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notesSlides/notesSlide3.xml" ContentType="application/vnd.openxmlformats-officedocument.presentationml.notesSlide+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notesSlides/notesSlide4.xml" ContentType="application/vnd.openxmlformats-officedocument.presentationml.notesSlide+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notesSlides/notesSlide5.xml" ContentType="application/vnd.openxmlformats-officedocument.presentationml.notesSlide+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notesSlides/notesSlide6.xml" ContentType="application/vnd.openxmlformats-officedocument.presentationml.notesSlide+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notesSlides/notesSlide7.xml" ContentType="application/vnd.openxmlformats-officedocument.presentationml.notesSlide+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notesSlides/notesSlide8.xml" ContentType="application/vnd.openxmlformats-officedocument.presentationml.notesSlide+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notesSlides/notesSlide9.xml" ContentType="application/vnd.openxmlformats-officedocument.presentationml.notesSlide+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notesSlides/notesSlide10.xml" ContentType="application/vnd.openxmlformats-officedocument.presentationml.notesSlide+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notesSlides/notesSlide11.xml" ContentType="application/vnd.openxmlformats-officedocument.presentationml.notesSlide+xml"/>
  <Override PartName="/ppt/ink/ink1735.xml" ContentType="application/inkml+xml"/>
  <Override PartName="/ppt/ink/ink1736.xml" ContentType="application/inkml+xml"/>
  <Override PartName="/ppt/notesSlides/notesSlide12.xml" ContentType="application/vnd.openxmlformats-officedocument.presentationml.notesSlide+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notesSlides/notesSlide13.xml" ContentType="application/vnd.openxmlformats-officedocument.presentationml.notesSlide+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notesSlides/notesSlide14.xml" ContentType="application/vnd.openxmlformats-officedocument.presentationml.notesSlide+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notesSlides/notesSlide15.xml" ContentType="application/vnd.openxmlformats-officedocument.presentationml.notesSlide+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notesSlides/notesSlide16.xml" ContentType="application/vnd.openxmlformats-officedocument.presentationml.notesSlide+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notesSlides/notesSlide17.xml" ContentType="application/vnd.openxmlformats-officedocument.presentationml.notesSlide+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notesSlides/notesSlide18.xml" ContentType="application/vnd.openxmlformats-officedocument.presentationml.notesSlide+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notesSlides/notesSlide19.xml" ContentType="application/vnd.openxmlformats-officedocument.presentationml.notesSlide+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notesSlides/notesSlide22.xml" ContentType="application/vnd.openxmlformats-officedocument.presentationml.notesSlide+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notesSlides/notesSlide23.xml" ContentType="application/vnd.openxmlformats-officedocument.presentationml.notesSlide+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notesSlides/notesSlide24.xml" ContentType="application/vnd.openxmlformats-officedocument.presentationml.notesSlide+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notesSlides/notesSlide25.xml" ContentType="application/vnd.openxmlformats-officedocument.presentationml.notesSlide+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notesSlides/notesSlide26.xml" ContentType="application/vnd.openxmlformats-officedocument.presentationml.notesSlide+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notesSlides/notesSlide27.xml" ContentType="application/vnd.openxmlformats-officedocument.presentationml.notesSlide+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notesSlides/notesSlide28.xml" ContentType="application/vnd.openxmlformats-officedocument.presentationml.notesSlide+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notesSlides/notesSlide29.xml" ContentType="application/vnd.openxmlformats-officedocument.presentationml.notesSlide+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notesSlides/notesSlide30.xml" ContentType="application/vnd.openxmlformats-officedocument.presentationml.notesSlide+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notesSlides/notesSlide31.xml" ContentType="application/vnd.openxmlformats-officedocument.presentationml.notesSlide+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notesSlides/notesSlide32.xml" ContentType="application/vnd.openxmlformats-officedocument.presentationml.notesSlide+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notesSlides/notesSlide33.xml" ContentType="application/vnd.openxmlformats-officedocument.presentationml.notesSlide+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notesSlides/notesSlide34.xml" ContentType="application/vnd.openxmlformats-officedocument.presentationml.notesSlide+xml"/>
  <Override PartName="/ppt/ink/ink3359.xml" ContentType="application/inkml+xml"/>
  <Override PartName="/ppt/ink/ink3360.xml" ContentType="application/inkml+xml"/>
  <Override PartName="/ppt/notesSlides/notesSlide35.xml" ContentType="application/vnd.openxmlformats-officedocument.presentationml.notesSlide+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notesSlides/notesSlide36.xml" ContentType="application/vnd.openxmlformats-officedocument.presentationml.notesSlide+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notesSlides/notesSlide37.xml" ContentType="application/vnd.openxmlformats-officedocument.presentationml.notesSlide+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notesSlides/notesSlide38.xml" ContentType="application/vnd.openxmlformats-officedocument.presentationml.notesSlide+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notesSlides/notesSlide39.xml" ContentType="application/vnd.openxmlformats-officedocument.presentationml.notesSlide+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notesSlides/notesSlide40.xml" ContentType="application/vnd.openxmlformats-officedocument.presentationml.notesSlide+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notesSlides/notesSlide41.xml" ContentType="application/vnd.openxmlformats-officedocument.presentationml.notesSlide+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notesSlides/notesSlide42.xml" ContentType="application/vnd.openxmlformats-officedocument.presentationml.notesSlide+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notesSlides/notesSlide43.xml" ContentType="application/vnd.openxmlformats-officedocument.presentationml.notesSlide+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0.xml" ContentType="application/inkml+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ink/ink3869.xml" ContentType="application/inkml+xml"/>
  <Override PartName="/ppt/ink/ink3870.xml" ContentType="application/inkml+xml"/>
  <Override PartName="/ppt/ink/ink3871.xml" ContentType="application/inkml+xml"/>
  <Override PartName="/ppt/ink/ink3872.xml" ContentType="application/inkml+xml"/>
  <Override PartName="/ppt/ink/ink3873.xml" ContentType="application/inkml+xml"/>
  <Override PartName="/ppt/ink/ink3874.xml" ContentType="application/inkml+xml"/>
  <Override PartName="/ppt/ink/ink3875.xml" ContentType="application/inkml+xml"/>
  <Override PartName="/ppt/ink/ink3876.xml" ContentType="application/inkml+xml"/>
  <Override PartName="/ppt/ink/ink3877.xml" ContentType="application/inkml+xml"/>
  <Override PartName="/ppt/ink/ink3878.xml" ContentType="application/inkml+xml"/>
  <Override PartName="/ppt/ink/ink3879.xml" ContentType="application/inkml+xml"/>
  <Override PartName="/ppt/ink/ink3880.xml" ContentType="application/inkml+xml"/>
  <Override PartName="/ppt/ink/ink3881.xml" ContentType="application/inkml+xml"/>
  <Override PartName="/ppt/ink/ink3882.xml" ContentType="application/inkml+xml"/>
  <Override PartName="/ppt/ink/ink3883.xml" ContentType="application/inkml+xml"/>
  <Override PartName="/ppt/ink/ink3884.xml" ContentType="application/inkml+xml"/>
  <Override PartName="/ppt/ink/ink3885.xml" ContentType="application/inkml+xml"/>
  <Override PartName="/ppt/ink/ink3886.xml" ContentType="application/inkml+xml"/>
  <Override PartName="/ppt/ink/ink3887.xml" ContentType="application/inkml+xml"/>
  <Override PartName="/ppt/ink/ink3888.xml" ContentType="application/inkml+xml"/>
  <Override PartName="/ppt/ink/ink3889.xml" ContentType="application/inkml+xml"/>
  <Override PartName="/ppt/ink/ink3890.xml" ContentType="application/inkml+xml"/>
  <Override PartName="/ppt/ink/ink3891.xml" ContentType="application/inkml+xml"/>
  <Override PartName="/ppt/ink/ink3892.xml" ContentType="application/inkml+xml"/>
  <Override PartName="/ppt/ink/ink3893.xml" ContentType="application/inkml+xml"/>
  <Override PartName="/ppt/ink/ink3894.xml" ContentType="application/inkml+xml"/>
  <Override PartName="/ppt/ink/ink3895.xml" ContentType="application/inkml+xml"/>
  <Override PartName="/ppt/ink/ink3896.xml" ContentType="application/inkml+xml"/>
  <Override PartName="/ppt/ink/ink3897.xml" ContentType="application/inkml+xml"/>
  <Override PartName="/ppt/ink/ink3898.xml" ContentType="application/inkml+xml"/>
  <Override PartName="/ppt/ink/ink3899.xml" ContentType="application/inkml+xml"/>
  <Override PartName="/ppt/ink/ink3900.xml" ContentType="application/inkml+xml"/>
  <Override PartName="/ppt/ink/ink3901.xml" ContentType="application/inkml+xml"/>
  <Override PartName="/ppt/ink/ink3902.xml" ContentType="application/inkml+xml"/>
  <Override PartName="/ppt/ink/ink3903.xml" ContentType="application/inkml+xml"/>
  <Override PartName="/ppt/ink/ink3904.xml" ContentType="application/inkml+xml"/>
  <Override PartName="/ppt/ink/ink3905.xml" ContentType="application/inkml+xml"/>
  <Override PartName="/ppt/ink/ink3906.xml" ContentType="application/inkml+xml"/>
  <Override PartName="/ppt/ink/ink3907.xml" ContentType="application/inkml+xml"/>
  <Override PartName="/ppt/ink/ink3908.xml" ContentType="application/inkml+xml"/>
  <Override PartName="/ppt/ink/ink3909.xml" ContentType="application/inkml+xml"/>
  <Override PartName="/ppt/ink/ink3910.xml" ContentType="application/inkml+xml"/>
  <Override PartName="/ppt/ink/ink3911.xml" ContentType="application/inkml+xml"/>
  <Override PartName="/ppt/ink/ink3912.xml" ContentType="application/inkml+xml"/>
  <Override PartName="/ppt/ink/ink3913.xml" ContentType="application/inkml+xml"/>
  <Override PartName="/ppt/ink/ink3914.xml" ContentType="application/inkml+xml"/>
  <Override PartName="/ppt/ink/ink3915.xml" ContentType="application/inkml+xml"/>
  <Override PartName="/ppt/ink/ink3916.xml" ContentType="application/inkml+xml"/>
  <Override PartName="/ppt/ink/ink3917.xml" ContentType="application/inkml+xml"/>
  <Override PartName="/ppt/ink/ink3918.xml" ContentType="application/inkml+xml"/>
  <Override PartName="/ppt/ink/ink3919.xml" ContentType="application/inkml+xml"/>
  <Override PartName="/ppt/ink/ink3920.xml" ContentType="application/inkml+xml"/>
  <Override PartName="/ppt/ink/ink3921.xml" ContentType="application/inkml+xml"/>
  <Override PartName="/ppt/ink/ink3922.xml" ContentType="application/inkml+xml"/>
  <Override PartName="/ppt/ink/ink3923.xml" ContentType="application/inkml+xml"/>
  <Override PartName="/ppt/ink/ink3924.xml" ContentType="application/inkml+xml"/>
  <Override PartName="/ppt/ink/ink3925.xml" ContentType="application/inkml+xml"/>
  <Override PartName="/ppt/ink/ink3926.xml" ContentType="application/inkml+xml"/>
  <Override PartName="/ppt/ink/ink3927.xml" ContentType="application/inkml+xml"/>
  <Override PartName="/ppt/ink/ink3928.xml" ContentType="application/inkml+xml"/>
  <Override PartName="/ppt/ink/ink3929.xml" ContentType="application/inkml+xml"/>
  <Override PartName="/ppt/ink/ink3930.xml" ContentType="application/inkml+xml"/>
  <Override PartName="/ppt/ink/ink3931.xml" ContentType="application/inkml+xml"/>
  <Override PartName="/ppt/ink/ink3932.xml" ContentType="application/inkml+xml"/>
  <Override PartName="/ppt/ink/ink3933.xml" ContentType="application/inkml+xml"/>
  <Override PartName="/ppt/ink/ink3934.xml" ContentType="application/inkml+xml"/>
  <Override PartName="/ppt/ink/ink3935.xml" ContentType="application/inkml+xml"/>
  <Override PartName="/ppt/ink/ink3936.xml" ContentType="application/inkml+xml"/>
  <Override PartName="/ppt/ink/ink3937.xml" ContentType="application/inkml+xml"/>
  <Override PartName="/ppt/ink/ink3938.xml" ContentType="application/inkml+xml"/>
  <Override PartName="/ppt/ink/ink3939.xml" ContentType="application/inkml+xml"/>
  <Override PartName="/ppt/ink/ink3940.xml" ContentType="application/inkml+xml"/>
  <Override PartName="/ppt/ink/ink3941.xml" ContentType="application/inkml+xml"/>
  <Override PartName="/ppt/ink/ink3942.xml" ContentType="application/inkml+xml"/>
  <Override PartName="/ppt/ink/ink3943.xml" ContentType="application/inkml+xml"/>
  <Override PartName="/ppt/ink/ink3944.xml" ContentType="application/inkml+xml"/>
  <Override PartName="/ppt/ink/ink3945.xml" ContentType="application/inkml+xml"/>
  <Override PartName="/ppt/ink/ink3946.xml" ContentType="application/inkml+xml"/>
  <Override PartName="/ppt/ink/ink3947.xml" ContentType="application/inkml+xml"/>
  <Override PartName="/ppt/ink/ink3948.xml" ContentType="application/inkml+xml"/>
  <Override PartName="/ppt/ink/ink3949.xml" ContentType="application/inkml+xml"/>
  <Override PartName="/ppt/ink/ink3950.xml" ContentType="application/inkml+xml"/>
  <Override PartName="/ppt/ink/ink3951.xml" ContentType="application/inkml+xml"/>
  <Override PartName="/ppt/ink/ink3952.xml" ContentType="application/inkml+xml"/>
  <Override PartName="/ppt/ink/ink3953.xml" ContentType="application/inkml+xml"/>
  <Override PartName="/ppt/ink/ink3954.xml" ContentType="application/inkml+xml"/>
  <Override PartName="/ppt/ink/ink3955.xml" ContentType="application/inkml+xml"/>
  <Override PartName="/ppt/ink/ink3956.xml" ContentType="application/inkml+xml"/>
  <Override PartName="/ppt/ink/ink3957.xml" ContentType="application/inkml+xml"/>
  <Override PartName="/ppt/ink/ink3958.xml" ContentType="application/inkml+xml"/>
  <Override PartName="/ppt/ink/ink3959.xml" ContentType="application/inkml+xml"/>
  <Override PartName="/ppt/ink/ink3960.xml" ContentType="application/inkml+xml"/>
  <Override PartName="/ppt/ink/ink3961.xml" ContentType="application/inkml+xml"/>
  <Override PartName="/ppt/ink/ink3962.xml" ContentType="application/inkml+xml"/>
  <Override PartName="/ppt/ink/ink3963.xml" ContentType="application/inkml+xml"/>
  <Override PartName="/ppt/ink/ink3964.xml" ContentType="application/inkml+xml"/>
  <Override PartName="/ppt/ink/ink3965.xml" ContentType="application/inkml+xml"/>
  <Override PartName="/ppt/ink/ink3966.xml" ContentType="application/inkml+xml"/>
  <Override PartName="/ppt/ink/ink3967.xml" ContentType="application/inkml+xml"/>
  <Override PartName="/ppt/ink/ink3968.xml" ContentType="application/inkml+xml"/>
  <Override PartName="/ppt/ink/ink3969.xml" ContentType="application/inkml+xml"/>
  <Override PartName="/ppt/ink/ink3970.xml" ContentType="application/inkml+xml"/>
  <Override PartName="/ppt/ink/ink3971.xml" ContentType="application/inkml+xml"/>
  <Override PartName="/ppt/ink/ink3972.xml" ContentType="application/inkml+xml"/>
  <Override PartName="/ppt/ink/ink3973.xml" ContentType="application/inkml+xml"/>
  <Override PartName="/ppt/ink/ink3974.xml" ContentType="application/inkml+xml"/>
  <Override PartName="/ppt/ink/ink3975.xml" ContentType="application/inkml+xml"/>
  <Override PartName="/ppt/ink/ink3976.xml" ContentType="application/inkml+xml"/>
  <Override PartName="/ppt/ink/ink3977.xml" ContentType="application/inkml+xml"/>
  <Override PartName="/ppt/ink/ink3978.xml" ContentType="application/inkml+xml"/>
  <Override PartName="/ppt/ink/ink3979.xml" ContentType="application/inkml+xml"/>
  <Override PartName="/ppt/ink/ink3980.xml" ContentType="application/inkml+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1372" r:id="rId2"/>
    <p:sldId id="830" r:id="rId3"/>
    <p:sldId id="975" r:id="rId4"/>
    <p:sldId id="833" r:id="rId5"/>
    <p:sldId id="453" r:id="rId6"/>
    <p:sldId id="1203" r:id="rId7"/>
    <p:sldId id="1204" r:id="rId8"/>
    <p:sldId id="1362" r:id="rId9"/>
    <p:sldId id="1206" r:id="rId10"/>
    <p:sldId id="1373" r:id="rId11"/>
    <p:sldId id="1207" r:id="rId12"/>
    <p:sldId id="1208" r:id="rId13"/>
    <p:sldId id="1364" r:id="rId14"/>
    <p:sldId id="1211" r:id="rId15"/>
    <p:sldId id="1212" r:id="rId16"/>
    <p:sldId id="1213" r:id="rId17"/>
    <p:sldId id="1214" r:id="rId18"/>
    <p:sldId id="1215" r:id="rId19"/>
    <p:sldId id="1361" r:id="rId20"/>
    <p:sldId id="1216" r:id="rId21"/>
    <p:sldId id="1255" r:id="rId22"/>
    <p:sldId id="1218" r:id="rId23"/>
    <p:sldId id="1219" r:id="rId24"/>
    <p:sldId id="1222" r:id="rId25"/>
    <p:sldId id="1223" r:id="rId26"/>
    <p:sldId id="1224" r:id="rId27"/>
    <p:sldId id="1225" r:id="rId28"/>
    <p:sldId id="1256" r:id="rId29"/>
    <p:sldId id="1253" r:id="rId30"/>
    <p:sldId id="1226" r:id="rId31"/>
    <p:sldId id="1227" r:id="rId32"/>
    <p:sldId id="1228" r:id="rId33"/>
    <p:sldId id="1229" r:id="rId34"/>
    <p:sldId id="1230" r:id="rId35"/>
    <p:sldId id="1231" r:id="rId36"/>
    <p:sldId id="1232" r:id="rId37"/>
    <p:sldId id="1233" r:id="rId38"/>
    <p:sldId id="1234" r:id="rId39"/>
    <p:sldId id="1235" r:id="rId40"/>
    <p:sldId id="1236" r:id="rId41"/>
    <p:sldId id="1237" r:id="rId42"/>
    <p:sldId id="1238" r:id="rId43"/>
    <p:sldId id="1239" r:id="rId44"/>
    <p:sldId id="1240" r:id="rId45"/>
    <p:sldId id="1241" r:id="rId46"/>
    <p:sldId id="1242" r:id="rId47"/>
    <p:sldId id="1243" r:id="rId48"/>
    <p:sldId id="1244" r:id="rId49"/>
    <p:sldId id="1245" r:id="rId50"/>
    <p:sldId id="1246" r:id="rId51"/>
    <p:sldId id="1247" r:id="rId52"/>
    <p:sldId id="1248" r:id="rId53"/>
    <p:sldId id="1249" r:id="rId54"/>
    <p:sldId id="1250" r:id="rId55"/>
    <p:sldId id="1251" r:id="rId56"/>
    <p:sldId id="1384" r:id="rId57"/>
    <p:sldId id="1437" r:id="rId58"/>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94660"/>
  </p:normalViewPr>
  <p:slideViewPr>
    <p:cSldViewPr snapToGrid="0">
      <p:cViewPr varScale="1">
        <p:scale>
          <a:sx n="113" d="100"/>
          <a:sy n="113" d="100"/>
        </p:scale>
        <p:origin x="22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7.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1:01.922"/>
    </inkml:context>
    <inkml:brush xml:id="br0">
      <inkml:brushProperty name="width" value="0.025" units="cm"/>
      <inkml:brushProperty name="height" value="0.025" units="cm"/>
    </inkml:brush>
  </inkml:definitions>
  <inkml:trace contextRef="#ctx0" brushRef="#br0">6543 434 9801,'-180'-72'1963,"-249"-64"-1,-200-9-1509,437 112-714,-1 9 1,-368 1-1,-393 76 472,657-30 152,-710 90 689,830-80-984,2 7 0,2 9 0,-270 112-1,98 11 243,262-124-187,2 5 0,-76 63 0,112-77-72,1 1 1,2 3-1,2 1 0,-47 68 0,62-74-54,1 1-1,3 1 0,1 1 0,2 1 0,1 1 0,-15 66 0,14-28-61,5 0 0,-6 111 1,18-137-34,1 0 0,3 0 0,3 0 0,18 79 1,-14-98 59,1 0 0,2-1-1,2-1 1,1 0 0,1-1 0,2-1 0,37 47 0,-23-39 70,2-1 1,2-2-1,1-1 0,79 55 1,-25-33 31,3-4-1,2-4 1,2-4 0,171 53 0,-26-28-18,3-11 0,3-11 0,381 25 0,772-39-118,-1294-35 67,1882-97-22,-1445 30 349,-3-23-1,-5-24 1,690-241-1,-897 234-213,-257 89-89,-1-3 1,88-57-1,-142 80-24,-1-1 1,-1 0-1,0-2 1,-1 0-1,0-1 1,-1 0-1,-1-2 1,18-28-1,-25 33 28,0 0-1,-1 0 1,-1-1-1,0 0 0,0 0 1,-2 0-1,0-1 0,0 0 1,-2 1-1,0-1 0,0 0 1,-1 0-1,-4-25 0,-1 13 62,-2 1 0,-1 0 0,0 0 0,-2 1-1,-1 1 1,-1-1 0,-1 2 0,-2 0 0,0 0 0,-27-31-1,-2 6 47,-2 1 0,-1 2 0,-68-48 0,-3 10-10,-3 5 0,-4 5 0,-200-84 0,-428-111 291,417 172-5,-5 16 0,-478-52 0,548 108-973,0 13-1,-1 11 1,-444 58-1,268 16-2143,-13 14-2115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29:59.509"/>
    </inkml:context>
    <inkml:brush xml:id="br0">
      <inkml:brushProperty name="width" value="0.025" units="cm"/>
      <inkml:brushProperty name="height" value="0.025" units="cm"/>
    </inkml:brush>
  </inkml:definitions>
  <inkml:trace contextRef="#ctx0" brushRef="#br0">83 141 11307,'0'0'18556,"8"-10"-18465,81-86 186,-87 95-257,-1-1 0,1 1 0,-1 0-1,0-1 1,1 0 0,-1 1 0,0-1 0,0 0-1,0 0 1,0 1 0,0-1 0,-1 0 0,1 0-1,-1 0 1,1-2 0,-1 3 8,0 1 0,-1-1 0,1 1 0,0 0 0,-1-1 0,1 1 0,-1 0 0,1-1 0,-1 1 0,1 0 0,-1-1 0,1 1 0,-1 0 0,1 0 0,-1 0 0,1-1 0,-1 1 0,1 0 0,-1 0 0,1 0 0,-1 0 0,0 0 0,1 0 0,-1 0 0,1 0 0,-1 0 0,1 0 0,-1 0 0,1 1 0,-1-1 0,1 0 0,-2 1 0,-4 0 50,-1 1 1,1 1-1,-1-1 1,1 1-1,0 0 1,0 1-1,-9 5 1,5 0-42,-1 0 0,1 1 0,1 0 0,0 0 0,0 1 0,1 1 0,1-1 0,0 1 0,0 0 0,1 1 0,1-1 1,0 1-1,0 1 0,2-1 0,0 0 0,0 1 0,-1 24 0,4-36-49,0 0 0,1 0 0,-1 0 0,0-1-1,1 1 1,-1 0 0,1 0 0,0 0 0,-1-1 0,1 1 0,0 0 0,0-1 0,0 1-1,1-1 1,-1 1 0,0-1 0,0 1 0,1-1 0,-1 0 0,1 0 0,-1 0 0,1 1-1,0-2 1,-1 1 0,1 0 0,0 0 0,0 0 0,-1-1 0,1 1 0,0-1 0,0 0-1,0 1 1,0-1 0,0 0 0,0 0 0,0 0 0,-1 0 0,1-1 0,2 1 0,5-1-130,1 0 0,-1-1 1,0 0-1,0 0 0,0-1 1,0 0-1,9-4 0,8-7-1999,-1-1-1,35-26 0,-42 27-1514,-1-1 0,0-1 0,25-31 0,-17 12-5964</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5:10.654"/>
    </inkml:context>
    <inkml:brush xml:id="br0">
      <inkml:brushProperty name="width" value="0.025" units="cm"/>
      <inkml:brushProperty name="height" value="0.025" units="cm"/>
    </inkml:brush>
  </inkml:definitions>
  <inkml:trace contextRef="#ctx0" brushRef="#br0">19 119 8904,'0'0'4976,"-4"-9"-3935,-10-27 277,14 35-1248,0 0-1,0 1 1,0-1-1,0 0 1,0 0-1,0 0 1,0 0-1,0 0 1,1 0-1,-1 0 1,0 0-1,0 1 1,1-1-1,-1 0 1,1 0-1,-1 0 1,1 1 0,-1-1-1,1 0 1,-1 0-1,1 1 1,0-1-1,-1 1 1,1-1-1,0 0 1,-1 1-1,1-1 1,0 1-1,0 0 1,0-1-1,0 1 1,-1 0-1,1-1 1,0 1-1,0 0 1,0 0-1,2 0 1,34-3 498,-34 3-553,25 1 19,0 2 0,-1 1 0,29 8 1,-24-4-21,60 5 0,385-24 20,-128-3 744,133 18-534,247-2-115,-203-1-41,331-11 598,810-49-525,-753 93 228,-893-32-657,174 11 1654,-66-9-8109,-105-4-3148</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39"/>
    </inkml:context>
    <inkml:brush xml:id="br0">
      <inkml:brushProperty name="width" value="0.025" units="cm"/>
      <inkml:brushProperty name="height" value="0.025" units="cm"/>
      <inkml:brushProperty name="color" value="#F6630D"/>
    </inkml:brush>
  </inkml:definitions>
  <inkml:trace contextRef="#ctx0" brushRef="#br0">64 0 16912,'0'0'10826,"-56"53"-9609,51-26-416,3 4-416,2 2-289,3 1-32,11 3-32,7-4-833,-2-2-1473,2-10-2787,-3-7-2947</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40"/>
    </inkml:context>
    <inkml:brush xml:id="br0">
      <inkml:brushProperty name="width" value="0.025" units="cm"/>
      <inkml:brushProperty name="height" value="0.025" units="cm"/>
      <inkml:brushProperty name="color" value="#F6630D"/>
    </inkml:brush>
  </inkml:definitions>
  <inkml:trace contextRef="#ctx0" brushRef="#br0">29 1 14382,'0'0'8712,"-12"68"-7207,6-35-736,1 2-385,3-1-223,0-1-129,1-3 32,1-1 0,0-4-32,0-2-321,9-4-1472,3-3-1442,4-4-1506,0-9-3426</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41"/>
    </inkml:context>
    <inkml:brush xml:id="br0">
      <inkml:brushProperty name="width" value="0.025" units="cm"/>
      <inkml:brushProperty name="height" value="0.025" units="cm"/>
      <inkml:brushProperty name="color" value="#F6630D"/>
    </inkml:brush>
  </inkml:definitions>
  <inkml:trace contextRef="#ctx0" brushRef="#br0">1 18 12043,'0'0'12620,"12"-3"-11451,9-2-608,0 1-1,37-1 1,-49 4-517,-1 1-1,1 0 1,0 1-1,-1 0 1,1 0 0,-1 1-1,1 0 1,-1 0-1,0 1 1,0 0 0,11 6-1,-18-8-44,1 0-1,-1 0 1,0 0 0,0 0-1,0 0 1,0 0-1,0 1 1,0-1 0,0 0-1,0 0 1,0 1 0,-1-1-1,1 1 1,-1-1-1,1 0 1,-1 1 0,1-1-1,-1 1 1,0-1-1,1 1 1,-1-1 0,0 1-1,0 0 1,0-1-1,-1 1 1,1-1 0,0 1-1,0-1 1,-1 1 0,1-1-1,-1 1 1,1-1-1,-1 0 1,0 1 0,0-1-1,0 0 1,1 1-1,-1-1 1,0 0 0,0 0-1,-1 0 1,-1 2 0,-7 7 42,0 0 0,0-1 0,-20 13 1,21-15-9,-19 12-20,8-7 150,2 2 1,-20 16-1,35-27-130,0-1 0,0 1-1,0 0 1,1-1 0,0 1 0,-1 0 0,1 0-1,0 1 1,0-1 0,1 0 0,-1 1-1,1-1 1,0 1 0,-1-1 0,2 1-1,-1 0 1,0-1 0,1 1 0,-1 7-1,2-9-32,0 0-1,0 0 1,0 0-1,0 0 1,0 0-1,1 0 1,-1 0-1,1 0 1,-1-1-1,1 1 1,-1-1-1,1 1 1,0-1-1,0 1 1,0-1-1,0 0 1,0 0-1,0 0 1,0 0-1,0 0 1,0-1-1,0 1 1,1 0-1,3-1 1,59 8-1416,-63-7 1291,95-2-8342,-50-5 588</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42"/>
    </inkml:context>
    <inkml:brush xml:id="br0">
      <inkml:brushProperty name="width" value="0.025" units="cm"/>
      <inkml:brushProperty name="height" value="0.025" units="cm"/>
      <inkml:brushProperty name="color" value="#F6630D"/>
    </inkml:brush>
  </inkml:definitions>
  <inkml:trace contextRef="#ctx0" brushRef="#br0">5 1 17777,'0'0'11339,"-4"61"-10923,4-38-288,0 0-96,0 1-64,3 0-897,1-3-1089,-1-4-800,-3-5-1699</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43"/>
    </inkml:context>
    <inkml:brush xml:id="br0">
      <inkml:brushProperty name="width" value="0.025" units="cm"/>
      <inkml:brushProperty name="height" value="0.025" units="cm"/>
      <inkml:brushProperty name="color" value="#F6630D"/>
    </inkml:brush>
  </inkml:definitions>
  <inkml:trace contextRef="#ctx0" brushRef="#br0">21 47 13389,'0'0'10762,"10"-7"-9390,0 1-1189,0 1 0,0 0 0,0 1 0,1 0 0,-1 1 0,1 0 0,0 0 0,0 1-1,0 1 1,18-1 0,-21 2-125,4-1-11,-1 1 1,1 0-1,20 4 0,-31-5-49,0 1 1,0 0-1,0 1 0,0-1 1,0 0-1,0 0 1,0 0-1,0 1 1,0-1-1,0 0 1,0 1-1,0-1 0,0 1 1,0-1-1,0 1 1,0 0-1,0-1 1,0 1-1,-1 0 1,1 0-1,0-1 0,0 1 1,-1 0-1,1 0 1,-1 0-1,1 0 1,-1 0-1,1 0 1,-1 0-1,0 0 0,1 0 1,-1 0-1,0 0 1,0 0-1,0 0 1,1 0-1,-1 0 1,0 1-1,-1-1 0,1 0 1,0 0-1,0 0 1,0 0-1,-1 0 1,1 0-1,0 0 1,-1 0-1,1 0 0,-1 0 1,1 0-1,-2 1 1,-7 9 63,-1-1 1,0 0 0,0-1-1,-1 0 1,0 0-1,-1-1 1,0-1 0,-15 8-1,-13 9 224,18-11-99,14-9-51,0 1 1,1-1-1,-1 1 0,1 1 1,0-1-1,0 1 0,1 0 1,0 1-1,0-1 0,-10 16 1,16-22-132,0 1 1,-1-1 0,1 1 0,0-1 0,0 1-1,0-1 1,0 1 0,0-1 0,0 1 0,0-1-1,0 1 1,0-1 0,0 1 0,0-1-1,1 1 1,-1-1 0,0 0 0,0 1 0,0-1-1,1 1 1,-1-1 0,0 1 0,0-1 0,1 0-1,-1 1 1,0-1 0,1 0 0,-1 1 0,0-1-1,1 0 1,-1 0 0,1 1 0,-1-1 0,1 0-1,-1 0 1,0 0 0,1 1 0,-1-1 0,1 0-1,-1 0 1,1 0 0,-1 0 0,1 0-1,0 0 1,26 1 92,-21-1-51,50-1-505,75-11-1,-94 6-4269,47-14 1,-48 8-2122</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44"/>
    </inkml:context>
    <inkml:brush xml:id="br0">
      <inkml:brushProperty name="width" value="0.025" units="cm"/>
      <inkml:brushProperty name="height" value="0.025" units="cm"/>
      <inkml:brushProperty name="color" value="#F6630D"/>
    </inkml:brush>
  </inkml:definitions>
  <inkml:trace contextRef="#ctx0" brushRef="#br0">124 1 16047,'0'0'9225,"-68"25"-7944,46 1-224,5 1-352,5 1-65,8-2 129,4-7-160,2-2-353,16-4-128,5-3 0,4-5-128,-2 0-1569,0-5-2467,-6 0-2915,-4-1-7430</inkml:trace>
  <inkml:trace contextRef="#ctx0" brushRef="#br0" timeOffset="1">205 141 18033,'0'0'5221,"-32"58"-2562,23-33-481,0 6-1089,8-2-769,1-1-224,0-5-64,10-8-1890,5-11-3587,5-4-7367</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46"/>
    </inkml:context>
    <inkml:brush xml:id="br0">
      <inkml:brushProperty name="width" value="0.025" units="cm"/>
      <inkml:brushProperty name="height" value="0.025" units="cm"/>
      <inkml:brushProperty name="color" value="#F6630D"/>
    </inkml:brush>
  </inkml:definitions>
  <inkml:trace contextRef="#ctx0" brushRef="#br0">88 0 13389,'0'0'5477,"-33"66"-5413,12-21 256,1 8 193,9 6-385,8-1-64,3 3-32,6-5-32,10-4-449,4-5 129,0-8-417,-6-8-1312,-3-6-3749</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47"/>
    </inkml:context>
    <inkml:brush xml:id="br0">
      <inkml:brushProperty name="width" value="0.025" units="cm"/>
      <inkml:brushProperty name="height" value="0.025" units="cm"/>
      <inkml:brushProperty name="color" value="#F6630D"/>
    </inkml:brush>
  </inkml:definitions>
  <inkml:trace contextRef="#ctx0" brushRef="#br0">73 0 23126,'0'0'1633,"-51"23"834,36-13-289,8-5-1570,7-3-287,5-2-353,18 0-32,10 0-1858,1-14-3844,-1-7-5989</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48"/>
    </inkml:context>
    <inkml:brush xml:id="br0">
      <inkml:brushProperty name="width" value="0.025" units="cm"/>
      <inkml:brushProperty name="height" value="0.025" units="cm"/>
      <inkml:brushProperty name="color" value="#F6630D"/>
    </inkml:brush>
  </inkml:definitions>
  <inkml:trace contextRef="#ctx0" brushRef="#br0">1 332 11627,'0'0'8894,"9"-5"-6962,58-35-770,-2-2 0,82-71 1,13-8-1084,-138 111 77,-24 22-48,-29 35 12,24-38-98,-18 28 70,1-6-32,2 0 1,1 2-1,2 1 0,1 0 0,-18 52 1,28-40 102,12-27-2235,-3-19 1784,-1 1 1,1-1-1,-1 1 0,1-1 0,0 1 1,-1-1-1,1 0 0,0 1 1,-1-1-1,1 0 0,0 1 0,-1-1 1,1 0-1,0 0 0,-1 0 0,1 1 1,0-1-1,0 0 0,-1 0 0,1 0 1,0 0-1,0-1 0,-1 1 1,2 0-1,20-6-9706</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49"/>
    </inkml:context>
    <inkml:brush xml:id="br0">
      <inkml:brushProperty name="width" value="0.025" units="cm"/>
      <inkml:brushProperty name="height" value="0.025" units="cm"/>
      <inkml:brushProperty name="color" value="#F6630D"/>
    </inkml:brush>
  </inkml:definitions>
  <inkml:trace contextRef="#ctx0" brushRef="#br0">185 79 15054,'0'0'2936,"-2"-10"-1393,-8-30-235,9 39-1274,1 1 0,0-1 0,-1 0 0,1 0-1,-1 0 1,1 0 0,-1 0 0,1 1 0,-1-1 0,1 0 0,-1 1 0,0-1 0,1 0-1,-1 1 1,0-1 0,0 0 0,1 1 0,-1-1 0,0 1 0,0 0 0,0-1 0,0 1-1,0 0 1,0-1 0,0 1 0,1 0 0,-1 0 0,0 0 0,0 0 0,0 0 0,0 0-1,0 0 1,0 0 0,0 0 0,0 0 0,0 1 0,0-1 0,0 0 0,0 1-1,1-1 1,-1 1 0,0-1 0,0 1 0,0-1 0,1 1 0,-2 0 0,-30 28-68,17-9 77,1 0 0,1 2 1,-18 38-1,26-47 232,-1 1-1,2-1 1,0 1 0,0 0-1,2 0 1,0 0-1,-1 27 1,3-40-241,0 1 0,0 0-1,0 0 1,0 0 0,1-1 0,-1 1-1,1 0 1,-1-1 0,1 1 0,-1 0-1,1-1 1,0 1 0,0-1-1,0 1 1,0-1 0,0 1 0,0-1-1,0 0 1,1 1 0,-1-1 0,0 0-1,1 0 1,-1 0 0,1 0 0,2 1-1,0 0 33,0-1 0,0 0 0,1 0 0,-1-1-1,0 1 1,0-1 0,1 0 0,-1 0 0,1 0-1,5-1 1,3-2 78,0 1-1,1-2 1,-1 0-1,-1-1 0,1 0 1,13-8-1,-8 2-93,-1 0 0,0-2 0,-1 0 0,-1-1-1,0-1 1,13-16 0,-22 24-26,0-1-1,0 0 1,-1 0-1,-1 0 1,1-1 0,-1 1-1,-1-1 1,1 0-1,-2 0 1,1 0-1,-1-1 1,-1 1 0,1-1-1,-2 1 1,0-13-1,0 19 17,0 1-1,0 0 0,0 0 1,-1-1-1,1 1 1,-1 0-1,0 0 0,1-1 1,-1 1-1,0 0 0,0 0 1,-1 0-1,1 0 1,0 0-1,-1 1 0,1-1 1,-1 0-1,1 1 0,-1-1 1,0 1-1,0-1 1,-3-1-1,1 1-19,0 1 1,0 0-1,0 0 1,0 0-1,0 0 0,0 1 1,0 0-1,0-1 1,-1 2-1,1-1 1,-8 2-1,0 0-22,-1 2 1,0-1-1,1 2 0,0 0 0,0 0 1,0 1-1,-13 9 0,23-14-1,-48 39 40,47-37-46,1-1 1,-1 1-1,0 0 1,1 1-1,0-1 1,0 0-1,0 0 1,0 1-1,0 0 1,1-1-1,-1 1 1,1 0-1,-1 5 1,2-8-19,0-1 0,0 1 0,0-1 1,0 1-1,0-1 0,1 1 0,-1-1 0,0 1 1,0-1-1,0 1 0,1-1 0,-1 1 0,0-1 0,1 1 1,-1-1-1,0 1 0,1-1 0,-1 0 0,0 1 1,1-1-1,-1 0 0,1 1 0,-1-1 0,1 0 1,-1 0-1,1 1 0,-1-1 0,1 0 0,-1 0 0,2 1 1,26 2-1301,25-7-2948,-9-13-1949,2-7-5179</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5:27.157"/>
    </inkml:context>
    <inkml:brush xml:id="br0">
      <inkml:brushProperty name="width" value="0.025" units="cm"/>
      <inkml:brushProperty name="height" value="0.025" units="cm"/>
    </inkml:brush>
  </inkml:definitions>
  <inkml:trace contextRef="#ctx0" brushRef="#br0">557 76 1409,'-51'-3'1378,"2"0"-225,6-2-417,4-1-607,0 0-97,4-1 0,2-1 0,-3 0-32,0-1 0,-2 2 0,2 2 32,-5 1-32,1 2-32,0 0-1186</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50"/>
    </inkml:context>
    <inkml:brush xml:id="br0">
      <inkml:brushProperty name="width" value="0.025" units="cm"/>
      <inkml:brushProperty name="height" value="0.025" units="cm"/>
      <inkml:brushProperty name="color" value="#F6630D"/>
    </inkml:brush>
  </inkml:definitions>
  <inkml:trace contextRef="#ctx0" brushRef="#br0">79 0 16624,'0'0'8915,"-3"9"-6983,-18 39-956,11-28-943,2 0-1,0 1 0,0 0 0,2 0 0,1 1 0,-3 23 0,7-38-14,1 0-1,0 0 1,0 0 0,0 0-1,1 0 1,0 0-1,0 0 1,1 0-1,0-1 1,0 1-1,4 7 1,-4-11 16,0-1 0,0 0-1,0 1 1,0-1 0,1 0 0,-1 0 0,1 0 0,0 0 0,-1 0 0,1-1 0,0 1 0,0-1 0,0 0 0,0 0 0,0 0 0,0 0 0,0-1-1,0 1 1,1-1 0,-1 0 0,0 0 0,0 0 0,0 0 0,1 0 0,-1-1 0,6-1 0,-3 1-7,1-1 1,-1-1-1,0 1 1,0-1-1,0 0 1,0 0-1,0-1 1,-1 0-1,1 0 1,-1 0-1,0 0 1,0-1-1,-1 0 0,1 0 1,-1 0-1,0-1 1,-1 1-1,1-1 1,-1 0-1,0 0 1,-1 0-1,1 0 1,-1-1-1,-1 1 1,1-1-1,0-9 1,0 11-10,-1 0 1,-1 0 0,1 0 0,-1 0 0,0 0 0,0 0 0,0 0-1,-1 0 1,0 0 0,0 0 0,0 1 0,-1-1 0,1 0-1,-1 0 1,0 1 0,0-1 0,-1 1 0,0-1 0,1 1-1,-1 0 1,-1 0 0,1 1 0,-1-1 0,1 1 0,-1-1-1,0 1 1,0 0 0,0 1 0,-1-1 0,1 1 0,-1-1 0,1 1-1,-1 1 1,0-1 0,-6-1 0,5 2-13,0 0 0,0 0 1,1 1-1,-1-1 0,0 1 1,0 0-1,0 1 0,0 0 0,1 0 1,-1 0-1,0 0 0,1 1 1,-7 2-1,10-2-177,-1 0 1,1-1-1,0 1 1,-1 0-1,1 0 1,0 0-1,0 0 1,0 1-1,0-1 1,0 0-1,1 1 0,-1-1 1,1 1-1,0 0 1,-1 0-1,1-1 1,0 1-1,1 0 1,-1 0-1,0 0 1,1 0-1,0 0 1,0 0-1,0 0 1,0 0-1,0 4 1,6 10-4459,10-7-2231</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51"/>
    </inkml:context>
    <inkml:brush xml:id="br0">
      <inkml:brushProperty name="width" value="0.025" units="cm"/>
      <inkml:brushProperty name="height" value="0.025" units="cm"/>
      <inkml:brushProperty name="color" value="#F6630D"/>
    </inkml:brush>
  </inkml:definitions>
  <inkml:trace contextRef="#ctx0" brushRef="#br0">1 21 19987,'0'5'3267,"0"-3"-544,0 1-129,0 0-800,5-2-353,3-1-640,2 0-641,5 0-160,3 0 0,-1 0-641,-4-4-2241,-9-10-3428,-4-2-5189</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52"/>
    </inkml:context>
    <inkml:brush xml:id="br0">
      <inkml:brushProperty name="width" value="0.025" units="cm"/>
      <inkml:brushProperty name="height" value="0.025" units="cm"/>
      <inkml:brushProperty name="color" value="#F6630D"/>
    </inkml:brush>
  </inkml:definitions>
  <inkml:trace contextRef="#ctx0" brushRef="#br0">247 87 12204,'6'-9'2957,"2"0"-2004,1-3 904,-1 0 0,1 0 0,7-17 0,-16 29-1778,0 0 0,-1-1-1,1 1 1,0 0 0,0 0-1,0 0 1,0 0 0,0-1-1,0 1 1,0 0 0,0 0-1,0 0 1,0 0 0,-1 0-1,1 0 1,0-1 0,0 1-1,0 0 1,0 0 0,0 0-1,-1 0 1,1 0 0,0 0-1,0 0 1,0 0 0,0 0 0,-1 0-1,1 0 1,0 0 0,0 0-1,0-1 1,0 1 0,-1 0-1,1 1 1,0-1 0,0 0-1,0 0 1,-1 0 0,1 0-1,0 0 1,0 0 0,0 0-1,0 0 1,-1 0 0,1 0-1,0 0 1,0 0 0,0 0-1,0 1 1,0-1 0,0 0-1,-1 0 1,1 0 0,0 0-1,0 0 1,0 1 0,0-1-1,0 0 1,0 0 0,0 0-1,0 0 1,0 1 0,-1-1-1,-14 11-47,-5 9 46,1 1 0,1 1 0,1 1-1,-25 43 1,-44 106 233,73-144-277,0 1 0,2 1-1,2 0 1,0 1 0,2-1-1,1 2 1,2-1-1,-1 35 1,5-61-143,1 1 0,0 0 1,0-1-1,0 1 0,0-1 0,1 1 1,0-1-1,0 0 0,0 0 0,1 0 1,0 0-1,0 0 0,0 0 0,0-1 0,1 1 1,0-1-1,0 0 0,0 0 0,0-1 1,1 1-1,-1-1 0,1 0 0,0 0 1,0 0-1,0-1 0,0 0 0,10 3 0,3 0-851,1 0-1,-1-2 0,1 0 0,0-1 1,0-1-1,0-1 0,22-2 0,32-7-10659</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53"/>
    </inkml:context>
    <inkml:brush xml:id="br0">
      <inkml:brushProperty name="width" value="0.025" units="cm"/>
      <inkml:brushProperty name="height" value="0.025" units="cm"/>
      <inkml:brushProperty name="color" value="#F6630D"/>
    </inkml:brush>
  </inkml:definitions>
  <inkml:trace contextRef="#ctx0" brushRef="#br0">46 280 2370,'0'0'20638,"-8"6"-18871,-25 20-112,29-20-219,10-7 693,11-6 643,30-28-2772,-1-3 0,-2-1 0,69-78 0,-45 44 0,-68 73 0,0-1 0,0 1 0,0 0 0,1-1 0,-1 1 0,0 0 0,0-1 0,0 1 0,1 0 0,-1-1 0,0 1 0,0 0 0,1-1 0,-1 1 0,0 0 0,1 0 0,-1-1 0,0 1 0,1 0 0,-1 0 0,0 0 0,1-1 0,-1 1 0,1 0 0,-1 0 0,0 0 0,1 0 0,-1 0 0,1 0 0,-1 0 0,0 0 0,1 0 0,-1 0 0,1 0 0,-1 0 0,0 0 0,1 0 0,-1 0 0,0 0 0,1 1 0,-1-1 0,1 0 0,-1 0 0,0 22 0,-14 29 0,4-25 0,1 1 0,2 1 0,1-1 0,0 1 0,3 0 0,-2 29 0,5-56-15,0-1 1,0 0-1,0 0 1,0 0-1,0 0 1,0 1-1,0-1 1,1 0-1,-1 0 1,0 0-1,0 0 1,0 0-1,0 1 1,0-1-1,0 0 1,0 0-1,0 0 1,0 0-1,0 0 1,1 0-1,-1 1 1,0-1-1,0 0 1,0 0-1,0 0 1,0 0-1,0 0 1,1 0-1,-1 0 1,0 0-1,0 0 1,0 0-1,0 0 1,1 0-1,-1 0 1,0 0-1,0 0 1,0 0-1,0 0 1,0 0-1,1 0 1,-1 0-1,0 0 1,0 0-1,0 0 1,0 0-1,1 0 1,-1 0-1,0 0 1,0 0-1,0 0 1,0 0-1,0 0 1,1 0-1,-1-1 1,0 1-1,0 0 1,0 0-1,0 0 1,0 0-1,8-6-4401,0-5-4408</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54"/>
    </inkml:context>
    <inkml:brush xml:id="br0">
      <inkml:brushProperty name="width" value="0.025" units="cm"/>
      <inkml:brushProperty name="height" value="0.025" units="cm"/>
      <inkml:brushProperty name="color" value="#F6630D"/>
    </inkml:brush>
  </inkml:definitions>
  <inkml:trace contextRef="#ctx0" brushRef="#br0">15 1 11915,'0'0'18887,"5"0"-17237,-5 0-1641,1 1 1,0-1-1,-1 0 0,1 0 1,-1 0-1,1 1 0,0-1 1,-1 0-1,1 1 0,-1-1 1,1 1-1,0-1 0,-1 1 0,1-1 1,-1 1-1,0-1 0,1 1 1,-1-1-1,1 1 0,-1-1 1,0 1-1,1 0 0,-1-1 1,0 1-1,0 0 0,0-1 1,1 1-1,-1 1 0,1 32 102,-16 54-145,8-50 2,-4 53-6353,10-72-651</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55"/>
    </inkml:context>
    <inkml:brush xml:id="br0">
      <inkml:brushProperty name="width" value="0.025" units="cm"/>
      <inkml:brushProperty name="height" value="0.025" units="cm"/>
      <inkml:brushProperty name="color" value="#F6630D"/>
    </inkml:brush>
  </inkml:definitions>
  <inkml:trace contextRef="#ctx0" brushRef="#br0">0 262 12236,'0'0'19901,"10"-11"-19351,40-49-510,82-131 0,-137 232-40,-32 49 0,26-69 0,2 1 0,0 0 0,2 0 0,0 0 0,-6 42 0,13-63-84,0 0 0,0 0 0,0-1-1,0 1 1,0 0 0,0 0 0,0-1 0,0 1 0,0 0 0,0 0 0,0-1-1,1 1 1,-1 0 0,0 0 0,1-1 0,-1 1 0,1 0 0,-1-1-1,0 1 1,1-1 0,-1 1 0,1 0 0,0-1 0,-1 1 0,1-1 0,-1 1-1,1-1 1,0 0 0,-1 1 0,1-1 0,0 0 0,0 1 0,1-1 0,29 1-6052,-17-2 3275,0 1-5910</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56"/>
    </inkml:context>
    <inkml:brush xml:id="br0">
      <inkml:brushProperty name="width" value="0.025" units="cm"/>
      <inkml:brushProperty name="height" value="0.025" units="cm"/>
      <inkml:brushProperty name="color" value="#F6630D"/>
    </inkml:brush>
  </inkml:definitions>
  <inkml:trace contextRef="#ctx0" brushRef="#br0">22 88 17232,'0'0'8035,"4"-9"-5889,-1 3-1797,0 0 1,1 0-1,0 1 1,0-1-1,0 1 1,1 0-1,0 0 1,10-8-1,-12 11-238,1-1-1,-1 1 1,1 0-1,0 0 0,-1 0 1,1 0-1,0 1 1,0 0-1,0 0 1,0 0-1,1 0 1,-1 0-1,0 1 0,0 0 1,0 0-1,1 0 1,-1 0-1,0 1 1,5 1-1,-7-2-110,-1 2 0,1-1 0,0 0 0,-1 0 0,1 0 0,-1 1 0,1-1 0,-1 1 0,1-1 0,-1 1 0,0 0 0,0-1 0,0 1 0,0 0 0,0 0 0,0 0 0,-1 0 0,1 0 0,-1 0 0,1 0 0,-1 0 0,0 0 0,0 0 0,1 0 0,-1 0 0,-1 0 0,1 0 0,0 0 0,0 0 0,-2 2 0,1 5 0,0 0 0,-1-1 0,0 1 0,0-1 0,-7 14 0,-3 0 0,-2-1 0,-1-1 0,-32 36 0,-19 25 0,65-80 0,0 0 0,0 0 0,1 1 0,-1-1 0,0 0 0,1 0 0,-1 1 0,0-1 0,1 1 0,0-1 0,-1 0 0,1 1 0,0-1 0,0 1 0,0 2 0,0-3 0,0-1 0,0 1 0,1 0 0,-1-1 0,0 1 0,1-1 0,-1 1 0,1 0 0,-1-1 0,1 1 0,-1-1 0,1 1 0,-1-1 0,1 0 0,-1 1 0,1-1 0,0 1 0,-1-1 0,1 0 0,0 0 0,-1 1 0,1-1 0,0 0 0,7 1 0,-1 0 0,1 0 0,-1-1 0,1 0 0,8-2 0,3 1 0,97 1-4100,-96 0-3972</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57"/>
    </inkml:context>
    <inkml:brush xml:id="br0">
      <inkml:brushProperty name="width" value="0.025" units="cm"/>
      <inkml:brushProperty name="height" value="0.025" units="cm"/>
      <inkml:brushProperty name="color" value="#F6630D"/>
    </inkml:brush>
  </inkml:definitions>
  <inkml:trace contextRef="#ctx0" brushRef="#br0">105 0 14221,'0'0'17211,"-4"3"-16074,1-1-1126,0 0 0,0 0 0,1 1 0,-1-1 0,1 1 0,-1 0 0,1 0 0,0 0 0,0 0 0,0 0 0,0 0 0,1 0 0,-1 1 0,1-1 0,0 1 0,0-1 0,-1 6 0,3-8-11,-1-1 0,0 1 0,0-1 0,0 1 0,0-1 0,1 0 0,-1 1 0,0-1 0,0 1 0,1-1 0,-1 0 0,0 1 0,1-1 0,-1 0 0,0 0 0,1 1 0,-1-1 0,0 0 0,1 0 0,-1 1 0,1-1 0,-1 0 0,1 0 0,-1 0 0,0 0 0,1 0 0,-1 0 0,1 1 0,-1-1 0,1 0 0,-1 0 0,1-1 0,0 1 0,18 0 0,-17 0 0,6 0 0,1-1 0,1 1 0,-1 1 0,1-1 0,-1 2 0,0-1 0,12 4 0,-18-3 0,-1-1 0,1 0 0,-1 0 0,0 1 0,1-1 0,-1 1 0,0 0 0,0 0 0,0 0 0,0 0 0,-1 0 0,1 0 0,0 0 0,-1 1 0,1-1 0,-1 1 0,0-1 0,0 1 0,0-1 0,0 1 0,-1-1 0,1 1 0,-1 0 0,1 0 0,-1-1 0,0 6 0,-1 2 0,1 1 0,-2-1 0,0 1 0,0-1 0,-1 0 0,0 0 0,0 0 0,-1 0 0,-1-1 0,0 1 0,0-1 0,-1 0 0,-7 9 0,10-13 0,-1 0 0,1-1 0,-1 1 0,0-1 0,-1 0 0,1 0 0,-1 0 0,0 0 0,0-1 0,0 0 0,0 0 0,0 0 0,-1-1 0,1 0 0,-1 0 0,0 0 0,0-1 0,1 1 0,-1-1 0,0-1 0,0 1 0,0-1 0,0 0 0,-10-2 0,14 1-53,0 0 0,0 0 0,0 0 0,1 0 0,-1 0 0,0 0 0,1-1 0,-1 1 0,1-1 0,-1 1 0,1-1-1,0 0 1,0 1 0,-1-1 0,1 0 0,0 0 0,1 0 0,-1 0 0,0 0 0,0 0 0,1 0 0,0 0 0,-1 0 0,1 0 0,0-3 0,-1-63-4035,1 54 2370,2-27-6311</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58"/>
    </inkml:context>
    <inkml:brush xml:id="br0">
      <inkml:brushProperty name="width" value="0.025" units="cm"/>
      <inkml:brushProperty name="height" value="0.025" units="cm"/>
      <inkml:brushProperty name="color" value="#F6630D"/>
    </inkml:brush>
  </inkml:definitions>
  <inkml:trace contextRef="#ctx0" brushRef="#br0">0 79 19410,'0'0'12716,"47"-52"-12075,-23 41-641,3 4 0,4 1 0,4 4 0,0 2-2338,-4 0-3139,-3 0-3204</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59"/>
    </inkml:context>
    <inkml:brush xml:id="br0">
      <inkml:brushProperty name="width" value="0.025" units="cm"/>
      <inkml:brushProperty name="height" value="0.025" units="cm"/>
      <inkml:brushProperty name="color" value="#F6630D"/>
    </inkml:brush>
  </inkml:definitions>
  <inkml:trace contextRef="#ctx0" brushRef="#br0">236 3 18866,'0'0'12369,"-8"-1"-11712,5 0-642,-1 1 1,1 0 0,-1 0 0,1 0 0,0 0 0,-1 0 0,1 1 0,0 0 0,-1-1 0,1 1 0,0 0 0,0 1 0,0-1 0,0 0 0,-4 3 0,-1 1-10,1 1 0,-1 0 1,1 1-1,0 0 1,-7 9-1,-3 4 53,1 1 0,1 0 0,1 1 0,-14 31 0,22-42-35,1 1 0,1 0 0,0-1 0,1 2 0,0-1 0,1 0-1,0 1 1,1-1 0,0 1 0,1-1 0,2 14 0,-2-24-24,0 1 0,1 0 0,0-1 0,-1 1 0,1-1 0,0 0 0,0 1 0,0-1 0,0 0 0,1 1 0,-1-1 0,1 0 0,-1 0 0,1 0 0,0 0 0,0-1 0,0 1 0,0 0 0,0-1 0,3 3 0,-1-3 0,0 1 0,1-1 0,-1 1 0,0-1 0,1 0 0,-1-1 0,0 1 0,1-1 0,-1 0 0,1 0 0,4-1 0,1 0 0,1 0 0,-1-2 0,0 1 0,0-1 0,-1-1 0,1 0 0,-1 0 0,0 0 0,16-11 0,-18 8 0,0 0 0,0 0 0,0-1 0,-1 1 0,0-1 0,0-1 0,-1 1 0,5-11 0,-9 17 0,0 0 0,0 0 0,0 0 0,0 0 0,0 0 0,0 0 0,-1 0 0,1 0 0,-1 0 0,1 0 0,-1 0 0,0 0 0,0 0 0,0-1 0,0 1 0,0 0 0,-1 0 0,1 0 0,-1 0 0,1 0 0,-1 0 0,0 0 0,1 0 0,-1 0 0,0 0 0,-1 0 0,1 0 0,0 1 0,0-1 0,-1 0 0,1 1 0,-1-1 0,1 1 0,-1-1 0,0 1 0,0 0 0,1 0 0,-1 0 0,0 0 0,0 0 0,0 0 0,-3 0 0,-1-1-167,-1 0-1,1 1 1,0-1-1,-1 2 1,1-1-1,-1 1 1,1 0-1,-1 0 1,1 1-1,-1-1 1,1 2-1,0-1 1,-1 1-1,1 0 1,-10 4-1,7-1-584,0 0 1,0 1-1,1 0 1,0 0-1,0 1 0,0 0 1,1 1-1,0-1 0,-6 10 1,-6 11-10994</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5:28.412"/>
    </inkml:context>
    <inkml:brush xml:id="br0">
      <inkml:brushProperty name="width" value="0.025" units="cm"/>
      <inkml:brushProperty name="height" value="0.025" units="cm"/>
    </inkml:brush>
  </inkml:definitions>
  <inkml:trace contextRef="#ctx0" brushRef="#br0">338 277 3972,'0'0'1473,"-9"-1"-15,-92-15 1272,69 10-2045,1 0 1,-1 2 0,0 2-1,0 0 1,-36 4-1,111 6 677,1073-61 1253,-160 10-1137,-486 30-1391,-424 11-77,17 1 19,0-2 0,-1-3 0,1-3 0,69-20-1,-123 26 26,-10-1-35,-19 0-47,-33 2-22,-914 54-124,796-38 156,155-13 18,-815 59 12,15-32-40,1294-29-32,669 4-141,-2 32 88,-946-20 97,-365-13-123,-616-91 152,600 64-4,-87-13-7,-907-93 12,1158 129-4,-27 0-118,45 3 103,0-1-1,0 0 0,0 0 0,0 0 1,0 0-1,0 0 0,0 0 0,0 0 1,0 1-1,0-1 0,0 0 0,0 0 1,0 0-1,0 0 0,0 0 0,0 0 0,0 0 1,0 0-1,0 1 0,-1-1 0,1 0 1,0 0-1,0 0 0,0 0 0,0 0 1,0 0-1,0 0 0,0 0 0,0 0 1,0 0-1,0 0 0,0 0 0,0 1 0,-1-1 1,1 0-1,0 0 0,0 0 0,0 0 1,0 0-1,0 0 0,0 0 0,0 0 1,0 0-1,-1 0 0,1 0 0,0 0 1,0 0-1,0 0 0,0 0 0,0 0 1,0 0-1,0 0 0,0 0 0,-1 0 0,1 0 1,0 0-1,0-1 0,0 1 0,0 0 1,23 8-689,168 36-2260,249 24 0,204-15 1099,-601-50 2005,329 13-1527,-181-16-3358</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60"/>
    </inkml:context>
    <inkml:brush xml:id="br0">
      <inkml:brushProperty name="width" value="0.025" units="cm"/>
      <inkml:brushProperty name="height" value="0.025" units="cm"/>
      <inkml:brushProperty name="color" value="#F6630D"/>
    </inkml:brush>
  </inkml:definitions>
  <inkml:trace contextRef="#ctx0" brushRef="#br0">0 1 5669,'0'0'-448</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61"/>
    </inkml:context>
    <inkml:brush xml:id="br0">
      <inkml:brushProperty name="width" value="0.025" units="cm"/>
      <inkml:brushProperty name="height" value="0.025" units="cm"/>
      <inkml:brushProperty name="color" value="#F6630D"/>
    </inkml:brush>
  </inkml:definitions>
  <inkml:trace contextRef="#ctx0" brushRef="#br0">97 124 13229,'0'0'6550,"-6"-8"-4933,-17-28-58,23 35-1471,-1 0 0,1-1 1,-1 1-1,1 0 0,-1 0 0,1 0 1,0 0-1,-1 0 0,1-1 0,0 1 0,0 0 1,0 0-1,0-1 0,0 1 0,0 0 0,0 0 1,0 0-1,1-1 0,-1 1 0,0 0 0,1 0 1,-1 0-1,1 0 0,-1 0 0,1 0 1,-1 0-1,1 0 0,0 0 0,0 0 0,0 0 1,-1 0-1,1 0 0,0 0 0,0 1 0,0-1 1,0 0-1,2 0 0,41-16 1093,-38 16-899,32-7-72,0 2 0,0 2-1,1 2 1,39 2 0,-64 0-175,-10 0-35,0 0-1,0 0 1,-1 1 0,1-1-1,0 1 1,-1 0-1,1 0 1,-1 1 0,1-1-1,-1 1 1,1-1 0,3 4-1,-7-5 5,1 1 0,0 0-1,0 0 1,0 0 0,-1 0 0,1 0-1,0 0 1,-1 0 0,1 0-1,-1 1 1,1-1 0,-1 0 0,0 0-1,1 0 1,-1 1 0,0-1-1,0 0 1,0 0 0,0 0-1,0 1 1,0-1 0,0 0 0,0 0-1,-1 1 1,1-1 0,0 0-1,-1 0 1,1 0 0,-1 0 0,1 0-1,-1 1 1,0-1 0,1 0-1,-1 0 1,0 0 0,0-1 0,0 1-1,1 0 1,-1 0 0,0 0-1,0-1 1,-2 2 0,-8 8 247,-1 0 0,-1 0 0,1-1 0,-2-1 1,1 0-1,-21 8 0,-93 32 1435,107-41-1484,101-4-110,-62-2-88,-1 1 0,1 1 0,-1 0 0,27 9 0,-42-11-4,1 1 0,-1 0 0,0 0 0,0 0 0,0 0 0,0 0 0,-1 0 0,1 1 0,-1-1 0,1 1 0,-1 0 0,0-1 0,0 1 0,0 1 0,0-1 0,-1 0 0,1 0 0,-1 0 0,0 1 0,0-1 0,0 1 0,0-1 0,0 1 0,-1-1 0,0 1 0,1-1 0,-2 1 0,1 5 0,-1-4 0,0 0 0,0 0 0,-1 0 0,1 0 0,-1-1 0,0 1 0,0-1 0,-1 1 0,1-1 0,-1 0 0,0 0 0,0 0 0,0 0 0,-1 0 0,1-1 0,-1 0 0,0 1 0,0-1 0,0-1 0,-5 4 0,-11 3 0,-1-1 0,0-1 0,0-1 0,0-1 0,-1 0 0,-26 1 0,-131 1 0,198-14-1602,9-2-3458,6-1-3268</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62"/>
    </inkml:context>
    <inkml:brush xml:id="br0">
      <inkml:brushProperty name="width" value="0.025" units="cm"/>
      <inkml:brushProperty name="height" value="0.025" units="cm"/>
      <inkml:brushProperty name="color" value="#F6630D"/>
    </inkml:brush>
  </inkml:definitions>
  <inkml:trace contextRef="#ctx0" brushRef="#br0">1 222 9705,'0'0'17846,"8"-6"-17226,207-193 63,-194 183-691,-21 16 8,1 0-1,-1 0 0,0 0 0,0 0 1,0 0-1,0 1 0,1-1 1,-1 0-1,0 0 0,0 0 0,0 1 1,0-1-1,0 0 0,0 0 0,0 0 1,1 1-1,-1-1 0,0 0 1,0 0-1,0 0 0,0 1 0,0-1 1,0 0-1,0 0 0,0 1 1,0-1-1,0 0 0,0 0 0,0 0 1,0 1-1,0-1 0,-1 0 1,1 0-1,0 1 0,0-1 0,0 0 1,0 0-1,0 0 0,0 0 0,0 1 1,-1-1-1,1 0 0,0 0 1,0 0-1,0 0 0,0 1 0,-1-1 1,-25 47-9,19-36 65,-1 3-63,1-4-25,0 1 1,1 0 0,1 0 0,0 1-1,0-1 1,1 1 0,0 0 0,1 0-1,-1 14 1,4-25-241,1 0-1,-1-1 1,1 1-1,0-1 1,-1 1-1,1 0 1,0-1 0,0 0-1,-1 1 1,1-1-1,0 1 1,0-1 0,0 0-1,0 1 1,-1-1-1,1 0 1,0 0-1,0 0 1,0 0 0,0 0-1,0 0 1,0 0-1,0 0 1,-1 0 0,1 0-1,0-1 1,0 1-1,0 0 1,0 0-1,0-1 1,-1 1 0,2-1-1,15-9-6176</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63"/>
    </inkml:context>
    <inkml:brush xml:id="br0">
      <inkml:brushProperty name="width" value="0.025" units="cm"/>
      <inkml:brushProperty name="height" value="0.025" units="cm"/>
      <inkml:brushProperty name="color" value="#F6630D"/>
    </inkml:brush>
  </inkml:definitions>
  <inkml:trace contextRef="#ctx0" brushRef="#br0">69 0 15278,'0'0'5590,"-4"9"-5174,-7 11 132,1 0 0,1 1 0,2 0 0,0 0-1,0 1 1,2 0 0,-4 40 0,9-61-514,0 0 0,0 0 0,1 0 0,-1 0 0,0 1 0,0-1 0,0 0 0,1 0 0,-1 0 0,1 0 0,-1 0 0,1 0 1,-1 0-1,1 0 0,0 0 0,-1 0 0,1 0 0,0-1 0,0 1 0,-1 0 0,1 0 0,0-1 0,0 1 0,0 0 0,0-1 0,0 1 0,0-1 0,0 1 0,0-1 0,0 0 0,1 1 0,-1-1 0,0 0 0,0 0 0,0 0 1,0 0-1,0 0 0,0 0 0,1 0 0,-1 0 0,0 0 0,0-1 0,0 1 0,2-1 0,1 0 55,1 0 0,0 0 0,-1-1 1,1 1-1,-1-1 0,0 0 0,1-1 0,-1 1 0,6-6 1,-2 1-51,-1-1 1,-1 0-1,1-1 1,-1 1 0,-1-1-1,1 0 1,5-15-1,-9 19 14,0 0-1,0 0 0,0-1 1,-1 1-1,0 0 0,0-1 1,-1 1-1,1-1 0,-1 1 1,0-1-1,0 1 0,-1-1 1,0 1-1,0-1 0,0 1 1,-3-7-1,3 10-43,0 0-1,0 0 1,-1 0-1,1 0 1,-1 1-1,1-1 1,-1 0-1,0 1 1,0-1-1,1 1 1,-1-1-1,0 1 1,0 0-1,0 0 1,-1 0-1,1 0 1,0 0-1,0 0 1,0 1-1,-1-1 1,1 1-1,0 0 1,-1-1-1,1 1 1,0 0-1,-1 1 1,1-1-1,0 0 1,-1 0-1,1 1 1,0 0-1,-3 0 1,1 0-20,1 0-1,-1 0 1,0 1 0,1-1 0,0 1 0,-1 0 0,1 0 0,0 0 0,0 0 0,0 1 0,0-1 0,0 1-1,1 0 1,-1 0 0,1 0 0,0 0 0,-1 0 0,2 0 0,-3 5 0,3-7-88,1 0 0,-1 0-1,1 0 1,0 0 0,-1 0 0,1 1 0,0-1 0,0 0 0,0 0 0,0 0 0,0 0 0,0 0-1,0 1 1,0-1 0,1 0 0,-1 0 0,0 0 0,1 0 0,-1 0 0,1 0 0,-1 0 0,1 0-1,-1 0 1,1 0 0,0 0 0,0 0 0,-1 0 0,1 0 0,0 0 0,0-1 0,0 1 0,0 0-1,0-1 1,0 1 0,0 0 0,0-1 0,0 0 0,0 1 0,0-1 0,0 0 0,1 1 0,-1-1-1,0 0 1,0 0 0,0 0 0,0 0 0,1 0 0,0 0 0,8 0-1346,0 0 0,0-1 0,0 0 0,14-4 0,11-6-4523</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64"/>
    </inkml:context>
    <inkml:brush xml:id="br0">
      <inkml:brushProperty name="width" value="0.025" units="cm"/>
      <inkml:brushProperty name="height" value="0.025" units="cm"/>
      <inkml:brushProperty name="color" value="#F6630D"/>
    </inkml:brush>
  </inkml:definitions>
  <inkml:trace contextRef="#ctx0" brushRef="#br0">92 1 17072,'0'0'4468,"-9"5"-2199,0 1-1932,2 0 0,-1 0 1,1 1-1,0-1 0,-10 15 0,15-20-330,1 0-1,0 1 0,0-1 1,0 1-1,0-1 1,0 1-1,0-1 1,0 1-1,0-1 1,1 1-1,-1 0 1,1-1-1,-1 1 0,1 0 1,-1 0-1,1-1 1,0 1-1,0 0 1,0 0-1,0 0 1,0-1-1,1 1 1,-1 0-1,0 0 1,1-1-1,0 1 0,-1 0 1,1-1-1,0 1 1,0 0-1,-1-1 1,1 1-1,1-1 1,-1 0-1,0 1 1,0-1-1,0 0 0,1 0 1,-1 1-1,0-1 1,1 0-1,-1 0 1,1-1-1,0 1 1,-1 0-1,1 0 1,2 0-1,4 2 45,1-1 1,-1 0-1,0 0 0,0-1 1,1 0-1,-1-1 0,1 0 1,-1 0-1,13-2 0,-19 2 35,0 0 0,-1 0 0,1 0 0,0-1-1,0 1 1,0 0 0,-1-1 0,1 0 0,0 1 0,-1-1-1,1 0 1,0 0 0,-1 0 0,1 0 0,-1 0-1,1 0 1,-1 0 0,0-1 0,1 1 0,-1 0 0,0-1-1,0 1 1,0-1 0,0 1 0,0-1 0,0 0 0,-1 1-1,1-1 1,-1 0 0,1 0 0,-1 1 0,1-1 0,-1 0-1,0 0 1,0 0 0,0 1 0,0-1 0,0 0 0,0 0-1,-1 0 1,1 0 0,0 1 0,-1-1 0,0 0-1,1 0 1,-1 1 0,0-1 0,0 1 0,-1-3 0,-1 0-3,-1 0 0,0 0 1,1 1-1,-1-1 0,0 1 1,-1 0-1,1 0 0,0 1 1,-1-1-1,0 1 0,1 0 0,-1 0 1,0 0-1,0 1 0,0 0 1,0 0-1,0 0 0,0 1 1,-1-1-1,-8 2 0,10-1-147,0 0 0,0 0-1,1 1 1,-1-1 0,0 1-1,0 0 1,0 0 0,1 0-1,-1 1 1,0-1 0,1 1-1,-6 4 1,7-5-76,1 0 0,-1 1 0,1-1 0,0 1-1,-1-1 1,1 1 0,0 0 0,0 0 0,0 0 0,0-1 0,1 1 0,-1 0 0,0 0 0,1 0-1,-1 0 1,1 0 0,0 0 0,0 0 0,0 0 0,0 1 0,0-1 0,0 0 0,0 0 0,1 3-1,0-3-379,0 0 0,-1 0-1,1 0 1,0 0 0,0 0-1,0 0 1,0-1 0,0 1-1,1 0 1,-1-1-1,0 1 1,1-1 0,-1 1-1,1-1 1,0 0 0,-1 0-1,1 0 1,0 0 0,0 0-1,3 1 1,26 10-12234</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65"/>
    </inkml:context>
    <inkml:brush xml:id="br0">
      <inkml:brushProperty name="width" value="0.025" units="cm"/>
      <inkml:brushProperty name="height" value="0.025" units="cm"/>
      <inkml:brushProperty name="color" value="#F6630D"/>
    </inkml:brush>
  </inkml:definitions>
  <inkml:trace contextRef="#ctx0" brushRef="#br0">217 1 18417,'0'0'7672,"-10"0"-6343,2 1-1221,1 0-1,-1 0 1,1 1-1,0-1 1,-1 2 0,1-1-1,0 1 1,0 0-1,0 0 1,1 1 0,-1 0-1,1 0 1,0 1-1,0 0 1,1 0 0,-1 0-1,1 1 1,-7 8 0,3-1 67,0 0 0,1 1 0,0 0 0,1 1 0,1-1 0,0 1 0,1 0 0,0 1 0,2-1 1,-1 1-1,2 0 0,0 0 0,1 0 0,2 19 0,-1-32-156,1 1 0,0-1-1,1 1 1,-1-1 0,0 0 0,1 0 0,0 0-1,0 0 1,0 0 0,0 0 0,0 0 0,1 0 0,-1-1-1,1 1 1,-1-1 0,1 0 0,0 0 0,0 0-1,0 0 1,0-1 0,1 1 0,-1-1 0,0 1-1,1-1 1,-1 0 0,6 0 0,46 8-1212,-6-7-3466,-17-2-2740</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66"/>
    </inkml:context>
    <inkml:brush xml:id="br0">
      <inkml:brushProperty name="width" value="0.025" units="cm"/>
      <inkml:brushProperty name="height" value="0.025" units="cm"/>
      <inkml:brushProperty name="color" value="#F6630D"/>
    </inkml:brush>
  </inkml:definitions>
  <inkml:trace contextRef="#ctx0" brushRef="#br0">1 180 12139,'0'0'19091,"12"-7"-18323,258-163-346,-269 170-428,-1 0 1,0 0-1,0 0 0,0 0 1,0-1-1,0 1 0,0 0 0,0 0 1,0 0-1,0 0 0,1 0 1,-1 0-1,0-1 0,0 1 1,0 0-1,0 0 0,0 0 0,1 0 1,-1 0-1,0 0 0,0 0 1,0 0-1,0 0 0,1 0 1,-1 0-1,0 0 0,0 0 1,0 0-1,0 0 0,1 0 0,-1 0 1,0 0-1,0 0 0,0 0 1,1 0-1,-1 0 0,0 0 1,0 0-1,0 0 0,0 0 1,0 0-1,1 0 0,-1 0 0,0 1 1,0-1-1,0 0 0,0 0 1,0 0-1,1 0 0,-1 0 1,0 0-1,0 1 0,0-1 0,0 0 1,0 0-1,0 0 0,0 0 1,0 1-1,0-1 0,0 0 1,0 0-1,0 0 0,0 1 0,-6 17-146,-20 29 152,23-42 5,-16 26 45,12-22-35,0 1 0,1-1-1,0 2 1,1-1 0,0 0-1,1 1 1,0 0 0,0 0-1,-3 20 1,31-32-8065,-9-9 459</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67"/>
    </inkml:context>
    <inkml:brush xml:id="br0">
      <inkml:brushProperty name="width" value="0.025" units="cm"/>
      <inkml:brushProperty name="height" value="0.025" units="cm"/>
      <inkml:brushProperty name="color" value="#F6630D"/>
    </inkml:brush>
  </inkml:definitions>
  <inkml:trace contextRef="#ctx0" brushRef="#br0">83 0 17392,'0'0'10352,"-5"9"-8874,-2 2-1039,-8 15 492,-23 50 0,35-69-913,0 1 0,0-1 0,1 1 0,0 0 0,0-1 0,1 1 0,0 0-1,1 0 1,-1 0 0,1 0 0,1 0 0,0 0 0,2 8 0,-3-14-69,0-1-1,1 0 1,-1 0-1,1 0 1,0 0 0,-1 0-1,1 1 1,0-1-1,0 0 1,-1 0 0,1-1-1,0 1 1,0 0-1,0 0 1,0 0 0,0-1-1,0 1 1,1 0-1,-1-1 1,0 1 0,0-1-1,2 1 1,18 2-6588,-18-5 1584,-3-7-2088</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68"/>
    </inkml:context>
    <inkml:brush xml:id="br0">
      <inkml:brushProperty name="width" value="0.025" units="cm"/>
      <inkml:brushProperty name="height" value="0.025" units="cm"/>
      <inkml:brushProperty name="color" value="#F6630D"/>
    </inkml:brush>
  </inkml:definitions>
  <inkml:trace contextRef="#ctx0" brushRef="#br0">1 45 14542,'0'0'12235,"79"-15"-11338,-36 8-769,3 2-96,-1-2-1569,-7 2-4165,-5 0-7398</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69"/>
    </inkml:context>
    <inkml:brush xml:id="br0">
      <inkml:brushProperty name="width" value="0.025" units="cm"/>
      <inkml:brushProperty name="height" value="0.025" units="cm"/>
      <inkml:brushProperty name="color" value="#F6630D"/>
    </inkml:brush>
  </inkml:definitions>
  <inkml:trace contextRef="#ctx0" brushRef="#br0">77 0 17745,'0'0'12396,"-35"75"-11307,18-34-545,4 0-384,5-1-96,5-3-64,3-7-224,0-6-897,8-5-545,4-10-1473,-5-9-2178,4 0-4388</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5:32.800"/>
    </inkml:context>
    <inkml:brush xml:id="br0">
      <inkml:brushProperty name="width" value="0.025" units="cm"/>
      <inkml:brushProperty name="height" value="0.025" units="cm"/>
    </inkml:brush>
  </inkml:definitions>
  <inkml:trace contextRef="#ctx0" brushRef="#br0">1 228 8296,'0'0'2722,"5"-6"-2439,-2 3-261,0 0 0,0 0 0,0 1 0,1-1 0,-1 1 0,0 0 0,1 0 0,0 0 0,0 1 0,-1-1 0,1 1 0,0 0 0,0 0 0,0 0 0,0 1 0,0-1 0,0 1 0,0 0 0,1 0 0,-1 0 0,0 1 0,0-1 0,0 1 0,6 2 0,47 4 533,0-2 1,0-3-1,0-2 0,70-10 1,10 1-578,-12-2 213,190-40 1,-299 48-153,31-3 97,0 2 1,0 2-1,0 3 1,0 1-1,67 12 1,-105-13-92,123 9 1116,155-9 0,-133-3-1059,-128 4-99,1 1 0,-1 1 0,49 14 0,-42-9 10,59 8-1,47-10 72,204-17 0,-209 2-56,232 15 1,133 22 61,-455-29-82,-2-1 3,1 2 1,72 11 0,-238-29-159,-206-1 0,-149 14-749,-265 2 431,629 4 338,-685-14-1150,-208-8 2756,955 25-1420,43-4 11,34-2-55,394-60 114,-1 0-103,210 29 27,-313 20-58,809 29 32,-847-3 191,-528-29-2059,69 12-1837,82 1 58</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70"/>
    </inkml:context>
    <inkml:brush xml:id="br0">
      <inkml:brushProperty name="width" value="0.025" units="cm"/>
      <inkml:brushProperty name="height" value="0.025" units="cm"/>
      <inkml:brushProperty name="color" value="#F6630D"/>
    </inkml:brush>
  </inkml:definitions>
  <inkml:trace contextRef="#ctx0" brushRef="#br0">1 35 16432,'0'0'3106,"9"-5"-217,-1 1-2267,0 0 0,1 0 1,0 0-1,-1 1 1,1 0-1,0 1 1,1 0-1,-1 1 1,12-1-1,-13 2-479,0 0 0,0 0 1,0 1-1,0 0 0,0 1 0,0 0 0,12 4 1,-19-5-150,1-1 1,-1 1-1,0 0 1,1 0-1,-1 0 1,0 0-1,0 0 1,0 0-1,1 0 1,-1 0-1,0 0 1,0 1-1,-1-1 1,1 0-1,0 1 1,0-1-1,-1 1 1,2 1-1,-2 0 1,0-1 0,0 1 0,0-1 0,0 1 0,0-1 0,0 1 0,-1-1 0,1 0 0,-1 1 0,0-1 0,0 0 0,0 1 0,0-1 0,0 0 0,-3 4 0,-3 4 198,-1 0 0,0-1 0,-1 0 1,0 0-1,0-1 0,-1 0 0,0-1 0,-15 8 0,13-7 43,0 0 1,0 1-1,1 0 0,0 0 0,-17 21 0,27-30-241,1 0 0,0 1 0,-1-1 0,1 1 0,-1-1 0,1 1 0,0-1 0,-1 1-1,1 0 1,0-1 0,0 1 0,-1-1 0,1 1 0,0 0 0,0-1 0,0 1 0,0 0 0,0-1 0,0 1 0,0 0 0,0-1 0,0 1 0,0-1 0,0 1-1,0 0 1,0-1 0,1 1 0,-1 0 0,1 0 0,17 7-454,40-7-1399,-44-2 894,15 0-3861,-2-7-2676</inkml:trace>
  <inkml:trace contextRef="#ctx0" brushRef="#br0" timeOffset="1">250 220 14990,'0'0'11531,"-33"53"-9449,24-35-801,6-1-736,2 1-385,1-3-160,1-1-993,9-6-1890,1-6-1857,0-2-2435</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72"/>
    </inkml:context>
    <inkml:brush xml:id="br0">
      <inkml:brushProperty name="width" value="0.025" units="cm"/>
      <inkml:brushProperty name="height" value="0.025" units="cm"/>
      <inkml:brushProperty name="color" value="#F6630D"/>
    </inkml:brush>
  </inkml:definitions>
  <inkml:trace contextRef="#ctx0" brushRef="#br0">77 1 19250,'0'0'9070,"-4"8"-8878,0-3-184,3-3-15,-1 1 0,1-1 0,-1 0 0,1 1 1,0-1-1,-1 1 0,1-1 0,1 1 0,-1 0 1,0-1-1,1 1 0,-1 0 0,1-1 0,0 1 1,0 3-1,0-4-32,1-1 0,-1 0 0,1 0 0,-1 0 0,1 0 0,0 0 0,0 0 1,0 0-1,-1 0 0,1 0 0,0 0 0,0 0 0,0 0 0,0-1 0,0 1 0,1 0 0,-1-1 0,0 1 1,0-1-1,3 1 0,33 10-779,-13-5 494,-23-5 338,1-1 0,-1 1 1,1-1-1,-1 1 0,1 0 1,-1-1-1,1 1 0,-1 0 1,0 0-1,1 0 0,-1 0 1,0 0-1,0 1 0,0-1 1,0 0-1,0 0 0,0 1 1,0-1-1,0 1 0,-1-1 1,1 1-1,-1-1 0,1 1 1,-1-1-1,1 1 0,0 3 1,-2-3 87,0 0-1,1 0 1,-1 1 0,0-1 0,0 0 0,0 0 0,0 0 0,0 0-1,0 0 1,-1 0 0,1-1 0,-1 1 0,1 0 0,-1-1-1,0 1 1,0-1 0,0 1 0,-2 0 0,1 0-19,-4 4 57,-1 0 0,1-1 0,-1 0 0,0 0 0,-1-1-1,1 0 1,-1-1 0,1 0 0,-1 0 0,0-1 0,-19 3 0,28-6-237,-1 1 1,0 0 0,1 0 0,-1 0-1,0-1 1,0 1 0,1 0 0,-1-1-1,0 1 1,1 0 0,-1-1 0,1 1-1,-1-1 1,1 1 0,-1-1 0,1 0-1,-1 1 1,1-1 0,-1 1 0,1-1-1,0 0 1,-1 1 0,1-1 0,0 0-1,0 1 1,-1-1 0,1 0 0,0-1-1,-3-24-4482,3 22 3339,0-28-6720</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73"/>
    </inkml:context>
    <inkml:brush xml:id="br0">
      <inkml:brushProperty name="width" value="0.025" units="cm"/>
      <inkml:brushProperty name="height" value="0.025" units="cm"/>
      <inkml:brushProperty name="color" value="#F6630D"/>
    </inkml:brush>
  </inkml:definitions>
  <inkml:trace contextRef="#ctx0" brushRef="#br0">1 50 17136,'28'-49'2691,"-9"49"-513,1 0-96,5 0-961,2 1-577,-3 3-512,0 1-2082,-1-1-3971,0-1-7080</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74"/>
    </inkml:context>
    <inkml:brush xml:id="br0">
      <inkml:brushProperty name="width" value="0.025" units="cm"/>
      <inkml:brushProperty name="height" value="0.025" units="cm"/>
      <inkml:brushProperty name="color" value="#F6630D"/>
    </inkml:brush>
  </inkml:definitions>
  <inkml:trace contextRef="#ctx0" brushRef="#br0">86 1 15278,'0'0'9065,"-7"9"-7383,-3 4-1538,1 1 0,1 0 0,0 0 0,1 1 0,0 0 0,1 1 1,1-1-1,0 1 0,2 0 0,-5 33 0,8-45-110,0 0 0,0 0 0,0 0 0,0 0 1,0 0-1,1 0 0,0-1 0,0 1 0,0 0 0,2 6 0,-2-9-13,0 0-1,0 0 1,0 0-1,1 0 1,-1 0-1,0 0 0,0 0 1,0 0-1,1 0 1,-1-1-1,1 1 1,-1-1-1,0 1 1,1-1-1,-1 1 1,1-1-1,-1 0 1,1 0-1,-1 0 1,1 0-1,-1 0 1,1 0-1,-1 0 1,1 0-1,-1 0 1,1-1-1,-1 1 1,1-1-1,-1 1 0,0-1 1,2 0-1,0 0 71,0 0 0,-1-1 0,1 1 0,-1-1 0,1 1 0,-1-1 0,0 0 0,0 1 0,1-1 0,-1-1-1,0 1 1,-1 0 0,1 0 0,0-1 0,-1 1 0,1-1 0,-1 1 0,0-1 0,0 1 0,0-1 0,0 0 0,1-4-1,-2 5-48,0 0 0,0 1 0,0-1-1,0 1 1,0-1 0,0 0-1,0 1 1,0-1 0,-1 1 0,1-1-1,-1 0 1,1 1 0,-1-1-1,0 1 1,1 0 0,-1-1-1,0 1 1,0-1 0,0 1 0,0 0-1,0 0 1,0 0 0,0 0-1,-1-1 1,1 2 0,0-1-1,-1 0 1,1 0 0,0 0 0,-1 0-1,1 1 1,-1-1 0,1 1-1,-1-1 1,0 1 0,1 0 0,-1 0-1,1-1 1,-1 1 0,-2 1-1,0-2-72,-28 2-1067,14 10-5738,13-5 393</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75"/>
    </inkml:context>
    <inkml:brush xml:id="br0">
      <inkml:brushProperty name="width" value="0.025" units="cm"/>
      <inkml:brushProperty name="height" value="0.025" units="cm"/>
      <inkml:brushProperty name="color" value="#F6630D"/>
    </inkml:brush>
  </inkml:definitions>
  <inkml:trace contextRef="#ctx0" brushRef="#br0">168 6 13068,'10'-5'11788,"-15"18"-10059,-10 9-640,-8 4-640,-1 3-353,2 0-32,-2-4-32,4 0 0,2-7-96,8-8-321,3-2-287,1-7-802,3-1-1184,2-6-1634,1-14-3940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76"/>
    </inkml:context>
    <inkml:brush xml:id="br0">
      <inkml:brushProperty name="width" value="0.025" units="cm"/>
      <inkml:brushProperty name="height" value="0.025" units="cm"/>
      <inkml:brushProperty name="color" value="#F6630D"/>
    </inkml:brush>
  </inkml:definitions>
  <inkml:trace contextRef="#ctx0" brushRef="#br0">149 67 14830,'0'0'4378,"-11"0"-2195,8-1-2012,-38 1 1700,40 0-1791,0 0 1,-1 0-1,1 0 1,0 0-1,0 1 1,0-1-1,-1 0 1,1 1-1,0-1 0,0 1 1,0-1-1,0 1 1,0-1-1,0 1 1,0 0-1,0 0 1,0-1-1,0 1 1,0 0-1,0 0 1,0 0-1,1 0 1,-1 0-1,0 0 1,1 0-1,-1 0 0,1 0 1,-1 1-1,1-1 1,0 0-1,-1 0 1,1 0-1,0 2 1,0-1-62,1-1 0,-1 0 0,1 0 0,-1 0 0,1 0 0,-1 0 0,1 0 0,0 0 0,0 0 0,0 0 1,-1 0-1,1 0 0,0 0 0,0 0 0,0-1 0,0 1 0,1 0 0,-1-1 0,0 1 0,0-1 0,0 1 0,0-1 0,1 0 0,-1 1 1,0-1-1,0 0 0,1 0 0,-1 0 0,2 0 0,46 2 539,-42-2-466,1 0-16,-1-1 0,0 0 0,0 0 0,1-1 0,-1 1 0,0-2 0,0 1 0,10-6 0,-14 7-7,-1 0 0,1-1 0,-1 1 0,1-1 1,-1 1-1,0-1 0,1 0 0,-1 0 0,0 0 0,0 0 1,0-1-1,-1 1 0,1-1 0,-1 1 0,1-1 0,-1 1 1,0-1-1,0 0 0,0 1 0,0-1 0,0 0 0,-1 0 1,1-4-1,-1 5-42,0 1 0,-1-1 1,1 1-1,-1-1 0,1 1 0,-1-1 1,0 1-1,1 0 0,-1-1 1,0 1-1,0 0 0,0-1 0,0 1 1,0 0-1,-1 0 0,1 0 1,0 0-1,0 0 0,-1 0 0,1 1 1,0-1-1,-1 0 0,1 1 1,-1-1-1,1 0 0,-1 1 0,1 0 1,-4-1-1,-48-6 169,51 7-190,-11 0-8,0-1 1,-1 2-1,1 0 1,0 0-1,0 2 1,-21 5-1,31-7-16,-1 0 0,0 1-1,1-1 1,-1 1 0,1 0-1,0 0 1,0 0 0,-1 0-1,1 0 1,1 1 0,-1 0-1,0-1 1,1 1 0,-1 0 0,1 0-1,0 1 1,0-1 0,0 0-1,0 1 1,1-1 0,-1 1-1,1-1 1,0 1 0,0 0-1,0 0 1,1-1 0,-1 6 0,1-7-114,0 0 0,0 0 0,0 0 1,1 0-1,-1 1 0,0-1 1,1 0-1,0 0 0,-1 0 0,1 0 1,0-1-1,0 1 0,0 0 1,0 0-1,0 0 0,1-1 0,-1 1 1,1 0-1,-1-1 0,1 0 1,-1 1-1,1-1 0,0 0 1,1 2-1,3 0-815,1-1 1,-1 1-1,0-1 1,1 0-1,-1 0 0,11 1 1,23 3-6784</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77"/>
    </inkml:context>
    <inkml:brush xml:id="br0">
      <inkml:brushProperty name="width" value="0.025" units="cm"/>
      <inkml:brushProperty name="height" value="0.025" units="cm"/>
      <inkml:brushProperty name="color" value="#F6630D"/>
    </inkml:brush>
  </inkml:definitions>
  <inkml:trace contextRef="#ctx0" brushRef="#br0">47 87 18514,'0'0'7003,"-4"9"-5657,0-1-1064,2-5-222,0 0 1,1 0 0,-1 0-1,1 0 1,0 1-1,0-1 1,0 0-1,0 0 1,1 1 0,-1-1-1,1 6 1,0-8-53,0-1 0,0 1 0,0 0 1,0 0-1,1 0 0,-1-1 0,0 1 1,0 0-1,1 0 0,-1 0 0,0-1 1,1 1-1,-1 0 0,1-1 0,-1 1 0,1 0 1,-1-1-1,1 1 0,0-1 0,-1 1 1,1-1-1,-1 1 0,1-1 0,0 1 1,0-1-1,-1 0 0,3 1 0,28 2 145,-26-3-118,-1-1 0,1 0 0,0 0 0,-1 0 0,1 0 0,-1-1 0,1 0 0,-1 0 0,0 0 0,7-4 0,-8 3 59,0 0-1,-1-1 1,1 1-1,-1 0 0,0-1 1,0 1-1,0-1 0,0 0 1,-1 0-1,1 0 0,-1 0 1,0 0-1,0 0 1,-1 0-1,1 0 0,-1 0 1,0 0-1,0 0 0,0 0 1,-1 0-1,1 0 0,-3-6 1,2 6-18,0 1 0,-1 0 0,1-1 0,-1 1 0,0 0 1,0 0-1,-1 0 0,1 1 0,0-1 0,-1 1 0,0-1 0,0 1 0,1 0 1,-1 0-1,-1 0 0,1 0 0,0 0 0,0 1 0,-1-1 0,1 1 0,0 0 0,-1 0 1,0 0-1,1 1 0,-5-1 0,2 1-238,1 0 0,0 0 0,0 0 0,0 1 1,0-1-1,-1 1 0,1 1 0,0-1 0,-6 3 0,10-3 93,-1-1 0,1 1 0,0 0 0,0-1 0,0 1 0,0 0 0,0-1 0,0 1 0,0 0 0,1 0 0,-1 0 0,0 0 0,0 0 0,1 0 0,-1 0 0,0 0 0,1 0 0,-1 1 0,1-1 0,-1 0 0,1 0-1,0 0 1,0 1 0,-1-1 0,1 0 0,0 0 0,0 0 0,0 1 0,0-1 0,1 0 0,-1 0 0,0 1 0,0-1 0,1 0 0,-1 0 0,1 0 0,-1 1 0,1-1 0,-1 0 0,1 0 0,0 0 0,-1 0 0,1 0 0,0 0 0,0 0 0,1 1 0,0-1-534,0 1 1,0 0 0,0-1 0,0 1-1,0-1 1,0 0 0,0 0-1,0 0 1,1 0 0,-1 0-1,0 0 1,1-1 0,-1 1 0,0-1-1,1 1 1,3-1 0,23 1-9152</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78"/>
    </inkml:context>
    <inkml:brush xml:id="br0">
      <inkml:brushProperty name="width" value="0.025" units="cm"/>
      <inkml:brushProperty name="height" value="0.025" units="cm"/>
      <inkml:brushProperty name="color" value="#F6630D"/>
    </inkml:brush>
  </inkml:definitions>
  <inkml:trace contextRef="#ctx0" brushRef="#br0">199 0 16592,'0'0'8589,"9"4"-6395,-4-2-2031,0 0-1,0 1 0,0-1 1,0 1-1,-1 0 0,1 0 1,-1 0-1,0 0 0,0 1 1,0 0-1,0 0 0,-1 0 1,1 0-1,-1 1 0,0-1 1,-1 1-1,1 0 0,-1 0 1,0 0-1,0 0 0,2 9 1,-3 0-149,-1 0 1,0 0-1,-1 0 1,-1 0 0,0-1-1,-1 1 1,0 0-1,-1-1 1,0 0 0,-2 0-1,1 0 1,-2 0 0,1-1-1,-17 21 1,9-13-396,-1-1 0,-1-1 0,-20 18 0,20-21-834,-1-2 0,0 0-1,-24 14 1,10-14-6371,9-10-8552</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79"/>
    </inkml:context>
    <inkml:brush xml:id="br0">
      <inkml:brushProperty name="width" value="0.025" units="cm"/>
      <inkml:brushProperty name="height" value="0.025" units="cm"/>
      <inkml:brushProperty name="color" value="#F6630D"/>
    </inkml:brush>
  </inkml:definitions>
  <inkml:trace contextRef="#ctx0" brushRef="#br0">202 0 17617,'0'0'12774,"-9"3"-12475,-1 2-244,-1 0-1,1 0 1,0 2-1,0-1 1,1 1 0,0 0-1,0 1 1,1 0-1,0 1 1,0-1-1,1 1 1,0 1-1,-9 16 1,4-7 201,2 0 0,-16 40 0,24-51-210,-1-1-1,1 1 1,0 0-1,1-1 0,0 1 1,0 0-1,1 0 0,0 0 1,0 0-1,1 0 1,2 12-1,-2-18-92,0 1 0,0-1 0,0 1 0,0-1 0,1 1 0,-1-1-1,1 0 1,-1 0 0,1 0 0,0 0 0,0 0 0,0 0 0,0 0 0,0 0 0,0-1 0,1 1 0,-1-1 0,0 0 0,1 0-1,-1 0 1,4 1 0,2 0-696,0 0-1,0 0 0,1-1 0,-1 0 0,14 0 0,17-1-8267</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80"/>
    </inkml:context>
    <inkml:brush xml:id="br0">
      <inkml:brushProperty name="width" value="0.025" units="cm"/>
      <inkml:brushProperty name="height" value="0.025" units="cm"/>
      <inkml:brushProperty name="color" value="#F6630D"/>
    </inkml:brush>
  </inkml:definitions>
  <inkml:trace contextRef="#ctx0" brushRef="#br0">0 147 13293,'0'0'16431,"13"2"-15566,-4-1-829,0 0 1,-1-1-1,1 0 1,0 0-1,-1 0 1,1-1-1,0-1 1,-1 0-1,1 0 1,-1 0-1,14-7 1,21-11-790,-1-3 0,-2-1 1,54-41-1,-114 92 842,1 2 0,-22 43 0,36-61-57,-1 0 1,1 0 0,1 1-1,0-1 1,1 1 0,0 0-1,0 0 1,0 22-1,3-33-134,0-1 0,0 1 0,0 0 0,0 0-1,0-1 1,0 1 0,0 0 0,0 0-1,0-1 1,1 1 0,-1 0 0,0-1 0,0 1-1,1 0 1,-1-1 0,1 1 0,-1 0-1,0-1 1,1 1 0,-1-1 0,1 1 0,0-1-1,-1 1 1,1-1 0,-1 1 0,1-1 0,1 1-1,22-2-6884,1-12-3668</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5:55.262"/>
    </inkml:context>
    <inkml:brush xml:id="br0">
      <inkml:brushProperty name="width" value="0.025" units="cm"/>
      <inkml:brushProperty name="height" value="0.025" units="cm"/>
    </inkml:brush>
  </inkml:definitions>
  <inkml:trace contextRef="#ctx0" brushRef="#br0">1 43 4901,'0'0'5023,"10"-3"-4575,15-2 43,-1 1 0,1 1-1,0 1 1,43 2-1,109 17-12,-132-11-515,262 18 265,-45-6 8,620 27 2080,-694-40-1466,-35-2-681,396 28 383,-543-30-552,53 10 7,-57-11-7,1 1 0,-1-1 0,0 1 0,1 0-1,-1 0 1,0 0 0,1 0 0,-1 0 0,0 0 0,0 1 0,0-1 0,0 1 0,0 0 0,-1-1-1,1 1 1,0 0 0,-1 0 0,1 0 0,1 3 0,-3-4 0,0 0 0,0-1-1,-1 1 1,1 0 0,0 0 0,0-1 0,0 1 0,-1 0-1,1 0 1,0-1 0,-1 1 0,1 0 0,-1-1 0,1 1-1,-1-1 1,1 1 0,-1-1 0,1 1 0,-1 0 0,1-1-1,-1 0 1,0 1 0,1-1 0,-1 1 0,0-1 0,1 0-1,-1 1 1,0-1 0,0 0 0,1 0 0,-1 0 0,0 0-1,0 0 1,1 0 0,-2 0 0,-35 6 4,30-6-2,-90 7-5,-139-9 1,218 1 2,-406-40 16,246 20-6,-805-114-100,909 125 31,-127-3 0,197 14 53,0-1 0,-1 1 0,1 0 0,0 0 0,0 0 0,0 1 0,0-1 0,0 1 0,0 0 0,0 0 0,1 0 0,-1 1 0,-6 5 0,10-7 3,-1-1 0,0 1 0,0 0 0,0 0-1,0 0 1,0 0 0,1 1 0,-1-1 0,0 0 0,1 0 0,-1 0 0,1 0 0,0 1 0,-1-1 0,1 0 0,0 0 0,0 1 0,-1-1-1,1 0 1,0 1 0,0-1 0,1 0 0,-1 0 0,0 1 0,0-1 0,1 0 0,-1 0 0,0 1 0,1-1 0,-1 0 0,1 0 0,0 0-1,-1 0 1,1 0 0,0 0 0,0 0 0,0 0 0,-1 0 0,1 0 0,0 0 0,0 0 0,0 0 0,1-1 0,-1 1 0,0 0-1,0-1 1,0 1 0,3 0 0,18 8-1,1 0 0,0-1 0,1-2 1,0 0-1,0-1 0,40 2 0,-29-3 5,633 50 16,6-39-8,612-56 23,-1271 39-15,-20-2 41,-26-3-10,-700-65-71,133 14 83,-303 17-150,517 59-3177,203-4-614</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81"/>
    </inkml:context>
    <inkml:brush xml:id="br0">
      <inkml:brushProperty name="width" value="0.025" units="cm"/>
      <inkml:brushProperty name="height" value="0.025" units="cm"/>
      <inkml:brushProperty name="color" value="#F6630D"/>
    </inkml:brush>
  </inkml:definitions>
  <inkml:trace contextRef="#ctx0" brushRef="#br0">151 1 18353,'0'0'6663,"-45"47"-3300,34-26-2050,8 1-768,3-1-417,0 3-96,5 3-160,5-1-1410,2-2-1441,-4-1-1441,-4-5-2787</inkml:trace>
  <inkml:trace contextRef="#ctx0" brushRef="#br0" timeOffset="1">0 90 14574,'0'0'10121,"64"0"-9352,-25 4-577,0 1-320,6-5-2819,-1 0-5477</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83"/>
    </inkml:context>
    <inkml:brush xml:id="br0">
      <inkml:brushProperty name="width" value="0.025" units="cm"/>
      <inkml:brushProperty name="height" value="0.025" units="cm"/>
      <inkml:brushProperty name="color" value="#F6630D"/>
    </inkml:brush>
  </inkml:definitions>
  <inkml:trace contextRef="#ctx0" brushRef="#br0">0 163 10602,'0'0'17611,"11"1"-16292,-6-1-1214,1 1 0,-1-1 0,1 0 0,-1 0 0,1 0 1,-1-1-1,1 0 0,-1 0 0,1-1 0,-1 1 0,0-1 0,0 0 0,0 0 0,0-1 0,7-4 1,21-19 56,-1 0 1,-1-3 0,28-32 0,-75 84-583,-24 47 0,32-55 169,1 0-1,0 1 1,1 0-1,1 0 1,0 0-1,-4 31 1,9-45-454,0 5-165,12-8-11445</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84"/>
    </inkml:context>
    <inkml:brush xml:id="br0">
      <inkml:brushProperty name="width" value="0.025" units="cm"/>
      <inkml:brushProperty name="height" value="0.025" units="cm"/>
      <inkml:brushProperty name="color" value="#F6630D"/>
    </inkml:brush>
  </inkml:definitions>
  <inkml:trace contextRef="#ctx0" brushRef="#br0">31 4 19058,'0'0'4554,"10"-1"-2243,2 0-1801,-7 0-211,1 1 0,-1-1 0,1 1 0,-1 0 0,1 1-1,-1-1 1,7 2 0,-10-1-278,0 0 0,-1-1 0,1 1 0,0 0 0,-1 0 0,1 0 0,-1 0 0,1 1-1,-1-1 1,0 0 0,1 1 0,-1-1 0,0 1 0,0-1 0,0 1 0,0-1 0,0 1 0,-1 0-1,1-1 1,0 1 0,-1 0 0,1 0 0,-1-1 0,1 1 0,-1 0 0,0 0 0,0 0 0,0 3 0,0 0 58,0 1 0,-1 0 0,0-1 0,0 1 1,0-1-1,0 0 0,-1 1 0,0-1 0,0 0 1,0 0-1,-1 0 0,0 0 0,-6 8 1,-4 2 518,0 0 0,-25 21 0,1-1-165,37-35-432,0 0-1,0 0 1,-1 0 0,1 0-1,0 0 1,0 1 0,0-1-1,0 0 1,-1 0 0,1 0-1,0 0 1,0 1 0,0-1-1,0 0 1,0 0 0,0 0-1,0 0 1,-1 1 0,1-1-1,0 0 1,0 0 0,0 0-1,0 1 1,0-1 0,0 0-1,0 0 1,0 1 0,0-1-1,0 0 1,0 0 0,0 0-1,0 1 1,0-1 0,0 0-1,0 0 1,1 0 0,-1 1-1,0-1 1,0 0 0,0 0-1,0 0 1,0 1 0,0-1-1,0 0 1,1 0 0,-1 0-1,0 0 1,0 0 0,0 1-1,0-1 1,1 0 0,-1 0-1,17 2 36,21-5-390,18-11-3961,-19 2-3156,-34 11 6787,30-9-11675</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85"/>
    </inkml:context>
    <inkml:brush xml:id="br0">
      <inkml:brushProperty name="width" value="0.025" units="cm"/>
      <inkml:brushProperty name="height" value="0.025" units="cm"/>
      <inkml:brushProperty name="color" value="#F6630D"/>
    </inkml:brush>
  </inkml:definitions>
  <inkml:trace contextRef="#ctx0" brushRef="#br0">50 1 18802,'0'0'13965,"-33"67"-13965,25-48 0,3 2 0,2-2 0,3-2 0,0-4 0,0-3-1698,0-3-2305</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86"/>
    </inkml:context>
    <inkml:brush xml:id="br0">
      <inkml:brushProperty name="width" value="0.025" units="cm"/>
      <inkml:brushProperty name="height" value="0.025" units="cm"/>
      <inkml:brushProperty name="color" value="#F6630D"/>
    </inkml:brush>
  </inkml:definitions>
  <inkml:trace contextRef="#ctx0" brushRef="#br0">126 7 8296,'0'0'19063,"-8"8"-18214,3-4-809,-36 35 761,38-36-727,0 1-1,1-1 1,-1 1 0,1 0-1,-1 0 1,1 0 0,0 0 0,1 0-1,-1 0 1,1 1 0,-1-1-1,0 7 1,3-11-70,-1 1 0,1 0 0,-1-1 0,1 1-1,-1 0 1,1-1 0,-1 1 0,1-1 0,-1 1 0,1-1 0,0 1-1,-1-1 1,1 1 0,0-1 0,0 1 0,-1-1 0,1 0 0,0 0 0,0 1-1,-1-1 1,1 0 0,0 0 0,0 0 0,0 0 0,0 0 0,-1 0-1,1 0 1,0 0 0,1 0 0,34-1-278,-28 1 37,2 0-82,0 0 1,0 1-1,0 0 1,0 1-1,11 3 0,-19-5 297,-1 1 0,1-1 0,-1 1 0,0-1 0,1 1 0,-1 0 0,0 0 0,0 0-1,1 0 1,-1 0 0,0 0 0,0 0 0,0 0 0,0 0 0,0 0 0,-1 0-1,1 1 1,1 1 0,-2-2 63,0 1 0,0 0 0,1 0 0,-2-1 0,1 1 0,0 0-1,0-1 1,0 1 0,-1 0 0,1 0 0,-1-1 0,0 1 0,1-1 0,-1 1-1,0-1 1,0 1 0,0-1 0,0 1 0,0-1 0,-2 2 0,-4 6 246,-2 0-1,1-1 1,-1 0 0,0-1 0,-18 11 0,23-15-273,-1 0-1,0 0 1,0 0-1,-1-1 1,1 0-1,-1 0 1,1 0-1,-1 0 1,1-1 0,-1 0-1,0-1 1,1 1-1,-12-1 1,16 0-192,-1-1 0,1 1 0,0-1 0,-1 0 0,1 1 1,0-1-1,0 0 0,-1 0 0,1 0 0,0 1 0,0-1 1,0 0-1,0-1 0,0 1 0,0 0 0,0 0 0,0 0 0,1-1 1,-1 1-1,-1-3 0,-6-30-7246,7 34 7207,-3-35-10481</inkml:trace>
  <inkml:trace contextRef="#ctx0" brushRef="#br0" timeOffset="1">134 1 12684,'0'0'8840,"67"0"-5861,-36 0-1986,5 0-833,-1 0-224,1 0-2722,-3 0-4165</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88"/>
    </inkml:context>
    <inkml:brush xml:id="br0">
      <inkml:brushProperty name="width" value="0.025" units="cm"/>
      <inkml:brushProperty name="height" value="0.025" units="cm"/>
      <inkml:brushProperty name="color" value="#F6630D"/>
    </inkml:brush>
  </inkml:definitions>
  <inkml:trace contextRef="#ctx0" brushRef="#br0">165 1 17873,'0'0'3326,"-9"4"-481,-3 2-2389,1 1-1,0 0 1,0 1 0,1 0-1,-1 0 1,2 1 0,-1 0-1,2 1 1,-1 0 0,1 0-1,1 1 1,0 0 0,-8 16-1,11-18-431,1 0-1,1 0 0,-1 0 0,2 1 0,-1-1 1,1 1-1,0-1 0,1 0 0,2 16 0,-2-22-39,0-1 0,1 1 0,-1 0 0,1-1 0,0 1 0,-1-1 0,1 1 0,0-1 0,1 1 0,-1-1 0,0 0-1,1 0 1,-1 1 0,1-1 0,0 0 0,0 0 0,0-1 0,0 1 0,0 0 0,0-1 0,0 1 0,0-1 0,1 0-1,-1 1 1,1-1 0,-1 0 0,1 0 0,-1-1 0,1 1 0,-1-1 0,1 1 0,0-1 0,-1 0 0,1 0 0,0 0 0,-1 0-1,5-1 1,-5 1 16,1-1 0,-1 0 0,0 1-1,1-1 1,-1 0 0,0 0 0,0-1 0,0 1-1,0 0 1,0-1 0,0 1 0,0-1-1,0 0 1,0 1 0,-1-1 0,1 0-1,-1 0 1,1 0 0,-1 0 0,0-1-1,0 1 1,0 0 0,0 0 0,0-1-1,0 1 1,-1-1 0,1-4 0,0 5 65,0-1 1,-1 0-1,0 0 1,1 0-1,-1 0 1,-1 0-1,1 0 1,0 0-1,-1 0 1,1 0-1,-1 0 1,0 0-1,0 0 1,0 0-1,0 0 1,-1 1-1,1-1 1,-1 1-1,0-1 1,1 1 0,-1-1-1,-3-2 1,-2 1 126,1 1 0,-1-1 0,0 1 0,1 1-1,-15-4 1,-7 5-1726,28 2 1276,-1-1-1,0 0 1,1 0 0,-1 1 0,1-1-1,-1 0 1,1 1 0,-1-1 0,1 0 0,-1 1-1,1-1 1,-1 1 0,1-1 0,0 1-1,-1-1 1,1 1 0,0-1 0,-1 1-1,1 0 1,0-1 0,0 1 0,-1-1-1,1 1 1,0 0 0,0-1 0,0 1 0,0-1-1,0 1 1,0 0 0,0-1 0,0 1-1,0 1 1,2 6-7488</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89"/>
    </inkml:context>
    <inkml:brush xml:id="br0">
      <inkml:brushProperty name="width" value="0.025" units="cm"/>
      <inkml:brushProperty name="height" value="0.025" units="cm"/>
      <inkml:brushProperty name="color" value="#F6630D"/>
    </inkml:brush>
  </inkml:definitions>
  <inkml:trace contextRef="#ctx0" brushRef="#br0">202 0 14830,'0'0'16400,"-60"53"-16368,32-25-129,0 4-351,1-3-128,5-4-65,7-1 289,2-8 63,7-7-832,3-9-1185,3-18-8200</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90"/>
    </inkml:context>
    <inkml:brush xml:id="br0">
      <inkml:brushProperty name="width" value="0.025" units="cm"/>
      <inkml:brushProperty name="height" value="0.025" units="cm"/>
      <inkml:brushProperty name="color" value="#F6630D"/>
    </inkml:brush>
  </inkml:definitions>
  <inkml:trace contextRef="#ctx0" brushRef="#br0">124 11 19154,'-9'4'1708,"5"-2"-1580,-11 3 951,1 2 1,-24 14-1,35-20-955,0 1 0,0 0 0,0 0 1,0 0-1,1 0 0,-1 0 0,1 0 0,0 1 0,-1-1 0,1 1 0,0 0 0,1 0 0,-1 0 0,0 0 0,1 0 0,0 0 0,-1 0 0,1 0 0,0 0 0,1 1 0,-1-1 1,0 4-1,2-6-118,-1 0 1,1 1 0,-1-1-1,1 0 1,-1 0 0,1 0-1,-1 0 1,1 0 0,0 0-1,0 0 1,0 0 0,0 0-1,-1 0 1,1-1 0,0 1-1,0 0 1,1 0 0,-1-1-1,0 1 1,0-1 0,0 1-1,0-1 1,0 1 0,1-1-1,-1 0 1,0 0 0,2 1-1,40 2 389,-39-3-378,9 0 0,0 0 1,0-1-1,1 0 1,-1-1-1,0-1 1,23-8-1,-32 10 26,0 0 0,-1-1 0,1 0-1,-1 0 1,1 0 0,-1 0-1,0 0 1,0-1 0,0 1-1,0-1 1,0 0 0,-1 0 0,1 0-1,-1 0 1,0 0 0,0-1-1,0 1 1,0-1 0,0 1-1,-1-1 1,0 0 0,0 0 0,0 0-1,0 1 1,0-1 0,-1 0-1,1-5 1,-1 8 19,-1 0-1,1 0 0,0 0 1,0 0-1,0 0 1,-1 0-1,1 0 1,0-1-1,-1 1 0,1 0 1,-1 1-1,0-1 1,1 0-1,-1 0 1,0 0-1,1 0 0,-1 0 1,0 1-1,0-1 1,0 0-1,0 0 1,1 1-1,-3-2 0,-31-7 659,22 8-644,1 1 0,-1 0-1,0 1 1,-11 2 0,18-2-78,0 1 0,0-1-1,0 1 1,1 0-1,-1 0 1,0 1 0,1 0-1,0-1 1,-1 1 0,1 1-1,0-1 1,0 1 0,1-1-1,-1 1 1,1 0 0,0 1-1,0-1 1,0 0-1,1 1 1,0 0 0,-1-1-1,-1 9 1,3-10-279,0 0 0,0 1 0,1-1 0,0 1 0,-1 0 0,1-1 0,0 1 0,1-1 0,-1 1 0,1-1 0,-1 1 0,1-1 0,0 0 0,2 6 0,-1-6-491,0 0 1,0 0-1,0 0 0,0 0 1,1 0-1,-1 0 1,1-1-1,0 1 0,0-1 1,0 0-1,0 0 0,0 0 1,0 0-1,1 0 0,-1-1 1,4 2-1,25 6-11875</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91"/>
    </inkml:context>
    <inkml:brush xml:id="br0">
      <inkml:brushProperty name="width" value="0.025" units="cm"/>
      <inkml:brushProperty name="height" value="0.025" units="cm"/>
      <inkml:brushProperty name="color" value="#F6630D"/>
    </inkml:brush>
  </inkml:definitions>
  <inkml:trace contextRef="#ctx0" brushRef="#br0">103 19 21524,'-9'4'3630,"3"-2"-2873,-50 27 3650,53-28-4309,1 0 0,0 0 0,0 1 0,0-1 0,1 1 0,-1-1-1,0 1 1,0 0 0,1 0 0,-1-1 0,1 1 0,0 0 0,-1 0 0,1 1 0,0-1 0,0 0 0,0 0 0,1 0 0,-1 1 0,1-1 0,-1 0 0,1 1 0,-1-1 0,1 4 0,1-5-98,0 0 1,0-1-1,0 1 0,0 0 0,0-1 1,0 1-1,0-1 0,0 1 0,1-1 1,-1 1-1,0-1 0,0 0 0,0 0 1,0 0-1,1 1 0,-1-1 0,0 0 1,0-1-1,0 1 0,2 0 0,27-3-26,-21-2 27,-1 0 1,0 0-1,0-1 1,-1 0-1,1 0 1,-1-1-1,-1 0 1,1 0-1,-1-1 1,0 0-1,-1 0 1,0 0-1,5-12 1,-10 17-772,-7 9-1169,-7 13-3221,11-10-872,3-2-2360</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92"/>
    </inkml:context>
    <inkml:brush xml:id="br0">
      <inkml:brushProperty name="width" value="0.025" units="cm"/>
      <inkml:brushProperty name="height" value="0.025" units="cm"/>
      <inkml:brushProperty name="color" value="#F6630D"/>
    </inkml:brush>
  </inkml:definitions>
  <inkml:trace contextRef="#ctx0" brushRef="#br0">211 0 14574,'0'0'2317,"-1"12"624,-1 0-2300,1 0-1,1 0 1,0 0 0,0 1-1,1-1 1,1 0-1,0 0 1,1 0 0,0 0-1,0-1 1,9 18-1,-3-13-475,-1 0-1,-1 0 0,0 1 1,5 21-1,-11-33-162,0 0 0,-1 0 0,1 0 0,-1 0 0,1 0 0,-2 0 0,1 0 0,0 0 1,-1 0-1,0 0 0,0 0 0,-1 0 0,1-1 0,-1 1 0,0 0 0,0-1 0,-1 1 0,1-1 0,-1 0 0,-3 4 0,-7 5-32,0-1 1,0 0-1,-1-1 0,-1 0 1,1-2-1,-2 1 0,1-2 1,-29 11-1,30-13-1633,-1-2 0,1 0 0,-19 3 1,13-6-7921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10.870"/>
    </inkml:context>
    <inkml:brush xml:id="br0">
      <inkml:brushProperty name="width" value="0.025" units="cm"/>
      <inkml:brushProperty name="height" value="0.025" units="cm"/>
    </inkml:brush>
  </inkml:definitions>
  <inkml:trace contextRef="#ctx0" brushRef="#br0">0 73 8232,'0'0'2867,"9"-6"-2707,7-3 34,-1 0 1,1 2-1,1 0 1,-1 0-1,1 2 1,0 0 0,0 1-1,29-3 1,77 1-76,191 15 1,-170-1-82,212 15-15,165 4 210,375-33 407,-494 1-537,-361 4-106,49 2 22,-157 7 103,-1103 20 104,853-25-3,137 2-52,-207 33 1,268-18-160,2 4 0,-198 71 0,301-90-4,8-4-14,0 1-1,1 0 1,-1 0 0,1 1 0,0 0-1,-1 0 1,1 0 0,-7 7 0,11-10-1,1 0 1,0 0-1,0 1 0,0-1 1,0 0-1,-1 0 1,1 1-1,0-1 0,0 0 1,0 0-1,0 1 1,0-1-1,0 0 0,0 0 1,0 1-1,0-1 1,0 0-1,0 1 0,0-1 1,0 0-1,0 1 1,0-1-1,0 0 0,0 0 1,0 1-1,0-1 1,0 0-1,0 0 0,0 1 1,0-1-1,1 0 1,-1 0-1,0 1 0,0-1 1,0 0-1,1 0 1,-1 1-1,0-1 0,0 0 1,0 0-1,1 0 1,-1 0-1,0 1 0,0-1 1,1 0-1,-1 0 1,0 0-1,1 0 0,-1 0 1,0 0-1,0 0 1,1 0-1,-1 0 0,0 0 1,1 0-1,-1 0 1,1 0-1,20 2-118,-20-1 120,816-25 174,-618 11-140,655-52 9,-243 16-12,-459 42-186,-1461-33 1006,934 24-763,284 12-68,-20-3-17,0 6 1,-124 13-1,228-11-12,-81 15 66,80-15-116,1 2 0,-1-1 0,0 1 0,1 0 0,-1 0-1,1 1 1,0 0 0,-9 7 0,15-11 21,1 1 0,-1-1 0,0 1 0,1-1 0,-1 1 0,0-1 0,1 1 0,-1-1 0,1 1 0,-1-1 0,1 1 0,-1 0 0,1-1 0,-1 1 0,1 0-1,0 0 1,-1-1 0,1 1 0,0 0 0,0 0 0,0-1 0,-1 1 0,1 0 0,0 0 0,0 0 0,0-1 0,0 1 0,0 0 0,0 0 0,1 0 0,-1-1 0,0 1 0,0 0 0,0 0 0,1-1 0,-1 1 0,0 0 0,1 0 0,-1-1 0,1 1 0,-1 0 0,1-1 0,-1 1 0,1-1 0,0 1-1,-1-1 1,1 1 0,-1-1 0,1 1 0,0-1 0,0 0 0,-1 1 0,1-1 0,1 1 0,46 13-1014,-47-13 1038,69 8-741,1-2 1,139-6-1,-102-2 727,665-52 1296,-543 31-465,1214-61 2026,-1428 85-3030,-16 2-304,-27 5-82,-127 15 729,-238 7 1,299-27-130,-921 20-225,541-18-3778,270-2-543</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93"/>
    </inkml:context>
    <inkml:brush xml:id="br0">
      <inkml:brushProperty name="width" value="0.025" units="cm"/>
      <inkml:brushProperty name="height" value="0.025" units="cm"/>
      <inkml:brushProperty name="color" value="#F6630D"/>
    </inkml:brush>
  </inkml:definitions>
  <inkml:trace contextRef="#ctx0" brushRef="#br0">153 1 15727,'0'0'14926,"-8"8"-14547,-19 24-65,-32 46 0,51-66-305,0-1 0,1 1-1,1 1 1,0-1 0,1 1 0,0 0-1,1 0 1,0 0 0,-1 16-1,5-27-50,-1 0 0,1 0 0,0 0 0,0 0 0,1 0 1,-1 0-1,0 0 0,1 0 0,-1 0 0,1 0 0,0-1 0,-1 1 0,1 0 0,0 0 0,0 0 0,0-1 0,0 1 0,1-1 0,-1 1 0,0-1 0,1 1 0,-1-1 0,1 0 0,-1 1 0,1-1 0,0 0 0,-1 0 0,1 0 0,0 0 0,0-1 0,3 2 0,5 0-1051,0 0 1,0 0-1,0-1 0,0-1 0,11 0 0,-13 0-242,36 0-6571</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94"/>
    </inkml:context>
    <inkml:brush xml:id="br0">
      <inkml:brushProperty name="width" value="0.025" units="cm"/>
      <inkml:brushProperty name="height" value="0.025" units="cm"/>
      <inkml:brushProperty name="color" value="#F6630D"/>
    </inkml:brush>
  </inkml:definitions>
  <inkml:trace contextRef="#ctx0" brushRef="#br0">0 142 16912,'0'0'12631,"11"-6"-12546,28-13-15,-11 6-163,0-1-1,0-1 0,-2-2 1,0 0-1,25-23 1,-105 130 2346,43-74-2118,4-6 40,0 0 0,1 0 1,0 1-1,1-1 0,0 1 0,-5 17 0,10-27-218,0-1-1,0 1 1,0-1 0,0 1 0,0-1 0,0 0-1,1 1 1,-1-1 0,0 1 0,0-1-1,0 1 1,1-1 0,-1 0 0,0 1-1,0-1 1,1 1 0,-1-1 0,0 0-1,1 1 1,-1-1 0,0 0 0,1 0-1,-1 1 1,0-1 0,1 0 0,-1 0-1,1 0 1,-1 1 0,1-1 0,-1 0 0,0 0-1,1 0 1,-1 0 0,1 0 0,-1 0-1,1 0 1,-1 0 0,1 0 0,-1 0-1,1 0 1,-1 0 0,0 0 0,2-1-1,22-3-4176,1-7-3286</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95"/>
    </inkml:context>
    <inkml:brush xml:id="br0">
      <inkml:brushProperty name="width" value="0.025" units="cm"/>
      <inkml:brushProperty name="height" value="0.025" units="cm"/>
      <inkml:brushProperty name="color" value="#F6630D"/>
    </inkml:brush>
  </inkml:definitions>
  <inkml:trace contextRef="#ctx0" brushRef="#br0">118 0 13100,'0'0'16176,"-10"61"-15856,-1-32-288,4 4-32,-1 0 0,3 0-160,2-3-385,2-7-608,1-4-512,0-11 63</inkml:trace>
  <inkml:trace contextRef="#ctx0" brushRef="#br0" timeOffset="1">0 75 18065,'0'0'7463,"67"13"-6886,-28-10-417,1-1-320,4-2-2211,0 0-4579</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97"/>
    </inkml:context>
    <inkml:brush xml:id="br0">
      <inkml:brushProperty name="width" value="0.025" units="cm"/>
      <inkml:brushProperty name="height" value="0.025" units="cm"/>
      <inkml:brushProperty name="color" value="#F6630D"/>
    </inkml:brush>
  </inkml:definitions>
  <inkml:trace contextRef="#ctx0" brushRef="#br0">1 251 13004,'0'0'13816,"9"-2"-11985,6-2-1683,-1-1 0,1 0 0,-1-1 0,0-1 0,-1 0-1,0-1 1,0-1 0,0 0 0,-1 0 0,19-21 0,-10 9-286,-1 0 1,-1-2 0,-1 0-1,22-39 1,-63 101 137,13-23 148,0 0 0,1 0 0,0 1-1,2 0 1,0 1 0,1-1 0,0 1 0,2 1 0,-3 19-1,7-38-185,-1 1-1,1 0 1,0 0-1,0-1 1,0 1-1,0 0 1,0-1-1,0 1 1,0 0-1,0 0 1,0-1-1,1 1 1,-1 0-1,0-1 1,0 1-1,1 0 1,-1-1-1,0 1 1,1 0-1,-1-1 1,1 1-1,-1-1 1,1 1-1,-1-1 1,1 1-1,-1-1 1,1 1-1,-1-1 1,1 1-1,-1-1 1,1 0-1,0 1 1,-1-1-1,1 0 1,0 0-1,-1 0 1,1 1-1,0-1 1,0 0-1,-1 0 1,1 0-1,0 0 1,-1 0-1,1 0 1,0 0-1,0 0 1,-1 0-1,1-1 0,1 1 1,1-1-653,0 0-1,0 0 1,0-1-1,0 1 1,0-1-1,0 0 1,0 0-1,0 0 1,3-3-1,14-16-6739</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98"/>
    </inkml:context>
    <inkml:brush xml:id="br0">
      <inkml:brushProperty name="width" value="0.025" units="cm"/>
      <inkml:brushProperty name="height" value="0.025" units="cm"/>
      <inkml:brushProperty name="color" value="#F6630D"/>
    </inkml:brush>
  </inkml:definitions>
  <inkml:trace contextRef="#ctx0" brushRef="#br0">64 8 17649,'0'0'9427,"10"-1"-7756,34-5-769,-42 6-890,0 0-1,0-1 1,0 1-1,0 0 1,0 0-1,0 0 0,0 0 1,0 1-1,0-1 1,1 1-1,-1-1 1,0 1-1,0-1 0,0 1 1,-1 0-1,1 0 1,0 0-1,0 0 1,0 1-1,-1-1 0,1 0 1,-1 1-1,1-1 1,-1 1-1,1-1 0,-1 1 1,0 0-1,0 0 1,0-1-1,0 1 1,0 0-1,0 0 0,0 0 1,-1 0-1,1 0 1,-1 0-1,1 3 1,0-1-8,-1 0 1,0 1-1,0-1 1,0 0 0,-1 0-1,1 1 1,-1-1-1,0 0 1,0 0 0,0 0-1,-1 0 1,0 0-1,1 0 1,-1 0 0,-1 0-1,-2 3 1,-8 6 320,0 0 0,-1-1 1,-22 14-1,22-17-64,1 1 0,0 1-1,0 0 1,-13 16 0,25-26-261,1-1 0,0 0 0,0 0 0,0 0 0,-1 1 1,1-1-1,0 0 0,0 0 0,0 1 0,0-1 0,0 0 0,-1 1 0,1-1 0,0 0 0,0 0 0,0 1 1,0-1-1,0 0 0,0 1 0,0-1 0,0 0 0,0 0 0,0 1 0,0-1 0,0 0 0,0 1 0,1-1 1,-1 0-1,0 0 0,0 1 0,0-1 0,0 0 0,0 0 0,1 1 0,-1-1 0,0 0 0,0 0 0,0 0 1,1 1-1,-1-1 0,0 0 0,0 0 0,1 0 0,-1 0 0,0 1 0,0-1 0,1 0 0,-1 0 0,0 0 0,0 0 1,1 0-1,26 4 4,29-7-50,-6-10-1876,-17 1-3341,-28 10 3890,22-7-6656</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99"/>
    </inkml:context>
    <inkml:brush xml:id="br0">
      <inkml:brushProperty name="width" value="0.025" units="cm"/>
      <inkml:brushProperty name="height" value="0.025" units="cm"/>
      <inkml:brushProperty name="color" value="#F6630D"/>
    </inkml:brush>
  </inkml:definitions>
  <inkml:trace contextRef="#ctx0" brushRef="#br0">45 1 17809,'0'0'8840,"-29"58"-5765,20-38-1569,3-2-930,5 2-512,1-5-64,0-3-961,8-5-1313,2-7-1730,0 0-1985,3-9-5638</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00"/>
    </inkml:context>
    <inkml:brush xml:id="br0">
      <inkml:brushProperty name="width" value="0.025" units="cm"/>
      <inkml:brushProperty name="height" value="0.025" units="cm"/>
      <inkml:brushProperty name="color" value="#F6630D"/>
    </inkml:brush>
  </inkml:definitions>
  <inkml:trace contextRef="#ctx0" brushRef="#br0">126 11 22325,'0'0'5744,"-8"8"-3886,3-2-1675,0-2-104,1 0 1,0 1 0,0-1-1,0 1 1,1 0 0,0 0-1,0 0 1,0 0 0,0 0-1,1 1 1,0-1 0,0 1-1,0 0 1,1 0 0,-1 7-1,2-12-155,1 0 0,-1 0 0,1 0 0,0 0 0,-1 0 0,1-1 0,0 1 0,0 0 0,0 0 0,0-1 0,-1 1 0,1 0 0,0-1 0,0 1 0,0-1 0,0 1 0,0-1 0,1 0 0,-1 1 0,0-1 0,0 0 0,0 0 0,0 0 0,1 0 0,40 6-634,-29-4 299,-7-1 210,1 0 0,0 1 0,-1 0 0,0 0 1,12 6-1,-17-8 241,-1 1 1,1-1-1,0 1 1,0-1-1,0 1 1,0 0 0,-1-1-1,1 1 1,0 0-1,-1 0 1,1-1-1,0 1 1,-1 0 0,1 0-1,-1 0 1,1 0-1,-1 0 1,0 0-1,1 0 1,-1 0 0,0 0-1,0 0 1,0 0-1,0 0 1,0 0-1,0 0 1,0 0 0,0 0-1,0 0 1,0 0-1,0 0 1,-1 0-1,1 0 1,0 0 0,-1-1-1,1 1 1,0 0-1,-1 0 1,0 0-1,1 0 1,-1 0-1,1-1 1,-1 1 0,0 0-1,0 0 1,1-1-1,-3 2 1,-6 7 158,0-1 0,0 0 0,-1 0 0,0-1 0,-1 0 0,1 0 0,-1-2 0,-1 1 0,1-1 0,-1-1 0,0 0 0,0-1 0,-17 3 1,28-6-294,0 0 0,0 0 1,0 0-1,0 0 1,0 0-1,0 0 1,0-1-1,0 1 1,0 0-1,0-1 1,0 1-1,1-1 1,-1 1-1,0-1 0,0 1 1,0-1-1,0 0 1,1 1-1,-1-1 1,0 0-1,1 1 1,-1-1-1,1 0 1,-1 0-1,1 0 1,-1 0-1,1 0 1,-1 1-1,1-1 0,-1-2 1,-3-33-5840,4 28 4297,0-27-5566</inkml:trace>
  <inkml:trace contextRef="#ctx0" brushRef="#br0" timeOffset="1">117 11 5157,'0'0'15406,"52"-11"-12010,-36 11-1186,4 0-737,1 0-896,-1 0-577,0 2-1217,4 3-3460,8 0-5861</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02"/>
    </inkml:context>
    <inkml:brush xml:id="br0">
      <inkml:brushProperty name="width" value="0.025" units="cm"/>
      <inkml:brushProperty name="height" value="0.025" units="cm"/>
      <inkml:brushProperty name="color" value="#F6630D"/>
    </inkml:brush>
  </inkml:definitions>
  <inkml:trace contextRef="#ctx0" brushRef="#br0">162 1 19122,'0'0'4116,"-11"3"-374,-5 3-2997,-1 0 1,1 1-1,0 1 0,-16 11 0,27-16-581,0 1-1,0-1 0,1 1 0,-1 1 0,1-1 1,0 0-1,0 1 0,-4 6 0,7-8-130,-1 0 0,1 0 0,0-1 0,0 1 0,0 0-1,0 0 1,1 0 0,-1 0 0,1 0 0,0 0 0,0 0 0,0 0 0,0 0-1,0 1 1,1-1 0,-1 0 0,2 5 0,-1-6-33,0 0 1,1 0-1,-1-1 1,0 1-1,1 0 1,-1-1-1,1 1 1,-1-1-1,1 1 1,0-1-1,0 0 1,0 1-1,-1-1 1,1 0-1,0 0 1,0-1-1,1 1 1,-1 0-1,0-1 1,0 1-1,0-1 0,0 1 1,3-1-1,58 2-27,-49-3-5,28-4-261,-41 5 302,0-1 0,0 1 0,0 0 0,0-1 0,0 1 0,0 0 0,0-1 1,0 1-1,0-1 0,0 0 0,0 1 0,0-1 0,0 0 0,0 1 0,-1-1 0,1 0 0,0 0 0,-1 0 1,1 0-1,0 0 0,-1 0 0,1 0 0,-1 0 0,1 0 0,-1 0 0,0 0 0,1 0 0,-1 0 0,0 0 1,0 0-1,0 0 0,0 0 0,0-2 0,0 2-7,-1 0-1,0 0 1,1 0-1,-1 0 1,0 1-1,1-1 1,-1 0-1,0 0 1,0 1-1,0-1 1,0 0-1,0 1 1,0-1-1,0 1 1,0-1-1,0 1 1,0 0-1,0-1 1,0 1-1,0 0 1,0 0-1,0 0 1,0 0-1,0 0 1,-2 0-1,-35-1-6,29 2 3,-2-2 2,-31 1 0,41 0 0,0 0 0,0 0 0,0 0 0,0 0 0,1 0 0,-1 0 0,0 0 0,0 0 0,0 0 0,0 1 0,0-1 0,0 0 0,0 1 0,0-1 0,1 1 0,-1-1 0,0 1 0,0-1 0,0 1 0,1-1 0,-1 1 0,0 0 0,1-1 0,-1 1 0,1 0 0,-1 0 0,1 0 0,-1-1 0,1 1 0,-1 1 0,1-1-139,0 0-1,1 0 1,-1 0 0,1-1 0,-1 1-1,1 0 1,-1-1 0,1 1 0,-1 0-1,1-1 1,-1 1 0,1-1-1,0 1 1,-1-1 0,1 1 0,0-1-1,0 1 1,-1-1 0,1 0-1,0 1 1,0-1 0,0 0 0,-1 0-1,1 1 1,0-1 0,0 0 0,0 0-1,0 0 1,1 0 0,32 1-9301,-28-1 6648,17 0-12412</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03"/>
    </inkml:context>
    <inkml:brush xml:id="br0">
      <inkml:brushProperty name="width" value="0.025" units="cm"/>
      <inkml:brushProperty name="height" value="0.025" units="cm"/>
      <inkml:brushProperty name="color" value="#F6630D"/>
    </inkml:brush>
  </inkml:definitions>
  <inkml:trace contextRef="#ctx0" brushRef="#br0">176 0 19282,'0'0'12690,"-5"9"-11996,-7 9-664,-1-1 0,0 0 0,-21 20 0,18-21-61,1 1 1,1 0-1,0 1 1,-21 37 0,31-41-1486,22-30-12172,-4-8 3913</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04"/>
    </inkml:context>
    <inkml:brush xml:id="br0">
      <inkml:brushProperty name="width" value="0.025" units="cm"/>
      <inkml:brushProperty name="height" value="0.025" units="cm"/>
      <inkml:brushProperty name="color" value="#F6630D"/>
    </inkml:brush>
  </inkml:definitions>
  <inkml:trace contextRef="#ctx0" brushRef="#br0">131 10 12492,'0'0'9075,"-9"0"-7105,6 0-1738,-1-1-1,0 1 1,0 0 0,0 1 0,0-1 0,1 1-1,-1-1 1,0 1 0,0 0 0,1 1-1,-7 2 1,8-2-89,0-1 0,0 1-1,0 0 1,0 0 0,1 0 0,-1 0-1,1 0 1,-1 0 0,1 1 0,0-1-1,0 0 1,0 1 0,0-1 0,0 1-1,0-1 1,1 1 0,-1-1 0,1 1-1,0 0 1,0-1 0,0 1 0,0 3-1,0-4-113,0 0-1,0 0 1,0 0 0,0 0-1,1 0 1,-1 0-1,1 0 1,-1 0-1,1 0 1,-1 0-1,1-1 1,0 1-1,0 0 1,0 0 0,0-1-1,0 1 1,1-1-1,-1 1 1,0-1-1,1 1 1,-1-1-1,1 0 1,-1 1 0,1-1-1,0 0 1,0 0-1,-1 0 1,1-1-1,0 1 1,0 0-1,0-1 1,0 1-1,0-1 1,0 1 0,0-1-1,0 0 1,0 0-1,0 0 1,0 0-1,0 0 1,0-1-1,3 0 1,-2 0-24,1 1 1,-1-1-1,0 0 0,0 0 1,0 0-1,0-1 0,0 1 1,0-1-1,0 1 0,0-1 1,0 0-1,-1 0 0,1-1 1,-1 1-1,0 0 1,1-1-1,-1 1 0,0-1 1,-1 0-1,1 0 0,0 0 1,-1 0-1,0 0 0,1 0 1,-1 0-1,1-5 0,-2 6 0,0-1 0,0 1 0,0 0 0,0 0-1,0-1 1,-1 1 0,1 0 0,-1 0 0,1-1-1,-1 1 1,0 0 0,0 0 0,0 0 0,0 0-1,0 0 1,0 0 0,0 0 0,-1 1 0,1-1 0,-1 0-1,0 1 1,1-1 0,-1 1 0,0-1 0,0 1-1,0 0 1,0 0 0,0 0 0,0 0 0,0 0-1,0 0 1,0 1 0,-3-1 0,1 0-11,0 0-1,1 0 1,-1 1 0,0 0-1,0 0 1,1 0 0,-1 0-1,0 0 1,0 1 0,1 0-1,-1 0 1,1 0 0,-1 0 0,0 0-1,1 1 1,0-1 0,-1 1-1,1 0 1,-5 4 0,3-1-251,0 1 0,1-1 0,0 1-1,0 0 1,0 0 0,1 0 0,0 1 0,0-1 0,0 1 0,1 0 0,-2 12 0,-3 45-7292,7-37 1297</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17.770"/>
    </inkml:context>
    <inkml:brush xml:id="br0">
      <inkml:brushProperty name="width" value="0.025" units="cm"/>
      <inkml:brushProperty name="height" value="0.025" units="cm"/>
    </inkml:brush>
  </inkml:definitions>
  <inkml:trace contextRef="#ctx0" brushRef="#br0">41 652 7719,'-36'14'3183,"31"-12"-762,18-9-1118,-4 3-1318,226-106 863,5 11-1,3 10 1,299-67-1,-73 29-756,-441 121-63,-44 12 25,-48 12 21,-242 21 343,203-30-116,-165 36 0,124-1-272,-220 100 0,25-8-1,279-121-124,90-18 65,-1 0 1,1-2 0,36-10 0,3-1 44,985-228-493,-815 184 360,58-9 76,-838 160 169,81-17 466,340-49-548,-207 73 0,311-92-42,-3 0-9,0 2 1,0 0-1,1 1 1,0 0-1,-24 19 1,40-27-2,1-1 0,0 2 0,-1-1 0,1 0 0,0 0 0,-1 0 0,1 1 0,0-1 0,0 0 1,0 1-1,0-1 0,0 1 0,1-1 0,-1 1 0,0 0 0,1-1 0,-1 3 0,1-3-5,0 0-1,0 0 0,1 0 1,-1-1-1,0 1 1,1 0-1,-1-1 1,0 1-1,1 0 1,-1-1-1,1 1 1,-1-1-1,1 1 1,0 0-1,-1-1 1,1 0-1,0 1 1,-1-1-1,1 1 0,0-1 1,-1 0-1,1 1 1,0-1-1,0 0 1,1 1-1,7 1-49,1-1 0,-1 1-1,1-2 1,16 1-1,24-6 32,0-2-1,-1-2 0,0-3 0,61-22 0,-44 14-112,686-224-1102,-209 65 1117,-518 170 127,-28 9-30,-46 12 10,-554 150 808,-54 17 245,419-93-1110,140-46-3262,64-28-1052,14-9-2866</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05"/>
    </inkml:context>
    <inkml:brush xml:id="br0">
      <inkml:brushProperty name="width" value="0.025" units="cm"/>
      <inkml:brushProperty name="height" value="0.025" units="cm"/>
      <inkml:brushProperty name="color" value="#F6630D"/>
    </inkml:brush>
  </inkml:definitions>
  <inkml:trace contextRef="#ctx0" brushRef="#br0">124 69 23062,'0'0'3053,"-9"0"-383,7 0-2525,-10 0 478,0 0-1,0 1 0,-22 5 1,32-6-588,0 0 1,0 1-1,1-1 1,-1 1-1,0-1 1,0 1-1,0-1 0,0 1 1,1 0-1,-1 0 1,0 0-1,1 0 1,-1 0-1,0 1 1,1-1-1,0 0 1,-1 1-1,1-1 0,0 1 1,0-1-1,0 1 1,0 0-1,0-1 1,0 1-1,0 0 1,0 0-1,1 0 0,-1-1 1,1 1-1,-1 0 1,1 0-1,0 0 1,0 0-1,0 0 1,0 0-1,0 0 1,0 2-1,1-3-35,0 0 0,-1 0 0,1 0 0,0 0 0,0 0 0,-1 0 0,1 0 0,0-1 0,0 1 0,0 0 0,0-1 0,0 1 0,0 0 0,0-1 0,0 1 0,0-1 0,0 0 0,1 1 0,-1-1 0,0 0 0,0 1 0,0-1 0,0 0 0,2 0 0,35 1 0,-31-1 0,0-1-36,0 1-1,-1-1 1,1 0-1,-1-1 1,1 0-1,-1 0 1,0 0-1,0 0 1,0-1 0,0 0-1,0-1 1,8-5-1,-10 6 23,-1 0-1,1 0 1,-1 0-1,0 0 1,0 0-1,0-1 1,-1 0-1,1 1 1,-1-1-1,0 0 1,1 0-1,-2 0 1,1-1 0,-1 1-1,1 0 1,-1-1-1,0 1 1,-1 0-1,1-6 1,-1 8 37,0 1 1,-1-1 0,1 1 0,-1-1-1,1 1 1,-1-1 0,0 1 0,1-1 0,-1 1-1,0 0 1,0-1 0,0 1 0,0 0-1,0 0 1,-1 0 0,1 0 0,0 0-1,0 0 1,-1 0 0,1 0 0,0 0 0,-1 0-1,1 1 1,-1-1 0,1 1 0,-1-1-1,1 1 1,-1 0 0,0-1 0,1 1-1,-1 0 1,1 0 0,-1 0 0,0 0 0,1 0-1,-1 1 1,1-1 0,-4 1 0,2 0-245,-1-1 0,1 0 0,0 1 0,0 0 0,0 0 0,0 0 0,0 0 0,0 0 0,0 0 1,0 1-1,0 0 0,0-1 0,0 1 0,1 0 0,-1 0 0,1 1 0,0-1 0,0 0 0,-4 5 0,3 9-4914,2-3-2483</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06"/>
    </inkml:context>
    <inkml:brush xml:id="br0">
      <inkml:brushProperty name="width" value="0.025" units="cm"/>
      <inkml:brushProperty name="height" value="0.025" units="cm"/>
      <inkml:brushProperty name="color" value="#F6630D"/>
    </inkml:brush>
  </inkml:definitions>
  <inkml:trace contextRef="#ctx0" brushRef="#br0">359 1 20243,'0'0'9609,"0"66"-7559,0-29-1185,0 4-865,0 6 0,0 0 0,0 6 0,-8 0 0,-9 1 0,-12 3 0,-10 2-160,-14 1-1474,-16-3-1633,-2-8-2242,-1-9-3363</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07"/>
    </inkml:context>
    <inkml:brush xml:id="br0">
      <inkml:brushProperty name="width" value="0.025" units="cm"/>
      <inkml:brushProperty name="height" value="0.025" units="cm"/>
      <inkml:brushProperty name="color" value="#F6630D"/>
    </inkml:brush>
  </inkml:definitions>
  <inkml:trace contextRef="#ctx0" brushRef="#br0">1 7 14798,'0'0'11339,"80"2"-9514,-25-2-543,13-2-578,9-2-544,0 1-127,-8 3-482,-15 0-1889,-18 0-1570,-18 0-416</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08"/>
    </inkml:context>
    <inkml:brush xml:id="br0">
      <inkml:brushProperty name="width" value="0.025" units="cm"/>
      <inkml:brushProperty name="height" value="0.025" units="cm"/>
      <inkml:brushProperty name="color" value="#F6630D"/>
    </inkml:brush>
  </inkml:definitions>
  <inkml:trace contextRef="#ctx0" brushRef="#br0">0 77 17969,'0'0'7847,"96"6"-6117,-34-12-865,7-4-705,-1-1-128,-4-2-865,-9-5-4035,-16-6-4870</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09"/>
    </inkml:context>
    <inkml:brush xml:id="br0">
      <inkml:brushProperty name="width" value="0.025" units="cm"/>
      <inkml:brushProperty name="height" value="0.025" units="cm"/>
      <inkml:brushProperty name="color" value="#F6630D"/>
    </inkml:brush>
  </inkml:definitions>
  <inkml:trace contextRef="#ctx0" brushRef="#br0">21 0 17424,'0'0'9802,"-11"56"-8617,11-21-641,0 4-383,11 6-129,5 3-609,-1 1-1633,0 1-1826,-5-5-1922,-2-5-8487</inkml:trace>
  <inkml:trace contextRef="#ctx0" brushRef="#br0" timeOffset="1">1 585 15535,'0'0'9032</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11"/>
    </inkml:context>
    <inkml:brush xml:id="br0">
      <inkml:brushProperty name="width" value="0.025" units="cm"/>
      <inkml:brushProperty name="height" value="0.025" units="cm"/>
      <inkml:brushProperty name="color" value="#F6630D"/>
    </inkml:brush>
  </inkml:definitions>
  <inkml:trace contextRef="#ctx0" brushRef="#br0">0 385 16271,'0'0'7885,"12"-7"-5701,33-20-1273,-2-3 1,65-56 0,-92 72-854,0-2 1,-1 1-1,-1-2 1,-1 0-1,0 0 1,-1-2 0,-1 1-1,-1-1 1,14-37-1,-18 29 337,-15 33-33,-17 39-94,18-22-207,1 0-1,1 1 1,1 0 0,1-1 0,1 1-1,1 1 1,3 44 0,8-32 19,3-21-3391,4-9-7381,-8-7 4494</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12"/>
    </inkml:context>
    <inkml:brush xml:id="br0">
      <inkml:brushProperty name="width" value="0.025" units="cm"/>
      <inkml:brushProperty name="height" value="0.025" units="cm"/>
      <inkml:brushProperty name="color" value="#F6630D"/>
    </inkml:brush>
  </inkml:definitions>
  <inkml:trace contextRef="#ctx0" brushRef="#br0">26 0 16752,'0'0'11568,"-3"10"-11280,-2 6-184,0 0 0,1 1 0,1-1 0,1 1 0,0 0 0,1 20 0,1-32-160,0 0-1,1 0 1,0-1 0,0 1-1,0 0 1,0-1 0,1 1-1,-1-1 1,1 1 0,1-1 0,-1 0-1,0 1 1,1-1 0,0-1-1,4 6 1,-4-6-193,0-1 0,1 0 1,-1 1-1,1-1 0,-1-1 0,1 1 0,0 0 1,-1-1-1,1 0 0,0 0 0,0 0 0,0 0 0,6 0 1,11 0-5144,-1-1-1548</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13"/>
    </inkml:context>
    <inkml:brush xml:id="br0">
      <inkml:brushProperty name="width" value="0.025" units="cm"/>
      <inkml:brushProperty name="height" value="0.025" units="cm"/>
      <inkml:brushProperty name="color" value="#F6630D"/>
    </inkml:brush>
  </inkml:definitions>
  <inkml:trace contextRef="#ctx0" brushRef="#br0">75 1 8872,'0'0'13677,"-55"62"-12363,42-33-354,7 0-255,6-2-417,0-5-191,13-5-1635,10-11-4388,7-6-9064</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14"/>
    </inkml:context>
    <inkml:brush xml:id="br0">
      <inkml:brushProperty name="width" value="0.025" units="cm"/>
      <inkml:brushProperty name="height" value="0.025" units="cm"/>
      <inkml:brushProperty name="color" value="#F6630D"/>
    </inkml:brush>
  </inkml:definitions>
  <inkml:trace contextRef="#ctx0" brushRef="#br0">43 61 16528,'0'0'3459,"2"-9"-1051,-2 6-2167,1 1 1,0-1 0,0 0 0,0 0 0,0 1-1,0-1 1,1 0 0,-1 1 0,1-1 0,0 1 0,-1 0-1,1 0 1,0-1 0,3-1 0,-2 2-28,0 1 0,0-1 0,0 1 0,1 0 0,-1 0 0,0 0 0,0 0 0,1 1 0,-1-1 0,0 1 0,1 0 0,-1 0 0,1 0 0,-1 0 0,7 2 1,-6-1-193,-1-1 1,1 2 0,0-1 0,-1 0 0,1 1 0,-1-1 0,0 1 0,1 0 0,-1 0-1,0 0 1,0 1 0,0-1 0,0 1 0,-1 0 0,1-1 0,-1 1 0,1 0-1,-1 1 1,0-1 0,0 0 0,-1 1 0,1-1 0,-1 1 0,1-1 0,0 5 0,-1-3-30,0 1 1,0-1-1,0 0 1,0 1 0,-1-1-1,0 1 1,0-1 0,-1 0-1,0 1 1,0-1 0,0 0-1,0 1 1,-1-1-1,0 0 1,0 0 0,0 0-1,-5 7 1,-2-1 20,-1 0 0,0 0 0,-1-1-1,0 0 1,-1-1 0,0-1 0,-20 12 0,-39 30 1364,71-50-1362,0 0 0,-1 0 0,1 0 0,0 1 0,-1-1-1,1 0 1,0 0 0,0 1 0,-1-1 0,1 0 0,0 0-1,0 1 1,-1-1 0,1 0 0,0 0 0,0 1 0,0-1-1,0 0 1,-1 1 0,1-1 0,0 0 0,0 1 0,0-1 0,0 0-1,0 1 1,0-1 0,0 1 0,0-1 0,0 0 0,0 1-1,0-1 1,0 0 0,0 1 0,0-1 0,1 0 0,-1 1-1,14 4 204,31-4-234,-37-2 47,74-3-2636,-27-2-7892,-44 5 6663,15-3-10992</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15"/>
    </inkml:context>
    <inkml:brush xml:id="br0">
      <inkml:brushProperty name="width" value="0.025" units="cm"/>
      <inkml:brushProperty name="height" value="0.025" units="cm"/>
      <inkml:brushProperty name="color" value="#F6630D"/>
    </inkml:brush>
  </inkml:definitions>
  <inkml:trace contextRef="#ctx0" brushRef="#br0">1 1 19186,'5'-1'3075,"-2"1"-352,0 0-834,-3 14-639,0 6-546,0 5-512,0 3-127,-6 5-65,3-1-705,3-1-1345,0-4-1217,0-5-2050,8-7-6534</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0.957"/>
    </inkml:context>
    <inkml:brush xml:id="br0">
      <inkml:brushProperty name="width" value="0.025" units="cm"/>
      <inkml:brushProperty name="height" value="0.025" units="cm"/>
    </inkml:brush>
  </inkml:definitions>
  <inkml:trace contextRef="#ctx0" brushRef="#br0">602 77 416,'0'0'10127,"-4"-10"-7159,2 6-2929,1 0 0,-1 0 0,1 1-1,-1-1 1,0 0 0,-1 1-1,1 0 1,-1 0 0,1-1-1,-1 1 1,0 1 0,0-1 0,0 0-1,0 1 1,-1 0 0,1-1-1,-1 1 1,0 1 0,1-1 0,-1 0-1,0 1 1,0 0 0,0 0-1,0 0 1,0 0 0,0 1-1,-4-1 1,-12 1 17,0 1 0,0 1 0,0 1 0,0 0 0,0 1 0,1 2 0,-1 0 0,1 0 0,1 2 0,-1 1 1,2 0-1,-24 16 0,18-10 108,0 2 1,1 1-1,1 0 1,1 2 0,1 0-1,0 2 1,1 0 0,-18 30-1,31-43-78,0 1-1,1-1 0,-1 1 1,2 0-1,0 0 0,0 1 1,-2 12-1,5-20-70,-1-1-1,1 1 1,0 0 0,-1-1 0,1 1 0,1 0-1,-1-1 1,0 1 0,1 0 0,-1-1-1,1 1 1,0-1 0,0 1 0,0-1 0,0 1-1,0-1 1,0 1 0,1-1 0,-1 0-1,1 0 1,0 0 0,0 0 0,0 0 0,-1 0-1,2 0 1,-1-1 0,0 1 0,0-1-1,1 1 1,-1-1 0,0 0 0,1 0 0,3 1-1,11 2 202,1-1 0,0 0-1,0-1 1,1-1 0,-1-1-1,0-1 1,36-5-1,-14-2 331,-1-1 0,58-22 1,-44 11-289,0-3 0,52-29 0,-91 44-201,0 0-1,-1-1 1,1-1 0,-2 0-1,0-1 1,0 0 0,-1-1-1,0 0 1,-1-1-1,0 0 1,-1-1 0,8-15-1,-15 25-18,-1 0 1,1 0-1,-1 0 0,1 0 0,-1 0 0,0 0 0,0 0 1,-1 0-1,1 0 0,-1 0 0,0-1 0,0 1 0,-1 0 1,1 0-1,-1 0 0,0 0 0,-2-7 0,1 8-21,0-1-1,0 1 1,0 0-1,-1 0 1,1 0-1,-1 0 0,0 1 1,0-1-1,0 1 1,0-1-1,0 1 1,0 0-1,-1 0 1,1 1-1,-6-3 1,-7-1-24,0 1 0,-1 1 1,1 0-1,-1 1 0,1 1 1,-1 1-1,-25 2 0,13 1-91,1 1-1,0 2 0,0 1 1,-46 17-1,56-16-194,0 0-1,0 1 1,1 0 0,0 2-1,1 0 1,0 0-1,-24 25 1,37-34 132,1 1-1,0-1 1,-1 1-1,1 0 1,0 0-1,1 0 1,-1 0-1,1 0 1,-1 0-1,1 0 1,0 0 0,0 1-1,0 3 1,1-6 9,0 0 1,0 1-1,0-1 1,0 1-1,1-1 1,-1 0-1,1 1 1,-1-1 0,1 0-1,-1 0 1,1 1-1,0-1 1,0 0-1,0 0 1,-1 0-1,1 0 1,0 0 0,0 0-1,0 0 1,1 0-1,-1 0 1,0 0-1,0-1 1,0 1-1,1 0 1,-1-1 0,0 1-1,1-1 1,-1 0-1,0 1 1,1-1-1,-1 0 1,2 0-1,47 7-4967</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16"/>
    </inkml:context>
    <inkml:brush xml:id="br0">
      <inkml:brushProperty name="width" value="0.025" units="cm"/>
      <inkml:brushProperty name="height" value="0.025" units="cm"/>
      <inkml:brushProperty name="color" value="#F6630D"/>
    </inkml:brush>
  </inkml:definitions>
  <inkml:trace contextRef="#ctx0" brushRef="#br0">0 61 16464,'10'-6'2802,"9"-3"-1178,1 0 0,1 1 0,0 1 0,0 1-1,30-5 1,23 7-129,-73 4-1494,0 0 0,-1 0 0,1 0 0,0 0 0,-1 0 1,1 0-1,0 0 0,-1 0 0,1 0 0,0 0 0,-1 0 1,1 1-1,-1-1 0,1 0 0,0 0 0,-1 1 0,1-1 1,-1 0-1,1 1 0,-1-1 0,1 1 0,-1-1 0,1 1 1,-1-1-1,1 1 0,-1-1 0,0 1 0,1-1 1,-1 1-1,0 0 0,1-1 0,-1 1 0,0 1 0,-9 21-59,-30 18 103,-38 11 156,48-33 70,-42 33-1,70-52-248,0 1 1,-1 0-1,1 0 0,0 0 0,0 0 0,0 0 0,0 1 1,0-1-1,0 0 0,0 0 0,0 1 0,0-1 0,1 1 1,-1-1-1,0 0 0,1 1 0,-1-1 0,1 1 0,0-1 0,-1 1 1,1 2-1,1-3-9,-1 0 1,1 0 0,0 0-1,-1 0 1,1 0 0,0-1-1,0 1 1,0 0 0,-1 0-1,1-1 1,0 1 0,0 0-1,0-1 1,0 1-1,0-1 1,1 0 0,-1 1-1,0-1 1,0 0 0,0 1-1,2-1 1,14 2 46,-1-1 0,0 0-1,19-2 1,-19 0-35,3 1-769,1-1 0,-1 0 1,25-6-1,-11-3-3744,-2-5-3621,-12 1-3454</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17"/>
    </inkml:context>
    <inkml:brush xml:id="br0">
      <inkml:brushProperty name="width" value="0.025" units="cm"/>
      <inkml:brushProperty name="height" value="0.025" units="cm"/>
      <inkml:brushProperty name="color" value="#F6630D"/>
    </inkml:brush>
  </inkml:definitions>
  <inkml:trace contextRef="#ctx0" brushRef="#br0">66 0 16111,'0'0'9396,"-6"10"-7741,-2 2-1223,-26 49 1000,31-55-1363,0 0 0,1 0 0,0 1-1,0-1 1,0 0 0,1 1-1,0-1 1,0 1 0,0 7-1,1-13-66,1 1 0,-1-1 0,0 0 0,1 0 0,-1 1 0,1-1 0,-1 0-1,1 0 1,-1 0 0,1 0 0,0 0 0,0 1 0,0-1 0,-1 0-1,1-1 1,0 1 0,0 0 0,0 0 0,0 0 0,1-1 0,-1 1 0,0 0-1,2 0 1,1 1-270,1-1-1,0 0 0,-1 1 1,1-2-1,-1 1 0,1 0 1,5-1-1,-3 0-683,0 0 1,1-1-1,-1 1 0,0-1 0,0-1 1,-1 0-1,1 0 0,0 0 1,9-5-1,16-23-2288,-29 27 3300,-1 0 0,0-1 0,0 1-1,0 0 1,-1-1 0,1 1-1,-1-1 1,0 1 0,2-6-1,-4 8 59,1 1 0,0 0 0,-1 0 0,1 0 0,0-1 0,-1 1 0,1 0 0,0 0-1,-1 0 1,1 0 0,0 0 0,-1 0 0,1-1 0,0 1 0,-1 0 0,1 0 0,-1 0 0,1 0 0,0 0-1,-1 1 1,1-1 0,-1 0 0,1 0 0,0 0 0,-1 0 0,1 0 0,0 0 0,-1 1 0,1-1 0,0 0-1,-1 0 1,1 0 0,0 1 0,0-1 0,-1 0 0,1 1 0,0-1 0,0 0 0,-1 0 0,1 1 0,0-1-1,0 0 1,-1 1 0,-17 13 860,11-7-669,1-1-1,0 2 1,0-1 0,0 0 0,1 1-1,0 0 1,0 1 0,1-1-1,0 1 1,1-1 0,0 1-1,0 0 1,1 1 0,0-1-1,0 0 1,0 14 0,2-23-464,0 1 0,0 0 1,0-1-1,0 1 0,1-1 1,-1 1-1,0 0 0,0-1 1,0 1-1,0-1 0,0 1 1,1-1-1,-1 1 0,0-1 1,1 1-1,-1-1 0,0 1 0,1-1 1,-1 1-1,0-1 0,1 1 1,-1-1-1,1 0 0,-1 1 1,1-1-1,-1 0 0,1 1 1,-1-1-1,1 0 0,-1 0 1,1 1-1,0-1 0,-1 0 1,1 0-1,-1 0 0,1 0 0,0 0 1,-1 0-1,1 0 0,0 0 1,16 1-6978</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18"/>
    </inkml:context>
    <inkml:brush xml:id="br0">
      <inkml:brushProperty name="width" value="0.025" units="cm"/>
      <inkml:brushProperty name="height" value="0.025" units="cm"/>
      <inkml:brushProperty name="color" value="#F6630D"/>
    </inkml:brush>
  </inkml:definitions>
  <inkml:trace contextRef="#ctx0" brushRef="#br0">0 147 8520,'0'0'7970,"10"-1"-7916,62 3 837,0 3 0,0 4 0,104 25 0,-82-15-767,85 21 115,-102-21 708,1-2 0,149 10 1,224-40 943,-74-2-312,653-10-1232,367-8 864,-1111 49-388,477 86-1,-714-95-3602,-42-6 1409,0-1 0,-1 0 0,1 0 0,-1 0 0,1-1 0,-1 0 0,1-1 0,-1 1 0,8-4-1,-14 5 1328,1 0 1,0-1-1,-1 1 0,1 0 0,-1 0 0,1 0 0,0-1 0,-1 1 0,1 0 0,0 0 0,-1 0 0,1 0 0,0 0 0,-1 0 0,1 1 0,0-1 0,-1 0 0,1 0 0,0 0 0,-1 0 0,1 1 0,0-1 0,-1 0 0,1 1 0,-1-1 0,1 0 0,-1 1 0,1-1 0,-1 1 0,1-1 0,-1 1 0,1-1 1,-1 1-1,0-1 0,1 1 0,-1 0 0,0-1 0,1 1 0,-1-1 0,0 1 0,0 0 0,0-1 0,0 1 0,1 0 0,-1-1 0,0 1 0,0 0 0,0-1 0,0 1 0,0 0 0,-1-1 0,1 1 0,0 0 0,0-1 0,-1 2 0,-8 22-649,-2-18 5172,8-11 1538,8-8-4386,7-7-999,1 3-488,1 1-1,0 1 1,1 0-1,1 1 1,0 1-1,1 0 1,0 2-1,1 0 0,1 0 1,-1 2-1,41-14 1,-41 17-109,0 1 0,0 1 1,0 1-1,1 1 0,-1 0 0,1 1 1,-1 1-1,1 1 0,0 0 1,-1 2-1,0 0 0,1 1 0,30 11 1,-3 1 373,0-2 0,0-2 0,1-2 1,87 7-1,192-13 708,-202-6-656,183-4 969,-80-2-1171,255 26 1,-353-6-21,-1-7 0,1-5 0,129-17-1,-157 4-53,-1-5 0,0-4 0,-2-4-1,123-50 1,-188 63-185,-19 8 0,1 0 0,-1-1 0,-1-1 0,1 0 0,23-17 0,-37 23-30,1 1 0,-1 0 0,1 0 1,-1-1-1,1 1 0,-1 0 0,1-1 0,-1 1 0,1-1 0,-1 1 1,0-1-1,1 1 0,-1-1 0,0 1 0,0-1 0,1 1 1,-1-1-1,0 1 0,0-1 0,0 1 0,1-1 0,-1 0 0,0 1 1,0-1-1,0 1 0,0-1 0,0 0 0,0 1 0,0-1 0,0 1 1,-1-1-1,1 0 0,0 1 0,0-1 0,0 1 0,-1-2 1,-18-10-3601,13 9 2396,-18-10-6667</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19"/>
    </inkml:context>
    <inkml:brush xml:id="br0">
      <inkml:brushProperty name="width" value="0.025" units="cm"/>
      <inkml:brushProperty name="height" value="0.025" units="cm"/>
      <inkml:brushProperty name="color" value="#F6630D"/>
    </inkml:brush>
  </inkml:definitions>
  <inkml:trace contextRef="#ctx0" brushRef="#br0">202 65 16784,'0'-1'278,"0"0"-1,-1 0 1,1 0 0,0 0-1,0 0 1,0 0-1,-1 0 1,1 0 0,0 0-1,-1 0 1,1 0 0,-1 1-1,1-1 1,-1 0 0,0 0-1,1 1 1,-1-1 0,0 0-1,1 1 1,-1-1 0,0 0-1,0 1 1,0-1 0,1 1-1,-1-1 1,-1 1 0,-32-6 2355,27 6-2542,0 1 0,1 0 0,-1 0 0,1 0 0,-1 0 0,1 1 0,-1 0 0,-6 4 0,6-1 72,0 1 0,0 0 0,1 0 0,0 0 0,0 0 0,1 1 0,-1 0-1,2 0 1,-1 1 0,1-1 0,0 1 0,0 0 0,1 0 0,0 0 0,1 1 0,0-1 0,0 1 0,1-1 0,0 1 0,0 8 0,1-15-145,0-1 1,0 0-1,0 0 1,1 0 0,-1 1-1,0-1 1,1 0-1,-1 0 1,1 0-1,-1 0 1,1 0-1,-1 0 1,1 0-1,0 0 1,0 0 0,0 0-1,-1 0 1,1 0-1,0 0 1,0-1-1,0 1 1,0 0-1,0-1 1,0 1-1,0-1 1,1 1 0,1 0-1,1-1 19,-1 1 1,1-1-1,0 1 1,0-1-1,0 0 0,0-1 1,0 1-1,7-2 1,1-1 35,0-1 1,0 0-1,-1 0 1,0-1-1,11-7 1,-2-1-24,-1-1 1,-1-2-1,30-30 1,-40 38-41,-1 0 0,0 0 0,-1-1 1,0 0-1,-1 0 0,1-1 1,-2 1-1,1-1 0,-2 0 1,6-19-1,-9 29-10,0 0 0,-1 0 0,1 0 0,0 0 0,0 0 0,0-1 0,0 1 0,0 0 0,-1 0 0,1 0 0,0 0 0,0 0 0,0 0 0,0 0 0,-1 0 0,1 0 0,0 0 0,0 0 0,0 0 0,0 0 0,-1 0 0,1 0 0,0 0 0,0 0 0,0 0 0,-1 0 0,1 0 0,0 0 0,0 0 0,0 0 0,0 0 0,-1 0 0,1 0 0,0 0 0,0 0 0,0 1 0,0-1 0,0 0 0,-1 0 0,1 0 0,0 0 0,0 0 0,0 1 0,0-1 0,0 0 0,0 0 0,0 0 0,0 0 0,-1 1 0,1-1 0,0 0 0,0 0 0,0 0 0,0 0 0,0 1 0,0-1 0,-11 13 0,-1 3 0,0 1 0,2 1 0,0 0 0,1 0 0,1 1 0,1 0 0,1 0 0,0 1 0,1 0 0,-2 23 0,7-42-55,0 0 1,-1 0-1,1 0 1,0 0-1,0 0 0,0 0 1,0 1-1,0-1 0,0 0 1,0 0-1,1 0 1,-1 0-1,0 0 0,0 0 1,1 0-1,-1 0 1,1 0-1,-1 0 0,1 0 1,0 0-1,-1 0 0,1 0 1,0 0-1,0 0 1,-1 0-1,1-1 0,0 1 1,0 0-1,0-1 1,0 1-1,0 0 0,0-1 1,0 1-1,0-1 0,0 0 1,0 1-1,0-1 1,0 0-1,1 0 0,-1 0 1,0 0-1,0 1 1,0-2-1,0 1 0,0 0 1,1 0-1,-1 0 0,0 0 1,0-1-1,0 1 1,2-1-1,2-1-543,0 0 0,0 0 0,1 0 0,-1-1 0,-1 0 1,1 0-1,0 0 0,-1-1 0,7-5 0,16-27-6662</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20"/>
    </inkml:context>
    <inkml:brush xml:id="br0">
      <inkml:brushProperty name="width" value="0.025" units="cm"/>
      <inkml:brushProperty name="height" value="0.025" units="cm"/>
      <inkml:brushProperty name="color" value="#F6630D"/>
    </inkml:brush>
  </inkml:definitions>
  <inkml:trace contextRef="#ctx0" brushRef="#br0">151 1 19058,'-9'9'2322,"-2"4"-1576,-10 11 2189,-27 38-1,44-57-2715,0 0 0,0 0 0,1 1 0,0-1 1,0 1-1,1 0 0,0 0 0,0 0 0,0 0 1,0 0-1,1 1 0,0-1 0,1 1 0,-1-1 1,1 7-1,1-12-220,-1 0-1,1 0 1,-1 0 0,1-1-1,-1 1 1,1 0 0,0 0-1,-1-1 1,1 1 0,0 0 0,0-1-1,-1 1 1,1 0 0,0-1-1,0 1 1,0-1 0,0 1-1,0-1 1,0 0 0,-1 1 0,1-1-1,0 0 1,0 0 0,0 0-1,0 0 1,2 0 0,33 0-53,-27-1 9,10-1-416,0 0-1,33-10 1,-38 7 119,1 2 1,0 0 0,0 0-1,0 2 1,22-1 0,-37 2 365,1 1 0,0-1 0,-1 0 1,1 0-1,-1 0 0,1 1 0,0-1 0,-1 0 1,1 1-1,-1-1 0,1 0 0,-1 1 1,1-1-1,-1 1 0,0-1 0,1 1 0,-1-1 1,1 1-1,-1-1 0,0 1 0,0-1 1,1 1-1,-1-1 0,0 1 0,0 0 0,1-1 1,-1 1-1,0-1 0,0 1 0,0 0 0,0-1 1,0 1-1,0-1 0,0 1 0,0 0 1,0-1-1,-1 1 0,1 0 0,0-1 0,0 1 1,0-1-1,-1 1 0,1-1 0,-1 2 0,-13 26 1743,1-13-1557,-1-1 0,0-1 0,-1 0 0,-1-1 0,-32 19 0,38-25-151,0-1 1,0 0-1,0-1 1,-1 0 0,0 0-1,1-1 1,-1-1 0,0 1-1,0-2 1,-1 0-1,-19 0 1,30-2-83,-1 1 0,1 0 0,0-1 0,0 1 0,-1-1 0,1 1 0,0-1 0,0 0 0,0 0 0,0 1 0,0-1 0,0 0 0,0 0 0,0 0 0,1 0 0,-1 0 0,0 0 0,0 0 0,1 0 0,-1 0 0,1-1 0,-1 1 0,1 0 0,-1 0 0,1 0 0,0-1 0,-1 1 0,1 0 0,0-1 0,0 1 0,0 0 0,0 0 0,0-1 0,0 1 0,1 0 0,-1-1 0,0 1 0,1 0 0,0-2 0,0-2-291,0 0-1,1 0 0,-1 0 0,1 0 0,0 0 1,1 1-1,-1-1 0,6-7 0,2 2-2911,0 1 1,0 0-1,15-8 0,7-4-10194</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21"/>
    </inkml:context>
    <inkml:brush xml:id="br0">
      <inkml:brushProperty name="width" value="0.025" units="cm"/>
      <inkml:brushProperty name="height" value="0.025" units="cm"/>
      <inkml:brushProperty name="color" value="#F6630D"/>
    </inkml:brush>
  </inkml:definitions>
  <inkml:trace contextRef="#ctx0" brushRef="#br0">1 158 17521,'0'0'6715,"10"-3"-4238,32-15-1564,-1-1 0,-1-2 0,-1-2 0,44-33 0,-69 42-613,-20 11 204,3 3-428,-1 1 0,1 1 1,-1-1-1,1 0 0,0 1 0,0-1 0,0 1 0,-4 3 0,-9 8-76,1 0 0,1 1 0,0 1 0,-12 18 0,20-26 0,1 0 0,0 1 0,1 0 0,0 0 0,0 0 0,1 0 0,0 1 0,0-1 0,1 1 0,0 0 0,-1 12 0,3-20 0,0 0 0,0 0 0,0 1 0,0-1 0,0 0 0,1 0 0,-1 0 0,0 0 0,1 0 0,-1 0 0,1 0 0,0 0 0,-1-1 0,1 1 0,-1 0 0,1 0 0,0 0 0,0-1 0,0 1 0,-1 0 0,1-1 0,0 1 0,0 0 0,0-1 0,0 1 0,0-1 0,0 0 0,0 1 0,0-1 0,0 0 0,0 1 0,0-1 0,0 0 0,2 0 0,43 0 0,-37-1 0,12-2 0,0-1 0,0-1 0,39-14 0,-39 11 0,0 2 0,0 0 0,37-5 0,-60 11 0,-1-1 0,0 0 0,0-1 0,1 1 0,-1 0 0,1-1 0,-1 1 0,1-1 0,-1 0 0,1 0 0,0 0 0,0 0 0,0 0 0,0 0 0,0-1 0,1 1 0,-1-1 0,1 1 0,-1-1 0,1 0 0,0 1 0,-2-6 0,-1-1 0,1-1 0,0 1 0,0-1 0,1 1 0,0-1 0,-1-12 0,4 21 0,-1 0 0,1 0 0,0 1 0,0-1 0,0 0 0,0 1 0,0-1 0,0 0 0,0 1 0,0-1 0,0 1 0,0-1 0,0 1 0,0 0 0,0 0 0,0-1 0,0 1 0,0 0 0,1 0 0,-1 0 0,0 0 0,0 0 0,0 0 0,0 0 0,2 1 0,2-1 0,9 0-11,17 0-1459,0-2 1,49-8-1,-25-3-6410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22"/>
    </inkml:context>
    <inkml:brush xml:id="br0">
      <inkml:brushProperty name="width" value="0.025" units="cm"/>
      <inkml:brushProperty name="height" value="0.025" units="cm"/>
      <inkml:brushProperty name="color" value="#F6630D"/>
    </inkml:brush>
  </inkml:definitions>
  <inkml:trace contextRef="#ctx0" brushRef="#br0">1 0 13805,'0'0'14302,"13"3"-12471,32 4-1095,0-2 0,0-2 1,56-4-1,-42 0-2099,108 11 0,-163-8-5212,-11 0 2650,-13 1-1425,-9-2-4313</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23"/>
    </inkml:context>
    <inkml:brush xml:id="br0">
      <inkml:brushProperty name="width" value="0.025" units="cm"/>
      <inkml:brushProperty name="height" value="0.025" units="cm"/>
      <inkml:brushProperty name="color" value="#F6630D"/>
    </inkml:brush>
  </inkml:definitions>
  <inkml:trace contextRef="#ctx0" brushRef="#br0">1 9 12812,'0'0'14670,"54"26"-12748,-3-26-737,3 0-705,1 0-384,1 0-63,-3-5-194,-13-1-1953,-4-5-4548,-7-2-9737</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24"/>
    </inkml:context>
    <inkml:brush xml:id="br0">
      <inkml:brushProperty name="width" value="0.025" units="cm"/>
      <inkml:brushProperty name="height" value="0.025" units="cm"/>
      <inkml:brushProperty name="color" value="#F6630D"/>
    </inkml:brush>
  </inkml:definitions>
  <inkml:trace contextRef="#ctx0" brushRef="#br0">2 226 14253,'0'0'240,"0"1"-1,0-1 1,-1 0-1,1 0 1,0 0-1,0 0 1,0 1-1,0-1 1,0 0-1,0 0 1,0 0-1,0 1 1,0-1-1,0 0 1,0 0-1,0 0 1,0 1-1,0-1 1,0 0-1,0 0 1,0 0-1,0 0 1,0 1-1,0-1 1,0 0-1,0 0 1,0 0-1,1 1 1,-1-1-1,0 0 1,0 0-1,0 0 1,0 0-1,0 0 1,0 1-1,1-1 1,-1 0-1,0 0 1,0 0-1,0 0 1,0 0-1,1 0 1,-1 0 0,0 1-1,12-4 2627,13-10-2261,263-196 580,-272 200-1206,-15 21 118,-21 31 294,17-37-271,-21 40 378,15-32-365,2-1 0,-1 1 1,2 0-1,0 1 0,0 0 1,2 0-1,0 0 0,-4 25 1,9-40-180,-1 1 0,0-1 1,0 0-1,1 0 1,-1 1-1,0-1 1,1 0-1,-1 0 0,0 1 1,1-1-1,-1 0 1,0 0-1,1 0 1,-1 0-1,0 0 0,1 1 1,-1-1-1,0 0 1,1 0-1,-1 0 1,1 0-1,-1 0 0,0 0 1,1 0-1,-1 0 1,1 0-1,-1-1 1,0 1-1,1 0 0,-1 0 1,0 0-1,1 0 1,-1 0-1,0-1 1,1 1-1,-1 0 0,17-8-3173,0-12-3593,-1-6-3769</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25"/>
    </inkml:context>
    <inkml:brush xml:id="br0">
      <inkml:brushProperty name="width" value="0.025" units="cm"/>
      <inkml:brushProperty name="height" value="0.025" units="cm"/>
      <inkml:brushProperty name="color" value="#F6630D"/>
    </inkml:brush>
  </inkml:definitions>
  <inkml:trace contextRef="#ctx0" brushRef="#br0">82 0 17745,'0'0'11824,"0"9"-11210,0 2-529,-2-1 0,0 1 0,0 0 0,-1-1 0,0 1 0,0-1 0,-1 0 0,-1 0 0,0 0 0,-12 17-1,13-20-30,0-1 65,0 0 0,1 0 0,-1 0 0,1 1 1,1-1-1,-1 1 0,1 0 0,0-1 0,1 1 0,-1 0 0,1 0 0,0 14 0,2-21-117,-1 1 0,0 0 0,1-1 0,-1 1 0,1 0 0,-1-1 0,1 1 0,-1-1 0,1 1 0,-1-1 1,1 1-1,-1-1 0,1 1 0,0-1 0,-1 0 0,1 1 0,0-1 0,-1 0 0,1 1 0,0-1 0,0 0 0,-1 0 0,1 0 0,0 0 0,0 0 0,0 0 0,26 1-45,-21-1 4,0 0-206,-1-1 0,1 1 0,0-1-1,0-1 1,-1 1 0,11-4 0,29-22-5737,-17 2-1235</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1.522"/>
    </inkml:context>
    <inkml:brush xml:id="br0">
      <inkml:brushProperty name="width" value="0.025" units="cm"/>
      <inkml:brushProperty name="height" value="0.025" units="cm"/>
    </inkml:brush>
  </inkml:definitions>
  <inkml:trace contextRef="#ctx0" brushRef="#br0">577 127 8232,'-17'-1'1511,"-24"0"-869,0 2 1,0 2 0,0 1 0,-57 14-1,70-10-153,1 1-1,-1 2 0,2 0 1,0 2-1,-45 29 1,64-38-427,0 1 0,0 1 1,1-1-1,-1 1 1,1 1-1,1-1 0,-1 1 1,1 0-1,0 0 0,1 0 1,0 1-1,0-1 0,1 1 1,-1 0-1,2 0 1,-1 1-1,1-1 0,0 0 1,1 1-1,0-1 0,1 1 1,-1 0-1,2-1 0,0 10 1,0-13-41,1 0 0,-1 0 0,1 0 0,0 0 0,0 0 0,1-1 0,-1 1 0,1-1 0,0 1-1,1-1 1,-1 0 0,1 0 0,-1-1 0,1 1 0,0-1 0,0 1 0,1-1 0,-1-1 0,1 1 0,-1-1 0,1 1 0,0-1 0,0-1 0,0 1 0,0-1 0,9 2 0,5 0 196,0 0 0,1-1 0,-1-1-1,1 0 1,37-5 0,-40 0-58,0 0-1,0 0 0,-1-2 0,0 0 1,0-1-1,0-1 0,-1 0 1,0-1-1,0 0 0,-1-1 1,-1-1-1,0-1 0,0 0 0,-1 0 1,0-1-1,-1 0 0,-1-1 1,0-1-1,-1 0 0,-1 0 0,0 0 1,-1-1-1,0 0 0,-2-1 1,0 1-1,0-1 0,-2 0 0,0 0 1,-1-1-1,0-24 0,-3 37-151,1-1 0,-1 0-1,1 0 1,-2 0-1,1 1 1,0-1 0,-1 1-1,0-1 1,-1 1-1,1 0 1,-1-1 0,0 1-1,0 1 1,-1-1 0,1 0-1,-1 1 1,-8-8-1,5 8-25,0-1 1,0 1-1,0 0 0,0 0 0,-1 1 0,1 0 0,-1 1 0,0 0 0,0 0 0,0 0 0,-13 0 0,3 1-130,1 1 0,-1 0-1,0 2 1,1 0 0,-1 1-1,1 1 1,-1 0 0,1 2 0,1 0-1,-1 0 1,-17 11 0,20-8-715,-1 1 1,2 0 0,-1 1 0,1 0 0,-13 16 0,2 4-4413</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26"/>
    </inkml:context>
    <inkml:brush xml:id="br0">
      <inkml:brushProperty name="width" value="0.025" units="cm"/>
      <inkml:brushProperty name="height" value="0.025" units="cm"/>
      <inkml:brushProperty name="color" value="#F6630D"/>
    </inkml:brush>
  </inkml:definitions>
  <inkml:trace contextRef="#ctx0" brushRef="#br0">111 1 16816,'0'0'4484,"-50"57"-1569,25-29 864,7 0-1600,5-3-514,9-4-832,4 0-737,2-3-96,17-4 0,10-2-737,1-3-1441,-2-3-2018,-4-3-1377,-8-3-2851</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27"/>
    </inkml:context>
    <inkml:brush xml:id="br0">
      <inkml:brushProperty name="width" value="0.025" units="cm"/>
      <inkml:brushProperty name="height" value="0.025" units="cm"/>
      <inkml:brushProperty name="color" value="#F6630D"/>
    </inkml:brush>
  </inkml:definitions>
  <inkml:trace contextRef="#ctx0" brushRef="#br0">34 57 6406,'0'0'21861,"12"-9"-20249,39-26-518,-49 34-1023,1-1 0,0 0 0,1 1 0,-1 0-1,0-1 1,0 1 0,0 1 0,1-1 0,-1 0-1,0 1 1,1 0 0,-1-1 0,4 2 0,-5-1-52,-1 0 0,1 1 1,0-1-1,-1 1 0,1-1 1,-1 1-1,1 0 0,-1-1 1,1 1-1,-1 0 0,0 0 1,1 0-1,-1 0 0,0 1 1,0-1-1,0 0 0,0 0 1,0 1-1,1 1 1,0 0-2,-1 0 0,0 0 0,0 1 1,0-1-1,0 1 0,-1-1 0,1 1 1,-1-1-1,0 1 0,0-1 0,0 1 1,0-1-1,-1 1 0,1-1 0,-1 0 1,0 1-1,0-1 0,0 0 0,-1 1 1,-2 3-1,-5 8-11,-2-1-1,0-1 1,0 0 0,-1 0-1,-20 15 1,17-15-9,1 0 1,0 1-1,1 0 1,-11 17-1,24-31 2,-1 1 0,1-1 0,0 0 0,-1 1 0,1-1 0,0 1 0,0-1 0,-1 0 0,1 1 0,0-1 0,0 1 0,0-1 0,-1 1 0,1-1 0,0 1 0,0-1 0,0 1 0,0-1 0,0 1 0,0-1 0,0 1 0,0-1 0,0 1 0,1-1 0,-1 1 0,0-1 0,0 1 0,0-1 0,0 1 0,1-1 0,-1 1 0,0-1 0,0 0 0,1 1 0,-1-1 0,0 1 0,1-1 0,-1 0 0,1 1 0,-1-1 0,0 0 0,1 0 0,-1 1 0,1-1 0,-1 0 0,1 0 0,35 5 0,40-15 0,-20-1-2277,19-6-5568,-58 12-1059</inkml:trace>
  <inkml:trace contextRef="#ctx0" brushRef="#br0" timeOffset="1">311 265 17168,'0'0'11691,"-8"61"-9449,2-40-576,1-1-1666,2-1 0,0 3 0,1-2 0,2-2 0,0-3-192,0-5-2723</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29"/>
    </inkml:context>
    <inkml:brush xml:id="br0">
      <inkml:brushProperty name="width" value="0.025" units="cm"/>
      <inkml:brushProperty name="height" value="0.025" units="cm"/>
      <inkml:brushProperty name="color" value="#F6630D"/>
    </inkml:brush>
  </inkml:definitions>
  <inkml:trace contextRef="#ctx0" brushRef="#br0">177 30 769,'4'-16'13914,"-8"6"-7087,4 10-6605,-1-1 1,0 1-1,0-1 1,0 1-1,0-1 1,0 1-1,0 0 1,0 0-1,0 0 1,0-1-1,-1 1 1,1 0-1,0 0 1,0 0-1,0 0 1,0 1-1,0-1 1,0 0-1,-1 1 1,-4 0-225,0 1 1,0 0-1,0 1 1,1 0 0,-1 0-1,-9 6 1,5 0 343,0 1 0,1 0 0,0 0 0,0 1 0,1 0 0,0 1 0,1 0 0,-9 20 0,13-24-204,-1 0-1,1 0 1,1 1-1,0 0 1,0-1-1,1 1 1,-1 0-1,2 0 1,0 0-1,0-1 1,0 1-1,1 0 1,0 0-1,4 13 1,-4-19-119,1 0 0,-1 0 0,1 0 0,0-1 0,-1 1 0,1 0 0,0-1 0,1 0 0,-1 1 0,0-1 0,1 0 0,-1 0 0,1 0 1,0 0-1,-1-1 0,1 1 0,6 1 0,-3 0 44,1-1 0,-1-1 0,1 1 0,0-1 0,-1 0 0,1 0 0,0-1 0,11-1 0,-11 1-10,-1-1 0,0 0 0,1-1 0,-1 1 1,0-1-1,0-1 0,0 1 0,0-1 0,7-4 0,-11 5-41,1 1 0,-1-1-1,0 0 1,1 0 0,-1 0 0,0-1-1,0 1 1,0 0 0,-1-1 0,1 1-1,0-1 1,-1 0 0,0 0 0,0 1-1,0-1 1,0 0 0,0 0-1,0 0 1,0-4 0,-1 5-12,-1-1 0,1 1 0,0-1 0,-1 1 0,0 0 0,1-1 0,-1 1 0,0-1 0,0 1 0,0 0 0,-1 0 0,1 0 0,0 0 0,-1 0 0,0 0 0,1 0 0,-1 0 0,0 0 0,0 1 0,0-1 0,0 1 0,0-1 0,0 1 0,-1 0 0,1 0 0,0 0 0,-1 0 0,1 0 0,0 1 0,-1-1 0,1 1 0,-5-1 0,-7-2 0,-1 1 0,0 1 0,0 0 0,-16 1 0,30 0-89,-1 0 0,1 0 0,0 0 0,0 0 0,0 0 0,0 0 0,-1 0 0,1 0-1,0 0 1,0 0 0,0 1 0,0-1 0,0 1 0,-1-1 0,1 1 0,0-1 0,0 1 0,0-1 0,0 1 0,0 0 0,1 0 0,-1-1 0,0 1 0,0 0 0,0 0-1,1 0 1,-1 0 0,0 0 0,1 0 0,-1 0 0,1 0 0,-1 0 0,1 0 0,0 1 0,-1-1 0,1 0 0,0 0 0,0 0 0,0 0 0,0 3 0,0-2-168,1 0 1,0 0 0,-1 0 0,1-1-1,0 1 1,0 0 0,0 0 0,0 0-1,1-1 1,-1 1 0,0-1 0,1 1-1,-1-1 1,1 1 0,0-1 0,-1 0-1,1 0 1,0 0 0,0 0 0,-1 0-1,1 0 1,4 1 0,28 4-5563,4-5-3320</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30"/>
    </inkml:context>
    <inkml:brush xml:id="br0">
      <inkml:brushProperty name="width" value="0.025" units="cm"/>
      <inkml:brushProperty name="height" value="0.025" units="cm"/>
      <inkml:brushProperty name="color" value="#F6630D"/>
    </inkml:brush>
  </inkml:definitions>
  <inkml:trace contextRef="#ctx0" brushRef="#br0">1 53 12075,'0'0'3161,"10"-4"-76,12-6-772,1 1-1,0 1 1,1 1-1,30-4 0,-43 9-1908,1 1 0,-1 0 0,0 1-1,14 2 1,-23-2-391,0 0-1,-1 1 1,1-1-1,-1 0 1,1 1 0,-1-1-1,0 1 1,1 0-1,-1 0 1,0-1-1,1 1 1,-1 0-1,0 0 1,0 0 0,0 0-1,1 1 1,-1-1-1,-1 0 1,1 0-1,0 1 1,0-1-1,0 0 1,-1 1 0,1-1-1,0 1 1,-1-1-1,0 1 1,1-1-1,-1 1 1,0-1-1,0 1 1,1-1 0,-1 1-1,0-1 1,-1 1-1,1 0 1,0-1-1,0 1 1,-1-1 0,1 1-1,-1-1 1,1 1-1,-2 1 1,-1 5 31,0 0 1,0 0 0,-1 0-1,0 0 1,0 0-1,-8 9 1,-7 4-45,-2 0 0,-41 32 0,35-31 0,-33 35 0,58-56 0,1 0 0,0 1 0,0-1 0,0 1 0,0-1 0,0 1 0,0-1 0,0 1 0,0-1 0,0 1 0,1 0 0,-1 0 0,0 2 0,1-3 0,0-1 0,0 1 0,0 0 0,1-1 0,-1 1 0,0-1 0,0 1 0,0-1 0,1 1 0,-1-1 0,0 1 0,1-1 0,-1 1 0,0-1 0,1 1 0,-1-1 0,0 0 0,1 1 0,-1-1 0,1 1 0,-1-1 0,1 0 0,-1 0 0,1 1 0,-1-1 0,1 0 0,0 0 0,6 2 0,-1-1 0,1 0 0,0 0 0,0-1 0,10 0 0,-7 0 0,44-2-595,1-2 1,-1-3-1,0-2 0,59-18 1,-79 17-7612</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31"/>
    </inkml:context>
    <inkml:brush xml:id="br0">
      <inkml:brushProperty name="width" value="0.025" units="cm"/>
      <inkml:brushProperty name="height" value="0.025" units="cm"/>
      <inkml:brushProperty name="color" value="#F6630D"/>
    </inkml:brush>
  </inkml:definitions>
  <inkml:trace contextRef="#ctx0" brushRef="#br0">1 237 10282,'0'0'12337,"10"-2"-10714,57-15-1147,-1-3 0,-1-2 0,72-37 0,-24 12-432,-59 24-199,-23 9-939,61-18 0,-104 44-6133,-16 7 3051,-12 3-4104</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32"/>
    </inkml:context>
    <inkml:brush xml:id="br0">
      <inkml:brushProperty name="width" value="0.025" units="cm"/>
      <inkml:brushProperty name="height" value="0.025" units="cm"/>
      <inkml:brushProperty name="color" value="#F6630D"/>
    </inkml:brush>
  </inkml:definitions>
  <inkml:trace contextRef="#ctx0" brushRef="#br0">96 233 10282,'0'0'4036,"-73"48"-2019,55-37 322,14-3 992,26-8-1762,20-18 65,18-7-737,13-8-577,9-5-320,5 0 32,-6 1 0,-10 4-480,-14 8-866,-13 3-1056,-15 7-577,-17 5-1505,-12 5-2819</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33"/>
    </inkml:context>
    <inkml:brush xml:id="br0">
      <inkml:brushProperty name="width" value="0.025" units="cm"/>
      <inkml:brushProperty name="height" value="0.025" units="cm"/>
      <inkml:brushProperty name="color" value="#F6630D"/>
    </inkml:brush>
  </inkml:definitions>
  <inkml:trace contextRef="#ctx0" brushRef="#br0">1 821 12204,'0'0'13634,"12"-12"-12551,207-248 3457,-97 110-3314,-91 113-1186,250-314 0,-272 340-286,-9 14-416,-14 28-1455,-1 3-565,11-22-1412,2-8-1351</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34"/>
    </inkml:context>
    <inkml:brush xml:id="br0">
      <inkml:brushProperty name="width" value="0.025" units="cm"/>
      <inkml:brushProperty name="height" value="0.025" units="cm"/>
      <inkml:brushProperty name="color" value="#F6630D"/>
    </inkml:brush>
  </inkml:definitions>
  <inkml:trace contextRef="#ctx0" brushRef="#br0">1738 295 14670,'0'-13'139,"1"6"-145,0-1 90,-1 0 1,1 1-1,-1-1 1,-1 0-1,0 0 1,0 1-1,0-1 0,-1 1 1,0-1-1,0 1 1,-1-1-1,0 1 1,0 0-1,-1 0 1,-8-11-1,1 7 156,-1 1 0,-1 0 0,0 0 0,0 1 1,0 1-1,-1 1 0,-1 0 0,1 0 0,-1 1 0,-17-4 0,-13-1 29,0 1 0,-57-5 1,17 7-237,0 4 0,0 3 1,-1 5-1,1 3 0,-118 24 1,154-20 124,0 2 1,0 3-1,2 1 1,0 2-1,1 3 0,1 1 1,1 2-1,1 2 1,2 2-1,-55 50 1,80-63-98,0 1 0,1 0 0,1 1 0,1 1 0,1 0 0,0 1 0,2 0 0,0 1 0,1 0 0,1 0 0,1 1 0,1 0 0,1 1 0,1-1 0,1 1 0,1 0 0,1 0 0,1-1 0,1 1 0,1 0 0,1 0 0,0-1 0,2 1 0,1-1 0,1 0 0,1-1 0,16 32 0,-13-31-55,2-1 0,0-1-1,1 0 1,1-1 0,1-1 0,1 0 0,0-2 0,1 1-1,1-2 1,0-1 0,1 0 0,1-1 0,0-2 0,1 0-1,0-1 1,0-1 0,28 7 0,-17-8 111,1-1 0,0-2 0,0-1 0,0-2 1,0-1-1,0-2 0,0-1 0,0-2 0,0-1 0,-1-2 1,57-18-1,-35 4 398,-1-2-1,-2-2 1,0-3 0,-2-2 0,-1-2 0,-1-2-1,-2-2 1,64-66 0,-70 61-377,-3-1 0,-2-2 1,-1-2-1,-3-1 0,-1-1 1,-3-2-1,-2 0 0,35-104 0,-54 134-148,0-1 0,-1 0 0,-1 0 0,-2 0 0,0 0 0,-1-33 0,-1 48-9,-1 0-1,1 0 1,-1 0 0,-1 1 0,1-1 0,-1 0 0,0 0 0,0 1-1,-1-1 1,0 1 0,0 0 0,0-1 0,0 1 0,-1 1 0,0-1 0,0 1-1,0-1 1,-1 1 0,1 0 0,-1 1 0,0-1 0,0 1 0,-1 0 0,1 0-1,0 0 1,-11-2 0,-8-2-94,0 2 0,-1 1 0,0 1 0,1 0 0,-1 2 0,0 2 0,0 0-1,-29 5 1,-16 6-1206,-110 34-1,-82 42-7591,244-82 7679,-105 38-11275</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35"/>
    </inkml:context>
    <inkml:brush xml:id="br0">
      <inkml:brushProperty name="width" value="0.025" units="cm"/>
      <inkml:brushProperty name="height" value="0.025" units="cm"/>
      <inkml:brushProperty name="color" value="#F6630D"/>
    </inkml:brush>
  </inkml:definitions>
  <inkml:trace contextRef="#ctx0" brushRef="#br0">2000 280 16656,'1'-13'608,"-1"6"-580,1 0 0,-1-1-1,0 1 1,-1 0 0,0 0 0,0 0-1,0 0 1,-1 0 0,0 1-1,0-1 1,-1 0 0,0 1 0,0 0-1,-1 0 1,1 0 0,-1 0-1,-1 0 1,1 1 0,-1-1-1,-7-5 1,-6-2 114,-1 0-1,0 2 0,-1 0 1,-1 1-1,0 1 1,0 1-1,0 1 0,-39-7 1,-1 3 46,-122-4 1,92 12-60,0 5 1,1 3 0,-1 5 0,1 3-1,1 4 1,0 5 0,2 3 0,0 3-1,-124 61 1,167-67 221,1 2 0,1 2 0,1 2 0,2 1 0,0 2 0,-51 55 0,75-69-151,1 2-1,0-1 1,1 1-1,1 1 0,1 1 1,-15 39-1,20-43-112,2-1-1,0 1 1,0 0-1,2 0 1,0 0-1,1 1 1,1-1-1,1 0 1,0 0-1,4 20 1,-1-20-52,1 1 0,0-1 0,1 0 0,1 0 0,1-1 0,0 0 0,1 0 0,15 19 0,-7-13 5,1-1 0,1-1 1,0-1-1,45 33 1,-23-25-28,0-1 0,2-3 1,1-1-1,1-3 1,87 27-1,-55-27-85,2-3 0,-1-3-1,1-4 1,1-4 0,0-3-1,-1-3 1,151-23-1,-147 10 310,-1-5-1,0-3 1,-2-3 0,-1-4-1,-1-4 1,-2-3-1,98-62 1,-120 63-51,-3-2 0,-1-3 0,-1-2 0,65-74 1,-93 93-199,-2-1 1,0-2 0,-2 0-1,-1 0 1,-1-2 0,-1 1 0,-1-2-1,-2 0 1,-1-1 0,-1 0-1,5-37 1,-12 55-36,-1 0 0,0 0 0,0 0 0,-2 1 0,1-1 0,-2 0 1,0 0-1,0 1 0,-1-1 0,0 1 0,-1-1 0,0 1 0,-1 0 0,0 1 0,-1-1 0,0 1 0,0 0 0,-1 1 0,-1-1 0,0 2 0,0-1 0,0 1 0,-1 0 1,0 0-1,-1 1 0,0 1 0,0 0 0,-12-6 0,-8-2-145,-1 2 0,-1 1 0,0 1 0,-1 1 0,0 2 0,0 2 0,0 1 0,-54 0 0,-1 6-480,0 3 1,-97 19 0,-40 24-2279,-231 79 1,234-58-2470</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36"/>
    </inkml:context>
    <inkml:brush xml:id="br0">
      <inkml:brushProperty name="width" value="0.025" units="cm"/>
      <inkml:brushProperty name="height" value="0.025" units="cm"/>
      <inkml:brushProperty name="color" value="#F6630D"/>
    </inkml:brush>
  </inkml:definitions>
  <inkml:trace contextRef="#ctx0" brushRef="#br0">1 64 7303,'0'0'3363,"54"-30"-3363,-36 25-1569,2 0-1122,-5 2 1186,-4-2 1569,-4 3 256,-3-1 257,-1 2 287,-3-2 321,1 1-1056,-1-3-2404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3.695"/>
    </inkml:context>
    <inkml:brush xml:id="br0">
      <inkml:brushProperty name="width" value="0.025" units="cm"/>
      <inkml:brushProperty name="height" value="0.025" units="cm"/>
    </inkml:brush>
  </inkml:definitions>
  <inkml:trace contextRef="#ctx0" brushRef="#br0">154 0 15727,'0'0'512,"-5"108"-31,-12-17 864,-1 18-384,-4 15-192,1 8-65,0 2-191,3-7-257,3-10-160,2-15-32,10-17-32,3-21 0,0-20-192,7-19-897,4-20-1249,-3-10-2050,-8-29-4228</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437"/>
    </inkml:context>
    <inkml:brush xml:id="br0">
      <inkml:brushProperty name="width" value="0.025" units="cm"/>
      <inkml:brushProperty name="height" value="0.025" units="cm"/>
      <inkml:brushProperty name="color" value="#F6630D"/>
    </inkml:brush>
  </inkml:definitions>
  <inkml:trace contextRef="#ctx0" brushRef="#br0">1770 223 6182,'0'0'9225,"3"-6"-8585,-2 3-606,1 0 1,-1 1-1,1-1 0,-1 1 0,1 0 0,0-1 0,0 1 1,0 0-1,0 0 0,0 0 0,0 0 0,0 1 0,1-1 1,-1 1-1,1-1 0,-1 1 0,1 0 0,0 0 0,3-1 0,-6 2 63,1 0 0,0 0-1,0-1 1,0 1-1,0 0 1,-1 0 0,1-1-1,0 1 1,0 0 0,-1-1-1,1 1 1,0-1-1,0 1 1,-1-1 0,1 1-1,-1-1 1,1 0-1,0 1 1,-1-1 0,1 0-1,-1 1 1,0-1-1,1 0 1,-1 1 0,1-1-1,-1-2 1,0 2-48,0 0 0,-1 0 0,1 0 0,-1 0-1,1 0 1,-1 0 0,1 0 0,-1 0 0,0 0 0,1 0 0,-1 0 0,0 1 0,0-1 0,0 0 0,0 0 0,0 1 0,-1-1 0,-54-28-218,46 24 388,-22-8 222,0 2-1,0 1 1,-1 2 0,-1 1 0,-43-4 0,-11-3-417,-35-4 292,0 5 1,0 6-1,-238 16 0,338-5-311,1 0-1,0 1 0,0 1 0,1 2 1,-1 0-1,2 1 0,-1 1 0,1 0 1,-28 22-1,29-22 64,1-2 1,-2 1-1,1-2 1,-1-1-1,0 0 1,-22 3-1,17-4 29,0 1-1,1 1 0,-29 13 1,51-19-92,0 0 0,-1 1 1,1-1-1,0 1 0,0 0 1,1-1-1,-1 1 0,0 0 1,0 0-1,1 0 0,-1 0 1,1 0-1,0 1 0,0-1 1,0 0-1,-1 3 0,-9 45 101,-2 4-46,-19 3-26,22-40-13,0 1-1,-13 34 1,14-27-18,2-8 5,1-1 0,1 2-1,0-1 1,1 1-1,1-1 1,1 1 0,0 24-1,3-38 2,1 1 0,0-1 0,1 0 0,-1 0 0,1 0 0,-1 0 0,1 0 0,0 0 0,1 0 0,-1-1 0,1 0 0,-1 0 0,1 0 0,8 5 0,26 26 16,-28-22-20,1 0 0,-1-1 0,2 0 0,0-1 0,0 0 0,1-1 1,0 0-1,0-1 0,18 8 0,17 4 30,72 22 0,-63-24-28,339 106 4,-371-117-7,0-2 0,0-1 0,1-1-1,-1-1 1,1-1 0,34-4 0,154-29 41,-70 7-31,-11 10-14,145 1 0,-263 14 8,13 1-2,0-1 1,1-2 0,-1 0-1,-1-2 1,29-8 0,-50 10 5,-1 1 0,1-2 1,-1 1-1,1 0 0,-1-1 0,0 0 1,1 0-1,-2-1 0,1 1 0,0-1 1,-1 0-1,1 0 0,-1-1 1,0 1-1,-1-1 0,1 0 0,-1 0 1,0 0-1,0-1 0,-1 1 0,1-1 1,-1 1-1,0-1 0,-1 0 1,0 0-1,1 1 0,-2-1 0,1 0 1,-1-11-1,-2-5 40,-1 1 0,-1 0 0,0-1 0,-2 2-1,0-1 1,-14-27 0,8 17 98,-15-57-1,17 30 265,4 26-16,0 0 0,-13-35 1,15 57-331,0 0 1,-1 0 0,0 0 0,0 0-1,-1 1 1,-1 0 0,1 0 0,-1 1-1,-1 0 1,-10-10 0,-4 2-12,0 1 1,-1 0-1,-1 2 1,0 0-1,0 2 0,-1 1 1,-1 1-1,-46-10 1,26 9-692,-54-3 0,-43 7-4947,102 5-131,9-2-5002</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49.297"/>
    </inkml:context>
    <inkml:brush xml:id="br0">
      <inkml:brushProperty name="width" value="0.025" units="cm"/>
      <inkml:brushProperty name="height" value="0.025" units="cm"/>
    </inkml:brush>
  </inkml:definitions>
  <inkml:trace contextRef="#ctx0" brushRef="#br0">389 69 17232,'0'0'6668,"-8"-8"-5147,5 4-1416,-1 0-1,0 0 0,1 0 0,-2 1 1,1-1-1,0 1 0,-1 1 0,1-1 1,-1 0-1,0 1 0,0 0 0,0 0 0,0 1 1,0-1-1,0 1 0,0 0 0,-1 0 1,-10 1-1,4 0-50,-1 1 1,1 1 0,0 0-1,-1 0 1,1 1-1,0 1 1,0 0-1,1 1 1,-1 0-1,1 1 1,0 0 0,1 1-1,-1 0 1,1 1-1,1 0 1,-1 0-1,1 1 1,1 0-1,0 1 1,0-1 0,1 2-1,0-1 1,0 1-1,2 0 1,-1 0-1,1 1 1,1 0-1,0 0 1,1 0-1,0 0 1,-1 15 0,3-23-17,1 1 1,0-1-1,0 0 1,0 0 0,0 0-1,1 0 1,0 0 0,0 0-1,0 0 1,0-1 0,1 1-1,-1 0 1,1 0 0,0-1-1,0 1 1,0-1-1,1 0 1,-1 1 0,5 3-1,-3-4 56,0 0 0,1 0 0,-1 0 0,1-1 0,0 1 0,0-1 0,0 0 0,0-1 0,1 1 0,-1-1 0,0 0 0,11 1-1,-2-2 55,1 0 0,-1-1 0,1 0 0,-1-1-1,0-1 1,0 0 0,0-1 0,0-1-1,-1 0 1,16-8 0,-15 5-203,-1 0 0,0-1 0,-1-1 0,0 1 0,-1-2 0,0 0 0,0 0 0,-1-1 0,15-23 0,-23 31-5,1 0-1,-1 0 0,0 0 1,0 0-1,-1-1 0,1 1 1,-1 0-1,0-1 0,0 0 1,0 1-1,-1-1 0,1 1 1,-1-1-1,0 0 0,-1 1 1,1-1-1,-1 0 0,0 1 1,0-1-1,-1 1 0,1 0 1,-1-1-1,0 1 1,0 0-1,0 0 0,0 0 1,-1 0-1,0 0 0,0 1 1,0-1-1,0 1 0,0 0 1,-1 0-1,0 0 0,-7-5 1,-9-4-4876,-40-20 1,16 12-3249</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49.628"/>
    </inkml:context>
    <inkml:brush xml:id="br0">
      <inkml:brushProperty name="width" value="0.025" units="cm"/>
      <inkml:brushProperty name="height" value="0.025" units="cm"/>
    </inkml:brush>
  </inkml:definitions>
  <inkml:trace contextRef="#ctx0" brushRef="#br0">0 1 18193,'0'0'11627,"54"73"-10954,-27-30-417,1 6-160,2 7-32,7 3-64,-1 4 64,4-1-256,0-2-673,2-4-1313,-8-11-2210,-1-13-865,-1-17-5157</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50.580"/>
    </inkml:context>
    <inkml:brush xml:id="br0">
      <inkml:brushProperty name="width" value="0.025" units="cm"/>
      <inkml:brushProperty name="height" value="0.025" units="cm"/>
    </inkml:brush>
  </inkml:definitions>
  <inkml:trace contextRef="#ctx0" brushRef="#br0">1 74 5573,'0'0'8558,"3"-9"-4667,3-11-2443,4-13 4834,-14 76-6364,2-27 73,1 0-1,0-1 1,1 1-1,3 22 0,-3-35 14,1 0-1,-1 0 1,1-1-1,0 1 0,0 0 1,0 0-1,0-1 0,1 1 1,-1 0-1,1-1 1,-1 1-1,1-1 0,0 0 1,0 0-1,0 1 0,0-1 1,0 0-1,0-1 1,1 1-1,-1 0 0,1-1 1,-1 1-1,1-1 0,0 0 1,-1 0-1,1 0 1,0 0-1,6 1 0,2-1 140,0-1 0,0 0-1,0 0 1,0-1 0,1 0-1,-1-1 1,-1-1-1,1 0 1,0 0 0,0-1-1,18-9 1,-16 6 58,0 0 1,-1-1-1,0 0 0,0-1 0,-1-1 1,0 0-1,-1 0 0,16-21 1,-34 79-507,5-35 304,0 0 0,1 0 0,0 0 0,1 0 0,1 0-1,1 19 1,0-29 14,-1 0 0,1 0-1,-1 1 1,1-1 0,0 0-1,0 0 1,1 0 0,-1 0-1,0 0 1,1 0 0,0-1-1,0 1 1,0 0 0,0-1-1,0 1 1,0-1 0,1 0-1,-1 0 1,1 0 0,0 0-1,-1 0 1,1 0-1,0-1 1,0 1 0,0-1-1,0 0 1,0 0 0,0 0-1,1 0 1,4 0 0,2-1 79,0 1 0,0-1-1,0-1 1,0 0 0,0 0 0,-1-1 0,1-1 0,0 1 0,-1-1 0,1-1-1,-1 0 1,0 0 0,0-1 0,-1 0 0,1-1 0,-1 0 0,0 0 0,-1 0 0,9-10-1,-11 11-33,0-1-1,0 1 0,-1-1 1,0 0-1,0 0 1,-1-1-1,1 1 0,-1-1 1,-1 1-1,1-1 0,-1 0 1,0 0-1,-1 0 0,0 0 1,0-1-1,0 1 0,-1 0 1,0 0-1,0-1 0,-1 1 1,0 0-1,0 0 0,-1 0 1,0 0-1,0 0 0,-1 0 1,-4-9-1,6 13-102,-1 0 1,0 0-1,1 1 1,-1-1-1,0 0 0,0 1 1,-1 0-1,1-1 1,0 1-1,-1 0 0,1 0 1,-1 0-1,0 0 1,0 1-1,0-1 0,0 1 1,0 0-1,0-1 1,0 1-1,0 1 0,0-1 1,0 0-1,-5 1 1,6 0 0,0 0 1,-1 1 0,1-1 0,0 1-1,0 0 1,0 0 0,0 0 0,0 0-1,0 0 1,0 0 0,0 0 0,0 1-1,0-1 1,1 1 0,-1-1 0,1 1-1,-1 0 1,1-1 0,-1 1 0,1 0-1,0 0 1,0 0 0,0 0 0,0 0-1,0 0 1,1 0 0,-1 1-1,1-1 1,-1 0 0,1 0 0,0 1-1,0-1 1,0 3 0,-1-3-108,1 0 1,0 0-1,0-1 1,0 1-1,0 0 1,1-1-1,-1 1 1,0 0-1,1-1 1,-1 1 0,1 0-1,-1-1 1,1 1-1,0-1 1,0 1-1,0-1 1,0 1-1,0-1 1,0 0-1,0 1 1,0-1-1,0 0 1,1 0-1,-1 0 1,0 0-1,1 0 1,-1 0-1,4 1 1,1 0-1066,-1 0-1,1-1 1,0 0 0,-1 0 0,1 0 0,0 0 0,8-1 0,14 0-9344</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50.970"/>
    </inkml:context>
    <inkml:brush xml:id="br0">
      <inkml:brushProperty name="width" value="0.025" units="cm"/>
      <inkml:brushProperty name="height" value="0.025" units="cm"/>
    </inkml:brush>
  </inkml:definitions>
  <inkml:trace contextRef="#ctx0" brushRef="#br0">21 29 22902,'0'0'3059,"-4"7"-3994,-12 24 898,16-30 35,0-1 1,0 1-1,-1-1 1,1 1-1,0 0 0,0-1 1,0 1-1,0 0 0,0-1 1,0 1-1,0-1 1,0 1-1,1 0 0,-1-1 1,0 1-1,0 0 1,0-1-1,1 1 0,-1-1 1,0 1-1,1-1 0,-1 1 1,0-1-1,1 1 1,-1-1-1,1 1 0,-1-1 1,1 1-1,-1-1 1,1 0-1,-1 1 0,1-1 1,-1 0-1,1 1 1,-1-1-1,1 0 0,0 0 1,-1 0-1,1 1 0,-1-1 1,1 0-1,0 0 1,-1 0-1,1 0 0,0 0 1,-1 0-1,1 0 1,-1 0-1,1 0 0,0-1 1,0 1-1,32-5 113,-30 3-89,1 0 1,0 0-1,-1-1 0,1 1 1,-1-1-1,0 1 1,0-1-1,0 0 0,0 0 1,-1-1-1,1 1 1,-1-1-1,0 1 1,0-1-1,0 0 0,0 1 1,-1-1-1,1 0 1,0-6-1,-2 10-19,0-1 0,0 1 0,0-1 0,0 1 0,0-1 0,-1 1 0,1-1 0,0 0-1,0 1 1,-1-1 0,1 1 0,0-1 0,-1 1 0,1 0 0,0-1 0,-1 1 0,1-1 0,-1 1 0,1 0 0,0-1 0,-1 1 0,1 0 0,-1-1-1,1 1 1,-1 0 0,0 0 0,1 0 0,-1-1 0,1 1 0,-1 0 0,1 0 0,-1 0 0,1 0 0,-1 0 0,0 0 0,1 0 0,-1 0-1,1 0 1,-1 0 0,1 0 0,-1 1 0,0-1 0,1 0 0,-1 0 0,1 1 0,-1-1 0,1 0 0,-1 0 0,1 1 0,0-1 0,-1 1 0,-30 16 95,27-13-7,0 1 0,1 0-1,0-1 1,-1 1 0,1 0 0,1 1-1,-1-1 1,1 1 0,0-1 0,0 1-1,1-1 1,0 1 0,-1 0 0,2 0-1,-1 0 1,1-1 0,1 11 0,-1-14-29,1-1 1,0 1 0,0-1 0,0 0-1,0 1 1,1-1 0,-1 0 0,0 1-1,1-1 1,-1 0 0,0 0-1,1 0 1,-1-1 0,1 1 0,0 0-1,-1 0 1,1-1 0,0 1 0,-1-1-1,1 1 1,0-1 0,-1 0 0,1 0-1,2 0 1,24 2-1211,-7-5-5727,-17-2-855</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51.468"/>
    </inkml:context>
    <inkml:brush xml:id="br0">
      <inkml:brushProperty name="width" value="0.025" units="cm"/>
      <inkml:brushProperty name="height" value="0.025" units="cm"/>
    </inkml:brush>
  </inkml:definitions>
  <inkml:trace contextRef="#ctx0" brushRef="#br0">172 18 17457,'0'0'8957,"-10"-5"-8332,8 4-603,-1 0-12,-1-1-1,1 1 0,0-1 0,0 1 0,0 0 0,-1 0 1,1 0-1,-1 1 0,1-1 0,-1 1 0,1 0 0,0 0 1,-1 0-1,1 0 0,-1 1 0,1 0 0,-1-1 0,1 1 1,0 0-1,-1 0 0,1 1 0,0-1 0,0 1 0,0 0 1,0-1-1,0 1 0,0 1 0,-3 2 0,-1 3 46,0 0 0,0 1 0,0 0 0,1 0 0,-7 14 0,11-19 5,0-1-1,0 1 1,0 0-1,1 0 0,-1 0 1,1 0-1,0 1 1,0-1-1,1 0 0,-1 0 1,1 1-1,0-1 1,0 0-1,1 1 0,-1-1 1,3 8-1,-2-11-38,0 0 0,0 1 1,1-1-1,-1 0 0,0 1 0,1-1 0,-1 0 1,1 0-1,0 0 0,-1-1 0,1 1 0,0 0 1,-1-1-1,1 1 0,0-1 0,0 1 0,0-1 1,0 0-1,-1 1 0,1-1 0,0 0 0,0-1 1,0 1-1,2 0 0,3-1 63,0 1 1,0-1-1,0-1 0,0 1 0,10-5 1,-6 1-41,0-2 0,0 1 0,0-1 0,-1-1 0,0 0 0,14-15 0,-19 19-25,-1-1 1,1 0 0,-1 0-1,0 0 1,0-1 0,-1 1-1,0-1 1,0 0 0,0 0 0,0 0-1,-1 0 1,0 0 0,-1-1-1,2-10 1,-3 17-17,0 0-1,0 0 1,0 0-1,0 0 1,0 0-1,1-1 1,-1 1-1,0 0 1,0 0 0,0 0-1,-1 0 1,1 0-1,0 0 1,0-1-1,0 1 1,0 0-1,0 0 1,0 0 0,0 0-1,0 0 1,0 0-1,0-1 1,0 1-1,0 0 1,0 0-1,0 0 1,0 0-1,-1 0 1,1 0 0,0 0-1,0 0 1,0 0-1,0 0 1,0 0-1,0-1 1,0 1-1,-1 0 1,1 0 0,0 0-1,0 0 1,0 0-1,0 0 1,0 0-1,0 0 1,-1 0-1,1 0 1,0 0 0,0 0-1,0 0 1,0 0-1,0 0 1,0 0-1,-1 0 1,1 1-1,0-1 1,0 0 0,0 0-1,-10 8-4,-8 12-37,-13 41 174,30-57-125,-1 1-1,1-1 1,0 0 0,0 1 0,0-1 0,0 0-1,1 1 1,0-1 0,0 1 0,0-1 0,1 1-1,-1-1 1,2 6 0,0-8-31,-1 0-1,0-1 1,0 1 0,1 0-1,-1-1 1,0 0-1,1 1 1,0-1 0,-1 0-1,1 0 1,0 0 0,0 0-1,-1 0 1,1 0-1,0 0 1,0-1 0,0 1-1,0-1 1,0 1 0,0-1-1,0 0 1,0 1 0,0-1-1,0-1 1,0 1-1,0 0 1,0 0 0,3-1-1,1 0-736,0 0 0,0 0 0,0-1 0,0 1 0,0-1 0,0 0 0,-1-1 0,8-4 0,16-16-7303</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51.904"/>
    </inkml:context>
    <inkml:brush xml:id="br0">
      <inkml:brushProperty name="width" value="0.025" units="cm"/>
      <inkml:brushProperty name="height" value="0.025" units="cm"/>
    </inkml:brush>
  </inkml:definitions>
  <inkml:trace contextRef="#ctx0" brushRef="#br0">120 211 5733,'-9'9'10384,"-8"5"-8323,-41 38 3999,55-48-5778,-1 0 0,1 0 0,-1 0 0,1 0 0,0 1 0,1-1 0,-1 1 0,1 0 0,0-1 0,0 1 0,0 0 0,-1 6 0,3-10-282,0 1-1,0-1 1,1 0 0,-1 0 0,0 1 0,0-1 0,1 0-1,-1 0 1,0 0 0,1 0 0,-1 0 0,1 1 0,0-1-1,-1 0 1,1 0 0,0 0 0,0 0 0,-1-1-1,1 1 1,0 0 0,0 0 0,0 0 0,0-1 0,0 1-1,0 0 1,0-1 0,0 1 0,1-1 0,-1 1 0,0-1-1,0 0 1,0 0 0,0 1 0,3-1 0,48 2 31,-39-2-78,-4-1-27,0 0 1,1-1-1,-1 0 0,0 0 0,0-1 0,0 0 0,0-1 0,0 0 0,-1 0 0,0-1 0,0 0 0,0 0 1,0-1-1,-1 0 0,0-1 0,0 1 0,-1-1 0,0-1 0,9-12 0,-6 7 85,-1 0 0,0-1 0,0 0 0,-2 0 1,0-1-1,0 0 0,-2 0 0,0 0 0,0 0 0,-1-1 0,0-17 0,-2 29 41,-1 1 0,0-1 1,-1 1-1,1-1 0,0 1 0,-1-1 0,0 1 1,0-1-1,0 1 0,0 0 0,0 0 0,-1-1 1,0 1-1,1 0 0,-1 0 0,0 0 0,0 1 0,-1-1 1,1 0-1,-1 1 0,1 0 0,-1-1 0,0 1 1,0 0-1,-4-2 0,2 2-42,1 1 1,0-1-1,-1 1 0,0 0 1,1 0-1,-1 1 0,0 0 1,1 0-1,-1 0 1,0 0-1,1 0 0,-1 1 1,1 0-1,-1 0 0,0 0 1,1 1-1,0 0 1,-1 0-1,-4 2 0,0 1 37,1 1 0,-1 0-1,1 0 1,0 0 0,1 1 0,-9 10-1,13-14-30,0 0-1,0 1 0,0 0 0,1-1 1,-1 1-1,1 0 0,0 0 1,1 0-1,-1 0 0,0 1 1,1-1-1,0 0 0,0 1 1,1-1-1,-1 1 0,1 8 0,0-12-14,1 1-1,0 0 0,0-1 0,-1 1 0,1-1 0,0 1 0,0-1 0,0 1 1,1-1-1,-1 0 0,0 0 0,1 1 0,-1-1 0,0 0 0,1 0 0,-1 0 1,1 0-1,0-1 0,-1 1 0,1 0 0,0-1 0,-1 1 0,1-1 0,0 1 1,0-1-1,1 0 0,56 6-204,-48-6 20,49-1-1501,-45 0 1331,-1 0 1,1 1 0,-1 0-1,0 1 1,1 1 0,26 7 0,-40-9 415,1 1 1,-1 0-1,1 0 1,-1 0 0,1 0-1,-1 0 1,0 0-1,1 0 1,-1 0-1,0 0 1,0 1 0,0-1-1,0 0 1,0 1-1,0-1 1,-1 1 0,1-1-1,0 1 1,-1 0-1,1-1 1,-1 1 0,1-1-1,-1 1 1,0 0-1,0-1 1,0 1 0,0 0-1,0 0 1,0 2-1,-2 6 189,0 1-1,0-1 0,-7 19 0,0 0-2611,9-20-3821</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52.612"/>
    </inkml:context>
    <inkml:brush xml:id="br0">
      <inkml:brushProperty name="width" value="0.025" units="cm"/>
      <inkml:brushProperty name="height" value="0.025" units="cm"/>
    </inkml:brush>
  </inkml:definitions>
  <inkml:trace contextRef="#ctx0" brushRef="#br0">131 24 13581,'0'0'12508,"-10"-5"-11435,-36-13-523,43 17-558,1 1 1,-1 0 0,0 0 0,0 0-1,0 1 1,0-1 0,0 1 0,1-1-1,-1 1 1,0 0 0,1 0 0,-1 0 0,0 1-1,1-1 1,-1 0 0,1 1 0,0 0-1,-1-1 1,1 1 0,0 0 0,0 0-1,0 1 1,0-1 0,1 0 0,-1 0 0,1 1-1,-1-1 1,1 1 0,0 0 0,-2 4-1,45-6-953,8-5 492,-39 3 399,1-1 0,0 2 0,0-1 0,-1 2 0,1-1 0,0 2 0,0 0 0,17 4 0,-27-5 75,-1-1 1,1 1 0,-1 0-1,1 0 1,-1-1 0,1 1-1,-1 0 1,1 0-1,-1 0 1,0 0 0,1 1-1,-1-1 1,0 0 0,0 0-1,0 1 1,0-1-1,0 1 1,0-1 0,0 1-1,-1-1 1,1 1 0,0 0-1,0 2 1,-1-1 70,-1-1 0,1 0 0,0 0 0,-1 1 0,0-1 0,1 0 0,-1 0-1,0 0 1,0 0 0,0 0 0,0 0 0,-1 0 0,1 0 0,0 0 0,-3 2 0,-5 4 452,1 0-1,-1-1 1,0 0 0,-1 0-1,-18 9 1,18-11-207,-1-1 1,0 0-1,0 0 0,0-1 1,0-1-1,0 0 1,-15 1-1,24-2-345,0-1-1,0 0 1,0 0 0,0 0 0,0 0-1,0-1 1,0 1 0,0 0 0,0-1-1,0 1 1,0-1 0,0 0 0,0 0-1,0 0 1,0 0 0,1 0 0,-1 0-1,0 0 1,1 0 0,-1-1-1,1 1 1,-1-1 0,1 1 0,0-1-1,-1 1 1,1-1 0,0 0 0,0 0-1,0 0 1,0 1 0,1-1 0,-1 0-1,0 0 1,1 0 0,0 0 0,-1 0-1,1 0 1,0-1 0,0 1 0,0 0-1,0 0 1,0 0 0,1 0-1,-1 0 1,1 0 0,0-3 0,2-1-667,0 0 0,0 0 0,0 1 0,1 0 0,0-1 0,0 1 0,0 1 0,0-1 0,1 1 0,0-1 1,0 1-1,0 1 0,0-1 0,10-4 0,3-5-2804,19-13-4795</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53.443"/>
    </inkml:context>
    <inkml:brush xml:id="br0">
      <inkml:brushProperty name="width" value="0.025" units="cm"/>
      <inkml:brushProperty name="height" value="0.025" units="cm"/>
    </inkml:brush>
  </inkml:definitions>
  <inkml:trace contextRef="#ctx0" brushRef="#br0">111 1 18033,'0'0'5168,"-8"12"-3241,-7 11-1149,1 1 1,1 1-1,1 0 1,2 1-1,-13 45 1,17-34-654,1 1 1,2 0-1,2 42 1,1-79-89,0-9 58,-1 0-1,1-1 1,1 1-1,-1 0 1,1 0 0,3-9-1,0-11-30,0-35 0,-4 63-70,0 0-1,0 0 1,0-1 0,0 1-1,0 0 1,0 0 0,0 0-1,1-1 1,-1 1 0,0 0-1,0 0 1,0 0 0,0-1-1,1 1 1,-1 0 0,0 0-1,0 0 1,0 0 0,0 0-1,1 0 1,-1 0 0,0-1-1,0 1 1,1 0 0,-1 0-1,0 0 1,0 0 0,0 0-1,1 0 1,-1 0 0,0 0-1,0 0 1,1 0 0,-1 0-1,0 0 1,0 0 0,0 0 0,1 0-1,-1 1 1,0-1 0,0 0-1,0 0 1,1 0 0,-1 0-1,0 0 1,0 0 0,0 1-1,0-1 1,1 0 0,-1 0-1,0 0 1,0 0 0,0 1-1,0-1 1,0 0 0,1 0-1,-1 0 1,0 1 0,0-1-1,0 0 1,0 0 0,0 0-1,0 1 1,0-1 0,0 0-1,0 0 1,0 1 0,0-1-1,0 0 1,9 16-106,-4-8 118,0-1-1,0 0 1,1 0-1,0 0 1,0 0 0,1-1-1,-1 0 1,1 0-1,1-1 1,-1 0 0,1 0-1,0-1 1,0 0-1,0 0 1,0-1 0,1 0-1,-1-1 1,1 0-1,0 0 1,0 0 0,0-1-1,0-1 1,0 0-1,15-1 1,-15 1 1,0-1-1,1 0 1,-2-1-1,1 0 1,0 0-1,0-1 1,-1 0 0,1-1-1,-1 0 1,0 0-1,0-1 1,0 1-1,-1-2 1,0 1 0,0-1-1,0 0 1,-1-1-1,1 0 1,-2 0-1,1 0 1,-1 0 0,0-1-1,0 0 1,4-12-1,-3-8-93,-6 27 82,0 1-1,0 0 0,0-1 0,0 1 0,0-1 0,-1 1 0,1 0 0,0-1 0,0 1 0,0 0 1,0-1-1,0 1 0,-1 0 0,1-1 0,0 1 0,0 0 0,0-1 0,-1 1 0,1 0 0,0-1 0,-1 1 1,1 0-1,0 0 0,-1-1 0,1 1 0,0 0 0,-1 0 0,1 0 0,0 0 0,-1 0 0,1-1 1,-1 1-1,-1 1-11,0 0 0,0-1 0,0 1 0,0 0 0,0 0 0,0 0 0,0 0 0,0 1 0,1-1 0,-1 0 0,0 1 0,1 0 1,-1-1-1,1 1 0,0 0 0,-1-1 0,1 1 0,-1 4 0,-5 4 22,1 1 0,1 0 0,0 1 0,0-1 0,1 1 0,-5 23 0,9-32 6,-1-1-1,1 1 1,-1-1-1,1 1 1,0-1-1,0 1 1,0 0-1,0-1 0,1 1 1,-1-1-1,1 1 1,-1-1-1,1 0 1,0 1-1,0-1 1,0 0-1,0 1 1,1-1-1,-1 0 1,0 0-1,1 0 0,0 0 1,-1 0-1,1 0 1,0-1-1,0 1 1,0 0-1,0-1 1,0 0-1,0 1 1,1-1-1,-1 0 1,0 0-1,1 0 0,-1 0 1,1-1-1,-1 1 1,1-1-1,3 1 1,5 0-2,1 0 0,0 0 0,0-2 0,-1 1 0,1-1 0,0-1 0,-1 0 1,0-1-1,1 0 0,-1 0 0,19-10 0,-11 3-248,-1-1 0,0-1 0,-1-1 1,-1 0-1,24-25 0,-40 38 230,1 0 1,-1 0 0,0 0-1,0 0 1,1 1-1,-1-1 1,0 0-1,1 0 1,-1 0-1,0 0 1,1 0 0,-1 0-1,0 1 1,0-1-1,1 0 1,-1 0-1,0 1 1,0-1 0,1 0-1,-1 0 1,0 0-1,0 1 1,0-1-1,0 0 1,1 1-1,-1-1 1,0 0 0,0 1-1,0-1 1,0 0-1,0 0 1,0 1-1,0-1 1,0 0 0,0 1-1,0-1 1,0 0-1,0 1 1,0-1-1,0 0 1,0 1-1,0-1 1,0 0 0,0 1-1,-1-1 1,1 0-1,0 0 1,0 1-1,1 34 306,1-1 316,-1-32-570,0-1-1,1 1 0,-1-1 1,0 1-1,1-1 1,-1 0-1,1 0 0,-1 0 1,1 0-1,-1 0 0,1 0 1,0 0-1,-1 0 1,1-1-1,0 1 0,0-1 1,0 1-1,-1-1 1,1 0-1,0 1 0,0-1 1,0 0-1,0 0 0,0-1 1,0 1-1,2-1 1,53-8 387,-3-16-628,-46 20 79,1 0 0,-1 1 1,1 0-1,1 0 0,-1 1 1,0 1-1,15-3 0,-23 6 136,0-1-1,0 1 0,0 0 1,-1 0-1,1 0 1,0 0-1,0 0 0,-1 1 1,1-1-1,-1 0 0,1 0 1,-1 0-1,1 0 0,-1 1 1,0-1-1,0 0 0,1 0 1,-1 1-1,0-1 1,0 2-1,9 26 308,-5-27-274,-1 1 0,1-1 0,0 0 1,0 0-1,0-1 0,0 1 0,0-1 1,1 0-1,-1 0 0,0-1 0,0 1 1,1-1-1,-1 0 0,5 0 0,62-7 222,-51 2-457,-1 0 0,0-2 0,-1 0 1,24-13-1,37-14-4998,-72 37-4721,1 0 4278,5-3-4757</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53.800"/>
    </inkml:context>
    <inkml:brush xml:id="br0">
      <inkml:brushProperty name="width" value="0.025" units="cm"/>
      <inkml:brushProperty name="height" value="0.025" units="cm"/>
    </inkml:brush>
  </inkml:definitions>
  <inkml:trace contextRef="#ctx0" brushRef="#br0">135 1 16592,'0'0'3219,"-9"1"-417,-55 18 361,60-18-2996,1 0-1,0 0 0,0 1 0,-1-1 0,1 1 0,0 0 0,1 0 0,-1 0 1,0 0-1,1 1 0,-1-1 0,1 1 0,-1-1 0,1 1 0,0 0 0,0 0 1,1 0-1,-1 0 0,0 0 0,-1 5 0,4-7-189,-1 0 0,0 0-1,0-1 1,1 1 0,-1 0 0,0 0 0,1 0-1,-1 0 1,1 0 0,-1 0 0,1 0 0,0-1-1,-1 1 1,1 0 0,0-1 0,0 1-1,-1 0 1,1-1 0,0 1 0,0-1 0,0 1-1,0-1 1,0 1 0,0-1 0,-1 0 0,1 1-1,0-1 1,0 0 0,0 0 0,0 0 0,0 0-1,0 0 1,2 0 0,47 3-1909,-36-3 793,4 1 189,-5-1 524,0 0 0,0 2 1,23 4-1,-36-6 489,1 0-1,-1 0 1,0 0-1,1 0 0,-1 0 1,1 1-1,-1-1 1,1 0-1,-1 0 1,1 0-1,-1 1 1,0-1-1,1 0 1,-1 0-1,0 1 1,1-1-1,-1 1 0,0-1 1,1 0-1,-1 1 1,0-1-1,1 0 1,-1 1-1,0-1 1,0 1-1,0-1 1,0 1-1,1-1 0,-1 1 1,0-1-1,0 1 1,0-1-1,0 1 1,0-1-1,0 1 1,0-1-1,0 0 1,0 1-1,0-1 0,-1 1 1,1-1-1,0 1 1,0-1-1,0 1 1,0-1-1,-1 1 1,1-1-1,0 0 1,0 1-1,-1-1 1,1 0-1,0 1 0,-1-1 1,1 0-1,-1 1 1,1-1-1,0 0 1,-1 0-1,1 1 1,-1-1-1,1 0 1,-1 0-1,1 0 0,-1 1 1,-29 17 1984,27-17-2052,-70 31 2547,34-22-2990,3-10-4257,26-4-3537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29:59.913"/>
    </inkml:context>
    <inkml:brush xml:id="br0">
      <inkml:brushProperty name="width" value="0.025" units="cm"/>
      <inkml:brushProperty name="height" value="0.025" units="cm"/>
    </inkml:brush>
  </inkml:definitions>
  <inkml:trace contextRef="#ctx0" brushRef="#br0">142 1 4773,'0'0'21561,"-13"9"-20333,9-6-1176,-64 53 1943,62-50-1783,0 0-1,0 0 0,0 0 0,1 1 0,0 0 0,1 0 0,-1 0 0,1 0 1,-6 17-1,10-24-222,1 1 0,-1-1 0,0 1 1,0-1-1,0 1 0,1-1 0,-1 1 1,0-1-1,0 1 0,1-1 0,-1 0 1,1 1-1,-1-1 0,0 0 0,1 1 1,-1-1-1,1 0 0,-1 1 0,0-1 1,1 0-1,-1 0 0,1 1 0,-1-1 1,1 0-1,-1 0 0,1 0 0,-1 0 1,1 0-1,-1 1 0,1-1 0,0 0 1,-1 0-1,1-1 0,-1 1 0,1 0 1,-1 0-1,1 0 0,-1 0 0,1 0 1,-1 0-1,1-1 0,-1 1 0,1-1 1,28-6-500,-1-4-534,-20 7 568,1 0-1,-1 0 0,1 1 1,0 0-1,1 1 0,-1 0 1,0 0-1,1 1 1,-1 0-1,0 1 0,11 1 1,-19-1 468,0 0 0,0 1 0,0 0 0,0-1 1,1 1-1,-1 0 0,0 0 0,0-1 0,0 1 1,-1 0-1,1 0 0,0 0 0,0 0 0,0 0 0,-1 0 1,1 1-1,-1-1 0,1 0 0,0 0 0,-1 0 1,0 1-1,1-1 0,-1 0 0,0 0 0,0 1 1,0-1-1,0 0 0,0 1 0,0-1 0,0 0 1,0 0-1,0 1 0,-1-1 0,1 0 0,0 1 0,-1-1 1,1 0-1,-2 2 0,0 4 259,0 0 0,-1 1 0,0-1 0,0 0 0,-5 8 0,-2-2 749,0-1 0,-1 0 0,-19 18 0,25-26-754,1 0-1,-1-1 0,0 1 1,0-1-1,0 0 1,0 0-1,-1 0 1,1-1-1,-1 0 0,1 0 1,-1 0-1,-11 1 1,16-3-306,1 0 1,-1 0-1,1-1 1,-1 1 0,1 0-1,-1 0 1,1-1-1,0 1 1,-1 0-1,1-1 1,0 1 0,-1 0-1,1-1 1,0 1-1,-1-1 1,1 1-1,0 0 1,0-1 0,-1 1-1,1-1 1,0 1-1,0-1 1,0 1-1,0-1 1,0 1 0,-1-1-1,1 1 1,0-1-1,0 1 1,0-1 0,1 1-1,-1-1 1,0 1-1,0-1 1,0 1-1,0-1 1,0 1 0,0-1-1,1 1 1,-1-1-1,0 1 1,0 0-1,1-1 1,-1 1 0,0-1-1,1 1 1,-1 0-1,1-1 1,13-24-4370,5 1-1026,4-1-2233</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4.038"/>
    </inkml:context>
    <inkml:brush xml:id="br0">
      <inkml:brushProperty name="width" value="0.025" units="cm"/>
      <inkml:brushProperty name="height" value="0.025" units="cm"/>
    </inkml:brush>
  </inkml:definitions>
  <inkml:trace contextRef="#ctx0" brushRef="#br0">33 204 12684,'-4'11'1634,"-4"15"-821,2 0 0,1 1 0,0 0 0,3 0 1,-1 33-1,3-7 344,8 59-1,-6-96-1057,1 0 0,0-1 0,1 1 0,1-1-1,0 0 1,1 0 0,1 0 0,10 17 0,-16-30-71,0-1 0,1 1 0,-1 0 0,0 0 0,1 0 0,-1-1 0,1 1 0,0-1 0,0 1 0,-1-1 0,1 0 0,0 0 0,0 0 0,0 0 0,0 0 0,0 0 0,0 0 0,1-1 0,-1 1 0,0-1 0,0 1 0,1-1 0,-1 0 0,0 0 0,0 0 0,1 0 0,-1 0 0,0-1 0,0 1 0,0-1 0,1 1 0,-1-1 0,0 0 0,0 0-1,0 0 1,0 0 0,0 0 0,0 0 0,-1-1 0,1 1 0,2-2 0,8-7 114,-1-1 0,0 0 0,0-1 0,14-21-1,149-240 384,-111 169-772,7-15-2175,-27 39-2897,-3-7-6601</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54.814"/>
    </inkml:context>
    <inkml:brush xml:id="br0">
      <inkml:brushProperty name="width" value="0.025" units="cm"/>
      <inkml:brushProperty name="height" value="0.025" units="cm"/>
    </inkml:brush>
  </inkml:definitions>
  <inkml:trace contextRef="#ctx0" brushRef="#br0">50 1 17969,'0'0'6684,"-2"11"-6012,-13 126 1650,-18 117 1666,37-263-3917,0 1 0,1 0 0,0 0 0,0 0 0,1 0 0,0 1-1,0 0 1,9-7 0,-6 5 0,1 0-1,0 0 1,1 1-1,-1 0 1,2 0-1,18-8 1,-29 15-71,-1 1 0,1 0 0,-1 0 0,1-1 0,-1 1 0,0 0 0,1 0 0,-1 0 0,1 0 0,-1 0 0,1 0 0,-1 0 0,1 0 0,-1 0 0,1 0 0,-1 0 0,1 0 0,-1 0 0,1 0 0,-1 0 0,0 0 0,1 0 0,-1 1 0,1-1 0,-1 0 0,1 0 0,-1 0 0,0 1 0,1-1 0,-1 0 0,1 1 0,-1-1 0,0 0 0,1 1 0,-1-1 0,0 1 0,0-1 0,1 0 0,-1 1 0,0-1 0,0 1 0,0 27 0,-2-20 0,0-1 0,-1 1 0,1 0 0,-2-1 0,-5 12 0,-19 13 0,21-25 0,-1 2 0,1-1 0,1 1 0,-10 16 0,50-72 0,-26 30 0,0-2 0,-2 1 0,0-1 0,0 0 0,-2 0 0,-1 0 0,2-34 0,-5 56-64,0-1 0,0 1 0,0-1 0,0 1 0,1-1-1,-1 1 1,1-1 0,-1 1 0,1-1 0,0 0 0,0 1 0,0-1 0,0 0 0,0 0 0,0 1 0,1-1-1,-1 0 1,1-1 0,0 1 0,-1 0 0,4 2 0,0-1-282,0 0 0,-1 0 0,1-1 0,1 1 0,-1-1 0,0-1 0,0 1 0,1-1 0,7 1 0,13 1-1766,-1-2-1,0-1 1,36-5 0,-32 1-5933</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55.614"/>
    </inkml:context>
    <inkml:brush xml:id="br0">
      <inkml:brushProperty name="width" value="0.025" units="cm"/>
      <inkml:brushProperty name="height" value="0.025" units="cm"/>
    </inkml:brush>
  </inkml:definitions>
  <inkml:trace contextRef="#ctx0" brushRef="#br0">133 291 14446,'0'0'13981,"-9"-4"-13266,4 2-652,-1 0 0,1 0 0,0 0 0,-1 1 0,1-1 0,-1 1-1,-9 0 1,12 1-51,0 1-1,0-1 1,0 1-1,0 0 0,0-1 1,0 1-1,1 1 0,-1-1 1,0 0-1,1 1 1,-1-1-1,1 1 0,-1 0 1,1 0-1,0 0 0,0 0 1,0 0-1,0 0 1,0 1-1,-2 2 0,3-4-16,-1 1 0,1 0 0,-1-1 1,1 1-1,0 0 0,0 0 0,0 0 0,0 0 0,0 0 0,1 0 0,-1 0 0,0 0 0,1 0 0,-1 0 0,1 0 0,0 0 0,0 0 0,0 0 1,0 1-1,0-1 0,0 0 0,1 2 0,1-2-4,-1-1 1,0 0 0,1 1-1,-1-1 1,1 0-1,0 0 1,-1 0 0,1 0-1,0 0 1,0 0-1,-1-1 1,1 1 0,0 0-1,0-1 1,0 1-1,0-1 1,0 0 0,0 0-1,0 0 1,0 0 0,0 0-1,0 0 1,2-1-1,3 0-227,1 0-1,0 0 1,-1-1-1,1 0 1,-1-1 0,0 0-1,1 0 1,-1 0-1,7-6 1,57-43-4201,-88 98 3909,15-43 657,0 0 0,1 0 0,-1 1 1,1-1-1,0 1 0,0-1 0,0 1 1,0-1-1,1 1 0,-1 0 0,1-1 1,0 1-1,0 0 0,1 3 0,0-5-49,-1-1-1,1 1 1,0-1 0,0 1-1,1-1 1,-1 0-1,0 1 1,0-1-1,1 0 1,-1 0-1,1 0 1,-1 0-1,1 0 1,-1-1-1,1 1 1,-1 0-1,1-1 1,0 1-1,-1-1 1,1 1-1,0-1 1,0 0-1,-1 0 1,1 0-1,0 0 1,0 0-1,-1 0 1,1 0-1,3-1 1,8-1 99,0 0-1,1-1 1,-2-1 0,1 0 0,0-1 0,-1 0-1,0-1 1,0 0 0,0-1 0,-1 0 0,0-1 0,0 0-1,11-12 1,-4 3-159,0-1 0,-2-1 0,0 0 0,-1-1 0,-1 0-1,14-30 1,-21 37 15,0 0 0,-1 0-1,-1 0 1,0-1 0,-1 0-1,-1 0 1,0 0 0,-1 0 0,1-21-1,-3 35-37,0 0 0,0 0 0,0-1 0,0 1 0,0 0 0,0 0 0,0-1 0,-1 1 0,1 0 0,0 0 0,0-1 0,0 1 0,-1 0 0,1 0 0,0 0 0,0-1 0,0 1 1,-1 0-1,1 0 0,0 0 0,0 0 0,-1 0 0,1-1 0,0 1 0,-1 0 0,1 0 0,0 0 0,0 0 0,-1 0 0,1 0 0,0 0 0,-1 0 0,1 0 0,0 0 0,0 0 0,-1 0 0,1 0 0,0 0 0,-1 0 0,1 1 0,0-1 0,0 0 0,-1 0 0,1 0 0,-1 1 0,-12 6-271,1 5 265,0 1-1,0 0 0,1 0 1,-17 30-1,-32 64 101,60-106-91,-10 15 80,2 2 0,0-1 0,1 1 0,0 0 0,2 0 0,0 1 0,1-1 1,-3 34-1,7-51-73,0 1 1,0-1-1,0 0 1,0 1-1,0-1 0,0 0 1,0 1-1,0-1 1,0 0-1,0 1 1,1-1-1,-1 0 1,1 1-1,-1-1 1,1 0-1,0 0 1,-1 0-1,1 0 1,0 1-1,0-1 1,-1 0-1,1 0 1,0 0-1,0-1 0,0 1 1,0 0-1,1 0 1,-1 0-1,0-1 1,0 1-1,0-1 1,1 1-1,-1-1 1,0 1-1,0-1 1,1 0-1,-1 0 1,0 1-1,1-1 1,-1 0-1,0 0 1,1 0-1,-1 0 1,0-1-1,2 1 0,1-1 9,0 0 0,-1 0 0,1-1 0,-1 1 0,1-1 0,-1 0 0,1 0-1,-1 0 1,0 0 0,0 0 0,0-1 0,0 1 0,-1-1 0,1 0 0,2-4 0,0-4-33,0 1 1,-1-1-1,0 0 1,-1 0-1,0-1 1,-1 1-1,0 0 1,-1-1-1,0 0 1,-1-11-1,0 24 37,1 1-1,0 0 1,0-1-1,0 1 1,-1-1-1,2 1 1,-1-1-1,0 1 1,0-1-1,0 0 1,1 1-1,-1-1 1,0 0-1,1 0 1,-1 0-1,1 0 1,0 0-1,-1 0 1,1-1 0,0 1-1,-1-1 1,1 1-1,0-1 1,0 1-1,2-1 1,52 3 458,-45-3-338,7-1-52,-1 0 0,0-1 0,0-1 0,0 0 0,0-2 0,0 0 0,20-9 0,-27 10-68,0-1 1,0 0 0,-1-1-1,1 0 1,-1-1 0,-1 1-1,1-2 1,-1 1-1,0-1 1,-1 0 0,0-1-1,9-13 1,-15 20-16,0 0-1,0 0 1,0 0-1,0 0 1,0 0-1,0 0 1,-1 0-1,1 0 1,-1 0-1,1 0 1,-1-1-1,0 1 1,0 0-1,0-4 1,0 5-1,-1 0 1,1 1 0,0-1 0,-1 0-1,1 0 1,-1 1 0,1-1-1,-1 0 1,1 0 0,-1 1 0,0-1-1,1 1 1,-1-1 0,0 1-1,1-1 1,-1 1 0,0-1 0,0 1-1,1-1 1,-1 1 0,0 0-1,0-1 1,0 1 0,-1 0 0,-3-1 7,1 1 0,-1 0 1,0 0-1,1 1 1,-1-1-1,1 1 0,-1 0 1,1 0-1,-1 1 1,1-1-1,-1 1 1,-4 3-1,-5 3-12,1 0 0,1 1 0,-1 0 0,2 1 0,-1 1 0,-12 14 0,19-19 0,0-1 0,1 1 0,-1 0 0,1 0 0,1 0 0,-1 1 0,1-1 0,0 1 0,1 0 0,0 0 0,0 0 0,0 0 0,1 0 0,0 0 0,0 13 0,1-17-3,1 0 1,0 0-1,0 0 0,1 0 1,-1-1-1,0 1 0,1 0 1,0 0-1,0-1 0,0 1 1,0-1-1,0 0 0,0 0 1,0 1-1,1-1 0,-1-1 1,1 1-1,0 0 0,-1-1 1,1 1-1,0-1 0,0 0 1,0 0-1,0 0 0,0 0 1,0 0-1,0-1 0,5 1 1,14 2-153,0-1 1,43 0-1,-46-2-41,-17 0 162,87-1-2948,-29-5-2484,20-12-7128</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58.127"/>
    </inkml:context>
    <inkml:brush xml:id="br0">
      <inkml:brushProperty name="width" value="0.025" units="cm"/>
      <inkml:brushProperty name="height" value="0.025" units="cm"/>
    </inkml:brush>
  </inkml:definitions>
  <inkml:trace contextRef="#ctx0" brushRef="#br0">1 1 16912,'0'0'12908,"6"51"-20819,4-51-3140</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58.501"/>
    </inkml:context>
    <inkml:brush xml:id="br0">
      <inkml:brushProperty name="width" value="0.025" units="cm"/>
      <inkml:brushProperty name="height" value="0.025" units="cm"/>
    </inkml:brush>
  </inkml:definitions>
  <inkml:trace contextRef="#ctx0" brushRef="#br0">1 2 22357,'0'0'6182,"23"27"-14318,6-56-8936</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59.330"/>
    </inkml:context>
    <inkml:brush xml:id="br0">
      <inkml:brushProperty name="width" value="0.025" units="cm"/>
      <inkml:brushProperty name="height" value="0.025" units="cm"/>
    </inkml:brush>
  </inkml:definitions>
  <inkml:trace contextRef="#ctx0" brushRef="#br0">16 111 14125,'0'0'3022,"2"-9"128,-1 1-3330,6-23 5563,-7 31-5323,0 1-1,0-1 0,0 0 1,0 0-1,0 0 1,1 0-1,-1 0 1,0 0-1,0 0 0,0 0 1,0 0-1,0 0 1,0 0-1,0 0 0,0 0 1,0 0-1,0 0 1,0 0-1,0 0 0,0 0 1,0 0-1,0 0 1,1 0-1,-1 0 1,0 0-1,0 0 0,0 0 1,0 0-1,0 0 1,0 0-1,0 0 0,0 0 1,0 0-1,0 0 1,0 0-1,0 0 0,0 0 1,1 0-1,-1 0 1,0 0-1,0 0 1,0 0-1,0 0 0,0 0 1,0 0-1,0 0 1,0 0-1,1 23 496,-3 18-300,-11 64 0,-1-1 346,14-104-594,0 0 1,0 0 0,0 0 0,0 0-1,0 0 1,0 0 0,0 0 0,0 0-1,0 0 1,0 1 0,0-1 0,0 0-1,0 0 1,0 0 0,0 0 0,0 0-1,0 0 1,0 0 0,0 1 0,0-1-1,0 0 1,0 0 0,0 0 0,0 0-1,0 0 1,0 0 0,0 0 0,0 0-1,0 1 1,0-1 0,0 0 0,0 0-1,0 0 1,1 0 0,-1 0 0,0 0-1,0 0 1,0 0 0,0 0 0,0 0-1,0 0 1,0 0 0,0 0 0,0 0-1,1 0 1,-1 1 0,0-1 0,0 0-1,0 0 1,0 0 0,0 0 0,0 0-1,0 0 1,1 0 0,-1 0 0,0 0-1,0-1 1,0 1 0,0 0-1,0 0 1,0 0 0,0 0 0,0 0-1,1 0 1,-1 0 0,0 0 0,0 0-1,0 0 1,9-10 366,9-15 122,-11 9-420,-1 0 1,0 0-1,-1 0 1,-1-1-1,-1 0 0,2-19 1,0-105-3,-5 112-80,-7 74-779,5-36 779,0 0 1,1 0-1,-1-1 0,1 1 0,1 0 1,0 1-1,0-1 0,1 0 0,0 0 0,1-1 1,3 13-1,-4-19 7,0 0 1,0-1-1,0 1 0,0 0 1,0 0-1,0-1 0,1 1 1,-1-1-1,1 1 0,-1-1 1,1 0-1,-1 1 0,1-1 1,0 0-1,0 0 1,-1 0-1,1 0 0,0-1 1,0 1-1,4 1 0,-2-2 14,0 0-1,-1 0 1,1 0-1,0 0 0,0 0 1,0-1-1,0 0 1,0 0-1,-1 0 1,6-2-1,3-2 33,-1-1 0,1 0 0,-1-1 0,-1 0 1,16-14-1,64-76 91,-93 146-768,-12 21 620,8-42 106,1 0 0,-3 47 0,9-74-79,0 1 0,-1 0 1,1-1-1,0 1 0,0-1 0,1 1 0,-1-1 0,0 1 1,0 0-1,1-1 0,-1 1 0,1-1 0,-1 1 0,1-1 1,0 0-1,-1 1 0,1-1 0,0 0 0,0 1 0,0-1 1,0 0-1,0 0 0,0 0 0,0 0 0,1 0 1,-1 0-1,0 0 0,1 0 0,-1 0 0,0 0 0,1-1 1,-1 1-1,1-1 0,-1 1 0,1-1 0,0 0 0,-1 1 1,1-1-1,-1 0 0,1 0 0,-1 0 0,1 0 0,2-1 1,2 0 32,0 0 1,-1 0 0,1-1-1,0 0 1,-1 0 0,1 0 0,-1-1-1,0 0 1,0 0 0,9-7-1,-2 0-46,-2-1-1,0 0 0,0 0 1,-1-1-1,0 0 0,-1-1 1,11-21-1,-28 54-47,1 2 1,2-1-1,0 1 1,1 0-1,-4 43 0,9-64 40,0 0 0,0 0-1,0 0 1,0 0 0,1 0-1,-1 1 1,0-1 0,0 0 0,1 0-1,-1 0 1,1 0 0,-1 0-1,1 0 1,-1 0 0,1 0-1,0 0 1,-1 0 0,1 0-1,0-1 1,0 1 0,0 0-1,0 0 1,0-1 0,-1 1-1,1 0 1,0-1 0,1 1-1,-1-1 1,0 1 0,0-1-1,0 0 1,0 1 0,0-1-1,0 0 1,0 0 0,1 0-1,-1 0 1,0 0 0,0 0-1,0 0 1,0 0 0,0-1-1,3 1 1,1-1-165,0-1 0,0 1-1,0-1 1,0 1 0,0-1 0,0-1-1,-1 1 1,8-5 0,-3-1-1468,-1 0 0,1-1 0,-1 0 0,-1 0 0,1 0 1,-2-1-1,11-19 0,4-15-7348</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59.706"/>
    </inkml:context>
    <inkml:brush xml:id="br0">
      <inkml:brushProperty name="width" value="0.025" units="cm"/>
      <inkml:brushProperty name="height" value="0.025" units="cm"/>
    </inkml:brush>
  </inkml:definitions>
  <inkml:trace contextRef="#ctx0" brushRef="#br0">176 0 17969,'0'0'7869,"-8"7"-6519,4-5-1258,0 1 1,1 0-1,-1 1 0,1-1 0,-1 0 0,1 1 0,0 0 0,0 0 0,1 0 0,-1 0 0,1 0 0,0 1 1,0-1-1,0 1 0,1-1 0,0 1 0,-1 0 0,2-1 0,-2 8 0,2 4-95,0-1 0,0 1 1,2 0-1,0-1 0,1 1 0,0-1 0,1 0 0,1 0 1,0 0-1,2-1 0,-1 0 0,1 0 0,1 0 0,19 23 0,-24-35-2176,-5-10 439,-11-13-1627,-66-48-4607,32 30 8384,3-2 4084,43 40-4195,0 0 1,0 0-1,-1 0 1,1 0-1,0 0 1,1 0-1,-1 0 0,0-1 1,0 1-1,0 0 1,1-1-1,-1 1 1,1 0-1,-1-1 1,1 1-1,-1-1 0,1 1 1,0-1-1,0 1 1,0-1-1,0-2 1,0 3-154,1 0 0,0 0 0,0 0 0,-1 0 0,1 0 0,0 0 0,0 1 0,0-1 0,0 0 1,0 0-1,0 1 0,0-1 0,0 0 0,0 1 0,0-1 0,0 1 0,1 0 0,-1-1 0,0 1 0,2-1 1,11-1 101,0 1 1,0 0 0,22 1 0,-22 1-79,39-1-40,16 0-1540,-25 0-3791,-26-3-634,-11-5-2333</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0.049"/>
    </inkml:context>
    <inkml:brush xml:id="br0">
      <inkml:brushProperty name="width" value="0.025" units="cm"/>
      <inkml:brushProperty name="height" value="0.025" units="cm"/>
    </inkml:brush>
  </inkml:definitions>
  <inkml:trace contextRef="#ctx0" brushRef="#br0">1 1 20916,'0'0'8520,"55"-1"-9769,-20 1-3428,-5 0-5701</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2.137"/>
    </inkml:context>
    <inkml:brush xml:id="br0">
      <inkml:brushProperty name="width" value="0.025" units="cm"/>
      <inkml:brushProperty name="height" value="0.025" units="cm"/>
    </inkml:brush>
  </inkml:definitions>
  <inkml:trace contextRef="#ctx0" brushRef="#br0">47 158 12204,'0'0'12321,"-4"11"-12289,3-9-32,-28 73 30,26-66-24,1 1-1,-1-1 1,2 1-1,-1-1 1,1 1-1,1 0 1,0 12-1,0-21 21,1 0-1,-1 1 1,1-1-1,-1 0 1,1 0-1,0 0 1,-1 0-1,1 0 1,0 0-1,0 0 1,0 0 0,0-1-1,-1 1 1,1 0-1,0 0 1,1-1-1,-1 1 1,0 0-1,0-1 1,0 1-1,0-1 1,0 0-1,1 1 1,-1-1-1,0 0 1,0 0-1,0 0 1,1 1-1,-1-1 1,0-1-1,0 1 1,2 0-1,43-8 1877,-33 3-1649,0-1 0,-1 0-1,1-1 1,-1-1 0,-1 0 0,15-13-1,-18 15-116,-1 0 0,-1-1 0,1 0-1,-1 0 1,0 0 0,-1-1-1,0 0 1,0 0 0,0-1-1,4-12 1,-24 45 19,-6 21-171,18-38 12,1 1 0,0-1 0,1 1 0,0-1 1,-1 15-1,2-21 14,0 1 0,0-1 0,0 1 0,1-1 0,-1 1 0,0-1 0,1 1 0,-1-1 0,1 1 0,-1-1 0,1 1 0,0-1 0,0 0 0,-1 1 0,1-1 0,0 0-1,0 0 1,0 0 0,0 0 0,1 0 0,-1 0 0,0 0 0,0 0 0,1 0 0,-1 0 0,0 0 0,1-1 0,-1 1 0,1-1 0,-1 1 0,1-1 0,-1 0 0,1 1 0,-1-1 0,2 0 0,7 0 70,0 0-1,0-1 1,0 0 0,0 0-1,0-1 1,0-1 0,-1 0-1,1 0 1,-1-1-1,0 0 1,17-10 0,-21 11-49,1 0 1,-1 0 0,-1-1 0,1 0 0,0 1-1,-1-2 1,0 1 0,0-1 0,0 1 0,-1-1-1,1 0 1,-1 0 0,0 0 0,-1-1-1,1 1 1,-1-1 0,0 0 0,0 1 0,-1-1-1,0 0 1,1-8 0,-2 13-32,0 1 0,0-1 0,0 1 0,0 0 0,0-1 0,0 1 0,0-1 0,0 1 0,0-1 0,0 1 0,0 0 0,0-1 0,-1 1 0,1-1 0,0 1 0,0 0 0,0-1 0,-1 1 0,1 0 0,0-1 0,0 1 0,-1 0 0,1-1 0,0 1 0,-1 0 0,1 0 0,0-1 0,-1 1 0,1 0 0,0 0 0,-1 0 0,1-1 0,-1 1 0,0 0 0,-16 5 0,-12 19 0,26-20 0,4-4 0,0 0 0,1-1 0,-1 1 0,0 0 0,0 0 0,0 0 0,1 0 0,-1 0 0,0 0 0,0 0 0,1 0 0,-1 1 0,0-1 0,0 0 0,0 1 0,0-1 0,1 1 0,-1-1 0,0 1 0,0-1 0,0 1 0,0 0 0,0 0 0,0 0 0,1 1 0,15 6 0,-13-8 0,14 1 0,0-2 0,-1 0 0,1-1 0,17-5 0,-32 7 0,0-1 0,0 1 0,0-1 0,0 0 0,0 0 0,0-1 0,0 1 0,0-1 0,0 1 0,-1-1 0,1 0 0,-1 0 0,1 0 0,-1 0 0,0 0 0,0-1 0,0 1 0,0-1 0,0 1 0,-1-1 0,1 0 0,-1 0 0,0 0 0,1 1 0,-1-1 0,0-1 0,-1 1 0,1 0 0,-1 0 0,1-4 0,-1 7 0,0-1 0,0 1 0,-1 0 0,1-1 0,0 1 0,0 0 0,0-1 0,-1 1 0,1 0 0,0 0 0,0-1 0,-1 1 0,1 0 0,0 0 0,0-1 0,-1 1 0,1 0 0,0 0 0,-1 0 0,1 0 0,0 0 0,-1-1 0,1 1 0,0 0 0,-1 0 0,1 0 0,0 0 0,-1 0 0,1 0 0,0 0 0,-1 0 0,1 0 0,0 0 0,-1 0 0,1 1 0,0-1 0,-1 0 0,1 0 0,0 0 0,-1 0 0,1 0 0,0 1 0,-1-1 0,1 0 0,0 0 0,0 0 0,-1 1 0,-17 10 0,5 1 0,1 1 0,1 0 0,0 0 0,-12 20 0,20-29 0,0 0 0,1 0 0,-1 1 0,1-1 0,0 1 0,1-1 0,-1 1 0,1 0 0,0-1 0,0 1 0,0 0 0,0 0 0,1 0 0,0 0 0,0 0 0,1 0 0,-1-1 0,1 1 0,0 0 0,2 6 0,-1-8 0,1 0 0,-1-1 0,1 0 0,-1 1 0,1-1 0,-1 0 0,1 0 0,0 0 0,0-1 0,0 1 0,0-1 0,1 1 0,-1-1 0,0 0 0,0 0 0,1-1 0,-1 1 0,1-1 0,-1 0 0,0 1 0,6-2 0,3 1 0,0 0 0,1-1 0,-1 0 0,23-7 0,-17 1 0,-1-1 0,0 0 0,0-2 0,-1 0 0,0-1 0,-1 0 0,0-1 0,-1-1 0,-1 0 0,0-1 0,0-1 0,-2 0 0,0 0 0,0-1 0,-2-1 0,0 1 0,0-1 0,-2-1 0,0 0 0,5-25 0,-11 42 0,-1-1 0,1 0 0,-1 0 0,0 1 0,0-1 0,0 0 0,0 1 0,0-1 0,0 0 0,0 0 0,-1 1 0,1-1 0,0 0 0,-1 1 0,0-3 0,0 4 0,1 0 0,-1-1 0,1 1 0,0 0 0,-1-1 0,1 1 0,-1 0 0,1 0 0,-1 0 0,1-1 0,-1 1 0,1 0 0,-1 0 0,0 0 0,1 0 0,-1 0 0,1 0 0,-1 0 0,1 0 0,-1 0 0,1 0 0,-1 0 0,1 0 0,-1 1 0,1-1 0,-1 0 0,1 0 0,-1 0 0,0 1 0,-5 3 0,0 0 0,0 0 0,1 0 0,0 1 0,-9 8 0,-3 6 0,-11 11 0,-29 40 0,51-62 0,0 1 0,1 0 0,0 0 0,0 0 0,1 1 0,0-1 0,1 1 0,0 0 0,0 0 0,0 12 0,2-20 0,1 0 0,0-1 0,0 1 0,1 0 0,-1 0 0,0-1 0,0 1 0,1 0 0,-1 0 0,1-1 0,0 1 0,-1-1 0,1 1 0,0 0 0,0-1 0,0 1 0,0-1 0,0 0 0,0 1 0,1-1 0,-1 0 0,3 2 0,0 0 0,0-1 0,0 0 0,1 0 0,-1 0 0,1-1 0,-1 0 0,1 0 0,7 1 0,7 0 0,1-1 0,-1-1 0,26-4 0,-35 3-243,0-1 0,-1-1 0,1 0 0,-1 0 1,1-1-1,-1-1 0,17-9 0,-22 11 117,1 1 0,-1-1 1,0-1-1,0 1 0,0 0 0,0-1 1,-1 0-1,0 0 0,1 0 0,-1 0 1,-1 0-1,1-1 0,0 1 0,-1-1 1,0 0-1,0 1 0,1-7 0,-3 10 78,0 1 0,0-1-1,0 1 1,0-1-1,0 1 1,1 0 0,-1-1-1,0 1 1,0-1 0,-1 1-1,1-1 1,0 1-1,0 0 1,0-1 0,0 1-1,0-1 1,0 1 0,-1 0-1,1-1 1,0 1 0,0-1-1,0 1 1,-1 0-1,1-1 1,0 1 0,-1 0-1,1-1 1,0 1 0,-1 0-1,1 0 1,0-1-1,-1 1 1,1 0 0,-1 0-1,1 0 1,0-1 0,-1 1-1,0 0 1,-22 5-857,-16 18 515,35-21 382,1 1 0,-1 0 1,1 0-1,0 0 1,1 1-1,-1-1 0,0 0 1,1 1-1,0 0 0,0 0 1,0 0-1,0 0 1,-1 5 661,37-9-9868,-5-6 3182,2-17 11088,-9 3-3664,6-4-988,-15 12 1769,0-2 1,-2 1-1,15-22 1,-2-3-1017,-10 17-352,-9 14-609,0 0 0,0 0 0,-1 0 0,0-1 0,0 0 0,0 0 0,-1 0 0,-1 0 0,1 0 0,-1 0 0,-1-1 0,2-14 0,-6 22-196,0 1 0,0-1 1,0 1-1,0 0 1,0 0-1,0 0 0,0 0 1,0 0-1,0 1 0,0 0 1,1-1-1,-1 1 0,0 0 1,-4 2-1,-13 13 112,1 1-1,0 0 1,1 2 0,1 0-1,1 1 1,1 0-1,1 1 1,0 1 0,2 0-1,-19 48 1,25-20 630</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2.603"/>
    </inkml:context>
    <inkml:brush xml:id="br0">
      <inkml:brushProperty name="width" value="0.025" units="cm"/>
      <inkml:brushProperty name="height" value="0.025" units="cm"/>
    </inkml:brush>
  </inkml:definitions>
  <inkml:trace contextRef="#ctx0" brushRef="#br0">0 10 3267,'0'-4'-897,"8"-1"-1217</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3.479"/>
    </inkml:context>
    <inkml:brush xml:id="br0">
      <inkml:brushProperty name="width" value="0.025" units="cm"/>
      <inkml:brushProperty name="height" value="0.025" units="cm"/>
    </inkml:brush>
  </inkml:definitions>
  <inkml:trace contextRef="#ctx0" brushRef="#br0">176 201 12043,'0'0'12455,"-9"-4"-11446,7 2-971,-1 1 0,0-1-1,0 1 1,0-1 0,-1 1 0,1 0 0,0 0 0,0 0-1,-1 0 1,1 1 0,0 0 0,-1-1 0,1 1 0,-1 0 0,1 1-1,0-1 1,-1 1 0,1-1 0,0 1 0,-1 0 0,1 0 0,0 0-1,0 1 1,0-1 0,0 1 0,0 0 0,0 0 0,0 0 0,1 0-1,-1 0 1,1 0 0,-4 5 0,-3 2 148,0 1 0,0 1 0,-9 16 1,15-24-118,1 0 0,0 1 0,1-1 1,-1 1-1,1 0 0,0 0 0,-1-1 1,2 1-1,-1 0 0,0 0 0,1 0 1,0 0-1,0 0 0,0 0 0,0 0 1,1 4-1,0-6-55,0-1 0,0 0-1,0 1 1,0-1 0,0 1 0,0-1 0,0 0 0,0 0 0,1 0 0,-1 0 0,0 0-1,1 0 1,-1 0 0,1 0 0,-1 0 0,1-1 0,0 1 0,-1-1 0,1 1-1,0-1 1,-1 0 0,1 1 0,3-1 0,48 2 293,-41-3-210,7 1-31,-1-1 0,1-2 0,-1 0 0,0 0 0,0-2 0,0 0 0,0-1 0,-1-1 1,0-1-1,-1 0 0,1-1 0,25-20 0,-32 22 25,0-2 0,-1 1-1,1-1 1,-2 0 0,1-1 0,-2 0-1,1-1 1,-1 1 0,-1-2 0,0 1-1,0 0 1,-1-1 0,-1 0 0,0 0-1,0-1 1,-2 1 0,1-1 0,-1 1-1,0-18 1,-2 28-100,0 1 0,0-1 0,0 0 0,-1 1 0,1-1 0,0 1 0,-1-1 0,1 0 0,-1 1 0,1-1 0,-1 1 0,0-1 0,1 1 0,-1-1 0,0 1 0,0 0 0,0 0 0,0-1-1,0 1 1,-1 0 0,1 0 0,0 0 0,0 0 0,-1 0 0,1 0 0,-1 0 0,1 1 0,-1-1 0,1 0 0,-1 1 0,1-1 0,-1 1 0,1 0 0,-1-1 0,0 1 0,1 0 0,-1 0 0,0 0 0,-2 1 0,-1-1-33,0 1 1,0-1-1,0 1 0,0 1 1,0-1-1,0 1 1,0 0-1,1 0 0,-1 0 1,1 1-1,0-1 0,-6 5 1,2 1 27,-1-1 1,1 2 0,1-1-1,0 1 1,0 0 0,1 1-1,0 0 1,0 0 0,1 0-1,1 0 1,-1 1 0,2 0-1,0 0 1,0 0 0,-2 19-1,5-28 20,0 0-1,0 0 0,1-1 1,-1 1-1,0 0 0,1-1 1,-1 1-1,1 0 0,0-1 1,-1 1-1,1-1 0,0 1 1,0-1-1,0 1 0,0-1 1,0 0-1,0 1 0,1-1 1,-1 0-1,0 0 0,1 0 1,-1 0-1,0 0 1,1 0-1,0 0 0,-1-1 1,1 1-1,-1 0 0,1-1 1,0 0-1,1 1 0,10 2-187,0-1 0,0-1 0,20 1 0,-24-3-514,-1 2 1,1-1-1,-1 1 0,14 3 0,-21-3 666,0-1 0,-1 1 0,1-1-1,0 1 1,0 0 0,0-1-1,-1 1 1,1 0 0,0 0 0,-1-1-1,1 1 1,0 0 0,-1 0-1,1 0 1,-1 0 0,1 0-1,-1 0 1,0 0 0,1 0 0,-1 0-1,0 0 1,0 0 0,0 0-1,0 0 1,0 0 0,0 0-1,0 1 1,-6 37 46,1-1-91,6-37 79,0 0-1,0 0 1,0 0-1,0 0 1,1 0 0,-1-1-1,0 1 1,1 0-1,-1-1 1,0 1 0,1-1-1,-1 1 1,1-1 0,-1 0-1,0 0 1,1 0-1,-1 1 1,1-1 0,-1-1-1,1 1 1,2 0-1,35-5 292,-32 3-280,1-1 0,-1 0 0,0 0 1,0-1-1,-1 0 0,1 0 0,-1 0 0,0-1 1,8-8-1,-10 9 32,0 1 1,-1-1-1,0 0 1,0 0 0,0 0-1,0 0 1,-1 0-1,0-1 1,0 1-1,0-1 1,0 0-1,0 1 1,-1-1-1,0 0 1,1-8 0,-3 12-24,1 0 1,0 0-1,0 0 1,0 0-1,-1 0 1,1 0-1,0 1 0,-1-1 1,1 0-1,-1 0 1,1 0-1,-1 0 1,0 1-1,1-1 1,-1 0-1,0 0 1,1 1-1,-1-1 1,0 1-1,0-1 1,1 1-1,-1-1 1,0 1-1,0-1 1,0 1-1,0-1 1,0 1-1,0 0 1,0 0-1,0 0 1,0-1-1,0 1 1,0 0-1,0 0 1,0 0-1,0 1 1,0-1-1,0 0 1,0 0-1,0 0 1,1 1-1,-1-1 1,0 0-1,-2 2 1,-1-1-10,0 0-1,0 0 1,0 1 0,0-1-1,0 1 1,0 0 0,0 0-1,1 1 1,-5 3 0,6-5 3,1 0 1,-1 0 0,1 0-1,0 1 1,-1-1-1,1 1 1,0-1 0,0 1-1,0-1 1,0 1-1,0 0 1,0-1 0,1 1-1,-1 0 1,1 0-1,-1-1 1,1 1 0,-1 0-1,1 0 1,0 0-1,0 0 1,0 0 0,0-1-1,0 1 1,0 0 0,1 0-1,-1 0 1,2 2-1,0-2-5,0 1 0,0-1 0,1 0 0,-1 0 0,1 0 0,0 0 0,0-1 0,-1 1 0,1-1 0,0 1 0,0-1 0,0 0 0,1 0 0,-1-1 0,5 1 0,26 7 23,0 2-1,62 25 1,-93-84 3311,-3 31-3457,-1 7-190,1 0 1,0 0-1,1 0 1,2-14 0,-2 23 224,-1 0 1,0 0-1,1 0 1,0 0 0,-1 1-1,1-1 1,0 0-1,0 1 1,0-1 0,0 0-1,0 1 1,0-1 0,0 1-1,1 0 1,-1-1-1,0 1 1,1 0 0,-1 0-1,1 0 1,0 0-1,-1 0 1,1 0 0,0 0-1,-1 0 1,1 1 0,0-1-1,0 1 1,0-1-1,0 1 1,-1 0 0,4 0-1,61 0-9715,-24 0-615</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4.598"/>
    </inkml:context>
    <inkml:brush xml:id="br0">
      <inkml:brushProperty name="width" value="0.025" units="cm"/>
      <inkml:brushProperty name="height" value="0.025" units="cm"/>
    </inkml:brush>
  </inkml:definitions>
  <inkml:trace contextRef="#ctx0" brushRef="#br0">450 33 13965,'0'0'2290,"-13"-7"-688,5 2-1351,5 3-167,-1-1 0,0 1 0,0 0 1,0 0-1,-1 0 0,1 0 0,0 1 0,-1 0 1,1 0-1,-1 0 0,1 0 0,-1 1 0,1 0 1,-1-1-1,0 2 0,1-1 0,-1 1 0,1-1 1,-1 1-1,1 0 0,-5 3 0,-18 10 149,1 2-1,1 0 0,0 2 1,2 1-1,0 1 1,1 1-1,1 0 1,1 2-1,1 1 0,1 0 1,1 1-1,-22 44 1,19-14-179,19-54-58,1 1 0,-1-1-1,1 0 1,-1 0 0,1 1 0,0-1 0,0 0 0,0 1 0,-1-1 0,1 0-1,0 0 1,1 1 0,-1-1 0,0 0 0,0 1 0,1-1 0,-1 0 0,0 0-1,1 1 1,-1-1 0,1 0 0,0 0 0,-1 0 0,1 0 0,0 0 0,0 0-1,-1 0 1,1 0 0,0 0 0,0 0 0,0 0 0,0 0 0,1-1 0,-1 1-1,0 0 1,0-1 0,0 1 0,3 0 0,7 0-36,-1 0 0,1-1 0,0-1 0,0 0 0,-1 0 0,1-1 0,17-5 0,78-31 264,-31 10-123,-49 19-101,1 2 0,0 0 0,0 2 0,45-4 0,-70 9-2,0 0 0,0 0-1,0-1 1,0 1-1,0 0 1,0 1-1,-1-1 1,1 0 0,0 0-1,0 1 1,0-1-1,0 1 1,-1 0 0,1-1-1,0 1 1,-1 0-1,1 0 1,0 0 0,-1 0-1,1 1 1,-1-1-1,0 0 1,1 0 0,-1 1-1,0-1 1,0 1-1,0-1 1,0 1 0,0 0-1,0-1 1,0 1-1,-1 0 1,1 0 0,-1-1-1,1 1 1,-1 0-1,1 0 1,-1 0 0,0 0-1,0 0 1,0 0-1,0-1 1,0 1 0,-1 0-1,1 0 1,-1 3-1,-2 6 63,0 0 0,-1-1-1,0 1 1,0-1-1,-1 0 1,-10 17 0,-4 1 178,-1 0 1,-1-1-1,-1-1 1,-1-1 0,-1-1-1,-1-1 1,-2-1 0,0-1-1,-45 26 1,40-36-68,32-11-201,-1 1 0,0-1 0,1 0 0,-1 0 1,1 0-1,-1 0 0,1 0 0,-1 0 0,1 0 0,-1 0 0,1 0 0,-1 0 1,1 0-1,-1-1 0,1 1 0,-1 0 0,1 0 0,-1 0 0,1-1 0,-1 1 0,1 0 1,-1 0-1,1-1 0,0 1 0,-1 0 0,1-1 0,-1 1 0,1-1 0,0 1 1,0 0-1,-1-1 0,1 1 0,0-1 0,0 1 0,-1-1 0,1 1 0,0-1 1,0 1-1,0-1 0,0 1 0,0-1 0,0 1 0,0-1 0,0 0 0,0 1 0,0-1 1,0 1-1,0-1 0,0 1 0,0-1 0,0 1 0,0-1 0,1 1 0,-1-1 1,0 1-1,1-1 0,3-11-1272,1 0 0,0 0 1,1 0-1,1 1 0,11-17 1,22-30-4358</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4.037"/>
    </inkml:context>
    <inkml:brush xml:id="br0">
      <inkml:brushProperty name="width" value="0.025" units="cm"/>
      <inkml:brushProperty name="height" value="0.025" units="cm"/>
    </inkml:brush>
  </inkml:definitions>
  <inkml:trace contextRef="#ctx0" brushRef="#br0">0 3 18514,'4'8'8643,"12"50"-7176,-10-1-589,-4 101-1,-2-90-742,0-68-128,0 0 0,0 1 0,0-1 0,0 0 0,0 1 0,0-1 0,0 0 0,0 1-1,0-1 1,0 0 0,0 1 0,1-1 0,-1 0 0,0 0 0,0 1 0,0-1 0,1 0 0,-1 1 0,0-1 0,0 0 0,1 0-1,-1 0 1,0 1 0,1-1 0,-1 0 0,0 0 0,0 0 0,1 0 0,-1 1 0,0-1 0,1 0 0,-1 0 0,0 0-1,1 0 1,-1 0 0,1 0 0,-1 0 0,0 0 0,1 0 0,-1 0 0,0 0 0,1 0 0,-1 0 0,0 0 0,1-1 0,-1 1-1,0 0 1,1 0 0,-1 0 0,0 0 0,0-1 0,1 1 0,-1 0 0,0 0 0,0-1 0,1 1 0,-1 0 0,0 0-1,0-1 1,1 1 0,18-16 836,23-34-428,53-81 0,-3 1-257,-87 125-147,-4 2-51,1 1 0,0 0-1,0 0 1,-1 0 0,1 0-1,1 0 1,-1 0 0,0 0-1,0 1 1,4-2 0,-18 25-12644,-6-7 560</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4.364"/>
    </inkml:context>
    <inkml:brush xml:id="br0">
      <inkml:brushProperty name="width" value="0.025" units="cm"/>
      <inkml:brushProperty name="height" value="0.025" units="cm"/>
    </inkml:brush>
  </inkml:definitions>
  <inkml:trace contextRef="#ctx0" brushRef="#br0">1 1 7239,'0'0'18481,"52"51"-17071,-27-38-1058,8-3-128,1-3-256,4-3-1954,0-3-672,-4-1-930,-3 0-1216,-4-10-417,-3-3-865</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4.693"/>
    </inkml:context>
    <inkml:brush xml:id="br0">
      <inkml:brushProperty name="width" value="0.025" units="cm"/>
      <inkml:brushProperty name="height" value="0.025" units="cm"/>
    </inkml:brush>
  </inkml:definitions>
  <inkml:trace contextRef="#ctx0" brushRef="#br0">113 2 2819,'0'0'17659,"-9"-1"-15956,3 1-1508,0 0 0,0 0 0,-1 0 0,1 1 0,0 0 0,0 0 0,-9 4 0,13-4-147,-1 0 1,0 0-1,1 0 1,-1 1-1,0-1 1,1 1-1,0 0 1,-1-1-1,1 1 1,0 0-1,0 0 1,0 1-1,0-1 1,0 0-1,1 1 1,-1-1-1,1 1 1,-1 0-1,1-1 1,0 1-1,-1 5 0,2-8-43,0 1-1,0 0 0,1-1 0,-1 1 0,0 0 0,1-1 0,-1 1 0,1-1 0,-1 1 0,0-1 0,1 1 0,-1-1 0,1 1 1,0-1-1,-1 1 0,1-1 0,-1 0 0,1 1 0,0-1 0,-1 0 0,1 1 0,0-1 0,-1 0 0,1 0 0,0 0 0,-1 0 1,1 0-1,0 0 0,-1 0 0,1 0 0,0 0 0,0 0 0,-1 0 0,2 0 0,34-1 168,-30 0-134,79-11-297,-61 7-1859,1 1-1,29 0 1,-53 4 2016,-1 0 0,1 0 0,0 0 0,-1 0 0,1 0 0,0 0 0,-1 0 0,1 0 0,0 0 0,-1 0 0,1 1 0,0-1 0,-1 0 0,1 1 0,-1-1 0,1 0 0,-1 1 1,1-1-1,0 0 0,-1 1 0,0-1 0,1 1 0,-1-1 0,1 1 0,-1-1 0,1 1 0,-1 0 0,0-1 0,0 1 0,1-1 0,-1 1 0,0 0 0,0-1 0,1 1 0,-1 0 0,0-1 1,0 1-1,0 0 0,0-1 0,0 1 0,0 0 0,0-1 0,-1 2 0,1-1-107,0 0 1,0-1-1,0 1 0,0 0 1,0 0-1,0 0 0,0-1 1,0 1-1,1 0 0,-1 0 1,0-1-1,0 1 0,1 0 1,-1 0-1,0-1 0,1 1 1,-1 0-1,1-1 0,-1 1 1,1 0-1,-1-1 0,1 1 1,-1-1-1,1 1 0,0-1 1,-1 1-1,1-1 0,0 1 1,-1-1-1,2 1 0,11 1-4531</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5.035"/>
    </inkml:context>
    <inkml:brush xml:id="br0">
      <inkml:brushProperty name="width" value="0.025" units="cm"/>
      <inkml:brushProperty name="height" value="0.025" units="cm"/>
    </inkml:brush>
  </inkml:definitions>
  <inkml:trace contextRef="#ctx0" brushRef="#br0">178 0 8040,'0'0'7436,"-12"2"-4132,-5 0-2737,0 0 1,1 1-1,-1 1 0,1 1 0,0 1 0,0 0 0,1 0 0,-20 13 0,34-14-254,10-3-119,11-1 82,-19-1-253,47-2-45,-33 0-803,-1 1-1,0 1 1,1 0 0,-1 1 0,1 0-1,-1 1 1,0 1 0,0 0 0,15 5 0,-28-7 893,0 0 0,1 0 1,-1 0-1,0 0 0,1 0 1,-1 0-1,0 0 0,0 0 1,0 0-1,0 1 0,0-1 1,0 0-1,0 1 0,-1-1 1,1 1-1,0-1 1,-1 1-1,1-1 0,-1 1 1,0-1-1,1 1 0,-1 0 1,0-1-1,0 1 0,0-1 1,0 1-1,0 0 0,0-1 1,-1 1-1,1-1 0,0 1 1,-1-1-1,1 1 1,-1-1-1,0 1 0,0-1 1,1 1-1,-1-1 0,0 0 1,-2 3-1,-4 6 726,0 0 0,-1-1 0,-16 16 0,24-25-793,-7 7 583,4-4-130,0 1 1,0-1 0,0 0-1,-1 0 1,1 0 0,-1 0-1,0-1 1,0 1 0,0-1-1,0 0 1,0 0 0,0 0-1,-1-1 1,-8 2 0,13-3-556,-1 0 1,1 0-1,-1-1 1,1 1-1,-1 0 1,1-1-1,0 1 1,-1 0-1,1-1 1,-1 1-1,1-1 1,0 1-1,-1 0 1,1-1-1,0 1 1,0-1-1,-1 1 1,1-1-1,0 1 0,0-1 1,0 1-1,0-1 1,0 1-1,-1-1 1,1 1-1,0-1 1,0 1-1,0-1 1,0 0-1,0 1 1,1-1-1,-1 1 1,0-1-1,0 1 1,1-2-1,4-20-4966,11-3-1873,7-3-3582</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5.376"/>
    </inkml:context>
    <inkml:brush xml:id="br0">
      <inkml:brushProperty name="width" value="0.025" units="cm"/>
      <inkml:brushProperty name="height" value="0.025" units="cm"/>
    </inkml:brush>
  </inkml:definitions>
  <inkml:trace contextRef="#ctx0" brushRef="#br0">192 0 17296,'0'0'2611,"-9"7"-551,0 0-1669,0 0 0,0 1 0,1-1-1,0 2 1,0-1 0,1 1-1,0 1 1,1-1 0,0 1-1,1 0 1,-1 1 0,2-1 0,0 1-1,0 0 1,-3 17 0,6-19-359,1 0-1,0 0 1,1 1 0,0-1 0,1 0 0,0 0 0,0 0 0,1 0 0,0 0-1,0-1 1,1 1 0,0-1 0,1 0 0,-1 0 0,10 10 0,13 27-1001,-35-47-2239,-29-21 2903,15 5 282,4 5 253,2-1 0,-1 0 0,-13-18 0,30 32-209,-1 0-1,1 0 1,0 0 0,0 0 0,0 0 0,0-1-1,0 1 1,0 0 0,0 0 0,-1 0 0,1 0 0,0-1-1,0 1 1,0 0 0,0 0 0,0 0 0,0 0-1,0-1 1,0 1 0,0 0 0,0 0 0,0 0-1,0-1 1,0 1 0,0 0 0,0 0 0,0 0 0,0-1-1,1 1 1,-1 0 0,0 0 0,0 0 0,0 0-1,0 0 1,0-1 0,0 1 0,0 0 0,1 0-1,-1 0 1,0 0 0,0 0 0,0-1 0,0 1 0,0 0-1,1 0 1,-1 0 0,0 0 0,0 0 0,0 0-1,1 0 1,-1 0 0,17-3 120,21 5-451,25 9-1147,-3-1-1696,2-5-3742,-11-5-4486</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5.733"/>
    </inkml:context>
    <inkml:brush xml:id="br0">
      <inkml:brushProperty name="width" value="0.025" units="cm"/>
      <inkml:brushProperty name="height" value="0.025" units="cm"/>
    </inkml:brush>
  </inkml:definitions>
  <inkml:trace contextRef="#ctx0" brushRef="#br0">133 1 16335,'-9'0'3663,"1"0"-3097,0 1 0,-1 0 0,1 0 1,0 1-1,0 0 0,0 1 0,-9 4 1,14-6-370,0 0 1,0 0 0,0 1 0,0 0 0,0-1 0,1 1-1,-1 0 1,1 0 0,-1 1 0,1-1 0,0 0-1,0 1 1,0-1 0,0 1 0,1 0 0,-1 0-1,1 0 1,-1 0 0,1 0 0,0 0 0,0 0-1,0 0 1,1 0 0,-1 0 0,0 4 0,2-6-188,-1 0 0,0 0 0,0 0 0,1 0 0,-1 0 0,0 0 0,1 0 0,-1 0 0,1 0 0,-1 0 0,1 0 0,0 0 0,-1 0 1,1 0-1,0-1 0,0 1 0,0 0 0,-1-1 0,1 1 0,0 0 0,0-1 0,0 1 0,0-1 0,0 0 0,0 1 0,0-1 0,0 0 0,0 1 0,0-1 0,0 0 0,0 0 0,2 0 1,42 2 159,-35-3-160,3 0-82,0-1-1,0 0 1,0-1-1,-1-1 1,1 0-1,-1 0 1,0-1 0,12-7-1,-8 4-31,0 0 0,1 2 0,21-6 1,-37 12 99,0 1 1,-1-1-1,1 1 1,0-1 0,-1 1-1,1-1 1,-1 1-1,1-1 1,-1 1 0,1-1-1,-1 1 1,1-1 0,-1 1-1,0 0 1,1-1-1,-1 1 1,0 0 0,0 0-1,1-1 1,-1 1-1,0 0 1,0 0 0,0-1-1,0 1 1,0 0 0,0 0-1,0-1 1,0 1-1,0 0 1,0 0 0,0-1-1,-1 2 1,-1 39 424,1-28-255,2-12-150,-1 0 1,1-1-1,0 1 0,-1-1 1,1 1-1,0-1 1,0 1-1,-1-1 1,1 1-1,0-1 1,0 0-1,0 1 1,0-1-1,0 0 1,-1 0-1,1 0 0,0 0 1,0 0-1,0 0 1,0 0-1,0 0 1,0 0-1,0 0 1,-1 0-1,1 0 1,0-1-1,1 1 0,29-7 175,40-26-2129,-6-11-4890,-30 14 534</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6.059"/>
    </inkml:context>
    <inkml:brush xml:id="br0">
      <inkml:brushProperty name="width" value="0.025" units="cm"/>
      <inkml:brushProperty name="height" value="0.025" units="cm"/>
    </inkml:brush>
  </inkml:definitions>
  <inkml:trace contextRef="#ctx0" brushRef="#br0">31 1 7687,'0'0'13143,"1"10"-12363,-1 12-36,0-1 0,-1 1 0,-1 0 0,-10 39 1,9-49-127,0-5-302,1 0 1,0-1-1,0 1 1,0 0-1,1 0 1,0 1-1,1-1 1,0 0-1,0 0 1,2 11 0,-2-17-302,0-1 0,1 1 0,-1-1 1,0 0-1,1 1 0,-1-1 0,0 1 1,1-1-1,-1 0 0,1 1 1,-1-1-1,1 0 0,-1 0 0,1 1 1,-1-1-1,1 0 0,-1 0 1,1 0-1,-1 0 0,1 0 0,0 0 1,-1 1-1,1-1 0,-1 0 1,1-1-1,-1 1 0,1 0 0,-1 0 1,1 0-1,-1 0 0,1 0 1,-1 0-1,1-1 0,-1 1 0,1 0 1,-1 0-1,1-1 0,-1 1 1,1 0-1,-1-1 0,1 1 0,-1-1 1,0 1-1,1-1 0,18-18 232,-19 17-183,1 0 1,0 0-1,-1 0 1,1-1 0,-1 1-1,0 0 1,1-1-1,-1 1 1,0 0-1,-1-1 1,1 1 0,0 0-1,-1 0 1,1-1-1,-1 1 1,0 0-1,1 0 1,-1 0 0,0 0-1,-1 0 1,1 0-1,0 0 1,0 0-1,-1 0 1,-2-3 0,-4-6-84,52 30-542,-29-12 582,1-1-1,-1-1 0,1-1 0,0 0 0,0-1 1,32 2-1,-42-5-9,1 1 0,-1-1 0,1 0 0,-1-1 0,1 1 0,-1-1 0,1-1 1,-1 1-1,1-1 0,-1 0 0,0 0 0,0-1 0,0 0 0,0 0 0,-1 0 0,1-1 0,-1 0 0,0 0 0,9-9 0,-13 12 18,0 1 0,-1-1 0,1 0 0,0 0 0,0-1 0,-1 1 0,1 0 0,-1 0 0,1 0 0,-1 0 0,1-1 0,-1 1 0,0 0 0,1 0 0,-1-1 0,0 1 0,0 0 1,0 0-1,0-1 0,0 1 0,0 0 0,-1-3 0,0 3-18,0 0 1,1 0 0,-1 1 0,0-1 0,0 0-1,0 0 1,0 0 0,0 1 0,0-1 0,0 1-1,0-1 1,0 1 0,0-1 0,0 1 0,0-1-1,-1 1 1,1 0 0,0 0 0,-2-1 0,-2 1-20,0 0 0,0 0 0,-1 0 0,1 0 0,0 1 1,0 0-1,0 0 0,0 0 0,0 0 0,-5 3 0,7-2 14,-1 0 0,1 1-1,0-1 1,0 0-1,0 1 1,1 0 0,-1 0-1,1 0 1,-1 0 0,1 0-1,0 1 1,-3 5 0,5-8-5,-1 0 0,1 0 0,0 0 0,-1 0 0,1 0 0,0 1 0,0-1 0,-1 0 1,1 0-1,0 0 0,0 0 0,0 1 0,1-1 0,-1 0 0,0 0 0,0 0 0,1 0 0,-1 0 0,0 0 1,1 0-1,-1 0 0,1 0 0,-1 0 0,1 0 0,0 0 0,-1 0 0,1 0 0,0 0 0,0 0 1,0 0-1,0-1 0,0 1 0,0 0 0,0-1 0,0 1 0,0-1 0,0 1 0,0-1 0,0 1 1,0-1-1,0 0 0,0 0 0,0 1 0,3-1 0,19 3-244,1-1 0,0-2 0,0 0 0,-1-1 0,1-2 0,0 0 0,-1-1 1,30-11-1,14 0-48,-66 16 317,-1-1 0,0 0 1,0 1-1,1-1 0,-1 0 0,0 1 0,0-1 1,0 0-1,0 1 0,0-1 0,1 1 1,-1-1-1,0 0 0,0 1 0,0-1 0,0 0 1,0 1-1,0-1 0,0 1 0,0-1 0,0 0 1,0 1-1,-1-1 0,1 0 0,0 1 0,0-1 1,0 1-1,0-1 0,-1 0 0,1 1 0,0-1 1,0 0-1,0 0 0,-1 1 0,1-1 1,0 0-1,-1 1 0,1-1 0,0 0 0,-1 0 1,-10 19 537,8-15-485,0 0 1,1 0-1,-1 1 1,1-1-1,0 1 0,0 0 1,1 0-1,-1-1 1,1 1-1,-1 8 1,2-12-91,0 0 1,1 1-1,-1-1 1,0 1 0,0-1-1,1 0 1,-1 1 0,1-1-1,-1 0 1,1 1 0,0-1-1,-1 0 1,1 0-1,0 0 1,0 0 0,0 0-1,0 0 1,0 0 0,0 0-1,0 0 1,0 0 0,0 0-1,1 0 1,-1-1-1,0 1 1,0-1 0,1 1-1,-1-1 1,0 1 0,1-1-1,-1 0 1,1 1 0,-1-1-1,0 0 1,1 0-1,-1 0 1,1 0 0,-1-1-1,3 1 1,4 0-947,21-2-8245,-8-9-5724</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6.930"/>
    </inkml:context>
    <inkml:brush xml:id="br0">
      <inkml:brushProperty name="width" value="0.025" units="cm"/>
      <inkml:brushProperty name="height" value="0.025" units="cm"/>
    </inkml:brush>
  </inkml:definitions>
  <inkml:trace contextRef="#ctx0" brushRef="#br0">72 102 10698,'0'-9'3070,"0"-38"885,0 8 2953,-11 42-4788,5 4-2062,0 0-1,1 0 1,0 1 0,1 0 0,0 0 0,0 0 0,0 0 0,1 0 0,-3 15 0,2-5 74,0-1 0,2 0-1,0 1 1,1 17 0,1-33-105,0 1-1,0-1 1,0 0-1,0 0 1,1 1-1,-1-1 1,1 0-1,-1 0 1,1 0-1,0 1 1,0-1-1,0 0 1,0 0-1,0 0 1,1-1-1,-1 1 1,1 0-1,-1 0 1,1-1-1,-1 1 1,4 2 0,-2-3 50,0 1 1,1-1-1,-1 1 1,1-1 0,-1 0-1,1-1 1,-1 1-1,1 0 1,0-1 0,-1 0-1,1 0 1,5 0-1,1-1 145,0-1 0,1 0-1,-1-1 1,0 0 0,0 0 0,0-1-1,-1 0 1,16-10 0,-12 6-148,-1 0 0,0-1 1,-1-1-1,0 0 1,-1-1-1,0 0 0,0 0 1,-1-1-1,-1 0 1,0-1-1,0 0 0,-2 0 1,1 0-1,-2-1 1,7-24-1,-12 25-146,-5 20-163,5-7 211,-7 20-48,0 1 1,2 1-1,0-1 0,2 1 1,0 0-1,1 37 0,1-56 82,1 0 0,0 0 0,0 0 0,0-1 0,1 1 0,-1 0 0,1 0 0,-1 0-1,1 0 1,0-1 0,0 1 0,0 0 0,1-1 0,-1 1 0,0-1 0,1 1 0,0-1 0,-1 0 0,1 0-1,0 0 1,0 0 0,1 0 0,-1 0 0,0 0 0,0-1 0,1 1 0,-1-1 0,1 1 0,0-1 0,-1 0 0,1 0-1,0 0 1,0-1 0,-1 1 0,1-1 0,0 1 0,0-1 0,0 0 0,0 0 0,-1 0 0,5-1 0,2 0 24,1-1 1,-1 0 0,1 0-1,-1-1 1,0 0 0,0 0-1,0-1 1,0-1 0,0 1 0,-1-1-1,10-8 1,-12 8-35,1-1 0,-1 0 0,0-1 0,0 1 0,-1-1 0,0 0 0,0-1 0,-1 1 0,0-1 0,0 0 0,-1 0 0,1 0 0,-2 0 0,1-1 0,-2 1 0,1-1 0,-1 1 0,0-1 0,0 0 0,-1 1 0,-2-14 0,2 19-333,-1 0 0,1 1 1,-1-1-1,0 0 0,0 1 0,0-1 1,0 1-1,0-1 0,-1 1 0,1 0 1,-1-1-1,0 1 0,1 0 0,-4-2 1,4 3 48,0 0 0,0 0 0,0 0 0,0 0 1,0 1-1,-1-1 0,1 0 0,0 1 0,0-1 0,-1 1 1,1 0-1,0-1 0,-1 1 0,1 0 0,-1 0 0,1-1 1,0 1-1,-1 0 0,1 1 0,-1-1 0,1 0 1,0 0-1,-1 1 0,1-1 0,0 0 0,-1 1 0,1-1 1,0 1-1,-2 1 0,-13 16-7446</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7.305"/>
    </inkml:context>
    <inkml:brush xml:id="br0">
      <inkml:brushProperty name="width" value="0.025" units="cm"/>
      <inkml:brushProperty name="height" value="0.025" units="cm"/>
    </inkml:brush>
  </inkml:definitions>
  <inkml:trace contextRef="#ctx0" brushRef="#br0">120 19 18962,'0'0'7196,"-8"-4"-6646,6 2-540,0 0-1,-1 1 1,1 0 0,0-1 0,-1 1-1,1 0 1,-1 0 0,1 0 0,-1 0-1,0 1 1,1-1 0,-1 1 0,0-1-1,0 1 1,1 0 0,-1 0 0,0 0-1,1 1 1,-1-1 0,0 1 0,1-1-1,-1 1 1,0 0 0,1 0-1,-1 0 1,1 0 0,-1 0 0,1 1-1,0-1 1,0 1 0,-1 0 0,1-1-1,0 1 1,1 0 0,-1 0 0,0 1-1,0-1 1,1 0 0,-2 3 0,1-3 67,1-1 0,-1 1 1,1 0-1,0 0 0,0 0 1,0 0-1,0 0 1,0 0-1,0 0 0,0 0 1,1 0-1,-1 0 0,1 0 1,-1 1-1,1-1 1,0 0-1,0 0 0,0 1 1,0-1-1,1 3 0,0-4-4,0 0-1,-1 0 1,1 0-1,0 0 1,0 0-1,1 0 1,-1 0-1,0 0 1,0-1-1,0 1 1,1 0-1,-1-1 1,0 1-1,1-1 1,-1 1-1,0-1 1,1 0-1,-1 1 1,1-1-1,-1 0 1,0 0-1,3 0 1,7-1 91,0 1 0,0-2 0,-1 0 1,1 0-1,-1 0 0,17-8 0,2-3-392,0-2 1,35-25-1,-70 47 86,0 0 0,0 0-1,1 0 1,-1 1 0,-3 8 0,-1 0 98,4-8 41,0 1 0,0 0 0,1 0 0,0 0 0,1 0 1,0 1-1,1-1 0,0 1 0,0 0 0,-1 13 0,4-22-49,0-1-1,0 1 1,0 0 0,0-1-1,0 1 1,0-1-1,0 1 1,0 0 0,0-1-1,1 1 1,-1-1 0,0 1-1,0-1 1,1 1 0,-1 0-1,0-1 1,1 1 0,-1-1-1,1 1 1,-1-1 0,0 0-1,1 1 1,-1-1-1,1 1 1,-1-1 0,1 0-1,0 0 1,-1 1 0,1-1-1,-1 0 1,2 1 0,25-2-1676,26-17-2327,-8-8-1822,0-6-4469</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7.728"/>
    </inkml:context>
    <inkml:brush xml:id="br0">
      <inkml:brushProperty name="width" value="0.025" units="cm"/>
      <inkml:brushProperty name="height" value="0.025" units="cm"/>
    </inkml:brush>
  </inkml:definitions>
  <inkml:trace contextRef="#ctx0" brushRef="#br0">94 275 13901,'-12'9'4863,"4"-3"-3776,-34 26 2013,39-29-2699,0 0 1,0-1-1,0 1 1,0 1 0,1-1-1,-1 0 1,1 1 0,0-1-1,0 1 1,0 0 0,-2 7-1,4-11-378,1 1 0,-1-1-1,0 1 1,0 0 0,1-1-1,-1 1 1,0-1-1,1 1 1,-1-1 0,0 1-1,1-1 1,-1 1 0,1-1-1,-1 1 1,1-1 0,-1 0-1,1 1 1,0-1 0,-1 0-1,1 1 1,-1-1 0,1 0-1,0 0 1,-1 1-1,1-1 1,-1 0 0,1 0-1,0 0 1,-1 0 0,1 0-1,0 0 1,-1 0 0,1 0-1,0 0 1,0-1 0,34 1 113,-29-1-52,13 0-147,-1-2 1,0 0-1,0-1 1,0-1-1,0-1 1,-1 0-1,0-2 1,0 1-1,-1-2 0,0 0 1,25-20-1,-32 22 123,1-1-1,-1 0 0,0 0 0,-1-1 0,0 0 0,0-1 1,-1 0-1,0 0 0,-1 0 0,0-1 0,-1 0 0,0 0 1,-1-1-1,0 1 0,-1-1 0,0 0 0,0 0 0,0-18 1,-3 27-61,0 0 1,0-1 0,0 1-1,0 0 1,-1 0 0,1 0-1,-1 0 1,0 1-1,0-1 1,0 0 0,0 0-1,0 0 1,-1 1 0,1-1-1,-1 0 1,0 1 0,0 0-1,0-1 1,0 1 0,0 0-1,0 0 1,-1 0 0,1 0-1,-1 0 1,1 1-1,-1-1 1,0 1 0,0 0-1,0 0 1,1 0 0,-1 0-1,0 0 1,0 1 0,0-1-1,0 1 1,0 0 0,-4 0-1,-3-1-7,1 2 1,-1-1-1,1 1 0,0 1 0,-1 0 1,1 0-1,0 1 0,0 0 0,0 0 0,0 1 1,-7 5-1,-41 32 24,54-38-17,0-1 0,1 1 0,-1-1 0,1 1 0,0 0 0,0 0 0,0 0 0,0 0 0,0 1 0,1-1 0,0 0 1,-1 1-1,1-1 0,0 1 0,1-1 0,-2 7 0,3-8-13,-1 0 0,0 0 1,1 0-1,0-1 0,-1 1 0,1 0 1,0 0-1,0-1 0,0 1 0,0 0 1,0-1-1,0 1 0,0-1 0,1 1 1,-1-1-1,0 0 0,1 0 0,0 1 1,-1-1-1,1 0 0,-1 0 0,1 0 1,0-1-1,0 1 0,0 0 0,3 0 1,57 12-837,-50-11 507,25 2-1034,-15-2 745,0 1 1,0 1-1,24 7 0,-43-10 678,1 0 0,-1 0 0,1 0 0,-1 1 0,1-1-1,-1 1 1,0 0 0,0 0 0,0 0 0,0 0-1,0 0 1,-1 1 0,1 0 0,-1-1 0,1 1 0,-1 0-1,0 0 1,0 0 0,0 0 0,0 1 0,-1-1 0,0 0-1,1 1 1,-1-1 0,1 5 0,-2-3 237,-1-1 1,1 0 0,0 0-1,-1 0 1,0 0 0,0 0-1,0 0 1,-1 0 0,0 0-1,1 0 1,-1 0 0,0-1-1,-1 1 1,-4 6 0,0-2-31,0 0 0,-1 0 0,0-1 0,-14 11 0,12-15-2790,9-15-5998,1-11-9813</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5.866"/>
    </inkml:context>
    <inkml:brush xml:id="br0">
      <inkml:brushProperty name="width" value="0.025" units="cm"/>
      <inkml:brushProperty name="height" value="0.025" units="cm"/>
    </inkml:brush>
  </inkml:definitions>
  <inkml:trace contextRef="#ctx0" brushRef="#br0">62 431 11531,'0'0'4949,"-9"3"-2334,-28 11-655,21-3-917,17-2-809,0-8-242,0 0 0,0 0 1,0 0-1,0-1 0,0 1 0,0 0 1,0-1-1,0 1 0,1-1 0,-1 1 1,0-1-1,0 1 0,1-1 0,-1 0 0,2 1 1,6-2 3,0 0-1,0 0 1,0-1 0,0 0 0,0-1 0,0 0-1,-1 0 1,1-1 0,-1 0 0,0 0 0,0-1 0,-1 0-1,0 0 1,1-1 0,-2 0 0,1 0 0,-1-1-1,0 0 1,0 0 0,0 0 0,-1-1 0,6-12 0,-21 38 27,1 1 1,1 0 0,0 1 0,2 0 0,0 0 0,1 0 0,1 1 0,1 0-1,1 0 1,1-1 0,0 1 0,2 0 0,0 0 0,2 0 0,0 0-1,11 33 1,-6-28-9,-1-1-1,5 36 1,-11-56 65,0 1 0,0 0 1,-1-1-1,0 1 0,0-1 1,0 1-1,-1 0 0,1-1 1,-2 1-1,1-1 0,0 1 1,-1-1-1,0 0 0,0 0 1,-1 0-1,1 0 0,-7 9 1,8-13-58,1 0 1,-1-1 0,1 1-1,-1 0 1,1 0-1,-1 0 1,0-1 0,1 1-1,-1 0 1,0-1-1,0 1 1,1-1 0,-1 1-1,0-1 1,0 1 0,0-1-1,0 0 1,0 1-1,0-1 1,0 0 0,0 0-1,0 1 1,0-1-1,0 0 1,0 0 0,0 0-1,0 0 1,0 0 0,1-1-1,-1 1 1,0 0-1,0 0 1,0-1 0,0 1-1,0 0 1,0-1-1,0 1 1,0-1 0,1 1-1,-1-1 1,0 0 0,0 1-1,1-1 1,-1 0-1,0 1 1,1-1 0,-1 0-1,1 0 1,-1 0-1,1 1 1,-1-1 0,1 0-1,-1 0 1,1 0 0,0 0-1,0 0 1,-1-1-1,-2-7-4,1 1 0,0-1 1,1 0-1,0 0 0,-1-10 0,3-9-53,0 1 0,2-1-1,1 0 1,1 1 0,1 0 0,1 0 0,2 1 0,1 0 0,0 0 0,2 1 0,1 1-1,2 0 1,0 0 0,1 2 0,1 0 0,1 1 0,32-29 0,-10 22-44,-38 27 71,0 0 1,0 0-1,0 0 0,0 0 0,0 0 0,1 1 0,-1-1 0,0 1 0,0-1 0,1 1 0,-1 0 0,0 0 0,1 0 0,-1 0 0,0 0 0,1 0 0,3 2 0,-5-1 2,0 1 1,1-1-1,-1 1 1,0 0-1,0-1 1,0 1-1,0 0 0,-1 0 1,1 0-1,0 0 1,-1 0-1,1 0 1,-1 0-1,0 0 1,0 0-1,0 0 0,0 0 1,0 0-1,0 2 1,-4 42 84,0-29-25,-1 0-1,-13 30 1,5-14 406,28-72-326,-2-1 0,-1 0 1,-2 0-1,-2-1 0,3-61 0,-17 121-176,-1 18 82,7-35-44,0 1-1,0-1 1,0 0-1,0 1 1,0-1-1,0 0 1,0 0-1,1 1 0,-1-1 1,1 0-1,0 0 1,0 1-1,0-1 1,0 0-1,0 0 1,0 0-1,0 0 0,1 0 1,-1-1-1,1 1 1,2 3-1,-1-4 0,-1-1 1,0 1-1,0-1 0,1 0 0,-1 1 0,0-1 1,1 0-1,-1 0 0,1 0 0,-1-1 0,0 1 1,0-1-1,1 1 0,-1-1 0,0 0 0,0 1 1,0-1-1,1 0 0,-1-1 0,0 1 0,0 0 1,2-3-1,14-8 40,0-1 1,-1-1-1,-1 0 0,0-2 1,-2 1-1,1-2 1,-2 0-1,0 0 0,-1-1 1,18-37-1,-45 86 237,-20 50-36,32-74-222,0 0 0,1 0-1,0 1 1,1-1 0,0 1-1,0-1 1,0 1 0,1 0-1,1 8 1,-1-15-14,1-1 0,-1 1 0,1-1 0,-1 1 0,1-1 0,-1 1 0,1-1 0,-1 0 0,1 1 0,-1-1 0,1 0 0,-1 1 0,1-1 0,-1 0 0,1 0-1,0 0 1,-1 1 0,1-1 0,0 0 0,-1 0 0,1 0 0,-1 0 0,1 0 0,0 0 0,-1 0 0,1 0 0,0-1 0,-1 1 0,1 0 0,-1 0 0,1 0 0,0-1 0,-1 1 0,1 0 0,-1-1 0,1 1 0,-1 0 0,1-1 0,-1 1 0,2-1 0,24-16 156,8-13-50,-1-2-1,37-46 1,23-24 6,-93 102-115,1-1 0,-1 1 1,0 0-1,0-1 0,0 1 0,0 0 1,1-1-1,-1 1 0,0 0 0,1 0 1,-1-1-1,0 1 0,0 0 0,1 0 1,-1 0-1,0-1 0,1 1 0,-1 0 1,0 0-1,1 0 0,-1 0 1,0 0-1,1 0 0,-1 0 0,1 0 1,-1 0-1,0 0 0,1 0 0,-1 0 1,0 0-1,1 0 0,-1 0 0,0 0 1,1 0-1,-1 0 0,1 1 0,1 13-136,-10 24-33,-26 51 325,24-67 44,1 0 1,1 1 0,1 0 0,-5 31 0,11-54-196,1 0 0,0 1 0,0-1 0,0 0 0,0 1 0,0-1 1,0 0-1,0 1 0,0-1 0,0 0 0,0 1 0,0-1 0,0 0 0,0 1 0,0-1 0,0 0 0,0 1 1,0-1-1,0 0 0,1 1 0,-1-1 0,0 0 0,0 0 0,0 1 0,1-1 0,-1 0 0,0 0 1,0 1-1,0-1 0,1 0 0,-1 0 0,0 1 0,1-1 0,-1 0 0,0 0 0,0 0 0,1 0 0,-1 0 1,0 1-1,1-1 0,-1 0 0,0 0 0,1 0 0,-1 0 0,0 0 0,1 0 0,-1 0 0,0 0 1,1 0-1,-1 0 0,0 0 0,1 0 0,-1-1 0,0 1 0,1 0 0,-1 0 0,0 0 0,1 0 1,-1 0-1,1-1 0,20-12 10,-20 13-12,22-19 74,0-1 0,-2-1 0,0 0 0,22-31 1,64-102-415,-99 141 223,-1 2-36,0 0 0,-1 0 0,0-1 0,4-12 1,-31 54-359,5-11 507,-4 10 40,-39 66 318,55-87-275,-1 1 0,1 0-1,1 0 1,0 0 0,0 0 0,1 1 0,0-1 0,-2 17-1,4-26-79,0 0-1,0 1 1,0-1-1,1 0 0,-1 1 1,0-1-1,0 0 1,0 0-1,0 1 0,0-1 1,0 0-1,0 1 1,0-1-1,1 0 0,-1 0 1,0 1-1,0-1 1,0 0-1,1 0 0,-1 0 1,0 1-1,0-1 1,0 0-1,1 0 0,-1 0 1,0 1-1,1-1 1,-1 0-1,0 0 0,0 0 1,1 0-1,-1 0 1,0 0-1,1 0 0,-1 0 1,0 0-1,1 0 0,-1 0 1,18-4 7,15-12 79,60-47 179,-69 45-258,1 0-1,0 2 1,2 0-1,0 2 1,40-15-1,-64 28-21,0 0 0,0 0 0,-1 1 1,1-1-1,0 1 0,0 0 0,0 0 0,-1 0 0,1 0 0,3 1 0,-5-1-7,0 0 0,0 1 0,0-1 0,0 0 1,0 1-1,0-1 0,0 1 0,0 0 0,0-1 0,0 1 0,-1 0 0,1-1 0,0 1 0,-1 0 0,1 0 0,0 0 0,-1 0 0,1-1 0,0 3 0,0 3-59,1 0-1,-1 0 1,-1 0-1,1 0 1,-1 0 0,0 0-1,-2 11 1,-7 27-234,4-20-2105,2-5-7391,3-36-91</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8.970"/>
    </inkml:context>
    <inkml:brush xml:id="br0">
      <inkml:brushProperty name="width" value="0.025" units="cm"/>
      <inkml:brushProperty name="height" value="0.025" units="cm"/>
    </inkml:brush>
  </inkml:definitions>
  <inkml:trace contextRef="#ctx0" brushRef="#br0">182 7 15471,'0'0'12166,"-9"-2"-12107,4 1-29,0-1 1,0 2 0,0-1 0,0 0 0,0 1-1,0 0 1,0 0 0,0 1 0,0-1 0,0 1-1,0 0 1,1 0 0,-1 1 0,0 0 0,0-1-1,1 2 1,-1-1 0,1 0 0,0 1-1,0 0 1,0 0 0,0 0 0,0 0 0,0 1-1,-3 4 1,7-8-29,-1 1 0,1 0 0,0-1 0,-1 1 0,1 0 0,0 0 0,-1-1 0,1 1 0,0 0 0,0 0 0,-1-1 0,1 1 0,0 0 0,0 0 0,0 0 0,0-1 0,0 1 0,0 0 0,1 0 0,-1 0 0,0-1 0,0 1 0,0 0 0,1 0 0,-1-1 0,0 1 0,1 0 0,-1-1 0,1 1 0,-1 0 0,1-1 0,-1 1 0,1-1 0,-1 1 0,1 0 1,0-1-1,-1 0 0,1 1 0,0-1 0,1 1 0,34 12 37,-28-11-38,19 4-96,-13-3-159,1 0-1,-1 1 1,26 11 0,-37-14 256,-1 0 0,0 0 0,0 0 1,0 0-1,0 0 0,0 1 1,0-1-1,0 1 0,0-1 1,-1 1-1,1 0 0,-1 0 1,1 0-1,-1 0 0,0 0 0,1 0 1,-1 0-1,0 0 0,0 0 1,-1 1-1,1-1 0,0 0 1,-1 1-1,1-1 0,-1 1 1,0-1-1,0 0 0,0 1 0,0-1 1,-1 3-1,0-2 114,0 0-1,-1 0 1,1-1 0,-1 1 0,0 0-1,0-1 1,0 0 0,0 1-1,0-1 1,0 0 0,-1 0 0,1 0-1,-1 0 1,1-1 0,-1 1-1,0-1 1,0 1 0,0-1-1,0 0 1,0 0 0,0 0 0,0-1-1,-5 1 1,-8 3 423,0-2 0,-1 0 0,-17-1 0,26-1-504,0 0 1,1-1 0,-1 0 0,0 0-1,0 0 1,1-1 0,-12-4-1,18 5-39,-1 0 0,0 0 0,0 0 0,0 0 0,0 0 0,1-1-1,-1 1 1,1-1 0,-1 1 0,1-1 0,-1 1 0,1-1 0,0 0 0,0 1-1,0-1 1,0 0 0,0 0 0,0 0 0,0 0 0,0 0 0,1 0 0,-1 0-1,1 0 1,0 0 0,0 0 0,0-1 0,0 1 0,0 0 0,0 0 0,0 0-1,0 0 1,1-2 0,0 2-178,0 0 0,0 1-1,0-1 1,-1 0 0,1 1 0,1-1-1,-1 1 1,0-1 0,0 1-1,1 0 1,-1-1 0,0 1 0,1 0-1,-1 0 1,1 0 0,0 0-1,-1 0 1,1 0 0,0 1 0,-1-1-1,1 1 1,0-1 0,0 1-1,0-1 1,1 1 0,52-4-8105,-50 4 7252,30 0-6834</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09.615"/>
    </inkml:context>
    <inkml:brush xml:id="br0">
      <inkml:brushProperty name="width" value="0.025" units="cm"/>
      <inkml:brushProperty name="height" value="0.025" units="cm"/>
    </inkml:brush>
  </inkml:definitions>
  <inkml:trace contextRef="#ctx0" brushRef="#br0">9 1 17392,'0'0'9668,"0"8"-8691,4 186 3753,0-215-4730,-1 0 0,-1 0 0,0 0 0,-2 0 0,0 0 0,-5-25 0,-4 32 0,1 20 0,8-5 0,-1 0 0,1 0 0,0 0 0,0 0 0,-1 0 0,1 0 0,0 0 0,0 1 0,0-1 0,1 0 0,-1 0 0,0 0 0,0 0 0,1 0 0,-1 0 0,0 0 0,1 0 0,-1 0 0,1 0 0,-1 0 0,1 0 0,0 0 0,-1 0 0,1 0 0,0-1 0,0 1 0,-1 0 0,1 0 0,0-1 0,0 1 0,0-1 0,0 1 0,1 0 0,10 3-619,1-1 0,0 0 1,-1-1-1,1-1 0,0 0 0,0 0 0,0-1 1,0-1-1,0 0 0,-1-1 0,24-6 0,-7-3-4911,-2-3-2109</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10.422"/>
    </inkml:context>
    <inkml:brush xml:id="br0">
      <inkml:brushProperty name="width" value="0.025" units="cm"/>
      <inkml:brushProperty name="height" value="0.025" units="cm"/>
    </inkml:brush>
  </inkml:definitions>
  <inkml:trace contextRef="#ctx0" brushRef="#br0">131 40 13421,'0'0'16864,"-10"-6"-16304,5 2-518,3 3-39,0-1-1,0 1 1,0-1-1,0 1 1,0-1 0,0 1-1,-1 0 1,1 0-1,0 0 1,-1 0 0,1 1-1,0-1 1,-1 1 0,1-1-1,-1 1 1,1 0-1,-1 0 1,1 0 0,-1 0-1,1 0 1,-1 1 0,1-1-1,-1 1 1,1-1-1,0 1 1,-1 0 0,1 0-1,0 0 1,0 0 0,-1 1-1,1-1 1,0 1-1,0-1 1,-2 4 0,-22 33-58,25-36 52,0 0 1,0 0 0,0 0-1,0 0 1,1 0-1,-1 0 1,1 1-1,-1-1 1,1 0-1,0 0 1,0 1-1,0-1 1,0 0 0,1 0-1,-1 1 1,0-1-1,1 0 1,0 3-1,1-4 7,-1 0-1,0 0 0,1 0 1,-1-1-1,1 1 1,-1 0-1,0 0 1,1-1-1,0 1 0,-1-1 1,1 1-1,-1-1 1,1 0-1,0 0 1,-1 1-1,1-1 0,0 0 1,-1-1-1,1 1 1,-1 0-1,1 0 1,2-1-1,39-11 84,-31 6-109,0-1 0,0 0 0,0-1 0,-1-1 1,0 0-1,-1 0 0,0-1 0,-1-1 0,1 1 0,7-13 0,-43 56 186,21-27-85,0 0 1,0-1 0,1 1 0,0 1 0,0-1 0,0 1-1,1-1 1,0 1 0,0 0 0,0 0 0,-1 9 0,4-15-74,0-1 0,0 0 0,0 1 0,0-1 1,0 0-1,0 1 0,0-1 0,0 0 1,0 1-1,1-1 0,-1 0 0,0 1 1,0-1-1,0 0 0,0 1 0,1-1 1,-1 0-1,0 1 0,0-1 0,1 0 1,-1 0-1,0 1 0,0-1 0,1 0 1,-1 0-1,0 0 0,1 1 0,-1-1 0,0 0 1,1 0-1,-1 0 0,0 0 0,1 0 1,-1 0-1,0 1 0,1-1 0,21-1 273,18-10 55,-2-8-393,-1-2 1,-1-1-1,38-31 0,-73 53-112,-8 14-218,-76 93 1163,108-114-753,7-13-21,41-32 0,-21 14 0,-126 126 0,63-77-103,6-6-271,7-6-253,2-3 123,-1 1-1,1 0 1,0 0 0,0 1-1,0-1 1,0 1 0,0 0-1,0 0 1,1 0 0,4-1-1</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12.017"/>
    </inkml:context>
    <inkml:brush xml:id="br0">
      <inkml:brushProperty name="width" value="0.025" units="cm"/>
      <inkml:brushProperty name="height" value="0.025" units="cm"/>
    </inkml:brush>
  </inkml:definitions>
  <inkml:trace contextRef="#ctx0" brushRef="#br0">46 52 11691,'16'-51'13197,"-17"76"-9834,1-2-3219,-25 118 1716,13-80-1030,2 1 0,-3 87 1,13-149-831,0 1 1,0-1-1,0 0 1,0 0-1,0 0 1,0 1-1,0-1 1,0 0-1,0 0 1,0 1-1,0-1 1,0 0-1,0 0 1,0 1-1,0-1 1,0 0 0,0 0-1,0 1 1,0-1-1,1 0 1,-1 0-1,0 1 1,0-1-1,0 0 1,0 0-1,0 0 1,1 0-1,-1 1 1,0-1-1,0 0 1,0 0-1,1 0 1,-1 0-1,0 0 1,0 1-1,1-1 1,-1 0-1,0 0 1,0 0-1,1 0 1,9-7 4,8-13-10,-10 5 5,-1 0 0,-1 0 0,0 0 0,-1-1 0,0 0 0,-1 0 0,-1 0 0,-1 0 0,0-1 0,-1 1 0,-1-1 0,-2-21 0,-2 28 0,-1 13 0,-3 17 0,7-16 0,0 0 0,1 0 0,0 1 0,0-1 0,0 0 0,0 0 0,1 0 0,-1 0 0,1 1 0,0-1 0,1 0 0,-1 0 0,1-1 0,-1 1 0,1 0 0,3 3 0,-3-4 0,1-1 0,0 1 0,0-1 0,1 0 0,-1 0 0,0 0 0,1-1 0,-1 1 0,1-1 0,-1 0 0,1 0 0,0 0 0,-1 0 0,1-1 0,0 1 0,0-1 0,-1 0 0,7-1 0,-2 1 0,1-1 0,0 0 0,0 0 0,0-1 0,-1 0 0,1-1 0,-1 1 0,0-2 0,1 1 0,-2-1 0,1-1 0,0 1 0,-1-2 0,0 1 0,0 0 0,0-1 0,-1-1 0,0 1 0,0-1 0,0 0 0,-1 0 0,0 0 0,4-10 0,-9 8 0,-10 15 0,-12 18 0,16-16 0,0 1 0,1 0 0,1 1 0,0-1 0,0 1 0,1 0 0,0-1 0,0 1 0,1 1 0,1-1 0,-1 13 0,2-23 0,0 1 0,0 0 0,0-1 0,0 1 0,0 0 0,0 0 0,0-1 0,1 1 0,-1 0 0,0-1 0,0 1 0,1 0 0,-1-1 0,1 1 0,-1-1 0,0 1 0,1 0 0,-1-1 0,1 1 0,-1-1 0,1 0 0,0 1 0,-1-1 0,1 1 0,-1-1 0,1 0 0,0 1 0,-1-1 0,1 0 0,0 0 0,0 1 0,31-2 0,-22-2 0,0 0 0,0 0 0,-1-1 0,11-5 0,13-13 0,-2-1 0,0-2 0,48-50 0,-102 126 0,22-49 0,-17 41 0,17-42 0,1 0 0,-1-1 0,1 1 0,-1 0 0,1 0 0,0 0 0,-1 0 0,1 0 0,0-1 0,0 1 0,0 0 0,-1 0 0,1 0 0,0 0 0,0 0 0,0 0 0,1 0 0,-1 0 0,0 0 0,0-1 0,0 1 0,1 0 0,-1 0 0,0 0 0,1 0 0,-1 0 0,1-1 0,-1 1 0,1 0 0,-1 0 0,1-1 0,0 1 0,-1 0 0,1-1 0,0 1 0,-1-1 0,1 1 0,0-1 0,0 1 0,1 0 0,7-1 0,0-1 0,1 0 0,-1 0 0,0-1 0,0 0 0,0-1 0,0 1 0,-1-2 0,1 1 0,-1-1 0,0-1 0,0 0 0,14-10 0,-8 5 0,1 2 0,30-14 0,-45 22 0,0 0 0,0 0 0,1-1 0,-1 1 0,0 0 0,0 0 0,1 0 0,-1 0 0,0 0 0,0 0 0,1 0 0,-1 0 0,0 0 0,1 0 0,-1 0 0,0 0 0,0 0 0,1 0 0,-1 0 0,0 0 0,0 0 0,1 0 0,-1 0 0,0 0 0,0 1 0,1-1 0,-1 0 0,0 0 0,0 0 0,0 0 0,1 1 0,-1-1 0,0 0 0,0 0 0,0 0 0,0 1 0,1-1 0,-1 0 0,0 0 0,0 0 0,0 1 0,-1 14 0,-9 15 0,6-21 0,1-2 0,0-1 0,1 1 0,-1 0 0,1 0 0,1 0 0,-1 0 0,0 7 0,3-13 0,-1-1 0,0 0 0,0 1 0,0-1 0,1 0 0,-1 1 0,0-1 0,1 0 0,-1 1 0,0-1 0,1 0 0,-1 0 0,0 1 0,1-1 0,-1 0 0,0 0 0,1 0 0,-1 0 0,1 0 0,-1 1 0,0-1 0,1 0 0,-1 0 0,1 0 0,-1 0 0,0 0 0,1 0 0,-1 0 0,1 0 0,-1 0 0,1-1 0,-1 1 0,0 0 0,1 0 0,-1 0 0,1-1 0,17-4 0,-6-2 0,0 0 0,-1-1 0,1 0 0,-2-1 0,14-14 0,32-24 0,-62 68 0,-6-3-1352,9-14 378,0 0 0,1 0 0,-1 0 0,1 0 1,0 1-1,0-1 0,0 1 0,0 0 0,1-1 0,-1 8 0</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12.388"/>
    </inkml:context>
    <inkml:brush xml:id="br0">
      <inkml:brushProperty name="width" value="0.025" units="cm"/>
      <inkml:brushProperty name="height" value="0.025" units="cm"/>
    </inkml:brush>
  </inkml:definitions>
  <inkml:trace contextRef="#ctx0" brushRef="#br0">168 1 18033,'-9'3'2018,"-26"11"1407,0 1 1,-50 31-1,85-46-3415,0 0 0,0 0 0,-1 0 0,1 0 0,0 0 0,0 0 0,0 0 0,0 0 0,-1 0 0,1 0 0,0 0 0,0 0 0,0 0 0,0 0 0,0 0 0,-1 1 0,1-1 0,0 0 0,0 0 0,0 0 0,0 0 0,0 0 0,0 1 0,0-1 0,-1 0-1,1 0 1,0 0 0,0 0 0,0 0 0,0 1 0,0-1 0,0 0 0,0 0 0,0 0 0,0 1 0,0-1 0,0 0 0,0 0 0,0 0 0,0 0 0,0 1 0,0-1 0,0 0 0,0 0 0,0 0 0,0 0 0,1 1 0,-1-1 0,0 0 0,0 0 0,0 0 0,0 0 0,0 0 0,0 0 0,0 1-1,1-1 1,-1 0 0,0 0 0,0 0 0,0 0 0,0 0 0,0 0 0,1 0 0,-1 0 0,0 0 0,0 1 0,22 1 113,40-3-716,-51 0 401,-1 1 29,2-1 94,1 0-1,-1 2 0,0-1 1,22 5-1,-32-5 58,0 0 0,-1 1 0,1-1 0,-1 1 1,1-1-1,-1 1 0,1 0 0,-1-1 0,0 1 0,1 0 1,-1 0-1,0 0 0,1 0 0,-1 0 0,0 0 0,0 0 0,0 1 1,0-1-1,0 0 0,0 1 0,-1-1 0,1 0 0,0 1 0,-1-1 1,1 1-1,-1-1 0,1 1 0,-1 0 0,0-1 0,1 1 1,-1-1-1,0 1 0,0 0 0,0-1 0,0 1 0,-1-1 0,1 1 1,0-1-1,-1 1 0,1 0 0,-1-1 0,1 0 0,-1 1 1,0-1-1,0 1 0,-1 1 0,0 1 168,-1 0 0,1-1-1,-1 1 1,0-1 0,0 1-1,-1-1 1,1 0 0,0 0 0,-1-1-1,0 1 1,0-1 0,0 0 0,0 0-1,-7 3 1,2-2-1,0 0 0,1 0 0,-1-1 1,0 0-1,0-1 0,-13 0 0,22 0-225,-1-1 1,1 0-1,-1 0 0,1 0 1,-1 0-1,1 0 1,-1 0-1,1-1 0,0 1 1,-1 0-1,1 0 0,-1 0 1,1 0-1,-1 0 0,1-1 1,0 1-1,-1 0 1,1 0-1,0-1 0,-1 1 1,1 0-1,0-1 0,-1 1 1,1 0-1,0-1 1,-1 1-1,1-1 0,-1-12-5353,2 8 3657,0-12-6920</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12.715"/>
    </inkml:context>
    <inkml:brush xml:id="br0">
      <inkml:brushProperty name="width" value="0.025" units="cm"/>
      <inkml:brushProperty name="height" value="0.025" units="cm"/>
    </inkml:brush>
  </inkml:definitions>
  <inkml:trace contextRef="#ctx0" brushRef="#br0">60 0 22261,'0'0'4233,"-3"8"-2359,-2 4-1265,-4 8-250,1-1 0,0 2 0,1-1 0,2 1 0,0 0 0,1 0 0,-2 39 0,6-60-355,0 1 0,0-1 0,0 0 0,0 1 0,0-1 0,0 1 0,0-1 0,0 0 0,0 1 0,0-1 0,0 1 0,0-1 0,1 0 0,-1 1 0,0-1 0,0 0 0,0 1 0,0-1 1,1 0-1,-1 1 0,0-1 0,0 0 0,1 1 0,-1-1 0,0 0 0,1 0 0,-1 1 0,0-1 0,1 0 0,-1 0 0,0 0 0,1 1 0,-1-1 0,0 0 0,1 0 0,-1 0 0,1 0 0,-1 0 0,1 0 0,17-8 310,12-23 129,-22 19-467,-1-1 0,-1 0 1,0 0-1,-1 0 0,0-1 0,-1 0 1,0 0-1,-2 0 0,1 0 0,-1-18 0,-3 34 11,-1-1-1,0 0 1,0 1-1,0-1 0,1 1 1,-1-1-1,0 1 1,1 0-1,0-1 1,-3 5-1,2-2-162,1 0 1,0 0-1,0 1 0,0-1 1,0 0-1,0 1 1,1-1-1,0 0 0,1 9 1,9 6-5082,-8-18 4605,-1 0 0,1 0 0,-1 0 1,1 0-1,0-1 0,-1 1 0,1-1 1,0 1-1,-1-1 0,1 1 0,0-1 1,0 0-1,2 0 0,19 0-10217</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13.496"/>
    </inkml:context>
    <inkml:brush xml:id="br0">
      <inkml:brushProperty name="width" value="0.025" units="cm"/>
      <inkml:brushProperty name="height" value="0.025" units="cm"/>
    </inkml:brush>
  </inkml:definitions>
  <inkml:trace contextRef="#ctx0" brushRef="#br0">177 252 641,'-8'0'17360,"-3"1"-16045,0 0 0,1 1 0,-1 0 0,0 1 0,1 0 1,-1 0-1,-11 7 0,17-8-1168,1 0 0,-1 0 0,1 0 0,0 1 0,-1 0 0,1 0 0,1 0 0,-1 0 0,0 0 0,1 1 0,0 0 0,-1 0 0,1 0 0,1 0 0,-1 0 0,1 1 0,0-1 0,0 1 0,0-1 0,-1 6 0,3-9-187,0 0 0,0-1 1,0 1-1,0 0 0,0 0 1,1-1-1,-1 1 0,0 0 1,1-1-1,-1 1 0,0 0 1,1-1-1,-1 1 0,1-1 1,-1 1-1,1 0 0,-1-1 1,1 1-1,-1-1 0,1 0 1,0 1-1,-1-1 1,1 1-1,-1-1 0,1 0 1,0 1-1,0-1 0,-1 0 1,1 0-1,0 0 0,-1 0 1,1 1-1,0-1 0,0 0 1,-1 0-1,1 0 0,0-1 1,0 1-1,-1 0 0,1 0 1,0 0-1,0-1 0,36-7-699,-23-2 32,0 0 0,-1 0 1,0-1-1,-1-1 1,11-13-1,4-2-3424,-48 66 5391,12-19-417,5-12-451,0 0 1,0 0-1,0 1 0,1 0 0,1-1 0,0 1 0,0 0 0,0 1 0,1-1 1,0 15-1,1-23-376,0 0 1,0 0 0,0 0-1,1-1 1,-1 1 0,0 0-1,0 0 1,0 0 0,1 0-1,-1-1 1,0 1 0,1 0-1,-1 0 1,1-1 0,-1 1 0,1 0-1,-1-1 1,1 1 0,-1 0-1,1-1 1,0 1 0,-1-1-1,1 1 1,0-1 0,0 1-1,-1-1 1,1 0 0,0 1-1,0-1 1,1 0 0,0 1 82,1-1 0,-1 0 0,1 0 0,-1 0 0,1-1 0,-1 1 1,0-1-1,1 1 0,-1-1 0,4-2 0,2 0 193,0-1 0,-1 0-1,1 0 1,-1-1 0,11-9 0,-1-5-203,-1 0 1,-1-1-1,-1-1 1,0 0-1,17-38 1,-13 18-367,-2-1 0,14-54 0,-21 36-353,-8 59 629,-1 1 1,0 0-1,0 0 0,0-1 0,0 1 1,0 0-1,0-1 0,0 1 1,0 0-1,0-1 0,-1 1 0,1 0 1,0-1-1,0 1 0,0 0 1,0-1-1,0 1 0,0 0 0,-1 0 1,1-1-1,0 1 0,0 0 1,0 0-1,-1-1 0,1 1 0,0 0 1,0 0-1,-1 0 0,1-1 1,0 1-1,0 0 0,-1 0 0,1 0 1,0 0-1,-1 0 0,1 0 1,0 0-1,-1 0 0,1-1 0,0 1 1,0 0-1,-1 0 0,1 0 1,0 0-1,-1 1 0,1-1 0,0 0 1,-1 0-1,1 0 0,0 0 0,-1 0 1,1 0-1,0 0 0,0 1 1,-1-1-1,1 0 0,0 0 0,0 0 1,-1 0-1,1 1 0,0-1 1,0 0-1,0 0 0,-1 1 0,1-1 1,0 0-1,0 1 0,0-1 1,-1 1-1,-16 16 94,5 0 57,1-1-1,1 2 1,1-1 0,0 1 0,2 1 0,0-1-1,1 1 1,0 1 0,2-1 0,0 1 0,2-1-1,0 1 1,1 0 0,1 0 0,4 35 0,-3-50-144,1 0-1,0-1 1,-1 0 0,2 1 0,-1-1 0,1 0 0,-1 0 0,1 0-1,0-1 1,4 5 0,-5-6 17,-1-1-1,1 1 0,-1-1 1,1 1-1,0-1 1,-1 0-1,1 0 0,0 1 1,0-1-1,0-1 1,0 1-1,0 0 0,0 0 1,0-1-1,0 1 1,0-1-1,0 0 0,0 1 1,0-1-1,1 0 1,-1 0-1,0-1 0,0 1 1,3-1-1,-4 0-18,0 1-1,0-1 0,0 0 0,0 0 1,-1 0-1,1 0 0,0 0 0,-1 0 1,1 0-1,0 0 0,-1 0 0,1 0 1,-1-1-1,0 1 0,1 0 0,-1 0 1,0 0-1,0-1 0,0 1 0,0 0 1,0-2-1,0-34-11,-1 25 3,1 3 5,-1 0 0,0-1 0,-1 1 0,0 0 0,0 0 0,-1 0 0,0 0 0,-1 1 0,-6-12 0,12 24 0,1 0 0,0 0 0,0 0 0,1 0 0,-1 0 0,1 0 0,0-1 0,0 0 0,0 0 0,0 0 0,0 0 0,1-1 0,0 1 0,6 1 0,-2-1 0,0 0 0,0-1 0,0 0 0,0-1 0,0 1 0,0-2 0,1 0 0,9 0 0,-11-1 0,0 1 0,-1-1 0,1 0 0,-1-1 0,1 0 0,-1 0 0,0 0 0,0-1 0,0 0 0,0-1 0,0 0 0,-1 0 0,0 0 0,0-1 0,0 1 0,0-1 0,0-1 0,-1 1 0,0-1 0,-1 0 0,1 0 0,5-11 0,-9 16 0,0 0 0,-1-1 0,1 1 0,0 0 0,-1 0 0,1-1 0,-1 1 0,1 0 0,-1-1 0,0 1 0,1 0 0,-1-1 0,0 1 0,0-1 0,0 1 0,0 0 0,0-1 0,-1 1 0,1-1 0,0 1 0,-1 0 0,1-1 0,-1 1 0,1 0 0,-1 0 0,1-1 0,-1 1 0,0 0 0,0 0 0,0 0 0,1 0 0,-1 0 0,0 0 0,0 0 0,-1 0 0,1 0 0,0 0 0,0 1 0,0-1 0,0 0 0,-1 1 0,1-1 0,0 1 0,-1-1 0,1 1 0,0 0 0,-1-1 0,1 1 0,-1 0 0,1 0 0,0 0 0,-1 0 0,-2 1 0,-3-1 0,0 0 0,0 1 0,0 0 0,0 0 0,0 1 0,0 0 0,0 0 0,0 1 0,-9 4 0,9-2 0,1-1 0,-1 1 0,1 1 0,0-1 0,1 1 0,-1 0 0,1 0 0,1 1 0,-1-1 0,1 1 0,0 0 0,0 0 0,1 1 0,0-1 0,1 1 0,-1-1 0,1 1 0,1 0 0,0 0 0,0 0 0,0 0 0,1 0 0,0 0 0,2 12 0,-1-16-27,0 0 0,1-1 0,-1 1 0,1-1 0,0 1 1,0-1-1,0 0 0,1 0 0,-1 0 0,1 0 0,-1-1 0,1 1 0,0 0 0,0-1 0,0 0 0,1 0 0,-1 0 1,0 0-1,1-1 0,-1 1 0,1-1 0,0 0 0,6 2 0,9 1-911,-1 0 0,1-2-1,28 1 1,-9-2-7091</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15.139"/>
    </inkml:context>
    <inkml:brush xml:id="br0">
      <inkml:brushProperty name="width" value="0.025" units="cm"/>
      <inkml:brushProperty name="height" value="0.025" units="cm"/>
    </inkml:brush>
  </inkml:definitions>
  <inkml:trace contextRef="#ctx0" brushRef="#br0">120 116 9513,'0'0'17462,"10"5"-15951,-7-4-1445,-1 1 15,1-1 0,0 1 0,-1-1 0,1 0 0,0 0 0,-1 0 0,1 0 0,0 0 0,0-1 0,0 1 0,0-1 0,0 0 0,0 0 0,0 0 0,0 0 0,0 0 0,0-1 0,0 1 0,-1-1 0,1 0 0,0 0 0,0 0 0,-1 0 0,1-1 0,0 1 0,-1-1 0,1 1 0,-1-1 0,0 0 0,1 0 0,2-3 0,-2 2-50,0-1 0,0 1 0,0-1 0,0 0 0,-1 0 0,0 0 0,1 0 0,-1 0 0,-1-1 0,1 1 0,-1 0 0,1-1 0,0-6 0,-2 9-41,-1 0 0,1 0 1,0 0-1,0 0 0,-1 0 1,1 0-1,-1 0 1,0 1-1,0-1 0,0 0 1,1 0-1,-1 1 1,-1-1-1,1 0 0,0 1 1,0-1-1,-1 1 1,1 0-1,-1-1 0,1 1 1,-1 0-1,1 0 1,-1 0-1,0 0 0,1 0 1,-1 0-1,0 1 1,0-1-1,0 1 0,0-1 1,0 1-1,0-1 1,-3 1-1,-3-1-37,-1 0 1,1 1-1,-1-1 0,1 2 1,0-1-1,-1 1 1,1 1-1,0-1 0,-1 2 1,1-1-1,0 1 1,1 0-1,-1 0 0,0 1 1,1 0-1,-9 7 1,10-7 47,2 0 0,-1 0 0,0 0 1,1 0-1,0 1 0,0-1 0,0 1 0,0 0 1,1 1-1,0-1 0,0 0 0,1 1 0,-1 0 1,1 0-1,0 0 0,1-1 0,-1 2 0,1-1 1,1 0-1,-1 0 0,1 0 0,0 0 0,1 8 1,-1-12 6,1 0 0,-1 0 0,1 1 0,-1-1 0,1 0 0,0 0 0,0 0 0,0 0 0,0 0 0,1-1 0,-1 1 0,0 0 0,1 0 1,-1-1-1,1 1 0,0-1 0,-1 1 0,5 1 0,-2 0 2,1-1 1,0 0-1,0 0 1,0 0 0,0-1-1,0 1 1,11 0-1,-5-1 15,0 0 0,0-1 0,1-1 0,-1 0 0,0 0 0,0-1 0,14-4 0,-13 1-21,-1 0 0,1-1-1,-1 0 1,-1-1-1,0 0 1,0-1 0,10-9-1,-15 13-18,0-1 0,-1 1 0,1-1 0,-1 0 0,0 0-1,-1 0 1,1-1 0,-1 1 0,0-1 0,-1 1 0,1-1-1,-1 0 1,0 0 0,-1-1 0,3-10 0,-4 17 8,0-1 0,-1 1 1,1 0-1,0 0 0,0 0 1,0-1-1,0 1 0,0 0 1,0 0-1,0 0 0,0-1 1,0 1-1,0 0 0,0 0 1,-1 0-1,1-1 0,0 1 1,0 0-1,0 0 0,0 0 1,0 0-1,-1 0 0,1-1 1,0 1-1,0 0 0,0 0 1,-1 0-1,1 0 0,0 0 1,0 0-1,0 0 0,-1 0 1,1 0-1,0 0 0,0 0 1,0 0-1,-1 0 1,1 0-1,0 0 0,0 0 1,-1 0-1,1 0 0,0 0 1,0 0-1,0 0 0,-1 0 1,1 0-1,0 0 0,0 1 1,0-1-1,0 0 0,-1 0 1,1 0-1,0 0 0,0 0 1,0 1-1,0-1 0,0 0 1,-1 0-1,1 0 0,0 0 1,0 1-1,0-1 0,0 0 1,-12 12-116,4-2 222,1 0 1,0 1-1,1 0 1,0 0 0,0 0-1,2 1 1,-1-1-1,1 1 1,1 0 0,0 1-1,1-1 1,-1 17-1,3-28-85,0 0-1,0 0 0,1 0 1,-1 0-1,1-1 0,-1 1 0,0 0 1,1 0-1,0 0 0,-1 0 1,1 0-1,-1-1 0,1 1 1,0 0-1,0-1 0,-1 1 0,1 0 1,0-1-1,0 1 0,0-1 1,0 1-1,0-1 0,0 0 0,-1 1 1,1-1-1,0 0 0,0 0 1,0 1-1,0-1 0,0 0 1,0 0-1,0 0 0,0 0 0,0 0 1,0 0-1,0-1 0,0 1 1,0 0-1,0-1 0,0 1 0,0 0 1,1-1-1,47-16 236,-16-2-372,-1-1 0,31-25 0,19-13-131,-81 58 249,-1 0 0,0 0 0,0-1 0,1 1 0,-1 0-1,0 0 1,0 0 0,1-1 0,-1 1 0,0 0 0,0 0 0,1 0 0,-1 0 0,0 0 0,1 0 0,-1 0-1,0 0 1,1-1 0,-1 1 0,0 0 0,1 0 0,-1 0 0,0 1 0,1-1 0,-1 0 0,0 0-1,1 0 1,-1 0 0,0 0 0,0 0 0,1 0 0,-1 0 0,0 1 0,1-1 0,-1 0 0,0 0 0,0 0-1,1 1 1,-1-1 0,1 17 43,-12 28 253,9-37-240,-1 30 119,3-37-156,0 0-1,0 0 0,1 0 0,-1 0 0,1 0 0,-1 0 1,1 0-1,-1 0 0,1 0 0,-1 0 0,1 0 1,0 0-1,-1 0 0,1 0 0,0-1 0,0 1 0,0 0 1,0 0-1,1 0 0,1 0 6,0-1 0,0 1 0,0-1 1,0 0-1,0 1 0,1-1 0,-1-1 0,0 1 0,0 0 1,0-1-1,0 0 0,0 0 0,0 1 0,0-2 0,0 1 1,0 0-1,0-1 0,3-1 0,28-19-456,-27 17 227,-1 1-1,1 0 1,0-1-1,0 2 1,0-1 0,0 1-1,0 0 1,1 1-1,12-3 1,-19 5 127,-1 1 0,1-1 0,-1 0 0,1 1 0,-1-1 0,1 1 1,-1-1-1,1 0 0,-1 1 0,0-1 0,1 1 0,-1-1 1,0 1-1,0 0 0,1-1 0,-1 1 0,0-1 0,0 1 0,0-1 1,0 1-1,0 0 0,1-1 0,-1 1 0,0-1 0,0 1 0,-1 0 1,1-1-1,0 1 0,0-1 0,0 1 0,0-1 0,0 1 1,-1 0-1,1-1 0,0 1 0,0-1 0,-1 1 0,1-1 0,-1 1 1,1-1-1,0 1 0,-1-1 0,-13 27-6066,5-14-2217</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15.688"/>
    </inkml:context>
    <inkml:brush xml:id="br0">
      <inkml:brushProperty name="width" value="0.025" units="cm"/>
      <inkml:brushProperty name="height" value="0.025" units="cm"/>
    </inkml:brush>
  </inkml:definitions>
  <inkml:trace contextRef="#ctx0" brushRef="#br0">121 1 6662,'0'0'17409,"-1"10"-16817,-16 134 1870,-14 209 1680,30-336-4061,3 33 30,-2-48-104,0-1 0,0 1 0,0-1 0,1 1 0,-1-1 0,1 1 1,-1-1-1,1 1 0,-1-1 0,1 0 0,0 1 0,0-1 0,0 0 1,-1 0-1,1 1 0,1-1 0,-1 0 0,0 0 0,0 0 0,0 0 0,0-1 1,1 1-1,-1 0 0,0 0 0,1-1 0,1 2 0,-2-2-11,0-1 1,0 1-1,0 0 0,0 0 0,0 0 0,-1-1 0,1 1 1,0 0-1,0-1 0,0 1 0,-1 0 0,1-1 0,0 1 1,0-1-1,-1 0 0,1 1 0,-1-1 0,1 1 1,0-1-1,-1 0 0,1 0 0,-1 1 0,1-1 0,-1 0 1,0 0-1,1 0 0,-1 1 0,0-1 0,0 0 0,1 0 1,-1 0-1,0 0 0,0 0 0,0 1 0,0-1 0,0 0 1,0 0-1,0 0 0,-1-1 0,-2-40-670,0 32 557,-1 0 0,0 1 0,-1-1 0,0 1-1,0 0 1,-1 0 0,0 1 0,-15-16 0,12 14 10,1 0-1,0 0 1,1-1 0,0 0 0,-7-15-1,14 25 115,0 0 1,0 0-1,0 0 0,0 0 1,0 0-1,0 0 0,0 0 0,0 0 1,0 0-1,0 0 0,1 1 0,-1-1 1,0 0-1,1 0 0,-1 0 1,1 0-1,-1 1 0,1-1 0,-1 0 1,1 0-1,-1 1 0,1-1 0,0 0 1,-1 1-1,1-1 0,0 1 1,0-1-1,-1 1 0,1-1 0,0 1 1,0-1-1,0 1 0,0 0 0,0-1 1,-1 1-1,1 0 0,0 0 1,0 0-1,0 0 0,0 0 0,0 0 1,0 0-1,1 0 0,56-4 446,-44 4-404,34-1-418,47-4-6495,-42-3-2014</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16.907"/>
    </inkml:context>
    <inkml:brush xml:id="br0">
      <inkml:brushProperty name="width" value="0.025" units="cm"/>
      <inkml:brushProperty name="height" value="0.025" units="cm"/>
    </inkml:brush>
  </inkml:definitions>
  <inkml:trace contextRef="#ctx0" brushRef="#br0">1 134 2242,'0'0'19987,"8"-6"-18300,4-3-1235,1 1 1,-1 1-1,19-8 1,-25 12-361,0 1-1,0 0 1,0 0-1,0 0 1,1 1 0,-1 0-1,0 0 1,1 1 0,-1-1-1,1 2 1,12 0-1,-17 0-102,-1 0 1,0-1-1,0 1 0,1 0 0,-1 0 0,0-1 0,0 1 0,0 0 0,0 0 0,0 1 1,0-1-1,0 0 0,0 0 0,0 0 0,0 1 0,-1-1 0,1 0 0,-1 0 0,1 1 1,-1-1-1,1 1 0,-1-1 0,0 1 0,1-1 0,-1 0 0,0 1 0,0-1 0,0 1 1,0-1-1,-1 1 0,1-1 0,0 1 0,0-1 0,-1 0 0,1 1 0,-1-1 0,-1 3 1,0 5 30,-2-1 1,1 1 0,-1 0 0,-7 10 0,-4 3 57,11-17 46,0 0 0,0 0 0,0 1-1,1-1 1,0 1 0,-4 11 0,8-17-95,-1 1 0,1-1 0,-1 1 0,1-1 0,-1 0 1,1 1-1,-1-1 0,1 0 0,-1 0 0,1 1 0,-1-1 0,1 0 1,0 0-1,-1 0 0,1 0 0,-1 0 0,1 0 0,0 0 0,-1 0 1,1 0-1,0 0 0,-1 0 0,1 0 0,-1 0 0,1 0 0,0-1 1,-1 1-1,1 0 0,0-1 0,22-5 170,-1-3-101,-1-2 1,-1-1 0,0-1-1,27-22 1,-35 26-75,0-2 1,-1 0-1,0 0 1,-1-1-1,0 0 0,-1-1 1,13-24-1,-33 62-74,-14 44-1,22-60 72,1 0 1,0 0-1,0 0 0,1 0 1,1 0-1,0 0 0,0 1 1,0-1-1,3 11 0,-3-18 25,1 1-1,0-1 1,-1 0-1,1 0 1,0 0-1,0 0 0,0 0 1,1 0-1,-1-1 1,0 1-1,1 0 1,-1 0-1,1-1 0,-1 1 1,1-1-1,0 0 1,0 1-1,0-1 0,-1 0 1,1 0-1,0 0 1,0 0-1,1 0 1,-1-1-1,0 1 0,0-1 1,0 1-1,0-1 1,1 0-1,-1 0 1,0 0-1,0 0 0,1 0 1,-1 0-1,0-1 1,0 1-1,0-1 1,0 1-1,1-1 0,1-1 1,4-1 76,-1 1 0,1-2-1,-1 1 1,0-1 0,0 0 0,-1 0 0,1 0 0,-1-1 0,0 0 0,7-8-1,-7 6-109,-1-1 0,0 1 0,0-1-1,-1 0 1,0-1 0,0 1 0,-1-1-1,0 0 1,-1 0 0,0 1 0,0-2-1,-1 1 1,0 0 0,0-14 0,-2 24-22,1-1 0,0 0 0,0 0 1,0 0-1,0 0 0,0 1 0,-1-1 0,1 0 1,0 0-1,0 0 0,0 0 0,0 0 1,-1 0-1,1 1 0,0-1 0,0 0 1,0 0-1,-1 0 0,1 0 0,0 0 0,0 0 1,0 0-1,-1 0 0,1 0 0,0 0 1,0 0-1,0 0 0,-1 0 0,1 0 0,0 0 1,0 0-1,-1 0 0,1 0 0,0-1 1,0 1-1,0 0 0,0 0 0,-1 0 1,1 0-1,0 0 0,0 0 0,0-1 0,0 1 1,-1 0-1,1 0 0,0 0 0,0 0 1,0-1-1,0 1 0,0 0 0,0 0 1,0 0-1,0-1 0,0 1 0,0 0 0,-1 0 1,1 0-1,0-1 0,0 1 0,0 0 1,0-1-1,-10 17-137,8-11 157,1 0 1,-1 0-1,1 0 1,0 0-1,1 0 1,-1 0-1,1 1 1,0-1-1,0 0 0,2 6 1,-2-9 7,0-1-1,1 0 1,0 1 0,-1-1-1,1 1 1,0-1 0,0 0-1,0 1 1,-1-1 0,1 0-1,1 0 1,-1 0 0,0 0-1,0 0 1,0 0 0,1 0-1,-1 0 1,0 0 0,1-1-1,-1 1 1,0 0 0,1-1-1,-1 1 1,1-1 0,-1 0-1,1 1 1,0-1 0,-1 0-1,1 0 1,-1 0 0,1 0-1,-1 0 1,1 0 0,-1-1-1,1 1 1,2-1 0,3-1-14,1-1-1,-1 1 1,1-1 0,-1-1 0,0 0 0,-1 0 0,1 0 0,0 0 0,-1-1 0,0 0-1,8-9 1,56-68-13,-33 29 9,-35 96 0,-13-3 0,8-31 0,0 1 0,1-1 0,0 1 0,0-1 0,1 1 0,0-1 0,1 17 0,2-24-7,-1 1 0,1-1 0,0 0-1,-1 0 1,1 0 0,0 0 0,1-1 0,-1 1 0,0 0 0,0-1 0,1 0-1,-1 1 1,1-1 0,2 1 0,24 17-345,-21 0-1768,-8-10-4873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6.209"/>
    </inkml:context>
    <inkml:brush xml:id="br0">
      <inkml:brushProperty name="width" value="0.025" units="cm"/>
      <inkml:brushProperty name="height" value="0.025" units="cm"/>
    </inkml:brush>
  </inkml:definitions>
  <inkml:trace contextRef="#ctx0" brushRef="#br0">36 7 18610,'-15'-6'3042,"1"6"33,8 5-1793,6 16-1346,0 3-1186,0-3-2850,2-2-8039</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17.250"/>
    </inkml:context>
    <inkml:brush xml:id="br0">
      <inkml:brushProperty name="width" value="0.025" units="cm"/>
      <inkml:brushProperty name="height" value="0.025" units="cm"/>
    </inkml:brush>
  </inkml:definitions>
  <inkml:trace contextRef="#ctx0" brushRef="#br0">1 0 24023,'0'0'7687,"19"52"-7975,-11-45-1538,-4-5-2882</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17.889"/>
    </inkml:context>
    <inkml:brush xml:id="br0">
      <inkml:brushProperty name="width" value="0.025" units="cm"/>
      <inkml:brushProperty name="height" value="0.025" units="cm"/>
    </inkml:brush>
  </inkml:definitions>
  <inkml:trace contextRef="#ctx0" brushRef="#br0">224 59 10282,'0'0'11354,"2"-9"-8663,3-26-422,-5 34-2207,0 1 0,0-1-1,0 0 1,0 1 0,-1-1 0,1 0 0,0 1 0,-1-1 0,1 0-1,0 1 1,-1-1 0,1 1 0,-1-1 0,1 1 0,-1-1 0,1 1 0,-1-1-1,1 1 1,-1-1 0,1 1 0,-1 0 0,0-1 0,1 1 0,-1 0-1,0 0 1,1-1 0,-1 1 0,0 0 0,1 0 0,-1 0 0,0 0 0,1 0-1,-1 0 1,0 0 0,-1 0 0,-25 3 43,25-3-56,-6 2-50,-1 1-1,0 0 1,1 1 0,0-1 0,0 2 0,0-1 0,0 1 0,1 0 0,0 1-1,0 0 1,0 0 0,-6 8 0,3-4 161,1 1 0,0 0 0,1 0 0,0 1 0,1 0 0,1 1 0,-7 14 0,12-24-104,0 0 0,0 0-1,0-1 1,1 1 0,-1 1 0,1-1 0,-1 0 0,1 0-1,0 0 1,0 0 0,1 0 0,-1 0 0,1 3 0,0-4-36,-1-1 0,1 0 1,0 1-1,-1-1 0,1 0 1,0 1-1,0-1 0,0 0 1,0 0-1,0 0 0,1 0 1,-1 0-1,0 0 0,0 0 1,1 0-1,-1 0 0,1 0 1,1 0-1,6 1-56,1 0-1,-1 0 1,0-1-1,1-1 1,-1 0-1,18-1 1,-11-1-717,0 0 0,0 0 0,-1-2 0,23-7 0,56-31-9907,-55 20 1906</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18.277"/>
    </inkml:context>
    <inkml:brush xml:id="br0">
      <inkml:brushProperty name="width" value="0.025" units="cm"/>
      <inkml:brushProperty name="height" value="0.025" units="cm"/>
    </inkml:brush>
  </inkml:definitions>
  <inkml:trace contextRef="#ctx0" brushRef="#br0">73 1 20852,'0'0'6779,"-7"9"-6181,-3 8-261,2 0 0,0 1 0,0 0 0,2 0 0,0 1 0,1-1 0,-4 34 0,5-17 35,2 0 0,4 56 0,-2-89-363,0-1 0,0 1 0,0-1 1,0 1-1,0-1 0,1 0 0,-1 1 0,0-1 0,1 0 1,-1 1-1,1-1 0,0 0 0,-1 0 0,1 1 0,0-1 1,0 0-1,0 0 0,0 0 0,0 0 0,0 0 0,0 0 0,0 0 1,0 0-1,0-1 0,1 1 0,-1 0 0,0-1 0,1 1 1,-1-1-1,0 1 0,1-1 0,-1 0 0,1 1 0,-1-1 1,0 0-1,1 0 0,-1 0 0,1 0 0,-1 0 0,0 0 1,1-1-1,-1 1 0,2-1 0,3 0 27,1-1 0,-1 0 0,0 0 0,0-1-1,0 0 1,-1 0 0,1 0 0,6-5 0,14-14-36,-2-2 0,0 0 0,-1-1 0,-2-1 0,-1-1 0,-1-1 0,-1-1 0,24-53 0,-38 74-27,-12 23-8893,-1-2 955</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18.653"/>
    </inkml:context>
    <inkml:brush xml:id="br0">
      <inkml:brushProperty name="width" value="0.025" units="cm"/>
      <inkml:brushProperty name="height" value="0.025" units="cm"/>
    </inkml:brush>
  </inkml:definitions>
  <inkml:trace contextRef="#ctx0" brushRef="#br0">0 1 18385,'0'0'4036,"0"57"-2210,0-38-321,10-1-255,6-2-706,2-1-288,4-3-928,4-7-2115,0-5-2658,-3 0-7207</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19.354"/>
    </inkml:context>
    <inkml:brush xml:id="br0">
      <inkml:brushProperty name="width" value="0.025" units="cm"/>
      <inkml:brushProperty name="height" value="0.025" units="cm"/>
    </inkml:brush>
  </inkml:definitions>
  <inkml:trace contextRef="#ctx0" brushRef="#br0">4 341 18321,'0'0'10421,"11"5"-9732,-5-2-629,-2 0-41,-1-1 1,1 0 0,0 0-1,0-1 1,0 1 0,0-1-1,1 1 1,-1-1 0,0-1-1,0 1 1,1-1 0,-1 1-1,0-1 1,1 0 0,-1-1-1,0 1 1,1-1 0,-1 0-1,0 0 1,0 0 0,1-1-1,5-2 1,-6 2-7,0-1-1,0 1 1,-1 0-1,1-1 1,-1 0-1,0 0 1,1 0 0,-1 0-1,-1 0 1,1 0-1,0-1 1,-1 0 0,0 1-1,0-1 1,0 0-1,0 0 1,-1 0-1,1 0 1,-1-1 0,0 1-1,0 0 1,-1 0-1,1-1 1,-1 1 0,0 0-1,0-1 1,-1-6-1,0 10-13,0-1-1,0 1 1,1 0-1,-1 0 1,0-1-1,0 1 1,0 0-1,-1 0 1,1 0-1,0 0 1,0 0-1,-1 1 1,1-1-1,0 0 1,-1 1-1,1-1 1,0 0-1,-1 1 1,1 0-1,-1-1 1,1 1-1,-1 0 1,1 0-1,-1 0 0,1 0 1,-1 0-1,1 0 1,-1 0-1,0 0 1,1 1-1,0-1 1,-1 1-1,-2 0 1,-1 0-22,-1 1 0,1 0 0,0 0 0,-1 0 0,1 0 0,0 1 0,-9 6 0,4 0 28,0 1-1,1 0 1,1 1-1,-13 18 0,18-24 47,0 0-1,1 0 0,-1 0 1,1 0-1,0 1 0,0-1 0,1 0 1,-1 1-1,1 0 0,0-1 1,1 1-1,0-1 0,0 12 0,0-16-40,1 0-1,-1 0 0,0 1 0,1-1 0,-1 0 0,1 0 0,-1 0 0,1 0 0,0 0 0,-1 0 0,1 0 0,0 0 0,0-1 0,0 1 0,0 0 0,0 0 0,-1 0 0,1-1 0,1 1 0,-1-1 1,0 1-1,2 0 0,34 4 168,-27-6-172,1 0 0,0 0 0,-1-2 0,18-4 1,-11-1-137,1-1 1,-1 0-1,-1-2 1,0 0-1,0 0 0,-1-2 1,0 0-1,-1 0 1,12-16-1,-7 5 143,0 0-1,-2-2 0,0 0 0,24-55 0,-38 76 5,-1 0-1,-1-1 1,1 1-1,-1-1 1,1 1-1,-2-1 1,1 0 0,-1 0-1,0-7 1,0 12-13,0 1 1,0-1-1,0 0 1,0 0 0,-1 1-1,1-1 1,0 0-1,0 0 1,-1 1 0,1-1-1,0 0 1,-1 1 0,1-1-1,-1 1 1,1-1-1,-1 0 1,1 1 0,-1-1-1,0 1 1,1-1 0,-1 1-1,0 0 1,1-1-1,-1 1 1,0 0 0,1-1-1,-2 1 1,0 0-12,-1 0 1,1 0-1,0 0 1,0 1-1,-1-1 1,1 1-1,0-1 1,0 1-1,0 0 1,0 0-1,-1 0 1,1 0-1,1 0 1,-4 2-1,-6 6 47,1-1-1,0 2 0,0-1 0,1 1 0,0 1 0,1 0 0,0 0 0,0 0 0,2 1 0,-1 0 0,1 1 0,1-1 0,0 1 0,1 0 0,1 1 0,0-1 1,0 0-1,2 1 0,-1 0 0,2-1 0,0 1 0,3 25 0,-2-35-31,-1-1 0,1 1 0,0-1 0,1 0 0,-1 1 1,1-1-1,-1 0 0,1 0 0,0 0 0,0 0 0,0 0 0,1-1 0,-1 1 0,1 0 1,-1-1-1,1 0 0,0 0 0,0 0 0,0 0 0,0 0 0,0 0 0,0-1 0,0 1 0,1-1 1,-1 0-1,1 0 0,-1-1 0,1 1 0,-1-1 0,1 1 0,-1-1 0,6 0 0,-1-1-2,1 1 0,-1-1 0,0 0 0,1-1 0,-1 0 0,0 0 0,0-1 0,-1 0 0,1 0 0,0-1 0,-1 0 0,0 0 0,8-6 0,5-9-45,-1-1-1,0 0 0,-2-1 0,0-1 1,-1 0-1,14-28 0,3-14-3,28-74 0,-74 174-73,1 0 0,-13 72 1,21-84 131,1-1 0,1 0 0,2 1-1,0-1 1,2 0 0,4 26 0,-5-42-37,0 0 0,1 0 0,0-1 0,1 1 1,-1 0-1,1-1 0,1 1 0,-1-1 0,8 9 0,-13-19-1041,-1-1 539,0 0 0,0 1 0,0-1 0,-1 1 0,1 0 0,-1 0 0,0 0 0,-7-5 0,0-1-156,-5-6 374,-41-47-476,54 59 982,0 1 0,1-1 0,-1 1-1,1-1 1,0 0 0,0 0 0,1 0-1,-1 0 1,1 0 0,0-1 0,0 1-1,0 0 1,0 0 0,1-1 0,0-6-1,1 9-61,1 1-1,-1 0 1,1 0 0,-1 0-1,1 0 1,0 0-1,0 0 1,-1 0-1,1 0 1,0 1-1,0-1 1,0 1-1,0-1 1,0 1-1,0 0 1,0 0 0,-1 0-1,1 0 1,0 0-1,4 1 1,0-1 32,105-1-859,-61 2-3960,-5-1-4261</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19.988"/>
    </inkml:context>
    <inkml:brush xml:id="br0">
      <inkml:brushProperty name="width" value="0.025" units="cm"/>
      <inkml:brushProperty name="height" value="0.025" units="cm"/>
    </inkml:brush>
  </inkml:definitions>
  <inkml:trace contextRef="#ctx0" brushRef="#br0">150 28 15567,'-9'-6'6971,"-15"-1"-5496,20 7-771,-7-4-10,-1 1 1,0 0 0,0 1-1,0 1 1,0 0 0,0 1-1,-17 1 1,30-1-697,-1 0-1,0 0 1,1 0 0,-1 0 0,0 0 0,1 1-1,-1-1 1,0 0 0,0 0 0,1 0-1,-1 0 1,0 1 0,0-1 0,1 0-1,-1 0 1,0 1 0,0-1 0,0 0-1,1 1 1,-1-1 0,0 0 0,0 0-1,0 1 1,0-1 0,0 0 0,0 1 0,0-1-1,1 0 1,-1 1 0,0-1 0,0 0-1,0 1 1,0-1 0,0 0 0,-1 1-1,1-1 1,0 0 0,0 1 0,0-1-1,0 0 1,0 1 0,0-1 0,0 0-1,-1 0 1,1 1 0,0-1 0,0 0 0,0 0-1,-1 1 1,1-1 0,0 0 0,0 0-1,-1 1 1,1-1 0,0 0 0,-1 0-1,1 0 1,0 0 0,-1 0 0,1 1-1,0-1 1,0 0 0,-1 0 0,1 0-1,27 13-353,-13-11 114,6 1-119,-1 1 1,0 1-1,0 0 0,36 16 1,-51-20 381,-1 1 1,0 0-1,0-1 0,0 1 1,0 0-1,0 1 0,0-1 1,-1 0-1,1 1 1,-1 0-1,0-1 0,1 1 1,-1 0-1,0 0 0,-1 0 1,1 0-1,0 1 1,-1-1-1,0 0 0,0 1 1,0-1-1,0 1 0,0-1 1,-1 1-1,0 0 1,0-1-1,0 1 0,0-1 1,0 1-1,-1-1 0,1 1 1,-1-1-1,0 1 1,0-1-1,-2 5 0,1-5 99,0 1-1,0-1 1,0 0 0,0 0-1,-1 0 1,1 0-1,-1 0 1,0 0 0,0-1-1,0 1 1,0-1-1,0 0 1,0 0-1,-1 0 1,1 0 0,-1-1-1,1 1 1,-1-1-1,-4 1 1,-1 0 148,0 1 1,0-2-1,0 0 1,0 0-1,-1 0 1,-16-2-1,25 1-338,1 0 0,-1 0 1,1 0-1,-1 0 0,0 0 0,1 0 1,-1-1-1,1 1 0,-1 0 0,1 0 1,-1 0-1,1 0 0,-1-1 0,1 1 1,0 0-1,-1-1 0,1 1 0,-1 0 1,1-1-1,0 1 0,-1 0 0,1-1 1,0 1-1,-1-1 0,1 1 0,0 0 1,-1-1-1,1 1 0,0-1 0,0 1 1,0-1-1,0 1 0,-1-1 0,1 1 1,0-1-1,0 1 0,0-1 0,0 1 1,0-1-1,0 0 0,0 1 0,0-1 1,0 1-1,1-1 0,-1 1 0,0-1 0,0 1 1,0-1-1,1 1 0,-1 0 0,0-1 1,0 1-1,1-1 0,-1 1 0,1-1 1,1-2-537,-1 1 0,1 0 0,0 0-1,-1 0 1,1 0 0,0 0 0,0 0 0,1 0 0,3-2 0,18-5-4134,1-1-1693</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21.003"/>
    </inkml:context>
    <inkml:brush xml:id="br0">
      <inkml:brushProperty name="width" value="0.025" units="cm"/>
      <inkml:brushProperty name="height" value="0.025" units="cm"/>
    </inkml:brush>
  </inkml:definitions>
  <inkml:trace contextRef="#ctx0" brushRef="#br0">32 190 12524,'0'0'7426,"0"-8"-4095,-2-27-732,-6 73 1443,-6 24-3418,11-44-367,1-10-53,1-1 0,0 0 0,1 0 0,0 1 0,1 11 0,-1-17-181,0-1 0,1 1 1,-1-1-1,0 1 0,1-1 0,0 1 0,-1-1 0,1 0 0,0 1 0,0-1 1,0 0-1,0 0 0,0 1 0,0-1 0,0 0 0,0 0 0,1 0 0,-1 0 1,0-1-1,1 1 0,-1 0 0,0 0 0,1-1 0,-1 1 0,1-1 0,-1 1 0,1-1 1,-1 0-1,1 0 0,-1 1 0,3-1 0,6 0-23,-1-1 0,1 1 0,-1-1 0,0-1 0,0 0 0,1 0 0,-1-1 0,-1 0 0,1-1 0,0 0 0,-1 0 0,0 0 0,0-1 0,0-1 0,0 1 0,-1-1 0,0-1 0,0 1 0,-1-1 0,0 0 0,0-1 0,0 1 0,4-10 0,-9 16 0,-1 2 0,0-1 0,0 0 0,0 1 0,1-1 0,-1 0 0,0 0 0,0 1 0,0-1 0,1 0 0,-1 0 0,0 1 0,0-1 0,1 0 0,-1 0 0,0 0 0,1 1 0,-1-1 0,0 0 0,1 0 0,-1 0 0,0 0 0,0 0 0,1 0 0,-1 0 0,0 0 0,1 0 0,-1 0 0,1 0 0,-1 0 0,0 0 0,1 0 0,-1 0 0,0 0 0,1 0 0,-1 0 0,0 0 0,0 0 0,1 0 0,-1-1 0,0 1 0,1 0 0,-1 0 0,0 0 0,0-1 0,1 1 0,-1-1 0,60-14-1255,-14 4 755,-43 10 436,-1 1 1,0 0 0,0-1-1,0 1 1,0 0 0,0 0-1,0 1 1,0-1 0,0 0-1,0 1 1,0-1-1,0 1 1,0-1 0,0 1-1,0 0 1,0 0 0,0 0-1,-1 0 1,1 0 0,2 3-1,-4-4 108,0 0-1,0 1 1,0-1-1,0 1 1,0-1-1,0 1 1,0-1-1,0 0 1,0 1-1,0-1 1,0 1-1,0-1 1,0 0-1,0 1 1,-1-1-1,1 1 1,0-1-1,0 0 1,0 1-1,-1-1 1,1 0-1,0 1 1,-1-1-1,1 0 1,0 1-1,-1-1 1,1 0-1,0 0 1,-1 1-1,1-1 1,0 0-1,-1 0 1,1 0-1,-1 0 1,1 1-1,0-1 1,-1 0-1,1 0 1,-1 0-1,1 0 1,0 0-1,-1 0 1,1 0-1,-1 0 1,1 0-1,-1 0 1,1 0-1,0 0 1,-1-1-1,1 1 1,-1 0-1,-34 0 601,28 0-507,-3 0-128,-1 1 0,0 0 0,0 0 0,1 1 0,-20 6 0,28-8-10,0 1 1,0 0 0,0-1 0,0 1-1,0 0 1,0 0 0,1 0-1,-1 0 1,0 0 0,0 1 0,1-1-1,-1 0 1,1 1 0,-1 0-1,1-1 1,0 1 0,0 0 0,-1-1-1,1 1 1,0 0 0,1 0-1,-1 0 1,0 0 0,0 0 0,1 0-1,-1 0 1,1 0 0,0 0 0,0 0-1,0 0 1,0 1 0,0-1-1,0 0 1,0 0 0,1 0 0,-1 0-1,2 3 1,-2-4 0,1 1 1,0-1-1,0 0 0,0 0 0,0 0 1,0 0-1,0 0 0,0 0 1,0 0-1,0 0 0,1 0 0,-1 0 1,0 0-1,1-1 0,-1 1 0,0-1 1,1 1-1,-1-1 0,1 1 1,-1-1-1,1 0 0,2 1 0,39 0-17,-35-1 1,8 0-83,-1-1-1,1 0 1,-1-2-1,0 0 1,1 0-1,-1-2 1,-1 1-1,1-2 1,-1 0-1,0-1 1,0 0-1,-1-1 0,17-13 1,-22 14 124,1-1-1,-1 0 1,0 0 0,0-1 0,-1 0-1,-1 0 1,1-1 0,-2 0 0,1 0-1,-1 0 1,-1 0 0,0-1-1,0 0 1,-1 0 0,0 0 0,-1 0-1,0-1 1,0-22 0,-2 32-17,0 0 0,0 0 1,-1 0-1,1 0 0,0 0 1,0 0-1,-1 0 0,0 0 0,1 0 1,-1 0-1,0 0 0,0 0 1,0 0-1,0 0 0,0 1 0,0-1 1,-1 0-1,1 1 0,0-1 1,-1 1-1,1-1 0,-1 1 0,0 0 1,0 0-1,-3-2 0,3 2-17,-1 0 0,1 1 0,-1-1-1,0 1 1,1-1 0,-1 1 0,0 0-1,0 0 1,1 0 0,-1 1 0,0-1-1,1 1 1,-1-1 0,0 1 0,1 0-1,-1 0 1,1 0 0,-1 0 0,1 1-1,-3 1 1,-2 2-12,0 1-1,0 0 1,0 0-1,1 1 1,0-1-1,-9 15 1,12-16 30,0-1 1,0 1-1,0 0 1,1 0-1,0 0 1,0 0-1,0 0 1,0 0-1,1 0 1,0 1-1,0-1 1,0 9-1,1-13-9,1 0 0,-1 0 0,1 0 0,-1-1 0,1 1 0,-1 0 0,1 0 0,0 0 0,-1 0 0,1-1 0,0 1 0,0 0 0,0-1 0,-1 1 0,1-1 0,0 1 1,0-1-1,0 1 0,0-1 0,0 1 0,0-1 0,0 0 0,0 0 0,0 1 0,2-1 0,34 4-454,-27-3 96,9 1-373,-5-1 41,-1 0 0,0 0 1,0 1-1,0 1 0,0 0 0,0 1 1,-1 0-1,1 1 0,19 11 0,-30-14 725,-1 0-1,1 0 1,0 0-1,-1-1 1,1 2-1,-1-1 1,0 0-1,1 0 1,-1 0-1,0 1 1,0-1-1,-1 0 1,1 1-1,0-1 0,-1 1 1,0-1-1,1 1 1,-1-1-1,0 1 1,0-1-1,-1 5 1,0-1-158,0-1 0,0 1 0,-1 0 1,1-1-1,-1 1 0,-1-1 0,-4 10 0,-1-3-3806</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21.801"/>
    </inkml:context>
    <inkml:brush xml:id="br0">
      <inkml:brushProperty name="width" value="0.025" units="cm"/>
      <inkml:brushProperty name="height" value="0.025" units="cm"/>
    </inkml:brush>
  </inkml:definitions>
  <inkml:trace contextRef="#ctx0" brushRef="#br0">141 253 10154,'1'-1'482,"0"0"1,-1 0 0,0 0 0,1 0-1,-1 0 1,0-1 0,1 1 0,-1 0-1,0 0 1,0 0 0,0 0-1,0-1 1,0 1 0,0 0 0,-1 0-1,1 0 1,0 0 0,0 0 0,-1-1-1,1 1 1,-1 0 0,1 0 0,-1 0-1,0-1 1,-1 1-286,1 0-1,0 1 0,0-1 1,0 1-1,0-1 1,-1 1-1,1-1 1,0 1-1,-1 0 1,1 0-1,0-1 0,-1 1 1,1 0-1,0 0 1,-1 0-1,1 0 1,-3 1-1,-1 0-151,-1 1 0,1-1 0,-1 1-1,1 0 1,-1 0 0,1 1 0,0 0 0,0 0-1,-5 4 1,4-3 40,1 1-1,0 0 1,1 0-1,-1 1 1,1-1 0,0 1-1,0 0 1,0 0-1,1 1 1,0-1 0,1 1-1,-4 10 1,6-16-76,0-1 0,0 1 0,0-1 0,0 1 0,0-1 0,0 1 0,0-1 0,1 1 0,-1 0 0,0-1 0,0 1 0,0-1 0,1 0 1,-1 1-1,0-1 0,1 1 0,-1-1 0,0 1 0,1-1 0,-1 0 0,1 1 0,-1-1 0,1 0 0,-1 1 0,0-1 0,1 0 0,-1 0 0,1 1 0,-1-1 0,1 0 0,-1 0 0,1 0 1,0 0-1,-1 0 0,1 0 0,-1 0 0,1 0 0,-1 0 0,1 0 0,-1 0 0,1 0 0,-1 0 0,1 0 0,-1 0 0,1-1 0,-1 1 0,2 0 0,29-9 235,-5-6-205,0 0-1,-1-2 1,-1-1 0,0 0 0,-2-2 0,0-1 0,-1 0-1,-1-2 1,-1 0 0,22-37 0,-37 55 83,-1 0 1,0 0-1,0 0 0,-1-1 1,1 1-1,-1-1 0,0 0 1,-1 1-1,0-1 1,1 0-1,-2 0 0,1-7 1,-1 13-111,-1-1 0,0 1 0,0 0 1,1 0-1,-1-1 0,0 1 1,1 0-1,-1 0 0,0 0 0,0 0 1,0 0-1,1 0 0,-1 0 0,0 0 1,0 0-1,1 0 0,-1 0 0,0 1 1,0-1-1,1 0 0,-1 1 0,0-1 1,1 0-1,-1 1 0,0-1 0,0 1 1,-5 5 14,1-1 0,0 0 0,0 1 1,0 0-1,1 0 0,0 0 0,0 1 1,-4 9-1,-24 63 56,27-66-91,-2 7 128,1 0 1,0 1-1,2-1 1,0 1-1,2 0 1,-1 22-1,3-42-121,0 1 0,0-1 0,0 1 0,1-1 0,-1 1 0,0-1 0,1 0 0,-1 1 0,1-1 0,-1 0 0,1 1 0,0-1 0,-1 0 0,1 0 0,0 0 0,0 0 0,0 1 0,0-1 0,0 0 0,0-1 0,0 1 0,0 0 0,0 0 0,1 0 0,-1-1 0,0 1 0,1 0 0,-1-1 0,0 1 0,1-1 0,-1 0 0,0 1 0,1-1 0,-1 0 0,1 0 0,-1 0 0,1 0 0,-1 0 0,0 0 0,1-1 0,-1 1 0,1 0 0,-1-1 0,0 1 0,2-1 0,5-1-577,-1 0-1,0 0 0,0-1 0,0 0 0,0 0 1,-1-1-1,11-6 0,-6 0-1851,0 0-1,-1 0 1,9-13 0,6-10-6149</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22.189"/>
    </inkml:context>
    <inkml:brush xml:id="br0">
      <inkml:brushProperty name="width" value="0.025" units="cm"/>
      <inkml:brushProperty name="height" value="0.025" units="cm"/>
    </inkml:brush>
  </inkml:definitions>
  <inkml:trace contextRef="#ctx0" brushRef="#br0">85 0 7751,'0'0'5317,"-9"9"-2567,-29 25-444,14-20 4028,23-14-6269,1 0 0,0 0 0,0 0 1,-1 0-1,1 0 0,0 0 0,0 0 0,0 1 1,0-1-1,-1 0 0,1 0 0,0 0 0,0 0 1,0 0-1,0 1 0,-1-1 0,1 0 0,0 0 0,0 0 1,0 0-1,0 1 0,0-1 0,0 0 0,0 0 1,0 1-1,0-1 0,-1 0 0,1 0 0,0 0 1,0 1-1,0-1 0,0 0 0,0 0 0,0 0 1,0 1-1,1-1 0,-1 0 0,0 0 0,0 1 0,0-1 1,0 0-1,0 0 0,0 0 0,0 1 0,0-1 1,1 0-1,-1 13-185,-11 93 4273,13-105-4141,-1 0 0,0-1 0,0 1-1,0 0 1,0 0 0,1-1 0,-1 1 0,0-1-1,1 1 1,-1-1 0,0 0 0,1 1 0,-1-1 0,0 0-1,1 0 1,-1 0 0,1 0 0,-1 0 0,0 0-1,1 0 1,1-1 0,36-3 113,-26 1-317,-1 0 1,1-1-1,-1-1 1,0 0-1,0-1 1,-1 0-1,1-1 1,-1 0-1,-1-1 1,1 0-1,-1-1 1,-1 0-1,0 0 1,9-12-1,-17 21 149,-1-1 0,1 1 0,-1-1-1,1 0 1,-1 1 0,1-1-1,-1 0 1,0 1 0,1-1 0,-1 0-1,0 0 1,1 1 0,-1-1-1,0 0 1,0 0 0,0 0-1,0 1 1,0-1 0,0 0 0,0 0-1,0 0 1,0 1 0,0-1-1,0 0 1,0 0 0,-1 1-1,1-1 1,-1-1 0,-18 4-836,-26 21 472,-11 25-278,53-45 101,1 0 1,-1 0-1,1 1 0,-1-1 0,1 1 0,0 0 0,1-1 1,-1 1-1,-1 6 0,4-2-3697,11-5-1480</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22.533"/>
    </inkml:context>
    <inkml:brush xml:id="br0">
      <inkml:brushProperty name="width" value="0.025" units="cm"/>
      <inkml:brushProperty name="height" value="0.025" units="cm"/>
    </inkml:brush>
  </inkml:definitions>
  <inkml:trace contextRef="#ctx0" brushRef="#br0">117 36 17392,'0'0'12188,"-9"-6"-11483,2 2-656,0 0 0,0 0 0,0 0 0,-1 1 0,-14-4 0,21 6-52,-1 1 0,1-1 0,-1 1 0,1-1 0,-1 1 0,1 0 1,-1 0-1,1 0 0,-1 0 0,1 0 0,-1 0 0,0 0 0,1 0 0,-1 1 0,1-1 0,-1 0 0,1 1 0,0 0 0,-1-1 0,1 1 0,-1 0 0,1-1 0,0 1 0,0 0 0,-1 0 0,1 0 0,0 0 0,0 0 0,0 1 0,0-1 0,0 0 0,0 0 1,1 1-1,-1-1 0,0 0 0,1 1 0,-1-1 0,1 1 0,-1-1 0,1 1 0,0-1 0,-1 1 0,1-1 0,0 1 0,0-1 0,0 1 0,0-1 0,1 3 0,-1-3-16,0 0 0,1 0 0,-1 1-1,1-1 1,-1 0 0,1 0 0,-1 0-1,1 0 1,0 0 0,0 0 0,-1 0 0,1 0-1,0 0 1,0 0 0,0 0 0,0-1 0,0 1-1,0 0 1,0 0 0,0-1 0,1 1 0,-1-1-1,0 1 1,2 0 0,36 9-843,-32-8 613,147 20-4016,-153-22 4326,-1 0-1,1 0 1,0 0 0,-1 0-1,1 0 1,0 0 0,-1 1-1,1-1 1,-1 0 0,1 0-1,0 0 1,-1 1 0,1-1-1,-1 0 1,1 1-1,0-1 1,-1 0 0,1 1-1,-1-1 1,1 1 0,-1-1-1,0 1 1,1-1 0,-1 1-1,1-1 1,-1 1 0,0 0-1,0-1 1,1 1 0,-1-1-1,0 1 1,0 0 0,1 0-1,-16 18 2098,-32 11-111,-30 2-1120,43-25-3317,29-8-2980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6.570"/>
    </inkml:context>
    <inkml:brush xml:id="br0">
      <inkml:brushProperty name="width" value="0.025" units="cm"/>
      <inkml:brushProperty name="height" value="0.025" units="cm"/>
    </inkml:brush>
  </inkml:definitions>
  <inkml:trace contextRef="#ctx0" brushRef="#br0">257 53 15407,'0'0'1601,"2"-53"-448,-7 53 32,-8 36-576,-2 20-129,-2 18 65,-2 17-225,-4 15-192,-4 10 0,-2 2 1,0-8 127,2-11 32,6-14-96,8-17-128,4-22-192,7-22-2018,-1-17-2979,-4-8-4035</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24.806"/>
    </inkml:context>
    <inkml:brush xml:id="br0">
      <inkml:brushProperty name="width" value="0.025" units="cm"/>
      <inkml:brushProperty name="height" value="0.025" units="cm"/>
    </inkml:brush>
  </inkml:definitions>
  <inkml:trace contextRef="#ctx0" brushRef="#br0">1 0 19442,'0'0'3246,"0"11"-2979,0 105 283,0-115-511,1-1 1,-1 1-1,0 0 1,0 0-1,0 0 1,0 0-1,1-1 1,-1 1-1,0 0 1,1 0-1,-1 0 1,1-1-1,-1 1 1,1 0-1,-1-1 0,1 1 1,-1 0-1,1-1 1,0 1-1,-1-1 1,1 1-1,0-1 1,0 1-1,-1-1 1,1 1-1,0-1 1,0 0-1,0 1 1,-1-1-1,1 0 1,0 0-1,0 0 0,0 0 1,0 0-1,0 0 1,-1 0-1,1 0 1,0 0-1,0 0 1,0 0-1,0 0 1,0-1-1,-1 1 1,1 0-1,0-1 1,0 1-1,-1 0 1,1-1-1,0 1 0,1-2 1,38-24 1999,-12 1-1527,-23 19-416,0 0-1,1 0 1,-1 1 0,1 0-1,1 0 1,-1 1-1,1 0 1,-1 0-1,11-4 1,-16 8-79,0 0 1,-1 0 0,1 1 0,-1-1-1,1 0 1,-1 1 0,1-1-1,0 1 1,-1-1 0,0 1-1,1-1 1,-1 1 0,1-1 0,-1 1-1,1-1 1,-1 1 0,0-1-1,0 1 1,1 0 0,-1-1-1,0 1 1,0-1 0,1 1 0,-1 0-1,0-1 1,0 1 0,0 0-1,0-1 1,0 1 0,0 0 0,0-1-1,0 1 1,-1 1 0,1 32-35,0-26 110,0-1-310,0 0 0,1 0 0,0 1 0,0-1 1,1 0-1,3 10 0,-4-16 44,-1 0 0,0 0 0,1-1-1,-1 1 1,1 0 0,-1 0 0,1 0 0,-1-1 0,1 1-1,-1 0 1,1-1 0,0 1 0,-1-1 0,1 1 0,0 0 0,0-1-1,0 0 1,-1 1 0,1-1 0,0 1 0,0-1 0,0 0 0,1 1-1,-1-2-221,1 1 0,0 0 0,-1-1 0,1 0 0,-1 1 0,1-1 0,-1 0 0,0 1-1,1-1 1,-1 0 0,0 0 0,1 0 0,-1 0 0,0-1 0,0 1 0,0 0 0,0 0-1,1-3 1,13-16-8183</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25.321"/>
    </inkml:context>
    <inkml:brush xml:id="br0">
      <inkml:brushProperty name="width" value="0.025" units="cm"/>
      <inkml:brushProperty name="height" value="0.025" units="cm"/>
    </inkml:brush>
  </inkml:definitions>
  <inkml:trace contextRef="#ctx0" brushRef="#br0">70 5 19955,'0'0'9000,"-8"1"-9032,5-1 26,1 0-1,-1 0 1,1 0-1,0 1 1,-1 0-1,1-1 1,0 1-1,-1 0 1,1 0 0,0 0-1,0 0 1,0 1-1,0-1 1,0 0-1,0 1 1,0-1-1,1 1 1,-1 0-1,-1 2 1,0 1 2,1-1 1,0 1 0,0 0 0,0 0-1,1 0 1,-1 1 0,1-1 0,1 0-1,-1 0 1,1 7 0,-1-11 3,1-1 1,0 1-1,0 0 0,0 0 1,0-1-1,0 1 0,0 0 1,0 0-1,0-1 0,0 1 1,0 0-1,0 0 1,0-1-1,0 1 0,0 0 1,1-1-1,-1 1 0,0 0 1,1-1-1,-1 1 0,0 0 1,1-1-1,-1 1 1,1 0-1,-1-1 0,1 1 1,-1-1-1,1 1 0,-1-1 1,1 1-1,0-1 0,-1 0 1,1 1-1,1-1 1,0 0 12,0 0 0,0 0 1,0-1-1,0 1 0,0-1 0,0 1 1,0-1-1,0 0 0,0 0 1,0 0-1,0 0 0,2-2 1,53-46-6,-54 46-90,44-46-30,-49 84-272,-6 22 400,8-57-12,1 1 0,-1-1 1,0 1-1,1-1 0,-1 0 1,1 1-1,-1-1 1,0 1-1,1-1 0,-1 0 1,1 1-1,-1-1 0,1 0 1,-1 0-1,1 0 1,0 1-1,-1-1 0,1 0 1,-1 0-1,1 0 1,-1 0-1,1 0 0,0 0 1,-1 0-1,1 0 0,-1 0 1,1 0-1,-1 0 1,1 0-1,-1 0 0,1-1 1,0 1-1,-1 0 0,1 0 1,-1-1-1,1 1 1,-1 0-1,1-1 0,24-10 231,5-9-200,-21 14-85,0-1 0,0 1-1,1 0 1,0 1 0,0 0 0,0 0-1,0 1 1,1 1 0,0 0 0,15-3-1,-26 6 46,0 0-1,1 1 1,-1-1-1,0 0 0,1 0 1,-1 0-1,0 0 1,1 0-1,-1 0 0,0 0 1,0 1-1,1-1 1,-1 0-1,0 0 0,1 0 1,-1 1-1,0-1 1,0 0-1,1 0 0,-1 1 1,0-1-1,0 0 1,0 1-1,0-1 0,1 0 1,-1 1-1,0-1 1,0 0-1,0 1 1,0-1-1,0 0 0,0 1 1,0-1-1,0 0 1,0 1-1,-2 20 203,-13 15 202,10-29-464,-2 0 1167,13-9-6190,-1-3-2205</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26.088"/>
    </inkml:context>
    <inkml:brush xml:id="br0">
      <inkml:brushProperty name="width" value="0.025" units="cm"/>
      <inkml:brushProperty name="height" value="0.025" units="cm"/>
    </inkml:brush>
  </inkml:definitions>
  <inkml:trace contextRef="#ctx0" brushRef="#br0">1 152 10954,'0'0'14537,"9"-7"-13502,8-6-602,28-22 125,96-57 0,-141 91-562,1 1 0,-1-1 0,1 1 0,-1 0 1,1-1-1,0 1 0,-1 0 0,1 0 0,0-1 0,-1 1 1,1 0-1,0 0 0,-1 0 0,1 0 0,0 0 1,-1-1-1,1 2 0,0-1 0,0 0 0,-1 0 1,1 0-1,0 0 0,-1 0 0,1 0 0,0 1 0,-1-1 1,1 0-1,-1 1 0,2 0 0,-2 18 242,-20 28 471,6-22-502,8-16-180,0 0 0,1 1 0,0-1 0,1 1-1,0 1 1,0-1 0,1 0 0,-4 22 0,8-32-74,-1 1 0,1-1-1,0 1 1,-1-1 0,1 0 0,0 1 0,-1-1 0,1 0 0,-1 0 0,1 0-1,0 0 1,0 1 0,-1-1 0,1 0 0,0 0 0,-1 0 0,1 0 0,0 0 0,-1 0-1,1-1 1,0 1 0,-1 0 0,1 0 0,0 0 0,-1-1 0,2 0 0,19-5-1527,7-12-5317,-19 9 116</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26.927"/>
    </inkml:context>
    <inkml:brush xml:id="br0">
      <inkml:brushProperty name="width" value="0.025" units="cm"/>
      <inkml:brushProperty name="height" value="0.025" units="cm"/>
    </inkml:brush>
  </inkml:definitions>
  <inkml:trace contextRef="#ctx0" brushRef="#br0">0 77 10442,'0'0'10703,"9"-7"-9288,53-36 428,-56 39-1747,1 1-1,0-1 1,0 1-1,1 0 0,-1 1 1,0 0-1,1 0 1,0 0-1,10 0 0,-16 3-101,-1-1 0,0 1 0,0 0 0,1 0 0,-1-1 0,0 1 0,0 0 0,0 0 0,0 0 1,0 0-1,0 0 0,0 1 0,0-1 0,-1 0 0,1 0 0,0 0 0,-1 1 0,1-1 0,-1 0 0,1 1 0,-1-1 0,0 1 0,0-1 0,1 0 0,-1 1 0,0-1 0,0 1 0,0-1 0,0 0 0,-1 2 0,-1 54 359,2-54-323,-1 9-115,-1 9-873,2-8-4501</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28.126"/>
    </inkml:context>
    <inkml:brush xml:id="br0">
      <inkml:brushProperty name="width" value="0.025" units="cm"/>
      <inkml:brushProperty name="height" value="0.025" units="cm"/>
    </inkml:brush>
  </inkml:definitions>
  <inkml:trace contextRef="#ctx0" brushRef="#br0">10 1 9769,'0'0'11707,"-1"8"-10538,-8 121 1009,9-128-2142,0-1 0,0 1 0,0 0 0,0-1 0,0 1 0,0 0 0,0-1 0,1 1 0,-1 0 0,0-1 0,0 1 0,0-1 0,1 1 0,-1 0 0,0-1 0,1 1 0,-1-1 0,0 1 0,1-1 0,-1 1 0,1-1 0,-1 1 0,1-1 0,-1 1 0,1-1 0,-1 0 0,1 1 0,0-1 0,-1 0 0,1 1 0,-1-1 0,1 0 0,1 0 0,27-4 1066,24-24-146,-52 28-965,24-18 104,-20 14-75,-1 0 0,1 0 0,1 1 0,-1-1 0,1 1 0,-1 0 1,1 1-1,0-1 0,0 1 0,0 1 0,10-3 0,-16 4-5,1 0-1,0 0 1,-1 0-1,1 0 0,-1 1 1,1-1-1,0 0 1,-1 0-1,1 1 1,-1-1-1,1 0 1,-1 1-1,1-1 0,-1 0 1,1 1-1,-1-1 1,1 1-1,-1-1 1,1 1-1,-1-1 1,0 1-1,1-1 0,-1 1 1,0-1-1,1 1 1,-1-1-1,0 1 1,0 0-1,0-1 0,0 1 1,1-1-1,-1 2 1,1 28 303,-2-27-301,1 0 0,0 0 0,0-1 0,0 1 0,0 0 0,1 0 0,-1-1 0,1 1 0,-1 0 0,3 4 0,-2-6 6,0 0 0,0-1 0,0 1 0,0 0 0,0-1-1,0 1 1,0-1 0,0 0 0,0 1 0,1-1 0,-1 0-1,0 0 1,0 0 0,0 0 0,0 0 0,1 0-1,-1 0 1,0 0 0,0 0 0,0 0 0,0-1 0,0 1-1,1 0 1,-1-1 0,0 1 0,0-1 0,0 0-1,0 1 1,0-1 0,1-1 0,33-24 351,-31 22-388,13-12 33,29-24-14,-43 38-31,-1 0 0,1 0 1,-1 1-1,1-1 0,0 1 0,0-1 0,0 1 1,0 0-1,0 0 0,0 0 0,0 1 1,0-1-1,0 1 0,4-1 0,-6 2 14,0-1-1,-1 0 1,1 1-1,0 0 1,-1-1-1,1 1 1,-1-1-1,1 1 1,-1 0-1,1-1 1,-1 1-1,1 0 1,-1-1-1,0 1 1,1 0-1,-1 0 1,0 0-1,0-1 1,1 1-1,-1 0 0,0 0 1,0 0-1,0-1 1,0 1-1,0 2 1,0 27-5,-1-22 28,2-4-114,-1 0-1,0 0 1,-1 0-1,1 1 1,-1-1 0,1 0-1,-1 0 1,0 0-1,-1 0 1,1 0-1,-1 0 1,0-1 0,0 1-1,0 0 1,-3 2-1,3-11-6211,2-11-353</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28.486"/>
    </inkml:context>
    <inkml:brush xml:id="br0">
      <inkml:brushProperty name="width" value="0.025" units="cm"/>
      <inkml:brushProperty name="height" value="0.025" units="cm"/>
    </inkml:brush>
  </inkml:definitions>
  <inkml:trace contextRef="#ctx0" brushRef="#br0">21 1 13965,'0'0'7399,"-21"51"-7239,21-38-448,11-4-2723,10-6-4196</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28.832"/>
    </inkml:context>
    <inkml:brush xml:id="br0">
      <inkml:brushProperty name="width" value="0.025" units="cm"/>
      <inkml:brushProperty name="height" value="0.025" units="cm"/>
    </inkml:brush>
  </inkml:definitions>
  <inkml:trace contextRef="#ctx0" brushRef="#br0">85 341 21204,'0'0'4089,"-10"6"-2412,5-3-1575,-39 27 1190,42-29-1249,0 1 0,0-1-1,0 1 1,0 0 0,0 0-1,1 0 1,-1 0-1,1 0 1,-1 1 0,1-1-1,0 0 1,0 1 0,0-1-1,0 1 1,0-1 0,1 1-1,-1-1 1,1 1-1,0-1 1,-1 1 0,2 3-1,-1-6-84,1 1 0,-1 0 0,1 0 0,0-1 0,-1 1 0,1-1 0,0 1 0,-1-1 0,1 1 0,0-1 0,0 1 0,0-1 0,0 1 0,-1-1 0,1 0 0,0 0 0,0 1 0,0-1 0,0 0 0,0 0 0,0 0 0,0 0 0,0 0 0,-1 0 0,1 0 0,0-1 0,0 1 0,0 0 0,0 0 0,0-1 0,0 1 0,0-1 0,33-10-285,-16-2-9,-1 0 1,0-1 0,-1-1-1,26-30 1,-25 26 576,-17 19-226,0 0 0,0 0 0,0 0 0,0-1 0,0 1 0,0 0 0,0 0 0,0-1 0,1 1 0,-1 0 0,0 0 0,0 0 0,0 0 0,0-1 0,0 1 0,1 0 0,-1 0 0,0 0 0,0 0 0,0 0 1,1-1-1,-1 1 0,0 0 0,0 0 0,0 0 0,1 0 0,-1 0 0,0 0 0,0 0 0,0 0 0,1 0 0,-1 0 0,0 0 0,0 0 0,1 0 0,-1 0 0,0 0 0,0 0 0,0 0 0,1 0 0,-1 0 0,0 0 0,0 0 0,1 1 0,-1-1 0,0 0 0,0 0 1,0 0-1,0 0 0,1 0 0,-1 1 0,0-1 0,0 0 0,0 0 0,0 0 0,0 0 0,1 1 0,-1-1 0,0 0 0,0 0 0,0 0 0,0 1 0,0-1 0,0 0 0,0 26 382,-9 28-20,6-43-147,0 1 1,1-1 0,1 1-1,-1 19 1,2-30-216,1 0 1,-1 0 0,0 0-1,0 0 1,1-1 0,-1 1-1,0 0 1,1 0 0,-1 0-1,1-1 1,-1 1 0,1 0-1,-1-1 1,1 1 0,0 0-1,-1-1 1,1 1 0,0-1-1,-1 1 1,1-1 0,0 1-1,0-1 1,0 0-1,-1 1 1,1-1 0,0 0-1,0 0 1,0 1 0,0-1-1,-1 0 1,1 0 0,0 0-1,0 0 1,0 0 0,0 0-1,0 0 1,0-1 0,-1 1-1,1 0 1,0 0 0,0-1-1,1 0 1,40-15 656,-22 1-569,-2 0-1,0-1 1,0-1-1,-2 0 1,0-2-1,20-30 1,0-6-72,32-67 0,-61 109-4,3-5 2,-1-1 1,-1 0-1,11-35 0,-19 54-28,0-1 1,0 1 0,1-1 0,-1 1 0,0-1 0,0 1-1,0-1 1,0 1 0,0-1 0,0 1 0,0-1-1,0 1 1,0-1 0,0 1 0,0-1 0,0 1-1,0-1 1,0 1 0,0-1 0,0 1 0,0-1 0,-1 1-1,1-1 1,0 1 0,0-1 0,-1 1 0,1-1-1,0 1 1,-1 0 0,1-1 0,-1 0 0,-15 6-39,-16 22-43,3 4 128,-50 68 0,70-85 42,0 0 0,1 1 0,0 0 0,1 0 1,1 0-1,0 1 0,1 0 0,-3 19 0,8-32-82,-1 0-1,1 0 0,0 0 0,0 0 0,0 0 0,0 0 0,1 0 0,-1 0 0,1 0 0,0 0 0,0-1 0,0 1 0,0 0 0,0 0 1,1-1-1,-1 1 0,1-1 0,0 1 0,0-1 0,0 0 0,0 1 0,0-1 0,0 0 0,0 0 0,1-1 0,-1 1 0,1 0 1,-1-1-1,1 0 0,0 1 0,-1-1 0,1 0 0,0 0 0,4 0 0,51 9-1261,-3-9-3349,-47-1 3518,23 0-6810</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29.538"/>
    </inkml:context>
    <inkml:brush xml:id="br0">
      <inkml:brushProperty name="width" value="0.025" units="cm"/>
      <inkml:brushProperty name="height" value="0.025" units="cm"/>
    </inkml:brush>
  </inkml:definitions>
  <inkml:trace contextRef="#ctx0" brushRef="#br0">0 147 15663,'0'0'8328,"11"5"-7362,-4-2-773,-5-2-125,1 1 0,-1-1-1,1 0 1,-1 1 0,1-1-1,0 0 1,-1-1 0,1 1 0,0 0-1,0-1 1,0 0 0,-1 1-1,1-1 1,0 0 0,0 0 0,0-1-1,-1 1 1,1-1 0,0 1-1,0-1 1,-1 0 0,1 0 0,0 0-1,-1 0 1,4-3 0,8-9 428,0 0-1,-1-1 1,12-16 0,-19 23-454,-1-1 0,0 1-1,-1-1 1,1 0 0,-2 0 0,1 0 0,-1-1 0,4-13-1,-18 27-508,-2 9 406,3 1 61,1 2 0,0-1 0,-6 20 0,12-30-3,1 0-1,0 0 1,0 0 0,1 0-1,-1 0 1,1 1 0,1-1 0,-1 0-1,1 1 1,0-1 0,1 1-1,1 9 1,-1-15-9,0 0 1,0 0-1,0 0 0,-1 0 0,1 0 1,0 0-1,0 0 0,0 0 0,0 0 1,1-1-1,-1 1 0,0 0 1,0-1-1,0 1 0,1-1 0,-1 1 1,0-1-1,1 0 0,-1 1 0,0-1 1,1 0-1,-1 0 0,2 0 0,37 0-504,-31-1 284,13-1-1334,1-1 0,-1-1 0,0-1 0,0-1 0,36-14 0,4-6-7867</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29.882"/>
    </inkml:context>
    <inkml:brush xml:id="br0">
      <inkml:brushProperty name="width" value="0.025" units="cm"/>
      <inkml:brushProperty name="height" value="0.025" units="cm"/>
    </inkml:brush>
  </inkml:definitions>
  <inkml:trace contextRef="#ctx0" brushRef="#br0">71 0 13293,'0'0'9769,"-30"63"-8520,16-25 128,0 3-576,6-4-417,4-1-287,4-9-97,0-7-801,9-7-833,6-9 193,-4-4-1154,-1 0-2177,-7-14-8425</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0.255"/>
    </inkml:context>
    <inkml:brush xml:id="br0">
      <inkml:brushProperty name="width" value="0.025" units="cm"/>
      <inkml:brushProperty name="height" value="0.025" units="cm"/>
    </inkml:brush>
  </inkml:definitions>
  <inkml:trace contextRef="#ctx0" brushRef="#br0">1 111 17873,'0'0'6176,"5"-11"-3314,-2 7-2590,-1-1-116,0 1-1,0-1 0,1 1 0,0 0 0,0-1 0,0 1 0,0 1 0,0-1 0,1 0 0,0 1 1,0 0-1,0 0 0,0 0 0,0 0 0,1 1 0,7-4 0,13-2 80,0 2 0,0 0 0,0 2 0,1 1 0,-1 1 0,1 1-1,43 4 1,-66-3-250,0 0 0,-1 0 0,1 1 0,0-1 0,-1 1 0,1 0 0,-1 0 0,1 0 0,-1 0 0,1 0 0,-1 1 0,0-1 0,0 1 0,1-1 0,1 3 0,-3-3 5,0 1 1,-1-1-1,1 0 1,0 0-1,-1 1 1,1-1-1,-1 1 1,1-1-1,-1 0 1,0 1-1,1-1 0,-1 1 1,0-1-1,0 1 1,0-1-1,0 0 1,0 1-1,-1-1 1,1 1-1,-1 1 1,-1 2 18,0 1 0,-1-1 1,1 0-1,-1 0 0,-1-1 0,1 1 1,0-1-1,-1 1 0,0-1 0,0 0 1,0-1-1,-7 5 0,-16 9 119,-51 25 0,14-10 70,117-30-844,-26-4 415,-11 0 106,0 1 1,0 1-1,0 0 0,0 1 1,17 3-1,-30-3 100,-1-1-1,1 1 1,-1 0 0,1 0 0,-1 0-1,0 0 1,1 0 0,-1 0-1,0 0 1,0 1 0,0-1 0,0 1-1,0 0 1,0 0 0,0 0 0,0 0-1,-1 0 1,1 0 0,-1 0-1,0 0 1,1 0 0,-1 1 0,0-1-1,0 0 1,-1 1 0,1-1 0,0 1-1,-1 0 1,0-1 0,1 1-1,-1-1 1,0 1 0,0-1 0,0 1-1,-1 0 1,1-1 0,-1 1 0,0 2-1,-1 0 109,0 0-1,0 0 0,0-1 1,0 1-1,-1-1 0,0 0 1,0 1-1,0-1 0,-1-1 1,1 1-1,-1 0 0,0-1 1,0 0-1,0 0 0,0 0 1,0 0-1,-1 0 0,-7 2 1,-10 5 543,0-1 0,-36 9 1,39-14-607,-1-1 0,1 0 0,-1-1 1,-22-1-1,42-1-56,-1 0-1,1 0 1,0 0-1,-1 0 1,1 0-1,-1 0 1,1 0-1,0 0 1,-1 0-1,1-1 1,-1 1-1,1 0 1,0 0-1,-1 0 1,1 0-1,0-1 1,-1 1-1,1 0 1,0 0-1,-1 0 1,1-1-1,0 1 1,-1 0-1,1-1 1,0 1-1,0 0 1,-1-1-1,1 1 1,0 0-1,0-1 1,0 1-1,0 0 1,-1-1-1,1 1 1,0-1-1,0 1 1,0 0-1,0-1 1,0 1 0,0-1-1,0 1 1,0 0-1,0-1 1,0 1-1,0-1 1,0 1-1,0 0 1,1-1-1,-1 1 1,0 0-1,0-1 1,0 1-1,0 0 1,1-1-1,-1 0 1,16-19-4610,9 4-1637,6-2-1661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6.914"/>
    </inkml:context>
    <inkml:brush xml:id="br0">
      <inkml:brushProperty name="width" value="0.025" units="cm"/>
      <inkml:brushProperty name="height" value="0.025" units="cm"/>
    </inkml:brush>
  </inkml:definitions>
  <inkml:trace contextRef="#ctx0" brushRef="#br0">105 14 15086,'-6'16'769,"-59"210"3097,54-177-2932,2 0 0,2 1 0,1 52 0,6-96-919,0 0 1,0-1 0,1 1-1,-1-1 1,1 1-1,1-1 1,-1 1-1,1-1 1,0 0 0,0 0-1,5 9 1,-5-12-16,0 0-1,-1 0 1,1 0 0,0-1 0,0 1 0,0-1-1,0 1 1,0-1 0,1 0 0,-1 1 0,0-1-1,1 0 1,-1-1 0,1 1 0,-1 0 0,1-1-1,-1 1 1,1-1 0,-1 0 0,1 0 0,-1 0 0,1 0-1,-1 0 1,1-1 0,-1 1 0,1-1 0,4-1-1,7-4 88,0 0-1,-1-1 0,0-1 0,0 0 0,0-1 0,-1 0 0,-1-1 1,1 0-1,18-22 0,-6 7 104,285-277 419,-237 231-2184,-31 23-3256,-8 1-3940</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0.595"/>
    </inkml:context>
    <inkml:brush xml:id="br0">
      <inkml:brushProperty name="width" value="0.025" units="cm"/>
      <inkml:brushProperty name="height" value="0.025" units="cm"/>
    </inkml:brush>
  </inkml:definitions>
  <inkml:trace contextRef="#ctx0" brushRef="#br0">46 1 16560,'0'0'12844,"-19"71"-12748,7-35-64,5 0 32,1-3-64,4-6-609,2-5-896,0-8-1057,12-7-898,3-7-2209,3-3-4837</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0.970"/>
    </inkml:context>
    <inkml:brush xml:id="br0">
      <inkml:brushProperty name="width" value="0.025" units="cm"/>
      <inkml:brushProperty name="height" value="0.025" units="cm"/>
    </inkml:brush>
  </inkml:definitions>
  <inkml:trace contextRef="#ctx0" brushRef="#br0">182 87 13581,'0'0'11947,"0"71"-10538,-3-35-416,-2 3-576,-1 1-289,2-6-64,3-3-32,-1-10-352,2-5-897,0-10-417,6-21-16335</inkml:trace>
  <inkml:trace contextRef="#ctx0" brushRef="#br0" timeOffset="1">0 138 17809,'0'0'7084,"2"-12"-4105,-2 8-2860,1-1 1,0 1-1,0-1 1,0 1 0,1-1-1,-1 1 1,1-1-1,0 1 1,0 0 0,1 0-1,-1 0 1,1 0-1,0 1 1,0-1-1,0 1 1,1-1 0,-1 1-1,1 0 1,-1 1-1,1-1 1,0 0-1,0 1 1,1 0 0,6-3-1,4-1-94,0 0 1,0 1-1,1 1 0,0 1 0,0 0 1,0 0-1,0 2 0,0 0 0,0 1 1,20 2-1,-33-1-52,0-1 0,0 1 0,0 0-1,1 0 1,-1 0 0,-1 0 0,1 1 0,0-1 0,0 1 0,0 0 0,-1-1 0,1 1 0,-1 0 0,1 1-1,-1-1 1,0 0 0,0 1 0,0-1 0,0 1 0,0 0 0,-1 0 0,1-1 0,-1 1 0,0 0 0,0 0-1,0 1 1,0-1 0,0 0 0,-1 0 0,1 5 0,-1-3 42,0 0 0,0 0 0,0 0 0,0 0 0,-1 0 0,0 0 0,0 0 0,-1 0 0,1 0 0,-1 0 0,0-1 0,0 1 0,0-1 0,-1 0 0,0 1 0,0-1 1,0 0-1,0-1 0,-4 5 0,-3-1 203,0 0 0,0 0 1,0-1-1,-17 7 0,24-11-220,-1 0-1,0-1 0,0 1 1,0-1-1,0 0 0,0 0 1,0 0-1,0-1 0,0 1 1,0-1-1,0 0 0,0 0 1,0-1-1,-1 1 0,1-1 1,-6-2-1,9 2-268,0 0 0,1 1 0,-1-1 0,1 0 0,-1 0 0,1 0 0,-1 0-1,1 0 1,0 0 0,-1 0 0,1 0 0,0 0 0,0 0 0,0 0 0,0 0 0,0 0 0,0 0 0,0 0 0,0 0 0,0-1 0,3-13-8189,6-1-8169</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2.607"/>
    </inkml:context>
    <inkml:brush xml:id="br0">
      <inkml:brushProperty name="width" value="0.025" units="cm"/>
      <inkml:brushProperty name="height" value="0.025" units="cm"/>
    </inkml:brush>
  </inkml:definitions>
  <inkml:trace contextRef="#ctx0" brushRef="#br0">0 295 11979,'0'0'10197,"8"-10"-8468,10-12-949,77-101 1108,-81 104-1527,-2-1 0,0-1 0,-1 0 1,14-38-1,-28 89-214,2 0-1,1 1 1,1-1 0,2 0 0,7 37 0,-2-27-135,-1 0 1,-2 0-1,-2 1 1,-2-1-1,-6 70 0,5-106 48,0-1 0,-1 1 0,1-1 0,-1 1 0,0 0-1,0-1 1,0 1 0,0-1 0,-1 0 0,1 1 0,-1-1-1,0 0 1,0 0 0,0 0 0,0 0 0,-1 0 0,-3 4-1,3-6 29,1 0 1,0 0-1,-1 0 0,1 0 0,-1 0 0,1 0 0,-1 0 0,1-1 1,-1 0-1,0 1 0,1-1 0,-1 0 0,1 0 0,-1 0 0,0-1 1,1 1-1,-1-1 0,1 1 0,-1-1 0,1 0 0,-1 0 0,1 0 1,0 0-1,-1-1 0,-3-2 0,-2-1-114,0-1-1,1 0 1,0 0-1,0-1 1,0 1 0,0-2-1,1 1 1,1-1-1,-1 0 1,1 0 0,0-1-1,1 1 1,0-1-1,1 0 1,-1 0 0,2 0-1,-1-1 1,1 1-1,1-1 1,0 1 0,0-1-1,1 0 1,0 1-1,0-1 1,1 0 0,1 1-1,0-1 1,0 1-1,1 0 1,0 0 0,0 0-1,1 0 1,0 0-1,1 0 1,5-7 0,31-30-4474,0-1-5553,-16 14-2599</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2.933"/>
    </inkml:context>
    <inkml:brush xml:id="br0">
      <inkml:brushProperty name="width" value="0.025" units="cm"/>
      <inkml:brushProperty name="height" value="0.025" units="cm"/>
    </inkml:brush>
  </inkml:definitions>
  <inkml:trace contextRef="#ctx0" brushRef="#br0">0 1 19186,'0'0'7239,"3"53"-17361,6-52-1633</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3.263"/>
    </inkml:context>
    <inkml:brush xml:id="br0">
      <inkml:brushProperty name="width" value="0.025" units="cm"/>
      <inkml:brushProperty name="height" value="0.025" units="cm"/>
    </inkml:brush>
  </inkml:definitions>
  <inkml:trace contextRef="#ctx0" brushRef="#br0">197 114 17905,'0'0'2589,"0"-10"619,-1 7-2987,1-7 600,0 0 1,-1 0 0,0 1 0,-1-1-1,-3-9 1,5 18-779,-1-1 0,1 1 0,0-1 0,-1 1 0,0 0 1,1-1-1,-1 1 0,0 0 0,0 0 0,1-1 0,-1 1 0,0 0 0,0 0 0,0 0 0,-1 0 0,1 0 0,0 0 0,0 0 0,0 1 0,-1-1 0,1 0 0,0 1 0,-1-1 1,1 1-1,-1-1 0,1 1 0,-1 0 0,1-1 0,-1 1 0,1 0 0,0 0 0,-1 0 0,1 0 0,-1 0 0,1 1 0,-1-1 0,1 0 0,-1 1 0,1-1 0,-1 1 0,1-1 1,0 1-1,-1 0 0,1-1 0,0 1 0,0 0 0,-2 2 0,-11 7-53,1 1 0,0 1-1,0 0 1,2 1 0,-1 0 0,2 1 0,0 0 0,0 1 0,-8 19-1,17-33 11,0 0-1,1 0 0,-1 0 0,1 0 1,-1 0-1,1 0 0,-1 0 0,1 0 1,0 0-1,0 0 0,-1 0 0,1 1 1,0-1-1,0 0 0,0 0 0,0 0 1,0 0-1,0 0 0,1 1 0,-1-1 1,0 0-1,1 0 0,-1 0 0,0 0 1,2 2-1,-1-3 10,0 1 1,0-1-1,0 1 1,1-1-1,-1 1 0,0-1 1,0 0-1,0 0 0,1 1 1,-1-1-1,0 0 1,1 0-1,-1 0 0,0 0 1,0 0-1,1-1 0,-1 1 1,2-1-1,7-2 52,-1 0 0,1 0 1,-1-1-1,13-8 0,-6 3-51,0-1 0,-1-1 1,0-1-1,-1 0 0,-1-1 0,1 0 0,-2-1 0,0 0 1,-1-1-1,18-32 0,-44 79-346,-11 32 293,26-62 54,-3 7-92,1 0 0,0 0 0,1 0 0,-1 1 0,2 13 0,0-22-23,0 1 1,0-1-1,0 1 1,1-1-1,-1 1 1,0-1-1,1 0 0,-1 1 1,1-1-1,0 0 1,0 1-1,-1-1 1,1 0-1,0 0 1,0 0-1,0 0 1,0 1-1,0-1 1,0-1-1,0 1 0,1 0 1,-1 0-1,0 0 1,0-1-1,1 1 1,-1 0-1,1-1 1,-1 0-1,0 1 1,1-1-1,-1 0 1,1 1-1,-1-1 1,1 0-1,-1 0 0,1 0 1,-1 0-1,0-1 1,1 1-1,-1 0 1,1-1-1,1 0 1,1 1-549,-1-1 0,1-1 1,0 1-1,0-1 0,0 1 1,-1-1-1,1 0 0,-1 0 1,0-1-1,1 1 0,-1-1 1,0 1-1,3-5 0,21-21-9394</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4.218"/>
    </inkml:context>
    <inkml:brush xml:id="br0">
      <inkml:brushProperty name="width" value="0.025" units="cm"/>
      <inkml:brushProperty name="height" value="0.025" units="cm"/>
    </inkml:brush>
  </inkml:definitions>
  <inkml:trace contextRef="#ctx0" brushRef="#br0">115 1 12524,'0'0'9657,"-9"8"-8029,-1 2-1126,1 1 0,1 0 0,-1 0-1,2 0 1,-1 1 0,2 0 0,-1 0 0,-3 14-1,3-6-229,0 1-1,2 0 1,1 0-1,1 1 0,-2 37 1,5-58-261,0 0 1,0 0-1,0 0 1,0 0-1,0 0 1,0 0-1,0 0 1,0 0-1,0 0 0,1 0 1,-1 0-1,0 0 1,1 0-1,-1-1 1,1 1-1,-1 0 1,1 0-1,-1 0 1,1 0-1,0-1 1,-1 1-1,1 0 1,0 0-1,0-1 1,-1 1-1,1-1 1,0 1-1,0-1 1,2 2-1,-1-2 27,0 0-1,1 0 1,-1 0 0,0 0 0,1 0-1,-1 0 1,1 0 0,-1-1-1,0 1 1,1-1 0,-1 0-1,3-1 1,5-2 9,0-1-1,0-1 1,-1 0 0,14-10-1,17-18-393,-42 79 235,-6-19 200,5-19-81,1 0 0,0 0-1,0-1 1,1 1 0,0 0-1,0 1 1,0-1 0,1 0-1,1 9 1,-1-16-2,0 1 0,1-1-1,-1 0 1,0 1 0,1-1 0,-1 0 0,0 1 0,1-1-1,-1 0 1,1 0 0,-1 0 0,0 1 0,1-1-1,-1 0 1,1 0 0,-1 0 0,1 0 0,-1 0-1,1 0 1,-1 0 0,0 0 0,1 0 0,-1 0 0,1 0-1,-1 0 1,1 0 0,-1 0 0,1 0 0,-1 0-1,0-1 1,1 1 0,-1 0 0,1 0 0,-1-1-1,17-6 159,-10 1-127,0 0 0,0 0 0,-1 0 0,10-13 0,-11 12-43,0 1 0,0 0 0,1 0 0,0 1-1,0 0 1,0 0 0,8-5 0,-14 10 5,0 0 1,1 0 0,-1 0-1,0 0 1,1 0 0,-1 0-1,0 0 1,0 0-1,1 0 1,-1 0 0,0 0-1,0 0 1,1 0 0,-1 0-1,0 0 1,1 0 0,-1 0-1,0 0 1,0 0-1,1 0 1,-1 0 0,0 1-1,0-1 1,0 0 0,1 0-1,-1 0 1,0 0-1,0 1 1,0-1 0,1 0-1,-1 0 1,0 1 0,0-1-1,0 0 1,0 0-1,0 1 1,1-1 0,-1 0-1,0 0 1,0 1 0,0-1-1,0 0 1,0 0-1,0 1 1,0-1 0,0 1-1,2 23-108,-8 24-41,2-29 350,7-19 273,12-28 566,-8 14-841,1-2-189,24-53 3,-30 64-13,0 0 0,-1-1 1,1 1-1,-1-1 1,-1 0-1,1 1 1,-1-1-1,0 0 1,0 1-1,0-1 1,-2-6-1,2 25-248,0-12 250,0 0 0,0 0 0,-1 0 0,1-1 0,0 1 0,0 0 0,0 0 0,0 0 1,0-1-1,0 1 0,1 0 0,-1 0 0,0-1 0,0 1 0,1 0 0,-1 0 0,0-1 1,1 1-1,-1 0 0,0 0 0,1-1 0,-1 1 0,1-1 0,-1 1 0,1 0 0,0-1 1,-1 1-1,1-1 0,-1 1 0,1-1 0,0 0 0,-1 1 0,1-1 0,0 0 0,0 1 1,-1-1-1,1 0 0,0 0 0,0 0 0,0 0 0,-1 1 0,1-1 0,1 0 0,6 0 8,0 0 0,-1-1 0,1 1 0,0-1 0,-1-1 0,1 0 0,-1 0 0,1 0 0,-1-1 0,0 0 0,0 0 0,0-1 0,0 0-1,-1 0 1,0 0 0,1-1 0,10-11 0,-7 6 5,1 0 1,-1-1-1,-1-1 0,0 1 0,0-1 0,-1-1 1,-1 0-1,10-23 0,-16 35-15,-1-1 1,1 1-1,0-1 1,-1 0-1,1 1 0,-1-1 1,1 0-1,-1 0 1,0 0-1,0 1 1,0-1-1,0 0 0,0 0 1,0 1-1,-1-1 1,1-2-1,-1 4 0,1-1 0,-1 1 0,1 0 0,-1-1 0,0 1 0,1 0 0,-1 0 0,1 0 0,-1-1 0,1 1 0,-1 0 0,0 0 0,1 0 0,-1 0 0,1 0 0,-1 0 1,0 0-1,1 0 0,-1 0 0,1 1 0,-1-1 0,1 0 0,-1 0 0,0 0 0,1 1 0,-1-1 0,1 0 0,-1 1 0,1-1 0,-1 1 0,-5 3-15,-1 0-1,1 1 1,0 0 0,0 0-1,-9 12 1,-6 9 46,2 2 1,-22 41-1,34-56-16,1 1 0,0 0 0,1 0 0,0 1 0,1 0 0,1 0 0,-3 23 0,6-36-13,0 0 0,0-1 0,0 1 0,0 0 0,0 0 0,0-1 0,0 1 0,1 0 0,-1-1 0,0 1 0,1-1 0,0 1 0,-1 0 0,1-1 0,0 1 0,0-1 0,0 1 0,0-1 0,0 0 0,0 1 0,0-1 0,0 0 0,0 0 0,1 0 0,-1 0 0,1 0 0,-1 0 0,0 0 0,1 0 0,0-1 0,-1 1 0,1-1 0,-1 1 0,1-1 0,0 1 0,-1-1 0,1 0 0,0 0 0,-1 0 0,1 0 0,0 0 0,0 0 0,-1 0 0,1-1 0,0 1 0,1-1 0,5-1 0,0 1 0,-1-2 0,1 1 0,-1-1 0,0 0 0,1-1 0,-1 1 0,12-10 0,-9 5 0,0-1 0,-1 0 0,0-1 0,-1 0 0,0-1 0,-1 1 0,0-1 0,0-1 0,-1 1 0,7-20 0,-29 75 0,9-27 0,1-1 0,0 1 0,2 0 0,0 1 0,0-1 0,0 19 0,4-35 0,0-1 0,0 1 0,0-1 0,0 1 0,0 0 0,1-1 0,-1 1 0,0 0 0,0-1 0,0 1 0,1-1 0,-1 1 0,0-1 0,1 1 0,-1 0 0,0-1 0,1 1 0,-1-1 0,0 0 0,1 1 0,-1-1 0,1 1 0,-1-1 0,1 0 0,0 1 0,-1-1 0,1 0 0,-1 1 0,1-1 0,-1 0 0,2 0 0,25-1 0,-21-1 0,0 0 0,0 0 0,0 0 0,0-1 0,0 0 0,7-5 0,-9 6-499,-1-1 1,0 0-1,1 0 1,-1-1-1,0 1 0,-1-1 1,1 1-1,0-1 1,-1 0-1,0 0 0,0 0 1,0 0-1,-1 0 1,1-1-1,-1 1 0,0 0 1,0-1-1,-1 1 0,1-10 1,-1-8-6026</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4.588"/>
    </inkml:context>
    <inkml:brush xml:id="br0">
      <inkml:brushProperty name="width" value="0.025" units="cm"/>
      <inkml:brushProperty name="height" value="0.025" units="cm"/>
    </inkml:brush>
  </inkml:definitions>
  <inkml:trace contextRef="#ctx0" brushRef="#br0">1 0 17969,'0'0'12364</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4.932"/>
    </inkml:context>
    <inkml:brush xml:id="br0">
      <inkml:brushProperty name="width" value="0.025" units="cm"/>
      <inkml:brushProperty name="height" value="0.025" units="cm"/>
    </inkml:brush>
  </inkml:definitions>
  <inkml:trace contextRef="#ctx0" brushRef="#br0">92 367 19891,'0'0'3470,"-9"2"-2280,5-1-1077,0 0 0,0 0 0,0 0 0,0 1 1,0-1-1,0 1 0,0 0 0,0 1 0,1-1 0,-1 0 0,1 1 0,0 0 0,0 0 0,0 0 0,0 0 0,0 1 0,0-1 0,1 1 0,0-1 0,0 1 0,0 0 1,0 0-1,0 0 0,1 0 0,0 0 0,0 0 0,-1 8 0,2-10-79,-1-1 0,1 1 0,0-1 0,0 1 0,0-1 0,0 1 0,0 0 0,0-1 0,0 1 0,0-1 0,1 1 0,-1-1 0,1 1 0,-1-1 0,1 0 0,-1 1 0,1-1 0,0 0 0,0 1 0,0-1 0,0 0 0,0 0 0,0 0 0,0 0 0,0 0 0,0 0-1,2 1 1,0-1-9,0 0-1,0 0 0,1-1 0,-1 1 0,0-1 0,0 0 0,0 0 0,1 0 1,-1 0-1,0 0 0,0-1 0,6-1 0,-2-1-8,1 1 1,0-2-1,-1 1 0,0-1 0,0 0 1,0 0-1,0-1 0,-1 0 0,0 0 1,0-1-1,0 0 0,7-8 0,4-8 15,-1 0 0,17-31 0,-18 28 61,-1 0-1,-1-1 0,-1 0 1,-2-1-1,-1 0 0,0 0 0,-3-1 1,0 0-1,3-48 0,-9 75-94,0 1-1,1-1 0,-1 0 1,0 1-1,0-1 0,0 0 1,0 1-1,-1-1 0,1 0 1,0 1-1,0-1 0,0 1 1,0-1-1,-1 0 0,1 1 1,0-1-1,-1 1 0,1-1 1,0 1-1,-1-1 1,1 1-1,0-1 0,-1 1 1,1-1-1,-1 1 0,1-1 1,-1 1-1,0 0 0,1-1 1,-1 1-1,1 0 0,-1 0 1,1-1-1,-1 1 0,-1 0 1,-26 8-115,-23 29-22,37-25 126,-83 84 188,89-87-10,0 1-1,0 0 1,1 0 0,1 1-1,-1-1 1,2 2 0,-1-1-1,-5 18 1,11-27-154,-1-1 0,1 1 1,0-1-1,-1 1 0,1 0 0,0-1 0,0 1 1,0-1-1,0 1 0,0-1 0,0 1 0,0 0 1,1-1-1,-1 1 0,1-1 0,-1 1 0,1-1 1,-1 1-1,1-1 0,0 0 0,0 1 0,0-1 1,0 0-1,0 1 0,0-1 0,0 0 0,0 0 1,0 0-1,0 0 0,1 0 0,-1 0 0,0 0 1,1-1-1,-1 1 0,1 0 0,-1-1 0,1 1 1,-1-1-1,1 1 0,2-1 0,7 2-117,1-1 0,-1-1-1,0 0 1,21-2 0,-16 0-197,60-12-1367,-65 10 1270,0 1 1,1 0 0,-1 1-1,1 0 1,0 1 0,-1 1 0,1 0-1,22 2 1,-34-1 411,1 0 0,0-1 0,-1 1 0,1 0-1,0 0 1,-1 0 0,1 0 0,-1-1 0,1 1 0,-1 0 0,1 0-1,-1 0 1,0 0 0,0 0 0,1 0 0,-1 0 0,0 1 0,0-1 0,0 0-1,0 0 1,0 0 0,0 0 0,-1 0 0,1 0 0,0 0 0,0 0-1,-1 0 1,1 0 0,-1 0 0,1 0 0,-1 0 0,0 1 0,-14 34 57,-11 13-3874,17-30-1554</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6.167"/>
    </inkml:context>
    <inkml:brush xml:id="br0">
      <inkml:brushProperty name="width" value="0.025" units="cm"/>
      <inkml:brushProperty name="height" value="0.025" units="cm"/>
    </inkml:brush>
  </inkml:definitions>
  <inkml:trace contextRef="#ctx0" brushRef="#br0">58 7 3459,'0'0'24317,"-7"9"-23725,5-6-518,-33 48 467,33-48-530,0-1 0,1 1 0,0 0 1,-1-1-1,1 1 0,0 0 0,0 0 0,1-1 0,-1 1 0,1 0 0,-1 0 1,1 0-1,0 0 0,0 0 0,0 0 0,0 0 0,1 0 0,-1 0 0,1-1 0,0 1 1,1 5-1,0-7-13,-1 0 0,0-1 0,0 1-1,0 0 1,1 0 0,-1-1 0,0 1 0,1-1 0,-1 0 0,0 1 0,1-1 0,-1 0 0,1 1 0,-1-1 0,1 0 0,-1 0 0,0 0 0,1-1 0,1 1 0,30-6 59,-20 1-46,0 0 0,0-2 0,0 1 0,0-1 0,-1-1 0,0 0 0,-1-1 0,0 0 0,0-1 0,-1 0 0,-1 0 0,1-1 0,13-22 0,-36 59-8,2-1 0,0 2-1,2 0 1,1 0 0,-5 36-1,13-62 14,0 1 0,0-1 0,0 0 0,0 1 0,0-1 0,1 1 0,-1-1 0,1 1 0,-1-1 0,1 0 0,-1 1 0,1-1 0,0 0 0,0 0 0,0 0 0,-1 1 0,1-1 0,0 0 0,0 0 0,1 0 0,-1 0 0,0-1 0,0 1 0,0 0 0,1 0 0,-1-1 0,0 1 0,1-1 0,-1 1 0,0-1 0,1 1 0,-1-1 0,1 0 0,-1 0 0,1 0 0,-1 0 0,1 0 0,-1 0 0,1 0 0,-1 0 0,0 0 0,3-2 0,7 1 51,-1 0-1,0-2 0,0 1 1,19-8-1,5-8-109,0-1 0,-1-1 1,-1-2-1,43-38 0,-37 29 49,-38 32-10,0-1 0,0 0 0,0 0 0,0 0-1,0 0 1,0 0 0,0 0 0,0 1 0,0-1 0,0 0 0,0 0 0,0 0 0,0 0 0,0 0-1,1 0 1,-1 0 0,0 1 0,0-1 0,0 0 0,0 0 0,0 0 0,0 0 0,0 0 0,0 0-1,1 0 1,-1 0 0,0 0 0,0 0 0,0 0 0,0 0 0,0 0 0,0 0 0,1 0 0,-1 0-1,0 0 1,0 0 0,0 0 0,0 0 0,0 0 0,0 0 0,1 0 0,-1 0 0,0 0 0,0 0-1,0 0 1,0 0 0,0 0 0,0 0 0,0 0 0,1 0 0,-1 0 0,0-1 0,0 1 0,0 0-1,0 0 1,0 0 0,0 0 0,0 0 0,0 0 0,0 0 0,0 0 0,0-1 0,1 1 0,-1 0-1,0 0 1,0 0 0,-6 15-19,-11 19 155,8-19-92,2-5 21,1 0 0,1 0 0,0 1 0,0 0 0,-3 13 0,8-24-46,-1 0-1,1 0 1,0 1-1,0-1 1,0 0-1,0 0 0,0 1 1,0-1-1,0 0 1,0 0-1,0 1 1,0-1-1,1 0 1,-1 0-1,0 1 1,0-1-1,0 0 1,0 0-1,0 0 1,0 1-1,0-1 1,1 0-1,-1 0 0,0 0 1,0 1-1,0-1 1,0 0-1,1 0 1,-1 0-1,0 0 1,0 1-1,1-1 1,-1 0-1,0 0 1,0 0-1,1 0 1,-1 0-1,0 0 0,0 0 1,1 0-1,-1 0 1,0 0-1,18-2 295,13-9 47,38-31-139,-54 32-263,-1 0 0,1 1-1,1 1 1,0 0 0,0 1-1,20-5 1,-36 11 43,0 1-1,0 0 1,1 0-1,-1 0 1,0 0 0,0 0-1,0 0 1,1 0-1,-1 0 1,0 0-1,0 0 1,0 0 0,1 1-1,-1-1 1,0 0-1,0 0 1,0 0 0,0 0-1,1 0 1,-1 0-1,0 0 1,0 0 0,0 0-1,0 1 1,1-1-1,-1 0 1,0 0 0,0 0-1,0 0 1,0 1-1,0-1 1,0 0 0,0 0-1,0 0 1,1 0-1,-1 1 1,0-1 0,0 0-1,0 0 1,0 0-1,0 1 1,0-1-1,0 0 1,0 0 0,0 0-1,0 1 1,-3 14 55,-9 12 136,-36 45 570,48-72-755,0 0 1,0 0-1,0 0 0,0 0 0,0 0 1,-1 0-1,1 0 0,0 0 0,0 1 1,0-1-1,0 0 0,0 0 1,0 0-1,0 0 0,0 0 0,0 0 1,0 1-1,0-1 0,0 0 0,0 0 1,0 0-1,0 0 0,0 0 1,0 0-1,0 1 0,0-1 0,0 0 1,0 0-1,0 0 0,0 0 0,0 0 1,0 0-1,1 1 0,-1-1 1,0 0-1,0 0 0,0 0 0,0 0 1,0 0-1,0 0 0,0 0 0,0 0 1,1 0-1,-1 0 0,0 0 0,0 1 1,0-1-1,0 0 0,0 0 1,0 0-1,0 0 0,1 0 0,-1 0 1,0 0-1,0 0 0,0 0 0,0 0 1,0 0-1,0 0 0,1 0 1,-1 0-1,0 0 0,0 0 0,0-1 1,0 1-1,0 0 0,0 0 0,1 0 1,7-2 53,17-11-161,45-31 0,-56 34 54,-1 0 1,1 1 0,1 0 0,-1 1 0,1 1 0,1 0 0,0 1 0,-1 1 0,26-5 0,-41 10 59,1 1 0,-1-1 0,1 0 0,-1 0 0,0 1 0,1-1 0,-1 0 0,1 1 0,-1-1 0,0 0 0,1 1 0,-1-1 0,1 0 0,-1 1 0,0-1 0,0 1 0,1-1 0,-1 1 0,0-1 0,0 1 0,0-1 0,1 1 0,-1-1 0,0 1 0,0-1 0,0 1 0,0-1 0,0 1 0,0-1 0,0 1 0,0-1 0,0 1 0,0-1 0,0 1 0,-1-1 0,1 1 0,0-1 0,0 1 0,0-1 0,-1 1 0,1 0 0,-8 23 168,-12 12 290,3-8-1528,9-9-4957,10-26-1911</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6.872"/>
    </inkml:context>
    <inkml:brush xml:id="br0">
      <inkml:brushProperty name="width" value="0.025" units="cm"/>
      <inkml:brushProperty name="height" value="0.025" units="cm"/>
    </inkml:brush>
  </inkml:definitions>
  <inkml:trace contextRef="#ctx0" brushRef="#br0">2 117 12107,'-1'-3'650,"1"0"-1,0 0 0,0 0 1,0 0-1,0 0 1,1 0-1,-1 0 0,1 0 1,0 1-1,0-1 0,0 0 1,0 0-1,0 0 0,0 1 1,3-4-1,-1 2-216,0 0 0,0 0-1,1 0 1,0 0 0,0 1 0,0-1-1,0 1 1,6-3 0,-2 1-218,1 1 0,-1 0 1,1 0-1,0 1 0,1 0 0,-1 1 1,0 0-1,1 0 0,10 0 0,-19 2-213,-1 0-1,1 0 1,0 0-1,0 0 0,0 0 1,-1 0-1,1 0 1,0 1-1,0-1 0,-1 0 1,1 0-1,0 1 1,0-1-1,-1 0 0,1 1 1,0-1-1,-1 1 1,1-1-1,0 1 1,-1-1-1,1 1 0,-1-1 1,1 1-1,-1 0 1,1-1-1,-1 1 0,0 0 1,1-1-1,-1 1 1,1 1-1,-2 29 24,-22 27 259,4-27-19,13-24-162,1 1 1,0 0-1,0 0 0,1 1 0,0-1 0,-5 19 0,9-27-55,0 1 0,1 0-1,-1 0 1,0-1 0,0 1-1,1 0 1,-1-1-1,0 1 1,1 0 0,-1-1-1,0 1 1,1 0 0,-1-1-1,1 1 1,-1-1 0,1 1-1,0-1 1,-1 1 0,1-1-1,0 1 1,-1-1 0,1 1-1,0-1 1,-1 0-1,1 0 1,0 1 0,0-1-1,-1 0 1,1 0 0,0 0-1,0 0 1,-1 0 0,1 0-1,0 0 1,0 0 0,-1 0-1,1 0 1,0 0 0,0 0-1,-1-1 1,1 1-1,0 0 1,1-1 0,38-8 637,-23 3-678,-1-1 1,0-1 0,0 0 0,-1-1 0,0 0-1,-1-2 1,0 1 0,-1-2 0,0 0 0,0 0-1,-2-2 1,16-20 0,-26 32-8,1 0 0,-1 0 0,0-1 0,0 1 0,0 0 0,0-1 0,0 1 0,0-1 0,-1 0 0,0 1 0,1-5 0,-1 6 0,0 0 0,0 0 0,0 0 0,-1 0 0,1 1 0,0-1 0,0 0 0,-1 0 0,1 1 0,0-1 0,-1 0 0,1 0 0,-1 1 0,1-1 0,-1 0 0,1 1 0,-1-1 0,0 1 0,1-1 0,-1 1 0,0-1 0,1 1 0,-1-1 0,-1 0 0,0 1 0,0 0 0,-1-1 0,1 1 0,-1 0 0,1 0 0,0 0 0,-1 0 0,1 1 0,-1-1 0,1 0 0,0 1 0,-1 0 0,1 0 0,0 0 0,0 0 0,0 0 0,0 0 0,-1 0 0,2 1 0,-1-1 0,0 1 0,-3 2 0,2-2-2,1 1 0,-1-1 1,0 1-1,1-1 0,0 1 0,-1 0 1,1 0-1,0 0 0,0 0 0,1 0 0,-1 0 1,1 1-1,-1-1 0,1 1 0,0-1 1,1 1-1,-2 3 0,2-6-37,1-1 1,-1 1 0,0-1-1,0 1 1,1-1-1,-1 1 1,0-1-1,0 1 1,1-1-1,-1 1 1,0-1-1,1 0 1,-1 1-1,1-1 1,-1 0-1,0 1 1,1-1-1,-1 0 1,1 1-1,-1-1 1,1 0 0,-1 0-1,1 0 1,-1 1-1,1-1 1,-1 0-1,1 0 1,0 0-1,-1 0 1,1 0-1,-1 0 1,1 0-1,24 0-1121,-20-1 851,5 0-676,0 0 0,0 0-1,0-1 1,-1-1 0,1 0 0,9-4-1,27-13-6835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7.495"/>
    </inkml:context>
    <inkml:brush xml:id="br0">
      <inkml:brushProperty name="width" value="0.025" units="cm"/>
      <inkml:brushProperty name="height" value="0.025" units="cm"/>
    </inkml:brush>
  </inkml:definitions>
  <inkml:trace contextRef="#ctx0" brushRef="#br0">46 175 9257,'0'-8'518,"1"-48"1987,0-6 2739,-2 47-2152,-1 23 10,-14 86-2774,6-36-220,1 0 0,0 110 0,9-166-106,0 0 1,0 0-1,0 0 1,0 0-1,0 0 1,1 0 0,-1 0-1,1 0 1,0 0-1,-1 0 1,1 0-1,0 0 1,0-1-1,0 1 1,0 0 0,3 2-1,-3-3 1,0 0 0,0-1 0,1 1 0,-1 0 0,0-1 0,0 1 1,1-1-1,-1 1 0,0-1 0,1 0 0,-1 0 0,0 0 0,1 1 0,-1-1 0,1 0 0,-1-1 0,0 1 0,3 0 0,3-2 16,-1-1 0,0 1-1,0-1 1,0 0 0,-1 0-1,1 0 1,-1-1 0,1 0-1,5-6 1,22-22 50,-2-1 0,-1-2-1,-1-1 1,-2-2 0,-2 0 0,-2-2 0,-1 0-1,17-46 1,-29 48 24,-10 30-51,-9 24-54,-67 162 47,68-152-27,0-1 1,2 1-1,1 0 1,1 0-1,0 35 0,3-59-14,1-1-1,0 0 0,0 1 1,-1-1-1,1 0 0,0 0 0,0 1 1,1-1-1,-1 0 0,0 1 0,0-1 1,1 0-1,-1 0 0,0 1 1,1-1-1,-1 0 0,1 0 0,0 0 1,-1 0-1,1 0 0,0 0 0,0 0 1,0 0-1,-1 0 0,1 0 1,0 0-1,0 0 0,0 0 0,1-1 1,-1 1-1,0-1 0,0 1 0,0 0 1,0-1-1,1 0 0,-1 1 1,0-1-1,0 0 0,1 0 0,-1 1 1,0-1-1,1 0 0,-1 0 0,0-1 1,0 1-1,1 0 0,-1 0 0,2-1 1,3-1-124,0 0 0,0-1 0,0 0 0,-1 1 1,0-2-1,1 1 0,-1-1 0,0 0 0,5-4 0,-3 0-1114,0 0 1,0-1-1,-1 0 0,1 0 0,-2 0 0,5-11 0,7-20-8461</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7.295"/>
    </inkml:context>
    <inkml:brush xml:id="br0">
      <inkml:brushProperty name="width" value="0.025" units="cm"/>
      <inkml:brushProperty name="height" value="0.025" units="cm"/>
    </inkml:brush>
  </inkml:definitions>
  <inkml:trace contextRef="#ctx0" brushRef="#br0">141 1 19314,'-9'4'1885,"-123"62"6245,226-92-7826,-78 20-357,1 0 0,-1 1-1,1 1 1,0 1-1,0 0 1,0 1 0,0 1-1,23 2 1,-39-1 97,0 0 0,0 0 0,0 1 0,0-1 0,0 1 1,0-1-1,0 1 0,0-1 0,-1 1 0,1 0 0,0-1 0,0 1 0,-1 0 0,1-1 1,0 1-1,-1 0 0,1 0 0,-1 0 0,1 0 0,-1 0 0,1 0 0,-1-1 0,0 1 1,1 0-1,-1 0 0,0 0 0,0 0 0,0 0 0,0 0 0,0 0 0,0 0 0,0 1 1,0-1-1,0 0 0,0 0 0,0 0 0,-1 1 0,-14 45 797,12-38-854,27-17 397,10-9-323,-20 8-176,1 1 0,0 0 0,0 1 0,1 1 0,0 0 0,0 2 0,1-1 0,-1 2 0,25-2 0,-41 5 127,1 0 0,0 0 0,-1 0 0,1 0-1,-1 0 1,1 0 0,-1 0 0,1 0 0,-1 0 0,1 0 0,-1 1 0,1-1 0,-1 0-1,1 0 1,-1 1 0,1-1 0,-1 0 0,1 0 0,-1 1 0,1-1 0,-1 1-1,0-1 1,1 0 0,-1 1 0,0-1 0,1 1 0,-1-1 0,0 1 0,0-1 0,1 1-1,-1-1 1,0 1 0,0 0 0,-3 22 452,-18 18 83,8-25-316,10-13-433,0 0-1,0 0 1,1 0-1,-1 1 0,1 0 1,-1-1-1,1 1 1,0 0-1,1 0 1,-3 7-1</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8.312"/>
    </inkml:context>
    <inkml:brush xml:id="br0">
      <inkml:brushProperty name="width" value="0.025" units="cm"/>
      <inkml:brushProperty name="height" value="0.025" units="cm"/>
    </inkml:brush>
  </inkml:definitions>
  <inkml:trace contextRef="#ctx0" brushRef="#br0">14 275 8904,'0'0'10207,"-3"9"-7927,-8 27-129,11-35-2067,0-1-1,0 1 1,0 0-1,0-1 1,0 1 0,1-1-1,-1 1 1,0-1-1,0 1 1,0-1-1,0 1 1,1-1-1,-1 1 1,0-1-1,0 1 1,1-1-1,-1 0 1,0 1 0,1-1-1,-1 1 1,1-1-1,-1 0 1,0 1-1,1-1 1,-1 0-1,1 1 1,-1-1-1,1 0 1,-1 0 0,1 0-1,-1 1 1,1-1-1,-1 0 1,1 0-1,-1 0 1,1 0-1,-1 0 1,1 0-1,0 0 1,-1 0 0,1 0-1,-1 0 1,1 0-1,-1-1 1,1 1-1,-1 0 1,1 0-1,-1 0 1,1-1-1,27-6 1586,-11-3-1442,-1 0 1,0 0 0,-1-2-1,0 0 1,13-14 0,66-75 607,-83 89-821,-1 0-17,12-11-24,-2-1-1,31-49 1,-63 95-91,0 0 0,2 1 0,0 0 0,2 1 0,0 0 0,2 0 0,1 0 0,0 1 0,0 27 0,5-50-60,0 0 0,0 0 0,1 0 1,-1-1-1,0 1 0,1 0 0,-1 0 0,1 0 0,0-1 0,0 1 0,-1 0 1,1 0-1,0-1 0,0 1 0,1-1 0,-1 1 0,0-1 0,0 0 0,1 1 1,-1-1-1,1 0 0,-1 0 0,1 0 0,0 0 0,-1 0 0,1 0 0,0 0 1,0-1-1,-1 1 0,1-1 0,0 1 0,0-1 0,0 0 0,0 1 0,0-1 1,0 0-1,0 0 0,3-1 0,5 0-1352,1 0 1,-1 0 0,0-1-1,0-1 1,0 1-1,11-6 1,35-17-11038</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8.685"/>
    </inkml:context>
    <inkml:brush xml:id="br0">
      <inkml:brushProperty name="width" value="0.025" units="cm"/>
      <inkml:brushProperty name="height" value="0.025" units="cm"/>
    </inkml:brush>
  </inkml:definitions>
  <inkml:trace contextRef="#ctx0" brushRef="#br0">245 1 15983,'-10'6'5408,"-12"7"-4423,0 2 1,2 1-1,0 1 1,-27 28-1,34-32-460,1 1-1,1 0 1,0 1-1,1 1 1,1-1-1,0 1 1,-12 33-1,19-47-506,1 0 0,1 0 0,-1 0 0,0 0 0,0 0 0,1 0 0,-1 0 0,1 0 0,0 1 1,0-1-1,0 0 0,0 0 0,0 0 0,0 0 0,0 0 0,1 1 0,-1-1 0,1 0 0,-1 0 0,1 0 0,0 0 0,0 0 0,0 0 0,0-1 0,0 1 0,0 0 0,1 0 0,-1-1 0,2 3 0,2-2-30,0 0 1,1 0-1,-1-1 0,0 1 0,1-1 0,-1 0 0,0 0 1,1-1-1,-1 0 0,10 0 0,-5-1 13,1 1 1,0-1-1,0-1 0,-1 0 0,1 0 1,-1-1-1,1 0 0,-1-1 0,0 0 0,-1-1 1,1 0-1,-1-1 0,0 0 0,0 0 1,0-1-1,-1 0 0,0 0 0,-1-1 0,1 0 1,-2 0-1,1-1 0,-1 0 0,0 0 1,-1 0-1,0-1 0,-1 0 0,0 0 0,0 0 1,-1-1-1,0 1 0,-1-1 0,0 1 1,-1-1-1,0-13 0,0 22 25,-1 0-1,0 0 1,0 0 0,0 0-1,0 0 1,-1 0 0,1 0-1,0 0 1,-1 0 0,0 0-1,1 0 1,-1 0 0,0 0-1,0 0 1,0 1 0,0-1-1,0 0 1,0 1 0,-1-1-1,1 0 1,0 1 0,-1 0-1,1-1 1,-1 1 0,0 0-1,1 0 1,-1 0 0,0 0-1,0 0 1,0 0 0,0 1-1,1-1 1,-1 0 0,0 1-1,0 0 1,0-1 0,0 1-1,0 0 1,0 0 0,0 0-1,0 0 1,-4 1 0,1 1 15,0-1-1,0 0 1,0 1 0,1 0 0,-1 0 0,1 0 0,0 1 0,-1 0 0,1 0 0,0 0 0,1 0-1,-1 0 1,0 1 0,1-1 0,0 1 0,-5 8 0,5-8-243,1 0 0,0 0-1,0 0 1,0 1 0,0-1 0,1 0 0,-1 1-1,1-1 1,0 1 0,1 0 0,-1-1 0,1 1 0,0 0-1,0-1 1,2 8 0,-2-10 57,1-1 1,-1 1-1,1-1 1,0 1-1,0-1 1,0 0-1,0 1 0,0-1 1,0 0-1,0 0 1,0 0-1,0 0 1,0 0-1,1 0 1,-1 0-1,0 0 0,1 0 1,1 0-1,1 0-89,0 0-1,-1 0 0,1 0 1,0 0-1,0-1 1,0 0-1,0 0 0,0 0 1,8-1-1,20-8-4094,5-12-1560</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39.028"/>
    </inkml:context>
    <inkml:brush xml:id="br0">
      <inkml:brushProperty name="width" value="0.025" units="cm"/>
      <inkml:brushProperty name="height" value="0.025" units="cm"/>
    </inkml:brush>
  </inkml:definitions>
  <inkml:trace contextRef="#ctx0" brushRef="#br0">47 18 10570,'-1'8'3982,"-17"56"1353,-6 18 818,21-29-5298,3-51-848,0 1 1,1-1-1,-1 0 1,1 0-1,0 0 0,0 0 1,-1-1-1,1 1 1,0 0-1,1 0 1,-1 0-1,0-1 0,1 1 1,-1-1-1,0 1 1,1-1-1,0 1 1,-1-1-1,5 2 0,-2 0-1,1-1 0,0 0-1,0 0 1,1 0 0,-1-1-1,0 1 1,11 0-1,-9-1 165,0-1 0,0 1-1,-1-1 1,1-1-1,0 1 1,0-1 0,-1 0-1,1-1 1,0 0-1,-1 0 1,1 0-1,-1-1 1,7-4 0,-6 2-18,-1-1 1,-1 0 0,1-1-1,-1 0 1,0 1-1,0-2 1,-1 1 0,0 0-1,0-1 1,-1 0 0,0 0-1,2-8 1,-2 2 36,0 1-1,0-1 1,-2 1-1,1-1 1,-2 0-1,-1-21 1,1 33-189,-1 0 0,1 0 0,0 0 0,-1 0 0,1 1 0,-1-1 0,1 0 0,-1 0 0,0 1 0,0-1 0,0 0 0,0 1 0,0-1 0,0 1 0,0-1 0,0 1 0,-1-1 0,1 1 0,0 0 0,-1 0 0,1 0 0,-1-1 0,0 2 0,1-1 0,-1 0 0,0 0 0,0 0 0,1 1 0,-1-1 0,0 1 0,0 0 0,0-1 0,0 1 0,0 0 0,0 0 0,1 0 0,-5 1 0,1-1 0,1 1 0,-1 0 0,0 0 0,1 1 0,-1-1 0,1 1 0,-1 0 0,1 0 0,0 0 0,0 1 0,0-1 0,0 1 0,0 0 0,-3 4 0,3-2 0,-1 0 0,1 1 0,0 0 0,1-1 0,-1 1 0,1 1 0,1-1 0,-1 0 0,1 1 0,0-1 0,0 1 0,1 0 0,0 0 0,0-1 0,1 1 0,-1 0 0,2 0 0,0 7 0,-1-12-40,1-1 0,0 1 0,-1-1-1,1 1 1,0-1 0,0 1 0,0-1 0,0 1 0,0-1 0,0 0-1,0 0 1,0 1 0,1-1 0,-1 0 0,0 0 0,1 0 0,-1-1-1,1 1 1,-1 0 0,1 0 0,-1-1 0,1 1 0,0-1 0,2 1-1,0 0-422,0 0-1,1-1 0,-1 0 0,0 1 0,1-1 0,-1-1 0,0 1 1,8-2-1,20-12-7651</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40.272"/>
    </inkml:context>
    <inkml:brush xml:id="br0">
      <inkml:brushProperty name="width" value="0.025" units="cm"/>
      <inkml:brushProperty name="height" value="0.025" units="cm"/>
    </inkml:brush>
  </inkml:definitions>
  <inkml:trace contextRef="#ctx0" brushRef="#br0">92 161 8040,'0'0'790,"8"0"576,-1-1-891,-1 0-1,1-1 1,-1 1-1,0-1 0,0 0 1,0 0-1,0-1 1,0 0-1,0 0 0,0-1 1,6-5-1,-8 7 93,-1-1-1,1 0 1,-1-1-1,1 1 1,-1-1 0,0 1-1,-1-1 1,1 0-1,-1 0 1,0 0-1,1 0 1,-2-1-1,1 1 1,0 0 0,-1-1-1,0 1 1,0-1-1,-1 0 1,1-4-1,-1 8-430,0 0 0,0 0 0,0 0 0,0 0 0,0 0 0,0 0-1,-1 0 1,1 0 0,0 0 0,-1 0 0,1 0 0,0 0 0,-1 0-1,0 0 1,1 0 0,-1 0 0,1 1 0,-1-1 0,0 0-1,0 0 1,1 1 0,-1-1 0,0 1 0,0-1 0,0 0 0,-1 0-1,-1 0-15,0 1 0,0-1 0,1 0 0,-1 1 0,0 0 0,0 0 0,0-1 0,0 2 0,-5 0 0,1 0-116,0 0 1,0 1-1,0 0 0,0 0 0,0 1 0,0 0 0,-8 5 0,3 1-25,2 0-1,-1 1 1,1 1-1,0-1 1,1 2-1,-12 18 1,17-24 19,0 0 0,1 0 0,0 1 0,0-1 0,0 1 0,1-1 0,0 1 0,0 0 0,1 0 0,0 0 0,0 0 0,0 0 0,1 1 0,0-1 1,2 8-1,-1-13 4,-1 0 0,1 0 1,0 0-1,0-1 1,1 1-1,-1 0 1,0-1-1,1 1 1,-1-1-1,1 1 1,-1-1-1,1 0 1,-1 0-1,1 0 1,0 0-1,0 0 0,0 0 1,-1 0-1,1 0 1,0-1-1,0 1 1,0-1-1,0 1 1,0-1-1,0 0 1,0 0-1,0 0 1,0 0-1,4-1 0,5 1 26,0-1 0,-1-1 0,1 0 0,16-4 0,-8-2-64,1 0 1,-1-1-1,-1-1 0,1-1 1,-2-1-1,0 0 0,0-1 0,-1-1 1,-1-1-1,0 0 0,-1 0 1,-1-2-1,0 0 0,-1 0 1,17-35-1,-23 31-3,-14 25-340,-19 31 39,19-21 351,1-1 1,0 2 0,1-1-1,0 1 1,1-1-1,1 1 1,1 1-1,0-1 1,0 0-1,2 1 1,0 16 0,1-30 3,0-1 1,0 1-1,0 0 1,0 0-1,1 0 1,-1 0-1,1-1 1,-1 1-1,1 0 1,0 0 0,0-1-1,0 1 1,0-1-1,0 1 1,0-1-1,0 1 1,0-1-1,0 1 1,1-1-1,-1 0 1,1 0-1,-1 0 1,1 0 0,2 2-1,-1-2 16,1-1 0,-1 1 0,0 0-1,1-1 1,-1 0 0,1 0 0,-1 0 0,1 0 0,-1 0-1,1-1 1,-1 1 0,5-2 0,4-2 30,-1 0 0,1-1 0,-1 0 0,0-1 1,-1 0-1,17-12 0,-10 3-76,0 0 0,-1-1 0,21-28 0,-30 34-23,0 0 0,-1-1 0,0 1 1,0-1-1,-1 0 0,0-1 0,-1 1 0,3-15 0,-7 25 27,0 1 0,1 0 0,-1 0-1,0-1 1,0 1 0,0 0 0,0-1-1,1 1 1,-1-1 0,0 1-1,0 0 1,0-1 0,0 1 0,0 0-1,0-1 1,0 1 0,0 0 0,0-1-1,0 1 1,0-1 0,0 1 0,0 0-1,0-1 1,-1 1 0,1 0 0,0-1-1,0 1 1,0 0 0,0-1-1,-1 1 1,1 0 0,0-1 0,0 1-1,-1 0 1,1 0 0,0-1 0,-1 1-1,-11 11-188,-11 25 92,17-26 173,1 0 0,1 1 0,-1 0 1,2 0-1,-1 0 0,1 0 0,1 0 1,-2 20-1,4-30-49,0 0 1,0 0-1,0 0 1,0 0-1,1 0 1,-1 0-1,0 0 1,0-1-1,0 1 1,1 0-1,-1 0 1,0 0-1,1 0 1,-1 0-1,1-1 0,-1 1 1,1 0-1,0 0 1,-1-1-1,1 1 1,0 0-1,-1-1 1,1 1-1,0-1 1,0 1-1,-1-1 1,2 1-1,1 0 15,-1-1 1,0 1-1,1-1 0,-1 1 0,1-1 0,-1 0 1,1 0-1,-1-1 0,0 1 0,5-1 0,2-1 32,0-1-1,0 0 0,-1-1 0,17-8 1,-5 0-47,-2-1 1,0-1-1,18-18 1,-28 24-77,0 0 1,0-1-1,-1 0 1,0 0-1,-1-1 0,0 0 1,0 0-1,3-11 1,-59 129-705,47-98 867,0 0 0,0 1 0,1-1 0,1 1 0,0 0 0,0 14 0,1-24-98,0 0 0,0 0 0,0-1 0,0 1 0,0 0 0,0 0 1,1 0-1,-1-1 0,0 1 0,0 0 0,1 0 0,-1-1 0,1 1 0,-1 0 0,0 0 0,1-1 0,0 1 0,-1 0 0,1-1 0,-1 1 0,1-1 0,0 1 0,-1-1 0,1 1 0,0-1 0,-1 0 1,1 1-1,1 0 0,27-3 171,-22 0-141,0-1 0,0 1 1,0-2-1,0 1 0,11-9 0,-7 3-446,-1 0-1,0-1 1,-1-1 0,13-17-1,-18 23 119,-1-1-1,1 0 1,-1 0-1,0 0 1,-1 0-1,1 0 1,-1-1-1,0 1 1,-1-1-1,0 0 1,1-8-1,-11 16-7318,-4 13 1873</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40.791"/>
    </inkml:context>
    <inkml:brush xml:id="br0">
      <inkml:brushProperty name="width" value="0.025" units="cm"/>
      <inkml:brushProperty name="height" value="0.025" units="cm"/>
    </inkml:brush>
  </inkml:definitions>
  <inkml:trace contextRef="#ctx0" brushRef="#br0">239 1 21140,'0'0'2973,"-8"5"-2140,-1 2-614,1 0-1,0 1 1,0-1-1,1 1 1,0 1-1,1 0 1,0 0-1,0 0 1,-5 10-1,1 3 399,1 0 0,1 0 0,-9 40 0,7-3 172,2-1 0,-1 95 0,8-108-712,3 0 0,2 0 0,1-1 0,13 49 0,-12-72-35,0 1 35,-6-20-51,-3-11-22,-6-13-297,-2 0-1,-22-37 1,24 47 31,1-1 1,0 0-1,1-1 0,1 1 1,0-1-1,0-1 0,2 1 1,0-1-1,0 0 1,-1-23-1,5 36 265,0 0 0,1 0-1,0 0 1,-1 0 0,1 0 0,0 1 0,0-1 0,0 0 0,0 0 0,0 1 0,0-1-1,1 1 1,-1-1 0,0 1 0,1-1 0,-1 1 0,1 0 0,0 0 0,-1 0-1,1 0 1,0 0 0,0 0 0,0 0 0,0 1 0,2-2 0,64-15-462,-41 11-753,22-9-3662,2-4-4009</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41.354"/>
    </inkml:context>
    <inkml:brush xml:id="br0">
      <inkml:brushProperty name="width" value="0.025" units="cm"/>
      <inkml:brushProperty name="height" value="0.025" units="cm"/>
    </inkml:brush>
  </inkml:definitions>
  <inkml:trace contextRef="#ctx0" brushRef="#br0">1 387 18481,'0'0'7971,"10"-3"-6076,39-17-1217,-1-2 1,-1-2 0,53-36-1,128-109 1028,-220 162-1706,4-2 0,-1 0 0,0-1 0,0-1 0,-1 0 0,15-21 0,-31 42 0,-21 38 0,-25 57 0,46-89 0,0 0 0,0 1 0,2-1 0,0 1 0,1 0 0,1 0 0,0 0 0,1 26 0,1-43-17,0 0 0,0 1 0,0-1 0,0 1 0,0-1 0,1 0 0,-1 1 0,0-1 0,0 1-1,0-1 1,0 0 0,0 1 0,0-1 0,1 0 0,-1 1 0,0-1 0,0 0 0,1 1 0,-1-1 0,0 0 0,0 1 0,1-1 0,-1 0 0,0 0 0,1 1 0,-1-1 0,0 0 0,1 0-1,-1 0 1,0 0 0,1 1 0,-1-1 0,1 0 0,-1 0 0,1 0 0,17-6-1594,11-17-3216,-6-7-1718,1-11-2632</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41.678"/>
    </inkml:context>
    <inkml:brush xml:id="br0">
      <inkml:brushProperty name="width" value="0.025" units="cm"/>
      <inkml:brushProperty name="height" value="0.025" units="cm"/>
    </inkml:brush>
  </inkml:definitions>
  <inkml:trace contextRef="#ctx0" brushRef="#br0">82 0 18385,'0'0'8029,"-4"12"-5381,-16 36-1510,-20 57 626,36-92-1649,0-1 0,1 1-1,1-1 1,0 1 0,1 0-1,0 20 1,1-31-113,1 1-1,-1-1 1,1 0 0,-1 1-1,1-1 1,0 0 0,0 1-1,0-1 1,0 0 0,1 0-1,-1 0 1,0 0-1,1 0 1,0 0 0,-1 0-1,1 0 1,0-1 0,0 1-1,0-1 1,4 3 0,-1-1 2,1-1-1,-1 0 1,1 0 0,0 0 0,-1-1 0,1 1 0,0-1 0,12 0-1,-11-1-23,-1 1 0,1-2-1,0 1 1,0-1-1,0 0 1,-1 0 0,1 0-1,0-1 1,-1-1-1,1 1 1,-1-1-1,0 0 1,0 0 0,0 0-1,0-1 1,7-7-1,-2-13-3908,-10-3-4819,-1 24 7225,0-20-11257</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42.024"/>
    </inkml:context>
    <inkml:brush xml:id="br0">
      <inkml:brushProperty name="width" value="0.025" units="cm"/>
      <inkml:brushProperty name="height" value="0.025" units="cm"/>
    </inkml:brush>
  </inkml:definitions>
  <inkml:trace contextRef="#ctx0" brushRef="#br0">54 1 12236,'0'0'11947,"-25"67"-8103,15-36-1634,3 1-865,0 0-512,3-1-481,4-4-352,0-2 0,4-9-1666,8-8-3651,1-8-7559</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43.751"/>
    </inkml:context>
    <inkml:brush xml:id="br0">
      <inkml:brushProperty name="width" value="0.025" units="cm"/>
      <inkml:brushProperty name="height" value="0.025" units="cm"/>
    </inkml:brush>
  </inkml:definitions>
  <inkml:trace contextRef="#ctx0" brushRef="#br0">58 105 4484,'-16'-26'11880,"16"3"-5008,1 21-6530,1-1-1,-1 1 1,1 0-1,0-1 1,0 1 0,0 0-1,0 0 1,0 0-1,0 0 1,0 0 0,1 1-1,-1-1 1,1 1-1,4-3 1,5 0-220,-1-1 1,1 2-1,0 0 1,0 0-1,0 1 1,22-1-1,-32 3-116,0-1 0,0 1 0,1 0 0,-1 0 1,0 0-1,0 1 0,0-1 0,0 1 0,0-1 0,0 1 0,0-1 0,0 1 0,0 0 1,0 0-1,0 0 0,-1 0 0,1 0 0,0 1 0,0-1 0,-1 0 0,1 1 0,-1-1 1,0 1-1,1 0 0,-1-1 0,0 1 0,0 0 0,0 0 0,0 0 0,0 0 0,0 0 1,-1 0-1,1 0 0,-1 0 0,1 0 0,-1 0 0,0 0 0,0 0 0,0 0 0,0 1 1,0-1-1,0 0 0,-1 0 0,1 0 0,-1 0 0,-1 4 0,0 4 9,-1 0-1,-1 1 0,0-1 1,-1-1-1,1 1 0,-2-1 1,0 1-1,-7 8 0,-9 6 65,-2-1-1,0 0 0,-43 29 0,22-18 367,45-34-438,0 0 0,-1 0 0,1 0-1,0 0 1,0 0 0,-1 1 0,1-1 0,0 0-1,0 0 1,-1 0 0,1 1 0,0-1-1,0 0 1,0 0 0,-1 1 0,1-1-1,0 0 1,0 0 0,0 1 0,0-1-1,0 0 1,0 1 0,-1-1 0,1 0-1,0 0 1,0 1 0,0-1 0,0 0 0,0 1-1,0-1 1,0 0 0,0 1 0,0-1-1,1 0 1,-1 1 0,0-1 0,0 0-1,0 0 1,0 1 0,0-1 0,0 0-1,1 1 1,15 6 112,23-2 101,-37-5-188,140 6 95,-95-6-3217,-1-1-4458,-20-1-3641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7.859"/>
    </inkml:context>
    <inkml:brush xml:id="br0">
      <inkml:brushProperty name="width" value="0.025" units="cm"/>
      <inkml:brushProperty name="height" value="0.025" units="cm"/>
    </inkml:brush>
  </inkml:definitions>
  <inkml:trace contextRef="#ctx0" brushRef="#br0">55 1 12684,'0'0'6897,"-1"10"-6096,-24 203 1886,13-142-2317,3 1-1,1 85 1,8-157-370,0 0 1,0 1 0,0-1-1,0 0 1,0 0 0,0 1 0,1-1-1,-1 0 1,0 0 0,0 0-1,0 1 1,0-1 0,0 0 0,0 0-1,0 0 1,0 1 0,1-1-1,-1 0 1,0 0 0,0 0 0,0 0-1,0 1 1,1-1 0,-1 0-1,0 0 1,0 0 0,0 0 0,1 0-1,-1 0 1,0 0 0,0 1-1,0-1 1,1 0 0,-1 0 0,0 0-1,0 0 1,1 0 0,-1 0-1,0 0 1,0 0 0,1 0 0,-1 0-1,0 0 1,0-1 0,0 1 0,1 0-1,-1 0 1,0 0 0,0 0-1,0 0 1,1 0 0,-1 0 0,0-1-1,0 1 1,13-9 98,6-13 254,-1 0 0,-1-1 0,-1-1 0,25-50 0,-12 21-158,-4 10-80,-10 20-48,0-1 1,-2-1 0,-1 0 0,15-46-1,-26 69-649,-4 4-362,0 0-1,1 1 1,-1 0-1,1-1 1,-1 1-1,1 0 1,0 0-1,-1 4 1,-6 5-3346,-11 14-6633</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44.234"/>
    </inkml:context>
    <inkml:brush xml:id="br0">
      <inkml:brushProperty name="width" value="0.025" units="cm"/>
      <inkml:brushProperty name="height" value="0.025" units="cm"/>
    </inkml:brush>
  </inkml:definitions>
  <inkml:trace contextRef="#ctx0" brushRef="#br0">9 1 19827,'0'0'8360,"0"50"-7784,-2-24-63,-1 1-385,0 0-96,2-1-673,1-4-1633,0-3-2018,0-4-3908</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47.364"/>
    </inkml:context>
    <inkml:brush xml:id="br0">
      <inkml:brushProperty name="width" value="0.025" units="cm"/>
      <inkml:brushProperty name="height" value="0.025" units="cm"/>
    </inkml:brush>
  </inkml:definitions>
  <inkml:trace contextRef="#ctx0" brushRef="#br0">23 75 16464,'-21'-4'4741,"21"4"-4600,0-1-1,0 1 0,0 0 0,0-1 1,0 1-1,0-1 0,0 1 0,0 0 0,0-1 1,0 1-1,0 0 0,0-1 0,1 1 1,-1-1-1,0 1 0,0 0 0,0-1 1,0 1-1,1 0 0,-1 0 0,0-1 0,0 1 1,1 0-1,-1-1 0,0 1 0,1 0 1,-1 0-1,0 0 0,1-1 0,-1 1 1,1 0-1,38-21 2845,-19 13-2708,0 1 1,1 1 0,0 0-1,0 2 1,0 0-1,0 2 1,31-1 0,-52 3-280,1 0 0,-1 0 0,1 1 0,-1-1 0,1 0 0,-1 0 0,1 0 0,-1 1 1,1-1-1,-1 0 0,1 1 0,-1-1 0,0 0 0,1 1 0,-1-1 0,1 1 0,-1-1 1,0 0-1,0 1 0,1-1 0,-1 1 0,0-1 0,0 1 0,1-1 0,-1 1 0,0-1 0,0 1 1,0-1-1,0 1 0,0 0 0,0-1 0,0 1 0,0-1 0,0 1 0,0-1 0,0 1 1,0-1-1,0 1 0,0-1 0,-1 1 0,1-1 0,0 1 0,-1 0 0,-10 24 32,-5-5 87,-1-1 0,0 0 0,-1-2 0,-37 28 0,30-25-17,2 0 1,-35 39-1,57-59-93,0 1-1,0 0 1,0 0-1,0 0 0,0 0 1,1 0-1,-1 0 1,0 1-1,1-1 1,-1 0-1,1 0 0,-1 0 1,1 1-1,-1-1 1,1 0-1,0 0 1,0 1-1,0-1 0,-1 0 1,1 1-1,1-1 1,-1 0-1,0 0 0,0 1 1,1 1-1,0-1 8,0-1-1,1 0 0,-1 0 0,0 1 0,1-1 1,-1 0-1,1 0 0,-1 0 0,1 0 1,-1-1-1,1 1 0,0 0 0,-1-1 1,1 1-1,0-1 0,2 1 0,13 1 67,0 0-1,1-2 1,19 0-1,-22-1-84,9 1-926,0-1 0,31-6 0,-45 5-1454,1 0 0,-1-1 0,0-1 0,14-6 0,0-5-6941</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47.755"/>
    </inkml:context>
    <inkml:brush xml:id="br0">
      <inkml:brushProperty name="width" value="0.025" units="cm"/>
      <inkml:brushProperty name="height" value="0.025" units="cm"/>
    </inkml:brush>
  </inkml:definitions>
  <inkml:trace contextRef="#ctx0" brushRef="#br0">124 0 14510,'0'0'12956,"-10"4"-11461,0 1-1172,0 1-1,0 0 1,0 0 0,1 1 0,0 1-1,-12 12 1,18-17-261,0 0 0,0 0 0,0 0 0,0 0 0,1 1-1,-1-1 1,1 1 0,0 0 0,0-1 0,0 1 0,1 0 0,0 0 0,-1 0-1,1 1 1,1-1 0,-1 0 0,0 0 0,1 1 0,0-1 0,0 0 0,0 0-1,1 1 1,0-1 0,1 7 0,0-9-90,0 0 0,0 0 0,0 0 0,0-1 0,0 1 1,0 0-1,0-1 0,0 0 0,1 1 0,-1-1 0,0 0 0,1 0 0,-1 0 0,1-1 0,0 1 1,-1-1-1,1 1 0,-1-1 0,1 0 0,0 0 0,3 0 0,4 0-428,1 0 0,-1 0 0,1-1 0,12-3 1,7-9-3155,-25 10 2223,-1 0 1,0 0-1,1-1 0,-1 1 1,-1-1-1,1 0 1,0 0-1,-1-1 0,0 1 1,0-1-1,0 1 0,2-7 1,2-11-50,-8 0 16626,-6 30-12062,-5 8-2191,2 3 387,1 0 1,1 1-1,-6 26 1,11-33-1479,1-1 1,0 0-1,0 1 0,2-1 1,-1 1-1,4 24 0,4-15-5013,5-7-4859</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49.285"/>
    </inkml:context>
    <inkml:brush xml:id="br0">
      <inkml:brushProperty name="width" value="0.025" units="cm"/>
      <inkml:brushProperty name="height" value="0.025" units="cm"/>
    </inkml:brush>
  </inkml:definitions>
  <inkml:trace contextRef="#ctx0" brushRef="#br0">1 73 12684,'0'0'12310,"12"-9"-11712,-2 1-476,0 1-1,1 0 1,0 1-1,1 0 0,-1 0 1,1 1-1,0 1 1,0 0-1,0 1 1,1 0-1,20-1 1,-32 4-124,0 0 1,-1 0 0,1 1 0,0-1 0,-1 0 0,1 1-1,-1-1 1,1 1 0,-1-1 0,1 0 0,-1 1 0,1 0-1,-1-1 1,0 1 0,1-1 0,-1 1 0,1-1 0,-1 1-1,0 0 1,0-1 0,1 1 0,-1 0 0,0-1 0,0 1-1,0 0 1,0-1 0,0 1 0,0 0 0,0-1-1,0 1 1,0 0 0,0-1 0,0 1 0,0 0 0,-1-1-1,1 1 1,0 0 0,0-1 0,-1 1 0,1-1 0,0 1-1,-1 0 1,-13 31 228,-12 6 120,-17 25-15,41-58-284,-1-1 1,1 1-1,0 0 0,0 0 1,0 0-1,1 1 1,0-1-1,0 0 1,0 1-1,0 9 1,2-14-36,-1-1 1,0 1 0,1 0 0,-1 0 0,1-1 0,-1 1 0,1 0 0,0-1-1,-1 1 1,1 0 0,-1-1 0,1 1 0,0-1 0,0 1 0,-1-1 0,1 0-1,0 1 1,0-1 0,0 0 0,-1 1 0,1-1 0,0 0 0,0 0 0,0 0-1,0 0 1,0 0 0,-1 0 0,1 0 0,0 0 0,0 0 0,1 0 0,30-4 417,-18 0-377,0 0-1,-1-1 1,1-1-1,-1 0 1,-1-1 0,1-1-1,-1 0 1,15-13-1,-12 9-88,-1-1 0,0-1 0,-1 0 0,0 0 0,18-30 0,-26 34-50,-12 24-45,-18 43 12,23-53 134,1-1 1,0 1-1,1-1 1,-1 1-1,0-1 1,1 1-1,0 0 1,0-1 0,0 1-1,1 0 1,-1-1-1,1 1 1,-1-1-1,3 7 1,-1-9 7,-1 1 1,1 0-1,-1-1 1,1 1-1,-1-1 1,1 1 0,0-1-1,0 0 1,-1 0-1,1 0 1,0 0-1,0 0 1,0 0-1,0-1 1,1 1-1,-1-1 1,0 1-1,0-1 1,0 0-1,0 0 1,0 0-1,1 0 1,-1 0-1,0 0 1,0 0-1,4-2 1,0 1 51,1 0 0,0-1 0,0 1 0,-1-1 0,1-1 0,-1 0 0,7-3 0,-3-1-36,-1 1 0,0-2 0,0 1 0,-1-1 0,0 0-1,0-1 1,-1 0 0,0 0 0,0-1 0,-1 0 0,0 0-1,6-18 1,-12 28-41,0 0-1,0 0 1,0 0 0,0 0-1,0 0 1,0 1-1,0-1 1,0 0-1,0 0 1,0 0 0,0 0-1,0 0 1,-1 0-1,1 0 1,0 0-1,0 0 1,0-1 0,0 1-1,0 0 1,0 0-1,0 0 1,0 0-1,0 0 1,0 0 0,0 0-1,0 0 1,0 0-1,0 0 1,0 0-1,0 0 1,0 0 0,-1 0-1,1 0 1,0 0-1,0 0 1,0 0-1,0 0 1,0 0 0,0 0-1,0-1 1,0 1-1,0 0 1,0 0-1,0 0 1,0 0 0,0 0-1,-8 10 5,-10 18 83,14-19 5,0 1 1,0-1 0,1 1-1,0 0 1,1 0 0,0 0-1,0 15 1,2-22-93,0-1 1,0 0-1,0 0 1,0 1-1,0-1 0,1 0 1,-1 0-1,1 1 1,0-1-1,0 0 0,-1 0 1,1 0-1,1 0 0,-1 0 1,0 0-1,0 0 1,1 0-1,-1-1 0,1 1 1,0 0-1,-1-1 0,1 1 1,0-1-1,0 0 1,0 1-1,0-1 0,0 0 1,0 0-1,0-1 1,0 1-1,1 0 0,-1-1 1,0 1-1,0-1 0,1 0 1,-1 1-1,5-2 1,34 0-3508,-14-6-2417,13-17-9551</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50.138"/>
    </inkml:context>
    <inkml:brush xml:id="br0">
      <inkml:brushProperty name="width" value="0.025" units="cm"/>
      <inkml:brushProperty name="height" value="0.025" units="cm"/>
    </inkml:brush>
  </inkml:definitions>
  <inkml:trace contextRef="#ctx0" brushRef="#br0">233 10 15022,'0'0'7063,"-8"-2"-4613,-2-1-2237,0 2-1,0-1 1,-1 1-1,1 1 1,0 0-1,0 0 0,0 1 1,0 1-1,0-1 1,0 2-1,0-1 1,0 1-1,0 1 1,-16 8-1,25-11-216,-3 0-11,0 1 1,0 0-1,0 0 1,0 1-1,1-1 1,-1 1-1,1-1 1,0 1-1,0 0 1,0 0-1,0 1 1,0-1-1,1 1 1,0-1-1,-1 1 1,-1 5-1,4-8-10,0-1-1,0 1 1,0-1 0,0 1-1,0-1 1,0 1-1,1-1 1,-1 1-1,0-1 1,0 1-1,1-1 1,-1 1 0,0-1-1,1 0 1,-1 1-1,0-1 1,1 1-1,-1-1 1,0 0 0,1 1-1,-1-1 1,1 0-1,-1 0 1,1 1-1,-1-1 1,1 0-1,-1 0 1,1 0 0,-1 0-1,1 1 1,-1-1-1,1 0 1,0 0-1,22 2-462,-17-2 336,44 2-1131,66 6-816,-105-6 2052,1 0-1,-1 0 0,1 1 0,-1 1 1,0 0-1,0 1 0,14 8 0,-24-13 125,1 1-1,-1-1 0,1 1 1,-1 0-1,0-1 0,0 1 0,1 0 1,-1 0-1,0 0 0,0 0 1,0 0-1,0 0 0,0 0 1,0 0-1,0 1 0,0-1 1,-1 0-1,1 0 0,0 1 0,-1-1 1,1 1-1,-1-1 0,0 0 1,1 1-1,-1-1 0,0 1 1,0-1-1,0 1 0,0-1 0,0 1 1,0-1-1,0 1 0,0-1 1,-1 1-1,1-1 0,0 0 1,-1 1-1,0-1 0,1 1 1,-1-1-1,0 0 0,1 0 0,-1 1 1,0-1-1,0 0 0,0 0 1,0 0-1,0 0 0,0 0 1,-1 0-1,1 0 0,-2 1 0,-6 4 529,0 0-1,-1 0 1,0-1 0,0 0-1,-17 5 1,7-3-314,0-2 0,0 0 1,0-1-1,-1-1 0,1-1 1,-35-1-1,54-1-345,0 0 1,0 0-1,1 0 0,-1 0 1,0 0-1,0-1 0,0 1 0,0 0 1,0 0-1,0 0 0,0-1 1,1 1-1,-1-1 0,0 1 1,0 0-1,0-1 0,1 1 1,-1-1-1,0 0 0,1 1 1,-1-1-1,0 0 0,1 1 1,-1-1-1,1 0 0,-1 0 1,1 1-1,-1-1 0,1 0 1,0 0-1,-1-1 0,1 0-216,0 0-1,0-1 0,0 1 1,1 0-1,-1-1 0,0 1 0,1 0 1,0 0-1,0-1 0,0 1 1,0 0-1,1-2 0,4-8-1984,2 1-1,-1 0 1,13-13-1,18-17-6910</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50.778"/>
    </inkml:context>
    <inkml:brush xml:id="br0">
      <inkml:brushProperty name="width" value="0.025" units="cm"/>
      <inkml:brushProperty name="height" value="0.025" units="cm"/>
    </inkml:brush>
  </inkml:definitions>
  <inkml:trace contextRef="#ctx0" brushRef="#br0">46 1 20884,'0'0'4564,"-3"9"-3672,-11 46 846,-8 66 1,18-95-1665,2 0-1,1 0 1,1 0-1,2 0 1,5 33-1,-6-55-72,-1-1 1,1 0-1,0 0 0,0 1 0,1-1 1,-1 0-1,1 0 0,3 4 1,3-5 205,-1-21 12,-4-17-781,-1-49 0,-2 75-882,0 13 1442,1 0-1,-1 0 1,1 0-1,0 1 1,0-1-1,0 0 1,1 0 0,-1 0-1,1-1 1,0 1-1,-1 0 1,1-1-1,0 1 1,1-1 0,-1 1-1,0-1 1,1 0-1,-1 0 1,1 0-1,0 0 1,0 0 0,-1-1-1,1 0 1,0 1-1,1-1 1,-1 0 0,0 0-1,0 0 1,0-1-1,0 1 1,6-1-1,-2 1 36,0 0-1,-1 0 0,1-1 0,0 0 1,0 0-1,-1-1 0,1 0 0,0 0 0,-1 0 1,1-1-1,-1 0 0,1-1 0,-1 1 0,10-6 1,-11 4 1,-1 1 1,0-1 0,0 0-1,0 0 1,0 0 0,-1-1 0,1 1-1,-1-1 1,0 0 0,0 0-1,-1 0 1,0 0 0,1 0-1,-2 0 1,1-1 0,-1 1 0,2-12-1,-3 17-36,0 0-1,0-1 1,0 1 0,0-1-1,0 1 1,0 0-1,0-1 1,0 1-1,0 0 1,0-1 0,0 1-1,0 0 1,0-1-1,0 1 1,0-1-1,-1 1 1,1 0 0,0-1-1,0 1 1,0 0-1,-1 0 1,1-1-1,0 1 1,0 0 0,-1-1-1,1 1 1,0 0-1,-1 0 1,1 0-1,0-1 1,-1 1 0,1 0-1,0 0 1,-1 0-1,1 0 1,0 0 0,-1 0-1,1 0 1,0-1-1,-1 1 1,1 0-1,-1 0 1,1 0 0,0 0-1,-1 1 1,1-1-1,0 0 1,-1 0-1,1 0 1,0 0 0,-1 0-1,1 0 1,0 1-1,-1-1 1,1 0-1,0 0 1,-1 0 0,1 1-1,0-1 1,0 0-1,-1 1 1,-20 16-13,15-7 104,1-1 1,0 1 0,0 0-1,1 0 1,0 1-1,0-1 1,1 1 0,1 0-1,0 0 1,1 0-1,0 0 1,0 0 0,2 16-1,-1-25-76,0 0-1,0 0 1,1 0-1,-1 0 1,1 0-1,-1 0 1,1-1-1,0 1 1,0 0-1,0 0 1,0 0-1,0-1 1,0 1-1,0 0 1,1-1-1,-1 1 1,1-1-1,-1 1 1,1-1-1,-1 0 1,1 0-1,0 0 1,-1 0-1,1 0 1,0 0-1,0 0 1,0 0-1,0-1 1,0 1 0,0-1-1,0 0 1,0 1-1,0-1 1,0 0-1,0 0 1,0 0-1,0 0 1,0-1-1,0 1 1,0-1-1,0 1 1,3-2-1,3 0 81,1 0-1,-1-1 1,1 0 0,-1 0 0,0-1-1,0-1 1,0 1 0,11-10-1,-3 0-76,0-1-1,-1-1 1,-1-1-1,0 0 1,-2-1-1,0 0 1,0-1-1,-2-1 1,15-37-1,-32 76 127,2 0 0,0 1 0,1-1-1,2 1 1,0 0 0,0 35 0,3-54-251,-1 0 0,0 0 0,0-1-1,0 1 1,1 0 0,-1 0 0,1-1 0,-1 1 0,0 0 0,1 0-1,-1-1 1,1 1 0,0 0 0,-1-1 0,1 1 0,-1-1 0,1 1-1,0-1 1,0 1 0,-1-1 0,1 1 0,0-1 0,0 0 0,-1 1-1,1-1 1,0 0 0,0 0 0,0 0 0,-1 0 0,1 1 0,0-1-1,0 0 1,0 0 0,0-1 0,0 1 0,-1 0 0,1 0 0,0 0-1,0 0 1,0-1 0,-1 1 0,1 0 0,0-1 0,1 0 0,0 0-672,1 0 1,0-1 0,0 1 0,-1-1-1,1 0 1,-1 1 0,1-1-1,-1 0 1,0-1 0,0 1-1,3-4 1,8-22-9512</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51.153"/>
    </inkml:context>
    <inkml:brush xml:id="br0">
      <inkml:brushProperty name="width" value="0.025" units="cm"/>
      <inkml:brushProperty name="height" value="0.025" units="cm"/>
    </inkml:brush>
  </inkml:definitions>
  <inkml:trace contextRef="#ctx0" brushRef="#br0">23 1 18385,'0'0'5926,"-22"63"-5510,22-41-416,0 0-2274,9-3-4644</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51.666"/>
    </inkml:context>
    <inkml:brush xml:id="br0">
      <inkml:brushProperty name="width" value="0.025" units="cm"/>
      <inkml:brushProperty name="height" value="0.025" units="cm"/>
    </inkml:brush>
  </inkml:definitions>
  <inkml:trace contextRef="#ctx0" brushRef="#br0">201 13 15150,'0'0'7608,"-11"2"-5051,4 0-2176,0-1 0,0 1 0,-1 0 1,1 1-1,1-1 0,-14 8 0,17-8-301,0 0 0,1 0 0,-1 1 0,1-1 0,0 1 0,0-1-1,0 1 1,0 0 0,0-1 0,0 1 0,1 0 0,-1 0 0,1 0-1,0 1 1,0-1 0,0 0 0,0 0 0,1 1 0,-1-1-1,1 0 1,0 7 0,2 8-284,0-1 1,2 1-1,0-1 0,0 0 0,2 0 0,0 0 1,13 23-1,19 56-50,-36-86 349,0-1 0,0 0 0,-1 0 0,0 1 0,0-1-1,-1 1 1,0-1 0,-3 16 0,2-21-34,-1-1 0,1 1-1,-1 0 1,0-1 0,0 1 0,-1-1 0,1 0 0,-1 0 0,0 0 0,1 0-1,-1 0 1,-1 0 0,1-1 0,0 1 0,0-1 0,-1 0 0,0 0 0,1-1-1,-1 1 1,0-1 0,0 1 0,0-1 0,0 0 0,-4 0 0,4 0 18,1 0 1,0 0-1,-1-1 1,1 1-1,-1-1 1,1 0-1,-1 0 1,1 0-1,-1-1 1,1 1-1,0-1 1,-1 0-1,1 0 1,-1 0-1,1 0 1,0 0-1,0-1 1,0 0-1,0 1 1,0-1-1,0 0 1,0 0-1,1-1 1,-1 1-1,1-1 1,-1 1-1,1-1 1,-2-3-1,1 0-195,1-1-1,0 0 0,0 0 0,0 0 0,1 0 0,0 0 0,0 0 0,1 0 0,0 0 0,0 0 0,0 0 1,1 0-1,1 0 0,-1 0 0,1 0 0,0 0 0,0 0 0,1 1 0,0-1 0,0 1 0,1 0 0,-1 0 1,1 0-1,9-9 0,8-10-592,2 1 0,1 1 0,54-39 0,-57 46 739,22-16-18,-14 11 815,52-50 0,-79 70-760,-1 0 0,1 0 0,-1-1 0,0 1 0,0 0 0,0-1 0,0 1 0,0-1 0,0 1 0,0-1 0,0 0 0,0 1 0,-1-1 0,1 0 0,-1 0 0,1 1 0,-1-1 0,1-3 0,-2 4-55,1 1 0,-1-1 0,1 0 0,-1 1 0,1-1 0,-1 1 0,1-1 0,-1 1 0,0-1 0,1 1 1,-1-1-1,0 1 0,0-1 0,1 1 0,-1 0 0,0-1 0,0 1 0,1 0 0,-1 0 0,0 0 0,0 0 0,0-1 1,1 1-1,-1 0 0,0 0 0,0 1 0,-1-1 0,-4 0-22,0 1 0,0 0 0,0 0 0,0 0 0,1 1 0,-1-1 0,0 1 0,1 1 0,-10 4 0,9-1 20,-1-1 0,1 1 0,0 0 0,0 0 0,1 1 0,0 0 0,-5 7 0,9-13-2,0 0-1,0 0 1,1 1-1,-1-1 1,0 0-1,0 1 1,1-1-1,-1 1 1,1-1-1,-1 0 1,1 1-1,-1-1 0,1 1 1,0-1-1,0 1 1,0 0-1,0-1 1,0 1-1,0-1 1,0 1-1,1-1 1,-1 1-1,0-1 0,1 1 1,-1-1-1,1 0 1,0 1-1,-1-1 1,1 0-1,0 1 1,0-1-1,0 0 1,0 0-1,0 0 1,0 0-1,0 0 0,0 0 1,1 0-1,-1 0 1,0 0-1,1 0 1,-1-1-1,0 1 1,3 0-1,5 2 2,0 0 1,0-1-1,-1-1 1,1 1-1,1-1 0,-1-1 1,0 0-1,0 0 0,0-1 1,0 0-1,0 0 1,0-1-1,8-3 0,11-5-47,0-2-1,42-24 1,19-7 108,-89 43-62,0 0 0,1-1 0,-1 1 1,0 0-1,0 0 0,0 0 1,0 0-1,1 0 0,-1 0 1,0 0-1,0 0 0,0 0 1,1 0-1,-1 0 0,0 0 1,0 0-1,0 0 0,1 0 1,-1 0-1,0 0 0,0 0 1,0 0-1,0 0 0,1 0 0,-1 1 1,0-1-1,0 0 0,0 0 1,0 0-1,0 0 0,1 0 1,-1 0-1,0 1 0,0-1 1,0 0-1,0 0 0,0 0 1,0 0-1,0 1 0,1-1 1,-1 0-1,0 0 0,0 0 1,0 0-1,0 1 0,-1 14 234,-10 25 88,6-27-105,2 23 46,4-35-251,-1 0-1,0 0 0,0 1 0,1-1 1,-1 0-1,1 0 0,-1 0 1,1 0-1,-1 0 0,1 0 1,0 0-1,-1-1 0,1 1 1,0 0-1,0 0 0,0 0 1,-1-1-1,3 2 0,2 0 23,0-1 0,0 0 0,0 0 0,0 0 0,0 0 0,1-1 0,-1 0 0,0 0 0,0 0 0,6-2 0,1 1-83,0-1 0,-1-1 0,0 0 0,1 0 0,-1-1 0,21-10 0,60-42-362,-67 40 362,-22 17-12,-3 8 303,-9 24 183,-3 16-3631</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53.227"/>
    </inkml:context>
    <inkml:brush xml:id="br0">
      <inkml:brushProperty name="width" value="0.025" units="cm"/>
      <inkml:brushProperty name="height" value="0.025" units="cm"/>
    </inkml:brush>
  </inkml:definitions>
  <inkml:trace contextRef="#ctx0" brushRef="#br0">189 0 14125,'0'0'6406,"-51"36"-6021,24-9 384,1 6 288,0 6-97,1 1-63,6 3-192,8 1-193,7-3-191,4-4-129,0-6-96,21-5-64,4-7-320,8-7-1570,3-7-1505,3-5-3780</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53.942"/>
    </inkml:context>
    <inkml:brush xml:id="br0">
      <inkml:brushProperty name="width" value="0.025" units="cm"/>
      <inkml:brushProperty name="height" value="0.025" units="cm"/>
    </inkml:brush>
  </inkml:definitions>
  <inkml:trace contextRef="#ctx0" brushRef="#br0">43 18 13132,'0'0'15081,"9"-4"-14958,27-9-96,-35 13-33,-1 0 0,0 0 0,1 0 0,-1 0 0,1-1 1,-1 1-1,1 0 0,-1 1 0,0-1 0,1 0 0,-1 0 0,1 0 1,-1 0-1,1 0 0,-1 0 0,0 0 0,1 1 0,-1-1 0,1 0 0,-1 0 1,0 0-1,1 1 0,-1-1 0,0 0 0,1 1 0,-1-1 0,0 0 1,0 1-1,1-1 0,-1 0 0,0 1 0,0-1 0,1 1 0,0 19-455,-11 16-186,2-25 555,0 0 1,0 0 0,-12 11-1,-20 26 618,39-47-479,0 0-1,1 0 1,-1 0-1,0-1 1,1 1-1,-1 0 1,1 0-1,0 0 1,-1 0 0,1 0-1,0 0 1,-1 0-1,1 0 1,0 0-1,0 0 1,0 0-1,0 0 1,0 0 0,0 0-1,0 0 1,0 0-1,0 1 1,1-1-1,-1 0 1,0 0-1,2 1 1,-1-1-18,0 0 0,0 0 0,1 0-1,-1 0 1,0 0 0,1 0 0,-1 0 0,1-1 0,-1 1 0,1-1 0,0 1-1,-1-1 1,1 1 0,-1-1 0,3 0 0,10 1-210,-1-1 1,1-1-1,16-2 0,-24 3-25,48-11-3558,-19 2-1649,8-4-6881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8.202"/>
    </inkml:context>
    <inkml:brush xml:id="br0">
      <inkml:brushProperty name="width" value="0.025" units="cm"/>
      <inkml:brushProperty name="height" value="0.025" units="cm"/>
    </inkml:brush>
  </inkml:definitions>
  <inkml:trace contextRef="#ctx0" brushRef="#br0">0 134 7719,'0'0'5771,"10"-5"-1847,1-3-2846,2 0-36,0-1 1,1 2-1,0 0 0,21-8 0,-33 14-1007,0 0-1,1 0 0,-1 0 1,1 1-1,-1-1 0,1 1 0,-1-1 1,1 1-1,0 0 0,-1 0 1,1 0-1,-1 0 0,1 1 1,-1-1-1,1 1 0,-1-1 1,1 1-1,-1 0 0,1 0 1,-1 0-1,0 0 0,1 1 1,-1-1-1,0 0 0,0 1 0,0 0 1,0-1-1,0 1 0,-1 0 1,1 0-1,0 0 0,-1 0 1,1 0-1,-1 1 0,0-1 1,1 4-1,16 62 19,-18-68-38,0 1-1,1-1 1,-1 0-1,0 1 1,0-1-1,0 0 1,1 0-1,-1 1 0,0-1 1,1 0-1,-1 0 1,0 0-1,0 1 1,1-1-1,-1 0 1,0 0-1,1 0 1,-1 0-1,0 0 1,1 0-1,-1 0 0,1 0 1,-1 0-1,0 0 1,1 0-1,-1 0 1,0 0-1,1 0 1,-1 0-1,0 0 1,1 0-1,-1 0 0,0 0 1,1 0-1,-1-1 1,0 1-1,1 0 1,-1 0-1,0 0 1,1-1-1,-1 1 1,0 0-1,0 0 1,1-1-1,-1 1 0,0 0 1,0 0-1,0-1 1,1 1-1,-1 0 1,0-1-1,0 1 1,0 0-1,0-1 1,0 1-1,0 0 0,0-1 1,0 0-1,12-20 802,-12 20-798,9-17 196,-2 0-1,0-1 1,-1 0-1,-1 0 1,5-33-1,-10 52-228,0 0 0,0 0 0,0 0 0,-1 0 0,1 0 0,0 0 0,0 0 0,0 1 0,0-1 0,0 0 0,-1 0 0,1 0 0,0 0-1,0 0 1,0 0 0,0 0 0,0 0 0,-1 0 0,1 0 0,0 0 0,0 0 0,0 0 0,0 0 0,-1 0 0,1 0 0,0 0-1,0 0 1,0-1 0,0 1 0,0 0 0,-1 0 0,1 0 0,0 0 0,0 0 0,0 0 0,0 0 0,0 0 0,0-1 0,0 1 0,-1 0-1,1 0 1,0 0 0,0 0 0,0 0 0,0 0 0,0-1 0,0 1 0,0 0 0,0 0 0,0 0 0,0 0 0,0-1 0,0 1 0,0 0-1,0 0 1,0 0 0,0 0 0,0 0 0,0-1 0,0 1 0,0 0 0,0 0 0,0 0 0,0-1 0,-6 9-1194,6-7 1032,-1-1 0,1 1 0,0 0-1,0-1 1,-1 1 0,1 0 0,0 0 0,0-1 0,0 1 0,0 0 0,0 0 0,0-1 0,0 1 0,1 0 0,-1-1 0,0 1 0,0 0-1,0 0 1,1-1 0,-1 1 0,0 0 0,1-1 0,-1 1 0,1-1 0,-1 1 0,1 0 0,-1-1 0,1 1 0,-1-1 0,1 1 0,-1-1-1,1 0 1,-1 1 0,1-1 0,0 0 0,-1 1 0,1-1 0,0 0 0,0 0 0,-1 1 0,1-1 0,0 0 0,-1 0 0,2 0 0,36-5-5735,-13-7 712</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54.613"/>
    </inkml:context>
    <inkml:brush xml:id="br0">
      <inkml:brushProperty name="width" value="0.025" units="cm"/>
      <inkml:brushProperty name="height" value="0.025" units="cm"/>
    </inkml:brush>
  </inkml:definitions>
  <inkml:trace contextRef="#ctx0" brushRef="#br0">0 1 5317,'0'0'4132</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54.968"/>
    </inkml:context>
    <inkml:brush xml:id="br0">
      <inkml:brushProperty name="width" value="0.025" units="cm"/>
      <inkml:brushProperty name="height" value="0.025" units="cm"/>
    </inkml:brush>
  </inkml:definitions>
  <inkml:trace contextRef="#ctx0" brushRef="#br0">122 51 11723,'13'-27'3737,"-19"23"2601,-26 4-3302,27 0-2833,1 1 1,-1 1-1,1-1 0,-1 1 0,1-1 0,0 1 0,0 0 1,0 1-1,0-1 0,0 1 0,0 0 0,1 0 0,0 0 1,-1 0-1,1 1 0,0-1 0,0 1 0,-3 5 1,3-3-155,0 1 0,0 0 1,1-1-1,-1 1 1,1 0-1,1 0 1,0 0-1,0 1 0,0-1 1,1 13-1,0-19-42,0 0 0,0 0-1,0 0 1,0 0 0,0 0-1,1 0 1,-1 0 0,0 0-1,1 0 1,-1 0 0,1 0-1,-1 0 1,1-1 0,-1 1-1,1 0 1,-1 0 0,1 0-1,0-1 1,0 1 0,-1 0-1,1-1 1,0 1 0,0-1-1,0 1 1,0-1 0,0 1-1,1 0 1,1-1 33,0 1 1,1 0-1,-1-1 0,1 1 1,-1-1-1,0 0 0,1 0 1,5-1-1,-1 0 83,0-1 0,0 0 0,0 0-1,0-1 1,0 0 0,11-5 0,-12 3 21,-1 0 0,1 0 0,-1-1 0,0 0 0,-1 0-1,0 0 1,9-13 0,-12 16-95,0-1-1,0 1 1,0 0-1,-1-1 0,1 1 1,-1-1-1,0 1 0,0-1 1,-1 0-1,1 0 1,-1 1-1,1-1 0,-1 0 1,0 0-1,-1 1 0,1-1 1,-1 0-1,1 0 1,-3-5-1,2 7-162,0 0 0,1 1 1,-1-1-1,0 1 0,0-1 0,0 1 0,-1-1 0,1 1 1,0 0-1,0-1 0,-1 1 0,1 0 0,-1 0 0,1 0 1,-1 0-1,0 0 0,1 0 0,-1 1 0,0-1 1,1 1-1,-1-1 0,0 1 0,0-1 0,0 1 0,1 0 1,-1 0-1,0 0 0,0 0 0,0 0 0,0 0 1,1 1-1,-1-1 0,0 0 0,-3 2 0,2-1-138,1 0-1,-1 0 1,1 0 0,0 0-1,-1 1 1,1-1-1,0 1 1,0-1 0,0 1-1,0 0 1,0 0-1,0 0 1,0 0 0,1 0-1,-1 0 1,1 0-1,-1 1 1,1-1 0,0 0-1,0 1 1,0-1-1,0 1 1,0 4-1,0 7-4594,1-3-1788</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55.295"/>
    </inkml:context>
    <inkml:brush xml:id="br0">
      <inkml:brushProperty name="width" value="0.025" units="cm"/>
      <inkml:brushProperty name="height" value="0.025" units="cm"/>
    </inkml:brush>
  </inkml:definitions>
  <inkml:trace contextRef="#ctx0" brushRef="#br0">22 1 18866,'0'0'11242,"-5"66"-10537,-1-34-417,-1 2-159,3-4-97,4 0 0,0-8-64,0-4-737,0-5-705,3-7-1184,5-6-1026,2-4-1697,1-16-7495</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55.781"/>
    </inkml:context>
    <inkml:brush xml:id="br0">
      <inkml:brushProperty name="width" value="0.025" units="cm"/>
      <inkml:brushProperty name="height" value="0.025" units="cm"/>
    </inkml:brush>
  </inkml:definitions>
  <inkml:trace contextRef="#ctx0" brushRef="#br0">133 7 7591,'0'0'17216,"-11"0"-16183,5-1 4442,6 1-5471,0 0 0,0-1 0,0 1 0,0 0 0,0 0 0,0 0 0,0 0 0,0-1 1,0 1-1,0 0 0,0 0 0,0 0 0,0 0 0,0-1 0,0 1 0,-1 0 0,1 0 0,0 0 0,0 0 0,0-1 0,0 1 0,0 0 0,0 0 1,0 0-1,0 0 0,-1 0 0,1 0 0,0-1 0,0 1 0,0 0 0,0 0 0,0 0 0,0 0 0,-1 0 0,1 0 0,0 0 0,0 0 0,0 0 0,0 0 1,-1 0-1,1 0 0,0 0 0,0 0 0,0 0 0,0 0 0,-1 0 0,1 0 0,0 0 0,0 0 0,0 0 0,0 0 0,-1 0 0,1 0 0,0 0 0,0 0 1,0 0-1,0 0 0,0 0 0,-1 1 0,1-1 0,-15 12 139,-9 19 235,9-8-175,-22 51-1,34-66-176,0 0-1,0 0 0,1 0 0,0 0 1,0 0-1,1 1 0,0-1 0,1 1 1,0-1-1,2 17 0,-2-24-25,1 1 0,0 0 0,-1-1 0,1 1 0,0-1 0,0 1 0,0-1 0,0 1 0,0-1 0,1 0 0,-1 1 0,0-1 0,1 0 0,-1 0 0,1 0 0,-1 0 0,1 0 0,-1-1 0,1 1 0,-1 0 0,1-1 0,0 1 0,0-1 0,-1 1 0,1-1 0,3 0 0,55 2 0,-46-3 0,-6 1 0,0-1 0,-1 0 0,1 0 0,0-1 0,-1 0 0,0 0 0,1-1 0,-1 0 0,0 0 0,0-1 0,0 0 0,-1 0 0,1 0 0,-1-1 0,0 0 0,7-8 0,-12 13 0,-1-1 0,1 1 0,-1 0 0,1 0 0,-1-1 0,1 1 0,-1 0 0,0-1 0,1 1 0,-1 0 0,1-1 0,-1 1 0,0-1 0,1 1 0,-1-1 0,0 1 0,0-1 0,1 1 0,-1-1 0,0 1 0,0-1 0,0 1 0,0-1 0,0 1 0,0-1 0,1 1 0,-1-1 0,0 0 0,0 1 0,-1-1 0,1 1 0,0-1 0,0 1 0,0-1 0,0 1 0,0-1 0,-1 1 0,1-1 0,0 1 0,0-1 0,-1 1 0,1-1 0,0 1 0,-1-1 0,1 1 0,0 0 0,-1-1 0,1 1 0,-1 0 0,1-1 0,-1 1 0,1 0 0,-1-1 0,1 1 0,-1 0 0,1 0 0,-1 0 0,1 0 0,-1-1 0,1 1 0,-1 0 0,0 0 0,-43 0 0,33 0 0,1 0-8,6-1-139,-1 1 1,1 0 0,0 0-1,-1 0 1,1 1 0,0-1-1,0 1 1,0 0-1,-1 0 1,1 1 0,0-1-1,-4 3 1</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58.284"/>
    </inkml:context>
    <inkml:brush xml:id="br0">
      <inkml:brushProperty name="width" value="0.025" units="cm"/>
      <inkml:brushProperty name="height" value="0.025" units="cm"/>
    </inkml:brush>
  </inkml:definitions>
  <inkml:trace contextRef="#ctx0" brushRef="#br0">5 0 12300,'0'0'10111,"12"9"-9289,-5-4-670,0 1 1,0-1 0,0 2 0,0-1 0,-1 1 0,0 0 0,0 0-1,-1 1 1,0-1 0,0 1 0,-1 1 0,0-1 0,-1 0 0,1 1-1,-2 0 1,1 0 0,-1 0 0,1 13 0,-2 6 45,-1 0 1,-2 0 0,-1 0 0,-1 0-1,-9 31 1,5-32-1451,-1 0 1,-22 44-1,11-37-4097,0-15-4580</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56.668"/>
    </inkml:context>
    <inkml:brush xml:id="br0">
      <inkml:brushProperty name="width" value="0.025" units="cm"/>
      <inkml:brushProperty name="height" value="0.025" units="cm"/>
    </inkml:brush>
  </inkml:definitions>
  <inkml:trace contextRef="#ctx0" brushRef="#br0">170 14 11211,'0'0'13815,"-9"-4"-12491,7 3-1290,-1-1-1,0 1 0,1 0 0,-1 0 1,0 0-1,0 0 0,1 1 1,-1-1-1,0 1 0,0 0 0,0 0 1,0 0-1,0 0 0,0 0 1,1 0-1,-1 1 0,0 0 0,0-1 1,0 1-1,1 0 0,-1 0 1,0 1-1,1-1 0,-1 0 0,1 1 1,-1 0-1,1-1 0,0 1 1,0 0-1,0 0 0,0 0 0,0 1 1,-3 3-1,-2 3 14,-1 0 1,2 0-1,-1 1 1,1 0-1,0 0 1,1 1-1,1-1 1,-1 1-1,2 0 1,0 0-1,0 0 0,1 1 1,0-1-1,0 1 1,2-1-1,-1 1 1,4 21-1,-2-28-45,1-1 0,0 1 1,0-1-1,0 0 0,1 0 0,0 0 0,0 0 0,0 0 1,0 0-1,0-1 0,1 1 0,-1-1 0,1 0 0,0 0 0,0-1 1,0 1-1,0-1 0,1 0 0,-1 0 0,7 2 0,5 2-942,1-1 0,-1 0 0,1-2 0,23 3 0,14-3-5317</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59.136"/>
    </inkml:context>
    <inkml:brush xml:id="br0">
      <inkml:brushProperty name="width" value="0.025" units="cm"/>
      <inkml:brushProperty name="height" value="0.025" units="cm"/>
    </inkml:brush>
  </inkml:definitions>
  <inkml:trace contextRef="#ctx0" brushRef="#br0">0 36 11691,'0'0'11793,"8"-4"-10373,7-2-843,0 0 0,0 1 0,1 1 0,-1 1 1,1 0-1,-1 1 0,29-1 0,-43 3-576,0 0 0,0 1 0,0-1 0,0 0 0,0 0 0,1 0 0,-1 1 0,0-1 0,0 0 0,0 1 0,0-1 0,-1 1 0,1-1 0,0 1-1,0 0 1,0-1 0,0 1 0,0 0 0,-1-1 0,1 1 0,0 0 0,-1 0 0,1 0 0,-1 0 0,1 0 0,-1 0 0,1 0 0,-1 0 0,1 0 0,-1 0 0,0 0 0,0 0 0,0 0-1,1 0 1,-1 0 0,0 0 0,0 0 0,0 0 0,-1 0 0,1 0 0,0 0 0,0 0 0,-1 0 0,1 1 0,0-1 0,-1-1 0,1 1 0,-2 2 0,0 3 25,0 0 0,0 0 0,-1 0 1,0-1-1,0 1 0,-1-1 0,-4 6 1,-8 4 40,-24 26 34,39-40-108,-1 1 1,1-1 0,0 1-1,0-1 1,0 1 0,0-1-1,0 1 1,0 0 0,1-1-1,-1 1 1,1 0 0,-1 0-1,1 0 1,-1-1 0,1 1-1,0 0 1,0 0 0,0 0-1,0 0 1,0 0 0,0 0-1,1-1 1,0 3 0,0-2-18,0-1 0,1 1 0,-1-1 0,1 1 0,-1-1 0,1 0 1,-1 1-1,1-1 0,0 0 0,0 0 0,0 0 0,-1-1 1,1 1-1,0 0 0,0-1 0,0 1 0,0-1 0,4 1 1,43 2-1726,-43-3 1260,41-1-3408,-14-4-1559,7-7-5792</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1:59.994"/>
    </inkml:context>
    <inkml:brush xml:id="br0">
      <inkml:brushProperty name="width" value="0.025" units="cm"/>
      <inkml:brushProperty name="height" value="0.025" units="cm"/>
    </inkml:brush>
  </inkml:definitions>
  <inkml:trace contextRef="#ctx0" brushRef="#br0">145 84 10250,'0'0'14958,"-11"-2"-14579,4 1-371,0 1-1,1 0 1,-1 0 0,1 0 0,-1 1-1,1 0 1,-1 0 0,1 1 0,-10 3-1,13-4-7,-1 1-1,1 0 0,-1 0 0,1 0 0,0 0 0,0 1 0,0-1 1,0 1-1,0 0 0,0 0 0,1 0 0,0 0 0,-1 0 0,1 0 1,0 1-1,1-1 0,-1 1 0,0-1 0,1 1 0,0 0 0,-1 5 1,1-8 22,1 1-1,-1-1 1,1 1 0,-1-1 0,1 1 0,0 0 0,0-1 0,0 1 0,0 0 0,0-1 0,0 1 0,0 0 0,0-1 0,1 1 0,-1-1 0,0 1 0,1 0 0,0-1-1,-1 1 1,1-1 0,0 1 0,0-1 0,0 0 0,0 1 0,0-1 0,0 0 0,0 0 0,0 0 0,0 1 0,1-1 0,-1 0 0,0-1 0,1 1 0,-1 0 0,1 0 0,-1-1-1,3 2 1,0-2 71,0 1-1,-1-1 0,1 0 0,0 0 1,0-1-1,-1 1 0,1-1 1,0 1-1,0-1 0,-1-1 0,1 1 1,-1 0-1,1-1 0,-1 0 0,0 1 1,4-4-1,1-1 158,0 0 0,-1 0-1,1 0 1,-2-1 0,1 0 0,-1-1 0,8-11 0,-11 14-103,-1 1 1,1-1 0,-1 0 0,0 0 0,0 0 0,0 0 0,-1 0 0,0 0 0,0-1 0,0 1 0,-1 0-1,1-1 1,-1 1 0,-2-11 0,1 14-130,1-1 0,-1 1 0,0 0 1,-1 0-1,1 0 0,0-1 0,-1 1 0,1 0 0,-1 1 0,0-1 0,1 0 0,-1 0 0,0 1 0,0-1 0,0 1 0,0-1 0,-1 1 1,1 0-1,0 0 0,0 0 0,-1 0 0,1 1 0,-1-1 0,1 0 0,-1 1 0,-4-1 0,4 1-130,1-1 0,-1 1 0,0 0 0,0 0 0,0 0 0,0 0 0,0 1 0,1-1 0,-1 1 0,0-1 0,0 1 1,1 0-1,-1 0 0,0 1 0,1-1 0,-1 0 0,1 1 0,-1-1 0,1 1 0,0 0 0,0 0 0,0 0 0,-3 3 0,3-1-430,0 1 0,0 0 0,0 0-1,0 0 1,1 0 0,-2 8 0,5 7-3377,-1-19 3605,-1 0 1,1-1-1,-1 1 1,1 0 0,-1-1-1,1 1 1,-1-1-1,1 1 1,-1-1 0,1 1-1,0-1 1,-1 0-1,1 1 1,0-1 0,-1 0-1,1 1 1,0-1-1,0 0 1,-1 0 0,1 0-1,0 0 1,0 1-1,1-1 1,12 0-5100</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00.354"/>
    </inkml:context>
    <inkml:brush xml:id="br0">
      <inkml:brushProperty name="width" value="0.025" units="cm"/>
      <inkml:brushProperty name="height" value="0.025" units="cm"/>
    </inkml:brush>
  </inkml:definitions>
  <inkml:trace contextRef="#ctx0" brushRef="#br0">1 1 20467,'0'0'10538,"1"71"-10345,-1-42-97,0 0-64,0-5 32,0-5-96,0-2-385,0-7-480,3-6-896,5-4-1506,3-1-449,0-16-1793,1-2-5862</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00.805"/>
    </inkml:context>
    <inkml:brush xml:id="br0">
      <inkml:brushProperty name="width" value="0.025" units="cm"/>
      <inkml:brushProperty name="height" value="0.025" units="cm"/>
    </inkml:brush>
  </inkml:definitions>
  <inkml:trace contextRef="#ctx0" brushRef="#br0">163 30 20435,'0'0'9892,"-11"-6"-9603,-37-17-231,46 23-63,-1-1 0,1 1-1,-1 0 1,1 0 0,-1 1-1,1-1 1,-1 0 0,1 1-1,-1-1 1,1 1 0,0 0-1,-1 0 1,1 0 0,0 0-1,0 0 1,0 1 0,0-1-1,0 1 1,0-1 0,0 1-1,0 0 1,0-1 0,-2 4-1,-2 3 2,1-1 0,-1 0-1,1 1 1,-6 12 0,10-17 16,-1 1 0,0 0 0,1 0-1,0 0 1,-1 0 0,2 0 0,-1 0 0,0 5 0,1-8-7,0-1 0,0 1-1,0 0 1,1 0 0,-1 0 0,0 0-1,1 0 1,-1 0 0,0-1 0,1 1 0,-1 0-1,1 0 1,-1-1 0,1 1 0,0 0-1,-1-1 1,1 1 0,0 0 0,-1-1 0,1 1-1,0-1 1,0 1 0,-1-1 0,1 0 0,0 1-1,0-1 1,0 0 0,0 0 0,0 1-1,0-1 1,-1 0 0,1 0 0,0 0 0,0 0-1,0 0 1,0 0 0,0 0 0,1-1-1,4 1 16,0-1-1,0 0 0,1-1 0,-1 1 1,0-1-1,0 0 0,-1-1 0,1 1 1,0-1-1,-1-1 0,0 1 0,0-1 1,10-8-1,-7 5-132,1-2 0,-1 1-1,-1-1 1,0-1 0,0 1 0,9-18-1,-27 50-422,2 0-1,-9 29 0,15-41 768,0 1-1,0-1 1,2 1 0,-1-1-1,1 1 1,1 0 0,2 21-1,-1-30-210,1 0 0,-1 0-1,1 0 1,0 0 0,0 0 0,0-1-1,1 1 1,-1-1 0,0 1-1,4 1 1,-3-1 30,0 0 1,0 0-1,0 0 0,0 1 0,0-1 1,-1 1-1,4 6 0,-6-9-9,0 0 1,0 0-1,0 0 0,0 0 0,0 0 0,0 0 0,0 0 0,0 0 0,0 0 1,-1 0-1,1 0 0,0 0 0,-1 0 0,1 0 0,0 0 0,-1 0 0,0 0 1,1-1-1,-1 1 0,1 0 0,-1 0 0,0 0 0,0-1 0,1 1 0,-1 0 1,0-1-1,0 1 0,0-1 0,0 1 0,0-1 0,0 1 0,0-1 0,0 1 1,0-1-1,0 0 0,-2 0 0,-7 4-21,-1 0-1,-1-1 1,1-1 0,0 0 0,-13 0-1,20-1-30,-1-1 0,1 1-1,-1-1 1,0 0-1,1-1 1,-1 1 0,1-1-1,-1 0 1,1 0-1,0-1 1,-1 1-1,1-1 1,0 0 0,0 0-1,-5-3 1,9 4-130,-1 1 1,0-1-1,1 0 0,-1 0 1,0 1-1,1-1 0,-1 0 1,1 0-1,-1 0 1,1 1-1,0-1 0,-1 0 1,1 0-1,0 0 1,0 0-1,-1 0 0,1 0 1,0 0-1,0 0 0,0 0 1,0 0-1,0 0 1,0 0-1,1-1 0,0 0-645,0 0 0,0 0 0,0 0 0,0 0 0,0 1 0,1-1 0,-1 0 0,0 0 0,1 1 0,0-1 0,-1 1 0,1-1 0,4-1-1,17-11-9355</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8.829"/>
    </inkml:context>
    <inkml:brush xml:id="br0">
      <inkml:brushProperty name="width" value="0.025" units="cm"/>
      <inkml:brushProperty name="height" value="0.025" units="cm"/>
    </inkml:brush>
  </inkml:definitions>
  <inkml:trace contextRef="#ctx0" brushRef="#br0">195 99 7303,'-12'6'6096,"-13"8"-4400,0 0 0,-29 24 0,47-33-1347,1 0 0,-1 0-1,1 1 1,0 0 0,1 0 0,-1 1-1,1-1 1,1 1 0,-1 0 0,1 1-1,0-1 1,1 1 0,-1-1 0,-2 13-1,6-19-338,0 0 0,0 0-1,-1 0 1,1 0-1,0 0 1,1-1-1,-1 1 1,0 0-1,0 0 1,0 0 0,0 0-1,1-1 1,-1 1-1,0 0 1,1 0-1,-1 0 1,1-1-1,-1 1 1,1 0-1,-1-1 1,1 1 0,-1 0-1,1-1 1,-1 1-1,1-1 1,0 1-1,0-1 1,-1 1-1,1-1 1,0 1 0,0-1-1,-1 0 1,1 0-1,0 1 1,0-1-1,0 0 1,0 0-1,-1 0 1,1 0 0,0 0-1,0 0 1,0 0-1,0 0 1,0 0-1,-1 0 1,3-1-1,41-11 55,-24 1-92,-1 0 1,0-1-1,-1-1 1,0-1-1,-1 0 1,0-1-1,-2-1 1,0-1-1,-1 0 1,0-1-1,-1 0 1,17-34-1,-24 33-75,-11 20-198,-18 29 17,18-21 289,-4 3 43,1 2 1,1-1 0,-1 1-1,2 1 1,0-1-1,1 1 1,0 0 0,1 0-1,-3 27 1,7-41-48,0-1 0,1 1 0,-1-1 1,0 1-1,0-1 0,0 1 0,1-1 0,-1 1 1,0-1-1,1 0 0,-1 1 0,0-1 0,1 0 1,-1 1-1,0-1 0,1 0 0,-1 1 0,1-1 1,-1 0-1,1 0 0,-1 1 0,1-1 0,-1 0 1,1 0-1,-1 0 0,1 0 0,-1 1 0,1-1 1,-1 0-1,1 0 0,-1 0 0,1 0 0,-1 0 1,1-1-1,-1 1 0,1 0 0,-1 0 0,1 0 1,-1 0-1,1 0 0,-1-1 0,0 1 0,1 0 1,0-1-1,24-9 105,-11-2-77,0-1 0,0 0 1,-1-1-1,0 0 0,-2-1 0,0 0 0,0-1 1,12-24-1,36-51-367,-64 141-329,0-29 733,1-7 49,0 0-1,2 0 0,-3 28 0,5-41-89,0 0 0,0 0 1,0 0-1,0-1 0,0 1 0,1 0 1,-1 0-1,0 0 0,0-1 0,1 1 1,-1 0-1,0-1 0,1 1 0,-1 0 0,1 0 1,-1-1-1,1 1 0,-1-1 0,1 1 1,0-1-1,-1 1 0,1-1 0,0 1 1,-1-1-1,1 1 0,0-1 0,0 0 1,-1 1-1,1-1 0,0 0 0,0 0 0,-1 0 1,1 1-1,0-1 0,0 0 0,0 0 1,-1 0-1,1 0 0,0 0 0,0-1 1,0 1-1,0 0 0,-1 0 0,1 0 0,1-1 1,39-15 724,70-54-4,-80 48-960,1 2-1,57-28 0,-87 47 182,-1 0 1,1 1-1,-1-1 1,1 1-1,0-1 1,-1 1-1,1 0 1,0 0-1,-1-1 1,1 1-1,0 0 1,-1 0-1,1 1 1,2-1-1,-3 1 18,0-1-1,0 1 0,-1-1 1,1 0-1,0 1 1,-1-1-1,1 1 1,0 0-1,-1-1 1,1 1-1,-1 0 0,1-1 1,-1 1-1,1 0 1,-1-1-1,0 1 1,1 0-1,-1 0 0,0 0 1,1 1-1,0 4 2,-1 1 1,0-1-1,0 0 0,0 1 0,-1-1 0,-1 7 0,2-11 23,-10 32 56,8-29-15,0 1 1,0-1-1,1 1 1,-1-1-1,1 1 0,1-1 1,-1 1-1,1 0 1,0 0-1,1 5 1,-1-10-42,1 0 0,-1-1 0,1 1 0,-1 0 0,1-1 0,0 1 0,-1-1 1,1 1-1,0-1 0,-1 0 0,1 1 0,0-1 0,0 1 0,-1-1 0,1 0 1,0 0-1,0 0 0,-1 1 0,1-1 0,0 0 0,0 0 0,0 0 0,0 0 0,-1 0 1,1 0-1,0-1 0,0 1 0,0 0 0,-1 0 0,1 0 0,0-1 0,1 0 1,27-9 121,-5-4-179,1 0 0,-2-2 1,33-28-1,-8 6-2772,2 5-4355,-56 33 2312,0 0 2642,-13 6-4430</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01.134"/>
    </inkml:context>
    <inkml:brush xml:id="br0">
      <inkml:brushProperty name="width" value="0.025" units="cm"/>
      <inkml:brushProperty name="height" value="0.025" units="cm"/>
    </inkml:brush>
  </inkml:definitions>
  <inkml:trace contextRef="#ctx0" brushRef="#br0">147 0 18065,'0'0'10180,"9"9"-9443,-1 1-598,0 0 0,-1 1-1,0 0 1,-1 1 0,0 0 0,-1-1 0,0 2-1,-1-1 1,0 1 0,-1-1 0,3 27 0,-3-25-106,-1 1 0,-1 0 0,0 0 1,-1 0-1,-1 0 0,0 0 0,-1 0 0,-1-1 1,0 1-1,-1-1 0,0 1 0,-1-1 0,-1 0 1,-1-1-1,1 0 0,-14 19 0,10-19-601,0-1 0,-1 0-1,-1 0 1,0-1 0,-21 14-1,-10 0-5629,4-10-4195</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29.088"/>
    </inkml:context>
    <inkml:brush xml:id="br0">
      <inkml:brushProperty name="width" value="0.025" units="cm"/>
      <inkml:brushProperty name="height" value="0.025" units="cm"/>
    </inkml:brush>
  </inkml:definitions>
  <inkml:trace contextRef="#ctx0" brushRef="#br0">72 1 8360,'0'0'15455,"10"4"-14473,-4-2-856,0 1 0,-1 0 0,1 0 0,-1 1 0,1 0 0,-1 0 0,0 0 0,-1 0 0,1 1 0,-1-1 0,0 1 0,0 1 0,0-1 0,-1 0 0,0 1 0,0 0 0,0 0 0,0-1 0,1 9 0,4 14 141,0 0 1,-3 0 0,0 0 0,1 41 0,-7 116 176,-1-165-268,0 0 0,-1-1 0,-1 1 1,-1-1-1,-1 0 0,-1 0 1,0-1-1,-17 30 0,0-9-471,-1-2-1,-49 58 0,64-85-1703,2-7-3412</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2.485"/>
    </inkml:context>
    <inkml:brush xml:id="br0">
      <inkml:brushProperty name="width" value="0.025" units="cm"/>
      <inkml:brushProperty name="height" value="0.025" units="cm"/>
    </inkml:brush>
  </inkml:definitions>
  <inkml:trace contextRef="#ctx0" brushRef="#br0">1 1 13869,'0'0'2536,"0"9"-1266,37 364 3202,10 99-3653,-45-440-1031,7 46-1091,6-33-5270,-9-38 1496</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2.827"/>
    </inkml:context>
    <inkml:brush xml:id="br0">
      <inkml:brushProperty name="width" value="0.025" units="cm"/>
      <inkml:brushProperty name="height" value="0.025" units="cm"/>
    </inkml:brush>
  </inkml:definitions>
  <inkml:trace contextRef="#ctx0" brushRef="#br0">0 1 21428,'0'0'4549,"15"52"-18290</inkml:trace>
  <inkml:trace contextRef="#ctx0" brushRef="#br0" timeOffset="1">39 233 17232,'0'0'9962,"-1"10"-14895,8-10-2114</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3.263"/>
    </inkml:context>
    <inkml:brush xml:id="br0">
      <inkml:brushProperty name="width" value="0.025" units="cm"/>
      <inkml:brushProperty name="height" value="0.025" units="cm"/>
    </inkml:brush>
  </inkml:definitions>
  <inkml:trace contextRef="#ctx0" brushRef="#br0">0 445 16912,'0'0'8141,"14"-12"-7239,44-36-518,68-75 0,-101 95-348,0 0 1,-3-2 0,0-1-1,-2-1 1,19-40 0,-27 39 127,-10 25 86,-5 21-61,0-3-141,-6 17-12,1 1 0,2 1 0,1-1 0,1 1 0,1 0 0,1 0 0,4 44 0,-1-70-265,-1 0 0,1 0 0,0 0-1,0 0 1,0 0 0,0 0-1,0 0 1,1 0 0,-1 0 0,1-1-1,0 1 1,0-1 0,0 1 0,0-1-1,0 0 1,1 0 0,-1 0-1,1 0 1,-1 0 0,1 0 0,4 1-1,-4-1-309,0-1-1,1 0 1,-1-1 0,0 1-1,1 0 1,-1-1-1,1 0 1,-1 0-1,1 0 1,-1 0-1,0-1 1,1 1-1,-1-1 1,1 0-1,-1 0 1,0 0-1,0 0 1,1-1-1,-1 1 1,3-3 0,29-23-7480</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3.622"/>
    </inkml:context>
    <inkml:brush xml:id="br0">
      <inkml:brushProperty name="width" value="0.025" units="cm"/>
      <inkml:brushProperty name="height" value="0.025" units="cm"/>
    </inkml:brush>
  </inkml:definitions>
  <inkml:trace contextRef="#ctx0" brushRef="#br0">75 0 13229,'0'0'5082,"-5"10"-4388,-11 26 291,-18 52 0,29-71-829,1-1-1,0 1 1,1 0-1,1-1 1,1 1-1,1 29 1,0-43-132,0 0 0,1 0-1,-1 1 1,1-1 0,0 0 0,0 0 0,0 0 0,0 0 0,1-1 0,-1 1 0,1 0 0,0 0 0,0-1 0,0 1 0,0-1 0,0 0 0,0 1 0,1-1 0,3 3 0,-1-3 138,-1 1 1,1-1-1,0 0 0,0 0 1,0-1-1,0 0 0,1 1 1,-1-2-1,0 1 0,11 0 0,-4-2 204,0 0-1,0 0 1,0-1 0,0 0-1,0-1 1,0-1-1,-1 0 1,1 0-1,19-11 1,-16 4 19,0 0 0,0 0 0,-1-1 0,0-1 0,-1-1 1,13-16-1,-21 23-263,0 1 1,0-1 0,-1 0 0,0 0 0,-1-1-1,1 1 1,-1-1 0,-1 1 0,1-1 0,-2 0-1,1 0 1,-1 0 0,0 0 0,0-1-1,-1 1 1,-1-13 0,0 18-148,0 0 0,0 0 0,0 0 0,0 0 0,0 0-1,-1 0 1,1 0 0,-1 1 0,0-1 0,0 0 0,0 1 0,0-1 0,0 1 0,-1 0 0,1 0 0,-1 0 0,1 0-1,-1 0 1,0 1 0,-2-2 0,-2 0-96,1 1-1,0 0 1,0 0 0,-1 0-1,0 1 1,1 0 0,-1 0-1,0 0 1,-11 2 0,11-1-14,0 1 0,1 0 0,-1 0 0,1 1 0,0-1 0,-1 2 0,1-1 0,0 1 0,-11 6 0,14-8 88,1 1 1,-1 0-1,0 0 0,1 1 0,0-1 1,0 0-1,-1 1 0,1-1 0,1 1 0,-1 0 1,0-1-1,1 1 0,-1 0 0,1 0 1,0 0-1,0 0 0,0 1 0,0-1 1,0 6-1,1-7-151,1 0 1,-1 0-1,1 0 0,-1 0 1,1 0-1,0 0 1,0 0-1,0 0 0,0 0 1,0-1-1,0 1 1,0 0-1,0-1 0,1 1 1,-1-1-1,1 0 0,-1 1 1,1-1-1,-1 0 1,1 0-1,0 0 0,0 0 1,0 0-1,-1 0 1,1 0-1,0-1 0,0 1 1,0-1-1,0 1 0,0-1 1,0 0-1,2 0 1,14 3-1455,-1-1 1,30-1 0,-36-1 703,-5 0 471,24 0-3446,50-5 1,-20-9-3851</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3.977"/>
    </inkml:context>
    <inkml:brush xml:id="br0">
      <inkml:brushProperty name="width" value="0.025" units="cm"/>
      <inkml:brushProperty name="height" value="0.025" units="cm"/>
    </inkml:brush>
  </inkml:definitions>
  <inkml:trace contextRef="#ctx0" brushRef="#br0">96 0 7559,'0'0'11766,"-3"10"-10618,-5 13-62,-21 41 1,20-47-539,1 0 1,0 1-1,1 0 1,1 0-1,0 0 1,2 1-1,-3 22 1,7-38-481,0 1-1,0 0 1,1-1 0,-1 1 0,1-1 0,0 1 0,0-1 0,0 1 0,1-1 0,-1 0 0,1 0 0,-1 1 0,1-1 0,0 0 0,1 0 0,-1-1 0,0 1 0,1 0 0,-1-1 0,1 0 0,0 1 0,0-1 0,0 0 0,0 0 0,0-1 0,1 1 0,-1-1 0,0 0-1,1 1 1,-1-1 0,1-1 0,-1 1 0,5 0 0,6 1 229,0 0 0,0-1 0,0-1 0,0 0 1,0-1-1,0-1 0,22-5 0,-17 1-228,0-1 1,0-1 0,0 0 0,-1-2-1,-1 0 1,0-1 0,0 0 0,-1-2-1,0 0 1,-1-1 0,-1 0 0,0-1-1,-1-1 1,12-19 0,-22 31-70,0-1 0,-1 1 0,1-1 0,-1 0 0,0 1 0,0-1 0,-1 0 0,1 0 0,-1 0 0,0-1 0,-1 1 0,1 0 0,-1 0 0,0 0 0,-1-8 0,0 10 0,0 0 0,-1 0 0,1 0 0,0 1 0,-1-1 0,0 1 0,1-1 0,-1 1 0,0 0 0,0-1 0,0 1 0,-1 0 0,1 0 0,0 1 0,-1-1 0,1 0 0,-1 1 0,0-1 0,0 1 0,1 0 0,-1 0 0,0 0 0,0 0 0,0 1 0,0-1 0,0 1 0,-4 0 0,-9-2-340,0 0-1,0 2 1,0 0 0,0 1-1,-20 3 1,31-3 88,-1 0 0,1 0 1,0 0-1,0 1 0,0 0 0,0 0 0,0 0 0,0 1 1,0 0-1,1 0 0,-1 0 0,1 0 0,0 1 0,0-1 1,0 1-1,1 0 0,-1 1 0,1-1 0,-3 6 0,2 2-6762</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38.594"/>
    </inkml:context>
    <inkml:brush xml:id="br0">
      <inkml:brushProperty name="width" value="0.025" units="cm"/>
      <inkml:brushProperty name="height" value="0.025" units="cm"/>
    </inkml:brush>
  </inkml:definitions>
  <inkml:trace contextRef="#ctx0" brushRef="#br0">329 5 21268,'-8'7'593,"-16"18"-392,1 1 0,1 1 0,1 0 1,2 2-1,1 0 0,1 2 0,1-1 1,2 2-1,-14 46 0,45-147-2929,37-95 318,-30 51 4868,-40 196-1097,7-46-1113,3 0-1,-4 54 1,9-74-196,2 40 1,-1-55-49,0 0-1,0 0 1,0-1-1,1 1 1,-1 0-1,1-1 1,-1 1-1,1 0 1,0-1 0,-1 1-1,1 0 1,0-1-1,0 1 1,0-1-1,0 0 1,0 1-1,1-1 1,-1 0-1,0 0 1,1 0 0,-1 1-1,1-1 1,-1-1-1,1 1 1,2 1-1,-4-2 7,0 0-1,1 0 0,-1 1 1,0-1-1,1 0 0,-1 0 1,1 0-1,-1 0 0,0 0 1,1 0-1,-1 0 0,1-1 1,-1 1-1,0 0 0,1 0 1,-1 0-1,1 0 1,-1 0-1,0 0 0,1-1 1,-1 1-1,0 0 0,1 0 1,-1-1-1,0 1 0,0 0 1,1-1-1,-1 1 0,0 0 1,0 0-1,1-1 0,-1 1 1,0-1-1,0 1 1,0 0-1,0-1 0,1 1 1,-1 0-1,0-2 0,0-22-30,-13-23-967,4 24 505,-1 1 0,-2 1 0,0 0 1,-1 0-1,-1 1 0,-1 1 0,0 1 0,-30-27 1,45 44 497,-1 0 0,0 0 0,0 0 0,0 0 0,0 0 0,0 0 0,-1 1 0,1-1 0,0 0 0,0 1 0,0-1 0,-1 1 0,1-1 0,0 1 0,0 0 0,-1-1 0,1 1 0,0 0 0,-1 0 0,1 0 0,0 0 0,-1 0 0,1 0 0,0 0 0,-1 1 0,1-1 1,0 0-1,-1 1 0,1-1 0,0 1 0,0 0 0,-1-1 0,1 1 0,0 0 0,0-1 0,0 1 0,-2 2 0,2-1 0,0 0 1,0 1-1,1-1 1,-1 0 0,0 1-1,1-1 1,0 0-1,0 1 1,-1-1-1,1 1 1,0-1-1,1 0 1,-1 1-1,0-1 1,1 1-1,-1-1 1,1 0-1,0 0 1,0 1-1,0-1 1,2 4-1,3 3 201,1 0 0,0-1-1,0 0 1,0 0 0,1 0-1,1-1 1,-1 0-1,1 0 1,0-1 0,0-1-1,1 1 1,0-1 0,13 4-1,7 2-15,-1-1-1,2-1 1,44 6-1,-48-12-785,-25-4-540,-6-1-308,-45-12-3641,5 3 207</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38.952"/>
    </inkml:context>
    <inkml:brush xml:id="br0">
      <inkml:brushProperty name="width" value="0.025" units="cm"/>
      <inkml:brushProperty name="height" value="0.025" units="cm"/>
    </inkml:brush>
  </inkml:definitions>
  <inkml:trace contextRef="#ctx0" brushRef="#br0">0 5 11179,'0'0'7174,"51"22"-5764,11-22 351,12 0-896,5-1-673,1-4-288,-8-2-1890,-10 2-3042,-14-4-4165</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39.297"/>
    </inkml:context>
    <inkml:brush xml:id="br0">
      <inkml:brushProperty name="width" value="0.025" units="cm"/>
      <inkml:brushProperty name="height" value="0.025" units="cm"/>
    </inkml:brush>
  </inkml:definitions>
  <inkml:trace contextRef="#ctx0" brushRef="#br0">545 82 15086,'-21'-13'823,"0"1"0,-1 2-1,0 0 1,-1 1 0,0 1-1,-38-7 1,51 13-765,-1 1 0,1 0 1,0 0-1,-1 1 0,1 1 0,-1 0 0,1 0 1,0 1-1,0 0 0,-1 1 0,2 0 0,-1 0 1,0 1-1,1 1 0,-1 0 0,1 0 0,-15 11 1,10-3-54,0 1 0,1 0 1,0 0-1,1 1 1,1 1-1,0 0 0,1 0 1,1 1-1,1 1 0,0-1 1,1 1-1,1 1 0,1-1 1,1 1-1,0 0 0,1 0 1,0 20-1,2-20-6,1 1 0,0-1-1,2 0 1,0 0 0,1 0 0,1 0-1,1 0 1,0-1 0,2 1-1,0-1 1,1-1 0,0 0 0,2 0-1,0 0 1,1-1 0,24 27-1,-14-24 211,0-2-1,1-1 1,1 0-1,0-2 0,1 0 1,1-2-1,0 0 0,1-2 1,0-1-1,0-1 0,1-2 1,0 0-1,0-2 1,0 0-1,40-1 0,-40-4 219,0 0 1,0-1-1,0-2 0,0-1 0,-1-1 0,50-18 0,-58 17-297,0-2 1,-1 0-1,0 0 0,-1-2 0,0 0 1,0-1-1,-2 0 0,1-1 1,-2-1-1,14-17 0,-17 19-52,-1-1 0,-1-1 1,0 1-1,-1-1 0,0-1 0,-2 1 0,1-1 0,-2 0 1,0-1-1,-1 1 0,0-1 0,-1 1 0,-1-1 0,0 0 0,-2 1 1,1-1-1,-2 0 0,-4-19 0,2 17-88,-1 0-1,-1 1 1,-1-1-1,0 1 1,-2 1 0,0-1-1,0 1 1,-1 1-1,-1 0 1,-1 0 0,0 1-1,-1 1 1,-1 0 0,1 1-1,-18-12 1,8 10-60,0 0-1,-1 2 1,-1 0 0,0 2 0,-1 1 0,0 1-1,0 1 1,0 1 0,-1 1 0,0 2 0,0 0-1,-38 3 1,42 1-195,0 1-1,1 1 1,-1 1-1,1 1 1,-1 1-1,-31 13 1,39-12-280,0 0 1,1 1-1,0 1 1,0 0-1,1 1 1,0 0-1,1 1 1,0 1-1,-16 19 1,23-25-182,1 0 0,0 1 0,0-1 0,0 1 0,1 0 0,-4 11 0,2 34-7282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0.272"/>
    </inkml:context>
    <inkml:brush xml:id="br0">
      <inkml:brushProperty name="width" value="0.025" units="cm"/>
      <inkml:brushProperty name="height" value="0.025" units="cm"/>
    </inkml:brush>
  </inkml:definitions>
  <inkml:trace contextRef="#ctx0" brushRef="#br0">149 1 7847,'0'0'20334,"-8"0"-18791,0 1-1406,1 1 0,-1 0 0,0 0-1,1 0 1,-1 1 0,1 0 0,0 1 0,0 0 0,0 0-1,1 0 1,-1 1 0,1 0 0,0 0 0,0 1 0,1-1-1,0 1 1,0 1 0,-7 10 0,11-16-168,0-1 1,1 1-1,-1 0 1,1-1-1,-1 1 1,0 0-1,1-1 0,-1 1 1,1 0-1,0 0 1,-1 0-1,1 0 1,0-1-1,-1 1 0,1 0 1,0 0-1,0 0 1,0 0-1,0 0 1,0 0-1,0 0 0,0 0 1,0 0-1,0 0 1,0-1-1,1 1 1,-1 0-1,0 0 1,0 0-1,1 0 0,-1 0 1,1-1-1,-1 1 1,1 0-1,-1 0 1,1-1-1,-1 1 0,1 0 1,0-1-1,-1 1 1,1 0-1,0-1 1,0 1-1,0-1 0,-1 0 1,1 1-1,0-1 1,0 1-1,0-1 1,0 0-1,0 0 1,-1 0-1,1 1 0,0-1 1,0 0-1,0 0 1,1 0-1,11 1-819,0-1 0,-1 0 0,20-3 0,-15 2-421,30-6-2123,14 0-637,-60 7 4077,-1 0 0,1 1 0,-1-1 1,0 0-1,1 0 0,-1 1 0,1-1 0,-1 1 0,1-1 1,-1 0-1,0 1 0,1-1 0,-1 1 0,0-1 1,0 1-1,1-1 0,-1 1 0,0-1 0,0 1 0,0 0 1,1-1-1,-1 1 0,0-1 0,0 1 0,0-1 0,0 1 1,0-1-1,0 1 0,0 0 0,0-1 0,0 1 1,-1-1-1,1 1 0,0-1 0,-1 2 0,-5 21 2135,-7 1-497,0-1-1,-2 0 1,-1-2-1,-1 0 0,-24 24 1,30-33-1343,11-12-367,0 0 0,0 0 0,0 0 0,0 0 0,0-1 0,0 1 0,0 0 0,0 0 0,0 0 0,0 0 0,0 0 0,-1 0-1,1 0 1,0 0 0,0 0 0,0-1 0,0 1 0,0 0 0,0 0 0,0 0 0,-1 0 0,1 0 0,0 0 0,0 0 0,0 0 0,0 0-1,0 0 1,0 0 0,-1 0 0,1 0 0,0 0 0,0 0 0,0 0 0,0 0 0,0 0 0,0 0 0,0 0 0,-1 0 0,1 0 0,0 0 0,0 1-1,0-1 1,0 0 0,0 0 0,0 0 0,0 0 0,0 0 0,-1 0 0,1 0 0,0 0 0,0 0 0,0 1 0,0-1 0,0 0 0,0 0 0,0 0-1,0 0 1,0 0 0,0 1 0,4-19-2827,11-21-4666,-2 15 1209,0-2-2707</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9.190"/>
    </inkml:context>
    <inkml:brush xml:id="br0">
      <inkml:brushProperty name="width" value="0.025" units="cm"/>
      <inkml:brushProperty name="height" value="0.025" units="cm"/>
    </inkml:brush>
  </inkml:definitions>
  <inkml:trace contextRef="#ctx0" brushRef="#br0">1 0 17232,'0'0'6663,"18"53"-16945,-18-39-2851</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41.805"/>
    </inkml:context>
    <inkml:brush xml:id="br0">
      <inkml:brushProperty name="width" value="0.025" units="cm"/>
      <inkml:brushProperty name="height" value="0.025" units="cm"/>
    </inkml:brush>
  </inkml:definitions>
  <inkml:trace contextRef="#ctx0" brushRef="#br0">0 481 12300,'0'0'10276,"9"-6"-7660,37-33-1074,-2-2-1,42-50 1,75-105-1571,-132 156 51,22-25-6,-45 63 43,-7 9 27,0-4-66,-9 33 252,-2 1 0,-20 42-1,-5 16 67,27-72-307,2 1-1,1 1 1,2-1-1,0 1 1,1 0-1,-1 40 1,6-64-109,-1 0 1,0 1 0,0-1 0,1 0 0,-1 1-1,0-1 1,1 0 0,-1 0 0,1 1-1,0-1 1,-1 0 0,1 0 0,0 0 0,0 0-1,0 0 1,0 0 0,0 0 0,0 0 0,0 0-1,0 0 1,0-1 0,0 1 0,0 0-1,1-1 1,-1 1 0,0-1 0,1 1 0,1 0-1,2 0-1063,0-1 0,0 1-1,0-1 1,-1 0 0,1 0 0,10-1-1,10-5-6983</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42.181"/>
    </inkml:context>
    <inkml:brush xml:id="br0">
      <inkml:brushProperty name="width" value="0.025" units="cm"/>
      <inkml:brushProperty name="height" value="0.025" units="cm"/>
    </inkml:brush>
  </inkml:definitions>
  <inkml:trace contextRef="#ctx0" brushRef="#br0">1 99 19314,'0'0'10848,"9"-6"-9845,19-10-654,0 1 0,35-13-1,-46 21-580,0 1-1,1 0 1,0 2-1,-1 0 1,2 1-1,17-1 1,-35 4 220,0 0 1,0 0 0,0 0-1,0 1 1,0-1 0,0 0-1,0 0 1,0 0 0,0 1-1,0-1 1,0 1 0,0-1-1,-1 1 1,1-1 0,0 1-1,0-1 1,0 1 0,-1 0-1,1-1 1,0 1 0,-1 0-1,1 0 1,-1-1 0,1 1-1,0 0 1,-1 0 0,0 0-1,1 1 1,0 2 6,0-1 0,0 1 0,-1 0 1,0-1-1,0 1 0,0 0 0,0-1 0,-1 6 0,-2 5 151,0 1-1,-10 28 1,-12 19 328,-34 100 770,51-138-1262,2 1 0,1-1 0,1 1 0,-1 43 0,7-58-2092</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42.538"/>
    </inkml:context>
    <inkml:brush xml:id="br0">
      <inkml:brushProperty name="width" value="0.025" units="cm"/>
      <inkml:brushProperty name="height" value="0.025" units="cm"/>
    </inkml:brush>
  </inkml:definitions>
  <inkml:trace contextRef="#ctx0" brushRef="#br0">1 78 10282,'0'0'21108,"52"-18"-19731,-10 12-1377,7-2 0,2 3 0,-2-4 0,-5 1-3363,-8-3-3940,-1-1-5093</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42.868"/>
    </inkml:context>
    <inkml:brush xml:id="br0">
      <inkml:brushProperty name="width" value="0.025" units="cm"/>
      <inkml:brushProperty name="height" value="0.025" units="cm"/>
    </inkml:brush>
  </inkml:definitions>
  <inkml:trace contextRef="#ctx0" brushRef="#br0">230 1 23062,'0'0'9705,"30"81"-9705,-26-41 0,-1 2 0,4-1 0,-2 0-1986,1-5-1377,-6-5-1826,0-4-2242</inkml:trace>
  <inkml:trace contextRef="#ctx0" brushRef="#br0" timeOffset="1">1 521 19058,'0'0'10954,"74"-12"-9768,-24-1-674,6-2-416,-2 5-448,-4 1-1762,-10 5-2819,-8 2-1761,-10 0-6663</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43.336"/>
    </inkml:context>
    <inkml:brush xml:id="br0">
      <inkml:brushProperty name="width" value="0.025" units="cm"/>
      <inkml:brushProperty name="height" value="0.025" units="cm"/>
    </inkml:brush>
  </inkml:definitions>
  <inkml:trace contextRef="#ctx0" brushRef="#br0">119 1 15278,'0'0'11286,"12"1"-9258,57-1-231,-29-2-1032,58 7-1,-98-5-765,1 0-1,0 0 0,0 0 1,-1 0-1,1 0 0,0 0 1,0 0-1,-1 0 0,1 1 1,0-1-1,-1 0 0,1 0 1,0 1-1,-1-1 0,1 0 1,0 1-1,-1-1 0,1 1 1,-1-1-1,1 1 0,-1-1 1,1 1-1,-1-1 0,1 1 1,-1 0-1,1-1 0,-1 1 1,0 0-1,1-1 0,-1 1 1,0 0-1,0-1 0,1 1 1,-1 0-1,0 0 0,0-1 1,0 1-1,0 0 0,0-1 1,0 1-1,0 0 0,0 0 1,0-1-1,-1 1 1,1 0-1,0 0 0,0-1 1,-1 1-1,1 0 0,0-1 1,-1 1-1,1 0 0,-1-1 1,1 1-1,-1 0 0,-3 4 11,1-1 0,-1 1-1,1-1 1,-1 0 0,-1 0-1,-4 3 1,-33 20 285,-2-1-1,-87 36 1,222-67-294,-89 5 0,13-1 0,-1 0 0,1 2 0,0 0 0,20 3 0,-33-3 0,0-1 0,0 0 0,1 1 0,-1-1 0,0 1 0,0 0 0,0 0 0,0 0 0,0 0 0,0 0 0,0 0 0,0 0 0,0 1 0,0-1 0,-1 1 0,1-1 0,0 1 0,-1 0 0,1-1 0,-1 1 0,0 0 0,0 0 0,0 0 0,0 0 0,0 0 0,0 0 0,0 1 0,-1-1 0,1 0 0,-1 0 0,1 1 0,-1-1 0,0 0 0,0 0 0,0 1 0,0-1 0,-1 4 0,-1-2 0,1 0 0,-1 0 0,0-1 0,0 1 0,0-1 0,0 1 0,-1-1 0,1 0 0,-1 0 0,0 0 0,0 0 0,0-1 0,0 1 0,-1-1 0,1 0 0,0 0 0,-1 0 0,-4 2 0,-5 2 0,0-1 0,0 0 0,0-1 0,-15 3 0,2-2 0,-47 2 0,66-6 0,-1-1 0,1 0 0,-1-1 0,1 1 0,-1-1 0,1-1 0,-1 0 0,1 0 0,0 0 0,-13-7 0,19 9-52,1 0-1,-1 0 1,1 0 0,-1-1-1,1 1 1,-1 0 0,1 0-1,-1-1 1,1 1 0,0 0 0,-1-1-1,1 1 1,-1-1 0,1 1-1,0 0 1,-1-1 0,1 1-1,0-1 1,0 1 0,-1-1-1,1 1 1,0-1 0,0 1-1,0-1 1,-1 1 0,1-1 0,0 1-1,0-1 1,0 1 0,0-1-1,0 1 1,0-1 0,0 0-1,0 1 1,0-1 0,1 1-1,-1-1 1,0 1 0,0-1-1,0 1 1,1-1 0,-1 1-1,0-1 1,1 0 0,21-14-7321,-18 13 5201,28-17-12995</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16.450"/>
    </inkml:context>
    <inkml:brush xml:id="br0">
      <inkml:brushProperty name="width" value="0.025" units="cm"/>
      <inkml:brushProperty name="height" value="0.025" units="cm"/>
    </inkml:brush>
  </inkml:definitions>
  <inkml:trace contextRef="#ctx0" brushRef="#br0">1691 164 5733,'-16'-7'1404,"-25"-10"-183,-153-60 3953,147 60-4444,-1 3 0,-65-12 0,80 23-337,-1 1 0,0 1 1,1 2-1,-1 1 1,1 2-1,-54 13 0,-192 70-224,171-49-54,81-29 94,1 0-1,0 2 1,1 2 0,1 0 0,0 1-1,-36 28 1,45-28-188,-1 1 0,2 0 0,0 1 0,0 1 0,2 0 0,0 1 0,1 0 0,1 0 0,-10 28 0,-33 100-222,7 3 0,-45 254 0,85-373 236,2 0 0,0 0 0,2 1 0,2-1 0,1 1 0,1 0 0,1-1 0,2 0 0,1 0 1,1 0-1,2-1 0,1 0 0,22 45 0,-8-29 80,2 0 0,2-2 0,2-1 1,1-1-1,3-1 0,73 66 0,-90-92-140,1-2 1,0 0-1,1-1 0,0-1 1,1 0-1,0-2 0,36 10 0,158 25-223,-42-11 155,-99-13 96,-4-1 30,90 13 0,-134-28-12,-1-1 0,1-2 1,-1 0-1,1-1 1,-1-2-1,0-1 1,38-10-1,39-17 617,144-41-315,-224 68-326,0-1 0,-1-1 0,0-1-1,-1-1 1,1-1 0,-1 0 0,-1-1 0,0-2 0,0 1 0,-1-2 0,18-17 0,3-10 495,-2-2 1,-2-1 0,-2-2 0,-2-1 0,-1-2 0,-3 0 0,-2-2 0,20-60 0,-36 80-302,-1-1 1,-1 0 0,-2 0-1,-1 0 1,-1-1 0,-2 1-1,-1-1 1,-10-56 0,-4 12-271,-4 1 1,-39-103-1,50 157 96,-1 1 1,-2 0-1,1 0 0,-2 1 1,-1 0-1,0 1 0,-1 1 1,-1 0-1,-1 1 0,0 1 1,-35-26-1,-1 8 323,-1 2 1,-1 3-1,-64-25 1,88 40-438,-165-79 1028,174 80-1514,1 0 1,1-2-1,0 0 0,1-1 0,1-1 1,0 0-1,-15-21 0,9 3-3987,13 3-2695</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37.436"/>
    </inkml:context>
    <inkml:brush xml:id="br0">
      <inkml:brushProperty name="width" value="0.025" units="cm"/>
      <inkml:brushProperty name="height" value="0.025" units="cm"/>
    </inkml:brush>
  </inkml:definitions>
  <inkml:trace contextRef="#ctx0" brushRef="#br0">0 1 5605,'0'0'20932,"15"4"-18861,16 4-1374,0-2 0,1-2-1,58 2 1,66-6 1393,-82 0-4385,-46 0-3126,-7 0-4167,-47 0 1895</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37.764"/>
    </inkml:context>
    <inkml:brush xml:id="br0">
      <inkml:brushProperty name="width" value="0.025" units="cm"/>
      <inkml:brushProperty name="height" value="0.025" units="cm"/>
    </inkml:brush>
  </inkml:definitions>
  <inkml:trace contextRef="#ctx0" brushRef="#br0">0 14 16432,'0'0'12107,"78"11"-10089,-25-11-545,9-2-736,4-4-737,-2-2 0,0 3 0,-12 2 0,-10 3-192,-9 0-1250,-11 4-575,-9 9-1923,-8-3-2434,-5-1-6887</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06.415"/>
    </inkml:context>
    <inkml:brush xml:id="br0">
      <inkml:brushProperty name="width" value="0.025" units="cm"/>
      <inkml:brushProperty name="height" value="0.025" units="cm"/>
    </inkml:brush>
  </inkml:definitions>
  <inkml:trace contextRef="#ctx0" brushRef="#br0">1 0 11018,'0'0'14350,"66"8"-11595,-22-8-1250,7 0-960,3 0-481,0 1 0,-1 1-64,-8 2-353,-4 1-287,-11-1-417,-9 4-769,-11-3-480,-10 0-1506,-1-1-2177</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06.774"/>
    </inkml:context>
    <inkml:brush xml:id="br0">
      <inkml:brushProperty name="width" value="0.025" units="cm"/>
      <inkml:brushProperty name="height" value="0.025" units="cm"/>
    </inkml:brush>
  </inkml:definitions>
  <inkml:trace contextRef="#ctx0" brushRef="#br0">0 13 18674,'0'0'8039,"65"13"-6501,-18-13-1058,9 0-448,6-2-1089,7-1-1954,-2-2-1153,-4-1-1953,-6-4-6984</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6:59.863"/>
    </inkml:context>
    <inkml:brush xml:id="br0">
      <inkml:brushProperty name="width" value="0.025" units="cm"/>
      <inkml:brushProperty name="height" value="0.025" units="cm"/>
    </inkml:brush>
  </inkml:definitions>
  <inkml:trace contextRef="#ctx0" brushRef="#br0">61 307 18642,'0'0'4676,"10"-4"-4163,10-5-275,-1-1 0,0-1-1,-1-1 1,-1-1 0,0 0 0,20-20 0,-30 26-191,1 0 0,-1 0 0,-1-1 0,0 0-1,0 0 1,0 0 0,-1-1 0,0 0-1,-1 0 1,0 0 0,0-1 0,-1 1-1,0-1 1,-1 0 0,0 0 0,1-17 0,-3 26-30,-1-1 1,1 0-1,0 0 1,-1 1-1,1-1 1,-1 1-1,0-1 1,0 0-1,1 1 1,-1-1-1,0 1 1,0-1-1,0 1 1,-1 0-1,1 0 1,0-1-1,0 1 1,-1 0-1,1 0 1,-1 0-1,1 0 1,-1 0-1,1 1 1,-1-1 0,0 0-1,1 1 1,-1-1-1,0 1 1,1 0-1,-1-1 1,0 1-1,1 0 1,-1 0-1,0 0 1,-2 0-1,-4 0-13,1 1 0,-1 0 0,1 0 0,-1 0 0,1 1 0,-1 0 0,-10 5 0,4 0 86,1 2 1,0 0 0,1 0 0,-1 1-1,2 1 1,0 0 0,0 0 0,1 1-1,0 0 1,1 1 0,0 0 0,1 1-1,1 0 1,0 0 0,1 0 0,1 1-1,-5 17 1,9-29-64,1 0 0,-1 0 0,1 0 0,0 0 1,0 0-1,0 1 0,0-1 0,0 0 0,1 0 0,-1 0 0,1 0 0,0 0 0,0 0 0,0 0 1,1 0-1,-1 0 0,0 0 0,1-1 0,0 1 0,0 0 0,2 2 0,0-2-7,0 0 1,0 0-1,1 0 0,-1-1 0,0 1 0,1-1 1,0-1-1,-1 1 0,1 0 0,0-1 0,0 0 0,6 0 1,11 1-148,1-1 0,-1-1 0,1-2 0,41-7 0,-51 6-611,0 0 0,0-1-1,20-9 1,9-10-4236,-7-7-4795</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07.116"/>
    </inkml:context>
    <inkml:brush xml:id="br0">
      <inkml:brushProperty name="width" value="0.025" units="cm"/>
      <inkml:brushProperty name="height" value="0.025" units="cm"/>
    </inkml:brush>
  </inkml:definitions>
  <inkml:trace contextRef="#ctx0" brushRef="#br0">184 0 15855,'0'0'3294,"8"6"-1880,32 21 803,48 22 0,50 32-1125,-135-79-1096,0 0 0,1 1 0,-1-1 0,0 1 0,-1 0 0,1-1 0,0 1 0,-1 0 1,1 1-1,-1-1 0,0 0 0,0 1 0,-1-1 0,1 1 0,-1 0 0,1-1 0,-1 1 0,0 0 0,-1 0 1,1 0-1,-1 0 0,1 0 0,-1-1 0,0 1 0,-1 0 0,1 0 0,-1 0 0,1 0 0,-1 0 1,0 0-1,-1-1 0,1 1 0,-1 0 0,0-1 0,1 1 0,-1-1 0,-1 0 0,1 0 0,0 0 0,-7 6 1,-12 12 96,-2-1 0,-1-2 0,-45 29 0,-88 39-192,122-68-148,-40 21-3020,6-6-4143</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13.520"/>
    </inkml:context>
    <inkml:brush xml:id="br0">
      <inkml:brushProperty name="width" value="0.025" units="cm"/>
      <inkml:brushProperty name="height" value="0.025" units="cm"/>
    </inkml:brush>
  </inkml:definitions>
  <inkml:trace contextRef="#ctx0" brushRef="#br0">0 463 18097,'0'0'8744,"10"-2"-8002,8-3-648,-1-2-1,0 0 0,0-1 0,-1 0 1,0-1-1,-1-1 0,0-1 0,25-23 0,110-116 14,-149 149-102,40-45 283,-1-1 0,43-71 0,-94 168 748,0-10-1030,-2-3-132,3 1 0,1 1 0,1 0 0,-2 58 0,9-96-62,1-1 0,0 1 1,0 0-1,0 0 1,0-1-1,-1 1 1,1 0-1,0 0 1,1-1-1,-1 1 1,0 0-1,0 0 1,0-1-1,0 1 1,0 0-1,1 0 1,-1-1-1,0 1 1,1 0-1,-1-1 0,0 1 1,1 0-1,-1-1 1,1 1-1,-1-1 1,1 1-1,0-1 1,-1 1-1,1-1 1,-1 1-1,1-1 1,0 0-1,-1 1 1,1-1-1,0 0 1,-1 1-1,1-1 0,1 0 1,15 1-6902</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13.878"/>
    </inkml:context>
    <inkml:brush xml:id="br0">
      <inkml:brushProperty name="width" value="0.025" units="cm"/>
      <inkml:brushProperty name="height" value="0.025" units="cm"/>
    </inkml:brush>
  </inkml:definitions>
  <inkml:trace contextRef="#ctx0" brushRef="#br0">164 0 17104,'0'0'5808,"-11"5"-5252,2 0-433,0 1 1,1-1-1,0 1 1,0 1-1,0 0 1,1 0-1,0 0 1,0 1-1,1 0 1,0 0 0,0 1-1,1 0 1,-5 11-1,-1 1 507,2 2 1,-12 41-1,19-57-489,0 0 0,1 1 0,0-1 0,0 1 0,0-1 0,1 0 0,0 1 0,1-1 0,-1 1 0,2-1 0,-1 0 0,1 1 0,3 8 0,-3-13-89,0 0-1,0 0 1,0 0-1,1-1 1,-1 1-1,1-1 1,0 0-1,-1 0 1,1 0-1,0 0 1,0 0-1,0-1 1,1 1-1,-1-1 1,0 0-1,0 0 1,1 0 0,-1 0-1,1 0 1,-1-1-1,1 0 1,-1 0-1,1 0 1,-1 0-1,1 0 1,-1-1-1,7-1 1,-2 1 35,0-1 0,-1 0 0,1 0 0,0-1 0,-1 0 0,0 0 0,1-1 0,-1 0 1,-1 0-1,1 0 0,7-8 0,-6 4-50,-1-1-1,-1-1 1,1 1 0,-2-1 0,1-1-1,-1 1 1,-1 0 0,0-1-1,0 0 1,3-19 0,-5 23-17,-1-1-1,0 1 1,0-1 0,0 1-1,-1-1 1,0 1 0,-1-1-1,0 1 1,0 0 0,0-1-1,-1 1 1,0 0 0,-1 0-1,1 0 1,-1 0 0,-1 0-1,-4-7 1,5 11-19,0 0 1,0 0-1,0 0 1,-1 0-1,0 1 1,1-1-1,-1 1 1,0 0-1,0 0 1,0 1-1,0-1 1,0 1-1,-1 0 1,1 0-1,0 0 1,-1 0-1,1 1 1,0 0-1,-1 0 1,1 0-1,-1 0 1,1 1-1,0 0 1,-8 2-1,8-2-62,0 0 0,0 0 0,1 0 0,-1 1 0,0 0 0,1-1 0,-1 2 0,1-1 0,-1 0-1,1 1 1,0-1 0,0 1 0,0 0 0,1 0 0,-1 0 0,1 0 0,-1 1 0,1-1 0,0 0-1,0 1 1,1 0 0,-1 0 0,1-1 0,-1 1 0,1 0 0,0 6 0,1-9-123,-1 1 1,1-1 0,0 1 0,1-1-1,-1 1 1,0-1 0,0 1 0,0-1-1,1 0 1,-1 1 0,1-1 0,-1 0-1,1 1 1,0-1 0,0 0 0,-1 0-1,1 1 1,0-1 0,0 0 0,0 0-1,0 0 1,0 0 0,0 0 0,1 0-1,-1-1 1,0 1 0,0 0 0,1 0-1,1 0 1,3 1-1137,1-1 1,-1 1-1,0-1 1,0 0-1,11-1 0,15 1-5806</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14.253"/>
    </inkml:context>
    <inkml:brush xml:id="br0">
      <inkml:brushProperty name="width" value="0.025" units="cm"/>
      <inkml:brushProperty name="height" value="0.025" units="cm"/>
    </inkml:brush>
  </inkml:definitions>
  <inkml:trace contextRef="#ctx0" brushRef="#br0">113 1 13357,'0'0'11258,"-9"10"-10900,-5 9 96,0 1 1,1 0-1,-16 37 0,23-43-114,0-1 1,1 1-1,1 1 0,0-1 0,1 1 1,1-1-1,0 1 0,0 20 0,2-33-318,0 1-1,1 0 1,-1 0 0,1-1-1,0 1 1,0-1-1,0 1 1,0 0 0,0-1-1,0 0 1,1 1-1,-1-1 1,1 0 0,0 0-1,-1 0 1,1 0-1,0 0 1,0 0 0,0 0-1,1-1 1,-1 1-1,0-1 1,1 1 0,-1-1-1,1 0 1,-1 0-1,1 0 1,-1 0 0,1-1-1,0 1 1,-1-1-1,1 1 1,0-1 0,0 0-1,-1 0 1,6-1-1,2 1 12,-1-1-1,1 0 0,0-1 0,-1 1 0,1-2 1,-1 0-1,1 0 0,-1-1 0,12-6 0,-7 1 51,0-1-1,0-1 1,0-1-1,-2 1 1,1-2 0,-2 0-1,11-15 1,-16 21-57,-1 0 1,0-1-1,-1 0 0,0 1 1,0-1-1,0 0 1,-1-1-1,0 1 1,-1-1-1,0 1 1,-1-1-1,1 0 1,-2 0-1,1 1 1,-2-18-1,1 24-23,-1 0 0,0 0 0,1 0 0,-1 0 0,0 0 0,0 0 0,0 0 0,0 0 0,-1 1 0,1-1-1,0 0 1,-1 1 0,1-1 0,-1 0 0,1 1 0,-1 0 0,0-1 0,0 1 0,-2-1 0,-1 0-28,0-1-1,0 1 1,-1 1 0,1-1-1,0 1 1,-1 0 0,-9 0 0,7 0-136,0 1 0,0 0 0,-1 0 1,1 1-1,0 0 0,0 1 1,0 0-1,0 0 0,0 1 1,-11 5-1,14-5-300,1 0-1,-1 1 1,1 0 0,0 0 0,0 0 0,0 0-1,-6 10 1,-3 19-6862,11-10-1496</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14.643"/>
    </inkml:context>
    <inkml:brush xml:id="br0">
      <inkml:brushProperty name="width" value="0.025" units="cm"/>
      <inkml:brushProperty name="height" value="0.025" units="cm"/>
    </inkml:brush>
  </inkml:definitions>
  <inkml:trace contextRef="#ctx0" brushRef="#br0">1 23 31422,'0'0'1345,"58"-11"-6214,-45-1-5861</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15.018"/>
    </inkml:context>
    <inkml:brush xml:id="br0">
      <inkml:brushProperty name="width" value="0.025" units="cm"/>
      <inkml:brushProperty name="height" value="0.025" units="cm"/>
    </inkml:brush>
  </inkml:definitions>
  <inkml:trace contextRef="#ctx0" brushRef="#br0">281 1 19891,'0'0'9491,"-12"13"-8759,-22 28-142,2 0 0,2 3 0,-30 55-1,35-48-504,3 2 0,-18 60 0,34-90-80,0 0 0,1 0 0,1 0 0,2 0-1,0 1 1,1-1 0,5 46 0,-2-63-69,-1-1 0,1 0-1,-1 0 1,1 0 0,1 0 0,-1 0 0,1-1 0,0 1-1,0-1 1,0 0 0,1 1 0,-1-1 0,1-1-1,0 1 1,0-1 0,0 1 0,1-1 0,-1 0 0,1-1-1,0 1 1,5 2 0,4 0-611,1 0-1,-1-1 1,1 0 0,0-1-1,0 0 1,19 0 0,23-2-7664</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17.606"/>
    </inkml:context>
    <inkml:brush xml:id="br0">
      <inkml:brushProperty name="width" value="0.025" units="cm"/>
      <inkml:brushProperty name="height" value="0.025" units="cm"/>
    </inkml:brush>
  </inkml:definitions>
  <inkml:trace contextRef="#ctx0" brushRef="#br0">57 329 9769,'0'0'8969,"-9"5"-6850,-25 18-283,20-10 1859,17-7-83,-1-6-3435,0 0 0,-1 0 0,1 0 1,0 0-1,-1 0 0,1 0 0,0-1 0,-1 1 0,1-1 0,-1 1 0,1-1 0,0 0 0,2-1 0,59-48-105,-1-3 0,-4-3 0,60-71 0,-46 43-72,-68 84 0,-4 10 0,-3 10 0,-41 97 0,31-90 0,2 2 0,1 0 0,1 0 0,1 0 0,2 1 0,-5 53 0,10-81-166,1-1-1,0 0 1,0 1-1,-1-1 1,1 1-1,0-1 1,1 1 0,-1-1-1,0 1 1,0-1-1,1 0 1,-1 1-1,0-1 1,1 0 0,-1 1-1,1-1 1,0 0-1,0 1 1,-1-1 0,1 0-1,0 0 1,0 0-1,0 0 1,0 0-1,0 0 1,0 0 0,0 0-1,1 0 1,-1 0-1,0-1 1,0 1-1,1 0 1,-1-1 0,0 1-1,1-1 1,-1 0-1,1 1 1,-1-1-1,3 0 1,18 1-7014</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18.448"/>
    </inkml:context>
    <inkml:brush xml:id="br0">
      <inkml:brushProperty name="width" value="0.025" units="cm"/>
      <inkml:brushProperty name="height" value="0.025" units="cm"/>
    </inkml:brush>
  </inkml:definitions>
  <inkml:trace contextRef="#ctx0" brushRef="#br0">0 104 256,'0'0'13677,"4"-9"-10970,3-6-1710,9-23 2575,5-2 4666,-21 40-8210,0 0 0,0 0 0,0 0 0,1 0 0,-1 0 0,0 0 0,0-1 0,0 1 0,0 0 0,0 0 0,0 0 0,0 0 0,0 0 0,0 0 0,0 0 0,0 0 0,0 0 0,0 0 0,1 0 0,-1 0 0,0 0 0,0 0 0,0 0 0,0 0 0,0 0 0,0 0 0,0 0 0,0 0 0,0 0 0,1 0 0,-1 0 0,0 0 0,0 0 0,0 0 1,0 0-1,0 0 0,0 0 0,0 0 0,0 0 0,0 0 0,0 0 0,1 0 0,-1 0 0,0 0 0,0 0 0,0 0 0,0 0 0,0 0 0,0 0 0,0 1 0,0-1 0,0 0 0,0 0 0,0 0 0,0 0 0,0 0 0,0 0 0,0 0 0,0 0 0,0 0 0,0 0 0,0 1 0,0-1 0,0 0 0,0 0 0,0 0 0,0 0 0,0 0 1,3 13 530,-2 14-175,-15 154-39,0 2-247,14-167-1823,0-25-2561,-1-26-6626,-2 10-1088</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18.790"/>
    </inkml:context>
    <inkml:brush xml:id="br0">
      <inkml:brushProperty name="width" value="0.025" units="cm"/>
      <inkml:brushProperty name="height" value="0.025" units="cm"/>
    </inkml:brush>
  </inkml:definitions>
  <inkml:trace contextRef="#ctx0" brushRef="#br0">0 42 18770,'0'0'10314,"59"22"-8745,-19-22-832,4-8-545,4-3-128,1-1-64,-1 3-1505,-10 0-2115,-10 3-3170,-11-2-12941</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21.901"/>
    </inkml:context>
    <inkml:brush xml:id="br0">
      <inkml:brushProperty name="width" value="0.025" units="cm"/>
      <inkml:brushProperty name="height" value="0.025" units="cm"/>
    </inkml:brush>
  </inkml:definitions>
  <inkml:trace contextRef="#ctx0" brushRef="#br0">156 197 10346,'13'-9'2667,"0"0"0,-1-1 0,0 0 0,17-20 0,-25 25-2211,1 0 0,-2 0 0,1 0 0,0-1 0,-1 1 0,0-1 0,-1 0 0,1 0 0,-1 0 1,0 0-1,-1 0 0,1-1 0,0-11 0,-2 17-401,0 0 0,0-1 0,0 1 0,-1 0 1,1 0-1,0-1 0,-1 1 0,1 0 0,-1 0 0,1-1 1,-1 1-1,0 0 0,1 0 0,-1 0 0,0 0 1,0 0-1,0 0 0,0 0 0,0 0 0,0 1 0,0-1 1,0 0-1,0 0 0,-2 0 0,-1-1-12,0 1 0,0-1-1,0 1 1,-1 0 0,1 0 0,0 0 0,-8 0-1,3 1-53,0 0-1,0 0 0,0 1 1,1 0-1,-1 1 0,0 0 1,-11 4-1,11-1 1,1 1 1,-1-1-1,1 2 0,1-1 1,-1 1-1,1 0 0,0 0 1,1 1-1,0 0 0,0 1 1,1-1-1,-1 1 0,2 0 0,0 0 1,0 0-1,0 1 0,1-1 1,1 1-1,-1 0 0,2 0 1,-1 0-1,1 10 0,1-18 8,0 0-1,0 0 1,0 0-1,0-1 1,0 1-1,1 0 0,-1 0 1,1-1-1,-1 1 1,1 0-1,0-1 1,-1 1-1,1-1 1,0 1-1,0-1 0,0 1 1,0-1-1,0 1 1,1-1-1,-1 0 1,0 0-1,1 0 1,-1 1-1,1-1 0,1 0 1,0 1 2,1-1 0,0 0 1,0 0-1,-1 0 0,1-1 0,0 1 1,0-1-1,0 0 0,0 0 1,0 0-1,4-1 0,4-1 13,-1-1 0,1 1 0,-1-2 0,0 0 0,0 0 0,0-1 0,11-7 0,-7 2-28,-1 0 1,24-24-1,-34 30 6,-1 1 0,1-1 0,-1 0 0,0 0 0,0 0 0,0 0 0,-1-1 0,1 1 0,-1-1 0,0 0 0,0 1 0,-1-1 0,0 0 0,2-10 0,-24 47-813,10-2 899,1 1 0,2 0 0,1 1 0,1-1 0,2 1 0,1 0 0,1 0 0,5 47 0,-1-59 61,0-1 1,2 1 0,6 21 0,-5-24-14,0 1-1,-2 0 1,3 36 0,-6-52-114,-1-1-1,1 1 1,0 0 0,-1-1 0,1 1-1,-1-1 1,0 1 0,1-1-1,-1 1 1,0-1 0,0 1 0,0-1-1,0 0 1,0 0 0,0 1-1,0-1 1,-1 0 0,1 0-1,0 0 1,-1 0 0,1 0 0,0-1-1,-1 1 1,1 0 0,-1-1-1,0 1 1,1-1 0,-1 1-1,1-1 1,-1 0 0,0 0 0,1 0-1,-1 1 1,0-2 0,1 1-1,-3 0 1,-4 0 27,0-1-1,0 0 0,1 0 1,-1 0-1,1-1 1,-14-4-1,10 0-36,1 1 0,0-1 0,0 0 0,0-1 0,1 0 0,0-1 0,0 0 0,1 0 0,-9-12 0,12 13 0,0 0 0,0 0 0,1 0 0,-1-1 0,2 0 0,-1 0 0,1 0 0,0 0 0,1 0 0,0-1 0,0 1 0,1-1 0,0-9 0,1 14-7,1 1-1,0-1 1,0 0 0,0 1-1,0-1 1,1 1 0,-1-1 0,1 1-1,0 0 1,0 0 0,0-1-1,0 1 1,1 1 0,-1-1-1,1 0 1,0 1 0,-1-1-1,1 1 1,1 0 0,-1 0 0,0 0-1,0 0 1,1 0 0,-1 1-1,1 0 1,4-2 0,13-4-328,1 1 1,0 1 0,24-3-1,-37 7 92,-2 0-215,35-7-4428,-14 1-1909,6-6-7539</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7:00.241"/>
    </inkml:context>
    <inkml:brush xml:id="br0">
      <inkml:brushProperty name="width" value="0.025" units="cm"/>
      <inkml:brushProperty name="height" value="0.025" units="cm"/>
    </inkml:brush>
  </inkml:definitions>
  <inkml:trace contextRef="#ctx0" brushRef="#br0">314 557 7623,'-22'5'-76,"-90"21"2404,-51 24 5472,147-41-5569,18-7-795,12-2-907,41-12 100,-1-2-1,-1-3 0,55-24 0,6-3 169,631-174 1977,-237 120-4950,-334 74-37,131-21-2548,-234 31 3934,-2-3 0,80-30 1,-144 45 468,1 0 0,-1 0 1,1 0-1,-1-1 0,0 1 1,0-1-1,0-1 0,-1 1 1,1-1-1,-1 1 0,4-6 1,-1-10-5270</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22.246"/>
    </inkml:context>
    <inkml:brush xml:id="br0">
      <inkml:brushProperty name="width" value="0.025" units="cm"/>
      <inkml:brushProperty name="height" value="0.025" units="cm"/>
    </inkml:brush>
  </inkml:definitions>
  <inkml:trace contextRef="#ctx0" brushRef="#br0">0 1 17489,'0'0'12619,"28"52"-11305,18-47-385,14-5-513,9 0-416,7-10 0,-2-1 0,-7 0 0,-7 5-1537,-14 2-2691,-15 4-2819,-13 0-6918</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45.562"/>
    </inkml:context>
    <inkml:brush xml:id="br0">
      <inkml:brushProperty name="width" value="0.025" units="cm"/>
      <inkml:brushProperty name="height" value="0.025" units="cm"/>
    </inkml:brush>
  </inkml:definitions>
  <inkml:trace contextRef="#ctx0" brushRef="#br0">292 9 16688,'0'0'5189,"-13"-3"-4106,6 2-949,3 0-50,1 0 0,-2 0 0,1 0-1,0 1 1,0-1 0,0 1-1,0 0 1,0 1 0,0-1-1,0 1 1,0-1 0,0 1-1,0 0 1,0 1 0,0-1-1,0 1 1,1-1 0,-1 1 0,1 0-1,-1 1 1,-5 3 0,-8 12 125,1 0 1,1 1 0,0 1 0,2 0 0,0 1-1,1 0 1,1 1 0,1 0 0,1 1 0,-8 31-1,8-18-116,1 1 0,2 0 0,1 0 0,2 0-1,2 0 1,3 42 0,-1-72-136,-1 0-1,1 0 1,1 0 0,-1 0-1,1-1 1,1 1 0,-1 0-1,1-1 1,0 0 0,0 0-1,1 1 1,0-2 0,0 1-1,0 0 1,1-1 0,0 0-1,0 0 1,6 4-1,-5-5-419,0 0 0,0-1 0,0 1 0,0-1 0,1-1 0,0 0 0,11 3 0,-9-3-709,0-1 0,0 0 0,1 0 0,-1-1 0,1-1 0,9-1 0,26-8-9921</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45.937"/>
    </inkml:context>
    <inkml:brush xml:id="br0">
      <inkml:brushProperty name="width" value="0.025" units="cm"/>
      <inkml:brushProperty name="height" value="0.025" units="cm"/>
    </inkml:brush>
  </inkml:definitions>
  <inkml:trace contextRef="#ctx0" brushRef="#br0">0 229 16400,'0'0'6139,"9"0"-3684,0-1-2163,0 0 0,0 0 0,0-1 0,-1 0 0,1-1 0,0 0 0,-1-1 0,0 0 0,0 0 0,0 0 0,0-1 0,8-7 0,132-108-78,-75 58-562,-87 95 226,-44 93 518,53-110-495,-1 0 1,2 1-1,0-1 1,1 1-1,1 0 1,0 19-1,2-35-48,-1 0 1,1-1-1,0 1 1,0-1-1,0 1 1,0 0-1,0-1 1,0 1-1,0-1 0,0 1 1,0 0-1,0-1 1,1 1-1,-1-1 1,0 1-1,0-1 0,0 1 1,1 0-1,-1-1 1,0 1-1,1-1 1,-1 1-1,0-1 1,1 0-1,-1 1 0,1-1 1,-1 1-1,1-1 1,-1 0-1,1 1 1,-1-1-1,1 0 0,-1 1 1,1-1-1,-1 0 1,1 0-1,0 0 1,-1 0-1,1 1 0,-1-1 1,1 0-1,0 0 1,0 0-1,19 0-6045</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46.264"/>
    </inkml:context>
    <inkml:brush xml:id="br0">
      <inkml:brushProperty name="width" value="0.025" units="cm"/>
      <inkml:brushProperty name="height" value="0.025" units="cm"/>
    </inkml:brush>
  </inkml:definitions>
  <inkml:trace contextRef="#ctx0" brushRef="#br0">162 0 20563,'0'0'6342,"-6"75"-5957,-3-36-193,-2 8-160,-2-1 0,6-1 0,-1-4-32,3-9-32,5-5-96,0-13-801,0-9-1537</inkml:trace>
  <inkml:trace contextRef="#ctx0" brushRef="#br0" timeOffset="1">1 123 18449,'0'0'6535,"79"16"-6439,-41-16-2402,8 0-4197</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46.716"/>
    </inkml:context>
    <inkml:brush xml:id="br0">
      <inkml:brushProperty name="width" value="0.025" units="cm"/>
      <inkml:brushProperty name="height" value="0.025" units="cm"/>
    </inkml:brush>
  </inkml:definitions>
  <inkml:trace contextRef="#ctx0" brushRef="#br0">231 1 7527,'-8'0'12524,"1"0"-11299,-8 0 100,0 0 0,0 1-1,-18 4 1,30-5-1273,0 0 0,0 1 0,1-1-1,-1 1 1,0 0 0,1 0 0,-1 0-1,1 0 1,-1 0 0,1 1 0,-1-1 0,1 1-1,0-1 1,0 1 0,0 0 0,0 0-1,0 0 1,0 0 0,0 0 0,1 0-1,-1 1 1,1-1 0,0 1 0,0-1 0,-1 1-1,0 5 1,3-7-112,-1-1 1,1 1-1,0 0 0,0 0 1,0 0-1,0 0 0,0-1 0,0 1 1,0-1-1,0 1 0,0 0 1,0-1-1,0 0 0,0 1 0,1-1 1,-1 0-1,0 1 0,0-1 1,0 0-1,1 0 0,-1 0 0,0 0 1,0 0-1,0 0 0,1-1 1,1 0-1,38-1-234,-38 1 287,0 0 0,0 1-1,0-1 1,0 1-1,0 0 1,0 0-1,0 0 1,0 1 0,0-1-1,0 1 1,0-1-1,0 1 1,-1 0 0,1 0-1,0 1 1,0-1-1,-1 0 1,1 1 0,2 2-1,-2-1 1,0 1 0,-1 0 0,0 0 0,0 0 0,0 0 0,-1 0 0,1 1 0,-1-1-1,0 1 1,0-1 0,0 0 0,0 8 0,4 42 65,-1 0-1,-3 1 0,-7 72 1,3-107 332,-1 0 0,-1-1 1,0 1-1,-9 19 1,10-30-23,0 1 1,0-1-1,-1 0 1,0-1-1,-1 1 1,0-1-1,0 0 1,-1 0-1,-14 12 1,20-19-350,-1 0 1,1 0-1,-1 0 1,0 0-1,0 0 1,0 0-1,0 0 0,0 0 1,0-1-1,0 1 1,0-1-1,0 1 1,0-1-1,0 0 0,0 0 1,0 0-1,0 0 1,0 0-1,0 0 1,0 0-1,0-1 1,0 1-1,0-1 0,0 0 1,0 0-1,0 1 1,0-1-1,1 0 1,-1-1-1,0 1 0,0 0 1,1 0-1,-1-1 1,1 1-1,-1-1 1,1 1-1,0-1 0,0 0 1,0 1-1,-2-4 1,-4-6 35,1-1 0,0 0 1,0 0-1,-6-23 0,6 17-66,0-2 0,1 1-1,2 0 1,0-1 0,0 0 0,2 0 0,1 0-1,0 0 1,5-28 0,-4 43-235,1 1 1,0-1 0,0 1-1,0-1 1,1 1-1,0 0 1,-1-1 0,1 2-1,6-7 1,36-30-8357,-40 35 7065,21-16-7635</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47.121"/>
    </inkml:context>
    <inkml:brush xml:id="br0">
      <inkml:brushProperty name="width" value="0.025" units="cm"/>
      <inkml:brushProperty name="height" value="0.025" units="cm"/>
    </inkml:brush>
  </inkml:definitions>
  <inkml:trace contextRef="#ctx0" brushRef="#br0">1 5 17392,'0'0'8328,"55"0"-6950,-15 0-770,9 0-480,3 0-192,-1 0-2530,-6 0-3011,-2-4-7528</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47.744"/>
    </inkml:context>
    <inkml:brush xml:id="br0">
      <inkml:brushProperty name="width" value="0.025" units="cm"/>
      <inkml:brushProperty name="height" value="0.025" units="cm"/>
    </inkml:brush>
  </inkml:definitions>
  <inkml:trace contextRef="#ctx0" brushRef="#br0">29 0 12812,'0'0'12081,"11"8"-11542,2 0-436,-1 1-1,-1 1 1,0 0 0,0 0-1,-1 1 1,0 1-1,-1 0 1,15 24 0,-16-21-82,-1 1 0,0 1 0,-1-1 0,-1 1 0,0 0 0,-2 1 0,0-1-1,-1 0 1,0 1 0,-2 0 0,0-1 0,0 1 0,-2-1 0,-1 1 0,0-1 0,-1 0 0,0 0 0,-2 0 0,0 0 0,-1-1 0,0 0 0,-1-1 0,-1 1 0,-1-2 0,0 1 0,-1-1 0,0-1 0,-21 20 0,-4-8-185,35-24-18,-1-1 0,1 1-1,0 0 1,-1-1 0,1 1 0,-1-1-1,1 0 1,-1 1 0,1-1 0,-1 0-1,1 0 1,-1 0 0,1 0-1,-1 0 1,-1-1 0,-1-6-4308,4-13-3245</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48.103"/>
    </inkml:context>
    <inkml:brush xml:id="br0">
      <inkml:brushProperty name="width" value="0.025" units="cm"/>
      <inkml:brushProperty name="height" value="0.025" units="cm"/>
    </inkml:brush>
  </inkml:definitions>
  <inkml:trace contextRef="#ctx0" brushRef="#br0">186 0 16944,'0'0'5285,"-4"9"-3438,-56 101 1878,-20 44-2695,72-135-1027,1 1 0,1 0 1,0 1-1,2-1 0,0 1 1,-1 29-1,4-36 20,0 0 0,2 1 1,0-1-1,0 0 0,1 0 0,7 23 0,-7-32-122,-1-1 1,1 0-1,1 0 0,-1 0 0,0 0 0,1-1 0,0 1 0,0-1 1,0 0-1,0 1 0,0-1 0,1 0 0,-1-1 0,1 1 1,0-1-1,0 0 0,0 1 0,0-2 0,0 1 0,1 0 1,-1-1-1,0 0 0,1 0 0,-1 0 0,7 0 0,-1 0-1105,1 0-1,0-1 0,-1-1 1,1 1-1,19-5 0,14-12-5938</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48.527"/>
    </inkml:context>
    <inkml:brush xml:id="br0">
      <inkml:brushProperty name="width" value="0.025" units="cm"/>
      <inkml:brushProperty name="height" value="0.025" units="cm"/>
    </inkml:brush>
  </inkml:definitions>
  <inkml:trace contextRef="#ctx0" brushRef="#br0">1 327 19314,'0'0'5824,"12"-3"-4473,11-4-1156,1-2-1,-1 0 1,-1-1 0,1-1 0,-2-2-1,0 0 1,0-1 0,22-20 0,-19 13-119,0-1 1,-2-1 0,0 0 0,-2-2 0,-1-1-1,22-37 1,-69 136 1760,16-48-1702,0 0 1,2 0-1,2 2 0,0-1 1,1 1-1,2-1 1,-3 37-1,8-62-157,0 0 0,0 0 1,0 0-1,0 0 0,0 1 0,0-1 0,0 0 0,0 0 0,0 0 0,1 0 0,-1 0 0,0 0 0,1 0 0,-1 0 1,1 0-1,-1 0 0,1-1 0,-1 1 0,1 0 0,0 0 0,0 0 0,-1-1 0,1 1 0,0 0 0,0-1 0,0 1 0,0 0 1,-1-1-1,1 1 0,0-1 0,0 0 0,0 1 0,0-1 0,0 0 0,0 1 0,0-1 0,1 0 0,-1 0 0,0 0 0,1 0 1,1 0-514,-1-1-1,1 1 1,0-1 0,-1 0 0,1 0 0,-1 0 0,1 0 0,-1 0 0,1 0 0,-1-1 0,0 1 0,0-1 0,1 1 0,-1-1 0,2-2 0,16-23-9437</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48.887"/>
    </inkml:context>
    <inkml:brush xml:id="br0">
      <inkml:brushProperty name="width" value="0.025" units="cm"/>
      <inkml:brushProperty name="height" value="0.025" units="cm"/>
    </inkml:brush>
  </inkml:definitions>
  <inkml:trace contextRef="#ctx0" brushRef="#br0">59 0 21685,'0'0'4420,"-43"62"-2723,32-33-1152,8 4-225,2 3-224,1 3-64,0-3-32,0-3-256,0-2-289,4-8-544,-1-9-640,0-10-1058,-3-13-11402</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7:00.840"/>
    </inkml:context>
    <inkml:brush xml:id="br0">
      <inkml:brushProperty name="width" value="0.025" units="cm"/>
      <inkml:brushProperty name="height" value="0.025" units="cm"/>
    </inkml:brush>
  </inkml:definitions>
  <inkml:trace contextRef="#ctx0" brushRef="#br0">1 1203 19314,'0'0'1367,"16"2"-1025,1 1-212,0-2 1,-1-1-1,1 0 1,0-1-1,0 0 1,-1-1-1,1-1 1,30-10-1,670-278 1604,-534 210-1632,752-309 984,24 59-4216,-725 261-4712,-144 45-187</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49.215"/>
    </inkml:context>
    <inkml:brush xml:id="br0">
      <inkml:brushProperty name="width" value="0.025" units="cm"/>
      <inkml:brushProperty name="height" value="0.025" units="cm"/>
    </inkml:brush>
  </inkml:definitions>
  <inkml:trace contextRef="#ctx0" brushRef="#br0">1 1 19731,'0'0'4164,"54"24"-2179,-8-16-831,8-5-578,4-1-480,1-2-448,-5 0-5221,-7-5-13037</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49.714"/>
    </inkml:context>
    <inkml:brush xml:id="br0">
      <inkml:brushProperty name="width" value="0.025" units="cm"/>
      <inkml:brushProperty name="height" value="0.025" units="cm"/>
    </inkml:brush>
  </inkml:definitions>
  <inkml:trace contextRef="#ctx0" brushRef="#br0">145 116 11339,'0'0'6694,"4"-8"-3736,-2 4-2924,1-2 738,0 0 0,-1 0 0,1 0 1,-1 0-1,0 0 0,1-10 0,-3 14-644,0 0-1,0 0 1,0 0 0,0 0-1,0 1 1,-1-1 0,1 0-1,0 0 1,-1 1 0,0-1-1,1 0 1,-1 0-1,0 1 1,0-1 0,0 1-1,0-1 1,0 1 0,0-1-1,0 1 1,-1 0 0,1-1-1,0 1 1,-1 0 0,1 0-1,-1 0 1,0 0-1,1 0 1,-1 1 0,1-1-1,-1 0 1,0 1 0,-2-1-1,-1-1-123,0 1 0,-1 0-1,1 1 1,0-1 0,-1 1-1,1 0 1,0 0 0,-1 1-1,1-1 1,0 1 0,0 1-1,0-1 1,-1 1 0,1-1-1,1 2 1,-9 3 0,11-5-15,-1 1 0,0-1 0,1 1 0,0 0 0,-1 0 0,1 0 0,0 1 0,0-1 0,0 0 0,0 1 0,0-1 0,1 1 0,-1 0 0,1-1 0,-1 1 0,1 0 0,0 0 0,0 0 0,1 0 0,-1 0 0,1 0 0,-1 0 0,1 0 0,0 0 0,0 0 0,0 0 0,0 0 0,1 0 0,1 6 0,-2-8 2,1 0-1,0 0 1,0 1-1,-1-1 0,1 0 1,0 0-1,0 0 1,0 0-1,0-1 0,0 1 1,0 0-1,0 0 0,1 0 1,-1-1-1,0 1 1,0-1-1,0 1 0,1-1 1,-1 1-1,0-1 1,1 0-1,-1 0 0,0 0 1,3 1-1,40-1-26,-30-1-67,33-3-404,-39 2 450,2 1 0,-1 0 0,0 0 0,0 1 0,0 1 0,0-1 1,0 1-1,11 3 0,-18-2 41,1-1 0,0 1 0,-1 0 0,1 1 0,-1-1 0,1 0 0,-1 1 0,0-1 0,0 1 1,0 0-1,-1-1 0,1 1 0,-1 0 0,1 0 0,-1 0 0,0 0 0,0 1 0,0-1 0,-1 0 0,2 5 0,4 71-2,-6-74 29,0 19 155,1 4-183,-1-1 1,-1 1-1,-9 47 1,10-70 135,-1 0 0,0 0 0,-1 0 1,1 0-1,-1-1 0,0 1 0,0-1 1,0 1-1,-1-1 0,1 0 0,-1 0 0,0 0 1,0 0-1,-1 0 0,1-1 0,-1 0 1,1 1-1,-1-1 0,0 0 0,-1-1 0,1 1 1,0-1-1,-1 0 0,1 0 0,-1 0 1,0-1-1,-9 2 0,11-2-102,-1-1-1,1 0 1,-1 0-1,1 0 1,-1-1 0,1 1-1,0-1 1,-1 0 0,1 0-1,-1 0 1,1 0-1,0-1 1,0 1 0,0-1-1,0 0 1,0 0-1,0 0 1,-4-3 0,2-1 7,0 1 0,1-1-1,0 0 1,0 0 0,0 0 0,0 0 0,1-1 0,-4-11 0,2 3-6,1 0 0,0 0 0,2 0 1,-1 0-1,2 0 0,0-1 0,1 1 0,2-18 0,-2 29-112,1 0 1,1 0-1,-1 0 0,1 1 0,-1-1 1,1 0-1,0 1 0,0-1 1,1 1-1,-1-1 0,1 1 1,-1 0-1,1 0 0,0 0 0,0 1 1,1-1-1,-1 1 0,1-1 1,-1 1-1,1 0 0,-1 1 0,1-1 1,6-1-1,10-3-1063,0 0 0,0 2 0,32-4 1,-17 4-499,13-6-6101,2-2-7923</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50.104"/>
    </inkml:context>
    <inkml:brush xml:id="br0">
      <inkml:brushProperty name="width" value="0.025" units="cm"/>
      <inkml:brushProperty name="height" value="0.025" units="cm"/>
    </inkml:brush>
  </inkml:definitions>
  <inkml:trace contextRef="#ctx0" brushRef="#br0">1 23 18962,'0'0'10378,"65"-13"-9385,-22 9-545,5 0-416,7 3-96,1 1-2146,0 0-2755,-4 0-2466</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50.434"/>
    </inkml:context>
    <inkml:brush xml:id="br0">
      <inkml:brushProperty name="width" value="0.025" units="cm"/>
      <inkml:brushProperty name="height" value="0.025" units="cm"/>
    </inkml:brush>
  </inkml:definitions>
  <inkml:trace contextRef="#ctx0" brushRef="#br0">192 0 12107,'0'0'10699,"8"9"-9354,7 8-828,-1 1 1,-1 1-1,0 0 1,-2 1-1,0 0 1,-1 0-1,12 36 0,-18-39-501,0-1 0,0 1 0,-2-1 0,0 1 0,-1 0-1,0 0 1,-2 0 0,0 0 0,-1 0 0,0-1-1,-9 30 1,0-14-90,-2-1-1,-1 0 0,-1-1 1,-1-1-1,-2 0 1,-29 36-1,22-35-2861,-1-1-1,-52 44 1,32-37-5643</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55.404"/>
    </inkml:context>
    <inkml:brush xml:id="br0">
      <inkml:brushProperty name="width" value="0.025" units="cm"/>
      <inkml:brushProperty name="height" value="0.025" units="cm"/>
    </inkml:brush>
  </inkml:definitions>
  <inkml:trace contextRef="#ctx0" brushRef="#br0">1 0 14478,'0'0'7847,"66"0"-6918,-22 0-577,7 0-224,5 0-96,3 0 33,-5 0-418,-8 0-896,-11 0-641,-14 0-960,-10 7-1507,-11 1-1536</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55.734"/>
    </inkml:context>
    <inkml:brush xml:id="br0">
      <inkml:brushProperty name="width" value="0.025" units="cm"/>
      <inkml:brushProperty name="height" value="0.025" units="cm"/>
    </inkml:brush>
  </inkml:definitions>
  <inkml:trace contextRef="#ctx0" brushRef="#br0">19 0 13549,'0'0'6534,"-18"53"-5381,44-47 96,10-1-320,13-5-448,10 0-321,10 0-96,6-6-993,1-7-3363,-4-5-3395</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56.077"/>
    </inkml:context>
    <inkml:brush xml:id="br0">
      <inkml:brushProperty name="width" value="0.025" units="cm"/>
      <inkml:brushProperty name="height" value="0.025" units="cm"/>
    </inkml:brush>
  </inkml:definitions>
  <inkml:trace contextRef="#ctx0" brushRef="#br0">1 295 15278,'0'0'7907,"13"-6"-7059,26-17-765,-2-1 0,0-1 0,-1-3-1,-1 0 1,-2-3 0,-1 0 0,33-45-1,-47 54 6,-24 29 124,-32 47 369,33-46-484,-12 21 214,-18 40 0,31-61-299,1 1 0,0 0 0,0 0 0,1 1 0,0-1 0,1 1 0,0-1 0,0 1-1,2 13 1,-1-21-23,0-1-1,1 1 1,-1-1 0,1 0-1,-1 1 1,1-1-1,-1 0 1,1 1-1,0-1 1,0 0-1,0 0 1,0 0-1,0 0 1,0 0 0,0 0-1,0 0 1,0 0-1,0 0 1,1 0-1,-1-1 1,0 1-1,0-1 1,1 1 0,-1-1-1,0 1 1,1-1-1,-1 0 1,1 1-1,1-1 1,2 1-517,0-1-1,0 0 1,0 0 0,0 0-1,0-1 1,0 1 0,8-3 0,17-12-5814</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56.434"/>
    </inkml:context>
    <inkml:brush xml:id="br0">
      <inkml:brushProperty name="width" value="0.025" units="cm"/>
      <inkml:brushProperty name="height" value="0.025" units="cm"/>
    </inkml:brush>
  </inkml:definitions>
  <inkml:trace contextRef="#ctx0" brushRef="#br0">102 1 16816,'0'0'1762,"-10"11"-332,-3 3-651,1 1-1,0 0 1,1 1-1,-16 31 1,25-41-608,-1 0 0,1 0 1,0 1-1,0-1 0,0 1 0,1-1 1,0 1-1,0-1 0,1 10 0,0-13-162,1 0 0,-1 0-1,1 0 1,0 1 0,0-1-1,0 0 1,0 0 0,0 0-1,1 0 1,0-1 0,-1 1-1,1 0 1,0-1 0,0 1-1,0-1 1,1 1-1,-1-1 1,1 0 0,-1 0-1,5 2 1,-2-1 15,0 0-1,1-1 1,-1 0 0,1 0-1,-1 0 1,1 0 0,0-1-1,0 0 1,0-1-1,-1 1 1,1-1 0,0 0-1,0 0 1,0-1 0,0 0-1,0 0 1,0 0 0,-1-1-1,1 0 1,-1 0 0,1 0-1,-1-1 1,0 0-1,0 0 1,0 0 0,0 0-1,0-1 1,-1 0 0,1 0-1,-1 0 1,0-1 0,-1 1-1,1-1 1,-1 0 0,0 0-1,0 0 1,0 0-1,-1-1 1,1 1 0,-2-1-1,3-8 1,-3 9 116,0 0 1,0 0-1,-1 0 0,1-1 1,-1 1-1,-1 0 0,1 0 1,-1 0-1,0 0 0,0-1 1,0 1-1,-1 0 0,1 1 1,-1-1-1,-1 0 0,1 0 0,-1 1 1,-5-8-1,5 9-126,0 0 1,-1 0-1,1 0 0,-1 0 1,1 1-1,-1-1 0,0 1 0,0 0 1,0 1-1,0-1 0,0 0 1,0 1-1,-1 0 0,1 0 1,0 1-1,-1-1 0,1 1 0,0 0 1,-1 0-1,1 0 0,-1 0 1,-6 2-1,9-1-69,1-1 0,-1 1 0,0 0 0,0-1 1,1 1-1,-1 0 0,1 0 0,-1 0 0,0 0 0,1 0 0,0 1 0,-1-1 1,1 0-1,0 1 0,0-1 0,0 1 0,0-1 0,0 1 0,0-1 1,0 1-1,0 0 0,0-1 0,1 1 0,-1 0 0,1 0 0,-1 0 1,1-1-1,0 1 0,0 0 0,0 2 0,0-2-242,0 1 1,0-1-1,0 0 0,0 0 1,1 0-1,-1 0 0,1 0 1,-1 0-1,1 0 1,0 0-1,0 0 0,-1 0 1,2 0-1,-1 0 0,0 0 1,0-1-1,0 1 0,1 0 1,-1-1-1,1 1 0,0-1 1,-1 0-1,1 1 0,0-1 1,0 0-1,2 1 0,28 5-4945,11-6-2381</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56.777"/>
    </inkml:context>
    <inkml:brush xml:id="br0">
      <inkml:brushProperty name="width" value="0.025" units="cm"/>
      <inkml:brushProperty name="height" value="0.025" units="cm"/>
    </inkml:brush>
  </inkml:definitions>
  <inkml:trace contextRef="#ctx0" brushRef="#br0">196 12 13741,'0'0'4538,"-9"-1"-1405,1 1-2828,0 1 0,0 0 1,0 0-1,0 0 0,0 1 0,1 0 0,-1 0 0,1 1 0,-1 0 0,1 0 0,0 1 0,0 0 0,1 0 0,-1 1 1,1 0-1,0 0 0,0 0 0,0 1 0,-7 9 0,9-10-180,0 1 0,0 0 0,0 0 0,1 0 0,0 0 0,0 1 0,0-1 0,1 1 0,0 0 0,0 0 0,1-1 1,0 1-1,0 10 0,1-13-113,0-1 1,0 0-1,1 0 1,-1 0 0,1 1-1,0-1 1,0 0-1,0 0 1,0 0-1,1-1 1,-1 1 0,1 0-1,0 0 1,-1-1-1,1 1 1,1-1 0,-1 1-1,0-1 1,0 0-1,1 0 1,-1 0-1,1 0 1,0-1 0,0 1-1,-1-1 1,1 1-1,0-1 1,0 0 0,0 0-1,6 1 1,5 0 22,0 0 1,0 0-1,0-2 1,0 1-1,0-2 1,0 0-1,0-1 1,0 0-1,-1-1 1,1-1-1,16-6 1,-20 7-16,0-1 1,-1 0-1,0-1 1,0 0-1,0 0 1,-1-1-1,0 0 1,0-1-1,0 0 1,-1 0-1,0 0 0,0-1 1,-1 0-1,0-1 1,-1 1-1,6-12 1,-9 18 37,-1-1 1,0 0-1,0 1 0,0-1 1,0 0-1,0 1 1,-1-1-1,1 0 1,-1 0-1,1 0 0,-1 1 1,0-1-1,-1 0 1,1 0-1,0 0 1,-1 1-1,1-1 0,-1 0 1,0 0-1,0 1 1,0-1-1,-3-4 0,2 4-12,-1 1 0,0-1 0,0 1 0,0-1 0,0 1 0,0 0 0,-1 0 0,1 1 0,0-1 0,-1 1 0,1 0 0,-1 0 0,0 0 0,-6-1 0,-9 0-12,0 1 0,1 0 0,-1 2 0,1 0 0,-33 7 0,41-7-47,1 2 0,-1 0 0,1 0 0,0 0 0,0 1 0,-10 6 0,44-9-3164,-14-4 1359,0-2-1,-1 1 0,1-2 0,11-7 0,-18 11 936,39-24-11139</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57.277"/>
    </inkml:context>
    <inkml:brush xml:id="br0">
      <inkml:brushProperty name="width" value="0.025" units="cm"/>
      <inkml:brushProperty name="height" value="0.025" units="cm"/>
    </inkml:brush>
  </inkml:definitions>
  <inkml:trace contextRef="#ctx0" brushRef="#br0">1 73 20115,'0'0'12652,"60"-32"-15343,-46 13-3811,-2-2-8392</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7:30.961"/>
    </inkml:context>
    <inkml:brush xml:id="br0">
      <inkml:brushProperty name="width" value="0.025" units="cm"/>
      <inkml:brushProperty name="height" value="0.025" units="cm"/>
    </inkml:brush>
  </inkml:definitions>
  <inkml:trace contextRef="#ctx0" brushRef="#br0">0 187 6438,'0'0'9700,"1"-9"-8889,-1 7-758,0 0-1,1 0 1,-1 0-1,1 0 0,-1 0 1,1-1-1,0 1 1,-1 0-1,1 0 0,0 0 1,0 1-1,1-1 1,-1 0-1,0 0 0,1 1 1,-1-1-1,1 0 1,2-1-1,1 0 50,0 1-1,0 0 1,0 0 0,0 1-1,0 0 1,0 0 0,0 0 0,1 0-1,6 1 1,112-4 811,188 20 0,-28 0-775,258-21 66,239 8-135,-644 9 0,-1318-32 469,643 8-473,235 12-161,1071-10 64,-602 10 24,379-6-21,-4-38 34,-520 41-3,-4 1 7,0-1 0,0 0-1,-1-1 1,1 0-1,22-11 1,-38 15-3,-1 0 1,1 0 0,-1 0-1,0 0 1,1 0-1,-1 0 1,1 0 0,-1 0-1,0-1 1,1 1 0,-1 0-1,0 0 1,1 0 0,-1-1-1,0 1 1,1 0 0,-1 0-1,0-1 1,0 1 0,1 0-1,-1-1 1,0 1 0,0 0-1,0-1 1,1 1-1,-1 0 1,0-1 0,0 1-1,0 0 1,0-1 0,0 1-1,0-1 1,1 1 0,-1 0-1,0-1 1,0 1 0,0 0-1,-1-1 1,1 1 0,0-1-1,0 1 1,0-1 0,-19-8 118,-30 2-77,-524-2 48,477 10-91,-396 16-33,3 40-633,263-17-6353,133-29-2227</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58.056"/>
    </inkml:context>
    <inkml:brush xml:id="br0">
      <inkml:brushProperty name="width" value="0.025" units="cm"/>
      <inkml:brushProperty name="height" value="0.025" units="cm"/>
    </inkml:brush>
  </inkml:definitions>
  <inkml:trace contextRef="#ctx0" brushRef="#br0">0 231 10890,'0'0'16806,"14"0"-16027,-4-1-648,0 0 1,0-1-1,0 1 1,0-2 0,0 0-1,0 0 1,-1 0-1,1-1 1,-1-1-1,12-7 1,21-20 63,52-53 1,-11 10-32,-83 75-168,0 0-1,1 0 1,-1 0 0,0 0-1,0 0 1,0 0 0,1 0 0,-1 0-1,0 0 1,0 0 0,0 0 0,0 0-1,1 0 1,-1 1 0,0-1 0,0 0-1,0 0 1,0 0 0,0 0-1,1 0 1,-1 0 0,0 1 0,0-1-1,0 0 1,0 0 0,0 0 0,0 0-1,0 1 1,0-1 0,0 0-1,0 0 1,1 0 0,-1 0 0,0 1-1,0-1 1,0 0 0,0 0 0,0 0-1,0 1 1,0-1 0,0 0 0,-1 0-1,1 0 1,0 0 0,0 1-1,0-1 1,0 0 0,0 0 0,0 0-1,0 0 1,0 1 0,0-1 0,0 0-1,-1 0 1,1 0 0,0 0-1,0 0 1,0 1 0,0-1 0,0 0-1,-1 0 1,-4 17-100,-19 32-198,-28 61 636,47-96-966,1-1 0,0 1 0,0 0-1,2 0 1,-1 1 0,1 17 0,3-23-3761,5-8-2067</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58.413"/>
    </inkml:context>
    <inkml:brush xml:id="br0">
      <inkml:brushProperty name="width" value="0.025" units="cm"/>
      <inkml:brushProperty name="height" value="0.025" units="cm"/>
    </inkml:brush>
  </inkml:definitions>
  <inkml:trace contextRef="#ctx0" brushRef="#br0">111 0 21685,'0'0'3138,"-64"59"-1920,46-29-738,5 3-64,5 2-127,6-1-257,2-2 32,0-2-32,0-4 0,3-3-256,-1-3-801,-1-8-321,-1-4-1120,-11-8-14990</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58.743"/>
    </inkml:context>
    <inkml:brush xml:id="br0">
      <inkml:brushProperty name="width" value="0.025" units="cm"/>
      <inkml:brushProperty name="height" value="0.025" units="cm"/>
    </inkml:brush>
  </inkml:definitions>
  <inkml:trace contextRef="#ctx0" brushRef="#br0">1 0 18161,'0'0'8104,"63"19"-7816,-20-14-160,8-1-256,6-4-3235,-6 0-3107</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59.102"/>
    </inkml:context>
    <inkml:brush xml:id="br0">
      <inkml:brushProperty name="width" value="0.025" units="cm"/>
      <inkml:brushProperty name="height" value="0.025" units="cm"/>
    </inkml:brush>
  </inkml:definitions>
  <inkml:trace contextRef="#ctx0" brushRef="#br0">217 234 13549,'0'0'13869,"-7"-2"-13698,5 2-170,1-1 1,-1 1 0,1-1-1,-1 1 1,1 0-1,-1-1 1,1 1 0,-1 0-1,0 0 1,1 0-1,-1 0 1,1 1 0,-1-1-1,1 0 1,-1 1-1,0-1 1,1 1 0,-1-1-1,1 1 1,0 0-1,-1-1 1,1 1 0,0 0-1,-1 0 1,1 0-1,-1 1 1,0 2-18,0 0 1,0 0-1,1 0 0,-1 0 1,1 0-1,0 0 0,1 0 1,-1 0-1,1 0 1,-1 0-1,1 1 0,1 3 1,-1-3 2,1 0 0,0 0 0,0 0 0,0 0 0,0-1 0,1 1 0,0 0 1,0-1-1,0 1 0,0-1 0,1 0 0,5 7 0,48 48-105,-9-8-205,-43-44 397,0 0 0,0 0 0,-1 1 0,0-1-1,0 1 1,-1 0 0,0 0 0,0 0 0,-1 0 0,0 1 0,0-1 0,-1 0-1,0 0 1,-1 0 0,0 1 0,0-1 0,-1 0 0,1 0 0,-2 0 0,1 0-1,-1-1 1,-1 1 0,1-1 0,-1 0 0,-1 1 0,1-2 0,-1 1 0,0-1-1,-1 1 1,-10 9 0,14-14-35,0-1 0,-1 1 0,1-1 0,0 1 0,0-1-1,-1 0 1,1 0 0,-1 0 0,1 0 0,-1-1 0,0 1 0,1-1 0,-1 1-1,0-1 1,1 0 0,-1 0 0,0 0 0,1 0 0,-1-1 0,0 1-1,-3-2 1,2 1 56,0-1-1,1 0 0,-1-1 0,1 1 1,-1-1-1,1 1 0,0-1 0,0 0 1,0 0-1,0 0 0,1-1 1,-4-5-1,-1-3 103,1 0 0,0 0 0,1-1 0,0 0 0,1 0 0,1 0 0,-4-19 0,6 24-259,0 0 0,1 0 0,-1 0 0,1 1 0,1-1 0,-1 0 0,2 0 0,-1 0-1,5-13 1,-4 16-72,1 1 0,0-1-1,0 1 1,0 0 0,0 0-1,1 0 1,0 0-1,0 1 1,0 0 0,0 0-1,0 0 1,1 0 0,-1 0-1,1 1 1,8-3-1,46-21-9757,-29 10 166</inkml:trace>
  <inkml:trace contextRef="#ctx0" brushRef="#br0" timeOffset="1">0 17 15887,'0'0'7495,"63"2"-5669,-13-2 256,13 0-929,5-1-705,-2-4-320,-4 2-128,-13 1-2370,-13-1-4324,-11-2-4613</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59.447"/>
    </inkml:context>
    <inkml:brush xml:id="br0">
      <inkml:brushProperty name="width" value="0.025" units="cm"/>
      <inkml:brushProperty name="height" value="0.025" units="cm"/>
    </inkml:brush>
  </inkml:definitions>
  <inkml:trace contextRef="#ctx0" brushRef="#br0">82 1 8104,'0'0'13143,"4"10"-12225,-2-6-806,71 208 2246,-66-189-2277,-2 0-1,-1 1 0,-1-1 0,-1 1 1,-1 0-1,-1 0 0,-5 44 0,2-54 56,-1-1-1,-1 1 1,0 0-1,0-1 1,-1 0-1,-16 24 0,-21 14-1154,37-46 259,0 0 1,0 0-1,-1 0 1,0-1-1,-13 6 1,-12 0-4996</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2:59.835"/>
    </inkml:context>
    <inkml:brush xml:id="br0">
      <inkml:brushProperty name="width" value="0.025" units="cm"/>
      <inkml:brushProperty name="height" value="0.025" units="cm"/>
    </inkml:brush>
  </inkml:definitions>
  <inkml:trace contextRef="#ctx0" brushRef="#br0">148 1 10282,'0'0'14776,"-4"10"-14680,-42 100-33,28-73-38,2 1 1,1 1-1,2 0 0,2 1 0,-10 61 0,19-82-35,1 0-1,1 0 1,0 0 0,2 0 0,0 0-1,8 31 1,-7-41-3,0-1 0,0 1 1,1-1-1,0 0 0,1 0 1,0-1-1,0 1 0,0-1 0,1 0 1,0-1-1,1 1 0,-1-1 1,1 0-1,0-1 0,1 0 0,10 6 1,0-3-353,0 0 1,1-2-1,0 0 0,1-1 1,-1-2-1,1 1 0,0-2 1,0-1-1,32-1 1,40 0-4542</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00.512"/>
    </inkml:context>
    <inkml:brush xml:id="br0">
      <inkml:brushProperty name="width" value="0.025" units="cm"/>
      <inkml:brushProperty name="height" value="0.025" units="cm"/>
    </inkml:brush>
  </inkml:definitions>
  <inkml:trace contextRef="#ctx0" brushRef="#br0">3 25 14958,'0'0'13106,"9"-5"-12215,29-14-207,-37 19-664,0 0 0,0 0 0,0 0 0,0 0 0,0 0 0,0 0 0,0 1 0,0-1 0,0 0 0,0 1 0,0-1 0,0 0 0,0 1 0,0-1 0,0 1 0,0 0 0,0-1 0,-1 1 0,1 0 0,0-1-1,0 1 1,-1 0 0,1 0 0,0 0 0,-1 0 0,1-1 0,-1 1 0,1 0 0,-1 0 0,0 0 0,1 0 0,-1 0 0,0 0 0,0 0 0,0 0 0,1 0 0,-1 1 0,0-1 0,0 0 0,-1 1 0,1 43 175,-1-40-166,-1 0 0,0 1-1,0-1 1,-1 0 0,1 0 0,-1 0 0,0-1-1,0 1 1,-1-1 0,1 1 0,-1-1 0,0 0-1,-8 6 1,-15 18 294,32-26-314,0-1 1,0 1-1,0-1 0,1 0 0,-1 0 1,9 0-1,-13-1-5,12 1-1,74 12-30,-81-12 9,0 0 0,0 1-1,1 0 1,-1 1 0,0-1 0,-1 1 0,1 0 0,0 1 0,-1-1-1,10 9 1,-14-11 27,0 0-1,1 0 0,-1 0 1,0 1-1,0-1 1,0 1-1,0-1 0,0 1 1,0-1-1,0 1 1,-1-1-1,1 1 0,0 0 1,-1-1-1,1 1 1,-1 0-1,0 0 1,0-1-1,0 1 0,0 0 1,0 0-1,0 0 1,0-1-1,0 1 0,-1 2 1,-1-1 26,1-1 1,-1 1-1,1-1 1,-1 0-1,0 0 1,0 0-1,0 0 1,0 0-1,-1 0 1,1-1-1,0 1 1,-1-1 0,1 1-1,-4 0 1,-6 3 95,0-1 1,0 0 0,0 0 0,-1-2 0,-22 3 0,32-5-132,-46-1 0,46 1 0,1-1 0,0 1 0,0-1 0,-1 1 0,1-1 0,0 0 0,0 0 0,0 0 0,0 0 0,0 0 0,0-1 0,0 1 0,1 0 0,-1-1 0,0 1 0,1-1 0,-1 0 0,-1-3 0,3 5-103,0-1-1,0 1 1,0 0-1,0-1 1,0 1-1,1 0 1,-1-1-1,0 1 1,0 0-1,0-1 1,1 1-1,-1 0 1,0-1 0,0 1-1,1 0 1,-1 0-1,0-1 1,1 1-1,-1 0 1,0 0-1,1 0 1,-1-1-1,0 1 1,1 0-1,-1 0 1,1 0 0,-1 0-1,0 0 1,1 0-1,-1 0 1,1 0-1,-1 0 1,0 0-1,1 0 1,-1 0-1,1 0 1,-1 0-1,0 0 1,1 0 0,-1 0-1,0 1 1,1-1-1,-1 0 1,1 0-1,1 1-1577,18-1-5403</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01.240"/>
    </inkml:context>
    <inkml:brush xml:id="br0">
      <inkml:brushProperty name="width" value="0.025" units="cm"/>
      <inkml:brushProperty name="height" value="0.025" units="cm"/>
    </inkml:brush>
  </inkml:definitions>
  <inkml:trace contextRef="#ctx0" brushRef="#br0">0 9 14894,'0'0'13165,"85"0"-12333,-25 0-479,10-4-225,5 3-64,-1-2-64,-7 3-1025,-15 0-2274,-15 3-1089,-20 7-865,-17-2-1698</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01.585"/>
    </inkml:context>
    <inkml:brush xml:id="br0">
      <inkml:brushProperty name="width" value="0.025" units="cm"/>
      <inkml:brushProperty name="height" value="0.025" units="cm"/>
    </inkml:brush>
  </inkml:definitions>
  <inkml:trace contextRef="#ctx0" brushRef="#br0">0 1 17232,'0'0'8136,"85"37"-6759,-21-37-640,10 0-577,1 0-96,-1-4-1890,-9-9-5092</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02.271"/>
    </inkml:context>
    <inkml:brush xml:id="br0">
      <inkml:brushProperty name="width" value="0.025" units="cm"/>
      <inkml:brushProperty name="height" value="0.025" units="cm"/>
    </inkml:brush>
  </inkml:definitions>
  <inkml:trace contextRef="#ctx0" brushRef="#br0">1 442 12075,'0'0'18621,"14"-1"-17703,-3-1-820,0 0 0,0 0 0,0-1 0,0 0 0,-1-1 0,1 0 1,12-8-1,3-3 24,-1-1 1,27-21 0,129-118-123,-156 130 0,-1-1 0,-1-1 0,-1-1 0,30-52 0,-92 185 0,10-35 0,-52 131 0,81-199-184,0 0 0,0 1 1,1-1-1,-1 1 0,1-1 0,-1 1 1,1-1-1,0 1 0,0 0 0,0-1 1,0 1-1,0-1 0,1 1 0,-1-1 1,2 4-1,-2-6 72,0 1 0,1-1 0,-1 1 0,0-1 0,1 0 0,-1 1 0,0-1 0,1 0 0,-1 1 0,1-1 0,-1 0 0,0 1 0,1-1 0,-1 0 0,1 0 0,-1 0 0,1 1 0,-1-1 0,1 0 0,-1 0 0,1 0 0,-1 0 0,1 0 0,0 0 0,-1 0 0,1 0 0,23-12-3368,-2-9-4661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7:44.181"/>
    </inkml:context>
    <inkml:brush xml:id="br0">
      <inkml:brushProperty name="width" value="0.025" units="cm"/>
      <inkml:brushProperty name="height" value="0.025" units="cm"/>
    </inkml:brush>
  </inkml:definitions>
  <inkml:trace contextRef="#ctx0" brushRef="#br0">0 1 7944,'52'8'448,"-2"-8"-1665</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02.599"/>
    </inkml:context>
    <inkml:brush xml:id="br0">
      <inkml:brushProperty name="width" value="0.025" units="cm"/>
      <inkml:brushProperty name="height" value="0.025" units="cm"/>
    </inkml:brush>
  </inkml:definitions>
  <inkml:trace contextRef="#ctx0" brushRef="#br0">146 1 2146,'0'0'26179,"-6"10"-25303,-8 14-381,-64 120 1636,69-126-2055,1 1-1,1 0 1,1 0-1,1 1 1,0-1-1,-2 26 1,7-44-66,0 1 0,0-1 1,0 0-1,0 1 0,0-1 0,0 1 1,1-1-1,-1 0 0,1 1 1,-1-1-1,1 0 0,-1 1 0,1-1 1,0 0-1,-1 0 0,1 0 0,0 0 1,0 0-1,0 0 0,0 0 0,0 0 1,0 0-1,0 0 0,2 1 0,1 0 7,0 0-1,0-1 1,0 1-1,0-1 0,0 0 1,0 0-1,0 0 1,6 0-1,7 0-52,0-1 1,1-1-1,20-3 1,-34 3-309,1 0 0,0 0 1,0-1-1,-1 1 0,1-1 1,-1 0-1,0 0 1,6-3-1,-7 3-528,-1 0 1,1-1-1,-1 1 0,1 0 1,-1-1-1,0 1 0,0-1 1,0 0-1,0 0 0,0 0 1,-1 0-1,3-5 0,3-16-9538</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02.958"/>
    </inkml:context>
    <inkml:brush xml:id="br0">
      <inkml:brushProperty name="width" value="0.025" units="cm"/>
      <inkml:brushProperty name="height" value="0.025" units="cm"/>
    </inkml:brush>
  </inkml:definitions>
  <inkml:trace contextRef="#ctx0" brushRef="#br0">18 1 19763,'0'0'6694,"-8"48"-4035,8-17-962,-2 1-640,0 8-480,2 1-353,-5 2-128,5-1-96,0 1-769,0-8-2594,0-10-3652,2-16-4291</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03.300"/>
    </inkml:context>
    <inkml:brush xml:id="br0">
      <inkml:brushProperty name="width" value="0.025" units="cm"/>
      <inkml:brushProperty name="height" value="0.025" units="cm"/>
    </inkml:brush>
  </inkml:definitions>
  <inkml:trace contextRef="#ctx0" brushRef="#br0">1 1 11851,'0'0'-224</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03.628"/>
    </inkml:context>
    <inkml:brush xml:id="br0">
      <inkml:brushProperty name="width" value="0.025" units="cm"/>
      <inkml:brushProperty name="height" value="0.025" units="cm"/>
    </inkml:brush>
  </inkml:definitions>
  <inkml:trace contextRef="#ctx0" brushRef="#br0">133 9 15214,'0'0'3449,"10"-1"-790,20-1-641,-8-1-386,1 1 0,0 2 1,0 0-1,30 4 1,-53-4-1615,1 1 0,0-1 0,-1 0 0,1 0 1,0 0-1,-1 1 0,1-1 0,0 0 0,-1 1 0,1-1 0,-1 1 0,1-1 1,-1 0-1,1 1 0,-1-1 0,1 1 0,-1-1 0,1 1 0,-1 0 1,0-1-1,1 1 0,-1-1 0,0 1 0,1 0 0,-1-1 0,0 1 1,0 0-1,0-1 0,0 2 0,-6 22 139,-25 18-100,-115 87 133,27-26-81,115-100-94,1 0 1,0 1-1,0-1 1,0 1-1,1 0 1,-1 0-1,-2 5 1,5-8-14,0-1-1,-1 1 1,1 0 0,0 0 0,0 0 0,0-1-1,0 1 1,0 0 0,0 0 0,0 0 0,0-1-1,0 1 1,0 0 0,0 0 0,0 0 0,0-1-1,1 1 1,-1 0 0,0 0 0,1-1-1,-1 1 1,0 0 0,1-1 0,-1 1 0,1 0-1,-1-1 1,1 1 0,0-1 0,-1 1 0,1-1-1,-1 1 1,1-1 0,0 1 0,-1-1 0,1 0-1,0 1 1,0-1 0,-1 0 0,1 1-1,0-1 1,0 0 0,0 0 0,-1 0 0,1 0-1,0 0 1,1 0 0,30 5-570,1-2 1,-1-1-1,50-3 0,102-19-4382,-102 10 2525,-65 8-4329</inkml:trace>
  <inkml:trace contextRef="#ctx0" brushRef="#br0" timeOffset="1">587 282 22581,'0'0'5029,"-30"68"-3459,17-36-1154,0 2 64,3-1-223,2 0-161,3 0-96,0-1-769,0-5-1633,2-6-2915,3-8-6310</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04.078"/>
    </inkml:context>
    <inkml:brush xml:id="br0">
      <inkml:brushProperty name="width" value="0.025" units="cm"/>
      <inkml:brushProperty name="height" value="0.025" units="cm"/>
    </inkml:brush>
  </inkml:definitions>
  <inkml:trace contextRef="#ctx0" brushRef="#br0">5 40 16400,'0'0'7489,"12"-5"-4974,2-1-1987,-1 0 1,1 1-1,0 1 1,1 0-1,-1 1 1,0 1-1,20-1 1,-18 2-312,-8 1-119,0 0-1,1 0 1,-1 0 0,0 1-1,13 3 1,-19-4-92,-1 1 0,1-1 1,-1 1-1,1 0 0,-1 0 0,0-1 1,1 1-1,-1 0 0,0 0 1,0 0-1,0 0 0,0 0 0,0 1 1,0-1-1,0 0 0,0 0 1,0 1-1,0-1 0,-1 0 0,1 1 1,-1-1-1,1 1 0,-1-1 1,1 1-1,-1-1 0,0 1 0,0-1 1,0 1-1,0-1 0,0 1 1,0 0-1,0-1 0,0 1 0,-1-1 1,1 1-1,-1 1 0,-1 5 3,-1-1-1,0 1 1,0-1-1,-1 0 1,0 0-1,0 0 1,-1 0-1,-8 9 1,-51 51 115,46-50-100,-14 13 1,19-19 108,0 1-1,1 0 1,0 0 0,1 2 0,-18 27 0,28-40-132,0 0 0,1 0 1,-1 0-1,1 1 1,-1-1-1,1 0 0,0 0 1,-1 0-1,1 0 0,0 0 1,0 1-1,0-1 1,0 0-1,0 0 0,0 0 1,0 0-1,0 1 0,0-1 1,1 0-1,-1 0 1,0 0-1,1 0 0,-1 0 1,1 0-1,-1 0 0,1 0 1,0 0-1,-1 0 1,1 0-1,0 0 0,0 0 1,0 0-1,-1-1 1,1 1-1,0 0 0,0-1 1,0 1-1,0 0 0,0-1 1,0 1-1,1-1 1,-1 0-1,0 1 0,0-1 1,0 0-1,0 0 0,2 1 1,8 1-5,1-1 0,0 1 1,22-2-1,-20 0 1,32 0-1107,0-2-1,0-2 1,0-2 0,52-14-1,-57 8-6155</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04.748"/>
    </inkml:context>
    <inkml:brush xml:id="br0">
      <inkml:brushProperty name="width" value="0.025" units="cm"/>
      <inkml:brushProperty name="height" value="0.025" units="cm"/>
    </inkml:brush>
  </inkml:definitions>
  <inkml:trace contextRef="#ctx0" brushRef="#br0">6 33 14862,'0'0'7079,"9"-6"-3641,27-18-828,-36 24-2534,0 0 0,0-1 1,1 1-1,-1 0 0,0 0 0,0 0 0,0 0 0,1 0 0,-1 0 1,0-1-1,0 1 0,0 0 0,1 0 0,-1 0 0,0 0 0,0 0 1,0 0-1,1 0 0,-1 0 0,0 0 0,0 0 0,1 0 0,-1 0 1,0 0-1,0 0 0,0 0 0,1 0 0,-1 0 0,0 0 0,0 0 0,0 1 1,1-1-1,-1 0 0,0 0 0,0 0 0,0 0 0,1 0 0,-1 0 1,0 1-1,0-1 0,0 0 0,0 0 0,0 0 0,1 1 0,-1-1 1,1 15 873,-8 14-705,-4 0-190,3-9-52,1 0 0,0 0 1,1 0-1,2 1 0,0-1 0,1 1 0,-1 22 0,4-41-6,1 0 0,-1 0-1,0 0 1,0 0 0,1 0 0,-1 0 0,1 0-1,0 0 1,-1-1 0,1 1 0,0 0 0,0 0-1,0-1 1,0 1 0,0 0 0,1-1 0,-1 1-1,0-1 1,1 0 0,-1 1 0,1-1 0,0 0-1,2 2 1,1-1-29,-1-1-1,1 1 1,-1-1-1,1 0 1,0 0-1,-1-1 1,1 1-1,0-1 1,9 0-1,-2-1-212,1-1-1,-1 0 1,1-1 0,-1 0-1,0-1 1,0-1-1,13-5 1,-19 6-1083,-1 1-1,1-1 0,0 0 1,-1-1-1,0 1 1,0-1-1,8-10 0,3-12-7682</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05.094"/>
    </inkml:context>
    <inkml:brush xml:id="br0">
      <inkml:brushProperty name="width" value="0.025" units="cm"/>
      <inkml:brushProperty name="height" value="0.025" units="cm"/>
    </inkml:brush>
  </inkml:definitions>
  <inkml:trace contextRef="#ctx0" brushRef="#br0">36 0 13805,'0'0'7912,"-20"61"-4645,15-31-385,0 5-960,1 1-545,3 1-608,1-1-513,0-2-191,4-3-33,9-6-961,3-12-2338,3-9-5734</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11.058"/>
    </inkml:context>
    <inkml:brush xml:id="br0">
      <inkml:brushProperty name="width" value="0.025" units="cm"/>
      <inkml:brushProperty name="height" value="0.025" units="cm"/>
    </inkml:brush>
  </inkml:definitions>
  <inkml:trace contextRef="#ctx0" brushRef="#br0">0 8 7687,'0'0'18738,"69"11"-18097,-9-11-385,14 0-192,5 0 32,3 0-544,-5 0-1859,-8 0-1600,-12-8-2275,-9-3-5637</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11.401"/>
    </inkml:context>
    <inkml:brush xml:id="br0">
      <inkml:brushProperty name="width" value="0.025" units="cm"/>
      <inkml:brushProperty name="height" value="0.025" units="cm"/>
    </inkml:brush>
  </inkml:definitions>
  <inkml:trace contextRef="#ctx0" brushRef="#br0">93 14 16047,'0'0'9006,"10"-5"-8355,-4 3-590,0 1 0,1-1-1,-1 1 1,0 0 0,1 0-1,-1 1 1,1 0-1,-1 0 1,0 0 0,1 1-1,-1 0 1,1 0 0,-1 1-1,0-1 1,0 1 0,0 1-1,0-1 1,0 1 0,-1 0-1,1 1 1,-1-1 0,0 1-1,0 0 1,5 5-1,-6-6-62,0 0-1,0 1 1,-1-1-1,1 1 0,-1 0 1,0 0-1,0 0 1,0 0-1,-1 0 0,1 1 1,-1-1-1,0 1 1,-1 0-1,1 0 0,-1-1 1,0 1-1,0 0 1,0 0-1,-1 0 1,1 0-1,-1 0 0,-1 0 1,1 0-1,-1 0 1,1 0-1,-3 7 0,-1-3 16,0 0 0,0 0 0,-1-1-1,0 0 1,-1 0 0,0 0 0,0 0 0,0-1-1,-1 0 1,0 0 0,-1-1 0,-14 10 0,-72 42 523,28-18-1989,26-12-3647,29-21-4189</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12.088"/>
    </inkml:context>
    <inkml:brush xml:id="br0">
      <inkml:brushProperty name="width" value="0.025" units="cm"/>
      <inkml:brushProperty name="height" value="0.025" units="cm"/>
    </inkml:brush>
  </inkml:definitions>
  <inkml:trace contextRef="#ctx0" brushRef="#br0">51 1 18353,'0'0'7907,"1"11"-7326,-3 25-362,0 0 0,-3 1-1,-11 48 1,7-49-178,3 0-1,0 0 1,3 0 0,1 64 0,2-98-131,0-1 0,0 0 0,0 0 0,1 1 0,-1-1 0,0 0 0,1 0 0,-1 0 0,1 1 0,-1-1 0,1 0 0,-1 0 0,1 0 1,0 0-1,0 0 0,-1 0 0,1 0 0,0 0 0,0 0 0,0-1 0,0 1 0,0 0 0,0 0 0,0-1 0,1 1 0,0 0 0,36 2-6530,-2-6-1841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7:45.109"/>
    </inkml:context>
    <inkml:brush xml:id="br0">
      <inkml:brushProperty name="width" value="0.025" units="cm"/>
      <inkml:brushProperty name="height" value="0.025" units="cm"/>
    </inkml:brush>
  </inkml:definitions>
  <inkml:trace contextRef="#ctx0" brushRef="#br0">251 245 5701,'0'0'2162,"13"-5"-1313,15-5-534,-1 1 0,1 2 0,45-6 0,660-6 2668,-531 20-2944,-201-1-39,1242-15 368,-1223 14-361,35-4 23,-83-3 1022,-661-18-564,550 26-458,-1200 51 931,860 12-919,513-66-86,50 2 0,9-1 79,281-22-38,998-48-1729,-542 55 1609,-825 16 114,-24-2 105,-41 0 191,-1177-4 1336,315 43-1146,658-23-1557,540-49-1820,-115 11 2335,535-50-311,-399 56-2305,-250 16-2446</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12.427"/>
    </inkml:context>
    <inkml:brush xml:id="br0">
      <inkml:brushProperty name="width" value="0.025" units="cm"/>
      <inkml:brushProperty name="height" value="0.025" units="cm"/>
    </inkml:brush>
  </inkml:definitions>
  <inkml:trace contextRef="#ctx0" brushRef="#br0">243 47 19827,'0'0'1735,"-13"-7"-59,11 6-1588,-10-6 200,-1 0-1,0 2 1,0 0-1,-16-5 1,25 9-271,-1 0 1,1 0-1,0 0 1,0 1-1,0 0 1,-1 0-1,1 0 1,0 0-1,-1 0 1,1 1-1,0 0 1,0 0-1,0 0 1,0 1 0,0-1-1,0 1 1,0 0-1,0 0 1,0 0-1,1 0 1,-6 6-1,3-2 95,1 0 0,0 1 0,0 0 0,1-1 0,0 2 0,0-1 0,1 0 0,0 1 0,0 0 0,1 0 0,-1-1 0,2 1 0,-1 1 1,1 13-1,0-18-55,1 0 0,0 0 0,0 0 0,0 0 0,1 0 0,0 0 0,-1 0 0,1-1 0,1 1 0,-1 0 1,0 0-1,1-1 0,0 1 0,0-1 0,0 0 0,0 1 0,1-1 0,-1 0 0,1 0 0,0-1 0,-1 1 1,1 0-1,1-1 0,-1 0 0,0 0 0,0 0 0,1 0 0,0 0 0,-1-1 0,1 1 0,7 1 0,-4-2 3,1 0 0,-1 0 0,1-1 0,-1 0-1,1-1 1,0 1 0,-1-1 0,1-1-1,-1 0 1,0 0 0,1 0 0,-1-1-1,0 0 1,-1 0 0,1 0 0,0-1-1,-1 0 1,0-1 0,0 1 0,0-1-1,0-1 1,-1 1 0,0-1 0,0 0 0,-1 0-1,1 0 1,-1 0 0,-1-1 0,1 0-1,-1 0 1,0 0 0,-1 0 0,1 0-1,-1 0 1,-1-1 0,0 1 0,0-1-1,0 1 1,-1-1 0,-1-11 0,1 18-53,-1-1-1,1 1 1,-1-1 0,1 1-1,-1-1 1,0 1 0,0 0 0,0-1-1,0 1 1,0 0 0,0 0 0,0 0-1,0-1 1,0 1 0,-1 0 0,1 0-1,0 1 1,-1-1 0,1 0 0,0 0-1,-1 1 1,1-1 0,-1 1-1,1-1 1,-1 1 0,0 0 0,1-1-1,-1 1 1,1 0 0,-1 0 0,0 0-1,1 0 1,-1 1 0,1-1 0,-1 0-1,-2 1 1,0 0-144,0-1 0,0 1-1,1 0 1,-1 0 0,0 0-1,1 1 1,-1-1 0,1 1 0,-1 0-1,1 0 1,0 0 0,0 0 0,0 1-1,-5 4 1,7-5-176,0 0-1,-1 0 1,1 0 0,0 1-1,1-1 1,-1 0-1,0 0 1,1 1 0,-1-1-1,1 0 1,0 4 0,0-6 57,0 1 0,0 0 1,0 0-1,0-1 1,0 1-1,0 0 1,0 0-1,1-1 0,-1 1 1,0 0-1,1 0 1,-1-1-1,0 1 1,1 0-1,-1-1 1,1 1-1,-1-1 0,1 1 1,-1-1-1,1 1 1,0-1-1,-1 1 1,1-1-1,0 1 0,-1-1 1,1 0-1,0 1 1,-1-1-1,1 0 1,0 0-1,0 1 0,-1-1 1,1 0-1,1 0 1,20 1-7497</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12.769"/>
    </inkml:context>
    <inkml:brush xml:id="br0">
      <inkml:brushProperty name="width" value="0.025" units="cm"/>
      <inkml:brushProperty name="height" value="0.025" units="cm"/>
    </inkml:brush>
  </inkml:definitions>
  <inkml:trace contextRef="#ctx0" brushRef="#br0">110 0 16335,'0'0'5040,"-9"4"-3476,8-4-1514,-57 27 2006,55-26-1991,0 0 0,1 1 0,-1 0 0,1-1 0,-1 1 0,1 0 0,-1 0 0,1 0 0,0 1-1,0-1 1,0 1 0,0-1 0,1 1 0,-1-1 0,1 1 0,-1 0 0,1 0 0,0 0 0,0 0 0,-1 4 0,2-6-81,1 0 1,-1 0-1,0 0 1,1-1-1,-1 1 0,1 0 1,-1-1-1,1 1 0,-1 0 1,1-1-1,0 1 1,-1-1-1,1 1 0,-1-1 1,1 1-1,0-1 0,0 1 1,-1-1-1,1 0 1,0 1-1,0-1 0,0 0 1,-1 0-1,1 0 0,0 1 1,1-1-1,29 5-393,-23-5 114,23 5-356,-15-4 69,0 1 0,-1 1 0,1 0 0,-1 1 0,27 11 0,-41-15 638,0 1 0,-1-1-1,1 0 1,0 0 0,0 1 0,0-1-1,-1 1 1,1-1 0,0 1 0,0-1-1,-1 1 1,1-1 0,0 1 0,-1 0-1,1-1 1,-1 1 0,1 0 0,-1 0 0,1-1-1,-1 1 1,0 0 0,1 0 0,-1 0-1,0-1 1,1 1 0,-1 0 0,0 0-1,0 0 1,0 0 0,0 0 0,0 0-1,0-1 1,0 1 0,0 0 0,0 0 0,-1 0-1,1 0 1,0 0 0,0-1 0,-1 1-1,1 0 1,-1 0 0,1 0 0,0-1-1,-1 1 1,0 0 0,1-1 0,-1 1-1,1 0 1,-1-1 0,0 1 0,1-1 0,-1 1-1,0-1 1,0 1 0,1-1 0,-3 1-1,-48 27 4098,48-27-4024,-66 22 2074,65-22-2131,-1 0-1,0 0 1,1-1 0,-1 1 0,0-1 0,0 0 0,0 0 0,1 0 0,-1-1-1,0 0 1,0 0 0,1 0 0,-6-2 0,9 2-205,0 0 0,0 0 0,0 0 0,0 0 0,0 0 0,0 0 0,1 0 0,-1 0 0,0 0 0,0 0 0,1 0 0,-1-1 0,1 1 0,-1 0 0,1-1 0,-1 1 0,1 0 0,0-1 0,0 1 0,0 0 0,0-1 1,0 1-1,0-1 0,0 1 0,0 0 0,0-1 0,1-2 0,0 0-869,0 1 1,0-1-1,1 0 0,-1 0 1,1 0-1,0 1 1,0-1-1,4-5 0,15-13-6914</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13.113"/>
    </inkml:context>
    <inkml:brush xml:id="br0">
      <inkml:brushProperty name="width" value="0.025" units="cm"/>
      <inkml:brushProperty name="height" value="0.025" units="cm"/>
    </inkml:brush>
  </inkml:definitions>
  <inkml:trace contextRef="#ctx0" brushRef="#br0">0 98 9513,'0'0'4933,"10"-2"-1485,97-23 4913,-94 21-7705,0 0 0,-1-1 0,1 0 0,-1-1-1,-1-1 1,1 0 0,12-9 0,-24 15-632,0 1 0,1 0-1,-1 0 1,0 0 0,1 0 0,-1 0 0,0-1 0,1 1-1,-1 0 1,0 0 0,0-1 0,1 1 0,-1 0 0,0 0 0,0-1-1,0 1 1,1 0 0,-1-1 0,0 1 0,0 0 0,0-1-1,0 1 1,0 0 0,0-1 0,0 1 0,1 0 0,-1-1 0,0 1-1,0 0 1,0-1 0,0 1 0,-1 0 0,1-1 0,0 1-1,0-1 1,0 1 0,0 0 0,0 0 0,0-1 0,0 1 0,-1-1-1,-17-3 146,-24 9-272,29-1 93,0 1 0,0 0 0,1 1 0,-1 1 0,1 0 0,-15 11-1,22-14 16,-1 1-1,0-1 1,1 1-1,0 0 0,0 0 1,1 0-1,0 1 0,-1 0 1,2 0-1,-1 0 1,1 0-1,0 0 0,0 1 1,-2 9-1,5-14 0,-1 0-1,1 0 0,1-1 1,-1 1-1,0 0 0,0 0 1,1 0-1,-1-1 0,1 1 1,-1 0-1,1 0 1,0-1-1,0 1 0,0 0 1,0-1-1,0 1 0,0-1 1,0 0-1,0 1 1,1-1-1,-1 0 0,0 1 1,1-1-1,-1 0 0,1 0 1,0 0-1,-1-1 1,1 1-1,0 0 0,-1 0 1,1-1-1,0 1 0,0-1 1,0 0-1,-1 1 1,1-1-1,2 0 0,12 2 15,1 0 0,-1-1 0,21-2-1,-21 1-13,-6 0-50,74-5-2109,-79 5 1904,-1 0 0,0-1 0,1 0 0,-1 0 0,0-1-1,0 1 1,0-1 0,0 0 0,0 0 0,0 0 0,-1 0 0,1-1-1,-1 1 1,1-1 0,-1 0 0,3-4 0,-1-9-8088,-4-2-8562</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13.468"/>
    </inkml:context>
    <inkml:brush xml:id="br0">
      <inkml:brushProperty name="width" value="0.025" units="cm"/>
      <inkml:brushProperty name="height" value="0.025" units="cm"/>
    </inkml:brush>
  </inkml:definitions>
  <inkml:trace contextRef="#ctx0" brushRef="#br0">1 48 17905,'0'0'1345,"83"-13"1506,-19 4-993,9 1-1154,5 5-159,1-3-641,-5-2-6278</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14.202"/>
    </inkml:context>
    <inkml:brush xml:id="br0">
      <inkml:brushProperty name="width" value="0.025" units="cm"/>
      <inkml:brushProperty name="height" value="0.025" units="cm"/>
    </inkml:brush>
  </inkml:definitions>
  <inkml:trace contextRef="#ctx0" brushRef="#br0">1 1 16624,'0'0'7281,"6"11"-6469,4 13-293,-1 0-1,0 0 1,-2 1 0,5 31 0,-12-52-403,1-1 1,-1 0-1,1 0 0,0 0 0,0 0 0,0 0 1,0 0-1,0 0 0,1 0 0,0-1 0,-1 1 1,1 0-1,0-1 0,0 1 0,0-1 0,4 3 1,-4-4-36,0 0 1,0 0 0,0-1-1,1 1 1,-1 0-1,0-1 1,0 0 0,1 0-1,-1 1 1,0-1 0,1 0-1,-1-1 1,0 1-1,0 0 1,1-1 0,-1 1-1,0-1 1,0 0-1,0 0 1,1 0 0,-1 0-1,0 0 1,3-2 0,9-6 61,0-1 0,0-1 1,13-13-1,-15 13-120,0 1 0,0 0 0,1 1 0,16-9 0,-29 18-27,0 0-1,1 0 0,-1 0 1,0-1-1,1 1 0,-1 0 1,1 0-1,-1 0 0,0 0 1,1 0-1,-1 0 0,1 0 0,-1 0 1,0 0-1,1 0 0,-1 0 1,1 0-1,-1 0 0,0 0 1,1 0-1,-1 0 0,1 0 1,-1 1-1,0-1 0,1 0 1,-1 0-1,0 1 0,1-1 1,-1 0-1,0 0 0,1 1 1,-1-1-1,0 0 0,1 1 1,5 19 14,-6 34 154,-1-41-175,1-12-84,0 0-1,0 0 0,0 1 1,0-1-1,0 0 1,1 0-1,-1 1 0,0-1 1,1 0-1,-1 0 1,0 0-1,1 1 0,-1-1 1,1 0-1,0 0 1,-1 0-1,1 0 1,0 0-1,1 1 0,15 1-7745,-5-6 10</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14.563"/>
    </inkml:context>
    <inkml:brush xml:id="br0">
      <inkml:brushProperty name="width" value="0.025" units="cm"/>
      <inkml:brushProperty name="height" value="0.025" units="cm"/>
    </inkml:brush>
  </inkml:definitions>
  <inkml:trace contextRef="#ctx0" brushRef="#br0">214 17 20531,'0'0'2872,"-10"-2"-154,-1-1-2330,0 0 0,0 1 1,0 1-1,0 0 0,-13 0 1,19 1-385,1 1 0,-1-1 1,1 1-1,-1 0 0,1 0 1,-1 1-1,1-1 1,0 1-1,0 0 0,0 0 1,0 1-1,0-1 0,0 1 1,0 0-1,1 0 1,0 0-1,-1 0 0,-2 4 1,0 1-10,1 0 1,0 0 0,0 1 0,1-1-1,0 1 1,-4 13 0,6-17 12,1 0 0,0 0 0,-1 1 0,2-1 0,-1 0 0,1 1 0,0-1 0,0 0 0,0 1 0,1-1 0,0 0 0,3 11 0,-3-14 0,0 0-1,1 0 0,-1-1 1,1 1-1,0 0 0,-1-1 1,1 1-1,0-1 0,0 1 1,0-1-1,0 0 0,0 0 1,0 0-1,0 0 0,0 0 1,1 0-1,-1-1 0,0 1 1,1-1-1,-1 0 0,0 1 0,1-1 1,3 0-1,3 0 41,-1-1 0,0 1 0,1-1 1,-1 0-1,14-5 0,-11 1-16,0 0 1,0-1-1,0 0 1,-1-1-1,0 0 1,-1 0-1,0-1 1,0 0-1,11-13 0,-13 13-5,-1 0-1,0 0 0,0-1 1,0 1-1,-1-1 0,0 0 1,-1-1-1,0 1 0,-1-1 1,0 0-1,3-14 0,-9 15-160,-7 15-55,-7 14-21,14-13-110,-1 1 1,2-1 0,-1 1 0,1 0-1,0 0 1,0 8 0,1-13-34,1-1 0,0 0 0,-1 1 0,1-1 1,0 1-1,0-1 0,0 0 0,1 1 0,-1-1 0,1 0 0,-1 1 1,1-1-1,0 0 0,-1 0 0,1 0 0,1 1 0,-1-1 1,0 0-1,0 0 0,1 0 0,-1-1 0,1 1 0,-1 0 1,3 1-1,18 5-5279</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14.952"/>
    </inkml:context>
    <inkml:brush xml:id="br0">
      <inkml:brushProperty name="width" value="0.025" units="cm"/>
      <inkml:brushProperty name="height" value="0.025" units="cm"/>
    </inkml:brush>
  </inkml:definitions>
  <inkml:trace contextRef="#ctx0" brushRef="#br0">129 211 8296,'0'0'12988,"-11"8"-12545,-5 4-208,0 0 0,1 1 1,-17 19-1,28-29-175,1 0 0,0 1 0,-1-1 1,1 1-1,1 0 0,-1 0 0,1 0 1,-1 0-1,1 1 0,0-1 0,1 0 1,-1 1-1,1-1 0,0 1 0,0 0 1,0-1-1,1 1 0,-1 0 0,1 0 1,0-1-1,1 1 0,-1 0 0,2 6 0,0-9-50,-1-1 0,0 1 0,0-1 0,1 0 0,-1 1 0,0-1 0,1 0 0,-1 0 0,1 0 0,0 0 0,-1 0 0,1 0 0,0-1 0,0 1 0,-1 0 0,1-1 0,0 0 0,0 1 0,0-1 0,0 0 0,0 0 0,2 0 0,46-3 236,-31-1-118,-1 0 1,0-2-1,0 0 1,0-1-1,0-1 1,-1 0-1,-1-2 1,20-14-1,-13 8 113,0-1 0,-2-2-1,0 0 1,35-43-1,-47 50-171,-1 0 0,-1 0 0,0-1 0,8-18 1,-13 25-35,1-1 0,-1 0 0,-1 1 0,1-1 0,-1 0 0,0 0 0,0 0 0,-1 0 0,0 0 0,-2-13 1,2 18-32,-1 1 0,1-1 0,-1 0 0,1 1 0,-1-1 0,1 1 0,-1-1 0,0 1 0,0-1 0,0 1 0,0-1 0,0 1 0,0 0 0,0-1 0,-1 1 0,1 0 0,0 0 0,-1 0 0,1 0 0,-1 0 0,1 0 0,-4 0 0,2 0 8,-1 0 0,0 0 0,1 1-1,-1-1 1,0 1 0,0 0 0,1 0 0,-1 1 0,0-1 0,-4 2-1,-3 1 17,0 0 0,-1 1 0,2 0 0,-1 1-1,-18 11 1,-41 36 243,65-48-243,0 1 1,1 0-1,-1 0 0,1 0 0,0 0 1,0 1-1,0 0 0,1-1 1,0 1-1,-4 11 0,7-16-24,-1 0 0,1 0-1,0 1 1,0-1 0,-1 0 0,1 0-1,0 0 1,0 1 0,0-1 0,1 0 0,-1 0-1,0 0 1,0 0 0,1 1 0,-1-1-1,0 0 1,1 0 0,0 0 0,-1 0-1,1 0 1,-1 0 0,1 0 0,0 0 0,0 0-1,-1 0 1,1-1 0,0 1 0,0 0-1,0 0 1,0-1 0,0 1 0,0-1-1,0 1 1,0-1 0,0 1 0,1-1 0,0 1-1,51 6 96,-42-6-127,52 0-1168,-48-3 909,-1 2 1,1 0 0,0 0-1,0 2 1,-1 0 0,1 0-1,-1 2 1,0-1 0,1 2 0,16 7-1,-30-10 286,1-1-1,0 0 1,0 1 0,-1-1-1,1 1 1,-1 0-1,0-1 1,1 1 0,-1 0-1,0 0 1,0 0-1,0 0 1,0 0 0,-1 0-1,1 0 1,0 0-1,-1 0 1,1 1-1,-1-1 1,0 0 0,0 0-1,0 0 1,0 1-1,0-1 1,0 0 0,-1 3-1,-1 1-153,1 0-1,-1 1 1,0-1 0,0-1-1,-1 1 1,0 0-1,-5 8 1,1-5-4698</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15.731"/>
    </inkml:context>
    <inkml:brush xml:id="br0">
      <inkml:brushProperty name="width" value="0.025" units="cm"/>
      <inkml:brushProperty name="height" value="0.025" units="cm"/>
    </inkml:brush>
  </inkml:definitions>
  <inkml:trace contextRef="#ctx0" brushRef="#br0">263 155 16335,'9'-8'3284,"-4"3"-2739,39-43 3395,-42 45-3684,0 1 0,0-1 0,0-1-1,0 1 1,-1 0 0,1 0 0,-1-1 0,0 1 0,0-1 0,0 1 0,0-1 0,-1 1-1,1-1 1,-1 0 0,0 1 0,0-1 0,-1-6 0,0 8-202,0 1 0,0-1 1,0 0-1,0 1 0,-1-1 0,1 0 1,0 1-1,-1 0 0,1-1 0,-1 1 1,1 0-1,-1 0 0,0 0 0,0 0 1,1 0-1,-1 0 0,0 0 0,0 1 1,0-1-1,0 1 0,0-1 0,0 1 1,0 0-1,0-1 0,0 1 1,-3 1-1,-4-2-55,0 2-1,1-1 1,-1 1 0,1 0-1,-12 4 1,10-1-3,-1 0 0,1 1 0,0 0-1,0 1 1,0 0 0,1 1 0,0 0-1,0 0 1,-7 9 0,11-11 1,0-1 0,1 1 0,0 0 0,0 0 0,0 1 0,1-1 0,0 1 0,0-1 0,0 1 0,0 0 0,1 0 0,0 0 0,1 1 0,-1-1 0,1 0 0,0 1 0,1 8 0,0-13 3,1 0-1,0-1 1,-1 1-1,1-1 1,0 1-1,0-1 1,0 1-1,0-1 1,0 1-1,1-1 1,-1 0-1,0 0 1,1 1-1,-1-1 1,1 0-1,-1 0 0,1-1 1,-1 1-1,1 0 1,0 0-1,-1-1 1,1 1-1,0-1 1,0 1-1,-1-1 1,1 0-1,0 0 1,0 0-1,-1 0 1,5 0-1,5 0 36,0 0 0,1-1-1,18-4 1,-18 1-16,0 0 0,1-1 0,-1 0 0,-1-1 0,15-9 0,-17 9-30,0 0-1,1 1 0,0 0 1,0 1-1,0 0 1,1 0-1,20-3 0,-31 7-6,1 0 0,-1 0 0,1 0 1,0 0-1,-1 0 0,1 0 0,-1 0 0,1 1 0,-1-1 0,1 0 0,-1 0 0,1 1 0,-1-1 0,0 0 0,1 1 0,-1-1 0,1 0 0,-1 1 1,0-1-1,1 1 0,-1-1 0,0 1 0,1-1 0,-1 0 0,0 1 0,0-1 0,1 1 0,-1 0 0,0-1 0,0 1 0,0-1 0,0 1 0,0-1 0,0 2 1,1 23-267,-1-18 256,1 58 122,1-19-150,-3 1 1,-1-1-1,-12 65 1,12-99 168,0 0 0,-2-1 1,1 1-1,-2-1 0,1 0 0,-1 0 0,-1-1 1,0 1-1,-1-1 0,0-1 0,0 1 0,-1-1 1,0 0-1,0-1 0,-1 0 0,0 0 1,-1-1-1,-14 8 0,19-12-42,0 0 0,0-1 0,0 1 0,0-1-1,0-1 1,-1 1 0,1-1 0,-1 0 0,1 0 0,-1 0 0,0-1 0,1 0 0,-1 0 0,1 0 0,-1-1-1,0 0 1,1 0 0,-9-3 0,7 1-51,1 0 0,0-1 0,0 0 0,0 0 0,0 0-1,1-1 1,0 0 0,0 0 0,0 0 0,0-1 0,1 1 0,0-1 0,-4-7 0,1 0-59,0 0 0,1-1 0,1 0 1,0 0-1,1-1 0,0 1 1,1-1-1,1 0 0,0 0 0,1 0 1,1 0-1,0 0 0,3-19 1,0 25-226,-1 1 0,1 0-1,0 0 1,1 0 0,0 0 0,0 0 0,1 1 0,0 0 0,0 0 0,12-12 0,5-2-3559,43-32 1,-38 32-699,14-13-6897</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3:16.090"/>
    </inkml:context>
    <inkml:brush xml:id="br0">
      <inkml:brushProperty name="width" value="0.025" units="cm"/>
      <inkml:brushProperty name="height" value="0.025" units="cm"/>
    </inkml:brush>
  </inkml:definitions>
  <inkml:trace contextRef="#ctx0" brushRef="#br0">0 113 15631,'0'0'11659,"77"-22"-9930,1 13-704,18-4-736,14 0-193,6 1-32,0-2-449,-7 0-3266,-1-1-6310</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32.801"/>
    </inkml:context>
    <inkml:brush xml:id="br0">
      <inkml:brushProperty name="width" value="0.025" units="cm"/>
      <inkml:brushProperty name="height" value="0.025" units="cm"/>
    </inkml:brush>
  </inkml:definitions>
  <inkml:trace contextRef="#ctx0" brushRef="#br0">0 472 16271,'0'0'7842,"11"8"-7479,-11-8-361,6 4 39,0 0 0,0 0 0,0 1 0,-1 0 0,1 0 0,-1 1 0,-1-1 0,1 1 1,-1 0-1,0 0 0,0 1 0,-1-1 0,4 10 0,11 44 60,-2 1 1,12 105-1,3 16 4303,-31-180-4345,1 0 0,-1 1-1,1-1 1,0 0 0,0 0-1,0 1 1,0-1 0,0 0-1,0 0 1,1 0 0,-1 0-1,3 2 1,-3-3-11,0-1-1,-1 1 1,1 0-1,0-1 1,0 1 0,0-1-1,0 0 1,0 1 0,0-1-1,0 0 1,0 0 0,0 1-1,0-1 1,0 0 0,0 0-1,0 0 1,0 0 0,0 0-1,0 0 1,2-1-1,-1 0 13,1 0-1,-1 0 0,0 0 0,0-1 0,0 1 0,0-1 1,0 0-1,0 1 0,0-1 0,0 0 0,0 0 0,-1 0 1,1 0-1,-1 0 0,0-1 0,1 1 0,-1 0 0,0-1 1,0 1-1,0-5 0,0 4-59,0 0 0,0 0 0,0 0 0,0 0 0,-1 0 0,0 0 0,1-1 0,-1 1 0,-1 0 0,1 0 0,0-1 0,-1 1 0,1 0 0,-1 0 0,0 0 0,0 0 0,0 0 0,-1 0 0,1 0 0,-1 0 0,-1-2 0,2 4 0,1 0 0,-1 1 0,1-1 0,0 1 0,0-1 0,-1 0 0,1 1 0,0-1 0,0 0 0,0 1 0,0-1 0,-1 0 0,1 1 0,0-1 0,0 0 0,0 0 0,1 1 0,-1-1 0,0 0 0,0 1 0,0-1 0,0 0 0,1 1 0,-1-1 0,0 0 0,1 1 0,-1-1 0,0 1 0,1-1 0,-1 1 0,2-2 0,18-21 0,-9 12 0,1-7 0,-1-1 0,0 0 0,-1-1 0,-1 0 0,9-32 0,21-111 0,-17 65 0,-11 53 0,-6 17 0,2 1 0,1 0 0,1 0 0,1 1 0,22-41 0,-29 63 0,-1-1 0,1 0 0,-1 0 0,0-1 0,-1 1 0,1 0 0,-1-1 0,0 1 0,0-1 0,-1 1 0,1-1 0,-1 0 0,-1-6 0,1-2 0,34 13 0,92 0 0,-56 2 0,1-4 0,137-21 0,-59-10 0,151-30 0,-234 54 0,0 3 0,107 1 0,-167 6 0,1 1 0,0 0 0,0 0 0,0 0 0,-1 1 0,1 0 0,-1 0 0,1 0 0,-1 1 0,7 4 0,-11-5 0,1 0 0,0 0 0,0 0 0,-1 0 0,0 1 0,1-1 0,-1 1 0,0 0 0,0 0 0,0 0 0,-1 0 0,1 0 0,-1 0 0,1 0 0,-1 0 0,0 0 0,0 1 0,-1-1 0,1 0 0,-1 1 0,1-1 0,-1 4 0,-1 13 25,-1-1 1,-1 0-1,-9 31 0,7-31-151,1 0-1,1 0 0,-2 33 0,6-47-2171,2-4-3593</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7:46.855"/>
    </inkml:context>
    <inkml:brush xml:id="br0">
      <inkml:brushProperty name="width" value="0.025" units="cm"/>
      <inkml:brushProperty name="height" value="0.025" units="cm"/>
    </inkml:brush>
  </inkml:definitions>
  <inkml:trace contextRef="#ctx0" brushRef="#br0">0 0 13997,'0'0'2258,"1"10"-1943,6 73 402,-3-20-373,2-1 1,3-1 0,3 0-1,22 70 1,115 225 653,16 43-21,-75-111-773,80 210 249,-115-364-426,-5 3-1,54 243 1,83 360 90,-147-608-116,221 835-34,-259-958 110,4 27-3136,-5-34 2494,-1 1-1,0-1 0,0 0 1,0 0-1,-1 0 0,1 0 1,0 1-1,-1-1 0,1 0 1,-1 0-1,0 0 1,0 0-1,-1 2 0,-6 5-3742</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33.397"/>
    </inkml:context>
    <inkml:brush xml:id="br0">
      <inkml:brushProperty name="width" value="0.025" units="cm"/>
      <inkml:brushProperty name="height" value="0.025" units="cm"/>
    </inkml:brush>
  </inkml:definitions>
  <inkml:trace contextRef="#ctx0" brushRef="#br0">6 33 19058,'-1'-1'260,"1"1"-1,-1-1 1,1 0-1,-1 0 1,1 1-1,-1-1 1,1 0 0,0 0-1,-1 0 1,1 1-1,0-1 1,0 0 0,-1 0-1,1 0 1,0 0-1,0 0 1,0 1-1,0-1 1,0 0 0,0 0-1,0 0 1,0 0-1,1-1 1,0 1-110,0 0 0,-1 0 1,1 0-1,0 1 0,0-1 0,0 0 1,-1 1-1,1-1 0,0 1 0,0-1 1,0 1-1,0-1 0,0 1 0,0 0 1,0-1-1,2 1 0,53-2 514,-43 3 20,-4 0-653,-1 0-1,0 1 1,1-1 0,-1 2-1,0-1 1,0 1-1,0 1 1,0-1 0,8 7-1,-13-9-29,-1 1 1,1-1-1,-1 1 1,0 0-1,0 0 0,0 0 1,0 1-1,0-1 1,0 0-1,0 1 0,-1-1 1,1 1-1,1 3 0,-3-4 11,0 0 0,1-1 0,-1 1 0,0 0-1,0 0 1,0 0 0,0 0 0,0-1 0,-1 1 0,1 0-1,-1 0 1,1 0 0,-1-1 0,1 1 0,-1 0-1,0-1 1,0 1 0,0-1 0,0 1 0,0-1-1,0 1 1,0-1 0,-3 2 0,-6 7 370,-3 6 236,13-15-617,0-1 0,0 1 0,1 0 0,-1-1 0,0 1 0,0 0 0,1-1 0,-1 1 0,1 0 0,-1-1 0,0 1 0,1-1 0,-1 1 0,1-1 0,0 1 0,-1-1 0,1 1 0,-1-1 0,1 0 0,0 1 0,-1-1 0,1 0 0,0 1 0,-1-1 0,1 0 0,0 0 0,-1 1 0,1-1 0,1 0 0,13 5 14,1 1 7,1 0 1,23 14 0,-37-19-23,0 1 0,0-1 0,0 1 0,-1 0 1,1 1-1,0-1 0,-1 0 0,0 1 0,1-1 0,-1 1 0,0 0 1,0 0-1,0-1 0,-1 1 0,1 1 0,-1-1 0,0 0 0,0 0 0,2 6 1,-3-7 13,0 0 0,0-1 0,0 1 0,-1 0 0,1 0 0,0 0 0,-1 0 0,1 0 0,-1-1 0,0 1 0,1 0 0,-1-1 0,0 1 0,0 0 0,0-1 0,0 1 0,0-1 0,-1 1 0,1-1 0,-2 2 0,-1 0 65,-1 0 1,1 0-1,-1 0 1,1 0-1,-1-1 1,0 0-1,-6 2 1,-6 0 150,1 0 1,0-1-1,-29 1 1,34-3-231,-44-1 0,54 0 0,-1 0 0,0 0 0,0 0 0,0-1 0,0 1 0,0 0 0,1-1 0,-1 1 0,0-1 0,0 0 0,1 0 0,-1 0 0,0 0 0,1 0 0,-1 0 0,1 0 0,-1 0 0,1 0 0,0-1 0,0 1 0,-1-1 0,0-1 0,2 2 0,0 1 0,-1 0 0,1-1 0,0 1 0,0 0 0,0-1 0,0 1 0,0 0 0,0-1 0,0 1 0,0 0 0,0 0 0,0-1 0,0 1 0,1 0 0,-1-1 0,0 1 0,0 0 0,0-1 0,0 1 0,0 0 0,1 0 0,-1-1 0,0 1 0,0 0 0,0 0 0,1-1 0,-1 1 0,0 0 0,0 0 0,1 0 0,-1-1 0,0 1 0,1 0 0,-1 0 0,0 0 0,0 0 0,1 0 0,-1 0 0,0 0 0,1-1 0,-1 1 0,0 0 0,1 0 0,18 0 0,-15 0 0,28 0-890,58 0-9799,-37-1-3260</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34.537"/>
    </inkml:context>
    <inkml:brush xml:id="br0">
      <inkml:brushProperty name="width" value="0.025" units="cm"/>
      <inkml:brushProperty name="height" value="0.025" units="cm"/>
    </inkml:brush>
  </inkml:definitions>
  <inkml:trace contextRef="#ctx0" brushRef="#br0">71 0 14414,'0'0'9320,"0"4"-8812,0 9-424,1 0 0,1 0 0,0 0 0,1 0 0,0-1 0,1 1 0,0-1 0,1 0 0,1 0 0,0 0 0,12 17 1,22 17 603,13 18 3,-49-60-616,-1 1 0,0 0 0,-1 0 0,1 0 0,-1 0 0,0 0 0,0 0 0,-1 1 0,0-1 0,0 0 0,1 10 0,-2-14 5,-1 1 0,1-1 1,-1 0-1,1 0 0,-1 1 0,1-1 0,-1 0 1,0 0-1,0 0 0,0 0 0,1 0 0,-1 0 1,0 0-1,0 0 0,0 0 0,0 0 0,-1-1 1,1 1-1,0 0 0,0-1 0,0 1 0,-1-1 1,1 1-1,0-1 0,0 0 0,-1 1 0,1-1 1,0 0-1,-1 0 0,1 0 0,0 0 0,-1 0 1,1 0-1,-3-1 0,-50-5 530,-5-11-444,46 13-158,1 0 0,0 0-1,-1 1 1,1 1 0,-18-1 0,30 3-35,1 0 17,-1 0 53,1 0 0,0 0 0,0 0 1,0 0-1,-1-1 0,1 1 0,0 0 0,0 0 0,-1-1 0,1 1 0,0 0 0,-1-1 0,1 1 0,0 0 0,-1-1 1,1 1-1,-1-1 0,1 1 0,-1-1 0,1 0 0,-1 1 0,1-1 0,-1 0 0,1 1 0,-1-1 0,1 0 1,-1 0-38,0 0 0,0 1 1,0-1-1,0 1 0,-1-1 1,1 1-1,0-1 0,0 0 1,0 1-1,-1-1 0,1 1 1,0-1-1,0 1 1,-1-1-1,1 1 0,-1-1 1,1 1-1,0 0 0,-1-1 1,1 1-1,-1-1 0,1 1 1,-1 0-1,1-1 0,-1 1 1,1 0-1,-1 0 0,1 0 1,-1-1-1,1 1 1,-1 0-1,0 0 0,1 0 1,-1 0-1,1 0 0,-1 0 1,0 0-1,1 0 0,-1 0 1,1 0-1,-2 0 0,2 0 133,10-22-14979,-3 9-1859</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35.438"/>
    </inkml:context>
    <inkml:brush xml:id="br0">
      <inkml:brushProperty name="width" value="0.025" units="cm"/>
      <inkml:brushProperty name="height" value="0.025" units="cm"/>
    </inkml:brush>
  </inkml:definitions>
  <inkml:trace contextRef="#ctx0" brushRef="#br0">1 403 13933,'0'0'17072,"11"-9"-16073,49-42-847,-3-2 1,-1-3 0,-4-2-1,66-93 1,-103 127-153,-29 76 0,-23 28 0,14-32 0,2 1 0,-27 90 0,47-134 5,0-1-1,0 1 1,0 0 0,1-1-1,0 1 1,0-1 0,0 1-1,0 0 1,2 8 0,-1-12-13,-1 1 0,1-1 0,0 1-1,0-1 1,0 1 0,0-1 0,0 0 0,0 1 0,0-1 0,1 0 0,-1 0 0,0 0 0,1 0 0,-1 0 0,1 0 0,-1-1 0,1 1 0,-1 0 0,1-1 0,-1 1 0,1-1 0,0 0-1,-1 1 1,1-1 0,0 0 0,-1 0 0,1 0 0,2 0 0,32-2-3012,-33 1 2280,-1 0 1,1 1 0,0-1 0,-1-1 0,1 1-1,-1 0 1,1 0 0,-1-1 0,0 0 0,4-2-1,12-15-8004</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35.802"/>
    </inkml:context>
    <inkml:brush xml:id="br0">
      <inkml:brushProperty name="width" value="0.025" units="cm"/>
      <inkml:brushProperty name="height" value="0.025" units="cm"/>
    </inkml:brush>
  </inkml:definitions>
  <inkml:trace contextRef="#ctx0" brushRef="#br0">0 66 19506,'0'0'10731,"11"-1"-10283,36-6-202,0-3-1,90-31 1,-134 40-241,0-1 1,1 2 0,-1-1-1,0 0 1,1 1 0,-1-1-1,1 1 1,5 0 0,-8 0-4,-1 0 1,1 1 0,0-1 0,0 0 0,0 0-1,0 1 1,0-1 0,0 1 0,-1-1-1,1 0 1,0 1 0,0 0 0,0-1 0,-1 1-1,1-1 1,0 1 0,-1 0 0,1 0-1,-1-1 1,1 1 0,0 1 0,0 3 23,0 0 1,0-1 0,-1 1 0,0 0-1,0-1 1,0 1 0,0 0-1,-1 0 1,0-1 0,0 1-1,-3 8 1,-11 36 159,-3 0 0,-29 56 1,22-52-10,-24 75 0,49-127-177,-8 36 44,7-36-48,1-1 0,0 1 0,0-1 0,0 1 0,0-1 0,-1 1 0,1-1 0,0 1 0,0-1 0,0 1 0,0-1 0,0 1 0,0-1 0,0 1 0,0-1 0,0 1 0,1-1 0,-1 1 0,0-1 0,0 1 0,0-1 0,1 1 0,-1-1 0,0 1 0,0-1 0,1 1 0,-1-1 0,0 0 0,1 1 0,-1-1 0,1 0 0,-1 1 0,0-1 0,1 0 0,-1 1 0,1-1 0,-1 0 0,1 0 0,-1 0 0,1 1 0,-1-1 0,1 0 0,-1 0 0,1 0 0,-1 0 0,1 0 0,-1 0 0,1 0 0,-1 0 0,1 0 0,0 0 0,-1 0 0,1 0 0,0-1 0,0 1-158,0-1 0,-1 0-1,1 1 1,0-1 0,0 0 0,-1 1 0,1-1 0,-1 0-1,1 0 1,-1 0 0,1 0 0,-1 1 0,1-1 0,-1 0 0,1 0-1,-1 0 1,0 0 0,0 0 0,0 0 0,0 0 0,1 0-1,-1 0 1,-1-1 0,1-28-5565,-1 25 4215,-3-29-7712</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36.134"/>
    </inkml:context>
    <inkml:brush xml:id="br0">
      <inkml:brushProperty name="width" value="0.025" units="cm"/>
      <inkml:brushProperty name="height" value="0.025" units="cm"/>
    </inkml:brush>
  </inkml:definitions>
  <inkml:trace contextRef="#ctx0" brushRef="#br0">1 46 16816,'0'0'12716,"68"13"-10634,-11-13-929,10-5-1153,3-4 0,-2-1 0,-9 0 0,-11 3-1025,-14-1-4484,-9-2-6791</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36.462"/>
    </inkml:context>
    <inkml:brush xml:id="br0">
      <inkml:brushProperty name="width" value="0.025" units="cm"/>
      <inkml:brushProperty name="height" value="0.025" units="cm"/>
    </inkml:brush>
  </inkml:definitions>
  <inkml:trace contextRef="#ctx0" brushRef="#br0">0 1 19731,'0'0'4324,"72"37"-1345,-10-27-1090,15-2-287,10-2-481,1-2-705,-4 1-320,-13 0-352,-11 5-1570,-22 0-2113,-15 1-2243,-22-2-2819</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36.794"/>
    </inkml:context>
    <inkml:brush xml:id="br0">
      <inkml:brushProperty name="width" value="0.025" units="cm"/>
      <inkml:brushProperty name="height" value="0.025" units="cm"/>
    </inkml:brush>
  </inkml:definitions>
  <inkml:trace contextRef="#ctx0" brushRef="#br0">0 0 12524,'0'0'9385,"76"22"-6054,-14-19-160,15-3-1474,4 0-896,-2 0-641,-3 0-192,-11 0-2562,-15 0-5446</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43.893"/>
    </inkml:context>
    <inkml:brush xml:id="br0">
      <inkml:brushProperty name="width" value="0.025" units="cm"/>
      <inkml:brushProperty name="height" value="0.025" units="cm"/>
    </inkml:brush>
  </inkml:definitions>
  <inkml:trace contextRef="#ctx0" brushRef="#br0">39 1 15951,'0'0'5125,"4"14"-3449,-1-1-1307,1-1 0,-2 1 0,0 0 0,0-1 0,-2 1 0,1 0 0,-2 0 0,-1 18 0,-43 298 1452,37-241-1845,7 155-1,2-229-131,1-1 0,0 1 0,7 22 0,-9-33-67,1 0 0,0-1 0,0 1 0,0 0 0,0 0 1,1-1-1,-1 1 0,1-1 0,0 1 0,0-1 0,-1 0 1,1 0-1,1 0 0,-1 0 0,0 0 0,0 0 1,1 0-1,-1-1 0,1 1 0,0-1 0,-1 0 0,6 2 1,-7-3-5,0 0-1,1 1 1,-1-1 0,0 0 0,0 0 0,0 0 0,0 0 0,1-1 0,-1 1 0,0 0 0,0 0 0,0-1 0,0 1 0,0 0 0,0-1 0,2 0 0,18-22-6126</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44.234"/>
    </inkml:context>
    <inkml:brush xml:id="br0">
      <inkml:brushProperty name="width" value="0.025" units="cm"/>
      <inkml:brushProperty name="height" value="0.025" units="cm"/>
    </inkml:brush>
  </inkml:definitions>
  <inkml:trace contextRef="#ctx0" brushRef="#br0">0 1 18642,'0'0'8328,"65"6"-7047,-26 0-128,10-2-449,5-2-383,4 0-353,1-2-1153,-1 0-3075,-4-11-2499</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44.718"/>
    </inkml:context>
    <inkml:brush xml:id="br0">
      <inkml:brushProperty name="width" value="0.025" units="cm"/>
      <inkml:brushProperty name="height" value="0.025" units="cm"/>
    </inkml:brush>
  </inkml:definitions>
  <inkml:trace contextRef="#ctx0" brushRef="#br0">0 0 20692,'0'0'1409,"26"55"-32,-10-8 513,1 7-449,-2 12-352,-5 11-192,-1 6-737,-5 0-64,-1-1-1921,1-7-3716,0-13-6919</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7:47.186"/>
    </inkml:context>
    <inkml:brush xml:id="br0">
      <inkml:brushProperty name="width" value="0.025" units="cm"/>
      <inkml:brushProperty name="height" value="0.025" units="cm"/>
    </inkml:brush>
  </inkml:definitions>
  <inkml:trace contextRef="#ctx0" brushRef="#br0">1 201 7847,'2'9'1154,"4"16"-320,2 1 1,1-1-1,1-1 1,1 0-1,1 0 1,1-1 0,1-1-1,1 0 1,20 22-1,-1-5-279,1-2 0,2-1-1,82 59 1,-107-86-506,1 0 1,1-1-1,-1-1 0,2 0 1,-1-1-1,17 5 0,-28-10-29,1 0-1,-1 0 0,1 0 1,0-1-1,-1 1 0,1-1 1,0 0-1,-1 0 0,1 0 1,0 0-1,0-1 0,-1 1 1,1-1-1,-1 0 0,1 0 1,-1-1-1,1 1 1,-1-1-1,0 0 0,1 1 1,-1-1-1,0-1 0,0 1 1,0 0-1,-1-1 0,1 0 1,-1 1-1,1-1 0,-1 0 1,3-6-1,3-6 96,-1-1-1,-1 0 1,0-1 0,-2 1-1,0-1 1,4-34 0,-1-113 411,-6 79-440,10-81-645,2 59-7472,-9 84-2485</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39.952"/>
    </inkml:context>
    <inkml:brush xml:id="br0">
      <inkml:brushProperty name="width" value="0.025" units="cm"/>
      <inkml:brushProperty name="height" value="0.025" units="cm"/>
    </inkml:brush>
  </inkml:definitions>
  <inkml:trace contextRef="#ctx0" brushRef="#br0">1 1 19346,'0'0'3588,"24"56"-3268,0-20-256,8 5-32,1-2-224,6-6-1378,-1-8-544,-5-6-1601,-10-6-1090,-10-7 705</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40.296"/>
    </inkml:context>
    <inkml:brush xml:id="br0">
      <inkml:brushProperty name="width" value="0.025" units="cm"/>
      <inkml:brushProperty name="height" value="0.025" units="cm"/>
    </inkml:brush>
  </inkml:definitions>
  <inkml:trace contextRef="#ctx0" brushRef="#br0">1 168 11371,'0'0'10121,"33"-57"-9672,0 46-193,3 1-224,3-4-160,-3 0-769,0-2-769,-3 0-383,-12 0-418,-9 7-416,-12 5-2305</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40.655"/>
    </inkml:context>
    <inkml:brush xml:id="br0">
      <inkml:brushProperty name="width" value="0.025" units="cm"/>
      <inkml:brushProperty name="height" value="0.025" units="cm"/>
    </inkml:brush>
  </inkml:definitions>
  <inkml:trace contextRef="#ctx0" brushRef="#br0">102 281 14478,'0'0'1014,"1"-8"166,0-1-789,0-1 0,1 1 1,0 0-1,1 0 0,0 0 0,0 0 1,1 1-1,9-16 0,50-65-1113,-11 19-3070,-45 53 2365,-20 19 588,-21 21 937,2 14 1296,2 1-1,2 1 0,1 1 1,3 2-1,-37 82 0,54-99-1568,19-34-1132,23-34-985,3-17-4989,-24 33-300</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40.983"/>
    </inkml:context>
    <inkml:brush xml:id="br0">
      <inkml:brushProperty name="width" value="0.025" units="cm"/>
      <inkml:brushProperty name="height" value="0.025" units="cm"/>
    </inkml:brush>
  </inkml:definitions>
  <inkml:trace contextRef="#ctx0" brushRef="#br0">96 4 7976,'0'0'896,"-9"0"669,7 0-1293,-42-3 1162,42 3-1279,0 0 1,0 0-1,0 0 1,1 0 0,-1 0-1,0 0 1,0 1-1,0-1 1,1 0-1,-1 1 1,0 0 0,1-1-1,-1 1 1,0 0-1,1 0 1,-1 0-1,1 0 1,-1 0 0,1 0-1,0 0 1,-1 0-1,1 1 1,-2 1-1,3-2-76,0 0 0,0 0-1,0 0 1,0 0 0,0 0 0,1-1-1,-1 1 1,0 0 0,0 0-1,1 0 1,-1 0 0,0 0 0,1-1-1,-1 1 1,1 0 0,-1 0-1,1-1 1,-1 1 0,1 0 0,0-1-1,-1 1 1,1-1 0,0 1-1,-1-1 1,1 1 0,0-1 0,0 1-1,-1-1 1,1 1 0,0-1-1,0 0 1,0 0 0,0 1 0,0-1-1,0 0 1,-1 0 0,1 0-1,0 0 1,1 0 0,45 3 571,-40-3-450,84-1 280,16-1-2434,-39 10-5215,-50-4 3592</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41.346"/>
    </inkml:context>
    <inkml:brush xml:id="br0">
      <inkml:brushProperty name="width" value="0.025" units="cm"/>
      <inkml:brushProperty name="height" value="0.025" units="cm"/>
    </inkml:brush>
  </inkml:definitions>
  <inkml:trace contextRef="#ctx0" brushRef="#br0">794 255 13389,'-9'-8'1580,"0"0"-1258,-1 0-1,0 0 1,0 1 0,0 0 0,-1 1-1,0 1 1,0-1 0,0 2 0,-1-1-1,-12-2 1,5 5-307,0 2 0,-1-1 0,1 2 0,0 1-1,-1 0 1,1 1 0,0 1 0,1 1 0,-1 1 0,1 0 0,0 2-1,0 0 1,1 1 0,0 0 0,1 1 0,-30 25 0,16-10 129,1 2 0,1 1-1,1 1 1,2 1 0,1 2 0,1 0 0,-26 51 0,36-57 71,1-1-1,1 2 0,1 0 0,2 0 1,1 1-1,0-1 0,3 2 1,-3 32-1,7-51-192,-1 1 0,1-1 1,1 1-1,0 0 0,1-1 0,0 1 0,0-1 0,1 0 0,0 0 0,1 0 1,0 0-1,1 0 0,0-1 0,0 0 0,1 0 0,0 0 0,1-1 1,0 0-1,0 0 0,1-1 0,0 0 0,0 0 0,1-1 0,14 9 1,-5-7-27,0-1 0,0 0 1,1-2-1,-1 0 0,1-1 1,0-1-1,0-1 1,1-1-1,-1 0 0,0-1 1,0-2-1,20-2 0,10-5-53,-1-1-1,0-2 1,70-28-1,-28 3 99,-3-4 0,118-72 0,-150 77 31,-1-3-1,-2-2 0,-1-2 1,63-69-1,-96 90 100,0 0-1,-1-2 0,-1 0 1,-1 0-1,-1-2 0,-2 0 1,12-33-1,-20 47-18,-1 0 0,0 0 0,-1-1-1,0 1 1,-1-1 0,-1 1 0,0-1 0,-2-14 0,1 18-31,-1 0 1,0 1-1,-1 0 0,0-1 1,0 1-1,-1 0 1,0 0-1,0 1 1,-1-1-1,0 1 1,0 0-1,-11-11 0,2 6-84,1 1-1,-1 0 1,-1 2-1,0-1 0,0 2 1,-1 0-1,0 1 1,0 0-1,-1 2 0,0 0 1,0 0-1,-24-2 1,-7 1-54,0 3 0,-1 1 0,-60 6 0,56 1-211,1 2-1,0 2 1,-97 31-1,116-28-785,0 0 0,1 3 0,1 0 0,1 2-1,0 1 1,-51 42 0,45-22-5664</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48.829"/>
    </inkml:context>
    <inkml:brush xml:id="br0">
      <inkml:brushProperty name="width" value="0.025" units="cm"/>
      <inkml:brushProperty name="height" value="0.025" units="cm"/>
    </inkml:brush>
  </inkml:definitions>
  <inkml:trace contextRef="#ctx0" brushRef="#br0">0 0 17072,'0'0'5264,"10"5"-4650,5 3-390,-2 0 1,1 2 0,-1 0 0,0 0-1,-1 1 1,0 1 0,-1 0 0,-1 0-1,11 15 1,-12-13-136,0-1-1,-1 2 1,0-1 0,-1 1-1,-1 0 1,0 0-1,-1 1 1,-1-1 0,0 1-1,3 32 1,-7-36 49,0 0 1,0 0 0,-1 0-1,0 0 1,-1 0-1,-1 0 1,0 0 0,0 0-1,-1-1 1,-1 1-1,0-1 1,-1 0 0,0-1-1,0 1 1,-9 10 0,4-8 122,0 0 1,-1-1-1,-14 13 1,-11-3-1125,-4-12-3906,28-12-2385,7-12-6165</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49.330"/>
    </inkml:context>
    <inkml:brush xml:id="br0">
      <inkml:brushProperty name="width" value="0.025" units="cm"/>
      <inkml:brushProperty name="height" value="0.025" units="cm"/>
    </inkml:brush>
  </inkml:definitions>
  <inkml:trace contextRef="#ctx0" brushRef="#br0">1 58 11403,'0'0'5055,"1"-8"-2017,8-41 2092,-9 49-5051,0 0-1,0 1 1,0-1-1,0 0 1,0 0-1,0 0 1,1 1 0,-1-1-1,0 0 1,0 0-1,0 0 1,0 0-1,1 1 1,-1-1 0,0 0-1,0 0 1,0 0-1,1 0 1,-1 0-1,0 0 1,0 0 0,0 0-1,1 1 1,-1-1-1,0 0 1,0 0 0,1 0-1,-1 0 1,0 0-1,0 0 1,0 0-1,1 0 1,-1 0 0,0 0-1,0-1 1,1 1-1,-1 0 1,0 0-1,0 0 1,0 0 0,1 0-1,-1 0 1,0 0-1,0 0 1,0-1-1,1 1 1,-1 0 0,0 0-1,0 0 1,0 0-1,0-1 1,0 1-1,1 0 1,-1 0 0,0 0-1,0-1 1,6 22-122,5 118 574,2 8-610,6-52-4964,-14-81 730,-2-8-2072</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49.813"/>
    </inkml:context>
    <inkml:brush xml:id="br0">
      <inkml:brushProperty name="width" value="0.025" units="cm"/>
      <inkml:brushProperty name="height" value="0.025" units="cm"/>
    </inkml:brush>
  </inkml:definitions>
  <inkml:trace contextRef="#ctx0" brushRef="#br0">0 108 11339,'0'0'11627,"90"-22"-10186,-34 7 225,11-2-545,-1 3-769,-2 2-288,-7 3-96,-7 4-1537,-14 1-1442,-14 0-2338,-9-2-2723</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50.189"/>
    </inkml:context>
    <inkml:brush xml:id="br0">
      <inkml:brushProperty name="width" value="0.025" units="cm"/>
      <inkml:brushProperty name="height" value="0.025" units="cm"/>
    </inkml:brush>
  </inkml:definitions>
  <inkml:trace contextRef="#ctx0" brushRef="#br0">0 22 17104,'0'0'2787,"9"-2"-155,19-2-993,13-2-255,0 1 0,1 2 0,43 2-1,-84 1-1381,1 0 0,-1 0-1,1 0 1,-1 0 0,1 1-1,-1-1 1,1 1 0,-1-1 0,1 1-1,-1 0 1,1-1 0,-1 1-1,0 0 1,1 0 0,1 2-1,-2-2-3,-1-1 0,1 1-1,-1 0 1,0-1 0,1 1-1,-1 0 1,0 0 0,0-1-1,1 1 1,-1 0 0,0 0-1,0-1 1,0 1 0,0 0-1,0 0 1,0 0 0,0-1-1,-1 1 1,1 0 0,0 0-1,0-1 1,-1 2 0,0 1 6,-1 0 0,0 0 0,0 0 0,1-1 0,-2 1 0,1-1 1,0 1-1,0-1 0,-1 0 0,1 0 0,-1 0 0,-5 3 0,-15 8 435,-1-2 0,0-1 0,-30 9 0,60-19-574,72 4-987,-72-3 1089,0 0-1,0 1 0,0-1 0,0 1 1,0 0-1,0 1 0,0 0 0,-1-1 1,1 2-1,6 4 0,-11-7 26,0 0 0,0-1 0,0 1-1,0-1 1,-1 1 0,1 0 0,0 0 0,-1 0-1,1-1 1,0 1 0,-1 0 0,1 0 0,-1 0-1,0 0 1,1 0 0,-1 0 0,0 0 0,1 0-1,-1 0 1,0 0 0,0 0 0,0 0 0,0 0-1,0 0 1,0 0 0,0 0 0,0 0 0,0 0-1,-1 2 1,-1-1 38,1 0 1,-1 0-1,1 1 1,-1-1-1,0-1 0,0 1 1,0 0-1,0 0 0,0-1 1,0 1-1,-4 1 0,-8 4 559,-1 0 0,-28 9 0,41-16-488,-64 12 881,63-11-988,-1-1 1,0 1 0,0-1-1,0-1 1,1 1 0,-1 0 0,0-1-1,0 0 1,1 0 0,-1 0-1,0 0 1,1-1 0,-1 1 0,-5-4-1,2-8-2771,7 4-5107,0 7 5552,0-8-13571</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5.430"/>
    </inkml:context>
    <inkml:brush xml:id="br0">
      <inkml:brushProperty name="width" value="0.025" units="cm"/>
      <inkml:brushProperty name="height" value="0.025" units="cm"/>
    </inkml:brush>
  </inkml:definitions>
  <inkml:trace contextRef="#ctx0" brushRef="#br0">1 390 17681,'0'0'4660,"13"-2"-3224,8-5-1105,0-1 0,0-1 0,-1-1 0,0 0 0,-1-2 0,21-15 0,39-37-109,96-100 0,-97 88-20,-78 76-184,0 0 1,0 0-1,0 0 0,0 1 1,0-1-1,0 0 0,0 0 1,0 0-1,0 0 0,0 0 1,0 0-1,0 1 0,0-1 0,1 0 1,-1 0-1,0 0 0,0 0 1,0 0-1,0 0 0,0 0 1,0 0-1,0 1 0,0-1 1,0 0-1,1 0 0,-1 0 1,0 0-1,0 0 0,0 0 1,0 0-1,0 0 0,0 0 1,1 0-1,-1 0 0,0 0 1,0 0-1,0 0 0,0 0 1,0 0-1,0 0 0,1 0 0,-1 0 1,0 0-1,0 0 0,0 0 1,0 0-1,0 0 0,1 0 1,-1 0-1,0 0 0,0 0 1,0 0-1,0 0 0,0 0 1,0-1-1,0 1 0,0 0 1,1 0-1,-1 0 0,0 0 1,0 0-1,0 0 0,0 0 1,0-1-1,0 1 0,0 0 1,0 0-1,0 0 0,-2 17 266,-10 21-241,5-21 36,-5 7 17,2 0 1,0 0-1,2 1 0,0 0 0,2 1 0,1 0 0,-3 47 1,8-72-144,0 1-1,0-1 1,0 0 0,0 0 0,1 0 0,-1 0 0,0 1 0,1-1 0,-1 0 0,0 0-1,1 0 1,0 0 0,-1 0 0,1 0 0,-1 0 0,1 0 0,0 0 0,0 0 0,0 0-1,0-1 1,-1 1 0,1 0 0,0-1 0,0 1 0,0 0 0,2 0 0,-1-1-574,0 1 0,0-1 1,0 1-1,0-1 1,1 0-1,-1 0 1,0 0-1,0 0 0,0 0 1,0 0-1,0-1 1,1 1-1,-1-1 1,3-1-1,19-12-10579</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9:01.147"/>
    </inkml:context>
    <inkml:brush xml:id="br0">
      <inkml:brushProperty name="width" value="0.025" units="cm"/>
      <inkml:brushProperty name="height" value="0.025" units="cm"/>
    </inkml:brush>
  </inkml:definitions>
  <inkml:trace contextRef="#ctx0" brushRef="#br0">1470 121 3331,'-16'0'998,"-419"-10"7907,393 9-8542,1 1 0,-1 2 0,0 2 0,1 1 0,0 3 0,-46 14 0,19 4-2,0 2 1,1 4-1,3 2 1,0 3-1,2 3 1,-67 57-1,115-84-315,0-1 0,1 2-1,0 0 1,1 0 0,0 1-1,2 1 1,0 0 0,0 0-1,2 1 1,0 0 0,0 0-1,2 1 1,0 0-1,2 0 1,0 1 0,0-1-1,2 1 1,0 0 0,2 0-1,0 0 1,0-1 0,2 1-1,1 0 1,0-1 0,1 1-1,1-1 1,1 0 0,12 27-1,-4-16-34,1-2 0,2 1 0,1-2 0,1 0 1,1-1-1,1-1 0,1-1 0,36 29 0,-23-26-54,1 0 1,2-3 0,0-1-1,2-2 1,61 23 0,-16-16 2,2-3 1,1-4 0,1-5 0,0-3 0,132 1 0,28-11 9,0-11 1,0-11-1,-2-11 1,-1-11 0,390-118-1,-534 127 27,-1-4-1,-1-5 0,96-56 0,-158 74 34,-1-1 0,-1-1 0,-1-2 0,32-34 0,-47 40 55,0-1 0,-1 0 1,-2-1-1,0-1 0,-2-1 0,23-53 1,-30 59 113,-1 0 0,-1 0 0,-1-1 0,0 0 0,-2-1 0,0 1 0,-2 0 1,0-1-1,-5-36 0,2 42-114,-1 2 0,0-1 0,-1 0 0,-1 1 0,0-1 0,-1 1 0,-1 1 0,0-1 0,-1 1 0,0 1 1,-1-1-1,-1 1 0,0 1 0,-16-15 0,4 8-61,0 1-1,-2 1 1,0 1 0,-1 1-1,-1 2 1,0 0 0,0 2 0,-1 0-1,0 2 1,-29-5 0,-21 0 56,-1 3 0,-109 1 1,-32 15 175,-310 48 0,-138 7-4137,556-61-176,9 0-4170</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5.803"/>
    </inkml:context>
    <inkml:brush xml:id="br0">
      <inkml:brushProperty name="width" value="0.025" units="cm"/>
      <inkml:brushProperty name="height" value="0.025" units="cm"/>
    </inkml:brush>
  </inkml:definitions>
  <inkml:trace contextRef="#ctx0" brushRef="#br0">198 1 21845,'0'0'3587,"-6"52"-1985,-1-23-738,-4 5-319,4 6-417,1 0-96,4 0-64,2-4-1057,0-5-897,5-6 32,1-7-224,-2-9-480,-4-5-1442</inkml:trace>
  <inkml:trace contextRef="#ctx0" brushRef="#br0" timeOffset="1">1 182 15310,'0'0'10955,"81"-17"-10699,-29 17-160,4 0-1281,3-5-3844,3-7-4708</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6.257"/>
    </inkml:context>
    <inkml:brush xml:id="br0">
      <inkml:brushProperty name="width" value="0.025" units="cm"/>
      <inkml:brushProperty name="height" value="0.025" units="cm"/>
    </inkml:brush>
  </inkml:definitions>
  <inkml:trace contextRef="#ctx0" brushRef="#br0">223 2 13549,'0'0'10548,"-8"-1"-9720,0 1-710,0 0 0,0 0 1,1 1-1,-1 0 0,0 1 0,1 0 0,-15 5 1,18-6 27,0 1-1,1-1 1,-1 1 0,1 0 0,-1 0 0,1 0 0,0 1 0,-1-1 0,1 1-1,0-1 1,1 1 0,-1 0 0,0 0 0,1 1 0,0-1 0,0 0 0,0 1-1,0-1 1,0 1 0,-1 5 0,3-8-132,0 0 0,0 0 0,0 0 0,0 0 0,0 0 0,1 0 0,-1 0 0,0 0 0,0 0 0,1 0 0,-1 0 0,1 0 0,-1 0 0,1 0 0,-1 0 0,1-1 1,0 1-1,-1 0 0,1 0 0,0-1 0,0 1 0,0 0 0,-1-1 0,1 1 0,0-1 0,0 1 0,0-1 0,0 0 0,0 1 0,0-1 0,0 0 0,0 0 0,0 1 0,0-1 0,0 0 0,0 0 0,0 0 0,0 0 0,0 0 0,1-1 0,52 0 156,-46 0-120,2-1-35,1 0-1,0 0 0,-1-1 0,18-8 1,-19 7-124,-1 0 0,1 1 1,0 0-1,0 1 1,1 0-1,13-1 1,-23 5 79,1 1 1,0 0-1,0-1 1,-1 1 0,1-1-1,-1 1 1,0 0-1,0-1 1,0 1-1,0-1 1,0 1-1,-1 2 1,1-3 19,-6 42 249,-2 0 0,-19 60 0,7-25 577,20-79-799,-3 12 213,1-1 0,-1-1 1,-1 1-1,0 0 0,-10 19 0,12-28-189,0 1 0,0-1 0,0 1 0,-1-1-1,1 0 1,0 0 0,-1 0 0,0 0 0,1-1 0,-1 1-1,0-1 1,0 1 0,0-1 0,0 0 0,0 0 0,0 0 0,0-1-1,0 1 1,0-1 0,0 1 0,-1-1 0,1 0 0,0 0 0,0-1-1,-5 0 1,0-1-39,0 0 0,1 0 0,-1-1-1,0 0 1,1-1 0,0 0 0,-1 0-1,2 0 1,-1-1 0,0 0 0,1 0-1,0-1 1,0 1 0,1-1 0,-1-1 0,1 1-1,1-1 1,-1 0 0,1 0 0,0 0-1,1-1 1,0 1 0,0-1 0,1 0-1,-1 0 1,0-13 0,3 18-6,1-1 1,0 0-1,0 1 0,0-1 0,0 0 1,0 1-1,1 0 0,0-1 0,0 1 1,0 0-1,0 0 0,0 0 0,1 0 1,-1 0-1,1 1 0,0-1 1,0 1-1,0-1 0,0 1 0,0 0 1,0 0-1,7-2 0,12-6-170,-1 0-1,38-9 1,-30 10-221,62-27-7160,-53 16-282</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6.601"/>
    </inkml:context>
    <inkml:brush xml:id="br0">
      <inkml:brushProperty name="width" value="0.025" units="cm"/>
      <inkml:brushProperty name="height" value="0.025" units="cm"/>
    </inkml:brush>
  </inkml:definitions>
  <inkml:trace contextRef="#ctx0" brushRef="#br0">0 9 17328,'0'0'8072,"80"-9"-6663,-32 9-1024,3 0-353,5 0-769,-7 0-2850,-6 0-2243,-6 0-7430</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6.944"/>
    </inkml:context>
    <inkml:brush xml:id="br0">
      <inkml:brushProperty name="width" value="0.025" units="cm"/>
      <inkml:brushProperty name="height" value="0.025" units="cm"/>
    </inkml:brush>
  </inkml:definitions>
  <inkml:trace contextRef="#ctx0" brushRef="#br0">274 1 11723,'0'0'8595,"0"12"-6001,0-4-2167,-1-2-219,1 0 1,0 0 0,0 0-1,0 0 1,1 0 0,0 0-1,1 0 1,-1-1 0,1 1-1,0 0 1,0-1 0,4 8-1,9 13 254,8 11-183,-2 2 0,20 52 0,-36-79-328,-1 0-1,-1 1 0,0-1 0,0 1 0,-2 0 0,1-1 1,-1 1-1,-1 0 0,-1 0 0,0 0 0,0 0 0,-5 18 1,2-20 56,-1-1-1,0 1 1,0-1 0,-1 0 0,0 0 0,-1-1 0,0 0 0,0 0 0,-1 0 0,0-1 0,-1-1 0,-11 9 0,-6 3 21,-1-1 0,-1-1 0,-33 14 0,37-20-1207,-1-2-1,-37 11 0,9-8-4729</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7.321"/>
    </inkml:context>
    <inkml:brush xml:id="br0">
      <inkml:brushProperty name="width" value="0.025" units="cm"/>
      <inkml:brushProperty name="height" value="0.025" units="cm"/>
    </inkml:brush>
  </inkml:definitions>
  <inkml:trace contextRef="#ctx0" brushRef="#br0">368 1 12300,'-11'1'2327,"-5"2"-1765,0 1 0,1 0 0,-1 1 0,1 1-1,1 0 1,-1 1 0,1 1 0,0 0 0,0 1 0,1 1 0,-14 13 0,10-7-385,1 1 0,1 0 0,1 2 0,0-1 0,2 2 0,0 0 1,1 0-1,1 1 0,1 0 0,1 1 0,1 0 0,1 0 0,0 1 0,2-1 1,1 1-1,1 0 0,1 0 0,0 0 0,2 1 0,1-1 0,7 37 1,-5-48-294,0-1 1,1 1 0,0-1 0,0 0-1,1 0 1,1 0 0,0-1 0,0 0-1,1-1 1,1 1 0,-1-2 0,1 1 0,1-1-1,0 0 1,0-1 0,0 0 0,17 7-1,-3-2-994,0-2 0,1 0 0,0-2 0,1-1 0,0-1 0,0-1 0,33 2 0,50-4-5226</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7.698"/>
    </inkml:context>
    <inkml:brush xml:id="br0">
      <inkml:brushProperty name="width" value="0.025" units="cm"/>
      <inkml:brushProperty name="height" value="0.025" units="cm"/>
    </inkml:brush>
  </inkml:definitions>
  <inkml:trace contextRef="#ctx0" brushRef="#br0">1 74 17392,'0'0'3577,"4"-9"-1655,-2 5-1806,0 0 1,1 0-1,-1 1 1,1-1-1,0 1 0,0-1 1,0 1-1,0 0 0,0 0 1,1 0-1,-1 0 1,1 1-1,0 0 0,0-1 1,0 1-1,0 1 0,0-1 1,1 0-1,-1 1 1,0 0-1,1 0 0,-1 1 1,1-1-1,8 1 0,2-2 211,61-2 368,-70 4-670,-1 1 1,1-1-1,0 1 0,0 0 1,0 0-1,0 1 1,-1 0-1,1 0 1,10 5-1,-15-6-11,1 0 0,-1 0 0,1 0 0,-1 0 0,1 0 0,-1 0 0,0 1 0,1-1 0,-1 0 0,0 1 0,0-1 0,0 1 0,0-1 0,-1 1 0,1 0 0,0-1 0,0 1 0,-1 0 0,0-1 0,1 1 0,-1 0 0,1 3 0,-2-2 51,1 0-1,-1 0 0,0 0 1,0 0-1,0 0 1,0-1-1,0 1 1,-1 0-1,1-1 0,-1 1 1,0-1-1,-3 4 1,-6 6 477,0-1 0,-1 0 1,-27 17-1,36-26-422,-21 14 580,-20 15 671,46-26-1325,11-2-51,19-1-59,-27-1 55,10 0-62,61 7-1784,-71-7 1626,1 0 0,-1 1 0,0-1 0,1 1-1,-1 0 1,0 1 0,0-1 0,0 1 0,0 0-1,8 8 1,-12-10 188,0 0-1,0 0 1,1 0 0,-1 1-1,0-1 1,0 0-1,-1 1 1,1-1 0,0 1-1,0-1 1,-1 1-1,1 0 1,-1-1 0,1 1-1,-1 0 1,0-1-1,0 1 1,1 0 0,-1-1-1,0 1 1,-1 0-1,1 2 1,-1-1 97,0 0 0,0 0 0,-1 0 0,1-1 0,-1 1 0,0 0 0,1-1 0,-1 1 0,0-1 0,-1 1-1,-2 2 1,-5 3 510,0 0-1,-1-1 1,1 0-1,-22 10 1,20-12-333,-2 1 1,1-2 0,0 0-1,-1 0 1,0-1 0,0-1 0,0 0-1,-21-1 1,35-1-286,-1 0 0,1 0 0,0 0 0,-1 0-1,1 0 1,0-1 0,0 1 0,-1 0 0,1 0 0,0 0 0,-1 0 0,1 0-1,0-1 1,0 1 0,-1 0 0,1 0 0,0-1 0,0 1 0,-1 0 0,1 0-1,0-1 1,0 1 0,0 0 0,0 0 0,-1-1 0,1 1 0,0 0 0,0-1 0,0 1-1,0 0 1,0-1 0,0 1 0,0 0 0,0-1 0,0 1 0,0 0 0,0-1-1,2-13-6860,7 0-5685</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8.309"/>
    </inkml:context>
    <inkml:brush xml:id="br0">
      <inkml:brushProperty name="width" value="0.025" units="cm"/>
      <inkml:brushProperty name="height" value="0.025" units="cm"/>
    </inkml:brush>
  </inkml:definitions>
  <inkml:trace contextRef="#ctx0" brushRef="#br0">1 31 18546,'0'0'6982,"85"5"-5284,-15-5-353,15-8-929,8 2-319,-1 1-610,-4-2-3202,-16 2-3108,-21 1-4772</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8.687"/>
    </inkml:context>
    <inkml:brush xml:id="br0">
      <inkml:brushProperty name="width" value="0.025" units="cm"/>
      <inkml:brushProperty name="height" value="0.025" units="cm"/>
    </inkml:brush>
  </inkml:definitions>
  <inkml:trace contextRef="#ctx0" brushRef="#br0">1 5 14157,'0'0'7111,"77"27"-5894,-10-27-64,12 0-480,6 0-449,-5-1-192,-4-6-1217,-15-4-2947,-9-2-6630</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9.608"/>
    </inkml:context>
    <inkml:brush xml:id="br0">
      <inkml:brushProperty name="width" value="0.025" units="cm"/>
      <inkml:brushProperty name="height" value="0.025" units="cm"/>
    </inkml:brush>
  </inkml:definitions>
  <inkml:trace contextRef="#ctx0" brushRef="#br0">1 340 12620,'0'0'11259,"9"-5"-10437,45-30-630,-3-1 0,0-3 0,-3-2 0,-2-2 1,53-62-1,-93 98-164,-4 5-15,-1 1-1,1-1 1,-1 1 0,0-1 0,0 0 0,1 0 0,-1 1 0,-1-1 0,1 0-1,0 0 1,0 0 0,-1 0 0,1-4 0,-23 24 152,4 3-128,1 1-1,0 1 0,2 0 0,1 2 0,1 0 1,1 0-1,1 1 0,-14 51 0,24-75-108,0 0 0,1 0 0,-1 0 0,1-1 0,-1 1-1,1 0 1,0 0 0,-1 0 0,1 0 0,0 0 0,1 0 0,-1 0 0,0 0 0,0 0-1,1 0 1,-1 0 0,1 0 0,0 0 0,0 0 0,-1-1 0,1 1 0,0 0-1,0 0 1,1-1 0,-1 1 0,0-1 0,2 2 0,0-2-142,-1 0-1,1 0 1,0-1 0,0 1 0,-1-1-1,1 0 1,0 0 0,0 0-1,0 0 1,-1 0 0,1-1 0,0 1-1,-1-1 1,1 0 0,0 0 0,-1 0-1,1 0 1,-1 0 0,4-2-1,31-22-6062,2-10-4779</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4:59.964"/>
    </inkml:context>
    <inkml:brush xml:id="br0">
      <inkml:brushProperty name="width" value="0.025" units="cm"/>
      <inkml:brushProperty name="height" value="0.025" units="cm"/>
    </inkml:brush>
  </inkml:definitions>
  <inkml:trace contextRef="#ctx0" brushRef="#br0">85 0 16752,'0'0'6881,"-7"12"-6123,-7 11-412,1 0 0,-15 43 0,23-53-327,1-1 0,0 1-1,1 0 1,1 0 0,0 0-1,1 0 1,0 0 0,2 25 0,0-36-16,0 0 0,0 1 0,0-1 0,0 0 1,0 0-1,0 0 0,1 0 0,-1 0 0,1 0 1,0 0-1,0-1 0,-1 1 0,1-1 0,0 1 1,0-1-1,1 1 0,-1-1 0,0 0 0,0 0 1,0 0-1,1-1 0,-1 1 0,1 0 0,-1-1 1,0 1-1,1-1 0,-1 0 0,1 0 0,4 0 1,2 0-331,-1 0 1,1-1 0,0 1-1,-1-2 1,1 1 0,0-1-1,11-4 1,12-12-2096,-26 13 1125,1-1-1,-1 0 1,1 0 0,-2 0 0,1 0 0,-1-1 0,0 0 0,7-13 0,-9 16 1435,-1-1 1,0 0-1,-1 1 1,1-1 0,-1 0-1,0 0 1,0 0-1,0-7 1,-4 11 4571,-10 8-2480,4 3-1776,0 0 1,1 1 0,0 0 0,1 0 0,1 1 0,-1 0 0,2 0 0,0 1 0,0-1 0,1 1 0,1 0-1,0 1 1,-2 21 0,5-34-473,0 0 0,0 0 1,0 0-1,0 0 0,0 0 0,0 0 0,0 0 0,0 1 0,0-1 0,0 0 1,1 0-1,-1 0 0,0 0 0,1 0 0,-1 0 0,1 0 0,-1 0 0,1-1 0,0 1 1,-1 0-1,1 0 0,0 0 0,1 1 0,25 3-3231,-2-5-1881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0.680"/>
    </inkml:context>
    <inkml:brush xml:id="br0">
      <inkml:brushProperty name="width" value="0.025" units="cm"/>
      <inkml:brushProperty name="height" value="0.025" units="cm"/>
    </inkml:brush>
  </inkml:definitions>
  <inkml:trace contextRef="#ctx0" brushRef="#br0">27 72 16432,'0'0'10965,"10"-3"-10149,-7 2-765,45-18 389,-46 19-413,0-1 0,0 0 0,0-1 0,0 1 0,0 0 0,0-1 0,0 1 0,0-1 0,-1 1 0,1-1 0,-1 0 0,1 0-1,-1 1 1,0-1 0,1 0 0,-1 0 0,0-1 0,0 1 0,0 0 0,-1 0 0,1 0 0,0-4 0,-1 6-23,0 0 0,0 0 1,0-1-1,0 1 0,0 0 1,0-1-1,0 1 0,0 0 1,0 0-1,0-1 0,0 1 0,-1 0 1,1 0-1,0-1 0,0 1 1,0 0-1,0 0 0,-1-1 1,1 1-1,0 0 0,0 0 1,0 0-1,-1-1 0,1 1 1,0 0-1,0 0 0,-1 0 0,1 0 1,0 0-1,0-1 0,-1 1 1,1 0-1,0 0 0,0 0 1,-1 0-1,1 0 0,0 0 1,-1 0-1,1 0 0,-17 5-45,-11 11-80,19-6 147,0-1-1,1 1 0,0 0 1,-11 18-1,17-25-18,0 1 0,0-1-1,1 1 1,-1-1 0,0 1 0,1 0-1,0 0 1,0 0 0,0-1 0,1 1-1,-1 0 1,1 0 0,0 0 0,0 0-1,0 0 1,1 0 0,-1 0 0,1 0-1,1 5 1,0-8-10,-1 1 0,1-1 0,-1 0-1,1 0 1,0 1 0,-1-1 0,1 0 0,0 0 0,0 0 0,0-1 0,0 1-1,-1 0 1,1-1 0,0 1 0,0-1 0,0 0 0,0 1 0,0-1 0,1 0-1,-1 0 1,0-1 0,0 1 0,0 0 0,0-1 0,2 0 0,54-15-135,-40 8 24,0 0 1,0-2-1,-1 0 0,0-1 1,-1-1-1,0 0 0,-1-1 0,0-1 1,19-23-1,-37 44 366,1 1 1,0 0-1,0 0 1,1 0-1,0 0 1,0 15-1,1-23-244,0 1 0,0 0 0,0 0 0,0 0 0,0-1 0,1 1 0,-1 0 0,0-1 0,0 1 0,1 0 0,-1 0 0,1-1 0,-1 1 0,0 0 0,1-1 0,-1 1 0,1-1 0,-1 1 0,1-1 0,0 1 1,-1-1-1,1 1 0,-1-1 0,1 1 0,0-1 0,0 0 0,-1 1 0,1-1 0,1 0 0,30 2 209,32-16-60,-64 14-158,4-1-68,0-1 1,0 1-1,0 0 0,0 0 1,0 1-1,0-1 0,0 1 1,0 0-1,0 0 0,9 1 1,-12 0 53,0 0 0,1 0 0,-1 0 1,0 0-1,0 1 0,0-1 1,1 0-1,-2 1 0,1-1 0,0 1 1,0-1-1,0 1 0,-1-1 0,1 1 1,0 0-1,-1-1 0,0 1 0,1 0 1,-1-1-1,0 1 0,0 0 1,0 0-1,0-1 0,0 1 0,0 0 1,-1 2-1,1 21-226,0-9-5134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9:54.027"/>
    </inkml:context>
    <inkml:brush xml:id="br0">
      <inkml:brushProperty name="width" value="0.025" units="cm"/>
      <inkml:brushProperty name="height" value="0.025" units="cm"/>
    </inkml:brush>
  </inkml:definitions>
  <inkml:trace contextRef="#ctx0" brushRef="#br0">83 0 12107,'0'0'15647,"-4"14"-15316,-5 24-36,1 0 0,3 1 0,-2 62 0,9 49 481,0-76-1464,-2-1-3943,-2-72 865,-10-6 1329,-5-13-3008,-5-6-3241</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00.415"/>
    </inkml:context>
    <inkml:brush xml:id="br0">
      <inkml:brushProperty name="width" value="0.025" units="cm"/>
      <inkml:brushProperty name="height" value="0.025" units="cm"/>
    </inkml:brush>
  </inkml:definitions>
  <inkml:trace contextRef="#ctx0" brushRef="#br0">11 7 10602,'0'0'8771,"9"-1"-6582,4 0-1790,11-2 750,0 1 0,47 3 1,-65 0-930,1 0 1,0 0 0,0 1 0,-1 0-1,1 0 1,11 6 0,-15-7-185,-1 0 0,0 1 0,0 0-1,1-1 1,-1 1 0,0 0 0,-1 0 0,1 0 0,0 0 0,0 0-1,-1 0 1,1 1 0,-1-1 0,0 1 0,0-1 0,0 1 0,2 4-1,-3-3-30,0-1 0,0 1-1,0 0 1,-1-1 0,1 1-1,-1-1 1,0 1 0,0-1-1,0 0 1,-1 1 0,1-1-1,-1 0 1,1 0 0,-1 1-1,0-1 1,0-1 0,-1 1-1,1 0 1,0-1 0,-1 1-1,-4 3 1,-9 8 51,-1-1 0,-25 15 0,26-18-28,-35 20 74,-15 11 298,65-35-167,13-4-159,16-3 1,-27 1-67,75-6 112,6 0-2571,-27 5-3845,-16 1-2977</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00.770"/>
    </inkml:context>
    <inkml:brush xml:id="br0">
      <inkml:brushProperty name="width" value="0.025" units="cm"/>
      <inkml:brushProperty name="height" value="0.025" units="cm"/>
    </inkml:brush>
  </inkml:definitions>
  <inkml:trace contextRef="#ctx0" brushRef="#br0">0 0 18770,'0'0'7078,"23"76"-5860,-23-44-386,0 4-575,0 1-193,-5 2-256,2-3-1987,-2-8-2273,0-10-3651</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01.112"/>
    </inkml:context>
    <inkml:brush xml:id="br0">
      <inkml:brushProperty name="width" value="0.025" units="cm"/>
      <inkml:brushProperty name="height" value="0.025" units="cm"/>
    </inkml:brush>
  </inkml:definitions>
  <inkml:trace contextRef="#ctx0" brushRef="#br0">0 61 15310,'0'0'2275,"14"-9"180,43-27 92,-53 34-2265,1 0 0,-1-1-1,0 2 1,0-1 0,1 1 0,-1-1 0,1 1 0,-1 0 0,1 1 0,-1-1 0,10 1 0,-12 0-174,0 1 0,0-1 0,0 1 0,0-1 1,0 1-1,0 0 0,0 0 0,0 0 0,0 0 1,0 0-1,0 0 0,-1 0 0,1 1 0,0-1 0,-1 1 1,1-1-1,-1 1 0,2 3 0,-1-1-47,0 1-1,0-1 1,0 1-1,-1 0 1,0-1-1,0 1 1,0 0-1,-1 0 0,1 0 1,-1 0-1,-1 0 1,1 0-1,0 0 1,-1 0-1,0-1 1,0 1-1,-1 0 1,-3 8-1,-3 4 23,-2 0 0,0-1-1,-1 1 1,0-2 0,-19 20-1,15-19-51,1 2 0,1 0 0,-17 29 0,78-46 1,-17-3-377,38-2-2478,-22 3-2407,-15 1-1560</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01.912"/>
    </inkml:context>
    <inkml:brush xml:id="br0">
      <inkml:brushProperty name="width" value="0.025" units="cm"/>
      <inkml:brushProperty name="height" value="0.025" units="cm"/>
    </inkml:brush>
  </inkml:definitions>
  <inkml:trace contextRef="#ctx0" brushRef="#br0">3 0 11627,'0'0'14899,"1"8"-13975,-5 141-129,5-146-788,-1-1-1,1 0 0,-1 1 0,1-1 0,0 0 0,0 0 0,0 1 0,0-1 1,0 0-1,0 0 0,1 0 0,-1 0 0,1 0 0,0-1 0,-1 1 1,1 0-1,0-1 0,0 1 0,0-1 0,0 0 0,0 0 0,0 1 0,0-1 1,0 0-1,1-1 0,-1 1 0,0 0 0,1-1 0,-1 1 0,0-1 1,1 0-1,-1 0 0,1 0 0,-1 0 0,0 0 0,1-1 0,3 0 1,4 0 30,0 0 1,0-1-1,-1-1 1,1 0-1,0 0 1,-1-1 0,17-8-1,-17 6-354,0 0 0,0-1-1,-1 0 1,0 0 0,-1-1 0,9-10-1,-14 15-172,1 0-1,-1 0 1,0 0-1,0-1 0,0 1 1,0-1-1,-1 1 0,1-1 1,-1 0-1,0 0 1,0 1-1,0-1 0,-1 0 1,1 0-1,-1 0 1,0 0-1,0 0 0,0 0 1,-1 0-1,0-4 0,1 7 401,0 1 0,-1-1 0,1 1 0,0-1 0,0 1 0,0-1 0,-1 1 0,1-1 0,0 1 0,-1-1 0,1 1 0,0-1 0,-1 1 0,1-1 0,0 1 0,-1 0 0,1-1 0,-1 1 0,1 0 0,-1-1 0,1 1 0,-1 0 0,1-1-1,-1 1 1,1 0 0,-1 0 0,1 0 0,-1 0 0,0 0 0,1 0 0,-1-1 0,1 1 0,-1 0 0,1 1 0,-1-1 0,0 0 0,1 0 0,-1 0 0,1 0 0,-1 0 0,1 0 0,-1 1 0,1-1 0,-1 0 0,0 1 0,-1 0 159,0 0 0,1 1 1,-1-1-1,0 0 0,1 1 1,-1-1-1,1 1 0,0-1 1,-1 1-1,1 0 0,-1 2 1,-6 17 1621,1 0 1,0 1-1,2-1 1,1 1 0,1 0-1,0 0 1,2 44-1,1-61-1649,1-1 0,-1 1 0,1-1-1,0 1 1,0-1 0,1 0 0,-1 1 0,3 3-1,12 17-3289,-2-10-2966</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02.613"/>
    </inkml:context>
    <inkml:brush xml:id="br0">
      <inkml:brushProperty name="width" value="0.025" units="cm"/>
      <inkml:brushProperty name="height" value="0.025" units="cm"/>
    </inkml:brush>
  </inkml:definitions>
  <inkml:trace contextRef="#ctx0" brushRef="#br0">1 230 10602,'0'0'8387,"10"-5"-6551,16-4-1155,-1 1-1,2 1 1,-1 1 0,37-3-1,126-3 585,-108 8-963,492-14 162,459-43-1707,-515-24 1280,-453 79 849,-79 23-1121,11-15-417,1 0 0,-1-1 0,0 1 1,0-1-1,0 0 0,0 0 0,-7 1 0,-9-1-5295</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03.112"/>
    </inkml:context>
    <inkml:brush xml:id="br0">
      <inkml:brushProperty name="width" value="0.025" units="cm"/>
      <inkml:brushProperty name="height" value="0.025" units="cm"/>
    </inkml:brush>
  </inkml:definitions>
  <inkml:trace contextRef="#ctx0" brushRef="#br0">1 283 12748,'0'0'13634,"11"-2"-11739,3-4-1654,1 1-1,-2-2 1,1 0-1,-1 0 1,0-2-1,0 1 1,-1-2-1,17-16 0,96-105-88,-97 100-87,-25 28-122,19-21 179,-14 18-376,-8 10-672,-31 62 226,21-48 315,0 1 0,2-1 0,0 2 0,1-1 0,1 1 0,1 0 1,0 0-1,-2 33 0,7-51 283,0-1 1,0 0 0,0 0-1,0 0 1,0 1 0,0-1-1,1 0 1,-1 0 0,0 0-1,1 0 1,-1 0 0,1 1 0,-1-1-1,1 0 1,-1 0 0,1 0-1,0 0 1,-1 0 0,1-1-1,0 1 1,0 0 0,0 0-1,1 1 1,0-2-180,0 1 0,0 0 1,-1-1-1,1 0 0,0 1 0,0-1 1,0 0-1,0 0 0,0 0 0,0 0 1,-1 0-1,1-1 0,0 1 0,0 0 1,2-2-1,27-11-5138</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03.488"/>
    </inkml:context>
    <inkml:brush xml:id="br0">
      <inkml:brushProperty name="width" value="0.025" units="cm"/>
      <inkml:brushProperty name="height" value="0.025" units="cm"/>
    </inkml:brush>
  </inkml:definitions>
  <inkml:trace contextRef="#ctx0" brushRef="#br0">190 0 17360,'-16'13'1506,"1"-2"-1218,-12 9 1700,-44 41 0,65-56-1654,1 0 0,0 1 1,0 0-1,0 0 0,0 0 0,1 1 1,0-1-1,0 1 0,1 0 1,0 0-1,0 0 0,1 1 0,0-1 1,-3 16-1,6-22-324,-1 0 1,0 1-1,0-1 0,0 0 0,1 0 1,-1 1-1,1-1 0,-1 0 0,1 0 1,-1 0-1,1 0 0,0 0 0,-1 0 1,1 0-1,0 0 0,0 0 1,0 0-1,0 0 0,0 0 0,0 0 1,0-1-1,0 1 0,0 0 0,0-1 1,1 1-1,-1-1 0,0 1 1,0-1-1,0 0 0,1 1 0,1-1 1,46 3 14,-40-4 21,7 1-32,-1-1 0,1-1 0,-1 0 0,1-1 0,-1-1 0,0 0 0,0-2 0,-1 1 0,1-2 0,-1 0 0,-1 0 1,1-1-1,-1-1 0,-1 0 0,15-14 0,-25 21-7,0 0 0,0 0 1,-1 0-1,1 0 0,0 0 1,-1 0-1,0-1 0,1 1 1,-1 0-1,0-1 1,0 1-1,-1-1 0,1 1 1,0-1-1,-1 0 0,0 1 1,1-4-1,-2 4-3,1 1 1,0-1-1,-1 0 1,0 0-1,1 1 0,-1-1 1,0 1-1,0-1 0,0 1 1,0-1-1,0 1 1,0-1-1,0 1 0,-1 0 1,1 0-1,0-1 0,-1 1 1,1 0-1,-2-1 0,-5-1-10,1-1-1,0 2 1,-1-1-1,1 1 1,-1 0-1,0 0 1,0 1-1,0 0 1,-12 0-1,15 1-183,-43 3-173,46-3 186,1 0 0,0 0 0,-1 0 0,1 0-1,0 0 1,-1 1 0,1-1 0,0 1 0,0-1 0,-1 1 0,1-1 0,0 1 0,0-1-1,0 1 1,0 0 0,-1 0 0,1 0 0,1 0 0,-1 0 0,0 0 0,0 0-1,0 0 1,0 0 0,1 0 0,-1 0 0,0 0 0,1 1 0,-1-1 0,0 2-1,7 2-5392,12-5 1873,-13 0 2341,14 0-3005</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5:03.831"/>
    </inkml:context>
    <inkml:brush xml:id="br0">
      <inkml:brushProperty name="width" value="0.025" units="cm"/>
      <inkml:brushProperty name="height" value="0.025" units="cm"/>
    </inkml:brush>
  </inkml:definitions>
  <inkml:trace contextRef="#ctx0" brushRef="#br0">278 49 18770,'-12'-1'843,"-7"-1"-211,-1 0 0,1 2 0,-1 1-1,1 0 1,0 1 0,-24 6 0,38-7-524,-1 1-1,1-1 1,0 1 0,-1 0 0,1 1 0,0-1-1,0 1 1,0 0 0,1 0 0,-1 0 0,1 1-1,0-1 1,0 1 0,0 0 0,0 1-1,0-1 1,1 1 0,0-1 0,0 1 0,0 0-1,1 0 1,0 0 0,0 0 0,0 1 0,0-1-1,1 1 1,0-1 0,-1 10 0,2-11-72,0 0 1,1 0-1,-1 0 0,1 0 1,0 0-1,0-1 1,0 1-1,0 0 1,1-1-1,-1 1 0,1-1 1,0 1-1,0-1 1,1 0-1,-1 0 1,0 0-1,1 0 0,0 0 1,0 0-1,0-1 1,0 0-1,0 1 1,0-1-1,1 0 1,-1 0-1,1-1 0,0 1 1,-1-1-1,1 0 1,6 2-1,6 0 47,-1 1-1,1-2 1,0 0 0,0 0 0,0-2-1,22-2 1,-30 2 28,0-1 1,0 0-1,0 0 1,0-1-1,0-1 1,0 1-1,-1-1 1,1 0-1,-1-1 1,0 1-1,0-2 0,0 1 1,-1-1-1,1 0 1,-1 0-1,0-1 1,-1 1-1,1-1 1,-1-1-1,0 1 1,-1-1-1,0 0 1,0 0-1,0 0 0,-1 0 1,0-1-1,0 1 1,-1-1-1,0 0 1,0 0-1,-1 0 1,1-15-1,-3 19-103,1 0-1,-1-1 1,0 1-1,0 0 1,-1 0 0,0 0-1,1 0 1,-1 0-1,0 0 1,-1 1 0,1-1-1,-1 0 1,0 1-1,0 0 1,0 0 0,0 0-1,0 0 1,0 0-1,-1 1 1,0-1-1,1 1 1,-1 0 0,0 0-1,0 0 1,0 1-1,0-1 1,-1 1 0,1 0-1,-5 0 1,-2-2-508,0 2 1,0-1-1,0 1 1,-20 1-1,23 1-857,-1 0-1,1 0 1,0 1-1,-1 0 0,-13 5 1,4 2-7644</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54.633"/>
    </inkml:context>
    <inkml:brush xml:id="br0">
      <inkml:brushProperty name="width" value="0.025" units="cm"/>
      <inkml:brushProperty name="height" value="0.025" units="cm"/>
    </inkml:brush>
  </inkml:definitions>
  <inkml:trace contextRef="#ctx0" brushRef="#br0">78 279 7847,'0'0'4319,"-10"4"-1959,-49 25 1553,50-19-243,21-8-1729,21-8-30,-12-2-1430,-2-1 1,1-1 0,-1-1-1,-1 0 1,0-2 0,27-24 0,-9 4-479,59-72 1,-74 75 19,-17 23-18,0 0 0,1 0 0,0 1 0,1 0 0,-1 0 0,8-6 0,-14 32-261,-8 10 401,-2 1-1,-24 50 1,24-61-75,1 0 0,1 1 0,1 0 0,1 1 0,1-1-1,1 1 1,-4 44 0,9-65-107,0 0-1,0 0 0,0 0 1,0 0-1,0 0 1,1 1-1,-1-1 0,0 0 1,1 0-1,-1 0 0,1 0 1,-1 0-1,1 0 1,0 0-1,-1 0 0,1 0 1,0 0-1,0-1 1,-1 1-1,1 0 0,0 0 1,0-1-1,0 1 1,0 0-1,0-1 0,0 1 1,0-1-1,0 1 1,0-1-1,0 0 0,1 1 1,1-1-1,0 1-556,1-1 1,0 0-1,-1 0 0,1 0 0,-1 0 0,1-1 1,-1 0-1,1 1 0,-1-1 0,5-2 1,22-15-6748</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54.978"/>
    </inkml:context>
    <inkml:brush xml:id="br0">
      <inkml:brushProperty name="width" value="0.025" units="cm"/>
      <inkml:brushProperty name="height" value="0.025" units="cm"/>
    </inkml:brush>
  </inkml:definitions>
  <inkml:trace contextRef="#ctx0" brushRef="#br0">8 1 20948,'0'0'5029,"0"66"-3844,0-29-449,0 3-672,0 1 1,0 3-1,3-3-64,-3-4 64,0-5-32,0-4 0,0-8-96,0-5-737,0-9-1377,-3-6-1794,-5-7-2114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9:54.370"/>
    </inkml:context>
    <inkml:brush xml:id="br0">
      <inkml:brushProperty name="width" value="0.025" units="cm"/>
      <inkml:brushProperty name="height" value="0.025" units="cm"/>
    </inkml:brush>
  </inkml:definitions>
  <inkml:trace contextRef="#ctx0" brushRef="#br0">15 202 13645,'-3'-9'2626,"1"3"-2340,-7-45 3479,9 49-3562,0-1 0,0 0 0,0 0 1,1 1-1,-1-1 0,1 0 0,0 1 0,-1-1 1,1 1-1,1-1 0,-1 1 0,0-1 0,0 1 1,1 0-1,-1 0 0,1-1 0,0 1 0,0 0 1,3-2-1,8-5 129,1 0-1,-1 2 1,2-1 0,-1 2 0,1 0 0,0 1 0,0 0 0,28-4 0,10 1 3,66-1 0,-83 6-344,1 3 0,0 1 0,57 9-1,-86-9 7,0 0 0,0 1 0,0 0-1,0 0 1,0 1 0,0 0-1,-1 1 1,1 0 0,-1 0-1,0 0 1,0 1 0,-1 0 0,1 0-1,-1 1 1,0 0 0,0 0-1,-1 0 1,0 0 0,0 1-1,-1 0 1,0 0 0,5 10-1,-8-13 52,1 1-1,-1 0 0,0-1 0,-1 1 1,1 0-1,-1-1 0,0 1 0,0 0 1,0 0-1,0 0 0,-1-1 0,0 1 0,0 0 1,0-1-1,-4 8 0,1-4 138,0 0 0,0-1-1,-1 1 1,0-1 0,-1 0 0,1-1-1,-1 1 1,-9 6 0,3-3 83,-1 0 1,-1-1 0,0 0 0,0-1-1,0-1 1,-1 0 0,0-1-1,-31 8 1,35-12-261,1 0 1,-1-1-1,-19 0 0,28-1-28,1 0-1,-1 0 0,1 0 1,-1 0-1,1 0 0,-1 0 1,1 0-1,-1-1 1,1 1-1,-1 0 0,1-1 1,0 0-1,-1 1 0,1-1 1,-1 0-1,1 1 0,0-1 1,0 0-1,-1 0 0,1 0 1,0 0-1,0 0 0,0-1 1,0 1-1,0 0 0,1 0 1,-1-1-1,0 1 1,0 0-1,1-1 0,-1 1 1,1-1-1,-1 1 0,1-1 1,-1-1-1,2 2-346,-1 0 0,0-1-1,0 1 1,1 0 0,-1-1 0,0 1-1,1 0 1,-1-1 0,1 1 0,0 0-1,0 0 1,-1 0 0,1 0 0,0-1-1,0 1 1,0 0 0,0 1 0,0-1 0,0 0-1,2-1 1,0-1-719,20-17-10034</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55.355"/>
    </inkml:context>
    <inkml:brush xml:id="br0">
      <inkml:brushProperty name="width" value="0.025" units="cm"/>
      <inkml:brushProperty name="height" value="0.025" units="cm"/>
    </inkml:brush>
  </inkml:definitions>
  <inkml:trace contextRef="#ctx0" brushRef="#br0">0 20 15727,'0'0'13805,"94"11"-12620,-33-11-897,7-5-256,1-2-1633,-2 0-3204,-9 2-2145,-8-1-5414</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55.699"/>
    </inkml:context>
    <inkml:brush xml:id="br0">
      <inkml:brushProperty name="width" value="0.025" units="cm"/>
      <inkml:brushProperty name="height" value="0.025" units="cm"/>
    </inkml:brush>
  </inkml:definitions>
  <inkml:trace contextRef="#ctx0" brushRef="#br0">286 25 7079,'0'0'16671,"-10"-5"-14311,6 3-2180,0 0-46,1-1 0,0 1 0,-1 1-1,0-1 1,1 0 0,-1 1-1,0 0 1,0 0 0,0 0 0,0 0-1,0 1 1,0-1 0,0 1-1,0 0 1,0 0 0,0 1-1,0-1 1,0 1 0,0 0 0,1 0-1,-1 0 1,0 0 0,0 1-1,1 0 1,-5 2 0,-1 3 15,0 1 1,1 0-1,0 0 0,0 0 1,1 1-1,-9 15 0,14-20-118,-1-1 0,1 1 0,0 1 0,0-1 0,0 0 0,0 0 0,1 1 0,0-1 0,0 1 0,0-1 0,1 1 0,-1-1 0,1 1 0,0-1 0,0 1 0,1 0 0,-1-1 0,1 1 0,1 4 0,0-7-17,0 0-1,-1 0 0,1 0 0,0 0 0,0 0 0,0-1 0,0 1 1,0-1-1,1 1 0,-1-1 0,0 0 0,1 0 0,-1 0 0,1 0 1,-1 0-1,1 0 0,0-1 0,-1 0 0,1 1 0,-1-1 0,1 0 0,4 0 1,1 0 12,0 0 0,0-1 0,-1 0 1,1 0-1,0 0 0,13-5 0,-15 3-40,0-1 0,0 1 0,-1-1 0,0 0 0,9-9 0,-9 8-182,0 1 0,1-1 0,-1 1 0,1 0 0,7-4 0,-10 46-663,-22 271 1622,18-296-631,-1 1 0,0-1 0,-1 1 0,0-1-1,-1 0 1,0-1 0,-1 1 0,-8 14 0,11-24-101,0 0-1,0 1 1,0-1 0,-1 0 0,1 0 0,-1-1 0,0 1 0,0 0-1,0-1 1,0 0 0,0 1 0,0-1 0,-1 0 0,1-1 0,-1 1-1,1-1 1,-1 1 0,0-1 0,1 0 0,-1-1 0,0 1 0,0-1-1,0 1 1,0-1 0,0 0 0,1 0 0,-1-1 0,0 1 0,0-1-1,0 0 1,1 0 0,-8-3 0,2 0-31,1-1 0,-1 1 0,1-1 0,0-1 0,0 0 0,1 0 0,0-1 0,0 1 0,0-1 0,-8-12 0,12 14 0,-1 1 0,1-1 0,0 0 0,0 1 0,0-1 0,1-1 0,0 1 0,0 0 0,0-1 0,1 1 0,-1-1 0,1 1 0,1-1 0,-1 0 0,1 1 0,0-1 0,0 0 0,0 1 0,3-9 0,-2 11 2,1-1 0,0 0 0,0 1 0,1 0 0,-1-1 0,1 1 0,-1 0 0,1 0 0,0 1 0,0-1 0,1 0 0,-1 1 0,0 0 0,1 0 0,3-2 0,65-25-471,-43 18-172,12-7-3180,-3-4-4615,-1-2-6544</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56.058"/>
    </inkml:context>
    <inkml:brush xml:id="br0">
      <inkml:brushProperty name="width" value="0.025" units="cm"/>
      <inkml:brushProperty name="height" value="0.025" units="cm"/>
    </inkml:brush>
  </inkml:definitions>
  <inkml:trace contextRef="#ctx0" brushRef="#br0">0 6 17681,'0'0'11531,"65"-6"-10410,-9 15-513,9-2-416,3 0-127,-5 1-1026,-8-4-3011,-11-4-4036</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57.228"/>
    </inkml:context>
    <inkml:brush xml:id="br0">
      <inkml:brushProperty name="width" value="0.025" units="cm"/>
      <inkml:brushProperty name="height" value="0.025" units="cm"/>
    </inkml:brush>
  </inkml:definitions>
  <inkml:trace contextRef="#ctx0" brushRef="#br0">43 0 16015,'0'0'2739,"-8"0"69,-26 0-176,34 0-2563,0 0 1,0 0 0,0 0 0,0 0 0,0 1 0,1-1-1,-1 0 1,0 0 0,0 0 0,0 0 0,0 0 0,0 0-1,0 0 1,0 0 0,0 1 0,0-1 0,1 0 0,-1 0 0,0 0-1,0 0 1,0 0 0,0 0 0,0 1 0,0-1 0,0 0-1,0 0 1,0 0 0,0 0 0,0 0 0,0 1 0,0-1-1,0 0 1,0 0 0,0 0 0,0 0 0,0 0 0,0 1 0,-1-1-1,1 0 1,0 0 0,0 0 0,0 0 0,0 0 0,0 0-1,0 0 1,0 1 0,0-1 0,0 0 0,-1 0 0,1 0-1,0 0 1,14 7 334,40 4 174,1-3-1,0-1 0,0-4 0,84-4 0,-63 0-895,-32 1-596,-5 0-1987,-13 0-6539,-43 0 3589</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57.585"/>
    </inkml:context>
    <inkml:brush xml:id="br0">
      <inkml:brushProperty name="width" value="0.025" units="cm"/>
      <inkml:brushProperty name="height" value="0.025" units="cm"/>
    </inkml:brush>
  </inkml:definitions>
  <inkml:trace contextRef="#ctx0" brushRef="#br0">1 1 19955,'0'0'6886,"65"3"-5348,-19-5-289,13 1-640,-2 1-513,0 0-609,-10 0-2113,-11 3-3844,-7 1-4965</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58.332"/>
    </inkml:context>
    <inkml:brush xml:id="br0">
      <inkml:brushProperty name="width" value="0.025" units="cm"/>
      <inkml:brushProperty name="height" value="0.025" units="cm"/>
    </inkml:brush>
  </inkml:definitions>
  <inkml:trace contextRef="#ctx0" brushRef="#br0">0 294 10954,'0'0'15743,"9"-2"-14179,8-3-1182,1-1-1,-1 0 0,0-1 1,-1-1-1,0-1 0,17-11 1,98-75 428,-85 60-713,1-4-46,-35 27-23,1 1-1,1 0 0,27-16 0,-41 27-23,0 0 0,0 0 0,0 0 0,0 0 0,0 0 0,1 0 0,-1 0 0,0 0 0,0 0 0,0-1 0,0 1 0,1 0 0,-1 0 0,0 0 0,0 0 0,0 0 0,0 0 0,1 0 0,-1 0 0,0 0 0,0 0 0,0 1 0,0-1 0,1 0 0,-1 0 0,0 0 0,0 0 0,0 0-1,0 0 1,0 0 0,1 0 0,-1 0 0,0 0 0,0 1 0,0-1 0,0 0 0,0 0 0,0 0 0,0 0 0,1 0 0,-1 0 0,0 1 0,0-1 0,0 0 0,0 0 0,0 0 0,0 0 0,0 1 0,0-1 0,0 0 0,0 0 0,0 0 0,0 0 0,0 1 0,0-1 0,-2 16 18,-10 18 11,-33 54 153,23-46-33,-29 73-1,50-114-197,1 1 1,-1-1-1,0 1 0,1 0 1,-1-1-1,1 1 1,-1 0-1,1 0 0,0-1 1,0 1-1,0 0 0,0 0 1,0 0-1,0-1 1,0 1-1,1 0 0,-1 0 1,1-1-1,-1 1 0,2 2 1,-1-4-56,0 1 0,0-1 0,-1 1 0,1-1 0,0 1 1,0-1-1,0 1 0,0-1 0,1 0 0,-1 0 0,0 0 0,0 1 1,0-1-1,0 0 0,0 0 0,0 0 0,0-1 0,0 1 0,0 0 1,0 0-1,0 0 0,0-1 0,2 0 0,4-2-735,0 0 0,-1 0 0,1 0 0,-1-1 0,1 0-1,-1-1 1,11-9 0,11-21-7744,1-6-5594</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58.661"/>
    </inkml:context>
    <inkml:brush xml:id="br0">
      <inkml:brushProperty name="width" value="0.025" units="cm"/>
      <inkml:brushProperty name="height" value="0.025" units="cm"/>
    </inkml:brush>
  </inkml:definitions>
  <inkml:trace contextRef="#ctx0" brushRef="#br0">21 0 18257,'0'0'13496,"2"11"-13005,-2 9-400,0 1-1,-1-1 1,-1 0 0,-6 26 0,-1 11-22,8-52-224,0 1 0,1-1 0,-1 0 0,1 0 0,0 0 0,1 1 0,-1-1 0,1 0-1,0 0 1,3 7 0,-3-10 22,0-1 0,0 1 0,0-1 0,1 1 0,-1-1 0,0 0 0,1 0 0,-1 1 0,1-1 0,0 0 0,-1 0 0,1-1 0,0 1 0,-1 0 0,1 0 0,0-1 0,0 1 0,0-1 0,-1 0 0,1 1 0,0-1 0,0 0 0,0 0 0,0 0 0,0-1 0,0 1 0,-1 0 0,1-1 0,0 1 0,3-2-1,19-9-6181,0-8-3000</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59.003"/>
    </inkml:context>
    <inkml:brush xml:id="br0">
      <inkml:brushProperty name="width" value="0.025" units="cm"/>
      <inkml:brushProperty name="height" value="0.025" units="cm"/>
    </inkml:brush>
  </inkml:definitions>
  <inkml:trace contextRef="#ctx0" brushRef="#br0">75 139 18514,'0'0'2946,"-36"52"-95,19-22-321,4 6-800,4-3-641,9-5-352,0-4-545,18-7-256,9-7-1345,6-6-1122,1-4-1248,-4-6-2435,-5-13-8680</inkml:trace>
  <inkml:trace contextRef="#ctx0" brushRef="#br0" timeOffset="1">326 22 17040,'0'0'3993,"9"-4"-704,-4 2-2958,3-1 335,0 0-1,0 1 0,1-1 1,12 0-1,-20 2-601,1 1-1,-1 0 1,1 0 0,-1-1 0,1 1-1,-1 0 1,1 0 0,-1 1 0,1-1-1,-1 0 1,1 1 0,-1-1-1,1 0 1,-1 1 0,0 0 0,1-1-1,-1 1 1,1 0 0,-1 0 0,0 0-1,0 0 1,0 0 0,1 0-1,-1 0 1,0 0 0,0 0 0,-1 0-1,1 1 1,0-1 0,0 0 0,0 1-1,-1-1 1,1 0 0,-1 1 0,1-1-1,-1 3 1,1 1-12,-1 1-1,0-1 1,0 1-1,-1-1 1,1 1-1,-1-1 1,-1 1-1,1-1 1,-1 0-1,0 1 1,0-1-1,0 0 1,-1 0-1,1-1 1,-7 9-1,-7 7 369,-1 0 0,-22 21 0,-4 4-75,38-38-345,1-4 0,1 0 0,0 1 0,-1-1 0,2 1 0,-1 0 0,0 0 0,1 0 0,0 0 0,0 0 0,0 1 0,0-1 0,1 0 0,-1 1 0,1 0 0,0-1 0,1 1 0,-1 7 0,2-11 0,-1 1 0,1-1 0,0 0 0,0 0 0,0 0 0,0 0 0,0 0 0,0 0 0,0 0 0,0 0 0,0-1 0,0 1 0,0 0 0,1-1 0,-1 1 0,0 0 0,0-1 0,1 0 0,-1 1 0,1-1 0,-1 0 0,0 0 0,1 1 0,1-1 0,43 0 0,-35 0 0,10 0-347,-7 1-1134,1-1-1,-1-1 1,0 0-1,0-1 1,25-6 0,-12-3-6132</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59.331"/>
    </inkml:context>
    <inkml:brush xml:id="br0">
      <inkml:brushProperty name="width" value="0.025" units="cm"/>
      <inkml:brushProperty name="height" value="0.025" units="cm"/>
    </inkml:brush>
  </inkml:definitions>
  <inkml:trace contextRef="#ctx0" brushRef="#br0">57 1 545,'0'0'19570,"-17"49"-15951,4-23-544,2 2-865,4-1-1185,1 0-480,3-2-385,3-2-128,0-5-1313,3-5-2082,3-7-2339,1-6-4067</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59.691"/>
    </inkml:context>
    <inkml:brush xml:id="br0">
      <inkml:brushProperty name="width" value="0.025" units="cm"/>
      <inkml:brushProperty name="height" value="0.025" units="cm"/>
    </inkml:brush>
  </inkml:definitions>
  <inkml:trace contextRef="#ctx0" brushRef="#br0">0 48 17104,'0'0'9994,"10"-6"-8585,0 0-1175,-1 1 0,1 0-1,0 1 1,0 0 0,0 0 0,1 1 0,-1 0 0,1 1-1,15-1 1,-14 2-74,-1 0-37,0 1 0,0 0 0,0 0 0,17 4 0,-26-4-120,-1 0-1,1 0 1,0 1-1,-1-1 1,0 1 0,1-1-1,-1 1 1,1-1-1,-1 1 1,0 0-1,1 0 1,-1 0-1,0 0 1,0-1-1,1 2 1,-1-1-1,0 0 1,0 0-1,0 0 1,0 0-1,-1 1 1,1-1-1,0 0 1,0 1-1,-1-1 1,1 1-1,-1-1 1,0 1-1,1-1 1,-1 1-1,0-1 1,0 1-1,1-1 1,-1 1-1,-1-1 1,1 1-1,0 0 1,0-1-1,-1 1 1,1-1-1,-1 2 1,-1 3 19,-1 0 0,0 0 0,0 0 0,0 0 1,-1 0-1,1-1 0,-1 0 0,-1 1 0,-4 4 0,-54 45 464,22-19-195,31-27-264,4-4-26,0 0 0,1-1 1,0 2-1,0-1 0,0 1 0,1-1 1,0 1-1,0 0 0,0 1 0,1-1 1,0 1-1,-4 11 0,7-17-1,0 0 0,0 0 0,0 0 0,0-1 0,0 1 0,0 0 0,0 0 0,1 0 0,-1 0 0,0 0 0,1-1 0,-1 1 0,0 0 0,1 0 0,-1-1 0,1 1 0,-1 0 0,1 0 0,-1-1 0,1 1 0,0-1 0,-1 1 0,1-1 0,0 1 0,0-1 0,-1 1 0,1-1 0,0 1 0,0-1 0,0 0 0,-1 0 0,1 1 0,0-1 0,0 0 0,1 0 0,37 2 0,-29-3 0,83-5-3095,-66 2 308,0-1 0,-1-2 0,31-11 0,-30 7-8722</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9:55.151"/>
    </inkml:context>
    <inkml:brush xml:id="br0">
      <inkml:brushProperty name="width" value="0.025" units="cm"/>
      <inkml:brushProperty name="height" value="0.025" units="cm"/>
    </inkml:brush>
  </inkml:definitions>
  <inkml:trace contextRef="#ctx0" brushRef="#br0">619 0 15567,'0'0'11002,"-4"9"-9555,-9 17-910,-2-1 0,-1 0 0,0-1 0,-39 40 0,-96 87 678,136-137-1090,-302 268 318,317-282-546,0 0 0,0-1-1,1 1 1,-1-1 0,0 1-1,0 0 1,0-1 0,0 1 0,0-1-1,0 1 1,0-1 0,-1 1 0,1 0-1,0-1 1,0 1 0,0-1-1,0 1 1,0 0 0,-1-1 0,1 1-1,0 0 1,0-1 0,-1 1 0,1 0-1,0-1 1,0 1 0,-1 0 0,1 0-1,0-1 1,-1 1 0,1 0-1,0 0 1,-1-1 0,1 1 0,0 0-1,-1 0 1,1 0 0,-1 0 0,1 0-1,0 0 1,-1 0 0,1 0-1,-1 0 1,1 0 0,-1 0 0,1 0-1,0 0 1,-1 0 0,1 0 0,-1 0-1,1 0 1,0 0 0,-1 0-1,1 1 1,0-1 0,-1 0 0,1 0-1,-1 0 1,1 1 0,0-1 0,0 0-1,-1 1 1,1-1 0,0 0-1,-1 1 1,7-47-5169,-4 36 3299,5-45-6040</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00.035"/>
    </inkml:context>
    <inkml:brush xml:id="br0">
      <inkml:brushProperty name="width" value="0.025" units="cm"/>
      <inkml:brushProperty name="height" value="0.025" units="cm"/>
    </inkml:brush>
  </inkml:definitions>
  <inkml:trace contextRef="#ctx0" brushRef="#br0">45 0 9929,'0'0'21749,"0"9"-20809,-2 8-894,-1-1 1,0 1-1,-9 26 1,6-24-55,0 0 1,2 1 0,1-1-1,-2 27 1,5-44-42,0 0 1,0 1 0,1-1-1,-1 0 1,1 0-1,-1 0 1,1 0-1,0 0 1,0 0-1,0 0 1,0 0-1,0-1 1,0 1-1,0 0 1,1-1-1,-1 1 1,1 0-1,-1-1 1,1 0-1,0 1 1,-1-1-1,1 0 1,0 0-1,0 0 1,0 0-1,3 1 1,-2-1-261,1 0 0,0 0 0,0 0 0,0 0 1,-1-1-1,1 1 0,0-1 0,0 0 0,0 0 0,0-1 1,0 1-1,0-1 0,0 0 0,5-1 0,12-12-7650</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00.382"/>
    </inkml:context>
    <inkml:brush xml:id="br0">
      <inkml:brushProperty name="width" value="0.025" units="cm"/>
      <inkml:brushProperty name="height" value="0.025" units="cm"/>
    </inkml:brush>
  </inkml:definitions>
  <inkml:trace contextRef="#ctx0" brushRef="#br0">42 1 17617,'0'0'8872,"-34"61"-5861,30-36-1153,1 1-801,3-2-705,0 6-352,0 2 0,0-1-1666,0 1-4419,0-3-6631</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00.753"/>
    </inkml:context>
    <inkml:brush xml:id="br0">
      <inkml:brushProperty name="width" value="0.025" units="cm"/>
      <inkml:brushProperty name="height" value="0.025" units="cm"/>
    </inkml:brush>
  </inkml:definitions>
  <inkml:trace contextRef="#ctx0" brushRef="#br0">0 171 13997,'0'0'2616,"14"0"251,191-5 3516,121-16-3045,-64 3-2665,834-81-620,-989 86 257,158-2-1,-262 15-287,1 1 0,0-1 0,0 0 0,-1 1 0,1 0 0,0 0 0,-1 0 0,1 0 0,-1 1 0,1-1 0,-1 1 0,5 3 0,-7-4-54,1 0 1,-1 1 0,0-1-1,1 1 1,-1-1 0,0 1 0,0 0-1,0-1 1,0 1 0,0 0 0,-1 0-1,1-1 1,0 1 0,-1 0-1,0 0 1,1 0 0,-1 0 0,0 0-1,0 0 1,0 0 0,0 0 0,0 0-1,0 0 1,-1 3 0,0-5-121,1 1-1,0-1 1,0 0 0,0 1 0,-1-1 0,1 1-1,0-1 1,-1 0 0,1 0 0,0 1 0,-1-1-1,1 0 1,0 1 0,-1-1 0,1 0 0,0 0-1,-1 0 1,1 0 0,-1 1 0,1-1 0,0 0-1,-1 0 1,1 0 0,-1 0 0,1 0 0,-1 0-1,1 0 1,0 0 0,-1 0 0,1 0 0,-1 0-1,1 0 1,-1 0 0,1-1 0,0 1 0,-1 0-1,1 0 1,0 0 0,-1 0 0,1-1 0,-1 1-1,1 0 1,0-1 0,-1 1 0,1 0 0,-1-1-1,-5-16-5158</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01.285"/>
    </inkml:context>
    <inkml:brush xml:id="br0">
      <inkml:brushProperty name="width" value="0.025" units="cm"/>
      <inkml:brushProperty name="height" value="0.025" units="cm"/>
    </inkml:brush>
  </inkml:definitions>
  <inkml:trace contextRef="#ctx0" brushRef="#br0">0 397 6278,'0'0'16693,"11"1"-13928,-5-1-2430,0 0-1,0 0 1,0-1-1,0 0 1,0 0-1,0 0 1,0-1-1,-1 1 1,9-5-1,1-1 275,0-1 1,-1-1-1,15-12 0,60-49-269,-3-3 0,79-89-1,-143 135-513,-18 19-127,-15 18-8,-13 15 300,1 2-1,1 0 1,1 2 0,2 0 0,1 1 0,-19 42 0,36-69-68,-1 1 1,1-1 0,0 0-1,0 1 1,0-1-1,0 1 1,1-1 0,-1 1-1,1-1 1,0 1 0,0 5-1,1-8-35,0 1 0,-1-1 0,1 0 0,0 0 0,0 0 0,0 0 0,0 0 0,0 0 0,0 0 0,0 0 0,0 0 0,0 0 0,0-1 0,1 1 0,-1 0 0,0-1 0,0 1 0,1-1 0,-1 1 0,0-1 0,1 0 0,-1 0 0,0 1 0,1-1 0,-1 0 0,1 0 0,-1 0 0,0-1 0,1 1 0,2-1 1,4 1-782,1-1 0,0-1 0,0 1 1,-1-1-1,1-1 0,-1 0 1,0 0-1,13-7 0,31-20-6490</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01.656"/>
    </inkml:context>
    <inkml:brush xml:id="br0">
      <inkml:brushProperty name="width" value="0.025" units="cm"/>
      <inkml:brushProperty name="height" value="0.025" units="cm"/>
    </inkml:brush>
  </inkml:definitions>
  <inkml:trace contextRef="#ctx0" brushRef="#br0">134 0 20595,'-9'8'1490,"-6"4"-780,0 1-1,1 0 1,0 1 0,-15 22 0,24-31-506,1 0 1,1 1-1,-1-1 1,1 1-1,0 0 1,0 0-1,0 0 1,1 0-1,0 1 1,0-1-1,1 0 1,0 1-1,0 0 1,1-1-1,-1 1 1,1-1 0,1 1-1,-1 0 1,2 7-1,0-11-190,0 0 0,0 1 0,0-1 0,1 0 1,-1-1-1,1 1 0,-1 0 0,1-1 0,0 1 0,0-1 0,0 0 0,0 0 0,0 0 0,1 0 0,-1 0 0,1-1 1,-1 0-1,1 0 0,-1 0 0,1 0 0,0 0 0,0-1 0,4 1 0,5 1 19,1-1-1,-1-1 1,1 0 0,-1-1-1,19-3 1,-26 3 3,0-1 0,0 0 0,0-1 0,0 1 0,-1-1 0,1 0 0,-1-1 0,0 1 0,0-1 0,0 0 0,0 0 0,-1 0 0,0-1 0,0 0 0,0 0 0,0 0 0,-1 0 0,1 0 0,-1-1 0,-1 0 1,1 1-1,-1-1 0,0 0 0,0 0 0,1-12 0,-2 13 5,0 0 0,-1 0 1,0 0-1,0 0 0,0 0 1,0 0-1,-1 0 0,0 0 1,0 0-1,0 0 0,-1 0 1,0 0-1,1 1 0,-2-1 1,1 1-1,0-1 0,-1 1 1,0 0-1,0 0 0,0 0 1,-1 0-1,1 1 0,-1-1 1,0 1-1,0 0 0,0 0 1,0 0-1,-1 1 0,1-1 1,-1 1-1,1 0 0,-8-2 1,-19 0-468,30 4 348,1 0 0,-1 0 0,1 0 0,-1 0 1,1 0-1,-1 0 0,1 1 0,-1-1 0,1 0 0,-1 0 0,1 0 0,-1 1 0,1-1 0,-1 0 0,1 1 1,-1-1-1,1 0 0,0 1 0,-1-1 0,1 0 0,0 1 0,-1-1 0,1 1 0,0-1 0,0 1 0,-1-1 1,1 1-1,0-1 0,0 1 0,0-1 0,-1 1 0,1-1 0,0 1 0,0-1 0,0 1 0,0-1 0,0 1 1,0-1-1,0 1 0,0-1 0,1 1 0,-1-1 0,0 1 0,0-1 0,0 1 0,0-1 0,1 1 0,-1-1 1,0 1-1,0-1 0,1 1 0,-1-1 0,0 0 0,1 1 0,0-1 0,1 3-385,0-1-1,0 1 0,0-1 1,0 0-1,1 0 1,-1 0-1,1 0 0,-1-1 1,1 1-1,0-1 1,0 0-1,-1 1 0,1-1 1,6 1-1,45 9-7588,-16-9-676</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01.999"/>
    </inkml:context>
    <inkml:brush xml:id="br0">
      <inkml:brushProperty name="width" value="0.025" units="cm"/>
      <inkml:brushProperty name="height" value="0.025" units="cm"/>
    </inkml:brush>
  </inkml:definitions>
  <inkml:trace contextRef="#ctx0" brushRef="#br0">183 7 18065,'0'0'4949,"-11"3"-3513,1 1-1149,0 0 1,0 0-1,1 1 1,0 0-1,0 1 1,0 0-1,1 0 0,0 1 1,0 0-1,0 1 1,1-1-1,-11 17 1,10-12 127,1 0 0,0 1 0,-9 22 0,14-30-347,0 1 0,0 0 0,1-1 0,0 1 0,0 0 0,0 0 0,1 0 0,0 0 0,0 0 1,0 0-1,3 8 0,-2-12-60,0 1 1,0-1 0,0 0 0,1 0-1,-1 0 1,1 0 0,-1 0 0,1 0 0,0 0-1,0-1 1,0 1 0,0-1 0,0 1-1,0-1 1,0 0 0,0 0 0,1 0-1,-1 0 1,0 0 0,1 0 0,-1 0 0,1-1-1,-1 0 1,1 1 0,4-1 0,8 1 37,-1-1 1,30-2 0,-36 1-80,1-1 0,-1 1 0,0-2 1,0 1-1,0-1 0,0 0 0,-1-1 0,1 0 0,-1 0 0,0 0 0,0-1 1,0 0-1,-1-1 0,0 1 0,0-1 0,6-8 0,-7 9 141,-1-1 1,0 0-1,-1 0 0,1 0 1,-1 0-1,-1-1 0,1 1 0,-1-1 1,0 0-1,0 1 0,-1-1 1,0 0-1,0 0 0,-1 0 0,0 0 1,0 0-1,-1 0 0,1 0 1,-5-13-1,3 15-101,0 1-1,-1-1 1,1 1 0,-1 0-1,0 0 1,-1 0 0,1 0-1,-1 1 1,1-1 0,-1 1-1,0 0 1,0 0 0,-1 1-1,1-1 1,-1 1 0,1 0-1,-1 0 1,0 0 0,1 1-1,-1-1 1,0 1 0,0 0-1,-9 0 1,6 0-9,1 0 0,0 0 0,-1 1 0,1 0 0,-1 0 0,1 1 0,0 0 0,-1 0 0,1 1 0,0 0 0,0 0 0,0 1 0,0 0 0,0 0 0,-11 7 0,17-10-88,1 1-1,-1-1 1,1 0 0,-1 1-1,0-1 1,1 1-1,-1-1 1,1 1 0,-1-1-1,1 1 1,-1-1 0,1 1-1,-1 0 1,1-1 0,0 1-1,-1-1 1,1 1 0,0 0-1,-1 0 1,1-1-1,0 1 1,0 0 0,0-1-1,0 1 1,-1 0 0,1 0-1,0-1 1,1 1 0,-1 0-1,0 0 1,0-1-1,0 1 1,1 1 0,0-1-367,0 0 0,0 0 1,1-1-1,-1 1 0,0 0 0,1-1 1,-1 1-1,0-1 0,1 1 0,-1-1 1,1 0-1,-1 0 0,1 0 0,-1 0 1,1 0-1,1 0 0,26 0-11127</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05.930"/>
    </inkml:context>
    <inkml:brush xml:id="br0">
      <inkml:brushProperty name="width" value="0.025" units="cm"/>
      <inkml:brushProperty name="height" value="0.025" units="cm"/>
    </inkml:brush>
  </inkml:definitions>
  <inkml:trace contextRef="#ctx0" brushRef="#br0">0 162 4869,'0'0'4046,"1"-11"-2274,0-5-670,1 0-1,1 1 0,0 0 0,8-22 0,-10 33-714,1 1 1,-1-1-1,1 0 0,0 1 1,0 0-1,0-1 0,1 1 1,-1 0-1,1 0 0,0 0 1,0 0-1,4-3 0,-6 5-269,1 1 0,0-1 0,0 0-1,0 1 1,0-1 0,0 1-1,0-1 1,0 1 0,0 0 0,0 0-1,0 0 1,0 0 0,1 0 0,-1 0-1,0 1 1,0-1 0,0 1-1,0-1 1,-1 1 0,1 0 0,0 0-1,0 0 1,0 0 0,0 0 0,-1 0-1,3 2 1,1 1-49,0 1-1,-1 0 1,1 0-1,-1 0 1,0 1-1,0-1 1,-1 1 0,0 0-1,0 0 1,0 0-1,-1 0 1,1 1-1,-2-1 1,1 1-1,-1-1 1,0 1 0,0-1-1,0 14 1,-2-20-24,1 1 1,0 0-1,0-1 1,0 1-1,-1-1 1,1 1 0,0 0-1,-1-1 1,1 1-1,0-1 1,-1 1-1,1-1 1,-1 1 0,1-1-1,0 1 1,-1-1-1,0 1 1,1-1-1,-1 0 1,1 1 0,-1-1-1,1 0 1,-1 0-1,0 1 1,1-1-1,-1 0 1,1 0 0,-1 0-1,0 0 1,1 0-1,-1 0 1,0 0-1,1 0 1,-1 0 0,0 0-1,1 0 1,-1 0-1,-1-1 1,2 1-45,-1 0 0,0 0 0,1 0 1,-1-1-1,0 1 0,1 0 0,-1 0 0,0 0 0,1 0 1,-1 0-1,0 0 0,1 1 0,-1-1 0,0 0 1,1 0-1,-1 0 0,0 0 0,1 1 0,-1-1 1,1 0-1,-1 1 0,0-1 0,1 1 0,-1-1 0,1 0 1,-1 1-1,1-1 0,-1 1 0,1-1 0,0 1 1,-1 0-1,1-1 0,0 1 0,-1-1 0,1 1 0,0 0 1,0-1-1,-1 1 0,1 0 0,0-1 0,0 1 1,0 0-1,0-1 0,0 1 0,0 0 0,0-1 1,0 1-1,0 0 0,0-1 0,0 1 0,1 0 0,-1-1 1,0 1-1,0-1 0,1 1 0,-1 0 0,0-1 1,2 2-1,2 7-13,0-1 1,1 1-1,0-1 1,0 0-1,1-1 1,13 15-1,-12-15 14,0 1 0,0 0 0,-1 0 0,0 1 0,8 17-1,-13-25 53,-1-1 0,0 1 0,1 0 0,-1 0 0,0 0 0,0-1 0,0 1 0,0 0 0,0 0 0,0 0 0,0 0 0,0-1 0,0 1 0,0 0 0,0 0 0,-1 0 0,1 0 0,0-1 0,-1 1 0,1 0 0,0 0 0,-1-1 0,1 1 0,-1 0 0,1-1 0,-1 1 0,1 0 0,-2 0 0,-25 12 1301,-35-4 236,62-9-1586,-7 0 370,-14 1-1519,18 3-1004,10 3-1432,40 20-8853,-27-18 3875</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07.053"/>
    </inkml:context>
    <inkml:brush xml:id="br0">
      <inkml:brushProperty name="width" value="0.025" units="cm"/>
      <inkml:brushProperty name="height" value="0.025" units="cm"/>
    </inkml:brush>
  </inkml:definitions>
  <inkml:trace contextRef="#ctx0" brushRef="#br0">26 1236 7687,'-2'-10'1874,"-11"-56"4174,9 60-1280,1 17-3215,0 19-1185,5 55 616,5-1-1,3 0 0,35 139 0,-15-83 38,-25-104-689,-4-27-122,0-1 1,0 1-1,0 0 1,1-1-1,1 1 0,6 16 1,-9-25-186,0 0 0,1 0 1,-1 0-1,0 0 0,0 1 1,0-1-1,0 0 0,1 0 1,-1 0-1,0 0 0,0 0 1,1 0-1,-1 0 0,0 0 1,0 0-1,0 0 0,1 1 0,-1-1 1,0 0-1,0 0 0,1-1 1,-1 1-1,0 0 0,0 0 1,0 0-1,1 0 0,-1 0 1,0 0-1,0 0 0,1 0 0,-1 0 1,0 0-1,0 0 0,0-1 1,0 1-1,1 0 0,-1 0 1,0 0-1,0 0 0,0-1 1,0 1-1,1 0 0,-1 0 1,0 0-1,0-1 0,0 1 0,0 0 1,0 0-1,0 0 0,0-1 1,0 1-1,0 0 0,0 0 1,0-1-1,0 1 0,0 0 1,0 0-1,0-1 0,0 1 1,0 0-1,0 0 0,5-18 466,-5 17-437,35-217 290,11-369 0,-43 181-1518,-7 361 1134,-17-68 0,13 75 5,1 1-1,-3-70 0,10 105 73,0 0-1,0-1 1,0 1-1,0 0 1,0 0 0,0-1-1,1 1 1,-1 0-1,1 0 1,-1 0-1,1 0 1,0 0 0,0 0-1,0 0 1,0 0-1,0 0 1,0 0 0,1 0-1,-1 0 1,2-1-1,2 1-25,-1 0 0,0 0-1,1 0 1,0 1 0,-1-1 0,1 1-1,0 1 1,8-2 0,232-34-20,238-32 61,125 39-777,-413 25 601,745-87 43,-609 48 98,48 24 1131,-379 53-524,-14 333-122,14-361-529,0 49-1856,0-54 1748,0 0 0,0 0 0,0 0 0,0 0 0,0 0 0,0 0 0,1 0 0,-1-1 0,0 1 0,0 0 0,1 0 0,-1 0 0,0 0 0,1-1 0,-1 1 0,1 0 0,0 0 0,-1-1 0,1 1 0,-1 0 0,1-1 0,0 1 0,-1-1 0,1 1 0,0-1 0,0 1 0,0-1-1,-1 1 1,1-1 0,0 0 0,0 0 0,0 1 0,0-1 0,0 0 0,-1 0 0,1 0 0,0 0 0,0 0 0,0 0 0,0 0 0,0 0 0,0 0 0,0 0 0,-1-1 0,1 1 0,0 0 0,0-1 0,0 1 0,0 0 0,-1-1 0,2 0 0,20-16-15149</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07.730"/>
    </inkml:context>
    <inkml:brush xml:id="br0">
      <inkml:brushProperty name="width" value="0.025" units="cm"/>
      <inkml:brushProperty name="height" value="0.025" units="cm"/>
    </inkml:brush>
  </inkml:definitions>
  <inkml:trace contextRef="#ctx0" brushRef="#br0">0 13 13869,'0'0'13997,"55"-13"-12395,-15 15-641,14 1-353,7 1-223,6-3-225,-6 1-128,-7-1-577,-10 3-1184,-18 0-1731,-18 1-1280,-29-2-11595</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08.090"/>
    </inkml:context>
    <inkml:brush xml:id="br0">
      <inkml:brushProperty name="width" value="0.025" units="cm"/>
      <inkml:brushProperty name="height" value="0.025" units="cm"/>
    </inkml:brush>
  </inkml:definitions>
  <inkml:trace contextRef="#ctx0" brushRef="#br0">1 38 18481,'0'0'4357,"71"24"-1827,-9-24-736,13 0-385,4-8-1025,3-6-544,-9-3-3491,-8-6-5958</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9:55.526"/>
    </inkml:context>
    <inkml:brush xml:id="br0">
      <inkml:brushProperty name="width" value="0.025" units="cm"/>
      <inkml:brushProperty name="height" value="0.025" units="cm"/>
    </inkml:brush>
  </inkml:definitions>
  <inkml:trace contextRef="#ctx0" brushRef="#br0">1 0 18353,'0'0'5638,"13"81"-3877,5-36 129,6 1-481,10 3-319,10 1-226,7-2-255,8-3-321,6-4-160,2-2-64,1-1 0,-3 1-32,-4-1-768,-10-1-2051,-7-7-4356,-9-3-8199</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17.199"/>
    </inkml:context>
    <inkml:brush xml:id="br0">
      <inkml:brushProperty name="width" value="0.025" units="cm"/>
      <inkml:brushProperty name="height" value="0.025" units="cm"/>
    </inkml:brush>
  </inkml:definitions>
  <inkml:trace contextRef="#ctx0" brushRef="#br0">7 62 12556,'5'-8'4500,"1"-5"-3232,-4 8-680,0 0 1,1 0-1,0 0 0,-1 0 1,2 0-1,3-4 1,-7 9-516,0 0 1,0 0 0,0 0 0,0 0-1,0 0 1,1-1 0,-1 1-1,0 0 1,0 0 0,0 0 0,0 0-1,0 0 1,0 0 0,1 0 0,-1 0-1,0 0 1,0 0 0,0 0 0,0 0-1,0 0 1,0 0 0,1 0-1,-1 0 1,0 0 0,0 0 0,0 0-1,0 0 1,0 0 0,1 0 0,-1 0-1,0 0 1,0 0 0,0 0 0,0 0-1,0 0 1,0 0 0,1 0-1,-1 0 1,0 0 0,0 1 0,0-1-1,0 0 1,0 0 0,0 0 0,0 0-1,0 0 1,0 0 0,0 0 0,1 1-1,-1-1 1,0 0 0,0 0-1,0 0 1,0 0 0,0 0 0,0 1-1,0-1 1,0 0 0,0 0 0,0 0-1,3 17 1320,-2 17-520,-26 387 2429,0 2-3662,26-364 318,0-32-1640,-1 1-4911</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17.982"/>
    </inkml:context>
    <inkml:brush xml:id="br0">
      <inkml:brushProperty name="width" value="0.025" units="cm"/>
      <inkml:brushProperty name="height" value="0.025" units="cm"/>
    </inkml:brush>
  </inkml:definitions>
  <inkml:trace contextRef="#ctx0" brushRef="#br0">1 62 18770,'0'0'7308,"7"-8"-5680,-3 3-1490,1 1 0,-1-1 0,1 1-1,0 0 1,0 0 0,1 1 0,-1-1 0,1 1-1,0 0 1,0 1 0,0-1 0,0 1 0,0 1-1,0-1 1,8 0 0,-11 1-122,6 0 1,0 1 1,0-1-1,0 2 1,0-1-1,11 3 1,-19-3-12,0 0-1,1 0 1,-1 1 0,0-1-1,0 1 1,1-1 0,-1 1 0,0-1-1,0 1 1,0 0 0,0-1-1,0 1 1,0 0 0,0 0 0,0 0-1,0 0 1,-1 0 0,1 0-1,0 0 1,0 0 0,-1 0 0,1 0-1,-1 0 1,1 1 0,-1-1-1,1 0 1,-1 0 0,0 0 0,0 1-1,0-1 1,1 0 0,-1 1-1,0-1 1,-1 0 0,1 0-1,0 1 1,0-1 0,0 0 0,-1 0-1,1 1 1,-1-1 0,1 0-1,-1 0 1,1 0 0,-1 0 0,0 0-1,0 2 1,-5 5 107,0 0-1,0-1 1,-1 0 0,1 0 0,-1 0-1,-1-1 1,0 1 0,-13 6 0,-2 5 351,23-18-461,-1 0 0,1 0 0,0 0-1,0 0 1,0 0 0,0 0 0,-1 1 0,1-1 0,0 0 0,0 0 0,0 0 0,0 0 0,0 0 0,0 0 0,-1 1 0,1-1-1,0 0 1,0 0 0,0 0 0,0 0 0,0 1 0,0-1 0,0 0 0,0 0 0,0 0 0,0 1 0,0-1 0,0 0 0,0 0-1,0 0 1,0 1 0,0-1 0,0 0 0,0 0 0,0 0 0,0 0 0,0 1 0,0-1 0,0 0 0,0 0 0,0 0 0,1 0-1,-1 1 1,0-1 0,0 0 0,0 0 0,0 0 0,14 6 79,32 0-11,-26-4-28,-13-1-51,-1 1 1,0 0-1,0 0 0,1 0 0,-2 1 0,1-1 1,0 2-1,0-1 0,-1 1 0,0-1 1,0 1-1,9 10 0,-12-12 8,0 1 1,0 0-1,-1-1 0,1 1 1,-1 0-1,0 0 1,1 0-1,-1 0 0,-1 1 1,1-1-1,0 0 0,-1 0 1,0 0-1,0 0 0,0 1 1,0-1-1,0 0 0,0 0 1,-1 1-1,0-1 0,1 0 1,-1 0-1,-1 0 1,1 0-1,0 0 0,-1 0 1,1 0-1,-3 3 0,-1 1 32,-1 0 0,1 0 0,-1 0 0,0-1 0,-1 0 0,0 0 1,0-1-1,0 0 0,0 0 0,-1 0 0,0-1 0,0 0 0,0-1 0,0 1 0,0-2 0,-1 1 0,0-1 0,1 0 0,-1-1 0,0 0 0,0-1 0,-15 0 0,23 0-45,0 0 0,1-1 0,-1 1 0,0 0 0,0 0 0,0 0 0,0-1 0,1 1-1,-1 0 1,0-1 0,0 1 0,1-1 0,-1 1 0,0-1 0,1 1 0,-1-1 0,0 0 0,1 1 0,-1-1 0,1 0 0,-1 1 0,1-1 0,-1 0 0,1 0-1,0 1 1,-1-1 0,1 0 0,0 0 0,0 0 0,-1 1 0,1-1 0,0 0 0,0 0 0,0 0 0,0 0 0,0 0 0,0 1 0,0-1 0,1 0 0,-1 0 0,0-1-1,1 1-109,0-1 0,-1 1 0,1-1-1,0 1 1,0 0 0,-1-1 0,1 1-1,0 0 1,0 0 0,1 0-1,-1 0 1,0 0 0,0 0 0,0 0-1,1 0 1,-1 0 0,0 1-1,1-1 1,-1 0 0,1 1 0,-1-1-1,1 1 1,2-1 0,12 0-7191,-2 1-5375</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19.101"/>
    </inkml:context>
    <inkml:brush xml:id="br0">
      <inkml:brushProperty name="width" value="0.025" units="cm"/>
      <inkml:brushProperty name="height" value="0.025" units="cm"/>
    </inkml:brush>
  </inkml:definitions>
  <inkml:trace contextRef="#ctx0" brushRef="#br0">0 719 16303,'0'0'6268,"3"10"-4469,31 117 2263,15 75-2677,11 43-570,-60-243-783,0-1-1,0 1 1,1 0 0,-1 0 0,1-1 0,0 1 0,-1 0-1,1-1 1,0 1 0,0 0 0,0-1 0,0 1 0,0-1 0,0 0-1,3 3 1,-4-4-10,1 0 0,-1 0 0,1 0-1,-1 0 1,1-1 0,0 1 0,-1 0 0,1 0-1,-1 0 1,1 0 0,-1-1 0,1 1 0,-1 0-1,1 0 1,-1-1 0,1 1 0,-1-1-1,1 1 1,-1 0 0,0-1 0,1 1 0,-1-1-1,0 1 1,1-1 0,-1 1 0,0-1 0,1 1-1,-1-1 1,0 1 0,0-1 0,22-61 917,-21 57-928,20-83-11,19-178 0,-21-93 0,-2 19 0,-2 265 0,-10 55 0,30 19 0,239 11 0,-1 1 0,-246-12 0,0-1 0,0-1 0,0-1 0,-1-1 0,42-15 0,-16 0 0,83-44 0,-116 57 0,-12 14 0,-14 28 0,6-33 0,-7 34 0,1-1 0,2 1 0,2 1 0,1-1 0,4 42 0,-3 19 0,-2-60 84,1-28-166,1 1 0,1 0 0,-1 0-1,1-1 1,1 1 0,2 12 0,0-22-3367,4-7-4462</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46.953"/>
    </inkml:context>
    <inkml:brush xml:id="br0">
      <inkml:brushProperty name="width" value="0.025" units="cm"/>
      <inkml:brushProperty name="height" value="0.025" units="cm"/>
    </inkml:brush>
  </inkml:definitions>
  <inkml:trace contextRef="#ctx0" brushRef="#br0">11 13 17777,'-10'0'8168,"31"0"-6695,14 0 160,13 0-319,12 0-610,7 0-543,1-4-129,-3 0-481,-14 1-832,-13 1-897,-17 2-993,-33 8-5061,-24 1 1442</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47.298"/>
    </inkml:context>
    <inkml:brush xml:id="br0">
      <inkml:brushProperty name="width" value="0.025" units="cm"/>
      <inkml:brushProperty name="height" value="0.025" units="cm"/>
    </inkml:brush>
  </inkml:definitions>
  <inkml:trace contextRef="#ctx0" brushRef="#br0">0 54 15375,'0'0'5156,"58"6"-2209,-17-6-1217,9 0-225,5 0-736,-3-3-705,-4-6-961,-8-2-1601,-11-3-2499,-9-8-3459</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47.689"/>
    </inkml:context>
    <inkml:brush xml:id="br0">
      <inkml:brushProperty name="width" value="0.025" units="cm"/>
      <inkml:brushProperty name="height" value="0.025" units="cm"/>
    </inkml:brush>
  </inkml:definitions>
  <inkml:trace contextRef="#ctx0" brushRef="#br0">0 320 13933,'0'0'12182,"12"-5"-10703,32-13-1176,-1-2-1,-2-2 1,51-34 0,-74 43-242,0 0 0,-1-2 0,0 0 0,-1 0 0,-1-2 0,0 0 0,-1 0 0,-1-1 0,17-32-1,-27 42-99,-11 23-47,-14 32-23,16-29 178,1 0 1,0 0 0,2 1-1,0 0 1,1 0 0,0 28-1,2-41-137,1-1-1,-1 1 0,1-1 1,0 1-1,1-1 0,-1 0 1,1 0-1,0 1 0,1-1 1,-1 0-1,1-1 0,0 1 1,0 0-1,5 5 1,-4-7-200,-1 0 0,0 0 0,1-1 0,0 1 0,0-1 0,-1 0 0,1 0 0,0-1 0,1 1 0,-1-1 0,0 0 0,8 2 0,23-2-6629</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6:48.032"/>
    </inkml:context>
    <inkml:brush xml:id="br0">
      <inkml:brushProperty name="width" value="0.025" units="cm"/>
      <inkml:brushProperty name="height" value="0.025" units="cm"/>
    </inkml:brush>
  </inkml:definitions>
  <inkml:trace contextRef="#ctx0" brushRef="#br0">244 0 15663,'0'0'9817,"-7"11"-8626,-45 70 598,-51 106 1,88-157-1716,2 1 0,2 0-1,1 1 1,1 1 0,1 0-1,2 0 1,-2 52 0,7-77-117,1-1 1,0 1 0,0-1-1,1 1 1,0-1 0,0 0-1,1 1 1,0-1 0,0 0-1,1 0 1,0 0 0,0 0-1,1-1 1,0 1-1,0-1 1,0 0 0,1 0-1,-1 0 1,2-1 0,-1 0-1,0 0 1,1 0 0,0 0-1,0-1 1,1 0-1,-1-1 1,1 1 0,0-1-1,0 0 1,13 3 0,45 9-3354,6-13-2812</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09.151"/>
    </inkml:context>
    <inkml:brush xml:id="br0">
      <inkml:brushProperty name="width" value="0.025" units="cm"/>
      <inkml:brushProperty name="height" value="0.025" units="cm"/>
    </inkml:brush>
  </inkml:definitions>
  <inkml:trace contextRef="#ctx0" brushRef="#br0">319 59 8648,'0'0'2616,"6"-9"-203,2 0-1574,-5 6-437,0 0 0,-1 0 1,1-1-1,-1 1 1,1-1-1,-1 1 1,-1-1-1,1 0 1,2-6-1,-9 18 5455,-6 5-4314,-4 4-1223,-42 66 1168,3 4 1,-73 160-1,109-205-1395,3 0 1,1 0-1,2 1 1,2 1-1,2 0 1,2 0-1,2 1 0,2 78 1,4-101-54,2-1 1,0 0-1,1 0 1,1-1-1,1 1 1,0-1-1,2-1 1,0 0-1,24 36 1,-23-42-347,-1 0 0,2-1 0,0-1 0,0 0 1,1 0-1,14 9 0,-17-14-511,1 0 0,0-1-1,0 0 1,0 0 0,0-1 0,1 0-1,0-1 1,-1 0 0,15 1 0,13-3-6107</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09.831"/>
    </inkml:context>
    <inkml:brush xml:id="br0">
      <inkml:brushProperty name="width" value="0.025" units="cm"/>
      <inkml:brushProperty name="height" value="0.025" units="cm"/>
    </inkml:brush>
  </inkml:definitions>
  <inkml:trace contextRef="#ctx0" brushRef="#br0">0 321 14638,'0'0'6844,"11"-10"-4976,50-49 659,5-3-1154,103-124 1,-169 186-1378,0 0-1,0-1 1,0 1-1,0 0 0,0 0 1,0 0-1,0 0 1,0-1-1,0 1 0,0 0 1,1 0-1,-1 0 1,0 0-1,0 0 0,0 0 1,0-1-1,0 1 1,0 0-1,1 0 0,-1 0 1,0 0-1,0 0 1,0 0-1,0 0 0,0 0 1,1 0-1,-1 0 1,0 0-1,0 0 0,0 0 1,0-1-1,1 1 1,-1 0-1,0 1 0,0-1 1,0 0-1,1 0 1,-1 0-1,0 0 1,0 0-1,0 0 0,0 0 1,0 0-1,1 0 1,-1 0-1,0 0 0,0 0 1,0 0-1,0 1 1,0-1-1,1 0 0,-1 0 1,3 14-208,-2 27 21,-1-34 218,-1 61 44,2 75-120,-1-143-46,0 1 0,0 0 1,1-1-1,-1 1 1,0-1-1,0 1 0,0 0 1,0-1-1,1 1 1,-1-1-1,0 1 0,0-1 1,1 1-1,-1-1 1,0 1-1,1-1 0,-1 1 1,1-1-1,-1 0 1,1 1-1,-1-1 0,1 1 1,-1-1-1,1 0 1,-1 0-1,1 1 0,-1-1 1,1 0-1,-1 0 1,1 0-1,-1 1 0,1-1 1,0 0-1,-1 0 1,1 0-1,-1 0 0,1 0 1,0 0-1,-1 0 0,1 0 1,-1-1-1,1 1 1,0 0-1,-1 0 0,1 0 1,-1-1-1,1 1 1,-1 0-1,1-1 0,27-17-9134,-6-7-4582</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10.177"/>
    </inkml:context>
    <inkml:brush xml:id="br0">
      <inkml:brushProperty name="width" value="0.025" units="cm"/>
      <inkml:brushProperty name="height" value="0.025" units="cm"/>
    </inkml:brush>
  </inkml:definitions>
  <inkml:trace contextRef="#ctx0" brushRef="#br0">152 1 18930,'0'0'1783,"-12"13"315,-10 12-1101,0 1 0,-22 35 0,37-50-855,1 0 0,0 0 0,0 1 0,1 0 0,0 1 0,1-1 0,1 1 0,0-1 0,0 1 1,0 21-1,3-32-134,0 1 0,0-1 0,1 1 0,-1-1 0,1 0 0,0 1 1,0-1-1,0 0 0,0 1 0,0-1 0,0 0 0,1 0 0,-1 0 1,1 0-1,-1 0 0,1 0 0,0-1 0,0 1 0,-1 0 0,1-1 1,0 0-1,1 1 0,-1-1 0,0 0 0,0 0 0,0 0 0,1 0 1,-1-1-1,1 1 0,-1 0 0,0-1 0,1 0 0,4 1 0,0-1-109,-1 0 0,1 1-1,-1-2 1,1 1 0,-1-1-1,0 0 1,1 0-1,-1-1 1,0 0 0,0 0-1,0 0 1,9-6 0,24-25-3895,-33 27 2996,-1 0 1,0 0-1,-1 0 1,1 0-1,-1-1 1,0 0-1,-1 0 1,0 0-1,0 0 1,0 0-1,-1-1 1,0 1-1,0-1 0,0-8 1,-4 20 5828,-5 5-3170,0 1-572,-33 73 3788,37-75-4504,0 1 0,0-1 0,1 1 1,1-1-1,-1 1 0,1 0 0,1 0 1,0 12-1,0-19-370,1-1 0,-1 0 0,1 1 0,0-1 0,0 0 0,-1 0 0,1 0 0,0 0 0,0 1 0,0-1 0,0 0 0,0-1 0,0 1 0,0 0 0,0 0 0,1 0 0,-1-1 0,0 1 0,0 0 0,1-1 0,-1 0 0,0 1 0,1-1 0,-1 0 0,1 1 0,-1-1 0,0 0 0,1 0 0,-1 0 0,2 0 0,46-4-4388,-17-7-2083</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0:01.508"/>
    </inkml:context>
    <inkml:brush xml:id="br0">
      <inkml:brushProperty name="width" value="0.025" units="cm"/>
      <inkml:brushProperty name="height" value="0.025" units="cm"/>
    </inkml:brush>
  </inkml:definitions>
  <inkml:trace contextRef="#ctx0" brushRef="#br0">1668 10 14286,'0'0'3768,"-9"-3"-2273,3 1-1344,-1 1-1,1-1 1,-1 1-1,0 1 1,1-1-1,-1 1 0,0 0 1,0 1-1,1 0 1,-1 0-1,0 0 1,1 1-1,-1-1 1,1 2-1,-8 3 1,-341 186 1137,240-125-537,-396 254 1148,13-7-1791,492-311-188,-27 15 180,32-17-182,0-1 1,0 1-1,0 0 0,-1-1 1,1 1-1,0-1 1,0 1-1,-1-1 0,1 0 1,0 0-1,-1 1 1,1-1-1,0 0 1,0 0-1,-1 0 0,1 0 1,0-1-1,-1 1 1,-1-1-1,3-1-167,0 0 0,1 0 0,0 0 0,-1 0-1,1 0 1,0 0 0,0 1 0,0-1 0,0 0 0,0 0 0,1 1 0,-1-1-1,0 0 1,1 1 0,-1 0 0,3-2 0,-2 1-166,94-89-7528,-70 67 5498,26-21-3641</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10.556"/>
    </inkml:context>
    <inkml:brush xml:id="br0">
      <inkml:brushProperty name="width" value="0.025" units="cm"/>
      <inkml:brushProperty name="height" value="0.025" units="cm"/>
    </inkml:brush>
  </inkml:definitions>
  <inkml:trace contextRef="#ctx0" brushRef="#br0">1 79 11755,'1'-9'5664,"0"6"-5381,-1 0 1,0 0-1,1 0 0,0 0 0,0 0 1,0 0-1,0 0 0,0 0 0,1 0 1,-1 0-1,1 1 0,0-1 0,-1 0 1,1 1-1,1 0 0,-1-1 0,0 1 1,0 0-1,1 0 0,-1 0 0,1 0 1,0 1-1,0-1 0,-1 1 0,1 0 1,0 0-1,0 0 0,0 0 0,0 0 1,1 0-1,-1 1 0,0-1 0,6 1 1,-4 0-222,-1 0 0,0 0 0,1 0 0,-1 1 0,0-1 0,1 1 0,-1 0 1,0 0-1,0 1 0,0-1 0,0 1 0,0 0 0,0 0 0,0 0 0,-1 1 0,1-1 1,-1 1-1,1 0 0,-1 0 0,0 0 0,0 0 0,0 1 0,-1-1 0,1 1 0,-1 0 1,0-1-1,0 1 0,0 0 0,-1 0 0,1 0 0,0 6 0,0-3-46,-1 1-1,0-1 0,-1 0 1,0 1-1,0-1 0,-1 1 1,1-1-1,-2 0 0,1 0 1,-1 1-1,0-1 0,0 0 0,-1 0 1,0-1-1,0 1 0,-1 0 1,-8 11-1,-1-4 477,-1 1 0,0-2 0,-1 0 0,0 0 0,-25 14 0,40-27-495,0 0 1,0 0-1,-1 0 0,1 0 0,0 0 0,0 0 1,0 0-1,-1 0 0,1 0 0,0 0 1,0 0-1,0 0 0,-1 1 0,1-1 0,0 0 1,0 0-1,0 0 0,0 0 0,-1 0 1,1 1-1,0-1 0,0 0 0,0 0 0,0 0 1,0 1-1,0-1 0,0 0 0,-1 0 0,1 0 1,0 1-1,0-1 0,0 0 0,0 0 1,0 0-1,0 1 0,0-1 0,0 0 0,0 0 1,0 0-1,0 1 0,0-1 0,0 0 1,0 0-1,1 1 0,-1-1 0,0 0 0,0 0 1,0 0-1,0 0 0,0 1 0,0-1 0,1 0 1,15 3-332,25-4-482,-26 0-70,0-2 0,0 0 0,15-5 1,19-11-7637,-23 5-2149</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10.900"/>
    </inkml:context>
    <inkml:brush xml:id="br0">
      <inkml:brushProperty name="width" value="0.025" units="cm"/>
      <inkml:brushProperty name="height" value="0.025" units="cm"/>
    </inkml:brush>
  </inkml:definitions>
  <inkml:trace contextRef="#ctx0" brushRef="#br0">37 0 19474,'0'0'7880,"-30"66"-5766,24-45-1217,5-2-385,1-1-352,0-2-160,12-2-1441,3-4-2050,3-5-257,-1-5-1185,-1-1-3907</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11.258"/>
    </inkml:context>
    <inkml:brush xml:id="br0">
      <inkml:brushProperty name="width" value="0.025" units="cm"/>
      <inkml:brushProperty name="height" value="0.025" units="cm"/>
    </inkml:brush>
  </inkml:definitions>
  <inkml:trace contextRef="#ctx0" brushRef="#br0">3 44 19859,'0'0'5749,"8"-5"-3672,3-1-1703,0 0 0,1 1 1,-1 1-1,1 0 0,0 0 0,0 1 0,0 1 1,1 0-1,23 0 0,-35 2-375,0 0 1,0 0-1,0-1 1,0 2-1,0-1 0,0 0 1,0 0-1,0 0 1,0 0-1,0 1 1,0-1-1,0 0 0,0 1 1,0-1-1,0 1 1,-1-1-1,1 1 0,0-1 1,0 1-1,0 0 1,-1-1-1,1 1 0,0 0 1,-1 0-1,1-1 1,-1 1-1,1 0 0,-1 0 1,1 0-1,-1 0 1,1 0-1,-1 0 0,0 0 1,0 0-1,1 0 1,-1 0-1,0 0 0,0 0 1,0 0-1,0 0 1,0 0-1,0 0 0,0 0 1,-1 0-1,1 0 1,0 0-1,0 0 0,-2 1 1,1 4 3,-1-1 0,0 0 0,-1 0 0,1 0 0,-1 0 0,0 0 0,-7 8 0,-47 43 139,34-35 150,-38 47 0,60-67-286,0-1 0,1 1 1,-1-1-1,0 1 0,1-1 1,-1 1-1,1-1 1,-1 1-1,1 0 0,-1 0 1,1-1-1,-1 1 0,1 0 1,0-1-1,-1 1 0,1 0 1,0 0-1,0 0 0,-1-1 1,1 1-1,0 0 0,0 0 1,0 0-1,0 0 0,0-1 1,0 1-1,1 0 0,-1 0 1,0 0-1,0 0 1,0-1-1,1 1 0,-1 0 1,0 0-1,1-1 0,-1 1 1,1 0-1,-1-1 0,1 1 1,-1 0-1,1-1 0,0 1 1,-1-1-1,1 1 0,0-1 1,-1 1-1,1-1 0,0 1 1,-1-1-1,1 0 0,0 1 1,0-1-1,0 0 1,-1 0-1,1 1 0,0-1 1,1 0-1,7 1 41,1 0 0,-1-1 1,1 0-1,10-1 0,-9 1-32,2-1-782,0-1 1,0 0-1,24-6 0,-20 2-1213,0 0 0,-1-1 0,0-1 0,24-15 0,-8-1-6705</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11.617"/>
    </inkml:context>
    <inkml:brush xml:id="br0">
      <inkml:brushProperty name="width" value="0.025" units="cm"/>
      <inkml:brushProperty name="height" value="0.025" units="cm"/>
    </inkml:brush>
  </inkml:definitions>
  <inkml:trace contextRef="#ctx0" brushRef="#br0">69 0 19026,'0'0'5862,"-44"52"-3556,32-29-673,3 1-512,5-1-416,4-2-289,0-2-159,6-3-97,7-5-96,5-1 0,5-6 32,1 1-256,3-3-1282,-3-2-1761,1 0-993,-2-5-832,-5-8-2051</inkml:trace>
  <inkml:trace contextRef="#ctx0" brushRef="#br0" timeOffset="1">216 112 12396,'0'0'12427,"-61"39"-9832,45-11-385,1 4-801,5 1-736,7-2-449,3 0-96,0-3-256,5-3-1730,3-6-1857,-3-4-2499,-4-7-3523</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11.948"/>
    </inkml:context>
    <inkml:brush xml:id="br0">
      <inkml:brushProperty name="width" value="0.025" units="cm"/>
      <inkml:brushProperty name="height" value="0.025" units="cm"/>
    </inkml:brush>
  </inkml:definitions>
  <inkml:trace contextRef="#ctx0" brushRef="#br0">0 111 15214,'0'0'11430,"16"3"-9861,46 6-482,0-3 0,111-2 0,145-25-756,-83 4-202,83 9-412,93-5-2242,-305 0 2495,116-28 0,-167 30 758,6 3-504,-79 24-1660,-28 1-3738,12-13-1904,3-2-5216</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12.320"/>
    </inkml:context>
    <inkml:brush xml:id="br0">
      <inkml:brushProperty name="width" value="0.025" units="cm"/>
      <inkml:brushProperty name="height" value="0.025" units="cm"/>
    </inkml:brush>
  </inkml:definitions>
  <inkml:trace contextRef="#ctx0" brushRef="#br0">0 224 13965,'0'0'9059,"12"-3"-6832,21-8-1197,0-1 1,-1-1 0,-1-2 0,39-25 0,120-90-997,-190 130-48,0 0-1,0 1 0,0-1 1,0 0-1,0 0 0,0 0 1,0 0-1,0 0 0,0 0 0,0 1 1,0-1-1,0 0 0,0 0 1,0 0-1,0 0 0,0 0 1,0 0-1,0 0 0,1 1 0,-1-1 1,0 0-1,0 0 0,0 0 1,0 0-1,0 0 0,0 0 1,0 0-1,0 0 0,0 0 1,0 0-1,1 0 0,-1 0 0,0 1 1,0-1-1,0 0 0,0 0 1,0 0-1,0 0 0,0 0 1,1 0-1,-1 0 0,0 0 0,0 0 1,0 0-1,0 0 0,0 0 1,0 0-1,1 0 0,-1 0 1,0 0-1,0-1 0,0 1 0,0 0 1,0 0-1,0 0 0,0 0 1,0 0-1,1 0 0,-1 0 1,0 0-1,0 0 0,0 0 0,0 0 1,0-1-1,0 1 0,0 0 1,0 0-1,0 0 0,0 0 1,-4 15-184,-10 16 319,5-15-96,-25 47 104,32-59-130,1 0-1,-1 0 1,1 0-1,0 0 1,0 0 0,0 0-1,0 0 1,1 0-1,0 0 1,0 0-1,0 1 1,0-1-1,2 7 1,-1-10-134,-1 0 0,1 0 0,0-1 0,0 1 1,-1 0-1,1-1 0,0 1 0,0 0 0,0-1 0,0 1 0,0-1 0,0 1 1,0-1-1,0 0 0,0 1 0,0-1 0,0 0 0,0 0 0,0 0 0,0 0 1,0 1-1,0-2 0,0 1 0,0 0 0,1 0 0,29-5-5214,0-10-1778</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12.662"/>
    </inkml:context>
    <inkml:brush xml:id="br0">
      <inkml:brushProperty name="width" value="0.025" units="cm"/>
      <inkml:brushProperty name="height" value="0.025" units="cm"/>
    </inkml:brush>
  </inkml:definitions>
  <inkml:trace contextRef="#ctx0" brushRef="#br0">125 0 17457,'-8'4'1959,"-2"2"-1369,-1-1 1,1 2-1,0-1 1,1 1-1,-14 13 1,18-16-341,2 0-1,-1 1 1,0-1 0,1 0 0,0 1-1,0 0 1,0 0 0,0 0 0,1 0-1,0 0 1,0 0 0,1 1-1,-1-1 1,1 1 0,0-1 0,0 7-1,1-11-225,0 1-1,0-1 0,0 1 0,1-1 0,-1 0 0,0 0 0,0 1 1,1-1-1,-1 0 0,1 0 0,0 1 0,-1-1 0,1 0 0,0 0 1,0 0-1,-1 0 0,1 0 0,0 0 0,0 0 0,0 0 1,0 0-1,0 0 0,0-1 0,3 2 0,0 0 6,-1-1 1,1 0-1,0 0 0,0 0 0,0 0 0,0-1 1,-1 1-1,9-1 0,-3-1 7,-1 1 1,1-1-1,0-1 0,0 0 0,-1 0 1,1-1-1,12-5 0,-10 2 14,-1-1 0,0-1 0,0 1 0,0-1 0,8-11 0,-15 17 68,0-1-1,-1 0 1,1 0 0,-1 0-1,0-1 1,0 1 0,0 0-1,0-1 1,-1 1 0,1-1-1,-1 0 1,0 1 0,0-1-1,0 0 1,-1 0-1,1 0 1,-1 0 0,0 1-1,0-1 1,-1-5 0,0 7-82,0 1 0,0-1 1,0 1-1,-1-1 0,1 1 0,0-1 0,-1 1 1,1 0-1,-1 0 0,1-1 0,-1 1 1,0 0-1,1 1 0,-1-1 0,0 0 1,0 0-1,0 1 0,0-1 0,1 1 1,-1-1-1,0 1 0,0 0 0,0 0 1,0 0-1,0 0 0,0 0 0,0 1 1,0-1-1,-3 1 0,-3 0-68,0 0 1,0 1-1,0 0 0,0 0 0,-13 6 1,14-4-138,-1 0-1,1 1 1,0 0 0,-11 11 0,16-14-67,0 0-1,0 0 1,0 1-1,0-1 1,1 0-1,-1 1 1,1-1-1,-1 0 1,1 1 0,0 0-1,0-1 1,0 1-1,1 0 1,-1-1-1,1 1 1,-1 0-1,1 0 1,0 4-1,0-6 32,0-1 0,1 1 0,-1 0-1,0-1 1,1 1 0,-1 0 0,0-1 0,1 1-1,-1 0 1,1-1 0,-1 1 0,1-1 0,-1 1-1,1-1 1,-1 1 0,1-1 0,0 0-1,-1 1 1,1-1 0,0 0 0,-1 1 0,1-1-1,0 0 1,-1 0 0,1 1 0,0-1 0,0 0-1,0 0 1,26 1-4085,-21-1 2450,25 0-5825</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13.036"/>
    </inkml:context>
    <inkml:brush xml:id="br0">
      <inkml:brushProperty name="width" value="0.025" units="cm"/>
      <inkml:brushProperty name="height" value="0.025" units="cm"/>
    </inkml:brush>
  </inkml:definitions>
  <inkml:trace contextRef="#ctx0" brushRef="#br0">149 5 15439,'0'0'5162,"-12"8"-3555,7-5-1576,-16 11 1539,-37 30 1,54-40-1360,-1-1 0,1 1 0,0 0 0,0 1 0,0-1-1,0 1 1,1 0 0,0 0 0,0 0 0,0 0 0,1 0 0,0 1 0,0-1 0,0 1 0,0 0 0,0 6 0,2-11-199,1 1-1,-1-1 0,1 1 1,-1-1-1,1 0 1,0 1-1,0-1 1,-1 0-1,1 1 1,0-1-1,0 0 1,0 0-1,0 0 1,0 0-1,1 0 1,-1 0-1,0 0 1,0 0-1,1-1 0,-1 1 1,0 0-1,1-1 1,-1 1-1,1-1 1,-1 1-1,1-1 1,-1 0-1,1 0 1,-1 0-1,4 0 1,56 3 162,-50-3-138,0-1 197,0 0 1,0 0-1,0-1 0,-1-1 1,1 1-1,13-7 0,-20 8-132,-1-1-1,0 0 0,0 1 0,0-1 0,0 0 1,0 0-1,-1-1 0,1 1 0,-1 0 0,5-6 1,-6 6-80,0 1 1,0-1 0,-1 0-1,1 1 1,0-1 0,-1 0 0,0 0-1,1 1 1,-1-1 0,0 0-1,0 0 1,0 0 0,0 1 0,0-1-1,0 0 1,0 0 0,-1 0-1,1 1 1,-1-1 0,1 0 0,-1 1-1,-1-3 1,0 1-22,0 0 0,0 0 0,-1 0 0,1 0 0,-1 1 0,0-1 0,0 1 0,0 0 0,0 0 0,0 0 0,0 0 0,0 1 0,-6-3 0,-52-17 0,49 18 0,1 0-431,-23-8-3895,33 11 3906,0-1 0,-1 1 0,1-1 1,0 0-1,-1 1 0,1-1 1,0 0-1,0 0 0,0 0 0,0 0 1,-1 0-1,1 0 0,1 0 1,-1 0-1,0-1 0,0 1 0,0 0 1,0-3-1,0-7-13850</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13.457"/>
    </inkml:context>
    <inkml:brush xml:id="br0">
      <inkml:brushProperty name="width" value="0.025" units="cm"/>
      <inkml:brushProperty name="height" value="0.025" units="cm"/>
    </inkml:brush>
  </inkml:definitions>
  <inkml:trace contextRef="#ctx0" brushRef="#br0">120 1 18674,'0'0'961,"6"13"1457,95 176 2652,-70-138-4668,-2 1 1,-2 2-1,34 96 1,-56-133-302,-1 1 0,0-1 0,-1 1 0,-1 0 0,-1-1 0,0 1 0,-1 0 0,-1 0 0,-1 0 0,-1-1 0,0 1 0,-1-1 0,-1 1 0,-1-1 0,0-1 0,-1 1 1,-10 16-1,4-11-40,-1-1 0,-1 0 0,-1-1 0,-1-1 0,-31 29 0,39-39-143,-1-1 0,0-1 0,0 0 0,-1 0 1,0-1-1,0 0 0,-1-1 0,0 0 0,1-1 1,-2 0-1,1-1 0,0 0 0,-17 0 0,28-2-103,0-1-1,-1 0 1,1 1 0,-1-1-1,1 0 1,0 0 0,-1 0-1,1 0 1,-1-1 0,1 1-1,0 0 1,-1-1-1,1 1 1,-1 0 0,1-1-1,0 0 1,0 1 0,-1-1-1,1 0 1,0 0 0,0 1-1,0-1 1,0 0-1,0 0 1,0 0 0,0 0-1,0-1 1,0 1 0,0 0-1,1 0 1,-1 0 0,1-1-1,-1 1 1,0 0 0,1-3-1,-5-29-6481</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13.849"/>
    </inkml:context>
    <inkml:brush xml:id="br0">
      <inkml:brushProperty name="width" value="0.025" units="cm"/>
      <inkml:brushProperty name="height" value="0.025" units="cm"/>
    </inkml:brush>
  </inkml:definitions>
  <inkml:trace contextRef="#ctx0" brushRef="#br0">1 0 18129,'0'0'12172,"30"72"-12044,-27-38-64,-1 0-32,2 2-641,0 0-1184,-4-1-1731,0-7-1665,0-5-3267</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0:01.855"/>
    </inkml:context>
    <inkml:brush xml:id="br0">
      <inkml:brushProperty name="width" value="0.025" units="cm"/>
      <inkml:brushProperty name="height" value="0.025" units="cm"/>
    </inkml:brush>
  </inkml:definitions>
  <inkml:trace contextRef="#ctx0" brushRef="#br0">1162 26 10122,'0'0'5450,"-9"-6"-3907,6 4-1408,-1-1 1,0 1-1,0 0 1,0 0-1,0 1 1,0-1 0,-1 1-1,1 0 1,0 0-1,-1 0 1,-7 0-1,5 1 56,0 1-1,-1 0 1,1 0 0,0 1-1,0 0 1,0 0-1,0 0 1,-9 6 0,-54 27 871,-121 83 1,-55 65 123,153-111-974,85-67-209,-197 159 101,168-131-99,2 1 1,1 2-1,-37 52 0,66-81-18,0 1 0,0 0 0,0 1 1,-3 11-1,7-19 7,0 0 0,1 0-1,-1 0 1,1 0 0,-1 0 0,1 0 0,0 1 0,0-1 0,-1 0 0,1 0 0,0 0 0,0 0 0,0 1 0,0-1 0,0 0 0,0 0 0,1 0 0,-1 1 0,0-1 0,1 0 0,-1 0 0,0 0 0,1 0 0,-1 0 0,1 0 0,0 0 0,-1 0 0,1 0-1,0 0 1,0 0 0,0 0 0,-1-1 0,1 1 0,0 0 0,0 0 0,0-1 0,0 1 0,0-1 0,0 1 0,0-1 0,1 1 0,-1-1 0,0 0 0,2 1 0,9 0-4,0 0 0,0-1 0,1 0 1,-1-1-1,0 0 0,1-1 0,21-6 1,87-35 215,-98 34-195,117-48-26,393-135-915,-442 168-1707,-14 4-1741</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14.205"/>
    </inkml:context>
    <inkml:brush xml:id="br0">
      <inkml:brushProperty name="width" value="0.025" units="cm"/>
      <inkml:brushProperty name="height" value="0.025" units="cm"/>
    </inkml:brush>
  </inkml:definitions>
  <inkml:trace contextRef="#ctx0" brushRef="#br0">0 69 16111,'0'0'9289,"65"-4"-7752,-17-5-992,7-2-513,3-1-32,-1 3-1345,-9 1-1890,-9-1-1442,-12 3-2369</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14.547"/>
    </inkml:context>
    <inkml:brush xml:id="br0">
      <inkml:brushProperty name="width" value="0.025" units="cm"/>
      <inkml:brushProperty name="height" value="0.025" units="cm"/>
    </inkml:brush>
  </inkml:definitions>
  <inkml:trace contextRef="#ctx0" brushRef="#br0">1 17 14574,'0'0'5952,"11"-2"-3229,0 1-2239,18-5 933,1 2 0,0 2 0,0 0 0,41 5 0,-68-3-1402,-1 0 0,0 1 0,0-1 0,0 1-1,0-1 1,0 1 0,0 0 0,0 0-1,0 0 1,-1 0 0,1 0 0,0 0-1,0 1 1,-1-1 0,1 0 0,2 4 0,-4-4-13,1 1 1,0-1 0,-1 0-1,1 1 1,-1-1 0,0 0-1,1 1 1,-1-1 0,0 1-1,0-1 1,0 1 0,0-1-1,0 1 1,0-1 0,-1 0 0,1 1-1,0-1 1,-2 3 0,0 1 18,0 0 0,-1-1 0,1 1 0,-1-1 0,0 1 0,-1-1 0,1 0 0,-1 0 0,0-1 1,0 1-1,-6 3 0,-20 9 89,1-1 71,29-15-179,0 0-1,0 0 1,1 0 0,-1 0 0,0 0 0,0 0 0,0 1 0,1-1-1,-1 0 1,0 0 0,0 0 0,0 0 0,1 0 0,-1 0 0,0 0-1,0 0 1,0 0 0,0 1 0,1-1 0,-1 0 0,0 0 0,0 0-1,0 0 1,0 0 0,0 1 0,0-1 0,1 0 0,-1 0 0,0 0-1,0 1 1,0-1 0,0 0 0,0 0 0,0 0 0,0 1 0,0-1-1,0 0 1,0 0 0,0 0 0,0 1 0,0-1 0,0 0 0,0 0-1,0 0 1,0 1 0,0-1 0,0 0 0,0 0 0,0 0 0,-1 1-1,1-1 1,0 0 0,0 0 0,0 0 0,0 1 0,8-1-57,1 1-1,0 1 1,0 0 0,-1 0 0,1 0 0,-1 1 0,0 1-1,0-1 1,0 1 0,0 1 0,-1-1 0,1 1 0,-1 1-1,7 6 1,-13-10 79,0-1-1,0 0 0,-1 1 1,1-1-1,0 0 1,-1 1-1,1-1 0,-1 1 1,0-1-1,1 1 0,-1-1 1,0 1-1,0-1 1,0 1-1,0-1 0,0 1 1,-1-1-1,1 1 0,0-1 1,-1 1-1,1-1 1,-1 1-1,1-1 0,-1 0 1,0 1-1,1-1 1,-1 0-1,0 0 0,0 1 1,0-1-1,0 0 0,0 0 1,0 0-1,0 0 1,-1 0-1,1 0 0,0 0 1,0-1-1,-1 1 0,-1 0 1,-6 4 144,1 0 0,-1 0 0,-1-1 0,-14 4 0,11-4-200,0 0-1,0-1 1,0 0-1,0-1 0,-1-1 1,1 0-1,-1-1 1,1 0-1,-15-3 1,16-5-2641,6-4-4520,5-2-5138</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47.432"/>
    </inkml:context>
    <inkml:brush xml:id="br0">
      <inkml:brushProperty name="width" value="0.025" units="cm"/>
      <inkml:brushProperty name="height" value="0.025" units="cm"/>
    </inkml:brush>
  </inkml:definitions>
  <inkml:trace contextRef="#ctx0" brushRef="#br0">288 176 12684,'1'-9'5456,"0"-1"-4776,1-4 666,-1 0-1,-1 0 0,0 0 1,-3-23-1,3 34-1196,-1 0 1,1 0 0,-1 0-1,0 0 1,0 0-1,0 0 1,0 1-1,-1-1 1,1 0 0,-1 1-1,1-1 1,-1 1-1,0-1 1,0 1-1,0 0 1,0 0-1,-1 0 1,1 0 0,0 0-1,-1 1 1,1-1-1,-1 1 1,0-1-1,0 1 1,1 0-1,-1 0 1,0 0 0,0 0-1,0 1 1,-3-1-1,0 1-135,0 0 1,1 0-1,-1 1 0,1 0 0,-1 0 1,1 0-1,-1 1 0,1-1 0,0 1 1,0 1-1,0-1 0,0 1 0,0 0 1,0 0-1,1 0 0,-1 1 0,1-1 0,0 1 1,0 0-1,-6 9 0,6-8-8,0 1 1,0 0-1,0 0 0,1 0 1,0 0-1,0 1 0,1-1 0,0 1 1,0 0-1,0-1 0,1 1 1,0 0-1,0 0 0,1 0 0,0 0 1,1 11-1,0-16-6,-1-1 1,0 1-1,1-1 1,-1 1-1,1-1 1,0 0-1,-1 1 0,1-1 1,0 0-1,0 1 1,0-1-1,0 0 1,0 0-1,0 0 1,0 0-1,0 0 0,1 0 1,-1 0-1,0 0 1,1 0-1,2 0 1,0 1-1,0-1 0,0 0-1,1 0 1,-1 0 0,1 0 0,-1-1 0,8 0 0,-1 0-34,-1-1-1,1-1 1,-1 0-1,1 0 1,18-8-1,-24 8-39,0 0-68,1-1-1,0 1 1,0 0 0,0 0 0,10-1 0,-15 2 126,1 1 0,-1 0 0,0 0 1,0 1-1,0-1 0,0 0 0,0 0 0,0 0 0,0 1 0,0-1 0,0 1 0,0-1 0,0 1 0,0-1 0,0 1 0,0-1 1,0 1-1,0 0 0,0-1 0,-1 1 0,1 0 0,0 0 0,-1 0 0,1 0 0,0 0 0,-1-1 0,1 1 0,-1 0 0,1 0 1,-1 0-1,0 1 0,1-1 0,-1 0 0,0 0 0,0 0 0,0 0 0,0 0 0,0 1 0,6 56-28,-4 0 0,-2 0 0,-8 67 0,6-110 272,0-1 0,-2 1-1,0-1 1,0 1 0,-1-1 0,-1 0 0,0-1-1,-16 25 1,20-34-173,0-1 1,-1 0-1,1 1 1,-1-1-1,0 0 0,0 0 1,0 0-1,0-1 1,0 1-1,-1-1 1,1 0-1,-1 0 0,0 0 1,1 0-1,-1-1 1,0 1-1,0-1 0,0 0 1,0 0-1,0 0 1,0-1-1,-1 0 0,1 1 1,0-1-1,0-1 1,0 1-1,0-1 0,0 1 1,0-1-1,0 0 1,0-1-1,0 1 0,0-1 1,0 0-1,1 0 1,-7-4-1,0-1-55,2 1 0,-1-2 0,1 1 0,0-1 0,1 0 0,-1-1 0,2 0 0,-1 0 0,-7-16 0,9 17 0,2 1 0,-1-1 0,1 1 0,1-1 0,-1 0 0,1 0 0,1 0 0,-1-1 0,1 1 0,1 0 0,-1-1 0,2 1 0,1-14 0,-1 18-109,1 0 0,-1 0-1,1 0 1,0 0 0,1 1 0,-1-1 0,0 1-1,1-1 1,0 1 0,0 0 0,0 0 0,0 1-1,0-1 1,7-3 0,59-33-3609,-34 21 1323,11-10-4876,-1-4-5862</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47.790"/>
    </inkml:context>
    <inkml:brush xml:id="br0">
      <inkml:brushProperty name="width" value="0.025" units="cm"/>
      <inkml:brushProperty name="height" value="0.025" units="cm"/>
    </inkml:brush>
  </inkml:definitions>
  <inkml:trace contextRef="#ctx0" brushRef="#br0">1 30 18866,'0'0'8808,"85"3"-7655,-27-3-768,13-1-257,7-6-128,1-2-1986,-5 0-3780,-10 3-4131</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48.194"/>
    </inkml:context>
    <inkml:brush xml:id="br0">
      <inkml:brushProperty name="width" value="0.025" units="cm"/>
      <inkml:brushProperty name="height" value="0.025" units="cm"/>
    </inkml:brush>
  </inkml:definitions>
  <inkml:trace contextRef="#ctx0" brushRef="#br0">0 3 17328,'0'0'3940,"61"10"-1474,-9-8-768,13-1-128,11-1-866,3 0-576,-2 0-224,-8 0-2210,-15-3-1474,-13-2-159,-19 1-578,-17 0-2721</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48.554"/>
    </inkml:context>
    <inkml:brush xml:id="br0">
      <inkml:brushProperty name="width" value="0.025" units="cm"/>
      <inkml:brushProperty name="height" value="0.025" units="cm"/>
    </inkml:brush>
  </inkml:definitions>
  <inkml:trace contextRef="#ctx0" brushRef="#br0">0 42 17104,'0'0'4516,"53"4"-2049,-4-4-545,12 0-289,3 0-960,6-6-545,-4-2-128,-7-2-1954,-10-1-3779,-7 1-4998</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49.771"/>
    </inkml:context>
    <inkml:brush xml:id="br0">
      <inkml:brushProperty name="width" value="0.025" units="cm"/>
      <inkml:brushProperty name="height" value="0.025" units="cm"/>
    </inkml:brush>
  </inkml:definitions>
  <inkml:trace contextRef="#ctx0" brushRef="#br0">0 51 15278,'0'0'13106,"8"-6"-12268,4-1-774,0 1 0,0 1-1,1-1 1,-1 2 0,1 0 0,0 0-1,0 2 1,0-1 0,1 2-1,-1-1 1,0 2 0,1 0-1,-1 1 1,21 3 0,-32-4-70,0 0 0,1 1 0,-1 0 0,0-1 0,0 1 0,0 0 0,0 0 0,0 0 0,0 0 0,0 0 0,-1 0 0,1 1 0,0-1 0,0 0 0,-1 1 0,1 0 0,-1-1 0,0 1 1,1 0-1,-1 0 0,0 0 0,0 0 0,0 0 0,0 0 0,0 0 0,-1 0 0,1 0 0,-1 0 0,1 0 0,-1 0 0,0 1 0,0-1 0,0 0 0,0 0 0,0 0 0,0 1 0,-1-1 0,1 0 0,-1 0 0,1 0 0,-3 4 0,0 2 12,0 0-1,-1 0 0,0 0 1,-1 0-1,0-1 0,0 1 0,-1-1 1,-12 12-1,4-6 29,0 0 0,-1-1 1,-1-1-1,-28 16 0,51-29-26,-1 1 0,1 0 0,-1 1 0,1 0-1,9 0 1,4 0-28,-11 0 1,1-1 1,0 2 0,-1-1-1,1 1 1,-1 1 0,10 2-1,-17-3 26,-1-1 0,1 1 0,0-1 0,-1 1 0,1-1 0,-1 1 0,0 0-1,1 0 1,-1 0 0,0 0 0,1 0 0,-1 0 0,0 0 0,0 0 0,0 1-1,0-1 1,0 0 0,0 1 0,0-1 0,-1 1 0,1-1 0,0 0 0,-1 1 0,1 0-1,-1-1 1,1 1 0,-1-1 0,0 1 0,0 0 0,0-1 0,0 1 0,0 0-1,0-1 1,0 1 0,0-1 0,-1 1 0,1 0 0,-1-1 0,1 1 0,-1-1-1,0 1 1,1-1 0,-1 1 0,-2 1 0,0 3 97,-1-1 0,0 0 0,-1 0 0,1 0 0,-1 0-1,0-1 1,0 0 0,0 0 0,0 0 0,-1 0 0,0-1 0,-10 5 0,-5 1 250,-1-1 0,-29 7 0,-24-5-2522,56-8 389,17-1 718,6-1-108,16 0-6080,0 0-3124</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0.688"/>
    </inkml:context>
    <inkml:brush xml:id="br0">
      <inkml:brushProperty name="width" value="0.025" units="cm"/>
      <inkml:brushProperty name="height" value="0.025" units="cm"/>
    </inkml:brush>
  </inkml:definitions>
  <inkml:trace contextRef="#ctx0" brushRef="#br0">0 897 19122,'0'0'7613,"3"12"-6327,31 159-229,14 196 0,-48-366-1042,0-1-1,0 1 1,0-1-1,-1 1 0,1-1 1,0 0-1,0 1 1,0-1-1,0 1 1,0-1-1,0 1 1,0-1-1,0 1 0,1-1 1,-1 1-1,0-1 1,0 1-1,0-1 1,0 0-1,1 1 1,-1-1-1,0 1 0,0-1 1,1 0-1,-1 1 1,0-1-1,1 0 1,-1 1-1,0-1 1,1 0-1,-1 1 0,1-1 1,8-14 836,6-36 443,-14 48-1284,26-113-383,-5-1 0,-4-1 1,-6 0-1,-5-1 0,-13-189 0,2 268 377,2 32-1,0-1 1,1 1-1,0 0 1,1 0 0,-1-1-1,1 1 1,1 0-1,0 0 1,0-1-1,0 1 1,1 0-1,-1 0 1,2 0 0,-1 0-1,1 1 1,5-9-1,-4 9 41,0 1-1,0 0 1,0 0-1,1 1 1,-1-1-1,1 1 1,1 0-1,-1 0 1,0 1-1,1-1 1,0 1-1,0 1 1,6-3-1,0 2-16,0 1 0,0 0-1,0 1 1,1 0-1,-1 1 1,15 2 0,60 4-19,-32-1-3,0-2 0,1-2-1,-1-3 1,65-10 0,326-113-369,-311 81 276,252-49 1,-377 92 81,13-3 9,-1 2 0,30-1 1,-47 3-4,-1 0-1,1 1 1,0-1 0,0 1 0,0 0-1,0 0 1,0 1 0,-1-1 0,1 1-1,0 0 1,-1 1 0,0-1 0,1 1-1,-1-1 1,0 1 0,4 5 0,10 11-36,0 0 110,-1 1 1,15 23-1,-28-37 66,0 1 0,0 0 0,-1 0 0,0 0 0,0 1 0,-1-1 1,0 1-1,0-1 0,-1 1 0,0 0 0,1 9 0,-7 64-124,6-81-103,-1 1 1,0 0-1,0-1 1,0 1-1,1-1 0,-1 1 1,0-1-1,1 1 1,-1-1-1,0 1 0,1-1 1,-1 0-1,1 1 1,-1-1-1,1 1 1,-1-1-1,1 0 0,-1 0 1,1 1-1,-1-1 1,1 0-1,-1 0 0,1 1 1,0-1-1,-1 0 1,1 0-1,-1 0 0,1 0 1,0 0-1,22 0-6522,-18-1 4296,20-1-9037</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1.671"/>
    </inkml:context>
    <inkml:brush xml:id="br0">
      <inkml:brushProperty name="width" value="0.025" units="cm"/>
      <inkml:brushProperty name="height" value="0.025" units="cm"/>
    </inkml:brush>
  </inkml:definitions>
  <inkml:trace contextRef="#ctx0" brushRef="#br0">1 227 11371,'0'0'10805,"9"-11"-8537,141-188 2046,-150 198-4305,1 0-1,-1 0 1,0 0 0,1 0-1,-1 0 1,1 0 0,-1 1-1,1-1 1,0 0 0,-1 0 0,1 1-1,0-1 1,-1 0 0,1 1-1,0-1 1,0 1 0,0-1-1,-1 1 1,1-1 0,0 1 0,0-1-1,0 1 1,0 0 0,2-1-1,-3 2-2,1 0 0,-1 0-1,1 0 1,-1 0 0,1 1 0,-1-1-1,1 0 1,-1 0 0,0 0-1,0 0 1,0 0 0,0 1-1,0-1 1,0 0 0,0 0-1,0 2 1,-10 70 241,9-64-130,-5 34 206,-2 70 0,8-113-322,0 0 0,0 0 0,0 1 0,0-1-1,-1 0 1,1 0 0,0 0 0,0 1 0,0-1 0,0 0 0,0 0 0,0 0 0,0 1 0,0-1 0,0 0 0,0 0 0,0 0-1,0 1 1,1-1 0,-1 0 0,0 0 0,0 0 0,0 1 0,0-1 0,0 0 0,0 0 0,0 0 0,0 0 0,1 1 0,-1-1 0,0 0-1,0 0 1,0 0 0,0 0 0,0 0 0,1 0 0,-1 0 0,0 1 0,0-1 0,0 0 0,1 0 0,-1 0 0,0 0 0,0 0 0,0 0-1,1 0 1,-1 0 0,0 0 0,0 0 0,0 0 0,1 0 0,-1 0 0,12-11-1529,7-17-6159,-11 7-993</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2.017"/>
    </inkml:context>
    <inkml:brush xml:id="br0">
      <inkml:brushProperty name="width" value="0.025" units="cm"/>
      <inkml:brushProperty name="height" value="0.025" units="cm"/>
    </inkml:brush>
  </inkml:definitions>
  <inkml:trace contextRef="#ctx0" brushRef="#br0">56 0 20692,'0'0'6598,"-3"11"-5349,-9 27-181,3-16-791,2 0 0,1 0 0,0 0-1,1 1 1,2 0 0,-1 35 0,4-57-271,1 1 1,0-1 0,0 1-1,0-1 1,0 1 0,0-1-1,0 0 1,0 1 0,0-1-1,1 0 1,-1 0 0,1 0-1,-1 0 1,0 0 0,1 0-1,0 0 1,-1 0 0,1-1-1,-1 1 1,1-1 0,0 1-1,0-1 1,-1 0 0,1 1-1,0-1 1,0 0 0,-1 0-1,1 0 1,0 0 0,2-1-1,5 1-312,0-1 0,0 1 0,0-2 0,15-3 0,-19 3-408,0 0 1,-1 0 0,1 0-1,-1-1 1,0 0 0,8-6-1,18-25-9304,-16 10-835</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0:02.839"/>
    </inkml:context>
    <inkml:brush xml:id="br0">
      <inkml:brushProperty name="width" value="0.025" units="cm"/>
      <inkml:brushProperty name="height" value="0.025" units="cm"/>
    </inkml:brush>
  </inkml:definitions>
  <inkml:trace contextRef="#ctx0" brushRef="#br0">19 1 15887,'0'0'1233,"-4"9"54,1-3-1216,1-1 1,0 1-1,0-1 1,0 1-1,1 0 1,0 0-1,0 0 1,1 0 0,-1 0-1,1 0 1,0-1-1,1 1 1,0 0-1,-1 0 1,2 0-1,-1 0 1,1 0-1,0-1 1,3 8-1,5 1-13,0 0-1,1 0 1,0-1-1,1 0 1,0-1-1,1-1 1,1 0-1,0 0 1,0-1-1,28 13 1,16 6 188,94 30 0,-121-47-212,95 33 49,-2 5-1,-2 6 1,148 92 0,-221-116-10,257 156 176,-250-158-144,0-4 0,2-1 0,106 28 0,-63-30 64,-58-15-79,-1 1 0,0 3 0,-1 1 0,54 25 0,-55-10-394,-25-8-2250,-15-19 2106,1 0 0,-1 0-1,1 0 1,-1 0 0,0 0-1,0 0 1,1 0 0,-1 0-1,0 1 1,0-1 0,0 0-1,0 0 1,0 0 0,-1 0-1,1 0 1,0 0 0,-1 2-1,-4 2-5546</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2.388"/>
    </inkml:context>
    <inkml:brush xml:id="br0">
      <inkml:brushProperty name="width" value="0.025" units="cm"/>
      <inkml:brushProperty name="height" value="0.025" units="cm"/>
    </inkml:brush>
  </inkml:definitions>
  <inkml:trace contextRef="#ctx0" brushRef="#br0">47 1 14414,'0'0'2626,"-29"59"-63,19-26-449,2-2-1025,8-3-385,0-8-255,11-10-353,9-9-641,2-1-1761,2-19-3748</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2.715"/>
    </inkml:context>
    <inkml:brush xml:id="br0">
      <inkml:brushProperty name="width" value="0.025" units="cm"/>
      <inkml:brushProperty name="height" value="0.025" units="cm"/>
    </inkml:brush>
  </inkml:definitions>
  <inkml:trace contextRef="#ctx0" brushRef="#br0">0 6 19474,'0'0'11873,"11"0"-11056,86-6-294,-97 6-526,1 0 0,0 0 1,-1 0-1,1 0 0,0 0 0,-1 1 0,1-1 0,0 0 1,-1 0-1,1 1 0,-1-1 0,1 0 0,0 1 1,-1-1-1,1 0 0,-1 1 0,1-1 0,-1 1 1,1-1-1,-1 1 0,1-1 0,-1 1 0,0 0 1,1-1-1,-1 1 0,0-1 0,1 1 0,-1 0 0,0 0 1,2 28-38,-16 26 127,-65 99 30,79-153-229,-1 0 0,1 0-1,-1 0 1,1-1 0,-1 1 0,1 0 0,-1 0-1,1 0 1,0 0 0,0 0 0,-1 0 0,1 0-1,0 0 1,0 0 0,0 0 0,0 0 0,0 0-1,0 0 1,0 0 0,0 0 0,0 0 0,1-1-1,-1 1 1,0 0 0,1 0 0,-1 0 0,1 0-1,-1 0 1,1 0 0,-1-1 0,1 1 0,-1 0-1,1 0 1,0-1 0,-1 1 0,1 0 0,0-1-1,0 1 1,-1-1 0,1 1 0,0-1 0,1 1-1,3 0-897,0 0 0,-1-1 0,1 0-1,0 0 1,0 0 0,-1 0-1,1-1 1,6-1 0,14-6-8839</inkml:trace>
  <inkml:trace contextRef="#ctx0" brushRef="#br0" timeOffset="1">226 267 12684,'0'0'9961,"-31"50"-6629,21-31-994,5 0-1249,2 1-513,3-5-383,0-1-193,1-5-865,9-6-2530,0-3-1474,1-3-4356</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3.046"/>
    </inkml:context>
    <inkml:brush xml:id="br0">
      <inkml:brushProperty name="width" value="0.025" units="cm"/>
      <inkml:brushProperty name="height" value="0.025" units="cm"/>
    </inkml:brush>
  </inkml:definitions>
  <inkml:trace contextRef="#ctx0" brushRef="#br0">6 33 19763,'0'0'6609,"11"-5"-4266,-9 3-2182,42-18 1493,-42 19-1563,1 0-1,-1 0 0,0 0 0,1 1 0,-1-1 1,1 1-1,-1-1 0,1 1 0,-1 0 0,1 0 1,-1 0-1,1 1 0,-1-1 0,1 0 1,-1 1-1,1 0 0,-1-1 0,0 1 0,5 2 1,-6-1-89,0 0 1,0-1-1,1 1 1,-1 0 0,-1 0-1,1 0 1,0 0 0,0 0-1,-1 0 1,1 0-1,-1 0 1,1 0 0,-1 0-1,0 0 1,0 0-1,0 0 1,0 0 0,-1 1-1,0 3 1,-12 40 30,5-33-1,1-1 0,-1-1 0,-1 1 0,-10 9 0,11-13-9,0 1 1,1 0-1,0 0 0,1 0 1,0 1-1,0 0 1,-4 13-1,9-22-22,1 0 0,0-1 0,-1 1 0,1 0 0,0 0 1,0 0-1,0 0 0,0 0 0,0-1 0,0 1 0,0 0 0,0 0 0,0 0 0,0 0 0,0 0 0,0-1 0,1 1 1,-1 0-1,0 0 0,1 0 0,-1-1 0,0 1 0,1 0 0,-1 0 0,1-1 0,-1 1 0,1 0 0,0-1 0,-1 1 1,1-1-1,0 1 0,-1-1 0,1 1 0,1 0 0,1 0 3,1 0 0,-1 0-1,1 0 1,-1 0 0,1-1 0,0 1 0,-1-1-1,1 0 1,3 0 0,6-1-80,0-1 0,0 0 0,0-1 0,16-5 0,17-13-3348,-5-9-6536,-23 7 394</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3.420"/>
    </inkml:context>
    <inkml:brush xml:id="br0">
      <inkml:brushProperty name="width" value="0.025" units="cm"/>
      <inkml:brushProperty name="height" value="0.025" units="cm"/>
    </inkml:brush>
  </inkml:definitions>
  <inkml:trace contextRef="#ctx0" brushRef="#br0">22 0 18129,'0'0'4703,"-2"10"-2760,0-5-1778,-2 12 126,0-1 0,0 1 0,2 0 0,0 0 0,0 19 1,2-36-323,0 1 1,0-1-1,0 1 0,0-1 1,0 1-1,0-1 1,0 1-1,1-1 1,-1 1-1,0-1 1,0 0-1,0 1 1,1-1-1,-1 1 1,0-1-1,0 1 0,1-1 1,-1 0-1,0 1 1,1-1-1,-1 0 1,0 1-1,1-1 1,-1 0-1,1 0 1,-1 1-1,0-1 1,1 0-1,-1 0 0,1 0 1,-1 0-1,1 1 1,-1-1-1,1 0 1,20-6-1118,13-19-2177,-27 17 1788,6-6 610,-8 14 1953,-4 11 1331,-3 4-675,0-1 0,-1 0 0,-9 25 0,-1 8-1559,7 0-4391</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3.764"/>
    </inkml:context>
    <inkml:brush xml:id="br0">
      <inkml:brushProperty name="width" value="0.025" units="cm"/>
      <inkml:brushProperty name="height" value="0.025" units="cm"/>
    </inkml:brush>
  </inkml:definitions>
  <inkml:trace contextRef="#ctx0" brushRef="#br0">1 67 17232,'0'0'7319,"15"7"-5659,-2-1-1387,1 0 0,0-1 0,-1-1 0,2 0 0,-1-1 0,0 0-1,1-1 1,19 0 0,108-9 118,182-31-1,114-8-1171,-339 37 562,7 1-6774,-106 7 6853,0 1-1,0 0 1,0 0-1,0 0 1,1 0 0,-1 0-1,0 0 1,0 0-1,0 0 1,1 0 0,-1 0-1,0 0 1,0 0-1,0 0 1,1 0 0,-1 0-1,0 0 1,0 0-1,0 0 1,1 1 0,-1-1-1,0 0 1,0 0-1,0 0 1,0 0 0,1 0-1,-1 0 1,0 0-1,0 1 1,0-1 0,0 0-1,0 0 1,0 0-1,1 0 1,-1 1 0,0-1-1,0 0 1,0 0-1,0 0 1,0 1 0,0-1-1,0 0 1,0 0-1,0 0 1,0 1 0,0-1-1,0 0 1,0 0-1,0 0 1,0 0 0,0 1-1,0-1 1,0 0-1,0 0 1,0 0 0,0 1-1,0-1 1,-1 0-1,1 0 1,-3 2-5044</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4.093"/>
    </inkml:context>
    <inkml:brush xml:id="br0">
      <inkml:brushProperty name="width" value="0.025" units="cm"/>
      <inkml:brushProperty name="height" value="0.025" units="cm"/>
    </inkml:brush>
  </inkml:definitions>
  <inkml:trace contextRef="#ctx0" brushRef="#br0">1 142 18129,'0'0'10367,"8"-3"-9032,16-8-1027,-1-2 1,0 0-1,20-17 1,-16 10-1116,58-29 1,-84 48 799,-1 1-1,0 0 1,1 0 0,-1 0-1,0-1 1,1 1 0,-1 0 0,0 0-1,1 0 1,-1 0 0,1 0 0,-1 0-1,0 0 1,1 0 0,-1 0-1,1 0 1,-1 0 0,0 0 0,1 0-1,-1 0 1,1 0 0,-1 0-1,0 0 1,1 0 0,-1 0 0,0 1-1,1-1 1,-1 0 0,0 0-1,1 0 1,-1 1 0,0-1 0,1 0-1,-1 0 1,0 1 0,0-1 0,1 1-1,0 17-298,-12 22-45,11-37 350,-9 18-591,2 0 1,0 1-1,2 0 1,0 0-1,-3 37 1,9-59 455,-1 0 1,0 0-1,0-1 0,0 1 1,0 0-1,0 0 1,0 0-1,0 0 1,0-1-1,0 1 1,0 0-1,0 0 0,1 0 1,-1 0-1,0-1 1,0 1-1,0 0 1,0 0-1,1 0 1,-1 0-1,0 0 1,0 0-1,0 0 0,0 0 1,1-1-1,-1 1 1,0 0-1,0 0 1,0 0-1,1 0 1,-1 0-1,0 0 1,0 0-1,0 0 0,1 0 1,-1 0-1,0 0 1,0 0-1,0 0 1,0 1-1,1-1 1,-1 0-1,0 0 0,0 0 1,0 0-1,1 0 1,-1 0-1,0 0 1,0 0-1,0 1 1,0-1-1,0 0 1,0 0-1,1 0 0,-1 0 1,0 1-1,0-1 1,0 0-1,0 0 1,0 0-1,0 0 1,0 1-1,0-1 1,0 0-1,0 0 0,0 0 1,0 1-1,0-1 1,15-20-10611</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4.471"/>
    </inkml:context>
    <inkml:brush xml:id="br0">
      <inkml:brushProperty name="width" value="0.025" units="cm"/>
      <inkml:brushProperty name="height" value="0.025" units="cm"/>
    </inkml:brush>
  </inkml:definitions>
  <inkml:trace contextRef="#ctx0" brushRef="#br0">77 0 16303,'-8'10'2584,"2"-3"-2237,-35 46 3484,38-48-3490,0 0 0,1 0 1,-1 0-1,1 0 1,0 0-1,1 0 1,-1 1-1,1-1 0,0 1 1,0-1-1,0 10 1,1-13-327,1 0 0,-1-1 1,1 1-1,-1-1 1,1 1-1,0-1 0,0 1 1,-1-1-1,1 0 0,0 1 1,0-1-1,0 0 0,1 0 1,-1 0-1,0 1 1,0-1-1,0-1 0,1 1 1,-1 0-1,1 0 0,-1 0 1,1-1-1,-1 1 0,1-1 1,-1 1-1,1-1 1,-1 1-1,1-1 0,2 0 1,55 4 101,-49-5-55,1 1-48,0-1-1,0-1 0,0 1 1,0-2-1,0 0 0,-1 0 1,0-1-1,18-8 1,-25 10 68,1 1 1,-1-1 0,0 0 0,0 0-1,1-1 1,-1 1 0,-1 0-1,1-1 1,0 0 0,0 0 0,-1 0-1,0 0 1,0 0 0,0 0 0,0-1-1,0 1 1,0-1 0,-1 1 0,0-1-1,0 1 1,0-1 0,0 0 0,0 0-1,-1 0 1,1 1 0,-1-1 0,0 0-1,-1-5 1,0 7-17,0-1 0,0 1-1,0 0 1,-1-1 0,1 1 0,-1 0-1,1 0 1,-1 0 0,1 0-1,-1 0 1,0 0 0,0 1 0,0-1-1,0 1 1,-1-1 0,1 1 0,0 0-1,0 0 1,-1 0 0,1 0 0,-1 0-1,1 1 1,-1-1 0,1 1 0,-5-1-1,-10-1-168,-1 0-1,-28 2 0,33 0-23,-18 4-714,31-4 774,-1 0 1,1 0 0,-1 0-1,1 0 1,-1 0-1,1 0 1,-1 0-1,1 0 1,-1 0-1,1 0 1,-1 0-1,1 0 1,0 1-1,-1-1 1,1 0 0,-1 0-1,1 0 1,0 1-1,-1-1 1,1 0-1,-1 1 1,1-1-1,0 0 1,0 1-1,-1-1 1,1 1-1,0-1 1,-1 0 0,1 1-1,0-1 1,0 1-1,0-1 1,0 1-1,0-1 1,-1 0-1,1 1 1,0-1-1,0 1 1,0-1-1,0 1 1,0-1 0,0 1-1,0-1 1,0 1-1,1-1 1,-1 1-1,0-1 1,0 0-1,0 1 1,0-1-1,1 1 1,-1-1 0,0 1-1,0-1 1,1 0-1,-1 1 1,0-1-1,1 1 1,1 0-653,1 0 0,-1 0 0,0 0 1,1 0-1,-1 0 0,1 0 0,-1-1 0,1 1 1,0-1-1,-1 0 0,1 1 0,4-2 1,-6 1 623,28 1-8457</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4.831"/>
    </inkml:context>
    <inkml:brush xml:id="br0">
      <inkml:brushProperty name="width" value="0.025" units="cm"/>
      <inkml:brushProperty name="height" value="0.025" units="cm"/>
    </inkml:brush>
  </inkml:definitions>
  <inkml:trace contextRef="#ctx0" brushRef="#br0">156 0 18962,'0'0'1617,"-10"0"599,1 0-1812,-1 1-1,1 0 1,0 0 0,0 1-1,-1 0 1,1 1 0,-10 4-1,15-6-309,0 1-1,1 0 0,-1 0 1,1 0-1,-1 0 0,1 1 1,0 0-1,0-1 0,0 1 1,0 0-1,1 0 0,-1 0 0,1 1 1,0-1-1,-1 1 0,2-1 1,-1 1-1,0 0 0,1 0 1,0-1-1,0 1 0,-1 6 1,1-6 0,0 0 0,1 0 0,-1 0 0,1 0 0,0 0 1,1 0-1,-1 0 0,1 0 0,-1 0 0,1 0 0,0 0 1,1 0-1,-1-1 0,1 1 0,-1 0 0,1-1 0,0 1 1,0-1-1,4 5 0,-2-5-50,1 0 0,-1 0 1,0 0-1,1 0 0,0-1 0,-1 0 0,1 0 1,0 0-1,0 0 0,0-1 0,1 0 0,-1 0 1,0 0-1,8 0 0,-5-1 27,-1 0 0,1 0 0,0-1 0,0 0 0,0 0 0,-1-1 0,1 0 0,-1-1 0,1 1 0,-1-1 0,0 0 0,0-1 0,0 0 0,9-7 0,-12 8-30,0 0 0,0-1 0,-1 1 0,1-1 0,-1 0 0,0 0 0,0 0 0,0 0 0,-1-1 0,1 1 0,-1-1 1,0 0-1,0 1 0,-1-1 0,1 0 0,-1 0 0,0 0 0,-1 0 0,1 0 0,-1 0 0,0 0 0,0 0 0,-1-7 0,0 9-62,0 1 0,0 0 0,0 0 0,0 0 0,0-1 0,0 1 0,-1 0 0,1 1 0,-1-1 0,1 0 0,-1 0 0,0 1 0,1-1 0,-1 1 0,0-1 0,0 1-1,0 0 1,0 0 0,0-1 0,-1 2 0,1-1 0,0 0 0,0 0 0,-1 1 0,1-1 0,0 1 0,-1 0 0,1 0 0,-1 0 0,1 0 0,0 0 0,-5 1 0,1-1-208,-1 1 1,1-1-1,0 2 0,0-1 1,0 0-1,0 1 0,0 0 1,1 1-1,-1-1 0,1 1 1,-10 6-1,3 3-6065,6-3-5562</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5.686"/>
    </inkml:context>
    <inkml:brush xml:id="br0">
      <inkml:brushProperty name="width" value="0.025" units="cm"/>
      <inkml:brushProperty name="height" value="0.025" units="cm"/>
    </inkml:brush>
  </inkml:definitions>
  <inkml:trace contextRef="#ctx0" brushRef="#br0">1 34 19538,'0'0'5285,"73"6"-4548,-13-6 64,15-4-160,8-4-545,-3 2-385,-7-3-3074,-13 4-3427,-17-3-9866</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6.028"/>
    </inkml:context>
    <inkml:brush xml:id="br0">
      <inkml:brushProperty name="width" value="0.025" units="cm"/>
      <inkml:brushProperty name="height" value="0.025" units="cm"/>
    </inkml:brush>
  </inkml:definitions>
  <inkml:trace contextRef="#ctx0" brushRef="#br0">68 1 20948,'0'0'7143,"-57"69"-6247,48-42-287,7 2 352,2 6-417,2 2-447,13 8-130,0 4 66,3 1-546,-3 0-1473,-6-7-3587,-5-9-4324</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0:03.213"/>
    </inkml:context>
    <inkml:brush xml:id="br0">
      <inkml:brushProperty name="width" value="0.025" units="cm"/>
      <inkml:brushProperty name="height" value="0.025" units="cm"/>
    </inkml:brush>
  </inkml:definitions>
  <inkml:trace contextRef="#ctx0" brushRef="#br0">0 448 10666,'0'0'3566,"10"5"-1820,47 17 257,1-2 0,103 22 0,6 1-1537,-4 14-83,33 10-222,-163-58 173,0-1 0,1-2 0,65 4-1,-93-9-179,0-1 0,-1 0 1,1 0-1,0-1 0,0 0 0,0 0 0,-1 0 0,1 0 0,0-1 0,-1 0 0,1 0 0,-1-1 0,0 1 0,0-1 0,0 0 0,0-1 0,0 1 0,-1-1 0,1 0 0,-1 0 0,0 0 0,0-1 1,-1 0-1,1 1 0,-1-1 0,0 0 0,-1-1 0,1 1 0,-1 0 0,0-1 0,0 1 0,0-1 0,-1 0 0,1-6 0,1-9-60,-2-1 0,0 0 0,-1 1 0,-1-1 0,0 1 0,-2-1 0,-1 1 0,-1 0 0,0 0-1,-2 0 1,0 1 0,-20-38 0,3 14-1731,-37-55 0,-35-31-10841,72 99-1658</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6.900"/>
    </inkml:context>
    <inkml:brush xml:id="br0">
      <inkml:brushProperty name="width" value="0.025" units="cm"/>
      <inkml:brushProperty name="height" value="0.025" units="cm"/>
    </inkml:brush>
  </inkml:definitions>
  <inkml:trace contextRef="#ctx0" brushRef="#br0">0 1 18898,'0'0'6694,"98"35"-5509,-27-33-864,6 1-225,3-2-417,-9 0-2721,-12-1-2243,-24 0-2819</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7.228"/>
    </inkml:context>
    <inkml:brush xml:id="br0">
      <inkml:brushProperty name="width" value="0.025" units="cm"/>
      <inkml:brushProperty name="height" value="0.025" units="cm"/>
    </inkml:brush>
  </inkml:definitions>
  <inkml:trace contextRef="#ctx0" brushRef="#br0">1 22 13229,'0'0'11178,"65"37"-9929,1-37 353,11 0-833,10-9-641,0-3-96,-6-6-2851,-11-1-5765</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7.772"/>
    </inkml:context>
    <inkml:brush xml:id="br0">
      <inkml:brushProperty name="width" value="0.025" units="cm"/>
      <inkml:brushProperty name="height" value="0.025" units="cm"/>
    </inkml:brush>
  </inkml:definitions>
  <inkml:trace contextRef="#ctx0" brushRef="#br0">243 1 15759,'0'0'7564,"-11"5"-6704,3-2-832,1 1 1,-1 0-1,1 0 0,0 1 1,1 0-1,-1 0 0,1 0 1,0 1-1,0 0 0,0 0 1,1 1-1,-5 8 0,-11 19 198,2 1-1,1 1 1,2 1-1,1 0 1,3 1 0,0 1-1,3 0 1,1 0-1,2 1 1,2 0-1,1 78 1,3-109-243,1 1 1,0-1 0,1 0-1,0 0 1,0 0 0,1-1-1,0 1 1,0-1 0,1 1-1,0-1 1,1 0-1,0 0 1,0-1 0,0 1-1,1-1 1,0-1 0,1 1-1,-1-1 1,1 0 0,1 0-1,-1-1 1,1 0 0,0 0-1,0-1 1,0 0-1,1 0 1,-1-1 0,1 0-1,0-1 1,15 3 0,-1-3-1578,1 0 1,0-2-1,25-2 1,10-7-6036</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8.493"/>
    </inkml:context>
    <inkml:brush xml:id="br0">
      <inkml:brushProperty name="width" value="0.025" units="cm"/>
      <inkml:brushProperty name="height" value="0.025" units="cm"/>
    </inkml:brush>
  </inkml:definitions>
  <inkml:trace contextRef="#ctx0" brushRef="#br0">1 332 17360,'0'0'8296,"9"-7"-7372,161-140 727,-137 116-1596,-2-2-1,-2-1 0,31-46 0,-65 90 173,0 0 0,1 1 1,-5 20-1,-3 5 17,7-20-136,-27 79 489,29-84-523,0-1 1,2 0 0,-1 1 0,1 0 0,1-1-1,0 1 1,1 12 0,0-22-102,-1 0 0,0 0-1,1 0 1,-1 0 0,1 0 0,-1-1 0,1 1 0,-1 0-1,1-1 1,-1 1 0,1 0 0,0-1 0,-1 1-1,1 0 1,0-1 0,0 1 0,-1-1 0,1 0 0,0 1-1,0-1 1,0 1 0,0-1 0,-1 0 0,1 0 0,0 0-1,0 1 1,0-1 0,0 0 0,0 0 0,0 0 0,0 0-1,0-1 1,0 1 0,0 0 0,-1 0 0,1 0 0,0-1-1,0 1 1,0 0 0,0-1 0,-1 1 0,2-1-1,3-1-566,0 0 0,-1 0 0,1-1 0,-1 1 0,1-1-1,6-5 1,16-23-5075,-1-10-2611</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8.870"/>
    </inkml:context>
    <inkml:brush xml:id="br0">
      <inkml:brushProperty name="width" value="0.025" units="cm"/>
      <inkml:brushProperty name="height" value="0.025" units="cm"/>
    </inkml:brush>
  </inkml:definitions>
  <inkml:trace contextRef="#ctx0" brushRef="#br0">85 1 20403,'0'0'1661,"-8"10"575,-4 5-1538,1 0-1,0 1 0,0 1 0,-11 25 0,20-37-593,1-1 0,-1 1 0,1-1 0,0 1 0,0 0 0,0-1 0,1 1 0,-1 0-1,1 0 1,0 0 0,2 8 0,-1-10-105,0 0-1,0 0 0,0-1 1,0 1-1,1 0 1,-1-1-1,1 1 0,0-1 1,0 0-1,0 0 1,0 0-1,0 0 0,0 0 1,0 0-1,1 0 1,-1-1-1,1 1 0,-1-1 1,1 1-1,0-1 1,5 1-1,1 1-235,1 0 0,-1-1 1,1 0-1,0-1 0,0 0 0,0 0 0,14-2 0,-20 1-429,-1-1 0,0 1 0,1-1 0,-1 0 0,1 0 0,-1 0 0,0 0 0,0-1-1,0 0 1,5-3 0,-6 4-138,-1 0 0,1-1-1,-1 1 1,0-1-1,1 1 1,-1-1 0,0 0-1,0 0 1,0 1 0,0-1-1,-1 0 1,1 0-1,0 0 1,-1 0 0,1 0-1,-1 0 1,0 0 0,0 0-1,0-3 1,0 5 904,0-1-1,0 1 1,0 0 0,0-1 0,0 1-1,0 0 1,0 0 0,0-1 0,0 1-1,0 0 1,0 0 0,-1-1 0,1 1 0,0 0-1,0 0 1,0-1 0,-1 1 0,1 0-1,0 0 1,0 0 0,0 0 0,-1-1-1,1 1 1,0 0 0,0 0 0,-1 0-1,1 0 1,0 0 0,0 0 0,-1 0-1,1-1 1,0 1 0,-1 0 0,1 0 0,0 0-1,0 0 1,-1 0 0,1 0 0,0 0-1,-1 1 1,1-1 0,0 0 0,0 0-1,-1 0 1,1 0 0,0 0 0,0 0-1,-1 0 1,1 1 0,0-1 0,0 0 0,-1 0-1,1 0 1,0 0 0,0 1 0,0-1-1,-1 0 1,1 0 0,0 1 0,0-1-1,0 0 1,0 0 0,0 1 0,-16 14 5905,-9 45 980,21-47-5992,1 1-1,0 0 1,1 0-1,0 26 1,2-39-988,0 0 0,0 1 0,0-1 0,0 0 0,0 1 0,1-1 0,-1 0 0,0 0 0,1 0 0,-1 1 0,1-1 1,0 0-1,-1 0 0,1 0 0,0 0 0,-1 0 0,1 0 0,0 0 0,0 0 0,0 0 0,0-1 0,0 1 0,0 0 1,0-1-1,0 1 0,1 0 0,-1-1 0,2 1 0,0 0-452,1 0 0,0 0-1,-1-1 1,1 1 0,-1-1 0,1 0 0,0 0 0,-1-1 0,6 0-1,14-6-5765</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9.230"/>
    </inkml:context>
    <inkml:brush xml:id="br0">
      <inkml:brushProperty name="width" value="0.025" units="cm"/>
      <inkml:brushProperty name="height" value="0.025" units="cm"/>
    </inkml:brush>
  </inkml:definitions>
  <inkml:trace contextRef="#ctx0" brushRef="#br0">128 2 16592,'0'0'2936,"8"0"988,4-1-2621,30 1 2614,-42 1-3839,1-1 0,-1 0 0,1 1 0,-1-1 0,1 1 0,-1-1 0,1 0 0,-1 1 0,1-1 0,-1 1 0,0-1 0,1 1 0,-1 0 0,0-1 0,1 1 0,-1-1 0,0 1 0,0 0 0,1-1 0,-1 1 0,0 0-1,0-1 1,0 1 0,0 0 0,0-1 0,0 1 0,0-1 0,0 1 0,0 0 0,0-1 0,-1 1 0,1 0 0,0-1 0,0 1 0,-1-1 0,1 1 0,0 0 0,-1-1 0,1 1 0,0-1 0,-1 1 0,0 0 0,-14 25 269,-3-6-251,-1-2 0,-31 26 0,-24 23 11,72-65-107,1-1 0,0 0 0,-1 1 0,1-1 0,0 1 0,0-1 0,0 1 0,0 0 0,0-1 0,0 1 0,0 0 0,1 0 0,-1 0 0,1 0 0,-1-1 0,1 1 0,0 0 0,0 2 0,0-3 0,0 0 0,1 0 0,-1 0 0,1 0 0,-1 0 0,1 0 0,0 0 0,-1 0 0,1 0 0,0-1 0,0 1 0,-1 0 0,1 0 0,0-1 0,0 1 0,0-1 0,0 1 0,0-1 0,0 1 0,0-1 0,0 1 0,2-1 0,8 3 0,0-2 0,1 1 0,-1-1 0,19-2 0,-19 1 0,-3 0-66,51 0-3127,-42-1 880,-1-1 1,1 0 0,20-6 0,-7-1-7153</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9.602"/>
    </inkml:context>
    <inkml:brush xml:id="br0">
      <inkml:brushProperty name="width" value="0.025" units="cm"/>
      <inkml:brushProperty name="height" value="0.025" units="cm"/>
    </inkml:brush>
  </inkml:definitions>
  <inkml:trace contextRef="#ctx0" brushRef="#br0">17 0 18417,'0'0'7624,"-1"53"-5062,-4-30-1345,-1 4-576,1-1-321,5 0-256,0-3-64,0-3-1345,0-7-2467,11-8-2818</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7:59.932"/>
    </inkml:context>
    <inkml:brush xml:id="br0">
      <inkml:brushProperty name="width" value="0.025" units="cm"/>
      <inkml:brushProperty name="height" value="0.025" units="cm"/>
    </inkml:brush>
  </inkml:definitions>
  <inkml:trace contextRef="#ctx0" brushRef="#br0">1 96 15407,'0'0'4895,"7"-9"-2119,3 0-2037,0-1-1,0 2 1,1 0 0,0 0-1,22-12 1,-26 17-535,0-1-1,0 1 1,0 0-1,1 1 1,-1 0-1,1 0 1,-1 1-1,1-1 1,-1 2-1,1-1 1,0 1-1,0 0 1,13 3-1,-20-3-199,0 0-1,1 1 0,-1-1 1,0 1-1,0-1 0,0 1 1,0 0-1,0 0 0,0-1 1,0 1-1,0 0 0,0 0 1,-1 0-1,1 0 0,0 0 1,0 0-1,-1 0 0,1 0 1,-1 0-1,1 0 0,-1 0 1,1 1-1,-1-1 0,0 0 1,0 0-1,1 0 1,-1 1-1,0-1 0,0 0 1,0 0-1,0 1 0,0-1 1,-1 0-1,1 0 0,0 0 1,-1 1-1,1-1 0,0 0 1,-1 0-1,0 1 0,-1 4 39,-1 0 1,1 0-1,-1 0 0,0 0 0,-1-1 1,-5 8-1,-63 56 619,57-57-573,0 1 0,1 0 0,0 2 0,1-1 1,1 1-1,1 1 0,-14 23 0,25-38-81,-1-1-1,1 1 0,-1 0 0,1 0 1,0 0-1,-1 1 0,1-1 0,0 0 0,-1 0 1,1 0-1,0 0 0,0 0 0,0 0 0,0 0 1,0 0-1,0 0 0,1 0 0,-1 0 1,0 1-1,0-1 0,1 0 0,-1 0 0,1 0 1,-1 0-1,1 0 0,-1-1 0,1 1 1,0 0-1,-1 0 0,2 1 0,0-1 7,1 1 0,-1-1 1,1 0-1,-1 1 0,1-1 0,0 0 0,0-1 0,-1 1 0,1 0 0,0-1 0,4 0 1,11 1-56,0-1 1,32-6 0,-49 6 33,17-3-938,-1-1 1,1 0-1,29-13 0,15-14-8163,-29 9 2</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8:00.292"/>
    </inkml:context>
    <inkml:brush xml:id="br0">
      <inkml:brushProperty name="width" value="0.025" units="cm"/>
      <inkml:brushProperty name="height" value="0.025" units="cm"/>
    </inkml:brush>
  </inkml:definitions>
  <inkml:trace contextRef="#ctx0" brushRef="#br0">108 1 17328,'0'0'4896,"-9"6"-2126,-1 2-2081,0-1 0,0 2-1,1-1 1,0 1-1,-8 12 1,13-15-486,0-1 1,0 1-1,1 0 0,0 0 0,0 0 1,1 1-1,-1-1 0,2 1 0,-1-1 1,0 1-1,1 0 0,1-1 0,-1 10 1,1-14-211,1 0 0,-1 0 0,1 0 0,-1-1 0,1 1 0,0 0 0,0-1 0,0 1 0,0 0 0,0-1 0,0 1 0,0-1 0,1 1 0,-1-1 0,0 0 0,1 0 0,-1 1 0,1-1 0,-1 0 0,1 0 0,0-1 0,-1 1 0,1 0 0,0 0 0,0-1 0,0 1 0,-1-1 0,1 0 0,0 1 0,0-1 0,0 0 0,0 0 0,0 0 0,2-1 0,3 1-204,0 0 1,0 0-1,0-1 0,-1 0 1,1 0-1,0-1 0,-1 0 1,12-4-1,-10 1-92,0 0 1,0-1-1,-1 0 1,0 0-1,0 0 1,-1-1-1,0 0 1,0 0-1,0-1 1,-1 0-1,8-16 1,-33 70 2428,-20 50-662,36-82-2026,0 1 0,1 0 0,0 0 0,1 0 1,0 16-1,2-6-4873,0-5-2193</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8:00.619"/>
    </inkml:context>
    <inkml:brush xml:id="br0">
      <inkml:brushProperty name="width" value="0.025" units="cm"/>
      <inkml:brushProperty name="height" value="0.025" units="cm"/>
    </inkml:brush>
  </inkml:definitions>
  <inkml:trace contextRef="#ctx0" brushRef="#br0">1 69 15086,'0'0'9278,"8"-5"-7516,2 0-1459,1 0 0,0 1 0,0 1-1,0 0 1,1 0 0,-1 1 0,1 1 0,0 0 0,-1 1-1,19 1 1,549 12-105,175-2-257,-685-13 306,1-2 0,-1-4 0,120-29 0,-172 30-324,-19 4-2453,-28 2-5093,22 1 5836,-18 0-7523</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0:06.563"/>
    </inkml:context>
    <inkml:brush xml:id="br0">
      <inkml:brushProperty name="width" value="0.025" units="cm"/>
      <inkml:brushProperty name="height" value="0.025" units="cm"/>
    </inkml:brush>
  </inkml:definitions>
  <inkml:trace contextRef="#ctx0" brushRef="#br0">84 12 7815,'-9'-2'3860,"-65"-7"1623,78 22-4325,28 32-670,70 77 0,-34-43 47,557 628 1164,-180-210-446,-78-88-834,131 155-9,-44 36 63,-334-430-695,-30-66-3501,-78-91 841,-6-4-2617</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8:00.961"/>
    </inkml:context>
    <inkml:brush xml:id="br0">
      <inkml:brushProperty name="width" value="0.025" units="cm"/>
      <inkml:brushProperty name="height" value="0.025" units="cm"/>
    </inkml:brush>
  </inkml:definitions>
  <inkml:trace contextRef="#ctx0" brushRef="#br0">0 170 13389,'0'0'12636,"12"-2"-10170,9-2-1808,0-2 0,0 0 0,0-2 0,23-11 0,-8 0-517,-1-1 0,-1-1 0,48-40 0,-82 61-145,0-1-1,0 1 1,0 0-1,0 0 0,0 0 1,0-1-1,0 1 1,0 0-1,0 0 0,1 0 1,-1 0-1,0-1 1,0 1-1,0 0 1,0 0-1,1 0 0,-1 0 1,0 0-1,0 0 1,0-1-1,1 1 1,-1 0-1,0 0 0,0 0 1,0 0-1,1 0 1,-1 0-1,0 0 0,0 0 1,0 0-1,1 0 1,-1 0-1,0 0 1,0 0-1,0 0 0,1 0 1,-1 0-1,0 0 1,0 0-1,1 1 0,-1-1 1,0 0-1,0 0 1,0 0-1,0 0 1,1 0-1,-1 1 0,-3 13-126,-15 29-16,13-33 90,0 2-269,0 0 1,0 0-1,1 1 1,1 0-1,0 0 0,-2 26 1,5-38 212,0-1 0,0 1 0,0 0 0,0 0 0,0-1 0,0 1 0,0 0 0,0 0 0,0-1 0,0 1 0,1 0 0,-1-1 0,0 1 0,1 0 0,-1-1 0,0 1 1,1 0-1,-1-1 0,1 1 0,-1-1 0,1 1 0,-1-1 0,1 1 0,-1-1 0,1 1 0,-1-1 0,1 1 0,0-1 0,-1 0 0,1 1 0,0-1 0,0 0 0,2 1-193,-1-1 0,1 0 0,-1 0 0,0-1 0,0 1 0,1 0 0,-1-1 0,0 0 0,1 1 0,2-3 0,5-1-1308,-1 0 1,-1-1-1,1-1 1,10-7 0,17-20-8509</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8:01.318"/>
    </inkml:context>
    <inkml:brush xml:id="br0">
      <inkml:brushProperty name="width" value="0.025" units="cm"/>
      <inkml:brushProperty name="height" value="0.025" units="cm"/>
    </inkml:brush>
  </inkml:definitions>
  <inkml:trace contextRef="#ctx0" brushRef="#br0">97 0 8232,'0'0'12839,"-10"12"-10501,-3 3-1901,0 0 1,-19 32 0,28-40-259,0 0 0,1 0 0,-1 0 0,2 0 0,-1 1 0,1-1 0,0 1 0,1 0 0,-1-1 0,1 1 0,1 0 1,0 13-1,1-19-154,0 0 1,-1 0-1,1 0 1,0-1-1,0 1 1,0 0 0,0 0-1,1 0 1,-1-1-1,0 1 1,1-1-1,-1 1 1,1-1-1,0 0 1,-1 1 0,1-1-1,0 0 1,0 0-1,0 0 1,-1 0-1,1 0 1,0-1 0,0 1-1,1-1 1,-1 1-1,0-1 1,0 0-1,0 0 1,0 0 0,0 0-1,3 0 1,3 0 13,1 0 1,0-1-1,-1 1 1,1-2-1,-1 1 0,13-5 1,-12 2-28,-1 1 1,-1-2-1,1 1 0,0-1 0,-1 0 1,0-1-1,0 1 0,-1-2 0,7-6 1,-10 9 147,1 0 0,-1 0 0,0 0 0,0-1 0,-1 1 1,1-1-1,-1 0 0,0 0 0,0 0 0,-1 0 0,1 0 1,-1 0-1,0 0 0,-1 0 0,1 0 0,-1-10 0,-1 13-106,1 0 0,-1 0 0,0 0 0,1 0 0,-1 0 0,0 0 0,0 0 0,-1 0-1,1 1 1,0-1 0,-1 0 0,1 1 0,-1-1 0,1 1 0,-1-1 0,0 1 0,1 0 0,-1 0-1,0-1 1,0 1 0,0 1 0,0-1 0,0 0 0,0 0 0,0 1 0,-1-1 0,1 1 0,0 0-1,0 0 1,0-1 0,0 1 0,-1 1 0,1-1 0,-2 0 0,1 0-94,-1 1 0,1-1 0,-1 0 0,1 1 0,-1 0 0,1 0 0,-1 0 0,1 0 0,0 0 0,0 1 0,0-1 0,0 1 0,0 0 0,0 0 0,0 0 0,0 0 0,1 1 0,-1-1 0,1 1 0,-5 5 0,6-7-122,0 1 1,0-1-1,1 1 0,-1-1 1,0 1-1,0-1 1,1 1-1,-1-1 1,1 1-1,0 0 1,-1-1-1,1 1 1,0 0-1,0 0 0,0-1 1,0 1-1,0 0 1,0-1-1,1 1 1,-1 0-1,0-1 1,1 1-1,0 0 1,-1-1-1,1 1 1,0-1-1,0 1 0,0-1 1,0 1-1,0-1 1,0 0-1,0 0 1,0 1-1,0-1 1,2 1-1,2 0-876,0 0 1,0 0-1,0 0 1,0-1-1,0 0 1,1 0-1,-1 0 0,0-1 1,11 0-1,22 0-7375</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8:01.647"/>
    </inkml:context>
    <inkml:brush xml:id="br0">
      <inkml:brushProperty name="width" value="0.025" units="cm"/>
      <inkml:brushProperty name="height" value="0.025" units="cm"/>
    </inkml:brush>
  </inkml:definitions>
  <inkml:trace contextRef="#ctx0" brushRef="#br0">149 0 18770,'0'0'1313,"-12"9"609,-3 2-1080,0 0 1,0 2 0,2 0 0,-21 24-1,29-31-595,0 0 0,0 0 0,1 1 0,0 0 0,1-1 1,-1 2-1,1-1 0,1 0 0,-1 0 0,1 1 0,1 0 0,-1-1 0,1 1 0,0 0 0,1-1 0,1 14 0,-1-18-231,1 0 0,0 0 0,0 0 0,0 0 0,0 0 0,0 0 1,0 0-1,1-1 0,0 1 0,-1 0 0,1-1 0,0 1 0,0-1 0,1 0 0,-1 1 0,0-1 0,1 0 0,4 2 0,-1-1 4,0 0 0,0 0-1,0 0 1,1-1 0,0 0 0,-1 0-1,1-1 1,10 1 0,-5-1 4,-1-1 0,1 0-1,0 0 1,0-1 0,0-1 0,-1 0-1,1-1 1,-1 0 0,21-8 0,-26 7 16,0 1-1,0-1 1,-1-1 0,1 1-1,-1-1 1,0 1 0,0-2 0,-1 1-1,0 0 1,0-1 0,0 0-1,0 0 1,-1 0 0,0 0 0,0-1-1,-1 1 1,0-1 0,0 1-1,0-1 1,0-7 0,-2 9-12,1 0 1,-1 0-1,0 0 0,-1 0 1,1 0-1,-1 0 0,0 0 1,0 0-1,0 0 1,-1 0-1,0 0 0,0 1 1,0-1-1,0 1 0,-1-1 1,0 1-1,0 0 0,0 0 1,0 0-1,-1 0 0,0 1 1,1-1-1,-1 1 1,0 0-1,-1 0 0,1 1 1,-7-4-1,2 2-161,-1 0 0,0 1 0,1 0 0,-1 1 0,-11-1 0,19 2 3,0 1 1,0-1-1,0 1 0,0 0 1,0-1-1,-1 1 0,1 0 1,0 0-1,0 1 1,0-1-1,0 0 0,0 1 1,0-1-1,-1 1 0,1 0 1,0 0-1,1 0 0,-1 0 1,0 0-1,0 0 1,0 0-1,1 1 0,-1-1 1,0 0-1,1 1 0,-1 0 1,1-1-1,0 1 1,-2 2-1,2 4-7547</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8:02.395"/>
    </inkml:context>
    <inkml:brush xml:id="br0">
      <inkml:brushProperty name="width" value="0.025" units="cm"/>
      <inkml:brushProperty name="height" value="0.025" units="cm"/>
    </inkml:brush>
  </inkml:definitions>
  <inkml:trace contextRef="#ctx0" brushRef="#br0">147 1 18417,'0'0'3940,"11"6"-3486,0 1-292,-1 0 1,0 1-1,-1 0 0,0 0 1,0 1-1,0 0 1,-1 1-1,-1 0 0,0 0 1,0 0-1,8 19 0,-1 2 43,-2 0 0,0 1 0,-3 0 0,0 0 0,-3 1 0,0 0 0,-2 1 0,-2-1 0,0 1 0,-6 49 0,1-59 12,0 1 1,-2-1-1,-1 0 0,-1 0 1,-1-1-1,-1 1 0,-1-2 1,-1 1-1,-1-2 0,0 1 1,-2-2-1,-1 0 0,0 0 1,-35 31-1,41-42-246,-1-1-1,0-1 1,-1 0-1,-13 7 1,20-12-355,1 0 0,-1 0-1,0 0 1,0-1 0,0 0 0,0 0 0,0 0-1,0 0 1,0-1 0,-1 0 0,1 1 0,0-1-1,0-1 1,0 1 0,0-1 0,-7-1 0,-10-13-5627</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8:02.753"/>
    </inkml:context>
    <inkml:brush xml:id="br0">
      <inkml:brushProperty name="width" value="0.025" units="cm"/>
      <inkml:brushProperty name="height" value="0.025" units="cm"/>
    </inkml:brush>
  </inkml:definitions>
  <inkml:trace contextRef="#ctx0" brushRef="#br0">3 0 19346,'0'0'12076,"-3"53"-12076,3-16 0,0 4-160,3-3-737,5-3-769,-1-4-1024,-3-5-610,-2-5-831,-2-6-2724</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8:03.095"/>
    </inkml:context>
    <inkml:brush xml:id="br0">
      <inkml:brushProperty name="width" value="0.025" units="cm"/>
      <inkml:brushProperty name="height" value="0.025" units="cm"/>
    </inkml:brush>
  </inkml:definitions>
  <inkml:trace contextRef="#ctx0" brushRef="#br0">0 71 12204,'0'0'14605,"86"-34"-13932,-42 20-353,3 4-256,-6 2-224,-7 4-2146,-12 4-1313,-9 0-705</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8:03.454"/>
    </inkml:context>
    <inkml:brush xml:id="br0">
      <inkml:brushProperty name="width" value="0.025" units="cm"/>
      <inkml:brushProperty name="height" value="0.025" units="cm"/>
    </inkml:brush>
  </inkml:definitions>
  <inkml:trace contextRef="#ctx0" brushRef="#br0">1 20 16143,'0'0'5846,"10"-2"-3796,-7 1-1966,77-13 3146,-71 13-3011,-1 0 0,1 1 0,-1 0 0,1 0 0,-1 1 0,1 0 0,-1 0 0,13 5 0,-19-5-198,0 0 0,0 0 1,0 0-1,0 0 1,0 0-1,0 1 0,0-1 1,-1 1-1,1-1 0,-1 1 1,1 0-1,-1-1 0,1 1 1,-1 0-1,0 0 0,0 0 1,0 0-1,0 0 1,-1 0-1,1 0 0,0 1 1,-1-1-1,1 0 0,-1 0 1,0 1-1,0-1 0,0 0 1,0 0-1,0 1 1,0-1-1,-1 0 0,1 0 1,-1 0-1,0 0 0,1 1 1,-1-1-1,0 0 0,0 0 1,-2 2-1,-1 5 260,-1 0 1,-1 0-1,0 0 1,0-1-1,-1 1 0,-14 13 1,9-13-16,10-7-234,-1 0 0,1-1 0,0 1 0,-1 0 0,1 1 0,0-1 0,0 0 1,1 1-1,-1-1 0,-3 6 0,7-7-32,-1-1 0,0 1 0,1 0 0,-1-1 0,1 1 0,-1-1 0,1 1 0,-1-1 0,1 1 0,0-1 0,-1 0 0,1 0 0,-1 0 0,1 0 0,-1 0 0,4-1 0,-4 1 0,20-1-115,-10 0-95,1 1 0,-1 0 0,0 1 0,18 2 0,-28-2 189,1-1 0,0 0-1,0 1 1,-1-1 0,1 1 0,0 0 0,-1-1 0,1 1-1,-1 0 1,1 0 0,-1 0 0,1 0 0,-1 0 0,0 1-1,1-1 1,-1 0 0,0 1 0,0-1 0,0 0 0,0 1-1,0 0 1,0-1 0,-1 1 0,1-1 0,0 1 0,-1 0-1,1-1 1,-1 1 0,0 0 0,1 0 0,-1-1 0,0 1-1,0 0 1,0 0 0,-1 2 0,0-2 40,0 0 1,0 0-1,0 0 0,0 0 1,0 0-1,0 0 1,-1 0-1,1-1 0,-1 1 1,0 0-1,0-1 1,1 1-1,-1-1 0,0 1 1,0-1-1,0 0 1,0 0-1,0 0 0,-1 0 1,1 0-1,0-1 1,0 1-1,-3 0 0,-56 11 861,32-10-686,1-1 0,-32-2 0,60 1-301,0 0 0,-1 0-1,1 1 1,-1-1 0,1 0 0,-1 0 0,1 0-1,0 0 1,-1 0 0,1 0 0,-1 0 0,1 0-1,-1 0 1,1 0 0,0-1 0,-1 1 0,1 0-1,-1 0 1,1 0 0,-1 0 0,1-1-1,0 1 1,-1 0 0,1 0 0,0-1 0,-1 1-1,1 0 1,0-1 0,-1 1 0,1 0 0,0-1-1,0 1 1,-1 0 0,1-1 0,0 1 0,0-1-1,0 1 1,0 0 0,-1-1 0,1 1 0,0-1-1,0 1 1,0-1 0,0 1 0,0 0 0,0-1-1,0 1 1,0-1 0,0 1 0,0-1 0,1 1-1,-1 0 1,0-1 0,0 1 0,0-1-1,0 1 1,1 0 0,-1-1 0,0 1 0,1-1-1,11-7-7413</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8:03.862"/>
    </inkml:context>
    <inkml:brush xml:id="br0">
      <inkml:brushProperty name="width" value="0.025" units="cm"/>
      <inkml:brushProperty name="height" value="0.025" units="cm"/>
    </inkml:brush>
  </inkml:definitions>
  <inkml:trace contextRef="#ctx0" brushRef="#br0">1 41 20211,'0'0'7271,"58"9"-6470,-17-9-97,12 0-511,10-5-578,3-8-2882,3-1-2466,-5-4-5061</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8:04.331"/>
    </inkml:context>
    <inkml:brush xml:id="br0">
      <inkml:brushProperty name="width" value="0.025" units="cm"/>
      <inkml:brushProperty name="height" value="0.025" units="cm"/>
    </inkml:brush>
  </inkml:definitions>
  <inkml:trace contextRef="#ctx0" brushRef="#br0">0 538 17457,'0'0'7180,"13"-5"-5718,21-12-1097,-1-2 0,0-2 0,-2 0-1,0-2 1,-1-1 0,-2-2-1,38-42 1,-33 29-235,-1-2 1,-2 0-1,-2-3 0,-2 0 1,27-60-1,-64 173 767,-2 13-625,3 0 0,4 1 0,7 121 1,-1-201-447,4 41-42,3-23-2124,5-6-4336,4-11-7695</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8:06.093"/>
    </inkml:context>
    <inkml:brush xml:id="br0">
      <inkml:brushProperty name="width" value="0.025" units="cm"/>
      <inkml:brushProperty name="height" value="0.025" units="cm"/>
    </inkml:brush>
  </inkml:definitions>
  <inkml:trace contextRef="#ctx0" brushRef="#br0">1 50 17489,'0'0'928,"69"11"578,-19-9 352,5-2-1186,7-1-544,-1-11-96,-5-2-1857,-7-4-1955,-13 0-3042</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0:07.186"/>
    </inkml:context>
    <inkml:brush xml:id="br0">
      <inkml:brushProperty name="width" value="0.025" units="cm"/>
      <inkml:brushProperty name="height" value="0.025" units="cm"/>
    </inkml:brush>
  </inkml:definitions>
  <inkml:trace contextRef="#ctx0" brushRef="#br0">1 4628 19154,'0'0'982,"2"-9"-1275,2-2 289,0 0 0,1 0 0,0 1 0,1-1 0,0 1 0,1 0 0,0 0 0,14-14 0,82-75 46,-56 56-32,121-126 479,183-238 1,114-218 1152,-304 402-1268,1406-1775 2145,-1450 1861-2512,503-562 34,-612 690-52,18-19-296,44-37 1,-69 65 226,0-1 0,0 0-1,0 0 1,0 1 0,0-1 0,0 0 0,0 1 0,0-1 0,0 1-1,1-1 1,-1 1 0,0 0 0,0 0 0,0-1 0,1 1 0,1 0 0,-3 0 6,1 0 0,-1 1 0,0-1 0,1 0 0,-1 0 0,1 1 0,-1-1 0,0 0 0,1 1 1,-1-1-1,0 1 0,1-1 0,-1 0 0,0 1 0,0-1 0,0 1 0,1-1 0,-1 1 0,0-1 0,0 0 1,0 1-1,0-1 0,0 1 0,0-1 0,0 1 0,0-1 0,0 1 0,-8 40-2996,-21 18-1964</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8:06.470"/>
    </inkml:context>
    <inkml:brush xml:id="br0">
      <inkml:brushProperty name="width" value="0.025" units="cm"/>
      <inkml:brushProperty name="height" value="0.025" units="cm"/>
    </inkml:brush>
  </inkml:definitions>
  <inkml:trace contextRef="#ctx0" brushRef="#br0">0 33 18706,'0'0'5189,"57"4"-2851,3-4-480,15-3-545,14-7-865,3 1-384,-2 3-640,-12 2-2948,-14 2-2561,-7 0-7176</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09.397"/>
    </inkml:context>
    <inkml:brush xml:id="br0">
      <inkml:brushProperty name="width" value="0.025" units="cm"/>
      <inkml:brushProperty name="height" value="0.025" units="cm"/>
    </inkml:brush>
  </inkml:definitions>
  <inkml:trace contextRef="#ctx0" brushRef="#br0">63 383 10282,'0'0'2423,"-8"7"-250,6-4-2177,-31 38 3605,30-37-2657,1 1 0,-1-1 0,1 1 0,0 0 0,1-1 0,-1 1 0,1 0 0,0 0 0,0 0 0,0 10 0,1-14-862,0-1 1,1 0-1,-1 1 0,0-1 0,0 0 0,1 1 0,-1-1 1,0 0-1,1 1 0,-1-1 0,1 0 0,-1 0 0,0 0 1,1 1-1,-1-1 0,1 0 0,-1 0 0,1 0 0,-1 0 1,1 0-1,-1 0 0,0 0 0,1 0 0,-1 0 0,1 0 1,-1 0-1,1 0 0,-1 0 0,1 0 0,-1 0 0,1 0 0,-1 0 1,1-1-1,20-5 616,5-9-616,0-2 0,-1 0 1,-1-2-1,42-43 1,-28 27-79,82-78-4,110-95 0,-229 207 0,-1 1 0,0-1 0,1 1 0,-1-1 0,0 1 0,1-1 0,-1 1 0,1 0 0,-1-1 0,1 1 0,-1 0 0,0-1 0,1 1 0,0 0 0,-1-1 0,1 1 0,-1 0 0,1 0 0,-1 0 0,1 0 0,-1-1 0,1 1 0,0 0 0,-1 0 0,1 0 0,-1 0 0,1 0 0,0 0 0,-1 1 0,1-1 0,-1 0 0,1 0 0,-1 0 0,1 0 0,0 1 0,-2 21 0,-20 33 0,21-55 0,-65 136 0,35-77 0,2 1 0,-26 83 0,52-133 0,0-1 0,0 0 0,1 1 0,1-1 0,0 1 0,1 10 0,-1-18 0,0 0 0,0 0 0,0-1 0,1 1 0,-1-1 0,1 1 0,-1 0 0,1-1 0,0 1 0,0-1 0,-1 1 0,1-1 0,0 0 0,0 1 0,1-1 0,-1 0 0,2 2 0,-2-2 0,1-1 0,0 1 0,-1-1 0,1 0 0,-1 0 0,1 1 0,-1-1 0,1 0 0,-1 0 0,1-1 0,0 1 0,-1 0 0,1 0 0,-1-1 0,1 1 0,-1-1 0,1 1 0,-1-1 0,1 0 0,-1 1 0,0-1 0,1 0 0,0-1 0,5-3-594,-1 0 1,1 0-1,-1 0 0,-1 0 1,10-13-1,0-1-3021,-2-1-1,13-25 1,-8 11-5391</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10.161"/>
    </inkml:context>
    <inkml:brush xml:id="br0">
      <inkml:brushProperty name="width" value="0.025" units="cm"/>
      <inkml:brushProperty name="height" value="0.025" units="cm"/>
    </inkml:brush>
  </inkml:definitions>
  <inkml:trace contextRef="#ctx0" brushRef="#br0">198 76 1089,'0'0'19458,"7"-10"-17285,-4 5-1960,29-32 2529,-30 34-2273,1 1 1,0 0-1,0-1 1,0 1 0,0 1-1,0-1 1,1 0 0,-1 1-1,0 0 1,1 0-1,-1 0 1,1 0 0,-1 0-1,8 0 1,-9 8-410,-3-7-61,1 0 1,0 0 0,0 1-1,0-1 1,0 0 0,0 0 0,0 1-1,0-1 1,0 0 0,-1 0 0,1 1-1,0-1 1,0 0 0,0 0-1,0 1 1,0-1 0,1 0 0,-1 0-1,0 1 1,0-1 0,0 0 0,0 0-1,0 1 1,0-1 0,0 0 0,0 0-1,0 1 1,1-1 0,-1 0-1,0 0 1,0 0 0,0 1 0,1-1-1,-1 0 1,0 0 0,0 0 0,0 0-1,1 1 1,-1-1 0,0 0-1,0 0 1,1 0 0,11 0 0,1 0 0,-1 1 0,0 1 0,0-1 0,0 2 0,0 0 0,19 7 0,-26-8 0,-1 0 0,0 1 0,0-1 0,0 1 0,0 0 0,-1 0 0,1 0 0,-1 0 0,0 1 0,1-1 0,-2 1 0,1 0 0,0 0 0,-1 0 0,0 0 0,1 0 0,-2 1 0,1-1 0,0 1 0,-1-1 0,0 1 0,0-1 0,0 7 0,-1 2 0,0 1 0,-1-1 0,-1 0 0,0 1 0,-1-1 0,0 0 0,-1-1 0,-1 1 0,0-1 0,0 1 0,-1-1 0,-1-1 0,0 1 0,-11 12 0,-9 11 0,-1-1 0,-66 60 0,-30 6 0,104-86 0,-1 0 0,0-2 0,-1-1 0,-34 13 0,172-51 0,121-12 0,-232 39-114,-1-1-566,-1 0 1,0 0-1,1 1 0,-1-1 0,1 1 1,-1 0-1,1 0 0,-1 1 0,0-1 1,1 1-1,-1-1 0,0 1 0,1 0 1,-1 0-1,0 1 0,5 2 0,1 2-7893</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10.520"/>
    </inkml:context>
    <inkml:brush xml:id="br0">
      <inkml:brushProperty name="width" value="0.025" units="cm"/>
      <inkml:brushProperty name="height" value="0.025" units="cm"/>
    </inkml:brush>
  </inkml:definitions>
  <inkml:trace contextRef="#ctx0" brushRef="#br0">136 0 22838,'0'0'9641,"-10"61"-9353,-4-27-288,-1 5 0,-5 5 0,0 2 0,4-2 0,-2-3 0,7-5 0,2-7 0,6-10 0,3-12-2370,5-7-2435,8-17-2754</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10.864"/>
    </inkml:context>
    <inkml:brush xml:id="br0">
      <inkml:brushProperty name="width" value="0.025" units="cm"/>
      <inkml:brushProperty name="height" value="0.025" units="cm"/>
    </inkml:brush>
  </inkml:definitions>
  <inkml:trace contextRef="#ctx0" brushRef="#br0">186 44 15471,'0'0'6918,"6"-8"-3763,18-24-838,-24 32-2264,0 0 1,0 0-1,1-1 0,-1 1 1,0 0-1,0 0 0,0 0 1,0 0-1,0-1 0,0 1 1,0 0-1,0 0 0,1 0 1,-1 0-1,0 0 0,0 0 1,0-1-1,0 1 0,1 0 1,-1 0-1,0 0 0,0 0 1,0 0-1,0 0 0,1 0 1,-1 0-1,0 0 0,0 0 1,0 0-1,1 0 0,-1 0 1,0 0-1,0 0 0,0 0 1,0 0-1,1 0 0,-1 0 1,0 0-1,0 0 0,0 0 0,1 0 1,-1 0-1,0 0 0,0 1 1,0-1-1,0 0 0,0 0 1,1 0-1,-1 0 0,0 0 1,0 1-1,3 13 769,-4 16-280,-7-5-436,-1-1 0,-1 0 0,-1-1 0,-1 0 0,-1-1-1,-28 37 1,12-18-78,13-16-28,-1-1 0,-24 47 0,38-64 0,0-1 0,1 1 0,-1 0 0,1 0 0,0-1 0,1 1 0,0 1 0,0-1 0,0 0 0,1 0 0,0 0 0,2 13 0,-1-18 0,0 0 0,0 0 0,0-1 0,0 1 0,1 0 0,-1-1 0,0 1 0,1-1 0,-1 1 0,1-1 0,-1 0 0,1 1 0,0-1 0,0 0 0,0 0 0,-1 0 0,1 0 0,0-1 0,0 1 0,0 0 0,0-1 0,0 1 0,0-1 0,1 0 0,-1 0 0,0 0 0,2 0 0,6 0 0,0 0 0,0 0 0,0-1 0,13-3 0,-11 1-210,1-1-1,-1 0 1,0-1-1,0-1 1,11-7-1,-10 6-768,-1-2-1,0 0 1,0 0-1,11-13 1,0-5-7595</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11.212"/>
    </inkml:context>
    <inkml:brush xml:id="br0">
      <inkml:brushProperty name="width" value="0.025" units="cm"/>
      <inkml:brushProperty name="height" value="0.025" units="cm"/>
    </inkml:brush>
  </inkml:definitions>
  <inkml:trace contextRef="#ctx0" brushRef="#br0">139 0 24695,'0'0'7624,"-33"63"-7176,21-31-448,-2 4 0,1 4 0,0 3 0,0 1 0,0-2 0,2 1 0,2-6 0,3-7-1922,4-8-2498,2-11-2467</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11.568"/>
    </inkml:context>
    <inkml:brush xml:id="br0">
      <inkml:brushProperty name="width" value="0.025" units="cm"/>
      <inkml:brushProperty name="height" value="0.025" units="cm"/>
    </inkml:brush>
  </inkml:definitions>
  <inkml:trace contextRef="#ctx0" brushRef="#br0">324 1 21717,'0'0'3400,"-10"8"-314,-18 17-2498,2 2 1,0 1-1,1 0 1,-28 46-1,24-29-47,2 1-1,-37 87 1,57-115-541,1 0 0,0 0 0,1 1 0,1 0 0,1 0 0,-2 35 0,5-52 0,0 0 0,0 1 0,0-1 0,0 0 0,1 0 0,-1 1 0,1-1 0,-1 0 0,1 0 0,0 0 0,0 1 0,0-1 0,0 0 0,0 0 0,0-1 0,0 1 0,1 0 0,-1 0 0,1 0 0,-1-1 0,1 1 0,0-1 0,3 3 0,-2-3 0,1 1 0,0-1 0,0 0 0,0 0 0,0 0 0,0-1 0,0 1 0,0-1 0,0 0 0,0 0 0,0 0 0,6-2 0,3 0 0,0-2 0,0 1 0,-1-2 0,1 1 0,-1-2 0,0 1 0,16-12 0,-14 6 0,0 0 0,-1 0 0,0-2 0,-1 1 0,11-16 0,-17 21 0,-1 0 0,0-1 0,-1 0 0,0 0 0,0 0 0,-1-1 0,0 1 0,0-1 0,-1 0 0,0 0 0,1-14 0,-2 21 0,-1 0 0,0 0 0,0 0 0,-1 1 0,1-1 0,0 0 0,0 0 0,-1 1 0,1-1 0,-1 0 0,0 1 0,1-1 0,-1 0 0,0 1 0,0-1 0,0 1 0,0-1 0,0 1 0,0 0 0,0-1 0,-1 1 0,1 0 0,0 0 0,-1 0 0,-2-2 0,0 2 0,0-1 0,0 1 0,-1 0 0,1 0 0,0 0 0,-1 0 0,1 1 0,-1 0 0,1-1 0,-6 2 0,-5 1 0,1 0 0,-1 1 0,1 0 0,0 1 0,-23 10 0,31-11 2,-41 23 39,44-25-53,1 1 0,0-1 0,0 1 0,0 0-1,0 0 1,1 0 0,-1 0 0,0 0 0,1 0-1,-1 0 1,1 0 0,0 0 0,0 1 0,0-1-1,0 1 1,0-1 0,-1 5 0,2-7-101,0 1-1,1 0 1,-1 0 0,0-1 0,0 1 0,0 0-1,0-1 1,1 1 0,-1 0 0,0-1-1,1 1 1,-1 0 0,0-1 0,1 1 0,-1-1-1,1 1 1,-1 0 0,1-1 0,-1 1-1,1-1 1,-1 0 0,1 1 0,0-1 0,-1 1-1,1-1 1,0 0 0,-1 0 0,1 1 0,0-1-1,-1 0 1,1 0 0,1 0 0,28 4-5701,-25-4 4415,28 0-7559</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11.914"/>
    </inkml:context>
    <inkml:brush xml:id="br0">
      <inkml:brushProperty name="width" value="0.025" units="cm"/>
      <inkml:brushProperty name="height" value="0.025" units="cm"/>
    </inkml:brush>
  </inkml:definitions>
  <inkml:trace contextRef="#ctx0" brushRef="#br0">366 0 17873,'0'0'13762,"-9"10"-12795,-94 106-781,30-36-196,-83 116-1,153-193 11,0 1 0,1 0 0,-1 0 0,1 1 0,0-1 0,0 0 0,0 1 0,0 0 0,1-1 0,0 1 0,-1 7 0,2-12-46,0 0 0,0 0 0,1 0 1,-1 1-1,0-1 0,0 0 0,0 0 0,0 0 0,0 1 0,1-1 0,-1 0 1,0 0-1,0 0 0,0 0 0,1 0 0,-1 1 0,0-1 0,0 0 1,0 0-1,1 0 0,-1 0 0,0 0 0,0 0 0,1 0 0,-1 0 1,0 0-1,0 0 0,1 0 0,-1 0 0,0 0 0,0 0 0,1 0 0,-1 0 1,0 0-1,0 0 0,0 0 0,1 0 0,-1 0 0,0-1 0,0 1 1,1 0-1,-1 0 0,0 0 0,0 0 0,0 0 0,0-1 0,1 1 1,-1 0-1,0 0 0,0 0 0,0-1 0,13-9-5678,2-11-1990</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12.268"/>
    </inkml:context>
    <inkml:brush xml:id="br0">
      <inkml:brushProperty name="width" value="0.025" units="cm"/>
      <inkml:brushProperty name="height" value="0.025" units="cm"/>
    </inkml:brush>
  </inkml:definitions>
  <inkml:trace contextRef="#ctx0" brushRef="#br0">300 14 12556,'0'0'2861,"-10"-2"444,-32-9-428,38 11-2604,1 0-1,0-1 1,0 2 0,0-1 0,0 0-1,-1 1 1,1-1 0,0 1-1,0 0 1,0 0 0,0 0-1,0 0 1,0 1 0,1-1-1,-1 1 1,0 0 0,1 0-1,-1 0 1,1 0 0,0 0 0,-1 0-1,1 1 1,0-1 0,-2 5-1,-2 1 245,0 1 0,1 1 0,0-1 0,0 1 0,-4 13 0,7-16-431,0-1 1,0 1 0,0 0-1,1 0 1,0 0 0,1 0-1,-1 0 1,1 0-1,1 0 1,1 12 0,-1-16-75,0 0-1,0 0 1,0 0 0,1 0 0,-1 0 0,1 0 0,0 0 0,0-1-1,0 1 1,0-1 0,0 1 0,0-1 0,1 0 0,-1 0-1,1 0 1,0 0 0,-1-1 0,1 1 0,0-1 0,0 1 0,0-1-1,0 0 1,0 0 0,5 1 0,-1-1-12,0 1 0,0-1 0,1 0 0,-1-1 0,0 1 0,1-1 0,-1-1 0,1 0 0,-1 0 0,0 0 0,0-1 0,1 0 0,-1 0 0,-1-1 0,1 0 0,0 0 0,-1-1 0,10-6 0,-12 7 0,0-1 0,0 0 0,0 0 0,-1 0 0,1 0 0,-1-1 0,0 1 0,-1-1 0,1 1 0,-1-1 0,0 0 0,0 0 0,0 0 0,-1-1 0,0 1 0,0 0 0,0-1 0,0 1 0,-1 0 0,0-1 0,0 1 0,-1 0 0,1-1 0,-1 1 0,-1 0 0,-1-7 0,2 8 0,-1-1 0,0 1 0,0 0 0,0-1 0,0 1 0,-1 0 0,1 0 0,-1 0 0,0 1 0,-1-1 0,1 1 0,0-1 0,-1 1 0,0 0 0,0 1 0,0-1 0,0 1 0,0-1 0,0 1 0,-1 0 0,1 1 0,-1-1 0,1 1 0,-9-1 0,6 0 0,-1 2 0,1-1 0,-1 1 0,1 0 0,0 0 0,-1 1 0,1 0 0,0 1 0,-1 0 0,1 0 0,0 0 0,0 1 0,1 0 0,-1 0 0,-8 5 0,0 4-866,0-1 0,0 2 0,2 0 0,-1 1 0,-20 27 0,27-31 34,0 0-1,1 1 0,0 0 1,1 0-1,0 0 0,1 0 1,0 1-1,1-1 0,0 1 1,-1 15-1,3 5-8450</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12.616"/>
    </inkml:context>
    <inkml:brush xml:id="br0">
      <inkml:brushProperty name="width" value="0.025" units="cm"/>
      <inkml:brushProperty name="height" value="0.025" units="cm"/>
    </inkml:brush>
  </inkml:definitions>
  <inkml:trace contextRef="#ctx0" brushRef="#br0">157 98 13389,'0'0'13709,"-11"5"-11756,1 0-1734,0 0 0,0 0-1,1 1 1,-1 0-1,2 1 1,-1 0-1,0 1 1,1 0 0,1 0-1,-1 0 1,2 1-1,-1 0 1,1 1-1,0 0 1,1-1-1,-5 14 1,8-20-219,1-1 0,0 1 0,0-1 0,1 1 0,-1-1 0,0 1 0,1-1 0,0 1 0,0 0 0,-1-1 0,1 1 0,1 0 0,-1-1 0,0 1 0,1-1 0,-1 1 0,1-1 0,0 1 0,0-1 0,0 1 0,0-1 0,0 1 0,0-1 0,4 4 0,-1-3 0,-1-1 0,1 0 0,0 0 0,0 0 0,0-1 0,1 1 0,-1-1 0,0 0 0,1 0 0,-1-1 0,0 1 0,1-1 0,-1 0 0,6-1 0,1 1 0,0-2 0,0 1 0,0-1 0,-1-1 0,1 0 0,-1-1 0,1 0 0,-1 0 0,0-1 0,-1 0 0,1-1 0,-1 0 0,0-1 0,0 0 0,11-12 0,-13 12 0,-1 0 0,1 0 0,-2 0 0,1-1 0,-1 1 0,0-2 0,-1 1 0,0 0 0,0-1 0,0 0 0,-2 1 0,1-2 0,-1 1 0,0 0 0,-1 0 0,0 0 0,0-1 0,-2-16 0,1 22 0,-1 1 0,0-1 0,0 0 0,-1 1 0,1-1 0,-1 1 0,0-1 0,0 1 0,0 0 0,0-1 0,0 1 0,-1 0 0,1 1 0,-1-1 0,0 0 0,0 1 0,0 0 0,0-1 0,0 1 0,-1 0 0,1 1 0,0-1 0,-1 1 0,0-1 0,1 1 0,-1 0 0,0 0 0,1 1 0,-7-1 0,3 0 0,1 0 0,0 1 0,0 0 0,0 1 0,0-1 0,0 1 0,0 0 0,0 0 0,1 1 0,-1 0 0,0 0 0,1 0 0,-1 1 0,1 0 0,0 0 0,-1 0 0,2 1 0,-7 5 0,6-4-98,0 1-1,0 0 1,1 1 0,0-1 0,0 1-1,1 0 1,0 0 0,-3 9 0,-4 37-3379,9-15-5647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1.525"/>
    </inkml:context>
    <inkml:brush xml:id="br0">
      <inkml:brushProperty name="width" value="0.025" units="cm"/>
      <inkml:brushProperty name="height" value="0.025" units="cm"/>
    </inkml:brush>
  </inkml:definitions>
  <inkml:trace contextRef="#ctx0" brushRef="#br0">183 26 18033,'0'0'3182,"-9"0"-268,2-1-2697,0 0-1,-1 1 0,1 0 0,0 0 0,-1 1 0,1-1 0,0 2 0,0-1 0,0 1 0,0 0 0,0 1 0,0-1 0,0 1 0,1 1 0,0-1 0,-7 5 0,9-5-203,0 0 0,1 0 0,-1 0 0,1 0 0,-1 1 0,1-1-1,0 1 1,0 0 0,1 0 0,-1 0 0,1 0 0,0 1 0,0-1 0,0 0-1,1 1 1,-2 7 0,3-11-16,0 0 0,0-1 0,1 1 1,-1 0-1,0-1 0,1 1 0,-1 0 0,1-1 0,-1 1 0,1-1 0,-1 1 0,1-1 0,-1 1 1,1-1-1,0 1 0,-1-1 0,1 0 0,0 1 0,-1-1 0,1 0 0,0 0 0,-1 1 0,1-1 0,0 0 1,-1 0-1,1 0 0,0 0 0,0 0 0,-1 0 0,1 0 0,0 0 0,0 0 0,-1 0 0,1 0 1,0-1-1,-1 1 0,2-1 0,32-8 129,-25 4-129,-1 0 0,0-1-1,0 0 1,-1-1 0,0 1 0,0-1-1,0-1 1,-1 0 0,0 1 0,6-12-1,19-23 24,-31 42-26,1 0 0,-1 0 0,0 0 0,0 0 0,0 0 0,0-1-1,0 1 1,0 0 0,0 0 0,0 0 0,1 0 0,-1 0 0,0 0 0,0 0 0,0 0 0,0 0-1,0 0 1,0 0 0,1 0 0,-1 0 0,0 0 0,0 0 0,0 0 0,0 0 0,0 0-1,0 0 1,1 0 0,-1 0 0,0 0 0,0 0 0,0 0 0,0 0 0,0 0 0,0 0 0,0 1-1,1-1 1,-1 0 0,0 0 0,0 0 0,0 0 0,0 0 0,0 0 0,0 0 0,0 0 0,0 0-1,0 1 1,0-1 0,0 0 0,1 0 0,-1 0 0,0 0 0,0 0 0,0 0 0,0 1-1,0-1 1,0 0 0,0 0 0,0 0 0,0 0 0,0 0 0,0 0 0,-1 1 0,4 16-173,-3 19 208,-2-9 99,1-18-51,0-1-1,0 0 0,1 0 0,0 0 1,1 1-1,2 8 0,-3-16-36,1 0-1,0 0 0,0 0 1,0 0-1,0 0 0,0 0 1,0-1-1,0 1 0,0 0 1,0-1-1,1 1 0,-1-1 1,0 1-1,0-1 0,0 1 1,1-1-1,-1 0 0,0 0 1,1 0-1,-1 0 0,0 0 1,0 0-1,1 0 0,-1 0 1,0 0-1,1 0 0,-1-1 1,0 1-1,0 0 1,1-1-1,-1 1 0,1-2 1,41-15 946,-25 4-778,0 0 0,21-22 0,-24 22-232,0 0 0,0 0 0,19-10 1,-34 23 11,0 0 1,1-1 0,-1 1 0,0 0-1,0 0 1,1 0 0,-1 0 0,0 0-1,0-1 1,1 1 0,-1 0-1,0 0 1,1 0 0,-1 0 0,0 0-1,0 0 1,1 0 0,-1 0 0,0 0-1,1 0 1,-1 0 0,0 0 0,1 0-1,-1 0 1,0 1 0,0-1 0,1 0-1,-1 0 1,0 0 0,0 0-1,1 0 1,-1 1 0,0-1 0,0 0-1,1 0 1,-1 0 0,0 1 0,0-1-1,0 0 1,0 0 0,1 1 0,-1-1-1,2 20-102,-8 32 352,4-40-198,2-12-31,-1 1-1,1 0 1,0-1 0,0 1-1,-1-1 1,1 1-1,0-1 1,0 1-1,0 0 1,0-1-1,0 1 1,0 0-1,0-1 1,0 1 0,0-1-1,0 1 1,1 0-1,-1-1 1,0 1-1,0-1 1,0 1-1,1-1 1,-1 1-1,0 0 1,1-1 0,-1 1-1,0-1 1,1 0-1,-1 1 1,1-1-1,-1 1 1,1-1-1,-1 1 1,1-1 0,-1 0-1,1 0 1,-1 1-1,1-1 1,-1 0-1,1 0 1,0 1-1,-1-1 1,1 0-1,-1 0 1,1 0 0,0 0-1,-1 0 1,1 0-1,0 0 1,-1 0-1,1 0 1,-1 0-1,1 0 1,0-1-1,-1 1 1,1 0 0,-1 0-1,1-1 1,-1 1-1,1 0 1,-1-1-1,1 1 1,-1 0-1,1-1 1,-1 1 0,1-1-1,0 0 1,49-37 469,-32 23-550,-17 14 31,0 0 1,1 0-1,-1 0 1,0 0-1,0 1 1,0-1-1,0 0 1,1 1-1,-1-1 1,0 1-1,1-1 1,-1 1-1,1-1 0,-1 1 1,0 0-1,1 0 1,-1 0-1,1 0 1,-1 0-1,1 0 1,-1 0-1,3 1 1,-3 0-172,0 1 0,0-1 0,0 1 0,0 0 0,0 0 0,0 0 0,0-1 0,-1 1 0,1 0 0,-1 0 0,1 0 1,-1 0-1,0 2 0,1 3-608,3 2-3328,1-5-2312</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3:36.146"/>
    </inkml:context>
    <inkml:brush xml:id="br0">
      <inkml:brushProperty name="width" value="0.025" units="cm"/>
      <inkml:brushProperty name="height" value="0.025" units="cm"/>
    </inkml:brush>
  </inkml:definitions>
  <inkml:trace contextRef="#ctx0" brushRef="#br0">1 24 8712,'0'0'8355,"14"1"-7485,343 41 1269,-37-1-1902,580-25 89,-431-18-236,719 65-58,-1185-63-173,-12 1 61,-35 1 51,-66-1 140,-428-8-23,-642 21 11,349 85 237,800-90-477,70-8-150,269-33 498,-157 13-179,1256-114 180,-564 57-662,-814 74 313,35-7-214,-64 9 355,0 0 1,0 0-1,1 0 1,-1 0-1,0 0 1,0 0 0,0 1-1,0-1 1,0 0-1,1 0 1,-1 0-1,0 0 1,0 0-1,0 0 1,0 0-1,0-1 1,1 1-1,-1 0 1,0 0-1,0 0 1,0 0 0,0 0-1,0 0 1,0 0-1,1 0 1,-1 0-1,0 0 1,0 0-1,0 0 1,0-1-1,0 1 1,0 0-1,0 0 1,0 0-1,0 0 1,1 0 0,-1 0-1,0 0 1,0-1-1,0 1 1,0 0-1,0 0 1,0 0-1,0 0 1,0 0-1,0-1 1,0 1-1,0 0 1,0 0-1,0 0 1,0 0 0,0 0-1,0-1 1,0 1-1,0 0 1,0 0-1,0 0 1,0 0-1,-1 0 1,1 0-1,0-1 1,0 1-1,0 0 1,0 0-1,0 0 1,0 0 0,-15-6 23,-24 0-4,-771-11 1887,781 18-1866,-322 13 469,-642 112 0,588-39-1357,143-18-2865,105-25-1242</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46.793"/>
    </inkml:context>
    <inkml:brush xml:id="br0">
      <inkml:brushProperty name="width" value="0.025" units="cm"/>
      <inkml:brushProperty name="height" value="0.025" units="cm"/>
    </inkml:brush>
  </inkml:definitions>
  <inkml:trace contextRef="#ctx0" brushRef="#br0">0 56 27418,'0'0'5349,"44"-40"-10186,-39 24-4579</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47.886"/>
    </inkml:context>
    <inkml:brush xml:id="br0">
      <inkml:brushProperty name="width" value="0.025" units="cm"/>
      <inkml:brushProperty name="height" value="0.025" units="cm"/>
    </inkml:brush>
  </inkml:definitions>
  <inkml:trace contextRef="#ctx0" brushRef="#br0">1 330 10474,'0'0'18839,"-1"1"-18793,1-1 0,0 0 1,0 1-1,0-1 0,0 0 0,0 0 0,0 1 1,0-1-1,0 0 0,1 1 0,-1-1 0,0 0 1,0 0-1,0 1 0,0-1 0,0 0 0,0 1 1,1-1-1,-1 0 0,0 0 0,0 0 0,0 1 1,0-1-1,1 0 0,-1 0 0,0 0 0,0 1 1,1-1-1,-1 0 0,0 0 0,0 0 0,1 0 1,-1 0-1,0 0 0,1 1 0,-1-1 0,0 0 1,0 0-1,1 0 0,-1 0 0,0 0 0,1 0 1,-1 0-1,0 0 0,0 0 0,1 0 0,-1-1 1,0 1-1,1 0 0,-1 0 0,0 0 0,11-4 68,0 0 0,-1 0 0,0-1 0,0-1 0,0 0 0,-1 0 0,0-1-1,10-8 1,-1 1-87,53-45-27,-2-2 0,71-83 0,-140 144 0,0 0 0,0 0 0,0-1 0,0 1 0,0 0 0,0 0 0,0 0 0,0 0 0,0 0 0,0 0 0,1 0 0,-1 0 0,0-1 0,0 1 0,0 0 0,0 0 0,0 0 0,0 0 0,0 0 0,1 0 0,-1 0 0,0 0 0,0 0 0,0 0 0,0 0 0,0 0 0,0 0 0,1 0 0,-1 0 0,0 0 0,0 0 0,0 0 0,0 0 0,0 0 0,0 0 0,0 0 0,1 0 0,-1 0 0,0 0 0,0 0 0,0 0 0,0 0 0,0 0 0,0 1 0,0-1 0,1 0 0,-1 0 0,0 0 0,0 0 0,0 0 0,0 0 0,0 0 0,0 0 0,0 0 0,0 1 0,0-1 0,0 0 0,0 0 0,0 0 0,0 0 0,1 14 0,-3 13 0,-28 76 0,18-67 0,2 1 0,1 0 0,2 1 0,-5 69 0,12-107-52,0 1-1,0 0 1,0 0 0,0 0-1,1-1 1,-1 1-1,0 0 1,0 0 0,0 0-1,1-1 1,-1 1 0,0 0-1,1-1 1,-1 1 0,1 0-1,-1-1 1,1 1 0,-1 0-1,1-1 1,-1 1-1,1-1 1,0 1 0,-1-1-1,1 1 1,0-1 0,-1 1-1,1-1 1,0 0 0,1 1-1,-1-1-203,0 0 0,1 0 0,-1 1 1,0-1-1,0 0 0,1-1 0,-1 1 0,0 0 0,0 0 0,1 0 0,-1-1 0,0 1 0,0-1 0,0 1 1,1-1-1,-1 1 0,0-1 0,0 0 0,2-1 0,11-15-8430</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48.540"/>
    </inkml:context>
    <inkml:brush xml:id="br0">
      <inkml:brushProperty name="width" value="0.025" units="cm"/>
      <inkml:brushProperty name="height" value="0.025" units="cm"/>
    </inkml:brush>
  </inkml:definitions>
  <inkml:trace contextRef="#ctx0" brushRef="#br0">2 91 4676,'0'0'7581,"0"-8"-3951,0 3-3288,-1 2-67,1 1 1,0 0-1,0 0 0,0 0 0,0 0 0,0 0 0,0 0 1,1 0-1,-1 0 0,1 0 0,-1 0 0,1 0 0,0 0 1,0 0-1,0 0 0,0 0 0,0 0 0,0 1 0,0-1 1,1 0-1,-1 1 0,1-1 0,-1 1 0,1 0 0,-1-1 1,1 1-1,0 0 0,0 0 0,0 0 0,2-1 0,14-4 671,0 2 0,0 0-1,0 1 1,1 0-1,-1 2 1,1 0-1,20 2 1,-37-1-937,0 0-1,1 0 1,-1 0 0,0 1 0,0-1 0,0 0-1,0 1 1,0 0 0,0-1 0,0 1 0,0 0-1,0 0 1,0 0 0,-1 0 0,1 1-1,0-1 1,-1 0 0,1 1 0,-1-1 0,1 1-1,-1 0 1,0-1 0,1 1 0,-1 0-1,0 0 1,0 0 0,0-1 0,-1 1 0,1 0-1,0 0 1,-1 0 0,1 1 0,-1-1 0,0 0-1,0 0 1,0 0 0,0 0 0,0 0-1,0 0 1,0 0 0,-1 1 0,0 2 0,-1 5-1,-1-1 0,0 1 0,0-1 0,-1 0 0,0 0 1,0 0-1,-12 16 0,-7 4-8,-38 35 0,36-39 0,-37 48 0,61-71 0,-1-1 0,1 1 0,0 0 0,0 0 0,0-1 0,0 1 0,0 0 0,0 0 0,0 0 0,1 0 0,-1 0 0,1 0 0,-1 0 0,1 0 0,0 0 0,0 1 0,0 2 0,1-4 0,-1 0 0,1 1 0,-1-1 0,1 0 0,0 0 0,-1 0 0,1 0 0,0 0 0,0 0 0,0 0 0,0-1 0,0 1 0,0 0 0,0 0 0,0-1 0,0 1 0,0-1 0,1 1 0,-1-1 0,0 1 0,2 0 0,8 1 0,1 0 0,0-1 0,0 0 0,23-2 0,-17 1 0,0-1-725,1 0 0,29-5 0,-35 3-617,0-1 1,0 0-1,-1 0 0,19-11 1,1-4-9603</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48.931"/>
    </inkml:context>
    <inkml:brush xml:id="br0">
      <inkml:brushProperty name="width" value="0.025" units="cm"/>
      <inkml:brushProperty name="height" value="0.025" units="cm"/>
    </inkml:brush>
  </inkml:definitions>
  <inkml:trace contextRef="#ctx0" brushRef="#br0">116 0 21332,'0'0'11115,"-4"14"-10827,-12 28-270,-35 63 1,19-42-24,30-60 5,1-1 0,-1 1 0,1 0 0,0 0 0,-1 0 0,2 1 0,-1-1 0,0 0 0,1 0 0,-1 0 0,1 1 0,0-1 0,0 0 0,1 5 0,-1-7 0,1 1 0,0-1 0,0 0 0,0 1 0,0-1 0,1 0 0,-1 0 0,0 0 0,0 0 0,1 0 0,-1 0 0,1 0 0,-1-1 0,1 1 0,-1 0 0,1-1 0,-1 1 0,1-1 0,-1 1 0,1-1 0,0 0 0,-1 0 0,1 0 0,0 0 0,-1 0 0,1 0 0,2-1 0,4 1-352,0-1 0,-1 0 0,1 0 0,0-1 0,-1 1 0,1-2 0,7-3 0,-5 2-897,-1-1-1,0 0 1,1-1-1,-2 0 1,1 0-1,-1-1 1,0 0-1,9-11 1,3-8-11724</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49.289"/>
    </inkml:context>
    <inkml:brush xml:id="br0">
      <inkml:brushProperty name="width" value="0.025" units="cm"/>
      <inkml:brushProperty name="height" value="0.025" units="cm"/>
    </inkml:brush>
  </inkml:definitions>
  <inkml:trace contextRef="#ctx0" brushRef="#br0">56 0 8552,'0'0'15054,"-28"59"-10826,18-33-1473,2-1-929,3 2-1474,0 0-352,5-1 0,0-3 0,3-1 0,8-6-609,3-8-2305,-1-6-2948,0-2-4195</inkml:trace>
  <inkml:trace contextRef="#ctx0" brushRef="#br0" timeOffset="1">170 179 15214,'0'0'11115,"-19"64"-8136,9-40-1218,0 3-672,4 0-768,1-2-257,5-2-256,0-3-1410,0-4-1857,0-8-3908</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49.614"/>
    </inkml:context>
    <inkml:brush xml:id="br0">
      <inkml:brushProperty name="width" value="0.025" units="cm"/>
      <inkml:brushProperty name="height" value="0.025" units="cm"/>
    </inkml:brush>
  </inkml:definitions>
  <inkml:trace contextRef="#ctx0" brushRef="#br0">44 1 18738,'0'0'10890,"0"8"-8813,-1 10-1884,0-1 0,-2 0 0,0 0 0,-9 31 0,-9 45-96,20-91-97,1 0 0,0 0 0,-1 0 0,1 0 0,0 0 0,0-1 0,0 1 0,0 0 0,0 0 0,0 0 0,1 0 0,-1 0 0,1 0 0,-1 0 0,1-1 0,0 1 0,-1 0 0,1 0 0,0-1 0,0 1 0,1-1 0,-1 1 0,0-1 0,0 1 0,1-1 0,-1 0 0,1 1 0,-1-1 0,1 0 0,-1 0 0,4 1 0,-1-1 0,0 0 0,1-1 0,-1 1 0,1-1 0,-1 0 0,1-1 0,-1 1 0,1-1 0,-1 0 0,0 0 0,1 0 0,-1 0 0,7-4 0,36-21-3273,-39 20 1568,0-1 1,0 0-1,-1 0 0,1-1 1,10-16-1,-3-2-6799</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49.986"/>
    </inkml:context>
    <inkml:brush xml:id="br0">
      <inkml:brushProperty name="width" value="0.025" units="cm"/>
      <inkml:brushProperty name="height" value="0.025" units="cm"/>
    </inkml:brush>
  </inkml:definitions>
  <inkml:trace contextRef="#ctx0" brushRef="#br0">59 0 1890,'0'0'21236,"-31"58"-17136,22-34-1057,0-2-961,3 4-1666,3-4-416,3-2 0,0-2 0,8-6 0,8-8-1730,5-4-2113,4-2-2723,3-18-5382</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0.330"/>
    </inkml:context>
    <inkml:brush xml:id="br0">
      <inkml:brushProperty name="width" value="0.025" units="cm"/>
      <inkml:brushProperty name="height" value="0.025" units="cm"/>
    </inkml:brush>
  </inkml:definitions>
  <inkml:trace contextRef="#ctx0" brushRef="#br0">172 23 12396,'0'0'17712,"-10"0"-17397,5 0-266,-1 0 0,1 1 0,0 0-1,0 0 1,-1 0 0,1 1 0,0 0 0,1 0-1,-1 0 1,0 0 0,0 1 0,1 0-1,0 0 1,-1 0 0,1 1 0,0-1-1,1 1 1,-1 0 0,1 0 0,-1 0-1,1 0 1,1 1 0,-1-1 0,0 1-1,1 0 1,0 0 0,0 0 0,1 0-1,-2 8 1,2-12-39,1-1 0,0 1 0,0 0 0,0 0 1,0-1-1,0 1 0,0 0 0,0-1 0,0 1 0,0 0 0,1-1 0,-1 1 0,0 0 0,0-1 0,1 1 0,-1 0 0,0-1 0,1 1 1,-1 0-1,0-1 0,1 1 0,-1-1 0,1 1 0,-1-1 0,1 1 0,-1-1 0,1 1 0,-1-1 0,1 0 0,0 1 0,0-1 0,27 2 273,-21-4-237,1 0 0,-1 0 0,1 0 0,-1-1 0,12-6 0,-6 0-197,-1 0-1,0 0 1,15-17-1,-22 21 93,-1 0-1,0 0 1,0 0-1,0-1 1,0 1-1,-1-1 1,0 0 0,0 0-1,-1 0 1,3-9-1,-30 46-436,19-20 564,0 0 1,1 1 0,1-1-1,0 1 1,1 0-1,0 0 1,0 0 0,2 0-1,-1 1 1,2-1 0,-1 0-1,2 1 1,1 13 0,0-22-48,0 0 0,0 0-1,0 0 1,1-1 0,-1 1 0,1-1 0,0 0 0,0 1 0,0-1 0,0 0 0,0-1 0,1 1 0,0-1 0,-1 1 0,1-1 0,0 0 0,0 0 0,0-1 0,0 1 0,5 0 0,31 18 8,-39-20-25,0 1-1,0 0 0,0 0 1,0-1-1,-1 1 1,1 0-1,0 0 0,0 0 1,0 0-1,-1 0 1,1 0-1,-1 0 0,1 0 1,-1 1-1,1-1 0,-1 0 1,1 0-1,-1 0 1,0 1-1,0-1 0,0 0 1,0 0-1,0 0 0,0 1 1,0-1-1,0 0 1,0 0-1,0 1 0,-1-1 1,1 0-1,0 0 0,-1 0 1,1 0-1,-1 1 1,0-1-1,1 0 0,-1 0 1,0 0-1,1 0 1,-1 0-1,0-1 0,0 1 1,0 0-1,0 0 0,0 0 1,-2 0-1,-4 6 31,-1-1-1,0 0 0,-1-1 1,-11 6-1,2-3-33,0-1 0,-1-1 0,0-1 0,0 0 0,0-1 0,0-1 0,-1-1 0,-35-1 0,29-9-1527,25 8 1365,1-1 0,-1 1 0,1 0 0,-1-1 0,1 1 0,-1 0 0,1-1 0,0 1 0,-1-1 0,1 1 0,0-1 0,-1 1 0,1-1 0,0 1 0,0-1 0,-1 1 0,1-1 0,0 0 0,0 1 0,0-1 0,0 1 0,0-1 0,0 0 0,0 1 0,0-1 0,0 1 0,0-1 0,0 1 0,0-1 0,0 0 0,0 1 0,1-1 0,-1 1 0,0-1 0,0 1 0,1-1 0,-1 1 0,0-1 0,1 1 0,-1-1 0,1 1 0,-1-1 0,0 1 0,1 0 0,0-1 0,11-8-14658</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0.785"/>
    </inkml:context>
    <inkml:brush xml:id="br0">
      <inkml:brushProperty name="width" value="0.025" units="cm"/>
      <inkml:brushProperty name="height" value="0.025" units="cm"/>
    </inkml:brush>
  </inkml:definitions>
  <inkml:trace contextRef="#ctx0" brushRef="#br0">1 134 17072,'0'0'3251,"13"0"-427,158-6 3888,11-8-4504,59-3-1690,932-56-336,-595 50-182,-563 23 0,1 1 0,-1 1 0,19 5 0,-28-6 0,-1 0 0,0 1 0,0 0 0,0 0 0,0 1 0,0-1 0,0 1 0,-1 0 0,1 0 0,-1 1 0,0-1 0,6 7 0,-10-9-16,1-1 0,-1 0 0,0 1 1,1-1-1,-1 0 0,0 1 0,1-1 0,-1 0 0,0 1 0,1-1 1,-1 1-1,0-1 0,0 1 0,1-1 0,-1 1 0,0-1 0,0 0 0,0 1 1,0-1-1,0 1 0,0-1 0,0 1 0,0-1 0,0 1 0,0-1 1,0 1-1,0-1 0,0 1 0,0-1 0,0 1 0,-1-1 0,1 1 1,0-1-1,0 1 0,0-1 0,-1 1 0,1-1 0,0 0 0,-1 1 0,1-1 1,0 0-1,-1 1 0,0 0 0,-28 4-1879,-35-11-4294,27-4-2357</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1.373"/>
    </inkml:context>
    <inkml:brush xml:id="br0">
      <inkml:brushProperty name="width" value="0.025" units="cm"/>
      <inkml:brushProperty name="height" value="0.025" units="cm"/>
    </inkml:brush>
  </inkml:definitions>
  <inkml:trace contextRef="#ctx0" brushRef="#br0">0 289 8168,'0'0'19976,"9"3"-18108,-4-1-1620,-2 0-158,0-1 0,-1 0 0,1 0 0,0 0 0,0 0 0,0 0 0,-1 0 0,1-1 0,0 0 0,0 1 0,0-1 0,0 0 0,0-1 0,0 1 0,0 0-1,0-1 1,0 0 0,0 1 0,-1-1 0,1 0 0,0-1 0,4-1 0,34-28-3,0-2 0,-2-1 0,-2-2 0,46-58 0,-25 30-84,-58 64-3,0-1 0,0 1 0,0 0 0,0 0 0,1 0 0,-1 0 0,0 0 0,0 0 0,0 0 0,0 0 0,0 0 0,1 0 0,-1 0 0,0 0 0,0 0 0,0-1 0,0 1 0,1 0 0,-1 0 0,0 1 0,0-1 0,0 0 0,0 0 0,1 0 0,-1 0 0,0 0 0,0 0 0,0 0 0,0 0 0,0 0 0,1 0 0,-1 0 0,0 0 0,0 0 0,0 1 0,0-1 0,0 0 0,0 0 0,0 0 0,1 0 0,-1 0 0,0 0 0,0 1 0,0-1 0,0 0 0,0 0 0,0 0 0,0 0 0,0 0 0,0 1 0,0-1 0,0 0 0,0 0 0,0 0 0,0 0 0,0 1 0,0-1 0,0 0 0,0 0 0,0 0 0,0 0 0,0 1 0,0-1 0,0 0 0,0 0 0,0 0 0,0 0 0,-1 1 0,1 11 0,-4 8 0,-1-1 0,-1 1 0,-1-1 0,-1-1 0,0 1 0,-14 21 0,11-22 0,1 2 0,1-1 0,1 1 0,1 0 0,-5 23 0,11-42-42,1-1-1,0 0 1,0 1 0,0-1-1,0 1 1,0-1 0,0 1 0,0-1-1,0 1 1,0-1 0,0 0-1,0 1 1,0-1 0,0 1-1,0-1 1,0 1 0,0-1 0,0 0-1,1 1 1,-1-1 0,0 1-1,0-1 1,1 0 0,-1 1-1,0-1 1,0 0 0,1 1-1,-1-1 1,0 0 0,1 1 0,-1-1-1,1 0 1,-1 0 0,0 1-1,1-1 1,-1 0 0,1 0-1,-1 0 1,0 0 0,1 0-1,-1 1 1,1-1 0,-1 0 0,1 0-1,-1 0 1,1 0 0,-1 0-1,1 0 1,-1-1 0,0 1-1,1 0 1,-1 0 0,1 0 0,-1 0-1,1 0 1,-1-1 0,0 1-1,1 0 1,-1 0 0,0-1-1,1 1 1,-1-1 0,28-15-6235,-2-9-2302</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3:56.759"/>
    </inkml:context>
    <inkml:brush xml:id="br0">
      <inkml:brushProperty name="width" value="0.025" units="cm"/>
      <inkml:brushProperty name="height" value="0.025" units="cm"/>
    </inkml:brush>
  </inkml:definitions>
  <inkml:trace contextRef="#ctx0" brushRef="#br0">215 149 8456,'-13'1'406,"-6"1"25,-3 0-589,0 0-1,-32-2 1,47 0 501,0-1 1,0 0-1,0-1 0,1 1 0,-9-4 1,12 3 86,0 1-1,0 0 1,1-1 0,-1 1 0,1-1 0,-1 0 0,1 0 0,0 0 0,-1 0-1,1 0 1,0-1 0,0 1 0,-1-3 0,3 4-384,0 1 0,0 0-1,0-1 1,-1 1 0,1-1 0,0 1-1,0 0 1,0-1 0,0 1 0,1-1-1,-1 1 1,0-1 0,0 1 0,0 0-1,0-1 1,0 1 0,0 0 0,1-1 0,-1 1-1,0 0 1,0-1 0,0 1 0,1 0-1,-1-1 1,0 1 0,1 0 0,-1-1-1,0 1 1,1 0 0,-1 0 0,0-1 0,1 1-1,-1 0 1,0 0 0,1 0 0,-1 0-1,1 0 1,-1 0 0,0-1 0,1 1-1,-1 0 1,1 0 0,-1 0 0,0 0-1,1 0 1,0 1 0,29-5-464,-19 4 596,19-4-154,957-88 326,176 88 435,-588 7-438,1410 88 1222,508 91 1490,-1656-131-2702,599 28 1603,-1358-76-1908,452-1 376,-514-3-390,-10 2-17,0-1 0,-1 0 0,1-1-1,0 0 1,0 0 0,-1 0 0,1 0 0,-1-1 0,1 0-1,7-4 1,-12 6-19,-1 0-1,0 0 1,1 0-1,-1-1 1,0 1-1,0 0 0,1 0 1,-1-1-1,0 1 1,0 0-1,0 0 1,1-1-1,-1 1 1,0 0-1,0 0 1,0-1-1,0 1 1,1 0-1,-1-1 1,0 1-1,0 0 1,0-1-1,0 1 1,0 0-1,0-1 0,0 1 1,0 0-1,0-1 1,0 1-1,0 0 1,0-1-1,0 1 1,0 0-1,0 0 1,-1-1-1,1 1 1,0 0-1,0-1 1,0 1-1,0 0 1,-1-1-1,1 1 0,0 0 1,0 0-1,0 0 1,-1-1-1,1 1 1,0 0-1,0 0 1,-1 0-1,1-1 1,0 1-1,-1 0 1,1 0-1,-19-7-925,18 7 817,-58-15-7372,34 6 1356</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1.716"/>
    </inkml:context>
    <inkml:brush xml:id="br0">
      <inkml:brushProperty name="width" value="0.025" units="cm"/>
      <inkml:brushProperty name="height" value="0.025" units="cm"/>
    </inkml:brush>
  </inkml:definitions>
  <inkml:trace contextRef="#ctx0" brushRef="#br0">112 25 17553,'0'0'12022,"-8"5"-11344,-1 2-533,0 1 0,1 0 0,1 0 1,-1 1-1,1 0 0,1 0 1,-1 1-1,2 0 0,-1 0 0,2 0 1,-1 1-1,1-1 0,-4 19 1,5-21-101,1 1 0,0-1 1,1 0-1,0 1 0,0 0 1,1-1-1,0 1 1,1 11-1,-1-18-42,1 0 0,-1-1 0,1 1 1,0 0-1,-1-1 0,1 1 0,0-1 0,0 1 0,0-1 1,0 1-1,0-1 0,0 0 0,0 1 0,0-1 0,1 0 0,-1 0 1,0 0-1,3 1 0,-1-1-2,0 0 0,0 0-1,0 0 1,0-1 0,0 1 0,0-1 0,0 0-1,0 0 1,0 0 0,0 0 0,0-1 0,0 1-1,0-1 1,4-1 0,0 0-1,1-2 0,-1 1 0,1-1 0,-1 0 0,0 0 0,-1-1 0,1 0 0,-1 0 0,0 0 0,0-1 0,0 0 0,-1 0 0,0-1 0,0 1 0,-1-1 0,0 0 0,4-8 0,-2 3 0,-1-1 0,0 1 0,0-1 0,-1 0 0,-1 0 0,0-1 0,-1 1 0,-1-1 0,1-19 0,-2 31 1,0 1 0,0-1 1,0 0-1,0 1 0,-1-1 0,1 0 0,0 0 0,-1 1 1,1-1-1,-1 1 0,0-1 0,1 0 0,-1 1 0,0-1 1,0 1-1,0 0 0,0-1 0,0 1 0,0 0 0,-1 0 1,1-1-1,0 1 0,-1 0 0,1 0 0,0 0 0,-1 1 1,1-1-1,-1 0 0,0 0 0,1 1 0,-1-1 1,1 1-1,-1 0 0,0-1 0,0 1 0,1 0 0,-1 0 1,0 0-1,1 0 0,-3 1 0,0-1-15,0 1 0,0 0 0,0 0 0,0 0-1,1 0 1,-1 1 0,0 0 0,1 0 0,-1 0 0,1 0 0,0 0-1,0 0 1,-1 1 0,2 0 0,-1 0 0,-4 5 0,3-2-704,0 0 1,1 1-1,0-1 1,0 1-1,-2 10 1,4-15-152,0 0 1,1 1-1,0-1 0,-1 1 1,1-1-1,0 1 0,0-1 1,1 1-1,-1-1 1,0 1-1,2 3 0,5 2-7560</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2.060"/>
    </inkml:context>
    <inkml:brush xml:id="br0">
      <inkml:brushProperty name="width" value="0.025" units="cm"/>
      <inkml:brushProperty name="height" value="0.025" units="cm"/>
    </inkml:brush>
  </inkml:definitions>
  <inkml:trace contextRef="#ctx0" brushRef="#br0">208 1 15887,'0'0'6833,"-12"2"-4404,3 1-2119,0-1 0,0 1 0,-1 0 1,2 1-1,-1 0 0,0 1 0,1 0 0,0 0 0,0 0 0,-13 13 0,10-7 146,0 2 0,1-1 0,0 1 0,-13 26 0,19-33-318,1 1-1,0-1 1,1 1-1,-1 0 1,1 0 0,1 0-1,-1 0 1,1 0 0,0 0-1,1 0 1,0 0 0,0 0-1,2 11 1,-2-16-138,1-1 0,0 1 0,-1 0 0,1 0 0,0-1 0,0 1 0,0 0 0,1-1 0,-1 1 0,0-1 0,0 0 0,1 1 0,-1-1 0,1 0 0,-1 0 0,1 0 0,0 0 0,-1 0 0,1 0 0,0 0 0,0-1 0,0 1 0,0-1 0,-1 1 0,1-1 0,0 0 0,0 1 0,0-1 0,0 0 0,0 0 0,0-1 0,0 1 0,2-1 0,0 1 0,1 0 0,-1-1 0,0 0 0,1 0 0,-1-1 0,0 1 0,0-1 0,0 1 0,0-1 0,0-1 0,0 1 0,-1 0 0,6-5 0,-5 2 0,-1 1 0,0 0 0,0-1 0,0 0 0,-1 1 0,0-1 0,1 0 0,-2 0 0,1-1 0,-1 1 0,1 0 0,-1-9 0,0 12 0,-1 0 0,0 1 0,0-1 0,0 0 0,-1 0 0,1 1 0,0-1 0,-1 0 0,1 0 0,-1 1 0,1-1 0,-1 0 0,0 1 0,0-1 0,0 1 0,0-1 0,0 1 0,0-1 0,0 1 0,0 0 0,-1 0 0,1 0 0,0-1 0,-1 1 0,1 0 0,-1 0 0,1 1 0,-1-1 0,0 0 0,1 1 0,-1-1 0,0 0 0,1 1 0,-1 0 0,0-1 0,0 1 0,1 0 0,-1 0 0,-3 0 0,2 0-50,-1 0 1,1 0-1,0 0 1,-1 0-1,1 0 1,0 1-1,-1 0 1,1-1-1,0 1 1,0 0-1,0 1 1,0-1-1,0 0 1,0 1-1,0 0 1,0 0-1,0 0 1,1 0-1,-1 0 1,1 0-1,0 1 1,-1-1-1,1 1 1,0-1-1,0 1 1,1 0-1,-1 0 1,1 0-1,-1 0 1,1 0-1,0 0 1,0 1-1,0-1 1,1 0-1,-1 0 0,1 1 1,-1-1-1,1 0 1,1 7-1,-1-9-292,0 0-1,0 0 0,0 0 0,0 0 0,0 0 0,1 0 0,-1 0 1,0 0-1,1 0 0,-1 0 0,0 0 0,1 0 0,-1 0 0,1 0 1,0 0-1,-1 0 0,1 0 0,0 0 0,-1-1 0,1 1 0,0 0 0,0-1 1,0 1-1,0 0 0,0-1 0,0 1 0,0-1 0,0 1 0,0-1 1,1 1-1,20 2-9437</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2.403"/>
    </inkml:context>
    <inkml:brush xml:id="br0">
      <inkml:brushProperty name="width" value="0.025" units="cm"/>
      <inkml:brushProperty name="height" value="0.025" units="cm"/>
    </inkml:brush>
  </inkml:definitions>
  <inkml:trace contextRef="#ctx0" brushRef="#br0">31 1 21204,'0'0'7431,"-13"51"-5541,5-26-897,1 4-545,4-1-384,3 1-224,0-7-865,0-4-1409,10-8-1346,0-10-1953,1-1-5189</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2.728"/>
    </inkml:context>
    <inkml:brush xml:id="br0">
      <inkml:brushProperty name="width" value="0.025" units="cm"/>
      <inkml:brushProperty name="height" value="0.025" units="cm"/>
    </inkml:brush>
  </inkml:definitions>
  <inkml:trace contextRef="#ctx0" brushRef="#br0">87 1 9065,'0'0'17840,"-54"43"-14989,37-17-993,7 5-705,4-3-1153,6 3 0,0-6 0,1-1 0,10-1 0,-5-4 0,0-4 0,0-3-2947,0-6-2914,3-5-4101</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3.089"/>
    </inkml:context>
    <inkml:brush xml:id="br0">
      <inkml:brushProperty name="width" value="0.025" units="cm"/>
      <inkml:brushProperty name="height" value="0.025" units="cm"/>
    </inkml:brush>
  </inkml:definitions>
  <inkml:trace contextRef="#ctx0" brushRef="#br0">0 26 19058,'0'0'2957,"12"-4"476,-5 2-2662,2-2-176,1 0 0,-1 1 0,1 1 1,0 0-1,0 0 0,0 1 1,0 0-1,1 0 0,-1 1 1,14 2-1,-23-1-595,1 0 0,0 0 0,-1 0 0,1 0 0,-1 0 0,0 0 0,1 0 0,-1 0 0,0 0 0,1 1 0,-1-1 0,0 1 0,0-1 0,0 1 0,0-1 0,-1 1 0,1-1 0,0 1 0,-1 0 0,1-1 0,-1 1 0,1 0 0,-1 0 0,0-1 0,0 1 0,0 0 0,0 0 0,0 0 0,0-1 0,0 1 0,-1 0 0,1 0 0,0-1 0,-1 1 0,-1 2 0,0 4 0,0 0 0,-1-1 0,0 1 0,0-1 0,-1 1 0,-6 8 0,-38 37 0,38-44 0,1 0 0,0 1 0,0 0 0,1 1 0,0 0 0,-10 20 0,18-30 0,0 0 0,0-1 0,0 1 0,0 0 0,0 0 0,0-1 0,0 1 0,0 0 0,0 0 0,1-1 0,-1 1 0,0 0 0,0-1 0,1 1 0,-1 0 0,0-1 0,1 1 0,-1-1 0,1 1 0,-1-1 0,1 1 0,-1-1 0,1 1 0,-1-1 0,1 1 0,0-1 0,-1 1 0,1-1 0,0 0 0,-1 0 0,1 1 0,0-1 0,-1 0 0,1 0 0,0 0 0,0 1 0,-1-1 0,1 0 0,0 0 0,-1 0 0,1 0 0,0-1 0,0 1 0,1 0 0,46 0 0,-36-1 0,43-4-1149,-1-8-3516,-11 0-3935</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3.433"/>
    </inkml:context>
    <inkml:brush xml:id="br0">
      <inkml:brushProperty name="width" value="0.025" units="cm"/>
      <inkml:brushProperty name="height" value="0.025" units="cm"/>
    </inkml:brush>
  </inkml:definitions>
  <inkml:trace contextRef="#ctx0" brushRef="#br0">0 74 29180,'0'0'3587,"48"-74"-13004</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4.194"/>
    </inkml:context>
    <inkml:brush xml:id="br0">
      <inkml:brushProperty name="width" value="0.025" units="cm"/>
      <inkml:brushProperty name="height" value="0.025" units="cm"/>
    </inkml:brush>
  </inkml:definitions>
  <inkml:trace contextRef="#ctx0" brushRef="#br0">0 368 8040,'0'0'20237,"10"0"-19217,-1-1-919,1 0 0,-1-1 0,0 0 0,1-1-1,-1 0 1,-1-1 0,1 1 0,0-2 0,-1 1 0,0-1 0,0 0-1,13-12 1,17-15 33,39-44 0,-73 72-133,28-32 27,51-76 0,-46 59-319,-40 107-66,-4-22 546,-2 0 1,-2 0 0,-20 44 0,-15 45 946,43-94-2236,4-26 843,-1-1 1,1 1 0,-1-1-1,0 1 1,1-1 0,-1 1-1,1-1 1,-1 0-1,1 1 1,-1-1 0,1 0-1,0 1 1,-1-1 0,1 0-1,-1 0 1,1 1-1,0-1 1,-1 0 0,1 0-1,0 0 1,-1 0 0,1 0-1,0 0 1,-1 0-1,1 0 1,-1 0 0,1 0-1,0 0 1,-1 0 0,1-1-1,0 1 1,-1 0-1,1 0 1,-1-1 0,1 1-1,-1 0 1,2-2 0,22-12-12178</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4.632"/>
    </inkml:context>
    <inkml:brush xml:id="br0">
      <inkml:brushProperty name="width" value="0.025" units="cm"/>
      <inkml:brushProperty name="height" value="0.025" units="cm"/>
    </inkml:brush>
  </inkml:definitions>
  <inkml:trace contextRef="#ctx0" brushRef="#br0">217 72 15727,'0'0'7404,"1"-10"-4308,2-30-549,-3 39-2486,0 0 0,0 0 0,0 0-1,0 1 1,0-1 0,-1 0 0,1 0 0,0 0 0,0 0 0,-1 1 0,1-1-1,0 0 1,-1 0 0,1 1 0,-1-1 0,1 0 0,-1 1 0,1-1 0,-1 0 0,0 1-1,1-1 1,-1 1 0,0-1 0,1 1 0,-1-1 0,0 1 0,0-1 0,1 1-1,-1 0 1,0-1 0,0 1 0,0 0 0,0 0 0,1 0 0,-1 0 0,0 0 0,0 0-1,0 0 1,0 0 0,0 0 0,-1 0 0,-34 9 1375,25-3-1436,-1 1 0,2 1 0,-1 0 0,1 0 0,0 1 0,1 0 0,0 1 0,0 0 0,1 0 0,0 1 0,1 0 0,0 0 0,1 1 0,0 0 0,1 0 0,0 0 0,1 1 0,1 0 0,0-1 0,0 1 0,0 18 0,3-29 0,0 1 0,0 0 0,0 0 0,0-1 0,0 1 0,1 0 0,0-1 0,-1 1 0,1-1 0,0 1 0,0 0 0,0-1 0,1 0 0,-1 1 0,0-1 0,1 0 0,0 0 0,-1 0 0,1 0 0,0 0 0,4 3 0,-3-3 0,1 0 0,0 0 0,-1-1 0,1 0 0,0 1 0,0-1 0,0-1 0,0 1 0,0 0 0,0-1 0,1 0 0,-1 0 0,4-1 0,2 0 0,1 0 0,-1-1 0,0-1 0,0 0 0,-1 0 0,1-1 0,-1 0 0,1 0 0,-1-1 0,16-12 0,-17 9 0,0 1 0,-1-2 0,0 1 0,0-1 0,0 0 0,-2-1 0,1 1 0,-1-1 0,0 0 0,-1 0 0,0-1 0,-1 1 0,0-1 0,-1 0 0,0 0 0,0 0 0,-1 0 0,-2-22 0,2 32-9,-1-1-1,0 1 1,-1-1-1,1 1 1,0-1-1,0 1 1,-1 0-1,1-1 1,0 1 0,-1-1-1,0 1 1,1 0-1,-1-1 1,0 1-1,1 0 1,-1 0-1,0 0 1,0 0 0,0 0-1,0-1 1,0 2-1,-1-1 1,1 0-1,0 0 1,0 0-1,0 0 1,-1 1 0,1-1-1,0 1 1,-1-1-1,1 1 1,-1-1-1,1 1 1,-1 0-1,1 0 1,0 0 0,-1 0-1,1 0 1,-3 0-1,0 1-105,1-1 0,0 1 0,0 0 0,-1 0 0,1 0 0,0 0 0,0 1 0,0-1 0,0 1 0,1 0 0,-1-1 0,0 2 0,1-1 0,-1 0 0,1 0 0,-4 5 0,-16 31-10748,15-23 1926</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5.070"/>
    </inkml:context>
    <inkml:brush xml:id="br0">
      <inkml:brushProperty name="width" value="0.025" units="cm"/>
      <inkml:brushProperty name="height" value="0.025" units="cm"/>
    </inkml:brush>
  </inkml:definitions>
  <inkml:trace contextRef="#ctx0" brushRef="#br0">240 1 17649,'0'0'1676,"-8"1"331,-17 1-1095,-35 5 4947,56-6-5567,0 0 0,1 0 0,-1 0 0,0 0 0,1 1 0,-1-1 0,1 1 0,-1 0 0,1 0 0,0 1 0,0-1 0,0 1 0,-3 3-1,-8 11-206,1 1 0,1 1 0,1 0 0,-14 30 0,21-40-73,1 1-1,0-1 1,0 1 0,0 0-1,2 0 1,-1 0 0,1 0-1,0 0 1,1 0 0,1 0 0,-1 0-1,3 11 1,-2-17-12,1-1 0,-1 1 0,1-1 0,-1 0 0,1 0 0,0 0 0,0 0 0,1 0 0,-1 0 0,1-1 0,-1 1 0,1-1 0,0 0 0,0 1 0,0-1 0,0 0 0,0-1 0,0 1 0,1-1 0,-1 1 0,0-1 0,1 0 0,-1 0 0,1 0 0,-1-1 0,1 1 0,0-1 0,6 0 0,-4 0 0,1 0 0,0 0 0,-1-1 0,1 0 0,-1 0 0,1 0 0,-1-1 0,1 0 0,-1 0 0,0-1 0,0 1 0,0-2 0,0 1 0,-1 0 0,6-5 0,-5 2 0,-1 0 0,0 0 0,0-1 0,-1 0 0,0 1 0,0-1 0,-1-1 0,0 1 0,0 0 0,2-9 0,-4 14 0,-1 0 0,1 1 0,-1-1 0,1 0 0,-1 0 0,0 0 0,0 0 0,0 0 0,0 0 0,0 0 0,0 0 0,0 0 0,-1 0 0,1 0 0,-1 0 0,1 1 0,-1-1 0,0 0 0,0 0 0,0 1 0,0-1 0,0 0 0,0 1 0,0-1 0,-1 1 0,1-1 0,0 1 0,-1 0 0,1-1 0,-1 1 0,0 0 0,1 0 0,-1 0 0,0 0 0,0 1 0,1-1 0,-1 0 0,0 1 0,0-1 0,0 1 0,0 0 0,0-1 0,0 1 0,-2 0 0,-3 0-123,0 0 0,0 1-1,1-1 1,-1 1 0,0 1 0,1-1-1,-1 1 1,1 0 0,-1 0 0,1 1 0,-11 7-1,13-9-27,2 1-1,-1 0 0,0 0 0,0 0 1,1 1-1,-1-1 0,1 0 0,0 1 1,-1 0-1,1 0 0,0-1 0,1 1 1,-1 0-1,1 1 0,-1-1 1,1 0-1,0 0 0,0 1 0,0-1 1,0 0-1,1 1 0,0-1 0,-1 1 1,1-1-1,1 6 0,4 1-6099,11-5-2734</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5.737"/>
    </inkml:context>
    <inkml:brush xml:id="br0">
      <inkml:brushProperty name="width" value="0.025" units="cm"/>
      <inkml:brushProperty name="height" value="0.025" units="cm"/>
    </inkml:brush>
  </inkml:definitions>
  <inkml:trace contextRef="#ctx0" brushRef="#br0">0 0 23895,'0'0'8872</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44.755"/>
    </inkml:context>
    <inkml:brush xml:id="br0">
      <inkml:brushProperty name="width" value="0.025" units="cm"/>
      <inkml:brushProperty name="height" value="0.025" units="cm"/>
    </inkml:brush>
  </inkml:definitions>
  <inkml:trace contextRef="#ctx0" brushRef="#br0">225 21 7687,'-58'2'993,"-46"-1"2118,42-11 2715,98 8-1583,0-1-4013,2369 23 2370,-1040-20-1794,-1363 0-961,-9 1-491,-217 2 545,127-4-999,48 1-2818,-83-13-1,33-6-6549</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6.270"/>
    </inkml:context>
    <inkml:brush xml:id="br0">
      <inkml:brushProperty name="width" value="0.025" units="cm"/>
      <inkml:brushProperty name="height" value="0.025" units="cm"/>
    </inkml:brush>
  </inkml:definitions>
  <inkml:trace contextRef="#ctx0" brushRef="#br0">86 1 12300,'0'0'16565,"-2"3"-15636,-5 8-457,0 1 1,1 1-1,1-1 1,-6 20-1,-5 10 139,10-27-857,0 1-1,1 0 1,1-1 0,0 2-1,2-1 1,-3 30 0,12-47-7719,3-12 998</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6.691"/>
    </inkml:context>
    <inkml:brush xml:id="br0">
      <inkml:brushProperty name="width" value="0.025" units="cm"/>
      <inkml:brushProperty name="height" value="0.025" units="cm"/>
    </inkml:brush>
  </inkml:definitions>
  <inkml:trace contextRef="#ctx0" brushRef="#br0">0 262 16111,'0'0'14948,"9"-7"-13518,18-16-1395,-2-1 0,-1-1 0,0-1-1,-2-2 1,-1 0 0,-2-1-1,23-42 1,-47 106-35,-9 4-273,2 1 0,1 0 0,3 1-1,1 0 1,-2 43 0,10-84 38,-1 1 1,0-1-1,0 0 1,0 0-1,0 1 0,1-1 1,-1 0-1,0 0 0,0 0 1,1 1-1,-1-1 0,0 0 1,0 0-1,1 0 1,-1 0-1,0 0 0,0 0 1,1 1-1,-1-1 0,0 0 1,1 0-1,-1 0 0,0 0 1,0 0-1,1 0 1,-1 0-1,0 0 0,1 0 1,-1 0-1,0-1 0,0 1 1,1 0-1,-1 0 1,0 0-1,0 0 0,1 0 1,-1 0-1,0-1 0,0 1 1,1 0-1,-1 0 0,12-10-9731</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7.030"/>
    </inkml:context>
    <inkml:brush xml:id="br0">
      <inkml:brushProperty name="width" value="0.025" units="cm"/>
      <inkml:brushProperty name="height" value="0.025" units="cm"/>
    </inkml:brush>
  </inkml:definitions>
  <inkml:trace contextRef="#ctx0" brushRef="#br0">64 58 19763,'0'0'3438,"8"-7"-347,-2 2-2679,0 0 0,0 0 1,0 0-1,1 1 1,0 0-1,-1 1 1,1-1-1,1 1 1,-1 1-1,0-1 1,1 1-1,-1 0 1,1 1-1,12-1 1,-18 2-401,0 0 0,0 0 0,0 0 0,0 0 0,0 0 0,0 1 0,0-1 0,0 1 0,0-1 0,0 1 0,-1 0 0,1-1 0,0 1 0,0 0 0,0 0 0,-1 1 0,1-1 0,0 0 0,-1 1 0,0-1 0,3 3 0,-3-1-11,0-1 1,0 1-1,0-1 0,0 1 1,-1 0-1,1-1 0,-1 1 1,0 0-1,1-1 0,-1 1 1,-1 0-1,1-1 0,0 1 1,-1 0-1,1-1 0,-1 1 1,-1 2-1,-1 3-1,-1 1 0,0-1 0,0 0 0,-1 0 0,0 0 0,0-1 0,-1 0 0,-9 10 0,-62 53 0,49-45 0,10-10 0,13-12 0,0 0 0,0 0 0,1 1 0,0 0 0,-1 0 0,1 0 0,1 1 0,-1-1 0,1 1 0,0 0 0,0 0 0,0 0 0,-3 9 0,6-14 0,0 1 0,1-1 0,-1 1 0,0-1 0,1 1 0,-1-1 0,1 1 0,-1-1 0,1 1 0,-1-1 0,1 0 0,-1 1 0,1-1 0,-1 0 0,1 1 0,-1-1 0,1 0 0,0 0 0,-1 0 0,1 0 0,-1 1 0,1-1 0,0 0 0,-1 0 0,1 0 0,-1 0 0,1 0 0,0 0 0,0-1 0,27 1 0,-22 0 0,162-5-4544,0-1-4701,-138 6-1886</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7.512"/>
    </inkml:context>
    <inkml:brush xml:id="br0">
      <inkml:brushProperty name="width" value="0.025" units="cm"/>
      <inkml:brushProperty name="height" value="0.025" units="cm"/>
    </inkml:brush>
  </inkml:definitions>
  <inkml:trace contextRef="#ctx0" brushRef="#br0">0 146 19090,'0'0'1965,"11"0"389,199-15 3170,10-1-3996,698 46-1576,-888-27-172,207 11-1447,-199-14 1544,0-2-1,-1-1 1,1-2-1,44-12 1,72-32 1150,37-10 1423,-157 51-2105,1 2 1,0 0-1,57 0 0,-61 14-1399,-30-8 1002,-1 1 1,1-1-1,-1 0 1,1 0-1,-1 1 1,1-1-1,-1 0 1,1 1-1,-1-1 1,0 0-1,1 1 1,-1-1-1,0 1 1,1-1-1,-1 0 1,0 1-1,1-1 1,-1 1-1,0-1 1,0 1-1,0-1 1,1 1-1,-1-1 1,0 1-1,0 0 1,0-1-1,0 1 1,0-1-1,0 1 1,0-1-1,0 1 1,0-1-1,0 1 1,-1-1 0,1 1-1,0-1 1,0 1-1,0-1 1,-1 1-1,1-1 1,0 1-1,0-1 1,-1 1-1,1-1 1,0 1-1,-1-1 1,1 0-1,-1 1 1,1-1-1,0 0 1,-1 1-1,1-1 1,-1 0-1,0 1 1,-1 0-759,0 0 0,0-1 0,0 1 1,0-1-1,0 1 0,0-1 1,0 1-1,0-1 0,0 0 0,0 0 1,-4-1-1,2 1-791,-19 0-8723</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7.951"/>
    </inkml:context>
    <inkml:brush xml:id="br0">
      <inkml:brushProperty name="width" value="0.025" units="cm"/>
      <inkml:brushProperty name="height" value="0.025" units="cm"/>
    </inkml:brush>
  </inkml:definitions>
  <inkml:trace contextRef="#ctx0" brushRef="#br0">0 253 9545,'0'0'10784,"10"-3"-6007,40-13-3819,0-3 0,-1-2-1,-1-2 1,-1-3-1,-1-1 1,-2-2-1,69-59 1,-161 169-1150,41-69 217,-25 49 125,29-56-156,1 0-1,0 0 1,1 0 0,-1 1-1,1-1 1,0 1 0,0-1 0,1 0-1,0 11 1,0-16-72,0 1 0,1 0 1,-1-1-1,1 1 0,-1-1 0,0 1 0,1-1 1,-1 1-1,1-1 0,-1 1 0,1-1 0,-1 1 1,1-1-1,-1 0 0,1 1 0,0-1 0,-1 0 1,1 0-1,0 1 0,-1-1 0,1 0 0,0 0 1,-1 0-1,1 0 0,0 0 0,-1 0 1,1 0-1,0 0 0,-1 0 0,1 0 0,0 0 1,-1 0-1,1 0 0,0-1 0,-1 1 0,1 0 1,-1 0-1,2-1 0,27-11-6081,3-9-3850</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8.283"/>
    </inkml:context>
    <inkml:brush xml:id="br0">
      <inkml:brushProperty name="width" value="0.025" units="cm"/>
      <inkml:brushProperty name="height" value="0.025" units="cm"/>
    </inkml:brush>
  </inkml:definitions>
  <inkml:trace contextRef="#ctx0" brushRef="#br0">161 16 22902,'-9'3'1334,"9"-3"-1322,-19 6 868,0 1 0,1 2 0,-18 9 0,32-16-772,0 0 0,1 1 0,-1-1 0,0 1 0,1-1 0,-1 1 0,1 0 0,0 0 0,0 0 0,0 1 0,1-1 0,-1 1 0,1 0 0,0 0 0,0-1 0,0 1 0,0 1 0,1-1 0,-1 0 0,1 0 0,0 0-1,1 1 1,-1 4 0,2-6-43,-1 0-1,1 0 0,1-1 0,-1 1 0,0 0 0,1 0 0,-1-1 0,1 1 0,0-1 1,0 0-1,0 1 0,0-1 0,0 0 0,0 0 0,1 0 0,-1 0 0,1-1 0,-1 1 1,1-1-1,0 1 0,0-1 0,-1 0 0,1 0 0,0 0 0,0-1 0,6 2 0,7 1-15,1 0 1,0-1-1,25-1 0,-37 0-37,1-2 1,-1 1-1,1 0 1,-1-1 0,1 0-1,-1-1 1,1 1 0,-1-1-1,0 0 1,0 0 0,0 0-1,0-1 1,0 0 0,-1 0-1,1 0 1,-1-1 0,1 1-1,-1-1 1,-1 0-1,1 0 1,0 0 0,-1-1-1,0 1 1,0-1 0,0 0-1,-1 0 1,1 0 0,-1 0-1,-1 0 1,1-1 0,-1 1-1,1-1 1,-2 1-1,1-1 1,0 1 0,-1-1-1,-1-7 1,0 9-13,0 1 0,0 0 0,0 0 0,0-1 0,-1 1 0,1 0 0,-1 1 0,0-1 0,0 0 0,0 0 0,0 1 0,-1-1 0,1 1 0,-1 0 0,1-1 0,-1 1 0,0 1 0,0-1 0,0 0 0,0 1 0,0-1 0,0 1 0,0 0 0,-5-1 0,2 0 0,0 0 0,1 0 0,-2 1 0,1 0 0,0 0 0,0 1 0,0 0 0,0 0 0,0 0 0,0 1 0,0 0 0,0 0 0,-7 2 0,12-3-117,0 1 1,0-1-1,0 1 1,0 0-1,1-1 1,-1 1-1,0 0 1,0 0-1,0 0 1,0 0-1,1-1 1,-1 1-1,1 0 1,-1 0-1,0 0 1,1 0-1,-1 0 1,1 1-1,0-1 1,-1 0-1,1 0 1,0 2-1,0-2-162,-1 0 1,1 1-1,0-1 1,0 0-1,0 0 0,0 1 1,1-1-1,-1 0 0,0 0 1,0 1-1,1-1 1,-1 0-1,1 0 0,-1 1 1,1-1-1,-1 0 0,1 0 1,0 0-1,0 0 1,-1 0-1,1 0 0,0 0 1,0 0-1,0 0 0,0-1 1,0 1-1,0 0 1,0-1-1,1 1 0,0 0 1,20 2-7687</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8.627"/>
    </inkml:context>
    <inkml:brush xml:id="br0">
      <inkml:brushProperty name="width" value="0.025" units="cm"/>
      <inkml:brushProperty name="height" value="0.025" units="cm"/>
    </inkml:brush>
  </inkml:definitions>
  <inkml:trace contextRef="#ctx0" brushRef="#br0">213 24 11243,'-9'0'12128,"-2"1"-11470,0 0-1,0 1 0,0 0 0,0 1 0,0 0 0,0 0 1,1 2-1,-1-1 0,-14 10 0,19-11-516,0 0 0,1 1 1,0 0-1,-1 0 0,1 0 0,1 1 0,-1 0 1,1 0-1,0 0 0,0 0 0,0 1 0,1-1 1,-1 1-1,1 0 0,1 0 0,-1 0 0,1 1 1,0-1-1,-1 8 0,3-12-141,0 0 0,-1 1 0,1-1 0,1 0 0,-1 0 0,0 0 0,0 0 0,1 0 0,-1 0 0,1 0 0,0 0 0,-1 0 0,1 0 0,0 0 0,0-1 0,0 1 0,1 0 0,-1 0 0,0-1 0,3 3 0,0-1 0,-1-1 0,0 0 0,1 0 0,0 0 0,-1 0 0,1 0 0,0-1 0,0 0 0,0 0 0,4 1 0,10 0 0,0 0 0,-1-1 0,34-4 0,-41 2 0,1-1 0,-1 0 0,1-1 0,-1 0 0,0-1 0,0 0 0,0 0 0,-1-1 0,1 0 0,-1-1 0,13-11 0,-16 12 0,1 0 0,-2 0 0,1-1 0,-1 0 0,0 0 0,0-1 0,0 1 0,-1-1 0,0 0 0,-1 0 0,1 0 0,-1-1 0,-1 1 0,1-1 0,-1 0 0,1-9 0,-3 15 0,0 0 0,0 0 0,0 0 0,0 0 0,0 0 0,0 0 0,0 0 0,-1 0 0,1 0 0,-1 1 0,1-1 0,-1 0 0,0 0 0,0 0 0,0 1 0,0-1 0,0 0 0,0 1 0,0-1 0,-1 1 0,1-1 0,-1 1 0,1 0 0,-3-2 0,1 1 0,-1 0 0,0 1 0,0-1 0,0 1 0,0 0 0,0 0 0,0 0 0,-1 0 0,1 1 0,0 0 0,-5 0 0,-3 0 0,1 1 0,-1 1 0,0 0 0,0 0 0,1 1 0,-1 1 0,-16 7 0,24-9-330,0 0-1,0 1 1,0-1 0,0 1-1,0-1 1,1 1 0,-1 0-1,1 1 1,0-1-1,0 1 1,0-1 0,0 1-1,1 0 1,-1 0 0,1 0-1,-2 6 1</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59.374"/>
    </inkml:context>
    <inkml:brush xml:id="br0">
      <inkml:brushProperty name="width" value="0.025" units="cm"/>
      <inkml:brushProperty name="height" value="0.025" units="cm"/>
    </inkml:brush>
  </inkml:definitions>
  <inkml:trace contextRef="#ctx0" brushRef="#br0">278 0 16464,'0'0'3747,"9"7"-1846,2 1-1460,-1 2 1,0-1-1,0 1 1,-1 1-1,0-1 0,-1 2 1,0-1-1,-1 1 1,7 17-1,1 5-191,-2 0-1,-1 1 0,-2 1 0,-1 0 0,-2 0 0,-2 1 0,-1-1 0,-2 1 0,-1 0 1,-2 0-1,-7 45 0,0-36-265,-2 0 1,-2 0 0,-2-1-1,-1-1 1,-3 0-1,-2-1 1,-1-1 0,-38 54-1,-58 56-2907,29-60-3720,19-31-4264</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4.466"/>
    </inkml:context>
    <inkml:brush xml:id="br0">
      <inkml:brushProperty name="width" value="0.025" units="cm"/>
      <inkml:brushProperty name="height" value="0.025" units="cm"/>
    </inkml:brush>
  </inkml:definitions>
  <inkml:trace contextRef="#ctx0" brushRef="#br0">1 1 16464,'0'0'2482,"11"2"-443,80 18 782,-37-7-2128,88 10 0,-50-19-1220,141-12 0,-19-18-3085,-57 7 2072,-85 15 4656,90 5 1,61 1-2756,36 2-765,-160 10 2222,-65-7-885,1-3 0,36 1 1,-40-5-1111,56-8 1,-74 5-1109,1 0 0,-1-1-1,19-7 1,-21 3-4219,-9 2-3555</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5.152"/>
    </inkml:context>
    <inkml:brush xml:id="br0">
      <inkml:brushProperty name="width" value="0.025" units="cm"/>
      <inkml:brushProperty name="height" value="0.025" units="cm"/>
    </inkml:brush>
  </inkml:definitions>
  <inkml:trace contextRef="#ctx0" brushRef="#br0">0 63 13100,'0'0'14670,"2"9"-14408,-1-4-209,-2-3-32,1 0 0,0 0 1,0 0-1,1 0 0,-1 0 1,0 0-1,1 0 1,-1 0-1,1 0 0,0 0 1,-1-1-1,1 1 0,0 0 1,0-1-1,0 1 1,0 0-1,1-1 0,-1 1 1,0-1-1,1 1 0,-1-1 1,1 0-1,-1 0 1,1 0-1,0 0 0,-1 0 1,1 0-1,0 0 0,0 0 1,-1-1-1,1 1 1,3 0-1,2-1-11,0 1 0,0-2 1,0 1-1,-1-1 0,1 0 0,0 0 1,0-1-1,-1 0 0,1 0 1,-1-1-1,0 1 0,1-1 0,-1-1 1,0 1-1,-1-1 0,1 0 0,-1 0 1,0-1-1,0 0 0,0 0 0,-1 0 1,1 0-1,-1-1 0,0 0 1,4-8-1,-15 18-374,-5 11 333,11-11 59,-1-1 1,1 1-1,0 0 1,0-1-1,0 1 0,0 0 1,1 0-1,-1 0 1,1 0-1,0-1 1,1 1-1,-1 0 1,0 0-1,1 0 0,2 6 1,-2-7 6,0-1 0,1 0 0,-1 0 1,1 0-1,0 0 0,-1 0 0,1 0 0,0 0 0,0-1 1,0 1-1,0 0 0,0-1 0,1 0 0,-1 0 1,0 1-1,1-1 0,-1-1 0,1 1 0,-1 0 0,1 0 1,-1-1-1,1 0 0,-1 1 0,4-1 0,2 0 20,0 0-1,0 0 1,0 0-1,0-1 1,0 0-1,0-1 1,0 0-1,-1 0 1,1-1-1,-1 1 1,1-2-1,-1 1 1,0-1-1,12-9 1,-15 10-87,1-1 1,-1 0-1,0 0 1,0-1-1,-1 1 1,1-1-1,-1 0 0,0 0 1,0 0-1,-1 0 1,1-1-1,-1 1 1,0-1-1,-1 1 1,1-1-1,-1 0 0,0 1 1,-1-1-1,1 0 1,-2-11-1,1 17-3,0-1 0,0 1 0,0 0 1,0 0-1,0 0 0,0-1 0,0 1 0,0 0 0,0 0 0,0 0 0,0-1 0,-1 1 0,1 0 0,0 0 0,0 0 0,0 0 1,0-1-1,-1 1 0,1 0 0,0 0 0,0 0 0,0 0 0,0 0 0,-1 0 0,1 0 0,0 0 0,0 0 0,-1-1 0,1 1 1,0 0-1,0 0 0,0 0 0,-1 0 0,1 0 0,0 0 0,0 0 0,0 0 0,-1 0 0,1 1 0,0-1 0,0 0 0,0 0 1,-1 0-1,1 0 0,0 0 0,0 0 0,0 0 0,-1 0 0,1 1 0,0-1 0,0 0 0,0 0 0,0 0 0,-1 0 0,1 1 1,0-1-1,0 0 0,0 0 0,0 0 0,0 1 0,0-1 0,0 0 0,0 0 0,0 0 0,0 1 0,0-1 0,0 0 0,-10 15-1727,9-11 1035,1-1-1,-1 1 1,1 0 0,0-1-1,1 1 1,-1-1-1,1 1 1,-1-1 0,1 1-1,0-1 1,2 6 0,6 3-4740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28.474"/>
    </inkml:context>
    <inkml:brush xml:id="br0">
      <inkml:brushProperty name="width" value="0.025" units="cm"/>
      <inkml:brushProperty name="height" value="0.025" units="cm"/>
    </inkml:brush>
  </inkml:definitions>
  <inkml:trace contextRef="#ctx0" brushRef="#br0">0 248 11627,'0'0'2349,"12"-3"-1378,177-33 1939,273-17 0,-330 42-3055,17-3 191,881-74 91,0 47-218,-1011 41 98,18-1 141,0 1 0,0 2 0,-1 1 1,1 2-1,61 17 0,-98-22-148,1 0 0,0 0 0,0 1 0,0-1 0,0 0 0,-1 0 0,1 1 0,0-1 0,0 0 0,-1 1 0,1-1 0,0 1 0,-1-1 0,1 1 0,0 0 0,-1-1 0,1 1 0,-1 0 0,1-1 0,-1 1 0,1 0 0,0 0 0,-12 8-1010,-29-2-4770,16-7-1148</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5.497"/>
    </inkml:context>
    <inkml:brush xml:id="br0">
      <inkml:brushProperty name="width" value="0.025" units="cm"/>
      <inkml:brushProperty name="height" value="0.025" units="cm"/>
    </inkml:brush>
  </inkml:definitions>
  <inkml:trace contextRef="#ctx0" brushRef="#br0">128 3 11339,'0'0'14221,"-9"1"-12929,-57 16-207,63-16-1043,0 0 0,0 0 0,0 0 0,1 0 1,-1 1-1,0-1 0,0 1 0,1 0 1,-1 0-1,1 0 0,0 0 0,-1 0 1,1 0-1,0 1 0,0-1 0,1 1 0,-1-1 1,0 1-1,1 0 0,0 0 0,-1-1 1,1 1-1,0 3 0,1-5-29,0 0 0,0 0 0,0-1-1,0 1 1,1 0 0,-1-1 0,0 1 0,0 0 0,1-1-1,-1 1 1,0-1 0,1 1 0,-1 0 0,1-1 0,-1 1-1,1-1 1,-1 0 0,1 1 0,-1-1 0,1 1 0,0-1-1,-1 0 1,1 1 0,0-1 0,-1 0 0,1 1 0,0-1-1,-1 0 1,1 0 0,0 0 0,-1 0 0,1 0 0,0 0-1,1 0 1,32 1 116,-25-2-77,3 1-201,-1-1 0,1-1 0,-1 0 0,1 0 0,18-8 0,-26 9 67,-1 0 1,1 0-1,-1 0 0,1-1 1,-1 0-1,0 0 0,0 0 1,1 0-1,-1 0 0,-1-1 1,1 1-1,0-1 0,-1 0 1,1 1-1,-1-1 0,0-1 1,0 1-1,0 0 0,0 0 1,-1-1-1,3-5 0,-4 8 102,0 1 0,0-1-1,0 1 1,0-1-1,0 1 1,0-1 0,-1 1-1,1-1 1,0 1-1,0-1 1,0 1 0,-1 0-1,1-1 1,0 1-1,0-1 1,-1 1 0,1-1-1,0 1 1,-1 0-1,1-1 1,0 1 0,-1 0-1,1 0 1,-1-1-1,1 1 1,-1 0 0,1 0-1,0-1 1,-1 1-1,1 0 1,-1 0 0,1 0-1,-1 0 1,1 0-1,-1 0 1,1 0 0,-1 0-1,1 0 1,-1 0-1,1 0 1,-1 0 0,1 0-1,-1 0 1,1 0-1,-1 0 1,1 1-1,-1-1 1,1 0 0,-1 0-1,1 0 1,-1 1-1,-25 12 334,24-11-378,1-1 0,0 0-1,-1 1 1,1-1 0,0 1-1,0-1 1,0 1-1,0 0 1,1-1 0,-1 1-1,0 0 1,1 0 0,-1-1-1,1 1 1,-1 0 0,1 0-1,0 0 1,0 0 0,0 0-1,0 2 1,1-3-250,0 1 0,-1-1 0,1 0 1,0 0-1,0 0 0,0 0 0,0 0 1,0 0-1,0-1 0,0 1 0,0 0 0,0 0 1,0-1-1,0 1 0,1 0 0,-1-1 1,0 0-1,0 1 0,1-1 0,-1 0 0,0 1 1,1-1-1,-1 0 0,0 0 0,1 0 1,-1 0-1,2-1 0,20 1-5987</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5.888"/>
    </inkml:context>
    <inkml:brush xml:id="br0">
      <inkml:brushProperty name="width" value="0.025" units="cm"/>
      <inkml:brushProperty name="height" value="0.025" units="cm"/>
    </inkml:brush>
  </inkml:definitions>
  <inkml:trace contextRef="#ctx0" brushRef="#br0">88 94 14958,'0'0'5963,"-11"6"-4052,5-3-1745,-37 24 1998,41-25-2004,-1 0 0,1 0-1,0 0 1,0 0 0,0 1 0,0-1-1,0 1 1,1-1 0,-1 1 0,1 0-1,0-1 1,0 1 0,0 0 0,0 0-1,0 0 1,0 0 0,1 0 0,-1 3-1,2-5-148,-1 1 0,0-1-1,1 0 1,-1 0 0,1 0 0,0 0-1,-1 0 1,1 0 0,0 0-1,0 0 1,-1 0 0,1 0 0,0-1-1,0 1 1,0 0 0,0-1-1,0 1 1,0 0 0,0-1 0,0 1-1,1-1 1,-1 0 0,0 1-1,0-1 1,0 0 0,0 1 0,1-1-1,-1 0 1,0 0 0,0 0-1,0 0 1,1 0 0,-1-1 0,2 1-1,2 0-8,1-1 1,-1 1-1,1-1 0,-1 0 0,1-1 0,9-3 0,-10 2-105,1-1 0,-1 0 0,0-1 0,0 1 0,-1-1 0,1 0 0,-1 0-1,0-1 1,0 1 0,-1-1 0,0 0 0,0 0 0,0 0 0,-1 0 0,1 0 0,-2-1 0,1 1 0,-1-1 0,0 1 0,0-1 0,-1 0-1,1 1 1,-1-1 0,-1 0 0,-2-12 0,3 18 121,0-1 0,-1 1 0,1-1 0,-1 1-1,0-1 1,1 1 0,-1-1 0,0 1 0,0 0 0,0-1 0,0 1 0,0 0-1,0 0 1,0 0 0,0 0 0,0 0 0,0 0 0,-1 0 0,1 0-1,0 0 1,-1 0 0,1 1 0,-1-1 0,1 1 0,-1-1 0,1 1-1,-1-1 1,0 1 0,1 0 0,-1 0 0,1 0 0,-1 0 0,1 0 0,-1 0-1,0 0 1,1 0 0,-1 1 0,1-1 0,-1 1 0,-1 0 0,-2 1 73,-1 0 1,1 0 0,0 0-1,0 1 1,0 0 0,0 0 0,0 1-1,1-1 1,-8 8 0,-17 31 564,27-40-630,1 0 0,0 0 0,0 1 0,0-1-1,0 1 1,1-1 0,-1 1 0,1-1 0,-1 1-1,1-1 1,0 1 0,0-1 0,0 1 0,0-1-1,1 1 1,-1 0 0,2 4 0,-1-6-93,0 0 0,0 0-1,0 0 1,0 0 0,0 0 0,0 0 0,0-1 0,1 1 0,-1 0-1,0 0 1,0-1 0,1 1 0,-1-1 0,1 1 0,-1-1 0,0 0-1,1 0 1,2 1 0,32 2-2746,-26-3 1643,16 1-2320,35 4-8874,-42-1 10991,-2 2 3333,-10-5 3853,-2-2-3638,9-15-6476,-10 10 2909,5-7-5372</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6.218"/>
    </inkml:context>
    <inkml:brush xml:id="br0">
      <inkml:brushProperty name="width" value="0.025" units="cm"/>
      <inkml:brushProperty name="height" value="0.025" units="cm"/>
    </inkml:brush>
  </inkml:definitions>
  <inkml:trace contextRef="#ctx0" brushRef="#br0">69 0 8456,'0'0'13554,"2"9"-13484,4 25 210,3 60 0,-10-93-136,0 0-1,1 0 1,-1 0 0,0 0-1,0 0 1,0 0-1,0 0 1,1 0 0,-1-1-1,-1 1 1,1 0-1,0-1 1,0 1 0,0-1-1,0 1 1,0-1 0,0 0-1,-1 1 1,1-1-1,0 0 1,0 0 0,0 0-1,-1 0 1,1 0-1,0 0 1,0 0 0,-1 0-1,1 0 1,-2-1 0,0 1-121,0 0-1,0 0 1,0-1 0,0 1 0,0-1 0,0 1 0,0-1 0,1 0 0,-1 0 0,0 0 0,0-1 0,-3-1 0,5 0-324,-1 1-1,1-1 1,0 0-1,0 1 1,0-1-1,0 0 0,0 0 1,0 0-1,1 0 1,-1 0-1,1-3 1,5-35-7526,6 16 1122</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6.715"/>
    </inkml:context>
    <inkml:brush xml:id="br0">
      <inkml:brushProperty name="width" value="0.025" units="cm"/>
      <inkml:brushProperty name="height" value="0.025" units="cm"/>
    </inkml:brush>
  </inkml:definitions>
  <inkml:trace contextRef="#ctx0" brushRef="#br0">59 0 10122,'0'0'13233,"-7"13"-11610,-2 4-1115,1 1 0,1 0 0,1 0 0,0 1 0,2 0 0,-6 36 0,10-44-482,-1-5 14,1 1 0,0 0 1,0 0-1,0 0 0,3 12 0,-2-18-47,-1 0 0,1 1-1,-1-1 1,1 0-1,-1 0 1,1 0-1,0 0 1,-1 0-1,1 0 1,0 0-1,0 0 1,0 0-1,-1-1 1,1 1-1,0 0 1,0 0-1,0-1 1,1 1-1,-1-1 1,0 1-1,0-1 1,0 1-1,0-1 1,0 0-1,1 0 1,-1 1-1,0-1 1,0 0-1,1 0 1,-1 0-1,0 0 1,0 0-1,0-1 1,1 1-1,-1 0 1,0 0-1,0-1 1,0 1-1,2-1 1,-1-1-59,1 1 0,0-1 0,0 0 0,-1 0 0,1 0 0,-1 0 0,1 0 0,-1 0 0,0-1 0,0 1 0,0-1 0,0 1 0,0-1 0,-1 0 0,1 0 0,-1 0 0,0 0 0,0 0 0,2-5 0,0-2 160,-1 0 0,0-1 0,0 1 1,0-19-1,-4 43 592,1-13-679,1 0 1,0 0 0,-1 0 0,1 0 0,0 0 0,-1 0-1,1 0 1,0 0 0,0 0 0,0 0 0,0 1 0,0-1-1,0 0 1,0 0 0,0 0 0,1 0 0,-1 0-1,0 0 1,1 0 0,-1 0 0,1 0 0,-1 0 0,1 0-1,-1 0 1,1 0 0,0 0 0,-1 0 0,1-1-1,0 1 1,0 0 0,0 0 0,-1-1 0,1 1 0,0 0-1,0-1 1,0 1 0,0-1 0,0 1 0,0-1-1,0 0 1,2 1 0,8 2 0,-1-1 0,1 0-1,-1-1 1,1 0 0,0 0-1,-1-1 1,12-1 0,-15 0-178,0 0 0,-1 0 0,1 0 1,-1-1-1,1 0 0,-1 0 0,1 0 0,-1-1 0,0 0 1,0 0-1,0-1 0,5-4 0,-30 23 2034,18-15-1767,0 1-1,0 0 1,0 0-1,0 0 1,0 0-1,0 0 1,0 0-1,0 0 1,1 0-1,-1 0 1,0 0-1,1 1 1,-1-1-1,1 0 0,-1 0 1,1 0-1,0 1 1,-1-1-1,1 0 1,0 1-1,0-1 1,0 0-1,0 1 1,0 1-1,4-2-32,-1 0 0,0-1 0,1 1 0,-1-1 0,0 0-1,1 0 1,-1 0 0,6-2 0,-8 2-52,8-1-301,0-2-1,-1 1 0,1-1 0,-1 0 0,0-1 0,0 0 1,0 0-1,8-6 0,42-19-3545,-58 29 3755,0 1 54,0 0 1,0 1-1,1-1 1,-1 0-1,0 1 0,1-1 1,-1 0-1,1 1 1,-1-1-1,1 0 1,0 0-1,0 0 0,-1 1 1,1-1-1,0 0 1,0 0-1,0 0 1,0 0-1,0-1 0,0 1 1,0 0-1,1 0 1,-1-1-1,0 1 1,0 0-1,1-1 0,-1 1 1,0-1-1,1 0 1,-1 1-1,0-1 1,1 0-1,-1 0 0,0 0 1,1 0-1,-1 0 1,1 0-1,1-1 1,3 1-990,0 0 0,-1-1 0,1 0 0,0-1 0,0 1 0,-1-1 0,1 0 0,7-4 0,11-8-6635</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7.048"/>
    </inkml:context>
    <inkml:brush xml:id="br0">
      <inkml:brushProperty name="width" value="0.025" units="cm"/>
      <inkml:brushProperty name="height" value="0.025" units="cm"/>
    </inkml:brush>
  </inkml:definitions>
  <inkml:trace contextRef="#ctx0" brushRef="#br0">136 0 14894,'0'0'3790,"-9"2"-1104,7-2-2604,-45 12 2629,46-12-2587,-1 1-1,0-1 1,1 1-1,-1 0 1,1-1 0,-1 1-1,1 0 1,-1 0 0,1 0-1,-1 0 1,1 1 0,0-1-1,0 0 1,-1 1 0,1-1-1,0 0 1,0 1 0,0-1-1,1 1 1,-1 0 0,0-1-1,1 1 1,-1 0 0,1-1-1,-1 1 1,1 0 0,0 0-1,-1 3 1,4-4-222,-1 0-1,1 0 1,0-1 0,-1 1 0,1 0 0,0-1-1,-1 1 1,1-1 0,0 0 0,0 0 0,0 0-1,-1 0 1,4-1 0,0 0-588,3 1-61,33 2-1557,-41-2 2310,0 0-1,0 0 0,0 0 1,-1 0-1,1 0 1,0 1-1,0-1 0,0 0 1,0 1-1,0-1 1,-1 0-1,1 1 1,0-1-1,0 1 0,-1-1 1,1 1-1,0 0 1,0-1-1,-1 1 0,1 0 1,-1-1-1,1 1 1,-1 0-1,1 0 1,-1-1-1,1 1 0,-1 0 1,0 0-1,1 0 1,-1 0-1,0 0 0,0-1 1,0 1-1,0 0 1,1 0-1,-1 0 1,-1 1-1,1-1 165,-1 1-1,0-1 1,1 1 0,-1-1 0,0 0-1,0 1 1,0-1 0,0 0-1,0 0 1,0 0 0,-1 0 0,1 0-1,0 0 1,0 0 0,-1 0-1,1 0 1,-1-1 0,-1 2-1,-33 11 1678,26-10-1185,-11 5 509,12-4-856,-1-1 0,1 0-1,-1 0 1,0-1 0,-18 2-1,28-6-892,1 1-1,-1-1 0,1 0 1,0 0-1,0 1 1,0-1-1,0 0 0,0 1 1,0-1-1,1 1 1,-1 0-1,3-3 0,18-16-5698,2-4-3103</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7.423"/>
    </inkml:context>
    <inkml:brush xml:id="br0">
      <inkml:brushProperty name="width" value="0.025" units="cm"/>
      <inkml:brushProperty name="height" value="0.025" units="cm"/>
    </inkml:brush>
  </inkml:definitions>
  <inkml:trace contextRef="#ctx0" brushRef="#br0">61 1 15983,'0'0'10805,"-7"11"-9198,6-10-1562,-5 7 173,0 1-1,1-1 0,1 1 0,-1 0 0,1 0 0,1 0 1,0 0-1,0 1 0,1-1 0,-2 15 0,2 131 143,-3 15-101,10-226-1042,-3-100 0,-2 87 241,0 69 525,0-1-1,0 1 1,1 0 0,-1-1 0,0 1 0,1 0 0,-1-1-1,0 1 1,1 0 0,-1 0 0,1-1 0,-1 1 0,0 0 0,1 0-1,-1 0 1,1-1 0,-1 1 0,1 0 0,-1 0 0,1 0-1,-1 0 1,0 0 0,1 0 0,-1 0 0,1 0 0,-1 0-1,1 0 1,-1 0 0,1 0 0,-1 1 0,1-1 0,-1 0-1,0 0 1,1 0 0,-1 1 0,1-1 0,-1 0 0,0 0 0,1 1-1,-1-1 1,0 0 0,1 1 0,-1-1 0,31 17-1853,-22-12 571,40 9-4395,2-14-5220,-35-3 5053</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7.765"/>
    </inkml:context>
    <inkml:brush xml:id="br0">
      <inkml:brushProperty name="width" value="0.025" units="cm"/>
      <inkml:brushProperty name="height" value="0.025" units="cm"/>
    </inkml:brush>
  </inkml:definitions>
  <inkml:trace contextRef="#ctx0" brushRef="#br0">133 62 5958,'0'0'13127,"-10"-4"-10442,7 2-2463,0 1 0,-1 0 0,1 0 0,0-1 0,-1 2 0,1-1 0,-1 0 0,0 1 0,1 0 0,-1 0 0,1 0 0,-1 0 0,1 0 0,-1 1 0,1-1 0,-1 1 0,1 0 0,-1 0 0,1 1 0,0-1 0,-1 1 0,1-1 0,0 1 0,0 0 0,0 0 1,0 0-1,1 1 0,-1-1 0,1 1 0,-1-1 0,1 1 0,0 0 0,0 0 0,0 0 0,0 0 0,1 0 0,-1 1 0,0 3 0,1-6-160,0 1 1,0 0 0,0 1-1,1-1 1,-1 0 0,1 0 0,-1 0-1,1 0 1,0 0 0,0 0-1,0 1 1,0-1 0,0 0-1,1 0 1,-1 0 0,1 0-1,-1 0 1,1 0 0,0 0-1,0 0 1,1 3 0,-1-4-33,1 1 0,-1-1 0,1 0 0,0 0 0,-1 0 0,1 0 0,0 0 0,0 0 0,0 0 0,0 0 0,-1-1 1,1 1-1,0-1 0,0 0 0,0 1 0,0-1 0,0 0 0,3 0 0,2 0-254,-1-1 0,1 0 0,-1 0 0,1 0 0,-1-1 0,1 0 0,-1 0 1,0-1-1,0 1 0,0-1 0,0-1 0,8-6 0,24-30-5034,-39 42 5304,-1 0 0,1 1 0,0-1 0,0 0 0,0 1 0,0-1 0,0 1 0,0-1 0,1 1 0,-1-1 0,1 1 0,0 4 0,5 7-264,-4-14 123,0 0-1,0 0 1,0 0-1,-1 0 1,1-1-1,0 1 1,0 0 0,0 0-1,0-1 1,0 1-1,0 0 1,-1-1-1,1 1 1,0-1 0,0 1-1,-1-1 1,1 1-1,0-1 1,-1 0-1,1 1 1,1-2 0,8-10-1951,-1 1 0,0-1 1,-1-1-1,12-22 0,-9 16-783,8-15-3273</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8.362"/>
    </inkml:context>
    <inkml:brush xml:id="br0">
      <inkml:brushProperty name="width" value="0.025" units="cm"/>
      <inkml:brushProperty name="height" value="0.025" units="cm"/>
    </inkml:brush>
  </inkml:definitions>
  <inkml:trace contextRef="#ctx0" brushRef="#br0">63 49 6726,'0'0'8985,"-6"9"-6887,-5 11-906,2 1 1,-13 35 0,18-44-960,1 0 0,1 0 1,-3 25-1,10 8-2892,-4-45 2500,-1 1 0,0 0 0,1-1 0,-1 1-1,1 0 1,-1-1 0,0 1 0,1-1 0,0 1 0,-1 0 0,1-1-1,-1 0 1,1 1 0,0-1 0,-1 1 0,1-1 0,0 0-1,-1 1 1,1-1 0,0 0 0,-1 0 0,1 1 0,0-1 0,0 0-1,-1 0 1,1 0 0,0 0 0,0 0 0,-1 0 0,1 0-1,0 0 1,0-1 0,-1 1 0,1 0 0,0 0 0,0-1 0,-1 1-1,1 0 1,0-1 0,-1 1 0,1-1 0,0 0 0,26-20-5111,3-30 8606,0 2 3667,-5 18-6232,-8 15-591,32-35-1683,-46 48 1496,0-1 1,-1 1 0,1-1 0,-1 1-1,0-1 1,0 0 0,0 0 0,-1 0 0,1 0-1,-1 0 1,0 0 0,1-9 0,-2 13 101,-1 0-1,1 0 1,0 0 0,-1-1 0,1 1 0,0 0 0,-1 0 0,1 0 0,-1 0 0,1-1 0,0 1 0,-1 0 0,1 0 0,0 0-1,-1 0 1,1 0 0,-1 0 0,1 0 0,0 0 0,-1 0 0,1 0 0,0 1 0,-1-1 0,1 0 0,-1 0 0,1 0 0,0 0-1,-1 0 1,1 1 0,0-1 0,-1 0 0,1 0 0,0 1 0,0-1 0,-1 0 0,1 0 0,0 1 0,0-1 0,-1 0-1,1 1 1,0 0 0,-16 11 1358,8-1-923,1 1 0,0-1-1,1 1 1,0 0-1,1 1 1,0-1-1,1 1 1,1 0 0,0 0-1,0 0 1,2 1-1,-1-1 1,2 1-1,0 18 1,0-31-528,0-1 0,0 1-1,0 0 1,0-1 0,0 1 0,0-1-1,0 1 1,0-1 0,1 1 0,-1-1-1,0 1 1,0-1 0,0 1 0,1-1 0,-1 1-1,0-1 1,0 1 0,1-1 0,-1 1-1,0-1 1,1 0 0,-1 1 0,1-1-1,-1 0 1,0 1 0,1-1 0,-1 0 0,1 1-1,-1-1 1,1 0 0,0 1 0,17-7-550,14-19-2383,-31 24 2818,1 0-196,-1-1-1,1 0 1,0 0 0,-1 0 0,1 0 0,-1-1 0,0 1 0,0 0 0,0-1 0,0 1-1,0 0 1,1-5 0,-2 7 245,-8 35 1276,7-33-1188,1 0 0,-1 0 0,1 0-1,0 0 1,0 1 0,0-1 0,0 0 0,1 0 0,-1 0 0,1 0 0,-1 0-1,1 0 1,-1 0 0,1 0 0,0 0 0,0 0 0,0 0 0,0-1 0,0 1-1,1 0 1,-1-1 0,1 1 0,-1 0 0,1-1 0,2 3 0,3 2-26,-8-20 4999,11-38-4431,-7 43-564,-1 1 15,-1 1 0,2 0 0,-1 1 0,1-1 0,0 0 0,6-8 0,-8 13-25,0 1-1,0 0 0,0 0 1,1 0-1,-1 0 0,0 0 0,1 0 1,-1 0-1,0 1 0,1-1 1,-1 0-1,1 1 0,-1-1 0,1 1 1,-1-1-1,1 1 0,-1 0 1,1 0-1,0 0 0,-1 0 0,1 0 1,-1 0-1,1 0 0,0 0 0,-1 1 1,1-1-1,-1 0 0,1 1 1,-1 0-1,1-1 0,-1 1 0,0 0 1,1 0-1,-1-1 0,2 3 1,23 12-2022,9 7-7247,-21-15 1285</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8.825"/>
    </inkml:context>
    <inkml:brush xml:id="br0">
      <inkml:brushProperty name="width" value="0.025" units="cm"/>
      <inkml:brushProperty name="height" value="0.025" units="cm"/>
    </inkml:brush>
  </inkml:definitions>
  <inkml:trace contextRef="#ctx0" brushRef="#br0">1 37 10410,'0'0'11915,"10"-6"-10143,3 0-1214,0 1-1,0 0 1,0 0-1,16-3 1,-26 8-401,1-1 0,0 1 1,0-1-1,-1 1 0,1 0 0,0 0 1,-1 1-1,1-1 0,0 1 1,6 2-1,-8-3-118,0 1 1,-1 0-1,1 0 1,-1 0-1,1 0 1,-1 1-1,0-1 1,1 0-1,-1 0 1,0 1-1,0-1 0,0 1 1,0-1-1,0 1 1,0 0-1,-1-1 1,1 1-1,0 0 1,-1-1-1,1 1 1,-1 0-1,0 0 0,1-1 1,-1 3-1,0 3-34,0-1 0,0 1 0,0-1 0,-1 0 0,0 1 0,0-1 0,-1 0 0,1 1 1,-1-1-1,-1 0 0,1 0 0,-1-1 0,0 1 0,-1-1 0,-5 9 0,-6 3 29,0-1 1,-1 0-1,-21 16 1,-2 2 24,39-34-59,0 0 0,0 0 1,-1 0-1,1 1 0,0-1 1,0 0-1,0 0 0,0 0 0,0 1 1,0-1-1,0 0 0,-1 0 1,1 1-1,0-1 0,0 0 0,0 0 1,0 1-1,0-1 0,0 0 0,0 0 1,0 0-1,0 1 0,0-1 1,0 0-1,0 0 0,0 1 0,1-1 1,-1 0-1,0 0 0,0 1 0,0-1 1,0 0-1,0 0 0,0 0 1,1 1-1,-1-1 0,0 0 0,0 0 1,0 0-1,0 0 0,1 1 0,-1-1 1,0 0-1,0 0 0,0 0 1,1 0-1,-1 0 0,0 0 0,0 0 1,1 0-1,-1 0 0,0 0 1,0 0-1,1 1 0,-1-1 0,0-1 1,0 1-1,1 0 0,-1 0 0,0 0 1,0 0-1,1 0 0,-1 0 1,0 0-1,0 0 0,0 0 0,1 0 1,24 0-25,-22 0-19,88-5-3774,0-10-7121,-36 1-2024</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9.151"/>
    </inkml:context>
    <inkml:brush xml:id="br0">
      <inkml:brushProperty name="width" value="0.025" units="cm"/>
      <inkml:brushProperty name="height" value="0.025" units="cm"/>
    </inkml:brush>
  </inkml:definitions>
  <inkml:trace contextRef="#ctx0" brushRef="#br0">229 26 9673,'-8'-4'7634,"-1"0"-6924,0 0 0,0 1 0,0 0 0,0 1 0,0 0 0,0 0 0,0 1 0,-1 0 0,-9 1 0,14 0-555,0 1 1,0 0 0,0 0 0,1 0 0,-1 0-1,0 0 1,0 1 0,1 0 0,-1 0 0,1 1-1,0-1 1,0 1 0,-1 0 0,2 0 0,-1 0 0,0 0-1,1 1 1,-1 0 0,1-1 0,0 1 0,-2 5-1,1-3-23,1-1 0,0 1 0,0 0 0,0 0-1,1 0 1,0 1 0,0-1 0,1 0 0,0 1-1,0-1 1,0 1 0,1-1 0,0 1 0,0 0 0,1-1-1,0 1 1,2 9 0,-1-11-83,0-1-1,0 0 1,0 0 0,0-1 0,0 1-1,1 0 1,0-1 0,-1 1 0,1-1-1,1 0 1,-1 0 0,0 0 0,1-1-1,0 1 1,-1-1 0,1 0 0,0 0-1,0 0 1,0 0 0,0-1 0,1 1-1,-1-1 1,0 0 0,1 0 0,-1-1-1,7 1 1,-3-1 16,0 0 0,0 0 0,0-1 0,0 0 0,0-1 0,-1 1 0,1-1 0,0-1 0,-1 1 0,1-1 0,-1-1 0,0 1 0,0-1 0,-1-1 0,11-7 0,-12 8-66,-1 0 1,0-1-1,0 1 0,0-1 1,0 0-1,-1 0 0,0 0 1,0 0-1,0-1 0,-1 1 1,1-1-1,-1 0 0,-1 1 1,1-1-1,-1 0 0,0 0 1,0 0-1,-1 0 0,1 0 0,-2 0 1,0-7-1,1 10-90,0 1 1,-1-1-1,1 1 1,-1-1-1,0 1 0,0 0 1,0-1-1,0 1 0,0 0 1,-1 0-1,1 0 0,-1 0 1,1 0-1,-1 0 0,0 0 1,0 0-1,1 1 0,-1-1 1,-1 0-1,1 1 0,0 0 1,0 0-1,-4-2 1,0 1-739,0 0 1,0 1 0,0 0-1,0 0 1,0 0 0,0 1-1,0-1 1,-10 2 0,2 3-3331,6 7-1884</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29.321"/>
    </inkml:context>
    <inkml:brush xml:id="br0">
      <inkml:brushProperty name="width" value="0.025" units="cm"/>
      <inkml:brushProperty name="height" value="0.025" units="cm"/>
    </inkml:brush>
  </inkml:definitions>
  <inkml:trace contextRef="#ctx0" brushRef="#br0">204 36 11179,'0'0'8995,"9"-5"-7244,-3 1-1413,0 0 33,0 1 0,0 0 0,0 0 0,0 0 0,0 1 0,1 0 1,-1 0-1,1 0 0,-1 1 0,10-1 0,-15 3-315,0 0 1,0-1 0,0 1-1,0 0 1,0 0-1,0 0 1,0 0-1,-1 0 1,1 0-1,0 0 1,-1 0-1,1 0 1,0 0-1,-1 1 1,0-1 0,1 0-1,-1 0 1,0 1-1,1-1 1,-1 0-1,0 0 1,0 1-1,0-1 1,0 0-1,0 1 1,-1 1 0,0 45 76,0-43-63,-6 34-32,-1 0 0,-2 0-1,-2-1 1,-1 0 0,-22 41 0,17-35-100,1 0 22,-2-1 0,-2-1 0,-1-1 0,-2-1 0,-38 48 0,40-69 155,21-19-173,1 0 1,-1 1 0,1-1 0,0 0-1,-1 0 1,1 0 0,0 0-1,-1 0 1,1 0 0,0 0 0,-1 0-1,1 0 1,-1 0 0,1 0 0,0 0-1,-1 0 1,1 0 0,0-1 0,-1 1-1,1 0 1,0 0 0,-1 0-1,1 0 1,0-1 0,-1 1 0,1 0-1,0 0 1,0-1 0,-1 1 0,1 0-1,0 0 1,0-1 0,-1 1 0,1 0-1,0-1 1,-2-4-1353,1 0 1,0 0-1,1-1 0,-1 1 0,1 0 1,0-10-1,0 9-228,0-18-7240</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9.524"/>
    </inkml:context>
    <inkml:brush xml:id="br0">
      <inkml:brushProperty name="width" value="0.025" units="cm"/>
      <inkml:brushProperty name="height" value="0.025" units="cm"/>
    </inkml:brush>
  </inkml:definitions>
  <inkml:trace contextRef="#ctx0" brushRef="#br0">29 1 19122,'0'0'8937,"0"70"-7112,-10-35-672,2 1-544,0-1-353,6-4-192,2-6-32,0-5-64,0-6-1281,2-9-1954,5-5-3203,1-1-4164</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9.899"/>
    </inkml:context>
    <inkml:brush xml:id="br0">
      <inkml:brushProperty name="width" value="0.025" units="cm"/>
      <inkml:brushProperty name="height" value="0.025" units="cm"/>
    </inkml:brush>
  </inkml:definitions>
  <inkml:trace contextRef="#ctx0" brushRef="#br0">161 104 17328,'0'0'11254,"-7"3"-11201,5-3-51,0 1 0,0-1-1,0 1 1,0 0 0,0-1 0,1 1-1,-1 0 1,0 0 0,1 0 0,-1 0-1,1 0 1,-1 1 0,1-1 0,-1 0-1,1 1 1,0-1 0,0 1 0,-1 0-1,1-1 1,0 1 0,1 0 0,-1-1-1,0 1 1,0 0 0,1 0-1,-1 0 1,1 0 0,0 0 0,-1-1-1,1 1 1,0 0 0,0 0 0,0 0-1,0 0 1,1 0 0,-1 0 0,0 0-1,1 0 1,0 0 0,-1-1 0,1 1-1,0 0 1,0 0 0,0-1 0,0 1-1,0 0 1,0-1 0,0 1 0,1-1-1,-1 0 1,3 3 0,9 8-433,0-1 0,1 0 0,24 14 0,-24-17-132,-2 0 1,1 1 0,-1 0-1,-1 1 1,11 12 0,-20-21 607,-1 0 1,0 1-1,1 0 1,-1-1 0,0 1-1,0 0 1,0-1-1,0 1 1,0 0 0,-1 0-1,1 0 1,-1 0-1,1 0 1,-1 0-1,0 0 1,1-1 0,-1 1-1,0 0 1,0 0-1,0 0 1,-1 0 0,1 0-1,0 0 1,-1 0-1,1 0 1,-1 0-1,0 0 1,0 0 0,0 0-1,0-1 1,0 1-1,0 0 1,0-1 0,0 1-1,-1-1 1,1 1-1,0-1 1,-1 0-1,-3 3 1,-6 4 514,0-1-1,-1 0 1,0-1 0,-22 9-1,21-10-669,-3 2 387,0 0 0,-1-1 0,0-1 0,0 0 0,-1-1 0,1-1 0,-1-1 0,-20 0 0,37-2-274,0 0 0,0 0 1,1 0-1,-1 0 1,0 0-1,0 0 1,0-1-1,0 1 0,1 0 1,-1 0-1,0-1 1,0 1-1,1 0 0,-1-1 1,0 1-1,0-1 1,1 1-1,-1-1 0,1 1 1,-1-1-1,0 0 1,1 1-1,-1-1 1,1 0-1,-1 1 0,1-1 1,0 0-1,-1 0 1,1 1-1,0-1 0,-1 0 1,1 0-1,0 0 1,0 1-1,0-1 0,0 0 1,0 0-1,0 0 1,0 0-1,0 1 1,0-2-1,1-1-65,-1 1 1,1-1-1,0 0 1,-1 1-1,2-1 1,-1 1-1,0-1 1,0 1-1,1 0 1,-1 0-1,1-1 1,3-2-1,17-13-194,1 0 0,1 2-1,0 0 1,28-12 0,27-18 208,-66 38 11,10-6 421,-1-1 0,37-33 1,-55 44-261,0 1 0,0-1 1,0-1-1,-1 1 1,1 0-1,-1-1 0,0 0 1,0 0-1,-1 0 0,0 0 1,1 0-1,-2 0 1,1-1-1,-1 1 0,1-1 1,-1 1-1,-1-1 0,1 1 1,-2-12-1,1 14-100,-1 0-1,0 0 1,0 0-1,0 0 1,0 0-1,0 0 1,-1 0 0,0 0-1,1 1 1,-1-1-1,0 1 1,0-1-1,-1 1 1,1-1-1,0 1 1,-1 0-1,-2-2 1,-1 0-10,0 1 0,-1 0 0,1 0 0,-1 0 0,1 1 1,-1 0-1,-12-2 0,8 2-405,1 1 1,-1 0-1,0 1 1,0 0 0,1 0-1,-1 1 1,0 1-1,1 0 1,-1 0-1,-13 6 1,-1 6-4238,10 0-3444</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20.707"/>
    </inkml:context>
    <inkml:brush xml:id="br0">
      <inkml:brushProperty name="width" value="0.025" units="cm"/>
      <inkml:brushProperty name="height" value="0.025" units="cm"/>
    </inkml:brush>
  </inkml:definitions>
  <inkml:trace contextRef="#ctx0" brushRef="#br0">1 7 18449,'0'0'4810,"9"3"-4452,55 8-284,-1-3 0,1-3 0,108-4 0,-99-1-215,415-23-2742,-345 13 2114,-78 9 2129,82 8 0,4 1-919,-60-10-382,-41-1 1014,-1 3 0,70 9-1,-85-1 999,19 4-228,-51-12-2073,1 0 1,-1 0-1,1 0 1,-1 0-1,0 0 0,1-1 1,-1 1-1,1-1 1,-1 0-1,1 1 1,-1-1-1,0 0 0,0 0 1,1-1-1,-1 1 1,0 0-1,0-1 1,2-1-1,14-20-7238</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21.551"/>
    </inkml:context>
    <inkml:brush xml:id="br0">
      <inkml:brushProperty name="width" value="0.025" units="cm"/>
      <inkml:brushProperty name="height" value="0.025" units="cm"/>
    </inkml:brush>
  </inkml:definitions>
  <inkml:trace contextRef="#ctx0" brushRef="#br0">1 82 12204,'0'0'8215,"9"-3"-6277,29-8-219,-36 11-1652,-1 0 0,0 0 0,0 0-1,0 0 1,0 0 0,0 0 0,0 1 0,0-1 0,0 0-1,0 1 1,0-1 0,0 1 0,0-1 0,0 1 0,0-1-1,0 1 1,0 0 0,0-1 0,0 1 0,-1 0 0,1 0-1,0 0 1,1 1 0,13 27 347,-8-16-254,-5-9-141,1-1 0,0 0-1,0 0 1,0 0 0,0 0 0,1-1 0,-1 1-1,1-1 1,-1 0 0,1 0 0,0 0-1,0-1 1,0 1 0,0-1 0,0 0-1,0 0 1,0 0 0,0 0 0,0-1 0,1 0-1,-1 0 1,0 0 0,0 0 0,0-1-1,1 0 1,-1 0 0,0 0 0,0 0-1,4-2 1,7-3 18,0 0-1,0 0 0,-1-2 0,0 1 0,-1-2 1,17-13-1,-19 13 14,-1 0 0,0 0 0,-1-2 1,13-17-1,-25 33 49,1 0 1,-1-1 0,1 1-1,0 0 1,0 1-1,0-1 1,1 0 0,-1 0-1,1 1 1,1-1-1,-1 0 1,1 1-1,0 7 1,0-10-55,0-1 1,1 0-1,-1 1 1,1-1-1,-1 1 1,1-1-1,0 0 1,-1 1-1,1-1 0,1 0 1,-1 0-1,0 0 1,0 0-1,1 0 1,-1 0-1,1 0 0,0 0 1,-1-1-1,1 1 1,0 0-1,0-1 1,0 0-1,0 1 0,0-1 1,1 0-1,-1 0 1,0 0-1,0 0 1,1-1-1,4 2 0,0-2 68,1 1 0,0-1-1,0 0 1,-1-1-1,1 0 1,0 0 0,-1-1-1,1 1 1,-1-2-1,1 1 1,-1-1-1,0 0 1,0-1 0,0 0-1,12-9 1,-10 6-171,0 0 0,-1-1 0,0-1 0,0 1 0,-1-1 1,0-1-1,0 1 0,-1-1 0,10-21 0,-13 23 1170,-2 1-6375,-1 16-4354,0 4 3569</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22.144"/>
    </inkml:context>
    <inkml:brush xml:id="br0">
      <inkml:brushProperty name="width" value="0.025" units="cm"/>
      <inkml:brushProperty name="height" value="0.025" units="cm"/>
    </inkml:brush>
  </inkml:definitions>
  <inkml:trace contextRef="#ctx0" brushRef="#br0">130 28 9833,'0'0'14425,"-11"-1"-13908,7 0-496,1 1 0,-1 0-1,0-1 1,0 1-1,1 1 1,-1-1 0,0 0-1,0 1 1,1 0-1,-1 0 1,1 0 0,-1 0-1,1 0 1,-1 1-1,1 0 1,-1 0-1,1 0 1,0 0 0,0 0-1,0 0 1,0 1-1,1 0 1,-1-1 0,1 1-1,-1 0 1,1 0-1,-2 5 1,0-3 16,1 0 0,0 0-1,0 0 1,1 1 0,-1-1 0,1 1-1,0 0 1,-1 10 0,3-15-17,0-1-1,1 1 1,-1 0-1,0-1 1,1 1 0,-1 0-1,1-1 1,-1 1 0,1-1-1,0 1 1,-1-1 0,1 1-1,-1-1 1,1 1-1,0-1 1,0 0 0,-1 1-1,1-1 1,0 0 0,-1 0-1,1 1 1,0-1-1,0 0 1,0 0 0,-1 0-1,1 0 1,0 0 0,0 0-1,-1 0 1,1 0 0,0 0-1,0-1 1,0 1-1,-1 0 1,1 0 0,0-1-1,-1 1 1,2-1 0,34-9 479,-19 1-526,0 0 1,0-1-1,-1-1 0,0-1 1,-1 0-1,0-1 0,-1 0 1,19-24-1,-32 36-37,-9 27-251,7-24 205,0-1-1,0 1 1,1-1 0,-1 1 0,1 0 0,-1-1-1,1 1 1,0 0 0,0-1 0,0 1-1,0 0 1,0-1 0,0 1 0,0 0 0,0-1-1,1 1 1,-1 0 0,1-1 0,-1 1 0,1-1-1,-1 1 1,1-1 0,0 1 0,0-1-1,0 1 1,0-1 0,0 0 0,2 2 0,0-1-268,0-1-1,0 0 1,0 0 0,0-1 0,0 1 0,1-1 0,-1 1 0,0-1 0,0 0 0,0 0 0,1 0 0,-1-1 0,0 1 0,5-2 0,21-7-5585</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22.502"/>
    </inkml:context>
    <inkml:brush xml:id="br0">
      <inkml:brushProperty name="width" value="0.025" units="cm"/>
      <inkml:brushProperty name="height" value="0.025" units="cm"/>
    </inkml:brush>
  </inkml:definitions>
  <inkml:trace contextRef="#ctx0" brushRef="#br0">118 47 11435,'0'0'3528,"-10"3"-906,-1 2-2087,1-1 1,0 1-1,0 1 1,-18 13-1,26-17-381,-1 0-1,0 0 0,0 0 0,1 0 0,-1 1 1,1-1-1,-1 1 0,1-1 0,0 1 0,0 0 0,1 0 1,-1 0-1,0 0 0,1 0 0,0 1 0,0-1 1,0 0-1,0 1 0,0-1 0,1 0 0,0 1 1,-1-1-1,1 1 0,1 5 0,-1-9-136,1 1-1,0 0 1,0 0 0,-1-1-1,1 1 1,0-1 0,0 1-1,0-1 1,0 1-1,-1-1 1,1 1 0,0-1-1,0 0 1,0 1 0,0-1-1,0 0 1,0 0-1,0 0 1,0 0 0,0 0-1,0 0 1,0 0 0,2 0-1,24-4 119,-18 1-230,0 0 0,0-1 0,0 0 0,-1-1 0,0 0 0,0 0-1,0 0 1,0-1 0,-1-1 0,0 1 0,-1-1 0,1 0 0,-1-1 0,-1 1 0,1-1 0,-1-1 0,-1 1 0,1-1 0,-1 1-1,4-16 1,-8 23 85,1 1 0,-1-1 1,0 0-1,0 0 0,0 1 0,0-1 0,0 0 0,0 0 0,0 1 0,0-1 0,0 0 0,0 0 0,0 1 0,0-1 0,-1 0 0,1 0 0,0 1 0,0-1 0,-1 0 0,1 0 0,-1 1 0,1-1 0,-1 1 0,1-1 0,-1 0 0,1 1 0,-1-1 1,0 0-1,-1 1 5,1-1 1,0 1-1,-1 0 1,1 0-1,-1 0 1,1 0-1,0 0 1,-1 0-1,1 0 1,0 0-1,-1 1 1,1-1-1,0 0 1,-3 2 0,-2 0 78,-1 1 0,1 1 1,0-1-1,0 1 1,-7 6-1,6-4 95,0 0 1,1 1-1,0 0 0,1-1 0,-1 2 1,1-1-1,1 1 0,-1 0 0,1 0 1,1 0-1,0 0 0,0 0 1,0 1-1,1 0 0,0-1 0,0 11 1,2-18-159,0 0 1,0 0 0,0 0 0,1 0 0,-1 0 0,0 0 0,0 0 0,1 0 0,-1 0 0,1 0-1,-1 0 1,1-1 0,-1 1 0,1 0 0,0 0 0,-1 0 0,1-1 0,0 1 0,0 0 0,-1 0-1,1-1 1,0 1 0,0-1 0,1 1 0,32 8 146,39-12-4111,-69 3 3164,22-4-4048,-6 0-2124</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22.861"/>
    </inkml:context>
    <inkml:brush xml:id="br0">
      <inkml:brushProperty name="width" value="0.025" units="cm"/>
      <inkml:brushProperty name="height" value="0.025" units="cm"/>
    </inkml:brush>
  </inkml:definitions>
  <inkml:trace contextRef="#ctx0" brushRef="#br0">156 13 10314,'0'0'13501,"-8"-3"-12001,4 1-1404,0 0 0,0 1 0,0 0 0,0 0 0,0 0 0,0 1 0,0-1 0,0 1 0,0 0 1,-1 0-1,1 0 0,0 1 0,0-1 0,0 1 0,0 0 0,0 0 0,0 1 0,0-1 0,0 1 0,1 0 1,-1 0-1,0 0 0,1 0 0,0 1 0,-1-1 0,1 1 0,0 0 0,-3 4 0,6-7-119,-1 0 0,1 1 0,-1-1 1,1 1-1,0-1 0,-1 1 0,1-1 0,0 1 0,-1 0 0,1-1 0,0 1 0,0-1 0,-1 1 0,1 0 0,0-1 1,0 1-1,0 0 0,0-1 0,0 1 0,0-1 0,0 1 0,0 0 0,0-1 0,0 1 0,1 0 0,-1-1 0,0 1 0,0-1 1,0 1-1,1 0 0,-1-1 0,0 1 0,1-1 0,-1 1 0,1-1 0,-1 1 0,0-1 0,1 0 0,-1 1 0,1-1 0,-1 1 1,1-1-1,-1 0 0,1 1 0,0-1 0,-1 0 0,1 0 0,-1 1 0,1-1 0,0 0 0,-1 0 0,1 0 0,-1 0 1,2 0-1,45 10-3093,-34-8 1519,-7-1 884,0 1 0,1 0 0,-2 0 0,1 0 0,0 0 0,6 5 0,-12-7 690,1 0-1,-1 1 1,1-1-1,-1 0 1,1 1-1,-1-1 1,1 1 0,-1-1-1,1 1 1,-1-1-1,0 1 1,1-1 0,-1 1-1,0-1 1,0 1-1,1 0 1,-1-1 0,0 1-1,0-1 1,0 1-1,0 0 1,0-1 0,0 1-1,0 0 1,0-1-1,0 1 1,0 1 139,-1 0 0,0-1 0,0 0-1,0 1 1,0-1 0,0 0 0,0 1 0,0-1 0,-1 0 0,1 0-1,0 0 1,-1 0 0,1 0 0,0 0 0,-3 0 0,-134 71 2686</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23.516"/>
    </inkml:context>
    <inkml:brush xml:id="br0">
      <inkml:brushProperty name="width" value="0.025" units="cm"/>
      <inkml:brushProperty name="height" value="0.025" units="cm"/>
    </inkml:brush>
  </inkml:definitions>
  <inkml:trace contextRef="#ctx0" brushRef="#br0">40 0 11307,'0'0'9689,"0"9"-7799,-1 8-1252,0 0 0,-2 0 0,0 0 0,-7 21 0,4-21-324,2 1-1,0-1 1,1 1-1,1-1 1,0 33-1,2-49-307,0 0 0,0 1-1,1-1 1,-1 0 0,0 1-1,1-1 1,-1 0 0,1 0 0,-1 1-1,1-1 1,0 0 0,-1 0-1,1 0 1,0 0 0,0 0 0,0 0-1,0 0 1,0 0 0,0 0-1,0 0 1,0-1 0,0 1 0,0 0-1,0-1 1,1 1 0,-1 0-1,0-1 1,0 0 0,1 1 0,-1-1-1,0 0 1,1 0 0,-1 0-1,0 1 1,1-1 0,-1-1 0,0 1-1,1 0 1,-1 0 0,0 0-1,1-1 1,-1 1 0,0-1 0,0 1-1,3-2 1,2 0-175,0 0 0,-1-1-1,1 1 1,-1-1 0,1-1 0,-1 1 0,0-1-1,7-6 1,-1-3-55,-1 0 0,-1-1 0,0 0-1,8-17 1,-25 64 3057,8-32-2810,0 0-1,-1 0 1,1 0 0,0 0 0,0 0-1,0 0 1,0 0 0,0 0 0,0 0-1,0-1 1,1 1 0,-1 0 0,0 0-1,0 0 1,1 0 0,-1 0 0,1-1-1,-1 1 1,0 0 0,1 0 0,0 0-1,-1-1 1,1 1 0,-1 0-1,1-1 1,0 1 0,-1-1 0,1 1-1,0-1 1,0 1 0,0-1 0,-1 1-1,1-1 1,0 0 0,2 1 0,3-1-95,1 0 0,-1-1 0,1 0 0,-1 0 0,1-1 0,-1 1 0,0-2 0,0 1 0,0 0 0,0-1 0,0 0 0,0-1 0,-1 1 0,1-1 0,-1 0 0,6-7 0,15-8-898,-26 21 1118,0 1 1,0-1 0,0 0 0,0 1-1,1-1 1,-1 1 0,1-1 0,-1 0-1,1 0 1,0 1 0,0-1 0,0 0-1,0 0 1,3 3 0,0-5-141,1 0 1,0 0-1,-1-1 1,1 1-1,-1-1 1,1 0-1,-1-1 1,1 1-1,-1-1 0,6-2 1,-8 2-247,0 1 0,0 0 1,0-1-1,0 1 0,0-1 1,-1 1-1,1-1 0,0 0 1,-1 0-1,1 0 0,-1 0 0,0 0 1,2-3-1,-6 4-3723,-13 10 1276,15-7 2350,-20 23-3895,12-6-1962,8-14-2435</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24.764"/>
    </inkml:context>
    <inkml:brush xml:id="br0">
      <inkml:brushProperty name="width" value="0.025" units="cm"/>
      <inkml:brushProperty name="height" value="0.025" units="cm"/>
    </inkml:brush>
  </inkml:definitions>
  <inkml:trace contextRef="#ctx0" brushRef="#br0">114 78 12908,'0'0'3038,"3"-8"-2638,0 1-135,8-24-590,-8 4 3086,-9 25 1475,-23 11-2124,23-5-1842,1 0 0,-1 0-1,1 0 1,0 1 0,0 0 0,0 0 0,1 0 0,0 0 0,0 1 0,0 0 0,1 0 0,-1 0 0,1 0 0,1 0 0,-1 1 0,-1 10-1,1-2-269,2 1 0,0 0-1,0 0 1,2 0-1,0 0 1,4 17-1,-2 33-765,-3-62 764,0-1 0,0 1 0,-1-1 0,0 1 0,1-1 0,-1 1 0,0-1 0,-1 1 0,1-1 0,-1 0 0,1 0 0,-1 1 0,0-1 0,0 0 0,0-1 0,-3 4 0,1-47-885,2 5 825,1 17-321,0 0 0,3-28 0,-1 46 315,-1 0 0,0-1 0,1 1 0,0-1 0,-1 1 0,1 0 0,0-1 0,-1 1 0,1 0 0,0 0 0,0 0 0,0-1 0,0 1 0,0 0 0,1 0 0,-1 0 1,0 1-1,0-1 0,1 0 0,-1 0 0,0 1 0,1-1 0,-1 1 0,1-1 0,-1 1 0,0 0 0,1-1 0,-1 1 0,1 0 0,-1 0 0,1 0 0,-1 0 0,3 0 0,62 10-5422,-39-5 809,-27-5 4642,15 1-1899,-3-3 3324,-12 2-1155,1 0 1,0-1 0,0 1-1,-1-1 1,1 0 0,-1 1-1,1-1 1,-1 1-1,1-1 1,-1 0 0,1 0-1,-1 1 1,1-1-1,-1 0 1,0 0 0,1 1-1,-1-1 1,0 0 0,0 0-1,0 0 1,0 0-1,1 1 1,-1-1 0,0 0-1,0 0 1,-1 0-1,1-1 1,0 2-129,-1 0 0,1-1 0,0 1 0,-1-1 0,1 1 0,-1 0 0,1 0 1,-1-1-1,1 1 0,-1 0 0,1 0 0,-1-1 0,1 1 0,-1 0 0,1 0 0,-1 0 0,0 0 0,1 0 0,-1 0 0,1 0 0,-1 0 0,1 0 0,-1 0 0,1 0 0,-1 0 1,1 0-1,-1 1 0,0-1 0,1 0 0,-1 1 0,-19 5 604,17-4-590,1 0-1,0 0 1,0 0 0,0 0-1,0 0 1,0 0-1,1 0 1,-1 1-1,1-1 1,0 1-1,-1-1 1,1 1-1,0 0 1,0-1-1,1 1 1,-2 3-1,2-5-87,0-1 0,0 1 0,0-1 0,0 1-1,0-1 1,0 1 0,0-1 0,1 1-1,-1-1 1,0 1 0,0 0 0,0-1 0,0 1-1,1-1 1,-1 0 0,0 1 0,1-1-1,-1 1 1,0-1 0,1 1 0,-1-1 0,0 0-1,1 1 1,-1-1 0,1 0 0,-1 1-1,1-1 1,-1 0 0,1 1 0,1-1-25,0 0 0,0 0 1,0 0-1,0 0 0,-1 0 1,1 0-1,0 0 0,0-1 1,0 1-1,0-1 0,-1 1 1,1-1-1,0 0 0,1 0 1,7-5-420,1-1 1,-2 1-1,1-2 1,-1 1-1,0-1 0,0 0 1,-1-1-1,-1 0 1,14-19-1,-13 16-40,0-1 1,-1 0-1,-1 0 0,0 0 1,0-1-1,-1 0 0,5-24 0,-20 53 3310,5-9-2261,1 1 1,-1-1-1,1 1 0,1 0 0,-1 0 1,-2 10-1,5-13-597,1 0-1,-1 1 1,1-1-1,0 0 1,1 0-1,-1 0 1,1 0-1,0 0 1,0 0-1,0 0 1,0 0-1,1 0 1,-1-1-1,1 1 1,0 0-1,0-1 1,0 0-1,1 1 1,-1-1-1,1 0 1,0 0-1,4 4 1,-6-7 11,1 1 1,-1-1-1,0 1 1,0-1-1,1 1 1,-1-1-1,0 0 0,1 0 1,-1 1-1,0-1 1,1 0-1,-1 0 1,0 0-1,0-1 0,1 1 1,-1 0-1,0 0 1,1-1-1,-1 1 1,0-1-1,0 1 0,1-1 1,-1 1-1,0-1 1,0 0-1,0 0 1,0 1-1,0-1 0,0 0 1,0 0-1,0 0 1,0 0-1,-1 0 1,2-2-1,28-39-3011,-29 40 2620,0-1 20,1 0 0,-1-1 0,0 1 0,0-1 0,0 1 0,-1-1 0,1 1 1,-1-7-1,-3 4 625,-7 22 1253,8-10-1315,0 1 0,0 0 0,1-1 1,0 1-1,0 0 0,0 0 0,1 0 1,0 0-1,0-1 0,2 8 0,-2-12-189,0 0 0,1-1 0,-1 1-1,1-1 1,-1 1 0,1-1 0,-1 1-1,1-1 1,0 0 0,0 1 0,0-1 0,0 0-1,0 0 1,0 1 0,0-1 0,0 0-1,0 0 1,1 0 0,1 1 0,-1-2-73,0 1 0,0-1 0,-1 0 0,1 1 0,0-1 0,0 0 0,0 0 0,0-1 0,0 1 0,0 0 0,0-1 0,0 1 0,0-1 0,0 1 0,0-1 0,-1 0-1,1 0 1,0 0 0,-1 0 0,3-2 0,0 1-118,-1-1 0,1 0 0,-1 0 0,1 0 0,-1-1-1,0 1 1,-1-1 0,1 0 0,-1 1 0,3-6 0,-3 6 365,-1 0 0,0 0 0,1-1 0,-1 1 1,-1 0-1,1-1 0,0 1 0,-1-6 0,0 9 504,-2 42 630,2-41-1449,0 0 0,1 0-1,-1 0 1,1 0 0,0 0 0,-1 0 0,1 0 0,0-1 0,-1 1 0,1 0 0,0 0 0,0-1 0,0 1 0,0-1 0,0 1 0,-1-1 0,1 1-1,0-1 1,0 1 0,0-1 0,0 0 0,0 0 0,1 1 0,-1-1 0,0 0 0,0 0 0,0 0 0,0 0 0,0 0 0,0 0 0,0-1 0,0 1 0,1 0-1,20-6 1699,-9-7 4677,-12 6-6407,8-13 2837,-2 16-6065,3 3-5012,-3 1-4404</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25.264"/>
    </inkml:context>
    <inkml:brush xml:id="br0">
      <inkml:brushProperty name="width" value="0.025" units="cm"/>
      <inkml:brushProperty name="height" value="0.025" units="cm"/>
    </inkml:brush>
  </inkml:definitions>
  <inkml:trace contextRef="#ctx0" brushRef="#br0">4 22 15951,'-1'0'89,"1"-1"1,0 1-1,0 0 0,-1 0 1,1 0-1,0 0 0,0-1 1,0 1-1,0 0 0,-1 0 1,1-1-1,0 1 0,0 0 1,0 0-1,0-1 0,0 1 1,0 0-1,0 0 0,0-1 1,-1 1-1,1 0 0,0 0 1,0-1-1,0 1 0,0 0 1,0-1-1,0 1 0,1 0 1,-1 0-1,0-1 0,0 1 1,0 0-1,0 0 0,0-1 1,0 1-1,0 0 0,1 0 1,-1-1-1,0 1 0,0 0 1,0 0-1,0 0 0,1-1 0,-1 1 1,0 0-1,0 0 0,1 0 1,-1 0-1,0 0 0,1-1 1,21-5 1427,25 3-121,-46 3-1339,10 0 409,0 0 0,0 0 0,1 2 0,-1-1 0,18 6 0,-27-7-449,0 1 0,0 0-1,1 0 1,-1 0 0,0 0 0,-1 1 0,1-1 0,0 0 0,0 1-1,0-1 1,-1 1 0,1 0 0,-1-1 0,1 1 0,-1 0 0,0 0-1,0 0 1,0 0 0,0 0 0,0 0 0,0 1 0,0-1 0,-1 0-1,1 0 1,-1 1 0,1-1 0,-1 0 0,0 0 0,0 1-1,0-1 1,-1 0 0,1 1 0,0-1 0,-2 4 0,-1 2-8,0 0 0,-1 0 0,0 0 0,0-1 0,-1 0 1,0 0-1,0 0 0,-1 0 0,1-1 0,-2 0 0,1 0 1,-9 6-1,-25 27 69,40-39-77,-1 0-1,1 1 1,0-1-1,-1 0 1,1 0-1,0 1 1,-1-1 0,1 0-1,0 1 1,0-1-1,-1 0 1,1 1-1,0-1 1,0 1-1,0-1 1,-1 1-1,1-1 1,0 0-1,0 1 1,0-1-1,0 1 1,0-1-1,0 1 1,0-1 0,0 0-1,0 1 1,0-1-1,0 1 1,0-1-1,0 1 1,0-1-1,1 1 1,-1-1-1,0 0 1,0 1-1,0-1 1,1 1-1,-1-1 1,0 0 0,1 1-1,-1-1 1,0 0-1,0 1 1,1-1-1,-1 0 1,1 0-1,-1 1 1,0-1-1,1 0 1,-1 0-1,1 0 1,-1 1-1,0-1 1,1 0-1,-1 0 1,1 0 0,-1 0-1,1 0 1,-1 0-1,0 0 1,1 0-1,-1 0 1,1 0-1,40 0-121,-30-1-59,58-8-2680,-1-13-3419,-17 0-1606</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29.694"/>
    </inkml:context>
    <inkml:brush xml:id="br0">
      <inkml:brushProperty name="width" value="0.025" units="cm"/>
      <inkml:brushProperty name="height" value="0.025" units="cm"/>
    </inkml:brush>
  </inkml:definitions>
  <inkml:trace contextRef="#ctx0" brushRef="#br0">0 230 10730,'0'0'13704,"9"-1"-12290,27-3-420,-1 2 0,50 4-1,-39 0-700,59-6 0,-63-1-456,0-3 0,0-1 0,-1-2 0,0-2 0,-1-1 1,0-3-1,-2-1 0,0-1 0,-1-3 0,-1 0 0,44-38 1,-71 55-417,-8 12 404,-8 13 201,6-18-62,-6 15 138,1 1 1,1 0-1,1 0 0,1 0 0,-3 32 0,6-38-303,0-1 1,1 1-1,0 0 0,4 13 0,-4-18-432,1 0 0,1 0 0,-1-1 0,1 1 0,0 0 0,1-1 0,6 9-1,17 16-8403</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25.603"/>
    </inkml:context>
    <inkml:brush xml:id="br0">
      <inkml:brushProperty name="width" value="0.025" units="cm"/>
      <inkml:brushProperty name="height" value="0.025" units="cm"/>
    </inkml:brush>
  </inkml:definitions>
  <inkml:trace contextRef="#ctx0" brushRef="#br0">214 79 13485,'-10'0'4057,"1"0"-3634,0 1 0,-1 0 0,1 0 0,0 1 0,0 1 0,0-1 0,0 1 0,1 1 0,-1-1 0,1 2 0,0-1 0,0 1 0,0 0 0,1 1 0,-1 0 0,-10 11 0,-17 32 1646,33-46-1941,0 0 1,0 0-1,1 1 0,0-1 0,-1 0 1,1 1-1,1-1 0,-1 1 0,0-1 1,1 1-1,0-1 0,0 1 0,0-1 1,1 7-1,-1-9-101,1 1-1,1-1 1,-1 0 0,0 0 0,0 1 0,0-1-1,0 0 1,1 0 0,-1 0 0,1 0 0,-1-1-1,1 1 1,-1 0 0,1 0 0,-1-1 0,1 1-1,0-1 1,-1 0 0,1 1 0,0-1 0,-1 0-1,1 0 1,0 0 0,-1 0 0,1 0 0,0 0-1,-1-1 1,3 0 0,52-11 248,-40 5-502,0-1 0,0-1 1,-1 0-1,0-1 1,-1-1-1,24-22 1,-30 26-120,-1-1 1,0 0 0,0 0-1,0 0 1,-1-1 0,-1 0-1,1 0 1,-2-1 0,1 1-1,-1-1 1,-1 0 0,5-18-1,-8 26 237,1 1-1,-1-1 0,0 1 0,0-1 1,0 1-1,0-1 0,0 1 0,0-1 1,0 1-1,0-1 0,-1 1 0,1-1 0,0 1 1,-1-1-1,0 1 0,1 0 0,-1-1 1,0 1-1,1 0 0,-2-2 0,1 2 25,0 1 0,0-1 0,0 1-1,0-1 1,0 1 0,0 0 0,0-1 0,-1 1-1,1 0 1,0 0 0,0 0 0,0 0-1,0-1 1,0 2 0,0-1 0,0 0-1,0 0 1,-1 0 0,1 0 0,-2 1 0,-1 1-162,0 0 0,0 0 0,0 0 0,0 0 0,0 1 0,0-1 0,0 1 1,1 0-1,-1 0 0,1 0 0,-5 6 0,5-4-411,1-1 0,-1 1 0,1-1 0,0 1 0,0 0 0,1 0 0,-2 7 0,1 6-3420</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26.237"/>
    </inkml:context>
    <inkml:brush xml:id="br0">
      <inkml:brushProperty name="width" value="0.025" units="cm"/>
      <inkml:brushProperty name="height" value="0.025" units="cm"/>
    </inkml:brush>
  </inkml:definitions>
  <inkml:trace contextRef="#ctx0" brushRef="#br0">0 0 15246,'0'0'8296,"12"73"-6982,-10-45-65,-2 2-609,0-2-351,0 1-193,0-7-64,0 0 0,0-8-513,0-5-1793,0-5-1986</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26.568"/>
    </inkml:context>
    <inkml:brush xml:id="br0">
      <inkml:brushProperty name="width" value="0.025" units="cm"/>
      <inkml:brushProperty name="height" value="0.025" units="cm"/>
    </inkml:brush>
  </inkml:definitions>
  <inkml:trace contextRef="#ctx0" brushRef="#br0">1 64 19699,'0'0'6422,"10"0"-5072,37-2-424,51-8 0,-79 6-907,0 0 0,0 0 1,-1-2-1,0 0 0,0-2 0,19-9 0,-37 16-29,0 1-1,0 0 1,0 0 0,0 0-1,0 0 1,1-1 0,-1 1-1,0 0 1,0 0 0,0 0-1,0 0 1,1 0 0,-1 0-1,0-1 1,0 1 0,1 0-1,-1 0 1,0 0 0,0 0-1,0 0 1,1 0 0,-1 0-1,0 0 1,0 0 0,0 0-1,1 0 1,-1 0 0,0 0-1,0 0 1,1 0-1,-1 0 1,0 0 0,0 1-1,0-1 1,1 0 0,-1 0-1,0 0 1,0 0 0,0 0-1,0 0 1,1 1 0,-1-1-1,0 0 1,0 0 0,0 0-1,0 0 1,0 1 0,1-1-1,-4 15-194,-18 29 197,16-33-19,-9 22 112,1 0-1,2 1 1,1 0 0,2 0 0,1 1-1,2 0 1,-1 36 0,5-65-2302,-5-28-17843</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26.925"/>
    </inkml:context>
    <inkml:brush xml:id="br0">
      <inkml:brushProperty name="width" value="0.025" units="cm"/>
      <inkml:brushProperty name="height" value="0.025" units="cm"/>
    </inkml:brush>
  </inkml:definitions>
  <inkml:trace contextRef="#ctx0" brushRef="#br0">0 9 16944,'0'0'7815,"51"0"-6469,-14 0-866,8 1-416,7-1-1153,4 0-3523,3-9-10827</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19.753"/>
    </inkml:context>
    <inkml:brush xml:id="br0">
      <inkml:brushProperty name="width" value="0.025" units="cm"/>
      <inkml:brushProperty name="height" value="0.025" units="cm"/>
    </inkml:brush>
  </inkml:definitions>
  <inkml:trace contextRef="#ctx0" brushRef="#br0">393 1 11723,'0'0'9460,"-11"3"-8638,-2 3-568,1-1 0,0 2 1,1 0-1,-1 0 0,1 1 1,0 0-1,1 1 0,0 0 1,1 0-1,-11 14 0,-9 16 354,2 2 0,1 0 1,2 2-1,2 0 0,2 2 0,-18 60 0,21-49-181,3 1-1,2 0 1,3 1 0,-3 112-1,12-155-353,0-1 0,1 1 0,1 0-1,0 0 1,1-1 0,9 27 0,-8-33-13,0 1 0,0 0 1,1-1-1,1 0 0,-1 0 1,1-1-1,1 0 0,-1 0 0,1 0 1,0 0-1,13 8 0,0-2-186,1-1 0,0 0 1,0-2-1,1 0 0,31 8 0,4-4-3388,-1-6-4105,-5-7-6480</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22.604"/>
    </inkml:context>
    <inkml:brush xml:id="br0">
      <inkml:brushProperty name="width" value="0.025" units="cm"/>
      <inkml:brushProperty name="height" value="0.025" units="cm"/>
    </inkml:brush>
  </inkml:definitions>
  <inkml:trace contextRef="#ctx0" brushRef="#br0">0 239 13357,'0'0'13927,"8"0"-12773,2-1-1001,0-1 0,1 0 0,-1-1 0,0 0 0,-1 0 0,1-1 0,0-1 0,-1 1 0,0-1 0,0-1 0,-1 0 0,9-7 0,24-21-88,38-40 1,-62 57-24,40-39-16,-61 84-277,-11 15 471,8-26-202,1 0-1,1 1 1,0-1-1,1 1 1,1 0-1,1 0 1,0 0-1,1 1 1,2 22-1,-1-40-86,1 0 0,-1 0-1,0 1 1,0-1-1,1 0 1,-1 0-1,1 0 1,-1 0-1,1 0 1,0 0-1,-1 0 1,1 0-1,0 0 1,0 0 0,-1 0-1,1 0 1,0 0-1,0-1 1,0 1-1,0 0 1,2 1-1,27 2-5229,-7-6-1348</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22.994"/>
    </inkml:context>
    <inkml:brush xml:id="br0">
      <inkml:brushProperty name="width" value="0.025" units="cm"/>
      <inkml:brushProperty name="height" value="0.025" units="cm"/>
    </inkml:brush>
  </inkml:definitions>
  <inkml:trace contextRef="#ctx0" brushRef="#br0">81 0 17905,'0'0'13826,"-4"13"-13238,-14 33-399,-22 68 13,35-98-192,1 0-1,1 1 1,0-1-1,1 1 1,0 18-1,2-34-22,0 1-1,0 0 1,0 0-1,1-1 1,-1 1 0,0 0-1,1-1 1,-1 1 0,1 0-1,0-1 1,-1 1-1,1 0 1,0-1 0,0 1-1,0-1 1,0 0-1,0 1 1,1-1 0,-1 0-1,0 0 1,1 1-1,-1-1 1,3 1 0,-1-1-63,1 1 0,-1-1 0,0-1 0,0 1 0,1 0 0,-1-1 0,1 0 0,-1 0 0,0 0 0,1 0 0,5-1 0,1-1-289,-1 0 0,1-1 0,-1 0 1,0 0-1,0-1 0,0 0 0,-1-1 1,10-6-1,12-18-5748,-13 6-752,-2-6-5621</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23.353"/>
    </inkml:context>
    <inkml:brush xml:id="br0">
      <inkml:brushProperty name="width" value="0.025" units="cm"/>
      <inkml:brushProperty name="height" value="0.025" units="cm"/>
    </inkml:brush>
  </inkml:definitions>
  <inkml:trace contextRef="#ctx0" brushRef="#br0">40 1 16496,'0'0'6149,"-22"69"-3522,14-39-97,2 3-736,2 1-609,4-1-768,0-6-321,5-4-96,10-6-545,1-8-1281,2-9-2274,0 0-2274,0-17-9288</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23.697"/>
    </inkml:context>
    <inkml:brush xml:id="br0">
      <inkml:brushProperty name="width" value="0.025" units="cm"/>
      <inkml:brushProperty name="height" value="0.025" units="cm"/>
    </inkml:brush>
  </inkml:definitions>
  <inkml:trace contextRef="#ctx0" brushRef="#br0">71 16 9449,'0'0'14734,"9"-2"-13325,-7 2-1282,13-4 285,0 1 0,1 0 0,-1 1 0,1 1 0,-1 1 0,28 2 0,-43-2-403,1 1-1,0-1 1,-1 0-1,1 1 1,-1-1 0,1 1-1,-1-1 1,1 1-1,-1-1 1,1 1 0,-1 0-1,1-1 1,-1 1-1,0-1 1,1 1 0,-1 0-1,0-1 1,0 1-1,1 0 1,-1-1 0,0 1-1,0 0 1,0 0-1,0-1 1,0 1-1,0 0 1,0-1 0,0 1-1,0 0 1,0 0-1,0-1 1,-1 1 0,1 0-1,0-1 1,-1 2-1,-10 24 281,-8 0 158,-1-2 1,-33 32-1,35-39-85,0 1 0,2 0-1,0 2 1,1 0 0,-15 27 0,29-45-360,0-1 0,0 1 0,0-1 0,1 1 1,-1-1-1,0 1 0,1-1 0,-1 1 0,1 0 1,0 0-1,-1-1 0,1 1 0,0 0 1,0-1-1,0 1 0,0 0 0,0 0 0,1-1 1,-1 1-1,0 0 0,1-1 0,-1 1 0,2 2 1,-1-3-3,1 0 1,-1 0 0,0 0 0,1 0-1,-1 0 1,1 0 0,0-1-1,-1 1 1,1 0 0,0-1 0,-1 1-1,1-1 1,0 1 0,0-1-1,-1 0 1,1 0 0,0 0 0,2 0-1,11-1-3,1-1 0,-1-1-1,27-8 1,-40 11 3,74-20-2341,3 7-3475,-56 13-2330</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24.071"/>
    </inkml:context>
    <inkml:brush xml:id="br0">
      <inkml:brushProperty name="width" value="0.025" units="cm"/>
      <inkml:brushProperty name="height" value="0.025" units="cm"/>
    </inkml:brush>
  </inkml:definitions>
  <inkml:trace contextRef="#ctx0" brushRef="#br0">26 0 20916,'0'0'8904,"2"59"-7494,-7-22-385,-1 2-609,0 2-320,1-2-96,1-4 0,2-4 0,2-6-897,0-9-1153,0-9-3139</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0.909"/>
    </inkml:context>
    <inkml:brush xml:id="br0">
      <inkml:brushProperty name="width" value="0.025" units="cm"/>
      <inkml:brushProperty name="height" value="0.025" units="cm"/>
    </inkml:brush>
  </inkml:definitions>
  <inkml:trace contextRef="#ctx0" brushRef="#br0">8 7 13965,'0'0'4634,"8"-2"-2387,-6 1-2136,0 0 0,0 1 0,0-1 0,0 0 0,0 1 0,0 0 0,0 0 0,0-1 0,0 1 0,0 0 0,0 0 0,1 1 0,-1-1 0,0 0-1,2 2 1,-2-1-10,-1 1 0,1-1 1,-1 1-1,0 0 0,0 0 0,0 0 0,0 0 0,0 0 0,0 0 0,0 0 0,0 0 0,-1 0 0,1 0 0,-1 0 0,0 0 0,0 1 0,1-1 0,-1 0 0,-1 0 0,1 3 0,-1 47 678,-3 1 0,-1-1 0,-3 0 0,-15 51-1,7-29-657,15-69-248,-7 42 118,11-21-3480,3-22-1224,-1-3-1496</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24.913"/>
    </inkml:context>
    <inkml:brush xml:id="br0">
      <inkml:brushProperty name="width" value="0.025" units="cm"/>
      <inkml:brushProperty name="height" value="0.025" units="cm"/>
    </inkml:brush>
  </inkml:definitions>
  <inkml:trace contextRef="#ctx0" brushRef="#br0">42 30 12588,'0'0'5477,"-8"0"-3219,-26 1 6,42-4 2527,37-14-3187,-13 12-977,-1 2 1,0 1-1,45 2 0,-74 0-617,0 0 0,0 0 0,0 0 0,1 0-1,-1 0 1,0 0 0,0 0 0,0 1 0,0-1 0,0 1 0,1 0-1,-1 0 1,0-1 0,-1 1 0,1 0 0,0 1 0,0-1 0,0 0-1,-1 1 1,1-1 0,0 0 0,-1 1 0,1 0 0,-1-1 0,0 1 0,0 0-1,0 0 1,1 0 0,-2 0 0,1 0 0,0 0 0,0 0 0,-1 0-1,1 0 1,0 3 0,-2 0-3,1-1 0,-1 1-1,0-1 1,0 1 0,0-1 0,0 0-1,-1 1 1,0-1 0,0 0 0,0 0-1,0 0 1,-1 0 0,1 0 0,-1-1-1,0 1 1,-5 3 0,-11 10 78,-39 27 0,41-33-65,0 1-1,1 1 0,1 0 1,-16 18-1,30-30-11,-1 0 1,1 1-1,0-1 0,0 0 1,-1 1-1,1-1 0,0 1 1,1-1-1,-1 1 0,0-1 1,0 1-1,1-1 0,-1 1 1,0 0-1,1 0 1,0-1-1,-1 1 0,1 0 1,0 0-1,0-1 0,0 1 1,0 0-1,0 0 0,1 0 1,-1-1-1,2 4 0,-1-3 6,1 0-1,0 0 1,0-1-1,0 1 1,0 0-1,0-1 1,0 0-1,1 0 1,-1 1-1,0-1 1,1 0-1,-1-1 1,1 1-1,-1 0 1,1-1-1,2 1 1,13 1-279,1-1 1,-1 0-1,36-4 1,-42 1-960,-1 0 0,0-1 0,0 0 0,0 0 0,0-1-1,14-8 1,15-13-6618</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25.271"/>
    </inkml:context>
    <inkml:brush xml:id="br0">
      <inkml:brushProperty name="width" value="0.025" units="cm"/>
      <inkml:brushProperty name="height" value="0.025" units="cm"/>
    </inkml:brush>
  </inkml:definitions>
  <inkml:trace contextRef="#ctx0" brushRef="#br0">112 0 16400,'0'0'2562,"-8"10"43,-9 12-402,0 1-1,-21 41 0,33-55-1852,1 0-1,0 0 0,0 0 0,1 1 0,0-1 0,0 1 1,1 0-1,1 0 0,-1 0 0,2 0 0,-1-1 0,3 21 1,-2-29-348,1 1 0,0-1 0,0 0 0,0 0 1,0 1-1,0-1 0,0 0 0,0 0 1,1 0-1,-1 0 0,0 0 0,1 0 0,-1 0 1,0-1-1,1 1 0,-1 0 0,1-1 0,-1 1 1,1-1-1,-1 1 0,1-1 0,0 0 1,-1 0-1,1 0 0,-1 0 0,4 0 0,46-4-29,-41 1-508,-1 0 1,0-1 0,0 0 0,0 0-1,0-1 1,-1 0 0,1 0 0,11-11-1,-15 12-370,1-1-1,-1 0 1,0 0-1,0-1 0,0 1 1,-1-1-1,0 0 1,0 0-1,-1 0 0,1-1 1,-1 1-1,2-10 1,-23 30 6163,4 2-3752,2 1 1,0 0-1,1 0 1,-11 24-1,16-29-1365,1 0 0,1 0-1,0 0 1,1 1-1,0-1 1,0 1-1,2 0 1,-1 13 0,4-6-2282,6-10-4126</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26.205"/>
    </inkml:context>
    <inkml:brush xml:id="br0">
      <inkml:brushProperty name="width" value="0.025" units="cm"/>
      <inkml:brushProperty name="height" value="0.025" units="cm"/>
    </inkml:brush>
  </inkml:definitions>
  <inkml:trace contextRef="#ctx0" brushRef="#br0">1 164 13645,'0'0'12422,"12"-5"-11183,-1-2-945,-6 4-166,1 0-1,-1 0 1,1 0-1,0 1 1,0 0 0,0 0-1,0 1 1,0-1 0,0 1-1,0 1 1,11-1 0,89 1 1074,723-18 78,-739 12-1191,562-31-437,3 39 639,-613 1-131,-1-2 0,1-2 0,-1-1 1,0-2-1,0-2 0,55-16 0,-76 16-160,7-3 0,0 2 0,1 0 0,28-2 0,-60 10-732,-13 2-5455,2-3-1628</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34.924"/>
    </inkml:context>
    <inkml:brush xml:id="br0">
      <inkml:brushProperty name="width" value="0.025" units="cm"/>
      <inkml:brushProperty name="height" value="0.025" units="cm"/>
    </inkml:brush>
  </inkml:definitions>
  <inkml:trace contextRef="#ctx0" brushRef="#br0">1 227 11435,'0'0'20275,"79"-49"-19218,-29 12-1057,47-48 0,-42 35 0,-54 50 0,-1 0 0,0-1 0,0 1 0,0 0 0,0-1 0,0 1 0,1 0 0,-1 0 0,0-1 0,0 1 0,1 0 0,-1 0 0,0-1 0,0 1 0,1 0 0,-1 0 0,0 0 0,1 0 0,-1-1 0,0 1 0,1 0 0,-1 0 0,0 0 0,1 0 0,-1 0 0,0 0 0,1 0 0,-1 0 0,0 0 0,1 0 0,-1 0 0,0 0 0,1 0 0,-1 0 0,0 0 0,1 0 0,-1 0 0,0 1 0,1-1 0,-1 0 0,0 0 0,0 0 0,1 0 0,-1 1 0,0-1 0,0 0 0,1 0 0,-1 1 0,1-1 0,-2 25 0,-12 30 0,12-55 0,-11 37 0,8-26 0,-1 1 0,1 0 0,1 0 0,0 0 0,0 1 0,2-1 0,-1 1 0,2-1 0,-1 1 0,3 19 0,-1-32-91,-1 1-1,0 0 1,1 0 0,-1 0-1,1 0 1,-1-1 0,1 1-1,-1 0 1,1-1 0,-1 1-1,1 0 1,0-1 0,-1 1-1,1 0 1,0-1 0,-1 1-1,1-1 1,0 0 0,0 1-1,0-1 1,0 1 0,1-1-1,20 3-5676,-4-3-2891</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36.021"/>
    </inkml:context>
    <inkml:brush xml:id="br0">
      <inkml:brushProperty name="width" value="0.025" units="cm"/>
      <inkml:brushProperty name="height" value="0.025" units="cm"/>
    </inkml:brush>
  </inkml:definitions>
  <inkml:trace contextRef="#ctx0" brushRef="#br0">9 95 3651,'-9'-11'10128,"11"-6"-4797,-1 14-4901,-1 1-1,1 0 0,0 0 1,1-1-1,-1 1 1,0 0-1,1 0 0,-1 0 1,1 0-1,-1 1 1,4-4-1,4 0 379,0 0-1,0 1 1,1 0 0,0 0-1,12-3 1,-8 4-486,0 1 0,0 0 0,0 0 0,0 2 0,0 0 0,16 2 0,-28-2-317,0 0-1,-1 0 1,1 0 0,0 0 0,0 0-1,0 1 1,0-1 0,-1 1 0,1-1-1,0 1 1,0 0 0,-1-1 0,1 1-1,0 0 1,-1 0 0,1 0 0,-1 1-1,0-1 1,1 0 0,-1 1-1,0-1 1,0 0 0,1 1 0,-1-1-1,0 1 1,-1 0 0,1-1 0,0 1-1,0 0 1,-1 0 0,1-1 0,-1 1-1,1 0 1,-1 0 0,0 0-1,0 0 1,0-1 0,0 1 0,0 0-1,0 0 1,-1 0 0,1 0 0,0 0-1,-1-1 1,-1 4 0,0 2 106,-1 0 0,-1 0 0,1 0 0,-1 0 1,0-1-1,0 1 0,-1-1 0,0 0 0,-11 9 0,-41 28-26,41-32-86,1 0-1,0 0 0,0 2 0,1 0 1,-22 27-1,35-39 2,1 0 0,-1-1 0,0 1 0,1 0 0,-1 0 0,1 0 0,-1 0 0,1 0 0,0 0 0,-1 0 0,1 0 0,0 0 0,0 0 0,0 0 0,0 0 0,-1 0 0,1 0 0,1 0 0,-1 0 0,0 0 0,0 0 0,0 0 0,0 0 0,1 0 0,-1 0 0,1 0 0,-1 0 0,0 0 0,1 0 0,-1-1 0,1 1 0,0 0 0,-1 0 0,1 0 0,0-1 0,0 1 0,-1 0 0,1-1 0,0 1 0,0-1 0,0 1 0,0-1 0,0 1 0,0-1 0,0 1 0,-1-1 0,3 0 0,7 3 0,-1 0 0,1-1 0,0 0 0,10 0 0,-8-1 0,56 5-2450,-61-6 1763,-1 0 0,1-1 0,0 0 0,-1 0-1,1 0 1,-1-1 0,1 0 0,-1 0 0,0 0 0,0-1-1,0 0 1,0 0 0,5-5 0,4-4-10337</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36.682"/>
    </inkml:context>
    <inkml:brush xml:id="br0">
      <inkml:brushProperty name="width" value="0.025" units="cm"/>
      <inkml:brushProperty name="height" value="0.025" units="cm"/>
    </inkml:brush>
  </inkml:definitions>
  <inkml:trace contextRef="#ctx0" brushRef="#br0">42 1 13389,'0'0'13767,"4"2"-11738,-3-1-1984,1-1 0,-1 2 0,0-1 0,1 0 0,-1 0 0,0 0 0,0 0 0,0 1-1,0-1 1,0 0 0,0 1 0,0-1 0,0 1 0,-1 0 0,1-1 0,-1 1 0,1-1 0,-1 1 0,1 0 0,-1-1 0,0 1 0,0 0 0,0-1 0,0 1 0,0 0 0,0 0 0,0-1-1,-1 1 1,1 0 0,-1-1 0,0 4 0,-4 10 430,-1-1 0,-15 29-1,16-34-354,0 0 0,0 0 0,1 1 0,1-1 0,-4 15 0,7-23-120,0 0 0,-1 0 0,1 0 0,0 0 0,0 0 0,1 0 0,-1 0 0,0 0 0,0-1 0,0 1 0,1 0 0,-1 0 0,0 0 0,1 0 0,-1 0 0,1 0 0,-1-1 0,1 1 0,-1 0 0,1 0 0,-1-1 0,1 1 0,0 0 0,-1-1 0,1 1 0,0-1 0,0 1 0,1 0 0,1 0 0,0 0 0,0 0 0,-1-1 0,1 1 0,0-1 0,0 0 0,0 0 0,0 0 0,5-1 0,3-1 0,-1 0 0,0 0 0,0-1 0,18-9 0,-1-3-2536,12-17-6909,-35 28 8190,0-1 0,-1 1 1,0-1-1,0 1 0,0-1 0,4-9 0,-1-18 3950,-4 45 5326,-6 17-5274,3-27-1840,-11 70 2960,-5 41-1499,13-37-8742</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37.053"/>
    </inkml:context>
    <inkml:brush xml:id="br0">
      <inkml:brushProperty name="width" value="0.025" units="cm"/>
      <inkml:brushProperty name="height" value="0.025" units="cm"/>
    </inkml:brush>
  </inkml:definitions>
  <inkml:trace contextRef="#ctx0" brushRef="#br0">40 1 18001,'0'0'9225,"-20"59"-6695,13-32-960,1 5-962,1 2-512,4 4-96,1-2-993,0 1-768,0-7 383,0-5-511,0-9-1731,2-12-896,2-4-3652</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37.397"/>
    </inkml:context>
    <inkml:brush xml:id="br0">
      <inkml:brushProperty name="width" value="0.025" units="cm"/>
      <inkml:brushProperty name="height" value="0.025" units="cm"/>
    </inkml:brush>
  </inkml:definitions>
  <inkml:trace contextRef="#ctx0" brushRef="#br0">54 0 18546,'0'0'13837,"-1"11"-13485,-2 7-342,-1 0-1,0 0 1,-13 27 0,-4 20-17,20-63 7,0 1 0,1 0 0,-1-1 0,1 1 0,-1-1 0,1 1 0,0 0 0,0-1 0,0 1 0,1 0 0,-1-1 0,2 6 0,-2-7 0,1 0 0,0 0 0,-1 0 0,1 0 0,0 1 0,0-1 0,-1 0 0,1-1 0,0 1 0,0 0 0,0 0 0,0 0 0,0 0 0,0-1 0,1 1 0,-1 0 0,0-1 0,0 1 0,2-1 0,2 1 0,-1 0 0,1-1 0,-1 0 0,1 0 0,-1 0 0,1-1 0,0 0 0,-1 1 0,0-2 0,1 1 0,-1 0 0,0-1 0,1 0 0,3-2 0,27-16-2506,-27 14 770,1 0 0,-1 0 0,0-1 0,0 0 0,0-1 0,-1 1 0,6-11 0,-2 2-7430</inkml:trace>
  <inkml:trace contextRef="#ctx0" brushRef="#br0" timeOffset="1">232 66 6342,'0'0'19795,"-8"52"-16656,2-29-1314,-1 6-511,2 0-962,0 3-352,5-1 0,0-6 0,0-4-128,11-9-2050,7-11-2563,4-1-3426</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0:37.865"/>
    </inkml:context>
    <inkml:brush xml:id="br0">
      <inkml:brushProperty name="width" value="0.025" units="cm"/>
      <inkml:brushProperty name="height" value="0.025" units="cm"/>
    </inkml:brush>
  </inkml:definitions>
  <inkml:trace contextRef="#ctx0" brushRef="#br0">180 5 22421,'0'0'4746,"-8"-1"-3315,0 0-1304,1 1 0,-1 0 1,1 0-1,-1 1 0,1 0 0,-1 0 1,1 1-1,0 0 0,0 0 1,0 0-1,0 1 0,0 0 0,0 1 1,1-1-1,-1 1 0,1 1 0,0-1 1,-9 10-1,12-11-10,0-1-1,1 1 1,-1 0 0,1 0 0,0 1-1,0-1 1,0 0 0,0 1 0,0-1-1,1 1 1,0 0 0,-1-1 0,1 1-1,0 5 1,1-8-117,0 0 0,1-1 0,-1 1 0,0-1 0,1 1 0,-1-1 0,0 0 0,1 1 0,-1-1 0,1 1 0,-1-1 0,1 0 0,-1 1 0,1-1 0,-1 0 0,1 1 0,-1-1 0,1 0 0,0 0 0,-1 0 0,1 1 0,-1-1 0,1 0 0,0 0 0,-1 0 0,1 0 0,-1 0 0,1 0 0,1-1 0,23 1 0,-21-1 0,7 0-161,-1-2 0,1 1 0,-1-2 0,0 1 0,0-1 0,0-1 0,0 0 0,-1 0 0,0-1 0,0 0 0,-1 0 0,1-1 0,-1-1 0,-1 1 0,1-1 0,-1 0 0,-1-1 0,7-10 0,-17 29 177,-5 6 387,2 0 0,0 1 0,-9 34 0,15-45-323,0-1-1,1 1 1,-1 0-1,1-1 1,0 1-1,0 0 1,1-1-1,0 1 1,0 0-1,0-1 1,0 1-1,1-1 1,0 1-1,0-1 1,1 0-1,0 0 1,5 9-1,-4-9-79,0 0 0,-1 0 0,0 0 0,0 1 0,0-1 0,-1 1 0,1-1 0,-1 1 0,-1 0 0,1 0 0,-1 0 0,0 7 0,-1-11 0,0 1 0,0-1 0,-1 0 0,1 1 0,-1-1 0,0 0 0,1 0 0,-1 0 0,0 0 0,-1 0 0,1 0 0,0 0 0,0 0 0,-1 0 0,1 0 0,-1 0 0,0-1 0,1 1 0,-1-1 0,0 1 0,0-1 0,0 0 0,0 0 0,0 0 0,0 0 0,0 0 0,-1 0 0,1 0 0,0-1 0,0 1 0,-1-1 0,1 0 0,-4 0 0,-6 2-76,1 0-1,-1-1 1,0-1 0,0 0 0,-14-2-1,24 2-40,0-1 0,0 1 0,0 0 0,0 0 0,0-1 0,0 1 0,0-1 0,0 0 0,0 1 0,1-1-1,-1 0 1,0 0 0,1 0 0,-1 0 0,0-1 0,1 1 0,0 0 0,-1-1 0,1 1 0,0-1 0,-1 1 0,1-1 0,0 0 0,0 1 0,0-1-1,1 0 1,-1 0 0,0 0 0,1 1 0,-1-1 0,1 0 0,-1 0 0,1 0 0,0 0 0,0 0 0,0 0 0,0 0 0,1-3 0,4-13-11292</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02.753"/>
    </inkml:context>
    <inkml:brush xml:id="br0">
      <inkml:brushProperty name="width" value="0.025" units="cm"/>
      <inkml:brushProperty name="height" value="0.025" units="cm"/>
    </inkml:brush>
  </inkml:definitions>
  <inkml:trace contextRef="#ctx0" brushRef="#br0">0 13 6822,'0'0'11136,"13"-3"-10031,2 0-876,0 0 0,0 1 0,0 1 0,0 1 0,1 0 0,-1 1 0,30 5-1,14 8-276,-1 3-1,-1 2 0,-1 2 0,0 3 0,87 52 0,-133-70 37,0-1 0,0 0 0,1-1 0,-1 0 0,1 0 0,0-1 0,0-1 0,0 1 0,17 0 0,0-3-44,1-1-1,37-6 1,-2 0-867,-62 6 847,0 1 1,0-1-1,0 1 0,0 0 1,0 0-1,1 0 0,-1 0 1,0 0-1,0 1 0,0-1 1,0 1-1,0-1 0,2 2 1,-3 0 133,0-1 0,0 1 0,0-1 1,0 1-1,-1 0 0,1-1 0,-1 1 1,1 0-1,-1-1 0,1 1 0,-1 0 1,0 0-1,0 2 0,0 0 186,1-2-163,-1 0 0,1 0 0,0 0 0,-1 0-1,1 0 1,0-1 0,0 1 0,0 0 0,1-1 0,-1 1 0,0 0-1,1-1 1,-1 0 0,0 1 0,1-1 0,0 0 0,-1 0 0,1 1 0,0-1-1,0-1 1,0 1 0,-1 0 0,1 0 0,0-1 0,0 1 0,0-1 0,0 0-1,0 1 1,0-1 0,0 0 0,0 0 0,0 0 0,0 0 0,4-1 0,9-1 171,1 1 0,0-2 0,18-5 0,-27 6-253,25-6 7,2 2-1,-1 0 0,0 3 1,64 1-1,-92 2 63,1 1 1,-1 0-1,1 1 1,-1 0-1,0 0 0,0 0 1,1 0-1,8 6 1,-9-5 107,0 0 1,0 0-1,0-1 1,0 1-1,1-2 1,-1 1-1,1 0 1,-1-1-1,7 1 1,8-2 226,0-1-1,-1-1 1,1 0-1,37-10 1,78-33-1246,-31 10-3898,-55 22-1527,-7 2-6421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1.252"/>
    </inkml:context>
    <inkml:brush xml:id="br0">
      <inkml:brushProperty name="width" value="0.025" units="cm"/>
      <inkml:brushProperty name="height" value="0.025" units="cm"/>
    </inkml:brush>
  </inkml:definitions>
  <inkml:trace contextRef="#ctx0" brushRef="#br0">1 157 15246,'0'0'9706,"71"-8"-7336,-30-3-608,4-3-994,6-3-512,-1 0-223,-4 3-162,-5 1-767,-12 0-1026,-11-1-1249,-16-3-1698,-2-2-3138</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03.832"/>
    </inkml:context>
    <inkml:brush xml:id="br0">
      <inkml:brushProperty name="width" value="0.025" units="cm"/>
      <inkml:brushProperty name="height" value="0.025" units="cm"/>
    </inkml:brush>
  </inkml:definitions>
  <inkml:trace contextRef="#ctx0" brushRef="#br0">52 0 17008,'0'0'2509,"-6"13"-1783,-2 3-630,1 1-1,0 0 0,2 0 1,0 0-1,0 0 1,2 1-1,-2 21 1,5-37-98,0-1 0,0 0 1,0 0-1,0 0 1,0 0-1,0 0 1,0 0-1,0 0 1,0 1-1,1-1 1,-1 0-1,0 0 0,1 0 1,-1 0-1,1 0 1,0 0-1,-1 0 1,1 0-1,-1-1 1,1 1-1,0 0 1,0 0-1,0 0 1,-1-1-1,1 1 0,0 0 1,2 0-1,-1-1 6,0 1-1,0-1 1,0 0-1,0 0 1,0 0-1,0 0 0,0 0 1,0 0-1,0-1 1,0 1-1,0-1 1,0 1-1,3-3 0,5-1 34,0-1-1,-1-1 1,0 1-1,15-13 0,44-55-86,-50 52-79,0 1 0,26-21 0,-46 77 1810,-8 5-1006,6-28-573,0 1 0,2 0 0,-1 0 0,1 0-1,1 0 1,1 24 0,0-37-80,0 0-1,0 0 1,1 0-1,-1 0 1,0 0-1,0 0 0,1 0 1,-1 0-1,1 0 1,-1 0-1,1 0 1,-1 0-1,1 0 1,0 0-1,-1-1 1,1 1-1,0 0 0,0 0 1,-1-1-1,1 1 1,0 0-1,0-1 1,0 1-1,0-1 1,0 1-1,0-1 1,0 0-1,1 1 1,1-1 65,0 0 0,0 1 1,0-1-1,0-1 1,0 1-1,0 0 0,-1-1 1,1 1-1,0-1 1,3-1-1,5-2 109,-1-1-1,0 0 1,-1 0 0,15-10 0,2-7-74,42-48-1,9-8-44,-77 78-93,0 0 0,1-1 1,-1 1-1,0-1 0,0 1 0,1 0 0,-1-1 1,0 1-1,0 0 0,1-1 0,-1 1 0,0 0 1,1 0-1,-1-1 0,0 1 0,1 0 0,-1 0 1,1 0-1,-1-1 0,0 1 0,1 0 0,-1 0 1,1 0-1,-1 0 0,0 0 0,1 0 0,-1 0 1,1 0-1,-1 0 0,1 0 0,-1 0 1,0 0-1,1 0 0,-1 0 0,1 0 0,-1 0 1,1 1-1,-1-1 0,0 0 0,1 0 0,-1 0 1,0 1-1,1-1 0,-1 0 0,0 0 0,1 1 1,-1-1-1,0 0 0,0 1 0,1-1 0,-1 0 1,0 1-1,1 0 0,0 24-6103,-1-19 2222,0 1-7330</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04.192"/>
    </inkml:context>
    <inkml:brush xml:id="br0">
      <inkml:brushProperty name="width" value="0.025" units="cm"/>
      <inkml:brushProperty name="height" value="0.025" units="cm"/>
    </inkml:brush>
  </inkml:definitions>
  <inkml:trace contextRef="#ctx0" brushRef="#br0">171 0 4740,'0'0'10960,"-10"5"-7805,-5 0-2384,-4 3-295,1 0 0,0 0 0,-22 15 0,37-21-401,-1 0 0,1 0 0,0 1 1,-1-1-1,1 1 0,0-1 0,1 1 0,-1 0 0,0 1 0,1-1 1,0 0-1,0 1 0,0-1 0,0 1 0,0 0 0,1-1 1,-1 1-1,1 0 0,0 0 0,0 0 0,1 0 0,-1 0 1,1 0-1,0 5 0,1-8-61,-1 1 0,1-1 0,0 0-1,0 0 1,0 0 0,0 0 0,0 0 0,0 0 0,0 0 0,0 0 0,0 0 0,0 0 0,1 0 0,-1-1-1,0 1 1,1 0 0,-1-1 0,0 1 0,1-1 0,-1 0 0,1 1 0,-1-1 0,1 0 0,-1 0-1,0 0 1,1 0 0,-1 0 0,1 0 0,-1 0 0,3-1 0,2 0 11,0 1 1,0-1-1,0 0 0,0 0 1,0-1-1,7-3 0,-7 1 53,0 1 0,-1-2-1,0 1 1,0-1 0,0 0-1,0 0 1,-1 0 0,0 0-1,0-1 1,0 0 0,0 0-1,-1 0 1,0 0 0,-1 0-1,1-1 1,-1 1 0,-1-1 0,1 0-1,0-10 1,-22 37 333,16-14-440,0 1-1,0 0 1,1 0-1,0 0 1,1 0 0,0 0-1,0 0 1,0 1 0,1-1-1,0 1 1,0 7 0,2-14-64,-1 0 1,0 0 0,1 0 0,-1 0 0,1 0 0,-1 0 0,1 0 0,-1 0-1,1 0 1,0 0 0,0 0 0,-1-1 0,1 1 0,0 0 0,0 0 0,0-1-1,0 1 1,0-1 0,0 1 0,0-1 0,0 1 0,0-1 0,0 1 0,0-1-1,0 0 1,0 0 0,0 0 0,0 1 0,0-1 0,0 0 0,0 0 0,1 0-1,-1-1 1,0 1 0,0 0 0,0 0 0,2-1 0,3 0-818,0 0 0,0 0 0,0-1 0,0 0 0,0 0 0,5-3 0,21-16-7354</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04.534"/>
    </inkml:context>
    <inkml:brush xml:id="br0">
      <inkml:brushProperty name="width" value="0.025" units="cm"/>
      <inkml:brushProperty name="height" value="0.025" units="cm"/>
    </inkml:brush>
  </inkml:definitions>
  <inkml:trace contextRef="#ctx0" brushRef="#br0">94 120 16400,'0'0'1430,"-12"11"81,4-3-1220,-37 38 1133,42-43-1226,0 1-1,0 0 0,0 0 1,1 0-1,0 0 1,-1 0-1,2 0 0,-1 1 1,0-1-1,1 1 1,0-1-1,0 1 0,0 5 1,1-10-192,0 0 0,0 1 0,0-1 0,0 0 0,0 1 0,0-1 0,0 1 0,0-1 0,0 0 0,0 1 0,0-1 0,0 0 0,1 1 0,-1-1 0,0 0 0,0 0 0,0 1 0,1-1 0,-1 0 0,0 1 1,0-1-1,1 0 0,-1 0 0,0 0 0,1 1 0,-1-1 0,0 0 0,1 0 0,-1 0 0,0 0 0,1 1 0,-1-1 0,0 0 0,1 0 0,-1 0 0,0 0 0,1 0 0,19-4 136,14-14 53,-17 2-318,-1 0 1,0-1 0,-1 0 0,-1-1-1,0-1 1,-2 0 0,0-1-1,-1 0 1,-1-1 0,7-23-1,-15 36 966,-5 7-354,-12 18-233,-18 29-279,29-41 67,1 0 1,0 0 0,0 0-1,1 1 1,-1-1 0,1 1-1,1 0 1,-1-1 0,1 1-1,0 0 1,0 0 0,0 10-1,2-13-176,-1 0 0,1 0 0,0 1 0,0-1 0,1 0 0,-1 0 0,1 0 0,-1 0 0,1 0-1,0 0 1,0-1 0,0 1 0,0-1 0,1 1 0,-1-1 0,1 0 0,0 0 0,-1 0 0,1 0 0,0 0 0,0-1 0,0 1 0,5 1-1,38 12-9513,-26-12 3042</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04.884"/>
    </inkml:context>
    <inkml:brush xml:id="br0">
      <inkml:brushProperty name="width" value="0.025" units="cm"/>
      <inkml:brushProperty name="height" value="0.025" units="cm"/>
    </inkml:brush>
  </inkml:definitions>
  <inkml:trace contextRef="#ctx0" brushRef="#br0">84 0 12780,'0'0'6983,"-7"10"-5809,3-5-951,0-1-20,0 0-1,0 1 1,0-1-1,1 1 1,0 0-1,0 0 1,0 0-1,1 1 1,-1-1-1,1 0 1,-2 10-1,8-14-540,0 1 0,1 0 0,-1-1 0,0 0 0,0 0 0,1-1 0,-1 1 0,6-1 0,-7 1-26,10-1-578,-8 0 816,0 0 0,-1 0 0,1 0-1,-1 1 1,1 0 0,-1-1-1,1 2 1,-1-1 0,5 2 0,-9-2 236,0-1 0,0 1 1,1 0-1,-1-1 0,0 1 1,0 0-1,0-1 0,0 1 1,0 0-1,0 0 0,0-1 1,0 1-1,0 0 0,-1-1 1,1 1-1,0 0 1,0-1-1,-1 1 0,1-1 1,0 1-1,-1 0 0,1-1 1,0 1-1,-1-1 0,1 1 1,-1-1-1,1 1 0,-1-1 1,1 1-1,-1-1 0,1 0 1,-1 1-1,0 0 0,-24 16 750,20-14-528,-16 13 466,16-12-650,1 0-1,-1 0 0,0 0 1,0-1-1,0 1 0,0-1 1,-1-1-1,1 1 1,-1-1-1,0 0 0,0 0 1,1 0-1,-10 1 0,15-5-420,-1 0 0,1 0 0,0 1 0,-1-1 0,1 0 0,0 0 0,0 0 0,0 1 0,0-1 0,1 0 0,-1 0 0,0 0 0,2-2 0,12-28-4441,8-7-2861</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05.285"/>
    </inkml:context>
    <inkml:brush xml:id="br0">
      <inkml:brushProperty name="width" value="0.025" units="cm"/>
      <inkml:brushProperty name="height" value="0.025" units="cm"/>
    </inkml:brush>
  </inkml:definitions>
  <inkml:trace contextRef="#ctx0" brushRef="#br0">34 1 16143,'0'0'7805,"-2"11"-6609,-5 33-186,-2 7-770,2 1 0,-1 65-1,8-116-288,0 1 0,0-1-1,0 1 1,0-1-1,0 0 1,1 1-1,-1-1 1,0 1 0,1-1-1,-1 0 1,1 1-1,-1-1 1,1 0-1,-1 0 1,1 1 0,0-1-1,0 0 1,0 0-1,0 0 1,0 0-1,0 0 1,1 1-1,-1-1-19,1-1-1,-1 0 1,0 1-1,1-1 0,-1 0 1,1 0-1,-1 0 0,0 0 1,1 0-1,-1 0 0,0-1 1,1 1-1,-1 0 0,0-1 1,1 1-1,-1 0 0,0-1 1,2-1-1,3-1-53,1-1 0,-1 0 0,-1 0 1,1-1-1,0 0 0,-1 0 0,5-6 0,-9 9 264,1-1-1,-1 1 1,1 0 0,0 0-1,0 0 1,0 0 0,0 0-1,0 0 1,1 0 0,-1 1-1,0-1 1,1 1 0,-1 0-1,1 0 1,0 0 0,-1 0-1,1 0 1,0 0 0,-1 1-1,1-1 1,0 1 0,0 0-1,0 0 1,0 0 0,-1 0-1,1 0 1,3 1 0,-1-1-375,6-1 247,0 0 0,0-1 1,-1 0-1,1-1 0,-1 0 0,0-1 0,19-9 1,37-11-2069,-65 23 2070,-1 1-1,0 0 1,1 0-1,-1 0 0,0 0 1,1-1-1,-1 1 1,0 0-1,1 0 1,-1 0-1,1 0 0,-1 0 1,0 0-1,1 0 1,-1 0-1,1 0 0,-1 0 1,0 0-1,1 0 1,-1 0-1,1 1 0,-1-1 1,0 0-1,1 0 1,-1 0-1,0 0 0,1 1 1,-1-1-1,0 0 1,1 0-1,-1 1 0,0-1 1,0 0-1,1 0 1,-1 1-1,0-1 0,0 0 1,1 1-1,-1-1 1,0 1-1,0-1 0,0 0 1,0 1-1,0-1 1,1 0-1,-1 1 0,0-1 1,0 1-1,0-1 1,0 0-1,0 1 0,0-1 1,0 1-1,0-1 1,-1 1-1,-9 28 2480,4-12-584,6-17-1755,15-11-4084,14-9-7784,-7 8-1179</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05.751"/>
    </inkml:context>
    <inkml:brush xml:id="br0">
      <inkml:brushProperty name="width" value="0.025" units="cm"/>
      <inkml:brushProperty name="height" value="0.025" units="cm"/>
    </inkml:brush>
  </inkml:definitions>
  <inkml:trace contextRef="#ctx0" brushRef="#br0">101 0 15727,'0'0'10463,"-9"1"-9966,7-1-490,-42 9 450,42-8-461,0-1 0,1 0 1,-1 1-1,0 0 0,1-1 0,-1 1 1,1 0-1,-1 0 0,1-1 0,-1 1 1,1 1-1,-1-1 0,1 0 0,0 0 1,0 0-1,-1 1 0,1-1 0,0 1 1,0-1-1,0 1 0,1-1 0,-1 1 1,0-1-1,0 1 0,1 0 0,-1 1 1,1-2-116,1 0 1,-1 0-1,1 0 0,0 0 1,-1-1-1,1 1 1,-1 0-1,1 0 1,0-1-1,0 1 1,-1-1-1,1 1 1,0 0-1,0-1 0,0 0 1,0 1-1,0-1 1,0 0-1,0 1 1,0-1-1,0 0 1,0 0-1,0 0 1,-1 1-1,1-1 0,0 0 1,0-1-1,2 1 1,36 1-1261,-32-2 1231,-5 1 168,-1 0 1,1 0 0,0 0-1,-1 0 1,1 0-1,-1 0 1,1 0 0,-1 1-1,1-1 1,-1 0-1,1 1 1,-1-1-1,1 1 1,-1 0 0,0 0-1,1-1 1,-1 1-1,0 0 1,0 0 0,0 0-1,1 0 1,-1 0-1,0 0 1,0 1-1,1 1 1,-2-1 55,0 0-1,0-1 1,1 1-1,-2-1 1,1 1-1,0 0 1,0-1-1,-1 1 1,1 0-1,0-1 1,-1 1-1,0-1 1,1 1 0,-1-1-1,0 1 1,0-1-1,0 0 1,0 1-1,0-1 1,0 0-1,0 0 1,0 1-1,-1-1 1,-1 1 0,-3 4 329,-1 0 1,1-1 0,-1 0-1,0-1 1,0 1 0,0-1 0,0-1-1,-1 1 1,0-1 0,-15 4-1,23-8-523,-1 1 0,1 0 0,-1 0 0,1-1 0,-1 1 0,0 0 0,1-1 0,-1 1 0,1-1 0,0 1-1,-1 0 1,1-1 0,-1 1 0,1-1 0,0 1 0,-1-1 0,1 0 0,0 1 0,-1-1 0,1 1 0,0-1-1,0 0 1,0 1 0,0-1 0,0 1 0,0-1 0,-1 0 0,1 1 0,1-1 0,-1 0 0,0 1 0,0-1-1,0 1 1,0-1 0,0 0 0,0 1 0,1-1 0,-1 1 0,0-1 0,1 0 0,-1 0 0,1-1-410,6-23-5852</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06.372"/>
    </inkml:context>
    <inkml:brush xml:id="br0">
      <inkml:brushProperty name="width" value="0.025" units="cm"/>
      <inkml:brushProperty name="height" value="0.025" units="cm"/>
    </inkml:brush>
  </inkml:definitions>
  <inkml:trace contextRef="#ctx0" brushRef="#br0">35 0 17424,'0'0'7170,"-4"12"-5643,-5 22-1025,2 0-1,1 0 1,2 1 0,-1 56 0,5 137-406,4-214-80,3-17 207,5-23 109,-9 6-459,-1 0 0,-1-1 0,-1 1 0,0 0 0,-2-1 0,0 1 1,-1 0-1,-9-29 0,13 49-759,0 2 559,0 0 1,1 0 0,0 0-1,-1-1 1,1 1-1,0-1 1,0 0 0,0 1-1,0-1 1,0 0 0,0 0-1,0 0 1,0 0 0,3 0-1,2 1-834,0-1 1,-1-1-1,1 1 0,-1-1 0,1 0 0,0-1 0,-1 0 1,1 0-1,7-2 0,-11 2 1039,0 0 0,-1 0 0,1 0 1,0-1-1,-1 1 0,1-1 0,-1 0 0,1 1 0,3-5 1,-4 4 674,-1 0 1,0 1-1,0-1 0,1 0 1,-1 0-1,-1 0 1,1 0-1,0 0 0,0 0 1,-1 0-1,1 0 1,-1 0-1,0 0 1,1 0-1,-1-3 0,-5 7 4811,-15 15-3948,18-14-1188,-1 1 0,0 0-1,1 0 1,-1 0 0,1 0 0,0 1 0,1-1-1,-1 0 1,1 1 0,0-1 0,0 1-1,0 0 1,1-1 0,-1 8 0,3-12-225,-1 0 1,1 0-1,0 0 1,-1 0-1,1 0 0,0 0 1,-1 0-1,1 0 1,-1-1-1,1 1 1,0-1-1,-1 1 1,1-1-1,-1 1 1,1-1-1,0-1 0,7-4-1041,-1-1-1,0 0 0,-1 0 1,0-1-1,0 1 0,0-2 0,10-17 1,13-16-6620,-14 42 6972,3 1-2557,-7-9-2923</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07.216"/>
    </inkml:context>
    <inkml:brush xml:id="br0">
      <inkml:brushProperty name="width" value="0.025" units="cm"/>
      <inkml:brushProperty name="height" value="0.025" units="cm"/>
    </inkml:brush>
  </inkml:definitions>
  <inkml:trace contextRef="#ctx0" brushRef="#br0">25 48 7399,'0'0'14947,"-1"9"-13612,-17 130 780,14-88-3963,3-2-3368,1-48 5176,0-1-1,0 1 0,0-1 0,1 1 0,-1-1 1,0 0-1,0 1 0,0-1 0,1 0 0,-1 1 1,0-1-1,0 1 0,1-1 0,-1 0 0,0 0 1,1 1-1,-1-1 0,0 0 0,1 0 0,-1 1 0,0-1 1,1 0-1,-1 0 0,1 0 0,-1 1 0,0-1 1,1 0-1,-1 0 0,1 0 0,-1 0 0,1 0 1,-1 0-1,0 0 0,1 0 0,-1 0 0,1 0 1,-1 0-1,1 0 0,-1-1 0,0 1 0,1 0 1,-1 0-1,1 0 0,-1 0 0,0-1 0,1 1 1,-1 0-1,0 0 0,1-1 0,-1 1 0,21-14 201,-16 7-339,0 0 0,0 0 1,-1 0-1,-1-1 1,4-9-1,5-9-1194,29 19 4981,-35 4-3627,1-1-1,-1 0 1,-1 0-1,1-1 1,-1 0-1,1 0 1,-1 0-1,-1-1 0,1 0 1,-1 1-1,0-2 1,0 1-1,-1 0 1,4-9-1,-2 2 457,-1 1-1,0 0 0,-1-1 1,-1 0-1,1 1 0,-2-1 1,0-15-1,-10 39 765,1 5-1050,2 1 1,0 0-1,1 0 0,0 1 1,2-1-1,-2 24 0,-1 109 1224,6-150-1378,-1 0 0,1 0 0,0 1 0,0-1-1,0 0 1,0 0 0,0 0 0,0 1-1,0-1 1,0 0 0,0 0 0,-1 1-1,1-1 1,0 0 0,0 0 0,0 0 0,0 1-1,0-1 1,0 0 0,0 0 0,1 1-1,-1-1 1,0 0 0,0 0 0,0 0-1,0 1 1,0-1 0,0 0 0,0 0-1,0 0 1,0 1 0,1-1 0,-1 0 0,0 0-1,0 0 1,0 0 0,0 1 0,1-1-1,-1 0 1,0 0 0,0 0 0,0 0-1,1 0 1,-1 0 0,0 0 0,0 0 0,0 0-1,1 1 1,-1-1 0,8-13-358,5-23-611,-7-31 662,-6 67 390,0 1-166,0 1 0,1-1 0,-1 0-1,0 1 1,1-1 0,-1 0 0,1 1 0,0-1 0,-1 0-1,1 1 1,0-1 0,0 0 0,1 2 0,3-1-404,0-1 1,0 1 0,0 0 0,0-1 0,1 0-1,-1 0 1,0-1 0,0 0 0,1 0 0,-1 0-1,0 0 1,1-1 0,-1 0 0,0 0-1,0 0 1,0-1 0,0 1 0,9-5 0,29-6 4104,-40 16 619,-6 14-2346,-6 9-569,1-6 571,15-24-1054,17-34-642,-22 29 99,0 0 0,0 0 0,-1 0 0,0 0 0,0-14-1,3-16 1592,-4 37-1853,1 0-1,-1 0 1,1 0-1,0 0 1,-1 0-1,1 1 1,0-1-1,0 0 0,0 0 1,0 1-1,-1-1 1,1 0-1,0 1 1,0-1-1,0 1 1,0-1-1,0 1 1,1 0-1,-1-1 1,0 1-1,0 0 1,0 0-1,0 0 0,0 0 1,0 0-1,2 0 1,39 1-445,-29-1 144,62-6-3734,-30-3-2631</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08.856"/>
    </inkml:context>
    <inkml:brush xml:id="br0">
      <inkml:brushProperty name="width" value="0.025" units="cm"/>
      <inkml:brushProperty name="height" value="0.025" units="cm"/>
    </inkml:brush>
  </inkml:definitions>
  <inkml:trace contextRef="#ctx0" brushRef="#br0">15 109 5958,'0'0'7265,"-2"-10"-4227,1 6-2861,0 2-15,1-1 0,-1 1 0,0 0 0,1-1 0,-1 1 0,1 0 0,0-1 0,0 1 0,0 0 0,0-1 0,0 1 0,0 0 1,1-1-1,-1 1 0,1 0 0,-1-1 0,1 1 0,0 0 0,0 0 0,0 0 0,0 0 0,1 0 0,-1 0 0,0 0 0,1 0 0,-1 0 0,1 1 0,0-1 0,0 0 0,0 1 0,0 0 1,0-1-1,0 1 0,0 0 0,3-1 0,14-4 240,1 1 0,0 1 0,0 1 0,1 1 1,-1 1-1,0 0 0,1 2 0,20 3 0,-38-4-394,0 0 0,0 0 0,0 1 0,1-1 0,-1 1 1,0 0-1,0 0 0,0 0 0,-1 0 0,1 1 0,0-1 0,0 1 0,-1 0 0,1-1 0,0 1 0,-1 0 0,0 1 0,0-1 0,0 0 0,0 1 0,0-1 1,3 6-1,-4-6-13,0 1 1,-1 0 0,1 0 0,-1 0 0,0 0-1,0 0 1,0 0 0,0 0 0,0 0-1,-1 0 1,1 0 0,-1 0 0,0 0 0,1-1-1,-1 1 1,-1 0 0,1 0 0,0-1 0,-1 1-1,1-1 1,-1 1 0,0-1 0,0 0-1,-3 3 1,-18 18 47,-1-1-1,-1-2 1,-1 0-1,-41 23 0,-31 24 35,96-65-82,-1-1 1,1 1 0,0 0 0,0 0 0,0 1 0,0-1 0,0 0 0,0 1 0,1-1 0,-1 1 0,1-1 0,-2 5 0,3-6 2,0 0 1,0 0-1,0 0 1,0 0-1,0 0 1,0 0 0,0 0-1,0 0 1,1 0-1,-1 0 1,0 0-1,1 0 1,-1 0-1,1 0 1,-1 0-1,1-1 1,-1 1-1,1 0 1,0 0 0,-1 0-1,1-1 1,0 1-1,0 0 1,-1-1-1,1 1 1,0-1-1,0 1 1,0-1-1,0 1 1,0-1 0,0 1-1,0-1 1,0 0-1,0 0 1,0 1-1,2-1 1,34 8-416,0-2 1,1-2 0,0-1 0,71-3-1,-48-1-2487,18 1-3721</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0.648"/>
    </inkml:context>
    <inkml:brush xml:id="br0">
      <inkml:brushProperty name="width" value="0.025" units="cm"/>
      <inkml:brushProperty name="height" value="0.025" units="cm"/>
    </inkml:brush>
  </inkml:definitions>
  <inkml:trace contextRef="#ctx0" brushRef="#br0">170 58 9801,'0'0'8382,"0"-8"-6514,1 3-1758,-1 4-42,1 0 1,-1-1 0,0 1-1,0-1 1,1 1 0,-1 0-1,0-1 1,0 1 0,0-1-1,0 1 1,-1-1 0,1 1-1,0 0 1,-1-1 0,1 1-1,0 0 1,-1-1 0,0 1-1,1 0 1,-1-1-1,0 1 1,0 0 0,0 0-1,1 0 1,-1 0 0,0 0-1,-1 0 1,1 0 0,0 0-1,0 0 1,0 0 0,0 1-1,-1-1 1,1 0 0,0 1-1,-1-1 1,1 1 0,0 0-1,-1-1 1,1 1 0,-1 0-1,1 0 1,-1 0-1,1 0 1,0 0 0,-3 0-1,-2 0-24,1 1 0,-1 0 0,1 0 0,0 0-1,0 0 1,-1 1 0,1 0 0,0 0 0,0 0 0,0 1-1,1 0 1,-1 0 0,1 0 0,-1 0 0,1 1-1,0 0 1,0-1 0,1 2 0,-1-1 0,1 0-1,-4 6 1,3-3 89,0 0 1,1 0-1,-1 0 0,1 1 1,1-1-1,0 0 0,0 1 0,0 0 1,1 0-1,0-1 0,0 1 0,1 0 1,0 0-1,2 12 0,-1-19-85,0 1 0,0 0 0,0 0 0,1 0 0,-1-1-1,1 1 1,-1 0 0,1-1 0,-1 0 0,1 1 0,0-1 0,0 0 0,0 0-1,0 0 1,-1 0 0,1 0 0,1 0 0,-1 0 0,0-1 0,0 1-1,0-1 1,0 0 0,0 1 0,0-1 0,1 0 0,-1 0 0,3-1 0,2 1-2,0 0 0,0 0 0,0 0 0,0-1 0,0-1 0,-1 1 0,13-5 0,-14 4-29,-1-1 1,1 0 0,0-1 0,-1 1 0,0-1 0,0 0 0,0 0-1,0 0 1,-1 0 0,0-1 0,1 1 0,-1-1 0,-1 0 0,1 0-1,-1 0 1,0 0 0,0-1 0,-1 1 0,1 0 0,-1-1 0,0 1-1,-1-1 1,1 0 0,-1 1 0,0-1 0,-1 1 0,1-1 0,-2-6-1,-2 3-85,0 12-70,-1 16 45,4-14 34,2 12-2127,7-13-5754</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1.594"/>
    </inkml:context>
    <inkml:brush xml:id="br0">
      <inkml:brushProperty name="width" value="0.025" units="cm"/>
      <inkml:brushProperty name="height" value="0.025" units="cm"/>
    </inkml:brush>
  </inkml:definitions>
  <inkml:trace contextRef="#ctx0" brushRef="#br0">1 28 18193,'0'0'7335,"48"-10"-5990,1 10-288,10-1-832,10-1-161,6 0-1249,-4-1-2018,-7-2-2243,-7 1-5092</inkml:trace>
  <inkml:trace contextRef="#ctx0" brushRef="#br0" timeOffset="1">572 148 16400,'-7'11'2146,"-5"6"-1362,-30 51 3625,38-62-3793,0 1 0,1 0-1,0 0 1,1 0 0,0 0 0,0 1-1,0-1 1,-1 13 0,3-20-599,0 1 0,0 0-1,0-1 1,1 1 0,-1-1 0,0 1-1,0-1 1,0 1 0,0-1 0,1 1-1,-1 0 1,0-1 0,1 1 0,-1-1-1,0 0 1,1 1 0,-1-1 0,1 1-1,-1-1 1,0 1 0,1-1 0,-1 0-1,1 1 1,-1-1 0,1 0 0,-1 0-1,1 1 1,0-1 0,-1 0 0,1 0-1,-1 0 1,2 0 0,26 0 193,27-17 9,-24 1-675,40-28 0,-45 27-384,1 1 0,37-17 0,-64 33 880,0 0 1,1-1-1,-1 1 1,0 0-1,1 0 1,-1 0-1,1 0 0,-1-1 1,0 1-1,1 0 1,-1 0-1,1 0 1,-1 0-1,1 0 1,-1 0-1,0 0 1,1 0-1,-1 0 1,1 0-1,-1 0 1,1 0-1,-1 1 0,0-1 1,1 0-1,-1 0 1,1 0-1,-1 0 1,0 1-1,1-1 1,-1 0-1,0 0 1,1 1-1,-1-1 1,0 0-1,1 1 1,-1-1-1,0 0 0,1 1 1,-2 21 1129,-16 31 292,14-45-1225,2-5-182,-2 4-3,0 0 0,1 0 0,0 1 0,0-1 0,0 1 1,1-1-1,0 1 0,1 0 0,0 11 0,0-19-148,0 1 1,1-1-1,-1 1 0,0 0 0,0-1 0,1 1 1,-1-1-1,0 1 0,1-1 0,-1 0 0,0 1 1,1-1-1,-1 1 0,1-1 0,-1 0 0,0 1 1,1-1-1,-1 0 0,1 1 0,-1-1 1,1 0-1,0 0 0,-1 1 0,1-1 0,-1 0 1,1 0-1,-1 0 0,1 0 0,0 0 0,-1 0 1,1 0-1,-1 0 0,1 0 0,-1 0 0,1 0 1,0 0-1,0-1 0,2 1-759,17-1-6741</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1.148"/>
    </inkml:context>
    <inkml:brush xml:id="br0">
      <inkml:brushProperty name="width" value="0.025" units="cm"/>
      <inkml:brushProperty name="height" value="0.025" units="cm"/>
    </inkml:brush>
  </inkml:definitions>
  <inkml:trace contextRef="#ctx0" brushRef="#br0">28 0 10122,'0'0'14984,"-1"12"-13911,-8 41-100,2-19-634,2 0 1,1 0-1,2 1 0,2 39 1,1-72-405,-1 0 1,0-1 0,1 1-1,-1 0 1,1 0 0,-1 0-1,1 0 1,0-1 0,0 1-1,-1 0 1,2-1 0,-1 1-1,0-1 1,0 1 0,0-1-1,1 1 1,-1-1 0,0 0-1,3 2 1,-4-3-209,1 0 0,0 0-1,0 0 1,0 0 0,0 0 0,0 0 0,-1 0 0,1 0 0,0-1-1,0 1 1,0 0 0,0 0 0,-1-1 0,1 1 0,0-1 0,0 1-1,-1 0 1,1-1 0,0 1 0,-1-1 0,1 0 0,0 1 0,-1-1-1,1 0 1,-1 1 0,1-1 0,-1 0 0,1 1 0,-1-1 0,0 0-1,1 0 1,-1 0 0,0 1 0,1-1 0,-1 0 0,0 0 0,0 0-1,0 0 1,0 0 0,0 1 0,0-3 0,4-14-8642</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2.765"/>
    </inkml:context>
    <inkml:brush xml:id="br0">
      <inkml:brushProperty name="width" value="0.025" units="cm"/>
      <inkml:brushProperty name="height" value="0.025" units="cm"/>
    </inkml:brush>
  </inkml:definitions>
  <inkml:trace contextRef="#ctx0" brushRef="#br0">199 142 9737,'0'0'3417,"6"-8"-412,-3 4-3022,4-5 1318,0 1-1,-1-1 0,9-18 0,-14 25-1112,0 1 0,-1 0-1,1 0 1,0-1-1,-1 1 1,1-1 0,-1 1-1,1-1 1,-1 1-1,0-1 1,1 1 0,-1-1-1,0 1 1,0-1-1,0 1 1,0-1 0,0 1-1,-1-1 1,1 1 0,0-1-1,-1 1 1,1-1-1,-1 1 1,1 0 0,-1-1-1,0 1 1,0 0-1,0-1 1,1 1 0,-1 0-1,0 0 1,0 0 0,-1 0-1,1 0 1,0 0-1,0 0 1,0 0 0,-1 0-1,1 1 1,-2-2-1,-4-1-134,-1 1 0,1 0 0,-1 0 0,1 0 0,-1 1 0,0 0 0,0 1-1,0 0 1,1 0 0,-1 1 0,0-1 0,0 2 0,1-1 0,-1 1-1,1 0 1,-1 1 0,1 0 0,-11 5 0,13-4-17,-1-1 0,1 1 0,0 0 1,0 1-1,1-1 0,-1 1 0,1 0 0,0 0 0,0 0 1,1 1-1,-1-1 0,1 1 0,1 0 0,-1 0 1,1 0-1,0 0 0,0 0 0,0 0 0,1 1 0,0-1 1,1 0-1,-1 11 0,1-11-15,1 0 0,-1-1 1,1 1-1,0 0 0,1-1 0,-1 1 1,1-1-1,0 1 0,0-1 0,1 0 1,0 0-1,0 0 0,0 0 0,0 0 1,1-1-1,0 1 0,0-1 0,0 0 1,0 0-1,0-1 0,1 1 0,0-1 1,0 0-1,0 0 0,0 0 0,0-1 1,1 0-1,-1 0 0,8 1 0,-6-1-5,1 0-1,-1-1 1,1 0-1,-1 0 1,0-1-1,1 0 1,-1-1-1,1 1 0,-1-1 1,1-1-1,-1 1 1,0-1-1,0-1 1,0 1-1,0-1 1,0 0-1,-1-1 1,1 0-1,-1 0 0,0 0 1,0 0-1,8-9 1,-6 3 5,-1 1 1,0-1-1,0 0 0,-1-1 1,-1 1-1,8-20 0,-11 23 2,1 0-1,-1 0 0,-1 0 0,1 0 0,-1 0 0,0 0 1,-1 0-1,0-1 0,0 1 0,0 0 0,-1 0 0,-2-11 1,1 15-11,0-1 1,-1 0 0,1 1-1,0 0 1,-1 0 0,0 0 0,0 0-1,0 0 1,0 0 0,0 1-1,-1-1 1,1 1 0,-1 0-1,1 0 1,-1 0 0,0 1 0,0-1-1,0 1 1,0 0 0,0 0-1,0 0 1,-7 0 0,-12-1 44,1 0 1,-38 2-1,56 0-56,0 0 1,0 0-1,0 1 0,0-1 0,0 1 1,0 0-1,0 0 0,0 1 0,0-1 1,1 1-1,-1 0 0,1 0 1,-1 0-1,1 0 0,-1 1 0,1-1 1,0 1-1,0 0 0,1 0 0,-4 3 1,3-1-12,1 0 1,-1 1-1,1-1 1,0 0-1,0 1 0,1-1 1,-1 1-1,1 0 1,0-1-1,1 1 1,0 0-1,0 0 1,0 7-1,0-12-90,1 0 0,-1 0 1,0 1-1,0-1 0,0 0 0,1 0 0,-1 0 0,0 0 0,1 0 0,-1 0 0,1 0 0,-1-1 1,1 1-1,0 0 0,-1 0 0,1 0 0,0 0 0,0-1 0,0 1 0,-1 0 0,1-1 0,0 1 1,0-1-1,0 1 0,0-1 0,1 1 0,19 2-6113,-6-4-1041</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3.140"/>
    </inkml:context>
    <inkml:brush xml:id="br0">
      <inkml:brushProperty name="width" value="0.025" units="cm"/>
      <inkml:brushProperty name="height" value="0.025" units="cm"/>
    </inkml:brush>
  </inkml:definitions>
  <inkml:trace contextRef="#ctx0" brushRef="#br0">29 0 12876,'0'0'12204,"-12"56"-10250,4-29-641,3 3-544,2 0-385,3-5-288,0-3-32,0-1-64,8-7-32,8-4-416,-1-5-353,3-2-1089,2-3-1409,1-3-2178,1-10-6855</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13.564"/>
    </inkml:context>
    <inkml:brush xml:id="br0">
      <inkml:brushProperty name="width" value="0.025" units="cm"/>
      <inkml:brushProperty name="height" value="0.025" units="cm"/>
    </inkml:brush>
  </inkml:definitions>
  <inkml:trace contextRef="#ctx0" brushRef="#br0">146 1 16335,'0'0'4463,"-12"0"-1660,3 0-2355,0 0 1,0 1-1,0 0 0,0 0 0,0 1 1,-15 6-1,21-7-366,0 0 1,-1 1-1,1-1 0,0 1 1,0 0-1,0 0 1,1 0-1,-1 0 0,0 0 1,1 0-1,-1 1 0,1-1 1,0 1-1,0 0 1,0 0-1,0 0 0,1 0 1,-1 0-1,1 0 0,-1 0 1,1 1-1,0-1 1,0 0-1,1 1 0,-1 3 1,1-6-68,0 0 0,0 0 1,0 0-1,0 0 0,0 0 1,0 0-1,0 0 0,1 0 1,-1-1-1,0 1 0,1 0 1,-1 0-1,1 0 0,-1 0 1,0-1-1,1 1 0,0 0 1,-1 0-1,1-1 0,0 1 1,-1 0-1,1-1 0,0 1 1,-1-1-1,1 1 0,0-1 1,1 1-1,33 4 316,-25-5-283,0-1 1,0-1 0,-1 1-1,1-2 1,9-2-1,-6-2-238,-1 1 0,1-1-1,16-14 1,-2 2-554,-36 70 199,7-41 597,1 0 0,0 1 0,0-1-1,1 1 1,0-1 0,0 1 0,1-1-1,3 13 1,-3-20-38,0 0 0,-1 0-1,1 0 1,1 0 0,-1 0 0,0 0-1,1 0 1,-1 0 0,1 0-1,0-1 1,0 1 0,0-1 0,0 1-1,0-1 1,1 0 0,-1 0 0,1 0-1,0 0 1,-1 0 0,1-1 0,0 1-1,0-1 1,0 0 0,0 1-1,0-2 1,0 1 0,0 0 0,0 0-1,1-1 1,5 0 0,-8 0 13,-17 3 159,-17 1 177,1 2 0,0 1 0,0 2 0,0 1 0,-34 16 0,89-46-21887</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29.159"/>
    </inkml:context>
    <inkml:brush xml:id="br0">
      <inkml:brushProperty name="width" value="0.025" units="cm"/>
      <inkml:brushProperty name="height" value="0.025" units="cm"/>
    </inkml:brush>
  </inkml:definitions>
  <inkml:trace contextRef="#ctx0" brushRef="#br0">0 19 14286,'0'0'9801,"60"0"-8232,-15 0-608,7-4-576,8 0-193,-1-1-160,-1 2 32,-8 1-577,-12 2-1473,-10 0-1409,-19 0-480,-9 4-2019</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29.520"/>
    </inkml:context>
    <inkml:brush xml:id="br0">
      <inkml:brushProperty name="width" value="0.025" units="cm"/>
      <inkml:brushProperty name="height" value="0.025" units="cm"/>
    </inkml:brush>
  </inkml:definitions>
  <inkml:trace contextRef="#ctx0" brushRef="#br0">0 12 13613,'0'0'7207,"58"17"-5350,-7-17 193,13 0-1409,10 0-577,3-6-737,-8-4-3619,-2-3-6534</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30.691"/>
    </inkml:context>
    <inkml:brush xml:id="br0">
      <inkml:brushProperty name="width" value="0.025" units="cm"/>
      <inkml:brushProperty name="height" value="0.025" units="cm"/>
    </inkml:brush>
  </inkml:definitions>
  <inkml:trace contextRef="#ctx0" brushRef="#br0">0 360 9065,'0'0'14290,"13"-3"-12944,12-5-1178,1-1 0,-2-1 0,1-1 0,-2-2 0,1 0 0,-2-1 0,32-27 0,-29 22-23,-2-2-1,0-1 0,-1-1 0,-2-1 0,0-1 1,24-40-1,-31 37 299,-10 17-5,-5 13 512,-11 22-935,2 0 1,0 0-1,2 1 1,1 0-1,1 1 1,1 0-1,1 0 1,1 0-1,0 52 1,4-76-79,0 0 0,0 0 0,0 0 0,0 0 0,1 0 1,-1 0-1,0 0 0,1 0 0,0 0 0,-1 0 0,1 0 0,0 0 0,2 2 0,-2-3-197,0 0-1,0 0 0,0-1 0,0 1 0,0 0 0,0-1 0,0 1 0,0-1 0,0 1 0,0-1 0,0 1 0,0-1 0,1 0 0,-1 1 0,0-1 0,2 0 0,8 0-5910</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31.593"/>
    </inkml:context>
    <inkml:brush xml:id="br0">
      <inkml:brushProperty name="width" value="0.025" units="cm"/>
      <inkml:brushProperty name="height" value="0.025" units="cm"/>
    </inkml:brush>
  </inkml:definitions>
  <inkml:trace contextRef="#ctx0" brushRef="#br0">0 0 11563,'0'0'15844,"4"11"-14845,6 30-788,-2 1 1,4 54-1,-8-54-4649,-3-3-4389</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31.952"/>
    </inkml:context>
    <inkml:brush xml:id="br0">
      <inkml:brushProperty name="width" value="0.025" units="cm"/>
      <inkml:brushProperty name="height" value="0.025" units="cm"/>
    </inkml:brush>
  </inkml:definitions>
  <inkml:trace contextRef="#ctx0" brushRef="#br0">0 28 16688,'0'0'9673,"81"-3"-8488,-35 3-865,6 0-224,2 0-448,0-7-2274,-4-11-3941</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37.304"/>
    </inkml:context>
    <inkml:brush xml:id="br0">
      <inkml:brushProperty name="width" value="0.025" units="cm"/>
      <inkml:brushProperty name="height" value="0.025" units="cm"/>
    </inkml:brush>
  </inkml:definitions>
  <inkml:trace contextRef="#ctx0" brushRef="#br0">0 213 13581,'0'0'12422,"6"-8"-10938,22-36-888,3 1 1,63-67-1,-94 110-599,0-1 0,1 1 0,-1-1 1,0 1-1,1-1 0,-1 1 0,0 0 0,1-1 1,-1 1-1,0 0 0,1-1 0,-1 1 0,1 0 1,-1-1-1,1 1 0,-1 0 0,1 0 0,-1 0 1,1-1-1,-1 1 0,1 0 0,-1 0 1,1 0-1,-1 0 0,1 0 0,0 0 0,-1 0 1,1 0-1,-1 0 0,1 0 0,-1 0 0,1 0 1,-1 1-1,1-1 0,-1 0 0,1 0 0,-1 0 1,1 1-1,-1-1 0,1 0 0,0 1 0,5 27 138,-10 39 284,4-66-418,-23 96 332,17-76-235,0 0 0,2 0 0,0 1 0,-1 24 0,5-46-213,0 1 1,0-1 0,1 0 0,-1 0 0,0 1 0,0-1 0,0 0-1,1 0 1,-1 1 0,0-1 0,0 0 0,1 0 0,-1 0-1,0 0 1,1 0 0,-1 1 0,0-1 0,0 0 0,1 0 0,-1 0-1,0 0 1,1 0 0,-1 0 0,0 0 0,1 0 0,-1 0 0,0 0-1,0 0 1,1 0 0,-1 0 0,0 0 0,1 0 0,-1 0 0,0-1-1,1 1 1,-1 0 0,0 0 0,0 0 0,1 0 0,-1 0 0,0-1-1,0 1 1,1 0 0,-1 0 0,0-1 0,0 1 0,0 0-1,0 0 1,1-1 0,-1 1 0,0 0 0,0-1 0,16-12-6157,-1-7-3680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2.327"/>
    </inkml:context>
    <inkml:brush xml:id="br0">
      <inkml:brushProperty name="width" value="0.025" units="cm"/>
      <inkml:brushProperty name="height" value="0.025" units="cm"/>
    </inkml:brush>
  </inkml:definitions>
  <inkml:trace contextRef="#ctx0" brushRef="#br0">209 170 12588,'0'0'6224,"-11"-3"-3021,7 1-3033,0 1 0,0 0 0,0 0 0,-1 0-1,1 0 1,-1 1 0,1-1 0,0 1-1,-1 0 1,1 0 0,-1 1 0,1 0-1,0-1 1,-1 1 0,1 1 0,0-1-1,0 1 1,0-1 0,0 1 0,0 0-1,0 1 1,1-1 0,-1 1 0,-3 2 0,-2 4 44,0 1 1,0-1 0,1 1 0,0 0 0,1 1 0,0 0 0,1 0-1,0 1 1,1-1 0,0 1 0,-6 25 0,11-36-206,0 0 0,0 0 0,-1-1 0,1 1 0,0 0 0,0 0-1,0 0 1,0 0 0,0-1 0,0 1 0,0 0 0,0 0 0,1 0 0,-1 0 0,0 0 0,0-1 0,1 1 0,-1 0 0,0 0-1,1-1 1,-1 1 0,1 0 0,-1 0 0,1-1 0,-1 1 0,1-1 0,0 1 0,-1 0 0,1-1 0,0 1 0,-1-1 0,2 1 0,0-1 3,1 1 1,-1-1-1,0 0 1,1 0 0,-1 0-1,0 0 1,1 0-1,-1 0 1,0-1 0,0 1-1,5-2 1,5-2 44,-1-1-1,0 0 1,18-11 0,2-5-37,-1-2 0,0 0 0,-2-2 0,-1-2 0,-1 0 1,-2-1-1,0-2 0,34-57 0,-56 84-15,0 0 1,-1-1-1,1 1 0,-1 0 1,1 0-1,-1-1 0,0 1 1,0-1-1,0-5 0,-19 17-143,6 6 180,0 0 0,0 0 0,1 1-1,1 0 1,1 1 0,0 0 0,1 1 0,1-1 0,0 1 0,1 1 0,1 0 0,1-1 0,-2 21 0,5-35-29,1 0 1,-1 0 0,1 1-1,0-1 1,0 0-1,0 0 1,0 0 0,0 0-1,1 0 1,0 1-1,-1-1 1,1 0 0,0 0-1,1 0 1,-1-1-1,0 1 1,1 0 0,0 0-1,-1-1 1,1 1-1,0-1 1,4 4 0,-2-3 3,1-1 1,-1 0-1,1-1 1,-1 1-1,1-1 1,0 1 0,-1-2-1,1 1 1,0 0-1,0-1 1,-1 0 0,1 0-1,0 0 1,7-2-1,-2 0-32,-1 0-1,1 0 1,-1-1-1,0-1 0,0 1 1,0-2-1,0 1 1,-1-1-1,0 0 0,1-1 1,-2 0-1,1 0 1,12-15-1,-13 15 8,-1-1 1,0-1-1,-1 1 1,0-1-1,0 0 1,0 0-1,-1 0 1,0-1-1,-1 1 1,0-1-1,0 0 1,-1 0-1,0 0 1,1-16-1,-3 24 16,1 1-1,-1-1 1,0 0-1,0 1 1,0-1-1,0 0 1,0 1-1,0-1 1,0 0-1,-1 0 1,1 1-1,0-1 1,0 0-1,0 1 0,-1-1 1,1 0-1,0 1 1,-1-1-1,1 1 1,0-1-1,-1 0 1,1 1-1,-1-1 1,1 1-1,-1-1 1,1 1-1,-1 0 0,1-1 1,-1 1-1,0-1 1,1 1-1,-1 0 1,0 0-1,1-1 1,-1 1-1,0 0 1,1 0-1,-1 0 1,0 0-1,1-1 1,-1 1-1,0 0 0,0 0 1,1 1-1,-1-1 1,0 0-1,1 0 1,-1 0-1,0 0 1,1 1-1,-2-1 1,-2 2 28,1-1 0,-1 1 1,1 0-1,-1 0 0,1 0 1,0 0-1,0 1 0,-4 3 1,-5 8 50,1-1-1,0 1 1,1 1 0,-9 17 0,16-27-61,0-1 1,1 1 0,0 0-1,0 0 1,0 0-1,1 1 1,-1-1 0,1 0-1,1 1 1,-1-1-1,1 0 1,0 1 0,0-1-1,0 1 1,1-1 0,0 0-1,0 1 1,2 5-1,-2-9-55,1 1 0,0-1 0,1 0-1,-1 0 1,0 0 0,1 0 0,-1 0-1,1 0 1,-1-1 0,1 1 0,0-1-1,-1 0 1,1 0 0,0 0 0,0 0-1,0 0 1,0 0 0,0-1 0,0 0-1,0 1 1,6-2 0,6 2-930,0-1 0,0-1 0,17-3 0,17-11-5116,3-11-4030</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37.649"/>
    </inkml:context>
    <inkml:brush xml:id="br0">
      <inkml:brushProperty name="width" value="0.025" units="cm"/>
      <inkml:brushProperty name="height" value="0.025" units="cm"/>
    </inkml:brush>
  </inkml:definitions>
  <inkml:trace contextRef="#ctx0" brushRef="#br0">101 0 17360,'0'0'8035,"-7"12"-5916,-2 2-1542,-50 97 883,55-102-1386,0 0 1,0 1-1,1-1 1,0 1-1,0 0 1,1 0-1,1 0 1,0 0-1,0 0 1,1 17-1,1-26-69,0 0 1,0 0-1,-1-1 1,1 1-1,0 0 0,0-1 1,0 1-1,0 0 0,0-1 1,0 1-1,0-1 1,0 1-1,0-1 0,0 0 1,0 1-1,0-1 1,0 0-1,1 0 0,-1 0 1,0 0-1,0 0 0,0 0 1,0 0-1,0 0 1,0-1-1,0 1 0,1 0 1,-1 0-1,0-1 0,1 0 1,36-12-936,-28 8-828,-2-1 1,1 0-1,-1-1 1,15-14 0,0-6-6347</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38.023"/>
    </inkml:context>
    <inkml:brush xml:id="br0">
      <inkml:brushProperty name="width" value="0.025" units="cm"/>
      <inkml:brushProperty name="height" value="0.025" units="cm"/>
    </inkml:brush>
  </inkml:definitions>
  <inkml:trace contextRef="#ctx0" brushRef="#br0">74 115 14253,'0'0'4004,"-35"50"-1057,22-20-417,2-4-191,2-2-129,4-1-993,5-6-641,0-3-447,10-9-129,11-4-1218,1-1-2401,-4-5-2979,2-9-9898</inkml:trace>
  <inkml:trace contextRef="#ctx0" brushRef="#br0" timeOffset="1">255 1 5733,'0'0'7880,"-17"23"-11948</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38.368"/>
    </inkml:context>
    <inkml:brush xml:id="br0">
      <inkml:brushProperty name="width" value="0.025" units="cm"/>
      <inkml:brushProperty name="height" value="0.025" units="cm"/>
    </inkml:brush>
  </inkml:definitions>
  <inkml:trace contextRef="#ctx0" brushRef="#br0">1 1 1986,'0'0'4100</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38.710"/>
    </inkml:context>
    <inkml:brush xml:id="br0">
      <inkml:brushProperty name="width" value="0.025" units="cm"/>
      <inkml:brushProperty name="height" value="0.025" units="cm"/>
    </inkml:brush>
  </inkml:definitions>
  <inkml:trace contextRef="#ctx0" brushRef="#br0">0 11 9801,'0'0'19437,"5"-3"-18278,14-4-499,-19 7-637,1 0 0,-1 0 0,1 1 0,-1-1 0,1 0 0,-1 0 0,0 1 0,1-1 0,-1 0 0,1 0 0,-1 1 0,0-1 0,1 0 0,-1 1 0,0-1 0,0 1 0,1-1 0,-1 0 0,0 1 0,0-1 0,0 1 0,1-1 0,-1 1 0,0-1 0,0 1 0,0 0 0,1 5 48,-1 0 1,0 0 0,-1 0 0,1 0-1,-1 0 1,-3 11 0,-2 7-396,-6 29 396,9-17-7144,8-44-3883</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39.070"/>
    </inkml:context>
    <inkml:brush xml:id="br0">
      <inkml:brushProperty name="width" value="0.025" units="cm"/>
      <inkml:brushProperty name="height" value="0.025" units="cm"/>
    </inkml:brush>
  </inkml:definitions>
  <inkml:trace contextRef="#ctx0" brushRef="#br0">6 16 15022,'0'0'3102,"10"-4"63,0 1-2334,0 0-1,1 1 0,0 0 1,-1 1-1,1 0 0,13 1 1,-22 0-685,0 0 0,0 0 1,0 1-1,0-1 0,0 1 1,0-1-1,0 1 0,0 0 1,0-1-1,0 1 0,0 0 1,0 1-1,0-1 0,-1 0 0,1 0 1,0 1-1,-1-1 0,3 3 1,-3-2-88,-1 1 0,1-1 1,0 0-1,0 1 0,-1-1 1,1 1-1,-1-1 1,0 1-1,0-1 0,0 1 1,0-1-1,0 1 0,-1-1 1,1 1-1,-1-1 0,0 1 1,1-1-1,-1 1 0,0-1 1,-2 3-1,-4 8 113,0-2 0,-1 1 0,0-1-1,-1 0 1,0 0 0,-18 15 0,12-12-27,1 1 1,-14 20-1,27-35-147,1 1 1,0-1-1,-1 0 0,1 1 1,0-1-1,-1 0 0,1 1 1,0-1-1,0 1 1,-1-1-1,1 0 0,0 1 1,0-1-1,0 1 0,-1-1 1,1 1-1,0-1 0,0 1 1,0-1-1,0 1 0,0-1 1,0 1-1,0-1 1,0 1-1,0-1 0,0 1 1,0-1-1,0 1 0,1-1 1,-1 1-1,0-1 0,0 0 1,0 1-1,1-1 0,-1 1 1,0-1-1,1 0 1,-1 1-1,0-1 0,1 1 1,-1-1-1,1 1 0,26 1-301,32-16-1544,-47 8-694,1 0 0,-1-1 0,15-12 0,5-5-6342</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39.415"/>
    </inkml:context>
    <inkml:brush xml:id="br0">
      <inkml:brushProperty name="width" value="0.025" units="cm"/>
      <inkml:brushProperty name="height" value="0.025" units="cm"/>
    </inkml:brush>
  </inkml:definitions>
  <inkml:trace contextRef="#ctx0" brushRef="#br0">145 21 16143,'0'0'7933,"-9"5"-5499,0 2-2215,0 0 0,0 1 0,0 0 0,1 0 0,0 1 0,1 0 0,0 0-1,1 1 1,0 0 0,0 0 0,1 1 0,0-1 0,1 1 0,-6 21 0,8-24-170,1 0 1,0 0 0,0 0 0,1 1 0,0-1-1,0 0 1,1 0 0,3 14 0,-4-20-30,1 0 0,-1-1 0,1 1 0,0 0-1,-1-1 1,1 1 0,0 0 0,0-1 0,0 1 0,1-1 0,-1 1 0,0-1 0,0 0 0,1 1 0,-1-1 0,1 0 0,-1 0 0,1 0 0,0 0-1,-1 0 1,1-1 0,0 1 0,-1 0 0,1-1 0,0 1 0,0-1 0,0 0 0,0 1 0,-1-1 0,1 0 0,0 0 0,0 0 0,0 0 0,0-1-1,0 1 1,-1 0 0,1-1 0,0 0 0,0 1 0,-1-1 0,1 0 0,0 0 0,-1 0 0,3-1 0,-2 0 31,1 0 1,0 0-1,-1 0 0,0 0 1,1 0-1,-1-1 1,0 1-1,0-1 1,0 0-1,-1 1 0,1-1 1,-1 0-1,1 0 1,-1 0-1,0 0 1,1-5-1,-1 7-32,-1-1 1,1 1-1,-1 0 0,0-1 1,1 1-1,-1 0 0,0-1 1,0 1-1,0 0 0,0-1 1,0 1-1,0-1 0,0 1 1,0 0-1,-1-1 0,1 1 1,0 0-1,-1-1 0,1 1 1,-1 0-1,0 0 0,1-1 1,-1 1-1,0 0 0,0 0 1,0 0-1,0 0 0,1 0 1,-2 0-1,1 0 0,0 0 1,0 0-1,0 1 0,0-1 1,0 0-1,-1 1 0,1-1 1,-2 0-1,-5 0-196,-1 0-1,1 0 1,0 1 0,0 0 0,-16 3-1,22-3 113,0 0 0,0 0 0,0 1 0,0-1 0,0 0 0,1 1 0,-1-1 0,0 1 0,0 0 0,1 0 0,-1 0 0,0 0 0,1 0 0,-1 0 0,1 0 0,0 0 0,-1 0 0,1 1 0,0-1 0,-1 1 0,1-1 0,0 1 0,0-1 0,0 1 0,1 0 0,-1-1 0,0 1 0,1 0 0,-1 0 0,1-1 0,-1 4 0,3-4-526,-1 0 1,1 0-1,0-1 0,0 1 1,0-1-1,0 1 1,-1-1-1,1 1 0,0-1 1,0 0-1,0 0 1,0 0-1,0 0 0,0 0 1,0 0-1,0-1 1,0 1-1,3-2 0,20-8-6503</inkml:trace>
  <inkml:trace contextRef="#ctx0" brushRef="#br0" timeOffset="1">486 1 16111,'0'0'13389,"5"63"-12684,-26-33-481,-4 2-128,-1 3-64,1-2 64,4-3-96,8-7-64,4-8-96,8-6-1250,8-25-12715</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39.973"/>
    </inkml:context>
    <inkml:brush xml:id="br0">
      <inkml:brushProperty name="width" value="0.025" units="cm"/>
      <inkml:brushProperty name="height" value="0.025" units="cm"/>
    </inkml:brush>
  </inkml:definitions>
  <inkml:trace contextRef="#ctx0" brushRef="#br0">223 3 9801,'0'0'5547,"-9"-1"-2883,1 1-2287,0-1-1,1 1 1,-1 0 0,0 0 0,0 1 0,1 0 0,-1 1 0,1 0 0,-1 0 0,1 0-1,0 1 1,0 0 0,0 1 0,-9 5 0,13-7 27,0-1 1,0 1-1,1 0 0,-1 1 1,1-1-1,-1 0 0,1 1 1,0-1-1,0 1 1,0 0-1,-1 3 0,3-6-363,0 0 0,0 1 0,0-1-1,-1 1 1,1-1 0,1 1 0,-1-1 0,0 0-1,0 1 1,0-1 0,0 1 0,0-1 0,0 0-1,0 1 1,0-1 0,1 1 0,-1-1-1,0 0 1,0 1 0,1-1 0,-1 0 0,0 1-1,0-1 1,1 0 0,-1 1 0,0-1 0,1 0-1,-1 0 1,0 1 0,1-1 0,26 6-238,-23-5 202,0-1-1,1 0 1,-1 0-1,0 0 0,0-1 1,0 1-1,0-1 1,0 0-1,0 0 1,0-1-1,0 1 0,4-3 1,-6 3 3,0-1 0,0 1 0,-1-1 0,1 1 0,0-1 0,-1 0-1,1 1 1,-1-1 0,0 0 0,1 0 0,-1 0 0,0 0 0,0-1 0,0 1 0,-1 0 0,1 0 0,0 0 0,-1-1 0,1 1 0,-1 0 0,0-1 0,0-3 0,-1 5 0,1 0 1,-1 0 0,1 0-1,-1 0 1,0 0 0,1 0-1,-1 1 1,0-1 0,0 0-1,0 0 1,0 1 0,0-1-1,1 1 1,-1-1 0,0 0-1,0 1 1,-1 0 0,1-1-1,0 1 1,0 0 0,0 0-1,0-1 1,0 1 0,0 0-1,0 0 1,0 0 0,0 0-1,-1 0 1,0 1 0,-37 1 227,33 0-171,0-1 0,0 1-1,1 1 1,-1-1 0,1 1 0,-1 0-1,1 0 1,0 1 0,0-1 0,0 1-1,1 0 1,0 0 0,-1 1 0,1-1-1,1 1 1,-1 0 0,1 0 0,0 1-1,0-1 1,0 0 0,1 1 0,0 0-1,0-1 1,0 1 0,1 0 0,-1 0-1,2 0 1,-1 0 0,1 0 0,0 12-1,1-15-51,0-1-1,1 1 1,-1 0 0,1-1-1,0 0 1,-1 1 0,1-1-1,0 0 1,0 0-1,0 0 1,1 0 0,-1 0-1,0 0 1,1-1-1,-1 1 1,1-1 0,0 1-1,-1-1 1,1 0 0,0 0-1,0-1 1,0 1-1,0 0 1,-1-1 0,7 0-1,9 2-24,1-1 0,32-2-1,-47 1-11,3-1-61,0 0 1,1 0-1,-1-1 0,0 0 0,0 0 0,0 0 1,-1-1-1,1 0 0,-1-1 0,12-7 1,-14 8-33,-1 1 1,1-1-1,-1 0 1,0 0-1,0 0 1,0 0-1,-1-1 1,1 1-1,-1-1 1,0 0 0,0 1-1,0-1 1,-1 0-1,1 0 1,-1 0-1,0 0 1,0-1-1,0 1 1,0-7-1,-1 10 71,0 0-1,0 0 0,0 0 1,-1 0-1,1-1 1,0 1-1,-1 0 0,1 1 1,-1-1-1,1 0 0,-1 0 1,1 0-1,-1 0 0,0 0 1,1 0-1,-1 1 0,0-1 1,0 0-1,0 1 0,1-1 1,-1 0-1,0 1 0,0-1 1,-1 0-1,-34-8-728,30 9 573,-1-1 1,0 1 0,0 0 0,1 1 0,-1 0-1,0 0 1,0 0 0,-7 3 0,-4 8-1176,11-3-1759,8 0-6835</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40.318"/>
    </inkml:context>
    <inkml:brush xml:id="br0">
      <inkml:brushProperty name="width" value="0.025" units="cm"/>
      <inkml:brushProperty name="height" value="0.025" units="cm"/>
    </inkml:brush>
  </inkml:definitions>
  <inkml:trace contextRef="#ctx0" brushRef="#br0">88 1 16944,'0'0'6908,"-8"10"-5472,-42 68-91,45-69-1013,1 0 0,0 1 1,0-1-1,1 1 0,0-1 0,1 1 0,0 0 0,-1 17 1,3-25-308,0-1 0,0 1 0,1-1 0,-1 1 0,0-1 0,0 1 0,1-1 0,-1 0 1,1 1-1,0-1 0,-1 0 0,1 1 0,0-1 0,0 0 0,-1 0 0,1 0 0,0 0 0,0 0 0,0 0 1,1 0-1,-1 0 0,0 0 0,2 1 0,0 0 0,1-1-1,-1 1 1,1-1 0,0 0 0,0 0-1,0 0 1,0-1 0,6 1 0,1 0-42,0-2 1,-1 1-1,1-1 1,-1-1 0,1 0-1,10-4 1,-10 2-21,0-1 1,-1-1-1,0 0 0,15-10 1,-22 14 41,0-1-1,0 1 1,0 0 0,0-1 0,0 0 0,-1 1 0,1-1-1,-1 0 1,0-1 0,0 1 0,0 0 0,0 0-1,0-1 1,-1 1 0,0-1 0,1 0 0,0-5 0,-3 8-9,0 0 1,1 0 0,-1 0 0,0-1 0,0 1 0,0 0-1,0 1 1,0-1 0,0 0 0,0 0 0,0 0 0,0 1 0,0-1-1,-1 0 1,1 1 0,0-1 0,0 1 0,-1 0 0,1-1-1,0 1 1,-1 0 0,1 0 0,0-1 0,-1 1 0,1 1-1,0-1 1,-1 0 0,-1 0 0,-44 3-2212,25 2-1511,3 1-2413</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42.801"/>
    </inkml:context>
    <inkml:brush xml:id="br0">
      <inkml:brushProperty name="width" value="0.025" units="cm"/>
      <inkml:brushProperty name="height" value="0.025" units="cm"/>
    </inkml:brush>
  </inkml:definitions>
  <inkml:trace contextRef="#ctx0" brushRef="#br0">1 143 15759,'0'0'1794,"3"9"-1,-3-7-1647,1 1 1,0-1-1,0 1 0,1-1 0,-1 1 0,0-1 0,1 0 0,-1 0 0,1 0 1,0 0-1,0 0 0,0 0 0,0 0 0,0 0 0,5 2 0,-2-2 96,0 0-1,0-1 0,1 1 1,-1-1-1,0 0 0,1-1 1,-1 1-1,1-1 0,7-1 0,2 0-4,0-1-1,0 0 0,-1-2 0,1 1 0,0-2 0,-1 0 0,0-1 0,17-9 0,15-11-251,44-35-1,-20 13-503,-66 45 237,0 0-1,0 1 1,1 0-1,-1-1 1,1 1-1,-1 1 1,7-2-1,-10 2 197,0 1-1,0 0 0,0 1 1,1-1-1,-1 0 0,0 0 1,0 0-1,0 1 0,0-1 1,0 0-1,0 1 0,0-1 1,0 1-1,-1-1 0,1 1 1,0-1-1,0 1 0,0 0 1,0 0-1,-1-1 0,1 1 1,0 0-1,-1 0 0,1 0 1,0 0-1,-1 0 0,1 0 1,-1 0-1,0 0 0,1 0 1,-1 0-1,0 0 0,0 0 1,1 0-1,-1 0 0,0 2 1,10 47-891,-5-23 241,0 0-1,2 0 0,11 26 0,6-13-3918</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08.562"/>
    </inkml:context>
    <inkml:brush xml:id="br0">
      <inkml:brushProperty name="width" value="0.025" units="cm"/>
      <inkml:brushProperty name="height" value="0.025" units="cm"/>
    </inkml:brush>
  </inkml:definitions>
  <inkml:trace contextRef="#ctx0" brushRef="#br0">1 16 12620,'0'0'19042,"9"2"-18177,14 3-841,1-1 0,-1-1 0,1-2 0,-1 0 0,1-1 0,0-2 0,-1 0 0,1-2 0,28-7 0,-50 10-22,-1 1-26,-1 0-1,1 0 1,-1 0-1,1 0 1,-1 0-1,1 0 1,-1 0-1,0-1 1,1 1-1,-1 0 1,1 0-1,-1 0 1,1-1 0,-1 1-1,0 0 1,1-1-1,-1 1 1,0 0-1,1-1 1,-1 1-1,0-1 1,0 1-1,1 0 1,-1-1 0,0 1-1,0-1 1,0 1-1,1-1 1,-1 1-1,0-1 1,0 1-1,0-1 1,0 1-1,0-1 1,-18 1-14828,5 2 1539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2.380"/>
    </inkml:context>
    <inkml:brush xml:id="br0">
      <inkml:brushProperty name="width" value="0.025" units="cm"/>
      <inkml:brushProperty name="height" value="0.025" units="cm"/>
    </inkml:brush>
  </inkml:definitions>
  <inkml:trace contextRef="#ctx0" brushRef="#br0">143 238 16944,'0'-9'3150,"0"4"-2689,1-6 459,-1 0 0,0 1 0,0-1 0,-2 0 0,-2-11 1,4 20-799,0 1 0,-1 0 0,1-1 0,-1 1 1,1-1-1,-1 1 0,0 0 0,1 0 1,-1-1-1,0 1 0,0 0 0,0 0 1,0 0-1,0 0 0,0 0 0,-1 0 1,1 0-1,0 0 0,0 0 0,-2 0 0,1 1-67,0 0-1,0-1 0,-1 1 0,1 1 0,0-1 0,0 0 0,0 0 0,0 1 0,0-1 0,0 1 0,0 0 0,0 0 1,0 0-1,0 0 0,0 0 0,0 0 0,1 0 0,-1 0 0,-2 3 0,-3 2-42,0 1 0,1 0 0,-1 1 0,1 0-1,1 0 1,-1 0 0,1 1 0,1 0 0,0-1 0,0 2 0,1-1-1,0 0 1,0 1 0,1-1 0,0 1 0,1 0 0,0 11 0,1-21-11,0 1 1,0 0 0,0-1 0,0 1 0,0-1-1,0 1 1,0-1 0,0 1 0,1 0 0,-1-1-1,0 1 1,0-1 0,1 1 0,-1-1 0,0 1-1,1-1 1,-1 0 0,0 1 0,1-1 0,-1 1-1,1-1 1,-1 0 0,1 1 0,-1-1 0,1 0-1,-1 1 1,1-1 0,-1 0 0,1 0 0,-1 0-1,1 0 1,0 1 0,0-1 0,26-3 139,23-20 158,-27 4-370,0-1-1,-1 0 1,-1-2-1,-1-1 1,-1 0-1,-1-1 1,-2-1-1,0-1 1,19-42-1,-27 47-273,-10 22-368,-15 36 308,9-16 467,0 0 1,1 1-1,2 0 0,0 0 0,2 0 0,0 1 0,1 44 0,1-64-54,1-1 1,1 0-1,-1 0 0,0 0 1,0 0-1,1 0 0,-1 0 1,1 0-1,-1 0 0,1 0 1,0 0-1,0 0 0,0 0 1,0-1-1,0 1 0,1 0 1,-1 0-1,0-1 0,1 1 1,-1-1-1,1 0 0,0 1 1,-1-1-1,1 0 0,0 0 1,0 0-1,0 0 0,-1 0 1,1 0-1,0-1 1,0 1-1,1-1 0,-1 1 1,0-1-1,0 0 0,0 1 1,0-1-1,3-1 0,-1 1 14,0-1-1,1 1 0,-1-1 1,0 0-1,0-1 0,0 1 1,0-1-1,0 0 1,0 0-1,-1 0 0,1 0 1,-1 0-1,1-1 0,-1 0 1,0 0-1,0 0 1,0 0-1,4-6 0,-2 1-8,0-1-1,0 0 1,-1-1 0,0 1-1,-1-1 1,0 0 0,-1 0-1,0 0 1,0 0-1,0-17 1,-2 27-13,0 0 0,0 0 0,0 0 0,0 0 0,0-1-1,1 1 1,-1 0 0,0 0 0,0 0 0,0 0 0,0-1 0,0 1 0,0 0 0,0 0 0,0 0-1,0-1 1,0 1 0,-1 0 0,1 0 0,0 0 0,0 0 0,0-1 0,0 1 0,0 0 0,0 0-1,0 0 1,0 0 0,0 0 0,0-1 0,-1 1 0,1 0 0,0 0 0,0 0 0,0 0 0,0 0-1,0 0 1,-1 0 0,1 0 0,0-1 0,0 1 0,0 0 0,0 0 0,-1 0 0,1 0 0,0 0-1,0 0 1,0 0 0,-1 0 0,1 0 0,-9 8-11,-6 14-5,11-13-5,1 0 0,0 1 0,0-1 0,0 1 0,1-1 0,1 1 0,-1 15 0,2-23 14,0 1 0,0-1 1,0 0-1,0 1 0,1-1 1,-1 0-1,1 1 0,-1-1 0,1 0 1,0 0-1,0 0 0,0 1 1,0-1-1,0 0 0,1 0 1,-1-1-1,1 1 0,-1 0 0,1 0 1,0-1-1,0 1 0,-1-1 1,1 1-1,0-1 0,0 0 0,0 0 1,1 0-1,-1 0 0,0 0 1,0 0-1,0-1 0,1 1 0,-1-1 1,0 1-1,1-1 0,2 0 1,74 1-405,-75-1 417,0 0 1,0-1 0,0 1 0,-1-1 0,1 0-1,0 0 1,0 0 0,0-1 0,-1 1 0,1-1 0,-1 0-1,1 0 1,-1 0 0,0 0 0,0-1 0,0 1 0,5-6-1,-8 7 52,1 0 0,-1 0 0,0 0-1,1 0 1,-1 0 0,0-1 0,0 1-1,1 0 1,-1 0 0,0 0 0,0 0-1,0-1 1,-1 1 0,1 0 0,0 0 0,0 0-1,-1 0 1,1-1 0,0 1 0,-1 0-1,1 0 1,-1 0 0,0 0 0,1 0-1,-1 0 1,0 0 0,1 0 0,-1 1-1,-1-2 1,-33-27 521,20 18-99,4 1-282,7 7-139,-1 0 0,1 0 0,0-1 0,1 1 1,-1-1-1,1 0 0,-1 0 0,1 0 0,0 0 0,1-1 0,-1 1 0,1-1 0,0 1 0,-3-10 0,5 13-61,1 0 1,-1 0-1,1 0 0,-1 0 0,1 0 1,-1 0-1,1 0 0,-1 0 0,1 0 1,0 0-1,0 0 0,-1 0 1,1 0-1,0 1 0,0-1 0,0 0 1,0 1-1,0-1 0,0 1 1,0-1-1,0 1 0,0-1 0,0 1 1,1 0-1,-1-1 0,0 1 0,0 0 1,0 0-1,1 0 0,45-5-336,-38 4 141,85-9-3608,-32-1-5282,-5-4-10009</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2.657"/>
    </inkml:context>
    <inkml:brush xml:id="br0">
      <inkml:brushProperty name="width" value="0.025" units="cm"/>
      <inkml:brushProperty name="height" value="0.025" units="cm"/>
    </inkml:brush>
  </inkml:definitions>
  <inkml:trace contextRef="#ctx0" brushRef="#br0">245 0 19186,'0'0'2787,"-49"51"224,16-18-385,-4 5-512,1 1-416,2-6-353,8-3-1345,10-9 0,9-9 0,7-5 0,3-7-3780,5-7-287,-3-8-2179,-4-6-4420</inkml:trace>
  <inkml:trace contextRef="#ctx0" brushRef="#br0" timeOffset="1">0 79 15567,'0'0'7911,"17"64"-5765,4-46-192,6-3-545,6-2-800,3-3-513,3-1-288,-2-4-2691,-4-2-4548</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08.939"/>
    </inkml:context>
    <inkml:brush xml:id="br0">
      <inkml:brushProperty name="width" value="0.025" units="cm"/>
      <inkml:brushProperty name="height" value="0.025" units="cm"/>
    </inkml:brush>
  </inkml:definitions>
  <inkml:trace contextRef="#ctx0" brushRef="#br0">1 31 18674,'0'0'12710,"8"1"-12485,23 3-440,64 4 1016,-48-13-2615,-43 4 1291,-1 0 0,1 0 1,-1 0-1,0-1 1,1 1-1,-1-1 0,0 0 1,0 0-1,3-3 0,3-5-5616,-6-1-3363</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09.285"/>
    </inkml:context>
    <inkml:brush xml:id="br0">
      <inkml:brushProperty name="width" value="0.025" units="cm"/>
      <inkml:brushProperty name="height" value="0.025" units="cm"/>
    </inkml:brush>
  </inkml:definitions>
  <inkml:trace contextRef="#ctx0" brushRef="#br0">0 193 16592,'0'0'10495,"10"-3"-9577,5-4-819,0 0-1,-1-1 1,1 0-1,-2-1 0,1 0 1,-1-1-1,-1-1 1,15-16-1,48-66 25,-75 93-124,0 0 0,0 0 1,0 0-1,0 0 0,0 0 0,0 0 0,1 0 1,-1 0-1,0 0 0,0 0 0,0 0 0,0-1 0,0 1 1,0 0-1,1 0 0,-1 0 0,0 0 0,0 0 0,0 0 1,0 0-1,0 0 0,1 0 0,-1 1 0,0-1 0,0 0 1,0 0-1,0 0 0,0 0 0,0 0 0,1 0 1,-1 0-1,0 0 0,0 0 0,0 0 0,0 0 0,0 0 1,0 1-1,0-1 0,1 0 0,-1 0 0,0 0 0,0 0 1,0 0-1,0 0 0,0 0 0,0 1 0,0-1 0,0 0 1,0 0-1,0 0 0,0 0 0,0 0 0,0 1 1,0-1-1,0 0 0,0 0 0,0 0 0,0 0 0,0 0 1,0 1-1,0-1 0,0 0 0,0 0 0,0 0 0,0 0 1,-1 1-1,4 20 106,-2 25 139,-1-34-224,1 1 0,0-1 0,0 0 1,1 0-1,1-1 0,4 15 0,-5-22-989,0 0 0,-1 0-1,2 0 1,-1 0 0,0-1 0,1 1-1,4 3 1,-1-2-6665</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09.704"/>
    </inkml:context>
    <inkml:brush xml:id="br0">
      <inkml:brushProperty name="width" value="0.025" units="cm"/>
      <inkml:brushProperty name="height" value="0.025" units="cm"/>
    </inkml:brush>
  </inkml:definitions>
  <inkml:trace contextRef="#ctx0" brushRef="#br0">0 165 17681,'0'0'14312,"12"-9"-14253,21-21-243,-1-1 1,48-63 0,-86 125-186,-5-7 179,-26 64 579,35-80-939,-1 0 0,2 1 0,-1-1 0,0 16 0,2-23 321,0-1 1,0 0-1,0 0 1,1 1 0,-1-1-1,0 0 1,0 0-1,1 1 1,-1-1-1,0 0 1,0 0 0,1 0-1,-1 0 1,0 0-1,1 1 1,-1-1-1,0 0 1,1 0 0,-1 0-1,0 0 1,1 0-1,-1 0 1,0 0-1,0 0 1,1 0 0,-1 0-1,0 0 1,1 0-1,-1 0 1,0-1-1,1 1 1,-1 0 0,0 0-1,1 0 1,-1 0-1,0 0 1,1-1-1,13-7-7597</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0.062"/>
    </inkml:context>
    <inkml:brush xml:id="br0">
      <inkml:brushProperty name="width" value="0.025" units="cm"/>
      <inkml:brushProperty name="height" value="0.025" units="cm"/>
    </inkml:brush>
  </inkml:definitions>
  <inkml:trace contextRef="#ctx0" brushRef="#br0">64 0 17392,'0'0'9994,"8"72"-9802,-8-46-192,0 1-96,0 1-737,-2-2-32,-1-7 97,2-5 63,1-10-1217</inkml:trace>
  <inkml:trace contextRef="#ctx0" brushRef="#br0" timeOffset="1">0 76 14798,'0'0'15407,"54"8"-15311,-24-8-64,1 0-993,0-5-2979,5-7-5381</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5.555"/>
    </inkml:context>
    <inkml:brush xml:id="br0">
      <inkml:brushProperty name="width" value="0.025" units="cm"/>
      <inkml:brushProperty name="height" value="0.025" units="cm"/>
    </inkml:brush>
  </inkml:definitions>
  <inkml:trace contextRef="#ctx0" brushRef="#br0">1 32 15983,'-1'28'8236,"1"52"-6852,0-79-1366,0 0-1,0 0 1,0 0 0,1 0-1,-1 0 1,0 0 0,0 0-1,0 0 1,1-1 0,-1 1 0,1 0-1,-1 0 1,1 0 0,-1 0-1,1 0 1,-1-1 0,1 1-1,0 0 1,-1-1 0,1 1-1,0 0 1,0-1 0,-1 1 0,1-1-1,0 1 1,0-1 0,1 1-1,0 0 43,0-1 1,0 0-1,0 0 0,0 0 0,0 0 0,0 0 0,0-1 0,0 1 0,0-1 0,0 1 0,0-1 1,3-1-1,2-1 55,0-1 1,0 0-1,0 0 1,-1-1-1,12-9 1,31-51 39,-52 71-59,1 0 1,0 0 0,0 0 0,1 0 0,0 0 0,0 0 0,0 6 0,0-9-49,0 1-1,1-1 1,0 0-1,0 0 1,0 0 0,0 1-1,0-1 1,1 0 0,-1 0-1,1 0 1,0 0 0,0 1-1,0-1 1,1-1 0,-1 1-1,4 5 1,-3-6 20,1 0 0,0-1 0,0 1 0,0-1 0,0 1-1,1-1 1,-1 0 0,0 0 0,0-1 0,1 1 0,-1-1 0,0 1 0,1-1 0,-1 0-1,1-1 1,-1 1 0,0 0 0,1-1 0,-1 0 0,0 0 0,5-1 0,-2-1-5,0 1 1,0-1 0,0 0-1,0 0 1,-1-1 0,1 1-1,-1-1 1,0-1 0,0 1-1,5-6 1,-6 3-45,1 0 0,-1-1-1,0 1 1,-1-1 0,0 0-1,0 0 1,0 0 0,-1-1-1,-1 1 1,1 0 0,-1-1-1,-1 1 1,0-13 0,0 21-26,1 0 1,-1 0-1,0-1 0,0 1 1,0 0-1,0 0 1,1-1-1,-1 1 0,0 0 1,0-1-1,0 1 1,0 0-1,0 0 0,0-1 1,0 1-1,0 0 0,0-1 1,0 1-1,0 0 1,0-1-1,0 1 0,0 0 1,0-1-1,0 1 1,-1 0-1,1 0 0,0-1 1,0 1-1,0 0 1,0 0-1,-1-1 0,1 1 1,0 0-1,0 0 1,0-1-1,-1 1 0,1 0 1,0 0-1,0 0 1,-1-1-1,1 1 0,0 0 1,-1 0-1,1 0 1,0 0-1,0 0 0,-1 0 1,1 0-1,0 0 1,-1 0-1,1 0 0,0 0 1,-1 0-1,1 0 1,0 0-1,-1 0 0,1 0 1,0 0-1,0 0 1,-1 0-1,1 0 0,0 0 1,-1 0-1,1 1 1,0-1-1,0 0 0,-1 0 1,1 0-1,0 1 1,-12 20-2223,11 28-8554,4-39 4211</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5.902"/>
    </inkml:context>
    <inkml:brush xml:id="br0">
      <inkml:brushProperty name="width" value="0.025" units="cm"/>
      <inkml:brushProperty name="height" value="0.025" units="cm"/>
    </inkml:brush>
  </inkml:definitions>
  <inkml:trace contextRef="#ctx0" brushRef="#br0">0 0 11082,'0'0'15861,"6"12"-15034,-1-2-758,-1 1 0,0-1 0,-1 1 0,0-1 0,0 1 0,-1 0 0,-1 0 0,0 0-1,0 0 1,-2 15 0,-1-11-667,-4 38 1512,4-39-3371,2-5-3345,0-27-49,0-8-4527</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6.231"/>
    </inkml:context>
    <inkml:brush xml:id="br0">
      <inkml:brushProperty name="width" value="0.025" units="cm"/>
      <inkml:brushProperty name="height" value="0.025" units="cm"/>
    </inkml:brush>
  </inkml:definitions>
  <inkml:trace contextRef="#ctx0" brushRef="#br0">1 42 12043,'0'0'9209,"9"-7"-7437,-3 3-1504,0 0 0,1 0-1,0 1 1,-1-1 0,1 2 0,1-1-1,-1 1 1,0 0 0,1 0-1,-1 1 1,1 0 0,-1 0-1,10 1 1,-3-1-115,-1 1-1,0 0 1,0 2-1,0-1 1,0 1 0,0 1-1,0 0 1,0 1-1,-1 1 1,0 0-1,21 11 1,-32-15-145,-1-1 1,1 1-1,0-1 0,0 1 0,-1 0 1,1-1-1,-1 1 0,1 0 0,0-1 1,-1 1-1,1 0 0,-1 0 1,0 0-1,1-1 0,-1 1 0,0 0 1,1 0-1,-1 0 0,0 0 0,0 0 1,0 0-1,0-1 0,0 1 1,0 0-1,0 0 0,0 0 0,0 0 1,0 0-1,0 0 0,-1 0 0,1 0 1,0-1-1,-1 1 0,1 0 0,0 0 1,-1 0-1,1-1 0,-1 1 1,0 0-1,1 0 0,-1-1 0,1 1 1,-1 0-1,0-1 0,0 1 0,1-1 1,-3 1-1,-46 28 816,37-23-523,-1 1 166,9-6-344,0 1 0,0 0 0,0 0 0,0 1 0,0-1 0,0 1 0,0 0 0,1 0 0,0 0 0,-1 0-1,1 1 1,-4 6 0,7-9-116,0-1 0,0 1 0,0 0-1,0-1 1,0 1 0,1 0 0,-1-1 0,0 1-1,0-1 1,1 1 0,-1 0 0,1-1-1,-1 1 1,0-1 0,1 1 0,-1-1-1,1 1 1,-1-1 0,1 0 0,-1 1-1,1-1 1,-1 0 0,1 1 0,0-1-1,-1 0 1,1 0 0,-1 1 0,1-1-1,0 0 1,-1 0 0,1 0 0,1 0-1,30 7 86,-21-5-65,-6-1-165,1 1-1,-1-1 1,0 1-1,1 1 1,-1-1-1,0 1 1,0 0-1,0 0 1,-1 0-1,1 1 1,-1 0-1,0 0 0,0 0 1,4 5-1,-4-3-1032,0 0-1,-1-1 1,0 2-1,0-1 0,-1 0 1,1 0-1,1 9 0,-1 2-5239</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6.649"/>
    </inkml:context>
    <inkml:brush xml:id="br0">
      <inkml:brushProperty name="width" value="0.025" units="cm"/>
      <inkml:brushProperty name="height" value="0.025" units="cm"/>
    </inkml:brush>
  </inkml:definitions>
  <inkml:trace contextRef="#ctx0" brushRef="#br0">0 83 10826,'0'0'7437,"1"-9"-5307,-1 6-1979,0 0 0,1 0 0,-1 0 1,1 0-1,0 1 0,-1-1 1,1 0-1,0 0 0,1 0 0,-1 1 1,1-1-1,-1 0 0,1 1 0,0 0 1,2-4-1,0 4 74,-1-1-1,1 0 0,0 1 1,0 0-1,0 0 1,0 0-1,1 0 1,-1 1-1,0 0 1,1 0-1,-1 0 1,7-1-1,-1 1 64,-1 0 0,1 0 0,-1 1 0,1 0 1,0 1-1,14 2 0,-22-2-275,0-1 1,-1 1-1,1-1 1,-1 1-1,1 0 1,-1-1-1,1 1 1,-1 0-1,1 0 1,-1 0-1,0 0 1,1 0-1,-1 1 1,0-1-1,0 0 1,0 0-1,0 1 1,1 1-1,-1-1-14,-1 1 0,1-1-1,-1 0 1,0 0 0,0 0-1,0 1 1,0-1-1,0 0 1,0 0 0,-1 1-1,1-1 1,-1 0 0,1 0-1,-1 0 1,0 0 0,0 0-1,0 0 1,-2 2-1,-4 7 48,0-1 0,-1 0 0,0-1 0,-1 0 0,0 0 0,0-1 0,-1 0 0,-17 10 0,12-8 342,1 1 0,1 0-1,-21 21 1,34-31-385,-1-1-1,1 0 1,-1 1-1,1-1 1,-1 0 0,1 1-1,0-1 1,-1 1 0,1-1-1,0 1 1,-1-1-1,1 1 1,0-1 0,0 1-1,-1-1 1,1 1-1,0-1 1,0 1 0,0-1-1,0 1 1,0-1-1,0 1 1,0 0 0,0-1-1,0 1 1,0-1 0,0 1-1,0-1 1,0 1-1,0-1 1,0 1 0,1-1-1,-1 1 1,0-1-1,0 1 1,1-1 0,-1 1-1,0-1 1,1 1 0,-1-1-1,0 1 1,1-1-1,0 1 1,31 5-637,42-12-3684,-37-3-342,1-3-2045</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6.982"/>
    </inkml:context>
    <inkml:brush xml:id="br0">
      <inkml:brushProperty name="width" value="0.025" units="cm"/>
      <inkml:brushProperty name="height" value="0.025" units="cm"/>
    </inkml:brush>
  </inkml:definitions>
  <inkml:trace contextRef="#ctx0" brushRef="#br0">68 40 15727,'0'0'8045,"-9"0"-6940,8 0-1091,-1 0 32,0-1 0,0 1-1,0 0 1,0 0 0,0 0 0,0 0 0,0 0-1,1 0 1,-1 0 0,0 1 0,0-1-1,0 1 1,0-1 0,0 1 0,0 0 0,0 0-1,1 0 1,-1 0 0,0 0 0,1 0 0,-1 0-1,1 1 1,-1-1 0,1 0 0,0 1-1,-1-1 1,1 1 0,0 0 0,0-1 0,0 1-1,0 0 1,0 0 0,1 0 0,-1 0-1,0-1 1,1 1 0,-1 0 0,1 0 0,0 0-1,0 0 1,0 0 0,0 0 0,0 3-1,1-3 16,-1 0-1,0 0 1,1 0-1,0 0 1,-1-1-1,1 1 1,0 0-1,0-1 1,0 1-1,0 0 1,0-1-1,0 0 1,0 1-1,1-1 1,-1 1-1,0-1 0,1 0 1,-1 0-1,1 0 1,0 0-1,-1 0 1,1 0-1,0 0 1,-1-1-1,1 1 1,0-1-1,0 1 1,2 0-1,-2-1-10,0 1-1,1-1 1,-1 1 0,1-1-1,-1 0 1,1 1-1,-1-1 1,1-1 0,-1 1-1,0 0 1,1-1 0,-1 1-1,1-1 1,-1 1-1,0-1 1,1 0 0,-1 0-1,0 0 1,0-1 0,0 1-1,3-3 1,-2 0-30,1-1 0,-1 1 1,-1-1-1,1 0 0,-1 0 0,0 0 0,0 0 1,0-1-1,-1 1 0,0 0 0,0-1 1,0 1-1,-1-1 0,0 1 0,0-1 1,0 1-1,0-1 0,-2-5 0,2 10-27,0 1-1,-1-1 1,1 0 0,0 1-1,-1-1 1,1 0-1,0 1 1,-1-1 0,1 0-1,-1 1 1,1-1-1,-1 1 1,1-1-1,-1 1 1,1-1 0,-1 1-1,1-1 1,-1 1-1,0 0 1,1-1 0,-1 1-1,0 0 1,1 0-1,-1-1 1,0 1 0,0 0-1,1 0 1,-1 0-1,0 0 1,1 0 0,-1 0-1,0 0 1,0 0-1,1 0 1,-1 0 0,0 0-1,0 0 1,1 1-1,-1-1 1,0 0 0,1 1-1,-1-1 1,0 0-1,1 1 1,-2 0-1,0 0-233,0 0 0,0 0 0,0 1 0,1-1 0,-1 1 0,0 0 0,0-1-1,1 1 1,-1 0 0,1 0 0,0 0 0,-3 4 0,1 27-8738,3-21 1099</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7.353"/>
    </inkml:context>
    <inkml:brush xml:id="br0">
      <inkml:brushProperty name="width" value="0.025" units="cm"/>
      <inkml:brushProperty name="height" value="0.025" units="cm"/>
    </inkml:brush>
  </inkml:definitions>
  <inkml:trace contextRef="#ctx0" brushRef="#br0">36 1 18353,'0'0'10346,"-18"75"-8937,9-47-512,3-3-544,3-2-289,3-3-32,0-2-32,0-4-417,6-6-864,-2-5-1249,5-3-1762,-1-3-1538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3.423"/>
    </inkml:context>
    <inkml:brush xml:id="br0">
      <inkml:brushProperty name="width" value="0.025" units="cm"/>
      <inkml:brushProperty name="height" value="0.025" units="cm"/>
    </inkml:brush>
  </inkml:definitions>
  <inkml:trace contextRef="#ctx0" brushRef="#br0">156 239 12556,'0'0'2904,"-10"-1"-240,5 0-2401,-1 1 1,1 0-1,0 0 1,0 0-1,0 0 1,-1 1-1,1 0 1,0 0-1,0 0 1,0 1-1,0-1 1,0 1-1,1 1 1,-1-1-1,0 1 1,1-1-1,0 1 1,0 0-1,0 1 1,0-1-1,0 1 1,1 0-1,-1 0 1,-4 6-1,5-6-88,0 1-1,0-1 1,1 0-1,0 1 1,-1-1 0,1 1-1,1 0 1,-1-1-1,1 1 1,-1 0-1,2 0 1,-2 8-1,2-12-151,0 0 0,1 0 0,-1-1 0,0 1 0,0 0 0,1-1 0,-1 1 0,1 0 0,-1-1 0,0 1 0,1 0 0,-1-1 0,1 1 0,-1-1 0,1 1 0,0-1 0,-1 1 0,1-1 0,-1 0 0,1 1 0,0-1 0,-1 0 0,1 1 1,0-1-1,0 0 0,-1 0 0,1 0 0,0 0 0,0 1 0,-1-1 0,1 0 0,0 0 0,0 0 0,-1-1 0,1 1 0,1 0 0,32-7 663,-15 0-507,-1-2 0,1 0 0,-2-1 0,0 0 1,27-23-1,73-74-112,-43 26 12,-68 74-28,0-1 0,-1 1 0,0-2 0,-1 1-1,0 0 1,0-1 0,0 0 0,-1 0-1,2-13 1,-5 23-49,0-1 0,0 0 0,0 0 0,0 0 0,-1 0 0,1 1 0,0-1 0,0 0 0,0 0 0,-1 0-1,1 0 1,0 0 0,0 0 0,0 1 0,-1-1 0,1 0 0,0 0 0,0 0 0,-1 0 0,1 0 0,0 0 0,0 0 0,0 0-1,-1 0 1,1 0 0,0 0 0,0 0 0,-1 0 0,1 0 0,0 0 0,0 0 0,-1-1 0,1 1 0,0 0 0,0 0 0,0 0 0,-1 0-1,1 0 1,0 0 0,0-1 0,0 1 0,0 0 0,-1 0 0,1 0 0,0-1 0,0 1 0,0 0 0,0 0 0,0 0 0,0-1-1,0 1 1,-1 0 0,1 0 0,0-1 0,0 1 0,0 0 0,0 0 0,0 0 0,0-1 0,0 1 0,0 0 0,0 0 0,0-1-1,-15 16-33,0 5 111,0 0-1,1 1 1,-19 41-1,28-53-37,1 1 0,0 0 0,1-1 0,0 2 0,0-1 0,1 0 0,1 0 0,0 1 0,0-1 0,1 1 0,2 18 0,-2-28-35,0 1-1,1-1 1,0 1 0,-1 0-1,1-1 1,0 1-1,0-1 1,-1 1 0,1-1-1,0 0 1,1 1 0,-1-1-1,0 0 1,0 0-1,0 0 1,1 0 0,-1 0-1,1 0 1,-1 0-1,1 0 1,1 0 0,2 1 10,-1-1 0,1 1 0,0-1 1,0 0-1,0-1 0,0 1 1,7-1-1,-1-1 18,0 0 0,0 0 0,0-1 0,0 0-1,0-1 1,12-5 0,-14 4-46,0-1-1,0-1 1,-1 0-1,1 0 1,-1 0-1,-1-1 0,1-1 1,-1 1-1,8-12 1,-11 14 24,0 0 1,-1 0 0,1-1 0,-1 1-1,-1-1 1,1 0 0,-1 0 0,0 0-1,0 0 1,-1 0 0,1 0-1,-2 0 1,1-1 0,0 1 0,-1 0-1,-1-10 1,1 16-8,0-1 0,0 1 0,0-1-1,0 1 1,0 0 0,-1-1 0,1 1 0,0-1 0,0 1 0,0-1-1,0 1 1,-1-1 0,1 1 0,0 0 0,0-1 0,-1 1-1,1 0 1,0-1 0,-1 1 0,1 0 0,0-1 0,-1 1 0,1 0-1,0 0 1,-1-1 0,1 1 0,-1 0 0,1 0 0,-1 0 0,1-1-1,0 1 1,-1 0 0,1 0 0,-2 0 0,-15 9 64,-11 20 18,21-19-71,0 1 0,1 0 1,0 0-1,1 1 1,1 0-1,0 0 0,0 0 1,1 0-1,1 0 1,0 1-1,0-1 0,1 1 1,1 13-1,1-24-81,-1 1-1,1-1 1,-1 1-1,1-1 0,0 1 1,0-1-1,0 0 1,0 1-1,1-1 1,-1 0-1,1 0 0,-1 0 1,1 0-1,0 0 1,0 0-1,0 0 1,0-1-1,0 1 0,0-1 1,0 1-1,0-1 1,1 0-1,-1 0 1,0 0-1,1 0 1,-1 0-1,1-1 0,-1 1 1,4 0-1,3 0-1097,0 0-1,0-1 1,-1 1-1,1-2 1,0 1-1,0-1 1,14-4 0,17-11-6936</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7.697"/>
    </inkml:context>
    <inkml:brush xml:id="br0">
      <inkml:brushProperty name="width" value="0.025" units="cm"/>
      <inkml:brushProperty name="height" value="0.025" units="cm"/>
    </inkml:brush>
  </inkml:definitions>
  <inkml:trace contextRef="#ctx0" brushRef="#br0">110 60 7335,'0'0'10388,"1"-8"-6330,2-25-2110,-3 33-1913,1-1-1,-1 1 1,0-1-1,0 1 1,0-1 0,1 1-1,-1-1 1,0 1-1,0-1 1,0 1-1,0-1 1,0 1 0,0-1-1,0 0 1,0 1-1,0-1 1,0 1 0,-1-1-1,1 1 1,0-1-1,0 1 1,0-1-1,-1 1 1,1 0 0,0-1-1,0 1 1,-1-1-1,1 1 1,0 0-1,-1-1 1,1 1 0,-1-1-1,1 1 1,0 0-1,-1 0 1,1-1-1,-1 1 1,1 0 0,-1 0-1,1-1 1,-1 1-1,1 0 1,-1 0 0,1 0-1,-1 0 1,1 0-1,-1 0 1,1 0-1,-1 0 1,1 0 0,-1 0-1,1 0 1,-1 0-1,1 0 1,-1 0-1,1 1 1,-1-1 0,1 0-1,-1 0 1,1 1-1,-1-1 1,1 0-1,-1 0 1,1 1 0,0-1-1,-1 1 1,0 0-1,-23 23 311,8 26 835,16-48-1133,-1-1-1,1 0 1,-1 0 0,1 0-1,0 1 1,0-1-1,-1 0 1,1 0-1,0 0 1,0 1-1,0-1 1,0 0-1,0 0 1,1 1 0,-1-1-1,0 0 1,1 0-1,-1 1 1,0-1-1,1 0 1,0 0-1,-1 0 1,1 0-1,-1 0 1,1 0 0,0 0-1,0 0 1,0 0-1,0 0 1,0 0-1,0-1 1,0 1-1,0 0 1,0-1-1,2 2 1,3-2-111,0 0 0,0 0 0,0-1 1,0 0-1,0 0 0,0 0 0,0-1 0,0 1 0,0-2 0,-1 1 0,1-1 1,-1 1-1,0-1 0,1-1 0,-1 1 0,-1-1 0,1 0 0,-1 0 0,1 0 1,-1-1-1,0 0 0,0 1 0,-1-1 0,0-1 0,0 1 0,0 0 0,0-1 1,3-11-1,-8 12-178,-6 9 161,-7 12 206,10-8 95,0 1 1,1 0-1,0 0 1,0 1-1,1-1 0,1 1 1,0-1-1,0 1 1,0 0-1,2 0 0,-1 0 1,1 0-1,2 16 1,-1-24-219,-1-1 1,1 1-1,0-1 1,0 0-1,-1 1 1,1-1-1,0 0 1,0 0-1,0 1 1,1-1-1,-1 0 1,0 0-1,0 0 1,3 1-1,3 5-13,-20-1 1,-42 6 136,-49 8-1945,98-20-6103</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47.727"/>
    </inkml:context>
    <inkml:brush xml:id="br0">
      <inkml:brushProperty name="width" value="0.025" units="cm"/>
      <inkml:brushProperty name="height" value="0.025" units="cm"/>
    </inkml:brush>
  </inkml:definitions>
  <inkml:trace contextRef="#ctx0" brushRef="#br0">1 276 11307,'0'0'18759,"12"-11"-18076,33-27-446,24-23-131,96-104 0,-168 205-448,-30 76 358,22-81-54,0 1 1,3 0 0,-8 71-1,18-88-1751,-2-19 1559,1 1-1,-1-1 0,0 1 1,1-1-1,-1 0 0,0 1 1,1-1-1,-1 0 0,1 0 0,-1 1 1,0-1-1,1 0 0,-1 0 1,1 1-1,-1-1 0,1 0 1,-1 0-1,1 0 0,-1 0 0,1 0 1,-1 0-1,1 0 0,-1 0 1,1 0-1,-1 0 0,1 0 1,-1 0-1,1 0 0,-1 0 0,1 0 1,0-1-1,11-4-8059</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48.086"/>
    </inkml:context>
    <inkml:brush xml:id="br0">
      <inkml:brushProperty name="width" value="0.025" units="cm"/>
      <inkml:brushProperty name="height" value="0.025" units="cm"/>
    </inkml:brush>
  </inkml:definitions>
  <inkml:trace contextRef="#ctx0" brushRef="#br0">0 19 18674,'0'0'7094,"10"-2"-6288,61-12-382,-64 13-415,-1 0-1,0 0 0,1 1 0,-1 0 1,1 0-1,-1 1 0,0 0 1,1 0-1,-1 0 0,0 1 0,7 2 1,-11-2 48,0 0 0,-1-1 1,1 1-1,0 0 1,-1 0-1,0 0 0,1 0 1,-1 0-1,0 1 1,0-1-1,0 0 0,0 0 1,0 1-1,-1-1 1,1 1-1,-1-1 0,0 0 1,1 1-1,-1-1 1,0 1-1,0-1 0,-1 1 1,0 2-1,0 6 301,0-1-1,-2 0 1,1 0 0,-5 11-1,-39 80 600,30-71-887,2 1 1,1 0-1,-9 35 1,21-58-76,1-5-2593</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48.429"/>
    </inkml:context>
    <inkml:brush xml:id="br0">
      <inkml:brushProperty name="width" value="0.025" units="cm"/>
      <inkml:brushProperty name="height" value="0.025" units="cm"/>
    </inkml:brush>
  </inkml:definitions>
  <inkml:trace contextRef="#ctx0" brushRef="#br0">1 0 18065,'0'0'8520,"49"31"-7751,-16-30-641,5-1-865,1 0-3555,-3-8-4004</inkml:trace>
  <inkml:trace contextRef="#ctx0" brushRef="#br0" timeOffset="1">271 143 12716,'0'0'4260,"-32"61"-2306,22-32 672,4-5-864,3-5-993,3-6-737,0-9-1922,9-4-1825,1-5-2563</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48.804"/>
    </inkml:context>
    <inkml:brush xml:id="br0">
      <inkml:brushProperty name="width" value="0.025" units="cm"/>
      <inkml:brushProperty name="height" value="0.025" units="cm"/>
    </inkml:brush>
  </inkml:definitions>
  <inkml:trace contextRef="#ctx0" brushRef="#br0">7 1 19667,'0'0'10901,"7"7"-10736,22 24-80,-28-30-79,0-1-1,-1 1 1,1 0-1,0 0 1,-1 0-1,1 0 1,-1 0-1,1 0 1,-1 0-1,1 0 1,-1 0-1,0 0 1,0 0-1,0 0 1,1 0-1,-1 0 1,0 0-1,0 0 1,0 0-1,0 0 0,-1 1 1,1-1-1,0 0 1,0 0-1,-1 0 1,1 0-1,-1 0 1,1 0-1,-1 0 1,1 0-1,-1-1 1,1 1-1,-2 1 1,2-1-20,-1-1 1,1 0 0,0 1 0,-1-1 0,1 0 0,0 1 0,-1-1-1,1 1 1,0-1 0,0 0 0,-1 1 0,1-1 0,0 1 0,0-1-1,0 1 1,0-1 0,0 1 0,0-1 0,-1 0 0,1 1-1,0-1 1,0 1 0,1-1 0,-1 1 0,0-1 0,0 1 0,0-1-1,0 1 1,0-1 0,0 1 0,1-1 0,-1 0 0,0 1 0,0-1-1,1 1 1,-1-1 0,0 0 0,0 1 0,1-1 0,-1 0-1,0 1 1,1-1 0,-1 0 0,1 0 0,-1 1 0,0-1 0,1 0-1,-1 0 1,1 0 0,-1 1 0,1-1 0,-1 0 0,1 0 0,-1 0-1,1 0 1,-1 0 0,1 0 0,9 4-132,-4-2 55,1 0 0,-1 1 1,0 0-1,0 0 0,0 0 1,0 1-1,6 5 0,-10-6 97,0-1 0,0 1-1,0-1 1,-1 1-1,1 0 1,-1 0-1,0 0 1,0 0-1,0 0 1,0 0 0,-1 0-1,1 0 1,-1 0-1,1 0 1,-1 0-1,0 0 1,-1 0-1,1 0 1,-1 5 0,0-5 74,1 1 0,-1-1-1,0 1 1,0-1 0,0 1 0,-1-1 0,1 0 0,-1 1 0,0-1 0,0 0 0,0 0 0,0-1 0,-1 1 0,1 0 0,-1-1 0,1 1 0,-1-1 0,0 0 0,0 0 0,-6 3 0,3-2 74,-1 0 1,1 0 0,-1-1-1,0 0 1,0 0 0,0-1-1,-1 1 1,1-2-1,-9 1 1,16-1-192,0 0 0,-1 0 0,1 0 0,0 0-1,-1 0 1,1 0 0,0 0 0,0 0 0,-1 0 0,1-1 0,0 1 0,-1 0-1,1 0 1,0 0 0,0 0 0,-1-1 0,1 1 0,0 0 0,0 0 0,-1 0-1,1-1 1,0 1 0,0 0 0,0 0 0,0-1 0,-1 1 0,1 0 0,0 0-1,0-1 1,0 1 0,0 0 0,0-1 0,0 1 0,0 0 0,0-1 0,0 1-1,0 0 1,0-1 0,0 1 0,0 0 0,0 0 0,0-1 0,0 1 0,0 0 0,0-1-1,0 1 1,0 0 0,1-1 0,-1 1 0,0 0 0,0 0 0,0-1 0,0 1-1,1 0 1,-1 0 0,0 0 0,0-1 0,1 1 0,-1 0 0,0 0 0,14-16-5027,2 1-3318,3-2-7330</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49.146"/>
    </inkml:context>
    <inkml:brush xml:id="br0">
      <inkml:brushProperty name="width" value="0.025" units="cm"/>
      <inkml:brushProperty name="height" value="0.025" units="cm"/>
    </inkml:brush>
  </inkml:definitions>
  <inkml:trace contextRef="#ctx0" brushRef="#br0">1 139 18289,'0'0'12860,"11"-4"-12705,0 0-163,0-1-1,0 0 0,0 0 0,0-1 1,-1 0-1,0-1 0,-1 0 0,1-1 1,-1 0-1,10-12 0,20-34-103,-39 86-198,-5-13 340,0-1 0,-1-1 0,-15 29-1,14-32 35,1 0 0,0 0 0,0 1 0,2 0-1,-6 30 1,13-36-2168,9-11-5977,3-8-3221</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49.492"/>
    </inkml:context>
    <inkml:brush xml:id="br0">
      <inkml:brushProperty name="width" value="0.025" units="cm"/>
      <inkml:brushProperty name="height" value="0.025" units="cm"/>
    </inkml:brush>
  </inkml:definitions>
  <inkml:trace contextRef="#ctx0" brushRef="#br0">139 1 20756,'0'0'5253,"-47"51"-3139,26-23-1186,-1 2-511,1 3-289,6-2-96,5-6-64,7-5-32,3-8-481,0-6-480,3-6-928,7-2-962,-2-12-1922,2-5-7975</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49.833"/>
    </inkml:context>
    <inkml:brush xml:id="br0">
      <inkml:brushProperty name="width" value="0.025" units="cm"/>
      <inkml:brushProperty name="height" value="0.025" units="cm"/>
    </inkml:brush>
  </inkml:definitions>
  <inkml:trace contextRef="#ctx0" brushRef="#br0">152 44 15983,'0'0'2344,"-9"1"811,5-1-2953,-41 7 3915,43-6-3989,0-1-1,1 1 0,-1-1 1,0 1-1,1 0 0,-1 0 1,1-1-1,-1 1 1,1 0-1,0 0 0,-1 1 1,1-1-1,0 0 0,0 0 1,0 1-1,0-1 0,0 0 1,0 1-1,0-1 0,0 1 1,1-1-1,-1 1 0,0 0 1,1-1-1,-1 1 1,1 0-1,0-1 0,-1 3 1,2-3-121,0-1 1,-1 0-1,1 1 1,0-1-1,0 0 1,-1 1-1,1-1 1,0 0-1,0 0 1,-1 0-1,1 0 1,0 1-1,0-1 1,-1 0-1,1 0 1,0-1-1,0 1 1,-1 0-1,1 0 1,0 0-1,0 0 1,-1-1-1,1 1 1,0 0-1,1-1 1,20-7 165,-18 6-159,-1-1 1,0 1-1,0-1 0,0 0 1,0 0-1,0 0 0,0 0 1,-1-1-1,0 1 0,0-1 1,0 1-1,0-1 0,0 0 1,-1 0-1,0 0 0,1 0 1,-1 0-1,0-6 0,-1 9-14,0 0 0,-1 1 0,1-1-1,0 0 1,-1 1 0,1-1 0,-1 1 0,1-1-1,-1 0 1,1 1 0,-1-1 0,1 1 0,-1-1-1,0 1 1,1 0 0,-1-1 0,0 1 0,1 0 0,-1-1-1,0 1 1,1 0 0,-1 0 0,0-1 0,0 1-1,1 0 1,-1 0 0,0 0 0,0 0 0,1 0-1,-1 0 1,0 0 0,0 0 0,1 1 0,-1-1-1,-1 1 1,-31 6-25,27-3-1,-1 0 1,1 0-1,0 1 0,0 0 0,0 0 1,1 1-1,0-1 0,0 1 0,0 0 1,0 0-1,1 1 0,0-1 0,1 1 1,0 0-1,0 0 0,0 0 0,-2 12 1,3-13-397,1-1 0,0 1 0,1-1 0,0 1 0,0-1 1,0 1-1,0-1 0,1 1 0,1 6 0,-1-9-131,0-1-1,0 0 1,0 1-1,1-1 0,-1 0 1,1 0-1,-1 0 0,1 0 1,0 0-1,0 0 1,-1-1-1,1 1 0,1 0 1,-1-1-1,0 0 0,5 3 1,17 6-8122</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50.191"/>
    </inkml:context>
    <inkml:brush xml:id="br0">
      <inkml:brushProperty name="width" value="0.025" units="cm"/>
      <inkml:brushProperty name="height" value="0.025" units="cm"/>
    </inkml:brush>
  </inkml:definitions>
  <inkml:trace contextRef="#ctx0" brushRef="#br0">23 1 12908,'0'0'6396,"0"9"-6028,0 4 155,-1 0 0,0-1 0,-1 1 1,0 0-1,-7 20 0,7-29-98,1-1 0,0 1 0,0-1 0,0 1 0,1-1 1,-1 1-1,1-1 0,0 1 0,0 6 0,1-9-332,-1-1-1,0 1 1,0-1-1,0 1 1,0-1 0,1 1-1,-1 0 1,0-1 0,1 1-1,-1-1 1,0 1-1,1-1 1,-1 0 0,1 1-1,-1-1 1,0 1-1,1-1 1,-1 0 0,1 1-1,0-1 1,-1 0 0,1 1-1,0-1 1,23-4 821,-19 1-853,0 1 0,-1-1 0,1 0 0,-1-1 0,0 1 0,0-1 0,0 0-1,0 0 1,-1 0 0,1 0 0,-1-1 0,0 1 0,-1-1 0,1 0 0,-1 0 0,0 0 0,0 0 0,0 0-1,-1 0 1,0 0 0,1-10 0,-2 15-56,0-1 0,0 0 0,0 0 0,0 0 0,-1 0 1,1 0-1,-1 0 0,1 0 0,0 0 0,-1 0 0,1 1 0,-1-1 0,0 0 0,1 0 0,-1 1 0,0-1 0,1 0 0,-1 1 0,0-1 0,0 1 0,0-1 1,1 1-1,-1-1 0,0 1 0,0 0 0,0-1 0,0 1 0,0 0 0,0 0 0,0-1 0,0 1 0,0 0 0,0 0 0,0 0 0,0 0 0,1 0 0,-1 0 1,0 1-1,0-1 0,-2 1 0,1-1-230,0 0 1,0 1-1,0-1 1,0 1-1,0 0 1,0-1 0,0 1-1,0 0 1,0 0-1,1 0 1,-1 1-1,0-1 1,1 0-1,-1 1 1,0-1-1,1 1 1,0-1-1,-3 5 1,0 6-6241,3 0-5455</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8.321"/>
    </inkml:context>
    <inkml:brush xml:id="br0">
      <inkml:brushProperty name="width" value="0.025" units="cm"/>
      <inkml:brushProperty name="height" value="0.025" units="cm"/>
    </inkml:brush>
  </inkml:definitions>
  <inkml:trace contextRef="#ctx0" brushRef="#br0">1 1 16335,'0'0'1928,"10"4"-193,13 3-1051,-1-1 0,1 0 0,1-2 0,31 2 0,109 0-50,-18-2-1272,-10 7 504,140 7 1998,-163-18-2441,-111 0-1265,-10 0-6886</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3.797"/>
    </inkml:context>
    <inkml:brush xml:id="br0">
      <inkml:brushProperty name="width" value="0.025" units="cm"/>
      <inkml:brushProperty name="height" value="0.025" units="cm"/>
    </inkml:brush>
  </inkml:definitions>
  <inkml:trace contextRef="#ctx0" brushRef="#br0">180 0 14894,'0'0'5648,"-10"3"-2082,-2 0-3128,0 1-1,1 0 0,0 1 1,0 1-1,0 0 1,0 0-1,1 1 0,0 0 1,1 1-1,-1 0 1,2 0-1,-1 1 1,1 0-1,0 1 0,-8 13 1,16-23-457,-1 1 0,1 0 1,0-1-1,0 1 0,-1 0 0,1-1 1,0 1-1,0 0 0,0-1 0,0 1 1,0 0-1,0 0 0,0-1 0,0 1 1,0 0-1,0-1 0,0 1 1,0 0-1,1-1 0,-1 1 0,0 0 1,0-1-1,1 1 0,-1 0 0,0-1 1,1 1-1,-1-1 0,1 1 0,-1 0 1,1-1-1,-1 1 0,1-1 0,-1 0 1,1 1-1,-1-1 0,1 1 1,0-1-1,-1 0 0,1 1 0,0-1 1,-1 0-1,1 0 0,0 0 0,-1 1 1,1-1-1,0 0 0,0 0 0,-1 0 1,2 0-1,47 0-1801,-35-1 995,160 1-10546,-174 0 11536,0 0 0,1 0-1,-1 0 1,0 0 0,1 0 0,-1 0 0,0 0 0,0-1 0,1 2-1,-1-1 1,0 0 0,1 0 0,-1 0 0,0 0 0,1 0-1,-1 0 1,0 0 0,1 0 0,-1 0 0,0 0 0,0 1-1,1-1 1,-1 0 0,0 0 0,0 0 0,1 1 0,-1-1 0,0 0-1,0 0 1,0 1 0,1-1 0,-1 0 0,0 0 0,0 1-1,0-1 1,0 0 0,0 1 0,0-1 0,1 0 0,-1 0-1,0 1 1,-9 13 3713,-19 11-596,4-10-2176,-42 26 440,60-38-1761,0 0 0,0 0-1,-1 0 1,1-1 0,-1 0 0,1-1-1,-1 1 1,-10 0 0,11-5-6111,5-11-6193</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9.069"/>
    </inkml:context>
    <inkml:brush xml:id="br0">
      <inkml:brushProperty name="width" value="0.025" units="cm"/>
      <inkml:brushProperty name="height" value="0.025" units="cm"/>
    </inkml:brush>
  </inkml:definitions>
  <inkml:trace contextRef="#ctx0" brushRef="#br0">0 111 9641,'6'-10'5242,"-1"2"-4441,31-45 4003,-34 49-4272,1 1-1,-1 0 1,1 0 0,0 0-1,0 0 1,1 0-1,-1 0 1,0 1-1,1 0 1,0 0 0,-1 0-1,1 0 1,7-2-1,-10 4-475,0 0 0,0 1 0,0-1 0,-1 0 0,1 1 0,0-1 0,0 1 0,-1-1 0,1 1 0,0 0 0,-1-1 0,1 1 0,-1-1 0,1 1 0,-1 0-1,1 0 1,-1-1 0,1 1 0,-1 0 0,0 0 0,1-1 0,-1 1 0,0 0 0,0 0 0,1 0 0,-1 0 0,0 0 0,0-1 0,0 1 0,0 2 0,2 30 436,-2-31-418,-1 26 354,1-19-378,-1-1 1,1 0 0,0 1-1,1-1 1,0 0 0,0 0-1,3 9 1,-3-16-41,-1 0-1,1 0 1,0 0 0,0 0 0,0 0-1,0-1 1,0 1 0,0 0-1,0-1 1,0 1 0,0 0-1,0-1 1,1 0 0,-1 1-1,0-1 1,0 0 0,0 1 0,1-1-1,-1 0 1,0 0 0,0 0-1,1 0 1,-1 0 0,0 0-1,0-1 1,1 1 0,-1 0-1,0 0 1,0-1 0,0 1 0,0-1-1,0 1 1,0-1 0,2-1-1,40-23 191,55-66-300,-79 72 120,-27 47 87,4-18-34,0-1 0,0 1 0,1-1 0,1 1 0,-1 0 0,2 0 0,-1 0 0,1 14 0,1-23-66,0 0 1,1-1-1,-1 1 1,0-1 0,1 1-1,-1 0 1,0-1-1,1 1 1,-1-1 0,1 0-1,-1 1 1,1-1-1,-1 1 1,1-1 0,-1 1-1,1-1 1,-1 0-1,1 0 1,-1 1 0,1-1-1,0 0 1,-1 0 0,1 1-1,-1-1 1,1 0-1,0 0 1,-1 0 0,1 0-1,0 0 1,-1 0-1,1 0 1,0 0 0,-1 0-1,1-1 1,-1 1-1,1 0 1,0 0 0,-1 0-1,2-1 1,27-11 168,7-22-2514,-30 28 1391,0-1 1,-1 0 0,0-1 0,-1 1 0,1-1 0,-2 0 0,1 0 0,-1 0 0,0 0-1,0-1 1,-1 1 0,1-13 0</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9.397"/>
    </inkml:context>
    <inkml:brush xml:id="br0">
      <inkml:brushProperty name="width" value="0.025" units="cm"/>
      <inkml:brushProperty name="height" value="0.025" units="cm"/>
    </inkml:brush>
  </inkml:definitions>
  <inkml:trace contextRef="#ctx0" brushRef="#br0">47 0 16303,'0'0'9481,"0"11"-8215,-3 12-443,0 0 1,-14 40 0,-3 21-39,16-49-161,5-16-1804,-1-19 996,0 0 1,0 0-1,1 1 1,-1-1-1,0 0 1,0 1-1,0-1 1,0 0-1,0 0 1,0 1-1,0-1 1,0 0-1,0 0 1,1 1-1,-1-1 1,0 0-1,0 0 1,0 0-1,0 1 1,1-1-1,-1 0 1,0 0-1,0 0 1,1 0-1,-1 1 1,0-1-1,0 0 1,0 0-1,1 0 1,-1 0-1,0 0 1,1 0-1,-1 0 1,0 0-1,0 0 1,1 0-1,0-15-16754</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9.770"/>
    </inkml:context>
    <inkml:brush xml:id="br0">
      <inkml:brushProperty name="width" value="0.025" units="cm"/>
      <inkml:brushProperty name="height" value="0.025" units="cm"/>
    </inkml:brush>
  </inkml:definitions>
  <inkml:trace contextRef="#ctx0" brushRef="#br0">0 72 14606,'0'0'3016,"9"-10"310,-5 5-2942,1 0-1,0 0 1,0 0 0,0 0-1,1 1 1,-1 0 0,1 0-1,0 1 1,0-1 0,0 1-1,1 1 1,-1-1 0,1 1 0,0 0-1,13-2 1,-8 3-48,1 0-1,0 1 1,0 1 0,0 0-1,0 0 1,15 5 0,-25-6-329,-1 1 0,1 0 1,-1 0-1,1 0 1,-1 0-1,1 0 0,-1 1 1,1-1-1,-1 1 0,0-1 1,0 1-1,0 0 1,0 0-1,0 0 0,0 0 1,0 0-1,-1 0 1,1 1-1,-1-1 0,0 0 1,0 1-1,1-1 1,-1 1-1,-1 0 0,1-1 1,0 1-1,-1 0 1,1-1-1,-1 1 0,0 0 1,0 0-1,0-1 1,0 1-1,-1 0 0,0 5 1,-1-4 49,1-1 0,0 1 1,-1-1-1,0 1 1,1-1-1,-1 0 0,-1 1 1,1-1-1,0 0 0,-1 0 1,0-1-1,1 1 0,-1-1 1,0 1-1,-1-1 1,-2 2-1,-66 33 1526,28-15-1077,44-22-506,-1 0 0,1 0-1,0 0 1,-1 0 0,1 0 0,0 0 0,-1 1 0,1-1-1,0 0 1,0 0 0,-1 0 0,1 1 0,0-1-1,0 0 1,-1 0 0,1 1 0,0-1 0,0 0-1,0 0 1,-1 1 0,1-1 0,0 0 0,0 1 0,0-1-1,0 0 1,0 0 0,0 1 0,0-1 0,0 0-1,0 1 1,0-1 0,0 0 0,0 1 0,0-1-1,0 0 1,0 1 0,0-1 0,0 0 0,0 1 0,0-1-1,0 0 1,0 1 0,0-1 0,1 0 0,-1 1-1,19 9-65,36 4-488,-49-13 318,-6-1 189,44 9-4201,-14-5-4290,-12-2-3452</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20.318"/>
    </inkml:context>
    <inkml:brush xml:id="br0">
      <inkml:brushProperty name="width" value="0.025" units="cm"/>
      <inkml:brushProperty name="height" value="0.025" units="cm"/>
    </inkml:brush>
  </inkml:definitions>
  <inkml:trace contextRef="#ctx0" brushRef="#br0">1 37 15983,'0'0'7127,"12"-5"-5264,-7 3-1516,54-21 1383,-55 22-1668,0-1 0,1 1 0,-1 0 0,0 1 1,1-1-1,-1 1 0,1 0 0,-1 0 0,1 0 0,-1 0 0,1 1 0,-1 0 1,9 3-1,-12-4-62,0 1 0,0 0 0,0 0 1,0 0-1,0 0 0,-1 0 0,1 0 1,0 0-1,0 0 0,-1 0 0,1 0 0,-1 0 1,1 0-1,-1 1 0,1-1 0,-1 0 1,0 0-1,0 1 0,1-1 0,-1 0 1,0 0-1,0 1 0,0-1 0,-1 0 0,1 0 1,0 1-1,0-1 0,-1 0 0,1 0 1,0 1-1,-1-1 0,1 0 0,-1 0 1,0 1-1,-25 39 56,-65 43 376,91-84-413,0 0 0,-1 1 0,1-1 0,-1 0 0,1 0 0,0 1 1,-1-1-1,1 0 0,0 0 0,0 1 0,-1-1 0,1 0 0,0 1 0,0-1 0,0 1 0,-1-1 0,1 0 0,0 1 0,0-1 0,0 0 0,0 1 0,0-1 0,0 1 0,0-1 0,0 0 0,-1 1 0,2-1 0,-1 1 0,0-1 0,0 1 1,0-1-1,0 0 0,0 1 0,0-1 0,0 0 0,0 1 0,1-1 0,-1 1 0,0-1 0,0 0 0,1 1 0,-1-1 0,0 1 0,23 4-215,32-9-2426,-10-10-2717,-17 0-976,7-5-7955</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20.664"/>
    </inkml:context>
    <inkml:brush xml:id="br0">
      <inkml:brushProperty name="width" value="0.025" units="cm"/>
      <inkml:brushProperty name="height" value="0.025" units="cm"/>
    </inkml:brush>
  </inkml:definitions>
  <inkml:trace contextRef="#ctx0" brushRef="#br0">65 5 18289,'0'0'2333,"-9"5"5,5-2-2129,0-1 0,0 1-1,1 0 1,-1 0-1,0 0 1,1 1-1,0-1 1,0 1-1,0-1 1,0 1 0,1 0-1,-1 0 1,1 1-1,0-1 1,0 0-1,1 1 1,-1-1 0,1 1-1,0 0 1,0-1-1,1 1 1,-1 0-1,1-1 1,0 1 0,0 0-1,1 0 1,-1-1-1,2 6 1,-1-8-180,0 1 1,1-1-1,-1 1 1,1-1-1,-1 1 1,1-1-1,0 0 1,0 0-1,0 0 1,0 0-1,0 0 1,0-1-1,0 1 1,1 0-1,-1-1 1,1 0-1,-1 0 1,1 1-1,-1-1 1,1-1-1,0 1 1,0 0-1,-1-1 1,1 1-1,0-1 1,0 0-1,0 0 1,-1 0-1,5-1 1,-1 1-9,0 0 0,0-1 1,0 1-1,-1-1 1,1-1-1,0 1 1,0-1-1,-1 0 1,1 0-1,-1-1 1,0 1-1,0-1 0,7-5 1,-8 4-8,0 0 0,-1 0 0,1-1 0,-1 1 0,0-1 0,0 0 0,0 0 0,0 0 0,-1 0 0,0 0 0,0-1 0,0 1 0,-1-1 0,0 1 0,0-1 0,-1 0 0,1 1 0,-1-1 0,0 0 0,-2-10 0,2 15-23,0 0 0,0 0 1,0-1-1,-1 1 0,1 0 1,-1 0-1,1 0 1,0 0-1,-1-1 0,0 1 1,1 0-1,-1 0 1,0 0-1,0 0 0,1 0 1,-1 0-1,0 1 1,0-1-1,0 0 0,0 0 1,0 1-1,0-1 1,0 0-1,0 1 0,-1-1 1,1 1-1,0 0 1,0-1-1,0 1 0,0 0 1,-1 0-1,1-1 1,0 1-1,0 0 0,-1 0 1,1 0-1,0 1 1,0-1-1,-1 0 0,1 0 1,0 1-1,0-1 1,0 1-1,-2 0 0,0 0-150,-1 1 0,1-1 0,0 1-1,0 0 1,0 0 0,0 0 0,1 0-1,-1 1 1,0-1 0,1 1 0,0 0-1,-1-1 1,1 1 0,-2 4 0,-6 34-4088,9-13-6262</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21.038"/>
    </inkml:context>
    <inkml:brush xml:id="br0">
      <inkml:brushProperty name="width" value="0.025" units="cm"/>
      <inkml:brushProperty name="height" value="0.025" units="cm"/>
    </inkml:brush>
  </inkml:definitions>
  <inkml:trace contextRef="#ctx0" brushRef="#br0">21 0 19923,'0'0'4260,"0"53"-1826,-8-18-480,0 0-737,4-1-544,3-4-385,1-5-192,0-5-96,0-7-672,4-7-1186,2-6-1409,-1-1-2050,1-20-7624</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21.369"/>
    </inkml:context>
    <inkml:brush xml:id="br0">
      <inkml:brushProperty name="width" value="0.025" units="cm"/>
      <inkml:brushProperty name="height" value="0.025" units="cm"/>
    </inkml:brush>
  </inkml:definitions>
  <inkml:trace contextRef="#ctx0" brushRef="#br0">85 4 19603,'0'0'7500,"-9"-1"-6571,9 1-921,-2-1 0,0 1 0,-1-1-1,1 1 1,0 0 0,0 0-1,0-1 1,-1 1 0,1 1 0,0-1-1,0 0 1,0 0 0,0 1-1,-1-1 1,1 1 0,0 0 0,0 0-1,0 0 1,0 0 0,0 0-1,1 0 1,-1 0 0,0 0-1,0 1 1,1-1 0,-1 1 0,1 0-1,-1-1 1,1 1 0,0 0-1,-1 0 1,1 0 0,0-1 0,0 1-1,1 0 1,-1 1 0,0 1-1,-1 0 64,0 1-1,0-1 0,1 1 0,0 0 0,0-1 0,1 1 0,-1 0 0,1 0 0,0-1 0,0 1 0,1 7 1,-1-11-46,1 0-1,-1 0 1,1 0 0,-1 0 0,1 0 0,-1-1 0,1 1 0,0 0 0,-1 0 0,1 0 0,0 0 0,-1-1 0,1 1 0,0 0-1,0-1 1,0 1 0,0-1 0,0 1 0,0-1 0,1 1 0,1 0-17,0 0 0,0-1 0,0 0 0,0 0 0,-1 0 0,1 0 0,0 0 0,0 0 0,0-1 0,5-1-1,0-1-169,-1 0 0,1 0 0,-1-1 0,0 0 0,0-1 0,0 1 0,0-1 0,-1-1-1,10-10 1,34-24-2477,-49 40 2630,-1 0 0,0 0-1,0 0 1,1 0 0,-1 0-1,0-1 1,0 1-1,0 0 1,1 0 0,-1 0-1,0 0 1,0 0 0,1 0-1,-1 0 1,0 0-1,0 0 1,1 0 0,-1 1-1,0-1 1,0 0 0,0 0-1,1 0 1,-1 0-1,0 0 1,0 0 0,1 0-1,-1 0 1,0 1-1,0-1 1,0 0 0,0 0-1,1 0 1,-1 0 0,0 1-1,0-1 1,0 0-1,0 0 1,0 0 0,0 1-1,0-1 1,1 0 0,-1 0-1,0 1 1,3 17 123,-2 29 720,-1-38-644,-1 3 238,1 1 0,-2-1 0,1 1 0,-2-1-1,0 0 1,-5 14 0,7-22-368,0-1 1,0 0-1,-1 1 0,1-1 1,-1 0-1,0 0 0,0 0 0,0-1 1,0 1-1,0 0 0,0-1 1,-1 1-1,0-1 0,1 0 1,-1 0-1,0 0 0,0 0 1,0 0-1,0-1 0,0 1 1,0-1-1,-1 0 0,1 0 1,0 0-1,-1 0 0,-5 0 1,8-1-346,-1 0 1,1 0 0,0-1-1,0 1 1,-1 0 0,1 0 0,0-1-1,-1 1 1,1-1 0,0 1 0,0-1-1,0 0 1,0 1 0,0-1 0,0 0-1,0 0 1,0 0 0,0 0-1,0 0 1,0 0 0,0 0 0,0 0-1,1 0 1,-1 0 0,0 0 0,1 0-1,-1-3 1,-10-26-11701</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25.919"/>
    </inkml:context>
    <inkml:brush xml:id="br0">
      <inkml:brushProperty name="width" value="0.025" units="cm"/>
      <inkml:brushProperty name="height" value="0.025" units="cm"/>
    </inkml:brush>
  </inkml:definitions>
  <inkml:trace contextRef="#ctx0" brushRef="#br0">225 49 13261,'0'0'14248,"-9"-7"-13597,-27-19-69,35 25-549,0 1 1,0-1-1,0 1 0,-1-1 1,1 1-1,0 0 1,0-1-1,0 1 0,-1 0 1,1 0-1,0 0 1,0 0-1,0 0 0,-1 0 1,1 0-1,0 0 1,0 0-1,0 1 0,-1-1 1,1 0-1,0 1 1,0-1-1,0 1 0,0-1 1,0 1-1,0 0 1,0 0-1,0-1 1,0 1-1,0 0 0,0 0 1,0 0-1,1 0 1,-1 0-1,0 0 0,1 0 1,-1 0-1,0 0 1,1 0-1,0 0 0,-1 2 1,-3 3 79,-8 7 17,7-8-116,0 0 0,0 0 0,0 1 0,1 0 0,0-1 0,0 1 0,0 1 0,1-1 1,0 0-1,0 1 0,-2 9 0,5-15-10,1 0 1,-1-1 0,1 1-1,-1-1 1,1 1-1,-1-1 1,1 1-1,-1-1 1,1 0-1,0 1 1,-1-1 0,1 0-1,0 1 1,-1-1-1,1 0 1,0 0-1,-1 0 1,1 0-1,0 1 1,-1-1-1,1 0 1,0 0 0,0 0-1,-1-1 1,2 1-1,27 0 94,-21 0-90,2 0-8,1 1 0,-1 0 1,1 0-1,-1 1 0,19 7 0,-27-9 3,-1 0 0,1 1 0,0-1-1,-1 1 1,1-1 0,-1 1 0,1 0-1,-1 0 1,1 0 0,-1 0 0,0 0-1,1 0 1,-1 0 0,0 0 0,0 0-1,0 1 1,0-1 0,0 0 0,0 1-1,0-1 1,0 1 0,-1-1 0,1 1-1,0-1 1,-1 1 0,1 0 0,-1-1-1,0 1 1,0 0 0,1-1 0,-1 1-1,0 0 1,0-1 0,-1 1 0,1 0 0,0-1-1,-1 1 1,1 0 0,0-1 0,-1 1-1,0-1 1,1 1 0,-1-1 0,0 1-1,0-1 1,0 1 0,-1 1 0,-3 2 30,0 1 1,0-1-1,-1 0 1,0 0 0,1-1-1,-2 1 1,1-1-1,0 0 1,-1-1 0,-12 5-1,2-1 274,0-2-1,0 0 1,-24 4 0,-2-9-99,42 0-207,0 0 0,1 0-1,-1 0 1,0 0 0,1-1 0,-1 1 0,0 0-1,1 0 1,-1 0 0,0-1 0,1 1 0,-1 0 0,0-1-1,1 1 1,-1 0 0,1-1 0,-1 1 0,1-1-1,-1 1 1,1-1 0,-1 1 0,1-1 0,-1 1 0,1-1-1,0 0 1,-1 1 0,1-1 0,0 0 0,-1 1-1,1-1 1,0 0 0,0 1 0,0-1 0,0 0-1,0 1 1,0-1 0,0 0 0,0 1 0,0-1 0,0 0-1,0 0 1,0 1 0,0-1 0,0 0 0,1 1-1,-1-1 1,0 0 0,1 1 0,-1-1 0,0 1-1,1-1 1,-1 1 0,1-1 0,-1 0 0,1 1 0,-1-1-1,1 1 1,0-1 0,5-4-1,0 1 0,1-1 0,-1 2 0,1-1 0,0 0 0,0 1 0,0 1 0,9-3 0,12-6 0,-10 3 0,10-5 0,44-27 0,-66 36 0,0 0 0,0 0 0,0-1 0,-1 1 0,1-1 0,-1-1 0,0 1 0,-1-1 0,0 0 0,0 0 0,0 0 0,6-13 0,-10 17 0,1 0 0,0 0 0,-1 0 0,0 0 0,1 0 0,-1 0 0,0 0 0,0 0 0,0 0 0,0 0 0,0 0 0,0 0 0,-1 0 0,1 1 0,-1-1 0,1 0 0,-1 0 0,0 0 0,0 0 0,0 0 0,-2-2 0,1 1 0,-1 1 0,1-1 0,-1 1 0,0 0 0,1 0 0,-1 0 0,0 0 0,-1 1 0,1-1 0,0 1 0,-6-2 0,-2 0 0,0 1 0,0 0 0,-1 0 0,1 2 0,-1-1 0,-20 3 0,32-2-119,1 0-1,-1 0 1,1 0-1,-1 1 1,1-1-1,-1 0 1,0 0-1,1 1 1,-1-1 0,1 1-1,-1-1 1,0 0-1,1 1 1,-1-1-1,0 1 1,0-1-1,1 0 1,-1 1 0,0-1-1,0 1 1,0-1-1,0 1 1,1-1-1,-1 1 1,0-1-1,0 1 1,0-1 0,0 1-1,0-1 1,0 1-1,0-1 1,-1 1-1,1-1 1,0 1-1,0-1 1,0 1 0,0-1-1,-1 1 1,1-1-1,0 1 1,0-1-1,-1 0 1,1 1-1,0-1 1,-1 1 0,1-1-1,-1 1 1,20-5-7184</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55.852"/>
    </inkml:context>
    <inkml:brush xml:id="br0">
      <inkml:brushProperty name="width" value="0.025" units="cm"/>
      <inkml:brushProperty name="height" value="0.025" units="cm"/>
    </inkml:brush>
  </inkml:definitions>
  <inkml:trace contextRef="#ctx0" brushRef="#br0">139 68 6790,'0'0'8179,"7"-10"-4618,20-31-364,-27 41-2990,1-1 0,-1 1 0,1-1-1,-1 1 1,1-1 0,-1 1 0,0-1 0,1 1 0,-1-1-1,0 0 1,0 1 0,1-1 0,-1 0 0,0 1-1,0-1 1,0 0 0,0 1 0,0-1 0,0 0 0,0 1-1,0-1 1,0 0 0,0 1 0,0-1 0,-1 0-1,-12 1 1195,-18 14-1500,18-2 234,1 1 1,0 1 0,1 0-1,0 0 1,2 1-1,-1 0 1,2 1 0,0 0-1,1 1 1,0-1 0,1 1-1,1 0 1,1 1 0,1-1-1,0 1 1,0 30 0,3-46-125,0 1 1,0-1 0,0 0-1,0 0 1,0 0 0,1 0-1,-1 0 1,1 0 0,-1 0 0,1 0-1,0 0 1,0 0 0,0 0-1,0-1 1,0 1 0,0 0-1,0-1 1,1 1 0,-1 0-1,1-1 1,-1 0 0,3 2-1,-1-1 3,0-1-1,0 0 1,0 0 0,0 0-1,0 0 1,0 0-1,0-1 1,1 1-1,-1-1 1,0 0-1,0 0 1,0 0-1,5-1 1,-1 0 12,1-1 0,-1 0-1,1 0 1,-1 0 0,0-1 0,0 0 0,0 0 0,0-1 0,0 0 0,-1 0 0,10-9-1,-13 10-8,0 0 0,0-1-1,-1 0 1,0 1-1,1-1 1,-1 0-1,-1 0 1,1 0-1,0 0 1,-1 0-1,0-1 1,1-5-1,-2 9-14,0-1 0,0 1 0,0 0 0,0-1 0,0 1 0,0-1 0,0 1 0,0 0 0,-1-1 0,1 1 0,0 0-1,-1-1 1,1 1 0,-1 0 0,0 0 0,1-1 0,-1 1 0,0 0 0,0 0 0,0 0 0,0 0 0,0 0 0,0 0-1,0 0 1,0 0 0,0 1 0,0-1 0,-1 0 0,1 0 0,0 1 0,0-1 0,-1 1 0,1 0 0,0-1 0,-1 1-1,1 0 1,0 0 0,-1-1 0,1 1 0,-2 0 0,-4 0-2,0 1 0,1-1 0,-1 1 1,0 0-1,1 1 0,-1-1 0,1 1 0,0 0 0,0 1 0,-12 6 1,15-7-134,0 0 1,0 0 0,0 0 0,0 1 0,1-1 0,-1 1-1,1 0 1,-1 0 0,-2 5 0,4-6-175,0 0-1,0 0 0,0 1 1,0-1-1,0 0 1,1 1-1,-1-1 1,1 1-1,0-1 1,0 1-1,0-1 1,0 0-1,0 1 1,0-1-1,2 4 0,5 5-4496,9-6-2024</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56.180"/>
    </inkml:context>
    <inkml:brush xml:id="br0">
      <inkml:brushProperty name="width" value="0.025" units="cm"/>
      <inkml:brushProperty name="height" value="0.025" units="cm"/>
    </inkml:brush>
  </inkml:definitions>
  <inkml:trace contextRef="#ctx0" brushRef="#br0">40 0 18578,'0'0'8327,"-11"61"-6469,1-35-865,2 0-737,1-1-192,3-4-192,4-2-1793,0-7-1795,0-9-1441,6-3-4196</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4.577"/>
    </inkml:context>
    <inkml:brush xml:id="br0">
      <inkml:brushProperty name="width" value="0.025" units="cm"/>
      <inkml:brushProperty name="height" value="0.025" units="cm"/>
    </inkml:brush>
  </inkml:definitions>
  <inkml:trace contextRef="#ctx0" brushRef="#br0">69 1 19346,'0'0'2093,"-4"11"26,-2 7-1430,-7 16 399,1 1 0,2 0 0,2 1 0,-8 63 0,16-99-1083,0 0 0,0 0 0,1-1 0,-1 1 0,0 0 0,0 0 0,0 0 1,0 0-1,0-1 0,0 1 0,0 0 0,0 0 0,1 0 0,-1 0 0,0-1 0,0 1 1,0 0-1,0 0 0,1 0 0,-1 0 0,0 0 0,0 0 0,0-1 0,1 1 0,-1 0 0,0 0 1,0 0-1,0 0 0,1 0 0,-1 0 0,0 0 0,0 0 0,0 0 0,1 0 0,-1 0 1,0 0-1,0 0 0,0 0 0,1 0 0,-1 0 0,0 0 0,0 1 0,0-1 0,1 0 1,-1 0-1,0 0 0,0 0 0,0 0 0,0 0 0,1 1 0,-1-1 0,0 0 0,0 0 0,0 0 1,0 0-1,0 1 0,0-1 0,1 0 0,-1 0 0,0 0 0,0 1 0,0-1 0,0 0 1,0 0-1,11-15 170,-4-3-156,-1 0 1,0-1-1,-2 1 0,0-1 1,-1 0-1,-1 0 0,0-24 1,-1 47-42,-1 1 1,1-1-1,0 1 0,1-1 1,-1 0-1,1 0 1,0 1-1,0-1 0,0-1 1,1 1-1,-1 0 1,1 0-1,0-1 0,0 0 1,0 1-1,1-1 1,-1 0-1,1-1 1,6 5-1,-2-1 55,1-1 0,-1 0 0,1-1 1,0 0-1,1 0 0,-1-1 0,1 0 0,11 1 0,-13-3 64,1 0-1,0 0 1,0-1 0,-1 0-1,1-1 1,0 0 0,-1 0-1,1-1 1,-1 0-1,1 0 1,12-6 0,-18 6-42,1 0 0,0-1 0,-1 1 0,1-1 0,-1 0 0,0 0 0,0 0 0,0 0 0,0-1 0,0 1 0,-1-1 0,0 0 0,0 1 0,0-1 0,0 0 1,0 0-1,-1 0 0,0-1 0,0 1 0,0 0 0,0 0 0,0-1 0,-1 1 0,0-8 0,0 11-55,0 0 1,0 0-1,-1 0 1,1 0-1,0 0 1,0 0-1,-1 0 1,1 0-1,0 1 1,-1-1-1,1 0 0,-1 0 1,1 0-1,-1 1 1,1-1-1,-1 0 1,0 0-1,1 1 1,-1-1-1,0 0 1,0 1-1,1-1 0,-1 1 1,0-1-1,0 1 1,0 0-1,0-1 1,0 1-1,0 0 1,1 0-1,-1-1 1,0 1-1,0 0 0,0 0 1,0 0-1,0 0 1,0 0-1,0 0 1,0 0-1,0 1 1,0-1-1,0 0 1,-1 1-1,-2 0 0,1-1-1,-1 1 1,1 0 0,0 1-1,-1-1 1,1 1 0,0-1-1,0 1 1,0 0 0,0 0-1,-4 4 1,-1 4 0,0 1 0,0 0 0,1 0 0,0 1 0,1 0 0,1 0 0,0 0 0,0 1 0,1 0 0,1 0 0,0 0 0,1 0 0,0 0 0,0 21 0,3-33-21,-1 1 0,0-1-1,0 1 1,1-1 0,-1 0 0,0 1-1,1-1 1,-1 0 0,1 1 0,0-1-1,0 0 1,-1 0 0,1 1 0,0-1-1,0 0 1,0 0 0,0 0 0,0 0-1,0 0 1,0-1 0,0 1 0,1 0-1,1 1 1,1-1-131,0 0 0,0 1-1,-1-2 1,1 1 0,0 0-1,0-1 1,0 0 0,7 0 0,0-1-473,-1 0 1,1-1-1,-1 0 1,0-1 0,0 0-1,12-6 1,22-16-5708,1-2-3122</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56.553"/>
    </inkml:context>
    <inkml:brush xml:id="br0">
      <inkml:brushProperty name="width" value="0.025" units="cm"/>
      <inkml:brushProperty name="height" value="0.025" units="cm"/>
    </inkml:brush>
  </inkml:definitions>
  <inkml:trace contextRef="#ctx0" brushRef="#br0">13 0 17360,'0'0'13549,"15"49"-13068,-16-20-321,-6 3-96,1 3-64,-1-2-64,2-2-961,3-4-961,2-8-1633,0-8-930</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56.896"/>
    </inkml:context>
    <inkml:brush xml:id="br0">
      <inkml:brushProperty name="width" value="0.025" units="cm"/>
      <inkml:brushProperty name="height" value="0.025" units="cm"/>
    </inkml:brush>
  </inkml:definitions>
  <inkml:trace contextRef="#ctx0" brushRef="#br0">1 66 10698,'0'0'10586,"12"-9"-7522,43-28-405,-49 34-2322,0 0 0,1 0 0,-1 1 1,1 0-1,0 0 0,0 1 0,0 0 0,12-1 1,-15 2-273,0 0 1,-1 0 0,1 0-1,0 0 1,0 0 0,-1 1-1,1 0 1,-1 0 0,1 0-1,-1 0 1,1 0 0,-1 1-1,1 0 1,4 3 0,-6-3-43,-1-1 0,0 1 0,1 0 0,-1 0 0,0-1 0,0 1 0,0 0 0,0 0-1,0 0 1,-1 0 0,1 1 0,-1-1 0,1 0 0,-1 0 0,0 0 0,0 0 0,1 1 0,-2-1 0,1 0 0,0 0 0,0 0 0,-1 0 0,1 1 0,-1-1 0,0 0 0,1 0 0,-1 0 0,0 0 0,0 0 0,-1-1 0,-1 3 0,-4 7 164,-1 0-1,-1-1 1,1 0 0,-12 8 0,8-6-116,-1-1-71,11-10 0,0 0 0,0 1 0,1-1 0,-1 0 0,0 1 0,0-1 0,1 1 0,-1 0 0,1 0 0,0-1 0,-1 1 0,1 0 0,0 0 0,0 0 0,0 0 0,0 1 0,1-1 0,-1 0 0,0 0 0,1 0 0,-1 3 0,2-4 0,0 0 0,0 0 0,0 0 0,0 0 0,0-1 0,0 1 0,0 0 0,0-1 0,0 1 0,0-1 0,1 1 0,-1-1 0,0 0 0,0 1 0,1-1 0,-1 0 0,0 0 0,0 0 0,1 0 0,0 0 0,33 1 0,-32-1 0,13 0-433,0 1-2140,0-1 0,0-1 0,-1-1 0,25-5 0,0-5-4148</inkml:trace>
  <inkml:trace contextRef="#ctx0" brushRef="#br0" timeOffset="1">699 35 17969,'0'0'13389,"-22"61"-13261,-4-32-64,-4 3-32,0-2-32,0-2-384,9-6-834,6-6-383,9-9-1666</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57.254"/>
    </inkml:context>
    <inkml:brush xml:id="br0">
      <inkml:brushProperty name="width" value="0.025" units="cm"/>
      <inkml:brushProperty name="height" value="0.025" units="cm"/>
    </inkml:brush>
  </inkml:definitions>
  <inkml:trace contextRef="#ctx0" brushRef="#br0">92 67 11723,'0'0'6401,"-9"1"-3470,3 0-2219,3-1-495,1-1-1,-1 2 1,0-1-1,1 0 1,-1 0-1,1 1 1,-1 0-1,1-1 1,-1 1-1,1 0 1,-1 0-1,1 0 1,0 1-1,0-1 1,-1 0 0,-2 4-1,4-5-113,1 1 1,-1-1-1,1 0 1,-1 1-1,1-1 1,-1 1-1,1-1 0,0 1 1,-1-1-1,1 1 1,0-1-1,0 1 1,-1-1-1,1 1 0,0-1 1,0 1-1,0-1 1,-1 1-1,1-1 0,0 1 1,0 0-1,0-1 1,0 1-1,0-1 1,0 1-1,0-1 0,0 1 1,1 0-1,-1-1 1,0 1-1,0-1 0,0 1 1,1-1-1,-1 1 1,1 0-1,21 3 1166,31-15-944,7-19-218,-57 28-106,0 0 1,1 0 0,-1 0-1,-1 0 1,1-1 0,0 0-1,-1 1 1,1-1 0,-1 0 0,0 0-1,0 0 1,0-1 0,0 1-1,0 0 1,1-6 0,-3 8-5,1 0 0,-1 1 0,0-1 0,0 1 0,0-1 0,0 1 1,0-1-1,0 1 0,0-1 0,0 1 0,0-1 0,-1 1 0,1-1 1,0 1-1,0-1 0,0 1 0,-1-1 0,1 1 0,0-1 0,0 1 1,-1-1-1,1 1 0,0-1 0,-1 1 0,1 0 0,-1-1 0,1 1 1,0 0-1,-1-1 0,1 1 0,-1 0 0,1-1 0,-1 1 0,1 0 1,-1 0-1,-26-1-51,-24 18 24,37-9 35,1 1 1,1 0 0,-22 20 0,30-24-76,-1-1 1,1 1-1,0 0 1,0 0-1,1 1 0,0-1 1,0 1-1,0-1 1,0 1-1,1 0 1,0 0-1,-2 9 1,4-14-222,0 0 0,0 0 0,0 0 1,-1 0-1,1 0 0,0 0 0,0 1 0,1-1 0,-1 0 1,0 0-1,0 0 0,0 0 0,1 0 0,-1 0 0,1 0 1,-1 0-1,1 0 0,-1 0 0,1 0 0,-1 0 0,1 0 1,0-1-1,-1 1 0,3 1 0,11 5-5966</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1:57.598"/>
    </inkml:context>
    <inkml:brush xml:id="br0">
      <inkml:brushProperty name="width" value="0.025" units="cm"/>
      <inkml:brushProperty name="height" value="0.025" units="cm"/>
    </inkml:brush>
  </inkml:definitions>
  <inkml:trace contextRef="#ctx0" brushRef="#br0">60 4 17424,'0'0'7992,"-9"7"-6006,-26 25-732,33-31-1164,1 1 0,0-1 0,-1 0 0,1 1-1,0-1 1,0 1 0,0-1 0,0 1 0,0 0-1,0-1 1,1 1 0,-1 0 0,1 0 0,-1-1 0,1 1-1,-1 3 1,1-4-61,0-1 0,1 1 0,-1 0 0,0 0 0,0 0 0,1 0 0,-1-1 0,1 1 0,-1 0 0,1 0 0,-1-1 0,1 1-1,-1 0 1,1-1 0,0 1 0,-1-1 0,1 1 0,0-1 0,-1 1 0,1-1 0,0 1 0,0-1 0,1 1 0,2 0 6,0 1 0,0-1 0,0 0 1,1-1-1,-1 1 0,0-1 0,1 0 0,-1 0 0,9-1 1,-8-1-21,0 1 1,0-1-1,-1 0 1,1 0-1,0-1 1,-1 1-1,1-1 1,-1 0 0,5-5-1,-6 6 15,-1 0 0,0 0-1,1-1 1,-1 1 0,0-1 0,0 1 0,-1-1-1,1 1 1,0-1 0,-1 0 0,0 0 0,0 0-1,0 0 1,0 0 0,0 0 0,0-5 0,-1 7-24,0 0 1,0 1 0,0-1-1,-1 0 1,1 0 0,0 1-1,-1-1 1,1 0 0,0 1-1,-1-1 1,1 0 0,-1 1-1,1-1 1,-1 1 0,1-1-1,-1 1 1,0-1 0,1 1 0,-1-1-1,0 1 1,1 0 0,-1-1-1,0 1 1,1 0 0,-1-1-1,0 1 1,0 0 0,1 0-1,-1 0 1,0 0 0,0 0-1,1 0 1,-1 0 0,0 0-1,0 0 1,1 0 0,-1 0 0,0 0-1,0 1 1,1-1 0,-1 0-1,-1 1 1,-1 0-25,0-1 0,0 1 0,0 0 0,1 0 1,-1 0-1,0 0 0,0 1 0,1-1 0,-1 1 0,-2 2 0,-15 27-1931,11-10-3271,7-7-3065</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0.811"/>
    </inkml:context>
    <inkml:brush xml:id="br0">
      <inkml:brushProperty name="width" value="0.025" units="cm"/>
      <inkml:brushProperty name="height" value="0.025" units="cm"/>
    </inkml:brush>
  </inkml:definitions>
  <inkml:trace contextRef="#ctx0" brushRef="#br0">1 5 13741,'0'0'8776,"59"0"-6470,-32 0-512,5 0-481,1 0-704,0-2-481,-4 0-96,-4 1-544,-12 1-1218,-5 0-896,-8 6-770,0 4-1120,-18-1-3299</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1.171"/>
    </inkml:context>
    <inkml:brush xml:id="br0">
      <inkml:brushProperty name="width" value="0.025" units="cm"/>
      <inkml:brushProperty name="height" value="0.025" units="cm"/>
    </inkml:brush>
  </inkml:definitions>
  <inkml:trace contextRef="#ctx0" brushRef="#br0">1 41 15407,'0'0'10057,"50"12"-7943,-25-12-865,4-3-992,-2-4-450,-1-3-1536,-4 0-1442,-3-1-1954,-6-1-2787</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1.519"/>
    </inkml:context>
    <inkml:brush xml:id="br0">
      <inkml:brushProperty name="width" value="0.025" units="cm"/>
      <inkml:brushProperty name="height" value="0.025" units="cm"/>
    </inkml:brush>
  </inkml:definitions>
  <inkml:trace contextRef="#ctx0" brushRef="#br0">0 214 12812,'0'0'16037,"4"-7"-15333,20-30-340,36-43 1,7-10-571,-63 117 36,-1 54-1,-3-68-578,0 2 1187,0-1-1,0 1 1,2 0 0,3 17 0,-4-29-598,-1-1-1,1 1 1,0-1-1,0 1 1,1-1-1,-1 1 1,0-1-1,1 1 1,-1-1-1,1 0 1,0 0-1,3 3 0,-4-4-295,1 0-1,0 0 1,-1 0-1,1-1 1,0 1-1,-1 0 1,1-1-1,0 1 1,0-1-1,0 0 1,-1 0-1,1 1 0,0-1 1,0-1-1,0 1 1,-1 0-1,1 0 1,0-1-1,0 1 1,3-2-1,14-7-14720</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2.065"/>
    </inkml:context>
    <inkml:brush xml:id="br0">
      <inkml:brushProperty name="width" value="0.025" units="cm"/>
      <inkml:brushProperty name="height" value="0.025" units="cm"/>
    </inkml:brush>
  </inkml:definitions>
  <inkml:trace contextRef="#ctx0" brushRef="#br0">1 195 3459,'0'0'29105,"7"-10"-28929,29-40-472,80-85 0,-117 150-234,-7 10 462,-8 9-222,-22 70 1,34-88-548,0-1 1,1 1-1,1 0 1,0 18-1,16-41-8532,0-11-1099</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2.411"/>
    </inkml:context>
    <inkml:brush xml:id="br0">
      <inkml:brushProperty name="width" value="0.025" units="cm"/>
      <inkml:brushProperty name="height" value="0.025" units="cm"/>
    </inkml:brush>
  </inkml:definitions>
  <inkml:trace contextRef="#ctx0" brushRef="#br0">12 0 17328,'0'0'12588,"-11"64"-11403,11-45-736,0 2-353,0 0-32,2 1-128,6 0-513,0-5-448,2-3-416,-3-3-737,-4-8-993,2-3-1121</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12.770"/>
    </inkml:context>
    <inkml:brush xml:id="br0">
      <inkml:brushProperty name="width" value="0.025" units="cm"/>
      <inkml:brushProperty name="height" value="0.025" units="cm"/>
    </inkml:brush>
  </inkml:definitions>
  <inkml:trace contextRef="#ctx0" brushRef="#br0">1 8 13933,'0'0'17008,"37"-8"-16623,-4 9-321,-2 1-96,4 0-2210,0-2-5734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4.921"/>
    </inkml:context>
    <inkml:brush xml:id="br0">
      <inkml:brushProperty name="width" value="0.025" units="cm"/>
      <inkml:brushProperty name="height" value="0.025" units="cm"/>
    </inkml:brush>
  </inkml:definitions>
  <inkml:trace contextRef="#ctx0" brushRef="#br0">1 1 7559,'0'0'-160</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22.023"/>
    </inkml:context>
    <inkml:brush xml:id="br0">
      <inkml:brushProperty name="width" value="0.025" units="cm"/>
      <inkml:brushProperty name="height" value="0.025" units="cm"/>
    </inkml:brush>
  </inkml:definitions>
  <inkml:trace contextRef="#ctx0" brushRef="#br0">1 108 15375,'0'0'6133,"15"-1"-4980,52-11 24,115-35 1,-176 45-1152,40-10 164,0 1-1,1 2 1,0 3-1,0 1 1,95 4-1,-119 4-46,-1 1-1,41 12 1,-44-10-1,0-1 0,0-1 0,0 0 0,31 1 0,-27-5 74,46-1 420,-65 1-672,-1 0-1,1 0 1,0-1-1,-1 0 0,1 0 1,-1 0-1,1 0 1,-1-1-1,1 1 1,-1-1-1,0 0 0,0 0 1,0 0-1,4-3 1,-3-5-3475,-6 3-2956,-8-2-8710</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22.723"/>
    </inkml:context>
    <inkml:brush xml:id="br0">
      <inkml:brushProperty name="width" value="0.025" units="cm"/>
      <inkml:brushProperty name="height" value="0.025" units="cm"/>
    </inkml:brush>
  </inkml:definitions>
  <inkml:trace contextRef="#ctx0" brushRef="#br0">0 33 10218,'0'0'19084,"8"10"-18806,1 1-211,-1 0 0,-1 0 0,10 19 0,-12-21-4,-4-8-39,-1 0-1,1-1 1,0 1 0,-1 0 0,1-1-1,0 1 1,0-1 0,-1 1-1,1-1 1,0 0 0,0 1-1,0-1 1,0 0 0,0 1 0,-1-1-1,1 0 1,0 0 0,0 0-1,0 0 1,0 0 0,0 0 0,0 0-1,0 0 1,0 0 0,0 0-1,-1 0 1,1-1 0,0 1 0,0 0-1,0-1 1,0 1 0,0 0-1,-1-1 1,1 1 0,0-1 0,0 1-1,-1-1 1,1 0 0,0 1-1,-1-1 1,2-1 0,31-32 344,-29 30-392,55-66 93,-59 70-71,0 0 0,0 0 0,0 0 0,1-1 0,-1 1 0,0 0 0,0 0 0,0 0-1,0 0 1,0 0 0,1 0 0,-1 0 0,0 0 0,0 0 0,0 0 0,0-1 0,0 1 0,1 0-1,-1 0 1,0 0 0,0 0 0,0 0 0,0 0 0,1 0 0,-1 0 0,0 0 0,0 0 0,0 1-1,0-1 1,1 0 0,-1 0 0,0 0 0,0 0 0,0 0 0,0 0 0,0 0 0,0 0 0,1 0-1,-1 0 1,0 1 0,0-1 0,0 0 0,0 0 0,0 0 0,0 0 0,0 0 0,0 0 0,1 1-1,-1-1 1,0 0 0,0 0 0,2 14 37,-3 16 71,-7 73-20,8-103-71,0 1-1,0-1 1,0 0 0,0 1 0,0-1 0,0 0-1,0 1 1,1-1 0,-1 0 0,0 1 0,0-1 0,0 0-1,1 1 1,-1-1 0,0 0 0,0 1 0,1-1-1,-1 0 1,0 0 0,1 1 0,-1-1 0,0 0 0,1 0-1,-1 0 1,0 1 0,1-1 0,-1 0 0,0 0-1,1 0 1,-1 0 0,0 0 0,1 0 0,-1 0-1,1 0 1,-1 0 0,0 0 0,1 0 0,-1 0 0,1 0-1,-1 0 1,0 0 0,1 0 0,-1-1 0,0 1-1,1 0 1,-1 0 0,0 0 0,1 0 0,-1-1 0,0 1-1,1 0 1,-1 0 0,0-1 0,1 0 0,19-12 350,1-9-681,-2-1 0,29-43 0,-24 33-4587</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23.160"/>
    </inkml:context>
    <inkml:brush xml:id="br0">
      <inkml:brushProperty name="width" value="0.025" units="cm"/>
      <inkml:brushProperty name="height" value="0.025" units="cm"/>
    </inkml:brush>
  </inkml:definitions>
  <inkml:trace contextRef="#ctx0" brushRef="#br0">59 1 17424,'0'0'12652,"19"50"-12299,-19-22-225,0 2-32,-7-1-96,1-1 0,-3-3-673,0-3-992,-4-4-1602,-3-9-1378,-1-5-2209</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23.502"/>
    </inkml:context>
    <inkml:brush xml:id="br0">
      <inkml:brushProperty name="width" value="0.025" units="cm"/>
      <inkml:brushProperty name="height" value="0.025" units="cm"/>
    </inkml:brush>
  </inkml:definitions>
  <inkml:trace contextRef="#ctx0" brushRef="#br0">0 55 14221,'0'0'3193,"12"-7"-118,-2 0-2403,0 1 0,1 1 0,0-1 0,0 2 0,0 0 1,1 0-1,0 1 0,-1 0 0,1 1 0,16-1 0,-24 3-617,1 0-1,-1 0 0,1 0 0,0 1 0,-1 0 0,1 0 1,-1 0-1,0 0 0,8 4 0,-11-4-37,0 0-1,0 0 1,0-1 0,0 1-1,0 0 1,0 0-1,0 0 1,-1 0 0,1 0-1,0 0 1,-1 0-1,1 1 1,-1-1 0,1 0-1,-1 0 1,1 0-1,-1 1 1,0-1 0,0 0-1,1 0 1,-1 1-1,0-1 1,0 0 0,0 0-1,-1 1 1,1-1-1,0 0 1,0 1 0,-1-1-1,1 0 1,-1 0-1,1 0 1,-1 0 0,1 1-1,-1-1 1,0 0-1,1 0 1,-1 0 0,0 0-1,-1 1 1,-4 6 325,-1-1 1,1 1-1,-1-1 1,-9 7-1,12-12-274,0 2-1,0-1 0,0 0 0,0 1 0,0 0 1,1 0-1,0 0 0,0 0 0,0 0 1,0 1-1,1-1 0,-1 1 0,1 0 0,0 0 1,1 0-1,-1 0 0,1 0 0,-1 9 0,2-13-73,1 1 1,0-1-1,-1 0 0,1 0 0,0 0 0,0 0 0,0 0 0,0 0 0,0 0 0,0-1 0,0 1 0,0 0 0,0 0 0,0-1 1,0 1-1,1-1 0,-1 1 0,0-1 0,0 1 0,1-1 0,-1 0 0,3 1 0,40 7-1005,-32-6 39,29 8-3431,-14-2-1801,-10-3-224</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26.665"/>
    </inkml:context>
    <inkml:brush xml:id="br0">
      <inkml:brushProperty name="width" value="0.025" units="cm"/>
      <inkml:brushProperty name="height" value="0.025" units="cm"/>
    </inkml:brush>
  </inkml:definitions>
  <inkml:trace contextRef="#ctx0" brushRef="#br0">0 86 13997,'0'0'4992,"8"-11"-2868,-5 6-1883,1-1 1,0 1-1,1 0 0,-1 0 0,1 0 0,0 0 1,0 1-1,1 0 0,-1 0 0,1 0 0,0 1 0,0 0 1,0 0-1,1 1 0,-1-1 0,13-2 0,-12 4-7,1 0 1,-1 0-1,1 1 0,0-1 0,-1 2 1,1-1-1,-1 1 0,14 3 0,-20-3-199,1 0 0,-1-1 0,1 1 0,-1 0 0,0 0-1,1-1 1,-1 1 0,0 0 0,0 0 0,0 0 0,1 1 0,-1-1 0,0 0-1,-1 0 1,1 1 0,0-1 0,0 0 0,1 3 0,-2-1-10,1 0 0,-1 0 0,0 0 0,0 0 1,0 0-1,0 0 0,0 0 0,-1 0 0,1 0 0,-1 0 1,0-1-1,1 1 0,-4 4 0,-2 6 64,-2-1 0,0 1 0,0-2 0,-1 0 0,0 0 0,-1 0 0,0-1 0,-1-1 0,-13 10 0,9-7-40,0 1 1,2 0-1,-1 1 1,-14 20-1,27-33-47,1-1 1,0 0-1,-1 1 0,1-1 0,0 0 0,0 1 1,0-1-1,-1 0 0,1 1 0,0-1 0,0 0 1,0 1-1,0-1 0,0 0 0,-1 1 0,1-1 0,0 1 1,0-1-1,0 0 0,0 1 0,0-1 0,0 1 1,1-1-1,-1 0 0,0 1 0,0-1 0,0 1 1,0-1-1,0 0 0,0 1 0,1-1 0,-1 0 1,0 1-1,0-1 0,1 0 0,-1 1 0,18 3 54,26-7-85,-44 3 28,29-6-1069,-1-1 0,33-12-1,17-11-5439,-55 21 3248,14-7-5135</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27.025"/>
    </inkml:context>
    <inkml:brush xml:id="br0">
      <inkml:brushProperty name="width" value="0.025" units="cm"/>
      <inkml:brushProperty name="height" value="0.025" units="cm"/>
    </inkml:brush>
  </inkml:definitions>
  <inkml:trace contextRef="#ctx0" brushRef="#br0">114 44 8552,'0'0'15588,"-11"0"-15091,7 0-436,0 0 0,1 0 0,-1 0 0,1 1 0,-1-1 0,0 1 1,1 0-1,-1 0 0,1 0 0,0 1 0,-1-1 0,1 1 0,0-1 1,0 1-1,0 0 0,0 1 0,0-1 0,1 0 0,-1 1 0,1 0 0,-1-1 1,1 1-1,0 0 0,0 0 0,0 0 0,0 0 0,1 1 0,-1-1 0,1 0 1,-1 6-1,-2 1 146,1 0 1,1-1-1,0 1 1,0 0-1,1 0 1,0 1-1,1 11 1,0-20-188,0-1 1,0 1-1,0 0 1,0 0-1,1 0 1,-1 0-1,1 0 1,0 0-1,-1 0 1,1 0-1,0-1 1,0 1-1,0 0 1,0-1-1,0 1 1,1-1-1,-1 1 1,0-1-1,1 1 1,-1-1-1,1 0 1,0 0-1,-1 0 0,1 0 1,0 0-1,0 0 1,-1 0-1,1 0 1,0-1-1,0 1 1,0-1-1,0 0 1,0 1-1,0-1 1,0 0-1,0 0 1,0 0-1,0 0 1,0 0-1,0-1 1,0 1-1,2-2 1,2 1 26,0-1-1,0-1 1,0 1 0,0-1-1,-1 0 1,1 0 0,-1-1 0,0 0-1,0 0 1,0 0 0,0 0-1,-1-1 1,0 0 0,0 0 0,0 0-1,0 0 1,2-7 0,0 2 0,0 0 1,-1 0 0,-1-1 0,0 0-1,0 0 1,-1 0 0,0 0 0,1-20-1,-3 29-66,-1 0-1,0-1 1,-1 1-1,1 0 1,0 0-1,-1 0 1,1 0-1,-1 0 1,1 0-1,-1 0 1,0 0-1,0 0 1,0 0-1,0 0 1,0 0-1,-1 1 1,1-1-1,-1 0 1,1 1-1,-1-1 1,1 1-1,-1-1 1,0 1-1,1 0 1,-1 0-1,0 0 1,0 0-1,0 0 1,-3-1-1,4 2-107,-1 0-1,0 0 1,0 0 0,1-1-1,-1 2 1,0-1 0,1 0-1,-1 0 1,0 1 0,0-1-1,1 0 1,-1 1 0,1 0-1,-1-1 1,0 1 0,1 0-1,-1 0 1,1 0 0,0 0-1,-1 0 1,1 0 0,0 0-1,0 1 1,-2 1-1,0 1-512,1-1 0,0 1-1,0-1 1,0 1-1,0 0 1,1 0-1,-1 0 1,-1 7-1,1 19-9204,4-18 289</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27.369"/>
    </inkml:context>
    <inkml:brush xml:id="br0">
      <inkml:brushProperty name="width" value="0.025" units="cm"/>
      <inkml:brushProperty name="height" value="0.025" units="cm"/>
    </inkml:brush>
  </inkml:definitions>
  <inkml:trace contextRef="#ctx0" brushRef="#br0">56 1 13869,'0'0'12332,"-9"56"-11852,-4-24 65,3 1-193,2 1-224,3-5-96,0 0-32,3-5-961,-1-2-1601,3-7-1506,0-11-3395</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27.714"/>
    </inkml:context>
    <inkml:brush xml:id="br0">
      <inkml:brushProperty name="width" value="0.025" units="cm"/>
      <inkml:brushProperty name="height" value="0.025" units="cm"/>
    </inkml:brush>
  </inkml:definitions>
  <inkml:trace contextRef="#ctx0" brushRef="#br0">1 18 19474,'0'0'8147,"10"-3"-7416,31-3-827,0 2 0,48 0 0,-67 3-288,-6 5 818,-22 10 246,1-3-807,-16 37 1030,3 0 0,-15 60 0,7-22-2843,26-85 1426,0 1 1,-1-1-1,1 1 1,-1-1-1,1 1 1,-1-1-1,0 1 1,0-1-1,0 0 1,1 1 0,-1-1-1,-1 0 1,1 0-1,0 0 1,-2 2-1,-5 1-6645</inkml:trace>
  <inkml:trace contextRef="#ctx0" brushRef="#br0" timeOffset="1">22 221 17136,'0'0'9769,"49"-29"-7879,-17 20-833,4-2-768,1 4-257,-2 0-545,2-3-3138,7-5-5894</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30.221"/>
    </inkml:context>
    <inkml:brush xml:id="br0">
      <inkml:brushProperty name="width" value="0.025" units="cm"/>
      <inkml:brushProperty name="height" value="0.025" units="cm"/>
    </inkml:brush>
  </inkml:definitions>
  <inkml:trace contextRef="#ctx0" brushRef="#br0">22 1 18546,'0'0'8680,"-21"59"-7303,21-37-352,0 4-609,0 1-287,5 5-65,8 5-96,-1 1-1122,-1 1-1408,0-6-1442,-1-5-288,-4-12-2466</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30.550"/>
    </inkml:context>
    <inkml:brush xml:id="br0">
      <inkml:brushProperty name="width" value="0.025" units="cm"/>
      <inkml:brushProperty name="height" value="0.025" units="cm"/>
    </inkml:brush>
  </inkml:definitions>
  <inkml:trace contextRef="#ctx0" brushRef="#br0">1 26 10954,'0'0'16208,"67"11"-15311,-25-11-481,8 0-320,1-5-96,1-1-961,-4-1-1345,-7 2-897,-8-1-1474,-7-2-3746</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5.280"/>
    </inkml:context>
    <inkml:brush xml:id="br0">
      <inkml:brushProperty name="width" value="0.025" units="cm"/>
      <inkml:brushProperty name="height" value="0.025" units="cm"/>
    </inkml:brush>
  </inkml:definitions>
  <inkml:trace contextRef="#ctx0" brushRef="#br0">244 65 13357,'0'0'7778,"0"-9"-4549,3-26-479,-3 34-2635,0 0 0,0 1 1,0-1-1,0 0 1,0 0-1,0 1 1,0-1-1,0 0 0,-1 0 1,1 1-1,0-1 1,0 0-1,-1 0 1,1 1-1,0-1 0,-1 0 1,1 1-1,-1-1 1,1 1-1,-1-1 0,1 0 1,-1 1-1,1-1 1,-1 1-1,0-1 1,1 1-1,-1 0 0,0-1 1,1 1-1,-1 0 1,0-1-1,1 1 1,-1 0-1,0 0 0,0 0 1,1-1-1,-1 1 1,0 0-1,0 0 0,0 0 1,0 0-1,-29 6 141,19-1-251,0 0-1,1 0 1,-1 1-1,1 1 1,1-1-1,0 2 1,0-1-1,0 1 1,-11 14-1,6-6 20,1 1 0,1 0 0,1 0 1,-14 29-1,23-42-16,0 0 0,0 0 0,1 0 0,0 0 0,-1 0 0,2 0 0,-1 1 0,0-1 0,1 8 0,0-11-6,0 0-1,1 0 1,-1 1 0,0-1-1,1 0 1,-1 0 0,1 0-1,-1 0 1,1 0 0,0 0-1,-1 0 1,1 0 0,0 0-1,0 0 1,0 0 0,0 0-1,0 0 1,0-1 0,0 1-1,0 0 1,0-1 0,0 1-1,0-1 1,0 1 0,0-1-1,0 1 1,1-1 0,-1 0-1,0 0 1,0 1 0,1-1-1,-1 0 1,0 0 0,2-1-1,7 1 0,0-1-1,0-1 1,0 1-1,0-2 1,-1 0-1,1 0 1,-1 0-1,0-1 1,1-1-1,-2 1 0,1-2 1,-1 1-1,1-1 1,-1 0-1,11-12 1,-8 7-13,0 0 0,-1 0 0,0-1 0,-1 0 0,0-1 0,-1 0 0,-1 0 0,0-1 0,9-25 0,-14 16 35,-14 30-17,-17 31 3,17-17 71,-19 43 0,28-57-66,1 0 1,-1 0 0,1 1-1,1-1 1,-1 1-1,1-1 1,1 1-1,-1 0 1,1-1-1,2 12 1,-2-18-115,0 0 0,1 0 1,0 0-1,-1 0 0,1 0 0,-1 0 0,1 0 1,0-1-1,0 1 0,-1 0 0,1 0 0,0-1 0,0 1 1,0 0-1,0-1 0,0 1 0,0-1 0,0 1 1,0-1-1,0 1 0,0-1 0,0 0 0,0 0 1,0 1-1,0-1 0,1 0 0,1 0 0,33-2-6394,-17-2-2250</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30.913"/>
    </inkml:context>
    <inkml:brush xml:id="br0">
      <inkml:brushProperty name="width" value="0.025" units="cm"/>
      <inkml:brushProperty name="height" value="0.025" units="cm"/>
    </inkml:brush>
  </inkml:definitions>
  <inkml:trace contextRef="#ctx0" brushRef="#br0">0 46 17777,'0'0'5642,"8"-4"-3720,15-4-1367,1 0-1,-1 1 1,1 1-1,0 2 1,1 0-1,-1 1 1,48 2 0,-70 1-557,-1 0 0,1 0 0,-1 0 1,0 0-1,1 0 0,-1 0 1,0 0-1,1 1 0,-1-1 1,0 1-1,1-1 0,-1 1 1,0-1-1,0 1 0,1 0 1,-1-1-1,0 1 0,0 0 1,0 0-1,0 0 0,0 0 0,0 0 1,0 0-1,-1 0 0,1 0 1,0 1-1,-1-1 0,1 0 1,0 0-1,-1 1 0,1-1 1,-1 0-1,0 1 0,0-1 1,1 0-1,-1 1 0,0-1 1,0 3-1,-1-1 13,1 0 1,-1 1-1,0-1 1,0 0-1,-1 1 1,1-1-1,-1 0 1,1 0-1,-1 0 1,0 0-1,0-1 1,0 1-1,0 0 1,-4 2-1,-5 5 206,0 0 0,0-1-1,0 0 1,-2-1 0,1 0 0,-1-1-1,0-1 1,0 0 0,-17 5 0,47-12-385,0 1-1,0 1 1,0 0 0,0 1 0,0 0 0,-1 2 0,1 0-1,-1 1 1,23 9 0,-37-13 163,-1-1 0,1 1 0,0-1 1,-1 1-1,1 0 0,-1-1 0,1 1 0,-1 0 0,1 0 0,-1 0 1,0 0-1,1 0 0,-1 0 0,0 1 0,0-1 0,0 0 0,0 1 0,0-1 1,1 3-1,-2-3 10,0 0 0,0 0 0,0 0 0,0 0-1,-1 0 1,1 0 0,0 0 0,-1 0 0,1 0 0,-1 0 0,1-1 0,-1 1 0,1 0 0,-1 0 0,0 0 0,1-1 0,-1 1 0,0 0 0,1-1 0,-1 1-1,0-1 1,0 1 0,-1 0 0,-7 4 146,1-1-1,-1 0 0,1-1 1,-1 0-1,-14 3 1,-23 1 340,1-2 0,-70-2 0,113-3-520,1 0 1,-1 0-1,0 0 1,0 0-1,0 0 1,0 0-1,0-1 1,0 1-1,1-1 1,-1 1-1,0-1 1,0 0-1,1 1 1,-1-1-1,0 0 1,1 0-1,-1-1 1,1 1-1,-1 0 1,1 0-1,-3-3 1,4 3-49,0-1 0,0 1 0,0 0 0,0 0 0,0 0 0,0-1 0,0 1 0,1 0 0,-1 0 0,0 0 0,1 0 0,-1 0 0,1-1 0,-1 1 0,1 0 1,-1 0-1,1 0 0,0 0 0,-1 0 0,1 1 0,0-1 0,0 0 0,0 0 0,0 0 0,0 1 0,0-1 0,0 0 0,0 1 0,0-1 0,0 1 0,0-1 0,0 1 0,0 0 0,2-1 1,29-14-6010,4-2-4527</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31.489"/>
    </inkml:context>
    <inkml:brush xml:id="br0">
      <inkml:brushProperty name="width" value="0.025" units="cm"/>
      <inkml:brushProperty name="height" value="0.025" units="cm"/>
    </inkml:brush>
  </inkml:definitions>
  <inkml:trace contextRef="#ctx0" brushRef="#br0">1 54 21140,'0'0'4004,"54"0"-2178,-13 0-1314,8-4-160,7-4-320,2-2-1601,-4-4-4004,-4-3-5382</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31.915"/>
    </inkml:context>
    <inkml:brush xml:id="br0">
      <inkml:brushProperty name="width" value="0.025" units="cm"/>
      <inkml:brushProperty name="height" value="0.025" units="cm"/>
    </inkml:brush>
  </inkml:definitions>
  <inkml:trace contextRef="#ctx0" brushRef="#br0">0 418 20371,'0'0'6849,"16"-6"-5631,31-16-1137,0-2 0,-1-2 0,-2-2 0,0-1 0,-2-3 0,-2-1 1,-1-3-1,-1 0 0,41-54 0,-50 34-1,-36 70 47,1 0-1,0 1 1,1-1 0,0 1-1,1 0 1,1 0 0,-3 31-1,3 118 816,3-77-623,-7 12-653,1-67-2892,-3-1-4510,3-13-7927</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37.967"/>
    </inkml:context>
    <inkml:brush xml:id="br0">
      <inkml:brushProperty name="width" value="0.025" units="cm"/>
      <inkml:brushProperty name="height" value="0.025" units="cm"/>
    </inkml:brush>
  </inkml:definitions>
  <inkml:trace contextRef="#ctx0" brushRef="#br0">449 1 12236,'-8'13'1366,"-7"17"-726,0 1 0,3 0-1,0 1 1,2 0 0,-11 60 0,12 12 518,4 135 1,24 106-1032,-1-38 7,-14-60-465,-51 467 0,0-377 376,-106 943 342,120-866-63,-34 788 1621,57-975-429,-8-207-11221,10-12 4100</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50.185"/>
    </inkml:context>
    <inkml:brush xml:id="br0">
      <inkml:brushProperty name="width" value="0.025" units="cm"/>
      <inkml:brushProperty name="height" value="0.025" units="cm"/>
    </inkml:brush>
  </inkml:definitions>
  <inkml:trace contextRef="#ctx0" brushRef="#br0">1 332 10922,'0'0'219,"14"-4"2344,97-21-120,1 5 0,153-9 0,-168 20-1946,1672-143 314,-1411 123-720,1608-8 3918,-1220 29-4228,-742 8-99,-4 0 135,1 0 0,-1 0 0,1 0 0,0 0 0,-1 0-1,1 0 1,-1 0 0,1 0 0,0-1 0,-1 1 0,1 0 0,-1 0 0,1 0 0,-1-1-1,1 1 1,0 0 0,-1-1 0,1 1 0,-1 0 0,1-1 0,-1 1 0,0-1 0,1 1-1,-1-1 1,1 1 0,-1-1 0,0 0 0,4-10-6853</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52.990"/>
    </inkml:context>
    <inkml:brush xml:id="br0">
      <inkml:brushProperty name="width" value="0.025" units="cm"/>
      <inkml:brushProperty name="height" value="0.025" units="cm"/>
    </inkml:brush>
  </inkml:definitions>
  <inkml:trace contextRef="#ctx0" brushRef="#br0">136 151 10474,'6'-10'2651,"0"1"1,-1-1-1,0 0 0,5-17 1,-9 25-2374,0 0 1,-1-1-1,1 1 1,-1 0 0,0 0-1,0-1 1,0 1-1,0 0 1,0-1 0,0 1-1,-1 0 1,0-4 0,0 5-211,1-1 0,-1 1 0,0 0 0,1 0 0,-1 0 0,0 1 0,0-1 0,0 0 0,0 0 0,0 0 0,0 1 0,0-1 0,0 0 0,0 1 0,0-1 0,0 1 0,-1-1 0,1 1 0,0 0 0,0-1 0,0 1 0,-1 0 0,1 0 0,0 0 0,-2 0 0,-2 0-48,-1 1-1,1-1 1,0 1 0,0 1 0,0-1-1,0 1 1,0 0 0,0 0 0,0 0 0,0 1-1,1-1 1,0 1 0,-1 0 0,1 1-1,0-1 1,0 1 0,1 0 0,-1-1-1,1 2 1,-6 7 0,4-4-3,0-1-1,0 2 1,1-1-1,0 0 1,1 1-1,-1 0 1,2-1 0,-1 1-1,1 0 1,1 1-1,-2 11 1,3-20-15,0 1 0,0-1 0,0 0 0,0 0 0,1 0 0,-1 0 0,0 0 0,0 0 0,1 0 0,-1 0 0,0 0 0,1-1 0,-1 1 0,1 0 0,-1 0 0,1 0 0,0 0 0,-1 0 0,1-1 0,0 1 0,0 0 0,-1-1 0,1 1 0,0 0 0,0-1 0,0 1 0,2 0 0,-1 0 9,1-1 0,0 1 1,0-1-1,0 1 1,0-1-1,0 0 1,0 0-1,0-1 0,0 1 1,3-1-1,2-1 20,0 0-1,0 0 1,0-1-1,-1 0 1,1-1-1,12-6 1,-14 5-16,0 0 1,0-1-1,0 1 0,0-1 1,-1 0-1,0-1 0,0 1 1,-1-1-1,1 0 0,-2 0 1,1 0-1,-1-1 0,0 1 1,0-1-1,2-12 0,-26 59-191,19-34 181,0-1-1,1 1 1,-1-1-1,1 1 0,0 0 1,0 0-1,0-1 1,1 1-1,0 0 1,0 0-1,0 0 0,1 5 1,0-8 1,-1-1-1,1 0 1,-1 0 0,1 0-1,-1 0 1,1 0 0,0 0 0,0 0-1,0 0 1,-1 0 0,1 0-1,0 0 1,0 0 0,0-1 0,0 1-1,1 0 1,-1-1 0,1 1-1,2 0 30,-1 0-1,1 0 0,-1 0 1,1-1-1,0 1 0,-1-1 1,1 0-1,6-1 0,1-1 22,0-1 0,0 0-1,0 0 1,0-1-1,19-10 1,-21 9-57,0 1 0,0 0 0,0 0 0,1 1 0,-1 0 0,1 1 0,19-2 0,-29 4 10,1 1-1,-1-1 1,0 1 0,1-1-1,-1 1 1,0-1 0,1 1-1,-1-1 1,0 1-1,0-1 1,0 1 0,1-1-1,-1 1 1,0-1 0,0 1-1,0 0 1,0-1 0,0 1-1,0-1 1,0 1 0,0 0-1,0-1 1,0 1 0,-1-1-1,1 1 1,0-1-1,0 1 1,0-1 0,-1 1-1,1-1 1,-1 2 0,-6 17 627,2-19-550,3-11 33,3-32 167,3 2-32,-2 30-175,0 13-49,-2 0-30,1 0 0,0 0 0,-1 0 0,1 0 0,0 0 0,0-1 0,0 1 0,0 0 0,0-1 0,1 1 0,-1-1 0,0 1 0,1-1 0,-1 0 0,1 1 0,-1-1 0,1 0 0,0 0 0,0 0 0,-1 0 0,1 0 0,0-1 0,0 1 0,0 0 0,0-1 0,0 1 0,0-1 0,0 0 0,0 0 0,0 0 0,0 0 0,3 0 0,1 0 0,0-1 0,0 1 0,0-1 0,0 0 0,0-1 0,-1 1 0,1-1 0,0 0 0,-1-1 0,7-3 0,-3 0-263,0-1 0,0 0 0,0-1 0,-1 0 0,-1-1 1,1 1-1,-1-1 0,-1-1 0,0 1 0,0-1 0,5-11 0,-31 63-1560,-10 29 1061,22-25-2899,7-44 2701,2 2-273,14-6-16000</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54.452"/>
    </inkml:context>
    <inkml:brush xml:id="br0">
      <inkml:brushProperty name="width" value="0.025" units="cm"/>
      <inkml:brushProperty name="height" value="0.025" units="cm"/>
    </inkml:brush>
  </inkml:definitions>
  <inkml:trace contextRef="#ctx0" brushRef="#br0">110 1 18225,'-22'49'10173,"-21"60"-6857,33-82-3449,1 1 0,2 0-1,1 0 1,0 1 0,0 31 0,16-63 378,-4-7-219,1 1-1,-1-1 1,-1 0 0,0-1 0,0 1-1,-1-1 1,-1 0 0,4-18-1,-2 11-64,0 1-1,12-27 0,-16 48 18,0-1 0,0 1 0,1-1 0,-1 1 0,1-1 0,0 0 0,0 0 0,0 0 0,0 0 0,0 0 0,1 0-1,0 0 1,-1-1 0,5 4 0,-3-4 25,0 0-1,-1-1 0,1 1 0,0 0 0,0-1 1,0 0-1,0 0 0,0-1 0,1 1 1,-1-1-1,0 1 0,0-1 0,0-1 1,0 1-1,1-1 0,-1 1 0,0-1 0,0 0 1,0-1-1,0 1 0,0-1 0,-1 1 1,1-1-1,0 0 0,-1-1 0,1 1 0,2-4 1,1 1-1,0-1 0,-1 0 1,1 0-1,-2-1 1,1 0-1,-1 0 0,0-1 1,0 1-1,-1-1 0,0 0 1,5-16-1,3-26 28,-12 47-30,1 0-1,0-1 1,-1 1 0,0 0 0,0-1-1,0 1 1,0 0 0,-1-1 0,1 1-1,-1-1 1,0 1 0,-1-5 0,1 8-8,1-1 1,-1 0 0,0 1-1,1-1 1,-1 1-1,1 0 1,-1-1 0,0 1-1,0-1 1,1 1 0,-1 0-1,0 0 1,0-1-1,1 1 1,-1 0 0,0 0-1,0 0 1,0 0-1,1 0 1,-1 0 0,0 0-1,0 0 1,0 0 0,1 0-1,-1 0 1,0 1-1,0-1 1,1 0 0,-1 1-1,0-1 1,0 0-1,1 1 1,-1-1 0,-1 2-1,-21 17-118,11-7 184,2 1 0,-1 0 0,1 1 0,1 0 0,1 0 0,0 1 0,1 0 0,0 1-1,1-1 1,1 1 0,1 1 0,-3 17 0,7-33-49,0 0-1,-1 0 1,2 0-1,-1 0 1,0 0-1,0-1 1,0 1-1,0 0 1,0 0-1,1 0 1,-1 0-1,0 0 1,1 0-1,-1 0 1,1-1 0,-1 1-1,1 0 1,-1 0-1,1 0 1,0-1-1,-1 1 1,1 0-1,0-1 1,0 1-1,-1-1 1,1 1-1,0-1 1,0 1-1,0-1 1,1 1-1,1 0 17,0 0-1,1-1 0,-1 1 0,1-1 0,-1 0 0,1 0 1,-1 0-1,7-1 0,3-2-7,0 0 0,0 0 0,20-9 0,2-6-490,-29 14 303,1-1-1,0 2 1,0-1-1,1 1 1,-1 0-1,1 1 1,-1-1-1,16-1 1,-23 7 156,0 0 0,0 0-1,0 0 1,0 0 0,-1 0 0,1 0 0,-1 0 0,0 0 0,0 0 0,-1 4 0,-10 13 152,9-16-185,1 0 0,-1 1 0,0-1 0,1 0 1,0 1-1,0-1 0,1 1 0,-1 0 0,1 0 0,0 0 1,0 0-1,0 0 0,1 7 0,0-11-42,1-1 0,-1 0 0,0 1-1,1-1 1,-1 0 0,1 0 0,-1 1 0,1-1 0,-1 0-1,1 0 1,-1 0 0,1 0 0,0 0 0,-1 0 0,1 0 0,-1 0-1,1 0 1,-1 0 0,1 0 0,-1 0 0,1 0 0,-1 0-1,1 0 1,-1-1 0,1 1 0,-1 0 0,1 0 0,-1 0 0,1-1-1,0 0 1,16-8-2186,2-7-1263,-1 0 0,23-27 0,-5 5 2046,2 3 5814,-38 35-4120,0 0 0,0-1 0,1 1-1,-1 0 1,0 0 0,0-1 0,0 1 0,1 0-1,-1 0 1,0-1 0,0 1 0,1 0-1,-1 0 1,0 0 0,0-1 0,1 1 0,-1 0-1,0 0 1,1 0 0,-1 0 0,0 0 0,1 0-1,-1 0 1,0 0 0,1 0 0,-1 0-1,0 0 1,1 0 0,-1 0 0,0 0 0,1 0-1,-1 0 1,0 0 0,1 0 0,-1 0 0,0 0-1,1 0 1,-1 1 0,0-1 0,1 0-1,-4 16 3075,-20 32-2450,19-39 284,4-9-1108,-3 6 307,0 0 1,0 0-1,1 1 1,0-1-1,0 0 0,1 1 1,-2 11-1,3-17-301,1-1 0,-1 1 0,1 0 0,-1-1 0,1 1 0,-1-1-1,1 1 1,-1-1 0,1 0 0,-1 1 0,1-1 0,-1 1 0,1-1 0,0 0 0,-1 1 0,1-1 0,0 0 0,-1 0-1,1 0 1,0 0 0,-1 1 0,1-1 0,0 0 0,-1 0 0,1 0 0,0 0 0,0 0 0,-1-1 0,2 1 0,24-3 85,-12-1-210,0-1-1,-1-1 1,1 0 0,-1-1-1,-1 0 1,1-1 0,-1 0-1,0-1 1,15-15 0,38-26-274,-75 85 1464,6-27-979,2-4-61,0 0 0,0 0 0,0 0 0,0 0 1,1 0-1,-1 0 0,1 0 0,1 0 0,-1 1 0,0-1 0,1 7 0,1-10-33,-1-1 0,1 1 0,0 0 0,0-1 0,0 1 0,-1-1 0,1 1 0,0-1 0,0 1 0,0-1 0,0 0 0,0 1 0,0-1 0,0 0 0,0 0 0,0 0 0,0 0 0,0 0 0,0 0 0,0 0 0,0 0 0,0 0 0,0 0 0,0 0 0,1-1 0,29-5 0,11-18-1356,-38 20 1094,1 0 0,0 1 0,0 0 0,0 0-1,1 0 1,-1 1 0,1 0 0,-1 0 0,1 0 0,6-1 0,-12 6 196,0 0 0,0 0 0,-1 0 0,1 0-1,-1-1 1,0 1 0,0 0 0,0-1 0,-2 4-1,-5 9-172,4-9-327,1 0 0,-1 1 0,1 0 0,1-1 0,-1 1 0,1 0 0,0 1 0,1-1 0,-2 12 0,5-13-4227,9-6-850</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55.174"/>
    </inkml:context>
    <inkml:brush xml:id="br0">
      <inkml:brushProperty name="width" value="0.025" units="cm"/>
      <inkml:brushProperty name="height" value="0.025" units="cm"/>
    </inkml:brush>
  </inkml:definitions>
  <inkml:trace contextRef="#ctx0" brushRef="#br0">48 246 18033,'0'0'12027,"2"-3"-12101,2-11 86,-15 20 229,-17 29 333,25-31-557,1 0 0,0 0 0,1 1 0,-1-1 0,1 1 0,0-1-1,0 1 1,0 0 0,1-1 0,0 1 0,-1 0 0,2-1 0,-1 1 0,0 0 0,3 7-1,-2-10-51,0 0-1,0 0 1,0 1-1,1-1 1,-1 0-1,1-1 0,-1 1 1,1 0-1,0 0 1,0-1-1,0 1 0,0-1 1,0 1-1,0-1 1,0 0-1,0 0 1,0 0-1,1 0 0,-1 0 1,0 0-1,1-1 1,-1 1-1,0-1 0,1 0 1,-1 1-1,1-1 1,-1 0-1,1-1 1,-1 1-1,4-1 0,1 0-140,-1-1 0,1 0 0,-1 0-1,1 0 1,-1-1 0,0 0 0,0 0 0,0 0-1,-1-1 1,1 0 0,-1 0 0,0 0 0,0-1-1,6-7 1,8-10-1134,31-47-1,-47 65 1237,25-38-441,-3-2 0,0 0 0,20-57-1,-45 101 617,0 0 0,0-1 0,0 1 0,0 0 0,0 0 0,0 0-1,-1 0 1,1 0 0,0 0 0,0 0 0,0 0 0,0 0 0,0 0-1,0 0 1,0 0 0,0 0 0,0 0 0,0 0 0,-1 0 0,1 0-1,0 0 1,0-1 0,0 1 0,0 0 0,0 0 0,0 0 0,0 0-1,0 0 1,0 0 0,0 0 0,0 0 0,0 0 0,0-1 0,0 1-1,-14 19 1369,-16 28-585,20-24-489,1-1-1,1 1 1,-8 34 0,13-43-341,1-1 0,0 1 0,1-1 1,0 1-1,2 0 0,-1-1 1,5 24-1,-5-37-50,0 1 0,0-1 0,0 1 0,0-1 0,0 1 0,0 0 0,0-1 0,1 1 0,-1-1 0,0 1 0,0-1 0,1 1 0,-1-1 1,0 1-1,1-1 0,-1 1 0,1-1 0,-1 1 0,0-1 0,1 1 0,-1-1 0,1 0 0,-1 1 0,1-1 0,-1 0 0,1 0 0,-1 1 0,1-1 0,0 0 0,-1 0 0,1 0 0,-1 0 0,1 0 0,0 1 1,-1-1-1,1 0 0,-1 0 0,1-1 0,-1 1 0,1 0 0,0 0 0,-1 0 0,1 0 0,-1 0 0,2-1 0,0 0 11,-1 0-1,1 0 1,-1 0 0,1 0-1,-1 0 1,0 0-1,0 0 1,1-1 0,-1 1-1,0 0 1,0-1 0,0 1-1,0-1 1,1-1 0,0-7-8,0 1 0,0 0 0,-1-1 1,0 1-1,-1-1 0,0-9 1,0 8-1,-1 13 515,1-1-492,0 0 0,0 1 0,-1-1 0,1 0 0,0 1 0,0-1 0,0 0 0,0 1 0,1-1 0,-1 1 1,0-1-1,0 0 0,1 1 0,-1-1 0,1 0 0,-1 0 0,1 1 0,0-1 0,0 0 0,-1 0 0,1 0 0,0 0 0,0 0 0,0 0 0,0 0 0,0 0 0,0 0 0,0 0 0,0 0 0,1-1 1,-1 1-1,0-1 0,0 1 0,1-1 0,-1 1 0,3 0 0,2 0-22,2 1 0,-1-2 0,0 1 0,0 0 0,0-1 0,0-1 0,0 1 0,1-1 0,-1 0 0,0-1 0,0 0 0,-1 0 0,1 0 0,0-1 0,-1 0 0,1 0 0,5-5 0,-2 2-22,0-1-1,-1 0 1,0 0 0,0-1-1,-1 0 1,0 0-1,-1-1 1,0 0-1,12-20 1,-19 29 14,-1 0-1,1 0 1,0 0 0,0 0 0,0 0-1,-1 0 1,1 0 0,0 0 0,0 0-1,0 0 1,-1 0 0,1 0 0,0 0-1,0 0 1,0 0 0,-1 0 0,1 0-1,0-1 1,0 1 0,0 0 0,0 0-1,-1 0 1,1 0 0,0 0 0,0-1-1,0 1 1,0 0 0,0 0 0,0 0-1,-1 0 1,1-1 0,0 1 0,0 0-1,0 0 1,0 0 0,0-1 0,0 1-1,0 0 1,0 0 0,0 0 0,0-1-1,0 1 1,-9 9 12,1 1 0,0 0 0,0 0 0,1 0 0,1 1 0,0 1 0,0-1 0,1 1 0,1 0-1,0 0 1,0 0 0,1 0 0,1 1 0,0-1 0,0 1 0,1 16 0,1-28-31,0 0 1,0-1-1,0 1 1,0 0-1,0-1 0,0 1 1,0 0-1,1-1 1,-1 1-1,0 0 0,0-1 1,0 1-1,1 0 1,-1-1-1,0 1 0,1-1 1,-1 1-1,1-1 1,-1 1-1,0-1 0,1 1 1,-1-1-1,1 1 1,-1-1-1,1 1 0,0-1 1,-1 0-1,1 1 1,-1-1-1,1 0 0,0 0 1,-1 1-1,1-1 1,0 0-1,-1 0 1,1 0-1,0 0 0,-1 0 1,1 0-1,0 0 1,-1 0-1,1 0 0,0 0 1,-1 0-1,1 0 1,0 0-1,-1-1 0,1 1 1,0 0-1,-1-1 1,1 1-1,-1 0 0,1-1 1,0 1-1,-1 0 1,1-1-1,-1 1 0,1-1 1,-1 1-1,1-2 1,3-1-343,1 0-1,-1-1 1,0 0 0,-1 0 0,1 0 0,5-8 0,2-11-2782,0 0 0,-2-1 0,7-27 0,-3 3-3108</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55.518"/>
    </inkml:context>
    <inkml:brush xml:id="br0">
      <inkml:brushProperty name="width" value="0.025" units="cm"/>
      <inkml:brushProperty name="height" value="0.025" units="cm"/>
    </inkml:brush>
  </inkml:definitions>
  <inkml:trace contextRef="#ctx0" brushRef="#br0">32 0 9897,'0'0'14670,"-28"66"-13581,25-41-832,3-3-257,0-4-1442,3-5-1953,12-6-1025,3-6-2243</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55.861"/>
    </inkml:context>
    <inkml:brush xml:id="br0">
      <inkml:brushProperty name="width" value="0.025" units="cm"/>
      <inkml:brushProperty name="height" value="0.025" units="cm"/>
    </inkml:brush>
  </inkml:definitions>
  <inkml:trace contextRef="#ctx0" brushRef="#br0">20 7 6919,'0'0'23542,"5"-6"-22240,-12 18-736,-10 26-2603,17-37 1868,0 0-1,-1-1 1,1 1-1,0 0 1,0 0-1,0 0 1,1 0-1,-1 0 1,0 0-1,0 0 1,0 0-1,1 0 1,-1-1-1,0 1 1,1 0-1,-1 0 1,1 0 0,-1 0-1,1-1 1,-1 1-1,1 0 1,0-1-1,-1 1 1,1 0-1,0-1 1,-1 1-1,1-1 1,0 1-1,0-1 1,0 1-1,-1-1 1,1 0-1,0 1 1,0-1-1,0 0 1,0 0-1,0 1 1,0-1-1,0 0 1,0 0-1,1 0 1,7 1-908,41 9-1630,-29 1 4650,-20-10-1611,-1 0 0,1-1-1,0 1 1,-1 0 0,1 0 0,0-1 0,-1 1 0,1 0-1,-1 0 1,0 0 0,1 0 0,-1 0 0,0 0 0,1 0-1,-1 0 1,0 0 0,0 2 0,0-1-133,-1 0 0,0 1 0,0-1 0,0 0 0,0 0 0,0 0 0,-1-1 0,1 1 0,0 0 0,-1 0 0,1-1 0,-1 1 0,0-1 0,0 1 0,1-1 0,-1 0 0,0 1 0,0-1 0,0 0 0,-1 0 0,1-1 0,0 1 0,0 0 0,-3 0 0,-4 2-117,0-1 1,0 0-1,0 0 0,-16 1 0,25-3-156,0 0 0,-1 0 0,1 0-1,0 0 1,-1 0 0,1 0 0,0 0-1,-1 0 1,1-1 0,0 1 0,-1 0-1,1 0 1,0 0 0,-1 0 0,1 0-1,0-1 1,0 1 0,-1 0 0,1 0-1,0 0 1,0-1 0,-1 1 0,1 0-1,0 0 1,0-1 0,0 1 0,-1 0-1,1 0 1,0-1 0,0 1 0,0 0-1,0-1 1,0 1 0,0 0 0,0-1-1,0 1 1,0 0 0,0-1 0,0 1-1,0 0 1,0-1 0,0 1 0,0 0-1,0-1 1,0 1 0,0 0 0,0-1-1,0 1 1,0 0 0,0 0 0,1-1-1,-1 1 1,0 0 0,0-1 0,0 1-1,1 0 1,-1 0 0,0-1 0,0 1-1,1 0 1,-1 0 0,0 0 0,0 0-1,1-1 1,0 1 0,16-17-4710,43-14-8941,-23 14 4442</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5.609"/>
    </inkml:context>
    <inkml:brush xml:id="br0">
      <inkml:brushProperty name="width" value="0.025" units="cm"/>
      <inkml:brushProperty name="height" value="0.025" units="cm"/>
    </inkml:brush>
  </inkml:definitions>
  <inkml:trace contextRef="#ctx0" brushRef="#br0">114 0 19474,'0'0'3481,"-3"9"-748,-32 90-850,20-61-1017,1 1 0,2 0 0,2 0 0,1 1 0,-6 74 0,15-113-943,0 0 0,0-1 0,0 1 0,0 0 0,0-1 0,0 1 0,0 0 0,0-1 0,0 1 0,0 0 0,0-1 0,0 1 0,0-1 0,1 1 0,-1 0 0,0-1 0,0 1 0,1-1 0,-1 1 0,0 0 0,1-1 0,-1 1 0,1-1 0,-1 1 0,0-1 0,1 0 0,-1 1 0,1-1 0,0 1 0,-1-1 0,1 0 0,-1 0 0,1 1 0,-1-1 0,1 0 0,0 0 0,-1 1 0,1-1 0,0 0 0,-1 0 0,1 0 0,0 0 0,-1 0 0,2 0 0,-1-1-292,1 1-1,0-1 1,-1 1-1,1-1 0,-1 0 1,0 0-1,1 0 1,-1 1-1,0-1 0,1-1 1,-1 1-1,0 0 1,0 0-1,0 0 0,0-1 1,2-1-1,7-21-6949,2-5-4409</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56.236"/>
    </inkml:context>
    <inkml:brush xml:id="br0">
      <inkml:brushProperty name="width" value="0.025" units="cm"/>
      <inkml:brushProperty name="height" value="0.025" units="cm"/>
    </inkml:brush>
  </inkml:definitions>
  <inkml:trace contextRef="#ctx0" brushRef="#br0">62 126 11018,'0'0'18770,"-9"8"-18124,-27 25-16,34-32-600,1 1 0,-1-1 0,1 1 0,0-1 1,0 1-1,0 0 0,0-1 0,0 1 0,0 0 0,0 0 0,0 0 0,1 0 0,-1 0 0,1 0 0,-1 0 1,1 0-1,0 0 0,0 3 0,0-4-18,0 1 0,1-1 0,0 0 0,-1 0 0,1 0 0,0 0 1,-1 0-1,1 0 0,0 0 0,0 0 0,0 0 0,0 0 0,0-1 0,0 1 0,0 0 0,0-1 0,0 1 1,0 0-1,0-1 0,1 1 0,0-1 0,5 2 15,0 0 1,0-1-1,-1 0 0,1 0 0,0-1 1,0 0-1,0 0 0,8-2 1,0-3-134,-1 1-1,0-2 1,-1 0 0,1-1 0,-1 0 0,-1-1-1,1-1 1,-1 0 0,-1 0 0,0-1-1,0-1 1,-1 0 0,0 0 0,-1-1 0,0 0-1,-1-1 1,0 0 0,7-17 0,-14 29 117,-1 0 0,1 0 0,-1 0 0,1 0 1,-1 0-1,1 0 0,-1 0 0,0 0 0,1 0 0,-1 0 0,0 0 1,0 0-1,0 0 0,0 0 0,0 0 0,0 0 0,0 0 0,0 0 1,0 0-1,0 0 0,-1 0 0,1 0 0,0 0 0,-1 0 0,1 0 0,-1 0 1,1 1-1,-1-1 0,1 0 0,-1 0 0,1 0 0,-1 1 0,0-1 1,0 0-1,-1-1 0,1 2 26,-1 1 1,0-1 0,1 0-1,-1 0 1,0 1-1,1-1 1,-1 1 0,0-1-1,1 1 1,-1 0-1,1-1 1,-1 1-1,1 0 1,0 0 0,-1 0-1,1 0 1,0 0-1,0 1 1,-1-1 0,1 0-1,-1 3 1,-5 5 43,0 0-1,1 1 1,0-1 0,0 1 0,1 1 0,1-1 0,0 1 0,0 0 0,-3 19-1,6-27-62,0 1-1,1 0 0,-1-1 0,1 1 0,0-1 0,0 1 1,0-1-1,1 1 0,-1 0 0,1-1 0,0 1 0,0-1 1,0 1-1,0-1 0,1 0 0,-1 0 0,1 1 0,0-1 0,0 0 1,0 0-1,0-1 0,1 1 0,-1 0 0,1-1 0,-1 1 1,1-1-1,0 0 0,0 0 0,0 0 0,0 0 0,1-1 1,-1 1-1,0-1 0,4 1 0,6 1-30,-1 0 0,0-1 0,1 0 1,-1-1-1,1-1 0,-1 0 0,1-1 0,-1 0 0,1-1 0,17-5 1,-21 5 5,0 0 1,-1-1 0,1-1 0,-1 0-1,1 0 1,-1 0 0,0-1 0,-1 0-1,1-1 1,-1 0 0,0 0 0,-1 0 0,1-1-1,9-13 1,-15 18 10,0 1 0,0 0-1,0-1 1,-1 1 0,1-1 0,0 1-1,-1-1 1,1 1 0,-1-1 0,1 0-1,-1 1 1,0-1 0,0 1 0,0-1-1,0 0 1,0-1 0,0 2-1,0 0 0,-1 1 0,1-1 0,0 0 0,-1 1 0,1-1 1,-1 1-1,1-1 0,-1 0 0,1 1 0,-1-1 0,1 1 0,-1-1 0,1 1 0,-1 0 1,0-1-1,1 1 0,-1-1 0,0 1 0,1 0 0,-1 0 0,0-1 0,0 1 0,0 0 1,-2 0 1,0-1 1,0 1-1,0 0 1,0 0-1,0 1 1,1-1-1,-1 1 1,0-1-1,0 1 1,0 0-1,1 0 1,-1 0-1,0 1 0,1-1 1,-1 0-1,-2 3 1,1-1-5,0 0 1,1 1-1,-1-1 1,1 1-1,0-1 1,0 1-1,1 0 1,-1 0-1,1 0 1,-1 0-1,1 1 1,1-1-1,-1 1 1,1-1-1,-1 1 1,1-1-1,0 8 1,1-10-7,0 1 1,0 0-1,1 0 1,-1 0-1,1 0 1,0-1 0,0 1-1,0 0 1,0-1-1,0 1 1,1-1-1,-1 1 1,1-1-1,-1 1 1,1-1 0,0 0-1,0 0 1,0 0-1,0 0 1,0 0-1,1-1 1,-1 1-1,1-1 1,-1 1-1,1-1 1,-1 0 0,1 0-1,0 0 1,5 1-1,34 5-2512,-12-7-3683,14-3-9223</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56.987"/>
    </inkml:context>
    <inkml:brush xml:id="br0">
      <inkml:brushProperty name="width" value="0.025" units="cm"/>
      <inkml:brushProperty name="height" value="0.025" units="cm"/>
    </inkml:brush>
  </inkml:definitions>
  <inkml:trace contextRef="#ctx0" brushRef="#br0">11 145 18225,'0'0'8739,"0"9"-7239,-11 179 2082,24-215-2898,13-88-607,-19 75-377,1 2 0,15-40 1,-24 87 233,0 0 1,0 0-1,1 0 1,0 1 0,3 15-1,-2-14 42,-1-8 39,0 0 0,0-1 0,0 1 0,1 0 0,-1 0 0,1 0 0,-1-1 1,1 1-1,0 0 0,0-1 0,0 1 0,0-1 0,1 1 0,-1-1 0,1 0 0,-1 1 0,1-1 0,0 0 0,0 0 0,0 0 0,0 0 0,0-1 0,1 1 0,-1 0 0,0-1 0,1 0 1,-1 1-1,1-1 0,-1 0 0,1 0 0,0-1 0,-1 1 0,1 0 0,0-1 0,0 0 0,5 0 0,-1 0 27,1-1-1,-1-1 0,0 0 1,0 0-1,0 0 1,0-1-1,0 0 1,-1 0-1,1 0 0,-1-1 1,1 0-1,-1-1 1,6-5-1,-3 2-44,0 0 0,0-1-1,-1 0 1,0 0 0,0-1-1,-1 0 1,-1-1 0,0 1 0,0-1-1,-1 0 1,0 0 0,5-20-1,-11 31-2,1 1-1,0-1 1,0 0-1,0 0 0,0 0 1,0 0-1,-1 0 0,1 0 1,0 1-1,0-1 1,0 0-1,0 0 0,-1 0 1,1 0-1,0 0 0,0 0 1,0 0-1,-1 0 1,1 0-1,0 0 0,0 0 1,0 0-1,0 0 0,-1 0 1,1 0-1,0 0 0,0 0 1,0 0-1,-1 0 1,1 0-1,0 0 0,0-1 1,0 1-1,0 0 0,-1 0 1,1 0-1,0 0 1,0 0-1,0 0 0,0-1 1,0 1-1,-1 0 0,1 0 1,0 0-1,0 0 0,0 0 1,0-1-1,0 1 1,0 0-1,0 0 0,0 0 1,0-1-1,0 1 0,-13 16-78,3 2 142,0 0 0,1 0 0,1 1 0,1 0-1,0 0 1,2 1 0,0 0 0,1 0-1,1 0 1,-1 40 0,4-58-57,0 1 0,1-1 0,-1 0 0,0 1 0,1-1 0,-1 0 0,1 1 0,-1-1 0,1 0 0,0 0 0,0 0 0,0 0 0,1 1 0,-1-1 0,0-1 0,1 1 0,-1 0 0,1 0 0,0-1 0,0 1 0,-1 0 0,1-1 0,0 0 0,0 1 0,0-1 0,0 0 0,1 0 0,-1 0 0,0-1 0,0 1 0,1 0 0,-1-1 0,0 1 0,1-1 0,-1 0 0,0 0 0,5 0 0,-1-1 0,1 1 0,0-1 0,-1 0 0,1-1 0,-1 0 0,1 0 0,-1 0 0,0-1 0,0 1 0,0-2 0,0 1 0,8-7 0,-3 0-111,0 0 0,-1-1 0,0 0 0,-1-1 0,0 0 0,-1 0 0,-1-1 0,0 0 0,10-25 0,-36 84-469,11-31 615,2 0-1,-1 0 1,2 1 0,0 0 0,1 0 0,-3 19-1,7-31-11,-1 1 1,2-1-1,-1 0 0,0 1 0,1-1 0,-1 0 0,1 1 1,1-1-1,-1 0 0,0 0 0,5 7 0,-6-10-145,1 0 1,0 1-1,0-1 0,0 0 0,0 0 0,0-1 0,0 1 0,0 0 0,0 0 0,0 0 0,1-1 1,-1 1-1,0-1 0,0 1 0,1-1 0,2 1 0,-2 0-455,1-1 0,-1 0 0,1 0 0,-1-1 0,0 1 1,1 0-1,-1-1 0,1 0 0,-1 1 0,0-1 0,1 0 0,2-2 0,14-12-7708</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57.862"/>
    </inkml:context>
    <inkml:brush xml:id="br0">
      <inkml:brushProperty name="width" value="0.025" units="cm"/>
      <inkml:brushProperty name="height" value="0.025" units="cm"/>
    </inkml:brush>
  </inkml:definitions>
  <inkml:trace contextRef="#ctx0" brushRef="#br0">82 1 12460,'0'0'11621,"-4"10"-10238,-9 33 131,3 1 0,-10 73 0,7 78-3125,13-251 82,-2 0 1,-18-95-1,77 187 5752,-49-32-4189,1-1 1,-1 0-1,1 0 1,0 0-1,0-1 1,-1 0-1,2-1 1,-1 0-1,0-1 1,0 0-1,0 0 1,0-1-1,0 0 1,9-2-1,-13 1-33,1 1 0,-1-2 0,0 1 0,0 0 0,0-1-1,0 0 1,-1 0 0,1 0 0,-1-1 0,0 0 0,0 0 0,0 0 0,0 0 0,-1 0 0,1-1 0,-1 0 0,0 1 0,-1-1-1,1 0 1,-1 0 0,0-1 0,0 1 0,1-9 0,5-46-17,-8 60 12,0 1 0,0-1-1,0 0 1,0 0 0,0 0-1,0 0 1,0 0 0,0 0 0,0 0-1,0 0 1,0 0 0,0 0 0,-1 0-1,1 1 1,0-1 0,0 0 0,0 0-1,0 0 1,0 0 0,0 0 0,0 0-1,0 0 1,0 0 0,0 0 0,-1 0-1,1 0 1,0 0 0,0 0 0,0 0-1,0 0 1,0 0 0,0 0 0,0 0-1,0 0 1,-1 0 0,1 0 0,0 0-1,0 0 1,0 0 0,0 0 0,0 0-1,0 0 1,0 0 0,0-1 0,0 1-1,0 0 1,-1 0 0,1 0-1,0 0 1,0 0 0,0 0 0,0 0-1,0 0 1,0 0 0,0 0 0,0 0-1,0-1 1,0 1 0,0 0 0,0 0-1,0 0 1,0 0 0,0 0 0,0 0-1,0 0 1,0 0 0,0-1 0,0 1-1,0 0 1,-10 11-74,-6 14 107,3 3 357,2 1-1,-12 43 1,19-57-203,1 0-1,0 0 1,1 0-1,1 1 0,1-1 1,2 30-1,-2-44-175,0 0-1,0 0 1,1 0-1,-1 0 0,0 0 1,1 0-1,-1 0 1,0 0-1,1 0 0,-1 0 1,1 0-1,0 0 1,-1 0-1,1-1 1,0 1-1,0 0 0,-1 0 1,1-1-1,0 1 1,0 0-1,0-1 0,0 1 1,0-1-1,0 1 1,0-1-1,0 0 0,0 1 1,0-1-1,0 0 1,0 0-1,0 0 1,0 0-1,0 0 0,0 0 1,0 0-1,0 0 1,0 0-1,0 0 0,2-1 1,0 1-4,0-1 1,-1 0-1,1 0 1,-1 0 0,1 0-1,-1 0 1,1-1-1,-1 1 1,0-1-1,0 1 1,0-1-1,0 0 1,0 0-1,3-3 1,-1-4-26,0 1 0,-1-1 0,0 0 0,0 0 0,-1 0 0,0 0 0,-1-1 0,0 1 0,-1 0 0,1-1 0,-3-13 0,2 5 30,0 22 19,0-1 0,1 1 0,-1-1-1,1 1 1,0-1 0,0 0 0,0 1 0,1-1 0,-1 0 0,1 0 0,-1 0 0,1 0 0,0 0 0,0 0 0,1 0 0,-1-1 0,1 1 0,-1-1 0,1 0 0,5 4 0,-2-2-13,1 0 0,-1-1 1,1 0-1,0-1 1,0 1-1,0-1 1,0-1-1,0 1 1,0-1-1,0 0 1,1-1-1,-1 0 0,0 0 1,1 0-1,-1-1 1,0 0-1,0-1 1,0 0-1,9-2 1,-11 2-18,0 0 0,0 0 1,0 0-1,0-1 1,-1 1-1,1-1 0,-1 0 1,1 0-1,-1-1 1,0 1-1,0-1 0,-1 0 1,1 0-1,-1-1 1,0 1-1,0-1 0,0 1 1,0-1-1,-1 0 1,0 0-1,0 0 0,0 0 1,-1 0-1,0-1 1,0 1-1,1-8 0,-2 12-2,0 0-1,0 0 1,0 0-1,0 0 1,0 0-1,0 0 1,-1 0-1,1 0 1,0 0-1,0 0 1,-1 0-1,1 0 1,-1 0-1,1 0 1,-1 1-1,1-1 1,-1 0-1,0 0 1,1 0-1,-1 1 1,0-1-1,0 0 1,1 1-1,-1-1 1,0 1-1,0-1 1,0 1-1,0-1 1,0 1-1,0-1 1,0 1-1,1 0 1,-1 0-1,0-1 1,0 1-1,0 0 1,0 0-1,0 0 1,-1 0-1,1 0 1,-1 1-1,-1-1-7,-1 0 1,1 1-1,0 0 1,0 0-1,0 0 1,0 0-1,0 0 0,0 0 1,0 1-1,1-1 1,-1 1-1,-4 4 0,1 0 69,0 1-1,0 0 0,1 1 0,0 0 1,1-1-1,0 1 0,-6 17 0,8-20-3,0 1-1,0 0 0,1 0 1,-1 0-1,1 0 1,1 0-1,-1 0 1,1 0-1,0 0 0,1 0 1,-1 0-1,4 10 1,-3-13-24,1-1-1,0 1 1,0-1 0,0 0-1,1 0 1,-1 0 0,0 0-1,1 0 1,-1 0 0,1-1 0,0 1-1,-1-1 1,1 0 0,0 0-1,0 0 1,0 0 0,0 0 0,0 0-1,0-1 1,0 0 0,0 1-1,0-1 1,0 0 0,5-1 0,-5 1-98,-1 0 1,0 0 0,0 0 0,1 0 0,-1 0-1,0 0 1,1-1 0,-1 1 0,0-1 0,0 0-1,0 1 1,0-1 0,0 0 0,1 0 0,-2 0-1,1-1 1,0 1 0,0 0 0,0-1 0,0 1-1,-1-1 1,1 0 0,-1 1 0,1-1 0,-1 0-1,0 0 1,0 0 0,0 0 0,0 0 0,0 0-1,0 0 1,1-5 0,-8-4-8013,1 6 1094</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58.222"/>
    </inkml:context>
    <inkml:brush xml:id="br0">
      <inkml:brushProperty name="width" value="0.025" units="cm"/>
      <inkml:brushProperty name="height" value="0.025" units="cm"/>
    </inkml:brush>
  </inkml:definitions>
  <inkml:trace contextRef="#ctx0" brushRef="#br0">62 0 16271,'0'0'11617,"-3"9"-10752,-12 39-292,3 0 1,1 1-1,3 0 1,1 0-1,3 1 1,3 66-1,1-114-900,0 0 0,0 0 0,0 0-1,0 0 1,0 0 0,0 0 0,1 0 0,-1 0 0,1 0-1,-1 0 1,1-1 0,0 1 0,0 0 0,0 0 0,0-1-1,0 1 1,0 0 0,0-1 0,0 1 0,3 1 0,2-1-7121</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2:58.693"/>
    </inkml:context>
    <inkml:brush xml:id="br0">
      <inkml:brushProperty name="width" value="0.025" units="cm"/>
      <inkml:brushProperty name="height" value="0.025" units="cm"/>
    </inkml:brush>
  </inkml:definitions>
  <inkml:trace contextRef="#ctx0" brushRef="#br0">0 19 25400,'0'0'2915,"60"-18"-449,-33 18-480,-1 0-1986,-4 5 0,-3 12 0,1-2-1057,-3-6-4580,-1-8-8905</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2.669"/>
    </inkml:context>
    <inkml:brush xml:id="br0">
      <inkml:brushProperty name="width" value="0.025" units="cm"/>
      <inkml:brushProperty name="height" value="0.025" units="cm"/>
    </inkml:brush>
  </inkml:definitions>
  <inkml:trace contextRef="#ctx0" brushRef="#br0">214 63 10025,'18'-14'562,"7"-9"5463,4-2 2096,-58 70-6322,-134 147-1636,82-100-422,71-79 610,7-8-4231,10-23-6295,0-6 934</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2.998"/>
    </inkml:context>
    <inkml:brush xml:id="br0">
      <inkml:brushProperty name="width" value="0.025" units="cm"/>
      <inkml:brushProperty name="height" value="0.025" units="cm"/>
    </inkml:brush>
  </inkml:definitions>
  <inkml:trace contextRef="#ctx0" brushRef="#br0">1 1 14542,'0'0'10281,"58"32"-9063,-32-16-706,0 2-384,2 3-96,3 0-32,0 2-1281,-3-6-1954,-2-3-2595,1-8-6789</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3.358"/>
    </inkml:context>
    <inkml:brush xml:id="br0">
      <inkml:brushProperty name="width" value="0.025" units="cm"/>
      <inkml:brushProperty name="height" value="0.025" units="cm"/>
    </inkml:brush>
  </inkml:definitions>
  <inkml:trace contextRef="#ctx0" brushRef="#br0">0 173 5926,'0'0'20723,"10"-2"-19335,3-3-1310,1 0-1,-2 0 1,1-2 0,-1 0-1,0 0 1,0-1 0,0 0-1,-2-1 1,1-1 0,14-15-1,-14 13-170,-1 0-1,-1 0 1,17-27 0,-37 59 107,2 0-1,0 0 1,1 1 0,1 0 0,1 0 0,1 0 0,1 1 0,1 0 0,-1 43-1,4-64-117,0-1-1,0 1 0,0-1 1,0 1-1,0-1 0,0 0 0,0 1 1,1-1-1,-1 1 0,0-1 1,0 1-1,0-1 0,0 0 0,0 1 1,1-1-1,-1 1 0,0-1 1,0 0-1,1 1 0,-1-1 0,0 0 1,1 1-1,-1-1 0,0 0 1,1 1-1,-1-1 0,1 0 0,13-5-6919,-1-14-2515</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3.699"/>
    </inkml:context>
    <inkml:brush xml:id="br0">
      <inkml:brushProperty name="width" value="0.025" units="cm"/>
      <inkml:brushProperty name="height" value="0.025" units="cm"/>
    </inkml:brush>
  </inkml:definitions>
  <inkml:trace contextRef="#ctx0" brushRef="#br0">22 0 15375,'0'0'11530,"-11"49"-10312,7-21-418,1 6-383,1 0-321,1 0-32,1-3-64,0-7 32,4-2-32,1-7-352,2-3-481,-2-4-1089,-3-4-1121</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4.071"/>
    </inkml:context>
    <inkml:brush xml:id="br0">
      <inkml:brushProperty name="width" value="0.025" units="cm"/>
      <inkml:brushProperty name="height" value="0.025" units="cm"/>
    </inkml:brush>
  </inkml:definitions>
  <inkml:trace contextRef="#ctx0" brushRef="#br0">0 203 15695,'0'0'13453,"60"-22"-13165,-27 20-256,1 0-577,-1 1-2658,-5-1-2754,-5-2-4998</inkml:trace>
  <inkml:trace contextRef="#ctx0" brushRef="#br0" timeOffset="1">629 1 17969,'0'0'7655,"-28"61"-6406,2-28-448,-3 6-481,-6 2-191,1 1-33,4-2-32,5-6 0,6-6-64,8-8-64,8-9-417,2-6-864,4-26-14638</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5.951"/>
    </inkml:context>
    <inkml:brush xml:id="br0">
      <inkml:brushProperty name="width" value="0.025" units="cm"/>
      <inkml:brushProperty name="height" value="0.025" units="cm"/>
    </inkml:brush>
  </inkml:definitions>
  <inkml:trace contextRef="#ctx0" brushRef="#br0">1 48 16560,'0'0'8717,"11"8"-6987,38 21-70,-47-29-1590,0 1-1,0 0 0,1-1 1,-1 0-1,0 1 1,0-1-1,0 0 0,0 0 1,1 0-1,-1 0 1,0-1-1,0 1 0,0-1 1,0 1-1,0-1 0,1 0 1,-1 0-1,-1 0 1,1 0-1,0 0 0,0 0 1,0 0-1,0-1 1,-1 1-1,1-1 0,-1 1 1,1-1-1,2-3 1,-2 2 75,1-1 0,0 1 0,-1-1 0,0 0 0,0 0 0,0 1 0,0-2 0,-1 1 0,1 0 0,-1 0 0,1-8 0,-2 11-139,0 1-1,0-1 1,0 1 0,0 0-1,0-1 1,0 1 0,-1-1-1,1 1 1,0-1 0,0 1-1,0 0 1,-1-1 0,1 1-1,0-1 1,0 1 0,-1 0 0,1-1-1,0 1 1,-1 0 0,1 0-1,-1-1 1,1 1 0,0 0-1,-1 0 1,1-1 0,-1 1-1,1 0 1,0 0 0,-1 0-1,1 0 1,-1 0 0,1 0-1,-1 0 1,1-1 0,-1 1-1,1 1 1,-1-1 0,1 0-1,0 0 1,-1 0 0,1 0-1,-1 0 1,1 0 0,-1 0 0,1 1-1,0-1 1,-1 0 0,1 0-1,-1 1 1,0-1 0,-22 15 51,17-7-57,0-1 0,1 1 0,0 0 0,0 0 0,1 1 0,0-1 0,1 1 0,0 0 0,0 0 0,1 0 0,0 1 0,1-1 0,0 0 0,0 11 0,1-19 0,1 1 0,-1 0 0,1 0 0,-1-1 0,1 1 0,0 0 0,0-1 0,-1 1 0,1-1 0,0 1 0,1-1 0,-1 1 0,0-1 0,0 0 0,1 1 0,-1-1 0,0 0 0,1 0 0,-1 0 0,1 0 0,0 0 0,-1-1 0,1 1 0,0 0 0,-1-1 0,1 1 0,0-1 0,0 0 0,-1 1 0,1-1 0,0 0 0,0 0 0,0 0 0,0 0 0,2-1 0,8 1 0,-1-1 0,1 0 0,-1-1 0,17-5 0,-1-2 0,-1-2 0,49-27 0,9-5 0,-84 43 0,0 0 0,0 0 0,1 0 0,-1 0 0,0 0 0,0-1 0,1 1 0,-1 0 0,0 0 0,0 0 0,1 0 0,-1 0 0,0 0 0,1 0 0,-1 0 0,0 0 0,0 0 0,1 0 0,-1 0 0,0 0 0,1 0 0,-1 0 0,0 1 0,0-1 0,1 0 0,-1 0 0,0 0 0,0 0 0,1 0 0,-1 1 0,0-1 0,0 0 0,0 0 0,1 0 0,-1 1 0,0-1 0,0 0 0,0 1 0,2 14 0,-13 31 0,6-26 0,5-17-112,-1 1 0,1-1 0,0 1 0,0-1 0,0 1 0,0-1 0,0 1 0,1-1 0,2 7 0,-3-9-112,1 0-1,0 0 1,0 0-1,0 0 1,0 0 0,0 0-1,0 0 1,0 0-1,0-1 1,0 1-1,0 0 1,0-1-1,1 1 1,-1-1 0,0 1-1,0-1 1,1 0-1,-1 1 1,0-1-1,1 0 1,-1 0-1,0 0 1,1 0-1,-1 0 1,0 0 0,1 0-1,1-1 1,21-2-13960</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4.399"/>
    </inkml:context>
    <inkml:brush xml:id="br0">
      <inkml:brushProperty name="width" value="0.025" units="cm"/>
      <inkml:brushProperty name="height" value="0.025" units="cm"/>
    </inkml:brush>
  </inkml:definitions>
  <inkml:trace contextRef="#ctx0" brushRef="#br0">1 1 2338,'0'0'29436,"58"42"-29052,-33-30-287,2-2-97,-2 2-769,1-2-1890,-3-2-2562,-1-1-2658</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4.773"/>
    </inkml:context>
    <inkml:brush xml:id="br0">
      <inkml:brushProperty name="width" value="0.025" units="cm"/>
      <inkml:brushProperty name="height" value="0.025" units="cm"/>
    </inkml:brush>
  </inkml:definitions>
  <inkml:trace contextRef="#ctx0" brushRef="#br0">33 36 18065,'0'0'6903,"9"-6"-5056,-2 1-1460,1 0 1,0 1 0,1 1 0,-1-1 0,16-3-1,-22 7-343,-1-1 0,1 1 0,0 0 0,-1 0 0,1 0 0,0 0 0,0 0 0,-1 0 0,1 0 0,0 0 0,-1 1-1,1-1 1,0 1 0,-1-1 0,1 1 0,0 0 0,2 1 0,-3 0-49,0-1 0,0 1 0,1-1 1,-2 1-1,1 0 0,0-1 0,0 1 0,-1 0 0,1 0 1,0 0-1,-1-1 0,0 1 0,0 0 0,1 0 0,-1 0 1,0 0-1,0 0 0,-1 0 0,1 0 0,0-1 0,-1 4 1,0-1 33,-1 1 1,1-1 0,-1 0 0,0 0 0,0 0-1,0 0 1,-1-1 0,1 1 0,-1 0-1,0-1 1,0 0 0,-6 6 0,-51 37 1114,32-26-593,26-19-527,1 0 0,-1 0 0,1 0 0,-1 0 0,1 0 0,-1 0 0,1 0 0,0 1 0,0-1 0,-1 1 0,1-1 1,0 1-1,0-1 0,0 1 0,1 0 0,-1-1 0,0 1 0,1 0 0,-1 0 0,1-1 0,-1 4 0,2-4-10,0 0 0,0 1 0,0-1-1,1 0 1,-1 0 0,0-1-1,1 1 1,-1 0 0,0 0 0,1-1-1,-1 1 1,1 0 0,-1-1 0,1 0-1,-1 1 1,1-1 0,0 0 0,-1 0-1,1 0 1,-1 0 0,1 0 0,0 0-1,2-1 1,11 0-738,0 0-1,1-2 1,-1 1-1,-1-2 1,1 0-1,0-1 1,-1 0 0,0-1-1,16-10 1,-1 0-6990</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5.114"/>
    </inkml:context>
    <inkml:brush xml:id="br0">
      <inkml:brushProperty name="width" value="0.025" units="cm"/>
      <inkml:brushProperty name="height" value="0.025" units="cm"/>
    </inkml:brush>
  </inkml:definitions>
  <inkml:trace contextRef="#ctx0" brushRef="#br0">9 1 21524,'0'0'8168,"-2"71"-8072,1-44-64,-2 1 32,1 1-96,2-2 64,0-4-128,0-5-448,0-4-385,0-4-1441</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5.490"/>
    </inkml:context>
    <inkml:brush xml:id="br0">
      <inkml:brushProperty name="width" value="0.025" units="cm"/>
      <inkml:brushProperty name="height" value="0.025" units="cm"/>
    </inkml:brush>
  </inkml:definitions>
  <inkml:trace contextRef="#ctx0" brushRef="#br0">0 187 19122,'0'0'9321,"51"-4"-8168,-16 4-769,2-1-320,-1-2-352,-4 0-1762,-5-2-2530,-6-3-2595</inkml:trace>
  <inkml:trace contextRef="#ctx0" brushRef="#br0" timeOffset="1">596 1 21492,'0'0'8328,"-43"60"-7815,28-34-289,-3 2-128,1-1-32,-1 0-32,2-2 0,1-6-32,2-4-673,5-4-896,0-9-1762,4-2-1442,1-4-2433</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5.833"/>
    </inkml:context>
    <inkml:brush xml:id="br0">
      <inkml:brushProperty name="width" value="0.025" units="cm"/>
      <inkml:brushProperty name="height" value="0.025" units="cm"/>
    </inkml:brush>
  </inkml:definitions>
  <inkml:trace contextRef="#ctx0" brushRef="#br0">1 0 14958,'0'0'13901,"59"30"-13484,-35-17-321,1 0-96,-2-4-1794,-2-3-4067,-1-6-5190</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6.191"/>
    </inkml:context>
    <inkml:brush xml:id="br0">
      <inkml:brushProperty name="width" value="0.025" units="cm"/>
      <inkml:brushProperty name="height" value="0.025" units="cm"/>
    </inkml:brush>
  </inkml:definitions>
  <inkml:trace contextRef="#ctx0" brushRef="#br0">79 1 17585,'0'0'10404,"8"1"-8589,-6-1-1714,35 4 1045,-36-4-1134,1 0 0,-1 1 0,0-1 0,1 0 1,-1 1-1,1-1 0,-1 1 0,0-1 0,1 1 0,-1-1 1,0 1-1,0 0 0,0 0 0,1 0 0,-1 0 0,0 0 0,0 0 1,0 0-1,0 0 0,0 0 0,-1 0 0,1 1 0,0-1 1,-1 0-1,1 0 0,0 3 0,-1-2-20,-1 0 0,0 0 0,0 0 0,0 0 1,0 0-1,0 0 0,0 0 0,-1-1 0,1 1 0,-1 0 0,1-1 0,-1 1 0,1-1 1,-1 0-1,0 1 0,0-1 0,0 0 0,0 0 0,0 0 0,0 0 0,0 0 1,0-1-1,0 1 0,-3 0 0,2 0 123,0 0 1,0 0 0,0 0-1,0 1 1,0-1 0,1 1-1,-1 0 1,0 0 0,1 0-1,0 0 1,-3 2-1,5-3-108,1 0 0,-1-1 0,0 1 0,1-1 0,-1 1 0,1 0 0,-1-1 0,1 1 0,-1-1 0,1 0 0,-1 1 0,1-1 0,0 1 0,-1-1 0,1 0 0,-1 1 0,1-1 0,0 0 0,-1 0 0,1 0 0,0 1 0,-1-1 0,1 0 0,0 0 0,0 0 0,-1 0 0,1 0 0,0 0 0,-1 0 0,1-1 0,1 1 0,32 1-104,-30-1 61,1 0-203,-1 1-1,1-1 1,0 1-1,-1-1 1,1 1-1,-1 0 1,1 1-1,-1-1 1,0 1 0,6 3-1,-9-4 189,0-1-1,-1 1 1,1-1 0,0 1-1,-1-1 1,1 1-1,-1 0 1,1-1 0,-1 1-1,1 0 1,-1 0-1,1-1 1,-1 1 0,0 0-1,1 0 1,-1 0-1,0 0 1,0-1 0,0 1-1,1 0 1,-1 0-1,0 0 1,0 1 0,-1 0 74,0 0 1,1 0 0,-1 0 0,0 0 0,0 0 0,0 0-1,-1 0 1,1 0 0,0 0 0,-1 0 0,1-1 0,-1 1-1,-2 1 1,-9 9 463,0 0 0,-1-2 1,-28 17-1,34-23-299,-1 1 0,1-2 0,-1 1 0,1-1 0,-1 0 0,0-1 0,0 0 0,-18 2 0,27-4-203,0 0 1,-1 0-1,1 0 0,0 0 1,0 0-1,-1 0 1,1 0-1,0-1 0,0 1 1,0 0-1,-1 0 0,1 0 1,0 0-1,0 0 1,0-1-1,-1 1 0,1 0 1,0 0-1,0 0 0,0-1 1,0 1-1,-1 0 1,1 0-1,0 0 0,0-1 1,0 1-1,0 0 0,0 0 1,0-1-1,0 1 1,0 0-1,0 0 0,0-1 1,0 1-1,0 0 0,0 0 1,0-1-1,0 1 0,0 0 1,0 0-1,0-1 1,0 1-1,0 0 0,0 0 1,0-1-1,1 1 0,-1 0 1,0 0-1,0 0 1,0-1-1,1 1 0,5-11-3292,9-7-3686,7-4-4015</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6.534"/>
    </inkml:context>
    <inkml:brush xml:id="br0">
      <inkml:brushProperty name="width" value="0.025" units="cm"/>
      <inkml:brushProperty name="height" value="0.025" units="cm"/>
    </inkml:brush>
  </inkml:definitions>
  <inkml:trace contextRef="#ctx0" brushRef="#br0">240 0 14958,'0'0'2931,"10"3"-182,-4-2-2436,0 0 1,0 1-1,0 0 0,0 0 1,0 0-1,0 1 0,-1 0 0,1 0 1,-1 1-1,0-1 0,0 1 0,0 0 1,-1 0-1,1 1 0,-1 0 0,0-1 1,0 1-1,-1 1 0,1-1 1,-1 0-1,2 7 0,0-1-143,-1 0-1,0 0 1,-1 1-1,0-1 1,-1 1-1,0 0 1,-1-1-1,0 1 1,-1 0-1,0 0 1,-3 19-1,-1-14-5,0 1 0,-1-1 0,-1 1 0,-1-1 0,0-1-1,-19 32 1,6-19-683,-1 0 0,-1-1 0,-2-1 0,-1-2 0,0 0 0,-2-2 0,-34 23-1,14-16-5021,-3-8-3849</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6.877"/>
    </inkml:context>
    <inkml:brush xml:id="br0">
      <inkml:brushProperty name="width" value="0.025" units="cm"/>
      <inkml:brushProperty name="height" value="0.025" units="cm"/>
    </inkml:brush>
  </inkml:definitions>
  <inkml:trace contextRef="#ctx0" brushRef="#br0">293 0 14574,'0'0'3427,"-55"7"-1954,18 12-1056,-6 13 95,1 8 1,-2 5 223,9 10 578,10 6 159,14 2-128,11 3-544,21-1-737,22-2 0,14-7 64,9-7-480,3-13-3684,3-13-3939</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7.536"/>
    </inkml:context>
    <inkml:brush xml:id="br0">
      <inkml:brushProperty name="width" value="0.025" units="cm"/>
      <inkml:brushProperty name="height" value="0.025" units="cm"/>
    </inkml:brush>
  </inkml:definitions>
  <inkml:trace contextRef="#ctx0" brushRef="#br0">0 0 9321,'0'0'22517,"18"49"-22421,-24-13-64,5 1-32,1-1-480,0-4-994,0-3-1536,0-8-2051,0-8-1634</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7.864"/>
    </inkml:context>
    <inkml:brush xml:id="br0">
      <inkml:brushProperty name="width" value="0.025" units="cm"/>
      <inkml:brushProperty name="height" value="0.025" units="cm"/>
    </inkml:brush>
  </inkml:definitions>
  <inkml:trace contextRef="#ctx0" brushRef="#br0">1 58 18802,'0'0'2242,"58"-8"1185,-16-1-1697,3 0-865,3 0-609,-7 0-352,-5 2-3267,-10 1-4837</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6.313"/>
    </inkml:context>
    <inkml:brush xml:id="br0">
      <inkml:brushProperty name="width" value="0.025" units="cm"/>
      <inkml:brushProperty name="height" value="0.025" units="cm"/>
    </inkml:brush>
  </inkml:definitions>
  <inkml:trace contextRef="#ctx0" brushRef="#br0">73 0 19250,'0'0'2979,"-27"65"64,15-27-929,0 1-1570,1 0-480,4-6 1,4-6-33,3-8 0,0-6-545,0-5-1024,1-5-930</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08.238"/>
    </inkml:context>
    <inkml:brush xml:id="br0">
      <inkml:brushProperty name="width" value="0.025" units="cm"/>
      <inkml:brushProperty name="height" value="0.025" units="cm"/>
    </inkml:brush>
  </inkml:definitions>
  <inkml:trace contextRef="#ctx0" brushRef="#br0">49 3 15791,'0'0'7949,"11"0"-6043,4-1-1284,50 0 1623,-61 1-2188,0 0 0,0 0 0,0 1 0,0-1 0,-1 1 0,1 0 0,0 0-1,-1 0 1,1 1 0,0 0 0,-1-1 0,0 1 0,1 0 0,2 3-1,-5-4-70,0 1 0,0-1 0,0 0 0,0 0 0,-1 1-1,1-1 1,-1 1 0,1-1 0,-1 1 0,1-1 0,-1 1-1,0-1 1,0 1 0,1-1 0,-1 1 0,0-1 0,-1 1-1,1-1 1,0 1 0,0-1 0,-1 1 0,1-1 0,0 1-1,-1-1 1,0 1 0,1-1 0,-1 0 0,0 1 0,0-1-1,0 0 1,0 1 0,0-1 0,0 0 0,0 0 0,-2 2-1,-5 5 143,-1-1 0,0 0 0,-16 10 0,19-13 20,-18 10 380,6-1 34,52-9-905,-27-4 195,1 0-1,0 1 1,0 0-1,0 1 0,-1-1 1,1 1-1,0 1 1,-1-1-1,0 1 1,12 7-1,-17-9 174,0 1 0,0 0-1,0-1 1,0 1 0,0 0 0,0 0 0,-1 0 0,1 0-1,-1 0 1,1 0 0,-1 0 0,0 1 0,0-1 0,0 0 0,0 1-1,0-1 1,0 1 0,-1-1 0,1 1 0,-1-1 0,0 1-1,0 0 1,0-1 0,0 1 0,0-1 0,0 1 0,-1-1-1,1 1 1,-1-1 0,0 1 0,0-1 0,0 1 0,0-1-1,0 0 1,0 1 0,-3 1 0,1 2 134,-1-1 1,0 0-1,0 0 1,0-1-1,-1 1 0,0-1 1,0 0-1,0 0 1,0 0-1,-1-1 0,1 0 1,-1 0-1,0 0 1,0-1-1,0 0 0,0 0 1,-7 1-1,-5 0-109,1 0 0,-1-1-1,0 0 1,-34-3 0,52 1-184,-1 0 1,0 0 0,1 0-1,-1 0 1,1 0 0,-1 0 0,0 0-1,1 0 1,-1 0 0,1-1-1,-1 1 1,0 0 0,1 0-1,-1-1 1,1 1 0,-1 0 0,1-1-1,-1 1 1,1 0 0,-1-1-1,1 1 1,0-1 0,-1 1 0,1-1-1,-1 1 1,1-1 0,0 1-1,0-1 1,-1 1 0,1-1 0,0 0-1,-1-8-6614</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15.015"/>
    </inkml:context>
    <inkml:brush xml:id="br0">
      <inkml:brushProperty name="width" value="0.025" units="cm"/>
      <inkml:brushProperty name="height" value="0.025" units="cm"/>
    </inkml:brush>
  </inkml:definitions>
  <inkml:trace contextRef="#ctx0" brushRef="#br0">257 97 4644,'0'0'3123,"3"-8"-1153,-1 3-1767,10-29 2629,-5-9 3614,-7 42-6372,0 1 0,0 0 0,0 0 0,0-1 0,0 1 0,0 0 0,0 0 0,0-1 0,0 1 0,-1 0 0,1 0 0,0 0 0,0-1 0,0 1 0,0 0 0,0 0 0,0 0 0,0-1 0,-1 1 0,1 0 0,0 0 0,0 0 0,0 0 0,0-1 0,-1 1 0,1 0 0,0 0 0,0 0 0,0 0 0,-1 0 0,1 0 0,0 0 0,0 0 1,-1-1-1,1 1 0,0 0 0,0 0 0,0 0 0,-1 0 0,1 0 0,0 0 0,0 0 0,-1 0 0,1 1 0,-1-1 0,-15 7 1029,-11 12-459,3 5-130,1 1 1,1 2 0,1 0-1,1 1 1,1 1-1,-18 38 1,26-43-378,1-1 0,1 2 0,1-1 1,1 1-1,1 1 0,1-1 0,2 1 0,-2 47 0,5-68-130,0-1 0,1 1-1,-1 0 1,1-1-1,0 1 1,0 0 0,1-1-1,-1 1 1,1-1-1,0 0 1,0 1-1,1-1 1,-1 0 0,1 0-1,0-1 1,0 1-1,6 6 1,-3-6-31,0 0-1,1 0 0,-1 0 1,0-1-1,1 0 1,0-1-1,0 1 0,0-1 1,0-1-1,0 1 1,10 0-1,17 1-2673,65-4-1,-30-5-3221</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15.606"/>
    </inkml:context>
    <inkml:brush xml:id="br0">
      <inkml:brushProperty name="width" value="0.025" units="cm"/>
      <inkml:brushProperty name="height" value="0.025" units="cm"/>
    </inkml:brush>
  </inkml:definitions>
  <inkml:trace contextRef="#ctx0" brushRef="#br0">249 1 6726,'0'0'17532,"-7"11"-16972,-212 308 2323,211-308-3442,-3 7 1808,7-15-4558,5-25-13125</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15.950"/>
    </inkml:context>
    <inkml:brush xml:id="br0">
      <inkml:brushProperty name="width" value="0.025" units="cm"/>
      <inkml:brushProperty name="height" value="0.025" units="cm"/>
    </inkml:brush>
  </inkml:definitions>
  <inkml:trace contextRef="#ctx0" brushRef="#br0">1 0 11563,'0'0'13805,"30"53"-11947,-6-35-737,7 0-641,3-1-320,4-2-63,-1-1-130,-1-2-1824,-6 0-2788,-7 0-3330</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16.293"/>
    </inkml:context>
    <inkml:brush xml:id="br0">
      <inkml:brushProperty name="width" value="0.025" units="cm"/>
      <inkml:brushProperty name="height" value="0.025" units="cm"/>
    </inkml:brush>
  </inkml:definitions>
  <inkml:trace contextRef="#ctx0" brushRef="#br0">1 194 19090,'0'0'9123,"9"-5"-8146,29-22-1134,-1-1-1,-1-2 1,61-68-1,-97 98 153,0 0 0,1 0-1,-1-1 1,0 1-1,0 0 1,0 0 0,0-1-1,0 1 1,0 0 0,0 0-1,0 0 1,0-1-1,1 1 1,-1 0 0,0 0-1,0-1 1,0 1 0,0 0-1,1 0 1,-1 0-1,0 0 1,0 0 0,0-1-1,1 1 1,-1 0 0,0 0-1,0 0 1,1 0-1,-1 0 1,0 0 0,0 0-1,1 0 1,-1 0 0,0 0-1,0 0 1,1 0-1,-1 0 1,0 0 0,0 0-1,1 0 1,-1 0 0,0 0-1,0 0 1,1 0-1,-1 0 1,0 0 0,0 0-1,0 0 1,1 1 0,-1-1-1,0 0 1,0 0-1,0 0 1,1 0 0,-1 1-1,0-1 1,0 0 0,0 0-1,0 0 1,1 1-1,-1-1 1,0 0 0,0 0-1,0 1 1,0-1 0,0 0-1,0 0 1,0 1-1,0-1 1,-3 32-58,-16 42 168,19-72-112,-19 80 120,16-47-3819</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16.697"/>
    </inkml:context>
    <inkml:brush xml:id="br0">
      <inkml:brushProperty name="width" value="0.025" units="cm"/>
      <inkml:brushProperty name="height" value="0.025" units="cm"/>
    </inkml:brush>
  </inkml:definitions>
  <inkml:trace contextRef="#ctx0" brushRef="#br0">1 0 13741,'0'0'19026,"24"11"-31902</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17.072"/>
    </inkml:context>
    <inkml:brush xml:id="br0">
      <inkml:brushProperty name="width" value="0.025" units="cm"/>
      <inkml:brushProperty name="height" value="0.025" units="cm"/>
    </inkml:brush>
  </inkml:definitions>
  <inkml:trace contextRef="#ctx0" brushRef="#br0">254 1 17232,'0'0'9097,"-1"12"-7853,-2 1-1128,-1 1-1,0-1 1,0 0 0,-2 0 0,1 0 0,-2-1 0,1 0-1,-2 0 1,-11 14 0,-45 51 7,37-46 50,1 1-1,-41 66 1,64-92-680,9-16-11798,4-13 2087</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17.417"/>
    </inkml:context>
    <inkml:brush xml:id="br0">
      <inkml:brushProperty name="width" value="0.025" units="cm"/>
      <inkml:brushProperty name="height" value="0.025" units="cm"/>
    </inkml:brush>
  </inkml:definitions>
  <inkml:trace contextRef="#ctx0" brushRef="#br0">1 0 18161,'0'0'11147,"22"55"-10026,-2-39-224,6 0-513,2-1-352,3 3 0,-6-1-1345,2-1-3620,-2-2-3843</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17.746"/>
    </inkml:context>
    <inkml:brush xml:id="br0">
      <inkml:brushProperty name="width" value="0.025" units="cm"/>
      <inkml:brushProperty name="height" value="0.025" units="cm"/>
    </inkml:brush>
  </inkml:definitions>
  <inkml:trace contextRef="#ctx0" brushRef="#br0">8 42 16303,'0'0'8355,"12"-7"-6326,0 1-1610,0 1 0,1 0 0,0 1 0,0 0 0,0 1 0,0 0 0,24-1 0,-29 3-317,0 1 0,0 1 0,0-1 0,-1 1 0,1 1 0,10 2 0,-17-3-99,0-1 1,0 1-1,0-1 1,0 1-1,0-1 1,0 1-1,0 0 1,0 0-1,0-1 1,0 1-1,0 0 1,0 0-1,-1 0 1,1 0-1,0 0 1,-1 0-1,1 0 1,0 0-1,0 3 1,-1-2-7,0 0 0,0-1 0,0 1 0,0 0 0,0 0 0,-1 0 0,1 0 1,-1 0-1,1 0 0,-1 0 0,0 0 0,1-1 0,-1 1 0,0 0 0,0-1 0,-1 1 0,0 1 0,-8 8 69,0-1-1,0 0 0,-1-1 0,0 0 0,-1-1 0,0 0 0,0 0 0,0-2 0,-18 8 0,-50 31 699,79-45-754,1 1 1,0-1-1,-1 0 0,1 0 1,-1 0-1,1 0 0,0 1 1,-1-1-1,1 0 0,0 0 0,0 1 1,-1-1-1,1 0 0,0 0 1,-1 1-1,1-1 0,0 0 1,0 1-1,0-1 0,-1 1 0,1-1 1,0 0-1,0 1 0,0-1 1,0 0-1,0 1 0,0-1 1,0 1-1,0-1 0,0 1 0,0-1 1,0 0-1,0 1 0,0-1 1,0 1-1,0-1 0,0 1 1,17 4 173,36-4-270,-44-2-9,64-8-3364,-25-4-3860,-9 0-3849</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18.137"/>
    </inkml:context>
    <inkml:brush xml:id="br0">
      <inkml:brushProperty name="width" value="0.025" units="cm"/>
      <inkml:brushProperty name="height" value="0.025" units="cm"/>
    </inkml:brush>
  </inkml:definitions>
  <inkml:trace contextRef="#ctx0" brushRef="#br0">1 1 24375,'0'0'8392,"61"6"-14862,-54-9-5029</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6.689"/>
    </inkml:context>
    <inkml:brush xml:id="br0">
      <inkml:brushProperty name="width" value="0.025" units="cm"/>
      <inkml:brushProperty name="height" value="0.025" units="cm"/>
    </inkml:brush>
  </inkml:definitions>
  <inkml:trace contextRef="#ctx0" brushRef="#br0">0 111 673,'11'-8'12449,"9"-5"-11048,0 1 0,0 0 0,1 2 0,1 0 0,-1 1 0,2 2 0,-1 0 0,29-4 0,-21 6-634,0 2 0,1 1 0,-1 1 0,0 2 0,55 7 0,-83-7-765,1 0 0,0-1 0,0 1 0,-1 0 0,1 0 0,0 1 0,-1-1 0,1 1 0,-1-1 0,1 1 0,-1 0 0,3 3 0,-4-4 22,0 0 0,0 0 0,-1 0-1,1 1 1,0-1 0,-1 0 0,1 0 0,-1 1 0,1-1 0,-1 1 0,0-1 0,1 0 0,-1 1 0,0-1 0,0 1 0,0-1 0,0 1 0,-1 1 0,0 1 62,0 0 0,-1-1 0,1 1 0,-1 0 0,0-1 0,0 0 0,0 1 0,-1-1 0,1 0 0,-1 0 0,0-1 0,1 1 0,-1 0 0,-1-1 0,1 0 0,-4 3 0,-26 13 74,-2-1 1,-42 14-1,41-17-150,36-14-10,0 0 0,0 0-1,0 0 1,1 0 0,-1 0 0,0 0 0,0 0-1,0 0 1,0 0 0,0 0 0,0 0-1,0 1 1,0-1 0,0 0 0,0 0 0,0 0-1,0 0 1,0 0 0,0 0 0,0 0 0,0 0-1,0 0 1,1 0 0,-1 0 0,0 1-1,0-1 1,0 0 0,0 0 0,0 0 0,0 0-1,0 0 1,0 0 0,0 0 0,-1 0-1,1 0 1,0 1 0,0-1 0,0 0 0,0 0-1,0 0 1,0 0 0,0 0 0,0 0 0,0 0-1,0 0 1,0 0 0,0 0 0,0 0-1,0 0 1,0 1 0,0-1 0,-1 0 0,19 2-52,23 0-275,-13-2-129,102 4-1798,-112-2 1937,-1 0 0,1 1 0,-1 1 0,0 1 0,19 7 0,-34-12 343,-1 1-1,1 0 1,0-1 0,-1 1-1,1 0 1,-1 0 0,1 0-1,-1 0 1,1 0 0,-1 0-1,0 0 1,1 0 0,-1 0-1,0 1 1,0-1 0,0 1-1,0-1 1,0 1 0,0-1-1,0 1 1,-1-1 0,1 1-1,0 0 1,-1 0 0,1-1-1,-1 1 1,0 0 0,0 0-1,0-1 1,0 1 0,0 0-1,0 0 1,0-1 0,0 1-1,-1 0 1,1 0 0,0-1-1,-1 1 1,0 0 0,1-1-1,-1 1 1,0-1 0,0 1-1,-1 1 1,-3 4 329,0 0 1,-1 0-1,0-1 1,0 1-1,0-2 1,-1 1-1,-11 8 0,-19 9 16,-76 34 0,94-49-327,-1 0 0,1-2-1,-2 0 1,1-1-1,-42 4 1,61-9-69,0 1 0,1-1 0,-1 0 1,0 0-1,1 0 0,-1 0 0,0 0 0,1 0 0,-1 0 0,0 0 1,1 0-1,-1 0 0,0 0 0,1 0 0,-1 0 0,0-1 0,1 1 1,-1 0-1,1 0 0,-1-1 0,0 1 0,1 0 0,-1-1 0,1 1 1,-1-1-1,1 1 0,-1-1 0,1 1 0,-1-1 0,1 1 0,0-1 1,-1 1-1,1-1 0,0 1 0,-1-2 0,1 0-145,1 0 0,-1 0 0,1 1 0,-1-1-1,1 0 1,0 0 0,0 1 0,0-1 0,0 1 0,0-1-1,0 1 1,2-3 0,44-40-5371,-5 9-492,4-5-3085</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18.463"/>
    </inkml:context>
    <inkml:brush xml:id="br0">
      <inkml:brushProperty name="width" value="0.025" units="cm"/>
      <inkml:brushProperty name="height" value="0.025" units="cm"/>
    </inkml:brush>
  </inkml:definitions>
  <inkml:trace contextRef="#ctx0" brushRef="#br0">221 1 21909,'0'0'8221,"-7"10"-7031,-185 264-389,182-264-3700,10-10 2698,-1 0 1,1 0-1,0 0 1,0 0-1,-1 0 1,1 0-1,0 0 1,-1 0-1,1 0 1,0 0-1,-1 0 1,1 0-1,0 0 1,0-1-1,-1 1 0,1 0 1,0 0-1,0 0 1,-1 0-1,1 0 1,0-1-1,0 1 1,-1 0-1,1 0 1,0 0-1,0-1 1,0 1-1,-1 0 1,1 0-1,0-1 1,0 1-1,0 0 0,0 0 1,0-1-1,0 1 1,0 0-1,0-1 1,-1 1-1,1 0 1,0-1-1,0 1 1,0 0-1,0 0 1,0-1-1,1 1 1,-4-19-6858</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18.838"/>
    </inkml:context>
    <inkml:brush xml:id="br0">
      <inkml:brushProperty name="width" value="0.025" units="cm"/>
      <inkml:brushProperty name="height" value="0.025" units="cm"/>
    </inkml:brush>
  </inkml:definitions>
  <inkml:trace contextRef="#ctx0" brushRef="#br0">0 0 17809,'0'0'13004,"48"43"-11883,-16-27-384,4-2-641,3 1-96,-1-2 0,1-3-1473,-5-4-3268,-4-3-3939</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19.165"/>
    </inkml:context>
    <inkml:brush xml:id="br0">
      <inkml:brushProperty name="width" value="0.025" units="cm"/>
      <inkml:brushProperty name="height" value="0.025" units="cm"/>
    </inkml:brush>
  </inkml:definitions>
  <inkml:trace contextRef="#ctx0" brushRef="#br0">129 1 16656,'0'0'13746,"10"1"-12999,-4 0-633,33 6 283,-38-7-391,1 1-1,-1-1 1,0 1-1,1-1 1,-1 1-1,0 0 1,0 0 0,1 0-1,-1 0 1,0 0-1,0 0 1,0 0 0,0 0-1,0 0 1,-1 0-1,1 0 1,0 0-1,0 1 1,-1-1 0,1 0-1,-1 1 1,1-1-1,-1 1 1,1-1 0,-1 0-1,0 1 1,0-1-1,0 1 1,0 1-1,0 0 15,-1-1-1,0 1 1,0 0-1,0-1 0,0 1 1,0-1-1,0 0 0,-1 1 1,1-1-1,-1 0 0,0 0 1,0 0-1,0 0 1,-4 3-1,-38 28 466,22-17-342,15-11-124,5-4-19,1 0 0,-1 0 0,1 0 0,-1 0 0,1 0 1,0 0-1,0 1 0,-1-1 0,1 0 0,0 1 0,0-1 0,0 1 0,0-1 1,0 1-1,1-1 0,-2 4 0,36-3 0,-21-2-27,-3-1-89,0 1-1,-1 0 0,1 1 1,-1 0-1,0 1 0,14 3 1,-21-4 97,0 0 0,0 0 0,0 0 1,0 1-1,0-1 0,0 0 0,0 1 1,-1-1-1,1 1 0,-1 0 0,1 0 1,-1-1-1,1 1 0,-1 0 0,0 0 0,0 0 1,0 0-1,0 1 0,0-1 0,-1 0 1,1 0-1,0 1 0,-1-1 0,0 0 0,0 0 1,1 1-1,-1-1 0,-1 0 0,1 1 1,0-1-1,0 0 0,-2 3 0,1-1 55,0 0 0,-1 0 0,0 0 0,0 0 0,0 0 0,0-1 0,-1 1 0,1-1 0,-1 0 0,0 1 0,0-1 0,0-1 0,-1 1 0,1 0 0,-1-1 0,1 1 0,-1-1 0,0 0 0,0 0 0,-7 2 0,-2 1 82,-1 0-1,1-1 1,-1-1 0,1 0 0,-17 1 0,22-3-106,1-1 1,-1 0-1,1 0 1,0-1-1,-1 1 0,-11-4 1,18 3-45,-1 1 0,1-1 0,0 1-1,0-1 1,0 1 0,0-1 0,0 0 0,0 1 0,0-1 0,0 0 0,0 0 0,0 0 0,0 0 0,1 0 0,-1 0 0,0 0 0,1 0 0,-2-2 0,2 1-67,-1 0 0,1 0 0,0 0 0,0 0 0,0 0 0,0 0 0,0 0 0,1 0 0,-1 0 0,1 0 0,-1 0 0,1 0 0,-1 1 0,1-1 0,0 0 0,1-1 0,14-20-7209</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19.710"/>
    </inkml:context>
    <inkml:brush xml:id="br0">
      <inkml:brushProperty name="width" value="0.025" units="cm"/>
      <inkml:brushProperty name="height" value="0.025" units="cm"/>
    </inkml:brush>
  </inkml:definitions>
  <inkml:trace contextRef="#ctx0" brushRef="#br0">20 9 10282,'0'0'6678,"9"-2"-4366,-5 1-2101,0-1 1,0 1 0,0 0 0,0 1 0,1-1 0,-1 1 0,0 0 0,0 0 0,0 0 0,1 1 0,-1-1 0,0 1-1,0 0 1,0 0 0,0 0 0,0 1 0,0 0 0,0-1 0,-1 1 0,1 1 0,0-1 0,4 5 0,4 4 1,0 1 0,-1 0 0,-1 1 0,0 0 0,0 0 1,-2 1-1,1 1 0,-2-1 0,0 1 0,-1 1 1,0-1-1,-2 1 0,1 0 0,-2 0 0,0 0 1,-1 1-1,-1-1 0,-1 20 0,0-21-155,-2 0 0,0 0 0,0-1 0,-1 1 0,-1 0 0,-1-1 0,0 0 0,-1 0 0,0-1 0,-1 1 0,-1-1 0,0-1 0,0 0 0,-2 0 0,1 0 0,-1-1 0,-1-1 0,0 0 0,-1 0 0,-14 9 0,19-14-409,0-1 0,-1 0-1,1 0 1,-16 4-1,21-7-255,0 0-1,0-1 0,-1 0 0,1 1 1,0-1-1,-1 0 0,1 0 0,0 0 1,0 0-1,-1-1 0,1 1 0,0-1 1,-3 0-1,-5-10-10630</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20.099"/>
    </inkml:context>
    <inkml:brush xml:id="br0">
      <inkml:brushProperty name="width" value="0.025" units="cm"/>
      <inkml:brushProperty name="height" value="0.025" units="cm"/>
    </inkml:brush>
  </inkml:definitions>
  <inkml:trace contextRef="#ctx0" brushRef="#br0">1 1 16143,'0'0'13069,"36"76"-12973,-30-47-64,3-4 32,0-3-128,4 0-1410,-4-9-1857,-1-5-2434</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20.489"/>
    </inkml:context>
    <inkml:brush xml:id="br0">
      <inkml:brushProperty name="width" value="0.025" units="cm"/>
      <inkml:brushProperty name="height" value="0.025" units="cm"/>
    </inkml:brush>
  </inkml:definitions>
  <inkml:trace contextRef="#ctx0" brushRef="#br0">0 26 13677,'0'0'11819,"79"-15"-11306,-35 11-353,2-1-128,-1 4-801,-5 0-1825,-7 1-2275,-10 0-5669</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20.831"/>
    </inkml:context>
    <inkml:brush xml:id="br0">
      <inkml:brushProperty name="width" value="0.025" units="cm"/>
      <inkml:brushProperty name="height" value="0.025" units="cm"/>
    </inkml:brush>
  </inkml:definitions>
  <inkml:trace contextRef="#ctx0" brushRef="#br0">1 4 15375,'0'0'5114,"11"0"-3022,14-1-1251,-6-1 165,0 1-1,1 2 0,-1-1 0,26 6 0,-44-6-987,0 0-1,0 1 1,0-1 0,0 0-1,1 1 1,-1-1-1,0 1 1,0 0 0,0-1-1,0 1 1,0 0 0,0-1-1,0 1 1,0 0-1,0 0 1,-1 0 0,1 0-1,0 0 1,-1 0-1,1 0 1,0 0 0,-1 0-1,1 0 1,-1 0-1,1 1 1,-1-1 0,0 0-1,0 0 1,1 0-1,-1 1 1,0-1 0,0 0-1,0 0 1,0 0-1,0 1 1,-1-1 0,1 0-1,0 0 1,-1 0-1,0 2 1,0 1 25,-1 0 0,0 0 0,0 0 0,0-1 1,0 1-1,-1-1 0,1 1 0,-1-1 0,0 0 0,-5 4 0,-97 58 2183,104-64-2034,31-3-665,-14 0-37,0 1-1,0 1 1,-1 0-1,20 4 1,-33-4 472,0 0-1,0 0 1,0 1 0,0-1 0,0 1-1,0-1 1,0 1 0,0 0 0,0 0-1,0 0 1,0 0 0,0 0 0,-1 0-1,1 1 1,-1-1 0,1 1 0,0-1-1,-1 1 1,0-1 0,1 1 0,-1 0-1,0 0 1,0-1 0,0 1 0,0 0-1,-1 0 1,1 0 0,0 0 0,-1 0-1,1 0 1,-1 0 0,0 1 0,0-1-1,1 0 1,-2 0 0,1 0 0,0 4-1,-1-4 127,0 0 0,0 0-1,0 0 1,0-1 0,0 1-1,-1 0 1,1 0-1,0-1 1,-1 1 0,1-1-1,-1 1 1,0-1-1,1 0 1,-1 1 0,0-1-1,0 0 1,0 0-1,0 0 1,0-1 0,0 1-1,0 0 1,0-1-1,0 1 1,0-1 0,0 0-1,-3 1 1,-62 3 1831,63-4-1842,-49-6 1022,29-7-2761,23 13 1189,0-1 1,0 0 0,0 0 0,1 0 0,-1 0 0,0 0 0,1 0-1,-1 0 1,0 0 0,1 0 0,-1-1 0,1 1 0,0 0-1,-1 0 1,1 0 0,0-1 0,0 1 0,0-1 0,0-5-10184</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24.426"/>
    </inkml:context>
    <inkml:brush xml:id="br0">
      <inkml:brushProperty name="width" value="0.025" units="cm"/>
      <inkml:brushProperty name="height" value="0.025" units="cm"/>
    </inkml:brush>
  </inkml:definitions>
  <inkml:trace contextRef="#ctx0" brushRef="#br0">4 10 9033,'0'0'15460,"2"-3"-14574,-1 2-848,-1 1 0,1-1 1,-1 1-1,1-1 0,0 1 1,-1-1-1,1 1 0,0 0 1,-1-1-1,1 1 0,0 0 1,0 0-1,-1-1 0,1 1 1,0 0-1,0 0 0,0 0 1,-1 0-1,1 0 0,0 0 1,0 0-1,-1 0 0,1 0 1,0 0-1,0 1 0,0-1 1,28 15 540,29 35-159,-49-40-356,11 8-13,0 2 0,-2 0 0,-1 1 0,0 1 0,15 28 0,-24-35-48,-1-1 0,0 2 0,-1-1 0,-1 1 0,-1 0 0,0 0 0,-1 0 0,-1 0 0,1 31 0,-3 4 232,-1-1 1,-3 1-1,-12 58 0,11-91-175,0 1 0,-1-1 0,0 0 0,-2 0 0,0-1 0,-1 0 0,-1-1 0,-1 0 0,0 0-1,-1-1 1,-21 22 0,24-29-111,-3 5 392,-1-1-1,0 0 1,-1-1 0,0 0 0,-1-2-1,0 1 1,-28 11 0,42-20-587,9-1-2978,1 0-266</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24.769"/>
    </inkml:context>
    <inkml:brush xml:id="br0">
      <inkml:brushProperty name="width" value="0.025" units="cm"/>
      <inkml:brushProperty name="height" value="0.025" units="cm"/>
    </inkml:brush>
  </inkml:definitions>
  <inkml:trace contextRef="#ctx0" brushRef="#br0">108 1 11499,'0'0'15812,"-1"13"-15011,-7 30-415,-2 0 0,-2 0 0,-2-1 1,-1-1-1,-31 59 0,45-100-386,1 0 0,0 0 0,0 0 0,0 1 0,0-1 0,0 0 0,0 0 0,0 0 0,-1 1 0,1-1 0,0 0 0,0 0 0,0 1 0,0-1 0,0 0 0,0 0 0,0 0 0,0 1 0,0-1 0,0 0 0,0 0 0,0 1 0,0-1 0,0 0 1,1 0-1,-1 1 0,0-1 0,0 0 0,0 0 0,0 0 0,0 1 0,0-1 0,1 0 0,-1 0 0,0 0 0,0 0 0,0 1 0,0-1 0,1 0 0,-1 0 0,0 0 0,0 0 0,0 0 0,1 0 0,-1 0 0,0 0 0,0 1 0,0-1 0,1 0 0,-1 0 0,0 0 0,0 0 0,1 0 0,-1 0 0,0 0 0,0 0 0,1 0 0,-1 0 1,0-1-1,0 1 0,0 0 0,1 0 0,-1 0 0,0 0 0,0 0 0,0 0 0,1-1 0,21-5-241,-20 6 229,212-87-6280,-164 65 2019,14-6-3329</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29.247"/>
    </inkml:context>
    <inkml:brush xml:id="br0">
      <inkml:brushProperty name="width" value="0.025" units="cm"/>
      <inkml:brushProperty name="height" value="0.025" units="cm"/>
    </inkml:brush>
  </inkml:definitions>
  <inkml:trace contextRef="#ctx0" brushRef="#br0">1 0 15022,'0'0'11344,"0"11"-11280,0 35 86,13 86-1,2 33-74,-18 9-271,-1-28-5865,5-147 4871,-1 1 1020,0 0 0,0 0 0,0 0 0,0 0 0,1 0-1,-1 0 1,0 0 0,0 0 0,0 0 0,0 0 0,0 0 0,0 0 0,1 0 0,-1 0 0,0 0 0,0 0 0,0 0-1,0 0 1,0 0 0,0 0 0,1 0 0,-1 0 0,0 0 0,0 0 0,0 0 0,0 0 0,0 1 0,0-1 0,1 0-1021,-1 0 1021,0 1 0,0-1 0,0 0 0,0 0 0,0 0 0,0 0 0,0 0-1,0 0 1,0 1 0,0-1 0,0 0 0,0 0 0,0 0 0,7-12-9146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3.268"/>
    </inkml:context>
    <inkml:brush xml:id="br0">
      <inkml:brushProperty name="width" value="0.025" units="cm"/>
      <inkml:brushProperty name="height" value="0.025" units="cm"/>
    </inkml:brush>
  </inkml:definitions>
  <inkml:trace contextRef="#ctx0" brushRef="#br0">0 143 13613,'0'0'11243,"3"12"-10528,11 82-274,-4-12-316,-10-79-98,1-1 0,-1 1 0,1 0 0,0-1 0,-1 1 0,1-1 0,0 1 0,1-1 0,-1 1 0,0-1 0,1 0 0,-1 0 1,1 0-1,0 1 0,2 1 0,-2-3 16,-1-1 1,1 1-1,-1 0 1,1-1-1,0 1 1,0-1-1,-1 1 1,1-1-1,0 0 1,0 0-1,-1 0 1,1 0-1,0 0 1,0 0-1,-1 0 1,1-1-1,0 1 1,0-1-1,-1 1 1,1-1-1,0 0 1,-1 1-1,1-1 1,-1 0-1,3-2 1,10-6 263,0-2-1,-1 1 1,-1-2 0,1 1 0,-2-2 0,15-18-1,56-89 237,-63 87-43,-1 0 0,20-51 1,-43 109-2884,-5 28-8127,6-38 3394</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7.019"/>
    </inkml:context>
    <inkml:brush xml:id="br0">
      <inkml:brushProperty name="width" value="0.025" units="cm"/>
      <inkml:brushProperty name="height" value="0.025" units="cm"/>
    </inkml:brush>
  </inkml:definitions>
  <inkml:trace contextRef="#ctx0" brushRef="#br0">155 1 19282,'0'0'5157,"-34"60"-3459,7-21-481,-3 5-544,3 4 287,4 0-575,13-4-289,7-5-64,3-7-769,10-11-2242,11-12-1793,7-9-3460</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29.623"/>
    </inkml:context>
    <inkml:brush xml:id="br0">
      <inkml:brushProperty name="width" value="0.025" units="cm"/>
      <inkml:brushProperty name="height" value="0.025" units="cm"/>
    </inkml:brush>
  </inkml:definitions>
  <inkml:trace contextRef="#ctx0" brushRef="#br0">1 146 11211,'0'0'8242,"1"12"-7121,12 39 249,1-1 1,23 50-1,-37-98-1277,1 0 1,0 1-1,0-1 0,-1 0 1,2 0-1,-1 0 1,0 0-1,0 0 1,1 0-1,-1 0 1,1 0-1,0-1 0,-1 1 1,1 0-1,0-1 1,0 0-1,0 1 1,0-1-1,0 0 1,0 0-1,0 0 1,1 0-1,-1 0 0,0-1 1,1 1-1,-1-1 1,0 1-1,1-1 1,-1 0-1,0 0 1,1 0-1,-1 0 0,1-1 1,-1 1-1,0-1 1,1 1-1,-1-1 1,0 0-1,0 0 1,0 0-1,1 0 0,2-2 1,9-5 93,0-1 0,0 0 0,-1-1 1,21-20-1,128-147 166,-108 114-3200,2 2-4989,-33 37-647</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30.090"/>
    </inkml:context>
    <inkml:brush xml:id="br0">
      <inkml:brushProperty name="width" value="0.025" units="cm"/>
      <inkml:brushProperty name="height" value="0.025" units="cm"/>
    </inkml:brush>
  </inkml:definitions>
  <inkml:trace contextRef="#ctx0" brushRef="#br0">74 0 9801,'0'0'15855,"-7"56"-15246,0-16-65,0 5-383,0 6-65,-3 7-32,1 3-32,0 0-257,-2-2-607,6-3-962,4-9-224,1-7-608,0-8-417,0-13-2018</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30.433"/>
    </inkml:context>
    <inkml:brush xml:id="br0">
      <inkml:brushProperty name="width" value="0.025" units="cm"/>
      <inkml:brushProperty name="height" value="0.025" units="cm"/>
    </inkml:brush>
  </inkml:definitions>
  <inkml:trace contextRef="#ctx0" brushRef="#br0">5 0 12556,'0'0'3166,"-1"9"-177,-2 137 3739,22 86-5288,-19-231-1401,0 0 1,0 0-1,0 0 1,0 0-1,0 0 1,0 0-1,0 0 1,0 0 0,1 0-1,-1 0 1,0-1-1,1 1 1,-1 0-1,0 0 1,1 0-1,-1 0 1,1 0-1,-1-1 1,1 1-1,0 0 1,-1-1-1,1 1 1,0 0 0,-1-1-1,1 1 1,0-1-1,0 1 1,0-1-1,0 1 1,-1-1-1,1 1 1,0-1-1,0 0 1,0 0-1,0 1 1,0-1-1,0 0 1,0 0 0,0 0-1,0 0 1,0 0-1,0 0 1,0 0-1,0-1 1,-1 1-1,1 0 1,0 0-1,0-1 1,0 1-1,0 0 1,0-1-1,0 1 1,-1-1-1,1 1 1,0-1 0,0 0-1,1-1 1,8-6-40,0 0 1,-1-1 0,14-14 0,-14 13-12,37-35-1540,18-19-4265,-35 33-254</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3:41.644"/>
    </inkml:context>
    <inkml:brush xml:id="br0">
      <inkml:brushProperty name="width" value="0.025" units="cm"/>
      <inkml:brushProperty name="height" value="0.025" units="cm"/>
    </inkml:brush>
  </inkml:definitions>
  <inkml:trace contextRef="#ctx0" brushRef="#br0">3926 620 10346,'0'0'1489,"-13"-7"-1035,-29-17-1308,1-1 0,-57-46 0,-45-45 5117,119 99-3828,0 2 0,-2 1 0,0 1 0,-39-13 0,-17 0 154,-170-28 0,-93 17-123,167 25-383,-1 9 0,0 7 1,0 8-1,-274 55 0,-129 84-171,470-113-106,1 5 0,3 5 0,-109 66-1,175-88 185,1 1 0,1 2-1,2 2 1,1 1 0,-39 43-1,58-54 8,1 1-1,1 0 1,1 1-1,1 1 1,1 0-1,1 1 0,1 1 1,1-1-1,2 2 1,-10 46-1,6 25-348,5 1 0,5 108 1,3-116-30,-1-56 174,1 0-1,2 0 1,1 0 0,2-1-1,1 1 1,13 33 0,-15-53 146,1-1 0,1 1 0,0-1 1,1-1-1,1 1 0,0-1 0,1-1 1,0 1-1,1-2 0,0 1 0,1-2 0,0 1 1,1-2-1,0 0 0,24 13 0,-6-8 55,1-1-1,1-2 0,0-2 1,1 0-1,-1-2 0,60 4 1,213-8 91,-300-3-81,537-48 260,-1-40 727,-255 38 861,-12 7-253,506-100 5,-677 116-1640,-1-4 1,-1-5-1,-3-4 0,-1-4 0,98-62 1,-127 64-28,-2-4 0,-3-2 1,-1-3-1,-3-3 0,-2-3 1,-3-2-1,65-88 1,-97 115 128,-2-2 1,-1 0 0,-2-1-1,-1-1 1,-1-1 0,17-67 0,-28 86 73,-2-1 1,0 1 0,0-1 0,-2 0 0,-1 0 0,0 0 0,-1 0-1,-1 0 1,-1 0 0,-1 1 0,0-1 0,-1 1 0,-1 0 0,-1 1-1,-1-1 1,-10-17 0,1 10-61,-2 0-1,-1 1 1,0 1 0,-2 0-1,-1 2 1,0 1-1,-2 1 1,0 1 0,-1 1-1,-39-19 1,8 9-84,-1 2-1,-1 3 1,-1 2 0,-72-13-1,48 17-1698,-143-7 0,73 19-3357</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1.218"/>
    </inkml:context>
    <inkml:brush xml:id="br0">
      <inkml:brushProperty name="width" value="0.025" units="cm"/>
      <inkml:brushProperty name="height" value="0.025" units="cm"/>
    </inkml:brush>
  </inkml:definitions>
  <inkml:trace contextRef="#ctx0" brushRef="#br0">75 99 897,'0'0'4500,"-6"-8"-2696,0-5-1610,-15-27 2233,-7 5 5010,28 34-7342,0 1-1,0 0 1,0 0-1,0 0 1,-1 0 0,1-1-1,0 1 1,0 0 0,0 0-1,-1 0 1,1 0-1,0 0 1,0 0 0,-1 0-1,1 0 1,0 0 0,0 0-1,0 0 1,-1 0-1,1 0 1,0 0 0,0 0-1,-1 0 1,1 0 0,0 0-1,0 0 1,0 0-1,-1 0 1,1 0 0,0 0-1,0 0 1,-1 0 0,1 0-1,0 1 1,0-1-1,0 0 1,0 0 0,-1 0-1,1 0 1,0 0-1,0 1 1,0-1 0,0 0-1,0 0 1,-1 0 0,1 1-1,-4 16 1553,3 27-963,2-38-127,-1 4-471,1 1-1,1-1 1,0 1 0,0-1 0,1 0-1,1 0 1,-1 0 0,2 0 0,-1 0-1,1-1 1,1 0 0,0 0 0,0 0-1,1-1 1,-1 0 0,2 0 0,-1-1-1,1 0 1,1 0 0,-1-1 0,1 0-1,0 0 1,0-1 0,1-1 0,0 1-1,-1-1 1,1-1 0,1 0 0,-1 0-1,0-1 1,13 1 0,2-2-44,0-1 0,1-2 0,-1 0 1,0-1-1,0-2 0,-1-1 0,27-9 0,160-75 70,-19 6-38,-166 74-40,1 2 0,0 1 0,0 2-1,1 0 1,41-1 0,-57 6 10,0 0-1,0 1 1,0 0 0,0 1 0,0 0 0,-1 1-1,1 0 1,-1 1 0,0 0 0,20 11 0,-24-10-7,1 0 1,-1 0-1,-1 1 1,1 0 0,-1 0-1,0 1 1,0 0 0,-1 0-1,0 0 1,0 0-1,-1 1 1,0 0 0,0 0-1,-1 0 1,3 11 0,-6-18-71,1 1 0,-1-1 1,1 0-1,-1 1 0,1-1 0,0 1 1,-1-1-1,1 0 0,0 1 1,0-1-1,0 0 0,0 0 1,0 0-1,0 0 0,1 0 1,-1 0-1,0 0 0,0 0 1,1 0-1,-1-1 0,0 1 0,1 0 1,-1-1-1,1 1 0,-1-1 1,1 0-1,-1 1 0,1-1 1,-1 0-1,1 0 0,-1 0 1,1 0-1,-1 0 0,1 0 1,0 0-1,-1-1 0,1 1 0,-1-1 1,0 1-1,1-1 0,-1 1 1,1-1-1,-1 0 0,2-1 1,11-6-1973,0 0 0,-1-1 0,20-19 0,-11 11-2251,16-10-4963</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1.561"/>
    </inkml:context>
    <inkml:brush xml:id="br0">
      <inkml:brushProperty name="width" value="0.025" units="cm"/>
      <inkml:brushProperty name="height" value="0.025" units="cm"/>
    </inkml:brush>
  </inkml:definitions>
  <inkml:trace contextRef="#ctx0" brushRef="#br0">1 234 15759,'0'0'9566,"8"3"-7441,7 0-1858,0 0 1,1-1-1,-1-1 1,1 0-1,0-1 1,-1-1-1,1 0 1,16-4-1,134-36-791,-70 16 146,-73 18 798,0 1-1,1 1 0,0 2 1,-1 0-1,1 2 1,0 0-1,0 2 0,30 4 1,-20-1-416,1 0 0,-1-2 0,1-2 0,-1-1 0,0-2 1,1-1-1,-1-1 0,62-20 0,-5-10-1731,-84 32 1380,0-1 0,1 0-1,-2 0 1,1-1 0,0 0-1,-1 0 1,0-1 0,0 0 0,7-8-1,-5-4-3672,-14 8-2113,-21 3-3690</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2.152"/>
    </inkml:context>
    <inkml:brush xml:id="br0">
      <inkml:brushProperty name="width" value="0.025" units="cm"/>
      <inkml:brushProperty name="height" value="0.025" units="cm"/>
    </inkml:brush>
  </inkml:definitions>
  <inkml:trace contextRef="#ctx0" brushRef="#br0">278 71 12940,'0'0'7842,"-1"-9"-4441,-5-31-908,5 39-2381,0-1 0,0 1-1,0-1 1,0 1 0,-1 0 0,1-1 0,0 1 0,0 0-1,-1 0 1,1 0 0,-1 0 0,1 0 0,-1 0 0,0 0-1,1 0 1,-1 1 0,0-1 0,1 1 0,-1-1 0,0 1-1,0 0 1,1 0 0,-1-1 0,0 1 0,-3 1 0,-43 4 242,42-3-344,0 0 1,0 1 0,0 0-1,0 1 1,1-1 0,-1 1-1,1 0 1,0 1 0,0-1 0,-6 8-1,8-9 10,0 0 0,1 0-1,-1 0 1,1 1 0,0-1 0,0 0-1,0 1 1,0-1 0,1 1 0,-1 0-1,1-1 1,0 1 0,0 0 0,1 0-1,-1 0 1,1 0 0,-1 0 0,1 0-1,1 5 1,0-8-17,-1 0-1,1 0 1,-1 0 0,1 0-1,0 0 1,-1 0 0,1 0-1,0 0 1,0-1 0,0 1-1,0 0 1,0 0 0,0-1-1,0 1 1,0 0 0,0-1-1,0 1 1,0-1 0,0 1-1,0-1 1,1 0-1,-1 0 1,0 1 0,0-1-1,3 0 1,34 0 105,-31 0-82,13-3 9,-1-1 0,1-1-1,-1 0 1,0-2 0,0 0 0,-1-1-1,0-1 1,25-16 0,15-6-134,-58 31 87,0 0 0,1-1 1,-1 1-1,0 0 0,1 0 0,-1 0 1,1-1-1,-1 1 0,0 0 1,1 0-1,-1 0 0,1 0 1,-1 0-1,0 0 0,1 0 1,-1 0-1,1 0 0,-1 0 1,0 0-1,1 0 0,-1 0 1,1 0-1,-1 0 0,1 0 1,-1 0-1,0 0 0,1 0 1,-1 1-1,0-1 0,1 0 1,-1 0-1,0 1 0,1-1 1,-1 0-1,0 0 0,1 1 0,-1-1 1,1 1-1,0 20-197,-15 30 232,14-48-6,-19 59 258,8-20 411,-28 64 0,35-96-613,-1 0 0,0 0 0,-1-1 0,0 0 1,0 0-1,-1 0 0,0-1 0,0 0 0,-1 0 1,0-1-1,-14 10 0,16-14-73,1-1 0,-1 1 0,0-1 0,0 0 0,0 0 0,0-1 0,0 0 0,0 0 0,0 0 0,0-1 0,0 0 0,0 0 0,0-1 0,-1 0 0,1 0 0,0 0 0,0 0 0,1-1 0,-1 0 0,0-1 0,0 1 0,1-1 0,-6-4 0,2 2 0,0-1 0,1 0 0,0 0 0,1-1 0,-1 0 0,1 0 0,1 0 0,-1-1 0,1-1 0,1 1 0,-1-1 0,1 1 0,-5-14 0,10 19-96,-1 1 1,0 0-1,0-1 1,1 1-1,-1-1 1,1 1-1,0-1 0,0 1 1,0-1-1,0 1 1,0-1-1,1 1 1,-1-1-1,1 1 0,-1 0 1,1-1-1,0 1 1,0-1-1,0 1 1,0 0-1,1 0 0,-1 0 1,0 0-1,1 0 1,0 0-1,-1 0 1,1 0-1,0 1 0,0-1 1,0 0-1,0 1 1,4-2-1,7-4-1235,1 0-1,0 1 0,0 1 1,24-5-1,1-2-1908,15-8-5617</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2.484"/>
    </inkml:context>
    <inkml:brush xml:id="br0">
      <inkml:brushProperty name="width" value="0.025" units="cm"/>
      <inkml:brushProperty name="height" value="0.025" units="cm"/>
    </inkml:brush>
  </inkml:definitions>
  <inkml:trace contextRef="#ctx0" brushRef="#br0">35 140 18738,'0'0'6609,"12"-4"-3369,11-2-2024,54-19 1072,-71 23-2274,1-1 0,-1 0-1,0 0 1,0 0 0,0-1-1,-1 0 1,1 0 0,-1-1-1,8-7 1,-12 11-23,0-1 0,0 1 0,0 0 1,0-1-1,0 1 0,0-1 0,0 1 0,-1-1 0,1 1 1,0-1-1,-1 0 0,1 1 0,-1-1 0,0 0 0,1 1 1,-1-1-1,0 0 0,0 0 0,0 1 0,0-1 0,-1 0 1,1-2-1,-1 3 0,0-1 0,0 1 1,0 0-1,0-1 0,0 1 0,-1 0 1,1 0-1,0 0 0,-1 0 0,1 0 0,0 0 1,-1 0-1,1 0 0,-1 0 0,1 1 1,-1-1-1,0 1 0,-2-1 0,-1 0 8,0 0 0,-1 0 0,1 0 0,0 1 0,-1 0 0,1 0 0,0 1 0,-1-1 0,1 1 0,0 0 0,0 1 0,-1-1 0,-8 5-1,6 0 50,-1 0 0,1 1 0,0 0 0,0 0-1,1 1 1,0 0 0,0 0 0,1 0-1,0 1 1,0 0 0,1 1 0,0-1-1,1 1 1,0 0 0,1 0 0,0 0-1,0 0 1,-2 22 0,5-30-53,0 0 1,0 0-1,0 0 0,0 0 0,1 0 1,-1 0-1,1 0 0,-1 0 1,1-1-1,0 1 0,-1 0 0,1 0 1,0 0-1,0-1 0,0 1 0,1 0 1,-1-1-1,0 1 0,1-1 1,-1 1-1,3 1 0,0-1-2,0 1 1,0-1-1,1 0 0,-1 0 1,1 0-1,-1-1 0,1 1 1,8 0-1,46 2-2322,-10-8-4584,-7-6-4228</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2.827"/>
    </inkml:context>
    <inkml:brush xml:id="br0">
      <inkml:brushProperty name="width" value="0.025" units="cm"/>
      <inkml:brushProperty name="height" value="0.025" units="cm"/>
    </inkml:brush>
  </inkml:definitions>
  <inkml:trace contextRef="#ctx0" brushRef="#br0">140 129 10442,'0'0'2909,"2"-11"380,0 3-2424,7-37 2499,-10 10 2283,1 34-5511,-1-1 0,1 1 0,-1 0 0,0 0 0,0-1 0,0 1 0,0 0 0,0 0 0,0 0 1,0 0-1,0 0 0,0 0 0,0 0 0,0 1 0,-1-1 0,1 0 0,0 1 0,-1-1 0,1 1 0,0-1 0,-1 1 1,1-1-1,-1 1 0,1 0 0,-1 0 0,1 0 0,0 0 0,-1 0 0,1 0 0,-1 0 0,1 0 0,-1 1 0,1-1 1,-3 2-1,-1-2-36,0 1 0,0 1 0,0-1 0,0 1 0,0 0 0,0 0 1,0 0-1,-7 5 0,7-1-66,-1-1-1,1 1 1,1 0 0,-1 0 0,1 1 0,0-1-1,0 1 1,1 0 0,0 0 0,0 0 0,-4 15 0,7-20-30,-1 1 1,1-1-1,-1 1 1,1-1 0,0 1-1,0-1 1,0 1 0,0 0-1,1-1 1,-1 1 0,0-1-1,1 0 1,0 1 0,0-1-1,0 1 1,0-1 0,0 0-1,0 0 1,0 1 0,1-1-1,-1 0 1,1 0 0,0-1-1,-1 1 1,1 0 0,0 0-1,0-1 1,0 1-1,0-1 1,0 0 0,1 0-1,-1 1 1,0-1 0,1-1-1,-1 1 1,1 0 0,-1 0-1,5 0 1,1 0-197,1 0 0,-1 0 0,1-1-1,-1 1 1,0-2 0,1 1 0,-1-2 0,1 1 0,14-5-1,-16 4-187,0-1-1,0 0 1,-1-1-1,1 0 1,-1 0-1,1 0 0,-1-1 1,0 0-1,-1 0 1,1 0-1,-1-1 1,0 0-1,-1 0 1,1 0-1,-1 0 0,-1-1 1,1 0-1,-1 1 1,0-1-1,0-1 1,-1 1-1,0 0 1,0-1-1,-1 1 0,0-1 1,0 1-1,-1-11 1,0 6-6923,0 3-2253</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3.233"/>
    </inkml:context>
    <inkml:brush xml:id="br0">
      <inkml:brushProperty name="width" value="0.025" units="cm"/>
      <inkml:brushProperty name="height" value="0.025" units="cm"/>
    </inkml:brush>
  </inkml:definitions>
  <inkml:trace contextRef="#ctx0" brushRef="#br0">1 32 4708,'0'0'8884,"11"-1"-5132,32-9-1237,-21 4 747,1 1-1,46-4 1,-69 9-3235,1-1 0,0 1 0,0 0 0,0 1 0,-1-1 0,1 0 0,0 0 0,0 0-1,0 0 1,-1 1 0,1-1 0,0 0 0,0 1 0,-1-1 0,1 0 0,0 1 0,-1-1 0,1 1 0,-1-1 0,1 1 0,0-1 0,-1 1 0,1 0 0,-1-1-1,1 1 1,-1 0 0,0-1 0,1 1 0,-1 0 0,1 1 0,0 28 968,1 4-86,-2-33-896,1 0 0,-1 0 0,1 0 1,-1 0-1,1 0 0,-1-1 0,1 1 1,0 0-1,-1 0 0,1 0 0,0-1 1,0 1-1,0 0 0,-1-1 0,1 1 1,0 0-1,0-1 0,0 1 0,0-1 1,0 0-1,0 1 0,0-1 0,0 0 1,0 1-1,0-1 0,0 0 0,0 0 1,2 0-1,4-1-24,0 1 0,-1-2 1,1 1-1,0-1 0,0 0 0,-1 0 1,1 0-1,-1-1 0,0 0 0,0-1 1,0 1-1,0-1 0,-1 0 0,11-10 1,-10 8-5,1 1 0,0 0 0,1 0 1,-1 0-1,1 1 0,0 0 1,0 0-1,10-2 0,-18 6 16,1 0 0,-1 0 0,0 0-1,0 0 1,1 0 0,-1 0-1,0 0 1,1 0 0,-1 1 0,0-1-1,0 0 1,1 0 0,-1 0 0,0 0-1,0 0 1,1 1 0,-1-1-1,0 0 1,0 0 0,0 0 0,1 1-1,-1-1 1,0 0 0,0 0-1,0 0 1,0 1 0,1-1 0,-1 0-1,0 0 1,0 1 0,0-1 0,0 0-1,0 1 1,0-1 0,0 0-1,0 0 1,0 1 0,0 0 0,0 19 93,-7 21 74,7-39-165,-1-1-3,1 0 0,-1 0 0,1 0 0,0 0 0,-1 0 0,1 0 0,0 0 0,0 0 0,0 1 0,0-1 0,0 0 0,0 0 0,0 0 0,0 0 0,0 0 0,1 1 0,-1-1 0,0 0 0,1 0 0,-1 0 0,1 0 0,-1 0 0,1 0 0,-1 0 0,1 0 0,0 0 0,0 0 0,-1-1 0,1 1 0,0 0 0,0 0 0,0-1 0,0 1 0,0 0 0,0-1 0,0 1 0,1 0 0,1-1 0,1 0 0,-1 0 0,1 0 0,-1 0 0,1-1 0,-1 1 0,1-1 0,-1 0 0,1 0 0,-1 0 0,0 0 0,4-2 0,72-42 0,-62 33 0,1 1 0,0 1 0,29-11 0,-46 21 0,-1-1 0,1 1 0,0 0 0,-1 0 0,1 0 0,0 0 0,-1 0 0,1 0 0,-1 0 0,1 0 0,0 0 0,-1 0 0,1 0 0,0 0 0,-1 0 0,1 1 0,-1-1 0,1 0 0,0 0 0,-1 1 0,1-1 0,-1 0 0,1 1 0,-1-1 0,1 0 0,-1 1 0,1-1 0,-1 1 0,0-1 0,1 1 0,-1-1 0,1 1 0,-1-1 0,0 1 0,0 0 0,1-1 0,-1 1 0,0-1 0,0 1 0,0 0 0,0-1 0,0 1 0,0 0 0,0-1 0,0 1 0,0 0 0,0-1 0,0 1 0,-3 48 0,2-9 0,1-40-98,1 1 0,-1 0 0,1 0 0,-1-1-1,1 1 1,-1 0 0,1-1 0,0 1 0,-1-1 0,1 1 0,0-1 0,0 1 0,-1-1-1,1 1 1,0-1 0,0 0 0,0 1 0,0-1 0,0 0 0,-1 0 0,1 0-1,0 0 1,0 0 0,0 0 0,0 0 0,0 0 0,0 0 0,0 0 0,-1 0 0,3-1-1,28-8-5513,-5-12-639,0-7-2835</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7.382"/>
    </inkml:context>
    <inkml:brush xml:id="br0">
      <inkml:brushProperty name="width" value="0.025" units="cm"/>
      <inkml:brushProperty name="height" value="0.025" units="cm"/>
    </inkml:brush>
  </inkml:definitions>
  <inkml:trace contextRef="#ctx0" brushRef="#br0">334 18 20884,'0'0'3043,"-33"51"-2114,15-20-417,3 4 193,2 1 384,8 1-641,5 2-352,0-4-32,0 2-608,2-5-1218,0-4-1313,-2-5-1665,0-7-2659</inkml:trace>
  <inkml:trace contextRef="#ctx0" brushRef="#br0" timeOffset="1">0 144 10890,'2'-13'2520,"-2"8"-2236,0 0 1,0 1-1,1-1 1,0 0-1,0 0 0,0 0 1,1 1-1,-1-1 0,1 0 1,0 1-1,0 0 0,1-1 1,-1 1-1,1 0 1,0 0-1,0 1 0,1-1 1,-1 0-1,1 1 0,-1 0 1,1 0-1,0 0 1,0 0-1,1 1 0,7-4 1,6 0 440,0 2 0,1-1 1,-1 2-1,1 1 1,35-1-1,-31 3-553,0 2 0,0 0 0,0 1 0,0 1 0,-1 2 0,1 0 0,36 16 0,-53-19-162,0 0 0,-1 0 0,1 0 0,-1 1 1,0 0-1,0 0 0,-1 0 0,1 1 0,3 5 0,-7-9 59,0 0 0,0 1 0,0 0 0,0-1 0,0 1 0,0 0 0,-1-1 0,1 1 0,-1 0 0,1-1 0,-1 1 0,0 0 0,0 0 0,0 0 0,0 0 0,0-1 0,0 1 0,0 0 0,0 0 0,-1 0 0,1-1 0,-1 1 0,1 0-1,-1-1 1,0 1 0,0 0 0,0-1 0,0 1 0,0-1 0,0 1 0,0-1 0,0 0 0,0 1 0,-1-1 0,1 0 0,-2 1 0,-10 8 335,0 0 0,0-2 1,-1 0-1,0 0 0,-30 11 0,-22-2-1730,58-16 31,0 0-1,0 0 1,0-1 0,-1 0-1,-11-2 1,4-4-9334</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3.560"/>
    </inkml:context>
    <inkml:brush xml:id="br0">
      <inkml:brushProperty name="width" value="0.025" units="cm"/>
      <inkml:brushProperty name="height" value="0.025" units="cm"/>
    </inkml:brush>
  </inkml:definitions>
  <inkml:trace contextRef="#ctx0" brushRef="#br0">32 171 17136,'0'0'12844,"-6"9"-11733,-19 26-684,25-34-422,0-1 1,0 0-1,0 1 1,0-1-1,0 1 0,0-1 1,0 1-1,0-1 1,0 1-1,0-1 1,0 1-1,0-1 1,0 1-1,0-1 0,0 1 1,0-1-1,1 1 1,-1-1-1,0 0 1,0 1-1,1-1 1,-1 1-1,0-1 0,1 0 1,-1 1-1,0-1 1,1 0-1,-1 1 1,0-1-1,1 0 1,-1 1-1,1-1 0,-1 0 1,1 0-1,-1 0 1,0 0-1,1 1 1,-1-1-1,1 0 1,-1 0-1,1 0 0,-1 0 1,1 0-1,-1 0 1,1 0-1,-1 0 1,1 0-1,-1 0 1,1 0-1,-1-1 0,1 1 1,0 0-1,26-2 16,-20 1-139,-1-1 0,-1 0 0,1 0 0,0-1 0,0 0 0,-1 0 0,0 0 0,6-4 1,-9 6 93,-1 0 1,1 0 0,0-1 0,0 1-1,-1 0 1,1-1 0,-1 1 0,1-1 0,-1 0-1,1 1 1,-1-1 0,0 0 0,0 0-1,0 0 1,0 0 0,0 0 0,-1 0 0,1 0-1,0 0 1,-1 0 0,0 0 0,1 0 0,-1-1-1,0 1 1,0-4 0,-1 5 24,1 1-1,-1 0 1,0-1 0,1 1-1,-1-1 1,1 1-1,-1 0 1,0-1 0,1 1-1,-1 0 1,0 0 0,1 0-1,-1-1 1,0 1 0,1 0-1,-1 0 1,0 0 0,1 0-1,-1 0 1,0 0 0,0 0-1,1 0 1,-1 1 0,0-1-1,1 0 1,-1 0 0,0 1-1,1-1 1,-2 1 0,-20 8 337,17-4-258,0-1 1,-1 1 0,2 0 0,-1 1 0,0-1 0,1 1 0,0 0 0,1 0-1,-1 0 1,1 0 0,0 1 0,1 0 0,-1-1 0,1 1 0,1 0 0,-1 0-1,1 0 1,0 0 0,1 13 0,0-18-100,0 0 0,0 0 1,0 0-1,0-1 0,0 1 0,0 0 0,1 0 1,-1-1-1,1 1 0,-1 0 0,1-1 0,0 1 1,0 0-1,0-1 0,0 1 0,0-1 0,0 1 0,0-1 1,0 0-1,1 0 0,-1 1 0,0-1 0,1 0 1,1 1-1,0-1-101,0 0 1,1 1-1,-1-2 1,0 1-1,1 0 1,-1-1 0,0 1-1,1-1 1,-1 0-1,1 0 1,6-1-1,-1-1-309,1 0-1,-1 0 0,1-1 1,-1-1-1,0 1 0,0-1 1,-1-1-1,13-7 0,-8 1-486,0-1-1,0-1 1,-1 0 0,-1-1-1,0 0 1,13-23-1,-4 1-3263,24-63-1,-24 47-2604</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4.057"/>
    </inkml:context>
    <inkml:brush xml:id="br0">
      <inkml:brushProperty name="width" value="0.025" units="cm"/>
      <inkml:brushProperty name="height" value="0.025" units="cm"/>
    </inkml:brush>
  </inkml:definitions>
  <inkml:trace contextRef="#ctx0" brushRef="#br0">131 0 4805,'0'0'11146,"-10"6"-6453,1 0-4133,0 0 1,0 0 0,1 0 0,0 1 0,1 0-1,-1 1 1,1 0 0,1 0 0,-1 0 0,2 1-1,-1 0 1,1 0 0,0 0 0,1 1 0,0 0 0,1 0-1,0 0 1,-3 17 0,5-24-546,1 1 1,-1-1-1,1 0 1,0 1-1,0-1 1,0 0-1,1 0 1,-1 1-1,1-1 0,0 0 1,0 0-1,0 0 1,0 0-1,0 0 1,1 0-1,-1 0 1,1 0-1,0-1 1,0 1-1,0 0 0,0-1 1,0 0-1,1 1 1,3 1-1,-1-1-312,0-1 0,0 0 0,1 0 0,-1 0-1,1-1 1,-1 0 0,1 0 0,0-1 0,-1 1-1,1-1 1,0 0 0,-1-1 0,8-1 0,-12 2 274,1 0 0,-1 0-1,0 0 1,1 0 0,-1 0 0,0-1 0,0 1 0,1 0 0,-1-1 0,0 1 0,0-1 0,0 0-1,0 1 1,1-1 0,-1 0 0,0 0 0,0 1 0,0-1 0,1-2 0,-8 20 3789,6-15-3739,0-1 1,0 1-1,0-1 0,0 1 0,0-1 1,0 1-1,1 0 0,-1-1 0,0 0 1,1 1-1,-1-1 0,1 1 0,0-1 1,-1 0-1,1 1 0,0-1 0,0 0 1,0 0-1,0 1 0,0-1 0,0 0 1,0 0-1,0 0 0,1 0 0,-1 0 1,0-1-1,0 1 0,1 0 0,-1-1 1,1 1-1,-1 0 0,1-1 0,-1 0 1,0 1-1,1-1 0,-1 0 0,1 0 1,0 0-1,2 0 0,0 0-13,1 1-1,0-2 1,-1 1-1,1 0 1,0-1-1,-1 0 0,1 0 1,0 0-1,-1-1 1,0 0-1,1 0 1,5-3-1,4-6 10,-2 0-1,1-1 1,-2 0 0,1-1-1,-2 0 1,0-1-1,0 0 1,9-21-1,-23 47 45,0 0 0,2 0 1,-1 0-1,1 0 0,1 0 0,0 21 0,0-32-67,1 0 0,0-1 0,0 1 0,0 0 0,0 0 0,0 0 0,0 0 0,1 0 0,-1 0 0,0 0 0,0-1 0,1 1 0,-1 0 0,0 0 0,1 0 0,-1 0 0,1-1 0,-1 1 0,1 0 0,-1-1 0,1 1 0,0 0 0,-1-1 0,1 1 0,0-1 0,0 1 0,-1-1 0,2 2 0,0-2 0,0 0 0,0 0 0,0 0 0,0 0 0,0 0 0,-1 0 0,1 0 0,0 0 0,0-1 0,0 1 0,0-1 0,-1 1 0,3-2 0,4-2 0,1 0 0,-1-1 0,0 0 0,11-9 0,-6 3-256,0-1 0,-1 0-1,0-1 1,-1 0 0,12-20 0,-32 48 586,1 1 1,1 0 0,0 0-1,-6 26 1,7 7-4654,16-102-5058,-2 21 5107,0-9-1470</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4.398"/>
    </inkml:context>
    <inkml:brush xml:id="br0">
      <inkml:brushProperty name="width" value="0.025" units="cm"/>
      <inkml:brushProperty name="height" value="0.025" units="cm"/>
    </inkml:brush>
  </inkml:definitions>
  <inkml:trace contextRef="#ctx0" brushRef="#br0">1 1 15887,'0'0'10570,"10"53"-10410,1-31-416,1-2-1794,4-2-2306,2-7-1570,-3-3-2594</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4.760"/>
    </inkml:context>
    <inkml:brush xml:id="br0">
      <inkml:brushProperty name="width" value="0.025" units="cm"/>
      <inkml:brushProperty name="height" value="0.025" units="cm"/>
    </inkml:brush>
  </inkml:definitions>
  <inkml:trace contextRef="#ctx0" brushRef="#br0">68 16 11915,'0'0'19779,"-8"-3"-18957,-27-10-592,34 13-232,1 0 0,-1 0 0,0 0 0,0 0 0,0 1 1,1-1-1,-1 0 0,0 0 0,0 0 0,0 1 0,1-1 1,-1 0-1,0 1 0,0-1 0,1 1 0,-1-1 1,1 1-1,-1-1 0,0 1 0,1-1 0,-1 1 0,1-1 1,-1 1-1,1 0 0,-1-1 0,1 1 0,-1 0 0,1 0 1,0-1-1,0 1 0,-1 0 0,1 0 0,0 0 0,0-1 1,0 1-1,0 0 0,0 0 0,0 0 0,0-1 0,0 1 1,0 2-1,6 31-2228,-4-32 1846,0 1-1,0 0 1,0-1-1,1 0 0,-1 1 1,1-1-1,0 0 0,-1-1 1,1 1-1,0 0 0,0-1 1,7 3-1,45 11-2270,-18-5 1620,-37-10 1121,-1 0 0,1 0 0,0 0 1,0 0-1,-1 0 0,1 0 1,0 1-1,0-1 0,0 0 1,-1 0-1,1 0 0,0 0 0,0 0 1,-1 0-1,1 1 0,0-1 1,0 0-1,0 0 0,-1 0 0,1 1 1,0-1-1,0 0 0,0 0 1,0 0-1,0 1 0,0-1 1,-1 0-1,1 0 0,0 1 0,0-1 1,0 0-1,0 0 0,0 1 1,0-1-1,0 0 0,0 0 0,0 1 1,0-1-1,0 0 0,0 0 1,0 1-1,0-1 0,1 0 1,-1 0-1,0 1 0,0-1 0,0 0 1,0 0-1,0 1 0,0-1 1,1 0-1,-1 0 0,0 0 0,0 0 1,0 1-1,1-1 0,-1 0 1,0 0-1,0 0 0,0 0 1,1 0-1,-1 1 0,1-1 0,-23 7 2494,21-7-2552,-118 28 2497,242-74-18492,-84 30 8050</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5.103"/>
    </inkml:context>
    <inkml:brush xml:id="br0">
      <inkml:brushProperty name="width" value="0.025" units="cm"/>
      <inkml:brushProperty name="height" value="0.025" units="cm"/>
    </inkml:brush>
  </inkml:definitions>
  <inkml:trace contextRef="#ctx0" brushRef="#br0">109 308 12684,'0'0'12332,"-9"-1"-10288,6 0-1910,-1 0-1,1 1 1,0-1-1,-1 1 1,1 0-1,0-1 0,-1 2 1,1-1-1,0 0 1,-1 1-1,1-1 1,0 1-1,0 0 1,-1 0-1,1 1 1,0-1-1,0 0 1,0 1-1,0 0 0,1 0 1,-1 0-1,0 0 1,1 0-1,0 0 1,-1 1-1,1-1 1,0 1-1,0 0 1,0 0-1,0-1 0,1 1 1,-1 0-1,1 0 1,0 1-1,0-1 1,0 0-1,0 0 1,1 1-1,-1 5 1,0-8-122,1 1 0,1-1 0,-1 1 0,0 0 0,0-1 0,1 1 0,-1-1 0,0 1 0,1 0 0,0-1 0,-1 1 0,1-1 0,0 0 0,0 1 0,0-1 1,0 0-1,0 1 0,0-1 0,0 0 0,0 0 0,0 0 0,3 2 0,0-1-2,-1-1 1,1 1-1,0-1 1,-1 1-1,1-1 0,0 0 1,0 0-1,0-1 1,5 1-1,2-1-39,0 0 0,0 0-1,-1-1 1,1-1-1,0 0 1,15-5 0,-13 1-46,1 0 0,-1-1 1,-1-1-1,1 0 0,-2 0 0,1-2 1,-1 1-1,0-1 0,-1-1 0,0 0 1,-1 0-1,0-1 0,-1 0 0,0-1 1,-1 0-1,-1 0 0,0-1 1,0 1-1,-1-1 0,-1 0 0,-1-1 1,0 1-1,0-1 0,-2 1 0,0-1 1,-1-18-1,0 29 73,0 1 0,0-1 1,0 1-1,-1 0 0,0-1 1,0 1-1,0 0 0,0-1 0,0 1 1,0 0-1,-1 0 0,1 0 0,-1 0 1,0 0-1,0 1 0,0-1 0,-1 0 1,1 1-1,-1 0 0,1-1 1,-1 1-1,0 0 0,1 1 0,-1-1 1,0 0-1,0 1 0,-1-1 0,1 1 1,0 0-1,0 0 0,-1 0 0,1 1 1,0-1-1,-1 1 0,1 0 1,-1 0-1,1 0 0,-7 1 0,5 0 67,-1-1-1,1 2 1,-1-1-1,1 1 1,0-1-1,-1 1 0,1 1 1,0-1-1,0 1 1,1 0-1,-1 0 1,1 0-1,-1 1 0,1-1 1,0 1-1,0 0 1,1 1-1,-1-1 1,1 1-1,0-1 0,0 1 1,0 0-1,-2 8 1,3-9-49,1-1 0,0 1 0,1-1 1,-1 1-1,1 0 0,0-1 0,0 1 1,0-1-1,0 1 0,0 0 0,1-1 1,0 1-1,-1-1 0,1 1 0,1-1 0,-1 1 1,0-1-1,1 0 0,0 1 0,0-1 1,0 0-1,0 0 0,0-1 0,1 1 1,-1 0-1,1-1 0,0 1 0,-1-1 1,1 0-1,0 0 0,6 3 0,10 4-293,0 0 0,1-1 0,0-1 0,31 7 0,9 4-1468,-58-17 1771,0-1 0,1 1-1,-1 0 1,0 0 0,1 0 0,-1 1-1,0-1 1,0 1 0,0-1 0,0 1-1,0-1 1,0 1 0,-1 0 0,1 0-1,0 0 1,-1 0 0,2 3-1,-3-3 70,1 0 0,-1 0-1,0 0 1,0-1 0,0 1-1,-1 0 1,1 0 0,0 0-1,-1-1 1,1 1 0,-1 0-1,1-1 1,-1 1-1,0 0 1,0-1 0,0 1-1,0-1 1,0 1 0,0-1-1,0 1 1,0-1 0,-1 0-1,1 0 1,-2 2 0,-33 35 123,24-19-3954</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5.446"/>
    </inkml:context>
    <inkml:brush xml:id="br0">
      <inkml:brushProperty name="width" value="0.025" units="cm"/>
      <inkml:brushProperty name="height" value="0.025" units="cm"/>
    </inkml:brush>
  </inkml:definitions>
  <inkml:trace contextRef="#ctx0" brushRef="#br0">0 56 14606,'0'0'4922,"9"2"-1692,10 2-1542,-1 0 799,1 0 0,31 2 1,-49-7-2471,0 1 1,0 0 0,1-1 0,-1 1-1,0-1 1,0 1 0,0-1 0,0 0 0,0 1-1,0-1 1,0 0 0,0 0 0,0 0 0,0 0-1,0 0 1,-1 0 0,1 0 0,0 0 0,0 0-1,-1 0 1,1 0 0,-1 0 0,1 0 0,-1-1-1,0 1 1,1 0 0,-1 0 0,0-1-1,0 1 1,0 0 0,0 0 0,0-1 0,0-1-1,0 1-14,0 1 0,0-1-1,0 0 1,0 1-1,0-1 1,-1 1 0,1-1-1,0 0 1,-1 1 0,1-1-1,-1 1 1,0-1-1,1 1 1,-1-1 0,0 1-1,0 0 1,0-1-1,0 1 1,0 0 0,0 0-1,0-1 1,0 1-1,-1 0 1,1 0 0,0 0-1,-1 1 1,-1-2-1,1 1 3,-1 1-1,1-1 0,0 1 0,0 0 1,-1 0-1,1 0 0,0 0 0,-1 0 1,1 1-1,0-1 0,-1 1 0,1-1 0,0 1 1,0 0-1,0 0 0,-1 0 0,1 0 1,0 0-1,0 0 0,1 1 0,-1-1 0,0 1 1,0-1-1,1 1 0,-1 0 0,1-1 1,-1 1-1,1 0 0,0 0 0,-1 0 0,1 0 1,0 0-1,1 1 0,-1-1 0,0 0 1,1 0-1,-1 4 0,-1-1-12,1 0 1,0 0-1,1 0 1,0 0-1,-1 1 1,2-1-1,-1 0 1,0 0-1,1 0 0,0 0 1,0 0-1,1 0 1,-1 0-1,1 0 1,0-1-1,5 9 1,-3-8-318,0-1 0,1 1 0,-1-1 0,1 0 0,0 0 1,0-1-1,0 1 0,0-1 0,12 5 0,32 6-7157,0-9-6494</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6.066"/>
    </inkml:context>
    <inkml:brush xml:id="br0">
      <inkml:brushProperty name="width" value="0.025" units="cm"/>
      <inkml:brushProperty name="height" value="0.025" units="cm"/>
    </inkml:brush>
  </inkml:definitions>
  <inkml:trace contextRef="#ctx0" brushRef="#br0">51 117 20179,'0'0'6470,"-3"8"-4633,-9 30-579,4-18-795,1 1 1,1 0 0,0 1 0,-3 38-1,28-88 242,-11-3-705,-1-1 0,-2-1 0,-1 1 0,-1-47 0,-2 62 0,1 21 0,1-1 0,-1 1 0,1 0 0,-1-1 0,1 1 0,0-1 0,0 0 0,0 0 0,1 0 0,-1-1 0,1 1 0,0-1 0,-1 0 0,1 0 0,0 0 0,0 0 0,1-1 0,-1 1 0,0-1 0,0 0 0,1-1 0,-1 1 0,0-1 0,1 0 0,5 0 0,-1 1 0,0-1 0,0-1 0,1 1 0,-1-2 0,0 1 0,0-1 0,-1 0 0,1-1 0,0 0 0,-1 0 0,12-7 0,-16 7 0,1 0 0,-1 0 0,0-1 0,0 1 0,0-1 0,-1 0 0,1 0 0,-1 0 0,0 0 0,0-1 0,0 0 0,-1 1 0,1-1 0,-1 0 0,0 0 0,-1 0 0,2-8 0,-24 60 0,17-31 0,0 0 0,0 0 0,2 1 0,0 0 0,1-1 0,2 34 0,-1-46 0,1 0 0,0 1 0,-1-1 0,2 0 0,-1 0 0,0 0 0,1 0 0,-1-1 0,1 1 0,0 0 0,1-1 0,-1 1 0,1-1 0,-1 1 0,1-1 0,0 0 0,0 0 0,0-1 0,1 1 0,-1-1 0,1 1 0,-1-1 0,1 0 0,0 0 0,0-1 0,-1 1 0,1-1 0,1 0 0,-1 0 0,0 0 0,0-1 0,6 1 0,-4 0-2,1-1 0,-1 0 1,0 0-1,0 0 0,0-1 0,0 1 1,0-2-1,0 1 0,0-1 0,0 0 0,-1 0 1,1 0-1,0-1 0,-1 0 0,0 0 1,0 0-1,0-1 0,0 0 0,0 0 0,-1 0 1,1 0-1,-1-1 0,-1 0 0,1 1 1,0-1-1,-1-1 0,0 1 0,0-1 0,-1 1 1,0-1-1,0 0 0,0 1 0,0-1 1,-1 0-1,1-12 0,-2 18-15,0-1 1,-1 1-1,1 0 0,0 0 1,0 0-1,0 0 0,0 0 1,-1 0-1,1 0 0,0 0 1,0 0-1,-1 0 0,1 0 1,0 0-1,0 0 0,0 0 1,-1 0-1,1 0 0,0 0 1,0 0-1,-1 0 0,1 0 1,0 0-1,0 0 0,0 0 1,-1 0-1,1 0 0,0 0 1,0 0-1,0 1 0,0-1 1,-1 0-1,1 0 0,0 0 1,0 0-1,0 1 0,0-1 1,0 0-1,-1 0 0,1 1 1,-4 6 20,0 0 0,1 0 1,-1 1-1,1 0 0,1 0 1,0 0-1,0 0 0,0 0 1,1 0-1,0 0 0,1 0 1,0 1-1,0-1 0,1 0 1,3 15-1,-3-21-96,0 0 1,1 0-1,-1-1 0,1 1 1,-1 0-1,1-1 0,-1 1 0,1-1 1,0 0-1,0 0 0,0 0 1,0 0-1,0 0 0,0 0 0,0 0 1,0 0-1,0-1 0,0 1 1,1-1-1,3 1 0,22-1-4292,-4-6-4382,-2-10-5877</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6.916"/>
    </inkml:context>
    <inkml:brush xml:id="br0">
      <inkml:brushProperty name="width" value="0.025" units="cm"/>
      <inkml:brushProperty name="height" value="0.025" units="cm"/>
    </inkml:brush>
  </inkml:definitions>
  <inkml:trace contextRef="#ctx0" brushRef="#br0">43 82 15983,'0'0'10575,"1"12"-10163,-14 275 586,11-233-1730,3-50-440,0-33 407,-1 2 733,-1 0 1,-1 1 0,-2 0 0,0-1 0,-15-48 0,47 86 1979,-20-7-1927,-1-1-1,1 0 0,0 0 0,-1-1 1,1 0-1,0 0 0,0-1 1,1 0-1,-1 0 0,0-1 0,0 0 1,0-1-1,0 0 0,16-4 1,-17 3-23,-1 0 0,-1-1 0,1 0 0,0 0 0,-1 0 0,1-1 1,-1 0-1,0 0 0,0 0 0,-1-1 0,1 0 0,-1 1 0,0-2 0,0 1 1,-1 0-1,1-1 0,-1 1 0,-1-1 0,4-9 0,17-73 122,-15 42 113,-19 82 328,2-1 0,1 2 0,1-1 1,3 1-1,0 0 0,4 56 1,0-91-589,0 0 1,0 0-1,1 0 1,-1 0 0,1 0-1,-1 0 1,1 0 0,0-1-1,0 1 1,-1 0-1,2 0 1,-1-1 0,0 1-1,0-1 1,0 1 0,1-1-1,-1 1 1,1-1-1,-1 0 1,1 1 0,-1-1-1,1 0 1,0 0 0,3 1-1,-4-2 26,0 0 0,0 0 0,0 0 0,1 0 0,-1 0 0,0 0 0,0 0 0,0 0 0,0-1 0,0 1 0,1 0 0,-1-1 1,0 1-1,0-1 0,0 1 0,0-1 0,0 0 0,0 1 0,0-1 0,-1 0 0,1 0 0,0 0 0,0 1 0,0-1 0,-1 0 0,1 0 0,-1 0 0,1 0 0,-1 0 0,1 0 0,-1-1 0,1 1 0,-1 0 0,0 0 0,1 0 0,-1 0 0,0 0 0,0-1 0,0 1 0,0-2 0,1-68-2070,24 71 1804,34 1 693,-28 1-407,1-2 1,48-6 0,-71 5 70,0-1 1,0 0-1,-1 0 0,1-1 1,-1 0-1,1-1 1,-1 0-1,0 0 1,0-1-1,-1 0 1,1 0-1,-1-1 1,9-9-1,-15 14-38,1-1-1,0 1 1,-1-1-1,1 1 1,-1-1-1,0 1 1,0-1-1,1 0 1,-1 0-1,0 0 1,0 0-1,-1 0 1,1 0-1,0 0 1,-1 0-1,1 0 1,-1 0-1,0 0 1,1-1-1,-1 1 1,0 0-1,0 0 1,-1 0 0,1 0-1,0-1 1,-1-1-1,-1 2-30,1 0 0,-1 0 0,0 0 0,0 1 0,1-1 0,-1 1 0,0-1 0,0 1 0,0 0 0,0 0 0,-1 0 0,1 0 0,0 0 0,0 0 0,-1 1 0,1-1 0,0 1 0,-1-1 0,1 1 0,-1 0 0,1 0 0,-4 0 0,0 1-1,-1-1 1,1 1-1,0 0 0,0 0 1,0 1-1,1 0 0,-1 0 1,0 0-1,0 1 1,1-1-1,0 1 0,-1 1 1,1-1-1,-6 6 0,8-6-9,1-1 0,-1 1-1,0 0 1,1 0 0,0 0-1,0 0 1,0 1-1,0-1 1,0 0 0,0 1-1,1-1 1,0 1 0,0 0-1,0 0 1,0-1-1,1 1 1,-1 0 0,1 0-1,0 0 1,0-1-1,0 1 1,1 0 0,-1 0-1,2 5 1,0-5-71,0 1 1,0-1-1,1-1 0,-1 1 1,1 0-1,0 0 0,0-1 1,0 0-1,0 1 0,0-1 1,1-1-1,0 1 1,-1 0-1,1-1 0,0 0 1,0 0-1,0 0 0,1 0 1,-1 0-1,0-1 0,1 0 1,6 1-1,9 2-803,1-1-1,0-1 1,30 0-1,-23-4-4394,-3-6-1538</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7.696"/>
    </inkml:context>
    <inkml:brush xml:id="br0">
      <inkml:brushProperty name="width" value="0.025" units="cm"/>
      <inkml:brushProperty name="height" value="0.025" units="cm"/>
    </inkml:brush>
  </inkml:definitions>
  <inkml:trace contextRef="#ctx0" brushRef="#br0">3 25 16624,'-2'-12'2466,"2"3"-352,0 5 3619,0 7-4355,0 12-65,0 8-64,0 6-352,0 5-288,0 2-353,0 5-128,8 1-224,5 0-1089,1-5-1570,3-9-3619,1-8-9833</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8.160"/>
    </inkml:context>
    <inkml:brush xml:id="br0">
      <inkml:brushProperty name="width" value="0.025" units="cm"/>
      <inkml:brushProperty name="height" value="0.025" units="cm"/>
    </inkml:brush>
  </inkml:definitions>
  <inkml:trace contextRef="#ctx0" brushRef="#br0">1 87 18129,'0'0'10634,"53"-24"-10089,21 9-161,17 1-288,8 3-64,-1 1-929,-10 4-2850,-20 2-1570,-23 1-961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8.244"/>
    </inkml:context>
    <inkml:brush xml:id="br0">
      <inkml:brushProperty name="width" value="0.025" units="cm"/>
      <inkml:brushProperty name="height" value="0.025" units="cm"/>
    </inkml:brush>
  </inkml:definitions>
  <inkml:trace contextRef="#ctx0" brushRef="#br0">216 235 10570,'0'0'9294,"-11"-7"-6272,3 1-2352,5 4-512,0-1-1,0 1 0,0 0 1,0 0-1,-1 0 1,1 0-1,-1 0 1,1 1-1,-1 0 1,1-1-1,-1 1 1,0 1-1,0-1 1,1 0-1,-1 1 0,0 0 1,0 0-1,0 0 1,0 1-1,-5 0 1,0 3 70,0 0 0,0 0 1,1 1-1,-1 0 0,1 1 0,1 0 1,-9 8-1,12-11-176,0 0 0,1 1 0,-1 0 0,1-1 0,0 1 0,0 0 0,1 1 0,-1-1 0,1 0 0,0 1 0,0 0 0,0-1 0,1 1 0,0 0 0,-2 9 0,3-14-46,0 1 0,1 0 1,-1-1-1,0 1 0,0 0 0,0-1 0,1 1 0,-1 0 0,0-1 0,1 1 0,-1-1 0,0 1 0,1-1 1,-1 1-1,1-1 0,-1 1 0,1-1 0,-1 1 0,1-1 0,-1 0 0,1 1 0,-1-1 0,1 0 0,0 1 1,-1-1-1,1 0 0,-1 0 0,1 0 0,0 1 0,-1-1 0,1 0 0,0 0 0,-1 0 0,1 0 0,0 0 1,0 0-1,29-4 138,-29 4-140,14-4 42,0-1 1,1 0-1,-2-1 1,1-1-1,-1-1 1,0 0-1,19-14 1,85-75-494,-91 73 313,-1 0-1,-1-2 1,-2-1-1,30-43 1,-78 121 253,1 0 0,-27 92 0,46-128 32,0 0 0,1 1 0,1-1-1,1 1 1,0 0 0,1 0 0,1 17 0,0-32-144,0 1-1,0-1 1,0 1 0,1-1 0,-1 1 0,1-1 0,-1 1 0,1-1-1,-1 0 1,1 1 0,0-1 0,0 0 0,-1 1 0,1-1 0,0 0-1,0 0 1,0 0 0,0 0 0,1 0 0,-1 0 0,0 0 0,0 0-1,1 0 1,1 0 0,0 0 8,1 0 1,-1 0-1,1 0 0,-1-1 0,1 1 1,-1-1-1,1 0 0,-1 0 0,1-1 1,4 0-1,3-1-81,0-1 1,0 0 0,-1-1-1,1 0 1,18-11-1,-14 6-111,-2 0 0,1-1 0,-2-1 0,1 0-1,-1-1 1,-1 0 0,0 0 0,-1-2 0,0 1 0,-1-1-1,-1-1 1,0 1 0,-1-1 0,0-1 0,4-16 0,-11 31 212,0 1 0,1 0 0,-1 0 0,0-1 0,0 1 0,0 0 0,0-1 0,0 1 0,1 0 0,-1 0 0,0-1 0,0 1 0,0 0 0,0-1 0,0 1 0,0 0 0,0-1 0,0 1 0,0 0 0,0-1 0,0 1 0,0 0 0,0-1 0,-1 1 0,1 0 0,0 0 0,0-1 1,0 1-1,0 0 0,0-1 0,-1 1 0,1 0 0,0 0 0,0-1 0,0 1 0,-1 0 0,1 0 0,0 0 0,0-1 0,-1 1 0,1 0 0,-1 0 0,-13 8 509,-14 21-187,5-3 46,13-16-137,0 0 1,0 1 0,2 0-1,-1 0 1,2 1 0,-1 0-1,-8 22 1,15-33-278,1 0 0,0 1 0,0-1 0,0 1 0,0-1 0,0 0 0,0 1 0,0-1 0,0 1 0,1-1 0,-1 0 0,0 1 0,1-1 0,-1 0 0,1 0 0,0 1 0,-1-1 0,1 0 0,0 0 0,0 0 0,0 0 0,1 2 0,34 21-721,-22-18 49,1 0 1,1-1-1,19 3 0,6-3-4914,-12-5-1340,11-2-7786</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8.518"/>
    </inkml:context>
    <inkml:brush xml:id="br0">
      <inkml:brushProperty name="width" value="0.025" units="cm"/>
      <inkml:brushProperty name="height" value="0.025" units="cm"/>
    </inkml:brush>
  </inkml:definitions>
  <inkml:trace contextRef="#ctx0" brushRef="#br0">0 56 15214,'0'0'7816,"88"13"-5478,-27-14-352,12-8-1346,7-2-543,6-2-1763,-5-3-3427,2-2-8328</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9.533"/>
    </inkml:context>
    <inkml:brush xml:id="br0">
      <inkml:brushProperty name="width" value="0.025" units="cm"/>
      <inkml:brushProperty name="height" value="0.025" units="cm"/>
    </inkml:brush>
  </inkml:definitions>
  <inkml:trace contextRef="#ctx0" brushRef="#br0">330 1 13869,'0'0'14270,"-11"12"-14222,-135 171 494,-20 25-2953,166-208 2312,0 0 0,0 1 0,0-1-1,0 0 1,0 0 0,0 0 0,0 0 0,0 0 0,0 0-1,0 1 1,0-1 0,0 0 0,0 0 0,0 0-1,-1 0 1,1 0 0,0 0 0,0 1 0,0-1-1,0 0 1,0 0 0,0 0 0,0 0 0,0 0 0,0 0-1,-1 0 1,1 0 0,0 0 0,0 0 0,0 1-1,0-1 1,0 0 0,0 0 0,-1 0 0,1 0-1,0 0 1,0 0 0,0 0 0,0 0 0,0 0 0,-1 0-1,1 0 1,0 0 0,0 0 0,0 0 0,0 0-1,0 0 1,0 0 0,-1 0 0,1-1 0,0 1-1,0 0 1,0 0 0,0 0 0,0 0 0,0 0-1,-1 0 1,1 0 0,0 0 0,0 0 0,0-1 0,0 1-1,0 0 1,0 0 0,0 0 0,0 0 0,2-15-3264,10-30-854,-10 38 2689,11-36-4393</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09.905"/>
    </inkml:context>
    <inkml:brush xml:id="br0">
      <inkml:brushProperty name="width" value="0.025" units="cm"/>
      <inkml:brushProperty name="height" value="0.025" units="cm"/>
    </inkml:brush>
  </inkml:definitions>
  <inkml:trace contextRef="#ctx0" brushRef="#br0">0 1 6502,'0'0'18418,"57"50"-18226,-21-26-96,4-4-128,6-7-2082,-7-9-2467,-3-4-4131</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10.248"/>
    </inkml:context>
    <inkml:brush xml:id="br0">
      <inkml:brushProperty name="width" value="0.025" units="cm"/>
      <inkml:brushProperty name="height" value="0.025" units="cm"/>
    </inkml:brush>
  </inkml:definitions>
  <inkml:trace contextRef="#ctx0" brushRef="#br0">1 246 13036,'0'0'13143,"9"1"-12913,-4 0-285,0 0 1,0-1-1,0 0 0,0 1 1,0-2-1,0 1 1,0-1-1,-1 1 0,1-2 1,0 1-1,0 0 0,-1-1 1,1 0-1,-1 0 0,1 0 1,6-5-1,-4 2-297,-5 3 135,1 0 1,0 0-1,-1 0 0,1 1 0,0-1 0,0 1 1,0-1-1,0 1 0,6-1 0,-8 4 180,0 0 0,0 1-1,0-1 1,0 1-1,-1-1 1,1 1 0,-1-1-1,0 1 1,1-1-1,-1 1 1,-1-1-1,1 1 1,-1 3 0,1 0 11,-6 72 351,3-53-376,0 45 1,3-70-88,0 1 0,0-1 0,0 0 0,0 1 0,1-1 0,-1 0 0,0 1 0,0-1 0,0 0 0,1 1 1,-1-1-1,0 0 0,0 0 0,1 1 0,-1-1 0,0 0 0,0 0 0,1 0 0,-1 1 0,0-1 0,1 0 0,-1 0 0,0 0 1,1 0-1,-1 0 0,0 1 0,1-1 0,-1 0 0,0 0 0,1 0 0,-1 0 0,0 0 0,1 0 0,-1 0 0,0 0 0,1 0 1,-1 0-1,0-1 0,1 1 0,-1 0 0,0 0 0,1 0 0,-1 0 0,0 0 0,1-1 0,-1 1 0,0 0 0,1-1 0,11-8-10389</inkml:trace>
  <inkml:trace contextRef="#ctx0" brushRef="#br0" timeOffset="1">379 36 21781,'0'0'10762,"56"-35"-10698,-43 35-192,-1 0-1698,-3 0-2530,-3 1-3620</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10.715"/>
    </inkml:context>
    <inkml:brush xml:id="br0">
      <inkml:brushProperty name="width" value="0.025" units="cm"/>
      <inkml:brushProperty name="height" value="0.025" units="cm"/>
    </inkml:brush>
  </inkml:definitions>
  <inkml:trace contextRef="#ctx0" brushRef="#br0">345 1 17521,'0'0'9993,"-51"53"-8776,18-20-704,-4 6-385,-5 0-64,3-4-32,3 0 0,4-8 0,9-6 32,2-8-192,10-6-641,4-7-1025,3 0-1793,-2-14-2531,3-10-6662</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11.045"/>
    </inkml:context>
    <inkml:brush xml:id="br0">
      <inkml:brushProperty name="width" value="0.025" units="cm"/>
      <inkml:brushProperty name="height" value="0.025" units="cm"/>
    </inkml:brush>
  </inkml:definitions>
  <inkml:trace contextRef="#ctx0" brushRef="#br0">1 1 16816,'0'0'9929,"76"47"-8615,-39-28-834,2 0-384,2-1-64,0-1-1185,-7-7-3940,-3-3-6758</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11.403"/>
    </inkml:context>
    <inkml:brush xml:id="br0">
      <inkml:brushProperty name="width" value="0.025" units="cm"/>
      <inkml:brushProperty name="height" value="0.025" units="cm"/>
    </inkml:brush>
  </inkml:definitions>
  <inkml:trace contextRef="#ctx0" brushRef="#br0">22 151 18289,'0'0'2595,"10"-3"47,-4 2-2191,5-2 248,1 1-1,-1 0 0,0 0 0,23 0 1,-33 2-669,1 0 0,0 0-1,-1 0 1,1 0 0,0 1 0,-1-1 0,1 0 0,0 1 0,-1-1 0,1 1 0,-1 0 0,1-1 0,-1 1 0,1 0 0,-1 0 0,0 0 0,1 0 0,-1 0 0,0 0 0,0 0 0,0 0 0,0 1 0,0-1 0,0 0 0,0 1 0,0-1 0,0 1 0,0-1 0,-1 1 0,1-1 0,-1 1 0,1-1 0,-1 1 0,0 0 0,0-1 0,1 1 0,-1 0 0,0-1 0,0 1 0,-1 0 0,1-1-1,0 1 1,0-1 0,-1 1 0,1 0 0,-1-1 0,-1 3 0,0 3 113,-1-1-1,0 0 0,-1 0 0,1 0 0,-1-1 0,-1 1 1,1-1-1,0 0 0,-1 0 0,0-1 0,-6 5 0,-68 47 1838,58-43-1806,61-14-174,15-14-3078,25-21-7804,-47 16-398</inkml:trace>
  <inkml:trace contextRef="#ctx0" brushRef="#br0" timeOffset="1">425 43 16688,'0'0'14670,"61"-34"-14030,-37 29-608,-5 1-1121,-3 4-2082,-5 0-3363,-1 0-3491</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11.744"/>
    </inkml:context>
    <inkml:brush xml:id="br0">
      <inkml:brushProperty name="width" value="0.025" units="cm"/>
      <inkml:brushProperty name="height" value="0.025" units="cm"/>
    </inkml:brush>
  </inkml:definitions>
  <inkml:trace contextRef="#ctx0" brushRef="#br0">0 32 18738,'0'0'11370,"61"-11"-13131,-46 9-4261,0-4-5701</inkml:trace>
  <inkml:trace contextRef="#ctx0" brushRef="#br0" timeOffset="1">207 1 3619,'0'0'22838,"18"4"-31390</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12.228"/>
    </inkml:context>
    <inkml:brush xml:id="br0">
      <inkml:brushProperty name="width" value="0.025" units="cm"/>
      <inkml:brushProperty name="height" value="0.025" units="cm"/>
    </inkml:brush>
  </inkml:definitions>
  <inkml:trace contextRef="#ctx0" brushRef="#br0">239 0 11211,'0'0'17136,"-11"14"-16608,-35 41-276,-115 149 585,159-202-1099,-8 11 190,6-11-2902,1-10-4811,2-12-260</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12.589"/>
    </inkml:context>
    <inkml:brush xml:id="br0">
      <inkml:brushProperty name="width" value="0.025" units="cm"/>
      <inkml:brushProperty name="height" value="0.025" units="cm"/>
    </inkml:brush>
  </inkml:definitions>
  <inkml:trace contextRef="#ctx0" brushRef="#br0">1 1 11531,'0'0'16239,"58"13"-14541,-26 1-833,3 3-545,4 2-288,-2 1-32,0 1-1377,-9-2-2755,-2-6-2178,-11-3-4324</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8.590"/>
    </inkml:context>
    <inkml:brush xml:id="br0">
      <inkml:brushProperty name="width" value="0.025" units="cm"/>
      <inkml:brushProperty name="height" value="0.025" units="cm"/>
    </inkml:brush>
  </inkml:definitions>
  <inkml:trace contextRef="#ctx0" brushRef="#br0">222 3 16592,'0'0'3251,"-12"-1"293,-8 0-2252,0 0 0,0 1-1,-31 5 1,46-4-1214,0-1 0,0 1 0,1 0 0,-1 0 0,0 0 0,1 1 0,-1 0 0,1 0 0,0 0 0,-1 0 0,1 1 0,0-1 0,0 1 0,0 0 0,1 0 0,-1 1 0,1-1 0,0 1 0,0 0 0,0-1 0,0 1 0,1 1 0,-1-1 0,-1 5 0,4-8-82,0 1 1,-1-1 0,1 0 0,0 0 0,0 1-1,0-1 1,0 0 0,1 0 0,-1 1 0,0-1 0,1 0-1,-1 0 1,0 1 0,1-1 0,-1 0 0,1 0 0,0 0-1,-1 0 1,1 0 0,0 0 0,0 0 0,0 0-1,0 0 1,-1 0 0,1-1 0,0 1 0,1 0 0,-1 0-1,0-1 1,0 1 0,0-1 0,0 1 0,0-1-1,1 0 1,-1 1 0,2-1 0,52 9-498,-47-8 340,48 2-770,-39-3 603,-1 0 0,1 1 0,0 1 0,-1 1 0,33 9 0,-48-11 384,-1-1 0,1 0 0,0 0-1,0 1 1,0-1 0,0 0 0,0 1-1,0-1 1,0 1 0,-1-1-1,1 1 1,0-1 0,0 1 0,-1 0-1,1 0 1,0-1 0,-1 1 0,1 0-1,-1 0 1,1-1 0,-1 1 0,1 0-1,-1 0 1,1 0 0,-1 0-1,0 0 1,0 0 0,1 0 0,-1 0-1,0 0 1,0 1 0,-1 0 96,0 0 1,0 0-1,0 0 0,0-1 0,0 1 1,0 0-1,-1 0 0,1-1 1,0 1-1,-1-1 0,0 1 1,1-1-1,-4 2 0,-59 32 1805,55-31-1958,-4 3-40,-1-2 0,1 1-1,-1-1 1,0-1 0,0-1-1,-1 0 1,-14 1 0,26-4-289,-2-1-2702,4-4-2628,1-9-5353</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12.963"/>
    </inkml:context>
    <inkml:brush xml:id="br0">
      <inkml:brushProperty name="width" value="0.025" units="cm"/>
      <inkml:brushProperty name="height" value="0.025" units="cm"/>
    </inkml:brush>
  </inkml:definitions>
  <inkml:trace contextRef="#ctx0" brushRef="#br0">13 0 7431,'0'0'24978,"1"11"-24668,-1 34-286,-8 58 0,8-97-24,-3 7 0,2 1 0,0-1 0,0 1 0,3 24 0,-2-37 0,0-1 0,1 1 0,-1 0 0,0-1 0,1 1 0,-1 0 0,0-1 0,1 1 0,-1-1 0,1 1 0,-1-1 0,1 1 0,-1-1 0,1 1 0,0-1 0,-1 1 0,1-1 0,-1 0 0,1 1 0,0-1 0,-1 0 0,1 1 0,0-1 0,0 0 0,-1 0 0,1 0 0,0 0 0,-1 0 0,1 0 0,0 0 0,0 0 0,-1 0 0,1 0 0,0 0 0,0 0 0,-1 0 0,1-1 0,0 1 0,-1 0 0,2-1 0,29-16 0,-12-3 0,0-1 0,23-33 0,-26 32 0,1 0 0,30-29 0,-47 51 0,0 0-1,0-1 1,1 1 0,-1 0-1,0 0 1,0 0 0,0 0-1,0-1 1,1 1 0,-1 0-1,0 0 1,0 0 0,0 0-1,1 0 1,-1 0 0,0 0-1,0 0 1,1-1 0,-1 1-1,0 0 1,0 0 0,0 0-1,1 0 1,-1 0 0,0 0-1,0 0 1,1 1 0,-1-1-1,0 0 1,0 0 0,1 0-1,-1 0 1,0 0 0,0 0-1,0 0 1,1 0 0,-1 1-1,0-1 1,0 0 0,0 0-1,0 0 1,1 0 0,-1 1-1,0-1 1,0 0 0,0 0-1,0 0 1,0 1 0,0-1-1,1 0 1,-1 0 0,0 0-1,0 1 1,0-1 0,0 0-1,0 0 1,0 1 0,2 24-40,-7 27 14,2-38 41,-1 3 2,0 1 1,1 0-1,0 34 1,3-52-63,0 1 1,0 0-1,0-1 1,0 1-1,0 0 1,0-1-1,0 1 1,0-1-1,0 1 1,1 0-1,-1-1 0,0 1 1,0-1-1,1 1 1,-1-1-1,0 1 1,1-1-1,-1 1 1,1-1-1,-1 1 0,0-1 1,1 1-1,-1-1 1,1 0-1,-1 1 1,1-1-1,0 0 1,-1 1-1,1-1 1,-1 0-1,1 0 0,0 1 1,14 0-3673,-13-1 2952,12 0-8978</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13.338"/>
    </inkml:context>
    <inkml:brush xml:id="br0">
      <inkml:brushProperty name="width" value="0.025" units="cm"/>
      <inkml:brushProperty name="height" value="0.025" units="cm"/>
    </inkml:brush>
  </inkml:definitions>
  <inkml:trace contextRef="#ctx0" brushRef="#br0">281 1 15214,'0'0'2851,"60"38"32,-25-6-65,-1 9-1088,-5 5 32,-9 5-801,-16 6-289,-4 3-319,-25 1-97,-16 3-32,-6 1-64,-10 2-128,0 2-544,-3-4-321,2-10-1057,-1-10-3459,0-15-6854</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13.898"/>
    </inkml:context>
    <inkml:brush xml:id="br0">
      <inkml:brushProperty name="width" value="0.025" units="cm"/>
      <inkml:brushProperty name="height" value="0.025" units="cm"/>
    </inkml:brush>
  </inkml:definitions>
  <inkml:trace contextRef="#ctx0" brushRef="#br0">246 0 16560,'0'0'6304,"-12"12"-5247,-10 15-204,1 0 0,1 2 0,-32 60 0,31-48-404,2 0 0,3 1 0,1 1 0,2 1 0,1 0 0,3 0 0,-4 49 0,13-83-470,0 1-1,0-1 1,1 0-1,0-1 1,1 1-1,0 0 1,0 0-1,1-1 1,1 1-1,-1-1 1,2 0-1,-1 0 1,1 0-1,8 10 1,-4-8-197,1 0 0,1 0 1,0-1-1,0 0 1,1-1-1,0-1 1,1 0-1,0 0 0,14 6 1,3-2-801,1 0 0,-1-2 0,1-1 0,1-2 1,44 5-1,63 0-8458</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14.414"/>
    </inkml:context>
    <inkml:brush xml:id="br0">
      <inkml:brushProperty name="width" value="0.025" units="cm"/>
      <inkml:brushProperty name="height" value="0.025" units="cm"/>
    </inkml:brush>
  </inkml:definitions>
  <inkml:trace contextRef="#ctx0" brushRef="#br0">0 50 15855,'0'0'8232,"33"-50"-6374,-20 50-1154,0 15-512,-6 13 33,2 11-97,-5 3-96,-1 2-32,-3 2-1249,0-5-929,0-6-1634,-5-4-2306</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14.772"/>
    </inkml:context>
    <inkml:brush xml:id="br0">
      <inkml:brushProperty name="width" value="0.025" units="cm"/>
      <inkml:brushProperty name="height" value="0.025" units="cm"/>
    </inkml:brush>
  </inkml:definitions>
  <inkml:trace contextRef="#ctx0" brushRef="#br0">0 115 15567,'0'0'8488,"57"-23"-7175,-3 5-384,8 0-609,6 0-256,-2 3-1473,-7 3-2275,-14 5-864,-12 3-3075</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44:15.117"/>
    </inkml:context>
    <inkml:brush xml:id="br0">
      <inkml:brushProperty name="width" value="0.025" units="cm"/>
      <inkml:brushProperty name="height" value="0.025" units="cm"/>
    </inkml:brush>
  </inkml:definitions>
  <inkml:trace contextRef="#ctx0" brushRef="#br0">1 0 16752,'0'0'4169,"4"10"-2477,9 19-768,-1 1-1,-1 0 1,6 31 0,-17-60-849,0 0 1,0 0 0,1-1 0,-1 1 0,0 0 0,1 0-1,-1-1 1,1 1 0,-1 0 0,1 0 0,-1-1 0,1 1 0,0-1-1,-1 1 1,1-1 0,0 1 0,-1-1 0,1 1 0,0-1-1,0 1 1,0-1 0,-1 0 0,1 1 0,0-1 0,0 0-1,0 0 1,0 0 0,-1 0 0,1 0 0,0 0 0,0 0 0,0 0-1,0 0 1,0 0 0,-1 0 0,1 0 0,0-1 0,0 1-1,1-1 1,34-14 633,109-77-490,-144 91-204,-1 1 1,1 0-1,-1-1 1,1 1 0,-1 0-1,1-1 1,-1 1-1,1 0 1,-1 0-1,1-1 1,0 1 0,-1 0-1,1 0 1,-1 0-1,1 0 1,0 0-1,-1 0 1,1 0 0,-1 0-1,1 0 1,0 0-1,-1 0 1,1 0-1,0 1 1,-1-1 0,1 0-1,-1 0 1,1 1-1,-1-1 1,1 0-1,0 1 1,7 22 404,-12 48 83,2-44-472,2-24-79,0-1 0,0 0 1,0 1-1,0-1 1,0 0-1,1 1 0,-1-1 1,1 0-1,0 0 0,-1 1 1,1-1-1,0 0 1,2 3-1,-2-4-219,0-1-1,0 1 1,0 0-1,1 0 1,-1 0 0,0-1-1,1 1 1,-1-1-1,0 1 1,1-1 0,-1 0-1,1 1 1,-1-1-1,1 0 1,-1 0-1,0 0 1,1 0 0,-1 0-1,1 0 1,-1 0-1,1-1 1,1 0 0,20-5-7885</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1.508"/>
    </inkml:context>
    <inkml:brush xml:id="br0">
      <inkml:brushProperty name="width" value="0.025" units="cm"/>
      <inkml:brushProperty name="height" value="0.025" units="cm"/>
    </inkml:brush>
  </inkml:definitions>
  <inkml:trace contextRef="#ctx0" brushRef="#br0">0 543 10090,'13'-6'5194,"298"-164"-833,-118 61-4121,250-147-202,-442 255-423,-16 7-949,-148 64-4058,95-47 652</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1.840"/>
    </inkml:context>
    <inkml:brush xml:id="br0">
      <inkml:brushProperty name="width" value="0.025" units="cm"/>
      <inkml:brushProperty name="height" value="0.025" units="cm"/>
    </inkml:brush>
  </inkml:definitions>
  <inkml:trace contextRef="#ctx0" brushRef="#br0">327 1 15022,'-13'0'2023,"-48"0"-68,23 0 1242,37 1-3093,-1 1 0,1 0 0,-1 0 1,1 0-1,0 0 0,0 0 0,0 1 0,0-1 0,1 0 1,-1 0-1,0 1 0,1-1 0,0 0 0,-1 1 0,1-1 1,0 0-1,1 5 0,-4 11 135,-18 55 331,-4-1-1,-53 105 1,18-42-58,57-130-486,1 0 1,0 0-1,0 1 1,1-1-1,-1 1 1,1-1-1,0 11 1,1-15-23,0 0 0,0 0-1,0-1 1,0 1 0,1 0 0,-1 0-1,0-1 1,0 1 0,1 0 0,-1 0-1,1-1 1,-1 1 0,0 0 0,1-1-1,-1 1 1,1 0 0,0-1 0,-1 1-1,1-1 1,-1 1 0,1-1 0,1 1-1,0 0-8,-1-1 0,1 1-1,0-1 1,0 1 0,0-1 0,1 0-1,-1 0 1,0 0 0,0 0-1,0 0 1,0 0 0,3-1-1,21-6 35,0-1-1,-1-1 0,0-2 1,0 0-1,26-16 1,-7 3-93,135-69-1922,0-3-3630,-57 29-1895</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3.095"/>
    </inkml:context>
    <inkml:brush xml:id="br0">
      <inkml:brushProperty name="width" value="0.025" units="cm"/>
      <inkml:brushProperty name="height" value="0.025" units="cm"/>
    </inkml:brush>
  </inkml:definitions>
  <inkml:trace contextRef="#ctx0" brushRef="#br0">167 342 11627,'4'-10'2691,"2"-6"-1388,0 0 1,-1-1 0,-1 0-1,-1 1 1,0-2 0,0-27-1,-3 40-887,0-1-1,0 1 1,-1-1-1,0 1 0,0 0 1,-1 0-1,1-1 1,-1 1-1,0 0 0,0 0 1,-6-8-1,5 10-322,1 0 0,-1 0 0,0 1-1,0-1 1,0 1 0,0-1 0,0 1 0,0 0 0,-1 1-1,1-1 1,-1 0 0,1 1 0,-1 0 0,0 0 0,1 0-1,-1 0 1,0 1 0,0-1 0,-4 1 0,6 0-74,-1 0 0,0 0 1,1 1-1,-1-1 0,0 1 1,1-1-1,-1 1 0,1 0 1,-1 0-1,1 0 0,-1 0 1,1 0-1,0 1 0,-1-1 1,1 1-1,0-1 0,-2 3 0,0 1-11,-1 0 0,1 0 0,1 0 0,-1 1 0,1-1 0,-6 12 0,3 0-8,0 0-1,1 0 0,1 0 1,-3 26-1,5-34 0,1 0-1,1 0 1,-1 1 0,2-1-1,-1 0 1,1 0-1,4 18 1,-4-24-6,0-1 0,1 1 0,-1 0 0,1-1 0,0 1 0,-1-1 0,1 0 0,0 1 0,0-1 0,1 0 0,-1 0-1,0 0 1,1-1 0,-1 1 0,1-1 0,-1 1 0,1-1 0,0 0 0,0 0 0,-1 0 0,1 0 0,0 0 0,0-1 0,0 1 0,0-1 0,0 0 0,5 0 0,3 0-65,0-1 0,0 0 0,0 0 1,-1-1-1,1 0 0,0-1 0,-1 0 0,0-1 0,0 0 1,13-8-1,-21 11 59,0 0 1,1 0-1,-1 0 0,0 0 1,1 0-1,-1 1 1,1-1-1,-1 1 0,1 0 1,-1-1-1,1 1 1,0 0-1,2 1 0,-4-1-1,1 1-1,-1-1 1,0 1-1,0-1 1,0 1-1,0-1 1,0 1-1,0 0 0,0 0 1,0-1-1,0 1 1,0 0-1,0 0 1,0 0-1,0 0 1,-1 0-1,1 0 1,0 0-1,0 2 1,1 5-41,1 0 1,-2 0 0,1 0-1,-1 1 1,0-1 0,-1 14 0,1-6 89,1 36-9,-2 1 0,-12 88 0,9-119 131,-1-1 0,-2 0 1,0 0-1,-1 0 0,-1-1 0,-1 0 0,-1-1 1,0 0-1,-19 24 0,29-42-141,-1 1 0,0-1 0,0 0 0,1 0 0,-1 0 0,0 1 0,0-1 0,0 0 0,0 0 0,0-1 0,-1 1 0,1 0 0,0 0 0,0 0 0,-1-1 0,1 1 0,0-1 0,-1 1 0,1-1 0,0 1 0,-2-1 0,2 0-9,0-1-1,0 1 0,0-1 0,1 0 1,-1 1-1,0-1 0,1 0 0,-1 1 0,0-1 1,1 0-1,-1 0 0,1 0 0,-1 0 0,1 1 1,0-1-1,-1 0 0,1 0 0,0 0 1,0 0-1,-1 0 0,1 0 0,0-2 0,-1-68-33,1 69 23,4-34-72,1 1-1,2 1 0,2-1 0,0 1 1,23-51-1,-10 37-28,2 0 0,2 2 0,33-46-1,-43 70 82,32-35 0,-44 53 19,1 0 0,-1 0-1,1 0 1,0 0 0,-1 1-1,2 0 1,-1 0 0,0 0-1,1 0 1,-1 1 0,1 0-1,0 0 1,-1 1 0,8-2-1,-12 3-1,0 0 0,0 0 0,0 1 0,0-1 0,0 0 0,0 0 0,-1 1-1,1-1 1,0 0 0,0 1 0,0-1 0,0 1 0,0-1 0,-1 1 0,1-1-1,0 1 1,0 0 0,-1-1 0,1 1 0,0 0 0,-1 0 0,1-1 0,-1 1 0,1 0-1,-1 0 1,0 0 0,1 0 0,-1 0 0,0 0 0,1 0 0,-1 0 0,0 0-1,0-1 1,0 1 0,0 0 0,0 0 0,0 0 0,0 0 0,0 0 0,0 0-1,-1 0 1,1 0 0,0 0 0,0 0 0,-2 1 0,-15 46-13,5-29 289,-1 1 0,-18 20-1,44-76 69,59-109-222,-64 128 82,-1 0 0,0 0 0,-1-1 0,5-27-1,-12 48-197,1-1 0,0 1 0,0 0-1,0 0 1,1 0 0,-1 0 0,1-1-1,-1 1 1,1 0 0,0 0 0,0-1-1,0 1 1,1-1 0,-1 1-1,0-1 1,1 1 0,0-1 0,2 3-1,-2-4 1,1 1-1,0-1 1,0 0-1,-1 0 0,1 0 1,0 0-1,0 0 0,0-1 1,0 1-1,0-1 0,0 0 1,0 0-1,0 0 1,1 0-1,-1 0 0,0-1 1,4-1-1,-1 1 13,1-1 0,-1 0-1,0-1 1,1 0 0,-1 1-1,-1-2 1,1 1 0,0-1-1,-1 0 1,0 0 0,0-1-1,6-5 1,0-3 36,0 0-1,-1 0 1,14-24 0,-20 38-265,-1 11 96,0 21 56,-2-30 66,-1 4 4,1 1 0,0 0 0,0 0 0,1-1 0,0 1 0,1-1 0,-1 0 0,1 0 0,6 11 0,-7-16 10,0 0 0,-1 0 0,1-1 0,0 1 0,0 0 0,0-1 0,0 1 0,0-1 0,0 1 0,0-1 0,1 0 0,-1 0 0,0 0 0,1 0 1,-1 0-1,1-1 0,-1 1 0,1-1 0,-1 0 0,1 1 0,-1-1 0,1 0 0,0-1 0,-1 1 0,1 0 0,-1-1 0,1 1 0,-1-1 1,1 0-1,-1 0 0,0 0 0,1 0 0,1-2 0,14-7 54,-1 0 0,0-2 0,-1 0 1,-1-1-1,27-27 0,20-16 30,-58 53-576,1 0 0,0 0 0,0 1 0,1 0 0,-1 0 0,0 1 0,1-1 0,-1 1 0,1 1 0,0-1 0,-1 1 0,1-1 0,0 2 1,-1-1-1,1 1 0,-1-1 0,9 4 0,-4-3-683,1 1 0,-1-2 0,0 1 0,13-2 0,12-8-4167,0-8-977</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3.425"/>
    </inkml:context>
    <inkml:brush xml:id="br0">
      <inkml:brushProperty name="width" value="0.025" units="cm"/>
      <inkml:brushProperty name="height" value="0.025" units="cm"/>
    </inkml:brush>
  </inkml:definitions>
  <inkml:trace contextRef="#ctx0" brushRef="#br0">90 216 9993,'0'0'14174,"-9"10"-12765,-41 53 102,46-56-1382,0-1 1,0 1-1,1 0 0,0 0 0,0 1 0,1-1 0,0 1 0,0-1 0,1 1 0,-1 13 0,2-21-124,0 1-1,0 0 1,0 0 0,1-1 0,-1 1-1,0 0 1,1 0 0,-1-1 0,0 1-1,1 0 1,-1-1 0,1 1 0,-1-1-1,1 1 1,-1 0 0,1-1 0,-1 1-1,1-1 1,0 0 0,-1 1 0,1-1-1,0 1 1,-1-1 0,1 0-1,0 1 1,0-1 0,-1 0 0,1 0-1,0 0 1,0 0 0,-1 0 0,1 1-1,0-1 1,0-1 0,0 1 0,-1 0-1,1 0 1,0 0 0,0 0 0,-1 0-1,1-1 1,0 1 0,-1 0 0,1-1-1,1 0 1,36-16 220,-21 3-183,-2-1 1,0 0-1,-1-1 0,0-1 0,-1 0 1,-1-1-1,11-22 0,3-10 75,28-79-1,-42 91 641,-13 31 419,-8 23-626,4-7-507,1 0 0,0 0 1,1 0-1,0 1 0,1 0 1,0-1-1,0 1 0,1 0 0,1 0 1,-1 0-1,1 0 0,1 0 1,2 11-1,-2-17-139,0 1-1,1 0 1,-1-1 0,1 0-1,0 1 1,1-1-1,-1 0 1,1 0 0,0 0-1,0-1 1,0 1 0,0-1-1,0 1 1,1-1-1,0 0 1,0 0 0,-1-1-1,2 1 1,-1-1 0,0 0-1,0 0 1,1 0-1,-1-1 1,1 1 0,-1-1-1,1 0 1,0-1 0,-1 1-1,7-1 1,33 0-5419,1-8-5685</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9.246"/>
    </inkml:context>
    <inkml:brush xml:id="br0">
      <inkml:brushProperty name="width" value="0.025" units="cm"/>
      <inkml:brushProperty name="height" value="0.025" units="cm"/>
    </inkml:brush>
  </inkml:definitions>
  <inkml:trace contextRef="#ctx0" brushRef="#br0">30 0 13773,'0'0'9529,"2"13"-7164,-1-10-2195,1 6 159,0-1 1,0 1-1,-1-1 1,-1 1-1,1 0 1,-1-1-1,-1 1 1,0 0-1,-3 14 1,-5 10 414,3-15-562,0 0 0,2 0 0,0 0 0,2 0 0,0 1 0,0 24-1,2-42-170,0 0-1,1 0 1,-1 0-1,1 0 1,-1 0-1,0 0 1,1 0-1,-1 0 1,1 0-1,0 0 1,-1 0-1,1 0 1,0-1-1,0 1 0,0 0 1,-1 0-1,1-1 1,0 1-1,0 0 1,0-1-1,0 1 1,0-1-1,0 1 1,0-1-1,0 0 1,0 1-1,0-1 1,1 0-1,-1 0 0,0 0 1,0 0-1,0 0 1,0 0-1,0 0 1,0 0-1,1 0 1,-1 0-1,0-1 1,0 1-1,0 0 1,2-2-1,4 0 106,0 0 1,0 0-1,0-1 0,0 0 0,8-5 1,12-12-78,-1-1 1,0-1 0,-2-1 0,0-1-1,-2-1 1,-1-1 0,-1-1-1,32-58 1,-54 131-14170,-2-21 6026</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4.017"/>
    </inkml:context>
    <inkml:brush xml:id="br0">
      <inkml:brushProperty name="width" value="0.025" units="cm"/>
      <inkml:brushProperty name="height" value="0.025" units="cm"/>
    </inkml:brush>
  </inkml:definitions>
  <inkml:trace contextRef="#ctx0" brushRef="#br0">343 26 17713,'0'0'6566,"-10"-6"-3833,5 3-2430,2 1-218,-1 0 0,1 0 0,-1 0 1,1 1-1,-1-1 0,1 1 0,-1 0 1,0 0-1,0 0 0,0 0 0,1 1 1,-1-1-1,0 1 0,0 0 0,0 0 1,0 1-1,0-1 0,0 1 0,1 0 1,-8 2-1,-13 10-24,0 1 0,1 2-1,1 0 1,0 1 0,1 1 0,1 1 0,1 1 0,1 1 0,-22 31-1,39-51-56,0 0-1,0 1 0,0-1 1,0 1-1,0-1 0,1 1 0,-1-1 1,0 1-1,1 0 0,-1-1 1,1 1-1,0 0 0,-1-1 0,1 1 1,0 3-1,1-4-6,-1-1-1,0 1 1,1-1 0,-1 1-1,0 0 1,1-1-1,-1 1 1,1-1 0,-1 1-1,1-1 1,-1 0 0,1 1-1,-1-1 1,1 1 0,-1-1-1,1 0 1,0 0 0,-1 1-1,1-1 1,0 0-1,-1 0 1,1 0 0,0 1-1,-1-1 1,1 0 0,1 0-1,5-1-20,1 1 1,-1-1-1,1 0 0,-1-1 0,13-4 0,61-22-279,-55 17 146,1 1 1,0 2-1,0 0 1,1 2-1,0 1 1,31-1-1,-58 6 148,0-1 0,0 1 1,0 0-1,0 0 0,0 0 0,0 0 0,0 0 0,0 0 0,0 0 0,0 0 0,0 0 0,0 0 1,0 1-1,0-1 0,0 0 0,0 1 0,0-1 0,-1 1 0,1-1 0,0 1 0,0-1 0,0 1 1,0 0-1,-1-1 0,1 1 0,0 0 0,-1 0 0,1-1 0,0 1 0,-1 0 0,1 0 0,-1 0 1,1 0-1,-1 0 0,0 0 0,1 0 0,-1 0 0,0 0 0,0 0 0,0 0 0,0 0 0,0 0 0,0 0 1,0 0-1,0 0 0,0 0 0,0 0 0,0 0 0,-1 0 0,1 0 0,0 0 0,-1 0 0,1-1 1,0 1-1,-1 0 0,0 1 0,-3 5 183,1-1 0,-1 1 0,-1-1 0,1 0-1,-1 0 1,-7 7 0,-17 13 937,-54 37 0,71-55-898,-1 0 0,1-1 0,-1 0-1,-1-1 1,1-1 0,-1 0-1,-24 5 1,38-10-262,-1 1-1,0-1 1,1 0-1,-1 1 1,0-1 0,0 0-1,1 0 1,-1 0 0,0 0-1,1 0 1,-1 0-1,0 0 1,0 0 0,1 0-1,-1 0 1,0 0 0,0 0-1,1-1 1,-1 1-1,0 0 1,1 0 0,-1-1-1,0 1 1,1 0 0,-1-1-1,1 1 1,-1-1-1,0 1 1,1-1 0,-1 1-1,1-1 1,-1 1-1,1-1 1,0 0 0,-1 1-1,1-1 1,0 0 0,-1 1-1,1-1 1,0 0-1,0 1 1,-1-1 0,1 0-1,0 1 1,0-1 0,0-1-1,1-1-216,-1 1 0,1 0-1,0-1 1,0 1 0,0 0-1,0 0 1,0 0 0,0 0-1,0 0 1,1 0 0,-1 0 0,1 0-1,0 1 1,1-3 0,13-7-2476,0 0 0,1 0 0,30-13 0,-30 16 732,32-17-4898</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4.346"/>
    </inkml:context>
    <inkml:brush xml:id="br0">
      <inkml:brushProperty name="width" value="0.025" units="cm"/>
      <inkml:brushProperty name="height" value="0.025" units="cm"/>
    </inkml:brush>
  </inkml:definitions>
  <inkml:trace contextRef="#ctx0" brushRef="#br0">116 124 17168,'0'0'10181,"-11"-2"-8975,8 2-1163,-1-1-1,0 1 1,1-1 0,-1 1 0,1 0-1,-1 0 1,1 1 0,-1-1-1,1 1 1,-1-1 0,1 1 0,-1 0-1,1 1 1,0-1 0,-1 1-1,1-1 1,0 1 0,0 0-1,0 0 1,0 0 0,1 0 0,-1 1-1,0-1 1,1 1 0,0 0-1,0 0 1,-1 0 0,2 0 0,-1 0-1,0 0 1,1 0 0,-1 0-1,1 1 1,0-1 0,0 1-1,0-1 1,1 1 0,-1-1 0,1 6-1,-1-6-38,0 0 0,1 0 0,-1-1 0,1 1 0,0 0 0,-1 0 0,2 0-1,-1 0 1,0 0 0,0 0 0,1 0 0,0-1 0,-1 1 0,1 0 0,0 0 0,0-1-1,1 1 1,-1 0 0,1-1 0,2 4 0,-1-4-1,0 0 1,0 0-1,0-1 0,0 1 1,1-1-1,-1 0 1,0 0-1,1 0 0,-1-1 1,1 1-1,-1-1 0,1 0 1,-1 0-1,1 0 0,-1 0 1,7-1-1,-1-1 14,1 0 1,0-1-1,-1 0 0,1-1 0,-1 0 1,0 0-1,0-1 0,-1 0 0,1 0 0,-1-1 1,0 0-1,0 0 0,-1-1 0,0 0 1,0-1-1,-1 0 0,6-8 0,-4 5-11,0 0-1,-1-1 0,-1 0 1,0 0-1,0-1 0,-1 0 0,-1 1 1,0-2-1,-1 1 0,0 0 0,2-27 1,-25 95-828,17-39 457,0 1 0,0-1 0,2 1 0,0 0 0,2 16 1,-1-30 132,0 0 1,0-1 0,0 1 0,1-1-1,-1 1 1,1 0 0,0-1 0,0 1-1,0-1 1,0 0 0,0 1 0,0-1 0,1 0-1,-1 0 1,1 0 0,0 0 0,-1 0-1,1 0 1,0 0 0,0-1 0,0 1-1,0 0 1,1-1 0,-1 0 0,0 0 0,1 1-1,-1-1 1,1-1 0,-1 1 0,1 0-1,-1-1 1,1 1 0,-1-1 0,1 0-1,0 1 1,-1-1 0,1-1 0,-1 1-1,1 0 1,4-2 0,-3 2-210,0-1 0,1-1-1,-1 1 1,0 0 0,0-1 0,0 0 0,0 0 0,0 0-1,0-1 1,-1 1 0,1-1 0,-1 0 0,6-6-1,18-25-3081</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4.676"/>
    </inkml:context>
    <inkml:brush xml:id="br0">
      <inkml:brushProperty name="width" value="0.025" units="cm"/>
      <inkml:brushProperty name="height" value="0.025" units="cm"/>
    </inkml:brush>
  </inkml:definitions>
  <inkml:trace contextRef="#ctx0" brushRef="#br0">53 225 1089,'4'-22'3362,"5"-31"3411,4-87-1,-13 140-6683,0 0 1,0 0 0,0 0 0,0 0 0,1-1 0,-1 1-1,0 0 1,0 0 0,0-1 0,0 1 0,0 0-1,0 0 1,0-1 0,0 1 0,0 0 0,0 0-1,0-1 1,0 1 0,0 0 0,0 0 0,0 0-1,0-1 1,0 1 0,0 0 0,0 0 0,0-1-1,0 1 1,0 0 0,-1 0 0,1-1 0,0 1-1,0 0 1,0 0 0,0 0 0,0 0 0,-1-1-1,1 1 1,0 0 0,0 0 0,0 0 0,-1 0-1,1 0 1,0-1 0,0 1 0,0 0 0,-1 0-1,1 0 1,0 0 0,0 0 0,-1 0 0,1 0-1,0 0 1,0 0 0,-1 0 0,-9 15 1506,-10 29-973,11-21-246,1 1-1,1 0 0,1 0 0,1 1 0,1 0 0,1-1 0,2 1 0,1 34 0,0-56-364,0-1-1,0 1 1,1 0 0,-1 0 0,1-1-1,0 1 1,-1 0 0,1-1-1,0 1 1,1-1 0,-1 1 0,0-1-1,1 0 1,-1 1 0,1-1 0,0 0-1,0 0 1,0 0 0,0 0-1,0 0 1,0-1 0,0 1 0,1-1-1,-1 1 1,1-1 0,-1 0-1,1 0 1,-1 0 0,1 0 0,0 0-1,-1-1 1,1 1 0,0-1-1,0 0 1,-1 0 0,1 0 0,0 0-1,0 0 1,3-1 0,2 0-44,0-1 0,0 0 0,0-1 0,0 1 0,0-2 0,-1 1 0,1-1 0,-1 0 0,0 0 0,0-1 0,12-11 0,35-54 118,-61 81-65,1 1-1,0-1 1,1 1 0,1 0 0,0 0-1,0 1 1,1-1 0,-1 14 0,4-25-13,0 0 1,0 0-1,0 0 0,0-1 1,0 1-1,0 0 1,1 0-1,-1 0 1,0-1-1,0 1 0,1 0 1,-1 0-1,1-1 1,-1 1-1,1 0 1,-1-1-1,1 1 1,-1-1-1,1 1 0,-1 0 1,1-1-1,-1 1 1,1-1-1,0 0 1,0 1-1,1 0 1,26 3 397,30-12 241,-37 2-820,0 0 1,0-1-1,-1-1 0,0-1 1,33-20-1,-52 28-32,0 1 1,-1-1-1,1 0 0,0 0 0,0 1 0,0-1 0,-1 0 0,1 0 1,0 0-1,-1 0 0,1 0 0,-1 0 0,1 0 0,-1 0 0,0 0 1,1-2-1,-7-10-6018,-14 2-2324</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5.037"/>
    </inkml:context>
    <inkml:brush xml:id="br0">
      <inkml:brushProperty name="width" value="0.025" units="cm"/>
      <inkml:brushProperty name="height" value="0.025" units="cm"/>
    </inkml:brush>
  </inkml:definitions>
  <inkml:trace contextRef="#ctx0" brushRef="#br0">1 168 14990,'0'0'12236,"82"-64"-10827,-29 43-448,8 2-705,-2 2-192,-3 2-1921,-13-2-4550,-7 2-7173</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5.554"/>
    </inkml:context>
    <inkml:brush xml:id="br0">
      <inkml:brushProperty name="width" value="0.025" units="cm"/>
      <inkml:brushProperty name="height" value="0.025" units="cm"/>
    </inkml:brush>
  </inkml:definitions>
  <inkml:trace contextRef="#ctx0" brushRef="#br0">1 343 12620,'0'0'11584,"13"-7"-9582,-1 1-1631,0 0 0,0-1 0,-1 0 0,0-1 0,-1 0 0,1-1 0,16-19 0,-26 27-343,28-36 961,27-43 0,-50 70-942,0 0-1,-1 0 0,0-1 0,0 0 0,-1 0 1,-1 0-1,0-1 0,0 1 0,-1-1 0,1-11 1,-4 23-60,1 0 1,0 1 0,0-1 0,-1 0 0,1 1-1,0-1 1,0 0 0,-1 1 0,1-1 0,0 0-1,-1 0 1,1 1 0,0-1 0,-1 0 0,1 0 0,0 0-1,-1 0 1,1 1 0,-1-1 0,1 0 0,0 0-1,-1 0 1,1 0 0,-1 0 0,1 0 0,0 0-1,-1 0 1,1 0 0,-1 0 0,1 0 0,0 0-1,-1-1 1,1 1 0,0 0 0,-1 0 0,1 0-1,-1 0 1,1-1 0,0 1 0,-1 0 0,1 0-1,0-1 1,0 1 0,-1 0 0,1-1 0,0 1-1,0 0 1,-1-1 0,1 1 0,0 0 0,0-1-1,0 1 1,0 0 0,-1-1 0,1 1 0,0-1 0,0 1-1,0 0 1,0-1 0,0 1 0,0-1 0,0 1-1,0 0 1,0-1 0,-21 30-439,13-9 439,1 0 0,2 1 1,-1 0-1,2 1 0,1-1 0,1 0 1,1 1-1,0 0 0,4 26 0,-3-45 9,0 0-1,1 0 1,-1-1-1,1 1 0,0 0 1,0 0-1,0-1 1,0 1-1,0 0 1,0-1-1,1 0 0,-1 1 1,1-1-1,0 0 1,0 1-1,0-1 1,0 0-1,0-1 0,0 1 1,5 3-1,-3-3 16,-1-1-1,1 0 1,0 0-1,0 0 1,0 0-1,0-1 1,0 0-1,0 0 1,-1 0-1,1 0 0,0 0 1,0-1-1,5-1 1,5-1 52,-1-1 0,0-1 0,-1 0 0,1-1 0,-1 0 0,0-1 0,17-13 0,-10 4-13,-1-1 0,0 0 0,24-33 0,-34 41-41,-1-1-1,-1 0 1,1-1-1,-2 1 1,0-1-1,0 0 1,-1-1-1,0 1 1,3-18-1,-9 24-125,-4 18-108,-7 25-92,10-25 121,0 1 1,2 0 0,0-1 0,0 1 0,2 17-1,-1-29 132,0 0 0,1 1 0,-1-1-1,1 0 1,-1 0 0,1 1-1,0-1 1,-1 0 0,1 0-1,0 0 1,1 0 0,-1 0-1,0 0 1,1 0 0,-1 0-1,1 0 1,-1 0 0,1-1-1,0 1 1,0-1 0,0 0-1,0 1 1,0-1 0,0 0-1,0 0 1,0 0 0,0 0-1,0 0 1,1-1 0,-1 1-1,0-1 1,1 1 0,-1-1 0,0 0-1,1 0 1,-1 0 0,5-1-1,-5 1-339,0 0 0,1-1-1,-1 1 1,0-1 0,0 0-1,0 1 1,1-1 0,-1 0-1,0 0 1,0 0 0,-1-1-1,1 1 1,0 0 0,0-1-1,0 1 1,-1-1 0,1 0 0,-1 1-1,3-4 1,13-20-6900</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5.918"/>
    </inkml:context>
    <inkml:brush xml:id="br0">
      <inkml:brushProperty name="width" value="0.025" units="cm"/>
      <inkml:brushProperty name="height" value="0.025" units="cm"/>
    </inkml:brush>
  </inkml:definitions>
  <inkml:trace contextRef="#ctx0" brushRef="#br0">0 0 16400,'0'0'8263,"31"63"-9736,-1-45-2851,0-5-3844</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6.248"/>
    </inkml:context>
    <inkml:brush xml:id="br0">
      <inkml:brushProperty name="width" value="0.025" units="cm"/>
      <inkml:brushProperty name="height" value="0.025" units="cm"/>
    </inkml:brush>
  </inkml:definitions>
  <inkml:trace contextRef="#ctx0" brushRef="#br0">51 463 15983,'0'0'2146,"-6"10"-91,2-4-1816,-1 2 466,0 0 0,0 0 1,1 0-1,0 1 1,0 0-1,1 0 0,0 0 1,1 0-1,-3 18 1,5-26-689,0-1 1,0 1-1,0-1 1,0 0 0,0 1-1,0-1 1,0 1-1,0-1 1,0 1 0,0-1-1,1 1 1,-1-1-1,0 0 1,0 1 0,0-1-1,1 1 1,-1-1-1,0 0 1,1 1 0,-1-1-1,0 0 1,1 1-1,-1-1 1,0 0 0,1 0-1,-1 1 1,0-1-1,1 0 1,-1 0 0,1 0-1,-1 1 1,1-1-1,-1 0 1,0 0 0,2 0-1,20-4 448,19-19 358,-23 6-738,-1 0-1,-1-1 0,-1-1 0,0 0 1,-2-1-1,0-1 0,-1 0 0,-1-1 0,-1 0 1,10-31-1,-10 18-58,-1 1 0,-1-1 1,-2-1-1,-2 1 0,-1-1 1,-2-48-1,-1 83-37,0-1 0,0 1-1,0 0 1,0 0 0,0 0 0,0 0 0,-1 0 0,1 0 0,0 0-1,-1 0 1,1 0 0,0 0 0,-1 0 0,1 0 0,-1 0-1,0 0 1,1 0 0,-1 0 0,0 0 0,-1-1 0,1 2-6,1-1 0,-1 1 0,0 0 1,0 0-1,0 0 0,1 0 0,-1 0 0,0 0 1,0 0-1,1 0 0,-1 0 0,0 1 0,0-1 1,1 0-1,-1 0 0,0 1 0,0-1 0,1 1 1,-1-1-1,0 0 0,0 2 0,-5 2-45,1 0 0,1 1 0,-1 0-1,1 0 1,-7 10 0,-22 33-66,-41 69 88,65-101 36,0 1 0,2 0 0,0 0 0,1 0 0,-5 22 0,10-37-3,1 1 1,-1-1-1,1 0 1,0 0-1,0 0 1,0 0-1,0 0 1,0 1-1,0-1 1,1 0-1,-1 0 1,1 0-1,-1 0 1,1 0-1,0 0 1,0 0-1,0 0 1,0 0-1,0 0 1,0-1-1,1 1 1,-1 0-1,1-1 1,-1 1-1,1-1 1,-1 1-1,1-1 1,0 0-1,0 1 1,-1-1-1,1 0 1,0 0-1,0-1 1,0 1-1,0 0 1,1-1-1,-1 1 1,0-1-1,4 1 1,9 0-68,0 0 0,1 0 0,-1-1 0,23-4 0,-29 3 10,94-18-473,-77 13 640,0 1 1,0 1-1,52-2 1,-77 7-160,0-1 0,0 0 0,-1 0-1,1 0 1,0 0 0,0 0 0,-1 1 0,1-1 0,0 0-1,0 1 1,-1-1 0,1 1 0,-1-1 0,1 0 0,0 1-1,-1 0 1,1-1 0,-1 1 0,1-1 0,-1 1 0,1 0-1,-1-1 1,1 1 0,-1 1 0,2 18-7412,-7-10-1068</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6.577"/>
    </inkml:context>
    <inkml:brush xml:id="br0">
      <inkml:brushProperty name="width" value="0.025" units="cm"/>
      <inkml:brushProperty name="height" value="0.025" units="cm"/>
    </inkml:brush>
  </inkml:definitions>
  <inkml:trace contextRef="#ctx0" brushRef="#br0">1 81 15919,'0'0'7719,"85"-47"-7751,-18 37 64,8 0-1825,6-3-4453</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7.361"/>
    </inkml:context>
    <inkml:brush xml:id="br0">
      <inkml:brushProperty name="width" value="0.025" units="cm"/>
      <inkml:brushProperty name="height" value="0.025" units="cm"/>
    </inkml:brush>
  </inkml:definitions>
  <inkml:trace contextRef="#ctx0" brushRef="#br0">55 1 19218,'0'0'1538,"-8"10"239,2-3-1604,1 1 0,0 0 0,0 0 0,1 0 0,0 1 0,1 0 0,0-1 0,0 1 0,1 0 0,0 1 0,0-1 0,1 0 0,0 0 0,1 12 0,0-8-139,0 0 0,0 1 0,1-1 0,1 0 0,0 0 0,1 0 0,1 0 0,0 0 0,0-1 0,1 0 0,1 0 0,0 0 0,1 0 0,0-1 0,10 12 0,-15-21 26,0 1 0,1-1 0,-1 0 0,1 0 0,-1 0 0,1 0 0,0-1 0,0 1 0,0-1 0,0 1 0,0-1 0,0 0 0,0 0 0,0 0 0,0-1 0,1 1 0,-1-1 0,0 0 0,5 0 0,-3-1 37,0 0 0,-1 0 0,1 0 0,-1-1 0,1 0 0,-1 0 0,1 0 0,-1-1 0,0 1 0,0-1 0,6-6 0,1-1 23,-1-1 1,0 0-1,0 0 0,-2-1 0,1-1 1,-2 1-1,10-21 0,18-83 761,-36 147-882,2 56 19,0-82-2,-1 0 1,1 0 0,0-1-1,1 1 1,-1 0 0,1-1-1,0 1 1,0-1 0,0 0-1,0 0 1,1 0 0,0 0-1,0 0 1,6 6 0,-7-8 40,1 0-1,0-1 1,0 1 0,-1-1 0,1 0-1,0 0 1,0 0 0,1 0 0,-1 0-1,0-1 1,0 1 0,0-1 0,0 0-1,0 0 1,1 0 0,-1 0 0,0-1 0,0 1-1,0-1 1,0 0 0,0 0 0,0 0-1,0 0 1,0 0 0,0-1 0,4-2-1,5-3 110,-1-1-1,1 0 1,-2-1-1,17-16 0,-13 10-116,0 0-1,-2-1 1,17-27-1,-24 35-43,0 0 0,-1-1 1,0 0-1,-1 1 0,0-1 0,0 0 0,-1-1 1,0 1-1,1-18 0,-4 27-9,1 0-1,0 0 1,0 0-1,0 1 1,0-1-1,0 0 1,0 0 0,0 0-1,-1 0 1,1 0-1,0 0 1,0 0-1,0 0 1,0 0 0,0 1-1,-1-1 1,1 0-1,0 0 1,0 0-1,0 0 1,0 0 0,-1 0-1,1 0 1,0 0-1,0 0 1,0 0-1,0 0 1,-1 0 0,1 0-1,0 0 1,0 0-1,0-1 1,0 1-1,-1 0 1,1 0 0,0 0-1,0 0 1,0 0-1,0 0 1,0 0-1,0 0 1,-1 0 0,1-1-1,0 1 1,0 0-1,0 0 1,0 0-1,0 0 1,0 0 0,0-1-1,0 1 1,0 0-1,0 0 1,-1 0-1,-7 16-146,4-4 172,0 1 0,1 0 1,1 0-1,0 1 0,1-1 0,1 0 0,1 22 0,-1-31-14,0-1 0,0 0 0,1 1 0,-1-1 0,1 0 0,0 1 0,0-1 0,0 0 0,0 0-1,0 0 1,1 1 0,0-2 0,-1 1 0,1 0 0,0 0 0,0 0 0,1-1 0,-1 0 0,0 1-1,1-1 1,0 0 0,-1 0 0,1 0 0,0 0 0,0-1 0,0 1 0,0-1 0,0 0 0,1 0-1,-1 0 1,0 0 0,1 0 0,-1-1 0,4 1 0,-1-1-298,0 0-1,0-1 1,0 1-1,0-1 1,0 0-1,0-1 1,-1 0 0,1 1-1,0-2 1,8-4-1,-12 6 63,0 0-1,0-1 0,0 1 0,-1-1 0,1 1 0,0-1 1,-1 0-1,1 1 0,-1-1 0,0 0 0,0 0 1,0 0-1,0 0 0,0 0 0,0-1 0,0 1 1,0 0-1,-1 0 0,1 0 0,-1-1 0,0 1 1,0 0-1,0-1 0,0 1 0,0 0 0,0-1 1,0 1-1,-1 0 0,1 0 0,-1-1 0,-1-1 1,-11-23-9391</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7.718"/>
    </inkml:context>
    <inkml:brush xml:id="br0">
      <inkml:brushProperty name="width" value="0.025" units="cm"/>
      <inkml:brushProperty name="height" value="0.025" units="cm"/>
    </inkml:brush>
  </inkml:definitions>
  <inkml:trace contextRef="#ctx0" brushRef="#br0">1 1 20179,'0'0'9481,"83"4"-9417,-38 2-1601,1-1-2691,-5 5-2307,-5 0-7045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39.638"/>
    </inkml:context>
    <inkml:brush xml:id="br0">
      <inkml:brushProperty name="width" value="0.025" units="cm"/>
      <inkml:brushProperty name="height" value="0.025" units="cm"/>
    </inkml:brush>
  </inkml:definitions>
  <inkml:trace contextRef="#ctx0" brushRef="#br0">84 163 10602,'0'0'21140,"-5"-6"-20926,5 5-215,-1-1 0,0 1 0,0 0 0,0 0 0,0 0 0,0 0 0,0 0 1,0 0-1,0 0 0,0 0 0,0 0 0,0 0 0,-1 1 0,1-1 1,0 0-1,-1 1 0,1-1 0,0 1 0,-1 0 0,1-1 0,-1 1 0,1 0 1,0 0-1,-1 0 0,1 0 0,-3 0 0,1 1 5,0 1 1,0 0-1,0 0 1,1-1-1,-1 2 1,0-1-1,1 0 0,0 0 1,-1 1-1,1-1 1,0 1-1,0 0 0,0 0 1,-2 4-1,4-7-3,-1 1 0,1 0 0,-1 0 0,1-1 0,-1 1 0,1 0-1,-1 0 1,1 0 0,-1 0 0,1 0 0,0-1 0,0 1 0,-1 0 0,1 0-1,0 0 1,0 0 0,0 0 0,0 0 0,0 0 0,0 0 0,0 0 0,1 0-1,-1 0 1,0 0 0,0-1 0,1 1 0,-1 0 0,1 0 0,-1 0 0,0 0 0,1-1-1,0 1 1,-1 0 0,1 0 0,-1-1 0,1 1 0,0 0 0,0-1 0,-1 1-1,1-1 1,0 1 0,0-1 0,0 1 0,-1-1 0,1 0 0,0 1 0,0-1-1,0 0 1,0 0 0,0 0 0,0 1 0,0-1 0,0 0 0,0 0 0,0 0-1,1-1 1,12 2-59,0 0-1,0-1 1,16-3-1,-14 2-232,44 0-653,-27 1 944,49-7-1,-80 3 205,-1 0-1,0 0 0,-1 0 0,1 0 1,-1 0-1,1 0 0,-1 0 1,0-1-1,-2-6 0,2 4-47,0-139-156,4 145-283,1 1-1,-1 0 1,0 0-1,1 0 1,-1 0-1,0 0 1,1 1-1,6 2 1,-8-3-513,31 4-4366,7-4-2312</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8.141"/>
    </inkml:context>
    <inkml:brush xml:id="br0">
      <inkml:brushProperty name="width" value="0.025" units="cm"/>
      <inkml:brushProperty name="height" value="0.025" units="cm"/>
    </inkml:brush>
  </inkml:definitions>
  <inkml:trace contextRef="#ctx0" brushRef="#br0">23 410 18802,'-3'9'1345,"-1"3"-550,0 1 1,0 0-1,1 0 0,-1 21 0,3-28-718,1 0 0,0 0 0,1-1 0,-1 1-1,1 0 1,0 0 0,0-1 0,1 1-1,0-1 1,0 1 0,0-1 0,1 1 0,-1-1-1,1 0 1,5 5 0,66 71 24,-51-58-98,-1 1 1,-1 1-1,19 29 1,-35-45 20,1 1 0,-1 0-1,-1 0 1,0 0 0,0 1 0,-1-1 0,-1 1-1,1 0 1,-2 0 0,1 0 0,-2 0 0,1 0 0,-2 12-1,0-20 13,1 0 0,-1 0 0,1 0 0,-1-1 0,0 1 0,0 0 0,-1 0 0,1 0 0,-1-1 0,1 1 0,-1-1 0,0 1 0,0-1 0,0 0 0,0 0 0,0 0 0,0 0 0,0 0 0,-1 0 0,1 0 0,-1-1 0,0 1 0,1-1 0,-1 0 0,0 0 0,0 0 0,0 0 0,0 0 0,0-1 0,0 1 0,0-1 0,0 0 0,0 0 0,0 0 0,0 0 0,0-1 0,0 1 0,1-1 0,-1 0 0,0 1 0,0-1 0,0-1 0,0 1 0,1 0 0,-1-1 0,1 1 0,-1-1 0,1 0 0,-1 0 0,1 0 0,0 0 0,0 0 0,0 0 0,0-1 0,0 1 0,1 0 0,-3-5 0,-3-6-121,1-1 0,1 0 0,0-1 0,1 1 1,0-1-1,1 1 0,1-1 0,0 0 0,1 0 1,1 0-1,2-25 0,3-9-12,2 1 1,18-60-1,44-113-458,-38 131 154,24-112 1,-54 199 436,0-2 107,1 0 0,-1-1 0,0 1-1,-1 0 1,1-1 0,-1 1 0,0 0-1,0-1 1,-1 1 0,-1-9 0,1 14-113,0 1 1,0-1-1,0 0 0,0 0 1,0 0-1,0 1 1,0-1-1,0 0 0,0 1 1,0-1-1,0 1 1,0-1-1,0 1 1,0-1-1,1 1 0,-1 0 1,0-1-1,0 1 1,1 0-1,-1 0 0,0-1 1,1 1-1,-1 0 1,1 0-1,-1 0 1,1 0-1,-1 0 0,1 0 1,0 0-1,0 0 1,-1 2-1,-14 35 331,9-17-304,2 1 0,0-1 0,1 1 0,1 0-1,1 0 1,1 0 0,1 0 0,1 0 0,1 0-1,0 0 1,2 0 0,1-1 0,0 0 0,2 0-1,0-1 1,2 0 0,0 0 0,1-1 0,1-1-1,0 0 1,2 0 0,0-1 0,1-1 0,32 28-1,-26-32-550,-25-25-62,-26-28-225,-76-51 63,78 71 748,2-2 1,0 0-1,2-1 1,-29-38-1,51 60 12,0-1-1,1 0 0,-1 1 0,0-1 0,1 0 0,0 0 1,0 0-1,0-1 0,0 1 0,0 0 0,0-6 1,1 8-35,0 0 1,1 0 0,-1 0 0,0 0 0,0 0 0,1-1 0,-1 1 0,1 0 0,-1 0 0,1 0 0,-1 0 0,1 0 0,0 0-1,-1 1 1,1-1 0,0 0 0,0 0 0,0 0 0,0 1 0,-1-1 0,1 0 0,0 1 0,0-1 0,0 1 0,1-1-1,-1 1 1,0-1 0,0 1 0,0 0 0,0 0 0,0-1 0,0 1 0,2 0 0,83-4-2462,-35 4-2363,12-4-4013</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8.723"/>
    </inkml:context>
    <inkml:brush xml:id="br0">
      <inkml:brushProperty name="width" value="0.025" units="cm"/>
      <inkml:brushProperty name="height" value="0.025" units="cm"/>
    </inkml:brush>
  </inkml:definitions>
  <inkml:trace contextRef="#ctx0" brushRef="#br0">31 356 18481,'0'0'5264,"-5"10"-5146,1-3-45,1 0 1,-1 1-1,1 0 1,1 0 0,-1 0-1,1 0 1,1 0-1,-1 0 1,2 0 0,-1 0-1,1 1 1,0-1-1,2 12 1,-2-18-29,1-1 1,-1 0-1,0 0 1,1 0-1,-1 0 0,1 1 1,0-1-1,-1 0 1,1 0-1,0 0 0,0 0 1,0 0-1,-1-1 1,1 1-1,0 0 0,0 0 1,0 0-1,0-1 1,1 1-1,-1-1 0,0 1 1,0-1-1,0 1 1,0-1-1,1 0 0,-1 1 1,0-1-1,0 0 1,1 0-1,-1 0 0,0 0 1,0 0-1,1 0 1,-1 0-1,0 0 1,0-1-1,2 0 0,2 0 105,0 0-1,0-1 0,0 0 1,0 0-1,0-1 0,0 1 1,-1-1-1,5-3 0,9-10 46,-1 0 0,-1-1-1,0-1 1,-1 0 0,-1-1-1,21-38 1,-17 23-161,-1-1 1,-2-1-1,15-51 1,-30 85-33,5-10 25,-1-2 0,-1 1 0,0 0 0,-1-1 0,-1 1 0,0-1 0,-1-19 0,0 33-30,-1-1 0,1 1-1,0-1 1,-1 1-1,1-1 1,0 1-1,-1 0 1,1-1-1,-1 1 1,1 0-1,-1-1 1,1 1 0,-1 0-1,1 0 1,-1-1-1,1 1 1,-1 0-1,1 0 1,-1 0-1,1 0 1,-1 0-1,1 0 1,-1 0 0,1 0-1,-1 0 1,1 0-1,-1 0 1,0 0-1,1 0 1,-1 0-1,1 0 1,-1 0-1,1 1 1,-1-1-1,1 0 1,-1 0 0,1 1-1,0-1 1,-1 0-1,1 1 1,-1-1-1,1 0 1,0 1-1,-1-1 1,1 1-1,0-1 1,-1 1 0,1-1-1,0 1 1,-1 0-1,-5 7-12,0 0 0,0 1 0,1 0 0,1 0 0,-1 0 0,1 0 0,1 1 0,-3 10 0,-17 84 14,22-102-1,-1 8 11,-2 11 39,1 1 1,0-1-1,1 25 0,2-41-36,1 0 1,-1 0-1,1 0 0,0 0 0,0 0 0,1 0 1,-1 0-1,4 6 0,-4-9-9,0 0 0,0 0 1,1-1-1,-1 1 0,1 0 0,-1-1 0,1 1 0,-1-1 1,1 0-1,0 1 0,0-1 0,-1 0 0,1 0 0,0 0 1,0 0-1,0 0 0,0-1 0,0 1 0,4 0 0,4 0-88,-1 0-1,0-1 1,1 0-1,-1-1 0,0 0 1,1 0-1,-1-1 0,0 0 1,0 0-1,0-1 1,0-1-1,-1 0 0,11-5 1,-7 2-1206,0-1 0,-1 0 1,0-1-1,19-19 0,1-8-5199</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9.087"/>
    </inkml:context>
    <inkml:brush xml:id="br0">
      <inkml:brushProperty name="width" value="0.025" units="cm"/>
      <inkml:brushProperty name="height" value="0.025" units="cm"/>
    </inkml:brush>
  </inkml:definitions>
  <inkml:trace contextRef="#ctx0" brushRef="#br0">54 1 16464,'0'0'6229,"-8"9"-3629,-25 29-1046,32-37-1490,-1 1-1,1 0 1,0 0 0,0 0 0,0 0 0,0 0-1,0 0 1,0 0 0,0 0 0,1 0 0,-1 0 0,1 0-1,0 1 1,-1-1 0,1 0 0,0 0 0,0 1-1,1-1 1,-1 0 0,0 0 0,1 0 0,0 3 0,1 0-82,1 1 0,-1-1 0,1 0 0,1 0 0,-1 0 0,5 4 0,-1 0 213,-6-7-210,0-1 0,1 0 0,-1 0 0,0 0 0,0 0 0,1 0 0,-1 0 0,1 0 0,-1-1 0,1 1 0,-1 0 0,1-1 1,0 1-1,-1-1 0,1 0 0,-1 1 0,1-1 0,0 0 0,-1 0 0,1 0 0,0 0 0,-1-1 0,1 1 0,0 0 0,-1-1 0,1 1 0,-1-1 0,1 1 0,-1-1 0,3-1 0,3-1-616,-1 0 0,0-1 0,0 0 1,0 0-1,8-7 0,32-42-10003,-23 22 849</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9.432"/>
    </inkml:context>
    <inkml:brush xml:id="br0">
      <inkml:brushProperty name="width" value="0.025" units="cm"/>
      <inkml:brushProperty name="height" value="0.025" units="cm"/>
    </inkml:brush>
  </inkml:definitions>
  <inkml:trace contextRef="#ctx0" brushRef="#br0">214 6 5894,'0'0'14968,"-8"-1"-11935,-4-1-1960,1 1-1,-1 0 1,-18 1 0,25 0-953,1 1 0,-1 0-1,1 0 1,-1 0-1,1 0 1,-1 1 0,1-1-1,0 1 1,0 0-1,0 0 1,0 1 0,0-1-1,1 1 1,-6 5-1,1 1-37,-1 1 0,2 0-1,-1 0 1,1 1-1,1 0 1,-6 12-1,10-17-36,-1 0 0,1 1 0,-1-1 0,2 1 0,-1-1 0,1 1 0,0 0 0,0-1 0,1 1 0,0 0 0,0 0 0,1-1 0,1 8 1,-1-12-50,0-1 0,0 1 0,0 0 0,0 0 0,1-1 0,-1 1 0,1-1 1,-1 1-1,1-1 0,0 0 0,-1 1 0,1-1 0,0 0 0,0 0 0,0 0 1,0 0-1,0-1 0,0 1 0,0-1 0,0 1 0,0-1 0,0 1 0,0-1 1,0 0-1,0 0 0,0 0 0,0 0 0,1-1 0,-1 1 0,2-1 0,3 0-45,-1 0 0,0 0-1,0 0 1,1-1 0,-1 0-1,0 0 1,-1 0-1,1-1 1,6-3 0,-5-1-4,-1 1 1,0-1 0,0-1-1,0 1 1,-1-1 0,0 0-1,-1 0 1,1 0 0,-2-1-1,1 1 1,-1-1 0,0 0-1,-1 0 1,0 0 0,-1-1 0,0 1-1,0 0 1,-1-1 0,-1-12-1,1 22 45,0 0 0,0 0 0,1 0 0,-1-1 0,0 1 0,0 0 0,0 0 0,0-1 0,0 1 0,0 0 0,0 0 0,0 0 0,0-1-1,0 1 1,0 0 0,0 0 0,0-1 0,0 1 0,0 0 0,0 0 0,0 0 0,-1-1 0,1 1 0,0 0 0,0 0 0,0 0 0,0 0 0,0-1 0,0 1 0,-1 0 0,1 0-1,0 0 1,0 0 0,0-1 0,0 1 0,-1 0 0,1 0 0,0 0 0,0 0 0,0 0 0,-1 0 0,1 0 0,0 0 0,0 0 0,-1 0 0,1 0 0,0 0 0,0 0 0,0 0-1,-1 0 1,1 0 0,-12 11-188,-9 19 123,13-17 60,2-5 11,1 1 0,0 0 0,0 0-1,1 0 1,0 0 0,1 1 0,0 0 0,-3 14 0,7-23-113,-1-1 1,0 1 0,0-1 0,0 1 0,1-1 0,-1 1 0,0-1 0,1 0-1,-1 1 1,0-1 0,1 1 0,-1-1 0,0 0 0,1 1 0,-1-1 0,1 0-1,-1 0 1,0 1 0,1-1 0,-1 0 0,1 0 0,-1 1 0,1-1 0,-1 0 0,1 0-1,-1 0 1,1 0 0,-1 0 0,1 0 0,-1 0 0,1 0 0,-1 0 0,1 0-1,-1 0 1,1 0 0,-1-1 0,1 1 0,0 0 0,22-6-5989,-4-5-837</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49.855"/>
    </inkml:context>
    <inkml:brush xml:id="br0">
      <inkml:brushProperty name="width" value="0.025" units="cm"/>
      <inkml:brushProperty name="height" value="0.025" units="cm"/>
    </inkml:brush>
  </inkml:definitions>
  <inkml:trace contextRef="#ctx0" brushRef="#br0">114 15 14350,'0'0'12438,"-9"1"-12182,3 0-99,0 1-1,0 0 0,0 0 1,1 0-1,-1 0 0,1 1 1,-1 0-1,1 0 0,0 0 1,0 1-1,0 0 0,1 0 1,-1 0-1,1 0 0,0 1 1,0 0-1,1 0 0,-1 0 1,1 0-1,-4 10 0,7-15-150,0 1-1,0-1 1,0 1 0,0-1-1,0 1 1,0-1-1,0 1 1,0-1-1,0 0 1,0 1 0,0-1-1,1 1 1,-1-1-1,0 1 1,0-1-1,0 0 1,1 1-1,-1-1 1,0 0 0,1 1-1,-1-1 1,0 0-1,1 1 1,-1-1-1,0 0 1,1 0-1,-1 1 1,1-1 0,-1 0-1,0 0 1,1 0-1,-1 1 1,1-1-1,-1 0 1,1 0 0,-1 0-1,0 0 1,1 0-1,-1 0 1,1 0-1,-1 0 1,1 0-1,-1 0 1,1 0 0,-1 0-1,1 0 1,-1-1-1,0 1 1,1 0-1,-1 0 1,1 0-1,-1-1 1,30-7-7,39-33-1102,-60 34 883,0 0-1,0 1 0,1 0 0,0 0 0,0 1 0,0 1 0,1-1 1,0 2-1,0 0 0,0 0 0,12-1 0,-22 4 269,0 1 1,0 0-1,0 0 0,0 0 0,0 0 1,-1 0-1,1 0 0,0 0 0,-1 0 1,1 0-1,0 0 0,-1 0 0,0 0 1,1 0-1,-1 0 0,0 1 0,1-1 1,-1 0-1,0 0 0,0 0 0,0 1 1,0-1-1,0 0 0,0 0 0,0 1 1,-1 1-1,-4 38 816,0-30-580,0-1-1,0 0 0,-1 0 0,0 0 0,-1 0 0,-14 15 0,17-20-148,-1 0 0,0 0-1,0-1 1,0 1-1,0-1 1,-1 0-1,0 0 1,0-1 0,0 0-1,0 0 1,0 0-1,-12 3 1,17-6-210,0 0 0,0 0 1,1 0-1,-1 0 0,0 0 0,0 0 0,0-1 0,1 1 1,-1 0-1,0 0 0,0 0 0,1-1 0,-1 1 0,0 0 1,0-1-1,1 1 0,-1-1 0,0 1 0,1-1 0,-1 1 1,1-1-1,-1 1 0,1-1 0,-1 0 0,1 1 0,-1-1 1,1 0-1,-1 1 0,1-1 0,0 0 0,-1 0 1,1 1-1,0-1 0,0 0 0,0 0 0,-1 1 0,1-1 1,0 0-1,0 0 0,0 0 0,0 1 0,0-1 0,1-1 1,6-39-8063,4 15-3912</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1.398"/>
    </inkml:context>
    <inkml:brush xml:id="br0">
      <inkml:brushProperty name="width" value="0.025" units="cm"/>
      <inkml:brushProperty name="height" value="0.025" units="cm"/>
    </inkml:brush>
  </inkml:definitions>
  <inkml:trace contextRef="#ctx0" brushRef="#br0">1 639 18065,'0'0'11825,"4"9"-11526,2 2-209,-3-3-60,0-1 1,1 0-1,0 0 0,1 0 1,8 10-1,-12-15-12,0-1 0,1 0 0,-1 0 0,1 0 0,-1 1 0,1-1 0,-1-1 0,1 1 0,-1 0 0,1 0 0,0 0 0,-1-1 0,1 1 0,0-1 0,0 0 0,-1 1 0,1-1 0,0 0 0,0 0 0,0 0 0,-1 0 0,1 0 0,0-1 0,0 1 0,0 0 0,-1-1 0,1 0 0,0 1 0,-1-1 0,1 0 0,0 0 0,-1 0 0,1 0 0,1-1 0,11-10 181,0-1 1,0-1-1,-1 0 1,-1 0-1,0-2 1,10-18-1,12-14-117,-34 48-84,0-1 0,1 1 0,-1-1 0,0 1 0,0-1 0,0 1 0,1 0-1,-1-1 1,0 1 0,1-1 0,-1 1 0,0 0 0,1-1 0,-1 1-1,0-1 1,1 1 0,-1 0 0,1 0 0,-1-1 0,1 1 0,-1 0-1,1 0 1,-1-1 0,0 1 0,1 0 0,-1 0 0,1 0 0,0 0 0,-1 0-1,1 0 1,-1 0 0,1 0 0,-1 0 0,1 0 0,-1 0 0,1 0-1,-1 0 1,1 0 0,-1 1 0,1-1 0,-1 0 0,0 0 0,1 1-1,-1-1 1,1 0 0,-1 0 0,1 1 0,-1-1 0,0 1 0,1-1 0,-1 0-1,0 1 1,1-1 0,-1 1 0,0-1 0,0 0 0,1 1 0,-1-1-1,0 1 1,0-1 0,0 1 0,0-1 0,0 1 0,1 0 0,7 46-64,-5-31 110,-2-9 103,1 1-488,-1 0 0,2 0-1,-1 0 1,1 0 0,6 13-1,-8-20 217,-1 0-1,1-1 1,0 1 0,-1 0-1,1 0 1,0 0-1,0-1 1,-1 1-1,1 0 1,0-1-1,0 1 1,0 0 0,0-1-1,0 1 1,0-1-1,0 0 1,0 1-1,0-1 1,0 0 0,2 1-1,-1-2-69,0 1 0,0 0 0,0-1 0,0 0-1,-1 1 1,1-1 0,0 0 0,0 0 0,-1 0 0,1 0-1,0 0 1,-1 0 0,1-1 0,-1 1 0,0 0 0,2-3 0,12-14-2058,0-1 1,-1-1 0,-1 0 0,-1-1 0,-1-1-1,-1 1 1,10-32 0,-6 7 2453,-4 3 3907,-11 39 2977,-5 10-2805,-14 30-1296,15-25-2481,0-1 1,0 1-1,1 1 0,1-1 1,0 1-1,-2 13 1,16-29 184,9-12-205,32-36 0,-39 37-480,2 0 0,0 1 1,1 1-1,24-16 0,-40 28-2,1 1-1,0-1 1,-1 1-1,1-1 1,0 1-1,-1-1 1,1 1-1,0 0 1,0-1-1,0 1 1,-1 0-1,1 0 1,0 0-1,0-1 1,0 1-1,-1 0 1,1 0-1,0 0 1,0 0-1,0 1 1,0-1-1,-1 0 1,1 0-1,0 0 1,0 1-1,0-1 0,-1 0 1,1 1-1,0-1 1,-1 0-1,1 1 1,1 0-1,9 26 167,-11-25-152,1 1 0,-1-1 1,1 0-1,0 0 0,0 0 0,0 0 0,0 0 0,0 0 0,0 0 0,0 0 0,3 3 0,-3-5-16,0 1 0,0-1 0,1 0 0,-1 0-1,0 1 1,0-1 0,1 0 0,-1 0 0,0 0 0,0-1 0,1 1 0,-1 0-1,0 0 1,0-1 0,1 1 0,-1-1 0,0 1 0,0-1 0,0 1 0,0-1-1,0 0 1,0 1 0,0-1 0,0 0 0,0 0 0,0 0 0,0 0 0,1-2-1,49-50 155,-44 43-265,1 1 0,0 0-1,0 1 1,0 0-1,1 0 1,0 0 0,1 1-1,0 1 1,0 0-1,0 0 1,14-5 0,-23 11 95,0 0 0,-1-1 0,1 1 0,0 0 0,0 0 0,0 0 0,-1-1 0,1 1 0,0 0 0,0 0 0,0 1 0,0-1 0,-1 0 0,1 0 0,0 0 0,0 0 0,0 1 0,-1-1 0,1 0 1,0 1-1,0-1 0,-1 1 0,1-1 0,0 0 0,-1 1 0,1 0 0,0-1 0,-1 1 0,1-1 0,-1 1 0,1 0 0,-1-1 0,1 1 0,-1 0 0,0 0 0,1-1 0,-1 1 0,0 0 0,1 0 0,-1 1 0,0 44 359,1-6-106,0-40-217,-1 0-1,0 1 1,1-1-1,-1 1 1,1-1 0,-1 0-1,1 0 1,-1 1-1,1-1 1,-1 0-1,1 0 1,0 1-1,-1-1 1,1 0 0,-1 0-1,1 0 1,-1 0-1,1 0 1,0 0-1,-1 0 1,1 0-1,-1 0 1,1 0 0,-1-1-1,1 1 1,0 0-1,-1 0 1,1 0-1,-1-1 1,1 1 0,-1 0-1,1-1 1,-1 1-1,1 0 1,-1-1-1,0 1 1,1 0-1,-1-1 1,1 1 0,-1-1-1,0 1 1,1-1-1,-1 0 1,21-21 389,-21 22-400,41-53 188,-26 32-458,0 2-1,2 0 1,22-21-1,-39 39 228,1 1 0,-1-1 0,0 1-1,1 0 1,-1-1 0,0 1 0,1 0 0,-1-1-1,1 1 1,-1 0 0,0 0 0,1-1 0,-1 1-1,1 0 1,-1 0 0,1 0 0,-1 0 0,1 0-1,-1 0 1,1 0 0,-1-1 0,1 1-1,-1 0 1,1 1 0,-1-1 0,1 0 0,-1 0-1,1 0 1,-1 0 0,1 0 0,-1 0 0,0 1-1,1-1 1,-1 0 0,1 0 0,0 1 0,6 21-212,-7 47 1152,-1-51-651,1-18-226,0 1-1,0 0 0,0-1 1,0 1-1,0 0 1,0-1-1,0 1 0,0 0 1,0-1-1,0 1 0,0 0 1,0-1-1,1 1 0,-1-1 1,0 1-1,0 0 0,1-1 1,-1 1-1,0-1 0,1 1 1,-1-1-1,0 1 0,1-1 1,-1 1-1,1-1 0,-1 1 1,1-1-1,-1 0 0,1 1 1,0-1-1,-1 0 0,1 1 1,-1-1-1,1 0 0,-1 0 1,1 0-1,1 1 0,0-2 32,0 1 0,1 0-1,-1-1 1,0 0 0,0 1-1,1-1 1,-1 0-1,0 0 1,0-1 0,3-1-1,46-40 479,108-144-1749,-159 187 1196,0 0 0,0-1 0,0 1-1,0 0 1,0 0 0,0-1-1,0 1 1,1 0 0,-1 0 0,0 0-1,0-1 1,0 1 0,0 0-1,1 0 1,-1 0 0,0-1 0,0 1-1,1 0 1,-1 0 0,0 0-1,0 0 1,1 0 0,-1 0 0,0-1-1,0 1 1,1 0 0,-1 0-1,0 0 1,1 0 0,-1 0 0,0 0-1,0 0 1,1 0 0,-1 0-1,0 0 1,0 0 0,1 1 0,-1-1-1,0 0 1,1 0 0,-1 0-1,0 0 1,0 0 0,0 0 0,1 1-1,-1-1 1,0 0 0,0 0-1,1 0 1,-1 1 0,0-1 0,3 21 56,-9 36 643,5-52-720,0 2 136,1-1 1,-1 0-1,1 0 0,0 1 0,0-1 0,2 7 1,-2-12-80,0 0 1,0 0-1,1 0 1,-1-1-1,0 1 1,1 0-1,-1-1 0,0 1 1,1 0-1,-1-1 1,1 1-1,-1 0 1,1-1-1,0 1 1,-1-1-1,1 1 1,-1-1-1,1 1 1,0-1-1,-1 0 1,1 1-1,1-1 1,-1 1 0,1-1 0,0 0 0,-1 0 1,1 0-1,0 0 0,-1-1 0,1 1 1,0 0-1,-1-1 0,1 1 0,-1-1 1,1 0-1,-1 1 0,1-1 0,1-1 1,19-12 58,-2-1-1,0-1 1,0-1 0,27-31 0,-26 25-382,2 2 0,38-29 0,-61 49 295,0 1 0,1 0 1,-1-1-1,0 1 1,1 0-1,-1-1 1,1 1-1,-1 0 1,0 0-1,1 0 1,-1-1-1,1 1 1,-1 0-1,1 0 1,-1 0-1,0 0 0,1 0 1,-1 0-1,1 0 1,-1 0-1,1 0 1,-1 0-1,1 0 1,-1 0-1,1 0 1,-1 0-1,1 0 1,-1 1-1,0-1 1,1 0-1,-1 0 0,1 0 1,-1 1-1,0-1 1,1 0-1,-1 1 1,0-1-1,1 0 1,-1 1-1,0-1 1,1 0-1,-1 1 1,0-1-1,0 1 1,0-1-1,1 1 1,3 32 58,-11 38 203,8-35-61,4-29-760,5-21-1273,-8 8 244,0 0 0,-1 1 0,0-1 0,0 0 0,0 0-1,-1-6 1,1 9 707,0-30-12922</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1.729"/>
    </inkml:context>
    <inkml:brush xml:id="br0">
      <inkml:brushProperty name="width" value="0.025" units="cm"/>
      <inkml:brushProperty name="height" value="0.025" units="cm"/>
    </inkml:brush>
  </inkml:definitions>
  <inkml:trace contextRef="#ctx0" brushRef="#br0">4 0 9641,'-3'0'12940,"3"2"-10473,0 6-545,8 1-1122,5 0-672,8 1-832,5-1-2659,1-5-2435,2-4-2338</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2.156"/>
    </inkml:context>
    <inkml:brush xml:id="br0">
      <inkml:brushProperty name="width" value="0.025" units="cm"/>
      <inkml:brushProperty name="height" value="0.025" units="cm"/>
    </inkml:brush>
  </inkml:definitions>
  <inkml:trace contextRef="#ctx0" brushRef="#br0">120 358 19090,'-9'5'2386,"-2"2"-1511,1 0 0,0 1-1,0 0 1,0 1 0,1 0 0,-9 11-1,15-16-710,-1 0 0,1 0 0,0 1 0,0 0 0,1-1 0,-1 1 0,1 0-1,0 0 1,0 0 0,1 0 0,-1 0 0,1 1 0,0-1 0,1 0 0,-1 1 0,1-1 0,0 1-1,0-1 1,2 10 0,-1-14-172,0 1 0,0 0 0,0 0 0,1-1 1,-1 1-1,0 0 0,1-1 0,-1 1 0,1-1 0,-1 0 0,1 1 0,0-1 0,-1 0 0,1 0 0,0 0 0,0 0 0,0 0 0,0-1 1,0 1-1,0-1 0,0 1 0,0-1 0,0 0 0,0 1 0,0-1 0,0 0 0,0 0 0,0-1 0,0 1 0,0 0 0,0-1 0,2 0 0,4 0-84,-1 0-1,0-1 0,1 0 1,-1-1-1,0 1 0,0-1 0,10-7 1,-9 5 4,-1-1 1,0-1-1,-1 1 1,0-1 0,0 0-1,0-1 1,-1 1-1,0-1 1,0 0-1,-1 0 1,5-15 0,-4 9 85,0-1 1,-2 1 0,0-1 0,0 0 0,-2-1 0,1-17 0,-13 80-122,11-45 145,0 0 1,0 0-1,0-1 0,1 1 1,-1 0-1,0 0 0,1 0 1,-1-1-1,1 1 0,-1 0 1,1 0-1,0-1 0,0 1 1,0-1-1,0 1 1,0-1-1,0 1 0,0-1 1,0 1-1,1-1 0,-1 0 1,0 0-1,1 0 0,-1 0 1,1 0-1,-1 0 0,1 0 1,0 0-1,-1 0 1,1-1-1,0 1 0,0-1 1,0 1-1,-1-1 0,1 0 1,0 0-1,0 0 0,0 0 1,-1 0-1,1 0 1,0 0-1,0-1 0,3 0 1,4-1 50,0 0 0,-1 0 1,1-1-1,-1 0 1,0-1-1,0 1 0,0-2 1,8-4-1,5-8-82,-1-1-1,-1 0 1,0-2 0,-1 0-1,-2-1 1,0 0 0,-1-1-1,-1-1 1,-1-1 0,-1 0-1,17-50 1,-23 41-279,-6 33 281,0 0 0,0 0 1,0 0-1,-1-1 1,1 1-1,0 0 0,0 0 1,0 0-1,0-1 1,0 1-1,0 0 0,-1 0 1,1 0-1,0 0 0,0 0 1,0-1-1,-1 1 1,1 0-1,0 0 0,0 0 1,0 0-1,-1 0 0,1 0 1,0 0-1,0 0 1,0 0-1,-1 0 0,1 0 1,0 0-1,0 0 0,-1 0 1,1 0-1,0 0 1,0 0-1,-1 0 0,1 0 1,0 0-1,0 0 0,0 0 1,-1 0-1,1 0 1,0 0-1,0 0 0,0 1 1,-1-1-1,1 0 0,0 0 1,0 0-1,0 0 1,0 1-1,0-1 0,-1 0 1,1 0-1,0 1 1,-5 4-12,0 0 1,0 1-1,0 0 1,1 0 0,0 0-1,-4 7 1,-1 4 193,1 1-1,0 0 1,1 0 0,1 0-1,1 1 1,1 0 0,0 0-1,2 1 1,0-1 0,1 35-1,1-51-163,0-1 0,1 1-1,-1 0 1,1-1 0,-1 1 0,1-1-1,0 1 1,0-1 0,0 1-1,0-1 1,0 0 0,1 1 0,-1-1-1,1 0 1,0 0 0,-1 0-1,1 0 1,0 0 0,0 0 0,0-1-1,1 1 1,-1-1 0,0 1-1,0-1 1,1 0 0,-1 0 0,1 0-1,-1 0 1,1 0 0,0-1-1,-1 1 1,1-1 0,-1 0 0,1 1-1,0-1 1,-1-1 0,1 1-1,3-1 1,4 0 23,0 0-1,-1-1 0,1-1 1,-1 0-1,1 0 1,-1-1-1,0 0 0,-1 0 1,11-7-1,5-6-9,0-1 0,-2-2-1,0 0 1,34-41 0,-47 49 11,0 0 1,0 0-1,-1 0 0,-1-1 1,0-1-1,-1 1 1,-1-1-1,0 0 0,-1 0 1,0-1-1,2-20 1,-5 34-36,-1-1 0,0 1 0,0-1 0,0 0 0,0 1 0,0-1 0,0 1 0,0-1 0,0 1 0,-1-1 0,1 1 0,-1-1 1,1 1-1,-1-1 0,0 1 0,1 0 0,-1-1 0,0 1 0,-1-2 0,1 3-1,0-1 0,0 1 1,1-1-1,-1 1 0,0 0 0,0-1 1,0 1-1,0 0 0,0 0 0,0 0 1,0 0-1,0 0 0,0 0 0,0 0 0,0 0 1,0 0-1,0 0 0,0 0 0,1 1 1,-1-1-1,0 0 0,-1 1 0,-3 2 0,1-1-1,0 1 1,-1-1-1,2 1 1,-1 0-1,0 0 1,0 1-1,1-1 1,0 1-1,-4 5 1,2-1 0,1-1 0,1 1 0,-1 0 0,2 0 0,-1 0 0,1 0 0,0 0 0,0 1 0,1-1 0,0 10 0,1-14 0,0-1 0,0 1 0,0 0 0,1-1 0,-1 1 0,1 0 0,0-1 0,0 1 0,0-1 0,1 0 0,-1 1 0,1-1 0,0 0 0,0 0 0,0 0 0,0 0 0,0 0 0,1 0 0,-1-1 0,1 1 0,0-1 0,0 0 0,0 0 0,0 0 0,6 3 0,2-1-272,0 0 0,0-1 0,1 0 0,-1 0 0,1-2 0,17 1 0,-13-1-899,0-2 1,-1 0-1,1 0 1,22-6-1,21-14-9297</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3.095"/>
    </inkml:context>
    <inkml:brush xml:id="br0">
      <inkml:brushProperty name="width" value="0.025" units="cm"/>
      <inkml:brushProperty name="height" value="0.025" units="cm"/>
    </inkml:brush>
  </inkml:definitions>
  <inkml:trace contextRef="#ctx0" brushRef="#br0">0 302 19506,'1'9'1650,"7"120"986,5 61-934,-9-167-1631,0 0 1,1 0-1,1-1 1,1 0 0,21 42-1,-26-60-82,0 0 1,0 0-1,0 0 0,1-1 0,-1 0 1,1 1-1,0-1 0,0 0 0,1 0 1,-1 0-1,1-1 0,-1 1 0,1-1 1,0 0-1,0 0 0,0 0 0,6 2 0,-6-4 12,0 1 0,-1-1 0,1 0 0,-1 0-1,1 0 1,0-1 0,-1 1 0,1-1 0,-1 0-1,1 0 1,-1 0 0,1 0 0,-1-1 0,0 1-1,1-1 1,-1 0 0,0 0 0,0 0 0,0-1-1,-1 1 1,4-4 0,9-10 126,-1-1 0,0 0-1,-2-1 1,0 0 0,-1-1 0,-1 0-1,-1-1 1,0 0 0,-2-1 0,0 1 0,4-25-1,-1-8 339,-2 0-1,-2-1 1,-2-69-1,-4 118-598,-1 7 46,0 19 10,-2 36 53,5-25 26,0 1 1,12 51 0,-10-68-2,0-1-1,1 1 0,0-2 0,2 1 1,-1-1-1,2 1 0,12 18 1,-18-31 22,0 1 1,1 0 0,-1 0 0,0-1 0,1 1 0,0-1 0,-1 0 0,1 0 0,0 0 0,0 0 0,0 0 0,1 0 0,-1-1-1,0 0 1,0 0 0,1 0 0,-1 0 0,1 0 0,6 0 0,-5-1 70,0-1 0,0 0 0,-1 0 0,1 0 0,0-1 1,-1 1-1,1-1 0,-1 0 0,0 0 0,1-1 0,-1 1 0,7-7 0,4-5 211,-1 0 0,0-1 0,-1 0-1,0-1 1,17-31 0,-14 19-242,-2 1-1,-1-2 1,-2 1-1,-1-2 1,12-51 0,-18 58-51,0 0 1,-2 0 0,0 0-1,-2 0 1,0 0 0,-2 0 0,-1 1-1,-7-33 1,7 44-2,-1 1-1,0-1 1,-1 1-1,-5-11 1,9 20-17,0-1-1,1 0 1,-1 1 0,0-1 0,0 1-1,0-1 1,0 1 0,0-1 0,0 1-1,-1 0 1,1-1 0,0 1-1,-1 0 1,1 0 0,-1 0 0,1 0-1,-1 0 1,0 0 0,1 1-1,-1-1 1,0 0 0,1 1 0,-1-1-1,0 1 1,0 0 0,0 0-1,1-1 1,-1 1 0,0 0 0,0 1-1,0-1 1,-3 1 0,4 0-106,-1 0 0,1 0 1,0 1-1,0-1 0,-1 1 0,1-1 1,0 1-1,0-1 0,1 1 1,-1-1-1,0 1 0,0 0 0,1 0 1,-1-1-1,1 1 0,-1 0 1,1 0-1,0 0 0,0-1 0,0 3 1,0 46-3359,0-35 1077,1 9-3435,0-7-3140</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3.691"/>
    </inkml:context>
    <inkml:brush xml:id="br0">
      <inkml:brushProperty name="width" value="0.025" units="cm"/>
      <inkml:brushProperty name="height" value="0.025" units="cm"/>
    </inkml:brush>
  </inkml:definitions>
  <inkml:trace contextRef="#ctx0" brushRef="#br0">97 115 16271,'0'-8'2483,"1"3"-2053,-1-37 3296,0 40-3527,0 1 0,0-1 0,0 1 0,0-1 0,-1 1 0,1 0 0,0-1 0,-1 1 0,1 0 0,-1-1-1,0 1 1,1 0 0,-1-1 0,0 1 0,0 0 0,0 0 0,1 0 0,-1 0 0,0 0 0,-1 0 0,1 0 0,0 0 0,0 0 0,0 0-1,-1 1 1,1-1 0,-2 0 0,1 1-141,0 0 1,0 1-1,1-1 0,-1 1 0,0-1 0,1 1 0,-1 0 1,1 0-1,-1 0 0,0 0 0,1 0 0,0 0 0,-1 0 0,1 0 1,0 1-1,0-1 0,-1 1 0,1-1 0,0 1 0,0-1 1,1 1-1,-1-1 0,0 1 0,0 0 0,1-1 0,-1 3 1,-19 55-171,18-53 185,-3 12-40,1 0 0,1 0-1,0 0 1,1 0 0,1 1 0,1-1-1,2 22 1,-2-39-25,0 1-1,0-1 1,0 0 0,1 0 0,-1 1 0,0-1-1,1 0 1,-1 0 0,0 0 0,1 0-1,0 1 1,-1-1 0,1 0 0,-1 0-1,1 0 1,0 0 0,0 0 0,0-1-1,0 1 1,0 0 0,0 0 0,0 0-1,0-1 1,0 1 0,0 0 0,0-1-1,0 1 1,2 0 0,-1-1 12,1 0 0,-1 0 0,1-1 0,-1 1 1,1 0-1,-1-1 0,1 0 0,-1 1 0,1-1 0,-1 0 0,0 0 0,0-1 1,3 0-1,6-5 69,-1-1 1,0 0 0,0 0 0,13-14 0,-5 0-14,0-1 1,-2 0 0,16-28-1,-26 40-52,0-1-1,-1 0 0,0 0 0,-1 0 1,0-1-1,-1 1 0,-1-1 0,0 0 0,1-14 1,-16 64-286,8-15 259,1-1 0,1 1 0,0 1 0,2-1 0,1 0 0,2 25 0,-2-46 1,0 0 0,0 0-1,1 0 1,-1 1 0,0-1 0,1 0 0,-1 0 0,1 0 0,-1 0 0,1 0 0,-1 0 0,1 0-1,0 0 1,-1 0 0,1 0 0,0 0 0,0 0 0,0 0 0,0 0 0,0-1 0,0 1 0,0 0-1,0-1 1,0 1 0,2 0 0,-1-1-61,0 1 1,0-1-1,1 0 0,-1 0 0,0-1 0,0 1 1,0 0-1,0-1 0,1 1 0,-1-1 1,0 0-1,0 0 0,2-1 0,5-3-570,-1 0-1,1 0 0,-1-1 1,0-1-1,7-6 1,20-28-4449,-1-6-2141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40.276"/>
    </inkml:context>
    <inkml:brush xml:id="br0">
      <inkml:brushProperty name="width" value="0.025" units="cm"/>
      <inkml:brushProperty name="height" value="0.025" units="cm"/>
    </inkml:brush>
  </inkml:definitions>
  <inkml:trace contextRef="#ctx0" brushRef="#br0">105 1 13837,'0'0'9721,"2"8"-9107,1 17-145,-1 1 0,-2-1 0,0 0 0,-5 31 0,0 66 1397,6-109-1808,0 1 0,1-1 0,0 0 1,1 0-1,1 0 0,0 0 0,7 14 1,9 6-2,-16-28-29,0 0 1,0 1 0,-1 0-1,0-1 1,0 1 0,0 1-1,-1-1 1,2 7 0,-4-12 54,0-1 1,-1 1 0,1-1-1,-1 0 1,1 1 0,-1-1-1,1 1 1,-1-1 0,1 0-1,-1 1 1,1-1 0,-1 0-1,1 1 1,-1-1 0,0 0-1,1 0 1,-1 0 0,1 0-1,-1 0 1,0 1 0,1-1-1,-1 0 1,0 0 0,1-1-1,-1 1 1,1 0 0,-1 0-1,-1 0 1,-20-2 554,15-1-596,0 0 0,1 0 0,-1 0 1,0-1-1,1 0 0,0 0 0,0 0 1,0-1-1,1 0 0,-1 0 0,1-1 0,0 1 1,1-1-1,-8-11 0,6 7-112,-1-1-1,2 0 1,-1 0 0,1-1-1,1 1 1,0-1 0,1 0-1,-2-14 1,4 23-107,1 0-1,0-1 1,0 1 0,0 0-1,1-1 1,-1 1 0,1 0-1,0 0 1,0-1 0,0 1 0,0 0-1,0 0 1,1 0 0,-1 0-1,1 0 1,0 1 0,0-1-1,0 0 1,0 1 0,0-1 0,1 1-1,-1 0 1,1 0 0,-1 0-1,1 0 1,0 0 0,0 1 0,0-1-1,5-1 1,10-4-1226,1 2 0,-1 0 0,1 1 0,23-2 0,-1-1-1744,13-6-2838</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4.143"/>
    </inkml:context>
    <inkml:brush xml:id="br0">
      <inkml:brushProperty name="width" value="0.025" units="cm"/>
      <inkml:brushProperty name="height" value="0.025" units="cm"/>
    </inkml:brush>
  </inkml:definitions>
  <inkml:trace contextRef="#ctx0" brushRef="#br0">111 348 5573,'0'0'12113,"-10"13"-8136,-6 11-2778,1-1-1,-24 52 1,33-63-846,1 1 1,1-1 0,0 1-1,0 0 1,1 1 0,1-1-1,0 1 1,1-1 0,2 27-1,-1-39-352,0 0-1,0 0 1,0 1-1,1-1 1,-1 0-1,1 1 0,-1-1 1,1 0-1,-1 0 1,1 0-1,0 1 1,-1-1-1,1 0 1,0 0-1,0 0 1,0 0-1,0 0 0,0-1 1,0 1-1,0 0 1,0 0-1,0-1 1,0 1-1,0 0 1,1-1-1,-1 1 1,0-1-1,0 0 0,1 1 1,-1-1-1,0 0 1,1 0-1,-1 0 1,0 0-1,1 0 1,-1 0-1,0 0 1,1 0-1,1-1 0,2 0 6,0 0 0,0-1 0,0 1-1,0-1 1,0 0 0,0-1-1,0 1 1,8-7 0,3-5 9,0-1 0,-1 0 1,0-1-1,-2-1 1,0 0-1,-1-1 0,0 0 1,-2-1-1,0-1 0,-1 1 1,10-36-1,-7 14-9,-2 1 0,-2-1-1,-2 0 1,-2-1 0,-1-45 0,-3 78-7,0 0 0,-1-1 0,0 1 0,-1 0 0,0 0 1,-6-15-1,8 22-7,-1 0 0,0 1 1,1-1-1,-1 0 1,0 1-1,0-1 0,0 1 1,0 0-1,0-1 0,0 1 1,-1 0-1,1-1 0,0 1 1,-1 0-1,1 0 1,-1 0-1,1 0 0,-1 0 1,1 1-1,-1-1 0,0 0 1,1 1-1,-1-1 1,0 1-1,0 0 0,1 0 1,-1-1-1,0 1 0,0 0 1,1 0-1,-1 0 0,0 1 1,0-1-1,1 0 1,-1 1-1,0-1 0,0 1 1,1 0-1,-1-1 0,1 1 1,-1 0-1,1 0 1,-3 2-1,-1 0-11,0 2 0,0-1 1,0 0-1,0 1 0,1 0 0,-1 0 1,1 1-1,1-1 0,-1 1 0,-4 9 0,-26 66 43,32-74-23,1-6 1,-4 13 48,0 0 0,1 1 0,-2 15-1,5-28-47,1 0 0,-1 1 0,1-1 0,0 0-1,0 0 1,0 1 0,0-1 0,0 0 0,0 0 0,0 0 0,1 1-1,-1-1 1,1 0 0,-1 0 0,1 0 0,0 0 0,0 0-1,0 0 1,0 0 0,1 0 0,-1 0 0,0-1 0,1 1 0,-1 0-1,1-1 1,-1 1 0,1-1 0,0 0 0,3 3 0,9 0-122,0-1 1,0-1 0,0 0-1,18 1 1,-13-2-446,1 1 1,25 6-1,-40-7 381,-1 0-1,0 1 1,0-1-1,0 1 1,0 0-1,0 0 1,0 0-1,0 1 1,-1-1-1,1 1 1,-1 0-1,0 0 1,0 0-1,0 1 1,4 4-1,-5-4 86,0 1-1,-1 0 1,1-1-1,-1 1 1,0 0-1,0 0 0,0 0 1,-1-1-1,1 1 1,-1 0-1,-1 0 1,0 5-1,1-3-379,0-1-1,0 1 1,0-1 0,1 0-1,-1 1 1,3 6 0,-3-13 226,1 1 1,-1 0 0,0 0 0,1 0-1,-1 0 1,1 0 0,-1-1 0,1 1-1,-1 0 1,1 0 0,0-1 0,-1 1-1,1-1 1,0 1 0,0 0 0,-1-1 0,1 1-1,0-1 1,0 0 0,0 1 0,0-1-1,0 0 1,-1 1 0,1-1 0,0 0-1,0 0 1,0 0 0,0 0 0,0 0-1,0 0 1,0 0 0,0 0 0,0 0-1,0 0 1,0 0 0,0-1 0,-1 1-1,1 0 1,1-1 0,16-11-5284</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4.503"/>
    </inkml:context>
    <inkml:brush xml:id="br0">
      <inkml:brushProperty name="width" value="0.025" units="cm"/>
      <inkml:brushProperty name="height" value="0.025" units="cm"/>
    </inkml:brush>
  </inkml:definitions>
  <inkml:trace contextRef="#ctx0" brushRef="#br0">132 133 448,'4'-12'9743,"-3"8"-9066,4-7 921,-2-1-1,0 0 1,0 0 0,-1 0 0,-1-1 0,0-18 0,-1 30-1503,0 0 1,0 1-1,0-1 1,0 0-1,-1 1 1,1-1 0,0 1-1,-1-1 1,1 0-1,0 1 1,-1-1-1,1 1 1,-1-1-1,1 1 1,-1-1-1,1 1 1,-1 0-1,1-1 1,-1 1-1,1 0 1,-1-1-1,0 1 1,1 0-1,-1-1 1,1 1-1,-1 0 1,0 0-1,1 0 1,-1 0 0,0 0-1,1 0 1,-1 0-1,0 0 1,1 0-1,-1 0 1,0 0-1,1 0 1,-1 0-1,0 1 1,1-1-1,-1 0 1,0 0-1,1 1 1,-1-1-1,1 0 1,-1 1-1,1-1 1,-1 1-1,0-1 1,-30 21 610,31-20-701,-13 10 118,2 0-1,0 1 0,0 1 0,1 0 1,1 0-1,0 1 0,0 0 0,-6 17 0,16-30-120,-1-1 0,0 1-1,1-1 1,-1 0-1,1 1 1,-1-1-1,1 1 1,-1-1-1,1 0 1,-1 1-1,1-1 1,-1 0 0,1 0-1,0 0 1,-1 1-1,1-1 1,-1 0-1,1 0 1,0 0-1,-1 0 1,1 0 0,-1 0-1,1 0 1,0 0-1,-1 0 1,1 0-1,0-1 1,-1 1-1,1 0 1,-1 0-1,1 0 1,-1-1 0,1 1-1,0-1 1,26-6 61,-4-3-432,2 1 0,-1 1 0,1 2 0,0 0 0,0 1 0,1 2 0,41-1 0,-65 4 380,0 1 1,0-1-1,-1 0 1,1 0-1,0 1 1,-1-1-1,1 1 0,0-1 1,-1 1-1,1 0 1,-1 0-1,1-1 1,-1 1-1,1 0 1,-1 1-1,0-1 1,0 0-1,1 0 1,-1 0-1,0 1 1,0-1-1,0 0 0,0 1 1,0-1-1,-1 1 1,1 0-1,0-1 1,-1 1-1,1-1 1,-1 1-1,1 0 1,-1 0-1,0-1 1,0 1-1,0 0 0,0-1 1,0 1-1,0 0 1,0 0-1,-1-1 1,1 1-1,-1 2 1,-1 5 279,0 0 0,-1 0 0,0 0 0,0 0 0,-1 0 0,-6 11 0,5-11-64,-36 53 1041,38-58-1197,-1 0 0,1 0 0,-1 0 0,0 0-1,0 0 1,0-1 0,0 0 0,-1 0 0,1 0-1,-10 4 1,13-7-98,0 0-1,1 0 1,-1 0-1,1 0 1,-1 0-1,1 0 1,-1 0-1,1 0 1,-1-1-1,1 1 1,-1 0-1,1 0 1,-1-1 0,1 1-1,0 0 1,-1 0-1,1-1 1,-1 1-1,1-1 1,0 1-1,-1 0 1,1-1-1,0 1 1,-1-1-1,1 1 1,0-1-1,0 1 1,0-1-1,-1 1 1,1-1-1,0 1 1,0-1-1,0 1 1,0-1-1,0 1 1,0-1-1,0 1 1,0-1-1,0 1 1,0-1-1,0 1 1,0-1 0,1-30-1796,-1 29 1566,3-21-1643,1 1 0,1 0 0,8-24 0,2-6-1909,3-20-1849</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5.131"/>
    </inkml:context>
    <inkml:brush xml:id="br0">
      <inkml:brushProperty name="width" value="0.025" units="cm"/>
      <inkml:brushProperty name="height" value="0.025" units="cm"/>
    </inkml:brush>
  </inkml:definitions>
  <inkml:trace contextRef="#ctx0" brushRef="#br0">6 39 14542,'0'0'12310,"0"16"-12032,-5 446 3346,5-460-3584,0-1 0,0 1-1,0 0 1,0-1 0,0 1-1,0 0 1,0-1 0,1 1-1,-1 0 1,0-1 0,1 1-1,0-1 1,-1 1 0,1-1-1,0 1 1,0-1 0,0 1-1,0-1 1,0 0 0,0 1-1,0-1 1,0 0 0,1 0-1,-1 0 1,0 0 0,1 0-1,1 1 1,-2-2-15,1 0 0,0 0 0,-1 0 0,1 0 0,0 0 1,-1-1-1,1 1 0,0 0 0,-1-1 0,1 1 0,0-1 0,-1 0 0,1 1 0,-1-1 1,1 0-1,-1 0 0,1 0 0,-1 0 0,0 0 0,0 0 0,1 0 0,-1-1 0,0 1 0,0 0 1,0-1-1,1-2 0,4-6 1,0 0 0,-1 0 0,0-1 1,-1 1-1,0-1 0,0 0 0,-1-1 0,2-20 1,-2 10-104,-2 0 1,0-1 0,-5-36-1,-2 30-89,6 28 158,-1 0 0,1 0 0,0 0 0,-1 1 1,1-1-1,0 0 0,-1 0 0,1 0 1,-1 1-1,0-1 0,1 0 0,-1 1 1,1-1-1,-1 0 0,0 1 0,0-1 0,1 1 1,-1-1-1,0 1 0,0-1 0,0 1 1,1 0-1,-1-1 0,0 1 0,0 0 1,0 0-1,-2-1 0,3 2-6,-1-1 1,0 1-1,1-1 0,-1 0 0,1 1 1,-1-1-1,1 1 0,-1 0 0,1-1 0,-1 1 1,1-1-1,0 1 0,-1 0 0,1-1 1,0 1-1,-1 0 0,1-1 0,0 1 1,0 0-1,0-1 0,0 1 0,0 0 1,0-1-1,0 1 0,0 0 0,0 1 1,0 26-44,0-22 21,0 0 30,0 0 0,0 0 0,0-1-1,1 1 1,0 0 0,0 0 0,1-1 0,0 1 0,0-1 0,0 0 0,0 1 0,1-1 0,5 7 0,-5-9 4,0 0 1,0 0-1,0-1 0,0 1 0,0-1 0,1 0 0,-1 0 1,1 0-1,-1 0 0,1-1 0,0 0 0,0 1 0,0-1 1,0-1-1,0 1 0,0 0 0,0-1 0,0 0 0,0 0 1,6-1-1,1 0 20,-1-1-1,0-1 1,1 0 0,-1 0-1,0-1 1,0 0 0,-1-1 0,1 0-1,-1 0 1,0-1 0,0 0 0,9-10-1,14-12-411,44-53 0,-74 79 354,57-65-1439,-60 94 1148,-6 7 692,4-17 30,0-1-1,-2 34 0,5-49-372,0 0 0,0 0-1,0 0 1,0-1 0,0 1-1,0 0 1,0 0 0,0 0-1,0 0 1,1 0 0,-1 0-1,0 0 1,1 0 0,-1-1-1,1 1 1,-1 0 0,1 0-1,-1-1 1,1 1 0,-1 0 0,1-1-1,0 1 1,-1 0 0,1-1-1,0 1 1,0-1 0,-1 1-1,1-1 1,0 1 0,1-1-1,1 1 19,0-1-1,-1 0 0,1 0 1,0 0-1,0 0 1,-1 0-1,1 0 1,0-1-1,-1 0 0,5-1 1,5-3 60,0 0 1,0-1 0,17-11-1,116-94-422,-38 26-282,-105 83 602,0 1 0,0-1 0,0 0 0,1 1 0,-1-1 0,0 1 1,1 0-1,-1 0 0,1 0 0,-1 0 0,1 0 0,0 1 0,-1-1 0,4 0 0,-5 2 6,0 0 0,0 0 0,0-1 1,0 1-1,0 0 0,0 0 0,0 0 0,0 0 0,0 0 0,-1 0 1,1 0-1,0 1 0,-1-1 0,1 0 0,0 0 0,-1 0 0,0 1 0,1-1 1,-1 0-1,0 1 0,1-1 0,-1 0 0,0 1 0,0-1 0,0 0 0,-1 3 1,1 2 34,1-1 0,-1 1 0,1-1 0,0 0 0,1 1 0,-1-1 0,1 0 0,0 0 0,0 0 0,1 0 0,4 7 0,-5-10-13,1 0 0,-1 0 0,1 0 0,-1-1-1,1 1 1,0 0 0,-1-1 0,1 0 0,0 0 0,0 0 0,0 0 0,0 0-1,0 0 1,0-1 0,0 0 0,1 1 0,-1-1 0,0 0 0,0-1 0,0 1-1,0-1 1,3 0 0,15-4-53,-1-2 0,0 0 0,0-1 0,-1-1 0,0-1 0,-1 0-1,25-19 1,14-7-1161,-17 14-202,12-8-2490,-18 9-2716,-11 4-3095</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5.802"/>
    </inkml:context>
    <inkml:brush xml:id="br0">
      <inkml:brushProperty name="width" value="0.025" units="cm"/>
      <inkml:brushProperty name="height" value="0.025" units="cm"/>
    </inkml:brush>
  </inkml:definitions>
  <inkml:trace contextRef="#ctx0" brushRef="#br0">5 115 16528,'0'0'8258,"0"13"-6448,-2 40-818,-1-9-391,6 77 0,-3-120-596,0 1 0,0-1-1,0 1 1,0-1 0,1 0 0,-1 1 0,0-1 0,1 0-1,-1 1 1,1-1 0,-1 0 0,1 1 0,0-1 0,-1 0-1,1 0 1,0 0 0,0 1 0,0-1 0,0 0 0,0 0-1,0-1 1,0 1 0,0 0 0,1 0 0,-1 0 0,0-1-1,0 1 1,1-1 0,-1 1 0,0-1 0,1 1 0,-1-1-1,0 0 1,1 1 0,-1-1 0,1 0 0,-1 0 0,1 0-1,-1 0 1,0-1 0,1 1 0,-1 0 0,1 0 0,-1-1-1,0 1 1,2-2 0,3 0 41,0-1 0,0 0 0,0 0 0,0-1 0,0 0 0,-1 0 0,0 0 0,7-7 0,3-7 130,-1 0 0,0-1 0,-2-1 0,0 0 0,-1 0 1,-1-1-1,-1-1 0,0 0 0,-2 0 0,-1 0 0,-1-1 1,-1 0-1,3-45 0,-9 144-194,0-43 16,1-1 1,1 0-1,2 1 1,1-1 0,9 39-1,-12-69-21,1 0 0,-1 0-1,0 0 1,1 0 0,-1 0 0,1-1-1,0 1 1,0 0 0,0 0-1,0-1 1,0 1 0,0 0 0,0-1-1,0 1 1,1-1 0,-1 0 0,0 1-1,1-1 1,-1 0 0,1 0-1,0 0 1,-1 0 0,1 0 0,0 0-1,0 0 1,0-1 0,-1 1 0,1-1-1,0 1 1,0-1 0,0 0-1,0 1 1,0-1 0,0 0 0,0 0-1,0-1 1,0 1 0,3-1 0,1-1-165,0-1 1,0 0 0,0 0-1,-1-1 1,1 1 0,-1-1-1,0 0 1,0-1 0,0 1-1,6-8 1,2-5-1523,-1 1 1,-1-1-1,16-30 0,2-27-6009,-12 3-3070</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6.147"/>
    </inkml:context>
    <inkml:brush xml:id="br0">
      <inkml:brushProperty name="width" value="0.025" units="cm"/>
      <inkml:brushProperty name="height" value="0.025" units="cm"/>
    </inkml:brush>
  </inkml:definitions>
  <inkml:trace contextRef="#ctx0" brushRef="#br0">35 1 18225,'-3'12'1970,"3"-9"-1841,-24 146 5438,20-118-4698,1 0 0,2 1 0,4 37-1,-3-67-861,0-1-1,0 0 0,0 1 0,0-1 0,1 1 0,-1-1 0,0 0 0,1 1 0,0-1 0,-1 0 0,1 1 1,0-1-1,-1 0 0,1 0 0,0 0 0,0 1 0,0-1 0,0 0 0,0-1 0,0 1 0,1 0 0,-1 0 1,0 0-1,0 0 0,0-1 0,1 1 0,-1-1 0,1 1 0,-1-1 0,0 0 0,1 1 0,-1-1 0,1 0 1,-1 0-1,0 0 0,1 0 0,-1 0 0,1 0 0,-1 0 0,1 0 0,-1-1 0,0 1 0,1-1 0,-1 1 1,3-2-1,8-2-57,-1-1-1,1-1 1,-1 0 0,12-8 0,-13 8-331,-5 3 149,1 0 0,-1 0 0,1 0 0,0 1 0,0-1 1,0 2-1,1-1 0,11-1 0,-16 3 225,-1 0 0,1 0 1,0 0-1,0 0 0,-1 1 1,1-1-1,0 1 0,-1-1 1,1 1-1,-1-1 0,1 1 0,-1 0 1,1 0-1,-1 0 0,1 0 1,-1 0-1,0 0 0,1 0 1,-1 1-1,0-1 0,0 0 0,0 1 1,0-1-1,0 1 0,0-1 1,0 1-1,-1-1 0,1 1 0,-1 0 1,1-1-1,-1 1 0,1 0 1,-1-1-1,0 1 0,0 0 1,0 3-1,1 5 230,-1 1-1,0 0 1,-1 0 0,-1 0 0,1 0 0,-1-1 0,-1 1-1,0-1 1,-1 1 0,0-1 0,-7 13 0,8-18-71,0 1 0,0-1 0,0 0 0,-1 0 0,0 0 0,0 0 0,0 0 0,-1-1 0,1 0 0,-1 0 0,0 0 0,0-1 0,-1 1 0,1-1 0,-1-1 0,1 1 0,-1-1 0,0 0 0,0 0 0,0 0 0,-7 0 0,12-2-171,-1 0-1,1 0 1,0 0-1,0 0 1,0-1-1,-1 1 1,1 0-1,0-1 0,0 1 1,0-1-1,0 1 1,0-1-1,0 0 1,0 1-1,0-1 1,0 0-1,0 0 1,0 0-1,0 1 1,0-1-1,1 0 1,-1 0-1,0 0 1,1 0-1,-1-1 1,1 1-1,-1 0 1,1 0-1,-1 0 0,1 0 1,0 0-1,-1-1 1,1 1-1,0-1 1,-2-50-2654,2 42 1812,0 3-156,0 0 1,1-1-1,0 1 1,0 0-1,1 0 1,0 0-1,0 0 1,1 0-1,3-7 1,14-22-6340</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6.543"/>
    </inkml:context>
    <inkml:brush xml:id="br0">
      <inkml:brushProperty name="width" value="0.025" units="cm"/>
      <inkml:brushProperty name="height" value="0.025" units="cm"/>
    </inkml:brush>
  </inkml:definitions>
  <inkml:trace contextRef="#ctx0" brushRef="#br0">1 320 5093,'0'0'4142,"9"-4"1869,-3 2-5064,0-1 0,0 0 0,-1 0 0,0 0 0,1-1-1,-1 0 1,0 0 0,-1 0 0,1 0 0,-1-1 0,0 0-1,0 0 1,0 0 0,4-8 0,-6 8-615,0 1 0,0-1 0,-1 0 0,0 0-1,0 0 1,0 0 0,0 0 0,0-8 0,-1 13-333,0 0-1,0-1 1,0 1 0,0 0-1,0 0 1,0 0 0,0-1-1,0 1 1,-1 0-1,1 0 1,0-1 0,0 1-1,0 0 1,0 0 0,0 0-1,0-1 1,0 1 0,0 0-1,-1 0 1,1 0 0,0-1-1,0 1 1,0 0-1,0 0 1,-1 0 0,1 0-1,0 0 1,0-1 0,0 1-1,-1 0 1,1 0 0,0 0-1,0 0 1,-1 0 0,1 0-1,0 0 1,0 0-1,-1 0 1,1 0 0,0 0-1,0 0 1,0 0 0,-1 0-1,1 0 1,-16 6-41,-9 13-4,-10 30 14,33-46 26,0 0 0,1 0 1,-1 0-1,1 0 0,0 0 1,0 1-1,0-1 0,1 0 1,-1 1-1,1-1 0,0 1 0,-1-1 1,2 0-1,-1 1 0,1 3 1,0-6 1,-1 1 1,1-1-1,0 0 1,0 1 0,0-1-1,0 0 1,0 1-1,1-1 1,-1 0-1,0 0 1,0 0 0,1 0-1,-1-1 1,1 1-1,-1 0 1,1 0-1,-1-1 1,1 1 0,-1-1-1,1 1 1,0-1-1,-1 0 1,1 0 0,-1 0-1,3 0 1,51 0-137,-43 0 75,5-2 29,-1 0-1,0-1 1,0-1 0,0 0-1,0-1 1,0-1-1,22-12 1,-27 12 117,1 0 1,-1-1-1,0 0 1,0-1-1,-1 0 1,0-1-1,0 0 0,-1-1 1,16-20-1,-23 27-65,0 0-1,-1 1 1,1-1-1,-1 0 0,1 0 1,-1 0-1,0 0 1,0-1-1,0 1 1,0 0-1,-1 0 0,1-1 1,-1 1-1,0 0 1,0-1-1,0 1 1,0 0-1,-1-1 0,1 1 1,-1 0-1,0 0 1,0-1-1,0 1 1,0 0-1,-4-6 0,-1 1-19,-1 1-1,-1-1 1,1 1-1,-1 0 1,0 0-1,-16-8 0,15 8-319,-1 1-1,1-1 0,1-1 1,-16-15-1,56 24-2921,24 12-1567,-22 0-6715</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6.904"/>
    </inkml:context>
    <inkml:brush xml:id="br0">
      <inkml:brushProperty name="width" value="0.025" units="cm"/>
      <inkml:brushProperty name="height" value="0.025" units="cm"/>
    </inkml:brush>
  </inkml:definitions>
  <inkml:trace contextRef="#ctx0" brushRef="#br0">1 132 21428,'0'0'224,"104"-41"801,-27 18 417,10 0-1250,1 1-1890,-2 0-9576</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7.564"/>
    </inkml:context>
    <inkml:brush xml:id="br0">
      <inkml:brushProperty name="width" value="0.025" units="cm"/>
      <inkml:brushProperty name="height" value="0.025" units="cm"/>
    </inkml:brush>
  </inkml:definitions>
  <inkml:trace contextRef="#ctx0" brushRef="#br0">163 421 6726,'2'-12'10565,"0"4"-9725,0 1 71,0-1-1,-1 1 0,0-1 0,0 1 1,-1-1-1,0-13 0,-1 18-788,1 1-1,-1 0 1,0 0-1,1 0 1,-1 0-1,0 0 1,0 0-1,0 0 1,-1 0-1,1 0 1,0 0-1,-1 1 1,1-1-1,-1 0 1,1 1-1,-1-1 1,0 1-1,0 0 1,0 0-1,1-1 0,-1 1 1,-1 0-1,1 1 1,0-1-1,0 0 1,0 1-1,0-1 1,0 1-1,-1-1 1,1 1-1,0 0 1,-3 0-1,2 0-92,-1 0 1,1 0-1,-1 0 0,1 0 0,0 1 0,-1-1 0,1 1 0,-1 0 0,1 0 1,0 0-1,-1 1 0,1-1 0,0 1 0,0 0 0,0-1 0,0 1 0,1 1 1,-4 1-1,2 1-28,0 0 0,0 0 1,0 1-1,1-1 0,-1 1 0,1-1 1,1 1-1,-1 0 0,-1 8 1,-2 7-32,2 1 0,0-1 0,2 1 0,-1 37 0,3-57 26,0 0 0,0 0 0,0 0 0,0-1 1,0 1-1,0 0 0,0 0 0,1 0 0,-1 0 1,1 0-1,-1 0 0,1-1 0,0 1 0,0 0 0,0-1 1,0 1-1,0 0 0,0-1 0,0 1 0,2 1 1,-2-2-2,0-1 0,1 0 1,-1 1-1,0-1 0,1 0 1,-1 0-1,0 0 0,1 0 1,-1 0-1,0 0 0,0 0 1,1 0-1,-1 0 1,0-1-1,1 1 0,-1-1 1,0 1-1,0-1 0,0 1 1,0-1-1,3-1 0,5-4 9,0-1 0,-1 0-1,1-1 1,-1 0 0,10-13 0,11-17 76,-2-1-1,-1-1 1,30-65 0,-44 80 91,-2-1-1,-1 0 0,0-1 0,-2 0 0,-1 0 1,-2 0-1,3-38 0,-7 64-163,0 0-1,0 0 1,1 0 0,-1 0 0,0 0-1,0 0 1,0 0 0,0 0-1,0 0 1,0 0 0,-1 0-1,1 0 1,0 0 0,0 0-1,-1 0 1,1 0 0,0 0-1,-1 0 1,1 0 0,-1 1-1,1-1 1,-1 0 0,0 0-1,1 0 1,-1 1 0,0-1-1,-1 0 1,1 1-3,0 1-1,0-1 1,0 1 0,0 0-1,0 0 1,0 0-1,1 0 1,-1 0 0,0 0-1,0 0 1,1 0 0,-1 0-1,0 0 1,1 0 0,-1 0-1,1 0 1,-1 0 0,1 1-1,0-1 1,-1 0-1,1 2 1,-7 29 1,2-1 1,1 1-1,2 0 0,1 0 1,1 0-1,5 37 0,-3-60 10,-1 0 0,1 0-1,1 0 1,0 0-1,0-1 1,0 1 0,1-1-1,1 0 1,-1 0-1,1 0 1,1-1 0,9 12-1,-12-17-203,0 1-1,0-1 0,0 1 1,0-1-1,0 0 0,1 0 1,-1 0-1,1-1 1,-1 1-1,1-1 0,-1 0 1,1 0-1,6 1 0,-6-2-383,0 0-1,0 0 1,0 0-1,0-1 0,0 0 1,0 0-1,-1 0 0,1 0 1,0 0-1,-1-1 1,1 0-1,-1 1 0,1-1 1,-1-1-1,6-4 0,21-21-8992</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8.161"/>
    </inkml:context>
    <inkml:brush xml:id="br0">
      <inkml:brushProperty name="width" value="0.025" units="cm"/>
      <inkml:brushProperty name="height" value="0.025" units="cm"/>
    </inkml:brush>
  </inkml:definitions>
  <inkml:trace contextRef="#ctx0" brushRef="#br0">39 202 18546,'0'0'4740,"-3"11"-2226,0-2-2096,0 0 112,0 1 0,0 0 1,1 0-1,0 0 0,1 0 0,0 0 0,1 1 0,1 13 0,-1-24-520,0 1 0,0-1 0,0 1 0,0-1 0,0 0 0,0 1 0,1-1-1,-1 0 1,0 1 0,0-1 0,1 1 0,-1-1 0,0 0 0,0 1 0,1-1 0,-1 0-1,0 0 1,1 1 0,-1-1 0,0 0 0,1 0 0,-1 1 0,1-1 0,-1 0 0,0 0-1,1 0 1,-1 0 0,1 0 0,-1 0 0,1 0 0,-1 0 0,0 0 0,1 0 0,-1 0-1,1 0 1,-1 0 0,1 0 0,-1 0 0,0 0 0,1 0 0,-1 0 0,1 0 0,-1-1-1,0 1 1,1 0 0,-1 0 0,0-1 0,1 1 0,-1 0 0,0 0 0,1-1 0,-1 1-1,0 0 1,1-1 0,16-19 103,-15 13-135,0 0 0,0 0-1,0-1 1,-1 1 0,0-1 0,0 0-1,-1 1 1,-1-14 0,0 18-28,1 0 0,-1 0 0,1 0 0,-1 0 0,0-1 0,0 1 0,0 1 0,-1-1 0,1 0 0,-4-4 0,4 6-12,0 0 0,0 0 1,0 0-1,0 0 0,0 0 0,-1 0 0,1 0 0,0 0 0,0 1 0,-1-1 1,1 0-1,-1 1 0,1-1 0,-1 1 0,1 0 0,-1-1 0,1 1 1,-1 0-1,1 0 0,-1 0 0,1 0 0,-3 1 0,2 0 36,1 0-1,0 0 0,0 0 1,0 0-1,0 0 1,0 0-1,0 0 0,0 1 1,0-1-1,0 0 0,0 1 1,1-1-1,-1 0 1,1 1-1,-1-1 0,1 1 1,0-1-1,-1 1 1,1-1-1,0 1 0,0 0 1,0-1-1,0 1 1,0-1-1,1 3 0,1 43-28,-2-44 59,0 1-1,1-1 1,-1 1 0,1-1 0,0 1-1,0-1 1,0 1 0,1-1 0,-1 0-1,1 1 1,0-1 0,0 0 0,0 0-1,0 0 1,0 0 0,1-1 0,-1 1 0,1-1-1,0 1 1,0-1 0,-1 0 0,2 0-1,-1 0 1,0-1 0,0 1 0,0-1-1,1 1 1,-1-1 0,1 0 0,-1-1-1,1 1 1,-1 0 0,1-1 0,0 0-1,-1 0 1,1 0 0,6-1 0,1-1 59,0 0 1,1 0 0,-2-1-1,1-1 1,0 0 0,-1 0 0,1-1-1,-1 0 1,0-1 0,17-13-1,-4-2 32,-1-1-1,37-47 0,-59 69-92,1-1 0,-1 1 1,0-1-1,0 1 0,1-1 0,-1 1 0,0-1 0,0 1 0,1-1 0,-1 1 1,1 0-1,-1-1 0,0 1 0,1 0 0,-1-1 0,1 1 0,-1 0 0,1-1 1,-1 1-1,1 0 0,-1 0 0,1 0 0,-1-1 0,1 1 0,-1 0 0,1 0 1,0 0-1,-1 0 0,1 0 0,-1 0 0,1 0 0,-1 0 0,1 0 0,-1 0 0,1 1 1,-1-1-1,1 0 0,-1 0 0,1 0 0,-1 1 0,1-1 0,-1 0 0,1 0 1,-1 1-1,1-1 0,-1 1 0,1-1 0,-1 0 0,0 1 0,1-1 0,-1 1 1,0-1-1,1 1 0,-1-1 0,0 1 0,0-1 0,0 1 0,1-1 0,-1 1 1,0-1-1,0 1 0,0 0 0,11 47 228,-8-31-65,-1-8-111,1 1 0,0 0 1,1-1-1,-1 1 1,2-1-1,5 9 0,-9-16-30,0-1-1,0 1 1,1 0-1,-1-1 0,1 1 1,-1-1-1,1 1 1,-1-1-1,1 0 0,0 0 1,0 0-1,-1 0 1,1 0-1,0 0 1,0 0-1,0-1 0,0 1 1,0-1-1,0 1 1,0-1-1,0 0 1,1 0-1,-1 1 0,0-2 1,0 1-1,0 0 1,0 0-1,0-1 0,0 1 1,0-1-1,0 0 1,0 1-1,0-1 1,0 0-1,0 0 0,-1 0 1,4-2-1,15-13 57,-1-1 0,0 0 0,-2-1-1,0-1 1,0-1 0,13-22 0,14-15-73,-28 36-3,-11 14-81,0 0 1,0 0-1,0 0 0,1 1 0,0 0 0,0 0 0,0 1 0,1-1 1,0 1-1,0 1 0,10-6 0,-17 10 71,1 1 0,-1-1 0,1 0 0,-1 0 0,1 0 0,-1 1 0,0-1 0,1 0 1,-1 1-1,1-1 0,-1 0 0,0 1 0,1-1 0,-1 0 0,0 1 0,0-1 0,1 1 0,-1-1 0,0 1 0,0-1 0,1 0 0,-1 1 0,0-1 1,0 1-1,0-1 0,0 1 0,0-1 0,0 1 0,0-1 0,0 1 0,0-1 0,0 1 0,0-1 0,0 1 0,0 25 143,0-21-109,0 93 1195,0-98-1218,0 0-1,0 1 1,0-1 0,0 1 0,0-1 0,0 0 0,1 0 0,-1 1 0,0-1-1,0 0 1,0 1 0,0-1 0,1 0 0,-1 1 0,0-1 0,0 0-1,1 0 1,-1 1 0,0-1 0,0 0 0,1 0 0,-1 0 0,0 1 0,1-1-1,-1 0 1,0 0 0,0 0 0,1 0 0,-1 0 0,0 0 0,1 1-1,-1-1 1,1 0 0,-1 0 0,0 0 0,1 0 0,-1 0 0,0 0 0,1-1-1,-1 1 1,0 0 0,1 0 0,-1 0 0,0 0 0,1 0 0,-1 0-1,0-1 1,0 1 0,1 0 0,-1 0 0,18-12 35,-3-2-25,-1-1 1,17-23-1,-22 26-46,0 0 0,0 1 0,1 0 0,1 1 0,-1 0-1,2 0 1,12-8 0,-23 18-79,0-1 1,-1 1-1,1-1 0,0 1 1,0-1-1,-1 1 0,1-1 1,0 1-1,0 0 0,0-1 1,-1 1-1,1 0 0,0 0 1,0 0-1,0 0 0,0-1 0,0 1 1,-1 0-1,1 1 0,0-1 1,0 0-1,0 0 0,0 0 1,0 0-1,-1 1 0,1-1 1,0 0-1,0 1 0,0-1 1,-1 1-1,1-1 0,0 1 0,-1-1 1,1 1-1,0-1 0,0 2 1,0 1-511,1-1-1,-1 1 1,-1 0 0,1 0 0,0 0 0,-1 0-1,1 1 1,-1-1 0,0 3 0,0 21-5829</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8.989"/>
    </inkml:context>
    <inkml:brush xml:id="br0">
      <inkml:brushProperty name="width" value="0.025" units="cm"/>
      <inkml:brushProperty name="height" value="0.025" units="cm"/>
    </inkml:brush>
  </inkml:definitions>
  <inkml:trace contextRef="#ctx0" brushRef="#br0">0 136 19442,'0'0'8366,"4"9"-7731,19 52 128,-2 2 1,21 117-1,-42-178-741,0-1-1,0 0 1,0 0-1,0 1 1,0-1-1,1 0 1,-1 0-1,0 1 1,1-1-1,-1 0 1,1 0-1,-1 0 1,1 1-1,-1-1 1,1 0-1,0 0 1,-1 0-1,1 0 1,1 1-1,7-20 666,0-44 230,-6 23-917,-1-55 0,-2 85 0,0 0 0,-1 0 0,0 0 0,-1 0 0,0 0 0,0 0 0,-1 0 0,0 1 0,-1-1 0,0 1 0,0 0 0,-7-10 0,11 17 0,-1 1 0,1 0 0,0-1 0,0 1 0,0 0 0,0-1 0,0 1 0,-1 0 0,1-1 0,0 1 0,0 0 0,-1 0 0,1-1 0,0 1 0,0 0 0,-1 0 0,1-1 0,0 1 0,-1 0 0,1 0 0,0 0 0,-1 0 0,1-1 0,0 1 0,-1 0 0,1 0 0,0 0 0,-1 0 0,1 0 0,0 0 0,-1 0 0,1 0 0,-1 0 0,1 0 0,0 0 0,-1 0 0,1 0 0,0 0 0,-1 1 0,1-1 0,0 0 0,-1 0 0,1 0 0,-1 1 0,-2 20 0,10 28 0,-5-45-1,-1 0 0,2 1 0,-1-1 0,0 0 1,1-1-1,-1 1 0,1 0 0,0-1 0,1 1 0,-1-1 0,0 0 0,1 0 0,0-1 1,0 1-1,0-1 0,0 0 0,0 1 0,0-2 0,0 1 0,1 0 0,-1-1 0,1 0 1,-1 0-1,1-1 0,-1 1 0,1-1 0,0 0 0,-1 0 0,8-1 0,-3 0 2,-1-1-1,0 0 0,0 0 1,0-1-1,0 0 0,0 0 1,-1 0-1,1-1 0,-1-1 1,0 1-1,0-1 0,-1 0 1,1-1-1,-1 0 0,8-10 1,-8 7 1,0 0 1,-1 0-1,0-1 0,-1 0 1,0 0-1,0 0 1,-1 0-1,0-1 0,-1 1 1,1-12-1,-3 18-2,0 0 0,0 1 0,0-1 0,0 0-1,-1 0 1,1 0 0,-1 1 0,0-1 0,0 0-1,0 1 1,-1-1 0,1 1 0,-4-6 0,3 7 0,1 0-1,-1 0 1,0 0 0,-1 1 0,1-1 0,0 0 0,0 1 0,-1-1 0,1 1-1,0 0 1,-1 0 0,0 0 0,1 0 0,-1 1 0,1-1 0,-1 0 0,0 1-1,0 0 1,1 0 0,-1 0 0,-3 0 0,3 1 0,0 0 0,0-1 0,0 1 0,1 1 0,-1-1 0,0 0 0,0 1 0,1-1 0,-1 1 0,1 0 0,0 0 0,-1 0 0,1 0 0,0 0 0,0 1 0,0-1 0,0 0 0,1 1 0,-1 0 0,1-1 0,-1 1 0,1 0 0,0 0 0,0 0 0,0 0 0,1 0 0,-1 3 0,-4 13 0,1 0 0,-3 37 0,6-43 0,0 2 0,0 0 0,0 0 0,2 0 0,2 17 0,-3-29 0,0 0 0,1 0 0,0 0 0,-1-1 0,1 1 0,0 0 0,1 0 0,-1-1 0,0 1 0,1 0 0,-1-1 0,1 0 0,0 1 0,0-1 0,0 0 0,0 0 0,0 0 0,1 0 0,-1 0 0,0 0 0,1-1 0,0 1 0,-1-1 0,1 0 0,0 0 0,0 0 0,3 1 0,2-1-409,1 0 0,-1 0-1,1-1 1,-1 0 0,0 0 0,1-1 0,-1 0-1,0-1 1,0 0 0,1 0 0,-2-1 0,11-4-1,-2-1-1778,-1 0 0,0-2 0,0 1-1,24-23 1,1-5-11531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40.608"/>
    </inkml:context>
    <inkml:brush xml:id="br0">
      <inkml:brushProperty name="width" value="0.025" units="cm"/>
      <inkml:brushProperty name="height" value="0.025" units="cm"/>
    </inkml:brush>
  </inkml:definitions>
  <inkml:trace contextRef="#ctx0" brushRef="#br0">157 60 18097,'0'0'7805,"-12"-6"-5259,10 5-2432,-5-4 103,-1 1 1,1 1-1,-1-1 1,0 1-1,1 1 1,-14-3-1,19 4-196,-1 1-1,1 0 0,-1 0 1,0 0-1,1 0 1,-1 1-1,1-1 0,-1 0 1,1 1-1,-1 0 1,1 0-1,-1 0 0,1 0 1,-1 0-1,1 0 0,0 1 1,0-1-1,0 1 1,0-1-1,0 1 0,0 0 1,0 0-1,0 0 0,1 0 1,-1 0-1,1 0 1,-1 0-1,1 1 0,-2 4 1,2-5-22,-1 0 0,1 0 0,0 1 0,0-1 0,0 1 0,0-1 0,0 1 0,1 0 0,-1-1 0,1 1 0,0 0 0,0-1 0,0 1 0,0 0 1,0-1-1,0 1 0,1 0 0,-1-1 0,1 1 0,0-1 0,0 1 0,0-1 0,2 5 0,0-4 0,-1-1 0,1 0 1,-1 0-1,1 0 0,0-1 0,0 1 1,0-1-1,0 1 0,0-1 0,0 0 1,0 0-1,0 0 0,1-1 0,-1 1 0,0-1 1,1 0-1,-1 0 0,5 0 0,-1 0-10,1-1 0,-1 1-1,0-1 1,1-1 0,-1 0-1,0 0 1,0 0 0,0-1-1,-1 0 1,1 0 0,-1 0-1,1-1 1,-1 0-1,0-1 1,8-7 0,-3 0-46,0 0 1,-1 0-1,0-1 1,-1 0 0,-1-1-1,8-16 1,-31 117-4845,14-81 4469,-1 43-3369,2-48 3498,1 0 0,-1 0 0,0 0 0,0 1 0,1-1 0,-1 0 0,0 0-1,1 0 1,-1 0 0,1 0 0,-1 0 0,1 0 0,0 0 0,-1 0 0,1-1-1,0 1 1,0 0 0,0 0 0,0 0 0,0-1 0,-1 1 0,1-1 0,0 1 0,0 0-1,1-1 1,-1 0 0,0 1 0,0-1 0,0 0 0,0 1 0,0-1 0,0 0 0,0 0-1,1 0 1,1 0 0,16-2-5441</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6:59.868"/>
    </inkml:context>
    <inkml:brush xml:id="br0">
      <inkml:brushProperty name="width" value="0.025" units="cm"/>
      <inkml:brushProperty name="height" value="0.025" units="cm"/>
    </inkml:brush>
  </inkml:definitions>
  <inkml:trace contextRef="#ctx0" brushRef="#br0">109 456 9769,'0'0'8499,"-9"2"-4116,5 0-4114,-1-1 0,1 1 0,-1 0 0,1 0 0,0 0 0,-1 1 0,1 0 1,1-1-1,-1 1 0,0 1 0,1-1 0,-1 1 0,1-1 0,0 1 0,0 0 0,1 0 1,-1 0-1,1 0 0,0 1 0,0-1 0,-3 10 0,0-2 18,1 2 0,1-1 0,0 0 0,0 1 0,1-1 1,1 1-1,0 0 0,3 26 0,-2-39-282,0 1 0,0-1 0,1 0 0,-1 0 0,0 0 0,0 0 0,1 1 0,-1-1 0,1 0 0,-1 0 0,1 0 0,-1 0 0,1 0 0,0 0 0,0 0 0,-1 0 0,1 0 0,0-1 0,0 1 0,0 0 0,0 0 0,0-1 0,0 1 0,0-1 0,2 2 0,-1-2 4,0 0 0,0 0 0,0 0 0,0 0 0,1 0 0,-1 0 0,0 0 0,0-1 0,0 1 0,0-1 0,0 1 1,0-1-1,2-2 0,4 0 24,-2-1 1,1-1-1,0 1 1,-1-1-1,0 0 0,9-10 1,-5 2-12,-1 0 1,-1 0 0,0-1-1,0 1 1,-2-2-1,0 1 1,0-1-1,5-27 1,-5 9 13,-2 1 0,-1-1 0,-1-36 0,-3 63-257,-3 18 61,0 21 71,2 8 78,1-17 6,0 1 1,5 33-1,-4-53 7,1 0-1,0-1 0,0 1 0,0 0 0,0 0 0,1 0 0,0-1 0,0 1 0,0-1 0,1 0 0,-1 1 0,1-1 0,0 0 1,0 0-1,1-1 0,-1 1 0,6 4 0,-5-6 14,0-1 1,-1 1-1,1 0 0,0-1 1,0 0-1,0 0 0,0 0 1,0-1-1,0 1 0,0-1 1,0 0-1,0 0 0,0 0 1,0-1-1,0 0 0,0 1 1,0-1-1,0-1 0,0 1 1,0 0-1,0-1 1,-1 0-1,1 0 0,-1 0 1,1 0-1,-1-1 0,0 1 1,6-7-1,5-4 21,-1 0 0,0-2 0,0 1 0,17-29-1,-11 10-18,-1-1-1,-2 0 1,-1-1-1,-2 0 1,-1-1-1,-2-1 1,-2 0-1,-1 0 1,-2 0-1,1-56 1,-6 88-23,0 1 0,0-1 0,-1 0 0,1 0 1,-1 1-1,-3-10 0,4 14 2,0 0 0,0-1 0,0 1 0,-1 0 1,1-1-1,0 1 0,0 0 0,0-1 0,-1 1 0,1 0 0,0-1 0,0 1 1,-1 0-1,1 0 0,0-1 0,-1 1 0,1 0 0,0 0 0,-1-1 0,1 1 1,-1 0-1,1 0 0,0 0 0,-1 0 0,1 0 0,0 0 0,-1 0 0,1 0 1,-1 0-1,0 0 0,-16 15-139,3 8 164,1 0 1,1 0 0,1 2 0,1-1 0,1 1 0,1 1-1,1-1 1,2 1 0,0 1 0,-1 41 0,6-64-16,0 0 0,0-1-1,1 1 1,-1 0 0,1-1 0,-1 1 0,1-1 0,0 1 0,1-1 0,-1 1 0,1-1-1,-1 0 1,1 1 0,0-1 0,0 0 0,0 0 0,1 0 0,-1-1 0,1 1-1,3 2 1,-1-1 4,1-1 0,0 1-1,-1-2 1,1 1 0,0 0-1,0-1 1,1 0 0,-1-1 0,0 0-1,13 2 1,-6-2-40,0-1 0,0 0 0,0-1 1,0 0-1,0-1 0,0-1 0,-1 0 0,1 0 0,-1-1 0,1-1 1,15-8-1,-22 8 49,1 0 0,-1-1 1,0 1-1,-1-1 0,0 0 1,1-1-1,-2 1 0,1-1 0,-1 0 1,0 0-1,-1 0 0,1-1 1,-1 0-1,2-9 0,-4 13-4,1-1-1,-1-1 1,0 1-1,0 0 0,-1 0 1,0 0-1,1 0 1,-2-1-1,1 1 0,-1 0 1,1 0-1,-2 0 1,1 0-1,0 0 0,-1 0 1,0 0-1,0 0 1,0 1-1,-1-1 0,0 1 1,0 0-1,0-1 1,-4-3-1,6 7-14,0 0 0,0-1 0,0 1 0,0 0 0,0 0 0,-1 0 0,1 0 0,-1 0 0,1 0 0,-1 0 0,1 0 0,-1 0 0,1 1 0,-1-1 0,0 1 0,1-1 0,-1 1 0,0-1 0,1 1 0,-1 0 0,0 0 0,0 0 0,1 0 0,-1 0 0,0 0 0,1 1 0,-1-1 0,0 1 0,1-1 0,-1 1 0,0-1 0,1 1 0,-1 0 0,1 0 0,-1 0 0,1 0 0,0 0 0,-1 0 0,1 0 0,0 0 0,0 1 0,0-1 0,0 0 0,0 1 0,0-1 0,0 1 0,0-1 0,0 1 0,1-1 0,-2 4 0,-2 5 0,0 0 0,1 0 0,0 0 0,0 0 0,1 1 0,-1 19 0,3-27 0,-1 0 0,1 0 0,0 0 0,0 0 0,1 0 0,-1-1 0,0 1 0,1 0 0,0 0 0,0 0 0,0 0 0,0-1 0,0 1 0,0 0 0,1-1 0,-1 1 0,1-1 0,0 0 0,0 1 0,0-1 0,0 0 0,0 0 0,0 0 0,0 0 0,1-1 0,-1 1 0,1-1 0,-1 1 0,1-1 0,0 0 0,-1 0 0,1 0 0,0 0 0,0-1 0,0 1 0,0-1 0,0 1 0,0-1 0,-1 0 0,5-1 0,2 1 0,0-1 0,0 0 0,0-1 0,0 0 0,0-1 0,0 0 0,-1 0 0,1 0 0,-1-1 0,0-1 0,0 1 0,8-8 0,45-50 0,-12 11 0,-43 52 0,-3 10 0,-2 28 0,1-12 0,-2-26 0,1 0 0,-1 0 0,1 0 0,0 0 0,0 0 0,0 0 0,-1-1 0,1 1 0,0 0 0,0 0 0,0-1 0,0 1 0,0 0 0,0-1 0,0 0 0,0 1 0,1-1 0,-1 1 0,0-1 0,0 0 0,0 0 0,0 0 0,1 0 0,-1 0 0,0 0 0,0 0 0,0 0 0,0 0 0,1 0 0,-1-1 0,0 1 0,0 0 0,0-1 0,0 1 0,0-1 0,0 1 0,2-2 0,40-21 0,-13-5 0,-25 21 0,0 1 0,1 0 0,0 0 0,1 0 0,-1 1 0,1 0 0,0 1 0,0-1 0,12-4 0,-19 9-75,1 0 1,-1 0-1,1 0 0,-1 0 0,0 0 1,1 0-1,-1 0 0,1 0 0,-1 1 1,1-1-1,-1 0 0,1 0 1,-1 0-1,0 1 0,1-1 0,-1 0 1,0 1-1,1-1 0,-1 0 1,0 1-1,1-1 0,-1 0 0,0 1 1,0-1-1,1 0 0,-1 1 0,0-1 1,0 1-1,0-1 0,1 1 1,-1-1-1,0 0 0,0 1 0,0-1 1,0 2-1,4 6-3625,3-6-4035</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01.918"/>
    </inkml:context>
    <inkml:brush xml:id="br0">
      <inkml:brushProperty name="width" value="0.025" units="cm"/>
      <inkml:brushProperty name="height" value="0.025" units="cm"/>
    </inkml:brush>
  </inkml:definitions>
  <inkml:trace contextRef="#ctx0" brushRef="#br0">151 1077 13805,'-12'3'993,"2"-1"-740,-58 16 1805,63-17-1692,1 1-1,0-1 1,0 1-1,0 0 1,0 0-1,0 0 1,1 0-1,-1 1 1,1-1-1,-1 1 1,1 0 0,0 0-1,0 0 1,-3 5-1,6-8-322,0 0 0,-1 1 0,1-1 0,0 0 1,0 1-1,0-1 0,-1 1 0,1-1 0,0 1 0,0-1 0,0 0 0,0 1 0,0-1 1,0 1-1,0-1 0,0 1 0,0-1 0,0 0 0,0 1 0,0-1 0,0 1 0,1-1 0,-1 1 1,0-1-1,0 0 0,0 1 0,1-1 0,-1 1 0,0-1 0,0 0 0,1 1 0,-1-1 1,0 0-1,1 0 0,-1 1 0,0-1 0,1 0 0,-1 0 0,0 1 0,1-1 0,-1 0 0,1 0 1,-1 0-1,0 1 0,1-1 0,-1 0 0,1 0 0,-1 0 0,1 0 0,-1 0 0,0 0 1,2 0-1,28-2 1060,-24 2-770,18-5 141,-1 0-1,0-1 1,-1-1 0,1-1 0,41-22 0,-21 9-216,1983-1049 2086,-2041 1080-2674,0 1 0,-24 24 0,-20 15-7109,31-34-163</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02.952"/>
    </inkml:context>
    <inkml:brush xml:id="br0">
      <inkml:brushProperty name="width" value="0.025" units="cm"/>
      <inkml:brushProperty name="height" value="0.025" units="cm"/>
    </inkml:brush>
  </inkml:definitions>
  <inkml:trace contextRef="#ctx0" brushRef="#br0">114 304 8552,'0'0'8627,"-9"7"-7453,1 1-901,0 0-1,0 0 0,0 1 0,2 0 1,-1 0-1,1 0 0,0 1 0,1 0 1,0 1-1,1-1 0,-6 20 0,3-8 170,2 0-1,1 0 0,1 1 0,0-1 0,2 1 0,0-1 0,5 36 0,-4-55-416,0-1 0,0 0 1,1 1-1,-1-1 0,0 0 0,1 0 0,0 0 0,-1 1 0,1-1 1,0 0-1,0 0 0,0 0 0,1 0 0,-1-1 0,0 1 0,1 0 1,-1 0-1,1-1 0,0 1 0,-1-1 0,1 1 0,0-1 1,0 0-1,0 0 0,0 0 0,0 0 0,0 0 0,0 0 0,0 0 1,0-1-1,1 1 0,-1-1 0,0 1 0,0-1 0,1 0 0,-1 0 1,0 0-1,1 0 0,-1-1 0,0 1 0,4-2 0,2 0 29,0-1 0,0 0 0,0 0 0,-1-1 0,1 0 0,-1-1 0,0 1 0,-1-1 0,1-1 0,5-5 0,11-14 25,-1-1 0,-1 0 0,-2-2 0,0 0 0,-2-1 0,-2-1 0,0 0 1,-2-1-1,-1-1 0,11-51 0,-21 49-34,-6 27-59,-5 21-92,3 6 91,1 0-1,1 1 1,1-1-1,0 1 1,2 0-1,1 0 1,0-1-1,1 1 1,6 25-1,-6-40 41,0 0 1,0 0-1,1-1 0,0 1 0,0-1 0,0 1 1,1-1-1,0 0 0,0 0 0,0 0 0,1 0 0,-1 0 1,1-1-1,6 5 0,-8-6 5,1-1-1,0-1 1,1 1-1,-1 0 1,0-1-1,0 1 1,1-1-1,-1 0 1,1 0-1,-1 0 1,1-1-1,-1 1 1,1-1-1,0 0 1,-1 0-1,1 0 1,-1-1-1,1 1 1,-1-1-1,1 0 1,-1 0-1,1 0 1,-1 0-1,7-4 1,1-1 125,1-2-1,-1 1 1,-1-1-1,0-1 1,0 0-1,-1 0 1,0-1-1,0 0 1,-1-1-1,11-18 1,-3 1 31,0 0 0,-2-2 1,13-37-1,-19 40 47,0 0 0,-2 0 0,3-35 0,-7 52-196,-1 1 0,-1-1-1,0 0 1,0 1 0,-1-1-1,0 0 1,-1 1 0,0-1 0,0 1-1,-1 0 1,0-1 0,-8-13-1,10 20-50,-1 1 1,0-1-1,0 1 0,0 0 0,0 0 0,0 0 0,0 0 0,-1 0 1,1 0-1,-1 1 0,1-1 0,-1 1 0,1 0 0,-1 0 0,0 0 1,0 0-1,0 0 0,0 0 0,-3 0 0,4 1-25,1 0 0,-1 1 0,0-1 1,1 0-1,-1 0 0,1 1 0,-1-1 0,1 1 0,-1 0 0,1-1 0,-1 1 0,1 0 0,-1 0 0,1 0 1,0 0-1,0 0 0,-1 0 0,1 0 0,0 0 0,0 0 0,0 1 0,0-1 0,0 0 0,1 1 1,-1-1-1,0 1 0,1-1 0,-1 1 0,1-1 0,-1 1 0,1-1 0,0 1 0,-1 0 0,1 2 0,-1 3-342,1 0 0,-1 0 0,1 0 0,1 0 0,-1 0 0,1 0 0,0 0 0,1 0 0,0-1 0,0 1 0,0 0 0,1-1 0,0 1 0,5 7 0,-4-8-766,1 0 0,-1 0 1,1 0-1,1-1 0,-1 1 0,1-1 1,0-1-1,8 6 0,19 7-8366</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03.313"/>
    </inkml:context>
    <inkml:brush xml:id="br0">
      <inkml:brushProperty name="width" value="0.025" units="cm"/>
      <inkml:brushProperty name="height" value="0.025" units="cm"/>
    </inkml:brush>
  </inkml:definitions>
  <inkml:trace contextRef="#ctx0" brushRef="#br0">170 55 12364,'0'0'8605,"-12"5"-6400,2-1-1906,0 0 0,1 0 0,0 1 0,0 0 0,0 1 0,0 0 0,1 0 0,0 1-1,0 0 1,1 0 0,0 1 0,0 0 0,0 0 0,1 1 0,1 0 0,-8 15 0,10-16-170,0 0 0,0 0 0,1 0 0,0 0 0,1 1-1,0-1 1,0 1 0,1 14 0,0-21-122,0-1 0,0 1 0,0 0-1,1-1 1,-1 1 0,1-1 0,-1 1 0,1-1 0,0 1-1,0-1 1,-1 1 0,1-1 0,0 1 0,0-1-1,0 0 1,1 0 0,-1 0 0,0 1 0,0-1 0,2 1-1,0-2 2,-1 1 0,1 0-1,-1-1 1,1 1 0,-1-1-1,1 0 1,-1 1 0,1-1-1,0-1 1,-1 1 0,1 0-1,-1-1 1,1 1 0,-1-1-1,1 0 1,-1 1 0,4-3-1,4-2 48,0 0-1,0-1 1,0-1-1,0 0 1,-1 0-1,-1 0 1,1-1-1,-1-1 1,0 1-1,9-15 1,-5 7-8,-1-1 1,0-1 0,-1 0 0,-1 0 0,7-23 0,-13 31 28,0 0 1,-1 0-1,-1 0 1,0 0-1,0-17 1,-1 27-76,0 0 1,0 0 0,0-1 0,0 1-1,0 0 1,1 0 0,-1 0 0,0-1-1,0 1 1,-1 0 0,1 0 0,0 0-1,0-1 1,0 1 0,0 0 0,0 0-1,0 0 1,0-1 0,0 1 0,0 0-1,0 0 1,0 0 0,-1-1-1,1 1 1,0 0 0,0 0 0,0 0-1,0 0 1,0 0 0,-1 0 0,1-1-1,0 1 1,0 0 0,0 0 0,-1 0-1,1 0 1,0 0 0,0 0 0,0 0-1,-1 0 1,1 0 0,0 0 0,0 0-1,0 0 1,-1 0 0,1 0-1,0 0 1,0 0 0,0 0 0,-1 0-1,1 0 1,0 0 0,0 0 0,0 0-1,-1 0 1,1 0 0,0 1 0,0-1-1,0 0 1,0 0 0,-1 0 0,1 0-1,0 0 1,0 1 0,0-1 0,0 0-1,0 0 1,-11 12-56,6-1 33,1-1 1,1 1-1,-1 0 1,2 0-1,0 0 1,0 0 0,1 0-1,0 0 1,1 0-1,0 1 1,3 16-1,-2-26-100,-1 0-1,1 0 0,-1 0 0,1 0 1,0-1-1,0 1 0,0 0 1,0 0-1,0-1 0,0 1 1,0-1-1,1 1 0,-1-1 1,0 1-1,1-1 0,-1 0 0,1 0 1,0 0-1,-1 0 0,1 0 1,0 0-1,0 0 0,-1 0 1,1-1-1,0 1 0,0-1 1,0 1-1,0-1 0,0 0 0,0 1 1,0-1-1,0 0 0,0-1 1,0 1-1,0 0 0,0-1 1,0 1-1,2-1 0,4-1-529,0 0 0,0-1-1,-1 0 1,1 0 0,-1 0 0,0-1-1,0 0 1,8-6 0,26-28-5547,-3-8-5264</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03.753"/>
    </inkml:context>
    <inkml:brush xml:id="br0">
      <inkml:brushProperty name="width" value="0.025" units="cm"/>
      <inkml:brushProperty name="height" value="0.025" units="cm"/>
    </inkml:brush>
  </inkml:definitions>
  <inkml:trace contextRef="#ctx0" brushRef="#br0">91 352 12204,'-8'13'5327,"-8"13"-2836,-21 53 0,31-65-1744,1 0 1,0 1-1,2 0 0,-1 0 0,2 0 0,-2 28 1,4-42-723,0 0 0,0 1 0,0-1 0,0 0 0,0 1 1,0-1-1,0 0 0,1 0 0,-1 1 0,0-1 0,1 0 1,-1 0-1,1 1 0,-1-1 0,1 0 0,0 0 0,-1 0 1,1 0-1,0 0 0,0 0 0,0 0 0,0 0 1,0 0-1,0 0 0,0-1 0,0 1 0,0 0 0,2 0 1,0 0-13,-1-1 0,1 0 1,-1 0-1,1 0 0,0 0 1,-1 0-1,1 0 1,0-1-1,-1 1 0,1-1 1,-1 0-1,1 0 0,2-1 1,6-4 7,0 1 1,-1-1-1,0-1 1,0 0-1,11-11 1,-5 1-2,-1 0 0,-1-2 0,-1 1 0,-1-2 0,0 1 0,-2-2 0,0 1 1,-1-1-1,-1-1 0,-1 0 0,-1 0 0,-1 0 0,-1-1 0,-1 1 0,-1-1 0,-1 0 0,-1 0 0,-1 0 0,-1 0 1,-6-25-1,6 39 8,0-1 1,-1 1 0,-1 0 0,0 0 0,-8-15 0,10 21-31,0 0 0,0 0 0,0 1 0,0-1 0,0 1 0,-1-1 0,1 1 0,-1 0 0,1-1 0,-1 1 0,0 1 0,0-1 0,0 0 0,0 1 0,0-1 0,-1 1 0,1 0 0,0 0 0,-5 0 0,6 1-2,0 0 0,0 0 0,1 1 0,-1-1-1,0 1 1,0-1 0,0 1 0,0 0 0,0-1 0,1 1-1,-1 0 1,0 0 0,1 1 0,-1-1 0,1 0 0,-1 0 0,1 1-1,0-1 1,-1 1 0,1-1 0,0 1 0,0 0 0,0-1 0,-1 4-1,-21 52-63,19-45 48,0 3-3,-3 3 15,1 0-1,0 1 0,2 0 1,0 1-1,-1 23 0,6-42 4,-1 0 0,0 0 0,0-1 0,1 1 0,-1 0 0,0 0 0,1 0 0,-1 0-1,1 0 1,-1-1 0,1 1 0,0 0 0,-1 0 0,1-1 0,0 1 0,0 0 0,-1-1 0,1 1 0,0-1 0,0 1 0,0-1 0,0 1-1,-1-1 1,1 0 0,0 1 0,0-1 0,0 0 0,0 0 0,0 0 0,1 0 0,37 3-171,-30-3 87,3 1-149,3-2-53,0 2-1,-1 0 1,1 1 0,25 7 0,-36-8 283,-1 0 1,1 1-1,-1-1 1,1 1-1,-1 0 1,0 0-1,1 0 1,-1 0-1,0 1 1,0-1 0,-1 1-1,1 0 1,-1 0-1,1 0 1,-1 0-1,0 0 1,0 0-1,0 1 1,-1-1-1,1 1 1,-1 0 0,0-1-1,2 7 1,0 11 379,-1 1 0,-1-1 0,-2 33 0,-1-28 549,5 45 1,-3-70-925,0-1 0,0 1 0,0 0 1,0-1-1,0 1 0,0 0 0,0-1 0,0 1 0,0 0 1,0 0-1,0-1 0,1 1 0,-1-1 0,0 1 0,0 0 1,1-1-1,-1 1 0,1 0 0,-1-1 0,0 1 1,1-1-1,-1 1 0,1-1 0,-1 1 0,1-1 0,0 0 1,-1 1-1,1-1 0,-1 1 0,1-1 0,0 0 0,-1 0 1,1 1-1,0-1 0,-1 0 0,1 0 0,0 0 1,-1 0-1,1 0 0,0 0 0,0 0 0,-1 0 0,1 0 1,0 0-1,-1 0 0,1 0 0,0-1 0,-1 1 0,1 0 1,0 0-1,-1-1 0,1 1 0,0 0 0,-1-1 0,1 0 1,3-1-442,0-1 1,-1 1 0,1-1-1,-1 0 1,0 0 0,0-1-1,3-4 1,8-16-4388,-3-5-1949</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04.129"/>
    </inkml:context>
    <inkml:brush xml:id="br0">
      <inkml:brushProperty name="width" value="0.025" units="cm"/>
      <inkml:brushProperty name="height" value="0.025" units="cm"/>
    </inkml:brush>
  </inkml:definitions>
  <inkml:trace contextRef="#ctx0" brushRef="#br0">164 23 17424,'0'0'8782,"-10"-5"-7154,4 1-1397,4 3-198,0-1 1,1 1 0,-1 0 0,0 0-1,0-1 1,-1 1 0,1 0 0,0 1 0,0-1-1,0 0 1,-1 1 0,1-1 0,0 1 0,-1 0-1,1-1 1,0 1 0,-1 0 0,1 1-1,0-1 1,-1 0 0,1 1 0,0-1 0,0 1-1,-1 0 1,1 0 0,0-1 0,0 2 0,0-1-1,-2 1 1,-5 6 5,2 0 1,-1 1-1,1 0 0,1 0 1,0 0-1,0 1 0,0 0 0,2 0 1,-1 0-1,1 1 0,1-1 0,-1 1 1,-2 21-1,7-31-37,-1-1 1,0 1-1,1 0 0,-1-1 0,0 1 1,1-1-1,-1 1 0,1-1 1,-1 1-1,1-1 0,-1 0 0,1 1 1,-1-1-1,1 0 0,0 1 0,-1-1 1,1 0-1,0 1 0,-1-1 1,1 0-1,0 0 0,-1 0 0,1 0 1,0 0-1,-1 0 0,1 0 1,0 0-1,-1 0 0,1 0 0,0 0 1,0 0-1,25-4 58,-6-1-224,0-2 0,26-13 0,-34 13-263,1 1 0,0 1 1,0 0-1,0 1 0,0 0 0,1 1 0,0 1 0,15-1 0,-28 3 425,0 0 1,0 0 0,0 0-1,0 0 1,0 0-1,0 0 1,0 0-1,-1 1 1,1-1 0,0 0-1,0 1 1,0-1-1,0 1 1,-1-1 0,1 1-1,0-1 1,0 1-1,-1-1 1,1 1 0,0 0-1,-1-1 1,1 1-1,-1 0 1,1 0 0,-1-1-1,1 3 1,2 27 966,-5-23-650,1 1 1,-1-1-1,-1 0 0,1 1 0,-1-1 0,-4 8 0,-3-1 156,0 0-1,-1 0 0,-1-1 1,-20 18-1,26-25-315,-1-1-1,1 1 1,-1-2-1,0 1 1,-1-1-1,1 0 1,-1 0 0,0-1-1,0 0 1,0-1-1,-12 3 1,19-5-204,1 0 0,-1 0 0,0 0 0,0 1 0,0-1 0,1 0 0,-1-1 0,0 1 0,0 0 0,0 0 0,1 0 0,-1 0-1,0-1 1,0 1 0,0 0 0,1-1 0,-1 1 0,0 0 0,1-1 0,-1 1 0,0-1 0,1 1 0,-1-1 0,1 1 0,-1-1 0,1 0 0,-1 1 0,1-1 0,-1 0 0,1 1 0,-1-2 0,0 0-302,1-1 0,0 1 1,-1-1-1,1 0 1,0 1-1,0-1 0,0 1 1,1-1-1,-1 1 1,2-4-1,24-65-9119,-22 62 7977,16-39-6877</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05.095"/>
    </inkml:context>
    <inkml:brush xml:id="br0">
      <inkml:brushProperty name="width" value="0.025" units="cm"/>
      <inkml:brushProperty name="height" value="0.025" units="cm"/>
    </inkml:brush>
  </inkml:definitions>
  <inkml:trace contextRef="#ctx0" brushRef="#br0">6 123 18930,'0'0'7666,"-1"12"-6764,-3 389 2281,5-238-2416,-1-162-751,0 0 0,0 0 1,0 0-1,0 0 0,0 0 0,0 0 0,0 0 0,0 0 0,0 0 0,0 1 0,0-1 0,1 0 0,-1 0 0,0 0 0,1 0 0,-1 0 0,1 0 0,-1-1 0,1 1 0,1 2 0,-1-3 4,0-1 0,-1 1 0,1 0 0,0 0 0,-1-1 0,1 1 0,0 0 0,-1-1 0,1 1 0,-1 0-1,1-1 1,0 1 0,-1-1 0,1 0 0,-1 1 0,1-1 0,-1 1 0,0-1 0,1 0 0,-1 1 0,1-2 0,21-46 523,-17 28-543,-1 0 0,0-1 0,-2 0 0,-1 1 0,-1-25 0,-1 34 0,0-1 0,0 0 0,-1 1 0,0 0 0,-1-1 0,-1 1 0,0 0 0,0 1 0,-1-1 0,-10-16 0,3 16-7,7 18-13,10 24-38,-3-27 58,0 0 1,0 1 0,0-1 0,1-1 0,0 1 0,0 0 0,0-1 0,0 1 0,0-1-1,1 0 1,-1 0 0,1 0 0,0 0 0,0-1 0,0 0 0,0 0 0,0 0 0,0 0 0,1 0-1,-1-1 1,1 0 0,-1 0 0,1 0 0,0-1 0,-1 1 0,1-1 0,-1 0 0,1 0-1,5-2 1,-1 1 3,-1-1 0,1 0 0,0-1 0,-1 0 0,0 0 0,0-1 0,0 0 0,0-1 0,-1 0-1,0 0 1,0 0 0,0-1 0,0 0 0,8-10 0,-2-1-209,0 0 0,18-32 0,-28 43 148,1-1 1,-2 1-1,1 0 0,-1-1 1,0 0-1,0 0 1,0 1-1,-1-1 1,0 0-1,-1 0 1,1 0-1,-2-8 0,-12 25-396,5 5 480,1 2 0,0-1 0,1 1 0,1 0 1,0 0-1,2 0 0,0 1 0,1 0 0,0-1 0,3 35 1,-1-51-21,0 1 1,0 0-1,0-1 1,0 1 0,0-1-1,1 1 1,-1-1-1,0 1 1,1-1 0,-1 1-1,1-1 1,0 1-1,0-1 1,-1 0 0,1 1-1,0-1 1,0 0 0,0 0-1,0 0 1,1 0-1,-1 0 1,0 0 0,0 0-1,1 0 1,-1 0-1,0 0 1,1-1 0,-1 1-1,1-1 1,-1 1-1,1-1 1,-1 1 0,1-1-1,-1 0 1,1 0-1,-1 0 1,1 0 0,-1 0-1,3 0 1,1-1 11,1 1 0,-1-1 0,0-1 0,0 1 0,0-1-1,0 0 1,0 0 0,-1 0 0,1-1 0,7-5 0,4-5-76,-1-1 0,0 0-1,-2-1 1,1-1 0,-2 0 0,19-32 0,-14 16-77,-1-1 1,23-65-1,-24 205 1058,-14-103-898,0 1 0,0-1 0,0 0 0,0 0 0,1 0 0,0 0 0,0 0 0,0 0 0,0 0 0,1-1 1,-1 1-1,1-1 0,0 1 0,0-1 0,0 0 0,0 0 0,1-1 0,4 4 0,-5-5-9,1 0 0,-1 1 0,1-1 0,-1-1 0,1 1 0,0-1 0,-1 1 0,1-1 0,0 0 0,-1 0 0,1 0 1,0-1-1,-1 0 0,1 1 0,0-1 0,-1 0 0,1-1 0,-1 1 0,1-1 0,-1 1 0,6-5 0,18-13-159,-2-1 0,0-1-1,-1-2 1,-1 0 0,23-30 0,-11 13 45,-35 40 93,0 0 0,0 0 1,0-1-1,0 1 1,1 0-1,-1 0 0,0 0 1,0 0-1,0-1 0,0 1 1,0 0-1,1 0 0,-1 0 1,0 0-1,0 0 0,0 0 1,1-1-1,-1 1 0,0 0 1,0 0-1,0 0 0,1 0 1,-1 0-1,0 0 1,0 0-1,1 0 0,-1 0 1,0 0-1,0 0 0,1 0 1,-1 0-1,0 0 0,0 0 1,0 0-1,1 0 0,-1 0 1,0 1-1,0-1 0,0 0 1,1 0-1,-1 0 0,0 0 1,0 0-1,0 0 0,0 1 1,1-1-1,-1 0 1,0 0-1,0 0 0,0 0 1,0 1-1,0-1 0,0 0 1,1 0-1,-1 1 0,4 21 33,-3 41 361,-1-51-273,0-11-110,0 0 0,-1 0 1,1 0-1,0 0 0,0 0 1,0 0-1,1 0 0,-1 0 1,0 0-1,0 0 0,1 0 1,-1 0-1,0 0 0,1 0 0,-1 0 1,1 0-1,-1 0 0,1 0 1,-1 0-1,1 0 0,0-1 1,0 1-1,-1 0 0,1 0 1,0-1-1,0 1 0,0-1 1,0 1-1,0 0 0,-1-1 0,1 0 1,0 1-1,0-1 0,0 0 1,1 1-1,-1-1 0,0 0 1,0 0-1,0 0 0,0 0 1,0 0-1,0 0 0,0 0 1,0 0-1,0 0 0,0-1 1,0 1-1,0 0 0,1-1 0,5-1 30,-1-1-1,1 1 0,-1-1 0,0-1 1,0 1-1,9-8 0,25-24-180,62-70 1,-16 14-115,-85 91 255,-1-1-1,0 1 0,0 0 0,0 0 0,0-1 0,1 1 0,-1 0 0,0 0 0,0 0 0,0 0 0,1-1 0,-1 1 0,0 0 0,0 0 0,1 0 1,-1 0-1,0 0 0,0-1 0,1 1 0,-1 0 0,0 0 0,1 0 0,-1 0 0,0 0 0,0 0 0,1 0 0,-1 0 0,0 0 0,1 0 0,-1 0 1,0 0-1,0 0 0,1 1 0,-1-1 0,0 0 0,0 0 0,1 0 0,-1 0 0,0 0 0,0 1 0,1-1 0,-1 0 0,0 0 0,0 0 0,0 0 1,1 1-1,-1-1 0,0 0 0,0 0 0,0 1 0,0-1 0,0 0 0,1 1 0,3 24 187,-7 35 339,3-58-518,-3 74 44,4-75-47,-1 0 0,0 0-1,1 0 1,-1-1 0,1 1 0,-1 0 0,1 0-1,-1 0 1,1 0 0,-1-1 0,1 1 0,0 0 0,0-1-1,-1 1 1,1 0 0,0-1 0,0 1 0,0-1-1,-1 1 1,1-1 0,0 0 0,0 1 0,0-1-1,0 0 1,0 0 0,0 1 0,0-1 0,0 0-1,0 0 1,0 0 0,0 0 0,0 0 0,0 0-1,0-1 1,0 1 0,0 0 0,0 0 0,-1-1 0,1 1-1,0-1 1,0 1 0,1-1 0,41-19-175,-34 13-111,24-18-3063,-14 5-3279,-6 0-3922</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05.440"/>
    </inkml:context>
    <inkml:brush xml:id="br0">
      <inkml:brushProperty name="width" value="0.025" units="cm"/>
      <inkml:brushProperty name="height" value="0.025" units="cm"/>
    </inkml:brush>
  </inkml:definitions>
  <inkml:trace contextRef="#ctx0" brushRef="#br0">1 1 24535,'4'6'1698,"-4"21"-641,0 13 801,0 11-737,1 7-641,2 1-320,3 1-128,4-1-320,6-2-1666,-1-2-2754,-2-3-1602,-3 2-6470</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05.815"/>
    </inkml:context>
    <inkml:brush xml:id="br0">
      <inkml:brushProperty name="width" value="0.025" units="cm"/>
      <inkml:brushProperty name="height" value="0.025" units="cm"/>
    </inkml:brush>
  </inkml:definitions>
  <inkml:trace contextRef="#ctx0" brushRef="#br0">0 0 11339,'0'0'14830,"30"50"-14830,-29-50-2659</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19.948"/>
    </inkml:context>
    <inkml:brush xml:id="br0">
      <inkml:brushProperty name="width" value="0.025" units="cm"/>
      <inkml:brushProperty name="height" value="0.025" units="cm"/>
    </inkml:brush>
  </inkml:definitions>
  <inkml:trace contextRef="#ctx0" brushRef="#br0">586 261 11531,'-12'-6'811,"0"1"-705,-1 1-1,1 0 1,-1 0-1,0 1 1,0 1-1,-1 0 1,1 1-1,0 0 1,0 1-1,-1 0 1,1 1-1,0 1 1,0 0 0,0 1-1,0 1 1,-19 6-1,14 1 199,1 0 1,0 1-1,0 1 0,1 0 1,1 1-1,0 1 0,1 0 1,1 1-1,0 1 1,1 0-1,-13 25 0,3-1 296,3 1 0,1 1 0,2 0 0,-11 48 0,15-44-221,2 0 0,3 0 0,1 1 0,3 0 0,1 0 0,3 0 1,7 56-1,-4-83-242,0 0 0,2 0 0,0-1 0,1 1 0,1-1 0,1-1 0,23 37 0,-23-44-110,0 1 1,1-2 0,1 1 0,0-1-1,1-1 1,0 0 0,0-1 0,1 0-1,0 0 1,1-2 0,0 0 0,16 6-1,-19-9-20,0 0 0,1 0 0,-1-2-1,1 1 1,0-2 0,0 1 0,0-1 0,0-1-1,0 0 1,0-1 0,0-1 0,23-5-1,-20 3 5,-1-2-1,0 0 0,0 0 0,-1-1 0,0-1 1,0 0-1,-1-1 0,0-1 0,14-12 0,-2-5 25,-1 0 0,-1-1-1,-1-1 1,-2-1-1,-1-1 1,-1-1 0,-2 0-1,12-36 1,-9 15 0,-2-1 0,-3 0 1,-2-1-1,-3 0 0,-2-1 0,-2-63 1,-4 77 6,-3 0 0,-1-1 0,-2 1 0,-2 1 0,-2-1 0,-1 2 0,-3-1 0,-29-62 0,34 86-40,-1-1 1,-1 2 0,0-1-1,-2 2 1,1-1 0,-2 2-1,0 0 1,-1 0 0,0 1 0,-24-15-1,31 24-50,0-1-1,0 1 0,0 0 1,-1 1-1,0 0 1,0 1-1,0-1 1,0 2-1,0-1 0,0 1 1,0 1-1,0-1 1,-1 2-1,1-1 0,0 1 1,0 1-1,0-1 1,0 2-1,0-1 0,0 1 1,1 0-1,-1 1 1,1 0-1,-14 9 1,4 0-482,1 1 1,0 1 0,0 0 0,2 1 0,0 1 0,0 0-1,-14 25 1,-7 16-3525,-31 68-1,27-40-2415</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41.358"/>
    </inkml:context>
    <inkml:brush xml:id="br0">
      <inkml:brushProperty name="width" value="0.025" units="cm"/>
      <inkml:brushProperty name="height" value="0.025" units="cm"/>
    </inkml:brush>
  </inkml:definitions>
  <inkml:trace contextRef="#ctx0" brushRef="#br0">69 0 12236,'0'0'9577,"-7"15"-9417,-4 10 205,1 1-1,1 0 1,1 1 0,1-1 0,1 2 0,2-1-1,1 1 1,0 29 0,3-55-362,0 0 0,0 0 0,0 0 0,1 0 0,-1 0 0,1-1-1,-1 1 1,1 0 0,-1 0 0,1-1 0,0 1 0,0 0 0,0-1 0,0 1 0,0-1 0,0 1 0,1-1 0,-1 1 0,0-1 0,1 0 0,-1 0 0,1 1 0,-1-1 0,1 0-1,0-1 1,-1 1 0,1 0 0,0 0 0,0-1 0,-1 1 0,1-1 0,0 1 0,2-1 0,-2 0-3,1 0 1,0 0-1,-1 0 1,1 0-1,0-1 1,-1 1-1,1-1 1,-1 0-1,1 0 1,-1 0-1,1 0 1,-1 0-1,0 0 1,1-1-1,-1 1 1,0-1-1,0 1 1,0-1-1,0 0 1,0 0-1,-1 0 1,1 0-1,1-2 1,2-6 187,-1-1 1,0 1-1,0-1 0,-1 1 1,2-21-1,-2 17-37,-8 34-132,2 0 0,0-1-1,0 30 1,3-48-12,0 0 1,1-1-1,-1 1 1,1 0-1,-1 0 0,1-1 1,-1 1-1,1 0 0,-1-1 1,1 1-1,0 0 1,-1-1-1,1 1 0,0-1 1,-1 1-1,1-1 1,0 0-1,0 1 0,0-1 1,-1 0-1,1 1 1,0-1-1,0 0 0,0 0 1,0 0-1,0 0 1,-1 0-1,1 0 0,0 0 1,0 0-1,0 0 1,0 0-1,0 0 0,-1 0 1,1-1-1,0 1 1,0 0-1,0-1 0,-1 1 1,2-1-1,36-13 133,7-6-160,-44 20 68,0-1 1,0 1-1,0 0 0,0-1 1,0 1-1,1 0 1,-1-1-1,0 1 1,0 0-1,0 0 1,0 0-1,0 0 0,1 0 1,-1 0-1,0 1 1,0-1-1,0 0 1,0 0-1,0 1 1,0-1-1,0 1 0,0-1 1,1 1-1,-2-1 1,1 1-1,0 0 1,0 0-1,0-1 0,0 1 1,0 0-1,-1 0 1,1 0-1,0 0 1,-1 0-1,1 0 1,0 0-1,0 2 0,2 8 264,-2-5-197,1 0 0,-1 1 0,1-1 1,1 0-1,-1 0 0,7 9 0,-8-13-89,0-1 0,0 0 1,1 1-1,-1-1 0,0 0 0,1 0 0,-1 0 0,1 0 0,-1-1 1,1 1-1,-1 0 0,1 0 0,-1-1 0,1 1 0,0-1 0,0 0 0,-1 1 1,1-1-1,0 0 0,-1 0 0,1 0 0,0 0 0,0 0 0,-1-1 0,1 1 1,0 0-1,-1-1 0,1 0 0,-1 1 0,1-1 0,3-1 0,-3 0 4,1 1 0,-1-1 0,1 0-1,-1 1 1,1-1 0,-1 0 0,0-1-1,0 1 1,0 0 0,0 0 0,-1-1-1,1 1 1,0-1 0,-1 0 0,0 1-1,2-5 1,11-50 169,-8 32-135,-6 24-73,1-1 0,0 1-1,0 0 1,0 0 0,0 1 0,0-1-1,0 0 1,0 0 0,0 0 0,0 0-1,0 1 1,0-1 0,0 1 0,1-1-1,-1 1 1,0-1 0,0 1 0,1 0 0,-1-1-1,0 1 1,1 0 0,-1 0 0,0 0-1,3 0 1,42 1-55,-30 0 65,-7-1-31,-1-1-1,0 1 0,0-2 0,0 1 0,0-1 0,8-3 0,-14 4 29,1 1-1,-1-1 0,0 0 1,0 0-1,0 0 0,0 0 1,-1 0-1,1-1 0,0 1 1,0-1-1,-1 1 0,1-1 1,-1 1-1,1-1 0,-1 0 1,0 0-1,1 0 0,-1 1 1,0-1-1,0-1 0,-1 1 1,1 0-1,0 0 0,-1 0 0,1 0 1,0-5-1,-2 7-1,1 0-1,0-1 0,-1 1 1,1-1-1,-1 1 0,1 0 1,0-1-1,-1 1 1,1 0-1,-1-1 0,1 1 1,-1 0-1,1 0 1,-1-1-1,1 1 0,-1 0 1,1 0-1,-1 0 1,1 0-1,-1 0 0,1 0 1,-1 0-1,1 0 1,-1 0-1,1 0 0,-1 0 1,0 0-1,1 0 1,-1 0-1,1 0 0,-1 1 1,1-1-1,-1 0 1,1 0-1,-1 1 0,1-1 1,0 0-1,-1 1 1,0-1-1,-22 12-94,17-6 119,1-1-1,-1 1 1,2-1-1,-1 2 1,0-1 0,1 0-1,0 1 1,1 0-1,-1 0 1,2 0-1,-1 0 1,0 0 0,1 1-1,1-1 1,-1 1-1,1-1 1,0 10 0,1-16-21,0 0 1,1 0 0,-1 0 0,0 0 0,0-1 0,1 1 0,-1 0 0,0 0 0,1 0 0,-1-1 0,1 1 0,-1 0 0,1-1 0,-1 1-1,1 0 1,-1-1 0,1 1 0,0 0 0,-1-1 0,1 1 0,0-1 0,-1 0 0,1 1 0,0-1 0,0 0 0,1 1 0,30 2-435,31-14-2219,-37 1-611,0-1 1,0-1-1,25-16 1,-3 0-7493</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14.545"/>
    </inkml:context>
    <inkml:brush xml:id="br0">
      <inkml:brushProperty name="width" value="0.025" units="cm"/>
      <inkml:brushProperty name="height" value="0.025" units="cm"/>
    </inkml:brush>
  </inkml:definitions>
  <inkml:trace contextRef="#ctx0" brushRef="#br0">2715 205 5541,'0'0'1719,"-10"-2"219,-4 1-1434,-111-9 3506,112 10-3875,-1 1-1,0 0 0,1 1 1,-1 0-1,1 1 1,-1 0-1,-21 10 0,-32 23-120,2 3 0,-91 71-1,-60 37 80,91-83-60,-157 58 0,-13 6 234,237-99 28,0 3-1,-100 76 1,83-46 32,-122 136 0,-46 93-351,177-208 109,-5 5-32,-64 105-1,111-153-77,2 2 1,2 0-1,1 1 1,3 0-1,-17 67 1,21-56-19,3 1 0,2 1 0,3-1 1,2 1-1,2 0 0,3 0 1,2-1-1,2 1 0,4-2 1,31 104-1,-36-143 36,0-1 1,1 1-1,0-1 1,1-1-1,1 1 1,0-1-1,1-1 1,17 18-1,-19-23 0,1 1-1,1-2 1,-1 1 0,1-1-1,0 0 1,1-1-1,-1-1 1,1 1 0,0-2-1,0 1 1,0-2-1,17 3 1,25 0 55,1-2 1,0-3-1,-1-1 1,75-13-1,214-56-53,-238 46-18,124-29-449,242-90 0,-383 110 444,-1-3-1,-2-5 0,-2-3 0,-2-3 1,132-104-1,-96 48 394,192-222 0,60-153 624,-280 354-939,-6-3 1,91-190 0,-147 259-36,-2 0 1,-3-1 0,-3-2 0,-2 0-1,-2 0 1,-4-2 0,-2 1 0,-1-94-1,-7 132-11,-2 0 0,-1 0 0,-1 0-1,-1 1 1,-1-1 0,-1 1-1,-1 1 1,0-1 0,-20-33 0,21 45-6,0 0 0,-1 0 0,-1 0 0,1 1 0,-2 0 0,1 1 0,-1 0 0,-1 1 0,1 0 0,-2 0 0,1 1 0,-1 0 0,0 1 0,0 1 0,0 0 0,-1 1 0,0 0 0,-21-3 0,10 4-92,-1 1-1,1 2 1,-1 0-1,1 2 1,0 0-1,0 2 1,-1 1-1,2 1 0,-1 0 1,1 2-1,0 1 1,-25 14-1,-12 10-480,1 2 0,2 3 1,-58 50-1,-201 201-4230,152-123-26</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08.197"/>
    </inkml:context>
    <inkml:brush xml:id="br0">
      <inkml:brushProperty name="width" value="0.025" units="cm"/>
      <inkml:brushProperty name="height" value="0.025" units="cm"/>
    </inkml:brush>
  </inkml:definitions>
  <inkml:trace contextRef="#ctx0" brushRef="#br0">33 99 12812,'-4'-12'1399,"-24"-74"3528,46 171-2626,37 92-1658,-8 1 1,-8 3-1,19 209 0,-56-348-496,-2-25-112,1 1 1,1 0-1,5 19 0,-7-37-59,0 1 0,0-1 0,0 0 0,0 1 0,0-1 0,0 0 0,0 1 0,0-1 0,0 0 0,0 1 0,0-1 0,0 0 0,0 1-1,0-1 1,0 0 0,0 1 0,0-1 0,1 0 0,-1 1 0,0-1 0,0 0 0,0 1 0,1-1 0,-1 0 0,0 0 0,0 1 0,1-1 0,-1 0 0,0 0-1,1 0 1,-1 1 0,0-1 0,0 0 0,1 0 0,-1 0 0,0 0 0,1 0 0,-1 0 0,1 1 0,3-17-1888,-2-28-4374,-12 14-1903</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08.556"/>
    </inkml:context>
    <inkml:brush xml:id="br0">
      <inkml:brushProperty name="width" value="0.025" units="cm"/>
      <inkml:brushProperty name="height" value="0.025" units="cm"/>
    </inkml:brush>
  </inkml:definitions>
  <inkml:trace contextRef="#ctx0" brushRef="#br0">0 601 13357,'3'10'2055,"6"26"-296,-2-4-806,1-1 0,1 0 0,2 0 0,28 55-1,-37-84-955,-1 0 0,0 0-1,1 1 1,0-1-1,-1 0 1,1 0-1,0-1 1,0 1 0,0 0-1,0-1 1,0 1-1,1-1 1,-1 0 0,0 1-1,5 0 1,-6-2-3,1 0 0,-1 1 0,1-1 0,-1 0 0,1-1 1,-1 1-1,1 0 0,-1 0 0,1-1 0,-1 1 0,1-1 1,-1 1-1,0-1 0,1 0 0,-1 1 0,0-1 0,1 0 1,-1 0-1,2-2 0,2-3 66,1 0 1,-2 0 0,1-1-1,-1 0 1,0 0-1,0 0 1,-1 0 0,4-13-1,53-206 3152,-26 84-2522,-5 39-553,9-37-1421,-15 46-3564,-1-5-6688</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3.068"/>
    </inkml:context>
    <inkml:brush xml:id="br0">
      <inkml:brushProperty name="width" value="0.025" units="cm"/>
      <inkml:brushProperty name="height" value="0.025" units="cm"/>
    </inkml:brush>
  </inkml:definitions>
  <inkml:trace contextRef="#ctx0" brushRef="#br0">1 65 16560,'0'0'6454,"7"11"-5371,220 293 1421,-227-304-2498,0 1 1,0-1-1,0 0 0,0 0 1,0 1-1,0-1 0,0 0 1,0 0-1,0 0 0,0 1 1,0-1-1,0 0 0,0 0 1,0 0-1,1 0 0,-1 1 1,0-1-1,0 0 0,0 0 1,0 0-1,0 0 0,0 1 1,1-1-1,-1 0 0,0 0 1,0 0-1,0 0 0,0 0 1,1 0-1,-1 1 0,0-1 1,0 0-1,0 0 0,1 0 1,-1 0-1,0 0 0,0 0 1,0 0-1,1 0 0,-1 0 1,0 0-1,0 0 0,0 0 1,1 0-1,-1 0 0,0 0 0,0 0 1,0 0-1,1 0 0,-1-1 1,0 1-1,0 0 0,0 0 1,0 0-1,1 0 0,-3-16 344,-12-25 62,-2 7-355,-1-1 0,-1 2 0,-2 0 0,-2 1 0,-36-41 0,44 62-160,12 15-159,3-2 200,1 0 1,-1 0-1,1 0 0,-1 0 1,1 0-1,0 0 0,0 0 0,-1 0 1,1-1-1,1 1 0,1 1 1,0-1-178,-1 0 1,1 0 0,-1-1 0,1 1-1,0-1 1,-1 0 0,1 0 0,0 0-1,0-1 1,0 1 0,0-1 0,-1 0-1,1 0 1,0 0 0,0-1 0,0 1-1,0-1 1,0 0 0,-1 0 0,1 0-1,0-1 1,6-3 0,-5 2-368,0-1 0,0 0 0,0 0-1,-1 0 1,1-1 0,-1 0 0,0 0 0,-1 0 0,1 0 0,-1 0 0,0-1 0,0 1-1,3-11 1,3-15-3446</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4.012"/>
    </inkml:context>
    <inkml:brush xml:id="br0">
      <inkml:brushProperty name="width" value="0.025" units="cm"/>
      <inkml:brushProperty name="height" value="0.025" units="cm"/>
    </inkml:brush>
  </inkml:definitions>
  <inkml:trace contextRef="#ctx0" brushRef="#br0">114 669 5669,'0'0'7314,"-2"8"-6273,1-3-694,1-3-184,0 1 0,0 0 0,-1-1 0,1 1-1,-1-1 1,1 0 0,-1 1 0,0-1 0,0 1-1,0-1 1,0 0 0,0 0 0,-1 0-1,1 1 1,-3 1 0,4-4 32,0 1-1,-1-1 1,1 0 0,0 1 0,0-1-1,-1 0 1,1 0 0,0 1-1,0-1 1,-1 0 0,1 0 0,0 0-1,-1 1 1,1-1 0,-1 0-1,1 0 1,0 0 0,-1 0-1,1 0 1,0 0 0,-1 1 0,1-1-1,-1 0 1,1 0 0,0 0-1,-1 0 1,1-1 0,0 1 0,-1 0-1,1 0 1,-1 0 0,1 0-1,0 0 1,-1 0 0,1-1 0,0 1-1,-1 0 1,1 0 0,0 0-1,-1-1 1,1 1 0,0 0-1,0 0 1,-1-1 0,-1-23 1618,10-25-2053,-6 43 334,-1-1 0,0 1 0,0-1 0,-1 0 1,0 1-1,0-1 0,0 1 0,-2-8 0,2 13-64,-1 0 1,1 0-1,0-1 1,-1 1-1,1 0 1,0 0 0,-1 0-1,0 0 1,1-1-1,-1 1 1,0 0-1,1 0 1,-1 0-1,0 0 1,0 0-1,0 1 1,0-1-1,0 0 1,0 0-1,0 1 1,0-1-1,0 0 1,0 1-1,-1-1 1,1 1-1,0-1 1,0 1-1,-1 0 1,1 0-1,0-1 1,0 1-1,-1 0 1,1 0-1,0 0 1,-1 0-1,1 1 1,0-1 0,0 0-1,-1 0 1,1 1-1,0-1 1,0 1-1,0-1 1,0 1-1,-1-1 1,1 1-1,-2 1 1,1 0-6,-1 0-1,0 1 1,1-1 0,-1 0 0,1 1 0,-1-1 0,1 1 0,0 0-1,0 0 1,1 0 0,-1 0 0,0 0 0,1 0 0,0 1 0,0-1-1,0 0 1,0 1 0,0-1 0,1 4 0,-5 72 606,5-71-521,0 1-20,1 1-1,0-1 1,0 1-1,1-1 0,0 0 1,1 0-1,0 0 1,1 0-1,-1 0 1,2-1-1,7 13 0,-10-19-86,0 1 1,0 0-1,0-1 0,0 0 0,1 1 0,-1-1 0,1 0 0,-1 0 0,1 0 0,0 0 0,0-1 0,0 1 0,0-1 0,0 0 0,0 0 0,0 0 0,0 0 0,1 0 0,-1-1 0,0 1 0,1-1 0,-1 0 0,0 0 0,1 0 0,-1-1 0,0 1 0,0-1 0,1 0 0,-1 0 0,0 0 0,0 0 0,0 0 0,0-1 0,0 1 0,0-1 0,4-3 0,4-3-356,-1 0-1,0 0 1,0-2 0,0 1-1,-1-1 1,-1 0-1,0-1 1,0 0-1,-1 0 1,0-1 0,9-24-1,-8 17-1432,-2 0-1,0-1 0,-1 1 0,-1-1 1,0 0-1,-2-1 0,0-25 0,-2 38 1724,-1 1 0,0-1 0,-1 0 0,1 1 0,-4-8-1,-9-11 2419,13 25-1928,0 0 0,0 0 0,0 0 0,0 0 0,0 0 0,0 0 0,-1 0 0,1 0 0,0 1 0,-1-1 1,1 0-1,0 1 0,-1-1 0,-2 0 0,4 2-279,-1-1-1,0 1 1,1-1 0,-1 1 0,0-1 0,1 1-1,-1-1 1,1 1 0,-1 0 0,1 0 0,-1-1-1,1 1 1,-1 0 0,1-1 0,0 1 0,-1 0-1,1 0 1,0 0 0,0 0 0,0-1 0,0 1-1,-1 0 1,1 0 0,0 0 0,0 0 0,1-1-1,-1 1 1,0 1 0,0 35-305,0-31 587,0 3-282,0 1 0,1-1 0,0 0 0,6 18 0,-7-25-142,0 0 0,1 0-1,-1 0 1,1 0-1,0-1 1,0 1-1,-1 0 1,1-1-1,0 1 1,0-1-1,1 1 1,-1-1 0,0 1-1,0-1 1,1 0-1,-1 1 1,1-1-1,-1 0 1,1 0-1,0 0 1,-1 0-1,1-1 1,0 1 0,0 0-1,-1-1 1,1 1-1,0-1 1,0 1-1,0-1 1,0 0-1,2 0 1,-3 0 2,1-1 1,-1 0-1,1 1 1,-1-1-1,1 0 1,-1 0-1,0 0 0,0 0 1,1 0-1,-1 0 1,0 0-1,0 0 1,0-1-1,0 1 1,0 0-1,0-1 0,-1 1 1,1 0-1,0-1 1,-1 1-1,1-1 1,-1 1-1,1-1 0,-1 1 1,0-1-1,1-1 1,4-48 316,-5 47-296,0-4 17,-1-72 1010,1 75-953,-1 0-1,1 0 0,-1 1 1,0-1-1,-1 0 0,1 1 1,-1-1-1,0 1 1,0 0-1,0-1 0,-1 1 1,1 0-1,-7-7 1,8 12-109,0 1 1,1-1-1,-1 1 1,1-1 0,0 1-1,-1-1 1,1 1 0,0-1-1,0 1 1,0-1 0,0 1-1,0-1 1,0 1 0,1 1-1,1 11 12,1 0 0,1-1 0,0 1 0,1-1 0,0 0 0,1-1 0,1 1-1,0-1 1,17 22 0,-23-33-7,0 1 1,0-1-1,0 0 0,0 0 1,0 0-1,0 0 0,0 1 0,1-1 1,-1-1-1,0 1 0,1 0 1,-1 0-1,0 0 0,1-1 0,-1 1 1,1-1-1,0 1 0,-1-1 1,1 0-1,-1 1 0,1-1 0,1 0 1,-1-1 1,-1 1 1,1-1 0,-1 0 0,1 0 0,-1 1 0,0-1-1,0 0 1,1 0 0,-1 0 0,0 0 0,0-1 0,0 1 0,0 0-1,0 0 1,0-1 0,-1 1 0,1 0 0,1-3-1,2-5 26,-1-1-1,0 0 0,0 1 1,-1-1-1,2-17 0,-3-8-18,-2-1-1,-1 1 0,-1-1 0,-2 1 1,-2 0-1,-1 0 0,-2 1 1,-1 0-1,-1 1 0,-30-55 0,42 87-6,0 1 0,-1-1-1,1 1 1,0-1 0,0 1-1,0-1 1,0 1 0,-1-1-1,1 1 1,0-1-1,0 1 1,-1-1 0,1 1-1,0-1 1,-1 1 0,1 0-1,0-1 1,-1 1 0,1 0-1,-1-1 1,1 1 0,-1 0-1,1-1 1,-1 1-1,1 0 1,-1 0 0,1 0-1,-1-1 1,1 1 0,-1 0-1,1 0 1,-1 0 0,1 0-1,-2 0 1,-6 19 17,3 41 25,5-57-36,-1 26-38,-1-2 210,1 0-1,1 0 1,2 0-1,7 42 1,-8-64-158,0 0 1,1 0-1,-1 0 0,1 0 1,0 0-1,1 0 1,-1 0-1,1 0 1,0-1-1,0 1 1,0-1-1,0 0 1,1 0-1,0 0 1,0-1-1,0 1 1,0-1-1,0 0 0,1 0 1,0 0-1,-1-1 1,1 0-1,0 1 1,0-2-1,0 1 1,0-1-1,1 1 1,-1-2-1,8 2 1,-6-2-28,0 1 0,0-1 0,0-1 0,0 1 0,0-1 0,0-1 1,0 1-1,0-1 0,0 0 0,0-1 0,-1 1 0,1-1 0,-1-1 1,0 1-1,0-1 0,0 0 0,0-1 0,-1 1 0,9-10 1,-11 10-763,0-1 0,1 0 0,-2 0 0,1 0 1,0 0-1,-1 0 0,0-1 0,-1 1 0,1-1 1,0-6-1,2-16-9727</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4.730"/>
    </inkml:context>
    <inkml:brush xml:id="br0">
      <inkml:brushProperty name="width" value="0.025" units="cm"/>
      <inkml:brushProperty name="height" value="0.025" units="cm"/>
    </inkml:brush>
  </inkml:definitions>
  <inkml:trace contextRef="#ctx0" brushRef="#br0">18 163 17200,'-17'0'3695,"23"-2"417,23-8-2507,53-37-257,-59 31-1559,2 2 0,0 0 0,0 2 0,1 0 0,1 2 1,53-13-1,-79 22 160,1 1 0,-1 0-1,1-1 1,-1 1 0,1 0 0,0 0 0,-1 0 0,1 0 0,0 0 0,-1 0 0,1 0 0,-1 1 0,1-1 0,0 0-1,-1 1 1,1-1 0,-1 1 0,1 0 0,-1 0 0,1-1 0,-1 1 0,0 0 0,0 0 0,1 0 0,-1 1-1,0-1 1,0 0 0,0 0 0,0 1 0,1 0 0,-1 3 89,0-1 0,0 1 1,-1-1-1,1 1 0,-1-1 0,0 1 0,0-1 0,-1 1 1,1-1-1,-3 7 0,-3 13 693,-1 0-1,-1-1 1,-12 24 0,11-28-272,1 1 1,1 0 0,1 0-1,-8 40 1,14-60-526,0 0 0,0 1 0,0-1-1,0 0 1,0 0 0,-1 1 0,1-1 0,0 0 0,0 0 0,0 0 0,0 1-1,0-1 1,0 0 0,0 0 0,0 1 0,0-1 0,0 0 0,0 0 0,0 0 0,1 1-1,-1-1 1,0 0 0,0 0 0,0 0 0,0 1 0,0-1 0,0 0 0,0 0 0,1 0-1,-1 1 1,0-1 0,0 0 0,0 0 0,0 0 0,1 0 0,-1 0 0,0 0-1,0 1 1,0-1 0,1 0 0,-1 0 0,0 0 0,0 0 0,10-7-2844,9-15-3581,-4-9-4245</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5.338"/>
    </inkml:context>
    <inkml:brush xml:id="br0">
      <inkml:brushProperty name="width" value="0.025" units="cm"/>
      <inkml:brushProperty name="height" value="0.025" units="cm"/>
    </inkml:brush>
  </inkml:definitions>
  <inkml:trace contextRef="#ctx0" brushRef="#br0">1 48 17489,'0'0'6213,"5"9"-4990,10 19-505,-2-3-201,0 0 1,2-1-1,0-1 0,2 0 1,24 24-1,-40-45-482,0-1-1,1 1 0,-1-1 1,1 1-1,-1-1 0,1 0 1,0 0-1,0 0 0,0 0 1,-1 0-1,1 0 0,0-1 1,0 1-1,0 0 0,0-1 1,0 0-1,0 1 0,0-1 1,0 0-1,1 0 0,-1 0 0,0 0 1,0-1-1,2 1 0,-2-2 24,0 1-1,0-1 0,0 1 0,-1-1 0,1 0 0,0 0 0,-1 1 0,1-1 0,-1 0 0,0 0 1,0-1-1,0 1 0,0 0 0,0 0 0,0 0 0,0-1 0,0-2 0,3-13 235,-2 0-1,1-1 0,-2-34 1,-1 52-296,0-23 176,-1-35 338,3 43-304,4 23-122,0 12-84,0 2 0,1 0 0,11 22 0,-17-40 0,1 1 0,-1-1 0,1 0 0,0 0 0,0 0 0,0 0 0,1 0 0,-1 0 0,0-1 0,1 1 0,0-1 0,0 0 0,0 0 0,0 0 0,0 0 0,0 0 0,0 0 0,1-1 0,-1 0 0,4 2 0,-5-3-43,0 0-1,-1 0 1,1 0 0,0 0-1,-1 0 1,1 0-1,0-1 1,-1 1 0,1 0-1,-1-1 1,1 1 0,0-1-1,-1 0 1,1 0 0,-1 1-1,0-1 1,1 0 0,-1 0-1,0 0 1,1-1-1,-1 1 1,0 0 0,2-2-1,-1-1-243,0 0-1,0 0 1,0-1-1,0 1 1,0 0-1,-1-1 0,0 1 1,1-8-1,0-5-1366,-1-1 0,0 1 1,-4-29-1,-2 21-4950</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6.095"/>
    </inkml:context>
    <inkml:brush xml:id="br0">
      <inkml:brushProperty name="width" value="0.025" units="cm"/>
      <inkml:brushProperty name="height" value="0.025" units="cm"/>
    </inkml:brush>
  </inkml:definitions>
  <inkml:trace contextRef="#ctx0" brushRef="#br0">1 513 5125,'0'0'24476,"4"5"-24193,-1 0-256,1-1 0,-1 0 0,1-1 1,0 1-1,0 0 0,0-1 0,6 3 0,-8-5-21,0 0 1,0 0 0,0 0-1,0-1 1,0 1 0,0 0-1,0-1 1,0 0 0,0 1-1,0-1 1,0 0 0,1 0-1,-1 0 1,0-1 0,0 1-1,0 0 1,0-1 0,0 1-1,0-1 1,0 0 0,0 0-1,0 0 1,0 0 0,0 0-1,3-2 1,3-5-2,1 0 0,-1-1 0,0 0 0,-1 0 0,0-1 0,0 0 0,-1 0 0,0-1 0,-1 0 0,5-14 0,28-49-1,-27 123 845,-11-48-844,0-1 0,0 1 0,0 0 0,0 0 1,0-1-1,0 1 0,0 0 0,0 0 1,1-1-1,-1 1 0,0 0 0,0-1 0,1 1 1,-1 0-1,0-1 0,1 1 0,-1-1 1,1 1-1,-1 0 0,1-1 0,-1 1 0,1-1 1,-1 1-1,1-1 0,0 0 0,-1 1 1,1-1-1,0 0 0,-1 1 0,1-1 0,0 0 1,-1 0-1,2 1 0,-1-2 8,1 0 0,-1 1 0,0-1 1,1 0-1,-1 0 0,0 0 0,1 0 0,-1 0 0,0 0 0,0 0 0,0 0 0,0 0 0,0-1 0,1-1 1,26-49 140,-21 32-163,-6 15-14,0 1 0,1 0 1,-1-1-1,1 1 0,0 0 1,0 0-1,0 0 0,1 0 1,-1 1-1,1-1 0,0 1 0,4-4 1,-5 9 0,0 0 0,-1 1 1,1-1-1,0 1 0,-1-1 1,0 1-1,0 0 0,1-1 1,-1 1-1,1 6 1,2 2 24,-3-9 6,-1-1 1,1 0 0,-1 0-1,1 1 1,0-1 0,0 0-1,-1 0 1,1 0 0,0 1-1,0-1 1,0 0 0,0 0-1,1-1 1,-1 1 0,0 0-1,0 0 1,0-1 0,1 1-1,-1 0 1,0-1-1,1 1 1,-1-1 0,1 0-1,-1 1 1,0-1 0,1 0-1,-1 0 1,3 0 0,-2-1 9,1 0 1,0 0-1,-1 0 0,1 0 1,0-1-1,-1 1 1,0-1-1,1 0 0,-1 0 1,0 0-1,0 0 1,0 0-1,2-3 1,6-8-78,0-1 0,-1-1 0,12-23 0,-14 17-305,-5 16 243,-1 0 0,0 1 1,1-1-1,0 0 0,0 1 0,1 0 0,-1 0 1,5-6-1,2 52 227,-8-38-41,-1 0 1,1-1 0,0 1-1,0 0 1,0-1 0,1 1 0,-1 0-1,1-1 1,0 0 0,0 1 0,0-1-1,0 0 1,4 4 0,-5-6-44,1-1-1,-1 1 1,0 0 0,1-1 0,-1 1 0,1-1 0,-1 1 0,1-1-1,-1 0 1,1 1 0,-1-1 0,1 0 0,0 0 0,-1 0-1,1 0 1,-1-1 0,1 1 0,-1 0 0,1-1 0,-1 1-1,1-1 1,-1 1 0,1-1 0,-1 0 0,0 1 0,1-1-1,-1 0 1,0 0 0,0 0 0,0 0 0,0 0 0,1 0-1,-1-1 1,-1 1 0,2-2 0,9-9 53,-1 0 1,0-2 0,9-17-1,-13 21-155,0-1 0,1 1 0,0 1 0,0-1 0,1 1 0,0 0 0,11-8 0,-19 17 78,1 0 0,-1-1 0,1 1 0,-1 0 0,1-1 1,0 1-1,-1 0 0,1-1 0,-1 1 0,1 0 0,0 0 0,-1 0 0,1 0 0,0 0 0,-1-1 0,1 1 0,0 0 0,-1 1 0,1-1 0,-1 0 0,1 0 0,0 0 1,-1 0-1,1 0 0,0 1 0,-1-1 0,1 0 0,-1 0 0,1 1 0,-1-1 0,1 1 0,0-1 0,14 22 306,-14-20-265,-1 0-1,1 0 1,0-1-1,0 1 1,0 0-1,0-1 1,0 1-1,0-1 1,1 1-1,-1-1 1,0 1-1,1-1 0,-1 0 1,1 0-1,0 1 1,-1-1-1,1 0 1,0-1-1,0 1 1,-1 0-1,3 0 1,-1-1-37,0-1 1,0 1 0,0-1-1,0 0 1,0 0-1,0 0 1,0 0 0,-1 0-1,1-1 1,0 1 0,-1-1-1,1 0 1,-1 0-1,0 0 1,0 0 0,0 0-1,0 0 1,0-1 0,0 1-1,0-1 1,-1 1-1,1-1 1,-1 0 0,0 1-1,1-1 1,-1-3 0,12-39-3449,-10 5-7643,-3 23 1569</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6.426"/>
    </inkml:context>
    <inkml:brush xml:id="br0">
      <inkml:brushProperty name="width" value="0.025" units="cm"/>
      <inkml:brushProperty name="height" value="0.025" units="cm"/>
    </inkml:brush>
  </inkml:definitions>
  <inkml:trace contextRef="#ctx0" brushRef="#br0">0 20 12268,'0'0'15438,"57"3"-15630,-35-14-3780,4-1-4260</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6.786"/>
    </inkml:context>
    <inkml:brush xml:id="br0">
      <inkml:brushProperty name="width" value="0.025" units="cm"/>
      <inkml:brushProperty name="height" value="0.025" units="cm"/>
    </inkml:brush>
  </inkml:definitions>
  <inkml:trace contextRef="#ctx0" brushRef="#br0">59 330 22485,'-6'9'3347,"-30"58"950,33-61-4058,1 0 1,-1 1 0,1-1 0,0 1 0,0-1 0,1 1 0,0 0-1,1 0 1,-1 0 0,2 11 0,-1-17-240,1 1 0,-1-1 0,1 0 0,0 0 0,0 0 0,0 0 0,0 0 0,0 0 0,0 0 0,0 0 0,0 0 0,0 0 0,0 0 0,0-1 0,0 1 0,1 0 0,-1-1 0,0 1 0,1-1 0,-1 0 0,0 1 0,1-1 0,-1 0 0,0 0 0,1 0 0,-1 0 0,0 0 0,1 0 0,-1 0 0,1 0 0,-1 0 0,3-2 0,0 2 0,1-1 0,0 0 0,-1 0 0,1 0 0,-1-1 0,1 1 0,-1-1 0,7-5 0,-3-1-87,0 0 0,-1-1 0,0 0 0,0 0 1,-1-1-1,-1 0 0,1 0 0,-1 0 0,-1 0 0,0-1 0,-1 0 0,0 0 0,0 0 0,-1 0 1,-1-1-1,0 1 0,-1-17 0,0 28 95,0 0 0,0 0 0,0 0 0,0 0 0,0 0 0,-1 1 0,1-1 0,0 0 0,0 0 0,0 0 0,0 0 0,0 0 0,-1 0 0,1 0 0,0 0 0,0 0 0,0 0 0,0 0 0,-1 0 0,1 0 0,0 0 0,0 0 0,0 0 0,0 0 0,-1 0 1,1 0-1,0 0 0,0 0 0,0 0 0,0 0 0,-1 0 0,1 0 0,0-1 0,0 1 0,0 0 0,0 0 0,0 0 0,0 0 0,-1 0 0,1 0 0,0 0 0,0-1 0,0 1 0,0 0 0,0 0 0,0 0 0,0 0 0,0-1 0,0 1 0,0 0 0,0 0 0,0 0 0,0 0 0,0-1 0,0 1 0,0 0 0,0 0 0,-9 14 317,5-3-255,1 0 1,0 0-1,1 1 0,0 0 1,1-1-1,0 1 1,0 0-1,2 0 0,-1-1 1,3 13-1,-2-22-70,-1 0 0,1 0 0,0-1 0,0 1 0,0 0 0,0-1 0,0 1 0,0-1 0,1 1 0,-1-1 0,0 0 0,1 1 0,-1-1 0,1 0 0,-1 0 0,1 0 0,0 0 0,-1 0 0,1 0 0,0-1 0,0 1 0,-1 0 0,1-1 0,0 0 0,0 1 0,0-1 0,0 0 0,0 0 0,0 0 0,0 0 0,-1 0 0,1 0 0,0-1 0,0 1 0,0-1 0,0 1 0,3-2 0,0 0 0,1 0 0,0-1 0,-1 1 0,1-1 0,-1 0 0,0 0 0,0 0 0,0-1 0,-1 0 0,9-8 0,-3-3 0,-1 1 0,-1-1 0,0-1 0,0 0 0,-2 0 0,0 0 0,-1-1 0,0 0 0,3-27 0,-4 2 0,-1 1 0,-5-77 0,2 115 0,-1 0 0,1 1 0,0-1 0,-1 1 0,1 0 0,-1-1 0,0 1 0,0-1 0,0 1 0,0 0 0,0 0 0,0-1 0,-4-3 0,5 6 0,-1 0 0,0-1 0,0 1 0,1-1 0,-1 1 0,0 0 0,0 0 0,0 0 0,0-1 0,1 1 0,-1 0 0,0 0 0,0 0 0,0 0 0,0 0 0,0 1 0,1-1 0,-1 0 0,0 0 0,0 0 0,0 1 0,1-1 0,-1 0 0,0 1 0,0-1 0,1 1 0,-1-1 0,0 1 0,1-1 0,-1 1 0,0-1 0,1 1 0,-1 0 0,1-1 0,-1 1 0,1 0 0,-1 0 0,1-1 0,0 1 0,-1 0 0,1 0 0,0 0 0,-11 18 0,2-1 0,0 1 0,2 1 0,0-1 0,1 1 0,1 0 0,0 1 0,2-1 0,0 1 0,1 34 0,2-52 4,0 0 0,0 0-1,0 0 1,1 0 0,-1 1 0,1-1-1,0 0 1,0 0 0,0-1 0,0 1-1,0 0 1,0 0 0,1 0 0,0-1-1,-1 1 1,1-1 0,0 1 0,0-1-1,0 0 1,1 0 0,-1 0 0,1 0-1,-1 0 1,1 0 0,-1-1 0,1 1-1,0-1 1,0 0 0,0 0 0,-1 0-1,1 0 1,0 0 0,0-1 0,1 1 0,-1-1-1,0 0 1,6 0 0,3-1-105,0 1 0,-1-2 1,1 1-1,0-2 0,-1 1 1,1-2-1,-1 0 0,21-9 1,9-12-4043,-6-5-3507</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41.694"/>
    </inkml:context>
    <inkml:brush xml:id="br0">
      <inkml:brushProperty name="width" value="0.025" units="cm"/>
      <inkml:brushProperty name="height" value="0.025" units="cm"/>
    </inkml:brush>
  </inkml:definitions>
  <inkml:trace contextRef="#ctx0" brushRef="#br0">328 1 18065,'0'0'3331,"-10"3"-528,8-2-2690,-68 25 3391,66-24-3331,0 0 0,0 0-1,1 0 1,-1 0 0,1 0 0,-1 1-1,1-1 1,0 1 0,0 0-1,0 0 1,0 0 0,1 0 0,-1 1-1,1-1 1,0 1 0,0-1 0,-3 8-1,5-10-203,0 0-1,1-1 1,-1 1-1,0-1 1,0 1-1,1 0 1,-1-1-1,0 1 1,1-1-1,-1 1 1,0-1-1,1 0 1,-1 1-1,1-1 1,-1 1-1,1-1 1,-1 0-1,1 1 1,-1-1-1,1 0 1,0 1 0,-1-1-1,1 0 1,-1 0-1,1 0 1,0 0-1,-1 1 1,1-1-1,-1 0 1,1 0-1,0 0 1,-1 0-1,1 0 1,1-1-1,30 1-1053,-24 0 544,53-2-3169,-31 1 1727,0 0 1,47 6 0,-57 3 1665,-19-8 489,-1 1-1,1 0 1,0-1 0,0 1 0,-1 0-1,1 0 1,-1-1 0,1 1 0,0 0-1,-1 0 1,1 0 0,-1 0 0,0 0-1,1 0 1,-1-1 0,0 1-1,0 0 1,1 0 0,-1 0 0,0 0-1,0 1 1,0 1 168,-1-1 0,1 0 0,-1 0 0,0 0 0,1 1-1,-1-1 1,0 0 0,0 0 0,0 0 0,-1-1 0,1 1 0,0 0 0,-1 0 0,1-1-1,-1 1 1,0 0 0,1-1 0,-3 2 0,-27 18 800,-1-1 0,0-2 0,-47 20 0,31-19-2854,-94 24 0,96-34-6070,4-3-6816</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8.071"/>
    </inkml:context>
    <inkml:brush xml:id="br0">
      <inkml:brushProperty name="width" value="0.025" units="cm"/>
      <inkml:brushProperty name="height" value="0.025" units="cm"/>
    </inkml:brush>
  </inkml:definitions>
  <inkml:trace contextRef="#ctx0" brushRef="#br0">91 457 12460,'-1'-1'217,"1"-1"1,0 1-1,0 0 1,-1 0-1,1 0 1,-1 0-1,1 0 1,-1 0-1,1 0 0,-1 0 1,1 0-1,-1 0 1,0 0-1,0 0 1,0 0-1,1 1 1,-1-1-1,0 0 1,0 0-1,0 1 1,0-1-1,0 1 0,0-1 1,0 1-1,0-1 1,-1 1-1,1 0 1,0-1-1,0 1 1,0 0-1,0 0 1,0 0-1,-1 0 1,1 0-1,0 0 1,-2 1-1,1-1 18,0 0-1,0 0 1,0 0-1,0 0 1,0 1 0,0-1-1,0 1 1,0-1-1,0 1 1,0 0-1,1 0 1,-1 0 0,0 0-1,0 0 1,1 0-1,-1 1 1,1-1 0,-1 0-1,1 1 1,-1-1-1,-1 4 1,-1 8-65,0 0 1,1 1-1,1-1 1,0 0-1,1 1 1,1 0-1,0-1 1,0 1-1,1-1 1,1 1-1,1-1 1,0 0-1,0 1 1,6 12-1,-8-24-151,0 0-1,0 0 1,0 1-1,0-1 1,1 0 0,-1 0-1,1 0 1,-1-1-1,1 1 1,0 0 0,-1-1-1,1 1 1,0-1-1,0 1 1,0-1 0,0 0-1,1 0 1,-1 0-1,0 0 1,0 0 0,1 0-1,-1-1 1,0 1-1,1-1 1,4 1 0,-4-2-1,0 1 0,0-1 0,0 0 0,0 0 0,0 0 0,0-1 0,0 1 0,0-1 0,-1 0 0,1 1 0,0-1 0,-1 0 0,0-1 0,1 1 0,-1 0 0,0-1 0,0 1 0,0-1 0,1-3 0,8-14 109,-1-1 1,-1 0 0,-1-1-1,0 0 1,-2 0 0,-1-1-1,-1 1 1,0-1 0,-2 0-1,-1 0 1,-2-40 0,1 62-116,-4-34 300,4 34-294,-1 0 0,1-1 0,0 1 0,-1-1 0,1 1 0,-1 0 0,0 0 0,1-1 0,-1 1 0,0 0 0,0 0 0,0 0 0,0 0 0,0 0 0,0 0 0,0 0 0,0 0 0,0 0 0,0 0 0,-1 1 0,0-2 0,1 2-15,1 0 0,-1 0 0,1 0 0,0 1 0,-1-1-1,1 0 1,-1 0 0,1 0 0,-1 0 0,1 0 0,-1 1 0,1-1-1,-1 0 1,1 0 0,0 1 0,-1-1 0,1 0 0,-1 0 0,1 1-1,0-1 1,-1 1 0,1-1 0,0 0 0,0 1 0,-1-1 0,1 1-1,0-1 1,0 0 0,0 1 0,-1-1 0,1 1 0,0-1 0,0 1-1,0-1 1,0 1 0,0-1 0,0 1 0,0-1 0,0 1 0,0-1-1,0 1 1,-1 27-30,1-23 41,0 4-3,4 75 43,-3-78-45,0 1 1,1 0-1,0-1 0,0 1 0,0-1 0,0 0 0,1 0 0,0 0 0,1 0 0,4 6 1,-7-11 6,-1 1 0,1-1 0,0 0 0,0 0 1,1 1-1,-1-1 0,0 0 0,0 0 0,0 0 1,1 0-1,-1-1 0,1 1 0,-1 0 0,1 0 0,-1-1 1,1 1-1,-1-1 0,1 0 0,-1 1 0,1-1 1,-1 0-1,1 0 0,0 0 0,-1 0 0,1 0 1,2 0-1,-1-2 12,-1 1-1,1 0 1,0-1 0,-1 0-1,1 1 1,-1-1 0,1 0 0,-1 0-1,0 0 1,0-1 0,0 1 0,3-5-1,4-7 62,-1 0 0,-1-1 0,12-29 0,-11 13-86,0 1 1,-2-1-1,-1 0 1,-2 0-1,-1-60 1,2 115-18,1 0-1,0-1 1,2 1 0,1-1 0,11 23-1,-12-28 21,-5-13-1,0 0-1,0-1 1,0 1 0,1-1 0,-1 0-1,1 0 1,0 0 0,1 0 0,-1-1-1,7 7 1,-9-10-4,1 1-1,-1 0 1,0 0 0,1-1-1,-1 1 1,0-1 0,1 0 0,-1 1-1,1-1 1,-1 0 0,1 0-1,-1 0 1,1 0 0,-1 0-1,1 0 1,-1 0 0,0 0 0,1-1-1,-1 1 1,1 0 0,-1-1-1,0 1 1,1-1 0,-1 0-1,0 1 1,1-1 0,-1 0 0,0 0-1,0 0 1,0 0 0,0 0-1,0 0 1,0 0 0,0 0 0,0-1-1,0 1 1,0 0 0,-1 0-1,2-3 1,6-10-1,0-1 0,-1 0 0,-1 0 0,0 0 0,-1-1 0,-1 0 0,4-28 0,-5 19 0,-1 0 0,-1 0 0,-1-1 0,-4-33 0,-7 25 0,5 34 0,3 19 0,3-19 0,4 75 0,-3-68 0,0-1 0,1 0 0,-1 0 0,1 0 0,0-1 0,1 1 0,-1 0 0,1-1 0,0 1 0,4 4 0,-5-8 0,-1-1 0,0 1 0,1-1 0,-1 0 0,1 0 0,-1 0 0,1 0 0,0 0 0,-1 0 0,1 0 0,0 0 0,0-1 0,0 1 0,-1-1 0,1 1 0,0-1 0,0 0 0,0 0 0,0 0 0,0 0 0,0 0 0,0 0 0,0 0 0,-1-1 0,1 1 0,0-1 0,0 1 0,0-1 0,0 0 0,-1 0 0,1 0 0,0 0 0,-1 0 0,1 0 0,-1 0 0,1 0 0,-1-1 0,2-1 0,8-6 0,-1-1 0,-1-1 0,16-20 0,-24 30 0,21-34-2037,-18 27 895,-1 0 0,1 0 0,-1 0-1,-1 0 1,0 0 0,0 0 0,0-1 0,-1 1 0,0-12 0,-1 1-6732</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8.415"/>
    </inkml:context>
    <inkml:brush xml:id="br0">
      <inkml:brushProperty name="width" value="0.025" units="cm"/>
      <inkml:brushProperty name="height" value="0.025" units="cm"/>
    </inkml:brush>
  </inkml:definitions>
  <inkml:trace contextRef="#ctx0" brushRef="#br0">0 1 7751,'0'0'16427,"1"11"-15381,5 25-635,2-1 1,1 0-1,1 0 1,2-1 0,2 0-1,27 49 1,-20-45-1117,2 0 1,2-2 0,2 0-1,1-2 1,42 40 0,-67-71 191,19 16-2367,-6-10-2221,-13-8 62</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8.747"/>
    </inkml:context>
    <inkml:brush xml:id="br0">
      <inkml:brushProperty name="width" value="0.025" units="cm"/>
      <inkml:brushProperty name="height" value="0.025" units="cm"/>
    </inkml:brush>
  </inkml:definitions>
  <inkml:trace contextRef="#ctx0" brushRef="#br0">17 258 18353,'0'0'5606,"-16"-56"-3364,16 32-609,0-3-319,12 3-738,6-2-448,6 4-96,1 4-64,3-1-512,-2 6-2115,-1 3-1633,-7 1-2498,-5-1-5318</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9.356"/>
    </inkml:context>
    <inkml:brush xml:id="br0">
      <inkml:brushProperty name="width" value="0.025" units="cm"/>
      <inkml:brushProperty name="height" value="0.025" units="cm"/>
    </inkml:brush>
  </inkml:definitions>
  <inkml:trace contextRef="#ctx0" brushRef="#br0">104 302 10186,'0'0'9336,"-9"-6"-6592,-31-15-955,39 21-1734,0-1 1,0 1 0,0 0-1,0-1 1,0 1-1,0 0 1,0 0-1,0 0 1,0 0 0,-1 0-1,1 0 1,0 0-1,0 0 1,0 1-1,0-1 1,0 0 0,0 0-1,0 1 1,0-1-1,0 1 1,1-1 0,-1 1-1,0-1 1,0 1-1,0 0 1,0-1-1,1 1 1,-1 0 0,0 0-1,1 0 1,-1-1-1,0 1 1,1 0 0,-1 0-1,1 0 1,0 0-1,-1 0 1,1 0-1,0 0 1,-1 1 0,-9 45 445,9-42-404,-3 15 217,2 0 0,0 0 0,1 0 0,1 0 1,4 29-1,-4-47-302,0-1 1,1 1 0,-1-1 0,1 1 0,0-1 0,0 0 0,-1 1 0,1-1 0,0 0-1,0 0 1,0 1 0,0-1 0,1 0 0,-1 0 0,0 0 0,0 0 0,1-1 0,-1 1-1,0 0 1,1 0 0,-1-1 0,1 1 0,-1-1 0,0 1 0,1-1 0,0 0-1,-1 0 1,1 1 0,-1-1 0,1 0 0,-1 0 0,1-1 0,-1 1 0,1 0 0,-1 0-1,1-1 1,-1 1 0,1-1 0,2 0 0,3-2 22,0 1-1,0-1 1,0 0 0,0 0-1,-1-1 1,11-8 0,7-9-104,22-20-427,-44 39 464,0 0 0,1 0-1,-1 0 1,1 1 0,-1-1 0,1 1 0,0 0 0,0 0 0,-1 0 0,1 0 0,0 0 0,0 1 0,0-1-1,6 1 1,-8 1 24,0-1 0,1 1 0,-1 0 0,0-1 0,1 1 0,-1 0 0,0 0 0,0 0 0,0 0 0,0 1 0,0-1 1,0 0-1,0 0 0,-1 0 0,1 1 0,0-1 0,-1 0 0,1 1 0,-1-1 0,1 1 0,-1-1 0,1 3 0,7 37 114,-8-37-98,4 20 389,-1 0 0,-1 0-1,-1 1 1,-2-1 0,-3 29 0,4-53-378,0 0 0,0-1-1,0 1 1,-1 0 0,1 0 0,0 0 0,0-1 0,0 1-1,-1 0 1,1 0 0,0 0 0,0 0 0,-1-1 0,1 1 0,0 0-1,0 0 1,-1 0 0,1 0 0,0 0 0,0 0 0,-1 0-1,1 0 1,0 0 0,0 0 0,-1 0 0,1 0 0,0 0 0,0 0-1,-1 0 1,1 0 0,0 0 0,-1 0 0,1 0 0,0 0-1,0 1 1,0-1 0,-1 0 0,1 0 0,0 0 0,0 0-1,-1 1 1,1-1 0,0 0 0,0 0 0,0 0 0,0 1 0,-1-1-1,1 0 1,0 0 0,0 1 0,0-1 0,0 0 0,0 0-1,0 1 1,0-1 0,0 0 0,0 0 0,0 1 0,0-1 0,-9-22 163,-118-351-828,126 371 555,2 5 71,0 1 0,0-1 0,0-1 0,0 1 0,0 0 0,1 0 0,-1 0 0,1-1 0,0 1 0,0 0 0,0-1 0,0 0 0,0 0 0,1 1 0,-1-1 0,0 0 0,1-1 0,0 1 0,-1 0 0,6 1 0,-6-1 27,1-1 1,0 1-1,0-1 0,0 1 1,0-1-1,0 0 0,0 0 0,1-1 1,-1 1-1,0-1 0,0 1 1,1-1-1,-1 0 0,0 0 1,0-1-1,1 1 0,-1-1 1,0 1-1,0-1 0,4-2 0,-3 0 45,-1 0 0,0 0 0,1-1-1,-1 1 1,-1-1 0,1 0 0,0 0-1,-1 0 1,0 0 0,0-1 0,0 1-1,-1-1 1,1 1 0,1-10 0,8-69 391,-11 77-419,1-38 153,0 26-285,9 50 87,-9-27 36,1 0 0,-1 0-1,1-1 1,0 1-1,0-1 1,1 1-1,0-1 1,-1 0-1,1 0 1,1 0 0,5 6-1,-8-9-10,1 0 1,-1 0-1,1 0 0,-1-1 0,1 1 0,0 0 1,0-1-1,-1 1 0,1-1 0,0 1 0,0-1 0,0 0 1,-1 0-1,1 0 0,0 0 0,0 0 0,0 0 1,-1 0-1,1-1 0,0 1 0,0-1 0,0 1 1,-1-1-1,1 0 0,0 1 0,-1-1 0,1 0 0,-1 0 1,1 0-1,-1 0 0,0-1 0,1 1 0,-1 0 1,0-1-1,2-1 0,11-13-137,0-1 1,-1-1-1,19-35 0,13-17-414,-45 69 360,1 0-1,-1 1 1,1-1 0,-1 1 0,1-1 0,0 1 0,-1-1 0,1 1 0,0-1 0,0 1 0,-1-1 0,1 1 0,0 0 0,0-1 0,0 1-1,-1 0 1,1 0 0,0 0 0,0 0 0,0 0 0,0 0 0,-1 0 0,1 0 0,0 0 0,0 0 0,0 0 0,0 0 0,-1 1-1,1-1 1,0 0 0,0 1 0,0-1 0,-1 0 0,1 1 0,0-1 0,-1 1 0,1-1 0,0 1 0,-1-1 0,1 1 0,-1 0-1,1-1 1,0 2 0,0-1-310,0 0-1,1 0 1,-1 1 0,0-2-1,1 1 1,-1 0-1,1 0 1,-1 0 0,1-1-1,-1 1 1,1 0-1,0-1 1,-1 0-1,1 1 1,-1-1 0,1 0-1,0 0 1,-1 0-1,1 0 1,0 0 0,-1 0-1,3-1 1,9-7-6235</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19.718"/>
    </inkml:context>
    <inkml:brush xml:id="br0">
      <inkml:brushProperty name="width" value="0.025" units="cm"/>
      <inkml:brushProperty name="height" value="0.025" units="cm"/>
    </inkml:brush>
  </inkml:definitions>
  <inkml:trace contextRef="#ctx0" brushRef="#br0">37 282 15695,'0'0'11819,"-5"13"-11323,2-7-428,-19 53 446,21-55-426,-1 0 0,1 1-1,0-1 1,0 1 0,1-1-1,0 1 1,-1-1 0,2 1 0,-1 0-1,0-1 1,1 1 0,0-1 0,2 8-1,-3-11-81,1 0 0,-1-1-1,1 1 1,0 0 0,-1 0-1,1-1 1,0 1 0,-1 0-1,1-1 1,0 1 0,-1-1-1,1 1 1,0-1 0,0 1-1,0-1 1,0 0 0,0 1-1,-1-1 1,1 0 0,0 0-1,0 1 1,0-1 0,0 0-1,0 0 1,0 0 0,0 0-1,0 0 1,0 0 0,0-1-1,0 1 1,0 0 0,0 0-1,-1-1 1,1 1 0,0 0-1,0-1 1,0 1 0,0-1-1,-1 1 1,2-2 0,2 0 19,0-1 1,0 0 0,-1 0-1,0 0 1,1 0 0,-1-1-1,3-3 1,5-12-51,0 1 1,-1-1-1,-1-1 1,-1 0-1,-1 0 1,-1-1-1,6-32 1,-5 4-94,-3 0 0,-1-56 0,-5 91 33,-3 15 100,-4 25 125,7-3 65,0 1 0,2 0 0,1 0 0,4 28 0,-4-45-337,1-1 0,-1 0 0,1 1 0,1-1 0,-1 0 0,1-1 0,0 1 0,0 0 0,5 5 0,-6-8-351,1 0 0,-1-1-1,1 1 1,0-1 0,0 0 0,0 1 0,0-2 0,0 1 0,1 0 0,-1-1 0,0 1 0,1-1 0,-1 0 0,1 0 0,-1 0 0,1-1 0,5 1 0,16 0-13963</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0.487"/>
    </inkml:context>
    <inkml:brush xml:id="br0">
      <inkml:brushProperty name="width" value="0.025" units="cm"/>
      <inkml:brushProperty name="height" value="0.025" units="cm"/>
    </inkml:brush>
  </inkml:definitions>
  <inkml:trace contextRef="#ctx0" brushRef="#br0">9 530 14990,'0'0'4858,"-2"-8"-1591,0 1-2786,0 0 0,1-1 1,0 1-1,1 0 0,0-1 0,0 1 0,1-11 0,-1 16-408,1-1-1,-1 1 1,1 0-1,-1 0 0,1 0 1,-1 0-1,1 0 1,0 0-1,0 0 1,0 0-1,0 0 1,1 0-1,-1 0 0,0 1 1,1-1-1,-1 1 1,1-1-1,0 1 1,-1-1-1,1 1 1,0 0-1,0 0 1,0 0-1,0 0 0,0 0 1,0 0-1,0 0 1,0 1-1,0-1 1,0 1-1,0-1 1,1 1-1,-1 0 0,4 0 1,-5 0-72,1 1-1,-1-1 1,0 1 0,1-1-1,-1 1 1,1 0 0,-1-1 0,0 1-1,1 0 1,-1 0 0,0 0-1,0 0 1,0 0 0,0 0-1,0 0 1,0 0 0,0 0 0,0 1-1,0-1 1,0 0 0,-1 1-1,1-1 1,0 3 0,13 42 44,-9-28-16,-3-10-10,0 0 1,1 0 0,1 0-1,-1 0 1,1 0 0,0-1-1,1 0 1,5 7 0,-7-11 23,-1-1 0,0 0 0,1 0 0,-1 0 0,1-1 0,0 1 0,-1-1 0,1 1 0,0-1 0,0 0 1,0 0-1,0 0 0,0 0 0,0-1 0,0 1 0,0-1 0,0 0 0,1 0 0,-1 0 0,0 0 0,0 0 1,0-1-1,0 1 0,0-1 0,5-2 0,0 0 40,1-1 0,-1 0 0,0-1 0,-1 0 0,1 0 1,-1-1-1,0 1 0,0-1 0,-1-1 0,0 0 0,0 0 0,-1 0 0,1 0 0,5-12 0,-4 7-40,-1-1-1,0 1 1,0-1-1,-1 0 0,-1-1 1,0 1-1,-1-1 1,2-24-1,-4 33-23,-1 0 0,0 0 0,0 0 0,-1 0 0,1 0 1,-1 0-1,0 0 0,0 1 0,-4-9 0,4 12-39,0-1 1,0 0-1,0 1 0,-1-1 1,1 1-1,-1-1 0,1 1 1,-1 0-1,0 0 0,1 0 1,-1 0-1,0 0 0,0 0 1,0 0-1,0 0 0,1 1 1,-1-1-1,0 1 0,0-1 1,0 1-1,0 0 0,0 0 1,0 0-1,-1 0 0,-1 0 1,2 1-86,1-1 1,-1 0-1,1 1 1,-1 0-1,1-1 1,-1 1-1,1 0 0,-1 0 1,1-1-1,-1 1 1,1 0-1,0 0 1,0 1-1,-1-1 1,1 0-1,0 0 0,0 1 1,0-1-1,0 0 1,1 1-1,-1-1 1,0 1-1,1-1 1,-1 1-1,1-1 1,-1 1-1,1 0 0,-1-1 1,1 1-1,0 1 1,0-1-61,-1 0 0,1-1 0,0 1 0,0 0 0,0-1 0,0 1 0,0 0 0,0-1 0,0 1 0,1 0 0,-1-1 1,0 1-1,1-1 0,0 1 0,-1 0 0,1-1 0,0 0 0,0 1 0,0-1 0,0 1 0,0-1 0,0 0 0,0 0 0,0 1 0,0-1 0,1 0 1,-1 0-1,0 0 0,2 1 0,2-1 56,1-1 1,-1 1-1,0-1 1,0 1-1,0-1 1,0-1-1,0 1 1,1-1-1,-1 0 1,0 0-1,0-1 1,-1 1-1,1-1 0,0 0 1,0 0-1,-1-1 1,1 1-1,-1-1 1,0 0-1,0 0 1,6-6-1,-2 1 384,0 0 0,0 0 0,12-17 0,6-28 4744,-26 54-4851,0 0 0,0 0 0,0 0 0,0 0 0,0 0 0,0 0 0,0 0 0,0 0 0,0 0 0,0 0 0,0-1 0,0 1 0,1 0 0,-1 0 0,0 0 0,1 0 0,-1 0 0,1 0 0,0 1-127,0-1 1,-1 0-1,1 0 1,0 0-1,0 0 1,0 0-1,0 0 0,0 0 1,0 0-1,0-1 1,0 1-1,1 0 1,-1-1-1,0 1 0,0 0 1,1-1-1,-1 0 1,0 1-1,0-1 1,1 0-1,-1 0 0,1 1 1,-1-1-1,0 0 1,1 0-1,-1-1 1,0 1-1,1 0 1,-1 0-1,0-1 0,1 1 1,1-1-1,10-10 18,0-1 1,-1 0-1,-1-1 0,0 0 0,0-1 0,15-27 0,11-13-3,-28 42-56,31-37 0,-39 48 0,1-1 0,-1 1 0,1-1 0,-1 1 0,1 0 0,-1 0 0,1 0 0,0 0 0,0 0 0,-1 0 0,1 0 0,0 0 0,0 1 0,0-1 0,0 1 0,0-1 0,0 1 0,0 0 0,0 0 0,0 0 0,0 0 0,0 0 0,0 0 0,4 1 0,-3 2 0,0 0 0,0 0 0,0 1 0,0-1 0,-1 1 0,1-1 0,-1 1 0,0 0 0,0 0 0,-1 0 0,3 7 0,6 11 0,4-1-1341,6-5-3932,-13-15-4865</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1.164"/>
    </inkml:context>
    <inkml:brush xml:id="br0">
      <inkml:brushProperty name="width" value="0.025" units="cm"/>
      <inkml:brushProperty name="height" value="0.025" units="cm"/>
    </inkml:brush>
  </inkml:definitions>
  <inkml:trace contextRef="#ctx0" brushRef="#br0">0 327 14574,'0'0'4089,"4"11"-2514,9 30-651,2-1 1,2 0-1,1-2 1,2 0-1,29 40 0,-47-74-856,1-1-1,0 0 1,0 0-1,1 0 1,-1 0-1,1 0 0,-1-1 1,1 0-1,0 0 1,0 0-1,6 3 1,-8-5-4,0 1 1,0-1-1,-1 0 0,1 0 1,0 0-1,0 0 1,0 0-1,0 0 1,0 0-1,-1 0 1,1-1-1,0 1 1,0-1-1,0 1 1,-1-1-1,1 0 1,0 0-1,-1 0 1,1 0-1,0 0 1,-1 0-1,0 0 1,1 0-1,-1 0 1,0-1-1,1 1 1,-1-1-1,0 1 1,1-3-1,6-10 207,0-1 0,-1 0 1,-1 0-1,0-1 0,-1 0 0,-1 0 0,0 0 0,1-21 0,4-134 1528,-8 134-1799,-2 0 0,-2 0 0,-1 0 0,-1 1 0,-3 0 0,-12-40 0,38 161-4265,1-4-574,-9-26-1165,-4-13-1085</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1.601"/>
    </inkml:context>
    <inkml:brush xml:id="br0">
      <inkml:brushProperty name="width" value="0.025" units="cm"/>
      <inkml:brushProperty name="height" value="0.025" units="cm"/>
    </inkml:brush>
  </inkml:definitions>
  <inkml:trace contextRef="#ctx0" brushRef="#br0">36 505 12268,'0'0'7233,"7"-14"-3523,0 1-3005,0-1 0,-1-1-1,-1 1 1,0-1 0,-1 0-1,-1 0 1,0-1 0,1-23-1,-3 22-347,-1 4-132,0-1-1,0 1 0,-4-20 1,4 30-191,0 1 1,-1-1 0,0 1-1,1 0 1,-1-1 0,0 1 0,0 0-1,0 0 1,0 0 0,0 0-1,-1 0 1,1 0 0,-1 0 0,1 0-1,-1 0 1,0 1 0,0-1-1,1 1 1,-1-1 0,0 1-1,-1 0 1,1-1 0,0 1 0,0 0-1,-4-1 1,4 2-36,1 0 0,0 0 0,-1 0 1,1 0-1,0 0 0,-1 0 0,1 1 0,0-1 0,0 0 0,-1 1 1,1-1-1,0 1 0,0-1 0,0 1 0,-1 0 0,1-1 0,0 1 0,0 0 1,0 0-1,0 0 0,0 0 0,1-1 0,-1 1 0,0 1 0,0-1 1,1 0-1,-1 0 0,0 0 0,1 0 0,-1 0 0,1 1 0,-1-1 1,1 0-1,0 2 0,-9 49-156,9-42 153,-1 0-1,1 0 1,1 1-1,0-1 1,0 0-1,1 0 1,0 0-1,1 0 1,6 14 0,-8-20-3,1-1 1,0 0 0,0 0-1,1 0 1,-1 0-1,0 0 1,1-1 0,0 1-1,-1-1 1,1 1 0,0-1-1,0 0 1,1 0 0,-1-1-1,0 1 1,1-1 0,-1 1-1,1-1 1,-1 0 0,1 0-1,-1 0 1,1-1 0,0 0-1,-1 1 1,1-1 0,0 0-1,0-1 1,-1 1 0,8-2-1,-1-1-31,0 0-1,-1 0 0,1-1 1,-1 0-1,1-1 0,-2 0 1,1 0-1,0-1 0,-1 0 1,9-10-1,15-13-81,28-36 0,-47 50 150,-11 14-8,-1 0 1,0-1-1,1 1 0,-1 0 0,0-1 1,0 1-1,0-1 0,0 0 1,-1 1-1,1-1 0,0 0 0,-1 1 1,1-1-1,-1 0 0,1 0 1,-1 1-1,0-1 0,0 0 0,0 0 1,0 0-1,0 1 0,0-1 0,0 0 1,-1 0-1,1 0 0,-1 1 1,1-1-1,-1 0 0,1 0 0,-1 1 1,-1-2-1,-3-3 141,0 0-1,0 0 1,-1 0-1,0 1 1,0 0-1,-8-4 1,-14-14 100,3 2-263,17 15 0,0 0 0,1 0 0,0-1 0,0 1 0,1-1 0,0-1 0,0 1 0,-5-10 0,11 16-54,0 0-1,0 1 1,0-1-1,0 0 1,0 0 0,0 1-1,0-1 1,0 0-1,1 1 1,-1-1 0,0 0-1,0 0 1,1 1-1,-1-1 1,0 0 0,1 1-1,-1-1 1,1 1-1,-1-1 1,1 0 0,-1 1-1,1-1 1,-1 1-1,1-1 1,-1 1 0,1 0-1,0-1 1,-1 1-1,1 0 1,1-1 0,29-14-4413,-15 9 584,10-9-6933</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3.945"/>
    </inkml:context>
    <inkml:brush xml:id="br0">
      <inkml:brushProperty name="width" value="0.025" units="cm"/>
      <inkml:brushProperty name="height" value="0.025" units="cm"/>
    </inkml:brush>
  </inkml:definitions>
  <inkml:trace contextRef="#ctx0" brushRef="#br0">0 1403 11787,'0'0'11499,"5"15"-10677,-2-6-685,4 12 156,0 0 0,1 0 1,1-1-1,1-1 0,1 1 0,17 23 0,-27-42-264,0 1 0,1 0 0,-1-1 0,1 1 0,-1-1 0,1 0 0,0 1 0,-1-1 0,1 0 0,0 0 0,0 0 0,0 0 1,0 0-1,-1-1 0,1 1 0,1-1 0,-1 1 0,0-1 0,0 0 0,0 1 0,0-1 0,0 0 0,3-1 0,-2 0 50,-1 0 0,1 0 0,-1-1-1,1 1 1,-1-1 0,0 1 0,0-1 0,1 0-1,-1 0 1,-1 0 0,1 0 0,0 0 0,0 0-1,-1-1 1,2-2 0,5-10 318,-2 1 1,0-1-1,0-1 1,5-26-1,-6 17-325,-1 0 1,-1 0-1,-1-1 1,-1 1-1,-1 0 1,-5-34-1,-13 22 55,6 29-150,12 9 13,-1-1 0,1 0 0,-1 1 0,1-1 0,-1 1 0,1 0 0,-1-1 0,1 1 1,-1-1-1,1 1 0,0 0 0,-1-1 0,1 1 0,0 0 0,0-1 0,-1 1 0,1 0 0,0 0 0,0-1 0,0 1 1,0 0-1,0 0 0,0-1 0,0 2 0,-1 13-17,1-1-1,1 1 1,0-1-1,1 1 1,0-1-1,1 1 1,1-1 0,0 0-1,7 15 1,-9-23 29,1 0 0,0-1 0,-1 1 0,2 0 0,-1-1 0,1 0 0,0 0 0,0 0 0,0 0 1,0-1-1,1 0 0,0 0 0,0 0 0,0 0 0,1-1 0,-1 0 0,1 0 0,-1 0 0,1-1 0,0 1 0,0-2 1,0 1-1,11 1 0,-14-3 18,0 0 1,0 0-1,0 0 1,0 0-1,-1-1 1,1 0-1,0 1 1,0-1 0,-1 0-1,1 0 1,0 0-1,-1-1 1,1 1-1,-1-1 1,0 1-1,1-1 1,3-4-1,-2 2 44,0-1-1,0 0 1,-1 0-1,0 0 1,0-1-1,0 1 1,0-1-1,1-6 1,2-5 79,-2 0 1,0 0 0,-1 0 0,-1 0 0,0-22 0,-2 34-113,-4-77 280,3 78-297,0-1 0,1 1-1,-1-1 1,-1 1 0,1 0-1,-1-1 1,0 1-1,0 0 1,0 0 0,0 0-1,-1 1 1,1-1 0,-1 0-1,0 1 1,-5-5 0,8 8-22,0 0 1,-1 0-1,1 0 1,0 0 0,0 0-1,0-1 1,0 1-1,0 0 1,-1 0 0,1 0-1,0 0 1,0 0 0,0 0-1,0 0 1,0 0-1,-1 0 1,1 0 0,0 0-1,0 0 1,0 0-1,0 0 1,-1 0 0,1 0-1,0 0 1,0 0-1,0 0 1,0 0 0,0 0-1,-1 0 1,1 0-1,0 1 1,0-1 0,0 0-1,0 0 1,0 0-1,-1 0 1,1 0 0,0 0-1,0 0 1,0 1-1,0-1 1,0 0 0,0 0-1,0 0 1,0 0 0,0 0-1,0 1 1,-1-1-1,1 0 1,0 0 0,0 1-1,-1 13-125,5 17 69,-2-24 58,1-1 1,0 0 0,0 1-1,0-1 1,1-1-1,0 1 1,0 0-1,1-1 1,-1 0 0,1 0-1,0 0 1,1-1-1,8 6 1,-12-8 13,1 0 0,0-1 0,0 1-1,-1-1 1,1 0 0,0 0 0,0 0 0,0 0 0,1 0 0,-1-1 0,0 1-1,0-1 1,0 0 0,0 0 0,1 0 0,-1 0 0,0-1 0,0 1 0,0-1-1,0 0 1,0 0 0,0 0 0,0 0 0,0-1 0,0 1 0,0-1 0,0 1-1,-1-1 1,1 0 0,-1 0 0,3-3 0,3-4 12,-1-1 1,-1 1-1,0-1 0,0 0 1,-1 0-1,0-1 0,-1 1 1,0-1-1,-1 0 0,0 0 1,-1 0-1,0-1 0,-1 1 1,0-1-1,-1 1 0,0-1 1,-1 1-1,0-1 0,0 1 1,-5-14-1,5 23-20,0 0 0,1 0 0,-1-1 0,-1 1 0,1 1 0,0-1 0,0 0 0,-1 0 0,1 0 0,-1 1 0,0-1 0,1 1 0,-1-1 0,0 1 0,0-1 0,0 1 0,0 0 0,0 0 0,-3-1 0,4 2 0,0 0 0,0 0 0,0 0 0,0 0 0,-1 0 0,1 0 0,0 0 0,0 1 0,0-1 0,0 0 0,0 0 0,0 1 0,0-1 0,0 1 0,0-1 0,0 1 0,0 0 0,1-1 0,-1 1 0,0 0 0,0 0 0,0-1 0,1 1 0,-1 0 0,0 0 0,1 0 0,-1 0 0,1 0 0,-1 0 0,1 0 0,0 0 0,-1 0 0,1 0 0,0 0 0,0 0 0,-1 0 0,1 0 0,0 0 0,0 0 0,0 0 0,1 3 0,-2 0 0,-3 64 0,4-64 0,0 0 0,0 1 0,0-1 0,0 0 0,1 0 0,0 1 0,0-1 0,0 0 0,1 0 0,-1 0 0,1 0 0,4 6 0,-5-8-3,1-1-1,-1 0 1,1 0-1,0 1 1,-1-1-1,1-1 1,0 1-1,0 0 1,0 0-1,0-1 1,0 1-1,0-1 1,0 1-1,0-1 1,0 0-1,0 0 1,0 0-1,0 0 1,0 0-1,0 0 1,0-1 0,0 1-1,0-1 1,0 1-1,0-1 1,0 0-1,-1 1 1,1-1-1,2-2 1,7-3-76,0 0 1,0-2 0,13-11 0,-15 12-17,8-7 28,-1 1 0,2 1 0,-1 1 1,2 0-1,-1 1 0,1 1 0,40-12 1,-58 20 82,0 0 1,1 0 0,-1 0 0,0 0-1,0 0 1,0-1 0,0 1 0,0 0-1,0-1 1,0 1 0,0 0 0,0-1-1,-1 1 1,1-1 0,0 1 0,-1-1-1,1 0 1,-1 1 0,0-1 0,0 1-1,0-1 1,1 0 0,-1 1 0,-1-3-1,0-54 537,1 42-478,-2-4-131,0 0 0,-2 1-1,0-1 1,-1 1 0,-1 0 0,0 0-1,-11-19 1,-6-10-197,-43-64 0,72 161-1252,-1-42 1363,-6-22-99,-4-5 14,5 20 225,0 0 0,0-1-1,0 1 1,0 0-1,0-1 1,0 1 0,0 0-1,-1 0 1,1-1 0,0 1-1,0 0 1,0 0-1,0-1 1,-1 1 0,1 0-1,0 0 1,0 0-1,0-1 1,-1 1 0,1 0-1,0 0 1,0 0-1,-1 0 1,1-1 0,0 1-1,0 0 1,-1 0 0,1 0-1,0 0 1,-1 0-1,1 0 1,0 0 0,-1 0-1,1 0 1,0 0-1,0 0 1,-1 0 0,1 0-1,0 0 1,-1 0-1,1 0 1,-4 11 489,2-13 23,-3-8-359,-8-11 269,15 37-349,17 38-28,15 16 254,3-2 1,3-1 0,3-2 0,101 116 0,-185-208-298,24 11-245,1 0 1,0-1-1,-16-23 1,27 33 160,0-1 1,1 1-1,0-1 1,0 0-1,0 0 1,1 0-1,0 0 1,1-1-1,0 1 1,0-1-1,-1-14 0,3 22 78,1 0 0,-1 1 0,0-1 0,1 0 0,-1 0 0,0 0 0,1 0 0,-1 0 0,1 1 0,0-1 0,-1 0 0,1 0 0,0 1 0,-1-1 0,1 1 0,0-1 0,0 0 0,-1 1 0,1-1 0,0 1 0,0 0 0,0-1 0,0 1 0,0 0 0,0-1 0,0 1 0,-1 0 0,1 0 0,0 0 0,0 0 0,2 0 0,41-2 46,-20 2 11,-19-1-33,0-1 0,0 1 0,0-1 0,0 0 0,0-1 0,0 1 0,-1-1 0,1 0 0,-1 0 0,0 0 0,0-1 0,0 1 0,0-1 0,0 0-1,-1 0 1,0-1 0,0 1 0,0-1 0,3-7 0,5-11 140,-1 0 1,12-47-1,-12 39-116,-6 18-45,8-27-31,-11 38 29,-1 0-1,1 1 0,0-1 0,0 0 1,-1 1-1,1-1 0,0 0 0,1 1 1,-1-1-1,0 1 0,0 0 0,1-1 1,-1 1-1,1 0 0,2-2 0,-3 3-6,0 0-1,-1 0 0,1 0 0,0 0 1,0 0-1,0 1 0,0-1 1,-1 0-1,1 0 0,0 1 0,0-1 1,-1 0-1,1 1 0,0-1 0,0 1 1,-1-1-1,1 1 0,-1-1 1,1 1-1,0 0 0,-1-1 0,1 1 1,-1 0-1,0-1 0,1 1 0,0 1 1,15 28 74,-8-14-26,-7-14-33,0-1 0,0 0 0,0 0-1,0 1 1,0-1 0,0 0 0,0 0 0,1 0 0,-1 0 0,0 0 0,0 0 0,1 0-1,-1-1 1,1 1 0,-1 0 0,1-1 0,-1 1 0,1-1 0,-1 0 0,1 1 0,-1-1-1,1 0 1,0 0 0,-1 0 0,1 0 0,-1 0 0,1-1 0,0 1 0,-1 0 0,1-1 0,-1 1-1,1-1 1,-1 1 0,1-1 0,-1 0 0,0 1 0,1-1 0,-1 0 0,0 0 0,1 0-1,-1 0 1,0 0 0,0-1 0,2-1 0,4-5 41,0-1 1,-1 0-1,1 0 1,9-20-1,8-23-668,19-66 0,-21 56-1480,-22 71 2029,0 0-1,1 0 1,0 0 0,4 16 0,-3-11 130,-1-10-27,0 0-1,-1 0 0,2 0 0,-1 0 1,0 0-1,1 0 0,0 0 1,0-1-1,0 1 0,0-1 0,1 1 1,-1-1-1,4 4 0,-4-6-18,-1 0 1,1 0-1,-1 0 0,1 0 0,-1 0 0,1-1 0,0 1 0,0 0 0,-1-1 1,1 1-1,0-1 0,0 0 0,0 0 0,-1 1 0,1-1 0,0 0 1,0-1-1,0 1 0,0 0 0,-1 0 0,1-1 0,0 1 0,0-1 0,-1 0 1,1 1-1,0-1 0,-1 0 0,1 0 0,-1 0 0,1 0 0,-1 0 1,2-2-1,5-3 47,-2 1-466,1 0 0,0 0 0,0 1 0,0 0 0,1 0 1,8-3-1,-14 7 381,-1-1 1,1 1 0,0 0-1,0 0 1,-1 0 0,1-1-1,0 2 1,-1-1 0,1 0-1,0 0 1,0 1 0,-1-1-1,1 0 1,0 1 0,-1 0-1,1-1 1,-1 1 0,1 0-1,-1 0 1,1 0 0,-1 0-1,1 0 1,-1 0 0,0 0-1,0 1 1,0-1 0,1 0-1,-1 1 1,0-1 0,-1 1-1,1-1 1,0 1 0,0 0-1,-1-1 1,2 4 0,6 22 1044,-1 0 1,0 0-1,-2 1 0,1 37 1,-26-291-6257,7 118 4378,12 82 1344,1 18 112,-1 1-1,1-1 0,-1 0 0,-1 0 0,-4-14 0,9 49 1195,-3-25-1789,-1-1 0,1 0 0,0 0-1,0 1 1,0-1 0,0 0 0,0 1-1,0-1 1,0 0 0,0 0-1,0 1 1,0-1 0,1 0 0,-1 0-1,1 1 1,-1-1 0,1 0 0,-1 0-1,1 0 1,0 0 0,-1 1-1,1-1 1,0 0 0,0-1 0,0 1-1,0 0 1,0 0 0,0 0 0,0 0-1,0-1 1,0 1 0,0 0-1,1-1 1,-1 1 0,0-1 0,0 0-1,0 1 1,1-1 0,-1 0 0,0 0-1,1 0 1,-1 1 0,0-1-1,1-1 1,1 1 0,2 0-4,1-1 1,-1 0 0,1 0-1,-1 0 1,0-1-1,1 1 1,-1-1 0,0-1-1,0 1 1,0-1-1,-1 0 1,1 0 0,6-5-1,60-57-886,-46 40 210,-2 2 106,-15 14 586,0 0-1,1 1 1,0 0-1,0 1 1,1-1-1,0 2 1,0 0-1,17-8 1,-25 13 166,0 1 1,1 0-1,-1 0 1,1 0-1,-1 1 1,0-1-1,1 0 1,-1 1-1,0-1 1,0 1-1,1 0 1,-1 0-1,0 0 1,4 2-1,-5-2-244,0 0-1,0 0 1,0 0 0,0 0-1,0-1 1,0 1 0,1 0 0,-1-1-1,0 1 1,0-1 0,1 1-1,-1-1 1,0 0 0,0 0-1,1 0 1,-1 1 0,0-1-1,1 0 1,-1 0 0,0-1-1,1 1 1,-1 0 0,0 0-1,1-1 1,-1 1 0,0-1-1,0 1 1,1-1 0,-1 1-1,0-1 1,0 0 0,0 1-1,0-1 1,0 0 0,0 0-1,0 0 1,0 0 0,0 0-1,0 0 1,-1 0 0,2-2-1,7-19-5307</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5.140"/>
    </inkml:context>
    <inkml:brush xml:id="br0">
      <inkml:brushProperty name="width" value="0.025" units="cm"/>
      <inkml:brushProperty name="height" value="0.025" units="cm"/>
    </inkml:brush>
  </inkml:definitions>
  <inkml:trace contextRef="#ctx0" brushRef="#br0">11 333 15310,'-7'-25'4893,"3"18"-1752,5 20-663,5 15-2424,2 1 0,1-1 0,2 0 0,0-1 1,2 0-1,32 49 0,-43-73-34,-1 0 1,1 0-1,1-1 1,-1 1-1,0 0 1,1-1-1,-1 0 1,1 1-1,-1-1 1,1 0-1,0 0 1,0-1-1,0 1 1,0-1-1,1 1 1,-1-1-1,0 0 1,4 0-1,-4 0 37,-1-2 0,0 1 0,0 0 0,1 0-1,-1-1 1,0 1 0,1-1 0,-1 0 0,0 0 0,0 0-1,0 0 1,0 0 0,0 0 0,0 0 0,0-1 0,0 1-1,-1-1 1,1 0 0,0 1 0,-1-1 0,1 0-1,-1 0 1,0 0 0,0 0 0,0 0 0,0 0 0,1-2-1,6-17 59,0 0-1,-2-1 1,0 1-1,-2-1 1,0 0 0,-1-1-1,-2 1 1,0 0-1,-1-1 1,-6-35-1,-5 27 4,4 21-107,4 19-225,4 6 178,0 0 1,1 0 0,1 0-1,0 0 1,1-1 0,7 18-1,-7-22 53,0-1 0,0 0-1,1 0 1,0 0 0,1 0-1,0-1 1,0 0 0,1 0-1,0-1 1,11 10 0,-16-15 19,0-1 1,0 1 0,0-1 0,1 1 0,-1-1-1,0 0 1,0 0 0,1 0 0,-1 0-1,1 0 1,-1-1 0,1 1 0,-1-1-1,1 0 1,-1 1 0,1-1 0,-1 0 0,1 0-1,-1-1 1,1 1 0,-1-1 0,5-1-1,-3 0 42,-1 0-1,0 0 1,0 0-1,0 0 0,0-1 1,0 0-1,-1 0 1,1 1-1,-1-1 1,0-1-1,1 1 0,-1 0 1,2-6-1,2-6 56,0 0 1,-1 0-1,-1 0 0,-1 0 0,0-1 0,1-19 0,-4 31-134,2-16 47,-2 0 0,-2-27-1,2 42-52,-1 1-1,0 0 1,0-1-1,0 1 0,0 0 1,0 0-1,-1-1 1,0 1-1,0 0 1,0 1-1,0-1 0,-1 0 1,1 1-1,-1-1 1,0 1-1,0 0 1,-4-3-1,7 5-17,-1 1 0,1-1 0,-1 1 1,1-1-1,-1 1 0,0 0 0,1-1 0,-1 1 0,1 0 0,-1-1 0,0 1 1,1 0-1,-1 0 0,0 0 0,1 0 0,-1-1 0,1 1 0,-1 0 1,0 0-1,1 0 0,-1 0 0,0 1 0,1-1 0,-1 0 0,0 0 0,1 0 1,-1 0-1,0 1 0,1-1 0,-1 0 0,1 1 0,-1-1 0,0 0 0,1 1 1,-1-1-1,1 1 0,-1 0 0,-1 1-4,1 1 1,0-1-1,0 0 1,0 1-1,1-1 1,-1 1-1,1-1 0,-1 1 1,1 0-1,0 3 1,-1 1 10,1 1 1,1-1-1,-1 1 1,1-1 0,0 0-1,1 1 1,2 7-1,-3-14 23,-1 0-1,1 1 1,0-1-1,-1 0 1,1 0-1,0 0 1,0 0-1,0 0 1,-1 0-1,1 0 1,0 0-1,0 0 1,1 0-1,-1-1 1,0 1-1,0 0 1,0-1-1,0 1 1,1-1-1,-1 1 0,0-1 1,1 0-1,-1 1 1,0-1-1,1 0 1,-1 0-1,0 0 1,2 0-1,0-1 27,0 0 0,-1 0 1,1 0-1,-1 0 0,1-1 0,-1 1 0,1-1 0,-1 0 0,0 1 0,0-1 0,0 0 0,3-4 0,5-5 74,-2-1-1,1-1 0,12-26 0,-15 26-78,-1-1 0,0 0 0,-1-1 0,-1 1 0,0-1 1,-1 0-1,-1 0 0,0 0 0,-2-15 0,1 29-25,0 1 1,1 0-1,-1-1 0,0 1 0,0-1 1,0 1-1,0-1 0,0 1 0,0 0 0,0-1 1,0 1-1,0-1 0,0 1 0,0-1 0,0 1 1,0 0-1,0-1 0,0 1 0,-1-1 0,1 1 1,0 0-1,0-1 0,0 1 0,-1-1 1,1 1-1,0 0 0,0-1 0,-1 1 0,1 0 1,0-1-1,-1 1 0,1 0 0,0 0 0,-1-1 1,1 1-1,-1 0 0,1 0 0,0 0 0,-1 0 1,1-1-1,-1 1 0,1 0 0,-1 0 1,1 0-1,0 0 0,-1 0 0,1 0 0,-1 0 1,1 0-1,-1 0 0,1 0 0,0 0 0,-1 1 1,1-1-1,-1 0 0,0 0 0,-16 19-64,0 29 443,5-10-1701,0-16-4919,7-15-384,-3-3-3023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4.165"/>
    </inkml:context>
    <inkml:brush xml:id="br0">
      <inkml:brushProperty name="width" value="0.025" units="cm"/>
      <inkml:brushProperty name="height" value="0.025" units="cm"/>
    </inkml:brush>
  </inkml:definitions>
  <inkml:trace contextRef="#ctx0" brushRef="#br0">8 179 8232,'0'0'13228,"8"-4"-11231,6-3-1118,0-1-1,-1 0 1,0-1 0,20-18 0,-28 23-744,-1 0 1,1 0 0,-1-1-1,1 0 1,-1 0 0,-1 0-1,1 0 1,-1-1-1,0 1 1,0-1 0,0 0-1,-1 0 1,0 0 0,0 0-1,-1-1 1,2-6 0,-3 12-124,-1 0 0,1 0 1,0 0-1,0 0 1,0 1-1,-1-1 0,1 0 1,-1 0-1,1 1 1,0-1-1,-1 0 1,1 0-1,-1 1 0,1-1 1,-1 1-1,0-1 1,1 0-1,-1 1 0,0-1 1,1 1-1,-1 0 1,0-1-1,0 1 1,1-1-1,-1 1 0,0 0 1,0 0-1,0-1 1,1 1-1,-1 0 1,0 0-1,0 0 0,0 0 1,0 0-1,1 0 1,-1 0-1,0 0 0,0 1 1,0-1-1,0 0 1,1 0-1,-3 1 1,0 0-18,-1 0 0,0 0 0,0 0 0,1 1 1,-1-1-1,1 1 0,-1 0 0,-4 3 1,-2 5-6,1-1 0,1 1 0,0 1 0,0 0 0,1 0 0,0 0 0,1 1 0,1 0 0,0 0 0,0 0 0,1 1 0,1 0 0,0-1 0,-2 15 0,5-26 7,0-1 0,0 0 0,0 1 0,0-1 0,0 0 0,1 1 0,-1-1 0,0 1 0,0-1 0,0 0 0,0 1 0,0-1 0,0 0 0,1 1 0,-1-1 0,0 0-1,0 1 1,0-1 0,1 0 0,-1 1 0,0-1 0,1 0 0,-1 0 0,0 1 0,0-1 0,1 0 0,-1 0 0,1 0 0,-1 0 0,0 1 0,1-1 0,-1 0 0,0 0 0,1 0 0,-1 0 0,1 0 0,19-2-15,16-13 79,-16 4-35,12-6-3,48-19 0,-72 32-29,1 1 0,-1 1 0,1 0 0,0 0 0,0 0 0,0 1 0,0 1 0,0 0 0,1 0 0,-1 0 0,10 3 0,-18-3 43,0 1-1,0 0 1,0-1 0,0 1 0,0 0-1,0 0 1,0-1 0,0 1 0,0 0 0,0 0-1,0 0 1,-1 0 0,1 0 0,0 0-1,-1 1 1,1-1 0,-1 0 0,1 0-1,0 2 1,0-1 840,-1-10-270,0 3-531,-1-4-70,0 0 0,-1 0 1,0 0-1,-1 0 0,0 0 0,0 0 0,-9-15 0,-1-6-12,12 25-106,35 18-4682,15 5-4073,-19-13 1980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53.785"/>
    </inkml:context>
    <inkml:brush xml:id="br0">
      <inkml:brushProperty name="width" value="0.025" units="cm"/>
      <inkml:brushProperty name="height" value="0.025" units="cm"/>
    </inkml:brush>
  </inkml:definitions>
  <inkml:trace contextRef="#ctx0" brushRef="#br0">0 823 9545,'0'0'8253,"13"-11"-7532,30-21-283,1 3-1,78-40 1,958-361-502,-870 363 18,250-47 0,-305 86 183,1 7 1,222 0-1,-326 22-53,0 2-1,0 2 0,97 23 0,-116-18-62,1 0-1,-1 3 0,-1 1 0,0 1 1,-1 1-1,49 35 0,-69-43 70,1 1-1,-2 1 1,1 0-1,-1 0 0,-1 1 1,1 1-1,-2-1 0,0 1 1,0 1-1,-1-1 0,-1 1 1,0 0-1,-1 1 1,0 0-1,-1-1 0,-1 1 1,0 1-1,0-1 0,-2 0 1,0 1-1,-1-1 0,-2 26 1,-1-31 124,0 1 1,0-1-1,-1-1 1,0 1-1,-1-1 1,1 1-1,-2-1 0,1-1 1,-1 1-1,-1-1 1,1 0-1,-1 0 1,-12 9-1,-2 4-72,56-34-6964,-19-3-460</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5.675"/>
    </inkml:context>
    <inkml:brush xml:id="br0">
      <inkml:brushProperty name="width" value="0.025" units="cm"/>
      <inkml:brushProperty name="height" value="0.025" units="cm"/>
    </inkml:brush>
  </inkml:definitions>
  <inkml:trace contextRef="#ctx0" brushRef="#br0">0 0 13293,'0'0'14541,"2"12"-14018,69 325 2109,-71-335-2606,0-1-1,1 1 1,-1 0-1,0-1 1,1 1-1,-1-1 0,1 1 1,0-1-1,-1 1 1,1-1-1,0 1 1,0-1-1,0 0 1,0 1-1,0-1 0,0 0 1,3 2-1,-4-3-14,1 0 0,0 0 0,0 0 0,-1 0 0,1 0 0,0 0 0,-1-1-1,1 1 1,0 0 0,-1 0 0,1-1 0,0 1 0,-1 0 0,1-1 0,-1 1 0,1-1 0,-1 1-1,1-1 1,-1 1 0,1-1 0,-1 1 0,1-1 0,-1 1 0,0-1 0,1 0 0,0 0-1,23-56 283,-23 55-281,4-14 21,0 0-43,1-1 1,0 1 0,1 0-1,1 1 1,11-18-1,-17 30-3,1-1-1,-1 1 0,1 0 1,0 1-1,0-1 0,0 0 0,0 1 1,0 0-1,1-1 0,-1 1 1,1 0-1,-1 1 0,1-1 0,0 1 1,-1 0-1,1 0 0,0 0 1,0 0-1,0 0 0,0 1 0,0 0 1,0 0-1,0 0 0,0 0 0,0 1 1,0-1-1,0 1 0,5 2 1,-4-1 37,-1 0 0,1 1 0,-1-1 0,0 1 0,0 0 0,0 0 1,0 0-1,0 1 0,-1-1 0,0 1 0,0 0 0,0 0 0,0 0 1,0 0-1,-1 1 0,0-1 0,1 1 0,-2-1 0,1 1 0,-1 0 1,1 0-1,0 6 0,0 1 41,0 0 0,0 0 1,-2 1-1,1-1 0,-1 1 0,-1-1 1,0 0-1,-4 13 0,4-20-65,-1 1 0,-1-1 0,1 0 0,-1 0 0,0 0 0,0 0 0,0-1 0,-1 1 0,1-1 0,-1 0 0,0 0 0,-1 0 0,1 0 0,-1-1 0,1 1 0,-8 2 0,9-4 0,0 0 0,0-1 0,0 0 0,0 1 0,0-1 0,0 0 0,0-1 0,-1 1 0,1 0 0,0-1 0,0 0 0,-1 0 0,1 0 0,0 0 0,-1 0 0,1-1 0,0 0 0,0 1 0,-1-1 0,1 0 0,0-1 0,0 1 0,0 0 0,0-1 0,0 0 0,1 1 0,-1-1 0,0 0 0,-2-4 0,3 4-155,0 1 0,1-1 0,0 0 0,-1 0 0,1 0-1,0 0 1,0 0 0,0 0 0,0-1 0,0 1 0,1 0 0,-1 0 0,0-1 0,1 1 0,0 0 0,0-1 0,0 1-1,0-1 1,0 1 0,0 0 0,0-1 0,1 1 0,-1 0 0,1 0 0,0-1 0,1-3 0,3-3-1356,0 0-1,1 0 1,0 1 0,12-14 0,-11 13 453,19-22-6384</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6.159"/>
    </inkml:context>
    <inkml:brush xml:id="br0">
      <inkml:brushProperty name="width" value="0.025" units="cm"/>
      <inkml:brushProperty name="height" value="0.025" units="cm"/>
    </inkml:brush>
  </inkml:definitions>
  <inkml:trace contextRef="#ctx0" brushRef="#br0">1 338 19506,'0'0'8622,"8"-7"-7501,27-24-171,-33 29-903,0-1 0,0 0 0,-1 0 0,1 0 0,-1 0 1,1 0-1,-1 0 0,0 0 0,0 0 0,0-1 0,-1 1 0,1 0 0,-1-1 0,0 1 0,0 0 0,0-1 0,-1-4 0,0 3-8,1-1 1,-1 1-1,-1 0 1,1 0-1,-1 0 0,0 0 1,0 0-1,-5-8 0,6 12-12,0-1 0,0 1-1,0-1 1,0 1-1,0-1 1,0 1-1,-1 0 1,1-1 0,-1 1-1,1 0 1,-1 0-1,1 0 1,-1 0 0,1 0-1,-3 0 1,3 1-25,1 0 1,-1 0-1,1 0 1,-1 0-1,1 0 1,-1 1 0,0-1-1,1 0 1,-1 0-1,1 1 1,-1-1-1,1 0 1,0 0-1,-1 1 1,1-1 0,-1 1-1,1-1 1,-1 0-1,1 1 1,0-1-1,-1 1 1,1-1-1,0 1 1,0-1 0,-1 1-1,1-1 1,0 1-1,0-1 1,0 1-1,-1 0 1,0 4-10,0 0 0,0 1 0,1-1 1,0 0-1,0 0 0,0 0 0,0 1 0,2 8 0,1-5 8,0-1-1,0 0 0,1 1 0,0-2 0,1 1 0,-1 0 0,2-1 0,-1 0 0,1 0 0,10 9 0,-15-14 1,1 0 0,0 0 0,-1 0-1,1 0 1,0-1 0,0 1 0,1-1-1,-1 0 1,0 1 0,0-1 0,1 0-1,-1 0 1,0-1 0,1 1 0,-1 0-1,1-1 1,-1 1 0,1-1 0,-1 0 0,1 0-1,0 0 1,-1 0 0,1-1 0,-1 1-1,1 0 1,-1-1 0,1 0 0,-1 0-1,0 0 1,1 0 0,-1 0 0,0 0-1,0 0 1,0-1 0,1 1 0,-2-1-1,1 0 1,0 1 0,0-1 0,2-3 0,3-5 22,0 0 0,-1 0 0,0-1 0,-1 0 0,0 0 0,-1-1 0,0 1 0,-1-1 0,0 0 0,2-21 0,-2-9 53,-3-72 0,0 114-76,-3-26 35,0 32-94,2 44 24,4-36 71,0 0-1,2 0 0,-1 0 0,2 0 0,0-1 0,0 0 0,14 19 0,-18-29-22,0 1 0,1-1 0,0 0 0,0 0 0,0 0 0,0 0 0,1 0 0,-1-1 0,1 0 0,-1 1 0,1-1 0,0-1 0,5 3 0,-6-4-9,0 1 0,0-1 0,0 0 0,0 0-1,0 0 1,0 0 0,0 0 0,0-1 0,-1 1 0,1-1 0,0 0 0,0 0 0,0 0 0,0 0 0,-1-1-1,1 1 1,0-1 0,-1 1 0,0-1 0,5-4 0,-3 3-263,0-1 1,-1 1-1,0-1 1,1 0-1,-1 0 0,-1 0 1,1 0-1,3-7 0,-4 6-401,0-1-1,0 1 1,-1-1-1,0 1 0,0-1 1,0 0-1,-1 1 0,0-1 1,0 0-1,0 1 1,-2-10-1,-7-18-6733</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6.550"/>
    </inkml:context>
    <inkml:brush xml:id="br0">
      <inkml:brushProperty name="width" value="0.025" units="cm"/>
      <inkml:brushProperty name="height" value="0.025" units="cm"/>
    </inkml:brush>
  </inkml:definitions>
  <inkml:trace contextRef="#ctx0" brushRef="#br0">1 0 5285,'0'0'24407</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6.947"/>
    </inkml:context>
    <inkml:brush xml:id="br0">
      <inkml:brushProperty name="width" value="0.025" units="cm"/>
      <inkml:brushProperty name="height" value="0.025" units="cm"/>
    </inkml:brush>
  </inkml:definitions>
  <inkml:trace contextRef="#ctx0" brushRef="#br0">146 521 5317,'0'0'6652,"-7"-10"-3866,5 7-2525,-42-57 4048,41 57-3970,0-1 0,-1 1-1,1 0 1,-1 0 0,0 0 0,1 0 0,-1 1 0,0 0-1,-1-1 1,1 2 0,0-1 0,0 0 0,-1 1 0,1 0-1,-1 0 1,-4-1 0,8 2-291,0 0-1,0 0 1,1 1 0,-1-1-1,0 0 1,1 0 0,-1 1 0,0-1-1,1 0 1,-1 1 0,1-1-1,-1 0 1,0 1 0,1-1-1,-1 1 1,1-1 0,-1 1-1,1-1 1,0 1 0,-1 0-1,1-1 1,-1 1 0,1-1-1,0 1 1,0 0 0,-1 1 0,-4 27 431,7 32-381,-1-59-84,0 12-16,1 0-1,1 0 1,0 0-1,1 0 1,0 0 0,1-1-1,1 0 1,0 0-1,1 0 1,14 19-1,-20-30 0,0-1 0,0 0 0,0 1-1,0-1 1,0 0 0,1 0 0,-1 0-1,0 0 1,1 0 0,-1 0-1,1 0 1,-1 0 0,1-1 0,0 1-1,-1 0 1,1-1 0,0 0 0,-1 1-1,1-1 1,0 0 0,-1 0-1,1 0 1,0 0 0,2 0 0,-1-1 14,-1 0 1,0 0 0,0-1 0,1 1-1,-1-1 1,0 1 0,0-1 0,0 0-1,-1 0 1,1 1 0,0-1 0,-1-1 0,1 1-1,1-3 1,5-11 150,0 0-1,-2 0 1,9-30-1,-14 42-122,13-47 265,-2-1 0,-3 0 1,-2-1-1,-2 0 0,-3 0 1,-2 0-1,-9-71 0,-1 75-14,10 48-279,0-1 1,0 0-1,0 1 0,-1-1 0,1 1 1,-1-1-1,1 1 0,-1-1 0,0 1 1,1-1-1,-1 1 0,0-1 0,0 1 1,0 0-1,0-1 0,0 1 0,-1 0 1,1 0-1,0 0 0,0 0 0,-1 0 1,1 0-1,-1 0 0,-1 0 0,2 2-3,0 0-1,0 1 1,1-1-1,-1 1 1,0-1 0,0 1-1,1-1 1,-1 1-1,1-1 1,-1 1-1,1-1 1,0 1-1,0 0 1,0-1-1,0 1 1,0 0-1,0-1 1,0 1-1,0-1 1,1 4-1,-1 1 17,0 33 26,1-1 0,3 1-1,0 0 1,3-1 0,1 0 0,2 0 0,1-1 0,30 65-1,-40-99-49,1 1 0,0-1-1,0 0 1,0 1 0,0-1 0,0 0-1,1 0 1,0-1 0,-1 1-1,1 0 1,0-1 0,0 0-1,0 1 1,1-1 0,-1-1 0,1 1-1,-1 0 1,1-1 0,-1 0-1,1 0 1,5 1 0,-6-2-180,0 0 1,0-1 0,0 1-1,1-1 1,-1 0-1,0 0 1,0 0 0,0 0-1,0-1 1,-1 1-1,1-1 1,0 0-1,0 0 1,-1 0 0,1 0-1,-1 0 1,0 0-1,0-1 1,0 1 0,0-1-1,0 0 1,0 1-1,-1-1 1,1 0 0,1-4-1,9-27-5121,-5-5-2498</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7.420"/>
    </inkml:context>
    <inkml:brush xml:id="br0">
      <inkml:brushProperty name="width" value="0.025" units="cm"/>
      <inkml:brushProperty name="height" value="0.025" units="cm"/>
    </inkml:brush>
  </inkml:definitions>
  <inkml:trace contextRef="#ctx0" brushRef="#br0">0 210 12844,'0'0'15812,"9"6"-14904,29 17-273,-37-22-620,0-1-1,0 0 1,1 1-1,-1-1 1,0 0-1,0 1 0,0-1 1,0 0-1,0 0 1,0 0-1,0 0 1,0 0-1,1 0 1,-1-1-1,0 1 0,0 0 1,0 0-1,0-1 1,0 1-1,0-1 1,0 1-1,0-1 1,0 1-1,0-1 1,0 0-1,-1 1 0,1-1 1,0 0-1,0 0 1,0 0-1,-1 1 1,1-1-1,-1 0 1,1 0-1,0 0 1,-1 0-1,0 0 0,1 0 1,-1 0-1,0 0 1,1-1-1,-1 1 1,0 0-1,0 0 1,0 0-1,0 0 1,0-1-1,1-2 7,0 0 0,-1 1 0,0-1 0,1 0 0,-1 1 0,0-1 0,-1 0 0,1 1 0,-1-1 0,1 1 0,-1-1 0,-2-5-1,2 8-19,1 0-1,-1 0 0,0 0 0,1 0 0,-1 0 0,0 0 0,0 0 0,1 1 0,-1-1 0,0 0 0,0 0 0,0 1 1,0-1-1,0 1 0,0-1 0,0 1 0,0-1 0,0 1 0,0 0 0,0-1 0,0 1 0,0 0 0,0 0 0,-1 0 0,1 0 1,0 0-1,0 0 0,0 0 0,0 0 0,0 0 0,0 0 0,0 1 0,-1-1 0,1 0 0,0 1 0,0-1 0,0 1 1,0-1-1,0 1 0,1 0 0,-1-1 0,0 1 0,-1 1 0,-1 1-30,1 0 0,0 0 0,0 0 1,0 0-1,0 0 0,1 0 0,-1 1 0,1-1 0,0 1 1,0-1-1,0 1 0,-1 6 0,2 1 17,0 1-1,0 0 1,1 0-1,1 0 1,0-1-1,0 1 1,1-1-1,1 1 1,5 12-1,-8-21 15,1 1-1,0 0 0,0-1 0,0 1 0,0-1 1,0 0-1,1 1 0,-1-1 0,1-1 1,0 1-1,0 0 0,0 0 0,0-1 0,1 0 1,-1 0-1,1 0 0,-1 0 0,1 0 0,0-1 1,0 1-1,-1-1 0,1 0 0,0-1 1,0 1-1,0 0 0,0-1 0,0 0 0,0 0 1,0 0-1,7-2 0,-4 0 15,-1 0 1,-1-1-1,1 1 1,0-1-1,-1-1 1,1 1-1,-1-1 1,0 0-1,0 0 1,0 0-1,-1-1 0,0 0 1,1 0-1,-2 0 1,1 0-1,5-10 1,4-9 35,-1 0 0,13-38 0,-17 39-43,0-1-1,7-44 0,-15 79-1,0 6 37,0 0-1,4 29 1,-4-44-40,0 1 0,1-1 0,-1 0 0,0 0 0,1 0 0,-1 0 0,1 1 0,0-1 0,0 0 0,0 0 0,0 0 0,0 0 0,0 0 0,0-1 0,1 1 0,-1 0 0,1-1 0,-1 1 0,1-1 0,0 1 0,-1-1 0,1 1 0,0-1 0,0 0 0,0 0 0,0 0 0,0 0 0,0-1 0,4 2 0,-4-2 12,0-1 1,-1 1 0,1 0-1,-1-1 1,1 1-1,0-1 1,-1 0-1,1 1 1,-1-1-1,0 0 1,1 0-1,-1 0 1,0 0-1,1 0 1,-1 0-1,0 0 1,0-1-1,0 1 1,0 0 0,0-1-1,0 1 1,1-3-1,17-40 207,-14 29-192,6-15-44,16-37 149,-25 62-214,0 1 0,0 0 0,1-1 0,0 1 0,-1 0 0,2 0 0,-1 1 0,0-1 0,1 1 0,6-6 0,-9 9 3,1-1-1,-1 0 1,0 1-1,0-1 1,0 1-1,1 0 1,-1-1-1,0 1 0,0 0 1,1 0-1,-1 0 1,0 0-1,0 0 1,1 0-1,-1 0 1,0 0-1,1 1 1,-1-1-1,0 0 1,0 1-1,0-1 1,1 1-1,-1-1 1,0 1-1,0 0 1,0-1-1,0 1 1,0 0-1,0 0 1,0 0-1,0-1 0,0 1 1,-1 0-1,1 1 1,0-1-1,0 0 1,-1 0-1,1 2 1,13 28-3266,-8-12-2203,-6-17 4460,5 21-15117</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8.595"/>
    </inkml:context>
    <inkml:brush xml:id="br0">
      <inkml:brushProperty name="width" value="0.025" units="cm"/>
      <inkml:brushProperty name="height" value="0.025" units="cm"/>
    </inkml:brush>
  </inkml:definitions>
  <inkml:trace contextRef="#ctx0" brushRef="#br0">9 278 14221,'0'-113'8083,"2"102"-6116,4 15-1162,5 21-241,2 53 206,-4-1 0,-1 151 0,-6-89-635,0-114-224,-2-24 65,0-1 0,0 0 0,0 0 0,0 0 0,0 0 0,0 0 0,0 0 0,0 0 0,0 0 0,0 1 0,0-1 0,0 0 0,0 0 0,0 0 0,0 0 0,0 0-1,0 0 1,0 0 0,0 1 0,0-1 0,0 0 0,0 0 0,0 0 0,0 0 0,0 0 0,0 0 0,0 0 0,1 0 0,-1 1 0,0-1 0,0 0 0,0 0 0,0 0 0,0 0 0,0 0 0,0 0 0,0 0 0,0 0 0,0 0 0,1 0 0,-1 0 0,0 0 0,0 0 0,0 0 0,0 0 0,0 0 0,0 0 0,0 0 0,1 0 0,-1 0 0,0 0 0,0 0 0,0 0 0,0 0 0,0 0 0,0 0 0,0 0 0,0 0 0,1 0 0,-1 0 0,0 0 0,0 0 0,0 0 0,0 0 0,0 0 0,0 0 0,0 0 0,0 0 0,1-1 0,7-38-3800,-4-16-1708,-2-1 0,-10-98 0,-10 42 1166,-1 34 5255,-5 1 4839,15 61-2032,6 24-49,5 29-1108,9 16-1106,2 0-1,2-1 1,2-1 0,42 85 0,-57-131-1418,0 1-1,1-1 1,0 0 0,0 0 0,1 0-1,-1 0 1,1-1 0,0 0-1,0 1 1,1-1 0,-1 0 0,1-1-1,0 1 1,0-1 0,0 0 0,0-1-1,1 1 1,-1-1 0,1 0 0,-1 0-1,1-1 1,0 1 0,0-1-1,6 0 1,-11-1-108,0 0 0,0 0 0,-1 0 0,1 0 0,0-1 0,0 1 0,0 0 0,-1 0 0,1-1 0,0 1-1,0 0 1,-1-1 0,1 1 0,0-1 0,-1 1 0,1-1 0,0 0 0,-1 1 0,1-1 0,-1 1 0,1-1 0,-1 0 0,1 1 0,-1-1-1,1 0 1,-1 0 0,0 0 0,0 1 0,1-1 0,-1 0 0,0 0 0,0 0 0,0 1 0,0-1 0,0 0 0,0 0 0,0 0 0,0 0 0,0 1-1,0-1 1,0 0 0,0 0 0,-1 0 0,1 1 0,0-1 0,-1 0 0,1 0 0,-1-1 0,-20-39-1465,3 18 2007,-1 0-1,-1 1 1,-1 1-1,-1 1 1,-30-22-1,39 36 2758,20 16-2667,22 15-851,-25-22 350,1-1 1,-1 1 0,1-1 0,0-1 0,0 1 0,0 0 0,0-1 0,0 0 0,0 0 0,0-1 0,0 1 0,0-1 0,0 0 0,1-1 0,-1 1 0,0-1 0,0 0 0,0 0 0,0-1-1,0 1 1,-1-1 0,1 0 0,0-1 0,-1 1 0,1-1 0,-1 0 0,0 0 0,0 0 0,0 0 0,0-1 0,-1 0 0,1 0 0,-1 0 0,5-7 0,-1 1 44,-1 0 1,-1-1-1,1 0 1,-1 1-1,-1-2 1,0 1-1,-1 0 1,0-1-1,-1 0 1,0 0-1,-1 0 1,0 0-1,0 0 1,-3-14-1,2 25-88,0 0 0,0 0-1,0 1 1,0-1 0,0 0-1,0 0 1,-1 1 0,1-1-1,0 0 1,-1 0 0,1 1-1,0-1 1,-1 0 0,1 1-1,-1-1 1,1 0 0,-1 1-1,1-1 1,-1 1-1,0-1 1,1 1 0,-1-1-1,0 1 1,1-1 0,-1 1-1,-1-1 1,2 1-6,-1 0 1,1 1-1,-1-1 0,1 0 1,-1 0-1,1 0 0,-1 1 1,1-1-1,-1 0 0,1 1 1,-1-1-1,1 0 0,-1 1 1,1-1-1,-1 1 0,1-1 1,0 0-1,-1 1 0,1-1 1,0 1-1,-1-1 0,1 1 1,0-1-1,0 1 0,-1 0 1,1-1-1,0 1 0,0-1 1,0 1-1,0-1 0,0 1 1,0 0-1,0-1 0,0 1 0,0 0 1,-1 17-49,0 0 0,3 33 1,-1-46 75,-1 0 0,1-1 0,0 1 1,0 0-1,0-1 0,1 1 1,-1-1-1,1 0 0,0 1 0,1-1 1,-1 0-1,1 0 0,0 0 0,0-1 1,0 1-1,4 3 0,-6-6 9,0 0-1,0-1 0,0 1 1,0-1-1,-1 1 1,1-1-1,0 1 1,0-1-1,0 0 0,0 1 1,0-1-1,0 0 1,1 0-1,-1 0 0,0 0 1,0 0-1,0 0 1,0 0-1,0 0 0,0 0 1,0 0-1,0 0 1,0-1-1,0 1 0,1-1 1,0 0 32,0-1 0,0 1 0,0-1 0,0 0 0,0 0-1,-1 1 1,1-1 0,-1 0 0,0 0 0,3-5 0,2-6 175,-1 0 1,0-1-1,3-16 0,-5 19-126,7-29-19,-3 0 0,-1 0-1,-2-1 1,-2-63-1,0 117-127,2 0 1,-1 0-1,1 0 0,1 0 1,1-1-1,-1 0 0,10 13 0,-5-7 17,-4-6 63,0 0-1,1-1 1,11 13 0,-16-21-166,0-1 0,0 0 0,0 1 1,0-1-1,1 0 0,-1 0 0,1 0 0,-1-1 0,1 1 0,0-1 0,-1 1 0,1-1 0,0 0 0,0 0 0,0 0 0,0 0 0,0-1 0,1 1 0,3-1 0,-5 0-101,-1 0-1,0 0 1,0-1 0,1 1-1,-1 0 1,0-1 0,0 1-1,1-1 1,-1 1 0,0-1-1,0 0 1,0 0 0,0 1-1,0-1 1,0 0 0,0 0-1,0 0 1,0 0 0,-1 0-1,1 0 1,0 0 0,-1 0-1,1 0 1,0 0-1,-1-1 1,1 1 0,-1 0-1,1-2 1,9-26-6131</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9.221"/>
    </inkml:context>
    <inkml:brush xml:id="br0">
      <inkml:brushProperty name="width" value="0.025" units="cm"/>
      <inkml:brushProperty name="height" value="0.025" units="cm"/>
    </inkml:brush>
  </inkml:definitions>
  <inkml:trace contextRef="#ctx0" brushRef="#br0">82 315 19186,'3'9'1212,"70"208"5758,-45-152-6211,49 84 0,-65-129-814,-3-8-51,-1 0 1,-1 1 0,0 0-1,-1 0 1,0 1 0,-1 0-1,0 0 1,3 23-1,-17-45-64,-31-59 161,2-1 1,-32-83 0,39 83 22,26 57-12,-92-220-22,87 199 14,0 0 0,3 0 0,0 0 0,2-1 0,-1-50 0,6 79 6,0 1 0,0 0 0,1 0 0,-1 0 0,1-1-1,0 1 1,0 0 0,0 0 0,0 0 0,0 0-1,1 0 1,-1 0 0,1 1 0,0-1 0,0 0-1,0 1 1,0 0 0,3-3 0,-4 4-6,1-1 0,0 1 0,0 0 1,0 0-1,0 0 0,0 0 0,1 1 1,-1-1-1,0 1 0,0-1 0,0 1 0,1 0 1,-1 0-1,0-1 0,0 2 0,0-1 1,1 0-1,-1 0 0,0 1 0,0-1 0,0 1 1,1 0-1,-1 0 0,0-1 0,0 1 1,0 1-1,2 1 0,1 0 19,0 1 1,-1-1-1,0 1 0,0 1 0,0-1 1,0 0-1,-1 1 0,0 0 1,0 0-1,0 0 0,0 0 0,-1 0 1,0 0-1,0 1 0,0-1 1,-1 1-1,0 0 0,1 5 0,1 16 889,-1 1 0,-3 43 0,0-30 1260,3-45-2313,1 0 0,-1 0 0,1 0 0,-1 0 0,1 1 0,1-1 0,-1 1 0,0 0 0,1 0 1,6-4-1,-6 4-53,7-5-59,-1 1-1,1 0 0,1 1 1,20-9-1,-27 13 249,-1 0 0,1 0 0,0 1 0,0 0 0,0 0 0,0 0 0,0 0 0,0 1 0,0 0 0,0 0 0,0 0 0,0 1 0,0 0 0,0-1 0,6 3 0,-8-1 48,-1 0 0,0 0 0,0-1 1,-1 1-1,1 0 0,0 1 0,-1-1 1,1 0-1,-1 0 0,0 1 0,1-1 1,-1 1-1,0-1 0,-1 1 0,1-1 0,0 1 1,-1 0-1,1-1 0,-1 1 0,0 4 1,0 61 1209,-1-63-1134,0 8-4,-2 1 0,0-1 0,0 0 0,-1 0-1,-1 0 1,0-1 0,0 1 0,-10 14 0,12-21-75,0-1 0,-1 1-1,0-1 1,1 0 0,-2 0-1,1 0 1,0-1-1,-1 1 1,0-1 0,0 0-1,-1-1 1,1 1 0,-1-1-1,1 0 1,-1 0-1,0-1 1,0 0 0,0 0-1,-8 2 1,13-4-200,-1-1 1,1 1-1,0 0 0,0 0 0,-1-1 1,1 1-1,0-1 0,0 1 1,-1-1-1,1 0 0,0 1 1,0-1-1,0 0 0,0 0 0,0 0 1,0 0-1,0 0 0,0 0 1,1 0-1,-1 0 0,0 0 1,0 0-1,1 0 0,-1 0 0,1 0 1,-1-1-1,1 1 0,-1 0 1,1-1-1,0 1 0,0 0 0,0 0 1,0-1-1,0 1 0,0 0 1,0-1-1,0-1 0,6-54-10250,5 25 960</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29.676"/>
    </inkml:context>
    <inkml:brush xml:id="br0">
      <inkml:brushProperty name="width" value="0.025" units="cm"/>
      <inkml:brushProperty name="height" value="0.025" units="cm"/>
    </inkml:brush>
  </inkml:definitions>
  <inkml:trace contextRef="#ctx0" brushRef="#br0">1 325 14253,'0'0'15904,"8"-7"-15760,-4 4-133,0 0 1,-1 0 0,1-1 0,-1 1 0,1-1-1,-1 0 1,0 0 0,-1 0 0,1 0 0,-1 0-1,1-1 1,-1 1 0,-1-1 0,1 1 0,-1-1-1,0 0 1,0 0 0,1-8 0,-2 9-5,-2-41 145,2 44-148,0 0 0,0 0-1,0 0 1,-1 0 0,1-1-1,0 1 1,-1 0 0,1 0 0,-1 0-1,1 0 1,-1 0 0,0 0-1,1 0 1,-1 0 0,0 0-1,0 0 1,1 0 0,-1 1-1,0-1 1,0 0 0,0 1 0,0-1-1,0 0 1,0 1 0,0-1-1,0 1 1,-1 0 0,1-1-1,0 1 1,0 0 0,-2-1-1,2 2-4,0 0 0,0-1 0,0 1 0,0 0-1,0 0 1,1 0 0,-1 0 0,0 0 0,1 0 0,-1 0-1,1 0 1,-1 0 0,1 0 0,-1 0 0,1 0-1,0 0 1,-1 1 0,1-1 0,0 0 0,0 0-1,0 0 1,0 1 0,0-1 0,0 0 0,1 2-1,0 39-1,-1-39 11,1 3-2,0 0 0,0 1 0,1-1 0,0 0 1,0 0-1,0 0 0,0 0 0,1-1 0,0 1 0,1-1 1,-1 0-1,1 0 0,0 0 0,0 0 0,7 6 0,-9-10-2,0 1-1,0 0 0,0-1 0,0 0 1,1 0-1,-1 1 0,1-1 1,-1-1-1,1 1 0,-1 0 0,1-1 1,-1 1-1,1-1 0,0 0 0,-1 0 1,1 0-1,-1 0 0,1 0 1,0 0-1,-1-1 0,1 1 0,-1-1 1,1 0-1,-1 0 0,1 0 0,-1 0 1,0 0-1,1 0 0,-1-1 1,0 1-1,0-1 0,0 0 0,0 1 1,0-1-1,0 0 0,-1 0 1,1 0-1,-1-1 0,3-2 0,6-11 26,0-1-1,-1 0 0,0 0 0,-2-1 1,0 0-1,6-26 0,6-14-1,-18 58-29,-1-1 0,0 1 1,0 0-1,0 0 0,0-1 1,0 1-1,0 0 1,0 0-1,0 0 0,1-1 1,-1 1-1,0 0 1,0 0-1,0 0 0,0-1 1,1 1-1,-1 0 1,0 0-1,0 0 0,0 0 1,1 0-1,-1 0 0,0-1 1,0 1-1,1 0 1,-1 0-1,0 0 0,0 0 1,0 0-1,1 0 1,-1 0-1,0 0 0,0 0 1,1 0-1,-1 0 0,0 0 1,0 0-1,1 0 1,-1 0-1,0 0 0,0 1 1,1-1-1,-1 0 1,0 0-1,0 0 0,0 0 1,1 0-1,-1 1 1,0-1-1,0 0 0,0 0 1,0 0-1,1 0 0,-1 1 1,0-1-1,0 0 1,0 0-1,0 0 0,0 1 1,0-1-1,0 0 1,1 0-1,-1 1 0,0-1 1,11 21 135,-7-14-99,-3-5-21,0-1 0,-1 0 1,2 1-1,-1-1 0,0 0 0,0 0 1,0 0-1,0 0 0,1 0 1,-1 0-1,0-1 0,1 1 1,-1 0-1,1-1 0,-1 1 1,1-1-1,-1 1 0,1-1 1,-1 0-1,1 1 0,0-1 1,-1 0-1,1 0 0,-1 0 0,1 0 1,-1-1-1,1 1 0,0 0 1,-1-1-1,1 1 0,-1-1 1,1 1-1,-1-1 0,0 0 1,1 0-1,-1 1 0,0-1 1,1 0-1,-1 0 0,0 0 0,0-1 1,0 1-1,0 0 0,2-3 1,6-7 182,0-1 0,0 0 1,13-24-1,-16 25-157,-1 2-189,13-20-1381,-17 28 1445,0 0 1,-1 1-1,1-1 0,0 0 0,-1 0 0,1 1 0,0-1 0,0 0 0,0 1 0,0-1 0,-1 0 0,1 1 1,0 0-1,0-1 0,0 1 0,0-1 0,0 1 0,0 0 0,0 0 0,0 0 0,1-1 0,-1 1 0,0 0 0,0 0 1,1 1-1,-1-1-182,0 1 0,-1-1 0,1 1 1,0-1-1,-1 1 0,1 0 0,-1-1 0,1 1 1,-1 0-1,1-1 0,-1 1 0,1 0 0,-1 0 1,0-1-1,1 1 0,-1 0 0,0 0 1,0 0-1,0-1 0,1 1 0,-1 0 0,0 0 1,0 1-1,0 1-724,1 15-6178</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0.565"/>
    </inkml:context>
    <inkml:brush xml:id="br0">
      <inkml:brushProperty name="width" value="0.025" units="cm"/>
      <inkml:brushProperty name="height" value="0.025" units="cm"/>
    </inkml:brush>
  </inkml:definitions>
  <inkml:trace contextRef="#ctx0" brushRef="#br0">0 181 16400,'0'0'11109,"2"13"-10469,2 10-281,0-1 0,2 1 0,1-1 0,13 29 0,-14-37-190,0 0 0,1-1 0,1 0 0,0 0 0,0-1 0,2 0 0,-1 0 0,22 19-1,-29-30-155,0 1-1,0-1 1,0 1-1,-1-1 0,2 0 1,-1 0-1,0 0 0,0 0 1,0 0-1,0 0 1,1 0-1,-1-1 0,0 1 1,1-1-1,-1 0 0,1 0 1,-1 1-1,0-2 1,1 1-1,-1 0 0,0 0 1,4-2-1,-3 1 17,0-1 1,0 0-1,0 0 0,-1 0 0,1 0 1,-1 0-1,1-1 0,-1 1 0,0-1 1,0 1-1,0-1 0,0 0 0,-1 0 1,3-3-1,2-10 67,0 1 1,-1-1-1,-1 0 1,0-1-1,2-16 1,1-35-97,-6 68 0,-1 0 0,1 0 0,0 1 0,-1-1 0,1 0 0,-1 0 0,1 0 0,0 1 0,-1-1 0,1 0 0,-1 1 0,1-1 0,-1 0 0,1 1 0,-1-1 0,0 1 0,1-1 0,-1 0 0,1 1 0,-1-1 0,0 1 0,1 0 0,-1-1 0,0 1 0,0-1 0,0 1 0,1-1 0,-1 1 0,0 0 0,0-1 0,0 1 0,0-1 0,0 2 0,12 24 0,-8-15-95,20 42-1644,-22-51 1613,-1 1 1,0-1-1,1 0 0,-1 0 1,1 0-1,0 0 0,0 0 0,0 0 1,0 0-1,0 0 0,0-1 0,0 1 1,1-1-1,-1 0 0,0 1 1,1-1-1,-1 0 0,4 0 0,-5-1-92,1 0-1,0-1 0,-1 1 1,1 0-1,0-1 0,-1 0 1,1 1-1,0-1 0,-1 0 0,1 0 1,-1 0-1,0 0 0,1 0 1,-1 0-1,0 0 0,1-1 1,-1 1-1,0 0 0,0-1 1,0 1-1,0-1 0,0 1 0,-1-1 1,1 1-1,1-4 0,16-48-2818,-16 50 2621,5-26-2292,-1 1-1,5-59 1,-10 38 3080,-7 3 3527,0 31-767,-3 16 144,8 0-3091,-1 0 0,1 0 1,0 0-1,0 1 0,0-1 0,0 0 1,0 1-1,1-1 0,-1 1 1,0-1-1,1 1 0,-1-1 0,1 1 1,-1 3-1,-3 19 801,1 49 0,2-66-826,2 0-1,-1 0 1,1 0-1,0 0 1,1 0-1,0 0 1,0 0-1,0 0 1,1-1-1,0 1 1,5 8-1,-7-13-126,-1-1-1,1 0 0,0-1 1,0 1-1,-1 0 0,1 0 1,0 0-1,0 0 0,0-1 1,0 1-1,0 0 0,0-1 0,0 1 1,0 0-1,0-1 0,0 0 1,0 1-1,0-1 0,0 0 1,0 1-1,1-1 0,-1 0 1,0 0-1,0 0 0,0 0 1,0 0-1,1 0 0,-1 0 0,2-1 1,0 0 13,-1-1 0,1 0 0,-1 1 1,1-1-1,-1 0 0,0 0 0,0 0 1,0 0-1,0-1 0,0 1 0,2-5 0,4-7 59,0 0 0,-2-1 0,7-18 0,21-100-989,-25 95-688,-2 25-1269,2 18 1216,6 24 80,-13-24 1080,1 0-152,-1 0-1,1 0 0,-1-1 0,1 0 0,1 1 0,5 5 0,-8-9 168,1 0 0,-1 1 0,1-1 0,0 0 1,-1 0-1,1 0 0,0-1 0,-1 1 0,1 0 0,0-1 1,0 1-1,0-1 0,3 1 0,11-1-5278</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1.097"/>
    </inkml:context>
    <inkml:brush xml:id="br0">
      <inkml:brushProperty name="width" value="0.025" units="cm"/>
      <inkml:brushProperty name="height" value="0.025" units="cm"/>
    </inkml:brush>
  </inkml:definitions>
  <inkml:trace contextRef="#ctx0" brushRef="#br0">33 410 5733,'1'-12'3689,"1"-5"-2408,-1 8-412,0-1 0,0 1 0,-1 0 1,-1-14-1,1 22-789,-1 1 0,1-1-1,0 1 1,0-1 0,0 1 0,0-1 0,0 1 0,0 0-1,0-1 1,-1 1 0,1-1 0,0 1 0,0-1 0,-1 1 0,1 0-1,0-1 1,0 1 0,-1 0 0,1-1 0,0 1 0,-1 0-1,1-1 1,-1 1 0,1 0 0,0 0 0,-1 0 0,1-1 0,-1 1-1,1 0 1,-1 0 0,1 0 0,-1 0 0,1 0 0,-1 0-1,1 0 1,0 0 0,-1 0 0,1 0 0,-1 0 0,1 0-1,-1 0 1,1 0 0,-1 0 0,1 0 0,-1 1 0,1-1 0,0 0-1,-1 0 1,1 0 0,-1 1 0,1-1 0,0 0 0,-1 1-1,1-1 1,0 0 0,-1 1 0,1-1 0,0 0 0,0 1 0,-1-1-1,1 1 1,0-1 0,0 0 0,0 1 0,-1-1 0,1 1-1,0-1 1,0 1 0,-4 12 371,1-1-1,0 1 1,1 0-1,0 0 0,1-1 1,0 1-1,1 0 1,2 13-1,-2 2 423,0-27-800,0 1 0,0 0 0,0-1 0,0 1 0,0-1 0,0 1 0,1 0 0,-1-1 0,0 1 0,1-1 0,-1 1 0,1-1 0,0 1-1,0-1 1,0 2 0,0-3-46,-1 0-1,1 1 1,-1-1-1,1 0 0,-1 0 1,0 0-1,1 1 1,-1-1-1,1 0 0,-1 0 1,1 0-1,-1 0 1,1 0-1,-1 0 0,1 0 1,-1 0-1,1 0 1,-1 0-1,1 0 0,-1-1 1,1 1-1,-1 0 1,1 0-1,-1 0 0,0-1 1,1 1-1,-1 0 1,1 0-1,-1-1 0,1 0 1,2-1 77,0-1 0,0 0 0,0-1 0,0 1 1,-1 0-1,1-1 0,-1 0 0,0 1 0,2-7 0,6-21 69,-1 0-1,-2-1 1,-2 0-1,0-1 0,-2 1 1,-2-1-1,-1 1 1,-1-1-1,-6-32 1,7 60-161,-1 0 1,1 0 0,-1 0-1,0 0 1,0 1 0,-1-1-1,1 0 1,-1 1 0,0 0-1,-1-1 1,1 1 0,-1 0-1,1 0 1,-1 0 0,-5-5-1,7 10-13,1 0 0,-1 0 0,0 0 0,1 0 0,-1 0 0,1-1 0,-1 1 0,1 0 0,-1 0 0,1 0 0,0 1 0,-1-1 0,1 0 0,0 0-1,0 0 1,0 0 0,0 0 0,0 0 0,0 0 0,0 0 0,1 2 0,-2 34 111,1-35-106,0 16 38,1 0 0,2 0 0,-1 0 0,2 0 0,1 0 0,0-1 0,1 0 0,0 0 0,2-1 0,0 1 0,1-1 0,0-1 0,2 0 0,12 14 0,-22-26-29,1-1 0,0 0 0,1 0 0,-1 0 0,0 0 0,1 0 0,-1 0 0,1 0 0,-1-1 0,1 0 0,0 1 0,-1-1 0,1 0 0,0 0 0,0 0 0,0-1 0,0 1 0,0-1 0,0 0 0,0 0-1,0 0 1,4 0 0,-3-1 19,-1-1 0,0 1-1,1-1 1,-1 0-1,0 0 1,0 0-1,-1 0 1,1-1-1,0 1 1,-1-1-1,1 0 1,-1 1 0,0-1-1,0 0 1,3-6-1,3-7 29,-1 0 0,0 0 0,-2-1 0,1 1 0,-2-1 0,3-25 0,-4 18-14,-1 0 1,-1-1 0,-4-45-1,-3 58-36,-1 17-21,-2 18-14,2 59 26,6-77-1,1-1-1,0 0 1,0 1 0,1-1-1,-1 0 1,1 0-1,0 0 1,0 1 0,1-1-1,-1 0 1,1 0-1,0-1 1,0 1 0,0 0-1,0 0 1,5 4-1,-6-7-7,1 1 0,-1-1 0,1 0 0,0-1 0,0 1 0,-1 0 0,1 0 0,0-1 0,0 1 0,0-1 0,0 1 0,0-1 0,0 0-1,0 0 1,0 0 0,0 0 0,0 0 0,-1 0 0,1-1 0,0 1 0,0-1 0,0 1 0,0-1 0,0 0 0,-1 0 0,1 0 0,0 1-1,-1-2 1,1 1 0,0 0 0,-1 0 0,0 0 0,1-1 0,-1 1 0,0-1 0,1 1 0,-1-1 0,0 1 0,1-4 0,5-4-495,-1-1 1,0-1 0,-1 1 0,0-1-1,3-13 1,-4 10-1352,0 0 0,-1 0-1,-1 0 1,0 0 0,0-18 0,-2-8-4883</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54.219"/>
    </inkml:context>
    <inkml:brush xml:id="br0">
      <inkml:brushProperty name="width" value="0.025" units="cm"/>
      <inkml:brushProperty name="height" value="0.025" units="cm"/>
    </inkml:brush>
  </inkml:definitions>
  <inkml:trace contextRef="#ctx0" brushRef="#br0">0 155 14798,'0'0'7500,"6"9"-6240,22 32-15,39 41-1,30 40-802,-83-99-426,-2-5 45,-1-1-1,2 0 1,1 0 0,27 25-1,-37-38 52,0-1 0,0 0 1,1 0-1,-1 0 0,1 0 0,0-1 0,0 0 0,0 0 1,0 0-1,0-1 0,0 0 0,0 0 0,1 0 0,-1 0 0,0-1 1,1 0-1,-1 0 0,1 0 0,-1-1 0,0 0 0,0 0 1,1 0-1,-1-1 0,7-2 0,4-4 105,0-1 0,0 0-1,0-2 1,-1 1 0,-1-2 0,25-23-1,72-92-95,-97 109-104,106-138-1602,-48 47-3951,-55 76 565,-8 5-3282</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1.489"/>
    </inkml:context>
    <inkml:brush xml:id="br0">
      <inkml:brushProperty name="width" value="0.025" units="cm"/>
      <inkml:brushProperty name="height" value="0.025" units="cm"/>
    </inkml:brush>
  </inkml:definitions>
  <inkml:trace contextRef="#ctx0" brushRef="#br0">84 0 17617,'0'0'6182,"-8"10"-3988,-2 4-1815,1 0 1,0 0-1,2 1 1,-1 0-1,2 1 1,0-1-1,1 1 1,0 0-1,2 1 1,-3 16-1,4 33-427,3-65 24,-1 0 0,0-1 0,0 1 0,1-1-1,-1 1 1,0-1 0,1 1 0,-1-1 0,1 0 0,-1 1 0,1-1-1,-1 1 1,1-1 0,-1 0 0,1 1 0,-1-1 0,1 0-1,-1 0 1,1 1 0,0-1 0,-1 0 0,1 0 0,-1 0 0,1 0-1,0 0 1,-1 0 0,1 0 0,-1 0 0,1 0 0,0 0 0,-1 0-1,1 0 1,-1 0 0,1-1 0,-1 1 0,1 0 0,0 0-1,-1-1 1,1 1 0,-1 0 0,1-1 0,-1 1 0,1 0 0,-1-1-1,1 0 1,25-14-584,19-25-1500,32-26-1205,-68 59 3148,-1 2-1,1-1 0,1 1 0,-1 0 0,0 1 0,1 0 0,14-3 0,-22 7 333,-1-1-1,1 1 1,0 0-1,-1-1 1,1 1-1,-1 0 1,1 0-1,0 0 1,-1 0-1,1 1 1,-1-1-1,1 0 1,0 1-1,-1-1 0,1 1 1,-1-1-1,1 1 1,-1 0-1,0 0 1,1-1-1,-1 1 1,0 0-1,1 0 1,-1 0-1,2 3 1,-1-1 132,-1 0 1,1 0-1,-1 0 0,1 0 1,-1 1-1,0-1 1,-1 0-1,1 1 1,0-1-1,-1 1 1,0 5-1,0 1 16,0-1 0,-1 0 0,-1 0 0,1 0 0,-1 0 0,-1 0 0,0 0 0,0 0 0,-4 8 0,0-8-264,1 1 1,-1-1-1,-1 0 0,1-1 0,-17 14 0,21-19-213,-1 0 1,1-1-1,-1 0 1,1 1-1,-1-1 0,0-1 1,0 1-1,0 0 1,0-1-1,0 0 0,0 0 1,0 0-1,-1 0 1,1-1-1,0 0 0,0 0 1,-1 0-1,1 0 0,-5-2 1,-1-3-5711,5-7-4602</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2.308"/>
    </inkml:context>
    <inkml:brush xml:id="br0">
      <inkml:brushProperty name="width" value="0.025" units="cm"/>
      <inkml:brushProperty name="height" value="0.025" units="cm"/>
    </inkml:brush>
  </inkml:definitions>
  <inkml:trace contextRef="#ctx0" brushRef="#br0">0 168 13421,'0'0'10986,"11"15"-10559,-4-5-337,4 6 116,0 0 0,-1 1 1,-1 1-1,13 30 0,74 231 3830,-83-256-3422,-13-23-604,0 0 0,1 0-1,-1 0 1,0 0 0,1 0-1,-1 0 1,0 0-1,0 0 1,1-1 0,-1 1-1,0 0 1,0 0 0,1 0-1,-1 0 1,0-1 0,0 1-1,1 0 1,-1 0-1,0 0 1,0-1 0,0 1-1,1 0 1,-1 0 0,0-1-1,0 1 1,0 0 0,0-1-1,0 1 1,0 0-1,0-1 1,0 1 0,0 0-1,0 0 1,0-1 0,0 1-1,0 0 1,0-1 0,0 1-1,0-1 1,2-52 295,-2 44-286,-3-37-198,-2 1 0,-2 0 1,-21-75-1,16 76-191,1-1 0,3 0 1,-5-79-1,14 123 359,-1 0 0,0 0 0,0 0 0,0 0 0,0 0 0,1 0 0,-1 0 0,0 0 0,1 0 0,-1 0 0,1 0 1,0 0-1,-1 0 0,1 0 0,0 0 0,-1 0 0,1 1 0,0-1 0,0 0 0,0 0 0,-1 1 0,1-1 0,0 1 0,0-1 0,0 1 0,0-1 0,0 1 0,0 0 0,0-1 1,0 1-1,1 0 0,-1 0 0,0-1 0,0 1 0,0 0 0,2 1 0,0-1-12,-1 0 0,0 0 0,1 0 0,-1 0 0,1 1-1,-1-1 1,0 1 0,1 0 0,-1 0 0,0 0 0,0 0 0,1 0 0,-1 0 0,0 1 0,3 2 0,0 3 21,0 0 1,-1 0-1,0 1 1,0-1-1,-1 1 0,0 0 1,0 0-1,-1 0 1,0 0-1,0 0 1,-1 0-1,0 1 1,0-1-1,-1 1 0,-1-1 1,1 0-1,-4 17 1,1-6 107,-2-1 0,0 1 0,-1-1 1,0 0-1,-2 0 0,-17 29 0,23-42-196,-1 0 0,0 0 0,0-1 0,0 0 0,-1 1 0,1-1 0,-1 0 0,0-1 0,0 1 0,0-1 0,-1 0 0,1 0 0,-8 4 0,12-7-51,-1 0 0,1 0 0,-1 0-1,1 0 1,-1 0 0,1 0 0,-1 0 0,1 0-1,-1-1 1,1 1 0,0 0 0,-1 0 0,1 0-1,-1 0 1,1-1 0,-1 1 0,1 0-1,0 0 1,-1-1 0,1 1 0,-1 0 0,1-1-1,0 1 1,-1 0 0,1-1 0,0 1 0,0-1-1,-1 1 1,1-1 0,0 1 0,0 0-1,0-1 1,0 1 0,-1-1 0,1 1 0,0-1-1,0 1 1,0-1 0,0 1 0,0-1 0,0 0-1,0-28-4442,0 22 2976,0-34-5615</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2.981"/>
    </inkml:context>
    <inkml:brush xml:id="br0">
      <inkml:brushProperty name="width" value="0.025" units="cm"/>
      <inkml:brushProperty name="height" value="0.025" units="cm"/>
    </inkml:brush>
  </inkml:definitions>
  <inkml:trace contextRef="#ctx0" brushRef="#br0">3 235 9897,'0'0'10271,"0"11"-8173,-1 27-746,0-8 180,0 0 0,6 43-1,-5-72-1479,0 1 0,0-1-1,1 0 1,-1 0-1,0 1 1,1-1 0,-1 0-1,0 0 1,1 0 0,0 1-1,-1-1 1,1 0-1,0 0 1,-1 0 0,1 0-1,0 0 1,0 0 0,0 0-1,0 0 1,0-1-1,0 1 1,0 0 0,0-1-1,0 1 1,0 0 0,1-1-1,-1 1 1,0-1-1,2 1 1,-2-2 3,0 1 0,1 0 0,-1 0 0,0-1 0,0 1 0,0-1 0,1 1 0,-1-1 0,0 0 0,0 1 0,0-1 0,0 0 0,0 0 0,0 0 0,0 0 0,0 0 0,0 0 0,-1 0 0,1 0 0,0 0 0,-1 0 0,1 0 1,-1 0-1,1-1 0,-1 1 0,1 0 0,-1 0 0,0-2 0,5-14 109,-2 0 0,0-1 0,1-31 0,-4 40-150,0-1 0,0 1 1,-1 0-1,0 0 0,-1 0 0,0 0 1,0 0-1,-7-16 0,10 38-1283,10 13 1156,-10-24 116,1 0 0,-1 0-1,0 0 1,1 0 0,0 0 0,0-1 0,-1 1 0,1 0 0,0-1 0,0 0-1,0 1 1,0-1 0,1 0 0,-1 0 0,0 0 0,0 0 0,1-1 0,-1 1-1,0-1 1,1 1 0,-1-1 0,1 0 0,-1 0 0,1 0 0,-1 0 0,0 0-1,1-1 1,-1 1 0,1-1 0,-1 1 0,0-1 0,0 0 0,1 0 0,-1 0-1,0 0 1,0 0 0,0-1 0,0 1 0,3-4 0,1 0 47,-1-1 0,0 0 0,-1 1 0,0-2 0,0 1 0,0 0 0,-1-1 0,1 0 0,-2 0 0,1 0 0,3-14 0,-4 11 15,0 0 1,-1 0-1,0 0 0,0 0 0,-1 0 1,0 0-1,-1 0 0,-3-17 0,4 27-67,0 0 0,0-1 0,0 1 0,0 0 0,0 0 0,0 0 0,0 0-1,0 0 1,0 0 0,0-1 0,0 1 0,0 0 0,0 0 0,0 0 0,0 0-1,0 0 1,0 0 0,0-1 0,0 1 0,0 0 0,0 0 0,-1 0 0,1 0 0,0 0-1,0 0 1,0 0 0,0 0 0,0-1 0,0 1 0,0 0 0,-1 0 0,1 0-1,0 0 1,0 0 0,0 0 0,0 0 0,0 0 0,-1 0 0,1 0 0,0 0 0,0 0-1,0 0 1,0 0 0,0 0 0,0 0 0,-1 0 0,1 0 0,0 0 0,0 0-1,0 0 1,0 0 0,0 0 0,0 0 0,-1 1 0,1-1 0,0 0 0,0 0 0,0 0-1,0 0 1,-4 12-128,1 15 30,3-13 79,4 58-28,-4-66 51,1-1-1,1 0 0,-1 1 1,1-1-1,0 0 1,0 0-1,0 0 1,0 0-1,1 0 1,6 8-1,-8-12 6,0 0 0,0 0-1,0 0 1,0 1 0,0-1 0,0 0-1,0 0 1,0 0 0,0-1-1,1 1 1,-1 0 0,0 0-1,0-1 1,1 1 0,-1-1 0,1 1-1,-1-1 1,1 1 0,-1-1-1,0 0 1,1 0 0,-1 0 0,1 0-1,-1 0 1,1 0 0,-1 0-1,3-1 1,-1 0 20,-1-1 1,0 1-1,1-1 0,-1 0 1,0 1-1,1-1 0,-1 0 0,0 0 1,-1-1-1,1 1 0,0 0 1,-1-1-1,2-2 0,4-8 82,-1 0 0,-1 0 1,0-1-1,5-21 0,-7 19-109,0 0 0,-1 0 0,-1 0 0,0-1 0,-1 1 0,-5-33 0,-1 37 0,1 24 0,2 26 0,3-14 5,1 1 1,5 26-1,-5-45-11,0 0 1,0 0-1,1 0 0,0 1 0,0-2 1,0 1-1,1 0 0,0 0 1,0-1-1,1 0 0,-1 1 0,1-1 1,8 8-1,-11-12-81,0 0-1,0-1 1,-1 1-1,1 0 1,0-1 0,0 1-1,0-1 1,0 1 0,0-1-1,0 1 1,0-1-1,0 0 1,0 0 0,0 1-1,1-1 1,-1 0-1,0 0 1,0 0 0,0 0-1,0 0 1,0 0 0,0 0-1,0-1 1,0 1-1,0 0 1,0-1 0,0 1-1,0-1 1,0 1-1,0-1 1,0 1 0,0-1-1,0 1 1,0-1 0,0 0-1,-1 0 1,1 1-1,0-1 1,-1 0 0,1 0-1,0 0 1,-1 0 0,1 0-1,-1 0 1,1-2-1,2-3-1261,0-1 1,-1 1-1,0-1 0,0 0 0,2-11 0,-1-18-5564</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3.439"/>
    </inkml:context>
    <inkml:brush xml:id="br0">
      <inkml:brushProperty name="width" value="0.025" units="cm"/>
      <inkml:brushProperty name="height" value="0.025" units="cm"/>
    </inkml:brush>
  </inkml:definitions>
  <inkml:trace contextRef="#ctx0" brushRef="#br0">1 0 17200,'0'0'7255,"9"7"-9299,-4-2 1538,1-1 0,0-1 1,0 1-1,0-1 0,1 0 0,9 3 1,-8-4-1258,0 0 0,0-1 1,-1 0-1,16 1 1,0-4-2998,-7-10 19646,-17 13-14656,0 0 0,-1-1 0,1 1 0,0-1 0,0 1 0,0 0 0,0 0 0,-1 0 0,1 0 0,0 0 0,1 0 0,-1 0 0,0 0 0,0 0 0,0 0 0,1 1 0,-1-1 0,0 0 0,1 0 0,-1 1 0,1-1 0,0 0 0,-1 1 0,1 1 0,-9 39 806,8-37-513,-1 7-184,0 1 0,1-1 0,2 22 0,0-34-336,0 1 1,0-1 0,0 0 0,0 1 0,1-1 0,-1 0-1,0 0 1,0 0 0,1 0 0,-1 0 0,0 0-1,0-1 1,0 1 0,1 0 0,-1-1 0,0 1-1,0 0 1,0-1 0,0 0 0,1 0 0,35-25-1586,-28 20 731,-1 0-1,1 0 1,0 1 0,17-8 0,-22 11 869,1 1 0,0 0 0,0 0 0,-1 0 0,1 1 1,0-1-1,0 1 0,6 1 0,-10-1 98,0 1-1,0 0 1,0-1-1,0 1 1,0 0 0,0-1-1,0 1 1,0 0-1,0 0 1,-1 0-1,1 0 1,0 0 0,-1 0-1,1 0 1,-1 0-1,1 0 1,-1 0 0,1 0-1,-1 1 1,0-1-1,0 0 1,1 0 0,-1 0-1,0 0 1,0 1-1,0-1 1,0 0-1,0 0 1,-1 0 0,1 0-1,0 1 1,-1-1-1,1 0 1,0 0 0,-1 1-1,-14 45 1532,8-34-1225,2-3-227,0 1-1,-1-1 1,0 1 0,-1-2 0,0 1 0,0-1 0,-1 0 0,0 0 0,-12 8-1,19-16-277,1-1 0,0 0-1,-1 1 1,1-1-1,-1 0 1,1 1-1,-1-1 1,1 0 0,-1 0-1,1 0 1,-1 1-1,1-1 1,-1 0-1,1 0 1,-1 0 0,1 0-1,-1 0 1,0 0-1,1 0 1,-1 0-1,1 0 1,-1 0-1,1 0 1,-1 0 0,1-1-1,-1 1 1,1 0-1,-1 0 1,1-1-1,-1 1 1,1 0 0,-1 0-1,1-1 1,-1 1-1,1-1 1,0 1-1,-1 0 1,1-1 0,0 1-1,-1-1 1,1 1-1,0-1 1,0 1-1,-1-1 1,1 1 0,0-1-1,0 1 1,-1-1-1,0-30-5416,1 25 4209,0-27-6578</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3.943"/>
    </inkml:context>
    <inkml:brush xml:id="br0">
      <inkml:brushProperty name="width" value="0.025" units="cm"/>
      <inkml:brushProperty name="height" value="0.025" units="cm"/>
    </inkml:brush>
  </inkml:definitions>
  <inkml:trace contextRef="#ctx0" brushRef="#br0">35 197 16047,'0'0'16416,"-3"-2"-16368,2 1-50,1 0 1,-1 1 0,1-1-1,-1 1 1,1-1 0,-1 0-1,0 1 1,1-1-1,-1 1 1,0 0 0,1-1-1,-1 1 1,0 0 0,0-1-1,1 1 1,-1 0-1,0 0 1,0-1 0,0 1-1,1 0 1,-1 0 0,0 0-1,0 0 1,0 0 0,1 0-1,-1 0 1,0 1-1,0-1 1,0 0 0,1 0-1,-1 1 1,-1 0 0,1 1-6,0 0 1,0 1-1,0-1 1,0 1-1,1-1 1,-1 1-1,1 0 1,0-1-1,0 1 1,0-1-1,0 6 1,0-6 9,0 1-1,1-1 1,-1 1-1,1-1 1,-1 0 0,1 0-1,0 1 1,-1-1 0,1 0-1,0 0 1,1 0-1,-1 0 1,0 0 0,1 0-1,-1 0 1,1 0 0,-1 0-1,1-1 1,0 1 0,0-1-1,0 1 1,0-1-1,0 0 1,0 0 0,0 1-1,0-2 1,0 1 0,0 0-1,1 0 1,-1-1-1,4 1 1,-2 0 0,0-1 0,0 1 1,0-1-1,0 0 0,0-1 0,0 1 0,0-1 0,0 1 1,0-1-1,0-1 0,0 1 0,0 0 0,-1-1 0,1 0 0,0 0 1,-1 0-1,0 0 0,5-4 0,1-3-6,-1-1 0,-1 0 0,1-1 0,-1 0-1,-1 0 1,0 0 0,-1-1 0,0 0 0,-1 0 0,0 0 0,-1 0-1,0-1 1,-1 1 0,-1-1 0,1 0 0,-2-21 0,-13 79 275,12-33-263,-1 6-8,1-1 1,0 1-1,2-1 1,2 20-1,-3-35-1,0-1 0,0 0 0,0 0 0,0 0 0,0 0 0,0 0 0,1 0 0,-1 0 0,0 0 0,1 0 0,-1 0 0,1 0 0,-1 0 0,1 0 0,0 0 0,-1 0 0,1 0 0,0 0 0,0-1 0,-1 1 0,1 0 0,0-1 0,0 1 0,0 0 0,0-1 0,0 1 0,0-1 0,0 1 0,0-1 0,0 0 0,0 1 0,0-1 0,0 0 0,0 0 0,0 0 0,0 0 0,1 0 0,-1 0 0,0 0 0,0 0 0,0 0 0,0-1 0,0 1 0,0 0 0,0-1 0,0 1 0,0 0 0,0-1 0,0 0 0,0 1 0,0-1 0,0 1 0,0-1 0,1-1 0,4-2 0,-1-1 0,1 0 0,0 0 0,-1 0 0,0-1 0,7-10 0,-2-3 0,0 0 0,12-39 0,12-21 0,-34 79 0,0 0 0,0 0 0,0 1 0,0-1 0,0 0 0,0 1 0,0-1 0,0 0 0,1 0 0,-1 1 0,0-1 0,0 0 0,0 0 0,0 0 0,1 1 0,-1-1 0,0 0 0,0 0 0,0 0 0,1 1 0,-1-1 0,0 0 0,0 0 0,0 0 0,1 0 0,-1 0 0,0 1 0,1-1 0,-1 0 0,0 0 0,0 0 0,1 0 0,-1 0 0,0 0 0,0 0 0,1 0 0,-1 0 0,0 0 0,1 0 0,-1 0 0,0 0 0,0-1 0,1 1 0,-1 0 0,0 0 0,0 0 0,1 0 0,-1 0 0,0 0 0,0-1 0,1 1 0,-1 0 0,0 0 0,0 0 0,0-1 0,0 1 0,1 0 0,-1-1 0,3 28 0,-3-26 0,1 35 0,-2-22 0,1 0 0,0 1 0,2-1 0,-1 0 0,2 0 0,0 0 0,0 0 0,1-1 0,9 20 0,-12-32-100,0 0 0,0 0-1,0 1 1,0-1 0,0 0 0,0 0-1,0 0 1,0 0 0,0 0 0,1-1-1,-1 1 1,0 0 0,1-1 0,1 2-1,12-5-3733,-6-11-4793</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8.297"/>
    </inkml:context>
    <inkml:brush xml:id="br0">
      <inkml:brushProperty name="width" value="0.025" units="cm"/>
      <inkml:brushProperty name="height" value="0.025" units="cm"/>
    </inkml:brush>
  </inkml:definitions>
  <inkml:trace contextRef="#ctx0" brushRef="#br0">6 47 10794,'0'0'2509,"2"-10"636,0-2-3274,2-9 4192,-2 17 162,-5 29-2209,-4 26-1178,3 0 0,3 101 0,2-133-769,2 0 0,0 0 0,1 0 0,0 0 0,2-1 0,0 1 0,1-2 0,1 1 0,1-1-1,0 0 1,15 19 0,-21-32-78,0 0 0,1 1 0,0-2-1,0 1 1,0 0 0,0-1 0,1 0 0,-1 0-1,1 0 1,0 0 0,-1-1 0,1 0 0,7 2-1,-8-3-49,-1 0 0,1-1 0,-1 0 0,1 0 0,0 0-1,-1 0 1,1 0 0,-1-1 0,1 0 0,-1 1 0,1-1-1,-1 0 1,0-1 0,1 1 0,-1-1 0,0 1 0,0-1-1,0 0 1,0 0 0,0 0 0,3-4 0,5-6-598,0 0-1,0-1 1,-1 0 0,-1-1 0,9-16 0,17-42-5116,-10 8-4493</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8.640"/>
    </inkml:context>
    <inkml:brush xml:id="br0">
      <inkml:brushProperty name="width" value="0.025" units="cm"/>
      <inkml:brushProperty name="height" value="0.025" units="cm"/>
    </inkml:brush>
  </inkml:definitions>
  <inkml:trace contextRef="#ctx0" brushRef="#br0">1 1 19378,'0'0'7463,"7"65"-6277,6-25-450,4 3-383,4 2-289,0-1-64,2-5 32,1-3-128,-2-5-481,-2-9-672,-4-8-833,-3-9-641</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9.001"/>
    </inkml:context>
    <inkml:brush xml:id="br0">
      <inkml:brushProperty name="width" value="0.025" units="cm"/>
      <inkml:brushProperty name="height" value="0.025" units="cm"/>
    </inkml:brush>
  </inkml:definitions>
  <inkml:trace contextRef="#ctx0" brushRef="#br0">0 361 18033,'0'0'10666,"6"-62"-10378,27 29 321,10-7-257,6-4-192,1-1-95,-3 2-642,-7 8-3106,-9 3-2916,-10 6-8039</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39.785"/>
    </inkml:context>
    <inkml:brush xml:id="br0">
      <inkml:brushProperty name="width" value="0.025" units="cm"/>
      <inkml:brushProperty name="height" value="0.025" units="cm"/>
    </inkml:brush>
  </inkml:definitions>
  <inkml:trace contextRef="#ctx0" brushRef="#br0">35 526 13645,'0'0'5621,"6"-14"-3309,1-6-1802,0-1-1,-2 1 1,0-1 0,-2-1 0,2-27 0,-4 31-272,0-46 351,-1 62-498,0-1 0,-1 0 0,1 1-1,0-1 1,-1 1 0,0-1 0,1 1-1,-1-1 1,0 1 0,0-1 0,-1 1-1,1 0 1,0-1 0,-1 1-1,1 0 1,-1 0 0,0 0 0,-3-2-1,4 3-59,0 0-1,0 1 1,0 0-1,0-1 1,0 1-1,0 0 1,0-1-1,0 1 1,0 0-1,0 0 1,-1 0-1,1 0 1,0 0-1,0 0 1,0 0-1,0 1 1,0-1-1,0 0 1,0 0-1,0 1 1,0-1-1,0 1 1,0-1-1,0 1 1,0-1-1,0 1 1,0 0-1,0 0 1,0-1-1,1 1 1,-1 0-1,0 0 1,0 0-1,1 0 1,-1 0-1,1 0 0,-1 0 1,1 0-1,-1 0 1,1 0-1,0 0 1,-1 0-1,1 0 1,0 2-1,-11 52-46,9-29 35,1-1-1,1 0 1,4 35-1,-3-54-17,0 0 0,0 0-1,0 0 1,1 0-1,0 0 1,0 0-1,0 0 1,1-1 0,0 1-1,0-1 1,0 0-1,1 0 1,-1 0-1,1 0 1,1-1-1,-1 1 1,1-1 0,-1 0-1,10 6 1,-12-9 0,1 0 0,-1 0 0,0 0 0,1 0 0,-1 0 0,0-1 0,1 1 0,-1-1 0,1 0 0,-1 1 0,1-1 0,-1 0 0,1 0 0,-1-1 0,0 1 0,1-1 1,-1 1-1,1-1 0,-1 1 0,4-3 0,-2 0 11,0 1 0,0-1 0,0 0 0,-1 0 0,0 0 0,1-1 0,-1 1 0,0-1 1,-1 1-1,4-7 0,4-8 40,-1-1 0,-2 0 0,11-36 0,-17 54-52,9-39 213,10-66 1,-17 103 386,3 14-389,7 25-211,-10-27 96,1 2-64,15 37 10,-19-46-44,1-1 0,-1 1-1,1-1 1,0 1 0,0-1 0,-1 0 0,1 1-1,0-1 1,0 0 0,0 0 0,0 0-1,1 0 1,-1 0 0,0 0 0,0 0 0,1 0-1,-1 0 1,0 0 0,1-1 0,-1 1-1,1-1 1,-1 1 0,1-1 0,-1 1 0,3-1-1,-2-1 10,-1 0 0,1 1 1,-1-1-1,1 0 0,-1 0 0,0-1 0,1 1 0,-1 0 0,0 0 0,0-1 0,0 1 0,0-1 0,0 1 0,0-1 0,0 1 0,0-1 0,-1 1 0,1-1 0,0 0 0,-1 1 0,1-4 1,10-47 118,-8 38-109,8-58-1,-8 45-119,1 1 0,16-51 0,-20 77 95,0-1 0,0 1 0,1 0 0,-1-1 0,0 1 0,0 0 0,0-1 0,0 1 0,1 0 0,-1 0 0,0-1 0,0 1 0,1 0 0,-1 0 0,0-1 0,1 1 1,-1 0-1,0 0 0,1 0 0,-1-1 0,0 1 0,1 0 0,-1 0 0,0 0 0,1 0 0,-1 0 0,0 0 0,1 0 0,-1 0 0,1 0 0,-1 0 0,0 0 0,1 0 0,-1 0 0,0 0 0,1 0 0,-1 0 1,0 1-1,1-1 0,-1 0 0,0 0 0,1 0 0,-1 0 0,0 1 0,1-1 0,-1 0 0,0 0 0,0 1 0,1-1 0,-1 0 0,0 1 0,0-1 0,0 0 0,1 1 0,-1-1 0,0 0 0,0 1 0,0-1 0,0 0 1,0 1-1,0-1 0,0 0 0,0 1 0,15 27-39,-13-24 64,1 2 18,0 0 0,0-1 0,0 1 1,1-1-1,6 8 0,-9-12-14,-1-1-1,1 1 0,-1-1 0,1 1 1,-1-1-1,1 0 0,-1 1 1,1-1-1,0 0 0,-1 1 1,1-1-1,0 0 0,-1 0 0,1 0 1,-1 1-1,1-1 0,0 0 1,0 0-1,-1 0 0,1 0 1,0 0-1,-1 0 0,2-1 0,-1 0 4,0 1-1,1-1 1,-1 0-1,0 0 0,0 0 1,0 0-1,0 0 0,0 0 1,0 0-1,0-1 1,-1 1-1,1 0 0,0 0 1,-1-1-1,2-1 1,30-76-1501,-13 26-7195,-11 31 1263</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40.177"/>
    </inkml:context>
    <inkml:brush xml:id="br0">
      <inkml:brushProperty name="width" value="0.025" units="cm"/>
      <inkml:brushProperty name="height" value="0.025" units="cm"/>
    </inkml:brush>
  </inkml:definitions>
  <inkml:trace contextRef="#ctx0" brushRef="#br0">32 1 10154,'0'0'11701,"-5"1"-12288,-16 13 482,20-14 102,1 0-1,-1 1 0,1-1 0,0 0 1,-1 1-1,1-1 0,0 0 1,-1 1-1,1-1 0,0 1 1,0-1-1,-1 1 0,1-1 1,0 1-1,0-1 0,0 1 1,0-1-1,0 1 0,0-1 1,-1 1-1,1-1 0,0 1 1,0-1-1,1 1 0,-1-1 1,0 1-1,0-1 0,0 1 1,0-1-1,0 1 0,0-1 1,1 0-1,-1 1 0,0-1 0,0 1 1,1-1-1,-1 1 0,0-1 1,1 0-1,-1 1 0,0-1 1,1 0-1,-1 1 0,1-1 1,-1 0-1,1 0 0,-1 1 1,0-1-1,1 0 0,-1 0 1,1 0-1,-1 1 0,1-1 1,-1 0-1,1 0 0,-1 0 1,1 0-1,-1 0 0,2 0 0,5 1-862,1 0-1,-1 0 0,1 0 0,-1-1 0,1 0 0,0-1 0,-1 0 0,13-3 0,8 0 1203,-2 3 4264,-24 2-4394,-1-1-1,1 1 1,-1-1 0,1 1 0,-1 0-1,0 0 1,1 0 0,-1 0 0,0 0-1,0 0 1,0 0 0,0 0 0,1 0-1,-2 1 1,1-1 0,0 0 0,0 1-1,0-1 1,-1 0 0,1 1 0,0-1-1,-1 1 1,0-1 0,1 1 0,-1-1-1,0 1 1,0 0 0,0-1 0,0 1-1,0-1 1,0 1 0,0 2 0,0 2 483,0-1 0,-1 1 1,1 0-1,-1 0 1,0 0-1,-1 0 0,-3 9 1,1-7-369,-1 0 0,0 0 0,0-1 0,-12 13 0,14-17-272,1-1 0,-1 1 0,1-1-1,-1 0 1,0 0 0,0 0 0,0-1 0,0 1-1,0-1 1,0 1 0,0-1 0,0 0 0,-1 0-1,1 0 1,-7 0 0,9-2-152,0 1 0,1-1 1,-1 1-1,0-1 0,0 1 0,1-1 0,-1 0 1,0 1-1,1-1 0,-1 0 0,1 0 0,-1 1 1,1-1-1,-1 0 0,1 0 0,0 0 0,-1 0 1,1 0-1,0 0 0,0 0 0,-1 1 0,1-1 1,0 0-1,0 0 0,0 0 0,0 0 0,0 0 1,1 0-1,-1 0 0,0 0 0,0 0 0,1-1 0,7-34-5964,5 16-611,2-1-3673</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06.048"/>
    </inkml:context>
    <inkml:brush xml:id="br0">
      <inkml:brushProperty name="width" value="0.025" units="cm"/>
      <inkml:brushProperty name="height" value="0.025" units="cm"/>
    </inkml:brush>
  </inkml:definitions>
  <inkml:trace contextRef="#ctx0" brushRef="#br0">97 125 15054,'0'0'2771,"-3"14"-1858,-33 112 615,15-58-443,-13 74 1,33-140-989,1 1 1,-1-1-1,1 0 0,0 0 0,0 0 0,0 1 0,0-1 0,0 0 0,0 0 1,0 0-1,1 0 0,-1 1 0,1-1 0,1 3 0,-1-4-55,0-1 1,0 1-1,1-1 0,-1 0 0,0 1 0,0-1 0,1 0 0,-1 0 1,0 0-1,0 0 0,1 0 0,-1 0 0,0 0 0,0 0 0,1 0 1,-1-1-1,0 1 0,0 0 0,0-1 0,1 1 0,-1-1 0,0 0 1,0 1-1,0-1 0,0 0 0,0 0 0,2-1 0,28-21 448,0 0 0,-1-3-1,-2 0 1,31-37-1,-25 27-294,31-29 74,-12 12 10,-1-1-1,57-82 1,-171 248-16139,38-75 6133</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41.415"/>
    </inkml:context>
    <inkml:brush xml:id="br0">
      <inkml:brushProperty name="width" value="0.025" units="cm"/>
      <inkml:brushProperty name="height" value="0.025" units="cm"/>
    </inkml:brush>
  </inkml:definitions>
  <inkml:trace contextRef="#ctx0" brushRef="#br0">108 347 15439,'0'0'4265,"-9"-1"-902,-29-3-555,35 4-2716,1 0-1,0 0 1,0 0 0,0 0-1,0 0 1,0 1-1,0-1 1,0 1 0,0 0-1,0-1 1,0 1-1,0 0 1,0 0-1,0 0 1,0 1 0,0-1-1,1 0 1,-1 1-1,1-1 1,-1 1 0,1-1-1,-1 1 1,1 0-1,0-1 1,0 1 0,0 0-1,0 0 1,0 0-1,0 0 1,1 0 0,-1 0-1,0 0 1,1 3-1,-3 6-115,1 2-1,1-1 1,0 0-1,1 15 0,0-20 120,0-1-96,1 0 0,0-1 1,0 1-1,0-1 0,0 1 1,1-1-1,4 9 0,-5-13 6,-1 0 0,1 0-1,-1 0 1,1 0 0,-1 0-1,1 0 1,-1 0 0,1 0-1,0 0 1,0 0 0,-1 0-1,1-1 1,0 1 0,0 0-1,0-1 1,0 1 0,0-1-1,0 1 1,0-1 0,0 1-1,0-1 1,0 1 0,0-1-1,0 0 1,0 0 0,0 0-1,0 1 1,0-1 0,1 0-1,-1 0 1,0-1 0,0 1 0,0 0-1,0 0 1,0 0 0,0-1-1,0 1 1,0-1 0,0 1-1,0-1 1,0 1 0,0-1-1,0 1 1,0-1 0,0 0-1,0 1 1,1-3 0,1 0 35,0-1 1,-1 1-1,1-1 1,-1 0 0,0 0-1,0 0 1,0 0-1,0 0 1,-1 0 0,1-1-1,-1 1 1,0-1-1,0-8 1,2-66 135,-4 59-109,1 13-27,1 4-15,-1 1-1,1-1 1,-1 0 0,0 0 0,0 1 0,0-1 0,-1 0 0,1 0 0,-1 1 0,1-1-1,-1 0 1,0 1 0,0-1 0,0 1 0,0-1 0,-1 1 0,1-1 0,-2-2 0,1 32 322,3-25-332,-1 1 1,1-1-1,0 1 1,0 0-1,0-1 1,0 1-1,0-1 1,0 0-1,1 1 1,-1-1-1,1 0 1,-1 0-1,1 0 1,0 0-1,4 3 1,-5-4-3,0 0 1,0 0 0,0-1-1,0 1 1,0-1-1,0 1 1,0-1 0,0 1-1,0-1 1,0 1-1,0-1 1,0 0 0,0 0-1,1 0 1,-1 0-1,0 0 1,0 0 0,0 0-1,0 0 1,0 0-1,1 0 1,-1 0 0,0-1-1,0 1 1,0 0 0,0-1-1,0 1 1,0-1-1,0 1 1,0-1 0,0 0-1,0 1 1,0-1-1,0 0 1,-1 0 0,1 0-1,0 0 1,0 1-1,-1-1 1,1-2 0,5-6 49,-1 0 0,-1-1 1,1 0-1,-2 0 1,1 0-1,-2-1 1,1 1-1,1-22 1,0-92 442,-4 94-473,0 18-59,-1-38-256,1 48 267,0 0-1,-1 0 1,1 0 0,0 0 0,-1 0-1,1 0 1,-1 0 0,0 0 0,0 0-1,1 0 1,-1 0 0,-1 0 0,1 1-1,0-1 1,0 0 0,-1 1 0,1-1-1,-2-1 1,3 3 7,-1 0-1,1 0 1,0 0-1,-1 0 1,1 0 0,0 0-1,-1 0 1,1 0-1,0 0 1,-1 0-1,1 0 1,0 0 0,-1 0-1,1 0 1,0 0-1,0 0 1,-1 0-1,1 1 1,0-1-1,-1 0 1,1 0 0,0 0-1,0 0 1,-1 1-1,1-1 1,0 0-1,0 0 1,-1 1 0,1-1-1,0 0 1,0 0-1,0 1 1,0-1-1,-1 0 1,1 0 0,0 1-1,0-1 1,0 0-1,0 1 1,0-1-1,0 0 1,0 1 0,0-1-1,0 0 1,0 1-1,0-1 1,0 0-1,0 1 1,0-1 0,-1 23-110,1-19 107,1 17 66,0 0 0,1 0 0,2 0 0,0-1 0,1 1 0,1-1 0,0 0 0,2 0 0,0-1 0,21 34 0,-12-28-7,1 0 1,1-2-1,1 0 1,1-1 0,1-2-1,0 0 1,27 17-1,-32-25-204,32 25-113,-46-35 267,-1 0 1,1 1-1,-1-1 0,0 1 1,0 0-1,0-1 0,0 1 1,0 0-1,0 0 0,-1 1 1,0-1-1,1 0 0,0 7 1,-2-10 4,0 1 0,0-1 1,0 1-1,0-1 1,0 1-1,0 0 0,0-1 1,0 1-1,0-1 0,0 1 1,0-1-1,-1 1 1,1 0-1,0-1 0,0 1 1,-1-1-1,1 1 0,0-1 1,-1 0-1,1 1 0,0-1 1,-1 1-1,1-1 1,-1 0-1,1 1 0,-1-1 1,1 0-1,-1 1 0,1-1 1,-1 0-1,0 1 1,-24 1 201,19-3-156,-1 0-1,0 0 0,0-1 0,1 0 1,-10-4-1,-1-4-48,1 0 0,0-2 0,1 0 0,0-1 0,1 0 0,0-1 0,-12-16 0,18 19 0,0 0 0,0 0 0,1-1 0,0 1 0,1-1 0,0-1 0,1 1 0,1-1 0,0 0 0,-5-27 0,9 37-159,0 0-1,0 0 1,0 0 0,0 0-1,0 0 1,1 0 0,0 0-1,-1 0 1,1 0 0,0 0-1,0 0 1,1 0 0,-1 0-1,1 1 1,-1-1 0,1 1 0,0-1-1,0 1 1,0-1 0,0 1-1,0 0 1,1 0 0,-1 0-1,4-1 1,4-3-1694,1 0 1,0 1-1,0 1 1,22-6-1,-20 6-19,2-1-12926</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41.760"/>
    </inkml:context>
    <inkml:brush xml:id="br0">
      <inkml:brushProperty name="width" value="0.025" units="cm"/>
      <inkml:brushProperty name="height" value="0.025" units="cm"/>
    </inkml:brush>
  </inkml:definitions>
  <inkml:trace contextRef="#ctx0" brushRef="#br0">1 1 21524,'0'0'1762,"56"68"-160,-27-33-1250,3 0-224,1-2 32,0-1-96,-1-3-352,-4-4-513,-3-3-224,-9-4-256,-5-6 128,-11-5-833,-3 0-865,-20-5-4420</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42.118"/>
    </inkml:context>
    <inkml:brush xml:id="br0">
      <inkml:brushProperty name="width" value="0.025" units="cm"/>
      <inkml:brushProperty name="height" value="0.025" units="cm"/>
    </inkml:brush>
  </inkml:definitions>
  <inkml:trace contextRef="#ctx0" brushRef="#br0">27 392 11851,'0'0'8777,"-26"-62"-5318,26 38-1377,16-7-833,12 2-256,8-6-353,7 0-287,3-1-321,2 0 0,-1 5-288,-8 2-2339,-10 4-2530,-13 6-5413</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42.591"/>
    </inkml:context>
    <inkml:brush xml:id="br0">
      <inkml:brushProperty name="width" value="0.025" units="cm"/>
      <inkml:brushProperty name="height" value="0.025" units="cm"/>
    </inkml:brush>
  </inkml:definitions>
  <inkml:trace contextRef="#ctx0" brushRef="#br0">1 222 18738,'5'10'3021,"7"10"-1900,0-2 0,1 1-1,1-2 1,1 1 0,17 14 0,-26-26-992,1 0 0,-1 0 0,1-1 0,1 1 0,-1-2 0,1 1 1,0-1-1,0 0 0,0-1 0,0 0 0,0 0 0,1-1 0,0 0 0,-1 0 0,1-1 1,0 0-1,11-1 0,-19 0-94,0 0 1,0-1 0,0 1-1,0 0 1,0-1-1,0 1 1,-1-1 0,1 0-1,0 1 1,0-1-1,0 0 1,0 1 0,-1-1-1,1 0 1,0 0-1,-1 0 1,1 0 0,-1 0-1,1 0 1,-1 0-1,1 0 1,-1 0 0,0 0-1,1 0 1,-1 0-1,0 0 1,0 0 0,0 0-1,0 0 1,0 0-1,0 0 1,0 0 0,0 0-1,0 0 1,-1 0-1,1 0 1,0 0-1,-1 0 1,1 0 0,0 0-1,-2-1 1,1-4 9,-1 1 1,0 0-1,0 0 0,0 0 1,-1 0-1,0 1 0,-3-5 1,-5-3-18,0 1 1,-1 0-1,-1 1 1,-15-9 0,21 14-69,0 1 0,0 0 1,0 1-1,-1 0 0,1 0 1,-1 0-1,0 1 0,0 0 0,1 1 1,-12-1-1,38 3-924,-16 0 814,0-1-1,1 0 1,-1 0 0,1 0 0,-1 0-1,0 0 1,1 0 0,-1-1 0,0 0 0,1 0-1,-1 0 1,0 0 0,0 0 0,0-1-1,0 1 1,4-4 0,11-7-2204,-1-1-1,0 0 1,26-30 0,-38 38 1882,0-1 0,-1 0 0,1 0 0,-1-1 0,-1 1 0,1-1 0,-1 0 1,0 0-1,-1 0 0,1 0 0,-1 0 0,-1-1 0,0 1 0,1-11 0,-2 17 650,0 1 1,0-1-1,0 0 0,-1 1 0,1-1 0,0 1 0,0-1 0,0 1 0,-1-1 1,1 1-1,0-1 0,-1 1 0,1-1 0,-1 1 0,1-1 0,0 1 0,-1-1 1,1 1-1,-1 0 0,1-1 0,-1 1 0,1 0 0,-1-1 0,1 1 0,-1 0 1,0 0-1,1-1 0,-1 1 0,1 0 0,-1 0 0,0 0 0,1 0 0,-1 0 1,1 0-1,-1 0 0,0 0 0,1 0 0,-1 0 0,1 0 0,-1 1 0,0-1 1,1 0-1,-1 0 0,1 1 0,-1-1 0,1 0 0,-1 1 0,1-1 0,-1 0 1,1 1-1,-1-1 0,1 1 0,-1-1 0,1 0 0,0 1 0,-1-1 0,1 1 1,0 0-1,-1 0 0,-2 5 392,1 0 1,0 0-1,0 0 0,0 0 1,1 1-1,-1-1 0,1 12 1,0-3-100,0-1 0,1 1 0,1 0 0,6 29 0,-7-43-458,0 0 1,0 1-1,0-1 0,1 0 0,-1 0 0,0 1 0,1-1 0,-1 0 0,1 0 1,0 1-1,-1-1 0,1 0 0,0 0 0,0 0 0,-1 0 0,1 0 0,0 0 1,0 0-1,0 0 0,0 0 0,0-1 0,1 1 0,-1 0 0,0-1 1,0 1-1,0-1 0,1 1 0,-1-1 0,0 1 0,0-1 0,1 0 0,-1 0 1,2 1-1,-1-2-13,-1 0 0,1 0 1,-1 1-1,1-1 0,0 0 1,-1 0-1,0 0 0,1-1 0,-1 1 1,0 0-1,1 0 0,-1-1 1,0 1-1,0-1 0,0 1 1,0-1-1,-1 1 0,1-1 1,0 0-1,-1 1 0,1-1 0,-1 0 1,1-3-1,2-10-90,-1 1 1,0-1-1,-1 0 0,-2-25 1,1 32 96,-1 1 1,0 0-1,-1-1 1,1 1 0,-1 0-1,-1 0 1,1 0-1,-1 0 1,-1 0-1,1 1 1,-6-8-1,9 14-4,0 0 0,0-1-1,0 1 1,0 0 0,0 0-1,0 0 1,0 0 0,0 0-1,0 0 1,0-1 0,0 1-1,-1 0 1,1 0 0,0 0-1,0 0 1,0 0 0,0 0-1,0-1 1,0 1 0,0 0-1,0 0 1,-1 0 0,1 0-1,0 0 1,0 0 0,0 0-1,0 0 1,0 0 0,0 0-1,-1 0 1,1 0 0,0 0-1,0 0 1,0-1 0,0 1-1,0 0 1,-1 0 0,1 1-1,0-1 1,0 0 0,0 0-1,0 0 1,0 0 0,-1 0-1,1 0 1,0 0 0,0 0-1,0 0 1,0 0 0,0 0-1,-1 0 1,1 0 0,0 0-1,0 1 1,0-1 0,0 0-1,0 0 1,0 0 0,0 0-1,0 0 1,0 0 0,-1 15 23,8 18-47,-4-28-52,-1 0 0,1 0 0,0-1 0,0 1 0,0-1 1,0 0-1,1 0 0,0 0 0,0-1 0,0 1 0,0-1 0,1 0 0,-1 0 0,1 0 0,0-1 0,5 3 0,-6-4-289,-1 0 0,0-1-1,0 1 1,1-1 0,-1 0 0,0 0 0,1 0-1,-1 0 1,0 0 0,0-1 0,1 0 0,-1 1 0,0-1-1,0 0 1,0-1 0,0 1 0,0 0 0,0-1-1,0 0 1,0 0 0,-1 0 0,1 0 0,-1 0 0,1 0-1,-1-1 1,0 1 0,3-5 0,13-21-4432,-3-4-1639</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42.998"/>
    </inkml:context>
    <inkml:brush xml:id="br0">
      <inkml:brushProperty name="width" value="0.025" units="cm"/>
      <inkml:brushProperty name="height" value="0.025" units="cm"/>
    </inkml:brush>
  </inkml:definitions>
  <inkml:trace contextRef="#ctx0" brushRef="#br0">65 259 14061,'0'0'7757,"-8"5"-5456,3-2-2114,1 1 0,0-1 0,0 1 0,1 0 0,-1 0 0,1 0 1,-1 0-1,1 1 0,1-1 0,-1 1 0,1 0 0,-1-1 0,1 1 0,1 0 0,-1 1 1,1-1-1,0 0 0,0 0 0,0 11 0,0-7 9,-1 4 198,2 0 1,-1 1 0,3 20-1,-2-32-366,0 0-1,0 0 0,0-1 0,1 1 0,-1 0 0,0 0 0,1 0 0,0-1 0,-1 1 1,1 0-1,0-1 0,0 1 0,0 0 0,0-1 0,0 1 0,0-1 0,0 0 0,1 1 0,-1-1 1,0 0-1,1 0 0,-1 0 0,1 0 0,-1 0 0,1 0 0,0 0 0,-1 0 0,1-1 0,0 1 1,0-1-1,0 1 0,-1-1 0,4 1 0,-2-2-42,-1 0 1,0 1 0,1-1-1,-1 0 1,0 0-1,0-1 1,0 1-1,0 0 1,0-1-1,0 1 1,0-1 0,0 0-1,0 1 1,-1-1-1,1 0 1,-1 0-1,0 0 1,1 0 0,-1-1-1,0 1 1,0 0-1,0 0 1,0-1-1,-1 1 1,1-1-1,-1 1 1,1-4 0,3-11-209,-1 0 0,1-27 0,-4 42 203,4-174-658,-5 159 757,0 0 0,-1 0-1,-1 1 1,-1-1 0,0 1-1,-1-1 1,-1 1 0,-9-18 0,0 19 352,3 18 62,11-1-464,0 0-1,-1 0 0,1 0 0,0 0 1,0 0-1,0 0 0,0 0 0,0 1 1,1-1-1,-1 0 0,1 1 0,-1 4 0,0 13 99,2 0-1,-1 0 0,2 0 1,1 0-1,1 0 0,0 0 0,11 28 1,-12-41-60,0 1-1,1-1 1,0 0 0,0 0 0,0-1 0,1 1 0,0-1-1,0 0 1,10 8 0,-10-10-48,-1-1 0,1-1 0,-1 1 0,1 0-1,0-1 1,0 0 0,0 0 0,0-1 0,0 1 0,0-1 0,1 0 0,-1-1-1,0 1 1,1-1 0,8-1 0,-11 1-469,1 0-1,-1-1 1,1 0 0,-1 0-1,1 0 1,-1 0 0,0-1-1,1 1 1,-1-1 0,0 0-1,0 0 1,0 0 0,4-4-1,-5 4 85,-1 1 0,1-1 0,-1 0 0,0 1-1,0-1 1,0 0 0,0 0 0,0 0-1,0 1 1,0-1 0,0 0 0,-1 0 0,1 0-1,-1 0 1,0 0 0,1-1 0,-1 1 0,0 0-1,0 0 1,0 0 0,-1 0 0,1 0-1,0 0 1,-2-4 0,-4-4-6339</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43.361"/>
    </inkml:context>
    <inkml:brush xml:id="br0">
      <inkml:brushProperty name="width" value="0.025" units="cm"/>
      <inkml:brushProperty name="height" value="0.025" units="cm"/>
    </inkml:brush>
  </inkml:definitions>
  <inkml:trace contextRef="#ctx0" brushRef="#br0">26 218 13805,'0'0'13394,"8"1"-12326,27 3-278,-33-4-733,-1 0 0,1-1 0,-1 1 1,1 0-1,-1-1 0,1 1 0,-1-1 0,1 0 1,-1 1-1,1-1 0,-1 0 0,0 0 0,1 0 1,-1 0-1,0 0 0,0 0 0,0-1 0,0 1 1,0 0-1,0-1 0,0 1 0,0 0 0,0-1 1,0 1-1,-1-1 0,1-1 0,11-42 657,-11 42-613,1-7 22,0 0 0,0-1 0,-1 0 0,-1 1-1,0-1 1,0 0 0,-1 1 0,0-1-1,-1 1 1,-3-12 0,4 20-123,1 1 0,-1 0 0,0 0 0,0 0 0,1-1 0,-1 1 0,0 0 0,0 0 0,0 0 0,0 0 0,0 1 0,-1-1 0,1 0 0,0 0 0,0 1 0,0-1 0,-1 0 0,1 1 0,0-1 0,-1 1 0,1 0 0,0-1 0,-1 1 0,1 0 0,-1 0 0,1 0 0,-1 0 0,1 0 0,0 0 0,-1 0 0,1 1 0,0-1 0,-1 1 0,1-1 0,0 0 0,-1 1 0,1 0 0,0-1 0,0 1 0,-1 0 0,1 0 0,0 0 0,0 0 0,0 0 0,0 0 0,0 0 0,-1 2 0,-4 2 0,1 1 0,0 0 0,1 0 0,-1 1 0,1-1 0,0 1 0,-4 10 0,5-8 0,0 0 0,0 0 0,1 1 0,1-1 0,-1 1 0,2-1 0,-1 1 0,1-1 0,1 1 0,-1-1 0,5 17 0,-4-22 0,0-1 0,0 1 0,1-1 0,-1 0 0,1 0 0,0 1 0,0-1 0,0 0 0,0 0 0,1-1 0,-1 1 0,1 0 0,0-1 0,-1 1 0,1-1 0,0 0 0,1 0 0,-1 0 0,0-1 0,0 1 0,1-1 0,-1 0 0,1 0 0,0 0 0,-1 0 0,1 0 0,-1-1 0,1 0 0,0 1 0,0-1 0,-1-1 0,6 0 0,-2 0-43,-1 0 0,1-1 1,-1 1-1,0-1 0,0-1 0,0 1 0,0-1 1,-1 0-1,1 0 0,-1-1 0,1 0 0,-1 0 1,5-4-1,-2-1-435,0 1 0,0-1 0,0-1 0,-1 1 0,-1-1 0,8-14 0,2-14-6563</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11.111"/>
    </inkml:context>
    <inkml:brush xml:id="br0">
      <inkml:brushProperty name="width" value="0.025" units="cm"/>
      <inkml:brushProperty name="height" value="0.025" units="cm"/>
    </inkml:brush>
  </inkml:definitions>
  <inkml:trace contextRef="#ctx0" brushRef="#br0">167 1633 10666,'-41'-18'318,"-65"-41"-1,89 52-97,14 13-51,20 26-200,361 472 2238,-182-259-2012,332 466 134,-93-122 127,-342-469-42,205 202-1,-220-250-414,4-5 0,2-3-1,144 83 1,-168-114-11,1-3 0,71 25 0,-101-45-15,0 0 0,1-3 0,1 0 0,-1-2 1,1-2-1,47 0 0,-71-3 14,1 0-1,0-1 1,0 0-1,0-1 1,-1 0-1,1-1 1,-1 0-1,1 0 1,-1-1 0,0 0-1,-1 0 1,1-1-1,-1-1 1,0 1-1,0-1 1,0-1-1,-1 1 1,0-1 0,0 0-1,-1-1 1,0 0-1,0 0 1,-1 0-1,0-1 1,0 0 0,-1 1-1,-1-2 1,5-11-1,-1-8 24,-1-1 0,-1 1 0,-2-1 0,0 0 0,-2 0 0,-5-44 0,-4 0 56,-27-110 1,-163-514 2823,48 190-393,-43-341-1712,108 445-700,55 271-588,-5 1-1,-6 2 1,-6 2 0,-68-133 0,81 201 64,-1 1 1,-3 1-1,-90-101 1,93 122 316,-2 2 1,-1 2 0,-1 1-1,-2 2 1,-1 2 0,-52-26-1,66 39 127,-1 2 0,0 1 0,-1 2 0,0 0-1,-1 2 1,0 2 0,0 0 0,0 2 0,-1 2 0,0 1 0,1 1-1,-1 1 1,1 2 0,-1 2 0,1 0 0,1 2 0,-1 2 0,1 0-1,0 2 1,1 2 0,-46 26 0,31-10 59,1 3 0,2 1 0,1 2 1,-38 45-1,-126 169 422,11-11-3161,129-172-1292</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12.236"/>
    </inkml:context>
    <inkml:brush xml:id="br0">
      <inkml:brushProperty name="width" value="0.025" units="cm"/>
      <inkml:brushProperty name="height" value="0.025" units="cm"/>
    </inkml:brush>
  </inkml:definitions>
  <inkml:trace contextRef="#ctx0" brushRef="#br0">85 881 11627,'-7'4'134,"0"0"-1,1 0 1,-1 0 0,1 1 0,-1 0-1,1 0 1,1 1 0,-1 0-1,1 0 1,-8 11 0,12-13-84,-1-1 0,1 1 0,-1 0-1,1 0 1,0 0 0,1 0 0,-1 0 0,1 0 0,-1 0 0,1 0 0,1 0 0,-1 1 0,0-1 0,1 0 0,0 0 0,0 0 0,0-1 0,1 1 0,-1 0-1,1 0 1,0-1 0,0 1 0,2 3 0,12 17-39,2 0 0,0-1-1,1-1 1,1-1 0,1 0-1,33 23 1,151 97 0,-205-141-11,1113 640-1928,-930-549 2083,316 111 0,-344-154-75,2-6 0,255 34 0,679 13-224,-1087-89 141,109 9-120,0-6 1,200-20-1,-280 13 200,1-2 0,-2-2 0,1-1 0,-1-1-1,0-2 1,-1-1 0,-1-1 0,0-2 0,-1-1 0,0-1-1,-2-1 1,0-2 0,44-45 0,-33 22 27,-3-3 1,-1 0-1,-3-2 1,-1-2-1,-3-1 0,-2 0 1,-3-2-1,-2-1 1,-2-1-1,-3 0 1,-2-1-1,-3 0 0,-2-1 1,-3 0-1,-3-102 1,-7 110-7,-3 0 0,-1 1 0,-3 0 0,-2 1 0,-2 0 0,-1 1 0,-28-49 0,2 15 303,-4 3-1,-3 1 1,-60-70-1,63 91-417,-1 2 1,-3 3-1,-2 1 0,-2 4 0,-72-48 1,86 68-82,-1 2 0,-1 1 0,-2 3 0,0 1 0,-1 3 0,0 1 0,-1 3 0,-81-11 0,33 15 205,0 5 0,0 4 0,0 4 1,-95 18-1,-371 93 490,479-97-631,53-12 38,-1107 230-451,1070-226 236,-305 54-839,129 3-4217,103-14-3771</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7:13.262"/>
    </inkml:context>
    <inkml:brush xml:id="br0">
      <inkml:brushProperty name="width" value="0.025" units="cm"/>
      <inkml:brushProperty name="height" value="0.025" units="cm"/>
    </inkml:brush>
  </inkml:definitions>
  <inkml:trace contextRef="#ctx0" brushRef="#br0">227 258 9001,'-1'-3'96,"0"1"0,0-1 0,0 1 0,-1 0 0,1-1 1,0 1-1,-1 0 0,0 0 0,0 0 0,1 0 1,-1 0-1,0 1 0,-1-1 0,1 1 0,0-1 0,0 1 1,-1 0-1,1-1 0,-1 1 0,1 1 0,-1-1 1,1 0-1,-5 0 0,4 0 20,0 0 1,0 1-1,0-1 0,0 1 1,0 0-1,0 0 0,0 0 1,0 0-1,0 1 0,0-1 0,0 1 1,0 0-1,0-1 0,0 2 1,0-1-1,0 0 0,1 0 1,-1 1-1,0-1 0,-3 5 1,-2 3-129,1 0 1,1 1-1,0 0 1,0 0-1,1 0 1,1 1-1,-1 0 1,-4 21-1,-15 98-256,21-111 223,-10 67-97,4 1 0,4 0 0,3 0 0,15 129 0,-8-183 196,2-2-1,1 1 0,1-1 0,2 0 1,0-1-1,3 0 0,0-1 0,2-1 1,1 0-1,32 39 0,-33-49-18,0 0 1,1-1-1,1-1 0,1 0 1,0-2-1,1 0 0,0-1 1,1-2-1,1 0 0,0-1 1,0-1-1,1-1 0,0-1 1,45 8-1,-25-10-46,1-3 1,0-1-1,0-2 1,-1-2-1,1-2 1,-1-1-1,0-3 1,-1-2-1,54-20 1,-42 10-39,-1-2 1,-1-3 0,-1-2 0,-1-2-1,-2-3 1,69-60 0,-89 67-3,-1-1 0,-1-2 1,-2-1-1,0 0 0,22-41 0,-26 34 519,-2 0 1,-1-2-1,-2 0 0,-2-1 1,-1 0-1,-2-1 0,-2 0 0,-2-1 1,-1 1-1,-3-1 0,-1 0 1,-2 0-1,-8-51 0,6 68-287,-2 0-1,-1 0 1,-1 1-1,-1 0 1,-2 0-1,0 0 1,-1 1 0,-1 1-1,-1 0 1,-1 1-1,-1 0 1,-28-28-1,28 33-201,-1 2 0,-1 0 0,0 1-1,0 1 1,-2 0 0,1 2 0,-1 0-1,-1 1 1,0 0 0,0 2 0,-1 1-1,0 0 1,0 2 0,0 0 0,-26-1-1,15 5-218,0 0 0,-1 3-1,1 0 1,0 2-1,-51 15 1,-153 66-2233,43-15-882,64-32-361</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47.120"/>
    </inkml:context>
    <inkml:brush xml:id="br0">
      <inkml:brushProperty name="width" value="0.025" units="cm"/>
      <inkml:brushProperty name="height" value="0.025" units="cm"/>
    </inkml:brush>
  </inkml:definitions>
  <inkml:trace contextRef="#ctx0" brushRef="#br0">78 439 9897,'-15'33'196,"2"0"-1,2 1 1,1 0-1,1 1 1,2 0-1,2 0 1,1 1-1,1-1 1,2 1-1,2 0 1,8 54-1,5-1 661,4 0 1,4-2-1,46 118 0,20 9-984,10-3 0,8-6 0,237 342 0,-222-380 8,244 259 1,-257-318 21,5-5 0,5-5 1,130 83-1,-176-135-165,1-3-1,129 55 1,-168-85 291,1-1 0,0-1 0,0-2 0,1-1-1,0-2 1,1-2 0,-1-1 0,62-4 0,-82-1 16,0 0 0,0-2 0,0 0 0,0-1 1,-1 0-1,0-1 0,0-1 0,-1 0 0,1-1 1,-2-1-1,1 0 0,-1-1 0,-1 0 0,1-1 1,-2-1-1,0 1 0,16-23 0,-13 14-42,-1-1-1,-1 0 0,-1 0 0,-1-1 1,-1 0-1,-1-1 0,-1 0 1,-1 0-1,-1 0 0,-1-1 1,1-32-1,-5 8 8,-2 1 1,-2 0-1,-2 0 0,-2 0 1,-2 1-1,-26-74 0,-128-257 1528,153 354-1345,-141-290 1433,-209-443-54,37-16-662,281 651-752,4 11-67,-95-192-1,122 281-97,-1 1 1,-1 0-1,0 0 0,-2 2 0,0 0 0,-1 0 0,-1 2 0,0 0 1,-1 1-1,-40-23 0,46 31-49,0 1 0,0 0 0,-1 1 0,1 1-1,-1 0 1,0 1 0,0 0 0,0 1 0,-1 1 0,1 0 0,0 1 0,0 1 0,-1 0 0,1 1 0,0 0 0,0 1 0,0 1 0,0 0-1,-24 11 1,21-5 23,0 0 0,1 1-1,0 1 1,0 1 0,1 0-1,1 1 1,0 0 0,1 1-1,1 1 1,0 0-1,1 0 1,1 1 0,0 1-1,-12 34 1,2-2-179,3 2 0,3 0 0,1 1 0,-6 67 0,1 197-5782,18-174 619</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06.689"/>
    </inkml:context>
    <inkml:brush xml:id="br0">
      <inkml:brushProperty name="width" value="0.025" units="cm"/>
      <inkml:brushProperty name="height" value="0.025" units="cm"/>
    </inkml:brush>
  </inkml:definitions>
  <inkml:trace contextRef="#ctx0" brushRef="#br0">21 195 13261,'0'0'8813,"11"1"-7542,-7-1-1202,0 1 1,0-1 0,0 0-1,0 0 1,1 0-1,-1-1 1,0 1 0,0-1-1,0 0 1,0 0-1,0-1 1,0 1 0,0-1-1,0 0 1,-1 0-1,1 0 1,-1 0 0,1 0-1,-1-1 1,0 0-1,0 0 1,0 0 0,0 0-1,-1 0 1,4-6-1,-1 3 51,-2 0 0,1 0 0,-1 0 0,0 0 0,0-1 0,-1 1 0,1-1 0,-2 0 0,1 0 0,-1 0-1,0 0 1,0-11 0,-1 18-105,0-1 0,0 0-1,0 1 1,0-1-1,0 1 1,0-1 0,0 0-1,-1 1 1,1-1-1,0 0 1,0 1 0,-1-1-1,1 1 1,0-1-1,-1 1 1,1-1 0,-1 1-1,1-1 1,-1 1 0,1-1-1,-1 1 1,1 0-1,-1-1 1,1 1 0,-1-1-1,1 1 1,-1 0-1,1 0 1,-1-1 0,0 1-1,1 0 1,-1 0 0,0 0-1,1 0 1,-1 0-1,0 0 1,1 0 0,-1 0-1,1 0 1,-1 0-1,0 0 1,1 0 0,-1 0-1,0 1 1,1-1 0,-1 0-1,1 0 1,-1 1-1,0-1 1,1 0 0,-1 1-1,1-1 1,-1 1-1,0 0 1,-33 23 73,20-6-51,0 0 0,1 1 1,-16 32-1,24-40-16,0 0 1,0 0-1,1 1 1,1 0-1,0 0 0,0 0 1,1 0-1,0 16 0,2-26-16,0 0-1,0 0 0,1-1 0,-1 1 0,1 0 0,-1 0 0,1 0 0,-1-1 0,1 1 0,0 0 1,0 0-1,0-1 0,0 1 0,0-1 0,0 1 0,0-1 0,1 1 0,-1-1 0,0 0 0,1 0 1,-1 1-1,1-1 0,0 0 0,-1 0 0,1-1 0,0 1 0,-1 0 0,1-1 0,0 1 0,0-1 1,0 1-1,0-1 0,-1 0 0,1 1 0,0-1 0,0 0 0,0-1 0,0 1 0,0 0 1,3-1-1,4 0 28,1-1 0,-1 0 1,0 0-1,-1-1 0,1 0 1,0 0-1,10-6 1,34-28 62,-39 26-64,0 1-1,30-16 0,-44 25-15,1 1-1,-1 0 0,1 0 1,-1 0-1,1 0 0,-1 0 1,1 0-1,-1 0 1,1 0-1,-1 0 0,0 0 1,1 0-1,-1 0 0,1 0 1,-1 0-1,1 0 0,-1 1 1,1-1-1,-1 0 0,0 0 1,1 0-1,-1 1 1,1-1-1,-1 0 0,0 1 1,1-1-1,-1 0 0,0 1 1,0-1-1,1 0 0,-1 1 1,0-1-1,0 0 0,1 1 1,-1-1-1,0 1 1,6 21 1160,-7-10 19,-7-34-609,6 12-539,-3-9-27,1-1-1,1 1 1,0-1 0,2 0-1,0 0 1,4-34-1,-3 52-68,1 0-1,0 0 1,0 1-1,0-1 0,0 0 1,0 1-1,0-1 1,0 1-1,1-1 0,-1 1 1,0 0-1,1-1 1,-1 1-1,1 0 0,0 0 1,-1 0-1,1 0 0,0 0 1,0 1-1,-1-1 1,1 0-1,0 1 0,3-1 1,54-6-3069,-35 5 171,39-11-6731,-31 1 3450</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8:57.698"/>
    </inkml:context>
    <inkml:brush xml:id="br0">
      <inkml:brushProperty name="width" value="0.025" units="cm"/>
      <inkml:brushProperty name="height" value="0.025" units="cm"/>
    </inkml:brush>
  </inkml:definitions>
  <inkml:trace contextRef="#ctx0" brushRef="#br0">511 353 737,'4'-18'1160,"0"-1"1,0 1 0,-2-1-1,-1 0 1,0-24 0,-1 39-937,0 0 0,0 0 0,-1 0 0,0 0 0,1 0-1,-1 0 1,-1 0 0,1 1 0,0-1 0,-1 0 0,0 1 0,0-1 0,0 1 0,0-1 0,0 1 0,-1 0 0,0 0 0,0 0 0,1 0 0,-1 1 0,-1-1 0,1 1 0,0 0 0,-1 0 0,1 0-1,-1 0 1,0 1 0,1-1 0,-1 1 0,-8-2 0,2 2-115,0-1 0,0 2-1,0 0 1,-1 0 0,1 0-1,0 2 1,0-1 0,0 1-1,0 1 1,0-1 0,-14 7 0,10-2-74,1 0 0,-1 1 0,2 0 1,-1 1-1,1 1 0,0 0 0,-11 12 1,3 1-38,1 1-1,1 1 1,1 1 0,1 0 0,1 1 0,2 0 0,-14 38 0,14-24 44,1 0 1,2 2-1,2-1 1,-4 69 0,11-79 83,0 0-1,3 0 1,0 0 0,2 0 0,2 0 0,16 54 0,-18-74-109,0 0 0,1-1 0,1 1 0,0-1 1,0 0-1,1 0 0,1-1 0,-1 0 0,2 0 0,11 11 0,-15-18 14,-1 0 0,1 0 0,-1 0 0,1-1 0,0 0 0,0 1 0,0-2 0,0 1 1,0 0-1,0-1 0,1 0 0,-1-1 0,0 1 0,1-1 0,-1 0 0,1 0 0,-1 0 0,0-1 0,1 0 0,-1 0 0,0 0 0,0-1 0,0 0 0,0 0 0,0 0 0,0 0 0,5-4 0,7-5 219,0 0 0,-1-1 0,-1-1-1,1 0 1,22-27 0,60-88 685,-60 73-791,-2-2 0,-3-2 0,-3 0 0,25-69 0,-42 92-87,-2 0 0,-1-1 0,-2-1 0,-2 1 0,-1-1 0,-2 0 0,-1 0 0,-6-63 1,3 90-45,-1 1 0,0 0 0,-1-1 0,0 1 0,-1 1 1,0-1-1,0 0 0,-1 1 0,0 0 0,-1 0 1,-10-12-1,13 17-17,-1 0 1,1 1 0,-1-1-1,0 1 1,0 0-1,0 0 1,-1 0-1,1 1 1,-1 0 0,1 0-1,-1 0 1,0 0-1,0 1 1,0-1-1,0 1 1,0 0 0,0 1-1,0 0 1,0-1-1,0 1 1,0 1 0,0-1-1,0 1 1,0 0-1,-9 3 1,2 0-31,0 1 1,1 1-1,-1 0 1,1 0-1,0 1 1,1 0-1,-10 10 0,-68 68-986,21-19-1305,35-44-1941,9-18-4734</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9:02.935"/>
    </inkml:context>
    <inkml:brush xml:id="br0">
      <inkml:brushProperty name="width" value="0.025" units="cm"/>
      <inkml:brushProperty name="height" value="0.025" units="cm"/>
    </inkml:brush>
  </inkml:definitions>
  <inkml:trace contextRef="#ctx0" brushRef="#br0">622 342 5862,'-5'-12'811,"2"0"-352,-1 1 0,-1 0-1,0 1 1,0-1 0,-1 1 0,-1 0-1,0 0 1,0 1 0,0 0 0,-1 0-1,-1 1 1,1 0 0,-2 0 0,1 1-1,-12-7 1,4 7-228,-1 0 0,0 1 0,0 1 0,-1 1 0,0 1 0,1 0 0,-1 1 0,0 1 0,0 1 0,-34 4 0,45-2-237,0 1 1,0-1-1,1 2 0,0-1 0,-1 1 0,1 0 0,1 0 0,-1 1 0,1 0 0,-1 0 1,1 1-1,1 0 0,-1 0 0,1 0 0,0 0 0,1 1 0,-5 7 0,-7 14 29,2 0 0,-22 59 0,17-32 67,4 1 0,2 1 0,2 0 0,3 1 0,2 0 0,4 110 0,3-151-76,0-1 0,1 1 0,1 0 0,0-1 0,1 0 0,1 0 0,0 0 1,2-1-1,0 1 0,0-1 0,11 14 0,-13-21-21,1-1 1,0 0-1,0-1 1,1 1 0,0-1-1,0 0 1,0-1-1,1 0 1,0 0-1,0-1 1,0 0-1,0 0 1,1-1-1,0 0 1,0 0-1,-1-1 1,1 0-1,1-1 1,-1 0-1,0 0 1,14-1 0,-10-1 20,0-1 0,1-1 0,-1 0 1,0-1-1,0 0 0,-1-1 1,1 0-1,-1-1 0,0 0 0,-1-1 1,0-1-1,0 0 0,0 0 1,-1-1-1,14-15 0,6-9 211,-2-1-1,-1-2 1,32-55-1,-17 19 37,-2-3 1,38-104-1,-62 135-243,-2-1 0,-2-1 0,-2 0 0,-1 0 0,2-81-1,-10 114-1,-2 1-1,1-1 1,-2 0-1,1 1 1,-2-1-1,0 1 1,0-1-1,-6-11 1,7 19-7,-1 0 1,1 0-1,-1 1 0,0-1 1,-1 1-1,1-1 0,-1 1 1,0 0-1,0 1 1,0-1-1,0 1 0,-1 0 1,1 0-1,-1 0 1,0 0-1,0 1 0,0 0 1,0 0-1,0 0 0,-11-1 1,6 1-26,0 2 1,0-1-1,0 1 1,0 1-1,0 0 1,0 0-1,0 1 0,0 0 1,0 1-1,0 0 1,1 1-1,0 0 1,-1 0-1,1 1 1,-8 6-1,-4 3-255,1 1-1,1 0 0,0 2 1,-31 35-1,40-37-246,0-1-3358,9-17-426</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9:06.824"/>
    </inkml:context>
    <inkml:brush xml:id="br0">
      <inkml:brushProperty name="width" value="0.025" units="cm"/>
      <inkml:brushProperty name="height" value="0.025" units="cm"/>
    </inkml:brush>
  </inkml:definitions>
  <inkml:trace contextRef="#ctx0" brushRef="#br0">195 126 7687,'-9'0'342,"3"-1"-134,-1 1-1,0 0 1,1 0-1,-1 1 1,1 0 0,-1 0-1,1 0 1,-1 1 0,1 0-1,0 0 1,0 0 0,0 1-1,0 0 1,0 1-1,1-1 1,-1 1 0,1 0-1,-7 7 1,4-2-62,2 0 1,-1 1-1,1-1 1,1 1-1,0 0 1,0 1-1,1 0 1,0-1-1,1 1 1,1 0-1,-1 1 1,2-1-1,-2 20 1,3-16-7,0-1 1,0 1 0,1-1-1,1 1 1,1-1 0,0 1-1,1-1 1,0 0 0,1 0-1,9 16 1,-12-25-103,0 0 0,1-1 0,0 0 0,0 0 0,0 0 0,0 0 0,1 0 0,-1-1 0,1 1 0,0-1 0,0 0 0,0 0 0,0-1 0,1 1 0,-1-1 0,1 0 0,0 0 0,0 0 0,-1-1 0,1 0 0,0 1 0,0-2 0,0 1-1,0-1 1,0 0 0,1 0 0,-1 0 0,0 0 0,0-1 0,0 0 0,0 0 0,-1-1 0,1 1 0,0-1 0,0 0 0,-1 0 0,1-1 0,-1 1 0,0-1 0,0 0 0,0 0 0,0-1 0,6-5 0,1-3 169,0 0 0,0-1 0,-1-1 0,-1 1-1,0-1 1,-1-1 0,0 0 0,-1 0 0,-1 0 0,6-23 0,-6 15-5,-2 0 1,0 0 0,-1 0-1,-2-1 1,0 1 0,-4-43-1,1 57-127,0 1 0,0-1 0,0 0 0,-1 1 0,0-1 0,-1 1-1,0 0 1,0 0 0,-1 1 0,0-1 0,0 1 0,-1 0 0,0 0 0,-7-5 0,10 8-47,-1 1 0,1 0 0,-1 0 0,0 1 0,0-1 0,0 1 0,-1 0 0,1 0 0,0 0 0,-1 1 0,0 0 1,1 0-1,-1 0 0,1 0 0,-1 0 0,0 1 0,0 0 0,1 0 0,-1 0 0,0 1 0,1 0 0,-1 0 0,0 0 1,1 0-1,-1 1 0,1-1 0,0 1 0,-6 3 0,6-2-58,1-1-1,-1 1 1,1-1-1,-1 1 1,1 0 0,0 1-1,0-1 1,0 0-1,0 1 1,1 0 0,0-1-1,-1 1 1,1 0 0,1 0-1,-3 7 1,-1 21-4128,6-25-1506</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9:49.624"/>
    </inkml:context>
    <inkml:brush xml:id="br0">
      <inkml:brushProperty name="width" value="0.025" units="cm"/>
      <inkml:brushProperty name="height" value="0.025" units="cm"/>
    </inkml:brush>
  </inkml:definitions>
  <inkml:trace contextRef="#ctx0" brushRef="#br0">119 156 2370,'0'0'7816,"-54"-66"-8969,32 35 480,0 4-2786,2-4 1152</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9:50.328"/>
    </inkml:context>
    <inkml:brush xml:id="br0">
      <inkml:brushProperty name="width" value="0.025" units="cm"/>
      <inkml:brushProperty name="height" value="0.025" units="cm"/>
    </inkml:brush>
  </inkml:definitions>
  <inkml:trace contextRef="#ctx0" brushRef="#br0">942 158 13869,'-4'-8'-1180,"-5"-19"1073,5 13 218,-1 0 1,-1 0-1,-11-21 1,15 32-11,0-1 0,0 1 1,0 0-1,0 1 0,-1-1 1,1 0-1,-1 1 0,0-1 1,0 1-1,0 0 0,0 0 1,0 0-1,0 0 0,0 0 1,-1 1-1,1-1 0,-1 1 1,1 0-1,-1 0 0,-5 0 1,-2 1-66,0 0 0,0 1 1,1 0-1,-1 1 0,1 1 0,-1-1 1,1 2-1,0-1 0,0 1 1,0 1-1,1 0 0,-12 8 0,-13 10-250,-59 53-1,57-44 221,-66 50 32,-65 59 961,138-114-589,1 2 1,1 0 0,-31 47 0,42-50-206,0 2 0,2 0 1,0 0-1,-14 49 0,22-58-105,1 1-1,1-1 1,1 1-1,0 0 1,2 0-1,0 0 0,1 0 1,4 27-1,-2-40-97,-1 1 0,1-1 0,1 1 1,0-1-1,0 0 0,0 0 0,1 0 0,0 0 0,0 0 0,1-1 0,-1 0 0,9 8 0,-4-6 0,1 0 1,0 0 0,0-1 0,1 0-1,-1-1 1,2 0 0,12 5-1,4-1 5,0-2 1,0-1-1,1-1 0,0-1 0,55 2 0,-28-7 3,0-3-1,-1-2 1,1-2-1,-1-3 1,-1-2-1,0-3 1,-1-2-1,64-30 1,-30 10 6,-3-4 1,-2-4 0,-1-3 0,-3-4 0,100-85 0,-158 118 3,0-1-1,-1 0 1,-2-2 0,0 0-1,-1-1 1,-1-1 0,18-38-1,-27 48 6,0-1-1,-1 0 1,0 0-1,-1 0 0,-1-1 1,-1 1-1,0-1 1,-1 0-1,0 0 0,-1 0 1,-1 1-1,-1-1 0,0 0 1,-8-26-1,6 31 78,-1 1 0,0-1 0,-1 0 0,0 1 0,0 0 0,-1 1 0,-1 0 0,0 0 1,0 0-1,-1 1 0,1 0 0,-2 0 0,1 1 0,-1 1 0,0 0 0,-1 0 0,1 1 0,-1 0 0,0 1 0,-22-6 0,2 2 4,-1 2-1,1 1 1,-1 1 0,0 2 0,0 1-1,-54 5 1,41 3-122,0 1-1,1 2 1,1 2 0,0 2-1,1 2 1,-66 35 0,50-19-552,1 3 0,2 2 0,-94 83 0,11 24-5689,87-89-1286</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0:56.616"/>
    </inkml:context>
    <inkml:brush xml:id="br0">
      <inkml:brushProperty name="width" value="0.025" units="cm"/>
      <inkml:brushProperty name="height" value="0.025" units="cm"/>
    </inkml:brush>
  </inkml:definitions>
  <inkml:trace contextRef="#ctx0" brushRef="#br0">687 920 4837,'-16'-9'891,"-48"-29"759,-2 4-1,-130-47 1,189 78-1678,-18-4 339,0 0-1,0 1 1,0 2 0,-31-2 0,50 5-232,0 1 0,0 0 0,0 1-1,1-1 1,-1 1 0,0 0 0,1 1 0,-1-1 0,0 1-1,1 0 1,0 0 0,-1 1 0,1 0 0,0 0-1,1 0 1,-1 0 0,0 1 0,1 0 0,0 0-1,0 0 1,0 0 0,0 1 0,1 0 0,-5 7-1,-1 6-57,2 0-1,0 1 0,1-1 0,1 1 1,1 0-1,-3 32 0,0 124 57,6-142-66,4 117 15,5 0-1,57 293 1,-20-253-83,130 341 0,434 888-1086,-185-588 1288,-291-610-210,258 327 1,-308-449 29,106 99 1,-141-155 20,1-2 0,1-2 0,3-2 0,71 38 0,-101-64-3,1 0 0,0-2-1,0 0 1,1-2-1,0 0 1,0-2 0,1-1-1,30 1 1,-38-4 23,-1-2 0,1 0 1,-1-1-1,1 0 0,-1-2 1,0 0-1,0-1 0,0-1 1,-1 0-1,0-1 0,0-1 0,27-18 1,-25 13 37,-1-1 0,0-1 0,0-1 0,-2 0 0,0-1 1,-1 0-1,-1-2 0,19-31 0,-18 21 31,0-1-1,-2-1 1,-1 0-1,-2-1 1,8-40-1,-6-19 306,-3 0 0,-4-1 1,-11-119-1,-63-417 838,-50 4-472,-133-461 498,87 394-598,116 474-568,-114-473 65,-43 19-103,179 593-87,-4 0 0,-3 2 0,-60-96-1,77 147 7,0 0 1,-2 0-1,-1 2 0,-1 1 0,-25-20 1,30 29 17,-1 0 1,0 1-1,0 2 1,-2 0 0,1 0-1,-1 2 1,0 1 0,-26-7-1,8 7 25,0 2 0,-1 1 0,0 2 0,0 2 0,0 1 1,1 2-1,-1 2 0,-59 15 0,-20 13 95,-155 64 1,-2 27-496,238-104-605,1 2 0,2 1 0,0 2-1,1 1 1,-34 36 0,10 0-2536</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03.233"/>
    </inkml:context>
    <inkml:brush xml:id="br0">
      <inkml:brushProperty name="width" value="0.025" units="cm"/>
      <inkml:brushProperty name="height" value="0.025" units="cm"/>
    </inkml:brush>
  </inkml:definitions>
  <inkml:trace contextRef="#ctx0" brushRef="#br0">438 663 7175,'0'0'1585,"-2"-9"-1243,-1-6-200,2 0 1,0 0-1,0 0 0,1 0 1,1 0-1,1 0 0,0 0 1,6-23-1,41-82 748,-32 83-1083,-2-1-1,13-48 1,-27 85 182,0-1 1,-1 0 0,1 1 0,-1-1-1,1 0 1,-1 0 0,1 1-1,-1-1 1,0 0 0,0 0-1,0 0 1,0 0 0,-1 1-1,1-1 1,0 0 0,-1 0 0,1 1-1,-1-1 1,1 0 0,-1 0-1,0 1 1,0-1 0,0 1-1,0-1 1,0 1 0,0-1-1,0 1 1,-1 0 0,1-1 0,0 1-1,-1 0 1,1 0 0,-1 0-1,-1-1 1,-4 0 356,-1 0 0,1 1 0,0 0 0,0 1 0,-1-1 0,1 1 0,-10 1 1,11 0-107,-9 0 46,0 2-1,0 0 1,0 1 0,0 0 0,1 1 0,0 1 0,0 0 0,0 1 0,1 0 0,0 1 0,-19 16 0,9-6-113,1 1 1,1 1 0,1 1 0,1 0-1,-21 32 1,22-25-57,1 1-1,2 0 0,2 2 1,0 0-1,2 0 0,1 1 1,2 0-1,1 0 0,1 1 1,2 0-1,2 0 0,0 0 1,3 1-1,0-1 0,3 0 1,12 58-1,-7-53-88,2-1-1,1 0 1,2-1-1,1 0 1,2-1 0,2-1-1,1-1 1,1 0-1,2-2 1,2 0-1,0-2 1,2-1 0,1-1-1,32 25 1,-44-41-44,-1 0 1,2-1 0,-1-1-1,1-1 1,1 0-1,0-1 1,24 6 0,-33-10 6,1-1 0,0-1 1,0 0-1,0 0 0,1-1 1,-1 0-1,0-1 0,0 0 1,0-1-1,0 1 0,0-2 1,-1 0-1,1 0 1,-1-1-1,15-7 0,-9 1 62,-1-1-1,0-1 1,0 0-1,-1-1 1,-1 0-1,0-1 1,-1 0-1,-1-1 1,0 0-1,-1 0 1,8-20-1,6-14 430,-4-1 1,22-80-1,-23 58-68,-3-1 0,-4-1 0,-2 0 0,-4 0 0,-3-1 0,-9-77 1,3 118-383,-2 1 0,-1 0 0,-1 0 0,-2 1 0,-2 0 0,0 0 1,-2 2-1,-2 0 0,-1 0 0,-34-45 0,39 60-67,-1 1-1,0 0 0,-2 0 0,1 2 0,-1 0 1,-1 0-1,0 2 0,-31-16 0,33 20-38,0 1-1,-1 1 0,1 0 1,-1 0-1,0 2 0,0-1 0,0 2 1,0 0-1,0 1 0,0 1 0,0 0 1,-19 4-1,23-2-73,0 0 0,1 0-1,-1 1 1,1 1 0,0-1 0,0 2 0,1-1 0,0 1-1,0 1 1,0 0 0,0 0 0,1 0 0,0 1-1,1 1 1,0-1 0,-11 17 0,10-12-502,1 1 0,0 0 0,1 0 1,-8 26-1,10-24-850,0 0 1,1 0-1,1 0 1,0 22-1,2 8-7164</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22.451"/>
    </inkml:context>
    <inkml:brush xml:id="br0">
      <inkml:brushProperty name="width" value="0.025" units="cm"/>
      <inkml:brushProperty name="height" value="0.025" units="cm"/>
    </inkml:brush>
  </inkml:definitions>
  <inkml:trace contextRef="#ctx0" brushRef="#br0">0 91 4869,'0'0'6331,"10"1"-4425,456-13 1669,-278 1-3429,1266-34 809,-841 28 28,770 10 3378,-309 27-2637,-1073-19-1796,0-1 0,-1 1 0,1 0 1,0 0-1,-1 0 0,1 0 0,-1 0 0,1 0 0,-1 0 0,1 0 0,-1 0 0,0 0 0,0 0 0,1 0 0,-1 0 1,0 0-1,0 2 0,2 14-4066,-1-14 1120,-1 3-5791</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25.333"/>
    </inkml:context>
    <inkml:brush xml:id="br0">
      <inkml:brushProperty name="width" value="0.025" units="cm"/>
      <inkml:brushProperty name="height" value="0.025" units="cm"/>
    </inkml:brush>
  </inkml:definitions>
  <inkml:trace contextRef="#ctx0" brushRef="#br0">1 205 8456,'11'-1'753,"503"-20"1172,-219 16-1875,1451-12 5117,895 59-4286,-2517-41-699,1188-22 85,37 3 1238,-1324 13-1078,-25 5-404,0 0 0,1-1 1,-1 1-1,0 0 1,0 0-1,1-1 1,-1 1-1,0 0 1,0 0-1,1-1 1,-1 1-1,0 0 1,0-1-1,0 1 0,1 0 1,-1-1-1,0 1 1,0-1-1,0 1 1,0 0-1,0-1 1,0 1-1,0 0 1,0-1-1,0 1 1,0-1-1,0 1 0,0 0 1,0-1-1,0 1 1,-1-1-1,0-1 46,0 0 0,0 0 0,-1 0 0,1 1 0,-1-1-1,0 0 1,1 1 0,-1-1 0,0 1 0,0-1 0,0 1 0,0 0 0,0 0-1,-4-2 1,-237-77 155,216 71-240,0 0-1,0 2 0,-1 1 1,0 1-1,-35-1 0,-147 5-139,102 3 124,-1400 46-235,1 61-1078,255-46 495,-134 12 787,1279-66-175,0 5-1,-106 27 1,167-22 268,31-5-86,15-14 50,0 1 0,0 0 0,1-1 0,-1 1 0,0-1 1,0 1-1,1 0 0,-1-1 0,0 1 0,1-1 0,-1 1 0,1-1 1,-1 1-1,1-1 0,-1 0 0,1 1 0,-1-1 0,1 1 1,-1-1-1,1 0 0,-1 0 0,1 1 0,0-1 0,-1 0 1,1 0-1,-1 0 0,1 1 0,0-1 0,-1 0 0,1 0 1,0 0-1,0 0 0,39 6-11,1-1 0,-1-2 0,79-5 0,-42 0-38,532-32-87,-330 14 156,3088-100 424,-1520 80-337,-1822 39-100,1 0 7,-1 0 0,0-2-1,33-7 1,-57 10-4,0 0 0,0-1 1,0 1-1,0 0 0,0-1 0,0 1 0,0 0 0,0-1 0,0 0 0,0 1 1,0-1-1,0 1 0,-1-1 0,1 0 0,0 0 0,0 1 0,-1-1 0,1 0 1,0-1-1,-1 1 1,0 0 1,0 1-1,0-1 1,0 0 0,0 0-1,-1 1 1,1-1-1,0 0 1,0 1 0,-1-1-1,1 0 1,0 1-1,-1-1 1,1 0 0,-1 1-1,1-1 1,-1 1-1,1-1 1,-1 1 0,1-1-1,-1 1 1,0-1-1,1 1 1,-1 0 0,0-1-1,1 1 1,-1 0-1,0-1 1,1 1 0,-1 0-1,-1 0 1,-31-11-17,-1 1 0,0 1 0,0 3 0,-1 0 0,-46 0 0,14 0-3,-898-54 206,-8 53 63,693 7-238,-1510 58-1530,5 115-7640,1416-124 4631</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30.820"/>
    </inkml:context>
    <inkml:brush xml:id="br0">
      <inkml:brushProperty name="width" value="0.025" units="cm"/>
      <inkml:brushProperty name="height" value="0.025" units="cm"/>
    </inkml:brush>
  </inkml:definitions>
  <inkml:trace contextRef="#ctx0" brushRef="#br0">421 1 13421,'0'0'9523,"-12"8"-9213,-22 20 109,0 1-1,2 2 1,1 2-1,1 0 1,-33 50-1,30-34-83,2 1-1,2 2 1,-38 97-1,61-134-316,1-1 0,1 1-1,-3 20 1,6-33-27,1 0-1,-1 0 1,1 0-1,0 0 1,0 0-1,0 0 1,0 0 0,0 0-1,0 0 1,0 0-1,1 0 1,-1 0-1,1 0 1,-1 0 0,1 0-1,0 0 1,0 0-1,0 0 1,0 0-1,0-1 1,0 1 0,0 0-1,1-1 1,-1 1-1,0-1 1,1 1-1,0-1 1,-1 0-1,1 0 1,0 0 0,-1 0-1,5 2 1,1-1-241,0-1 0,1 0 1,-1 0-1,1-1 1,-1 0-1,1 0 0,-1-1 1,1 0-1,-1 0 0,1-1 1,-1 1-1,7-4 0,2-2-1085,-1 0-1,0 0 0,0-2 0,18-13 1,27-24-6603</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07.021"/>
    </inkml:context>
    <inkml:brush xml:id="br0">
      <inkml:brushProperty name="width" value="0.025" units="cm"/>
      <inkml:brushProperty name="height" value="0.025" units="cm"/>
    </inkml:brush>
  </inkml:definitions>
  <inkml:trace contextRef="#ctx0" brushRef="#br0">127 0 11691,'0'0'16336,"-7"16"-15675,-72 182 1199,69-170-1757,2 0 0,1 1 0,2-1 0,0 1 0,0 57-1,5-85-100,0 1-1,0-1 0,0 0 0,0 0 0,0 1 0,0-1 0,0 0 1,1 0-1,-1 1 0,0-1 0,1 0 0,-1 0 0,1 0 0,-1 0 0,1 1 1,0-1-1,0 0 0,-1 0 0,1 0 0,0 0 0,0-1 0,0 1 1,0 0-1,0 0 0,2 1 0,-1-2 9,0 0 0,0 1 0,-1-1 0,1 0 0,0 0 0,0 0 0,0-1 0,0 1 0,0 0 0,-1-1 0,1 1 0,0-1 0,0 0 0,-1 1 0,3-2 0,5-3 46,-1-1 1,1 1-1,-2-1 1,1 0-1,11-12 1,2-8 10,-1 0 1,-1-1-1,25-49 1,34-95-293,-66 143 52,-11 27-195,-17 46-4587,12-25 1393,2-8-1545,0-6-936</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31.383"/>
    </inkml:context>
    <inkml:brush xml:id="br0">
      <inkml:brushProperty name="width" value="0.025" units="cm"/>
      <inkml:brushProperty name="height" value="0.025" units="cm"/>
    </inkml:brush>
  </inkml:definitions>
  <inkml:trace contextRef="#ctx0" brushRef="#br0">278 168 15855,'0'0'1244,"-9"7"165,-19 17-906,2 1 0,0 1 0,2 1-1,1 1 1,1 1 0,2 2 0,1 0-1,1 0 1,2 2 0,-19 52 0,34-82-493,-9 36 1035,13-26-312,-2-13-709,0 0 0,0 0 0,-1 0 0,1 0 0,0 0 0,0 0 0,-1 0 0,1 0 0,0 0 0,0 0 0,-1 0 1,1-1-1,0 1 0,0 0 0,-1 0 0,1-1 0,0 1 0,-1 0 0,1-1 0,0 1 0,0-2 0,14-10 66,-1-1 1,0-1-1,-1 0 1,-1 0 0,0-2-1,-1 1 1,12-23-1,-16 26-67,18-28-157,33-71 0,-51 94 26,0 0 0,-1-1 0,-1 1 0,0-1 0,-2-1 0,0 1 0,0-24 0,-6 35-203,-5 13 83,-5 14 52,11-14 170,0-1 0,1 1-1,0 0 1,0-1 0,0 1 0,1 0 0,0 0 0,0 0 0,2 8 0,-2-12 24,1 0 1,-1 0 0,1-1-1,0 1 1,0 0 0,0 0-1,0-1 1,0 1 0,0 0-1,0-1 1,1 0 0,-1 1-1,1-1 1,-1 1 0,1-1-1,-1 0 1,1 0 0,0 0 0,-1 0-1,1 0 1,0-1 0,0 1-1,0 0 1,-1-1 0,1 1-1,0-1 1,0 0 0,0 1-1,0-1 1,4-1 0,8 1 63,0-1 0,1-1 1,-1-1-1,-1 0 0,1-1 1,0 0-1,-1-1 1,0-1-1,0 0 0,0 0 1,-1-1-1,17-14 0,5-4-78,-2-1-1,-1-2 0,27-33 0,-49 52-21,15-23-12,-31 45 138,-1 0 0,0-1 0,-10 11 0,-13 19 347,6-2 531,-32 66 1,50-91-780,1 0 0,1 0-1,0 1 1,1-1-1,1 1 1,1 0-1,0 1 1,0 21-1,3-34-337,0 0 0,0 0 0,0 0 0,0 0-1,1 0 1,-1 0 0,1 0 0,0 0-1,1-1 1,-1 1 0,0-1 0,1 1 0,0-1-1,0 0 1,0 0 0,0 0 0,0-1-1,1 1 1,-1-1 0,1 0 0,0 0-1,6 3 1,24 4-5670,0-14-4592,-22-4 1985</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33.010"/>
    </inkml:context>
    <inkml:brush xml:id="br0">
      <inkml:brushProperty name="width" value="0.025" units="cm"/>
      <inkml:brushProperty name="height" value="0.025" units="cm"/>
    </inkml:brush>
  </inkml:definitions>
  <inkml:trace contextRef="#ctx0" brushRef="#br0">64 188 5477,'0'0'19101,"12"-3"-18642,-2 0-305,1-1-1,0 0 1,-1-1-1,0 0 1,0-1-1,0 0 1,9-7 0,-14 9-114,-1 0 0,1 1 1,-1-1-1,0 0 1,-1-1-1,1 1 0,-1-1 1,0 0-1,0 1 1,0-2-1,0 1 1,-1 0-1,0 0 0,0-1 1,-1 1-1,1-1 1,-1 1-1,0-12 1,-1 16-41,0 0 0,0 0 1,0 0-1,-1 1 1,1-1-1,0 0 1,-1 0-1,1 0 0,-1 0 1,1 0-1,-1 1 1,1-1-1,-1 0 1,0 0-1,1 1 1,-1-1-1,0 0 0,0 1 1,1-1-1,-1 1 1,0-1-1,0 1 1,0-1-1,0 1 0,1 0 1,-1-1-1,0 1 1,0 0-1,0 0 1,0 0-1,0 0 0,0 0 1,0 0-1,0 0 1,0 0-1,0 0 1,0 0-1,-1 1 0,-41 8-139,32-3 160,1 1 1,-1 0 0,1 1-1,0-1 1,1 2 0,0 0-1,0 0 1,1 0-1,0 1 1,1 0 0,0 1-1,0 0 1,1 0-1,1 0 1,0 1 0,0-1-1,1 1 1,1 0 0,-4 20-1,7-31-12,1 1 0,-1-1-1,0 0 1,0 0 0,0 0-1,1 0 1,-1 0 0,1 0 0,-1 0-1,1 0 1,-1 0 0,1 0-1,-1 0 1,1-1 0,0 1 0,0 0-1,-1 0 1,1-1 0,0 1-1,0 0 1,0-1 0,0 1 0,0-1-1,0 1 1,0-1 0,0 1-1,0-1 1,0 0 0,0 1 0,0-1-1,0 0 1,0 0 0,0 0-1,0 0 1,0 0 0,0 0 0,1 0-1,-1 0 1,0 0 0,0-1-1,0 1 1,0 0 0,1-1 0,53-14 232,-19-1-164,59-36 1,-68 35-49,2 1 0,0 1 1,49-17-1,-77 32-25,0-1 1,0 1-1,0-1 0,0 1 1,0 0-1,0-1 0,0 1 0,0 0 1,0 0-1,0-1 0,0 1 1,0 0-1,1 0 0,-1 0 1,0 1-1,0-1 0,0 0 0,0 0 1,0 0-1,0 1 0,0-1 1,0 1-1,0-1 0,0 1 1,0-1-1,0 1 0,0 0 0,0-1 1,0 1-1,0 0 0,0 0 1,-1-1-1,1 1 0,0 0 1,0 2-1,0 1 42,0 0 0,0 0 0,-1 1 0,1-1 0,-1 0 0,0 0 0,-2 8 0,2 0 66,-5 17 421,3-24-467,1 0 0,0-1 1,0 1-1,0 0 0,1 0 1,0-1-1,0 1 0,0 0 1,2 8-1,-1-12-53,0 0-1,0-1 1,0 1-1,0-1 1,0 1-1,0-1 1,0 1 0,0-1-1,0 0 1,0 1-1,0-1 1,1 0-1,-1 0 1,0 0-1,0 0 1,0 0-1,1 0 1,-1 0 0,0 0-1,0 0 1,0 0-1,0-1 1,0 1-1,2-1 1,29-10 175,1-5-62,56-38 0,-56 32-1349,46-22 0,-78 44 1155,-1 0 0,0 0 0,0-1 0,1 1 0,-1 0 0,0-1 1,1 1-1,-1 0 0,1 0 0,-1 0 0,0 0 0,1-1 0,-1 1 0,1 0 0,-1 0 1,0 0-1,1 0 0,-1 0 0,1 0 0,-1 0 0,1 0 0,-1 0 0,0 0 0,1 0 0,-1 0 1,1 0-1,-1 0 0,0 1 0,1-1 0,-1 0 0,1 0 0,-1 0 0,0 1 0,1-1 0,-1 0 1,0 0-1,1 1 0,-1-1 0,0 0 0,0 1 0,1-1 0,-1 0 0,0 1 0,0-1 1,1 0-1,-1 1 0,0-1 0,0 1 0,0-1 0,0 0 0,0 1 0,0-1 0,0 1 0,1 0 1,-1-1-25,0 1 1,0 0 0,0 0-1,0 0 1,1-1 0,-1 1 0,0 0-1,1 0 1,-1-1 0,1 1-1,-1 0 1,1-1 0,-1 1 0,1-1-1,-1 1 1,1 0 0,0-1-1,-1 1 1,1-1 0,0 0 0,-1 1-1,1-1 1,0 0 0,-1 1-1,1-1 1,0 0 0,0 0 0,0 1-1,-1-1 1,1 0 0,0 0-1,0 0 1,0 0 0,1 0 0,2-1 15,0 0 0,0 0 0,0 0 0,0 0 1,-1-1-1,1 0 0,0 1 0,0-1 0,-1-1 0,0 1 1,1 0-1,-1-1 0,0 0 0,5-5 0,-6 5-91,1 0-1,0 1 0,0-1 1,-1 1-1,2 0 1,-1 0-1,0 0 0,0 0 1,1 0-1,-1 1 1,1-1-1,-1 1 0,1 0 1,4-1-1,-6 35 1305,-5-14-450,-1-1 0,-8 29-1,6-29-457,2 0-1,0 0 0,-2 21 1,7 49 519,1-67-523,-1 1 0,-2-1 0,0 1 0,-5 29 1,5-48-123,-1 1 0,1 0 0,-1-1 0,1 0 0,-1 1 0,0-1 0,-1 0 0,1 0 0,0 0 0,-1 0 0,1 0 0,-1-1 0,0 1 0,0-1 0,0 0 0,-1 0 0,1 0 0,0 0 0,-6 2 0,7-4-76,1 1-1,-1-1 1,1 1 0,-1-1-1,0 0 1,1 0 0,-1 0-1,0 0 1,1 0 0,-1 0 0,1 0-1,-1 0 1,0-1 0,1 1-1,-1-1 1,1 1 0,-1-1-1,1 1 1,-1-1 0,1 0 0,-1 0-1,1 0 1,0 0 0,0 0-1,-1 0 1,1 0 0,0 0-1,0-1 1,0 1 0,0 0-1,0-1 1,0 1 0,1 0 0,-1-1-1,0 1 1,1-1 0,-1 0-1,1 1 1,0-1 0,-1 1-1,1-1 1,0 0 0,0 1 0,0-1-1,0-3 1,0-4-104,0-1-1,1 0 1,0 1 0,0-1 0,1 1-1,0 0 1,1-1 0,0 1-1,0 0 1,1 1 0,0-1 0,1 0-1,0 1 1,0 0 0,12-13 0,10-10-101,2 1 0,45-37 0,-29 27 288,3-2 2,-29 28 111,0-2 0,-2-1 0,0 0 0,27-37 1,-43 54-177,0-1 1,0 0 0,-1 0-1,1 0 1,-1 0 0,1 1-1,0-1 1,-1 0 0,0 0-1,1 0 1,-1 0 0,0 0-1,1 0 1,-1 0 0,0 0-1,0 0 1,0-1 0,0 1-1,0 0 1,0 0 0,0 0-1,0 0 1,0 0 0,-1 0-1,1 0 1,-1-2 0,0 3-15,0-1-1,0 0 1,-1 1 0,1-1-1,0 1 1,0 0 0,0-1 0,-1 1-1,1 0 1,0-1 0,0 1-1,-1 0 1,1 0 0,0 0 0,-1 0-1,1 1 1,0-1 0,-2 0-1,-4 2 12,-1 0 0,0 0 0,1 0 0,0 1 0,-15 7 0,13-4-10,0 2 1,0-1-1,-15 18 0,22-23-19,0 0 1,0 1 0,0-1-1,0 0 1,0 1 0,1 0-1,-1-1 1,1 1-1,0 0 1,0 0 0,0 0-1,0-1 1,0 1-1,1 0 1,-1 0 0,1 0-1,0 0 1,0 1-1,0-1 1,1 4 0,-1-7-12,1 1 0,0 0 1,-1 0-1,1 0 1,0 0-1,-1 0 0,1-1 1,0 1-1,0 0 1,-1-1-1,1 1 0,0-1 1,0 1-1,0-1 0,0 1 1,0-1-1,0 0 1,0 1-1,0-1 0,0 0 1,0 0-1,0 1 0,0-1 1,2 0-1,32-1 72,-24 1-37,12-3 12,0 0-1,0-1 1,43-14 0,-45 11-89,1 1 1,0 1 0,0 1-1,34-2 1,-55 6 32,-1 0 0,1 0 0,-1 0-1,1 0 1,-1 0 0,1 0 0,-1 0 0,1 0 0,-1 0 0,1 1 0,-1-1-1,0 0 1,1 0 0,-1 0 0,1 1 0,-1-1 0,0 0 0,1 1 0,-1-1 0,0 0-1,1 1 1,-1-1 0,0 1 0,1-1 0,-1 0 0,0 1 0,0-1 0,1 1-1,-1-1 1,0 1 0,0 0 0,-1 20 159,-15 30 621,11-40-488,5-10-268,-1 0 1,1 0 0,-1 0 0,1 0-1,-1-1 1,1 1 0,0 0 0,-1 0-1,1 0 1,0 0 0,0 0 0,0 0-1,0 0 1,0 0 0,0 0 0,0 0-1,0 0 1,0 0 0,0 0 0,1 0-1,-1 0 1,0 0 0,1 0 0,-1 0-1,0 0 1,1 0 0,-1 0 0,1-1-1,0 1 1,-1 0 0,1 0-1,0-1 1,-1 1 0,1 0 0,0-1-1,0 1 1,1 0 0,2 0 17,1 0 0,-1-1 0,0 1 0,1-1 0,-1 0 0,0 0 0,0-1 0,5 0 0,11-3-51,-1-1-1,1-1 0,35-16 1,-39 15-841,0 0 0,1 1 0,0 1-1,0 1 1,28-5 0,-44 9 754,-1 0 1,1 0-1,-1 0 0,1 0 0,0 0 0,-1 0 0,1 0 0,0 0 0,-1 0 0,1 0 0,0 1 0,-1-1 0,1 0 1,-1 0-1,1 1 0,-1-1 0,1 0 0,0 1 0,-1-1 0,1 0 0,-1 1 0,1-1 0,-1 1 0,0-1 0,1 1 1,-1-1-1,1 1 0,-1-1 0,0 1 0,1-1 0,-1 1 0,0-1 0,0 1 0,0 0 0,1-1 0,-1 1 1,0 0-1,0-1 0,0 1 0,0-1 0,0 1 0,0 0 0,0-1 0,0 1 0,0 0 0,0-1 0,-1 1 0,1-1 1,0 1-1,0 0 0,-1 0 0,1 8-3334,4-4-3727,3-5 1028</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33.368"/>
    </inkml:context>
    <inkml:brush xml:id="br0">
      <inkml:brushProperty name="width" value="0.025" units="cm"/>
      <inkml:brushProperty name="height" value="0.025" units="cm"/>
    </inkml:brush>
  </inkml:definitions>
  <inkml:trace contextRef="#ctx0" brushRef="#br0">509 26 11082,'2'-2'415,"0"0"0,1-1 0,-1 1-1,0 0 1,1 0 0,0 1-1,-1-1 1,1 1 0,0-1 0,0 1-1,0 0 1,0 0 0,0 0 0,0 0-1,0 0 1,0 1 0,5-1-1,-5 2-267,0-1-1,0 1 0,0 0 0,0-1 0,0 1 0,0 1 1,-1-1-1,1 0 0,0 1 0,-1-1 0,0 1 1,1 0-1,-1-1 0,0 1 0,1 1 0,-1-1 0,-1 0 1,1 0-1,2 4 0,6 10 249,0 0 0,-2 0 0,0 1 0,-1 0 0,0 1 0,-2 0 0,0 0 0,-1 0 0,0 0 0,-2 1 0,0-1 0,-1 1 0,-1-1 0,-1 1 0,-4 26 0,-2-8 89,-2 0 0,0 0-1,-3 0 1,-1-2-1,-2 1 1,-30 52-1,-2-8-464,-4-2-1,-3-2 1,-91 98 0,99-128-2683,-66 53 0,-5-15-9902</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37.544"/>
    </inkml:context>
    <inkml:brush xml:id="br0">
      <inkml:brushProperty name="width" value="0.025" units="cm"/>
      <inkml:brushProperty name="height" value="0.025" units="cm"/>
    </inkml:brush>
  </inkml:definitions>
  <inkml:trace contextRef="#ctx0" brushRef="#br0">1 385 7527,'0'0'3123,"2"3"-2061,1-1-954,0 0-1,0-1 0,0 1 0,0-1 0,0 0 1,0 1-1,0-1 0,0-1 0,0 1 1,1 0-1,-1-1 0,0 1 0,1-1 0,-1 0 1,0 0-1,6-2 0,70-10 393,-45 6-372,518-44-7,2 0-39,-56-33 1053,432-50 783,174 88-1822,-714 35-64,1308-1 30,-1027 13-60,-655-2-6,-9-1-5,-1 1 0,0 0 1,0 0-1,0 0 0,1 1 0,-1 0 0,0 0 0,0 1 1,0-1-1,10 6 0,-16-7-18,1 0-1,-1 0 1,0 0 0,1 1 0,-1-1-1,0 0 1,1 0 0,-1 1 0,0-1-1,1 0 1,-1 1 0,0-1 0,0 0-1,1 1 1,-1-1 0,0 0 0,0 1 0,0-1-1,1 1 1,-1-1 0,0 1 0,0-1-1,0 0 1,0 1 0,0-1 0,0 1-1,0-1 1,0 1 0,0-1 0,0 0-1,0 1 1,0-1 0,0 1 0,0-1-1,0 1 1,-1-1 0,1 0 0,0 1-1,0-1 1,-1 1 0,1-1 0,0 0-1,0 1 1,-1-1 0,1 0 0,0 1-1,-1-1 1,1 0 0,0 0 0,-1 1-1,0-1 1,-20 12-611,-15 0 477,-1-1 0,-76 13 0,-86-2 244,99-13-89,-915 56 138,-1-61-755,304-42 481,-18 0 81,-403 55-566,9 101 1088,1108-115-419,-48 8 209,0 2 1,-64 23-1,123-34-253,1 0 1,0 0-1,-1 0 1,1 0 0,0 1-1,0 0 1,1-1-1,-1 1 1,0 1-1,1-1 1,-4 5-1,6-7-6,1 0 0,-1 0-1,1 0 1,-1 0 0,1 1-1,-1-1 1,1 0 0,0 0-1,0 0 1,-1 1 0,1-1-1,0 0 1,0 0 0,0 1 0,0-1-1,0 0 1,1 0 0,-1 0-1,0 1 1,1-1 0,-1 0-1,0 0 1,1 0 0,0 0-1,-1 0 1,1 1 0,-1-1-1,1 0 1,0 0 0,0-1-1,0 1 1,0 0 0,0 0-1,0 0 1,0-1 0,0 1-1,0 0 1,0-1 0,0 1-1,0-1 1,0 1 0,0-1-1,0 1 1,1-1 0,0 0-1,19 8-22,0 0 0,0-2-1,1 0 1,0-2 0,35 3-1,117-2 169,-118-5-155,595-22 107,0-32-46,-221 16-25,471-43 140,121-9-1710,107 54-8270,-952 36 7270</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37.920"/>
    </inkml:context>
    <inkml:brush xml:id="br0">
      <inkml:brushProperty name="width" value="0.025" units="cm"/>
      <inkml:brushProperty name="height" value="0.025" units="cm"/>
    </inkml:brush>
  </inkml:definitions>
  <inkml:trace contextRef="#ctx0" brushRef="#br0">3659 1 3940,'32'4'1433,"-21"-1"5173,-271 1-2119,-453 19-3294,-358 96-1929,3 46-5940,805-123 3646,-63 12-1016</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48.350"/>
    </inkml:context>
    <inkml:brush xml:id="br0">
      <inkml:brushProperty name="width" value="0.025" units="cm"/>
      <inkml:brushProperty name="height" value="0.025" units="cm"/>
    </inkml:brush>
  </inkml:definitions>
  <inkml:trace contextRef="#ctx0" brushRef="#br0">249 105 7591,'10'-6'449,"9"-5"-389,2 0 1,0 2 0,0 1 0,0 0 0,1 1 0,0 2 0,1 0-1,-1 1 1,31-1 0,499 47 4083,-195-6-2939,402 41-20,-412-37-1055,3-15-1,0-15 1,380-39-1,-368 3 468,267-23 314,-6-31-689,-574 73-200,-25 4-6,-1 0 1,0-2 0,0 0 0,0-1 0,40-18 0,-63 24-15,-1 0 1,1 0 0,0 0 0,-1-1 0,1 1-1,0 0 1,0 0 0,-1 0 0,1 0 0,0-1 0,0 1-1,-1 0 1,1 0 0,0 0 0,0-1 0,-1 1-1,1 0 1,0 0 0,0-1 0,0 1 0,-1 0 0,1-1-1,0 1 1,0 0 0,0 0 0,0-1 0,0 1-1,0 0 1,0-1 0,0 1 0,0 0 0,0-1-1,0 1 1,0 0 0,0-1 0,0 1 0,0 0 0,0-1-1,0 1 1,0 0 0,0-1 0,1 1 0,-1 0-1,0 0 1,0-1 0,0 1 0,0 0 0,1-1 0,-1 1-1,0 0 1,0 0 0,1 0 0,-1-1 0,0 1-1,0 0 1,1 0 0,-1 0 0,0 0 0,1-1-1,-1 1 1,1 0 0,-31-4-1,29 4-8,-718 15 39,483-2-18,-515 27-322,-1415 39-437,926-136 825,1197 54-71,-514-12-544,555 15 406,-1 0 0,0 0 1,1 1-1,-1-1 0,1 0 0,-1 1 1,1 0-1,-1 0 0,1 0 0,0 0 1,-1 0-1,1 0 0,0 0 0,0 1 1,0-1-1,-4 4 0,6-5 75,-1 1-1,1-1 1,0 1-1,0-1 1,-1 1-1,1-1 1,0 1-1,0-1 1,-1 1-1,1 0 1,0-1-1,0 1 1,0-1 0,0 1-1,0-1 1,0 1-1,0 0 1,0-1-1,0 1 1,0-1-1,0 1 1,1 0-1,-1-1 1,0 1-1,0-1 1,1 1-1,0 1 7,0 0 0,1-1 0,-1 0 0,0 1 0,1-1 0,-1 0 0,1 0-1,0 0 1,-1 0 0,1 0 0,0 0 0,2 1 0,28 10-33,1-1 0,1-1 0,-1-2 0,41 4 1,145 7-153,-158-15 217,1216 11 2732,1180-40-1121,-2195 27-1613,328-6-516,-552 3 541,-16 1-7,0 0 1,0-2-1,0 0 1,0-1-1,38-12 0,-59 15 2,-1 0 0,0 0 0,1 0-1,-1 0 1,0 0 0,1 0-1,-1 0 1,1 0 0,-1 0 0,0 0-1,1 0 1,-1-1 0,0 1-1,0 0 1,1 0 0,-1 0 0,0 0-1,1-1 1,-1 1 0,0 0-1,0 0 1,1-1 0,-1 1 0,0 0-1,0 0 1,1-1 0,-1 1-1,0 0 1,0-1 0,0 1 0,0 0-1,0-1 1,0 1 0,1 0 0,-1-1-1,0 1 1,0 0 0,0-1-1,0 1 1,0-1 0,0 1 0,0 0-1,0-1 1,-1 1 0,1 0-1,0-1 1,0 1 0,0 0 0,0-1-1,0 1 1,0 0 0,-1-1-1,1 1 1,-20-10 128,-28 2-165,-1 2 1,1 2-1,-64 3 1,46 1 12,-3336-91-192,2736 77 261,620 16-149,-83 15 0,113-14 39,0 1-1,-1 0 1,2 2-1,-1-1 1,1 2 0,0 0-1,0 1 1,-18 13-1,31-19 4,0-1-1,0 0 0,1 1 1,-1-1-1,0 1 0,1 0 1,-1-1-1,1 1 1,-1 0-1,1 0 0,0 0 1,0 0-1,0 0 0,0 0 1,0 0-1,0 1 1,1-1-1,-1 0 0,1 0 1,-1 3-1,1-3 13,1 0 0,-1 0 0,1 0 1,0 0-1,0 0 0,-1 0 0,1 0 0,0 0 0,1 0 1,-1 0-1,0-1 0,0 1 0,1-1 0,-1 1 0,1-1 1,-1 1-1,4 1 0,5 4-20,1-1 0,0 0-1,1 0 1,0-1 0,21 6 0,35 7 69,1-3 0,1-3 0,71 3 0,218-5 32,-269-9-17,1523-3 2387,-578-3-1910,-606 7-452,536-6 39,-909 2-79,-7 3 7,-1-3 0,1-2 0,66-14 0,-98 9 58,-28 2-40,-30 0-121,-131-2-872,-206 15 0,-175 43-2454,520-46 3097,-213 23-3457</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50.052"/>
    </inkml:context>
    <inkml:brush xml:id="br0">
      <inkml:brushProperty name="width" value="0.025" units="cm"/>
      <inkml:brushProperty name="height" value="0.025" units="cm"/>
    </inkml:brush>
  </inkml:definitions>
  <inkml:trace contextRef="#ctx0" brushRef="#br0">1 370 11627,'11'-2'-336,"97"-17"747,-45 6-294,84-6 1,426 17 123,173-12 297,-156-47-486,346-27 1156,928 48-39,-1856 41-1173,-4-1-12,1 0 0,-1 0-1,1 0 1,-1 0 0,0-1 0,1 0 0,-1 0 0,0 0 0,1 0 0,3-2-1,-7 2 11,-1 1 0,0 0 0,0 0 0,1-1 0,-1 1 0,0 0-1,0 0 1,1-1 0,-1 1 0,0 0 0,0 0 0,0-1 0,0 1-1,0 0 1,1-1 0,-1 1 0,0 0 0,0-1 0,0 1 0,0 0-1,0-1 1,0 1 0,0 0 0,0-1 0,0 1 0,0 0 0,0-1-1,0 1 1,-1 0 0,1-1 0,0 1 0,0 0 0,0 0-1,0-1 1,0 1 0,-1 0 0,1-1 0,0 1 0,0 0 0,0 0-1,-1 0 1,1-1 0,0 1 0,0 0 0,-1 0 0,1 0 0,0-1-1,-1 1 1,1 0 0,0 0 0,-1 0 0,1 0 0,0 0 0,0 0-1,-1 0 1,1 0 0,0 0 0,-1 0 0,1 0 0,0 0 0,-1 0-1,1 0 1,0 0 0,-1 0 0,0 0 0,-32-7-47,-1 1 1,-1 2 0,-60 0 0,31 2 74,-2729-65 501,2792 67-525,0 0 0,1 0 0,-1 0 0,1 0 1,-1 0-1,0 0 0,1 0 0,-1 0 0,1 0 0,-1 0 0,1 0 0,-1 0 0,0 0 0,1 0 0,-1 1 0,1-1 1,-1 0-1,1 0 0,-1 1 0,1-1 0,-1 0 0,1 1 0,-1-1 0,1 1 0,-1 0 0,8 9-109,23 11-75,14 0 189,1-1-1,0-3 1,80 19 0,149 15 45,-86-28-4,192-1 1,192-33 58,301-46-89,473-11 95,-1272 67-160,5 1-1443,84 9 1,-120-4-1582</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51.209"/>
    </inkml:context>
    <inkml:brush xml:id="br0">
      <inkml:brushProperty name="width" value="0.025" units="cm"/>
      <inkml:brushProperty name="height" value="0.025" units="cm"/>
    </inkml:brush>
  </inkml:definitions>
  <inkml:trace contextRef="#ctx0" brushRef="#br0">22 20 4100,'-22'5'1395,"29"-1"-223,38 1 137,851-20 844,-402-4-1413,1388 44 942,-1825-23-1640,218 4 312,398 22 472,-596-17-785,-68-7 29,-50-5 102,-414-28-909,314 22-1612,-11-5-1863</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57.366"/>
    </inkml:context>
    <inkml:brush xml:id="br0">
      <inkml:brushProperty name="width" value="0.025" units="cm"/>
      <inkml:brushProperty name="height" value="0.025" units="cm"/>
    </inkml:brush>
  </inkml:definitions>
  <inkml:trace contextRef="#ctx0" brushRef="#br0">244 725 7335,'-14'6'1260,"-38"20"-616,-37 19 2512,71-36-766,-1-1 0,-32 8 0,61-19-1741,0-1 0,0-1 0,0 0 0,15-9 0,8-5-301,344-174 653,590-331-2904,-943 511 1489,-17 9-34,1 0 0,-1 0 0,0-1 0,-1 0 0,1 0 0,-1 0-1,10-11 1,-16 16 392,0 0-1,0 0 0,0 0 0,1 0 0,-1-1 1,0 1-1,0 0 0,0 0 0,0 0 1,0 0-1,0 0 0,0 0 0,0-1 1,0 1-1,0 0 0,0 0 0,0 0 0,0 0 1,1 0-1,-1-1 0,0 1 0,0 0 1,0 0-1,0 0 0,-1 0 0,1 0 1,0-1-1,0 1 0,0 0 0,0 0 0,0 0 1,0 0-1,0 0 0,0-1 0,0 1 1,0 0-1,0 0 0,0 0 0,0 0 1,-1 0-1,1 0 0,0 0 0,0-1 0,0 1 1,0 0-1,0 0 0,0 0 0,-1 0 1,1 0-1,0 0 0,0 0 0,0 0 1,0 0-1,0 0 0,-1 0 0,-11-1-2098,9 2 1254,-33 0-6413</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1:57.726"/>
    </inkml:context>
    <inkml:brush xml:id="br0">
      <inkml:brushProperty name="width" value="0.025" units="cm"/>
      <inkml:brushProperty name="height" value="0.025" units="cm"/>
    </inkml:brush>
  </inkml:definitions>
  <inkml:trace contextRef="#ctx0" brushRef="#br0">728 75 8584,'0'0'1618,"9"-9"-166,-3 4-1075,-1-1-35,0 0 1,1 0 0,0 1-1,0 0 1,0 1-1,1-1 1,-1 1 0,1 0-1,0 1 1,1 0 0,-1 0-1,12-3 1,-19 7-294,0-1-1,1 1 1,-1 0-1,0 0 1,1 0 0,-1 0-1,0-1 1,0 1-1,0 0 1,0 0 0,0 0-1,0 0 1,0-1-1,0 1 1,0 0 0,0 0-1,0 0 1,-1 0-1,1 0 1,0-1-1,0 1 1,-1 0 0,1 0-1,-1-1 1,1 1-1,-1 0 1,1 0 0,-2 0-1,-12 19 289,-1 0 0,-1-1 0,-1-1 0,-29 25-1,10-9-39,-200 186 1765,-182 185 1860,416-402-3897,-26 33 226,28-35-249,-1-1-1,1 1 1,-1-1-1,1 1 1,-1-1-1,1 1 1,-1-1-1,1 1 1,0-1 0,-1 1-1,1 0 1,0-1-1,0 1 1,0 0-1,-1-1 1,1 1-1,0 0 1,0-1 0,0 1-1,0 0 1,0-1-1,0 1 1,0 0-1,0-1 1,0 1-1,1 0 1,-1 0 0,0-1-1,0 1 1,1-1-1,-1 1 1,0 0-1,1-1 1,-1 1 0,0-1-1,1 1 1,-1-1-1,1 1 1,-1-1-1,1 1 1,-1-1-1,1 1 1,-1-1 0,1 0-1,0 1 1,-1-1-1,1 0 1,0 1-1,-1-1 1,1 0-1,0 0 1,-1 0 0,1 0-1,0 0 1,1 0-1,9 1-9,0-1-1,0-1 0,0 0 1,0 0-1,0-2 1,21-5-1,68-32 123,-62 24-88,403-178-140,-112 48-3386,-180 80-995,-13 5-4345</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07.351"/>
    </inkml:context>
    <inkml:brush xml:id="br0">
      <inkml:brushProperty name="width" value="0.025" units="cm"/>
      <inkml:brushProperty name="height" value="0.025" units="cm"/>
    </inkml:brush>
  </inkml:definitions>
  <inkml:trace contextRef="#ctx0" brushRef="#br0">10 1 11211,'0'0'6181,"-10"61"-4387,10-41 160,3 4-96,7-3-545,4 1-224,1-2-64,2-4-384,1 0-385,-5-5-160,0 2-32,-3-3-128,-5-2-1858,-2-3-1089,-3-2-1601</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02.164"/>
    </inkml:context>
    <inkml:brush xml:id="br0">
      <inkml:brushProperty name="width" value="0.025" units="cm"/>
      <inkml:brushProperty name="height" value="0.025" units="cm"/>
    </inkml:brush>
  </inkml:definitions>
  <inkml:trace contextRef="#ctx0" brushRef="#br0">37 5 7655,'0'0'10373,"-6"5"-9145,1 8-805,0-1-1,0 0 1,1 1 0,1 0 0,0 0 0,1 0 0,0 0 0,1 0 0,0 0 0,1 1 0,1-1 0,3 22 0,-3-33-394,-1 0 1,0-1-1,1 1 0,0-1 1,-1 1-1,1-1 0,0 1 1,0-1-1,0 0 1,0 1-1,0-1 0,0 0 1,0 0-1,0 0 0,0 0 1,1 0-1,-1 0 0,0 0 1,1 0-1,-1 0 0,1 0 1,-1-1-1,1 1 0,-1-1 1,1 1-1,0-1 0,-1 0 1,1 0-1,-1 1 0,1-1 1,0 0-1,-1 0 0,1 0 1,0-1-1,-1 1 0,1 0 1,-1-1-1,1 1 0,0-1 1,-1 1-1,3-2 0,4-1 130,0-1 0,0 1 0,-1-1-1,1-1 1,-1 0 0,10-7 0,6-11 17,-1-1 0,38-52 0,-14 16-32,-46 60-138,0 0 0,0 0 0,0 0 0,1 0 0,-1 0-1,0-1 1,0 1 0,0 0 0,0 0 0,0 0 0,0 0 0,0 0 0,1 0-1,-1 0 1,0 0 0,0 0 0,0 0 0,0 0 0,0 0 0,1 0-1,-1 0 1,0 0 0,0 0 0,0 0 0,0 0 0,0 0 0,0 0-1,1 0 1,-1 1 0,0-1 0,0 0 0,0 0 0,0 0 0,0 0 0,0 0-1,0 0 1,0 0 0,1 0 0,-1 0 0,0 1 0,0-1 0,0 0-1,0 0 1,0 0 0,0 0 0,0 0 0,0 0 0,0 0 0,0 1 0,0-1-1,0 0 1,0 0 0,0 0 0,0 0 0,0 0 0,0 1 0,0-1-1,0 0 1,0 0 0,0 0 0,0 0 0,0 0 0,0 1 0,2 18 310,-1 25 247,-1-41-494,-1 18 295,1-13-301,-1-1 0,1 0 0,0 0 0,1 0 0,0 1 1,2 8-1,-3-15-53,1 0 1,0 1-1,-1-1 1,1 0 0,0 0-1,-1 0 1,1 1-1,0-1 1,0 0-1,0 0 1,0 0-1,0-1 1,0 1 0,1 0-1,-1 0 1,0-1-1,0 1 1,0 0-1,1-1 1,-1 1-1,0-1 1,1 0-1,-1 1 1,0-1 0,1 0-1,-1 0 1,1 0-1,-1 0 1,0 0-1,1 0 1,-1 0-1,1 0 1,-1-1 0,0 1-1,1-1 1,-1 1-1,0-1 1,2 0-1,9-4 48,-1 0 0,1-1 0,-1 0-1,-1-1 1,1-1 0,-1 1 0,0-1-1,12-14 1,-12 12-18,0 1 1,0 0-1,0 1 1,1 0-1,1 1 1,-1 0-1,16-7 1,-26 14-36,0-1 0,-1 1 1,1 0-1,0 0 0,0-1 1,-1 1-1,1 0 0,0 0 0,0 0 1,-1 0-1,1 0 0,0 0 0,0 0 1,0 0-1,-1 0 0,1 0 1,0 0-1,0 1 0,-1-1 0,1 0 1,0 0-1,-1 1 0,1-1 1,0 0-1,-1 1 0,1-1 0,0 1 1,-1-1-1,1 1 0,-1-1 1,1 1-1,-1 0 0,1-1 0,-1 1 1,1-1-1,0 3 0,6 33 428,-1 2-9,-6-37-416,1 0-1,-1 0 1,1 0 0,-1 0-1,0 0 1,1 0 0,0 0 0,-1 0-1,1-1 1,0 1 0,-1 0-1,1 0 1,0-1 0,0 1 0,-1 0-1,1-1 1,0 1 0,0-1 0,0 1-1,0-1 1,0 0 0,0 1-1,0-1 1,0 0 0,0 0 0,0 1-1,0-1 1,2 0 0,4-1 25,0-1 0,0 0 0,0 0 0,0 0 0,-1-1 0,1 0 0,-1 0 0,1-1 0,-1 0 0,0 0 1,-1 0-1,1-1 0,-1 0 0,0 0 0,8-10 0,-8 9-204,1 0-1,-1 1 1,1-1 0,0 1 0,1 0-1,-1 0 1,1 1 0,0 0 0,0 0-1,0 1 1,0 0 0,1 0 0,13-3-1,-20 6 62,0 0-1,-1 0 0,1 0 0,-1 0 1,1 0-1,-1 0 0,1 0 0,-1 0 1,1 1-1,0-1 0,-1 0 0,1 0 1,-1 1-1,1-1 0,-1 0 0,0 0 1,1 1-1,-1-1 0,1 1 1,-1-1-1,1 0 0,-1 1 0,0-1 1,1 1-1,-1-1 0,0 1 0,0-1 1,1 1-1,-1-1 0,0 1 0,0-1 1,0 1-1,0-1 0,1 2 1</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02.494"/>
    </inkml:context>
    <inkml:brush xml:id="br0">
      <inkml:brushProperty name="width" value="0.025" units="cm"/>
      <inkml:brushProperty name="height" value="0.025" units="cm"/>
    </inkml:brush>
  </inkml:definitions>
  <inkml:trace contextRef="#ctx0" brushRef="#br0">0 1 17873,'0'0'9961</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03.843"/>
    </inkml:context>
    <inkml:brush xml:id="br0">
      <inkml:brushProperty name="width" value="0.025" units="cm"/>
      <inkml:brushProperty name="height" value="0.025" units="cm"/>
    </inkml:brush>
  </inkml:definitions>
  <inkml:trace contextRef="#ctx0" brushRef="#br0">112 218 13997,'0'0'4159,"-9"10"-2659,-4 8-1125,1 0 0,1 0 0,0 1 1,1 0-1,2 1 0,0 0 0,0 1 0,2 0 0,1 0 0,-4 31 1,8-45-314,1-1 36,-1 0 0,1 0 0,0 0 0,0 0 0,1 0-1,0 0 1,2 7 0,-3-12-45,1 1 0,0-1 0,0 0 1,0 1-1,0-1 0,0 0 0,0 1 0,0-1 0,0 0 0,1 0 1,-1 0-1,0 0 0,1 0 0,-1-1 0,1 1 0,-1 0 0,1-1 0,-1 1 1,1-1-1,0 1 0,-1-1 0,1 0 0,-1 1 0,1-1 0,0 0 1,-1 0-1,1 0 0,0 0 0,2-1 0,6-1 107,-1 0-1,0 0 1,-1-1-1,1 0 1,0 0-1,-1-1 1,0 0-1,0-1 1,0 0-1,0 0 1,-1 0-1,0-1 1,9-9-1,10-11-21,43-57 0,-49 58-96,-1-2 0,-1 0 0,-2-1 0,0-1 0,-2-1 0,18-54 0,-32 78-9,-2 7-23,-8 14-33,-11 29 8,-51 147 182,63-162-72,1 1 1,2 0 0,1 0 0,-2 53 0,7-81-88,0-1-1,0 1 1,0 0 0,0 0-1,0 0 1,1 0-1,-1-1 1,1 1 0,-1 0-1,1 0 1,0-1-1,-1 1 1,1 0 0,0-1-1,0 1 1,0-1-1,0 1 1,1-1 0,-1 1-1,0-1 1,1 0-1,-1 0 1,2 2 0,0-2-1,1 0 1,-1 0 0,0 0-1,0 0 1,0 0 0,1 0-1,-1-1 1,0 0 0,1 1-1,-1-1 1,0-1 0,4 1-1,5-2 14,0 0 0,-1-1-1,0-1 1,1 1 0,-1-2-1,17-8 1,2-7-3,-1 0 0,0-2 0,-2-1-1,0-2 1,37-44 0,-48 51-2,-16 17-16,0 1 1,0 0-1,0 0 1,0 0-1,0-1 1,0 1-1,1 0 1,-1 0-1,0 0 1,0-1-1,0 1 1,0 0-1,1 0 1,-1 0-1,0 0 1,0 0-1,0-1 1,1 1-1,-1 0 1,0 0-1,0 0 1,1 0-1,-1 0 1,0 0-1,0 0 1,0 0-1,1 0 1,-1 0-1,0 0 1,0 0-1,1 0 1,-1 0-1,0 0 1,0 0-1,1 0 1,-1 0-1,0 0 1,0 0-1,1 0 1,-1 1-1,0-1 1,0 0-1,0 0 1,1 0-1,-1 0 1,0 0-1,0 1 1,0-1-1,0 0 1,1 0-1,-1 0 1,0 1-1,0-1 1,0 0-1,0 0 1,0 0-1,0 1 1,0-1-1,0 0 1,0 0-1,0 1 1,0-1-1,0 1 1,1 10 223,-22 114 1549,21-125-1766,0 0 0,0 1 1,0-1-1,0 0 0,1 1 1,-1-1-1,0 0 0,0 1 1,0-1-1,0 0 1,0 1-1,1-1 0,-1 0 1,0 0-1,0 1 0,1-1 1,-1 0-1,0 0 0,0 0 1,1 1-1,-1-1 1,0 0-1,1 0 0,-1 0 1,0 0-1,1 0 0,-1 1 1,0-1-1,1 0 0,-1 0 1,0 0-1,1 0 0,-1 0 1,0 0-1,1 0 1,-1 0-1,0 0 0,1 0 1,-1 0-1,0-1 0,1 1 1,-1 0-1,0 0 0,1 0 1,16-7 136,0-5-136,-1-1 0,0 0 0,0-1 0,19-24 0,28-24-32,-61 60 3,0 1 1,-1-1-1,1 1 0,0 0 1,0 0-1,0-1 1,1 1-1,-1 1 1,0-1-1,0 0 0,4 0 1,-6 1 7,1 0 1,0 0-1,-1 0 0,1 0 1,-1 0-1,1 1 0,0-1 1,-1 0-1,1 0 0,-1 1 1,1-1-1,0 0 0,-1 1 1,1-1-1,-1 1 1,1-1-1,-1 0 0,1 1 1,-1-1-1,0 1 0,1 0 1,-1-1-1,0 1 0,1-1 1,-1 1-1,0-1 0,0 1 1,1 0-1,-1-1 0,0 1 1,0 0-1,0-1 0,0 1 1,0 0-1,0-1 1,0 1-1,0 0 0,0-1 1,0 2-1,-1 11 238,1-3-592,0 1 0,0-1-1,1 0 1,3 15 0,-4-24 256,1 0 1,-1 0-1,0-1 0,0 1 1,1 0-1,-1 0 1,1 0-1,-1 0 0,1-1 1,-1 1-1,1 0 1,-1 0-1,1-1 0,0 1 1,-1 0-1,1-1 0,0 1 1,-1-1-1,1 1 1,0-1-1,0 1 0,0-1 1,1 1-1,-1-1-96,1-1 0,-1 1-1,1 0 1,0 0 0,-1-1-1,1 1 1,-1-1 0,1 0-1,-1 1 1,1-1 0,-1 0-1,1 0 1,-1 0 0,0 0-1,0 0 1,1 0 0,-1 0-1,1-2 1,14-14-1978,-2 0-1,0-1 1,-1 0 0,0-1 0,13-29-1,11-31-2260,-5-1 3380,-1 6 4694,-20 44-1777,-7 19-271,0 1 1,0 0-1,1 0 1,11-17 0,-11 25 1226,-5 10-1706,-1-6-787,-3 29 753,-2 0-1,-1 0 1,-13 33 0,-10 47 42,22-65-1890,3 0 0,-1 67-1,6-109 715,1 0 0,0 0 0,-1-1 0,1 1 0,0 0 0,1-1 0,-1 1 0,1-1 0,2 4-1,-4-6-51,0 0 0,0-1 0,1 1 0,-1 0 0,1-1 0,-1 1 0,1 0 0,-1-1-1,1 1 1,-1 0 0,1-1 0,0 1 0,-1-1 0,1 1 0,0-1 0,-1 0 0,1 1-1,0-1 1,0 0 0,-1 1 0,1-1 0,0 0 0,0 0 0,0 0 0,-1 0 0,1 0-1,0 0 1,0 0 0,0 0 0,0 0 0,-1 0 0,1 0 0,0 0 0,0 0-1,0-1 1,-1 1 0,1 0 0,0-1 0,-1 1 0,1 0 0,0-1 0,0 1 0,-1-1-1,1 1 1,-1-1 0,1 0 0,-1 1 0,2-2 0,0-2-75,1 0 0,-1-1 0,0 1 0,-1-1 0,1 0 0,-1 1 0,0-1 0,0 0 0,0 0 1,0 0-1,-1 0 0,0-8 0,-5-62 1984,4 73-1422,1 0 0,-1 0 0,1-1 0,0 1 0,0 0 1,-1 0-1,2-1 0,-1 1 0,0 0 0,0 0 0,2-4 1,-1 5-185,0 0 0,1 1 1,-1-1-1,1 0 1,-1 1-1,1 0 1,-1-1-1,1 1 0,-1 0 1,1 0-1,-1 0 1,1 0-1,0 0 0,-1 0 1,3 0-1,5 1-826,4-2 879,-1 0 1,1-1-1,-1-1 0,0 0 0,0 0 1,0-1-1,11-5 0,-17 6-76,-1 0-1,0 1 1,0-1-1,-1-1 0,1 1 1,-1-1-1,0 0 1,5-4-1,-8 6-74,1 0-1,-1 0 1,1 0 0,-1-1-1,0 1 1,0 0 0,0 0 0,0-1-1,-1 1 1,1-1 0,0 1-1,-1-1 1,0 1 0,0-1-1,1 1 1,-1-1 0,-1 1-1,0-5 1,1 6-64,0 1 0,-1-1 0,1 0-1,-1 1 1,1-1 0,-1 0 0,1 1 0,-1-1 0,0 1 0,1-1-1,-1 1 1,0-1 0,1 1 0,-1-1 0,0 1 0,0 0 0,1-1-1,-1 1 1,0 0 0,0 0 0,0 0 0,0-1 0,1 1 0,-1 0-1,0 0 1,0 0 0,0 0 0,1 0 0,-1 1 0,0-1 0,0 0-1,0 0 1,0 1 0,-1-1 0,-28 12 30,25-7-40,0-1 1,1 1-1,0 0 1,-1 0-1,2 0 1,-1 0-1,1 1 1,0-1-1,0 1 0,0 0 1,1 0-1,0 0 1,-3 12-1,5-16-10,-1 1 0,1-1 0,-1 0 0,1 1 0,0-1 0,0 0 0,0 1 0,0-1 0,0 0 0,1 1 0,-1-1 0,1 0 0,-1 1 0,1-1 0,0 0 0,0 0 0,0 0 0,0 0 0,0 0 0,1 0 0,-1 0 0,0 0 0,1 0 0,0 0 0,-1-1 0,1 1 0,0-1 0,0 1 0,0-1 0,0 0 0,0 0 0,0 0 0,0 0 0,0 0 0,1 0 0,-1-1 0,0 1 0,0-1 0,1 1 0,1-1 0,23 2-173,-1-2 1,1-1-1,-1-1 1,1-1-1,31-8 0,52-5 127,-137-30 2548,22 34-2509,0 1-1,1-1 1,0 0 0,1-1-1,1 1 1,0-1 0,0 1-1,1-19 1,1 30-165,0-1 0,0 1 0,1-1 0,-1 1 0,1 0 0,-1-1 0,1 1 0,-1 0 0,1 0 0,0-1 0,0 1 0,-1 0 0,1 0 0,0 0 0,0 0 0,0 0 0,0 0 0,0 0 0,1 0 1,-1 1-1,0-1 0,0 0 0,1 1 0,-1-1 0,0 0 0,1 1 0,-1 0 0,0-1 0,1 1 0,-1 0 0,2 0 0,53-4-8920,-42 4 6178,26-2-2693</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04.205"/>
    </inkml:context>
    <inkml:brush xml:id="br0">
      <inkml:brushProperty name="width" value="0.025" units="cm"/>
      <inkml:brushProperty name="height" value="0.025" units="cm"/>
    </inkml:brush>
  </inkml:definitions>
  <inkml:trace contextRef="#ctx0" brushRef="#br0">199 23 14189,'0'-1'351,"0"1"-1,0-1 1,-1 0-1,1 0 1,0 1-1,0-1 1,-1 0-1,1 0 1,0 1-1,-1-1 1,1 0-1,0 1 1,-1-1-1,1 0 1,-1 1-1,1-1 1,-1 1-1,0-1 1,1 1-1,-1-1 1,1 1-1,-1-1 1,0 1-1,1 0 1,-2-1-1,-25-5 3364,-27 9-1732,47-1-1846,0 0 0,0 1 0,0 0 0,0 0 0,0 1 1,0 0-1,1 0 0,-10 8 0,13-10-127,1 0 0,-1 1-1,0-1 1,1 0 0,0 1 0,0 0 0,-1-1 0,2 1 0,-1 0 0,0 0-1,0 0 1,1 1 0,0-1 0,0 0 0,0 0 0,0 1 0,0-1 0,0 1-1,1-1 1,0 0 0,0 5 0,0-7-51,1 1 0,0 0-1,0-1 1,0 1 0,0-1 0,1 1-1,-1-1 1,0 1 0,1-1-1,-1 0 1,1 0 0,-1 0 0,1 0-1,-1 0 1,1 0 0,0 0 0,-1 0-1,1-1 1,0 1 0,0-1 0,0 1-1,-1-1 1,1 0 0,0 1 0,0-1-1,3-1 1,61 2-1916,-55-2 1347,16-1-749,1-2-1,-1 0 1,32-11 0,29-16 3358,-112 35 3201,3-2-4596,-20 13-69,2 1 0,-1 2 0,2 1 0,-61 43 0,87-52-1011,16-8-1782,23-10-1710,11-12-580,8-7-1745</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04.641"/>
    </inkml:context>
    <inkml:brush xml:id="br0">
      <inkml:brushProperty name="width" value="0.025" units="cm"/>
      <inkml:brushProperty name="height" value="0.025" units="cm"/>
    </inkml:brush>
  </inkml:definitions>
  <inkml:trace contextRef="#ctx0" brushRef="#br0">215 323 18353,'-10'3'1687,"-7"4"-1074,1 0 0,1 1 0,-1 1 1,1 0-1,1 1 0,-15 13 0,22-17-219,0 1 0,0-1 0,0 1 0,1 1 0,0-1 0,0 1 0,0 0 0,1 0 0,1 1 0,0 0 0,0 0 0,0 0 0,1 0 0,-2 10 0,5-17-376,-1 0 1,1 0-1,0 0 0,0 0 1,0 0-1,0 0 0,0 0 1,1 0-1,-1 0 0,1 0 1,-1 0-1,1 0 0,0 0 1,-1 0-1,1 0 0,0 0 1,0-1-1,1 1 0,-1 0 1,0-1-1,0 1 1,1 0-1,-1-1 0,4 3 1,-1-2-5,1 1 1,-1-1-1,1-1 1,-1 1 0,1 0-1,0-1 1,0 0 0,0 0-1,-1-1 1,8 1-1,3-1-63,0 0-1,-1-1 1,1-1-1,-1 0 0,0-1 1,25-9-1,-24 5-22,0-1 0,0 0-1,0-1 1,-1-1 0,-1 0 0,0-1-1,0 0 1,-1-1 0,0-1 0,-1 0-1,-1 0 1,0-1 0,-1 0 0,14-29-1,-12 19 156,-2 0 0,-1 0 0,0-1-1,-2 0 1,-1 0 0,-1 0 0,-1-1-1,-1 1 1,-2-31 0,0 52-67,-1 0 1,1-1-1,0 1 0,-1 0 1,0 0-1,0 0 1,0 0-1,0 0 0,-1 0 1,0 0-1,0 0 0,0 1 1,0-1-1,0 1 0,-1-1 1,1 1-1,-1 0 1,0 0-1,0 0 0,0 0 1,-1 0-1,1 1 0,-5-3 1,3 3 3,0 0 0,0 1 0,0 0 0,0 0 0,0 0 1,0 0-1,0 1 0,-1 0 0,1 0 0,0 0 0,0 1 0,0-1 0,0 1 1,0 1-1,0-1 0,0 1 0,0-1 0,0 2 0,-4 1 0,-4 3 16,1 1 0,0 0-1,1 1 1,0 0 0,0 0-1,-18 22 1,22-23 42,0 1 0,1-1 1,0 1-1,0 0 0,1 1 0,0-1 1,1 1-1,0 0 0,1 0 0,-3 12 1,6-20-79,-1 0 1,1 1-1,0-1 1,0 0-1,0 1 1,0-1-1,0 0 0,1 1 1,-1-1-1,1 0 1,-1 0-1,1 1 1,0-1-1,0 0 1,0 0-1,0 0 1,0 0-1,0 0 1,1 0-1,-1 0 0,1 0 1,-1-1-1,1 1 1,0 0-1,-1-1 1,1 0-1,0 1 1,0-1-1,0 0 1,0 0-1,1 0 1,-1 0-1,0 0 0,0-1 1,0 1-1,5 0 1,8 2-255,1-2 0,-1 1 0,1-2 0,24-2 0,-16 1-516,139-6-1558,-161 7 2393,1 1 0,-1-1 0,0 1 0,0 0 1,0 0-1,0 0 0,0 0 0,0 0 0,0 0 0,0 0 0,0 0 0,0 1 0,0-1 1,-1 1-1,1-1 0,-1 1 0,1 0 0,-1 0 0,0 0 0,1 0 0,-1 0 0,0 0 0,0 0 1,0 0-1,-1 0 0,1 0 0,0 0 0,-1 1 0,0-1 0,1 0 0,-1 0 0,0 1 1,0 1-1,1 15 581,-1 0 1,0 0 0,-3 19 0,1-21-494,2-10-226,-1 1-672,0 0 0,1 0 0,0-1 0,0 1 0,3 14 0,-2-21 546,-1 1 1,1-1-1,-1 0 0,1 0 0,-1 1 1,1-1-1,0 0 0,0 0 1,-1 0-1,1 0 0,0 0 1,0 0-1,0 0 0,0 0 1,0 0-1,0 0 0,1 0 1,-1-1-1,0 1 0,0 0 0,0-1 1,1 1-1,-1-1 0,0 0 1,1 1-1,-1-1 0,0 0 1,1 0-1,-1 0 0,1 0 1,-1 0-1,0 0 0,1 0 0,-1 0 1,0 0-1,1-1 0,-1 1 1,0-1-1,1 1 0,0-1 1,16-8-10239</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04.999"/>
    </inkml:context>
    <inkml:brush xml:id="br0">
      <inkml:brushProperty name="width" value="0.025" units="cm"/>
      <inkml:brushProperty name="height" value="0.025" units="cm"/>
    </inkml:brush>
  </inkml:definitions>
  <inkml:trace contextRef="#ctx0" brushRef="#br0">1 1 22261,'0'0'6406,"2"50"-5029,-2-19-223,6 1-578,-1 2-416,4-2-96,1-3-320,4-3-737,-2-7-865,1-8-1217,0-9-1249,-2-2-2850</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05.331"/>
    </inkml:context>
    <inkml:brush xml:id="br0">
      <inkml:brushProperty name="width" value="0.025" units="cm"/>
      <inkml:brushProperty name="height" value="0.025" units="cm"/>
    </inkml:brush>
  </inkml:definitions>
  <inkml:trace contextRef="#ctx0" brushRef="#br0">1 259 15631,'0'0'13116,"12"10"-12037,-2-2-852,-6-4-148,1 0-1,0 0 0,1 0 1,-1 0-1,1-1 0,0 0 0,0 0 1,0 0-1,0-1 0,0 0 1,0 0-1,1 0 0,10 0 0,-1-1-35,0-1-1,0-1 1,0 0-1,-1-2 1,1 1-1,-1-2 1,0 0-1,29-12 1,-35 12-4,0-1 0,0 0-1,-1 0 1,0-1 0,0 0 0,0 0 0,0-1-1,-1 0 1,0 0 0,-1-1 0,0 1 0,0-2 0,0 1-1,-1 0 1,5-13 0,-9 19-32,0 1 1,0-1-1,0 0 1,-1 0-1,1 0 0,-1 0 1,1 1-1,-1-1 0,0 0 1,1 0-1,-1 0 0,0 0 1,0 0-1,0 0 0,-1 0 1,1 0-1,0 0 0,-1 0 1,1 1-1,-2-5 1,1 5 1,0 0 1,-1 0 0,1 0 0,0 1-1,0-1 1,-1 0 0,1 0-1,0 1 1,-1-1 0,1 1 0,0-1-1,-1 1 1,1-1 0,-1 1 0,1 0-1,-1 0 1,1 0 0,-1 0 0,1 0-1,-3 0 1,-3 1 16,-1 0-1,1 1 1,0 0-1,-1 0 1,1 1-1,0-1 1,1 1-1,-1 1 1,-9 5-1,3 2-25,1 0 0,0 0 0,0 1 0,1 0 0,1 1 0,-13 21 0,18-27 0,1 0 0,0 0 0,1 1 0,0-1 0,0 1 0,0 0 0,1 0 0,0 0 0,1 0 0,0 0 0,0 0 0,0 1 0,1-1 0,3 16 0,-2-20-6,1 0-1,0 0 1,0-1 0,0 1-1,0-1 1,1 1 0,0-1-1,-1 0 1,1 0 0,0 0-1,0 0 1,1-1 0,-1 1-1,1-1 1,-1 0 0,1 0-1,0 0 1,0-1 0,-1 1-1,1-1 1,0 0 0,1 0-1,-1 0 1,0 0 0,0-1-1,8 0 1,-5 1-53,-1-1 0,0 1-1,0-1 1,0-1 0,0 1-1,0-1 1,0 0 0,0 0-1,0-1 1,0 0 0,0 0-1,0 0 1,-1-1 0,1 0-1,-1 0 1,0 0 0,10-9-1,-13 9-441,1-1 0,-1 1 0,0-1 0,0 0-1,0 0 1,-1 0 0,1 0 0,-1 0 0,0 0 0,1-9-1,-2-44-9599,-6 9-3763</inkml:trace>
  <inkml:trace contextRef="#ctx0" brushRef="#br0" timeOffset="1">185 1 13068,'0'0'12877,"66"34"-15920,-27-22-3299</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05.704"/>
    </inkml:context>
    <inkml:brush xml:id="br0">
      <inkml:brushProperty name="width" value="0.025" units="cm"/>
      <inkml:brushProperty name="height" value="0.025" units="cm"/>
    </inkml:brush>
  </inkml:definitions>
  <inkml:trace contextRef="#ctx0" brushRef="#br0">211 401 19474,'0'0'3833,"-10"-4"-2119,6 2-1560,0 1 1,0-1-1,0 1 1,0-1-1,0 1 1,0 0-1,-1 1 0,1-1 1,0 1-1,-1 0 1,1 0-1,0 0 1,-1 1-1,1-1 0,0 1 1,-1 0-1,1 0 1,0 1-1,0-1 1,0 1-1,0 0 1,0 0-1,1 0 0,-1 1 1,1-1-1,-1 1 1,-3 3-1,-2 3 16,1 0-1,0 1 1,1-1 0,0 1-1,0 1 1,1 0-1,0 0 1,1 0 0,0 0-1,1 1 1,-4 16-1,7-23-104,0-1 0,1 1 0,-1-1 0,1 1 0,0 0 0,0-1 0,0 1 0,1-1 0,0 1-1,0-1 1,0 1 0,0-1 0,1 1 0,2 5 0,-2-7-45,0 0-1,1 0 1,-1-1 0,1 1-1,0 0 1,0-1 0,-1 0-1,2 1 1,-1-1 0,0 0-1,0-1 1,1 1 0,-1-1-1,1 1 1,-1-1 0,1 0-1,0 0 1,-1-1 0,1 1-1,4 0 1,3-1-20,-1 0 0,1 0 0,0-1 0,-1-1 0,1 0 0,-1 0 0,1-1 0,-1 0 0,0-1 0,0 0 0,0 0 0,-1-1 0,0-1 0,0 1 0,0-1 0,0-1 0,-1 0 0,0 0 0,-1-1 0,11-13 0,3-4 0,-2-1 0,-1-2 0,-1 1 0,-1-2 0,19-49 0,-21 42 0,-1-1 0,-2-1 0,-1 0 0,-3-1 0,-1 0 0,2-62 0,-8 99 0,1 1 0,-1 0 0,0 0 0,0 0 0,0 0 0,0 0 0,0 0 0,0 0 0,0 0 0,0 0 0,0-1 0,0 1 0,0 0 0,-1 0 0,1 0 0,0 0 0,-1 0 0,1 0 0,-1 0 0,0 0 0,1 0 0,-1 0 0,1 1 0,-1-1 0,0 0 0,0 0 0,0 0 0,1 1 0,-1-1 0,-2 0 0,2 1 0,-1 1 0,1 0 0,0 0 0,-1-1 0,1 1 0,0 0 0,0 0 0,0 1 0,0-1 0,0 0 0,0 0 0,0 1 0,0-1 0,0 0 0,0 1 0,1-1 0,-1 0 0,1 1 0,-1-1 0,1 1 0,-1 1 0,-3 10-18,1 0-1,0 1 1,1-1 0,0 1 0,1-1-1,0 1 1,2-1 0,-1 1 0,1 0-1,1-1 1,1 0 0,0 1 0,0-1-1,2 0 1,-1-1 0,2 1 0,0-1-1,8 15 1,-2-9-156,1-1 0,0 1-1,1-2 1,1 0 0,1-1 0,0 0-1,1-2 1,0 0 0,1 0 0,35 17 0,-10-13-4519,-5-11-3149</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08.577"/>
    </inkml:context>
    <inkml:brush xml:id="br0">
      <inkml:brushProperty name="width" value="0.025" units="cm"/>
      <inkml:brushProperty name="height" value="0.025" units="cm"/>
    </inkml:brush>
  </inkml:definitions>
  <inkml:trace contextRef="#ctx0" brushRef="#br0">4 397 12139,'0'0'5003,"-1"-9"-3012,0 4-1756,1-1 0,-1 0 0,1 1 0,0-1 1,0 0-1,0 1 0,1-1 0,0 0 0,0 1 0,1-1 1,-1 1-1,1 0 0,0-1 0,1 1 0,-1 0 0,1 0 1,0 0-1,5-5 0,-6 6-117,1 1 1,0-1-1,0 1 1,0 0-1,0 0 0,1 0 1,-1 0-1,1 0 0,0 1 1,0-1-1,0 1 1,0 0-1,0 0 0,0 1 1,0-1-1,9-1 1,-12 4-104,0-1 1,-1 0 0,1 1 0,0-1 0,0 1 0,-1-1 0,1 1 0,0 0 0,0-1 0,-1 1-1,1 0 1,-1-1 0,1 1 0,-1 0 0,1 0 0,-1-1 0,1 1 0,-1 0 0,0 0 0,1 0 0,-1 0-1,0 0 1,0-1 0,1 1 0,-1 0 0,0 0 0,0 0 0,0 0 0,0 0 0,-1 1-1,1 40 632,0-29-361,-4 50 398,2-44-616,1 1 0,0-1 0,3 25-1,-2-43-61,0 0-1,1 0 0,-1 0 0,0 1 1,0-1-1,1 0 0,-1 0 0,1 0 0,-1 0 1,1 0-1,-1 0 0,1 0 0,0 0 0,0 0 1,-1 0-1,1 0 0,0 0 0,0 0 0,0-1 1,0 1-1,0 0 0,0-1 0,0 1 1,0 0-1,0-1 0,0 0 0,0 1 0,0-1 1,1 1-1,-1-1 0,0 0 0,0 0 0,0 0 1,1 0-1,-1 0 0,0 0 0,0 0 0,0 0 1,0 0-1,1-1 0,-1 1 0,0 0 1,0-1-1,0 1 0,2-2 0,3 0 58,0-1 0,0 0 0,-1 0-1,1 0 1,-1-1 0,0 1 0,7-7 0,7-10 96,-1-1 0,-1 0 0,16-26 0,-26 37-129,-2 1 1,1-1-1,-1-1 1,-1 1-1,1-1 1,-2 1-1,0-1 1,0 0-1,-1 0 1,1-15-1,-3 25 93,-1 3 21,-7 19-140,1 0 1,-6 30-1,11-41 4,1-1 0,-1 1 0,2 0 0,-1-1 0,1 1 0,1 0 0,0-1 0,2 12 0,-3-21-1,0 1 0,0 0 0,0-1-1,1 1 1,-1-1 0,0 1-1,1 0 1,-1-1 0,0 1 0,1-1-1,-1 1 1,1-1 0,-1 1-1,1-1 1,-1 1 0,1-1 0,-1 1-1,1-1 1,-1 0 0,1 1-1,-1-1 1,1 0 0,0 1 0,-1-1-1,1 0 1,0 0 0,-1 0-1,1 0 1,1 1 0,22-9 329,16-22 424,-27 15-698,0-1 0,-1 0 0,-1-1 0,-1 0 0,0-1 0,-1 0 0,-1 0 0,-1-1 0,0 0 0,-1-1 0,-2 1 0,4-26 0,-32 143-401,16-72 369,1 2 0,2-1 0,-3 32 0,8-59-25,-1 1 0,1-1 0,0 0 0,0 1 0,0-1 0,0 0 0,0 1 0,0-1 0,0 0 0,0 1 0,0-1 0,0 0 0,0 1 0,0-1 0,0 0 0,0 1 0,0-1 0,1 0 0,-1 1 0,0-1 0,0 0 0,0 0 0,0 1 0,1-1 0,-1 0 0,0 1 0,0-1 0,0 0 0,1 0 0,-1 0 0,0 1 0,1-1 0,-1 0 0,0 0 0,0 0 0,1 0 0,-1 1 0,0-1 0,1 0 0,-1 0 0,0 0 0,1 0 0,-1 0 0,18-9 108,17-25 18,-34 33-120,47-54 135,-30 33-170,1 1 0,1 0 1,0 1-1,27-18 0,-47 37 19,1 0 0,0 1 0,0-1 0,-1 0 0,1 0 0,0 1 0,0-1 0,0 1 0,0-1 1,0 1-1,0-1 0,0 1 0,0 0 0,0-1 0,0 1 0,0 0 0,0 0 0,0 0 0,0 0 0,0 0 0,0 0 0,0 0 1,0 0-1,0 0 0,0 0 0,0 1 0,0-1 0,0 0 0,0 1 0,0-1 0,0 0 0,-1 1 0,1-1 0,0 1 1,0 0-1,0-1 0,0 1 0,-1 0 0,1-1 0,0 1 0,-1 0 0,1 0 0,-1 0 0,1 0 0,-1 0 0,1-1 0,-1 1 1,1 0-1,0 2 0,1 6-12,0 0 1,-1 1 0,0-1-1,0 17 1,-1-8 55,1 10-14,-1-19-19,0 0 1,0 1-1,1-1 0,0 0 0,1 0 1,0 0-1,5 14 0,-7-23 0,1 1 0,-1-1-1,1 1 1,-1 0 0,0-1 0,1 1-1,0-1 1,-1 0 0,1 1-1,-1-1 1,1 1 0,-1-1 0,1 0-1,0 1 1,-1-1 0,1 0-1,0 0 1,-1 1 0,1-1 0,0 0-1,-1 0 1,1 0 0,0 0 0,0 0-1,-1 0 1,1 0 0,0 0-1,-1 0 1,1-1 0,0 1 0,-1 0-1,1 0 1,0 0 0,-1-1 0,1 1-1,0 0 1,-1-1 0,1 1-1,-1-1 1,1 1 0,-1-1 0,1 1-1,-1-1 1,1 1 0,-1-1 0,1 1-1,-1-2 1,24-28 252,-24 29-257,8-11-1,-2 1 0,1-1 0,-2-1 0,0 1 0,0-1 0,-1 0 0,-1 0 0,0 0 0,0 0 0,-2-1 0,0 1 0,0-1 0,-1 1 0,-3-21 0,2 29 0,-1 1 0,1 0 0,-1 0 0,0 0 0,0 1 0,-1-1 0,1 0 0,-1 1 0,1-1 0,-1 1 0,-5-4 0,7 6 0,0-1 0,-1 1 0,1 0 0,0 0 0,-1 0 0,1 0 0,-1 0 0,1 0 0,-1 0 0,0 0 0,1 1 0,-1-1 0,0 1 0,1-1 0,-1 1 0,0 0 0,0-1 0,0 1 0,1 0 0,-1 0 0,0 0 0,0 1 0,1-1 0,-1 0 0,0 1 0,0-1 0,1 1 0,-1-1 0,0 1 0,-2 1 0,4-1 0,-1-1 0,0 0 0,1 0 0,-1 0 0,1 1 0,-1-1 0,1 0 0,-1 1 0,1-1 0,-1 0 0,1 1 0,-1-1 0,1 1 0,-1-1 0,1 1 0,0-1 0,-1 1 0,1-1 0,0 1 0,-1-1 0,1 1 0,0-1 0,0 1 0,0-1 0,0 1 0,-1 0 0,1-1 0,0 1 0,0-1 0,0 1 0,0 0 0,0-1 0,0 1 0,0-1 0,0 1 0,1 0 0,-1-1 0,0 1 0,0-1 0,0 1 0,1-1 0,-1 1 0,0-1 0,1 1 0,-1-1 0,0 1 0,1-1 0,-1 1 0,1-1 0,-1 1 0,1-1 0,-1 0 0,1 1 0,2 0 0,-1 1 0,1-1 0,0 0 0,0 0 0,-1 0 0,1 0 0,0-1 0,0 1 0,6-1 0,1 0-398,0-1 1,0-1-1,-1 1 1,1-1-1,0-1 1,12-5-1,0-1-2293,0-2-1,0-1 1,24-17-1,-11 2-10472</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0.737"/>
    </inkml:context>
    <inkml:brush xml:id="br0">
      <inkml:brushProperty name="width" value="0.025" units="cm"/>
      <inkml:brushProperty name="height" value="0.025" units="cm"/>
    </inkml:brush>
  </inkml:definitions>
  <inkml:trace contextRef="#ctx0" brushRef="#br0">7 240 18097,'0'0'6545,"0"16"-6118,4 126 884,25 165-1,-19-278-587,-10-29-703,0 1 0,1-1 0,-1 0 0,0 0 0,0 0 0,1 0 0,-1 1 0,0-1 0,1 0-1,-1 0 1,0 0 0,1 0 0,-1 0 0,0 0 0,0 0 0,1 0 0,-1 0 0,0 0 0,1 0 0,-1 0-1,0 0 1,1 0 0,-1 0 0,0 0 0,1-1 0,-1 1 0,0 0 0,0 0 0,1 0 0,-1 0 0,0-1-1,0 1 1,1 0 0,-1 0 0,0 0 0,0-1 0,1 1 0,-1 0 0,0 0 0,0-1 0,0 1 0,1-1-1,2-4 116,-1-1-1,1 1 0,-1-1 0,0 0 1,0 0-1,0 0 0,0-8 0,2-16-33,-2-1-1,-1 0 0,-1 0 0,-2 1 0,-1-1 1,-1 0-1,-2 1 0,0 0 0,-3 0 0,0 1 1,-2 0-1,-26-49 0,41 116-447,-2-32 319,1 1 1,-1-1-1,1 0 1,1 0-1,-1 0 0,1 0 1,0-1-1,0 0 1,10 10-1,-12-13 16,0 0 1,0-1-1,0 1 0,0-1 0,0 1 0,1-1 1,-1 0-1,0 0 0,1 0 0,-1 0 0,1 0 0,-1 0 1,1-1-1,-1 1 0,1-1 0,0 0 0,-1 0 1,1 0-1,-1 0 0,1 0 0,0-1 0,-1 1 1,1-1-1,-1 1 0,1-1 0,-1 0 0,1 0 1,-1 0-1,4-3 0,2-1 40,-1-1-1,0-1 1,-1 1 0,0-1-1,0 0 1,0-1 0,-1 1-1,0-1 1,0 0-1,-1 0 1,5-12 0,0-4 41,-1 0 0,11-48 0,-14 28-63,0-45-1,1 234-56,29 158 0,-33-285 70,11 53 149,-13-68-173,1-1 0,-1 1-1,1-1 1,0 1 0,0-1-1,0 1 1,1-1 0,-1 0-1,0 1 1,1-1 0,0 0-1,-1 0 1,1 0 0,0 0-1,0 0 1,0-1 0,0 1-1,1-1 1,-1 1 0,0-1-1,3 1 1,-3-1-138,0-1 1,0 0-1,0 0 1,0 0-1,0 0 1,0 0-1,0-1 1,0 1-1,0-1 1,0 1-1,0-1 1,0 0-1,0 1 1,0-1-1,-1 0 1,1 0-1,0-1 1,0 1-1,-1 0 1,1 0-1,-1-1 1,0 1-1,1-1 1,-1 1-1,0-1 1,2-2-1,2-3-1415,-1-1 0,1 0 0,-2 0 0,6-14 0,4-21-7101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07.903"/>
    </inkml:context>
    <inkml:brush xml:id="br0">
      <inkml:brushProperty name="width" value="0.025" units="cm"/>
      <inkml:brushProperty name="height" value="0.025" units="cm"/>
    </inkml:brush>
  </inkml:definitions>
  <inkml:trace contextRef="#ctx0" brushRef="#br0">15 182 13581,'0'0'10383,"10"-4"-9337,5-2-639,1 0 0,-1-2 0,0 0 1,23-16-1,-33 21-366,0-1 0,0 1 0,-1-1 0,1 0 0,-1-1 0,0 1 0,0-1 0,-1 1 0,1-1 0,-1 0 0,0-1 0,0 1 0,-1-1 0,0 1 0,1-1 0,-2 1 0,1-1 0,-1 0 0,1-8 0,-2 13-38,0 1 0,0-1-1,0 0 1,0 0 0,0 0-1,0 0 1,-1 1-1,1-1 1,0 0 0,0 0-1,-1 1 1,1-1 0,-1 0-1,1 0 1,-1 1 0,1-1-1,-1 0 1,1 1-1,-1-1 1,1 1 0,-1-1-1,0 0 1,1 1 0,-1 0-1,0-1 1,1 1 0,-1-1-1,-1 1 1,-27-1 96,23 2-71,0 0 0,0 1 0,1 0 0,-1 0 0,1 0 0,-1 1 0,1 0 0,-5 3-1,1 2 132,1 0 0,0 1 0,0 0 0,1 1 0,1-1 0,-1 1 0,1 0 0,1 1 0,0-1 0,1 1 0,0 0 0,0 1 0,1-1 0,1 0 0,-1 1 0,2 0 0,-1 12 0,2-22-126,0 0 0,1 0 0,-1 0 0,0 0 0,0 0 1,1 0-1,0 0 0,-1 0 0,1 0 0,0 0 0,0 0 0,0 0 1,0 0-1,0 0 0,0-1 0,0 1 0,1 0 0,-1-1 0,1 1 1,-1-1-1,4 2 0,-1 0-3,0-1 0,0 0 0,0-1 0,0 1 0,0-1 0,1 0 0,-1 0-1,1 0 1,8 0 0,2-1-3,0 0 0,1-2 0,-1 0 0,0 0 0,18-6 0,-16 3-603,0-1 0,27-13 0,-37 15-323,0 0 1,-1 0-1,0-1 0,0 1 0,7-8 0,10-19-6933</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1.116"/>
    </inkml:context>
    <inkml:brush xml:id="br0">
      <inkml:brushProperty name="width" value="0.025" units="cm"/>
      <inkml:brushProperty name="height" value="0.025" units="cm"/>
    </inkml:brush>
  </inkml:definitions>
  <inkml:trace contextRef="#ctx0" brushRef="#br0">0 211 17264,'0'0'4164,"1"8"-2130,-1-6-1924,0 1 0,0-1 0,1 1 0,-1-1 0,1 1 0,-1-1 0,1 1 0,0-1 0,0 1 0,3 3 0,-3-5-54,0 0 1,0-1-1,0 1 0,0 0 1,0-1-1,0 1 0,1-1 1,-1 1-1,0-1 1,0 0-1,1 0 0,-1 1 1,0-1-1,0 0 0,1 0 1,-1 0-1,0 0 0,1-1 1,-1 1-1,0 0 0,0 0 1,1-1-1,-1 1 1,0-1-1,0 1 0,0-1 1,0 1-1,1-1 0,-1 0 1,0 0-1,0 0 0,1-1 1,11-6 76,-1-1 0,0 0-1,-1-1 1,0 0 0,0-1 0,-1 0 0,11-17 0,-15 20-93,0-1 0,-1 0 0,-1 0 0,1 0 0,-1 0 0,-1-1 0,1 0 0,-2 0 0,1 0 0,-2 0 0,2-17 0,-3 26-28,0 0 0,0 0 1,0 0-1,0 1 1,0-1-1,0 0 0,0 0 1,-1 0-1,1 1 1,0-1-1,-1 0 0,1 0 1,0 1-1,-1-1 0,1 0 1,-1 1-1,1-1 1,-1 0-1,1 1 0,-1-1 1,0 1-1,1-1 1,-1 1-1,0-1 0,1 1 1,-1-1-1,0 1 1,1 0-1,-1 0 0,0-1 1,0 1-1,0 0 1,1 0-1,-1 0 0,0-1 1,0 1-1,0 0 1,1 0-1,-1 1 0,0-1 1,0 0-1,0 0 1,1 0-1,-2 1 0,-1-1-7,1 1 0,-1 0 0,0-1-1,1 1 1,-1 0 0,1 1 0,0-1-1,-1 0 1,1 1 0,0-1 0,0 1 0,0 0-1,-2 2 1,-2 4 0,1 0 1,0 1-1,1-1 0,0 1 0,1 0 0,-1 0 1,2 1-1,-1-1 0,-1 15 0,2-3 137,0 1 0,2 0 0,1 24-1,0-42-119,-1 0-1,1 0 0,0 0 0,0 0 0,0 0 1,1 0-1,-1-1 0,1 1 0,0 0 0,0-1 1,1 1-1,-1-1 0,0 0 0,1 0 0,0 0 1,0 0-1,0 0 0,0-1 0,0 1 0,1-1 1,-1 0-1,8 4 0,-6-4-5,0 0 1,1 0-1,-1 0 0,1-1 0,0 0 0,-1 0 1,1 0-1,0-1 0,0 0 0,-1 0 1,1-1-1,0 1 0,0-1 0,-1 0 1,11-4-1,-13 4-66,-1 0 0,0 0 0,0 0 0,0-1 0,0 1 0,0-1 0,0 1 0,-1-1 0,1 0 0,0 0 0,-1 1 0,2-4 0,9-15-3594,-7 12 752,5-10-3621</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1.521"/>
    </inkml:context>
    <inkml:brush xml:id="br0">
      <inkml:brushProperty name="width" value="0.025" units="cm"/>
      <inkml:brushProperty name="height" value="0.025" units="cm"/>
    </inkml:brush>
  </inkml:definitions>
  <inkml:trace contextRef="#ctx0" brushRef="#br0">197 8 21428,'0'0'2573,"-10"-2"-363,-2 0-1817,1 1 0,-1-1 0,1 2-1,-1 0 1,-12 1 0,20 0-379,-1-1 0,1 2 0,-1-1 0,1 0-1,0 1 1,0 0 0,-1 0 0,1 0 0,0 0 0,1 1 0,-1 0 0,0-1 0,1 1 0,0 1 0,-1-1 0,1 0 0,0 1 0,-3 5 0,3-5-17,0 0 0,0 1 0,0-1 0,1 1 0,-1-1 1,1 1-1,0 0 0,1 0 0,-1 0 0,1 0 0,0 0 0,0 0 1,0 0-1,1 9 0,1-13-2,0 0-1,-1 0 1,1 0 0,0-1 0,0 1 0,0 0-1,0-1 1,0 1 0,0 0 0,0-1-1,0 0 1,0 1 0,1-1 0,-1 0-1,0 1 1,0-1 0,0 0 0,0 0 0,0 0-1,1 0 1,-1 0 0,0 0 0,1 0-1,32-3 35,-32 3-23,21-4-97,-1-2-1,30-10 0,-35 10-215,0 1-1,0 0 1,0 1 0,1 1-1,24-1 1,-41 4 301,0 0 1,0 0 0,0 0 0,1 0-1,-1 0 1,0 1 0,0-1-1,0 0 1,0 1 0,0-1-1,0 0 1,0 1 0,0 0-1,0-1 1,0 1 0,0-1-1,0 1 1,0 0 0,-1 0 0,1 0-1,0-1 1,0 1 0,-1 0-1,1 0 1,0 0 0,-1 0-1,1 2 1,0 0 89,0 1 1,0-1-1,-1 1 1,1-1-1,-1 1 1,0-1-1,0 1 1,0-1-1,-1 5 1,-1 4 321,0 0 0,-1 0 1,-1 0-1,-7 18 1,4-17 98,0 1 1,-1-1 0,-13 16-1,19-27-461,0 1-1,0 0 0,0-1 1,0 0-1,0 1 1,-1-1-1,1 0 1,-1 0-1,0 0 1,0-1-1,1 1 0,-1-1 1,0 1-1,0-1 1,-1 0-1,1 0 1,0-1-1,0 1 1,0 0-1,-1-1 0,1 0 1,-3 0-1,4-1-207,1 1-1,0-1 0,0 0 1,0 0-1,1 0 0,-1 0 1,0 0-1,0 0 0,0 0 1,1 0-1,-1 0 0,1 0 1,-1 0-1,1-1 0,-1 1 1,1 0-1,-1 0 0,1-1 1,0 1-1,0 0 0,0 0 1,0-1-1,0 1 0,0 0 1,0-3-1,3-36-7314,7 10 523</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1.882"/>
    </inkml:context>
    <inkml:brush xml:id="br0">
      <inkml:brushProperty name="width" value="0.025" units="cm"/>
      <inkml:brushProperty name="height" value="0.025" units="cm"/>
    </inkml:brush>
  </inkml:definitions>
  <inkml:trace contextRef="#ctx0" brushRef="#br0">239 11 19795,'-11'-2'2664,"-5"-1"-2033,0 0 0,0 2 0,0 0 0,-1 1 0,1 0 0,-25 5 0,37-4-616,-1-1 1,1 1-1,0 0 0,0 1 0,0-1 0,0 1 0,0 0 0,0-1 0,0 2 0,0-1 1,1 0-1,-1 1 0,1 0 0,0 0 0,0 0 0,0 0 0,0 0 0,0 1 1,1-1-1,-1 1 0,1 0 0,0-1 0,0 1 0,1 0 0,-1 0 0,1 1 0,0-1 1,0 0-1,0 0 0,0 0 0,1 1 0,0 6 0,0-10-18,0 0 0,0 1-1,0-1 1,0 0 0,0 0-1,1 0 1,-1 1 0,1-1-1,-1 0 1,1 0 0,-1 0 0,1 0-1,-1 0 1,1 0 0,0 0-1,0 0 1,0 0 0,-1 0-1,1-1 1,0 1 0,0 0-1,0 0 1,0-1 0,0 1 0,3 0-1,0 1 10,0-1-1,1 1 0,-1-1 1,1 0-1,-1-1 0,1 1 1,5-1-1,10-1 29,0 0 1,25-6 0,-44 7-37,55-12-338,-31 6 48,1 1-1,0 1 0,27-1 0,-52 6 300,-1-1 0,1 0-1,-1 0 1,0 0 0,1 0-1,-1 1 1,1-1 0,-1 0-1,1 0 1,-1 1 0,0-1-1,1 0 1,-1 1 0,0-1-1,1 1 1,-1-1 0,0 0-1,0 1 1,1-1 0,-1 1-1,0-1 1,0 1 0,0-1-1,1 0 1,-1 1 0,0-1-1,0 1 1,0-1 0,0 1 0,0-1-1,0 1 1,0-1 0,0 1-1,0-1 1,0 1 0,0-1-1,-1 1 1,1-1 0,0 1-1,0-1 1,0 1 0,-1-1-1,1 0 1,0 1 0,-1 0-1,-11 23 958,-12 1-213,-1 0 1,-1-2 0,-1-1-1,-53 33 1,80-55-868,0 0 1,0 0-1,0-1 0,0 1 1,0 0-1,0 0 0,0 0 1,0 0-1,0-1 0,0 1 1,0 0-1,0 0 0,0 0 1,0-1-1,0 1 0,0 0 1,0 0-1,0 0 1,0 0-1,0 0 0,0-1 1,0 1-1,-1 0 0,1 0 1,0 0-1,0 0 0,0 0 1,0-1-1,0 1 0,-1 0 1,1 0-1,0 0 0,0 0 1,0 0-1,0 0 0,-1 0 1,1 0-1,0 0 0,0 0 1,0 0-1,0 0 0,-1 0 1,1 0-1,0 0 0,0 0 1,0 0-1,0 0 1,-1 0-1,1 0 0,0 0 1,0 0-1,0 0 0,0 0 1,-1 0-1,1 0 0,9-17-4945,-8 16 4550,15-24-7662</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3.029"/>
    </inkml:context>
    <inkml:brush xml:id="br0">
      <inkml:brushProperty name="width" value="0.025" units="cm"/>
      <inkml:brushProperty name="height" value="0.025" units="cm"/>
    </inkml:brush>
  </inkml:definitions>
  <inkml:trace contextRef="#ctx0" brushRef="#br0">219 57 18257,'0'0'1175,"-9"-1"-22,4 1-1076,-1 0 0,1 0 0,0 0 0,-1 1 0,1 0 0,0 0 0,-1 0 0,1 0-1,0 1 1,0 0 0,0 0 0,0 1 0,1-1 0,-1 1 0,1 0 0,-1 0 0,1 1 0,0-1 0,0 1 0,0 0 0,1 0 0,-1 0 0,-2 5 0,2-4 17,0-1 40,1 1 0,-1-1 1,1 1-1,0-1 0,1 1 0,-1 0 0,1 0 1,0 0-1,-3 9 352,8-15-331,-1 1 0,1-1 0,0 0 0,-1-1 0,0 1 0,1 0-1,-1-1 1,0 1 0,0-1 0,0 0 0,0 1 0,0-1 0,0 0 0,2-3 0,25-32-54,-28 36-27,4-7 138,2-1-168,-5 14 1926,9-73-1602,-13 67-339,1 1-1,0-1 0,0 1 1,-1 0-1,1-1 1,0 1-1,-1 0 1,1 0-1,0 0 1,-1 0-1,1 0 1,0 0-1,-1 0 1,1 0-1,0 1 1,-1-1-1,1 1 1,0-1-1,0 1 1,-2 0-1,-2 3 3,0 0-1,0 1 1,0 0-1,0 0 1,1 0-1,0 0 1,0 1 0,0-1-1,1 1 1,-3 7-1,-29 68 421,30-67-277,-2 2-24,2-1 0,0 1 1,1 1-1,0-1 0,1 1 0,0 20 1,3-36-146,0 0 0,0 0 0,0 0 0,0 0 0,1 0 0,-1 0 0,0 0 0,1 0 0,-1 0 0,0 0 0,1 0 0,-1 0 1,1-1-1,-1 1 0,1 0 0,0 0 0,-1 0 0,1-1 0,0 1 0,0 0 0,-1-1 0,1 1 0,0-1 0,0 1 0,0-1 1,0 1-1,0-1 0,0 1 0,0-1 0,0 0 0,0 0 0,0 0 0,0 1 0,0-1 0,0 0 0,0 0 0,0 0 1,0 0-1,0-1 0,0 1 0,0 0 0,0 0 0,0-1 0,0 1 0,0 0 0,0-1 0,-1 1 0,1-1 0,1 0 0,4-1 13,0 0 0,-1-1-1,1 1 1,-1-1 0,1 0-1,-1-1 1,4-3 0,5-9-141,-1 0 0,-1 0 0,0-1 0,-1 0 1,-1-1-1,-1-1 0,13-37 0,-21 101-34,-1-43 188,0 1 1,0 0-1,0 0 0,0 0 1,1-1-1,0 1 0,-1 0 0,1 0 1,0-1-1,0 1 0,0-1 0,1 1 1,-1-1-1,1 1 0,-1-1 1,1 0-1,2 3 0,-1-5-15,1 1 0,-1 0 0,1-1 0,-1 1 0,0-1 0,1 0 0,-1 0 0,1 0 0,-1-1 0,1 1 0,-1-1 0,0 0 0,1 0 0,-1 0 0,0 0 0,0 0 0,0-1 0,0 0 0,0 1 0,0-1 0,0 0 0,0-1 0,4-3 0,5-5-10,0-1 1,-1 0 0,14-20 0,-9 9-18,-1-1 1,15-31-1,-26 129 395,-5-71-378,1-1 0,0 0 0,0 0 0,0 1 0,1-1 0,-1 0 0,0 0-1,1 1 1,0-1 0,-1 0 0,1 0 0,0 0 0,0 0 0,0 0 0,0 0 0,1 0-1,-1 0 1,0-1 0,1 1 0,-1 0 0,1-1 0,0 1 0,-1-1 0,1 0-1,0 1 1,4 1 0,-2-2 1,-1 0-1,1-1 1,0 1-1,0-1 0,0 0 1,0 1-1,-1-2 1,1 1-1,0 0 0,0-1 1,0 0-1,-1 0 1,1 0-1,0 0 1,5-3-1,12-8-264,-1-1 1,0-1-1,0-1 1,-1-1-1,-1 0 1,-1-2-1,28-35 0,-34 42-522,-10 21 432,-1 1 467,33-6-498,-27-1 147,0 0-1,-1 0 0,1 1 0,-1-1 0,0 1 0,-1 0 1,1 1-1,-1-1 0,0 1 0,0 0 0,4 10 1,32 74-416,-36-80 716,4 13 61,-1 0 1,-1 1-1,-2-1 1,0 1-1,1 30 1,-4-37 303,-1-1-1,-1 0 1,0 1-1,-1-1 1,-1 0 0,0 0-1,-2 0 1,-8 24 0,10-35-244,0 0 1,0 0 0,0-1-1,0 1 1,0-1 0,-8 7 0,10-10-173,1 0 1,-1 0 0,0-1 0,1 1 0,-1 0 0,0-1 0,0 1 0,0-1 0,0 1 0,0-1-1,0 1 1,0-1 0,1 0 0,-1 1 0,0-1 0,0 0 0,0 0 0,0 0 0,0 0 0,0 0-1,0 0 1,0 0 0,-1 0 0,1 0 0,1 0 0,-1-1 0,0 1 0,0 0 0,0-1 0,0 1 0,0 0-1,0-1 1,0 0 0,0 1 0,0-1 0,1 1 0,-1-1 0,0 0 0,0 1 0,1-1 0,-1 0-1,1 0 1,-1 0 0,1 0 0,-1-1 0,-6-10-18,1 0 0,1 0 0,0-1 0,1 0 0,0 0 0,1 0 0,0-1 0,0-13 0,-3-112 0,6 129 0,-1-1-121,1 0 1,0 0-1,1 0 0,0 0 1,0 0-1,1 0 0,1 0 1,0 1-1,0-1 1,1 1-1,0 0 0,1 0 1,0 0-1,1 1 0,0-1 1,1 1-1,-1 1 0,2-1 1,7-7-1,20-15-3835,4 1-3256</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3.904"/>
    </inkml:context>
    <inkml:brush xml:id="br0">
      <inkml:brushProperty name="width" value="0.025" units="cm"/>
      <inkml:brushProperty name="height" value="0.025" units="cm"/>
    </inkml:brush>
  </inkml:definitions>
  <inkml:trace contextRef="#ctx0" brushRef="#br0">175 290 21460,'-3'-2'238,"0"0"0,0 1 0,0-1 1,0 1-1,0 0 0,-1 0 0,1 0 0,-1 0 0,1 0 0,-1 1 0,1-1 0,-1 1 0,1 0 0,-1 0 0,1 0 0,-1 1 0,1-1 0,-1 1 0,1 0 0,-5 2 0,3-1-160,0 1 0,1 0 0,-1 0-1,1 0 1,0 1 0,0 0 0,0 0 0,1 0-1,-1 0 1,1 0 0,0 0 0,-3 7-1,-1 4-100,0 0 0,1 0 0,0 0 0,1 1 0,1 0 0,1 0 0,0 0 0,0 18 0,2-32 32,1 1 0,0 0 0,0 0 0,0-1 0,0 1 0,1 0 0,-1-1 0,1 1 0,0-1-1,-1 1 1,1 0 0,0-1 0,1 0 0,-1 1 0,0-1 0,1 0 0,-1 1 0,4 2 0,-3-3-2,0-1 1,0 0-1,0 0 0,1 0 1,-1 0-1,0-1 0,0 1 1,1-1-1,-1 1 0,1-1 1,-1 0-1,0 0 0,1 0 0,-1 0 1,0 0-1,1 0 0,-1-1 1,1 1-1,-1-1 0,0 1 1,5-3-1,4-2 53,0 0 0,0-1 0,-1-1 0,1 1 1,-1-2-1,-1 1 0,1-1 0,15-18 0,1-5 59,32-47 1,-42 56 14,-2 0 1,-1-1 0,-1-1 0,-1 0-1,0 0 1,-2-1 0,-1 0 0,-2-1 0,0 0-1,-1 0 1,1-33 0,-12 31 2,6 27-135,-1 1-1,1 0 0,0-1 1,-1 1-1,1-1 1,0 1-1,-1 0 1,1-1-1,-1 1 1,1 0-1,-1-1 1,1 1-1,0 0 1,-1 0-1,1 0 1,-1-1-1,1 1 1,-1 0-1,0 0 1,1 0-1,-1 0 1,1 0-1,-1 0 1,1 0-1,-1 0 1,1 0-1,-1 0 1,0 0-1,-1 2 7,-1-1-1,1 0 0,0 1 1,-1-1-1,1 1 1,0 0-1,0 0 1,0 0-1,0 0 0,1 0 1,-1 0-1,0 0 1,1 1-1,0-1 1,-2 5-1,-8 18 34,1 2 0,2-1 0,1 1 0,1 0 0,1 0 0,1 1-1,1 0 1,3 46 0,0-69-25,0 0 0,0 0 0,1 0 0,0 0 1,-1 0-1,2 0 0,-1 0 0,1-1 0,0 1 0,0-1 0,0 1 0,0-1 0,1 1 0,5 6 0,-4-8-2,-1 0 1,0-1-1,1 1 1,-1-1-1,1 0 1,0 0-1,0 0 1,0 0-1,0-1 1,0 0 0,0 0-1,0 0 1,1 0-1,-1 0 1,0-1-1,1 0 1,6 0-1,-1-1 3,-1-1 1,1 0-1,0 0 0,-1-1 0,1 0 0,-1 0 1,0-1-1,0 0 0,0-1 0,-1 0 0,1-1 1,-1 0-1,0 0 0,-1 0 0,0-1 0,8-8 1,-8 7-24,0-1 0,0 1 0,-1-1 0,0-1 0,0 1 0,-1-1 0,0 0 0,-1 0 0,0 0 0,-1 0 0,0-1 0,-1 0 0,0 1 0,1-17 0,-3 27 2,0-1 0,1 1 1,-1-1-1,0 1 0,0-1 0,0 1 0,0-1 1,0 1-1,0-1 0,0 1 0,0-1 0,0 1 1,0-1-1,0 1 0,0-1 0,0 1 1,0-1-1,0 1 0,-1-1 0,1 1 0,0 0 1,0-1-1,-1 1 0,1-1 0,0 1 0,0 0 1,-1-1-1,1 1 0,0 0 0,-1-1 0,1 1 1,-1 0-1,1-1 0,0 1 0,-1 0 0,1 0 1,-1-1-1,1 1 0,-1 0 0,1 0 0,-1 0 1,1 0-1,-1 0 0,1 0 0,-1 0 1,1 0-1,-1 0 0,1 0 0,-1 0 0,1 0 1,-1 0-1,1 0 0,0 0 0,-1 0 0,1 1 1,-1-1-1,1 0 0,-1 0 0,1 0 0,-1 1 1,-23 22-225,17-12 225,0 1 0,1-1 0,0 1 0,1 1 0,1-1 0,0 1 1,0 0-1,1 0 0,1 0 0,-1 17 0,3-29 1,0 0 0,0 0 0,0 0 0,0 0 0,0 0 0,0 0 0,0 0 0,0 0 0,1 0 0,-1 0 0,0 0 1,1 0-1,-1 0 0,1 0 0,-1 0 0,1-1 0,-1 1 0,1 0 0,0 0 0,-1-1 0,1 1 0,0 0 0,-1-1 0,1 1 0,0-1 0,0 1 0,1 0 0,1 0 3,-1-1 0,0 1 0,1-1-1,-1 0 1,0 0 0,1 0 0,-1 0-1,1 0 1,-1 0 0,0-1 0,4 0-1,3-2 12,0 0-1,0 0 0,0-1 0,15-8 1,-6 0-74,0-1 1,-1-1 0,20-19 0,-33 30 72,0-1 0,0 0 0,-1 0 0,1 0 1,-1 0-1,0-1 0,0 1 0,-1-1 0,0 0 0,1 0 1,-1 1-1,-1-2 0,1 1 0,-1 0 0,0 0 0,0 0 1,0-1-1,-1 1 0,0-6 0,-2 7 59,1 0 0,-1 0 0,0 0 0,0 0 1,-1 1-1,1-1 0,-1 1 0,0-1 0,0 1 0,0 0 0,0 0 0,0 0 0,-1 1 0,1-1 0,-1 1 0,-5-3 0,-29-26 63,38 31-140,0 0 0,-1-1 0,1 1 0,0 0 0,0-1 0,0 1 0,0 0 0,0-1 0,0 1 0,-1 0 0,1-1 0,0 1 0,0 0 0,0-1 0,0 1 0,0-1 0,1 1 0,-1 0 0,0-1 0,0 1 0,0 0 0,0-1 0,0 1 0,0 0 0,1-1 0,-1 1 0,0 0 0,0-1 0,0 1 0,1 0 0,-1-1 0,0 1 0,0 0 0,1 0 0,-1 0 0,0-1 0,1 1 0,-1 0 0,0 0 0,1 0 0,-1 0 0,0-1 0,1 1 0,-1 0 0,0 0 0,1 0 1,-1 0-1,1 0 0,-1 0 0,1 0 0,25-5-597,-20 4 379,36-8-4494,59-19 0,-44 5-1661</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4.264"/>
    </inkml:context>
    <inkml:brush xml:id="br0">
      <inkml:brushProperty name="width" value="0.025" units="cm"/>
      <inkml:brushProperty name="height" value="0.025" units="cm"/>
    </inkml:brush>
  </inkml:definitions>
  <inkml:trace contextRef="#ctx0" brushRef="#br0">1 1 8904,'0'0'13677,"49"61"-11563,-33-22-1153,-1 9 32,2-1-256,-4 1-545,4-4-160,-1-2-64,1-6-641,-3-1-864,-4-6-513,-4-4-769,-6-5-1184,-3-4-5414</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4.591"/>
    </inkml:context>
    <inkml:brush xml:id="br0">
      <inkml:brushProperty name="width" value="0.025" units="cm"/>
      <inkml:brushProperty name="height" value="0.025" units="cm"/>
    </inkml:brush>
  </inkml:definitions>
  <inkml:trace contextRef="#ctx0" brushRef="#br0">1 465 11211,'0'0'14253,"89"-78"-12459,-24 37-609,16-6-320,6-3-449,2 4-288,-8 1-64,-13 6-160,-18 7-1185,-20 7-1217,-22 2-289,-8 3-1345,-31 2-2242</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4.951"/>
    </inkml:context>
    <inkml:brush xml:id="br0">
      <inkml:brushProperty name="width" value="0.025" units="cm"/>
      <inkml:brushProperty name="height" value="0.025" units="cm"/>
    </inkml:brush>
  </inkml:definitions>
  <inkml:trace contextRef="#ctx0" brushRef="#br0">1 258 15631,'0'0'9032,"58"-47"-7366,1 15 64,15-4-738,11 0-511,4 0-225,-1 8-160,-11 6-768,-13 8-2884,-18 9-2497,-18 4-3781</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5.283"/>
    </inkml:context>
    <inkml:brush xml:id="br0">
      <inkml:brushProperty name="width" value="0.025" units="cm"/>
      <inkml:brushProperty name="height" value="0.025" units="cm"/>
    </inkml:brush>
  </inkml:definitions>
  <inkml:trace contextRef="#ctx0" brushRef="#br0">0 107 17617,'2'8'1970,"-2"-8"-1958,1 5 378,0 0-1,0 0 1,1 0-1,-1-1 1,1 1-1,0-1 1,4 7-1,-4-9-270,-1 0 0,1 0 0,0-1 0,-1 1 0,1-1 0,0 0 0,0 1 1,0-1-1,0 0 0,0 0 0,0 0 0,1 0 0,-1 0 0,0-1 0,0 1 0,1-1 0,-1 1 0,0-1 0,1 0 0,-1 0 0,0 0 0,5-1 0,-1 1 55,1-2 0,0 1 0,0-1 0,0 0 0,-1 0 0,1-1 0,-1 0 0,1 0 0,-1-1 0,0 1 0,-1-1 0,10-8 0,5-7-84,-1 0-1,17-22 1,15-17 951,-50 58-1024,-1 0 0,0 0 1,0 0-1,1-1 0,-1 1 0,0 0 0,1 0 1,-1 0-1,0 0 0,0 0 0,1 0 1,-1 0-1,0 0 0,0 0 0,1 0 1,-1 0-1,0 0 0,1 0 0,-1 1 1,0-1-1,0 0 0,1 0 0,-1 0 1,0 0-1,0 0 0,0 0 0,1 1 1,-1-1-1,0 0 0,0 0 0,0 0 0,1 1 1,-1-1-1,0 0 0,0 0 0,0 1 1,0-1-1,0 0 0,1 0 0,-1 1 1,0-1-1,0 0 0,0 0 0,0 1 1,0-1-1,0 0 0,0 0 0,0 1 1,0-1-1,0 0 0,0 1 0,0-1 0,0 0 1,0 0-1,0 1 0,-1-1 0,1 0 1,0 1-1,2 26 272,-2-18-58,1 3-72,1 1 0,0-1 0,0 0 0,1 0 0,1 0 0,9 21 0,-12-30-148,1 0 1,-1-1-1,1 1 1,0-1-1,0 1 1,0-1 0,0 0-1,0 1 1,0-1-1,1 0 1,-1-1-1,1 1 1,-1 0-1,1-1 1,0 1 0,0-1-1,-1 0 1,1 0-1,0 0 1,0 0-1,0-1 1,0 1 0,0-1-1,0 0 1,1 0-1,-1 0 1,0 0-1,0 0 1,0-1-1,0 1 1,0-1 0,0 0-1,3-1 1,-3 1-82,0-1 0,0 1 0,0-1 0,0 1 1,0-1-1,-1 0 0,1 0 0,-1 0 0,1-1 0,-1 1 1,0-1-1,0 1 0,4-6 0,2-8-3129,-4-1-3557,-3-1-7717</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5.830"/>
    </inkml:context>
    <inkml:brush xml:id="br0">
      <inkml:brushProperty name="width" value="0.025" units="cm"/>
      <inkml:brushProperty name="height" value="0.025" units="cm"/>
    </inkml:brush>
  </inkml:definitions>
  <inkml:trace contextRef="#ctx0" brushRef="#br0">28 98 15727,'0'0'4441,"-5"14"-2460,0 2-1662,0 1-1,1-1 1,1 1 0,1-1-1,0 1 1,1 0 0,1 0 0,1 0-1,2 19 1,11 26 389,2 1 0,3-2 0,3-1-1,51 101 1,-67-147-669,-3-8-23,-1-1-1,1 0 1,0 1 0,0-1 0,0 0 0,1 0 0,0-1 0,7 8 0,-11-12-10,0 0 0,0 0 0,1 0 1,-1 0-1,0 0 0,0 0 0,1 0 0,-1 0 0,0 0 1,0 0-1,1 0 0,-1 0 0,0 0 0,0-1 0,0 1 1,1 0-1,-1 0 0,0 0 0,0 0 0,1 0 1,-1 0-1,0-1 0,0 1 0,0 0 0,0 0 0,1 0 1,-1 0-1,0-1 0,0 1 0,0 0 0,0 0 1,0-1-1,0 1 0,1 0 0,-1 0 0,0 0 0,0-1 1,0 1-1,0 0 0,0 0 0,0-1 0,0 1 0,0 0 1,0 0-1,0-1 0,0 1 0,0 0 0,0 0 1,0-1-1,-1 1 0,2-18 54,-1 16-29,-2-18 4,0 0 0,-1 1 1,-1-1-1,-1 1 0,-12-32 1,-46-90-128,52 119 52,-30-61-72,44 88 85,0 1 1,0-1-1,1 1 1,0-1 0,0 0-1,0 0 1,0-1 0,1 1-1,0-1 1,0 0-1,0 0 1,1-1 0,-1 1-1,1-1 1,-1-1 0,1 1-1,0-1 1,0 0 0,1 0-1,-1 0 1,0-1-1,10 1 1,-8-2 40,1 1 0,-1-1 0,0 0 1,0-1-1,0 0 0,0 0 0,0-1 0,0 0 0,0 0 0,-1-1 0,1 0 0,-1 0 1,0-1-1,1 0 0,-2 0 0,1-1 0,10-9 0,-7 3 82,0 0 0,-1-1 0,0 0 1,-1 0-1,-1-1 0,0 0 0,-1 0 0,0-1 0,-1 1 0,0-1 0,-1-1 0,-1 1 0,0-1 0,-1 1 1,-1-1-1,0 0 0,-1 1 0,-1-1 0,-3-26 0,3 37-94,0 0 0,0-1 0,0 1-1,0 0 1,-1 0 0,0 0 0,0 0 0,0 0 0,0 0-1,0 0 1,-1 0 0,0 1 0,0-1 0,0 1 0,0 0-1,0 0 1,0 0 0,-1 1 0,0-1 0,1 1 0,-1 0 0,0-1-1,0 2 1,0-1 0,-1 0 0,1 1 0,0 0 0,-7-1-1,9 2-9,0 1 1,-1 0-1,1-1 0,0 1 0,0 0 0,0 0 0,0 0 0,0 0 0,0 0 0,0 1 0,1-1 1,-1 1-1,0-1 0,1 1 0,-1-1 0,1 1 0,-1 0 0,1 0 0,0 0 0,0 0 0,0 0 1,0 0-1,0 0 0,0 0 0,0 0 0,1 0 0,-1 0 0,1 4 0,-4 10-2,1 0 0,-1 28 0,3-39 2,-1 24 39,0 1 0,2-1-1,1 0 1,2 0-1,12 56 1,-14-78-66,1 0 0,1 0 0,-1 0 1,1 0-1,0-1 0,1 1 0,-1-1 1,1 0-1,1 0 0,-1 0 0,1-1 1,0 1-1,0-1 0,0 0 0,1-1 1,0 1-1,0-1 0,0 0 0,0-1 1,1 1-1,-1-1 0,1-1 0,0 1 1,0-1-1,0 0 0,0-1 0,0 0 0,0 0 1,9 0-1,-4 0-1118,-1-1-1,0-1 1,20-3 0,-26 3 24,1-1 0,-1 1 0,0-1 0,1-1 0,-1 1 0,0-1 0,0 0 0,-1 0 0,7-5 0,9-11-7514</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09.527"/>
    </inkml:context>
    <inkml:brush xml:id="br0">
      <inkml:brushProperty name="width" value="0.025" units="cm"/>
      <inkml:brushProperty name="height" value="0.025" units="cm"/>
    </inkml:brush>
  </inkml:definitions>
  <inkml:trace contextRef="#ctx0" brushRef="#br0">77 110 11082,'5'-8'2776,"0"-3"-1709,-4 7-588,1 0-1,0 0 0,0 0 0,1 1 0,-1-1 0,1 0 1,-1 1-1,7-6 0,-9 9-419,0-1 0,1 1 1,-1 0-1,0 0 0,0 0 1,0 0-1,0 0 0,0 0 1,0 0-1,1 0 0,-1 0 1,0 0-1,0 0 0,0 0 1,0 0-1,0 0 0,0 0 1,1 0-1,-1 0 0,0 0 0,0 0 1,0 0-1,0 0 0,0 0 1,1 0-1,-1 0 0,0 0 1,0 0-1,0 0 0,0 0 1,0 0-1,0 0 0,0 0 1,1 1-1,-1-1 0,0 0 0,0 0 1,0 0-1,0 0 0,0 0 1,0 0-1,0 0 0,0 1 1,0-1-1,0 0 0,0 0 1,0 0-1,1 0 0,-1 0 1,0 0-1,0 1 0,0-1 1,0 0-1,0 0 0,2 15 1101,-1 21-647,-1-32-147,-3 41 303,-2 1 0,-3-2 0,-1 1 0,-29 84 0,19-72 707,-20 117-1,39-156-1298,7-25 39,8-28-10,-8 5-287,-1 1-1,-2-1 1,-1 0-1,-1 0 1,-2 0-1,-6-57 1,1 73 19,3 26-109,1 26 68,2-35 202,-1 0-1,1 0 1,0-1-1,0 1 0,0-1 1,0 1-1,0-1 0,1 1 1,-1-1-1,1 0 1,0 0-1,-1 1 0,1-1 1,0-1-1,0 1 0,0 0 1,1 0-1,-1-1 1,0 1-1,1-1 0,-1 0 1,1 1-1,-1-1 0,1 0 1,0-1-1,-1 1 1,1 0-1,0-1 0,-1 1 1,1-1-1,0 0 0,0 0 1,-1 0-1,5-1 0,2 0-32,-1-1-1,1 0 0,-1 0 0,0-1 0,0 0 0,0 0 0,0-1 0,-1 0 1,14-9-1,-3-1-822,-1-1 0,0-1 0,-2 0 0,1-1 0,-2 0 0,-1-2 0,0 1 0,15-31 0,-20 34 411,-1-1 0,-1 1 0,-1-1 0,0 0 0,-1-1 0,0 1 0,-2-1-1,0 0 1,0 1 0,-2-1 0,0 0 0,-3-17 0,3 34 497,0 0-1,0 1 0,0-1 1,0 0-1,0 0 1,0 0-1,0 1 0,-1-1 1,1 0-1,0 0 0,0 0 1,0 1-1,0-1 0,0 0 1,0 0-1,-1 0 1,1 0-1,0 0 0,0 1 1,0-1-1,0 0 0,-1 0 1,1 0-1,0 0 1,0 0-1,0 0 0,-1 0 1,1 0-1,0 0 0,0 0 1,-1 0-1,1 0 1,0 0-1,0 0 0,0 0 1,-1 0-1,1 0 0,0 0 1,0 0-1,0 0 1,-1 0-1,1 0 0,0 0 1,0 0-1,0 0 0,-1 0 1,1 0-1,0-1 1,0 1-1,0 0 0,-1 0 1,1 0-1,0 0 0,0-1 1,0 1-1,0 0 0,0 0 1,0 0-1,-1 0 1,1-1-1,0 1 0,0 0 1,0 0-1,0 0 0,0-1 1,0 1-1,0 0 1,-9 16 810,-6 36 348,2 1 0,3 1 0,3 0 1,1 0-1,3 79 0,8-68-828,-4-62-370,-1 1 0,1-1 0,0 0 0,-1 0-1,2 0 1,-1 0 0,0 0 0,0 0 0,1 0 0,0 0-1,0-1 1,-1 1 0,2 0 0,-1-1 0,0 0 0,0 1 0,5 2-1,-6-5-34,-1 0 0,1 1 0,0-1-1,0 0 1,0 0 0,0 0 0,0 0 0,-1 0-1,1 0 1,0 0 0,0 0 0,0-1-1,0 1 1,0 0 0,-1 0 0,1-1-1,0 1 1,0 0 0,-1-1 0,1 1-1,0-1 1,0 1 0,-1-1 0,1 1 0,0-1-1,-1 0 1,1 1 0,-1-1 0,1 0-1,-1 1 1,1-1 0,-1 0 0,0 0-1,1 0 1,-1 1 0,0-1 0,1 0-1,-1 0 1,0 0 0,0 0 0,0 1 0,0-1-1,0-1 1,8-44-520,-8 44 494,0-4-42,2-7-186,-1 0 1,-1 0 0,0 0-1,0 0 1,-5-23 0,-2 27 272,3 17 37,0 19 101,4-22-102,0 1 0,0-1 0,1 0 0,-1 1 0,1-1 0,0 0 0,1 0 0,0 0 1,0 0-1,0 0 0,5 9 0,-5-11-10,1 0-1,-1 0 1,1 0 0,0-1 0,0 1 0,0-1-1,0 0 1,1 0 0,-1 0 0,1 0 0,-1 0-1,1-1 1,-1 0 0,1 1 0,0-1 0,0-1 0,5 2-1,1-1 37,1 0 0,0 0 0,0-1 0,0 0 0,0-1 0,0 0 0,0-1-1,-1 0 1,1-1 0,-1 0 0,1 0 0,-1-1 0,0-1 0,-1 0 0,1 0-1,-1-1 1,0 0 0,0 0 0,0-1 0,-1-1 0,0 1 0,-1-1 0,0 0 0,0-1-1,-1 0 1,0 0 0,0 0 0,6-15 0,-12 24-56,1-1 370,-11 55-57,9-52-310,1 0 1,0 0-1,0 1 0,-1-1 1,2 0-1,-1 0 0,0 0 1,0 1-1,1-1 0,-1 0 1,1 0-1,0 0 0,-1 0 0,1 0 1,0 0-1,0 0 0,1 0 1,-1 0-1,0-1 0,1 1 1,-1 0-1,1-1 0,-1 1 1,1-1-1,-1 1 0,1-1 1,0 0-1,2 1 0,3 1 43,0-2-1,0 1 0,-1-1 0,1 0 0,0 0 1,0-1-1,0 0 0,0 0 0,0-1 0,0 0 1,0 0-1,7-3 0,6-2-12,-1-1 0,31-17 0,27-10-1041,-76 33 991,-1 1 0,1 0 0,0 0 0,0 0 0,0 0 0,0 0 0,0 0 0,0 0 0,-1 1-1,1-1 1,0 0 0,0 0 0,0 1 0,0-1 0,-1 0 0,1 1 0,0-1 0,0 1 0,-1-1 0,1 1 0,0-1 0,-1 1 0,1 0 0,0-1 0,-1 1-1,1 0 1,-1 0 0,1-1 0,-1 1 0,0 0 0,1 0 0,-1 0 0,0-1 0,1 1 0,-1 0 0,0 0 0,0 0 0,0 0 0,0 0 0,0-1 0,0 1-1,0 0 1,0 2 0,0 55 208,-1-39-77,0 290 3355,1-304-3412,-1 0 0,0 0 1,0 0-1,0-1 1,-1 1-1,0 0 0,1-1 1,-2 1-1,1-1 1,0 0-1,-1 0 0,0 0 1,0 0-1,0 0 0,-1 0 1,1-1-1,-1 0 1,0 1-1,0-1 0,0-1 1,0 1-1,0-1 1,-1 1-1,1-1 0,-1 0 1,1-1-1,-1 1 1,0-1-1,0 0 0,0 0 1,0-1-1,0 1 0,1-1 1,-1 0-1,0-1 1,0 1-1,0-1 0,0 0 1,0 0-1,0 0 1,1-1-1,-1 1 0,1-1 1,-1 0-1,1-1 1,-1 1-1,-3-4 0,0 0-57,1-1 0,0 0 0,1 0-1,-1-1 1,1 0 0,1 0 0,-1 0 0,1-1-1,1 0 1,0 1 0,0-2 0,1 1 0,0 0-1,0-1 1,1 1 0,0-1 0,1 0-1,0 0 1,1 0 0,0 1 0,0-1 0,1 0-1,0 0 1,1 0 0,0 1 0,1-1 0,0 1-1,0 0 1,1 0 0,0 0 0,1 0-1,0 0 1,10-13 0,-2 9-144,1 0 0,0 1 1,0 1-1,2 0 0,-1 1 0,1 1 0,0 0 1,33-11-1,4 2-1305,87-17 1,-110 28-2786,-14 0-2152</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6.669"/>
    </inkml:context>
    <inkml:brush xml:id="br0">
      <inkml:brushProperty name="width" value="0.025" units="cm"/>
      <inkml:brushProperty name="height" value="0.025" units="cm"/>
    </inkml:brush>
  </inkml:definitions>
  <inkml:trace contextRef="#ctx0" brushRef="#br0">82 605 15631,'0'0'10217,"-10"-6"-8663,10 6-1552,-3-2 61,1 0 0,-1 0-1,0 0 1,0 1 0,1-1-1,-1 1 1,0 0 0,0 0 0,0 0-1,-1 0 1,-3 0 0,6 1-45,0 0 0,0 0-1,0 0 1,0 1 0,0-1 0,1 0 0,-1 1 0,0-1 0,0 0 0,0 1 0,1-1 0,-1 1 0,0-1 0,0 1 0,1 0 0,-1-1 0,0 1 0,1 0 0,-2 1 0,-9 31 267,9-21-242,1 1 1,0-1 0,1 0 0,0 0 0,1 0-1,3 21 1,-3-31-36,-1 1-1,0-1 1,1 0 0,0 0-1,0 1 1,-1-1-1,1 0 1,1 0-1,-1 0 1,0 0 0,0 0-1,1 0 1,-1 0-1,1 0 1,-1-1-1,1 1 1,0 0 0,0-1-1,0 0 1,0 1-1,0-1 1,0 0-1,0 0 1,0 0-1,1 0 1,-1 0 0,0-1-1,0 1 1,1-1-1,-1 0 1,0 1-1,1-1 1,-1 0 0,1 0-1,-1 0 1,0-1-1,1 1 1,-1-1-1,0 1 1,1-1 0,3-1-1,-1-1 32,1 0-1,0 0 0,-1 0 1,0-1-1,0 0 1,0 0-1,0 0 1,0 0-1,-1-1 0,0 0 1,0 0-1,0 0 1,-1 0-1,5-9 1,1-2 2,-1-2 0,0 1 1,7-29-1,-11 31-23,0 1-1,-2 0 0,0-1 1,0 0-1,-1 1 0,-1-1 1,-2-18-1,2 33-24,0-1 1,0 1-1,0 0 1,0 0-1,0-1 1,0 1-1,0 0 1,0 0-1,0-1 0,0 1 1,0 0-1,0 0 1,0-1-1,0 1 1,0 0-1,0 0 1,0-1-1,0 1 1,0 0-1,0 0 0,0-1 1,0 1-1,-1 0 1,1 0-1,0-1 1,0 1-1,0 0 1,0 0-1,-1 0 0,1-1 1,0 1-1,0 0 1,0 0-1,-1 0 1,1 0-1,0 0 1,0 0-1,-1-1 0,1 1 1,0 0-1,0 0 1,-1 0-1,1 0 1,0 0-1,-1 0 1,1 0-1,0 0 0,0 0 1,-1 0-1,1 0 1,0 0-1,0 0 1,-1 0-1,1 1 1,0-1-1,0 0 1,-1 0-1,1 0 0,0 0 1,0 0-1,0 0 1,-1 1-1,1-1 1,-9 16-242,6 1 229,1 0 1,1-1 0,0 1 0,2 28-1,0-41 20,-1-1 0,1 1 0,0-1-1,0 1 1,0-1 0,0 1-1,0-1 1,1 0 0,0 1-1,-1-1 1,1 0 0,4 5 0,-4-7 2,0 0 0,-1 0 0,1 0 0,0 0 0,0 0 0,0 0 0,-1 0 0,1 0 0,0-1 0,0 1 0,0-1 0,0 1 1,0-1-1,1 0 0,-1 0 0,0 0 0,0 0 0,0 0 0,0-1 0,0 1 0,0-1 0,0 1 0,0-1 0,2-1 0,3-1 11,-1 0 1,0-1-1,0 0 0,0-1 0,0 1 0,-1-1 0,0 0 0,0-1 0,0 1 0,0-1 0,-1 0 0,0 0 0,6-13 0,2-3-5,-2-2 1,14-40-1,-14 26 5,-2 0 1,-1-1 0,-2 1-1,-2-2 1,-2 1 0,-1 0-1,-9-64 1,9 103-15,-12-55-30,12 54 25,0 0 0,0 0 0,-1-1 1,1 1-1,0 0 0,-1 0 0,1-1 0,-1 1 1,1 0-1,-1 0 0,0 0 0,0 0 0,1 0 1,-1 0-1,0 0 0,0 0 0,0 0 0,0 0 1,0 0-1,0 1 0,0-1 0,0 0 1,0 1-1,0-1 0,-1 0 0,1 1 0,0 0 1,0-1-1,-1 1 0,1 0 0,0 0 0,-1-1 1,1 1-1,0 0 0,-3 1 0,2 0 1,1 0 1,-1 1-1,0-1 0,1 1 0,-1 0 0,1-1 1,-1 1-1,1 0 0,0 0 0,0 0 0,0 0 1,0 0-1,0 0 0,0 0 0,0 0 0,1 1 1,-1-1-1,1 0 0,0 0 0,-1 1 0,1-1 1,0 3-1,-1 6 32,-22 187 661,22-167-465,1 1 0,2-1 1,1 0-1,9 43 0,-9-62-187,1 0-1,0 0 1,0-1-1,2 1 1,-1-1-1,9 11 1,-12-18-18,0 0-1,1-1 1,0 1 0,0-1 0,0 0 0,0 0 0,0 0-1,1 0 1,-1-1 0,1 1 0,0-1 0,0 0 0,-1 0 0,2 0-1,-1-1 1,0 1 0,0-1 0,0 0 0,1 0 0,6 0-1,-10-1-8,0-1-1,0 1 0,0 0 1,-1-1-1,1 1 0,0 0 1,0-1-1,0 1 1,-1-1-1,1 1 0,0-1 1,-1 0-1,1 1 0,0-1 1,-1 0-1,1 1 0,-1-1 1,1 0-1,-1 0 0,1 1 1,-1-1-1,0 0 0,1 0 1,-1 0-1,0 0 0,0 0 1,1 0-1,-1 1 0,0-1 1,0 0-1,0 0 0,0 0 1,0-1-1,-2-38 258,2 36-259,-2-9-8,-1 1 0,0 0 0,0-1 0,-2 2 0,1-1 0,-1 0 0,-1 1 0,0 0 0,-1 0 0,0 1 0,-1 0 0,0 0 0,0 1 0,-1 0 0,-12-10 0,21 18 0,-1 1 0,1-1 0,-1 1 0,1-1 0,-1 1 0,1-1 0,-1 1 0,0-1 0,1 1 0,-1 0 0,0 0 0,1-1 0,-1 1 0,1 0 0,-1 0 0,0 0 0,0-1 0,1 1 0,-1 0 0,0 0 0,1 0 0,-1 0 0,0 0 0,1 0 0,-1 1 0,0-1 0,1 0 0,-1 0 0,0 0 0,1 1 0,-1-1 0,0 0 0,1 1 0,-1-1 0,1 1 0,-1-1 0,1 0 0,-1 1 0,1-1 0,-1 1 0,0 0 0,1 1 0,-1-1 0,1 0 0,0 1 0,0-1 0,0 1 0,0-1 0,0 0 0,0 1 0,0-1 0,1 1 0,-1-1 0,0 0 0,1 1 0,-1-1 0,1 0 0,-1 1 0,1-1 0,0 0 0,0 0 0,-1 0 0,2 2 0,3 1 0,-1 1 0,1-1 0,0 0 0,0 0 0,0-1 0,1 0 0,-1 0 0,1 0 0,0 0 0,0-1 0,0 0 0,0 0 0,0-1 0,0 0 0,0 0 0,1 0 0,-1-1 0,0 1 0,1-2 0,11-1 0,-12 2 0,1-1 0,-1 0 0,0 0 0,0-1 0,1 0 0,-1 0 0,0 0 0,-1-1 0,1 0 0,0 0 0,-1 0 0,0-1 0,1 0 0,-2 0 0,1 0 0,0-1 0,-1 1 0,0-1 0,0 0 0,5-9 0,-5 5 0,-1-1 0,0 1 0,0-1 0,-1 0 0,0 0 0,-1 0 0,0 0 0,-1 0 0,0 0 0,-1 0 0,-2-14 0,3 23 0,0 1 0,0 0 0,0-1 0,0 1 0,0 0 0,0-1 0,0 1 0,0-1 0,0 1 0,0 0 0,0-1 0,0 1 0,-1 0 0,1-1 0,0 1 0,0 0 0,0-1 0,-1 1 0,1 0 0,0 0 0,0-1 0,-1 1 0,1 0 0,0 0 0,0-1 0,-1 1 0,1 0 0,0 0 0,-1 0 0,1-1 0,0 1 0,-1 0 0,1 0 0,-1 0 0,-7 11 0,-1 20 0,7-14 0,1-1 0,0 1 0,1-1 0,1 1 0,4 27 0,-4-41 0,0 1 0,0-1 0,0 1 0,0-1 0,1 0 0,-1 1 0,1-1 0,0 0 0,0 0 0,0 0 0,0 0 0,0 0 0,1 0 0,-1-1 0,1 1 0,0-1 0,0 0 0,0 0 0,0 0 0,0 0 0,0 0 0,1-1 0,-1 1 0,0-1 0,1 0 0,-1 0 0,1 0 0,0-1 0,-1 1 0,1-1 0,6 0 0,-7 0-93,-1 0 1,1 0-1,-1 0 0,1-1 1,0 1-1,-1-1 1,1 0-1,-1 1 0,1-1 1,-1 0-1,0-1 0,1 1 1,-1 0-1,0-1 0,0 1 1,0-1-1,0 0 1,0 1-1,2-5 0,-1 2-350,0 0 0,-1 0 0,1-1 1,-1 1-1,-1-1 0,1 0 0,0 1 0,-1-1 0,1-9 0,-1-1-959,0 1 0,-1-1 0,0 0 0,-2 1 1,0-1-1,-5-19 0,-11-23-6718</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6.998"/>
    </inkml:context>
    <inkml:brush xml:id="br0">
      <inkml:brushProperty name="width" value="0.025" units="cm"/>
      <inkml:brushProperty name="height" value="0.025" units="cm"/>
    </inkml:brush>
  </inkml:definitions>
  <inkml:trace contextRef="#ctx0" brushRef="#br0">24 0 14574,'0'0'14093,"-24"64"-13484,38-35-257,2-4-288,0-2 32,-1-6-576,0-4-962,-4-5-1184,-4-6-865,-3-2-1122</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7.469"/>
    </inkml:context>
    <inkml:brush xml:id="br0">
      <inkml:brushProperty name="width" value="0.025" units="cm"/>
      <inkml:brushProperty name="height" value="0.025" units="cm"/>
    </inkml:brush>
  </inkml:definitions>
  <inkml:trace contextRef="#ctx0" brushRef="#br0">171 125 16464,'2'-9'4553,"1"-3"-3028,-1 0 0,0 0 0,-1 1 0,0-19 0,-1 28-1322,0 0-1,0 0 1,0 0 0,0 0-1,-1 0 1,1 0 0,-1 0-1,0 0 1,1 1 0,-1-1-1,0 0 1,0 1 0,0-1-1,0 0 1,0 1 0,0-1 0,-3-2-1,2 4-189,0-1-1,0 0 0,0 1 1,1-1-1,-1 1 0,0 0 1,0-1-1,0 1 1,0 0-1,0 0 0,0 0 1,0 1-1,0-1 0,0 0 1,0 1-1,1-1 1,-1 1-1,0 0 0,0-1 1,0 1-1,1 0 0,-4 2 1,-5 5-15,0-1-1,0 1 1,1 1-1,0 0 1,1 0 0,0 1-1,0 0 1,1 1 0,0-1-1,1 1 1,0 0 0,1 1-1,0 0 1,1 0 0,-3 13-1,6-24 3,1 1-1,-1-1 0,1 1 0,0-1 0,0 0 1,0 1-1,0-1 0,0 1 0,0-1 0,0 1 1,0-1-1,0 1 0,1-1 0,-1 0 0,1 1 1,-1-1-1,1 0 0,-1 1 0,1-1 1,0 0-1,0 0 0,-1 1 0,1-1 0,0 0 1,0 0-1,0 0 0,0 0 0,2 1 0,-1-1 6,1-1 0,0 1 0,0 0 0,-1-1 0,1 1 0,0-1 0,0 0 0,0 0 0,-1 0 0,1-1 0,0 1 0,0 0 0,4-2 0,9-3 29,0 0-1,-1-1 0,0-1 1,15-9-1,56-40-13,-56 34-22,65-33 0,-95 54 2,0 1 0,1 0 0,-1-1 0,1 1 0,-1 0 0,1 0 0,0-1 0,-1 1 0,1 0 0,-1 0 0,1 0 0,-1 0 0,1 0 0,-1 0 0,1 0 0,0 0 0,-1 0 0,1 0 0,-1 0 0,1 0 0,-1 0 0,1 1 0,-1-1 0,1 0 0,-1 0 0,1 0 0,-1 1 0,1-1 0,-1 0 0,1 1 0,-1-1 0,1 0 0,0 2 0,2 20 0,-13 35 0,9-51 0,-4 12 0,2-11 0,1 1 0,0 0 0,0 0 0,1 0 0,0 0 0,0 0 0,1 1 0,0-1 0,1 0 0,1 12 0,-1-19 0,0 1 0,0-1 0,0 0 0,1 0 0,-1 0 0,0 0 0,0 0 0,0 0 0,1-1 0,-1 1 0,0 0 0,1-1 0,-1 1 0,1-1 0,-1 1 0,1-1 0,-1 0 0,1 1 0,-1-1 0,1 0 0,-1 0 0,1 0 0,-1 0 0,1-1 0,-1 1 0,1 0 0,-1-1 0,3 0 0,42-15 0,-21-1 0,-2-2 0,0 0 0,-1-1 0,-1-1 0,22-30 0,-4 7 0,-39 43 0,0 1 0,0 0 0,0 0 0,0-1 0,1 1 0,-1 0 0,0 0 0,0-1 0,0 1 0,0 0 0,1 0 0,-1 0 0,0-1 0,0 1 0,0 0 0,1 0 0,-1 0 0,0 0 0,0-1 0,1 1 0,-1 0 0,0 0 0,1 0 0,-1 0 0,0 0 0,0 0 0,1 0 0,-1 0 0,0 0 0,0 0 0,1 0 0,-1 0 0,0 0 0,1 0 0,-1 0 0,0 0 0,0 0 0,1 0 0,-1 0 0,1 1 0,0 13 0,-10 37 0,6-31 0,2-19-7,1-1 0,0 1 0,0 0 0,0-1 0,0 1 1,0 0-1,0 0 0,1-1 0,-1 1 0,0 0 0,0-1 0,0 1 0,1 0 0,-1-1 0,0 1 1,1-1-1,-1 1 0,0 0 0,1-1 0,-1 1 0,1-1 0,-1 1 0,1-1 0,-1 1 0,1-1 0,-1 0 1,1 1-1,0-1 0,0 1 0,25 1-759,-21-3 314,0 1-1,0-1 1,0-1-1,0 1 1,-1-1 0,1 0-1,0 0 1,6-4-1,-2-4-7378</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8.744"/>
    </inkml:context>
    <inkml:brush xml:id="br0">
      <inkml:brushProperty name="width" value="0.025" units="cm"/>
      <inkml:brushProperty name="height" value="0.025" units="cm"/>
    </inkml:brush>
  </inkml:definitions>
  <inkml:trace contextRef="#ctx0" brushRef="#br0">50 1 20179,'0'0'1634,"-27"99"-1186,14-38-96,5 2 1,6-2-289,2-7-32,9-6-288,10-11-2147,2-10-1024,-3-6-1570,-5-6 1</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9.073"/>
    </inkml:context>
    <inkml:brush xml:id="br0">
      <inkml:brushProperty name="width" value="0.025" units="cm"/>
      <inkml:brushProperty name="height" value="0.025" units="cm"/>
    </inkml:brush>
  </inkml:definitions>
  <inkml:trace contextRef="#ctx0" brushRef="#br0">0 311 15310,'0'0'7175,"87"-61"-6054,-13 34 129,11-2-642,8-3-480,0 2-96,-7 2-480,-14 3-962,-18 2-832,-19 4-1409,-25 1-1378,-10-1-5349</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9.420"/>
    </inkml:context>
    <inkml:brush xml:id="br0">
      <inkml:brushProperty name="width" value="0.025" units="cm"/>
      <inkml:brushProperty name="height" value="0.025" units="cm"/>
    </inkml:brush>
  </inkml:definitions>
  <inkml:trace contextRef="#ctx0" brushRef="#br0">0 175 16464,'0'0'5285,"61"-8"-3876,-8-2 64,14-6 65,5-3-545,5-6-801,-4-1-224,-5 0-2146,-17 3-2883,-12 1-4580</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19.936"/>
    </inkml:context>
    <inkml:brush xml:id="br0">
      <inkml:brushProperty name="width" value="0.025" units="cm"/>
      <inkml:brushProperty name="height" value="0.025" units="cm"/>
    </inkml:brush>
  </inkml:definitions>
  <inkml:trace contextRef="#ctx0" brushRef="#br0">51 14 6887,'0'0'19709,"-8"8"-19005,3-3-646,1 0-1,0 1 0,0-1 0,0 1 0,1 0 0,0 0 0,0 0 0,1 0 0,-1 1 0,1-1 0,1 1 0,-1-1 1,1 1-1,0 0 0,1-1 0,-1 1 0,2 0 0,-1 0 0,1-1 0,-1 1 0,2 0 0,-1-1 0,1 1 0,0-1 1,5 10-1,-7-14-49,1-1 0,0 1 1,0-1-1,0 1 0,0-1 1,0 0-1,0 1 0,0-1 1,1 0-1,-1 0 0,0 0 1,1 0-1,-1 0 0,1 0 1,-1 0-1,1 0 1,-1-1-1,1 1 0,0-1 1,-1 1-1,1-1 0,0 1 1,-1-1-1,3 0 0,-1 0 36,0-1 0,0 0 0,0 0 0,0 0 0,0 0 0,0 0-1,-1 0 1,1-1 0,0 1 0,-1-1 0,0 0 0,5-3 0,4-7 229,0 0 1,0 0-1,15-26 1,-25 37-263,28-49 208,17-23 678,-40 72-714,-3 11-141,-2 21-22,-2-26 44,1 17 37,-1-2-54,1 0 1,1 0-1,1 1 0,1-1 0,8 32 1,-11-51-45,0 0 0,0 0 1,0 0-1,0 0 0,1 0 1,-1 0-1,0 0 0,1-1 1,-1 1-1,0 0 0,1 0 1,-1 0-1,1 0 0,0-1 1,-1 1-1,1 0 0,-1-1 0,1 1 1,0 0-1,0-1 0,-1 1 1,1-1-1,0 1 0,0-1 1,0 1-1,0-1 0,0 0 1,-1 1-1,1-1 0,0 0 1,0 0-1,0 1 0,0-1 1,0 0-1,0 0 0,0 0 1,0 0-1,0-1 0,0 1 0,0 0 1,0 0-1,0 0 0,-1-1 1,1 1-1,0-1 0,0 1 1,0 0-1,0-1 0,0 1 1,-1-1-1,1 0 0,0 1 1,-1-1-1,1 0 0,0 1 1,-1-1-1,1 0 0,0-1 1,6-6-73,0-2 0,0 1 0,9-18 0,-12 21-150,27-50-3637,-13 17-2202,-7 11-1538</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0.331"/>
    </inkml:context>
    <inkml:brush xml:id="br0">
      <inkml:brushProperty name="width" value="0.025" units="cm"/>
      <inkml:brushProperty name="height" value="0.025" units="cm"/>
    </inkml:brush>
  </inkml:definitions>
  <inkml:trace contextRef="#ctx0" brushRef="#br0">98 0 18898,'0'0'5226,"-3"11"-4665,0 3-495,0 1 1,0 0-1,2 0 0,0 0 1,0 0-1,2 0 1,0 0-1,3 16 1,29 202 1402,10 52 697,-34-249-2107,-4-26 34,-4-22 219,-2 4-285,0-1 0,0 1 0,-1 0 0,-1-1 0,1 1 0,-1 0 0,-8-14-1,-36-57-34,21 36 20,10 16 25,-28-53-101,40 72 102,0 0 0,1 0 0,0 0 0,1-1 0,0 0 1,0 1-1,-1-16 0,4 24-18,0-1-1,0 0 1,0 0 0,-1 1-1,1-1 1,0 1 0,0-1-1,0 0 1,0 1 0,0 0-1,0-1 1,0 1 0,0-1-1,0 1 1,0 0 0,0 0-1,0 0 1,0 0 0,0 0-1,0 0 1,0 0 0,1 0-1,0 0 1,39 0-117,-31 1 122,5-1-651,-1-1-1,1 0 0,24-6 1,14-14-9258,-20 1-5603</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1.068"/>
    </inkml:context>
    <inkml:brush xml:id="br0">
      <inkml:brushProperty name="width" value="0.025" units="cm"/>
      <inkml:brushProperty name="height" value="0.025" units="cm"/>
    </inkml:brush>
  </inkml:definitions>
  <inkml:trace contextRef="#ctx0" brushRef="#br0">1 0 15567,'0'0'5199,"0"10"-3731,0 79-157,4-1 0,4 0-1,31 140 1,-38-221-1393,9 24 420,-10-30-383,0 0 0,1 0 0,-1-1 0,1 1 0,-1 0 0,1 0 0,-1 0-1,1 0 1,-1 0 0,1-1 0,0 1 0,0 0 0,-1-1 0,1 1 0,0 0 0,0-1 0,0 1 0,0-1 0,0 1 0,-1-1 0,1 0 0,0 1 0,0-1 0,2 0 0,-3 0-358,1-1 0,0 0 0,0 1 0,0-1 0,0 0 0,-1 0 0,1 0 0,0 0 0,-1 0 0,1 0 0,-1 0 0,1 0 0,-1 0 0,0 0 0,1 0 0,-1 0 0,0 0 0,0 0 0,1-1 0,-1 1 0,0 0 0,0 0 0,-1-2 0,2 1-1173,1-18-8562</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2.804"/>
    </inkml:context>
    <inkml:brush xml:id="br0">
      <inkml:brushProperty name="width" value="0.025" units="cm"/>
      <inkml:brushProperty name="height" value="0.025" units="cm"/>
    </inkml:brush>
  </inkml:definitions>
  <inkml:trace contextRef="#ctx0" brushRef="#br0">144 59 12908,'0'-2'552,"-1"-1"1,1 0-1,0 0 0,-1 1 0,1-1 0,-1 0 1,0 1-1,1-1 0,-2 1 0,1-1 0,0 1 0,0 0 1,-1-1-1,1 1 0,-1 0 0,0 0 0,1 0 1,-3-2-1,2 2-424,0 1 0,0 0 1,0 0-1,1 0 0,-1 0 0,0 1 1,0-1-1,0 0 0,0 1 0,-1 0 1,1-1-1,0 1 0,0 0 0,0 0 1,0 0-1,0 0 0,0 0 1,0 1-1,0-1 0,0 1 0,0-1 1,0 1-1,0 0 0,0-1 0,-3 3 1,1 0-125,0 0 1,-1 0 0,1 1 0,1-1-1,-1 1 1,0 0 0,1 0 0,0 0-1,0 0 1,0 1 0,1-1 0,-1 1-1,1 0 1,0 0 0,0 0 0,1 0-1,-2 5 1,0 7-23,-1-1-1,2 1 0,-1 33 0,3-48 17,0 1 0,-1-1 0,1 0 0,0 0-1,0 0 1,1 0 0,-1 0 0,0 0 0,1 0-1,-1 1 1,1-1 0,0 0 0,-1 0 0,1-1-1,0 1 1,0 0 0,0 0 0,1 0 0,-1-1-1,0 1 1,1 0 0,-1-1 0,1 1 0,-1-1-1,1 0 1,0 0 0,0 1 0,0-1 0,-1 0-1,1 0 1,0-1 0,0 1 0,0 0 0,0-1-1,0 1 1,1-1 0,-1 0 0,3 1 0,0-2 14,-1 1 0,1-1 0,-1 0 0,0 0 0,1 0 1,-1-1-1,0 0 0,0 0 0,0 0 0,0 0 1,0 0-1,0-1 0,0 0 0,-1 0 0,0 0 0,1 0 1,3-6-1,2-4 119,0-1 1,-1 1 0,-1-2-1,-1 1 1,0-1 0,-1 0 0,0 0-1,3-19 1,-15 78-56,1 0 1,1 51-1,5-94-65,-1 0 0,1 0-1,0 0 1,0 0-1,0 0 1,0 0-1,0 0 1,0 0-1,0 0 1,0-1-1,0 1 1,1 0 0,-1 0-1,0 0 1,0 0-1,1 0 1,-1 0-1,1-1 1,-1 1-1,1 0 1,-1 0-1,1 0 1,-1-1 0,1 1-1,0 0 1,-1-1-1,1 1 1,0-1-1,0 1 1,-1-1-1,1 1 1,0-1-1,0 1 1,0-1 0,0 0-1,-1 1 1,1-1-1,0 0 1,0 0-1,0 0 1,0 0-1,0 0 1,0 0-1,0 0 1,0 0 0,1 0-1,1-1 52,0 0 0,0 0 0,0-1 0,0 1 0,0 0 1,-1-1-1,1 0 0,0 0 0,-1 0 0,0 0 0,1 0 0,2-4 0,4-5-84,-1-1 0,0 0 0,-1 0 0,-1-1 1,8-18-1,-3-12-6846,-11 33 382</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09.983"/>
    </inkml:context>
    <inkml:brush xml:id="br0">
      <inkml:brushProperty name="width" value="0.025" units="cm"/>
      <inkml:brushProperty name="height" value="0.025" units="cm"/>
    </inkml:brush>
  </inkml:definitions>
  <inkml:trace contextRef="#ctx0" brushRef="#br0">148 530 12780,'-94'25'4435,"41"-18"3115,377-16-4310,171-25-2889,-389 26-173,350-36-373,650-148 0,-136-41 307,-893 218 110,-17 4-3044,-57 8-2525,-10-1 1507,-17-4-6447</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3.426"/>
    </inkml:context>
    <inkml:brush xml:id="br0">
      <inkml:brushProperty name="width" value="0.025" units="cm"/>
      <inkml:brushProperty name="height" value="0.025" units="cm"/>
    </inkml:brush>
  </inkml:definitions>
  <inkml:trace contextRef="#ctx0" brushRef="#br0">28 0 15471,'0'0'6294,"-4"10"-5590,-2 14-471,0-1 1,2 1-1,0 0 0,2 0 0,1 0 0,1 25 0,2-4 974,3 0 0,14 69 0,-17-105-1096,9 30 86,-11-37-188,0-1 1,1 0-1,-1 1 0,1-1 0,-1 0 1,1 0-1,-1 1 0,1-1 1,0 0-1,0 0 0,-1 0 1,1 0-1,0 0 0,0 0 1,0 0-1,0 0 0,0 0 0,0-1 1,1 1-1,-1 0 0,2 0 1,-2-1 8,0-1 1,0 0-1,0 1 1,0-1-1,-1 0 1,1 0 0,0 0-1,0 1 1,-1-1-1,1 0 1,-1 0-1,1 0 1,-1 0-1,1 0 1,-1 0 0,1 0-1,-1 0 1,0-1-1,0 1 1,0 0-1,1 0 1,-1 0-1,0 0 1,0 0 0,-1 0-1,1-2 1,0-43 71,0 38-62,0 4-24,1-4 3,-1 0 1,0 0-1,0 0 1,-1 1-1,0-1 1,0 0-1,-1 0 1,0 1-1,0-1 1,-1 1-1,0 0 1,-4-8-1,7 14-11,0 1 0,0 0 0,-1-1 0,1 1 0,0 0-1,0-1 1,0 1 0,0 0 0,0 0 0,-1-1 0,1 1-1,0 0 1,0-1 0,-1 1 0,1 0 0,0 0 0,0 0-1,-1-1 1,1 1 0,0 0 0,-1 0 0,1 0 0,0 0-1,-1-1 1,1 1 0,0 0 0,-1 0 0,1 0 0,0 0-1,-1 0 1,1 0 0,0 0 0,-1 0 0,1 0 0,0 0-1,-1 0 1,1 0 0,0 0 0,-1 1 0,-1 14-144,8 23 51,-4-33 120,0-1 0,0 1-1,0-1 1,1 0 0,0 0 0,0 0-1,0 0 1,0-1 0,1 1 0,-1-1-1,1 0 1,0 0 0,0 0-1,0 0 1,0-1 0,1 1 0,-1-1-1,1 0 1,-1-1 0,1 1-1,0-1 1,-1 0 0,1 0 0,0 0-1,0-1 1,0 0 0,0 0-1,0 0 1,0 0 0,-1-1 0,1 0-1,0 0 1,0 0 0,-1-1-1,1 1 1,0-1 0,-1 0 0,0-1-1,1 1 1,-1-1 0,0 1-1,0-1 1,-1-1 0,1 1 0,0 0-1,5-8 1,-4 5 58,0-1 0,0 1 0,0-1 0,-1 0 0,0 0 0,0 0 1,-1 0-1,1-1 0,-2 0 0,1 0 0,-1 1 0,-1-1 0,1 0 0,-1-1 0,0-15 0,-6 19-62,-3 12-40,-6 14-30,9-3 89,0-1 0,2 1 1,0 0-1,1 0 0,1 31 0,0-48-23,1-1-1,0 1 1,0 0-1,0 0 1,0 0-1,0 0 0,0 0 1,0 0-1,0 0 1,0 0-1,0 0 1,0 0-1,0 0 0,1 0 1,-1 0-1,0-1 1,1 1-1,-1 0 1,1 0-1,-1 0 0,1-1 1,-1 1-1,1 0 1,-1 0-1,1-1 1,0 1-1,0 0 0,-1-1 1,1 1-1,0-1 1,0 1-1,0-1 1,-1 1-1,1-1 1,0 0-1,0 1 0,0-1 1,0 0-1,0 0 1,0 0-1,0 0 1,0 0-1,0 1 0,0-2 1,-1 1-1,1 0 1,0 0-1,0 0 1,0 0-1,0-1 0,0 1 1,0 0-1,1-1 1,3-1 27,-1-1 0,1 1 0,0-1 0,-1 0 0,1 0 0,-1 0 1,0-1-1,4-4 0,0 0-253,17-19 187,-17 11-3777,-14 16-3822,-2-1 1259</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3.801"/>
    </inkml:context>
    <inkml:brush xml:id="br0">
      <inkml:brushProperty name="width" value="0.025" units="cm"/>
      <inkml:brushProperty name="height" value="0.025" units="cm"/>
    </inkml:brush>
  </inkml:definitions>
  <inkml:trace contextRef="#ctx0" brushRef="#br0">0 0 20499,'0'0'7592,"51"17"-13710,-39-14-1121</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4.133"/>
    </inkml:context>
    <inkml:brush xml:id="br0">
      <inkml:brushProperty name="width" value="0.025" units="cm"/>
      <inkml:brushProperty name="height" value="0.025" units="cm"/>
    </inkml:brush>
  </inkml:definitions>
  <inkml:trace contextRef="#ctx0" brushRef="#br0">115 69 18738,'0'0'3379,"-11"6"-374,3-3-2442,-3 2 52,0 0 0,1 1 0,-15 10-1,22-14-524,0 1-1,0-1 1,0 1-1,0 0 1,1 0-1,-1 0 1,1 0-1,0 0 1,-1 1-1,2-1 1,-1 0-1,0 1 0,1 0 1,-1-1-1,1 1 1,-1 7-1,2-10-88,0 0 0,0-1 1,0 1-1,0-1 0,0 1 0,0 0 0,0-1 0,0 1 0,0-1 0,0 1 0,0 0 0,0-1 0,0 1 0,1-1 0,-1 1 0,0-1 0,1 1 0,-1-1 0,0 1 0,1-1 0,-1 1 1,0-1-1,1 1 0,-1-1 0,1 1 0,-1-1 0,1 0 0,-1 1 0,1-1 0,-1 0 0,1 0 0,-1 1 0,1-1 0,0 0 0,26-1 45,22-20 58,69-69-8,-117 90-95,0-1 0,-1 0-1,1 1 1,0-1 0,0 1 0,-1-1-1,1 1 1,0-1 0,0 1-1,0 0 1,-1-1 0,1 1 0,0 0-1,0 0 1,0 0 0,0 0-1,0 0 1,0 0 0,0 0 0,0 0-1,-1 0 1,1 0 0,0 0-1,0 0 1,0 1 0,0-1-1,0 0 1,0 1 0,-1-1 0,1 0-1,0 1 1,0-1 0,-1 1-1,1-1 1,0 1 0,0 0 0,-1-1-1,1 1 1,0 1 0,10 38 70,-11-35-57,1-1 0,0 1 0,0-1 0,0 1 1,0-1-1,1 0 0,2 6 0,-3-9-10,0 0 0,0-1 0,-1 1 0,1-1 0,0 1-1,0-1 1,0 1 0,0-1 0,0 1 0,0-1 0,0 0-1,0 1 1,0-1 0,0 0 0,0 0 0,0 0 0,0 0 0,0 0-1,0 0 1,0 0 0,0 0 0,-1-1 0,1 1 0,0 0-1,0 0 1,0-1 0,0 1 0,0-1 0,0 1 0,0-1 0,0 1-1,-1-1 1,1 1 0,0-1 0,0 0 0,-1 1 0,1-1-1,1-1 1,13-11 63,0-1 0,21-25-1,-27 28-87,0 0-1,1 1 0,1 0 1,-1 0-1,2 1 0,-1 0 1,18-9-1,-28 18 16,-1 0-1,1-1 1,-1 1-1,1 0 1,0 0 0,-1-1-1,1 1 1,-1 0-1,1 0 1,-1 0-1,1 0 1,0 0 0,-1 0-1,1 0 1,-1 0-1,1 0 1,-1 0-1,1 0 1,0 1 0,-1-1-1,1 0 1,-1 0-1,1 1 1,-1-1-1,1 0 1,-1 0 0,1 1-1,-1-1 1,1 1-1,-1-1 1,1 1 0,7 23-3,-8 41 386,-1-47-145,1-17-218,-1 0 1,1-1-1,0 1 1,0 0-1,0 0 1,0 0-1,0 0 0,0-1 1,0 1-1,1 0 1,-1 0-1,0 0 0,0 0 1,1-1-1,-1 1 1,0 0-1,1 0 0,-1-1 1,1 1-1,-1 0 1,1-1-1,-1 1 1,1 0-1,0-1 0,0 2 1,0-2-75,0 0 1,0 0 0,0 0 0,0-1-1,0 1 1,0 0 0,0 0 0,0 0-1,0-1 1,-1 1 0,1 0-1,0-1 1,0 1 0,0-1 0,0 1-1,-1-1 1,1 1 0,1-2 0,17-17-3478,-7 3-3321,5-10-8405</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4.634"/>
    </inkml:context>
    <inkml:brush xml:id="br0">
      <inkml:brushProperty name="width" value="0.025" units="cm"/>
      <inkml:brushProperty name="height" value="0.025" units="cm"/>
    </inkml:brush>
  </inkml:definitions>
  <inkml:trace contextRef="#ctx0" brushRef="#br0">0 243 14510,'0'0'11915,"78"24"-10378,-22-49-512,13-9-640,8-3-289,5-1-32,-3 2 0,-5 4-641,-14 7-1024,-14 6-1154,-20 5-736,-19 8-2050</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4.979"/>
    </inkml:context>
    <inkml:brush xml:id="br0">
      <inkml:brushProperty name="width" value="0.025" units="cm"/>
      <inkml:brushProperty name="height" value="0.025" units="cm"/>
    </inkml:brush>
  </inkml:definitions>
  <inkml:trace contextRef="#ctx0" brushRef="#br0">1 299 8264,'0'0'12428,"56"18"-10346,-2-40-417,16-11-159,13-8-257,4-2-737,0 2-352,-9 5-128,-10 5-352,-19 8-2114,-18 6-1442,-15 2-1601,-11 1-8488</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5.368"/>
    </inkml:context>
    <inkml:brush xml:id="br0">
      <inkml:brushProperty name="width" value="0.025" units="cm"/>
      <inkml:brushProperty name="height" value="0.025" units="cm"/>
    </inkml:brush>
  </inkml:definitions>
  <inkml:trace contextRef="#ctx0" brushRef="#br0">219 0 17040,'0'0'8072,"11"97"-7111,-19-32 224,-8 17-32,-13 12-545,-2 10-287,-6 8-193,-2-4-64,9-6-641,3-19-3298,14-20-4229</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6.274"/>
    </inkml:context>
    <inkml:brush xml:id="br0">
      <inkml:brushProperty name="width" value="0.025" units="cm"/>
      <inkml:brushProperty name="height" value="0.025" units="cm"/>
    </inkml:brush>
  </inkml:definitions>
  <inkml:trace contextRef="#ctx0" brushRef="#br0">1 492 8872,'5'-77'2458,"-5"48"406,2 0-1,1 0 1,12-49-1,-15 86-2524,0-1 0,0 1 0,1-1 0,0 0 0,2 11 0,2 13-125,1 105 178,-6-84-348,3-1-1,11 65 1,-14-115-42,0 0 0,0 0 0,0 0 0,0 0 0,0-1 0,0 1 0,0 0 0,0 0 0,0 0 0,1 0 0,-1 0 0,0-1 0,1 1 0,-1 0 0,0 0 0,1-1 0,-1 1 0,1 0 0,-1 0 0,1-1 0,0 1 0,-1-1 0,1 1 0,0 0-1,-1-1 1,1 1 0,0-1 0,-1 1 0,1-1 0,0 0 0,0 1 0,0-1 0,0 0 0,-1 0 0,1 0 0,0 1 0,0-1 0,0 0 0,0 0 0,0 0 0,-1 0 0,1 0 0,0 0 0,0-1 0,0 1 0,0 0 0,0 0 0,-1-1 0,1 1 0,0 0 0,0-1 0,-1 1 0,1-1 0,0 1 0,0-1 0,-1 1 0,1-1 0,0 0 0,0 0 0,5-5 64,0 0-1,-1 0 1,0 0-1,0 0 1,5-8-1,37-72 1100,-4-1 1,-4-3-1,53-179 0,-79 216-914,9-24-198,-21 135-15844,-5-36 6636</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7.029"/>
    </inkml:context>
    <inkml:brush xml:id="br0">
      <inkml:brushProperty name="width" value="0.025" units="cm"/>
      <inkml:brushProperty name="height" value="0.025" units="cm"/>
    </inkml:brush>
  </inkml:definitions>
  <inkml:trace contextRef="#ctx0" brushRef="#br0">0 374 16271,'0'0'7202,"11"-7"-6108,-2 1-972,-2 1 0,1-2 0,-1 1 0,0-1 0,0 0 0,-1 0 0,1-1 0,-2 0 0,1 0 0,-1-1 0,-1 1 0,1-1 0,4-14 1,-6 12 24,1-1 1,-1 1-1,-1-1 1,0 0-1,-1 0 1,0 1-1,-1-1 1,0 0-1,-1 0 1,-2-13-1,3 24-141,0 0-1,0 1 0,0-1 0,-1 0 0,1 0 1,0 1-1,0-1 0,-1 0 0,1 1 0,0-1 1,-1 0-1,1 1 0,-1-1 0,1 0 0,-1 1 0,1-1 1,-1 1-1,1-1 0,-1 1 0,0-1 0,1 1 1,-1 0-1,1-1 0,-1 1 0,0 0 0,0-1 1,1 1-1,-1 0 0,0 0 0,1 0 0,-1-1 1,0 1-1,0 0 0,0 0 0,1 0 0,-1 0 1,0 0-1,0 1 0,1-1 0,-1 0 0,0 0 1,1 0-1,-1 1 0,0-1 0,0 0 0,1 1 0,-1-1 1,0 1-1,1-1 0,-1 0 0,1 1 0,-1-1 1,1 1-1,-2 1 0,-1 1 5,0 0-1,0 1 1,0-1 0,1 1-1,-1 0 1,1 0 0,-4 8-1,0 8 2,1-1 0,1 1-1,0 1 1,2-1 0,0 0-1,1 1 1,5 38 0,-4-57-11,0 0 0,0 0 1,0 0-1,1 0 0,-1 0 1,1-1-1,-1 1 0,1 0 0,0 0 1,0-1-1,0 1 0,0 0 1,0-1-1,0 1 0,0-1 1,0 1-1,1-1 0,-1 0 0,1 1 1,-1-1-1,1 0 0,-1 0 1,4 1-1,-2-1 1,0 0 0,1 0 1,-1-1-1,0 0 0,0 1 1,1-1-1,-1-1 0,0 1 1,1 0-1,-1-1 0,0 1 1,5-3-1,7-2 7,0-1 0,-1-1 0,0 0 0,18-13 0,3-4 20,44-28 9,-72 48-40,0 0 0,1 1 0,0 0 0,0 0 0,0 0-1,0 1 1,0 0 0,12 0 0,-20 2 15,1 0-1,-1 0 1,1 0-1,-1 0 1,1 0-1,-1 0 1,1 0-1,-1 0 0,1 1 1,-1-1-1,0 0 1,1 0-1,-1 1 1,1-1-1,-1 0 1,0 1-1,1-1 1,-1 0-1,0 1 1,1-1-1,-1 0 1,0 1-1,1-1 0,-1 1 1,0-1-1,0 0 1,0 1-1,1-1 1,-1 1-1,0-1 1,0 1-1,0-1 1,0 1-1,0-1 1,0 1-1,0-1 1,0 1-1,0-1 0,0 1 1,0-1-1,0 1 1,0-1-1,-1 1 1,1-1-1,0 0 1,0 1-1,0-1 1,-1 1-1,1-1 1,0 1-1,0-1 1,-1 0-1,1 1 0,0-1 1,-1 0-1,1 1 1,-1-1-1,0 1 22,1 0-1,0-1 0,-1 1 1,1 0-1,-1-1 0,1 1 1,-1-1-1,1 1 0,-1-1 1,0 1-1,1-1 0,-1 0 0,0 1 1,1-1-1,-1 0 0,0 1 1,1-1-1,-1 0 0,0 0 1,1 1-1,-1-1 0,0 0 1,0 0-1,1 0 0,-1 0 1,0 0-1,0 0 0,1 0 1,-1 0-1,0-1 0,0 1 0,1 0 1,-1 0-1,0-1 0,1 1 1,-1 0-1,0-1 0,1 1 1,-1-1-1,0 1 0,1 0 1,-1-1-1,1 0 0,-2 0 1,-5-11 188,1-1 0,0 0 1,1 0-1,0 0 1,1-1-1,1 1 0,-2-17 1,0 8-66,-1 1-96,4 16-46,0 0 1,1 0 0,-1-1 0,1 1-1,1 0 1,-1-9 0,1 13-36,0 0 0,0 0 0,1 0 0,-1 0 0,0 0 0,1 0 0,-1 0 0,1 0 0,-1 0 0,1 0 0,0 0 0,-1 0 0,1 0 0,0 1 0,0-1 0,-1 0 0,1 0 0,0 1 0,0-1 0,0 1 0,0-1 0,0 0 0,0 1 0,0 0 0,0-1 0,0 1 0,0 0 0,0-1 0,0 1 0,0 0 0,0 0 0,0 0 0,1 0 0,-1 0 0,0 0 0,2 1 0,37-1-1786,27 1-3424,-3-10-5593,-30-1 264</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7.435"/>
    </inkml:context>
    <inkml:brush xml:id="br0">
      <inkml:brushProperty name="width" value="0.025" units="cm"/>
      <inkml:brushProperty name="height" value="0.025" units="cm"/>
    </inkml:brush>
  </inkml:definitions>
  <inkml:trace contextRef="#ctx0" brushRef="#br0">89 52 10954,'0'0'9492,"-9"0"-6817,6 0-2565,0 0 1,0 0 0,0 0 0,0 0 0,0 1 0,0-1-1,0 1 1,0 0 0,0 0 0,0 0 0,0 0 0,1 0-1,-1 1 1,0-1 0,1 1 0,-1 0 0,1-1 0,0 1 0,-1 0-1,1 1 1,0-1 0,0 0 0,1 1 0,-1-1 0,0 1-1,1-1 1,-1 1 0,1 0 0,0 0 0,0-1 0,0 1-1,0 0 1,1 0 0,-1 0 0,1 0 0,0 0 0,0 4 0,-2 0-30,1 0 0,1 1 1,-1-1-1,1 1 0,1-1 1,-1 1-1,1-1 1,4 15-1,-4-20-67,-1 0 0,1-1 0,0 1 1,0-1-1,0 1 0,0-1 0,0 1 0,0-1 0,0 1 0,0-1 1,1 0-1,-1 0 0,1 0 0,-1 1 0,1-1 0,-1-1 0,3 2 1,-2-1-9,1 0 1,0-1 0,0 1 0,0-1 0,-1 0-1,1 0 1,0 0 0,0 0 0,0 0 0,0-1-1,-1 1 1,1-1 0,0 0 0,3-1 0,1-1 10,-1 0 1,0 0 0,0 0 0,-1-1 0,1 0 0,-1 0 0,1 0-1,-1-1 1,-1 0 0,7-7 0,39-63-68,-14 20 53,-35 105 248,-3-30-196,1-13-41,0 0-1,0-1 1,1 1 0,0 0 0,1 0 0,-1 0 0,3 7-1,-3-14-8,0 1 0,1-1 0,-1 1-1,1 0 1,-1-1 0,1 1-1,-1-1 1,1 1 0,-1-1 0,1 0-1,-1 1 1,1-1 0,0 0-1,-1 1 1,1-1 0,-1 0-1,1 0 1,0 1 0,-1-1 0,1 0-1,0 0 1,0 0 0,-1 0-1,1 0 1,0 0 0,-1 0 0,1 0-1,0 0 1,-1 0 0,1-1-1,0 1 1,-1 0 0,1 0 0,0-1-1,-1 1 1,1 0 0,0-1-1,-1 1 1,1 0 0,-1-1-1,1 1 1,-1-1 0,1 0 0,25-21 188,16-35-86,-30 40-856,0 0 0,2 0 1,27-26-1,-41 42 558,1 1 1,-1-1 0,1 0-1,-1 1 1,1-1 0,0 1-1,-1-1 1,1 1 0,0-1-1,-1 1 1,1-1 0,0 1-1,-1 0 1,1-1 0,0 1-1,0 0 1,-1 0 0,1 0-1,0-1 1,0 1-1,0 0 1,-1 0 0,1 0-1,0 0 1,0 0 0,-1 1-1,1-1 1,0 0 0,0 0-1,0 0 1,-1 1 0,1-1-1,0 0 1,-1 1 0,1-1-1,0 0 1,-1 1 0,1-1-1,0 1 1,-1 0 0,1-1-1,-1 1 1,1-1 0,-1 1-1,1 0 1,-1-1-1,1 1 1,-1 0 0,0-1-1,1 2 1,-1-1-369,1 0 0,0 0 0,-1 0 0,1 0 0,0 0 0,0 0 0,0 0 0,0 0 0,0 0 0,0 0 1,0-1-1,0 1 0,0 0 0,0-1 0,0 1 0,0-1 0,0 1 0,1-1 0,-1 1 0,0-1 0,3 0 0,9 0-3840</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8.042"/>
    </inkml:context>
    <inkml:brush xml:id="br0">
      <inkml:brushProperty name="width" value="0.025" units="cm"/>
      <inkml:brushProperty name="height" value="0.025" units="cm"/>
    </inkml:brush>
  </inkml:definitions>
  <inkml:trace contextRef="#ctx0" brushRef="#br0">54 207 11499,'0'0'7959,"-7"11"-6389,3-4-1319,-2 0 83,1 0-1,1 1 1,-1 0 0,1 0-1,1 1 1,0-1 0,0 1-1,0-1 1,1 1-1,0 0 1,0 16 0,2-24-320,0-1 1,0 1 0,1 0 0,-1 0-1,1-1 1,-1 1 0,0-1-1,1 1 1,-1 0 0,1-1 0,-1 1-1,1-1 1,0 1 0,-1-1 0,1 1-1,0-1 1,-1 1 0,1-1 0,0 0-1,-1 1 1,1-1 0,0 0 0,0 0-1,-1 0 1,1 0 0,0 1-1,0-1 1,-1 0 0,1 0 0,0 0-1,0 0 1,0-1 0,-1 1 0,1 0-1,0 0 1,0 0 0,-1-1 0,1 1-1,0 0 1,-1-1 0,1 1-1,0 0 1,-1-1 0,2 0 0,33-19 133,-17 0-169,-1-1-1,0 0 1,-2-1 0,0-1-1,-2-1 1,0 0 0,-2 0-1,0-1 1,-2-1-1,-1 1 1,7-37 0,-14 51-256,-3 13 150,-8 24 174,-11 42 251,19-62-297,-2 8 129,1-1 1,0 1-1,1 0 1,0 0-1,1 0 0,1 0 1,0 0-1,3 20 1,-2-33-126,-1 1 0,1-1 1,0 1-1,-1-1 0,1 0 1,0 1-1,0-1 1,0 0-1,0 0 0,0 0 1,0 0-1,0 1 0,1-1 1,-1-1-1,0 1 1,0 0-1,1 0 0,-1 0 1,1-1-1,-1 1 1,1-1-1,-1 1 0,1-1 1,-1 1-1,1-1 0,-1 0 1,1 0-1,-1 0 1,1 0-1,-1 0 0,1 0 1,-1 0-1,1-1 0,0 1 1,2-1-1,1-1-12,-1 1-1,1-1 1,0 1 0,-1-1-1,1-1 1,-1 1-1,0-1 1,1 1-1,-1-1 1,4-4 0,2-7 10,0 1 0,-1-1 0,0 0 0,-1-1 1,-1 0-1,0-1 0,-1 1 0,-1-1 0,5-22 1,-15 58 75,1-1 0,1 1 1,0-1-1,2 1 0,0 0 1,1 0-1,1 0 1,1 0-1,1-1 0,0 1 1,2-1-1,0 0 0,1 0 1,16 32-1,-11-30-44,0 0-1,-2 1 1,0-1 0,-1 2 0,-2-1-1,0 1 1,-1 0 0,-1 1-1,0 33 1,-3-55 32,-1-1 0,0 1 0,0 0 0,0-1 0,0 1 0,0-1 0,-1 1 0,1-1 0,0 1 1,-1-1-1,1 1 0,-1-1 0,1 1 0,-1-1 0,0 1 0,0-1 0,1 0 0,-1 1 0,0-1 0,0 0 0,0 0 0,-1 0 0,1 0 0,0 0 0,0 0 0,-1 0 0,1 0 0,0 0 0,-1-1 0,1 1 0,-1 0 0,1-1 1,-1 1-1,1-1 0,-1 0 0,1 1 0,-1-1 0,-1 0 0,0 0 8,0-1-1,0 0 1,0 1 0,0-1 0,1 0 0,-1-1-1,0 1 1,1 0 0,-1-1 0,0 1 0,1-1-1,0 0 1,-1 0 0,1 0 0,0 0-1,0 0 1,0-1 0,0 1 0,-2-5 0,-5-10-255,0 0 1,2 0-1,0 0 1,1-1-1,1 0 0,0 0 1,2 0-1,0-1 1,1 0-1,0-29 1,3 32-875,1 1 0,0-1 0,4-15 0,-2 18-862,0 0 1,0 1-1,13-23 1,9-10-5543</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43.556"/>
    </inkml:context>
    <inkml:brush xml:id="br0">
      <inkml:brushProperty name="width" value="0.025" units="cm"/>
      <inkml:brushProperty name="height" value="0.025" units="cm"/>
    </inkml:brush>
  </inkml:definitions>
  <inkml:trace contextRef="#ctx0" brushRef="#br0">0 4710 11435,'0'0'3662,"8"-11"-5013,22-26 2256,1 1-1,44-40 0,89-69 1354,-142 126-2280,480-373 1075,24 27-1198,171-77 339,1125-529 1,6 218 1601,60 166-1366,899-80 275,-1590 479 726,-1171 184-1855,-17 1-559,-9 1-2185,-39-3-633,-21-1-3305</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8.374"/>
    </inkml:context>
    <inkml:brush xml:id="br0">
      <inkml:brushProperty name="width" value="0.025" units="cm"/>
      <inkml:brushProperty name="height" value="0.025" units="cm"/>
    </inkml:brush>
  </inkml:definitions>
  <inkml:trace contextRef="#ctx0" brushRef="#br0">156 4 15022,'0'0'8627,"-11"-1"-5974,7 0-2512,-1 0 1,1 1-1,-1-1 0,1 1 0,-1 0 1,1 1-1,0-1 0,-1 1 0,1 0 1,-1 0-1,1 0 0,0 0 0,-1 1 1,1 0-1,0 0 0,0 0 0,1 0 1,-1 0-1,0 1 0,1 0 0,-1 0 1,1 0-1,-5 6 0,4-5-218,-1 1 0,2 0-1,-1-1 1,1 1 0,-1 1 0,2-1-1,-1 0 1,0 1 0,1-1 0,0 1-1,0 0 1,1 0 0,0 0 0,0 0-1,0 0 1,0 8 0,2-13-28,-1 0 0,1-1 0,-1 1 0,1 0 0,-1-1 0,1 1 0,0-1 0,-1 1 0,1-1 0,-1 1-1,1-1 1,0 1 0,0-1 0,-1 1 0,1-1 0,0 0 0,0 1 0,0-1 0,-1 0 0,1 0 0,0 0 0,0 0 0,0 0 0,0 1 0,-1-2 0,3 1 0,29 0-1129,-25-1 964,90-11-1925,-68 7 1907,52-2 0,-80 7 341,0 0-1,0-1 1,-1 1 0,1 0-1,0 0 1,0 0 0,0 0-1,0 0 1,0 0-1,0 0 1,0 0 0,0 0-1,0 1 1,0-1 0,0 0-1,0 1 1,0-1-1,0 0 1,-1 1 0,1-1-1,0 1 1,0-1 0,0 1-1,-1 0 1,1-1-1,0 1 1,-1 0 0,1-1-1,0 1 1,-1 0 0,1 0-1,-1 0 1,0 0 0,1-1-1,-1 1 1,1 0-1,-1 0 1,0 0 0,0 0-1,0 0 1,0 0 0,1 0-1,-1 0 1,0 0-1,-1 0 1,1 0 0,0 0-1,0 0 1,0 0 0,-1 1-1,-1 3 278,0-1 0,0 1 0,0-1 0,-1 0 0,0 0 0,0 0 0,0 0 0,-7 7-1,-10 7 240,0-1-1,-32 20 1,-1-10-1756,45-24-123,0-1-1,-1 1 1,1-1 0,-15 1 0,0-2-11123</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8.984"/>
    </inkml:context>
    <inkml:brush xml:id="br0">
      <inkml:brushProperty name="width" value="0.025" units="cm"/>
      <inkml:brushProperty name="height" value="0.025" units="cm"/>
    </inkml:brush>
  </inkml:definitions>
  <inkml:trace contextRef="#ctx0" brushRef="#br0">0 72 17424,'0'0'9038,"3"9"-8317,24 153 954,-23-134-1460,-3-24-183,-1 0 1,1-1-1,0 1 0,0-1 1,1 1-1,-1-1 0,1 0 1,2 5-1,-4-7-25,1-1 0,-1 0 1,0 1-1,1-1 0,-1 0 0,0 1 1,0-1-1,1 0 0,-1 1 0,1-1 1,-1 0-1,0 0 0,1 0 0,-1 1 0,1-1 1,-1 0-1,0 0 0,1 0 0,-1 0 1,1 0-1,-1 0 0,1 0 0,-1 0 0,1 0 1,-1 0-1,1 0 0,0 0 0,12-16 178,-6 0-147,-1-1 0,-1 1 0,-1-1 0,0 0 0,-1 0 0,1-21 0,-3-106 30,-1 131-55,-2 29-2122,2-14 1880,0 0 1,1-1 0,-1 1 0,0 0 0,1 0 0,0 0 0,-1 0 0,1-1 0,0 1 0,0 0 0,0-1 0,0 1 0,0-1 0,0 1 0,0-1-1,1 1 1,-1-1 0,1 0 0,-1 1 0,1-1 0,3 2 0,-2-2-483,1 0 0,0 1-1,0-1 1,0-1 0,1 1 0,-1-1 0,0 1 0,0-1-1,0 0 1,0-1 0,0 1 0,1-1 0,-1 1-1,0-1 1,0-1 0,0 1 0,4-2 0,21-14-8979</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29.751"/>
    </inkml:context>
    <inkml:brush xml:id="br0">
      <inkml:brushProperty name="width" value="0.025" units="cm"/>
      <inkml:brushProperty name="height" value="0.025" units="cm"/>
    </inkml:brush>
  </inkml:definitions>
  <inkml:trace contextRef="#ctx0" brushRef="#br0">129 431 9705,'0'0'8771,"-9"4"-7169,2-1-1398,-1 1 1,1 0-1,0 1 0,0-1 1,0 1-1,1 1 1,0-1-1,0 1 1,0 0-1,1 1 0,0-1 1,0 1-1,1 0 1,-1 1-1,2-1 1,-5 12-1,4-11-60,1 0 0,0 1 0,1 0 0,0 0 1,1 0-1,-1-1 0,2 1 0,-1 0 0,1 1 0,3 16 0,-3-25-135,1 0 0,-1 0-1,1 0 1,-1 0-1,1-1 1,0 1-1,-1 0 1,1-1 0,0 1-1,0 0 1,-1-1-1,1 1 1,0-1-1,0 1 1,0-1-1,0 1 1,0-1 0,0 0-1,0 1 1,0-1-1,0 0 1,0 0-1,0 0 1,0 0 0,0 0-1,0 0 1,0 0-1,0 0 1,0 0-1,0 0 1,0-1-1,0 1 1,0 0 0,-1-1-1,1 1 1,0 0-1,0-1 1,0 1-1,0-1 1,1-1 0,34-23 712,-20 4-683,-1-1-1,-2-1 1,0 0-1,-1-1 0,-2 0 1,0 0-1,9-37 0,-31 156-122,12-85 92,-1 0 1,2 0-1,-1 1 0,1-1 1,1 0-1,0 0 0,4 13 1,-5-21 12,-1 0 0,1-1 1,0 1-1,0 0 0,0 0 1,0 0-1,0-1 0,0 1 1,0-1-1,1 1 0,-1-1 1,0 1-1,1-1 0,0 0 1,-1 0-1,1 1 0,0-1 1,-1 0-1,1-1 0,0 1 1,0 0-1,0 0 0,0-1 1,0 1-1,-1-1 0,1 0 1,0 0-1,0 1 0,0-1 0,0 0 1,0-1-1,0 1 0,0 0 1,0 0-1,0-1 0,0 0 1,0 1-1,0-1 0,0 0 1,2-1-1,3-2 147,1 0 0,-1 0-1,0-1 1,0 0 0,0-1 0,0 0-1,10-12 1,2-6-53,-2-1-1,0 0 1,-2-1 0,-1-1-1,-1-1 1,-1 0 0,8-30-1,-12 34-117,-2-2 0,-1 1-1,-1-1 1,-1 0 0,-1 1-1,-1-1 1,-1 0 0,-6-39-1,4 59-52,1 1 1,-1-1-1,0 1 0,0-1 0,-1 1 1,0 0-1,1 0 0,-2 0 0,-4-6 1,8 10 43,-1 0 0,0 0 1,0 1-1,0-1 0,0 0 1,0 0-1,0 0 0,0 0 1,0 1-1,0-1 0,0 0 1,0 1-1,0-1 0,0 1 1,-1 0-1,1-1 0,0 1 1,0 0-1,0 0 0,-1-1 1,1 1-1,0 0 0,0 0 1,-1 1-1,1-1 0,0 0 1,0 0-1,-1 0 0,1 1 1,0-1-1,0 1 0,0-1 0,-1 1 1,1-1-1,0 1 0,0 0 1,0 0-1,0-1 0,0 1 1,0 0-1,1 0 0,-1 0 1,0 0-1,0 0 0,0 0 1,1 0-1,-1 0 0,1 0 1,-1 2-1,-5 8 33,0 0 0,1 1 0,1 0 0,-1 0 0,2 0 0,0 0 0,-2 20 0,-5 92 119,9-91-67,-1-3 74,3 54 0,0-78-131,0 1-1,0 0 1,0-1 0,1 1 0,-1-1 0,2 1 0,-1-1-1,1 0 1,0 0 0,0 0 0,1 0 0,-1 0-1,9 8 1,-11-12-3,0-1 1,0 0-1,1 1 0,-1-1 0,0 0 0,1 0 0,-1 1 1,1-1-1,0 0 0,-1 0 0,1-1 0,0 1 0,-1 0 0,1-1 1,0 1-1,0-1 0,0 1 0,0-1 0,-1 0 0,1 0 1,0 0-1,0 0 0,0 0 0,0 0 0,0 0 0,0-1 0,-1 1 1,1-1-1,0 1 0,0-1 0,0 0 0,-1 0 0,1 0 1,-1 0-1,1 0 0,0 0 0,-1 0 0,0 0 0,1-1 0,-1 1 1,0 0-1,1-1 0,-1 1 0,0-1 0,0 0 0,1-3 0,3-3 48,-1 0 0,0-1 0,0 0 0,-1 0 0,0 0 0,-1 0 0,0-1 0,1-9 0,-3 18-60,1-63 2,-1 60-3,-1 1 1,1-1-1,-1 1 0,1-1 0,-1 1 0,0 0 0,0-1 1,-1 1-1,1 0 0,-1 0 0,0 0 0,1 0 0,-1 0 1,-1 0-1,-3-4 0,6 7 2,0 0-1,0 0 1,0 0-1,0 0 1,0 1-1,0-1 1,0 0-1,0 0 1,0 0-1,0 1 1,0-1-1,-1 0 1,1 0-1,0 0 1,0 0 0,0 1-1,0-1 1,0 0-1,0 0 1,0 0-1,0 0 1,-1 0-1,1 1 1,0-1-1,0 0 1,0 0-1,0 0 1,0 0 0,-1 0-1,1 0 1,0 0-1,0 0 1,0 0-1,-1 0 1,1 0-1,0 0 1,0 0-1,0 1 1,0-1-1,-1 0 1,1-1-1,0 1 1,0 0 0,0 0-1,-1 0 1,1 0-1,0 0 1,0 0-1,0 0 1,0 0-1,-1 0 1,1 0-1,0 0 1,0 0-1,0-1 1,0 1-1,0 0 1,-1 0 0,1 0-1,0 0 1,0-1-1,5 16 15,-2-11-8,-1-1-1,1 0 0,1 1 1,-1-1-1,0 0 1,1-1-1,0 1 1,-1-1-1,1 1 1,0-1-1,0 0 0,0-1 1,1 1-1,-1-1 1,0 0-1,1 0 1,-1 0-1,1 0 1,-1-1-1,1 0 1,-1 0-1,1 0 0,-1 0 1,1-1-1,-1 0 1,0 1-1,6-3 1,-1 0 7,1 0 0,-1 0 1,0-1-1,0 0 0,-1-1 1,1 0-1,-1 0 0,0-1 0,0 0 1,-1 0-1,10-11 0,16-31 64,-32 45-60,0 1-1,1 0 0,-1-1 0,0 1 1,0-1-1,-1 0 0,1 1 0,0-1 1,-1 0-1,0 1 0,1-1 0,-1 0 1,0 1-1,-1-1 0,1 0 0,0 0 1,-1 1-1,-1-6 0,2 8-7,-1-1-1,1 0 1,-1 1 0,0-1-1,1 0 1,-1 1 0,0-1 0,1 1-1,-1-1 1,0 1 0,0 0-1,0-1 1,1 1 0,-1 0-1,0-1 1,0 1 0,0 0-1,0 0 1,0 0 0,1 0-1,-1 0 1,0 0 0,0 0-1,0 0 1,0 0 0,0 0-1,0 0 1,1 1 0,-1-1-1,0 0 1,0 0 0,0 1-1,0-1 1,1 1 0,-1-1-1,0 1 1,-26 20-42,23-16 49,1 1 1,0-1-1,0 0 1,1 1-1,0-1 1,0 1-1,0 0 1,0 0-1,1 0 1,0-1-1,0 1 1,1 1-1,0-1 1,0 0-1,0 0 1,2 8-1,-1-10-45,-1-1 0,1 1 0,1-1 0,-1 0 1,0 1-1,1-1 0,0 0 0,0 0 0,0 0 0,0 0 0,0-1 0,1 1 0,-1 0 0,1-1 0,0 0 0,-1 1 0,1-1 0,0 0 1,0 0-1,1-1 0,-1 1 0,0-1 0,0 0 0,1 0 0,-1 0 0,1 0 0,-1 0 0,6 0 0,4 0-1318,1 0 0,0-1-1,0 0 1,15-3 0,21-9-5343</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0.597"/>
    </inkml:context>
    <inkml:brush xml:id="br0">
      <inkml:brushProperty name="width" value="0.025" units="cm"/>
      <inkml:brushProperty name="height" value="0.025" units="cm"/>
    </inkml:brush>
  </inkml:definitions>
  <inkml:trace contextRef="#ctx0" brushRef="#br0">130 248 11979,'-1'-5'662,"0"1"-1,0 0 0,-1 0 1,1 0-1,-1 0 0,0 0 1,0 1-1,0-1 1,-1 1-1,1-1 0,-1 1 1,-5-6-1,7 8-555,0 0 1,0 1-1,0-1 1,0 0-1,0 1 1,0-1-1,-1 1 0,1-1 1,0 1-1,0 0 1,0-1-1,0 1 0,-1 0 1,1 0-1,0 0 1,0 0-1,0 0 1,-1 0-1,-1 0 0,2 1-2,-1 0 0,0 0-1,0 0 1,1 0-1,-1 0 1,1 0-1,-1 0 1,1 0-1,-1 1 1,1-1-1,0 1 1,-1-1 0,1 1-1,0-1 1,0 1-1,-1 2 1,-7 16 62,1 0 0,1 1 0,0 0 0,2 0 0,0 0 0,2 1 0,0 0 0,2-1 0,0 1 0,4 42 0,-3-63-138,0 0 1,1 0 0,-1 1-1,0-1 1,1 0-1,-1 0 1,0 0 0,1 0-1,-1 1 1,1-1 0,0 0-1,-1 0 1,1 0 0,0 0-1,0 0 1,0 0 0,-1-1-1,1 1 1,0 0 0,0 0-1,0-1 1,0 1 0,1 0-1,-1-1 1,0 1 0,0-1-1,0 1 1,0-1 0,1 0-1,-1 0 1,0 1 0,0-1-1,0 0 1,1 0 0,-1 0-1,0 0 1,0 0 0,1-1-1,-1 1 1,0 0 0,0 0-1,0-1 1,1 1 0,-1-1-1,1 0 1,5-2 101,-1 1 0,0-2 0,0 1 1,0 0-1,0-1 0,-1 0 0,6-6 0,9-9 74,-2-1 0,0-2 0,-2 0-1,0 0 1,-1-1 0,-2-1 0,0-1 0,-2 0-1,0 0 1,-2-1 0,-1 0 0,-1-1 0,-1 0-1,-2 0 1,0 0 0,-1-28 0,-3 53-205,1-1 0,-1 1 0,0-1 0,0 1 0,-1 0 1,1 0-1,0-1 0,-1 1 0,0 0 0,1-1 0,-3-3 0,3 6-4,-1 0-1,1 0 0,-1 0 1,1 0-1,0 0 1,-1 0-1,1 0 0,-1 0 1,1 0-1,0 0 0,-1 0 1,1 0-1,-1 0 1,1 0-1,0 1 0,-1-1 1,1 0-1,0 0 0,-1 0 1,1 1-1,0-1 1,-1 0-1,1 0 0,0 1 1,-1-1-1,1 0 0,0 1 1,0-1-1,0 0 1,-1 1-1,1-1 0,0 0 1,0 1-1,0-1 0,-1 0 1,1 1-1,0 0 1,-4 7-26,-1 1 0,2-1 0,-1 1 0,-2 13 0,-2 11 37,2 0 1,-2 43-1,7-68 1,1 1 0,0-1 0,0 0 0,1 1 0,0-1-1,0 0 1,1 1 0,0-1 0,0 0 0,1 0 0,0 0 0,1-1 0,-1 1 0,9 12-1,-10-18 3,0 0-1,1 0 0,-1 0 0,0 0 0,0 0 0,1 0 0,-1-1 0,1 1 0,0-1 0,0 0 0,-1 0 0,1 0 1,0 0-1,0 0 0,0-1 0,0 1 0,0-1 0,0 0 0,0 0 0,0 0 0,0 0 0,0 0 0,0-1 0,0 1 1,-1-1-1,1 0 0,0 0 0,0 0 0,0 0 0,-1 0 0,1-1 0,0 1 0,2-3 0,3-1 29,0-1 0,0-1 1,-1 0-1,1 0 0,-1 0 0,-1-1 0,0 0 0,9-13 0,-9 10-15,-1 1 0,0-1-1,0 0 1,-1 0 0,0-1 0,-1 1-1,-1-1 1,0 0 0,0 0 0,-1 0-1,0 0 1,-3-20 0,3 31-25,-1 1-1,0-1 1,0 1-1,0-1 1,0 0-1,0 1 1,0-1-1,-1 1 1,1-1-1,0 1 1,0-1-1,0 1 1,0-1-1,-1 0 1,1 1-1,0-1 1,0 1-1,-1 0 1,1-1-1,0 1 1,-1-1-1,1 1 1,-1-1 0,1 1-1,-1 0 1,1-1-1,0 1 1,-1 0-1,1-1 1,-1 1-1,1 0 1,-1 0-1,0 0 1,1-1-1,-1 1 1,1 0-1,-1 0 1,1 0-1,-1 0 1,0 0-1,1 0 1,-1 0-1,1 0 1,-1 0-1,1 0 1,-1 0 0,1 1-1,-1-1 1,0 0-1,1 0 1,-1 1-1,1-1 1,-1 0-1,0 1 1,-1 1-12,0-1-1,-1 1 1,1 0 0,0 0 0,0 0 0,0 0 0,0 0 0,1 0 0,-1 1-1,-1 2 1,-5 13 51,1 0-1,1 1 0,1-1 0,0 1 0,2 0 1,0 0-1,1 1 0,1-1 0,2 26 1,-1-43-34,0-1 1,0 1-1,0-1 1,0 0-1,1 1 1,-1-1-1,1 1 1,-1-1 0,0 0-1,1 1 1,0-1-1,-1 0 1,1 0-1,0 0 1,0 1-1,0-1 1,0 0-1,0 0 1,0 0-1,0 0 1,0 0 0,0-1-1,0 1 1,0 0-1,1 0 1,1 0-1,0 0-99,0-1-1,0 1 1,1-1 0,-1 0-1,0 1 1,0-2 0,0 1-1,1 0 1,-1-1-1,0 1 1,4-2 0,5-2-1203,-1 0 0,0-1 0,0 0 0,-1-1 0,16-10 1,15-18-5406,1-7-1148</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0.928"/>
    </inkml:context>
    <inkml:brush xml:id="br0">
      <inkml:brushProperty name="width" value="0.025" units="cm"/>
      <inkml:brushProperty name="height" value="0.025" units="cm"/>
    </inkml:brush>
  </inkml:definitions>
  <inkml:trace contextRef="#ctx0" brushRef="#br0">236 0 4805,'-11'2'12684,"-1"2"-11670,0 0 0,0 0 1,0 1-1,0 1 1,1 0-1,-12 8 0,9-5-488,0 1 0,0 1 0,1 0 0,1 1 1,0 1-1,0 0 0,2 0 0,-12 17 0,22-29-520,-1 0 1,0 0 0,0 0 0,1 0-1,-1 0 1,0 0 0,1 0 0,-1 0-1,1 0 1,-1 1 0,1-1 0,0 0-1,0 0 1,-1 0 0,1 0 0,0 1-1,0-1 1,0 0 0,0 0 0,0 0-1,0 1 1,1-1 0,-1 0 0,0 0-1,1 0 1,-1 0 0,0 1 0,1-1-1,0 1 1,1-1-20,0 0 1,0 0-1,0 0 0,-1 0 1,1-1-1,0 1 0,0-1 0,0 1 1,0-1-1,0 0 0,0 0 1,0 0-1,0 0 0,0 0 0,3-1 1,13-2-255,-1 0 1,31-11-1,-22 5-250,-8 1 191,0 1-1,0 2 1,0-1 0,1 2-1,0 1 1,-1 0 0,1 1-1,29 1 1,-46 2 360,-1-1 1,-1 0-1,1 1 0,0-1 1,0 1-1,0-1 0,0 1 0,0-1 1,0 1-1,0 0 0,-1-1 1,1 1-1,0 0 0,-1 0 0,1 0 1,0-1-1,-1 1 0,1 0 1,-1 0-1,1 0 0,-1 0 1,0 0-1,1 0 0,-1 0 0,0 0 1,0 0-1,1 0 0,-1 0 1,0 0-1,0 0 0,0 0 0,0 0 1,-1 1-1,1-1 0,0 1 1,-1 3 248,0 0 1,0 0-1,0-1 1,-1 1-1,1 0 1,-5 8-1,-13 13-29,-1 0 0,-1-2-1,-1 0 1,-1-1 0,-51 38 0,61-51-250,-39 29-1448,16-17-2504,0-4-4620</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1.307"/>
    </inkml:context>
    <inkml:brush xml:id="br0">
      <inkml:brushProperty name="width" value="0.025" units="cm"/>
      <inkml:brushProperty name="height" value="0.025" units="cm"/>
    </inkml:brush>
  </inkml:definitions>
  <inkml:trace contextRef="#ctx0" brushRef="#br0">1 0 14670,'0'0'3395,"10"90"-2626,4-31-65,2 5 674,2 1-994,1 0-288,-1-6-64,0-9 0,-2-11-1057,-4-11-1185,-4-7-1858,-8-14-1985</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1.778"/>
    </inkml:context>
    <inkml:brush xml:id="br0">
      <inkml:brushProperty name="width" value="0.025" units="cm"/>
      <inkml:brushProperty name="height" value="0.025" units="cm"/>
    </inkml:brush>
  </inkml:definitions>
  <inkml:trace contextRef="#ctx0" brushRef="#br0">2 375 14478,'-1'-19'1097,"1"0"1,0-1-1,1 1 1,1 0-1,7-28 1,-6 36-822,1 0 1,0 0-1,1 1 0,0 0 1,1 0-1,0 0 0,1 1 1,-1 0-1,2 0 0,12-13 1,-6 10-215,1 1 1,0 0 0,0 1 0,1 0-1,0 2 1,1 0 0,0 0-1,0 2 1,25-7 0,-29 10-182,1 0 1,-1 0 0,1 1-1,0 1 1,0 0-1,0 1 1,-1 1 0,1 0-1,0 0 1,-1 2 0,1 0-1,-1 0 1,16 7-1,-24-8 102,-1 0 0,1 0-1,-1 0 1,0 1-1,0-1 1,0 1 0,0 1-1,0-1 1,0 0-1,-1 1 1,0 0-1,0 0 1,0 0 0,0 0-1,0 0 1,-1 0-1,0 1 1,0-1-1,0 1 1,0 0 0,-1-1-1,0 1 1,0 0-1,0 0 1,-1 0-1,1 0 1,-1 0 0,-1 8-1,-1-1 101,0 0 1,-1 0-1,-1 0 0,0-1 1,-1 0-1,0 1 0,0-2 1,-1 1-1,-1-1 0,-11 16 1,-47 50 417,65-76-500,0 0-1,0 0 1,0 0-1,0 0 0,0 1 1,0-1-1,0 0 1,0 0-1,0 0 1,0 0-1,0 0 0,0 1 1,0-1-1,0 0 1,0 0-1,0 0 1,0 0-1,0 1 0,0-1 1,0 0-1,0 0 1,0 0-1,0 0 1,0 0-1,1 1 0,-1-1 1,0 0-1,0 0 1,0 0-1,0 0 1,0 0-1,0 0 0,1 0 1,-1 0-1,0 1 1,0-1-1,0 0 1,0 0-1,1 0 0,-1 0 1,0 0-1,0 0 1,0 0-1,0 0 1,0 0-1,1 0 0,-1 0 1,0 0-1,0 0 1,18 1 3,16-2-8,-27 0 10,13-1-14,1 1 0,-1 0 0,0 2 0,32 4 0,-47-4-24,1 1 0,0-1 1,-1 1-1,1 0 0,-1 1 0,1-1 0,-1 1 0,0 0 0,0 0 0,-1 1 0,1-1 0,0 1 0,-1 0 0,0 0 0,0 1 0,-1-1 0,1 1 0,-1 0 0,0 0 0,5 10 0,-4-3 116,1 1-1,-2 1 1,0-1 0,0 0 0,-2 1-1,1 0 1,-2-1 0,0 1-1,0-1 1,-1 1 0,-1 0 0,0-1-1,-1 0 1,-1 1 0,0-1-1,0-1 1,-2 1 0,-8 15 0,6-12 359,0-1 0,-2 1 0,0-2 0,-1 0 0,0 0 0,-1-1 0,0 0 0,-2-1 1,1 0-1,-1-1 0,-1-1 0,0 0 0,-25 12 0,36-20-411,0 0 0,0-1-1,0 1 1,-1-1 0,1 0-1,0 0 1,-1 0 0,1-1-1,0 1 1,-1-1 0,1 0 0,-1 0-1,1-1 1,0 1 0,-1-1-1,1 0 1,0 0 0,-1-1 0,-3-1-1,4 1-124,1-1 0,0 1 0,-1-1 1,1 0-1,0 0 0,0 0 0,0-1 0,1 1 0,-1-1 0,1 1 0,0-1 0,0 0 0,0 0 0,0 0 0,1 0 0,-2-5 0,1 0-347,0 1-1,1-1 0,0 0 0,0 0 0,1 1 1,0-1-1,1 0 0,0 0 0,0 1 0,1-1 1,0 1-1,0-1 0,1 1 0,0 0 0,0-1 1,1 2-1,0-1 0,8-10 0,-2 7-2126,1 0-1,0 1 0,25-18 0,4 0-6438</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2.107"/>
    </inkml:context>
    <inkml:brush xml:id="br0">
      <inkml:brushProperty name="width" value="0.025" units="cm"/>
      <inkml:brushProperty name="height" value="0.025" units="cm"/>
    </inkml:brush>
  </inkml:definitions>
  <inkml:trace contextRef="#ctx0" brushRef="#br0">2 1 9993,'0'0'17265,"0"7"-16577,-1 59 956,1 78-30,2-125-1594,0 0 1,1 0-1,0 0 0,2 0 0,9 24 1,-13-40-176,0 0 1,1 0 0,-1-1-1,1 1 1,0 0 0,0 0-1,0-1 1,0 0 0,0 1-1,0-1 1,1 0 0,-1 0 0,1 0-1,5 3 1,-7-4-109,1-1 0,-1 1 0,1-1 0,0 0 0,-1 1-1,1-1 1,0 0 0,-1 0 0,1 0 0,0 0 0,-1-1 0,1 1 0,0 0 0,-1-1 0,1 1 0,0-1 0,-1 1 0,1-1-1,-1 0 1,1 0 0,-1 0 0,0 0 0,1 0 0,-1 0 0,0 0 0,1 0 0,-1 0 0,0 0 0,2-3 0,18-29-6603</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2.499"/>
    </inkml:context>
    <inkml:brush xml:id="br0">
      <inkml:brushProperty name="width" value="0.025" units="cm"/>
      <inkml:brushProperty name="height" value="0.025" units="cm"/>
    </inkml:brush>
  </inkml:definitions>
  <inkml:trace contextRef="#ctx0" brushRef="#br0">1 1 15631,'0'0'7399,"15"82"-6086,-7-24-288,-1 9-609,-1 2-287,-3 2-97,0-3-32,-3-10-32,2-8-385,-2-10-127,0-14-321,0-10-1217,-12-13-2178,-8-3-3716</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2.814"/>
    </inkml:context>
    <inkml:brush xml:id="br0">
      <inkml:brushProperty name="width" value="0.025" units="cm"/>
      <inkml:brushProperty name="height" value="0.025" units="cm"/>
    </inkml:brush>
  </inkml:definitions>
  <inkml:trace contextRef="#ctx0" brushRef="#br0">2 293 6983,'-2'-18'2184,"2"0"1,0 0 0,1 1-1,1-1 1,7-28 0,-7 38-1846,1 1 1,0-1 0,1 1 0,-1 0-1,1 0 1,1 0 0,-1 1-1,1-1 1,1 1 0,-1 0 0,1 1-1,0-1 1,0 1 0,13-8 0,-6 5-161,1 1 1,1 0-1,-1 1 1,1 1 0,0 0-1,1 1 1,-1 1-1,24-2 1,-27 3-170,0 2 0,0-1 0,-1 1 0,1 1 0,0 0 0,-1 1 0,1 0-1,-1 1 1,1 0 0,-1 1 0,0 0 0,10 6 0,-17-8-6,-1 0 0,1 0 0,-1 1-1,0-1 1,0 1 0,0-1 0,-1 1 0,1 0-1,-1 0 1,1 1 0,-1-1 0,0 0 0,0 1 0,0-1-1,-1 1 1,1 0 0,-1-1 0,0 1 0,1 6-1,-2-4 137,0 1 0,0-1 0,0 0 0,-1 1-1,0-1 1,0 1 0,-1-1 0,0 0-1,0 0 1,-6 12 0,-3 1 213,0 1 0,-2-2 0,0 0 0,-1 0 0,-29 27 0,-15 3-44,54-45-551,-1 0 1,1 0-1,-1-1 1,0 1-1,0-1 1,0 0-1,0 0 1,0-1-1,-1 0 1,1 0-1,-8 1 1,13-2 70,0 0 0,-1-1 0,1 1 0,0 0 0,0 0 1,-1-1-1,1 1 0,0 0 0,0-1 0,0 1 1,-1 0-1,1-1 0,0 1 0,0 0 0,0-1 0,0 1 1,0 0-1,-1-1 0,1 1 0,0-1 0,0 1 1,0 0-1,0-1 0,0 1 0,0-1 0,0 1 0,0 0 1,1-1-1,-1 1 0,0 0 0,0-1 0,0 1 0,0 0 1,0-1-1,1 1 0,-1 0 0,0-1 0,0 1 1,1 0-1,-1-1 0,0 1 0,0 0 0,1-1 0,10-16-6107,8-2-5856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4.645"/>
    </inkml:context>
    <inkml:brush xml:id="br0">
      <inkml:brushProperty name="width" value="0.025" units="cm"/>
      <inkml:brushProperty name="height" value="0.025" units="cm"/>
    </inkml:brush>
  </inkml:definitions>
  <inkml:trace contextRef="#ctx0" brushRef="#br0">87 1 5381,'0'0'21396,"-9"1"-20814,6-1-543,0 0 0,1 0 1,-1 1-1,0 0 0,0 0 0,0-1 0,0 2 0,1-1 0,-1 0 1,0 0-1,1 1 0,-1 0 0,1-1 0,0 1 0,0 0 0,-5 4 1,4-1 78,0 1 1,0-1 0,0 0-1,0 1 1,1-1 0,0 1 0,0 0-1,1 0 1,-2 8 0,2-10-68,0 0 0,0 0 1,1 0-1,0 0 0,0 0 1,0 1-1,0-1 0,1 4 1,-1-7-52,1 0 1,-1 0 0,1 0-1,-1 0 1,1 0 0,-1 0-1,1-1 1,0 1 0,0 0-1,-1-1 1,1 1 0,0 0-1,0-1 1,0 1 0,0-1-1,-1 1 1,1-1-1,0 1 1,0-1 0,0 0-1,0 0 1,0 1 0,0-1-1,0 0 1,0 0 0,0 0-1,0 0 1,0 0 0,0 0-1,0 0 1,0 0 0,0-1-1,0 1 1,0 0 0,2-1-1,5-2-210,1 0 1,-1-1-1,0 0 0,0 0 0,0 0 0,-1-1 0,1 0 0,-1-1 0,0 0 0,-1 0 0,0 0 0,9-12 0,-6 9-2,0-1 0,0 2 0,1-1-1,20-12 1,-30 21 226,1 1 0,-1-1-1,1 1 1,-1-1 0,1 1-1,-1 0 1,1-1 0,-1 1-1,1 0 1,-1-1 0,0 1-1,1 0 1,-1 0 0,0-1-1,0 1 1,1 0 0,-1 0-1,0 0 1,0-1 0,0 1-1,0 0 1,0 0 0,0 0-1,-1 0 1,1-1 0,0 2 0,0 34 704,0-32-583,0 12 46,0-11-47,-1 1-1,1-1 0,1 1 0,-1-1 1,1 1-1,0-1 0,2 8 1,-2-11-94,0-1 0,0 1 0,0-1 0,0 0 0,0 1 1,0-1-1,0 0 0,0 0 0,1 0 0,-1 0 0,0 0 1,1 0-1,-1 0 0,1-1 0,-1 1 0,1 0 0,-1-1 1,1 1-1,-1-1 0,1 0 0,0 1 0,-1-1 0,1 0 1,0 0-1,-1 0 0,1 0 0,0 0 0,-1-1 0,1 1 1,2-1-1,9-3-2,1 0 0,-1-1 0,0-1 0,0 0 0,0-1-1,-1 0 1,0-1 0,0 0 0,-1-1 0,15-14 0,40-28-829,-66 51 784,0 0 1,0 0-1,1 0 1,-1 0-1,0 0 0,0 0 1,0 0-1,1 0 0,-1-1 1,0 1-1,0 0 1,0 0-1,1 0 0,-1 0 1,0 0-1,0 0 0,1 0 1,-1 0-1,0 0 1,0 0-1,0 0 0,1 1 1,-1-1-1,0 0 0,0 0 1,0 0-1,1 0 1,-1 0-1,0 0 0,0 0 1,0 0-1,0 1 1,1-1-1,-1 0 0,0 0 1,0 0-1,0 0 0,0 1 1,0-1-1,0 0 1,0 0-1,1 0 0,-1 1 1,0-1-1,0 0 0,3 18-21,-5 30 260,1-33-238,1-15 0,0 1-1,0-1 1,0 0 0,0 1-1,0-1 1,0 1 0,0-1-1,1 0 1,-1 1 0,0-1-1,0 1 1,0-1-1,0 0 1,0 1 0,1-1-1,-1 0 1,0 1 0,0-1-1,0 0 1,1 1-1,-1-1 1,0 0 0,1 0-1,-1 1 1,0-1 0,1 0-1,-1 0 1,0 0 0,1 1-1,-1-1 1,0 0-1,1 0 1,-1 0 0,0 0-1,1 0 1,0 0 0,18-4-620,17-17-1476,31-31-6594,-51 39 5258,13-10-5066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44.209"/>
    </inkml:context>
    <inkml:brush xml:id="br0">
      <inkml:brushProperty name="width" value="0.025" units="cm"/>
      <inkml:brushProperty name="height" value="0.025" units="cm"/>
    </inkml:brush>
  </inkml:definitions>
  <inkml:trace contextRef="#ctx0" brushRef="#br0">517 0 18097,'0'0'1788,"0"11"-1649,0 1-39,-1 1-1,-1 0 0,0 0 1,-1-1-1,0 1 0,-1-1 1,-10 23-1,-53 95 448,41-82-501,-173 279 62,37-66 1044,158-255-1054,0 1 0,0 0 0,0 0 0,1 1 0,0-1 0,0 0 0,1 1 0,0 0 0,0 0 0,0 12 0,2-19-93,0 0 0,0 0-1,0 0 1,0 0-1,0 0 1,0 0 0,1 0-1,-1 0 1,0 0-1,1 0 1,-1 0 0,1 0-1,-1 0 1,1 0-1,-1 0 1,1-1 0,0 1-1,-1 0 1,1 0-1,0-1 1,0 1 0,0 0-1,-1-1 1,1 1-1,0-1 1,0 1 0,0-1-1,1 1 1,33 2-54,-33-3 50,25-3 45,0-1 0,-1-1 0,0-2 0,0 0 0,-1-2 1,0-1-1,41-21 0,-17 8 28,428-186-596,-155 79-3777,-174 72-233</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3.156"/>
    </inkml:context>
    <inkml:brush xml:id="br0">
      <inkml:brushProperty name="width" value="0.025" units="cm"/>
      <inkml:brushProperty name="height" value="0.025" units="cm"/>
    </inkml:brush>
  </inkml:definitions>
  <inkml:trace contextRef="#ctx0" brushRef="#br0">0 491 19026,'0'0'10154,"65"8"-9642,-40-11-352,1-8-96,-1-5-1441,-2-2-2595,-2-5-2370,-3-4-7847</inkml:trace>
  <inkml:trace contextRef="#ctx0" brushRef="#br0" timeOffset="1">426 0 21300,'0'0'1538,"-11"58"-321,11-14-673,5 6-384,4 7-96,2 3-31,2-2-66,-4-3-415,-1-4-833,-7-9-641,-1-9-1345,0-12-2915</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3.518"/>
    </inkml:context>
    <inkml:brush xml:id="br0">
      <inkml:brushProperty name="width" value="0.025" units="cm"/>
      <inkml:brushProperty name="height" value="0.025" units="cm"/>
    </inkml:brush>
  </inkml:definitions>
  <inkml:trace contextRef="#ctx0" brushRef="#br0">0 162 15919,'2'-11'2039,"0"3"-1727,0 1-1,0 0 1,1 0 0,0 0-1,0 0 1,0 0-1,1 1 1,0-1-1,0 1 1,1 0 0,0 0-1,0 0 1,0 1-1,1 0 1,0 0-1,0 0 1,0 1 0,0 0-1,1 0 1,-1 1-1,10-4 1,-2 2-284,0 1 1,1 0 0,-1 1-1,1 1 1,-1 0-1,1 1 1,0 1-1,-1 0 1,1 1-1,0 0 1,-1 1 0,1 1-1,-1 0 1,25 10-1,-31-10 2,0 0 1,0 1-1,-1 0 0,0 0 0,1 1 0,-2 0 1,1 0-1,0 0 0,-1 1 0,0 0 0,0 0 1,-1 1-1,0 0 0,0 0 0,0 0 0,-1 0 1,0 1-1,-1 0 0,1-1 0,-2 1 0,1 0 1,-1 1-1,0-1 0,-1 0 0,1 1 0,-1 11 1,-2-1 521,-1 0 0,-1-1 0,-1 1 1,0-1-1,-1 0 0,-1 0 0,-13 27 0,8-21-262,-2 0 0,-1-1 0,-1 0 0,-30 34 0,37-49-266,0 0 0,0-1 0,-1-1 0,0 1 0,0-1 1,-17 8-1,23-13-128,0 0 0,0 0 0,0 0 0,0 0 0,0 0 0,0-1 0,-1 1 0,1-1 0,0 0 0,0 0-1,0 0 1,-4-1 0,5 1-78,0-1 0,1 1 0,-1-1 0,1 0-1,-1 0 1,1 0 0,0 0 0,-1 0-1,1 0 1,0 0 0,0 0 0,-1 0-1,1-1 1,0 1 0,0 0 0,0-1 0,1 1-1,-1-1 1,0 1 0,0-1 0,1 1-1,-1-1 1,1 0 0,-1-2 0,-1-6-1227,1 0 1,0-1-1,0 1 1,1-1 0,2-16-1,7-20-4666</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3.863"/>
    </inkml:context>
    <inkml:brush xml:id="br0">
      <inkml:brushProperty name="width" value="0.025" units="cm"/>
      <inkml:brushProperty name="height" value="0.025" units="cm"/>
    </inkml:brush>
  </inkml:definitions>
  <inkml:trace contextRef="#ctx0" brushRef="#br0">1 459 17745,'0'0'10415,"11"-5"-10218,-4 1-184,1 0-1,-1-1 1,1 0-1,-1 0 1,-1 0-1,1-1 1,-1 0-1,0-1 1,0 0-1,-1 1 1,0-2-1,0 1 0,-1 0 1,7-16-1,-6 11 5,-1 0 0,0 0-1,-1-1 1,0 1-1,-1-1 1,0 1 0,-1-1-1,-1-17 1,1 30-18,-1 0 0,0-1 0,0 1 0,0-1 0,0 1 0,0-1 0,0 1 0,0 0 0,0-1 0,0 1 0,0-1 0,0 1 0,0-1 0,0 1 0,0 0 0,0-1 0,0 1 0,0-1 0,0 1 0,-1 0 0,1-1 0,0 1 0,0 0 0,0-1 0,-1 1 0,1 0 0,0-1 0,-1 1 0,1 0 0,0-1 0,-1 1 0,1 0 0,0 0 0,-1-1 0,1 1 0,0 0 0,-1 0 0,1 0 0,-1 0 0,1-1 0,0 1 0,-1 0 0,1 0 0,-1 0 0,1 0 0,-1 0 0,1 0 0,0 0 0,-1 0 0,1 0 0,-1 0 0,1 1 0,0-1 0,-1 0 0,1 0 0,-1 0 0,1 0 1,0 1-1,-1-1 0,1 0 0,-1 1 0,-1 0-11,0 0 0,1 1 0,-1-1 0,0 1 1,1 0-1,-1 0 0,1-1 0,0 1 0,0 0 1,-1 0-1,0 3 0,-5 20 226,1 0 1,2 0-1,0 1 1,2-1-1,0 39 1,2-64-191,0 1 0,0 0 0,0 0 0,0 0 1,0 0-1,0 0 0,0 0 0,0 0 1,0 0-1,1 0 0,-1 0 0,0-1 0,1 1 1,-1 0-1,0 0 0,1 0 0,-1-1 1,1 1-1,-1 0 0,1 0 0,0-1 0,-1 1 1,1 0-1,0-1 0,-1 1 0,1-1 1,1 2-1,0-2-8,0 0 0,-1 0 0,1 0 0,0 0 1,-1 0-1,1 0 0,0 0 0,-1 0 0,1-1 1,0 1-1,-1 0 0,1-1 0,-1 0 0,3 0 0,3-3-20,-1 0 0,1 0 0,-1 0 0,0-1 0,11-10 0,-5 0-546,0 0 0,-1 0 0,-1-1 0,-1-1 0,0 0 0,-1 0 0,8-24 0,-7 11-2315,-1-2 0,-1 1 0,3-49 0,-6 2-5479</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4.380"/>
    </inkml:context>
    <inkml:brush xml:id="br0">
      <inkml:brushProperty name="width" value="0.025" units="cm"/>
      <inkml:brushProperty name="height" value="0.025" units="cm"/>
    </inkml:brush>
  </inkml:definitions>
  <inkml:trace contextRef="#ctx0" brushRef="#br0">80 64 16271,'0'0'4191,"-4"10"-3075,-4 19-514,1 2 0,1-1 0,1 1 0,0 38 0,5 141 3253,2-99-2707,-25 184-629,1-75-878,22-216 284,-1 33 110,1-36-88,0 1 1,-1-1-1,1 0 1,0 0-1,0 0 1,0 0-1,1 0 1,-1 1-1,0-1 1,0 0-1,0 0 1,1 0-1,-1 0 1,1 0-1,-1 0 1,1 0-1,-1 0 1,1 0-1,0 0 1,1 1-1,-2-2 9,1 0 0,0-1 0,-1 1 0,1 0 0,0-1 0,0 1 0,-1-1 0,1 1-1,-1-1 1,1 1 0,-1-1 0,1 0 0,-1 1 0,1-1 0,-1 0 0,1 0 0,-1 1-1,0-1 1,1 0 0,-1 0 0,0 1 0,0-1 0,1 0 0,-1 0 0,0-1 0,4-26-385,-3 23 253,4-60 27,-2-72 0,-4 80 143,2 1 1,11-64-1,1 62 14,3 1-1,3 1 0,33-71 0,-27 73 22,-4-1 0,-1-2 0,14-70 0,-27 72 148,-3 22-245,-7 61 364,-13 120 1480,-7 139 1135,23-282-2884,0 1 0,1-1 0,0 1 0,0-1-1,0 0 1,0 0 0,1 1 0,0-1 0,5 8-1,-7-11-84,1-1 0,0 0-1,0 1 1,0-1 0,0 0-1,0 0 1,0 0 0,0 0-1,1 0 1,-1 0 0,0 0-1,1 0 1,-1 0 0,0 0-1,1-1 1,-1 1 0,1-1-1,-1 1 1,1-1 0,-1 1-1,1-1 1,0 0 0,-1 0-1,1 0 1,-1 0 0,1 0-1,-1 0 1,1 0 0,0-1-1,-1 1 1,1 0 0,-1-1-1,1 0 1,-1 1 0,0-1-1,1 0 1,-1 1 0,3-3-1,0 0-444,0-1 0,0 0 0,0 0-1,-1 0 1,1 0 0,-1 0 0,0-1 0,0 1 0,-1-1-1,1 0 1,-1 0 0,0 0 0,0 0 0,2-11 0,12-79-8412,-16 87 8054,5-33-5342</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5.292"/>
    </inkml:context>
    <inkml:brush xml:id="br0">
      <inkml:brushProperty name="width" value="0.025" units="cm"/>
      <inkml:brushProperty name="height" value="0.025" units="cm"/>
    </inkml:brush>
  </inkml:definitions>
  <inkml:trace contextRef="#ctx0" brushRef="#br0">16 447 1858,'0'0'13362,"-1"13"-10789,-13 183 5296,14-195-7864,0-1 0,0 0 0,0 0 0,0 1 0,0-1 0,0 0 1,0 0-1,1 1 0,-1-1 0,0 0 0,0 0 0,0 0 0,0 0 0,1 1 1,-1-1-1,0 0 0,0 0 0,0 0 0,1 0 0,-1 0 0,0 1 0,0-1 1,1 0-1,-1 0 0,0 0 0,0 0 0,1 0 0,-1 0 0,0 0 0,0 0 1,1 0-1,-1 0 0,0 0 0,0 0 0,1 0 0,-1 0 0,0 0 1,0 0-1,1-1 0,-1 1 0,0 0 0,0 0 0,1 0 0,-1 0 0,0 0 1,0-1-1,0 1 0,1 0 0,-1 0 0,0 0 0,0-1 0,0 1 0,0 0 1,1 0-1,-1 0 0,0-1 0,0 1 0,0 0 0,0 0 0,0-1 1,14-13-68,4-14-1581,0-2 1,19-47-1,2-1-2489,-39 79 4092,0-1-1,0 0 1,0 0-1,0 0 1,0 0-1,0 0 1,0 0 0,1 0-1,-1 1 1,0-1-1,0 0 1,0 0-1,0 0 1,0 0-1,0 0 1,1 0-1,-1 0 1,0 0-1,0 0 1,0 0-1,0 0 1,0 0 0,1 0-1,-1 0 1,0 0-1,0 0 1,0 0-1,0 0 1,1 0-1,-1 0 1,0 0-1,0 0 1,0 0-1,0 0 1,0 0-1,1 0 1,-1 0 0,0-1-1,0 1 1,0 0-1,0 0 1,0 0-1,0 0 1,0 0-1,1 0 1,-1 0-1,0-1 1,0 1-1,0 0 1,0 0-1,0 0 1,0 0 0,0 0-1,0-1 1,0 1-1,0 0 1,0 0-1,0 0 1,0 0-1,0 0 1,0-1-1,0 1 1,0 0-1,1 20 1054,-7 28 2379,6-48-3332,-2 6 464,1 0 0,0 0 1,0-1-1,1 1 0,-1 0 0,1 0 1,1 0-1,0 6 0,0-12-440,-1 0 1,1 0-1,0 1 0,0-1 0,-1 0 0,1 0 0,0 0 1,0 0-1,-1 0 0,1 0 0,0 0 0,0-1 1,-1 1-1,1 0 0,0 0 0,-1 0 0,1-1 0,0 1 1,-1 0-1,1-1 0,0 1 0,-1-1 0,1 1 1,-1-1-1,2 0 0,13-16 299,0-1-1,-2 0 1,0-1 0,-1-1 0,14-31 0,-15 30-337,6-10-169,-2 0-1,-1 0 0,-2-1 0,-1-1 0,-1 0 0,-2-1 0,-2 0 0,5-68 0,-15 79-536,4 23 649,0 0 1,-1 0-1,1 0 1,0 0-1,0 0 1,-1 0-1,1 0 1,0 0-1,-1 0 1,1 0-1,0 0 1,0 0-1,-1 0 1,1 0-1,0 0 1,-1 0-1,1 0 1,0 0-1,0 0 1,-1 0-1,1 0 1,0 1-1,-1-1 1,1 0-1,0 0 1,0 0-1,0 0 1,-1 1-1,1-1 1,0 0-1,0 0 1,0 1-1,-1-1 0,1 0 1,0 0-1,0 1 1,0-1-1,-20 39 163,3 15 460,2 0 0,3 1 1,2 0-1,3 1 0,-1 104 0,8-156-589,1 0-1,-1 0 1,1 0 0,0 0-1,0 0 1,0 0 0,1 0-1,-1-1 1,1 1 0,0-1-1,0 1 1,0-1 0,1 0-1,-1 1 1,1-1 0,3 2-1,-6-4-17,1 0-1,0 0 1,0-1-1,0 1 1,0 0-1,0-1 0,1 1 1,-1-1-1,0 0 1,0 1-1,0-1 1,0 0-1,0 1 1,1-1-1,-1 0 1,0 0-1,0 0 1,1 0-1,-1 0 0,0-1 1,1 1-1,0-1-11,0 0 0,0 0 0,0 0 0,-1 0 0,1-1 0,0 1 0,-1-1 0,1 1 0,-1-1 0,0 1 0,0-1-1,1 0 1,-1 1 0,0-1 0,0 0 0,1-3 0,2-7-15,0-1 0,0 0 1,-2 0-1,1 0 0,-2 0 0,0-1 0,0 1 0,-1 0 0,-1 0 1,-4-23-1,5 34 16,-1-1 0,0 1 0,0-1 0,0 1 0,0-1 0,-1 1 0,1 0 0,-1-1 0,1 1 0,-1 0 0,-3-3 0,-6 2-163,4 19 15,7-10 147,0 0 0,0 0 0,1 0 0,0 0 0,0 0 0,0 0 0,0-1 0,1 1 1,0 0-1,1-1 0,2 7 0,-4-10-44,1 0 0,-1-1 0,0 1 0,0 0 0,1-1 0,-1 1 0,1-1 0,-1 0 1,1 1-1,0-1 0,-1 0 0,1 0 0,0 0 0,0 0 0,0 0 0,0-1 0,0 1 0,-1-1 0,1 1 0,1-1 1,-1 1-1,0-1 0,0 0 0,0 0 0,0 0 0,0 0 0,0-1 0,0 1 0,0 0 0,0-1 0,0 0 0,0 1 0,0-1 1,0 0-1,-1 0 0,1 0 0,2-1 0,6-5-100,-1 0 1,0-1-1,0 1 0,-1-2 1,0 1-1,0-1 1,-1-1-1,6-9 0,-4 7 131,0 0 0,0 0-1,1 1 1,14-12-1,-23 23 27,-1 1-1,1-1 0,-1 1 0,1-1 0,-1 1 0,1-1 0,-1 1 0,1 0 0,-1-1 0,0 1 0,1 0 0,-1-1 0,0 1 0,0 0 0,1-1 0,-1 1 1,0 0-1,0 0 0,0-1 0,0 1 0,0 0 0,0 0 0,0-1 0,0 1 0,0 0 0,-1-1 0,1 2 0,0 27 414,0-29-419,-4 150 902,4-149-897,-1-1 0,1 1-1,0-1 1,0 1 0,0-1-1,0 1 1,-1 0 0,1-1 0,0 1-1,0-1 1,0 1 0,0-1-1,1 1 1,-1 0 0,0-1-1,0 1 1,0-1 0,0 1 0,1-1-1,-1 1 1,0 0 0,0-1-1,1 1 1,-1-1 0,0 1 0,1-1-1,-1 0 1,1 1 0,-1-1-1,0 1 1,1-1 0,-1 0-1,1 1 1,-1-1 0,1 0 0,0 1-1,-1-1 1,1 0 0,-1 0-1,1 0 1,-1 0 0,1 1 0,0-1-1,-1 0 1,1 0 0,-1 0-1,1 0 1,0 0 0,-1 0-1,2-1 1,0 0 32,0 0 0,-1 0 0,1 0 0,0 0 0,0-1 0,-1 1 0,1-1 0,-1 1 0,1-1 0,-1 1 0,0-1 0,1 0 0,0-3 0,6-12-3,0 0 0,-2-1 0,0 1 1,-1-2-1,-1 1 0,-1 0 0,0-1 0,-2 0 0,0 1 0,-1-1 0,0 0 0,-6-30 0,5 47-34,1 1 0,0-1 0,0 1-1,-1 0 1,1-1 0,-1 1 0,1-1-1,-1 1 1,1 0 0,-1 0 0,0-1 0,0 1-1,1 0 1,-1 0 0,0 0 0,0 0-1,0 0 1,-1 0 0,1 0 0,0 0-1,0 0 1,-2 0 0,12 17 475,-4-13-410,1 0-1,-1 0 1,1-1-1,0 0 1,0 0-1,0-1 1,0 1 0,0-1-1,0-1 1,7 1-1,-6-1-395,1-1 0,0 0 0,-1 0 0,1 0 0,-1-1 0,0 0 0,10-5 0,-6 3-895,-1-2-1,1 0 1,-2 0 0,14-10-1,-12 7-1207,-1-1-1,0 0 0,10-13 0,5-11-5567</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5.652"/>
    </inkml:context>
    <inkml:brush xml:id="br0">
      <inkml:brushProperty name="width" value="0.025" units="cm"/>
      <inkml:brushProperty name="height" value="0.025" units="cm"/>
    </inkml:brush>
  </inkml:definitions>
  <inkml:trace contextRef="#ctx0" brushRef="#br0">127 1 10025,'0'0'15743,"-11"2"-14280,3 1-1276,0 0-1,0 0 0,0 1 1,0-1-1,0 2 1,1-1-1,0 1 0,-7 6 1,11-9-153,0 1-1,-1 0 1,2 0 0,-1 0 0,0 0-1,1 0 1,-1 0 0,1 1 0,0-1-1,0 1 1,0 0 0,1-1 0,-1 1-1,1 0 1,0 0 0,0 0 0,0 0-1,1 0 1,-1 0 0,1 0 0,0 0-1,0 0 1,1 5 0,0-7-54,-1-1 0,1 0 0,0 0-1,0 0 1,0 1 0,-1-1 0,1 0 0,0 0 0,1 0 0,-1 0 0,0-1 0,0 1 0,0 0 0,0 0 0,1-1 0,-1 1-1,0-1 1,1 1 0,-1-1 0,1 1 0,-1-1 0,0 0 0,1 0 0,-1 1 0,3-2 0,46 2-822,-37-1 572,81-6-292,-65 3 376,-1 1-1,1 2 1,44 4-1,-72-4 201,0 0 1,0 0-1,0 0 0,-1 0 0,1 1 0,0-1 0,0 0 0,0 0 0,0 1 0,0-1 0,-1 0 0,1 1 1,0-1-1,0 1 0,-1-1 0,1 1 0,0 0 0,0-1 0,-1 1 0,1-1 0,-1 1 0,1 0 0,-1 0 1,1-1-1,-1 1 0,1 0 0,-1 0 0,0 0 0,1 1 0,-1 0 55,0 0 1,0-1-1,-1 1 0,1 0 0,-1 0 0,1 0 1,-1 0-1,1-1 0,-1 1 0,0 0 1,0-1-1,0 1 0,-1 1 0,-41 43 1716,-35 13-269,71-55-1504,0 1-1,-1-1 1,1-1 0,-1 1 0,0-2-1,0 1 1,0-1 0,-1 0-1,-11 1 1,19-2-164,0-1 0,0 0 0,0 0 1,-1 0-1,1 0 0,0 0 0,0-1 0,0 1 0,0 0 0,0 0 0,0-1 0,0 1 0,0-1 0,0 1 0,0-1 0,0 1 0,0-1 0,0 0 1,0 1-1,0-1 0,0 0 0,1 0 0,-1 1 0,0-1 0,1 0 0,-1 0 0,0-2 0,-5-31-6938,5-9-2455</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5.981"/>
    </inkml:context>
    <inkml:brush xml:id="br0">
      <inkml:brushProperty name="width" value="0.025" units="cm"/>
      <inkml:brushProperty name="height" value="0.025" units="cm"/>
    </inkml:brush>
  </inkml:definitions>
  <inkml:trace contextRef="#ctx0" brushRef="#br0">1 0 20307,'0'0'3331,"9"52"-2081,-9-9 95,0 9-96,0 6-320,2 2-289,2 2-415,2-2-161,2-2-865,0-8-2274,0-5-2082,0-9-4900</inkml:trace>
  <inkml:trace contextRef="#ctx0" brushRef="#br0" timeOffset="1">120 814 21492,'0'0'5926,"9"59"-3684,-5-46-1377,1-3-737,1-2-865</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2:36.450"/>
    </inkml:context>
    <inkml:brush xml:id="br0">
      <inkml:brushProperty name="width" value="0.025" units="cm"/>
      <inkml:brushProperty name="height" value="0.025" units="cm"/>
    </inkml:brush>
  </inkml:definitions>
  <inkml:trace contextRef="#ctx0" brushRef="#br0">71 1853 20083,'-10'-4'1110,"-32"-16"-42,41 19-1031,0 1 0,0-1 0,0 1 0,0-1 0,0 0 0,0 1 0,0-1 0,0 0 0,0 0 0,0 0 0,0 0 0,1 0 0,-1 0 0,0 0 0,1 0 0,-1 0 0,0 0 0,1 0 0,-1 0 0,1 0 0,0-1 0,-1 1-1,1 0 1,0 0 0,0-1 0,0 1 0,0 0 0,0 0 0,0 0 0,0-1 0,0 1 0,1 0 0,-1 0 0,0-1 0,1 1 0,-1 0 0,1 0 0,-1 0 0,1 0 0,-1 0 0,1 0 0,0 0 0,0 0 0,-1 0 0,1 0 0,0 0 0,0 0 0,0 0 0,1 0 0,6-5 71,-1 0 1,1 1 0,0 0-1,14-7 1,325-129 1204,-115 51-886,985-440-920,-29-68-776,-1032 511 1227,373-198 2177,-523 282-1725,7-4-2444,-21 4-3165,-5 3-1441</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33.221"/>
    </inkml:context>
    <inkml:brush xml:id="br0">
      <inkml:brushProperty name="width" value="0.025" units="cm"/>
      <inkml:brushProperty name="height" value="0.025" units="cm"/>
    </inkml:brush>
  </inkml:definitions>
  <inkml:trace contextRef="#ctx0" brushRef="#br0">277 112 11307,'-9'-2'1286,"-144"-45"4378,151 46-5588,0 0 1,0 0-1,0 1 0,0-1 0,0 0 0,-1 1 1,1 0-1,0-1 0,0 1 0,0 0 0,0 0 0,-1 1 1,1-1-1,0 0 0,0 1 0,0-1 0,0 1 1,0-1-1,-4 3 0,3 0-60,1-1 0,0 1 1,0 0-1,0 0 0,0 0 0,1 0 1,-1 0-1,1 1 0,0-1 0,0 0 1,0 1-1,-1 3 0,-11 50 10,2 0 0,-4 79-1,8 118 138,7-228-139,1 0-1,0 0 1,2 0-1,1 0 1,2-1-1,0 0 0,1 0 1,2 0-1,0-1 1,2 0-1,1-1 1,0 0-1,2-1 0,0 0 1,2-1-1,0-1 1,26 25-1,-9-13-394,194 200-560,-225-230 948,3 4 13,1 0-1,-1 0 0,1-1 0,12 8 1,-17-12 4,0 0 0,0-1 0,0 1 0,0 0 0,0-1 0,0 1 0,1-1 0,-1 0 0,0 1 0,0-1 0,0 0 0,1 0 1,-1 1-1,0-1 0,0 0 0,0 0 0,1 0 0,-1-1 0,0 1 0,0 0 0,1 0 0,-1-1 0,0 1 0,0-1 0,0 1 0,0-1 1,0 1-1,0-1 0,0 0 0,0 1 0,0-1 0,0 0 0,0 0 0,0 0 0,0 0 0,0 0 0,-1 0 0,1 0 0,1-2 0,7-20 678,0-1-1,-2 0 0,0-1 0,-2 1 0,0-1 0,1-38 0,0 13-110,13-92-21,-5 0 0,-10-251 0,-7 356-656,-2 1 0,-2 1 0,-19-63-1,20 81 6,0 1-1,-2 0 1,1 0-1,-2 0 1,0 1 0,-1 1-1,0-1 1,-1 1-1,-23-22 1,29 32 44,0 0-1,0 0 1,0 0 0,0 1 0,-1 0 0,0 0 0,1 0 0,-1 0 0,0 1 0,-1 0-1,1 1 1,0-1 0,0 1 0,-1 0 0,1 1 0,-1-1 0,1 1 0,0 1-1,-1-1 1,1 1 0,-1 0 0,1 1 0,0-1 0,-9 4 0,9-2-215,-1 1 1,1 0-1,0 0 1,0 0-1,1 0 1,-1 1 0,1 0-1,0 0 1,0 1-1,1-1 1,0 1-1,-1 0 1,2 0 0,-1 1-1,1-1 1,0 1-1,0 0 1,1-1-1,0 1 1,0 0-1,0 9 1,-2 52-7180,4-58 4907,0 8-4703</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0.710"/>
    </inkml:context>
    <inkml:brush xml:id="br0">
      <inkml:brushProperty name="width" value="0.025" units="cm"/>
      <inkml:brushProperty name="height" value="0.025" units="cm"/>
    </inkml:brush>
  </inkml:definitions>
  <inkml:trace contextRef="#ctx0" brushRef="#br0">11627 4537 5061,'0'0'2124,"-2"-10"-1702,-26-163 4057,24 157-4440,-1 0-1,-1 1 0,0 0 1,-1 0-1,-1 1 1,0 0-1,-1 0 1,-1 1-1,-19-22 0,-20-29 112,-385-704 1580,186 325-1259,61 116-435,-183-302 111,289 497-38,-127-239 242,-26-40 61,195 351-392,-4 1 0,-2 3 0,-2 1 0,-108-94 0,85 92 25,-2 3-1,-3 4 0,-126-64 1,77 57-4,-2 6 0,-3 6 0,-1 5 0,-2 5 0,-190-23 0,-201 1-108,-627 12 0,-296 124 94,517 58 6,653-81 6,-356 123 1,377-87-38,-456 236 1,554-239-20,4 7-1,4 7 1,-247 222 0,-196 293 18,503-509-17,4 5 1,6 2 0,5 5 0,-62 136 0,107-186-8,4 0 1,2 2-1,3 1 1,4 0-1,-11 122 0,16-7-13,14 201 0,1-316 27,4 0 0,3-1 0,4 0 0,2-1 0,4-1 0,3-1 1,3-1-1,2-1 0,4-2 0,3-1 0,48 67 0,59 65 3,10-6-1,7-7 1,9-7-1,336 273 1,-334-324-17,5-8-1,5-7 0,330 147 1,625 164 122,-168-154-43,-668-207-44,392 30 0,749-54 304,-1362-37-295,248-5-28,-1-13 0,0-15 1,467-108-1,-651 101-29,190-79 0,124-90 92,-318 137-34,-4-6 0,212-163 0,201-247 451,-474 414 92,-3-4-1,-4-3 1,106-169 0,-135 184-465,-3-1 1,-2-1 0,-4-2-1,-3-1 1,-3-1-1,15-87 1,-18 50 42,-4-1 0,-6 0-1,-4-115 1,-7 204-186,0 0-1,-2 1 0,0-1 1,-2 1-1,0 0 0,-1 0 1,-1 0-1,-1 1 1,0 0-1,-2 1 0,0 0 1,-1 1-1,-1 0 0,0 1 1,-1 0-1,-1 1 0,-1 1 1,0 1-1,0 0 1,-2 0-1,1 2 0,-35-17 1,-98-43-6422,78 26-4068</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48.879"/>
    </inkml:context>
    <inkml:brush xml:id="br0">
      <inkml:brushProperty name="width" value="0.025" units="cm"/>
      <inkml:brushProperty name="height" value="0.025" units="cm"/>
    </inkml:brush>
  </inkml:definitions>
  <inkml:trace contextRef="#ctx0" brushRef="#br0">136 96 5445,'-12'-3'1173,"1"0"0,-1 0-1,1-1 1,-20-10 0,-28-9 6352,71 25-7035,0-1 1,-1-1-1,1 0 0,13-2 1,16 0-60,1029-23 2414,-1035 23-2843,701-16 97,-662 28-132,-69-9 29,-1 0 0,0 0 0,1 0 1,-1 1-1,0-1 0,0 1 0,0 0 0,0 0 1,-1 1-1,1-1 0,0 1 0,-1 0 0,0 0 0,5 5 1,-8-8 3,1 1 0,-1-1 0,1 1 1,-1-1-1,0 1 0,1 0 0,-1-1 0,0 1 1,0 0-1,0-1 0,1 1 0,-1 0 1,0-1-1,0 1 0,0 0 0,0-1 1,0 1-1,0 0 0,0-1 0,0 1 1,0 0-1,0-1 0,-1 1 0,1 0 1,0-1-1,0 1 0,-1 0 0,1-1 0,0 1 1,-1-1-1,1 1 0,0-1 0,-2 2 1,-25 9 100,-41-5 73,63-6-180,-568-35 134,173 1-128,-432 37-26,749 5-167,68-3 61,56-3 72,439-4 86,990 18 119,-1431-15-135,-19-1-14,0 1 0,1 0 0,-1 2-1,31 7 1,-51-10 3,0 0 0,0 0-1,-1 0 1,1 0 0,0 0-1,0 0 1,0 0 0,0 0-1,-1 1 1,1-1 0,0 0-1,0 0 1,0 0 0,0 0 0,-1 0-1,1 0 1,0 1 0,0-1-1,0 0 1,0 0 0,0 0-1,0 0 1,0 1 0,0-1-1,-1 0 1,1 0 0,0 0-1,0 1 1,0-1 0,0 0-1,0 0 1,0 0 0,0 1-1,0-1 1,0 0 0,0 0-1,0 0 1,0 1 0,0-1-1,0 0 1,1 0 0,-1 0-1,0 0 1,0 1 0,0-1-1,0 0 1,0 0 0,0 0-1,0 0 1,0 1 0,1-1-1,-1 0 1,0 0 0,0 0-1,-20 5-5,-356 5 100,247-12-143,-523-14-89,0-1 444,634 15-230,39 0-132,47-2-58,1037 3-1335,-521 6 1705,-1099-12-74,-505 13-378,900 0-2104,28-5-2611</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3.398"/>
    </inkml:context>
    <inkml:brush xml:id="br0">
      <inkml:brushProperty name="width" value="0.025" units="cm"/>
      <inkml:brushProperty name="height" value="0.025" units="cm"/>
    </inkml:brush>
  </inkml:definitions>
  <inkml:trace contextRef="#ctx0" brushRef="#br0">1 711 14446,'0'0'6395,"13"-11"-5076,699-535 1414,-680 524-2954,33-25-256,-60 43 111,0 0 1,-1-1-1,1 1 1,-1-1-1,0 0 1,0 0-1,0-1 1,5-10-1,-6 1-2175,-10 6-2280,-15 2-2284</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3.730"/>
    </inkml:context>
    <inkml:brush xml:id="br0">
      <inkml:brushProperty name="width" value="0.025" units="cm"/>
      <inkml:brushProperty name="height" value="0.025" units="cm"/>
    </inkml:brush>
  </inkml:definitions>
  <inkml:trace contextRef="#ctx0" brushRef="#br0">302 0 15983,'-9'5'2050,"0"0"-1679,0 0 1,1 1-1,0 0 0,0 0 0,0 1 0,1 0 1,0 1-1,0-1 0,1 1 0,0 0 1,1 1-1,-6 9 0,-1 8-243,-109 237 1089,108-229-1147,2 1 1,1 1-1,1 0 0,2 0 1,-3 63-1,10-96-73,-1-1-1,1 0 1,0 1 0,0-1-1,0 1 1,1-1 0,-1 0 0,1 1-1,-1-1 1,1 1 0,0-1-1,0 0 1,0 0 0,0 0-1,0 1 1,0-1 0,1 0-1,2 2 1,-2-2-10,1-1-1,-1 0 1,1 0 0,-1 0-1,1 0 1,-1 0-1,1-1 1,0 1-1,-1-1 1,1 0 0,0 1-1,-1-1 1,1 0-1,0-1 1,0 1 0,-1-1-1,5 0 1,20-6 31,0-1 0,-1-1 1,0-1-1,0-2 0,40-25 1,-12 8 42,445-213-405,-317 156-2430,-59 25-2666,-16 2-5402</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4.557"/>
    </inkml:context>
    <inkml:brush xml:id="br0">
      <inkml:brushProperty name="width" value="0.025" units="cm"/>
      <inkml:brushProperty name="height" value="0.025" units="cm"/>
    </inkml:brush>
  </inkml:definitions>
  <inkml:trace contextRef="#ctx0" brushRef="#br0">3 62 17681,'0'0'779,"0"13"-330,0 17 11,-2-4 136,2 1-1,1 0 0,1 0 1,8 39-1,-10-65-539,0 0-1,0 0 0,0-1 0,0 1 0,0 0 0,0-1 0,1 1 0,-1 0 0,0-1 0,0 1 0,1 0 0,-1-1 0,0 1 0,1 0 0,-1-1 1,1 1-1,-1-1 0,1 1 0,-1-1 0,1 1 0,-1-1 0,1 1 0,-1-1 0,1 0 0,0 1 0,-1-1 0,1 0 0,-1 1 0,1-1 0,0 0 0,0 0 1,-1 0-1,2 1 0,-1-2 54,1 0 1,-1 0 0,0 0-1,1 0 1,-1 0 0,0 0-1,0 0 1,0-1 0,0 1-1,0 0 1,0-1 0,-1 1-1,2-3 1,20-54 1506,-8 1-1080,7-64-1,-15 82-101,-5 38-351,1 5-19,5 19 18,9 53-17,-3-19 10,-12-49-72,1-1 0,0 0 0,1 1 0,0-1 0,0 0 0,6 10 0,-8-15-54,0-1 0,1 0 0,-1 0 0,0 0 0,0 0-1,0 0 1,1 0 0,-1 0 0,0 0 0,1 0 0,-1 0 0,1-1-1,-1 1 1,1-1 0,-1 1 0,1-1 0,0 1 0,-1-1 0,1 0-1,0 0 1,-1 0 0,1 0 0,-1 0 0,1 0 0,0 0 0,-1-1-1,1 1 1,-1 0 0,1-1 0,0 0 0,-1 1 0,1-1 0,-1 0-1,0 0 1,1 0 0,-1 1 0,2-3 0,7-5-1362,0-1 1,0 0-1,-1 0 0,0-1 1,-1 0-1,0 0 0,10-18 0,8-14-5799</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4.917"/>
    </inkml:context>
    <inkml:brush xml:id="br0">
      <inkml:brushProperty name="width" value="0.025" units="cm"/>
      <inkml:brushProperty name="height" value="0.025" units="cm"/>
    </inkml:brush>
  </inkml:definitions>
  <inkml:trace contextRef="#ctx0" brushRef="#br0">93 90 17424,'0'0'1912,"-10"8"-1,9-7-1848,-10 7 423,0 2-1,1-1 1,-17 22-1,24-28-445,1-1-1,0 1 0,0 0 0,0 0 0,1 0 1,-1 0-1,1 0 0,-1 0 0,1 0 0,0 1 1,0-1-1,0 0 0,1 1 0,-1-1 0,1 1 1,0-1-1,0 1 0,0-1 0,0 0 1,1 1-1,-1-1 0,1 1 0,0-1 0,0 0 1,0 0-1,3 5 0,-3-7-27,0 1 0,0-1 0,0 1-1,1-1 1,-1 0 0,1 1 0,-1-1 0,1 0 0,-1 0-1,1 0 1,0 0 0,-1 0 0,1-1 0,0 1 0,0 0 0,-1-1-1,1 1 1,0-1 0,0 0 0,0 0 0,0 0 0,0 0-1,0 0 1,0 0 0,-1 0 0,1 0 0,0-1 0,0 1 0,0-1-1,0 1 1,2-2 0,0 0 44,1 0-1,-1 0 1,0 0-1,0-1 1,0 1 0,0-1-1,-1 0 1,1 0-1,-1 0 1,0-1 0,6-6-1,-3-2 190,-1-1 0,0 1-1,0-1 1,-1 0-1,-1 0 1,0 0-1,-1 0 1,0-1 0,-1 1-1,-1-22 1,-13 63-58,10-12-216,0-1 1,2 0-1,0 1 1,0 0-1,4 30 1,-3-45-37,1 0 1,-1 0 0,0 1-1,0-1 1,1 0-1,-1 0 1,0 0-1,1 1 1,-1-1 0,1 0-1,0 0 1,-1 0-1,1 0 1,0 0-1,-1 0 1,1 0 0,0 0-1,0-1 1,0 1-1,0 0 1,0 0-1,0-1 1,0 1 0,0 0-1,0-1 1,1 1-1,-1-1 1,0 0-1,0 1 1,0-1 0,1 0-1,-1 0 1,0 0-1,0 1 1,1-1-1,-1-1 1,0 1-1,0 0 1,0 0 0,1 0-1,-1-1 1,2 0-1,2 0-219,-1-1 0,1 0 0,-1 0 0,0-1 0,0 1 0,0-1 0,0 0 0,0 0 0,5-6 0,2-5-1453,-1 0 0,-1-2 0,0 1 0,0-1 0,-2 0 0,0-1 0,8-30 0,-2-4-3329</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5.260"/>
    </inkml:context>
    <inkml:brush xml:id="br0">
      <inkml:brushProperty name="width" value="0.025" units="cm"/>
      <inkml:brushProperty name="height" value="0.025" units="cm"/>
    </inkml:brush>
  </inkml:definitions>
  <inkml:trace contextRef="#ctx0" brushRef="#br0">63 1 10282,'0'0'12630,"-9"14"-12117,5-5-406,-3 0 41,2 2 1,0-1-1,0 1 0,1 0 0,0 0 1,0 0-1,2 0 0,-3 17 0,4-14 96,-3 17 344,1 0-1,2-1 1,2 1-1,4 35 1,-5-65-571,0 1 1,0-1 0,0 0-1,0 0 1,0 0 0,0 0-1,1 0 1,-1 0-1,1 0 1,-1 0 0,0 0-1,1 0 1,0 0-1,-1 0 1,1 0 0,-1 0-1,1 0 1,0 0-1,0-1 1,0 1 0,-1 0-1,1 0 1,0-1 0,0 1-1,0-1 1,0 1-1,0-1 1,0 1 0,0-1-1,0 0 1,0 1-1,0-1 1,1 0 0,-1 0-1,0 0 1,0 0-1,0 0 1,0 0 0,0 0-1,0 0 1,0 0 0,1 0-1,-1-1 1,0 1-1,0 0 1,0-1 0,1 0-1,3-1 56,-1-1 0,1 0-1,0 0 1,-1 0 0,0-1 0,0 0-1,0 1 1,5-7 0,12-19 101,24-45 0,-29 46-135,1 0 0,22-26-1,-34 112 107,-6-24-41,-1-24-93,1-1 0,0 1 0,1 0 0,0-1-1,1 1 1,0 0 0,1-1 0,-1 1 0,2-1 0,4 13 0,-7-21-42,1-1 0,-1 1 0,1 0 0,0 0 0,0 0 0,-1 0 1,1-1-1,0 1 0,0 0 0,0-1 0,0 1 0,0 0 0,0-1 0,0 1 0,0-1 0,0 0 1,0 1-1,0-1 0,0 0 0,0 0 0,0 1 0,0-1 0,0 0 0,1 0 0,-1 0 1,0-1-1,0 1 0,0 0 0,0 0 0,0 0 0,0-1 0,0 1 0,0-1 0,0 1 1,0-1-1,0 1 0,0-1 0,0 1 0,0-1 0,0 0 0,0 0 0,-1 1 0,1-1 1,1-1-1,3-3-769,-1 0 1,0 0-1,1-1 1,-2 1-1,7-12 1,-4 4-1841,-1 0 0,-1 0 0,5-21 0,-2-9-5805</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5.620"/>
    </inkml:context>
    <inkml:brush xml:id="br0">
      <inkml:brushProperty name="width" value="0.025" units="cm"/>
      <inkml:brushProperty name="height" value="0.025" units="cm"/>
    </inkml:brush>
  </inkml:definitions>
  <inkml:trace contextRef="#ctx0" brushRef="#br0">3 86 13293,'0'0'2685,"0"11"-582,0-9-1910,-2 43 1269,2-43-1316,0 0 0,0-1 0,0 1 1,0 0-1,0-1 0,0 1 0,0 0 1,1-1-1,-1 1 0,1-1 0,-1 1 1,1-1-1,-1 1 0,1-1 0,0 1 1,0-1-1,0 1 0,0-1 0,0 0 1,0 0-1,0 1 0,0-1 0,0 0 1,1 0-1,-1 0 0,0 0 0,4 1 1,-2-2 57,0-1 0,1 1 0,-1-1 1,0 0-1,0 0 0,0 0 1,0-1-1,0 1 0,0-1 0,0 1 1,0-1-1,0 0 0,-1 0 1,1 0-1,-1-1 0,1 1 1,-1-1-1,0 1 0,0-1 0,0 0 1,2-5-1,6-7-85,-2-1 1,12-27-1,-17 36-86,0 1 0,-1-2 0,0 1-1,-1 0 1,1 0 0,0-13 0,-2 19-34,0 1-1,0 0 1,0 0 0,0 0 0,0-1 0,0 1 0,-1 0 0,1 0 0,0-1-1,0 1 1,0 0 0,0 0 0,0 0 0,0-1 0,0 1 0,-1 0 0,1 0-1,0 0 1,0-1 0,0 1 0,-1 0 0,1 0 0,0 0 0,0 0 0,0 0-1,-1 0 1,1-1 0,0 1 0,0 0 0,-1 0 0,1 0 0,0 0 0,0 0 0,0 0-1,-1 0 1,1 0 0,0 0 0,0 0 0,-1 0 0,1 0 0,0 0 0,0 0-1,-1 0 1,1 1 0,0-1 0,0 0 0,-1 0 0,1 0 0,0 0 0,0 0-1,0 0 1,-1 1 0,1-1 0,0 0 0,0 0 0,0 0 0,0 0 0,0 1-1,-1-1 1,1 0 0,0 0 0,0 1 0,0-1 0,0 0 0,-14 14-54,5 0 142,0 1 0,0 0 0,2 0 0,0 1 0,0 0 0,2 0 0,0 0 0,1 1 0,0-1 0,1 1 0,1 0 0,1 23 0,1-38-82,0-1 1,1 0-1,-1 1 0,0-1 0,1 0 0,0 0 0,-1 1 1,1-1-1,0 0 0,-1 0 0,1 0 0,0 0 0,0 0 0,0 0 1,0 0-1,0 0 0,0 0 0,0 0 0,1-1 0,-1 1 1,0 0-1,0-1 0,1 1 0,-1-1 0,0 0 0,1 1 0,-1-1 1,0 0-1,1 0 0,-1 1 0,0-1 0,1 0 0,1-1 0,3 1-103,1 0 0,-1-1 0,0 0 0,0 0-1,0-1 1,8-2 0,31-21-3283,-4-10-4257,5-12-6903</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6.566"/>
    </inkml:context>
    <inkml:brush xml:id="br0">
      <inkml:brushProperty name="width" value="0.025" units="cm"/>
      <inkml:brushProperty name="height" value="0.025" units="cm"/>
    </inkml:brush>
  </inkml:definitions>
  <inkml:trace contextRef="#ctx0" brushRef="#br0">1 158 7111,'1'-10'5461,"0"-1"-4483,1 0 1,1 0-1,-1 0 1,2 1-1,7-17 1,-10 24-737,0 0 0,1 0 0,0 0 1,-1 0-1,1 0 0,0 0 0,0 1 1,1-1-1,-1 1 0,0-1 0,1 1 1,0 0-1,-1 0 0,1 0 0,0 0 1,0 1-1,0-1 0,0 1 1,0 0-1,1-1 0,-1 1 0,0 1 1,0-1-1,1 0 0,-1 1 0,5 0 1,-6 0-208,0 1 0,0-1 0,-1 1 0,1 0 0,0-1 0,-1 1 0,1 0 0,-1 0 0,1 0 0,-1 1 0,1-1 0,-1 0 0,0 0 0,1 1 0,-1-1 0,0 1 1,0-1-1,0 1 0,0-1 0,0 1 0,0 0 0,-1-1 0,1 1 0,-1 0 0,1 0 0,-1 0 0,0-1 0,1 4 0,3 59 138,-4-56-119,-1 5-23,0-1 0,-1 1-1,0-1 1,-1 1 0,-1-1-1,0 0 1,-8 16 0,-7 25 204,19-53-222,-1 1 0,1-1 0,0 1 1,0-1-1,-1 1 0,1-1 0,0 1 0,0-1 1,0 1-1,0-1 0,0 1 0,0 0 0,0-1 0,0 1 1,0-1-1,0 1 0,0-1 0,0 1 0,0-1 0,0 1 1,0-1-1,0 1 0,1-1 0,-1 1 0,0-1 1,0 1-1,1-1 0,-1 1 0,0-1 0,1 1 0,-1-1 1,0 0-1,1 1 0,0 0 0,20-5 262,24-21 190,-14 2-305,0-2-1,30-31 1,-48 43-165,-2 0 1,1-1 0,-1 0-1,-1-1 1,-1 0-1,0-1 1,6-16-1,-13 21-208,-13 29 14,-17 32 40,22-37 173,1 1 1,0-1-1,1 1 1,0 0-1,1 0 1,-2 27-1,5-40-3,0-1-1,0 1 1,0 0-1,0 0 0,0-1 1,1 1-1,-1 0 0,0 0 1,0-1-1,1 1 0,-1 0 1,0-1-1,1 1 1,-1-1-1,1 1 0,-1 0 1,1-1-1,-1 1 0,1-1 1,-1 1-1,1-1 1,-1 1-1,1-1 0,0 0 1,-1 1-1,1-1 0,0 0 1,-1 1-1,1-1 1,0 0-1,-1 0 0,1 1 1,0-1-1,0 0 0,-1 0 1,1 0-1,0 0 1,0 0-1,-1 0 0,1 0 1,0-1-1,0 1 0,-1 0 1,1 0-1,0-1 1,-1 1-1,2-1 0,36-17 581,-20 3-490,-1 0-1,0-2 1,-1 0-1,-1-1 1,-1 0-1,0-1 1,-1-1-1,-1 0 1,-1 0-1,9-26 0,-30 77-107,1 1 0,2 0-1,2 0 1,-4 52-1,9-82 6,0-1 0,0 0 0,0 0 0,0 0 0,0 0 0,0 0 0,0 0 0,1 0 0,-1 0 0,0 0-1,1 1 1,-1-1 0,0 0 0,1 0 0,-1 0 0,1-1 0,0 1 0,-1 0 0,1 0 0,0 0 0,-1 0 0,1 0 0,0-1 0,0 1 0,0 0 0,0-1 0,0 1-1,0-1 1,1 2 0,1-2 2,0 0-1,-1 1 1,1-1-1,0 0 1,-1 0-1,1-1 0,0 1 1,-1-1-1,1 1 1,0-1-1,-1 0 1,3-1-1,5-2-598,-1 0-1,0-1 1,0 0-1,-1 0 1,0-1-1,8-7 1,7-13-4921,-4-2-3619</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7.474"/>
    </inkml:context>
    <inkml:brush xml:id="br0">
      <inkml:brushProperty name="width" value="0.025" units="cm"/>
      <inkml:brushProperty name="height" value="0.025" units="cm"/>
    </inkml:brush>
  </inkml:definitions>
  <inkml:trace contextRef="#ctx0" brushRef="#br0">4 25 11755,'-3'-24'10024,"3"23"-9907,11 43 2346,-5 35-1271,-5-48-906,2 0 0,5 28 0,-5-49-1696,0-25-20162</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7.812"/>
    </inkml:context>
    <inkml:brush xml:id="br0">
      <inkml:brushProperty name="width" value="0.025" units="cm"/>
      <inkml:brushProperty name="height" value="0.025" units="cm"/>
    </inkml:brush>
  </inkml:definitions>
  <inkml:trace contextRef="#ctx0" brushRef="#br0">1 1 15439,'0'0'8584,"9"44"-14638,12-27 385,0-3-3588</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8.186"/>
    </inkml:context>
    <inkml:brush xml:id="br0">
      <inkml:brushProperty name="width" value="0.025" units="cm"/>
      <inkml:brushProperty name="height" value="0.025" units="cm"/>
    </inkml:brush>
  </inkml:definitions>
  <inkml:trace contextRef="#ctx0" brushRef="#br0">147 194 9641,'0'0'8702,"-10"-2"-7293,7 1-1339,-1 1 0,1-1-1,-1 0 1,1 1 0,-1 0 0,1 0-1,-1 0 1,1 0 0,-1 0 0,1 1-1,-1 0 1,1-1 0,-1 1 0,1 1-1,0-1 1,-1 0 0,1 1 0,0 0-1,0-1 1,0 1 0,0 0 0,1 1-1,-1-1 1,0 0 0,1 1 0,0 0-1,-1-1 1,1 1 0,-2 4 0,-2 2 142,1-1 1,0 1 0,1 0-1,0 0 1,0 1 0,1-1-1,0 1 1,1 0-1,0 0 1,1 0 0,-1 19-1,2-28-198,0 0-1,0 0 0,0 0 1,0 0-1,0 0 1,1 0-1,-1 0 0,0 0 1,1 0-1,-1 0 0,1 0 1,-1 0-1,1 0 0,-1 0 1,1 0-1,0 0 0,0-1 1,-1 1-1,1 0 1,0 0-1,0-1 0,0 1 1,0 0-1,0-1 0,0 1 1,0-1-1,0 0 0,0 1 1,0-1-1,0 0 0,0 1 1,0-1-1,0 0 1,0 0-1,0 0 0,0 0 1,0 0-1,0 0 0,0 0 1,0 0-1,0 0 0,2-1 1,2 0 138,1 0-1,-1 0 1,1-1 0,-1 0 0,1 0-1,-1 0 1,8-5 0,2-4 19,0-1 1,-1 0-1,-1-1 1,0 0-1,0-1 0,-2-1 1,1 0-1,-2 0 1,13-27-1,-12 23 53,-2-1 0,-1 0 1,0 0-1,-2-1 0,0 0 0,-1 0 0,3-42 0,-39 160-560,22-64 142,2 0 0,1 1 0,1-1 0,2 1 0,1 35 0,2-67 60,0 0 0,0 0 0,0-1 1,1 1-1,-1 0 0,0 0 0,1 0 0,-1 0 0,1-1 0,0 1 0,0 0 1,0-1-1,0 1 0,0 0 0,0-1 0,0 0 0,0 1 0,0-1 0,1 1 1,-1-1-1,1 0 0,-1 0 0,1 0 0,-1 0 0,3 1 0,-1-1-437,0 0 0,0 0 0,0-1-1,0 1 1,0-1 0,0 0 0,0 0 0,0 0-1,0 0 1,3-1 0,14-4-5814</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5.574"/>
    </inkml:context>
    <inkml:brush xml:id="br0">
      <inkml:brushProperty name="width" value="0.025" units="cm"/>
      <inkml:brushProperty name="height" value="0.025" units="cm"/>
    </inkml:brush>
  </inkml:definitions>
  <inkml:trace contextRef="#ctx0" brushRef="#br0">78 98 5477,'-9'1'2392,"-7"1"-2657,-23 1 5963,25-2 110,48-6-3431,109-4-609,143 9 0,-177 2-1402,406 11 366,122 1-493,1-33-115,-412 0-143,-28 1 629,221 8 0,-428 9-1363,-1 0 0,1-1 0,0 0 0,-16-6-1,-14-10-6141,1-4-8207</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8.533"/>
    </inkml:context>
    <inkml:brush xml:id="br0">
      <inkml:brushProperty name="width" value="0.025" units="cm"/>
      <inkml:brushProperty name="height" value="0.025" units="cm"/>
    </inkml:brush>
  </inkml:definitions>
  <inkml:trace contextRef="#ctx0" brushRef="#br0">18 143 17649,'0'0'4260,"10"-3"-4020,-4 2-130,-1 0 0,0 0 1,0-1-1,0 0 0,0 0 0,0 0 0,0-1 1,0 1-1,-1-1 0,1 0 0,-1 0 0,0-1 1,0 1-1,0-1 0,0 0 0,-1 0 0,0 0 1,1-1-1,-2 1 0,1-1 0,0 0 0,-1 0 1,0 0-1,0 0 0,0 0 0,-1 0 0,1-6 1,-1 9-64,-1 1 0,0-1 0,0 1 0,0-1 0,0 1 0,0-1 0,0 1 1,0-1-1,-1 1 0,1-1 0,0 1 0,-1-1 0,1 1 0,-1-1 1,0 1-1,1 0 0,-1-1 0,0 1 0,0 0 0,0 0 0,0-1 0,0 1 1,-1-1-1,0 2-44,1-1-1,0 1 1,-1 0 0,1 0 0,0 0-1,-1-1 1,1 1 0,0 1 0,-1-1 0,1 0-1,0 0 1,-1 0 0,1 1 0,0-1-1,-1 1 1,1-1 0,0 1 0,0-1 0,0 1-1,-1 0 1,1 0 0,0-1 0,0 1-1,0 0 1,0 0 0,0 0 0,0 0 0,0 2-1,-9 8 32,1 1-1,1 1 0,0-1 0,0 1 0,1 1 0,1-1 1,0 1-1,1 0 0,1 1 0,0-1 0,1 1 0,1 0 1,-2 24-1,4-37-26,0 0-1,0 0 1,0 0 0,0 0 0,0 0 0,0 0 0,1-1-1,-1 1 1,0 0 0,1 0 0,0 0 0,-1 0 0,1-1-1,0 1 1,0 0 0,0-1 0,0 1 0,0-1 0,1 1 0,-1-1-1,0 1 1,1-1 0,-1 0 0,1 0 0,-1 0 0,1 1-1,0-2 1,-1 1 0,1 0 0,0 0 0,0 0 0,0-1-1,-1 1 1,1-1 0,0 0 0,0 1 0,0-1 0,0 0-1,0 0 1,0 0 0,0 0 0,0-1 0,0 1 0,3-2-1,5 0 53,1 0 0,-1-1 0,0 0 0,0-1 0,0 0 0,17-11 0,14-13 39,-2-2 0,44-42 0,-83 71-105,0 1 0,0 0-1,0 0 1,0-1 0,1 1 0,-1 0 0,0-1-1,0 1 1,0 0 0,1 0 0,-1 0 0,0-1-1,0 1 1,0 0 0,1 0 0,-1 0 0,0-1-1,0 1 1,1 0 0,-1 0 0,0 0-1,1 0 1,-1 0 0,0 0 0,0 0 0,1 0-1,-1 0 1,0 0 0,1 0 0,-1 0 0,0 0-1,1 0 1,-1 0 0,0 0 0,0 0 0,1 0-1,-1 0 1,0 0 0,1 0 0,-1 0 0,0 1-1,0-1 1,1 0 0,-1 0 0,0 0-1,0 0 1,1 1 0,-1-1 0,0 0 0,0 0-1,0 1 1,1-1 0,-1 1 0,0 23-130,-10 30 209,7-43-56,0 0 0,1 1 0,0 20 0,2-32-17,0 1-1,0-1 1,0 0-1,0 1 0,0-1 1,0 1-1,1-1 1,-1 0-1,0 1 0,0-1 1,1 1-1,-1-1 0,0 0 1,1 1-1,-1-1 1,0 0-1,1 0 0,-1 1 1,0-1-1,1 0 1,-1 0-1,0 0 0,1 1 1,-1-1-1,1 0 1,-1 0-1,1 0 0,-1 0 1,0 0-1,1 0 1,-1 0-1,1 0 0,-1 0 1,1 0-1,-1 0 1,0 0-1,1 0 0,0 0 1,18-5-70,-8-1-326,0-1 0,-1 0 1,0-1-1,-1 0 0,1 0 0,13-17 1,44-65-7888,-36 40 1200</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8.957"/>
    </inkml:context>
    <inkml:brush xml:id="br0">
      <inkml:brushProperty name="width" value="0.025" units="cm"/>
      <inkml:brushProperty name="height" value="0.025" units="cm"/>
    </inkml:brush>
  </inkml:definitions>
  <inkml:trace contextRef="#ctx0" brushRef="#br0">114 1 17585,'-7'9'1046,"-6"9"-407,1 1 1,1 0-1,0 1 1,2 0-1,0 0 0,1 1 1,1 1-1,-6 32 1,10-22-584,1-1 1,1 1-1,2 0 1,9 57 0,-13-152 377,3 43-407,0 0 1,-2 1-1,0-1 0,-9-36 1,12 65 900,0-7-932,-1 0 0,0 0-1,0 0 1,1 0 0,-1-1-1,1 1 1,0 0 0,-1 0-1,1-1 1,0 1 0,0 0 0,0-1-1,0 1 1,0-1 0,2 3-1,2 0 51,0 0-1,0-1 0,0 1 1,0-1-1,1 0 0,-1 0 1,1 0-1,0-1 0,0 0 1,0 0-1,0-1 0,0 1 0,0-1 1,0-1-1,0 1 0,0-1 1,1 0-1,-1-1 0,0 1 1,0-1-1,0 0 0,0-1 1,0 1-1,0-1 0,0-1 1,0 1-1,-1-1 0,1 0 0,-1 0 1,0 0-1,1-1 0,-2 0 1,1 0-1,0 0 0,-1 0 1,0-1-1,0 0 0,0 0 1,-1 0-1,1 0 0,-1-1 1,4-11-1,-30 77 268,-10 29-230,31-81-82,0 1 0,1-1 0,0 0 0,0 1 0,1-1 0,0 0 0,0 1 0,1-1 0,1 9 0,-1-16-20,-1 0 0,1 0 0,-1 1-1,1-1 1,-1 0 0,1 0 0,-1 0 0,1-1 0,0 1 0,0 0 0,0 0 0,-1 0 0,1 0 0,0-1 0,0 1 0,0 0 0,0-1 0,0 1 0,0-1 0,0 1 0,0-1 0,0 1 0,1-1 0,-1 0 0,0 0 0,0 1 0,0-1 0,0 0 0,0 0 0,1 0 0,-1 0 0,0-1 0,0 1-1,2-1 1,0 1-390,0-1-1,0 1 1,-1-1-1,1 0 0,0 0 1,-1 0-1,1 0 1,-1-1-1,1 1 0,-1-1 1,0 1-1,0-1 0,3-2 1,9-20-6707,-3-6-4778</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9.409"/>
    </inkml:context>
    <inkml:brush xml:id="br0">
      <inkml:brushProperty name="width" value="0.025" units="cm"/>
      <inkml:brushProperty name="height" value="0.025" units="cm"/>
    </inkml:brush>
  </inkml:definitions>
  <inkml:trace contextRef="#ctx0" brushRef="#br0">1 0 19026,'0'0'5103,"1"9"-4366,-1-6-687,0 0 0,1 0 0,-1 0-1,1 0 1,0-1 0,0 1 0,0 0 0,0 0-1,1 0 1,-1-1 0,1 1 0,-1-1 0,1 1 0,0-1-1,3 3 1,-2-2-361,1 0-1,0 0 1,1-1-1,-1 1 0,0-1 1,1 0-1,-1-1 1,1 1-1,0-1 1,-1 0-1,7 1 1,13-2-4186,-1 0 980,-12 3 4660,-13 6 3309,-12 13-4236,13-20 81,-4 5-205,1-1-1,0 1 1,1 0 0,-1 0 0,1 1-1,-2 8 1,5-13-94,-1-1 1,1 1-1,0-1 1,0 1-1,0-1 0,0 0 1,1 1-1,-1-1 0,1 1 1,-1-1-1,1 0 1,0 1-1,0-1 0,0 0 1,0 0-1,0 0 1,0 0-1,1 0 0,-1 0 1,1 0-1,-1 0 0,1 0 1,3 2-1,22 17 181,-19-16-114,-1 1-1,0-1 1,0 1-1,0 1 1,10 12-1,-17-18 31,1 0 0,-1-1-1,1 1 1,-1 0 0,0 0-1,0-1 1,1 1 0,-1 0 0,0 0-1,0-1 1,0 1 0,0 0 0,0 0-1,0 0 1,0-1 0,0 1 0,0 0-1,0 0 1,0 0 0,-1-1-1,1 1 1,0 0 0,-1 0 0,1-1-1,0 1 1,-1 0 0,0 0 0,-22 16 1242,-31-1-368,53-15-1049,0-1 0,0 1 0,-1-1-1,1 0 1,0 0 0,-1 0-1,1 0 1,0 0 0,-1 0 0,1 0-1,0 0 1,-1 0 0,1-1 0,0 1-1,-1 0 1,1-1 0,0 1-1,0-1 1,0 0 0,-1 1 0,1-1-1,0 0 1,0 0 0,0 1 0,0-1-1,0 0 1,-1-2 0,1 1-413,1 0 0,0 0 0,-1-1 0,1 1 0,0 0 0,0 0 0,1 0 1,-1 0-1,0-1 0,1 1 0,-1 0 0,1 0 0,0 0 0,-1 0 0,1 0 0,0 0 0,3-3 1,9-19-6016</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09.909"/>
    </inkml:context>
    <inkml:brush xml:id="br0">
      <inkml:brushProperty name="width" value="0.025" units="cm"/>
      <inkml:brushProperty name="height" value="0.025" units="cm"/>
    </inkml:brush>
  </inkml:definitions>
  <inkml:trace contextRef="#ctx0" brushRef="#br0">98 230 16848,'0'0'4308,"-7"10"-3246,-5 5-1068,-40 59 2182,48-68-1936,1 0 0,-1 0 0,2 1 0,-1-1 0,1 0 0,0 1 0,0 0 0,1-1 0,-1 1 0,2 0 0,-1 11 0,1-17-213,1 0-1,0 0 0,-1 0 1,1 0-1,0 0 0,0 0 1,0 0-1,-1 0 0,1 0 1,0 0-1,0-1 0,0 1 0,1 0 1,-1-1-1,0 1 0,0-1 1,0 1-1,0-1 0,1 1 1,-1-1-1,0 0 0,0 0 1,0 1-1,1-1 0,-1 0 1,0 0-1,1 0 0,-1-1 0,0 1 1,2-1-1,44-6 627,-35 1-592,0 0 1,0 0-1,0-1 1,-1-1-1,0 0 1,-1-1 0,15-14-1,-4 2-26,-2-2 0,24-33 0,-34 43-83,-1-1-1,0 0 1,-1 0-1,0-1 1,-1 0-1,-1 0 1,-1 0-1,0-1 1,0 1-1,1-33 1,-4 46 33,-1 0 1,0 0-1,0 0 1,0 0-1,0 0 1,0-1-1,0 1 1,-1 0-1,1 0 1,-1 0-1,0 0 1,1 0-1,-1 0 1,0 0-1,0 0 1,0 0-1,0 0 1,-1 1-1,1-1 1,0 0-1,-1 1 1,1-1-1,-1 1 1,0-1-1,1 1 1,-1 0-1,0 0 1,0 0-1,0 0 1,0 0-1,0 0 1,0 0-1,0 0 1,0 1-1,0-1 1,0 1-1,0 0 1,-1 0-1,1 0 1,0 0-1,0 0 1,0 0-1,0 0 1,0 1-1,-1-1 1,-1 1-1,-7 2-4,-1 0-1,1 0 0,-1 1 1,1 0-1,1 1 1,-1 0-1,-11 8 0,12-7 3,-55 43 127,62-47-93,-1 1 0,1-1 0,1 1 0,-1 0-1,0 1 1,1-1 0,0 0 0,-1 1 0,1-1 0,1 1-1,-1 0 1,0-1 0,1 1 0,0 0 0,0 0 0,-1 5-1,2-8-17,0-1 0,1 1-1,-1 0 1,0-1 0,1 1-1,-1-1 1,0 1 0,1 0-1,-1-1 1,1 1 0,-1-1-1,1 1 1,-1-1 0,1 0-1,-1 1 1,1-1-1,-1 1 1,1-1 0,0 0-1,-1 0 1,1 1 0,-1-1-1,1 0 1,0 0 0,-1 0-1,1 1 1,0-1 0,-1 0-1,1 0 1,0 0 0,1-1-1,28 1 33,-22 0-8,6-2-36,1 0 0,-1-2 0,0 1 0,0-1 1,0-1-1,0-1 0,-1 0 0,17-11 0,-13 8-24,0 1 1,0 1-1,0 0 1,26-6-1,-42 13 47,0-1-1,1 1 0,-1 0 1,0 0-1,1 0 1,-1 0-1,0 0 1,1 0-1,-1 0 0,0 1 1,1-1-1,-1 0 1,0 1-1,0-1 1,1 1-1,-1 0 0,0-1 1,0 1-1,0 0 1,0 0-1,0-1 0,0 1 1,0 0-1,0 0 1,0 0-1,0 0 1,0 0-1,-1 1 0,1-1 1,0 0-1,-1 0 1,1 0-1,-1 1 0,1-1 1,-1 0-1,0 0 1,1 1-1,-1-1 1,0 3-1,1 8 252,0 0 0,0 0 0,-3 22 1,1-9-24,0-5-160,2-1-1,1 0 1,0 0-1,2 0 1,9 33-1,-9-42-1756,0 0-1,1-1 1,0 0-1,6 10 1,-3-10-5368</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10.366"/>
    </inkml:context>
    <inkml:brush xml:id="br0">
      <inkml:brushProperty name="width" value="0.025" units="cm"/>
      <inkml:brushProperty name="height" value="0.025" units="cm"/>
    </inkml:brush>
  </inkml:definitions>
  <inkml:trace contextRef="#ctx0" brushRef="#br0">66 461 15983,'-10'3'2242,"-34"11"123,33-8-243,18-3-1562,23-2-722,-27-1 343,88-5 1495,168-31 0,-173 22-1349,919-126 361,-330 76-3816,-311 39 569,219-18 2548,-7-29 4866,-558 68-4720,27-3-225,0-2 1,62-21-1,-105 29-114,21-10-1800,-23 10 1780,1 1 0,-1-1 0,0 1 0,1-1-1,-1 1 1,0-1 0,0 1 0,1-1 0,-1 1 0,0-1 0,0 1 0,0-1 0,0 1 0,0-1 0,1 0 0,-1 1 0,0-1 0,0 1 0,0-1 0,0 1 0,-1-1-1,1 0 1,0 0 0,-6-11-8589</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22.924"/>
    </inkml:context>
    <inkml:brush xml:id="br0">
      <inkml:brushProperty name="width" value="0.025" units="cm"/>
      <inkml:brushProperty name="height" value="0.025" units="cm"/>
    </inkml:brush>
  </inkml:definitions>
  <inkml:trace contextRef="#ctx0" brushRef="#br0">0 42 9033,'3'-8'734,"9"-25"8584,-12 33-9223,0 0-1,0 0 1,1 0-1,-1 0 0,0 0 1,0-1-1,0 1 1,1 0-1,-1 0 1,0 0-1,0 0 1,0 0-1,1 0 1,-1 0-1,0 0 1,0 0-1,0 0 0,1 0 1,-1 0-1,0 0 1,0 0-1,0 0 1,1 0-1,-1 0 1,0 0-1,0 0 1,0 1-1,0-1 1,1 0-1,-1 0 0,0 0 1,0 0-1,0 0 1,0 0-1,1 1 1,-1-1-1,0 0 1,0 0-1,0 0 1,0 0-1,0 1 1,0-1-1,1 0 0,8 23 645,4 28 576,9 86 0,-15-84-2038,22 82 1,-29-135 661,0 3-195,1-1-1,-1 1 1,1-1 0,0 1-1,0-1 1,0 0-1,0 1 1,0-1-1,0 0 1,1 0 0,-1 0-1,1 0 1,-1 0-1,1 0 1,0 0 0,0 0-1,3 1 1,-2-5-3876,-3-9-2808</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23.940"/>
    </inkml:context>
    <inkml:brush xml:id="br0">
      <inkml:brushProperty name="width" value="0.025" units="cm"/>
      <inkml:brushProperty name="height" value="0.025" units="cm"/>
    </inkml:brush>
  </inkml:definitions>
  <inkml:trace contextRef="#ctx0" brushRef="#br0">1 630 15054,'0'0'9999,"10"0"-9017,12 1-578,4 1-27,45-4 1,-66 2-359,-1 0 0,1-1 1,-1 1-1,1-1 1,-1 0-1,0 0 0,1-1 1,-1 1-1,0-1 1,0 0-1,0 0 0,0 0 1,0-1-1,-1 0 0,1 1 1,-1-1-1,1 0 1,2-4-1,-3-1 23,-1 0 0,-1 0 0,1 1 0,-1-1 0,0 0 1,-1 0-1,0 0 0,0 0 0,-3-14 0,2-8-63,-2-7 32,3 37-10,0 0 0,0 0 0,0-1 1,0 1-1,0 0 0,0 0 0,0 0 0,0 0 0,0-1 1,0 1-1,0 0 0,0 0 0,0 0 0,0 0 0,0-1 1,0 1-1,0 0 0,-1 0 0,1 0 0,0 0 0,0 0 0,0 0 1,0-1-1,0 1 0,0 0 0,-1 0 0,1 0 0,0 0 1,0 0-1,0 0 0,0 0 0,0 0 0,-1 0 0,1-1 1,0 1-1,0 0 0,0 0 0,0 0 0,-1 0 0,1 0 0,0 0 1,0 0-1,0 0 0,-1 0 0,1 0 0,0 1 0,0-1 1,0 0-1,-10 18 268,5-7-74,2 0 1,0 0-1,0 1 1,1-1-1,0 1 1,1 0-1,1-1 1,1 20-1,-1-27-190,0-1 0,0 1-1,1-1 1,0 1-1,0-1 1,0 1 0,0-1-1,0 0 1,0 1-1,1-1 1,0 0 0,0 0-1,0 0 1,0 0-1,0-1 1,0 1-1,1 0 1,-1-1 0,1 0-1,0 0 1,-1 1-1,1-2 1,0 1 0,1 0-1,-1 0 1,0-1-1,0 0 1,1 0 0,-1 0-1,0 0 1,1 0-1,3 0 1,0-1-136,-1 0 0,0 0 0,1-1 0,-1 1 0,0-1 0,1-1 0,-1 1 0,0-1 0,0 0 0,11-6 1,-7 3-731,0-1 0,-1-1 1,0 0-1,0 0 0,14-15 1,-11 9-1135,0-1 1,-2 0-1,1-1 1,-2 0-1,0-1 1,-1 0-1,11-30 1,-14 22 2825,-8-8 5628,3 31-6222,0 0 1,0 0-1,-1 1 0,1-1 1,0 0-1,-1 1 0,1-1 1,-1 0-1,1 1 0,-1-1 1,1 1-1,-1-1 0,0 1 1,1-1-1,-1 1 0,0-1 0,1 1 1,-1-1-1,0 1 0,1 0 1,-1 0-1,0-1 0,0 1 1,-1 0-1,1 0-81,-1 0-1,0 0 1,0 1-1,0-1 1,0 1-1,0-1 1,0 1-1,0 0 1,0 0-1,1 0 1,-1 0-1,0 0 1,0 0-1,-1 2 1,-4 3 52,0 1 1,0 0-1,1 0 1,0 1-1,0-1 1,1 1-1,0 1 1,0-1-1,1 1 1,-4 9-1,2-2 50,1-1-1,1 1 1,0 0-1,1 0 1,-2 19-1,5-34-233,0 1 1,-1 0-1,1-1 0,0 1 0,0 0 1,0-1-1,0 1 0,0 0 0,0-1 0,0 1 1,1 0-1,-1-1 0,1 1 0,-1 0 0,1-1 1,0 1-1,-1-1 0,1 1 0,0-1 1,0 1-1,0-1 0,0 0 0,0 0 0,0 1 1,1-1-1,-1 0 0,0 0 0,1 0 0,-1 0 1,0 0-1,1 0 0,-1-1 0,1 1 1,0 0-1,-1-1 0,3 1 0,0-1 22,0 0 0,-1-1 0,1 1-1,0-1 1,-1 0 0,1 0 0,0 0-1,-1 0 1,1 0 0,-1-1 0,0 0-1,1 0 1,-1 0 0,0 0 0,5-5-1,5-5 102,0-1-1,-1-1 1,0 0 0,-1-1-1,-1 0 1,0 0-1,-1-1 1,-1-1-1,0 1 1,-1-1-1,-1-1 1,-1 1-1,0-1 1,-2 0-1,0 0 1,0 0-1,-1-28 1,-2 45-144,0 1 0,0 0 0,0-1 1,0 1-1,0 0 0,0-1 0,0 1 1,0 0-1,0-1 0,0 1 0,0-1 1,0 1-1,0 0 0,0-1 0,0 1 1,0 0-1,0-1 0,0 1 0,0 0 1,0-1-1,-1 1 0,1 0 0,0-1 0,0 1 1,0 0-1,-1 0 0,1-1 0,0 1 1,0 0-1,-1 0 0,1-1 0,0 1 1,0 0-1,-1 0 0,1 0 0,0 0 1,-1-1-1,1 1 0,0 0 0,-1 0 1,1 0-1,0 0 0,-1 0 0,1 0 1,-1 0-1,1 0 0,0 0 0,-1 0 1,1 0-1,0 0 0,-1 0 0,-14 15-203,10-2 182,-1 0 0,2 1 0,0 0 1,1 0-1,0 0 0,-1 22 0,2-8 12,1 0-1,4 41 0,-3-68 9,0 0-1,0 1 0,0-1 0,0 1 1,0-1-1,0 0 0,1 1 1,-1-1-1,0 0 0,1 1 0,-1-1 1,1 0-1,-1 1 0,1-1 0,0 0 1,0 0-1,-1 0 0,1 0 0,0 0 1,0 0-1,0 0 0,0 0 0,0 0 1,1 0-1,-1 0 0,0-1 0,0 1 1,0 0-1,1-1 0,-1 1 0,0-1 1,1 1-1,-1-1 0,0 0 0,1 0 1,-1 1-1,0-1 0,1 0 0,-1 0 1,1 0-1,-1-1 0,0 1 1,1 0-1,-1 0 0,1-1 0,-1 1 1,0-1-1,0 1 0,1-1 0,-1 0 1,2-1-1,5-2 14,-1 0 0,1-1 0,-1 0 1,0 0-1,-1-1 0,1 1 0,5-8 0,5-9 20,-1-1-1,-1 0 1,-1-1-1,-1-1 1,-2 0-1,0-1 0,13-50 1,-13 32 13,-2 0 1,-2-1-1,-2 0 1,-2-48-1,-6 90-147,-6 10 17,-5 12-25,-61 134 66,69-138 88,0-1 0,1 2 1,1-1-1,1 1 0,0-1 0,1 1 1,1 0-1,1 27 0,1-39-26,0 1 0,1-1-1,0 0 1,0 0 0,0 0-1,1 0 1,0 0 0,-1 0-1,1-1 1,0 1 0,1-1-1,-1 0 1,0 0 0,1 0 0,0 0-1,0-1 1,0 1 0,0-1-1,0 0 1,0 0 0,1-1-1,5 3 1,6 1-898,0 0 1,0-1-1,1 0 0,32 2 1,-20-7-6983,-3-7-7088</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24.611"/>
    </inkml:context>
    <inkml:brush xml:id="br0">
      <inkml:brushProperty name="width" value="0.025" units="cm"/>
      <inkml:brushProperty name="height" value="0.025" units="cm"/>
    </inkml:brush>
  </inkml:definitions>
  <inkml:trace contextRef="#ctx0" brushRef="#br0">0 213 12780,'7'0'1200,"49"-1"6771,-6-6-4450,-42 5-3325,-1 0-1,0-1 1,0 0 0,0 0-1,0-1 1,-1 0 0,1 0-1,-1 0 1,0-1 0,0 0-1,-1 0 1,6-6 0,-4 3 22,-1 0 1,1-1-1,-2 1 1,1-1 0,-1 0-1,0-1 1,3-11-1,-7 19-173,0 0 0,0 0 0,-1 0 1,1 1-1,-1-1 0,1 0 0,-1 0 0,0 0 0,0 0 0,0 0 0,0 0 0,0 0 0,0 0 0,0 0 1,-1 0-1,1 0 0,-1 1 0,1-1 0,-1 0 0,0 0 0,0 0 0,0 1 0,0-1 0,0 0 0,0 1 0,0-1 1,0 1-1,-1-1 0,1 1 0,0 0 0,-1 0 0,0-1 0,1 1 0,-1 0 0,0 0 0,1 1 0,-1-1 0,0 0 1,0 0-1,0 1 0,1-1 0,-1 1 0,0 0 0,0 0 0,-3-1 0,-2 0-48,1 1 0,-1-1 1,1 1-1,-1 1 0,0-1 0,1 1 0,-1 0 0,1 0 1,0 1-1,-1 0 0,1 0 0,0 0 0,0 1 0,0 0 1,0 0-1,1 1 0,-1-1 0,1 1 0,-8 8 0,7-6 5,1 1 0,-1 0-1,1 0 1,1 0 0,0 0-1,0 1 1,0 0 0,1 0-1,0 0 1,0 0 0,1 0-1,0 1 1,1-1-1,-2 16 1,3-22 4,0 0 0,0 0 0,0-1 0,0 1 0,0 0 0,0 0 0,1 0 0,-1-1-1,1 1 1,-1 0 0,1-1 0,0 1 0,-1 0 0,1-1 0,0 1 0,0-1 0,0 1 0,0-1 0,1 1 0,-1-1 0,0 0 0,0 0 0,1 0-1,-1 0 1,3 2 0,1-1 8,-1 0 0,0-1 1,1 0-1,-1 0 0,1 0 0,-1 0 0,1-1 0,0 0 0,-1 0 0,6 0 0,9-2 6,0-1-1,-1 0 0,1-2 1,18-6-1,70-33-2318,-39 7-5230,-23 4-4125</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0.654"/>
    </inkml:context>
    <inkml:brush xml:id="br0">
      <inkml:brushProperty name="width" value="0.025" units="cm"/>
      <inkml:brushProperty name="height" value="0.025" units="cm"/>
    </inkml:brush>
  </inkml:definitions>
  <inkml:trace contextRef="#ctx0" brushRef="#br0">6646 301 7431,'-158'-56'3216,"-327"-69"1,-179 29-1915,444 79-939,-1 10 0,0 9 0,1 10 0,-324 60 0,-1008 288-267,1336-298-165,4 9 0,2 9 0,-241 130-1,343-150-65,2 4-1,4 4 1,3 5-1,3 4 1,3 5-1,5 3 1,-118 144-1,159-164 216,3 1 0,3 3-1,3 1 1,3 1 0,3 2 0,3 2 0,4 0-1,3 2 1,3 1 0,4 0 0,3 1-1,4 0 1,3 1 0,3-1 0,4 1-1,16 104 1,-5-120 15,2 0 1,2-1-1,4-1 0,2 0 0,3-2 0,3-1 1,2-1-1,2-2 0,54 68 0,14 3-263,6-6 0,196 172 1,-81-100 139,7-11 1,343 207-1,-362-267 535,6-9-1,4-10 0,292 93 1,-142-86 891,6-17 1,455 52 0,-605-118-1057,1-10 0,358-19 0,-444-9-308,0-7-1,-2-6 1,-1-5-1,-1-7 1,176-71 0,-211 64-18,-3-4 1,-2-5 0,-2-4 0,-2-4 0,141-120 0,-175 127-14,-4-2 1,-1-3-1,-3-2 1,-3-2 0,-3-2-1,-2-2 1,-4-2-1,55-127 1,-59 96 11,-5-1 0,-4-1-1,-5-2 1,-4 0 0,-4-1 0,-5 0 0,-5-1 0,-12-127-1,3 169 190,-3 0-1,-3 0 0,-2 1 0,-4 1 0,-1 0 1,-4 2-1,-56-107 0,37 96-5,-2 2 0,-4 1 0,-2 3 0,-3 2 0,-104-92 0,-32-6-349,-43-40-1127,185 156-2052,3-2 0,-66-90 0,53 51-11105</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1"/>
    </inkml:context>
    <inkml:brush xml:id="br0">
      <inkml:brushProperty name="width" value="0.025" units="cm"/>
      <inkml:brushProperty name="height" value="0.025" units="cm"/>
    </inkml:brush>
  </inkml:definitions>
  <inkml:trace contextRef="#ctx0" brushRef="#br0">1 0 5958</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49.768"/>
    </inkml:context>
    <inkml:brush xml:id="br0">
      <inkml:brushProperty name="width" value="0.025" units="cm"/>
      <inkml:brushProperty name="height" value="0.025" units="cm"/>
    </inkml:brush>
  </inkml:definitions>
  <inkml:trace contextRef="#ctx0" brushRef="#br0">16 221 8200,'12'-41'1677,"-8"21"-279,1 1 1,1 0 0,0 1-1,2-1 1,0 1-1,1 1 1,16-24-1,-25 41-1354,1-1-1,-1 1 1,0-1-1,0 1 1,1-1-1,-1 1 1,0-1-1,1 1 1,-1 0-1,0-1 1,1 1-1,-1-1 1,1 1-1,-1 0 1,1-1-1,-1 1 1,1 0-1,-1 0 1,1 0-1,-1-1 1,1 1-1,-1 0 1,1 0 0,-1 0-1,1 0 1,-1 0-1,1 0 1,-1 0-1,1 0 1,0 0-1,-1 0 1,1 0-1,-1 0 1,1 0-1,-1 0 1,1 1-1,-1-1 1,1 0-1,-1 0 1,1 1-1,-1-1 1,1 0-1,-1 1 1,0-1-1,1 0 1,-1 1-1,1-1 1,-1 0-1,0 1 1,1-1-1,-1 1 1,0-1-1,0 1 1,1-1-1,-1 1 1,0-1-1,0 1 1,0-1-1,1 1 1,-1-1-1,0 1 1,0 0-1,0-1 1,0 1-1,0 0 1,4 41 576,-4-40-503,0 76 1587,-16 130 0,-32 77-1663,36-249-3588,12-36 3283,-1 1-1,1-1 1,-1 1-1,0-1 1,1 1-1,-1-1 1,0 1-1,0-1 1,1 0 0,-1 1-1,0-1 1,0 0-1,0 0 1,0 0-1,1 0 1,-1 0-1,0 1 1,0-1-1,0-1 1,0 1-1,1 0 1,-1 0 0,0 0-1,0 0 1,0-1-1,1 1 1,-1 0-1,0-1 1,0 1-1,1 0 1,-1-1-1,0 1 1,0-1-1,1 1 1,-1-1 0,1 0-1,-1 1 1,1-1-1,-1 1 1,1-1-1,-1-1 1,-20-20-10034</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1.340"/>
    </inkml:context>
    <inkml:brush xml:id="br0">
      <inkml:brushProperty name="width" value="0.025" units="cm"/>
      <inkml:brushProperty name="height" value="0.025" units="cm"/>
    </inkml:brush>
  </inkml:definitions>
  <inkml:trace contextRef="#ctx0" brushRef="#br0">1 584 11531,'0'0'9182,"13"-2"-7346,9-2-1397,-1-2-1,1-1 1,-1 0-1,-1-2 1,1 0-1,37-24 1,-40 22-490,24-13-212,-1-2 0,-1-2 0,-1-1 0,-1-2 1,36-39-1,-69 64-260,-1 0 1,1 0-1,-1-1 1,0 1-1,-1-1 1,0 0-1,0 0 1,0 0-1,-1 0 1,0 0-1,2-11 1,-4 14 136,0 0 1,1 0 0,-2 0-1,1 1 1,0-1-1,-1 0 1,0 0 0,0 0-1,0 0 1,0 1 0,0-1-1,-1 1 1,0-1 0,1 1-1,-2-1 1,1 1 0,0 0-1,0 0 1,-1 0-1,0 0 1,0 1 0,1-1-1,-5-2 1,-6-4 464,-1 1-1,1 0 1,-27-10 0,0 4 4786,-50-10 0,62 17-2375,36 5 601,47-6-2905,14 0 56,1 3 0,92 4 0,-157 1-241,1 1 0,-1 0 0,0 0 0,1 0 0,-1 0 0,0 1 0,0 0 0,0 0 0,0 0 0,-1 1 0,1 0 0,-1-1 0,1 2 0,-1-1 1,0 0-1,0 1 0,0 0 0,-1 0 0,1 0 0,-1 0 0,0 1 0,0-1 0,-1 1 0,1 0 0,-1 0 0,0 0 0,0 0 0,-1 0 0,1 0 0,-1 0 0,0 0 0,-1 1 0,1 8 0,-1 9-56,0-1 1,-1 0-1,-2 1 1,0-1-1,-1 0 1,-13 38-1,-59 135-4728,37-113-1740</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3.236"/>
    </inkml:context>
    <inkml:brush xml:id="br0">
      <inkml:brushProperty name="width" value="0.025" units="cm"/>
      <inkml:brushProperty name="height" value="0.025" units="cm"/>
    </inkml:brush>
  </inkml:definitions>
  <inkml:trace contextRef="#ctx0" brushRef="#br0">0 0 8936,'0'0'961</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4.621"/>
    </inkml:context>
    <inkml:brush xml:id="br0">
      <inkml:brushProperty name="width" value="0.025" units="cm"/>
      <inkml:brushProperty name="height" value="0.025" units="cm"/>
    </inkml:brush>
  </inkml:definitions>
  <inkml:trace contextRef="#ctx0" brushRef="#br0">183 192 13805,'-3'-9'4079,"2"4"-3676,-1 1 0,1-1 1,-1 1-1,0-1 0,0 1 0,-1 0 1,0 0-1,-4-6 0,6 9-313,0 0-1,0 0 1,-1 0-1,1 0 1,0 0-1,-1 0 1,1 1-1,-1-1 1,1 0-1,-1 1 1,1-1-1,-1 1 1,0-1-1,1 1 1,-1 0-1,1 0 1,-1 0-1,0 0 1,1 0-1,-1 0 1,0 0-1,1 0 1,-1 1-1,0-1 1,1 1-1,-1-1 1,1 1-1,-1 0 1,1-1-1,-1 1 1,1 0-1,0 0 1,-1 0-1,1 0 1,0 0-1,0 0 1,-2 2-1,-5 5 38,0 0-1,0 1 1,1-1 0,0 2-1,1-1 1,0 1 0,0 0-1,1 0 1,-8 22-1,7-15 340,1 1 0,1 0 1,0 0-1,1 0 0,0 28 0,3-44-436,0 0 0,0 0 1,0-1-1,0 1 1,0 0-1,0 0 0,1 0 1,-1 0-1,1-1 0,-1 1 1,1 0-1,0 0 0,0-1 1,-1 1-1,1 0 1,0-1-1,1 1 0,-1-1 1,0 1-1,0-1 0,1 0 1,2 2-1,-2-1 0,1-1 1,0 0-1,-1 0 0,1 0 0,0-1 0,0 1 1,-1-1-1,1 0 0,0 1 0,0-1 0,0 0 1,0-1-1,4 0 0,3-1 37,0 0-1,0-1 1,0 0 0,0-1 0,-1 0-1,1-1 1,13-9 0,0-3-21,0-2-1,-1 0 1,-1-2 0,-1 0 0,30-42 0,-38 47-42,-1-1 0,-1 0 0,-1-1 0,0-1 0,-1 1 0,-1-1 0,-1 0 0,-1-1 0,4-24 0,-8 43-15,-1-1 1,0 0-1,1 1 1,-1-1-1,0 0 1,0 0-1,0 0 0,0 1 1,0-1-1,-1 0 1,1 0-1,0 1 1,-1-1-1,0 0 1,1 1-1,-2-3 1,1 4 2,1 0 0,-1-1 0,0 1-1,1 0 1,-1 0 0,1 0 0,-1 0 0,0 0 0,1 1 0,-1-1 0,0 0-1,1 0 1,-1 0 0,1 0 0,-1 1 0,1-1 0,-1 0 0,0 1 0,1-1-1,-1 0 1,1 1 0,-1-1 0,1 1 0,0-1 0,-1 1 0,1-1 0,-1 1-1,1 0 1,-35 49-63,27-34 139,2 0 0,-1 0 0,-5 29 0,10-38 9,0 0 1,1 0-1,0 0 1,1 0-1,0 1 0,0-1 1,0 0-1,1 0 1,0 0-1,0 0 1,5 12-1,-5-16-61,0 0 0,1-1-1,0 1 1,0-1 0,0 1 0,0-1 0,0 0 0,0 0-1,0 0 1,1 0 0,-1 0 0,1-1 0,-1 1 0,1-1-1,0 0 1,-1 1 0,1-1 0,0 0 0,0-1 0,0 1 0,0 0-1,0-1 1,0 0 0,0 0 0,0 0 0,0 0 0,0 0-1,0 0 1,0-1 0,0 1 0,5-3 0,1 1 24,0-1 1,0 0 0,-1 0-1,1-1 1,-1 0-1,0-1 1,0 0 0,0 0-1,8-8 1,-7 6-31,-2 0 0,1-1 0,-1 0 0,0-1 0,0 0 1,-1 0-1,-1 0 0,0-1 0,0 0 0,0 0 0,-1 0 0,-1 0 0,0-1 0,0 1 1,-1-1-1,0 0 0,-1 0 0,0-15 0,-1 26-11,0-1-1,0 1 1,0 0 0,0-1 0,0 1-1,0-1 1,0 1 0,0-1-1,0 1 1,-1 0 0,1-1-1,0 1 1,0-1 0,0 1 0,0-1-1,-1 1 1,1 0 0,0-1-1,0 1 1,-1 0 0,1-1-1,0 1 1,0 0 0,-1-1 0,1 1-1,-1 0 1,1 0 0,0-1-1,-1 1 1,1 0 0,0 0-1,-1 0 1,1 0 0,-1-1 0,1 1-1,-1 0 1,-16 9-103,-10 22-32,20-20 158,1 0 0,0 0 0,1 1 0,1 0 1,0 0-1,0 0 0,1 0 0,1 1 0,0-1 0,1 1 1,0-1-1,2 26 0,-1-35-62,0-1 0,1 0 0,0 0-1,-1 0 1,1 0 0,0 0 0,0 0 0,0 0 0,0 0 0,0-1 0,0 1-1,1 0 1,-1-1 0,1 1 0,-1 0 0,1-1 0,0 0 0,-1 1 0,1-1-1,0 0 1,3 2 0,0-2-183,-1 1-1,1-1 0,0 0 1,0 0-1,-1-1 0,1 1 1,0-1-1,0 0 1,7-1-1,1-1-641,0 0-1,-1-1 1,1 0-1,-1-1 1,1-1 0,16-8-1,17-17-5582,3-7 68</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4.966"/>
    </inkml:context>
    <inkml:brush xml:id="br0">
      <inkml:brushProperty name="width" value="0.025" units="cm"/>
      <inkml:brushProperty name="height" value="0.025" units="cm"/>
    </inkml:brush>
  </inkml:definitions>
  <inkml:trace contextRef="#ctx0" brushRef="#br0">169 0 13901,'0'0'5867,"-9"0"-1751,2 2-3800,-1-1 0,1 1 0,0 0 0,-1 0 1,1 1-1,0 0 0,0 0 0,1 1 0,-1 0 0,1 0 0,0 0 0,0 1 1,0 0-1,0 0 0,1 1 0,0-1 0,0 1 0,1 0 0,-1 1 0,1-1 1,1 1-1,-6 12 0,9-19-326,0 1 0,0-1 0,0 1 0,1 0 0,-1-1 0,0 1 0,0-1 0,0 1 0,1 0 0,-1-1 0,0 1 0,1-1 0,-1 1 0,0-1 0,1 1 0,-1-1 0,1 1 0,-1-1 0,1 0 0,-1 1 0,1-1 0,-1 0 0,1 1 0,-1-1 0,1 0 0,0 1 0,-1-1 0,1 0 0,-1 0 0,1 0 0,0 0 1,-1 0-1,1 0 0,0 0 0,-1 0 0,1 0 0,-1 0 0,1 0 0,0 0 0,0 0 0,35-1-670,-33 0 605,64-16-1648,-60 14 1618,1 0 0,0 0 0,0 1 0,0 0 0,0 1 0,0-1-1,0 2 1,1-1 0,-1 1 0,0 0 0,11 2 0,-18-1 196,0-1 0,-1 1 0,1 0 0,0-1 0,0 1 0,-1 0 0,1 0 0,-1 0 0,1-1 0,-1 1 0,1 0 0,-1 0-1,1 0 1,-1 0 0,0 0 0,0 0 0,1 0 0,-1 0 0,0 0 0,0 0 0,0 0 0,0 0 0,0 0 0,0 0 0,0 0 0,0 0 0,-1 0 0,1 0 0,0 0 0,-1 0 0,1 0 0,0-1 0,-1 1 0,1 0 0,-1 0 0,0 1 0,-19 34 1353,-2-9-981,0-2 1,-47 40-1,57-54-1498,-1-1 0,-1-1 0,0-1 0,-23 11 0,4-6-8548</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5.657"/>
    </inkml:context>
    <inkml:brush xml:id="br0">
      <inkml:brushProperty name="width" value="0.025" units="cm"/>
      <inkml:brushProperty name="height" value="0.025" units="cm"/>
    </inkml:brush>
  </inkml:definitions>
  <inkml:trace contextRef="#ctx0" brushRef="#br0">189 179 20083,'3'16'326,"128"650"4409,-130-665-4824,-1 0 0,1 1 1,-1-1-1,1 0 0,-1 0 1,0 0-1,0 1 0,1-1 1,-1 0-1,0 0 0,0 0 0,0 1 1,0-1-1,-1 0 0,1 0 1,0 1-1,0-1 0,-1 0 1,1 0-1,-1 0 0,1 0 0,-1 1 1,1-1-1,-1 0 0,-1 2 1,0-3-110,0 0 1,0 0-1,1 0 1,-1 0-1,0 0 0,0 0 1,0 0-1,0 0 1,1-1-1,-1 1 1,0-1-1,0 1 1,0-1-1,1 0 1,-1 0-1,1 1 1,-4-3-1,-10-7-513,-1 0 0,1 0 0,1-1-1,0-1 1,1-1 0,-21-24 0,11 9 596,2-2 0,-25-43 1,34 50 389,1-1 1,1-1-1,1 1 1,1-1 0,1-1-1,2 1 1,0-1-1,2 0 1,0-1-1,2 1 1,2-28-1,0 39 63,1 0-1,0 1 0,0-1 0,2 0 0,0 1 1,0-1-1,1 1 0,1 0 0,1 1 1,0-1-1,0 1 0,1 1 0,1-1 1,0 2-1,1-1 0,0 1 0,1 0 1,0 1-1,1 1 0,20-14 0,-21 17-270,0 1 0,1 0 0,-1 0 0,1 1-1,1 1 1,-1 0 0,0 1 0,1 0 0,-1 0-1,1 2 1,0-1 0,15 3 0,-23-2-63,0 1 0,0 0 0,1 0 0,-1 0-1,-1 1 1,1-1 0,0 1 0,0 0 0,-1 1 0,1-1 0,-1 1 0,0 0 0,1 0 0,-1 0 0,-1 0 0,1 1 0,0 0 0,-1 0 0,0 0-1,0 0 1,0 0 0,0 1 0,-1-1 0,0 1 0,0-1 0,0 1 0,0 0 0,-1 0 0,0 0 0,0 0 0,0 0 0,0 6 0,-1 5 329,0 0 1,-2 0 0,0-1 0,0 1-1,-1 0 1,-1-1 0,-1 0 0,0 0-1,-1 0 1,-16 27 0,-7 7 617,-58 74 1,83-118-953,-20 25-258,-31 31 0,148-166-15313,-49 60 6572</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6.018"/>
    </inkml:context>
    <inkml:brush xml:id="br0">
      <inkml:brushProperty name="width" value="0.025" units="cm"/>
      <inkml:brushProperty name="height" value="0.025" units="cm"/>
    </inkml:brush>
  </inkml:definitions>
  <inkml:trace contextRef="#ctx0" brushRef="#br0">4 0 19378,'0'11'3145,"-1"128"2884,-1 25-3266,2-163-2761,0 1 0,0-1 0,0 0 0,0 0 0,0 1-1,0-1 1,0 0 0,0 0 0,1 1 0,-1-1 0,0 0 0,1 0 0,-1 0 0,1 1 0,0-1 0,-1 0 0,1 0 0,0 0-1,-1 0 1,1 0 0,0 0 0,0 0 0,0-1 0,0 1 0,0 0 0,2 1 0,-2-2 4,0 0 0,0 0 0,0 0 1,0-1-1,0 1 0,0 0 0,0 0 0,0-1 1,0 1-1,0 0 0,0-1 0,0 1 0,0-1 1,-1 1-1,1-1 0,0 0 0,0 1 0,0-1 1,-1 0-1,1 0 0,0 1 0,-1-1 0,1 0 0,-1 0 1,1 0-1,-1 0 0,1 0 0,-1 0 0,0 0 1,1 0-1,-1 0 0,0-1 0,6-16-26,-1-1-1,-1 0 0,0 0 1,-2 0-1,0 0 1,-1-1-1,-1 1 0,-1-1 1,0 1-1,-2 0 1,0 0-1,-1 0 1,-11-30-1,5 34-658,5 16-1967,5 0 2394,1 1 1,-1-1 0,0 0 0,1 1 0,-1-1-1,1 0 1,-1 1 0,1-1 0,-1 0 0,1 1-1,0-1 1,0 0 0,0 0 0,0 0 0,0 0-1,0 0 1,0 0 0,0 0 0,2 1 0,5 2-711,0-1 0,-1 0 0,1-1 0,0 0 0,0 0 0,1-1 0,-1 0 0,0 0 0,0-1 0,1 0 0,-1 0 0,0-1 0,0 0 0,15-4 0,20-11 177</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6.349"/>
    </inkml:context>
    <inkml:brush xml:id="br0">
      <inkml:brushProperty name="width" value="0.025" units="cm"/>
      <inkml:brushProperty name="height" value="0.025" units="cm"/>
    </inkml:brush>
  </inkml:definitions>
  <inkml:trace contextRef="#ctx0" brushRef="#br0">82 54 11979,'0'0'8638,"-10"12"-7576,2-3-747,0 1 0,1 1 0,0-1 0,0 1 0,1 0 0,1 0 0,0 1 0,1 0 0,0 0 0,-4 21 0,7-24-36,0 0 1,0 0-1,1-1 1,0 1-1,1 0 1,0 0-1,4 17 1,-4-25-236,0 1 1,0 0-1,-1 0 1,1 0-1,0-1 1,0 1-1,1 0 1,-1-1-1,0 1 1,1-1-1,-1 0 1,0 1-1,1-1 1,0 0-1,-1 0 1,4 2-1,-2-2-13,0-1-1,0 1 0,0 0 0,0-1 0,-1 0 0,1 0 0,0 0 0,0 0 0,0 0 0,0 0 0,0-1 0,0 0 0,0 1 0,4-3 0,-1 0 68,0 0 1,0 0-1,0-1 0,0 1 1,-1-1-1,0-1 0,1 1 1,-2-1-1,1 0 0,0 0 1,-1 0-1,0-1 0,-1 1 1,1-1-1,-1 0 0,0 0 1,3-11-1,0 3 178,-1 0-1,-1-1 1,-1 0 0,0 0-1,-1 0 1,1-29 0,-4 40-266,1-1 0,-1 1 0,0-1 0,0 1 0,0 0 0,-1-1 0,1 1 0,-1 0 0,0 0 0,0 0 0,-1 0 0,1 0 0,-1 1 0,0-1 0,0 1 1,-4-4-1,5 5-267,-1 0 0,1 0 0,-1 0 0,0 0 0,1 0 0,-1 1 0,0-1 0,0 1 1,0 0-1,0 0 0,0 0 0,0 0 0,0 1 0,-1-1 0,1 1 0,0 0 0,0 0 1,0 0-1,-1 0 0,1 0 0,0 1 0,0-1 0,0 1 0,-3 1 0,4 0-345,0-1 0,0 1 0,1 0-1,-1-1 1,1 1 0,-1 0 0,1 0 0,0 0-1,0 0 1,0 0 0,0 1 0,0-1 0,0 0-1,1 0 1,-1 1 0,1-1 0,-1 0 0,1 1-1,0-1 1,0 0 0,0 1 0,0-1-1,1 0 1,-1 1 0,1 3 0,2 6-6349</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6.694"/>
    </inkml:context>
    <inkml:brush xml:id="br0">
      <inkml:brushProperty name="width" value="0.025" units="cm"/>
      <inkml:brushProperty name="height" value="0.025" units="cm"/>
    </inkml:brush>
  </inkml:definitions>
  <inkml:trace contextRef="#ctx0" brushRef="#br0">0 0 17008,'0'0'7591</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7.057"/>
    </inkml:context>
    <inkml:brush xml:id="br0">
      <inkml:brushProperty name="width" value="0.025" units="cm"/>
      <inkml:brushProperty name="height" value="0.025" units="cm"/>
    </inkml:brush>
  </inkml:definitions>
  <inkml:trace contextRef="#ctx0" brushRef="#br0">1 197 14894,'0'0'9737,"59"8"-8968,-26-18-417,11-9-63,-1-6-161,6-6-32,-6-4-545,-4-7-2786,-9-1-3939</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7.419"/>
    </inkml:context>
    <inkml:brush xml:id="br0">
      <inkml:brushProperty name="width" value="0.025" units="cm"/>
      <inkml:brushProperty name="height" value="0.025" units="cm"/>
    </inkml:brush>
  </inkml:definitions>
  <inkml:trace contextRef="#ctx0" brushRef="#br0">34 82 16624,'0'0'3326,"-4"14"-1912,-6 29-245,3 1 1,-4 64-1,10-89-975,1 0 0,0 1 1,2-1-1,0 0 0,1 0 1,1 0-1,1 0 0,0-1 0,9 19 1,-13-35-189,0 0 1,0 0 0,0 0-1,0 0 1,0 0-1,0 0 1,0 0 0,1 0-1,-1 0 1,1-1 0,-1 1-1,1 0 1,0-1 0,0 0-1,-1 1 1,1-1-1,0 0 1,0 0 0,0 0-1,1 0 1,-1 0 0,0-1-1,0 1 1,0-1-1,1 1 1,3-1 0,-3-1 59,1 0 1,-1 0-1,0 0 1,1 0 0,-1-1-1,0 0 1,0 0-1,0 1 1,-1-2-1,1 1 1,0 0 0,-1-1-1,1 1 1,-1-1-1,0 0 1,0 1-1,2-5 1,28-47 186,-2-1 0,-3-1 0,-2-2 0,18-63 0,-33 91-50,8-36 714,-6 24-1941,-7 28-3764,-19 32-2200,-5 8-6113</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0.127"/>
    </inkml:context>
    <inkml:brush xml:id="br0">
      <inkml:brushProperty name="width" value="0.025" units="cm"/>
      <inkml:brushProperty name="height" value="0.025" units="cm"/>
    </inkml:brush>
  </inkml:definitions>
  <inkml:trace contextRef="#ctx0" brushRef="#br0">3 260 12139,'0'0'2237,"-1"11"464,1-6-2541,-1 11 1045,1 1-1,0-1 0,6 34 1,-5-46-1014,0 0-1,0 0 1,0 1 0,0-1 0,1 0-1,0 0 1,-1 0 0,2-1 0,-1 1-1,0 0 1,1-1 0,-1 1 0,1-1 0,0 0-1,0 0 1,0 0 0,1 0 0,-1-1-1,1 1 1,-1-1 0,1 0 0,0 0-1,7 2 1,-3-2-61,1-1-1,-1 0 0,1 0 0,0-1 1,0 0-1,-1-1 0,1 0 1,-1 0-1,1-1 0,-1 0 1,1-1-1,-1 0 0,0 0 0,0 0 1,0-1-1,-1-1 0,1 1 1,-1-1-1,0 0 0,9-9 1,12-12 184,0-1 0,-2-1 0,26-38 1,-51 65-311,31-41-141,-1-1 0,45-86 0,-69 109-1468,-6 7-3271,-1 3-3692</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7.826"/>
    </inkml:context>
    <inkml:brush xml:id="br0">
      <inkml:brushProperty name="width" value="0.025" units="cm"/>
      <inkml:brushProperty name="height" value="0.025" units="cm"/>
    </inkml:brush>
  </inkml:definitions>
  <inkml:trace contextRef="#ctx0" brushRef="#br0">1 69 17489,'0'0'4035,"49"11"-2049,-20-11-1185,4-8-641,4-8-160,-1-2-1697,-3-1-2499,-5 1-2723</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8.218"/>
    </inkml:context>
    <inkml:brush xml:id="br0">
      <inkml:brushProperty name="width" value="0.025" units="cm"/>
      <inkml:brushProperty name="height" value="0.025" units="cm"/>
    </inkml:brush>
  </inkml:definitions>
  <inkml:trace contextRef="#ctx0" brushRef="#br0">98 253 12107,'0'0'7389,"-10"3"-5553,5-1-1656,0-1 0,0 1 0,1 0 0,-1 1 1,0-1-1,1 1 0,0 0 0,-1 0 0,1 0 0,1 1 0,-1-1 0,0 1 0,1 0 0,0 0 0,-1 1 0,2-1 0,-1 0 0,0 1 0,1 0 1,0-1-1,0 1 0,1 0 0,-1 0 0,1 0 0,-1 9 0,2-13-173,0-1 0,0 0 1,0 1-1,1-1 0,-1 1 0,0-1 0,0 0 1,0 1-1,1-1 0,-1 0 0,0 1 0,1-1 1,-1 0-1,0 0 0,1 1 0,-1-1 1,0 0-1,1 0 0,-1 0 0,0 1 0,1-1 1,-1 0-1,1 0 0,-1 0 0,0 0 0,1 0 1,-1 0-1,1 0 0,-1 0 0,1 0 1,-1 0-1,0 0 0,1 0 0,-1 0 0,1 0 1,-1 0-1,0 0 0,1 0 0,-1 0 0,1-1 1,-1 1-1,0 0 0,1 0 0,-1 0 1,0-1-1,1 1 0,-1 0 0,0-1 0,1 1 1,-1 0-1,0-1 0,0 1 0,1-1 0,20-14 522,-13 7-473,1 0-1,-2-1 1,1 0-1,-1-1 1,-1 0-1,0 0 1,0 0-1,-1 0 1,0-1-1,-1 0 1,0 0-1,-1 0 1,0-1-1,1-13 1,-4 26-61,0-1 0,0 0-1,0 0 1,-1 0 0,1 0 0,0 0 0,0 0 0,0 0-1,0 0 1,-1 0 0,1 0 0,0 0 0,0 0-1,0 0 1,0 0 0,-1 0 0,1 0 0,0 0 0,0 0-1,0 0 1,-1 0 0,1 0 0,0 0 0,0 0-1,0 0 1,0 0 0,-1 0 0,1 0 0,0 0 0,0-1-1,0 1 1,0 0 0,0 0 0,-1 0 0,1 0-1,0 0 1,0 0 0,0-1 0,0 1 0,0 0 0,0 0-1,0 0 1,0 0 0,0-1 0,0 1 0,-1 0 0,1 0-1,0 0 1,0-1 0,0 1 0,0 0 0,-7 13-303,6-5-140,-1-1-1,1 1 0,0 0 1,1 0-1,0 0 0,1 9 1,-1-15 198,0-1 0,0 0 0,0 0 1,0 0-1,0 1 0,0-1 1,0 0-1,1 0 0,-1 0 0,1 0 1,-1 0-1,0 0 0,1 1 1,0-1-1,-1 0 0,1 0 0,0 0 1,-1-1-1,1 1 0,0 0 1,0 0-1,0 0 0,0 0 0,0-1 1,0 1-1,0-1 0,0 1 1,0 0-1,0-1 0,0 0 0,0 1 1,0-1-1,0 0 0,1 1 0,-1-1 1,0 0-1,0 0 0,0 0 1,1 0-1,-1 0 0,0 0 0,0-1 1,0 1-1,0 0 0,1 0 1,-1-1-1,0 1 0,0-1 0,0 1 1,2-2-1,0-1-18,1 1 0,-1-1 1,1 0-1,-1 0 0,0 0 0,0-1 0,-1 1 1,1-1-1,-1 0 0,1 1 0,-1-1 1,-1 0-1,1 0 0,2-7 0,17-67 3991,-18 65-2345,3-5 2864,-7 43-2778,-8 48-449,3-21-6,3 1 0,1-1 0,8 73 0,-1-97-809,1-1 1,2 1-1,16 42 1,-12-39 372,14 60 0,-32-118 3885,-23-149-2430,28 163-1965,-11-190-577,12 167 148,1-1-1,2 1 1,11-54 0,-10 75 291,1 0 1,0 0-1,1 0 1,0 1-1,12-18 1,-15 28 10,-1 0 1,1 0-1,0 0 1,1 1-1,-1-1 1,0 1-1,1 0 1,0 0-1,8-5 1,-10 7 29,0 0 0,1 0 0,-1 1 0,0-1 0,1 1 0,-1-1 0,1 1 0,-1 0 1,1 0-1,-1 0 0,0 0 0,1 0 0,-1 0 0,1 1 0,-1-1 0,1 1 1,-1 0-1,0 0 0,0-1 0,4 3 0,-3-1 29,0 1 0,-1-1-1,1 1 1,-1-1 0,0 1-1,1 0 1,-1 0 0,0 0 0,-1 0-1,1 0 1,-1 0 0,1 0-1,-1 0 1,0 1 0,0-1 0,0 1-1,0-1 1,-1 1 0,0-1 0,1 1-1,-1-1 1,-1 1 0,0 5-1,1-1 119,-1 0-1,0 1 1,0-1 0,-1 0-1,-1 0 1,1 0-1,-1 0 1,-8 14-1,-35 39 1884,43-58-1930,1 0-1,-1 0 1,0 0-1,1-1 1,-1 0 0,0 1-1,-1-1 1,1 0-1,0-1 1,0 1-1,-1-1 1,1 1 0,-1-1-1,0 0 1,1 0-1,-1 0 1,-7 0 0,10-2-211,0 0 0,0 0 0,0 0 1,0 0-1,0-1 0,0 1 1,0 0-1,0-1 0,1 1 1,-1 0-1,0-1 0,1 1 1,-1-1-1,1 1 0,-1-1 0,1 1 1,0-1-1,0 1 0,0-1 1,0 1-1,0-1 0,0 1 1,0-1-1,0 1 0,1-1 0,-1-1 1,7-48-6882,6 10 465</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8.563"/>
    </inkml:context>
    <inkml:brush xml:id="br0">
      <inkml:brushProperty name="width" value="0.025" units="cm"/>
      <inkml:brushProperty name="height" value="0.025" units="cm"/>
    </inkml:brush>
  </inkml:definitions>
  <inkml:trace contextRef="#ctx0" brushRef="#br0">157 1 17777,'-5'13'1649,"-5"14"-606,2 0 0,0 1 0,2 0-1,1 1 1,2-1 0,-1 30 0,4-36-743,1-1-1,0 0 1,2 0 0,0 0 0,1 0 0,1 0 0,2-1-1,0 0 1,15 31 0,58 71 125,-17-28-1875,-90-110 596,-17-17 414,1-3 0,1-1 0,3-2 0,-44-55 1,80 90 587,0 0 0,0-1 0,0 1 0,1-1 0,0 1 1,0-1-1,0 0 0,0 0 0,1 0 0,-2-8 1,3 11-94,0-1 0,0 1 1,1 0-1,-1 0 1,0 0-1,1 0 0,0 0 1,-1 0-1,1 0 1,0 0-1,0 0 1,0 0-1,0 0 0,0 0 1,1 0-1,-1 1 1,1-1-1,-1 0 0,1 1 1,-1-1-1,1 1 1,0 0-1,0 0 1,0 0-1,-1 0 0,1 0 1,3-1-1,20-8-270,1 1 0,0 1 0,0 2 0,33-5 0,24-5-6226,-33 2-2250</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8.894"/>
    </inkml:context>
    <inkml:brush xml:id="br0">
      <inkml:brushProperty name="width" value="0.025" units="cm"/>
      <inkml:brushProperty name="height" value="0.025" units="cm"/>
    </inkml:brush>
  </inkml:definitions>
  <inkml:trace contextRef="#ctx0" brushRef="#br0">1 194 14125,'0'0'16176,"90"-67"-15344,-36 39-703,3 1-226,-1 4-1344,-8-1-3716,-10 0-3651</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9.430"/>
    </inkml:context>
    <inkml:brush xml:id="br0">
      <inkml:brushProperty name="width" value="0.025" units="cm"/>
      <inkml:brushProperty name="height" value="0.025" units="cm"/>
    </inkml:brush>
  </inkml:definitions>
  <inkml:trace contextRef="#ctx0" brushRef="#br0">96 135 19955,'0'0'1345,"0"12"438,0 52 30,2 1 1,16 82-1,-13-118-1825,0-5-92,0 0-1,2 0 1,0-1 0,13 27-1,-20-49-16,0 0 1,1 0-1,-1 0 0,0 0 0,1 0 1,-1 0-1,1-1 0,0 1 0,-1 0 0,1 0 1,-1 0-1,1-1 0,0 1 0,0 0 1,0-1-1,-1 1 0,1-1 0,0 1 1,0-1-1,1 1 0,4-14-3424,-8-37-1451,-5 23 1895,-1 1-1,-22-48 1,-11-10 27,1 3 3878,24 49 973,9 18-22,1 1-1,0-1 1,0 0 0,1 0 0,-5-29-1,10 42-1605,0 0 0,1 0-1,-1 0 1,1 0 0,-1 0-1,1 0 1,-1 0 0,1 0 0,0 0-1,-1 0 1,1 0 0,0 0-1,0 1 1,-1-1 0,1 0-1,0 0 1,0 1 0,0-1-1,0 1 1,0-1 0,0 1-1,0-1 1,0 1 0,0-1 0,0 1-1,1 0 1,1 0 0,42-10 890,-31 8-407,135-37 2329,17-3-4315,-153 41 551,-8 1-1635</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39.762"/>
    </inkml:context>
    <inkml:brush xml:id="br0">
      <inkml:brushProperty name="width" value="0.025" units="cm"/>
      <inkml:brushProperty name="height" value="0.025" units="cm"/>
    </inkml:brush>
  </inkml:definitions>
  <inkml:trace contextRef="#ctx0" brushRef="#br0">1 194 12268,'0'0'8231,"58"-5"-5220,-9-20-416,5-8-898,3-2-672,-4-1-640,-7 8-385,-8 6-481,-14 13-2337,-12 9-1667,-12 13-13708</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40.091"/>
    </inkml:context>
    <inkml:brush xml:id="br0">
      <inkml:brushProperty name="width" value="0.025" units="cm"/>
      <inkml:brushProperty name="height" value="0.025" units="cm"/>
    </inkml:brush>
  </inkml:definitions>
  <inkml:trace contextRef="#ctx0" brushRef="#br0">0 301 14061,'0'0'10506,"63"-1"-7783,-20-30-833,5-6-577,5-8-544,-1-4-577,-6 4-192,-7 9-961,-6 9-1505,-5 10-2211,-12 4-2177</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40.579"/>
    </inkml:context>
    <inkml:brush xml:id="br0">
      <inkml:brushProperty name="width" value="0.025" units="cm"/>
      <inkml:brushProperty name="height" value="0.025" units="cm"/>
    </inkml:brush>
  </inkml:definitions>
  <inkml:trace contextRef="#ctx0" brushRef="#br0">0 145 15246,'0'0'4778,"0"9"-3571,1 0-987,0 0 0,0-1 0,1 1 0,0 0 0,1-1 0,6 16 0,-8-22-173,0 1 0,0-1 0,0 1 0,1-1 0,-1 0-1,1 0 1,0 0 0,-1 0 0,1 0 0,0 0-1,0 0 1,0-1 0,1 1 0,-1-1 0,0 1-1,1-1 1,-1 0 0,0 0 0,1 0 0,0 0 0,-1-1-1,1 1 1,-1 0 0,1-1 0,0 0 0,-1 0-1,1 0 1,0 0 0,-1 0 0,1 0 0,0-1 0,2 0-1,2-2 144,1 0-1,-1 0 1,0-1-1,0 0 1,0 0-1,-1-1 0,1 1 1,-1-1-1,0-1 1,-1 1-1,1-1 1,6-10-1,10-13 403,24-44-1,-34 53-398,-5 6 18,-5 11-168,-1 0 0,1-1 0,-1 1 0,1 0 0,0 0-1,0 1 1,1-1 0,-1 0 0,0 1 0,4-4 0,-5 7-52,0-1 0,0 1 1,0 0-1,0-1 0,0 1 0,0 0 1,0-1-1,0 1 0,0 0 0,-1 0 1,1 0-1,0 0 0,0 0 0,-1 0 0,1 0 1,-1 0-1,1 0 0,-1 0 0,0 0 1,1 0-1,-1 0 0,0 0 0,0 0 1,1 0-1,-1 2 0,0 0 34,3 5 2,0-1 0,0 0 0,0 0 0,1 0 0,0 0 0,0 0 0,1-1 0,7 9 0,-11-14-6,1 0 1,-1 1-1,1-1 0,-1 0 0,1 0 1,-1 0-1,1 0 0,0 0 1,0 0-1,-1 0 0,1 0 0,0-1 1,0 1-1,0-1 0,0 0 1,0 1-1,0-1 0,0 0 0,-1 0 1,1 0-1,0 0 0,0-1 1,0 1-1,0 0 0,0-1 0,0 1 1,0-1-1,-1 0 0,1 0 1,0 1-1,0-1 0,-1 0 0,1-1 1,-1 1-1,1 0 0,-1 0 1,1-1-1,-1 1 0,2-2 0,35-39 352,4-3-1133,-12 18-4175,-28 26 3812,4-4-3347,-4 1-1441</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40.949"/>
    </inkml:context>
    <inkml:brush xml:id="br0">
      <inkml:brushProperty name="width" value="0.025" units="cm"/>
      <inkml:brushProperty name="height" value="0.025" units="cm"/>
    </inkml:brush>
  </inkml:definitions>
  <inkml:trace contextRef="#ctx0" brushRef="#br0">27 55 15695,'0'0'5093,"-26"-52"-3332,26 50-1280,2 2-545,7 0-321,7 2-1601,-1 5-2274,3-1-2626</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41.294"/>
    </inkml:context>
    <inkml:brush xml:id="br0">
      <inkml:brushProperty name="width" value="0.025" units="cm"/>
      <inkml:brushProperty name="height" value="0.025" units="cm"/>
    </inkml:brush>
  </inkml:definitions>
  <inkml:trace contextRef="#ctx0" brushRef="#br0">0 1 17200,'0'0'5397,"4"10"-4580,52 191 2543,5 17-298,-59-213-2997,0 0 0,0 0 0,0 0-1,0 0 1,1 0 0,4 5 0,-6-9-36,0 0 0,-1 0 0,1-1 0,0 1 0,0 0 0,0-1 1,-1 1-1,1-1 0,0 1 0,0-1 0,0 1 0,0-1 0,0 1 0,0-1 0,0 0 1,0 0-1,0 0 0,0 1 0,0-1 0,0 0 0,0 0 0,0 0 0,0 0 0,0-1 1,0 1-1,0 0 0,0 0 0,0-1 0,0 1 0,0 0 0,0-1 0,0 1 0,0-1 1,0 0-1,0 1 0,0-1 0,-1 1 0,1-1 0,0 0 0,-1 0 0,2 0 0,6-8 68,0-1-1,-1 1 0,0-1 0,-1 0 0,0-1 0,0 0 0,6-16 1,27-88 380,-36 101-469,-1 9-10,8-26-616,-1 0 0,-2 0 1,-1-1-1,3-49 0,-16 84-11153</inkml:trace>
  <inkml:trace contextRef="#ctx0" brushRef="#br0" timeOffset="1">236 273 16752,'0'0'9064,"70"29"-6918,-45-24-1409,-4 1-673,-1 2-96,-3 1-2530,-3 0-3108,-4-4-5316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1.237"/>
    </inkml:context>
    <inkml:brush xml:id="br0">
      <inkml:brushProperty name="width" value="0.025" units="cm"/>
      <inkml:brushProperty name="height" value="0.025" units="cm"/>
    </inkml:brush>
  </inkml:definitions>
  <inkml:trace contextRef="#ctx0" brushRef="#br0">42 171 10378,'0'0'14221,"4"11"-13473,-1 0-590,0-1 1,-1 1-1,-1 0 1,1 0-1,-2 0 1,0 0-1,0 1 1,-1-1-1,0 0 1,-1 0-1,0-1 1,-5 15-1,-37 138 1908,114-385 27,-37 22-1942,-22 121-345,-32 176-158,14-74 400,1 1-1,1 0 0,1 0 0,1 1 0,1-1 1,3 48-1,-1-70-37,0-1-1,1 0 1,-1 1 0,1-1-1,-1 1 1,1-1 0,-1 0 0,1 1-1,0-1 1,0 0 0,-1 0 0,1 1-1,0-1 1,0 0 0,0 0-1,0 0 1,1 0 0,-1 0 0,0-1-1,0 1 1,1 0 0,-1 0 0,0-1-1,1 1 1,-1-1 0,0 1 0,1-1-1,-1 0 1,1 0 0,-1 1-1,1-1 1,-1 0 0,1 0 0,-1 0-1,0 0 1,1-1 0,-1 1 0,3-1-1,3 0 35,0-1 0,0 0 0,0 0 0,-1-1 0,1 0 0,-1 0 0,7-5 0,9-8 8,-2-1 0,1-1 0,-2 0-1,-1-2 1,0 0 0,-1-1 0,-2-1-1,0 0 1,17-35 0,-95 206-618,46-113 580,6-14-29,0 0 0,2 1 0,0 0 0,2 0 0,0 1 0,-4 33 0,11-56-96,0 0 1,0 1-1,0-1 0,0 0 0,0 0 0,0 0 0,0 0 0,1 0 1,-1 0-1,0 0 0,0 0 0,1 0 0,-1 0 0,1 0 0,-1 0 1,1 0-1,-1 0 0,1 0 0,0 0 0,0-1 0,-1 1 0,1 0 1,0 0-1,0-1 0,0 1 0,0 0 0,-1-1 0,1 1 0,0-1 1,0 1-1,0-1 0,0 0 0,0 1 0,1-1 0,-1 0 0,0 0 1,0 0-1,0 0 0,0 1 0,0-2 0,0 1 0,0 0 0,0 0 1,0 0-1,0 0 0,0-1 0,0 1 0,2-1 0,2 0-1034,0-1 0,0 1 0,0-1 0,0 0 0,0-1 0,0 1 0,-1-1 0,9-6 0,13-19-11496</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41.765"/>
    </inkml:context>
    <inkml:brush xml:id="br0">
      <inkml:brushProperty name="width" value="0.025" units="cm"/>
      <inkml:brushProperty name="height" value="0.025" units="cm"/>
    </inkml:brush>
  </inkml:definitions>
  <inkml:trace contextRef="#ctx0" brushRef="#br0">1 146 27130,'0'0'4607,"10"-7"-3700,-4 2-883,55-44 112,-57 46-158,-1-1 1,1 0-1,-1 1 0,0-1 1,0 0-1,-1-1 0,1 1 1,-1 0-1,0-1 0,0 1 1,-1-1-1,1 0 0,-1 0 1,0 1-1,1-8 0,-2 11 4,0 1-1,0 0 0,0-1 0,0 1 0,0 0 1,0 0-1,0-1 0,0 1 0,0 0 0,0-1 1,0 1-1,0 0 0,0 0 0,0-1 0,0 1 1,0 0-1,0 0 0,0-1 0,-1 1 0,1 0 1,0 0-1,0-1 0,0 1 0,0 0 0,-1 0 1,1 0-1,0-1 0,0 1 0,-1 0 0,1 0 1,0 0-1,0 0 0,-1-1 0,1 1 0,0 0 1,0 0-1,-1 0 0,1 0 0,0 0 1,0 0-1,-1 0 0,1 0 0,0 0 0,-1 0 1,1 0-1,0 0 0,0 0 0,-1 0 0,1 0 1,0 0-1,-1 0 0,1 0 0,0 0 0,0 0 1,-1 1-1,1-1 0,0 0 0,0 0 0,0 0 1,-1 0-1,1 1 0,0-1 0,0 0 0,0 0 1,-1 1-1,1-1 0,0 0 0,0 0 0,0 1 1,-16 17-2057,-1 22-5222,11-25-155</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45.267"/>
    </inkml:context>
    <inkml:brush xml:id="br0">
      <inkml:brushProperty name="width" value="0.025" units="cm"/>
      <inkml:brushProperty name="height" value="0.025" units="cm"/>
    </inkml:brush>
  </inkml:definitions>
  <inkml:trace contextRef="#ctx0" brushRef="#br0">290 65 14862,'14'-14'771,"22"-22"1358,-34 35-1854,0-1 0,0 1 0,0-1 0,0 1 0,0 0 0,0 0 0,0 0 0,1 0 0,-1 0 0,0 0 0,0 1 0,1-1 0,-1 1 0,1 0 0,-1-1 0,4 1 0,-5 1-187,0 0 1,-1-1-1,1 1 0,0 0 0,0 0 0,0 0 1,-1 0-1,1 0 0,0 0 0,-1 0 0,1 0 0,-1 0 1,1 0-1,-1 0 0,0 0 0,1 0 0,-1 0 1,0 0-1,0 1 0,0-1 0,0 0 0,0 0 1,0 0-1,0 0 0,0 1 0,-1 0 0,-3 36 563,-7-6-441,-1 0-1,-2-1 0,-1 0 1,-2-1-1,-26 36 0,27-41-130,-97 136 372,-25 42 700,131-181-1057,7-22-95,0 0 1,1 1-1,-1-1 1,0 0 0,0 0-1,1 1 1,-1-1-1,0 0 1,1 0 0,-1 0-1,0 1 1,1-1-1,-1 0 1,0 0 0,1 0-1,-1 0 1,1 0-1,-1 0 1,0 0-1,1 0 1,-1 0 0,0 0-1,1 0 1,-1 0-1,1 0 1,-1 0 0,0 0-1,1 0 1,-1 0-1,0 0 1,1-1 0,42-19 1,-38 17 39,79-39 178,157-58-1,100-3-3593,-282 85-1146,-12-1-3347</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47.894"/>
    </inkml:context>
    <inkml:brush xml:id="br0">
      <inkml:brushProperty name="width" value="0.025" units="cm"/>
      <inkml:brushProperty name="height" value="0.025" units="cm"/>
    </inkml:brush>
  </inkml:definitions>
  <inkml:trace contextRef="#ctx0" brushRef="#br0">0 176 16496,'0'0'1516,"3"12"-742,18 90 76,4-2 1,68 169 0,-89-260-834,-2-3 22,0-1 0,0 0-1,0 0 1,0 0-1,1 0 1,0 0 0,0 0-1,0-1 1,1 1-1,-1-1 1,1 0-1,0 0 1,0 0 0,1-1-1,8 6 1,-11-9 2,-1 0 1,0 1-1,1-1 1,-1 0-1,0-1 0,1 1 1,-1 0-1,1 0 1,-1-1-1,0 1 1,1 0-1,-1-1 1,0 0-1,0 1 1,1-1-1,-1 0 0,0 1 1,0-1-1,0 0 1,0 0-1,0 0 1,0 0-1,0 0 1,0 0-1,0 0 0,-1 0 1,1-1-1,0 1 1,-1 0-1,1-2 1,20-45 1128,-18 41-961,26-80 699,-4-2 1,-4 0-1,-4-1 1,11-182 0,-28 265-790,4-26-534,-4 33 401,0 0 0,0 0 0,0-1-1,0 1 1,0 0 0,0 0 0,0 0 0,0 0-1,0 0 1,0 0 0,0 0 0,1 0-1,-1-1 1,0 1 0,0 0 0,0 0 0,0 0-1,0 0 1,0 0 0,0 0 0,0 0-1,0 0 1,1 0 0,-1 0 0,0 0 0,0 0-1,0 0 1,0 0 0,0 0 0,0 0-1,1 0 1,-1 0 0,0 0 0,0 0-1,0 0 1,0 0 0,0 0 0,0 0 0,0 0-1,1 0 1,-1 0 0,0 0 0,0 0-1,0 0 1,0 0 0,0 0 0,0 0 0,0 0-1,0 1 1,1-1 0,-1 0 0,0 0-1,0 0 1,0 0 0,0 0 0,0 0 0,0 0-1,0 1 1,10 17-1099,-3 9-50,-6-21 577,0-1 1,0 0-1,1 0 0,-1 0 0,1 0 0,4 6 1,-2-11-4663,-4-5 102</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49.514"/>
    </inkml:context>
    <inkml:brush xml:id="br0">
      <inkml:brushProperty name="width" value="0.025" units="cm"/>
      <inkml:brushProperty name="height" value="0.025" units="cm"/>
    </inkml:brush>
  </inkml:definitions>
  <inkml:trace contextRef="#ctx0" brushRef="#br0">1 1367 19538,'0'0'2371,"10"-6"-1336,366-220 4099,210-102-4155,783-409 259,-1338 718-1126,-18 10-138,0 1 0,1 0 1,0 1-1,1 0 0,18-5 1,-33 12-44,0 1 1,0-1-1,0 0 1,-1 0-1,1 0 1,0 0-1,0 0 1,0 0-1,0 0 1,0 1-1,0-1 1,0 0-1,0 0 1,0 0-1,0 0 1,0 1-1,-1-1 1,1 0 0,0 0-1,0 0 1,0 0-1,0 0 1,0 1-1,0-1 1,0 0-1,0 0 1,1 0-1,-1 0 1,0 1-1,0-1 1,0 0-1,0 0 1,0 0-1,0 0 1,0 0-1,0 1 1,0-1-1,0 0 1,0 0-1,1 0 1,-1 0 0,0 0-1,0 0 1,0 0-1,0 1 1,0-1-1,0 0 1,1 0-1,-1 0 1,0 0-1,0 0 1,0 0-1,0 0 1,1 0-1,-1 0 1,0 0-1,0 0 1,0 0-1,0 0 1,0 0-1,1 0 1,-1 0-1,0 0 1,0 0 0,-9 11-3147,-15 1-2428</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50.030"/>
    </inkml:context>
    <inkml:brush xml:id="br0">
      <inkml:brushProperty name="width" value="0.025" units="cm"/>
      <inkml:brushProperty name="height" value="0.025" units="cm"/>
    </inkml:brush>
  </inkml:definitions>
  <inkml:trace contextRef="#ctx0" brushRef="#br0">1 0 17969,'0'0'4901,"6"85"-4165,3-40-479,2 5-161,4-1-64,3-2 32,3-4-32,1-5-64,0-2-897,-7-6-1698,-7-6-2017,-6-6-1922</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50.500"/>
    </inkml:context>
    <inkml:brush xml:id="br0">
      <inkml:brushProperty name="width" value="0.025" units="cm"/>
      <inkml:brushProperty name="height" value="0.025" units="cm"/>
    </inkml:brush>
  </inkml:definitions>
  <inkml:trace contextRef="#ctx0" brushRef="#br0">2 256 17873,'-1'-11'2349,"1"4"-2028,0 0 1,0 0 0,0 1-1,1-1 1,0 0 0,0 0-1,1 1 1,0-1 0,0 1-1,0-1 1,1 1-1,0 0 1,0 0 0,1 0-1,-1 0 1,1 1 0,1-1-1,-1 1 1,6-5 0,5-3 28,2 1 0,-1 0 1,2 1-1,-1 1 0,1 0 1,36-12-1,-39 16-302,0 2 0,0 0 0,0 0-1,1 2 1,-1 0 0,1 0 0,0 2 0,-1 0 0,23 3-1,-35-3-51,0 1 1,0 0-1,-1 0 0,1 0 0,0 0 0,-1 0 0,1 1 1,-1-1-1,1 1 0,-1-1 0,0 1 0,0 0 0,0 0 1,0 0-1,0 0 0,0 1 0,0-1 0,-1 0 0,1 1 1,-1-1-1,1 1 0,-1-1 0,0 1 0,0 0 0,0 0 1,-1-1-1,1 1 0,-1 0 0,1 0 0,-1 0 0,0 0 1,0 0-1,0-1 0,-1 1 0,0 6 0,-1 2 52,0 1-1,-1-1 0,0 0 0,0 0 1,-1 0-1,-1 0 0,-8 15 1,-4 0 253,0-1 0,-2 0 0,-1-2 1,0 0-1,-2-1 0,-35 27 0,54-48-80,12-11-186,21-15-115,-12 13-67,0 2 0,1 0 1,1 1-1,27-8 0,-35 13 69,-1 1 0,1 1 1,0 0-1,0 1 1,0 0-1,0 0 0,0 1 1,0 1-1,17 3 1,-26-3 82,0 0 1,0 0-1,0 0 1,0 1-1,-1-1 1,1 1-1,0 0 0,-1 0 1,1 0-1,-1 0 1,1 1-1,-1-1 1,0 0-1,0 1 1,0 0-1,0-1 1,-1 1-1,1 0 1,-1 0-1,0 0 1,1 0-1,-1 0 1,-1 0-1,1 0 1,0 0-1,-1 1 1,0-1-1,1 0 1,-2 6-1,2-1 105,-2 0 1,1 0-1,-1 0 0,0 0 0,-1 0 1,1 0-1,-2-1 0,1 1 0,-1-1 1,-7 15-1,-1-7-34,0-1 0,0 0 0,-2 0-1,1-2 1,-2 1 0,-21 15 0,26-22-54,-1 1-1,1-1 1,-1-1-1,-1 0 1,1 0 0,-1-1-1,0 0 1,0-1-1,0-1 1,0 1-1,-15 0 1,24-3-75,0 0 1,0 0-1,0 0 0,0 0 1,0 0-1,0-1 1,0 1-1,0 0 0,1-1 1,-1 0-1,0 1 0,0-1 1,0 0-1,1 0 0,-1 0 1,1 0-1,-1 0 1,1-1-1,-1 1 0,1 0 1,-1-1-1,1 1 0,0-1 1,0 1-1,0-1 0,0 0 1,0 1-1,0-1 0,0 0 1,1 0-1,-1 1 1,1-1-1,-1 0 0,1 0 1,0 0-1,-1 0 0,1 0 1,0 0-1,0 0 0,1 0 1,-1 0-1,1-3 1,0-2-327,0 0 1,1 0 0,-1 1 0,2-1 0,-1 0 0,1 1 0,0 0-1,0-1 1,0 1 0,1 1 0,5-7 0,15-13-5254,2 0-2242</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50.816"/>
    </inkml:context>
    <inkml:brush xml:id="br0">
      <inkml:brushProperty name="width" value="0.025" units="cm"/>
      <inkml:brushProperty name="height" value="0.025" units="cm"/>
    </inkml:brush>
  </inkml:definitions>
  <inkml:trace contextRef="#ctx0" brushRef="#br0">0 0 19667,'0'0'8424,"0"55"-6567,0-13-736,0 3-448,0 1-193,2-1-287,6-3-129,4-6-32,2-5-32,-2-4-353,3-8-768,0-4-961,-2-9-1441,-2-6-2499,-2-4-3555</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51.147"/>
    </inkml:context>
    <inkml:brush xml:id="br0">
      <inkml:brushProperty name="width" value="0.025" units="cm"/>
      <inkml:brushProperty name="height" value="0.025" units="cm"/>
    </inkml:brush>
  </inkml:definitions>
  <inkml:trace contextRef="#ctx0" brushRef="#br0">8 0 21332,'0'0'2979,"0"60"-2146,-7-20 768,6 10 97,1 2-929,0-1-193,12-5-191,4-6-257,5-3-96,0-6-64,0-3-769,-4-3-737,-5-3-736,-6 2-480,-6-6-674,0-4-1632,-11-9-4037</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3:51.491"/>
    </inkml:context>
    <inkml:brush xml:id="br0">
      <inkml:brushProperty name="width" value="0.025" units="cm"/>
      <inkml:brushProperty name="height" value="0.025" units="cm"/>
    </inkml:brush>
  </inkml:definitions>
  <inkml:trace contextRef="#ctx0" brushRef="#br0">10 289 17745,'-1'-13'2199,"-2"3"-1497,2 4-328,-1 1 0,1-1 0,0 1 0,1-1 0,-1 1-1,1-1 1,0 0 0,1 1 0,-1-1 0,1 1 0,0-1 0,0 1 0,4-11-1,0 9-63,1-1-1,0 1 0,0 1 1,0-1-1,1 1 0,-1 0 0,1 0 1,1 1-1,-1 0 0,1 1 0,14-7 1,10-3 252,56-17 1,-26 15-409,0 3 0,1 3-1,0 2 1,104 1 0,-166 7-154,9 0-3,0 0 0,0 0 0,0 1 0,0 1 0,15 3 0,-23-4-1,0-1 1,-1 1-1,1 0 0,0 0 0,0 0 0,-1 0 1,1 0-1,-1 0 0,1 0 0,-1 0 0,1 1 1,-1-1-1,0 1 0,1-1 0,-1 1 0,0-1 0,0 1 1,0 0-1,-1-1 0,1 1 0,0 0 0,-1 0 1,1 0-1,-1 0 0,1-1 0,-1 1 0,0 0 1,0 0-1,0 0 0,0 0 0,0 0 0,0 0 0,0 0 1,-1 0-1,0 2 0,-1 3 57,-1 0 0,0 0 0,0-1 1,0 1-1,-1-1 0,0 0 0,0 0 0,0 0 1,-1-1-1,0 0 0,0 1 0,-9 5 0,-11 9 314,-40 24 0,56-39-356,-10 8-28,-1-1 1,-1 0-1,0-2 0,0 0 1,-1-2-1,0 0 0,-29 5 1,48-12-394,-8-1 276,9-6-4634,4-12-3336</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04.660"/>
    </inkml:context>
    <inkml:brush xml:id="br0">
      <inkml:brushProperty name="width" value="0.025" units="cm"/>
      <inkml:brushProperty name="height" value="0.025" units="cm"/>
    </inkml:brush>
  </inkml:definitions>
  <inkml:trace contextRef="#ctx0" brushRef="#br0">32 125 14318,'-5'-11'1964,"-21"-62"2120,26 77-1042,3 25-2742,21 45 346,4-1 0,66 122 1,-51-110 67,-17-30-265,-14-27-64,1 0 0,2 0 0,1-1 1,1-1-1,22 27 0,-38-52-360,-1-1 1,1 1-1,-1 0 1,1-1-1,-1 1 0,1 0 1,-1-1-1,1 1 1,0-1-1,-1 1 0,1-1 1,0 1-1,-1-1 1,1 0-1,0 1 0,0-1 1,0 0-1,-1 1 1,1-1-1,0 0 0,0 0 1,0 0-1,-1 0 1,1 0-1,0 0 0,0 0 1,0 0-1,0 0 1,-1 0-1,1 0 0,0-1 1,0 1-1,0 0 1,0-1-1,1-1 42,-1 1 0,1-1 0,-1 0 0,0 0 0,0 0 1,0 0-1,0-1 0,0 1 0,0 0 0,0 0 0,-1 0 0,1-4 0,2-15 379,0 0 0,-2-23 0,0 37-337,2-111 1,-4 0-1,-6 0 1,-27-148-1,32 255-975,6 16-1370,9 29-4161,-3-10 1941,3 6-2345</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1.864"/>
    </inkml:context>
    <inkml:brush xml:id="br0">
      <inkml:brushProperty name="width" value="0.025" units="cm"/>
      <inkml:brushProperty name="height" value="0.025" units="cm"/>
    </inkml:brush>
  </inkml:definitions>
  <inkml:trace contextRef="#ctx0" brushRef="#br0">48 140 13325,'0'0'6043,"12"-3"-4965,6-1-570,1-2 0,0 0 1,20-10-1,-33 14-197,0-1-1,0 0 1,0-1 0,0 1 0,0-1-1,-1 0 1,1-1 0,-1 1 0,0-1 0,-1 0-1,1 0 1,-1-1 0,0 1 0,6-13-1,-9 18-273,-1-1 0,0 0 0,1 0 0,-1 0 0,0 1 0,0-1 0,0 0 0,0 0 0,0 0 1,0 0-1,0 0 0,0 0 0,0 1 0,0-1 0,0 0 0,0 0 0,-1 0 0,1 0 0,0 1 0,-1-1 0,1 0 0,0 0 0,-1 1 0,1-1 0,-1 0 0,1 0 0,-1 1 0,0-1 0,1 1 0,-1-1 0,1 0 0,-1 1 0,0-1 0,0 1 0,1 0 0,-1-1 0,0 1 0,0 0 0,0-1 0,1 1 0,-1 0 0,0 0 0,0 0 0,0 0 0,0-1 0,0 1 0,0 0 0,1 1 0,-1-1 0,0 0 0,0 0 0,0 0 0,0 0 0,0 1 0,-6 0-32,0 0 0,0 0 0,0 0 0,0 1 0,-11 5 0,3 1-9,2 0 1,-1 1-1,1 0 0,1 1 0,-21 20 0,27-24 22,0 1-1,0 0 1,0 0-1,1 0 1,0 0-1,1 1 1,-1 0-1,1 0 1,1 0-1,0 0 1,-4 17-1,7-24-13,0 0-1,0 0 0,0 0 1,0 0-1,0 0 0,0 0 1,0 0-1,0 0 1,1 0-1,-1 0 0,0-1 1,1 1-1,-1 0 1,1 0-1,-1 0 0,1 0 1,0 0-1,-1-1 1,1 1-1,0 0 0,-1 0 1,1-1-1,0 1 1,0-1-1,0 1 0,-1-1 1,1 1-1,0-1 0,0 1 1,0-1-1,0 0 1,0 1-1,0-1 0,0 0 1,0 0-1,0 0 1,0 0-1,0 0 0,0 0 1,0 0-1,1 0 1,48-6 88,-22-4-99,-1-1 0,0-1 0,-1-1 0,0-1 0,-1-1 0,38-31 1,18-9-85,-81 55 89,0 0 0,0 0 0,1-1 0,-1 1 0,0 0 0,1 0 0,-1-1 0,0 1 0,0 0 0,1 0 0,-1-1 0,1 1 0,-1 0 0,0 0 0,1 0 0,-1 0 0,0 0 0,1 0 0,-1 0 0,1 0 0,-1 0 0,0 0 0,1 0 0,-1 0 0,1 0 0,-1 0 1,0 0-1,1 0 0,-1 0 0,0 0 0,1 1 0,-1-1 0,0 0 0,1 0 0,-1 0 0,0 1 0,1-1 0,-1 0 0,0 0 0,1 1 0,-1-1 0,0 0 0,1 1 0,-1 22 484,-13 27 1120,8-39-1381,-5 27 500,10-37-713,0 0-1,0-1 1,1 1-1,-1 0 1,0 0-1,1-1 1,-1 1-1,0 0 1,1-1-1,-1 1 1,1 0-1,-1-1 1,1 1 0,-1-1-1,1 1 1,-1 0-1,1-1 1,0 1-1,-1-1 1,1 0-1,0 1 1,-1-1-1,1 0 1,0 1-1,0-1 1,-1 0-1,1 0 1,0 0-1,0 1 1,-1-1 0,1 0-1,0 0 1,0 0-1,0 0 1,-1 0-1,1-1 1,0 1-1,0 0 1,0 0-1,-1 0 1,1-1-1,0 1 1,-1 0-1,2-1 1,9-3-8,0 0 0,0 0 0,0-1 0,0 0 0,-1-1 0,0 0 0,0-1 0,-1 0 0,15-14 0,-11 10 0,0 0 0,1 1 0,26-14 0,-40 24-1,1 0 0,-1-1 0,0 1 0,1 0 0,-1 0 0,1-1 0,-1 1 0,0 0 1,1 0-1,-1 0 0,1 0 0,-1 0 0,1 0 0,-1 0 0,1 0 0,-1 0 0,0 0 0,1 0 0,-1 0 0,1 0 0,-1 0 0,1 0 0,-1 0 0,1 0 0,-1 0 1,0 1-1,1-1 0,-1 0 0,1 0 0,-1 1 0,0-1 0,1 0 0,-1 0 0,1 1 0,0 19-79,-16 40-109,9-35 133,5-24-29,1 0-1,0 0 1,-1 0-1,1 0 1,0 0 0,0 0-1,0 0 1,0 0-1,0 1 1,0-1-1,1 0 1,-1 0-1,0 0 1,0 0-1,1 0 1,-1 0-1,1 0 1,-1 0-1,1 0 1,-1 0 0,1 0-1,0 0 1,-1 0-1,1 0 1,0-1-1,0 1 1,0 0-1,-1 0 1,1-1-1,0 1 1,0-1-1,0 1 1,0-1-1,0 1 1,0-1 0,0 1-1,1-1 1,-1 0-1,0 0 1,0 0-1,0 1 1,0-1-1,0 0 1,0 0-1,0-1 1,1 1-1,-1 0 1,0 0-1,0 0 1,0-1 0,0 1-1,0-1 1,0 1-1,0 0 1,1-2-1,7-1-1212,0-1-1,0 0 1,0 0-1,0-1 1,8-7-1,10-11-4584,-2-3-1916</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05.225"/>
    </inkml:context>
    <inkml:brush xml:id="br0">
      <inkml:brushProperty name="width" value="0.025" units="cm"/>
      <inkml:brushProperty name="height" value="0.025" units="cm"/>
    </inkml:brush>
  </inkml:definitions>
  <inkml:trace contextRef="#ctx0" brushRef="#br0">28 429 4164,'0'0'8376,"3"-9"-5424,8-30 1286,7-47 0,-15 69-3091,-1-1 0,-1 1 0,0-1 0,-1 0 0,-5-33 1,5 50-1129,0 0-1,0 0 1,0 0 0,0 0 0,-1 0 0,1 0 0,0 0 0,-1 0 0,1 0 0,0 0 0,-1 0 0,1 0 0,-1 1 0,1-1 0,-1 0 0,0 0 0,1 1 0,-1-1 0,0 0 0,0 1 0,1-1 0,-1 0 0,0 1 0,0-1 0,0 1 0,0 0 0,0-1 0,0 1 0,0 0 0,0-1 0,1 1 0,-1 0 0,0 0 0,0 0 0,0 0 0,0 0 0,0 0 0,0 0 0,0 0 0,0 0 0,0 0 0,0 1 0,0-1 0,0 0 0,0 1 0,0-1 0,0 1 0,0-1 0,0 1 0,1-1 0,-1 1-1,0-1 1,0 1 0,1 0 0,-1 0 0,0-1 0,1 1 0,-1 0 0,1 0 0,-1 0 0,1 0 0,-1 1 0,-4 17-43,1 0 0,0 1 0,2-1 0,0 0 0,2 1 0,2 39-1,-1-34 45,0-18-20,-1-1-1,1 1 1,0 0-1,1-1 1,-1 1 0,1-1-1,3 8 1,-4-13 3,-1 0-1,1 0 0,0 1 1,-1-1-1,1 0 0,0 0 1,0 0-1,0-1 1,-1 1-1,1 0 0,0 0 1,0 0-1,0-1 1,0 1-1,0 0 0,1-1 1,-1 1-1,0-1 1,0 1-1,0-1 0,0 0 1,1 1-1,-1-1 1,0 0-1,0 0 0,1 0 1,-1 0-1,0 0 0,0 0 1,1 0-1,-1-1 1,0 1-1,0 0 0,0-1 1,1 1-1,-1 0 1,0-1-1,0 0 0,0 1 1,0-1-1,0 0 1,0 1-1,0-1 0,0 0 1,0 0-1,0 0 1,1-1-1,12-12 74,0-1 1,0 0-1,-2-1 1,15-22-1,33-41 55,-55 72-121,2 1 0,-1 0 0,1 1 0,-1 0 0,1 0 0,1 0 0,-1 0 0,16-5 0,-21 9-6,0 0 0,0 0 0,0 1-1,0-1 1,0 1 0,0-1 0,0 1-1,0 0 1,0 0 0,0 0 0,1 0-1,-1 0 1,0 0 0,0 0 0,0 1 0,0-1-1,0 1 1,0 0 0,0 0 0,0 0-1,0 0 1,0 0 0,0 0 0,-1 0 0,1 0-1,0 1 1,-1-1 0,1 1 0,-1-1-1,1 1 1,-1-1 0,0 1 0,0 0 0,0 0-1,0 0 1,0 0 0,0 0 0,0 0-1,0 0 1,0 2 0,-10-5-4,-3-8 0,-131-152 0,134 150 0,9 11-2,0 0 1,0 0-1,0-1 1,0 1-1,-1 0 1,1 0-1,0 0 1,0 0-1,0-1 1,0 1-1,0 0 1,0 0-1,0 0 1,0-1-1,0 1 1,0 0-1,0 0 1,0 0-1,1-1 0,-1 1 1,0 0-1,0 0 1,0 0-1,0 0 1,0-1-1,0 1 1,0 0-1,0 0 1,1 0-1,-1 0 1,0 0-1,0-1 1,0 1-1,0 0 1,0 0-1,1 0 1,-1 0-1,0 0 1,0 0-1,0 0 0,0 0 1,1 0-1,-1 0 1,0 0-1,0-1 1,0 1-1,1 0 1,-1 0-1,0 0 1,0 0-1,1 1 1,20-5-282,30 4-1164,-45 0 891,39-5-7311,-18-4-665,-6-2-3101</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05.879"/>
    </inkml:context>
    <inkml:brush xml:id="br0">
      <inkml:brushProperty name="width" value="0.025" units="cm"/>
      <inkml:brushProperty name="height" value="0.025" units="cm"/>
    </inkml:brush>
  </inkml:definitions>
  <inkml:trace contextRef="#ctx0" brushRef="#br0">63 149 12268,'0'0'10233,"-9"-7"-8172,-26-21-59,34 28-1964,1 0 1,0-1-1,-1 1 0,1 0 1,0-1-1,-1 1 1,1 0-1,-1 0 1,1 0-1,0-1 0,-1 1 1,1 0-1,-1 0 1,1 0-1,-1 0 0,1 0 1,-1 0-1,1 0 1,0 0-1,-1 0 1,1 0-1,-1 0 0,1 0 1,-1 0-1,1 0 1,-1 0-1,1 0 0,-1 1 1,1-1-1,0 0 1,-1 0-1,1 1 1,-1-1-1,1 0 0,0 0 1,-1 1-1,1-1 1,0 0-1,-1 1 0,1-1 1,0 1-1,0-1 1,-1 0-1,1 1 1,0-1-1,0 1 0,0-1 1,0 0-1,-1 1 1,1-1-1,0 1 0,0-1 1,0 1-1,0-1 1,0 1-1,0-1 1,0 1-1,0 0 0,0 33-157,0-28 262,1 9-69,0-1 1,0 0-1,5 18 1,-6-29-11,1 1-1,0-1 1,0 0 0,0 0 0,0 0 0,0 0 0,0 0 0,1 0 0,0 0-1,-1 0 1,1 0 0,0-1 0,1 1 0,-1-1 0,0 1 0,1-1-1,-1 0 1,1 0 0,-1 0 0,5 2 0,-6-4-48,0 0-1,0 1 1,0-1 0,0 0 0,0 0 0,0 0 0,0 0-1,0 0 1,0 0 0,0 0 0,0 0 0,0 0 0,0 0-1,0-1 1,0 1 0,0 0 0,0-1 0,0 1-1,0-1 1,0 1 0,0-1 0,-1 1 0,1-1 0,0 1-1,1-2 1,12-28 476,-5-40 135,-9 66-625,-2-64 395,2 63-214,1 18-106,1 8-125,-1-14 48,-1 1 4,0 0 0,1-1 0,0 1 0,0 0 0,1-1 0,0 1 0,0-1 0,1 0 0,-1 1 0,2-1 0,6 10 0,-10-16-3,1-1 0,-1 0 0,0 1 0,1-1 0,-1 0 0,1 0 0,-1 0 0,1 0 0,0 1 1,-1-1-1,1 0 0,-1 0 0,1 0 0,-1 0 0,1 0 0,-1 0 0,1 0 0,-1 0 0,1-1 1,-1 1-1,1 0 0,-1 0 0,1 0 0,-1 0 0,1-1 0,-1 1 0,1 0 0,-1-1 0,1 1 1,-1 0-1,0-1 0,1 1 0,-1 0 0,0-1 0,1 1 0,-1-1 0,0 1 0,1-1 0,-1 1 1,0-1-1,0 1 0,1-1 0,-1 1 0,0-1 0,0 1 0,0-1 0,0 1 0,0-1 0,0 0 1,10-32 27,-10 30-28,38-163-1,-38 166 0,0-1 0,0 1 0,0-1 0,0 1 0,0-1 0,0 1 0,0 0 0,0-1 0,0 1 0,1-1 0,-1 1 0,0-1 0,0 1 0,0 0 0,0-1 0,1 1 0,-1-1 0,0 1 0,0 0 0,1-1 0,-1 1 0,0 0 0,1-1 0,-1 1 0,0 0 0,1 0 0,-1-1 0,0 1 0,1 0 0,-1 0 0,1-1 0,-1 1 0,1 0 0,-1 0 0,0 0 0,1 0 0,-1 0 0,1 0 0,-1 0 0,1 0 0,-1 0 0,1 0 0,-1 0 0,0 0 0,1 0 0,-1 0 0,1 0 0,-1 0 0,1 1 0,-1-1 0,0 0 0,1 0 0,-1 1 0,0-1 0,1 0 0,-1 0 0,1 1 0,-1-1 0,0 0 0,0 1 0,1-1 0,-1 0 0,0 1 0,0-1 0,1 0 0,-1 1 0,0-1 0,0 1 0,0 0 0,18 33 0,-17-31 0,5 13 0,9 22 0,-15-37 0,1 1 0,0-1 0,-1 1 0,1-1 0,0 1 0,0-1 0,0 0 0,0 1 0,0-1 0,0 0 0,1 0 0,-1 0 0,0 0 0,0 0 0,1 0 0,-1 0 0,3 1 0,-3-3 0,0 0 0,0 1 0,0-1 0,0 0 0,0 0 0,-1 0 0,1 0 0,0 0 0,0 0 0,-1 0 0,1 0 0,-1 0 0,1 0 0,-1 0 0,0 0 0,1 0 0,-1 0 0,0 0 0,0-1 0,1 1 0,-1 0 0,0 0 0,0 0 0,0 0 0,-1-2 0,2-2 0,1-23 0,-2 22 0,0 0 0,1-1 0,-1 1 0,1-1 0,0 1 0,1 0 0,0 0 0,0 0 0,0 0 0,0 0 0,1 0 0,5-8 0,-7 13 0,0 1 0,0-1 0,-1 1 0,1-1 0,0 1 0,0 0 0,0-1 0,0 1 0,0 0 0,0 0 0,0 0 0,0-1 0,-1 1 0,1 0 0,0 0 0,0 0 0,0 1 0,0-1 0,0 0 0,0 0 0,0 0 0,0 1 0,0-1 0,-1 0 0,1 1 0,0-1 0,0 1 0,0-1 0,-1 1 0,1-1 0,0 1 0,0 0 0,-1-1 0,1 1 0,-1 0 0,1 0 0,-1-1 0,1 1 0,-1 0 0,1 0 0,-1 0 0,1 1 0,22 44 0,-20-38 0,0-1 13,-3-5-25,1 1-1,0-1 1,0 1-1,0-1 1,0 1-1,1-1 1,-1 0-1,0 1 1,1-1-1,0 0 1,-1 0-1,3 2 1,-2-36-7494,-2 7 827,0-6-4259</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08.193"/>
    </inkml:context>
    <inkml:brush xml:id="br0">
      <inkml:brushProperty name="width" value="0.025" units="cm"/>
      <inkml:brushProperty name="height" value="0.025" units="cm"/>
    </inkml:brush>
  </inkml:definitions>
  <inkml:trace contextRef="#ctx0" brushRef="#br0">1 658 17360,'0'0'11585,"0"9"-11612,0-6 8,1 53 214,-1-53-176,0-1 0,1 0 0,-1 1 0,0-1 0,1 0 0,-1 0 0,1 0 1,0 1-1,-1-1 0,1 0 0,0 0 0,0 0 0,1 0 0,-1 0 0,0-1 0,1 1 1,-1 0-1,1-1 0,-1 1 0,1 0 0,0-1 0,0 0 0,0 1 0,-1-1 1,4 1-1,-4-2-9,0 0 1,0 0 0,0 0-1,0-1 1,0 1-1,1 0 1,-1 0 0,0-1-1,0 1 1,0-1 0,0 1-1,0-1 1,0 1 0,0-1-1,0 0 1,-1 0-1,1 1 1,0-1 0,0 0-1,0 0 1,-1 0 0,1 0-1,-1 0 1,1 0 0,0 0-1,-1 0 1,0 0-1,1 0 1,-1 0 0,0 0-1,1 0 1,-1-2 0,8-43 338,-7 41-318,3-31 219,-2-2 0,-6-71 0,2 89-115,-1 0-1,-1 0 1,0 0-1,-2 1 1,0 0 0,-18-37-1,24 57-130,0-1 1,-1 0-1,1 0 0,0 0 0,0 0 0,0 0 0,0 0 0,0 0 0,0 0 0,0 1 1,0-1-1,0 0 0,-1 0 0,1 0 0,0 0 0,0 0 0,0 0 0,0 0 1,0 0-1,0 0 0,0 0 0,-1 0 0,1 0 0,0 0 0,0 0 0,0 0 0,0 0 1,0 0-1,0 0 0,-1 0 0,1 0 0,0 0 0,0 0 0,0 0 0,0 0 0,0 0 1,0 0-1,-1 0 0,1 0 0,0 0 0,0 0 0,0-1 0,0 1 0,0 0 1,0 0-1,0 0 0,0 0 0,0 0 0,-1 0 0,1 0 0,0 0 0,0-1 0,0 1 1,0 23-7,7 29-16,2-6 26,-6-28 34,1 1 0,0-1 0,10 24 0,-11-37-14,0 0 0,0 0 0,1-1 0,-1 0 0,1 1 0,0-1 0,5 3 0,19 23 122,-21-17-150,-3-5 0,0-1 0,1 0 0,-1-1 0,1 1 0,10 9 0,-14-15 0,-1-1 0,1 1 0,0-1 0,0 1 0,-1-1 0,1 1 0,0-1 0,0 0 0,-1 1 0,1-1 0,0 0 0,0 0 0,0 1 0,0-1 0,-1 0 0,1 0 0,0 0 0,0 0 0,0 0 0,0 0 0,0-1 0,-1 1 0,3 0 0,-1-2 0,-1 1 0,1 0 0,-1-1 0,1 1 0,-1 0 0,0-1 0,1 0 0,-1 1 0,0-1 0,0 0 0,0 0 0,0 1 0,0-1 0,1-4 0,3-14 0,0 1 0,-1-1 0,-1-1 0,0 1 0,-2 0 0,-1-1 0,0 1 0,-1-1 0,-6-25 0,0 18 0,7 26 0,0 1 0,0 0 0,-1 0 0,1 0 0,0 0 0,-1 0 0,1 0 0,-1 0 0,1 0 0,-1 0 0,0 0 0,1 0 0,-1 0 0,0 0 0,0 1 0,0-1 0,0 0 0,1 0 0,-1 1 0,0-1 0,0 1 0,-2-1 0,2 2 0,0 0 0,0 1 0,1-1 0,-1 1 0,0 0 0,0-1 0,1 1 0,-1 0 0,1-1 0,-1 1 0,1 0 0,0-1 0,0 1 0,0 0 0,0 0 0,0 2 0,0 0 0,-6 142 0,33-183 0,-25 33 0,0 0 0,0 1 0,0-1 0,1 1 0,-1 0 0,1 0 0,0 0 0,0 0 0,1 0 0,-1 1 0,0-1 0,1 1 0,-1 0 0,1 0 0,0 0 0,0 0 0,0 1 0,0 0 0,0 0 0,0 0 0,0 0 0,0 0 0,0 1 0,0 0 0,1 0 0,-1 0 0,0 0 0,0 1 0,0 0 0,0 0 0,0 0 0,6 2 0,-8-2 0,0-1 0,1 1 0,-1-1 0,0 1 0,0-1 0,0 0 0,0 0 0,0 0 0,0 0 0,0 0 0,1 0 0,-1-1 0,0 1 0,0-1 0,0 1 0,0-1 0,0 0 0,0 0 0,0 0 0,-1 0 0,1 0 0,0 0 0,0-1 0,-1 1 0,1 0 0,-1-1 0,1 0 0,-1 1 0,0-1 0,1 0 0,-1 1 0,0-1 0,0 0 0,0 0 0,0 0 0,0-4 0,2-4 0,-2 1 0,1-1 0,-1 0 0,-1 0 0,0 0 0,-2-18 0,2 27 1,1 0-1,-1 1 1,0-1 0,0 0 0,0 0-1,0 1 1,0-1 0,0 0-1,0 0 1,0 1 0,-1-1 0,1 0-1,0 0 1,0 1 0,-1-1-1,1 0 1,0 1 0,-1-1 0,1 0-1,0 1 1,-1-1 0,1 1-1,-1-1 1,1 1 0,-1-1-1,0 1 1,1-1 0,-1 1 0,1-1-1,-1 1 1,0 0 0,1-1-1,-1 1 1,0 0 0,0 0 0,1-1-1,-1 1 1,0 0 0,1 0-1,-1 0 1,0 0 0,0 0 0,1 0-1,-2 0 1,1 0-5,1 1 1,-1-1-1,1 0 0,-1 0 1,1 1-1,-1-1 1,1 0-1,-1 1 0,1-1 1,0 0-1,-1 1 0,1-1 1,0 1-1,-1-1 0,1 1 1,0-1-1,-1 1 1,1-1-1,0 1 0,0-1 1,-1 1-1,1-1 0,0 1 1,0-1-1,0 1 0,0 0 1,0-1-1,0 1 0,0-1 1,0 1-1,0-1 1,0 1-1,0 0 0,0-1 1,1 1-1,-1-1 0,0 1 1,0-1-1,0 1 0,1-1 1,-1 1-1,0-1 0,1 1 1,0 0-102,-1-1 0,1 0 0,-1 0 0,1 1 0,0-1 0,-1 0 0,1 0 0,0 0 0,-1 0 0,1 0 0,-1 0 1,1 0-1,0 0 0,-1 0 0,1 0 0,0 0 0,-1 0 0,1 0 0,-1 0 0,1-1 0,0 1 0,-1 0 0,1 0 0,-1-1 0,1 1 0,-1 0 0,1-1 0,-1 1 0,1-1 0,-1 1 0,1-1 1,-1 1-1,1-1 0,-1 1 0,0-1 0,1 0 0,15-20-2637,-4 2 395,-2-1 0,11-26 0,-17 35 2296,0 0 1,-1 0 0,0 0-1,-1-1 1,0 1 0,0-13-1,-2 22 1808,1 41 2035,-2-28-3191,1-3-372,1 11 534,2-19-490,4-13-150,-7 12-126,0 0 1,1 0-1,-1 0 0,0 0 0,1 0 0,-1 0 1,1 0-1,-1 0 0,1 0 0,-1 0 1,1 1-1,0-1 0,-1 0 0,1 0 1,0 1-1,0-1 0,-1 0 0,1 1 0,0-1 1,0 1-1,0-1 0,0 1 0,0-1 1,0 1-1,0-1 0,0 1 0,0 0 0,0 0 1,0 0-1,0-1 0,0 1 0,0 0 1,0 0-1,0 1 0,0-1 0,0 0 1,0 0-1,0 0 0,0 1 0,0-1 0,0 0 1,0 1-1,0-1 0,0 1 0,0-1 1,0 1-1,0 0 0,-1-1 0,1 1 1,0 0-1,0-1 0,-1 1 0,1 0 0,0 0 1,-1 0-1,1 1 0,8 8 233,-1 1 0,0 0 0,8 18 0,-10-18 439,23 27 911,-25-34-1413,0-1 1,-1 1 0,0 0 0,0 0 0,0 1 0,0-1 0,-1 1-1,1-1 1,-1 1 0,0 0 0,-1 0 0,1 0 0,-1 0-1,0 0 1,1 7 0,-2-11-165,0 2 43,0-1-1,1 1 1,-1 0 0,0 0-1,-1 0 1,1-1 0,0 1-1,-1 0 1,1 0 0,-2 2-1,0-3-13,1-1-1,-1 1 0,0-1 1,0 0-1,0 0 1,0 1-1,1-1 0,-1-1 1,-1 1-1,1 0 0,0 0 1,-4 0-1,6-1-31,-1 1 0,1-1 0,-1 0 0,0 1 0,1-1 0,-1 0 0,0 0 0,1 1 0,-1-1 0,0 0 0,0 0 0,1 0 0,-1 0 0,0 0 0,1 0 0,-1 0 0,0 0 0,0-1 0,1 1 0,-1 0 0,0 0 0,1 0 0,-1-1 0,0 1 0,0-18 0,2-1 0,11-155-2342,-2 70 1059,-10 98 1151,1 5 151,-1 1-1,0-1 1,1 0-1,-1 0 1,0 0-1,0 1 1,0-1-1,0 0 1,0 0-1,0 0 1,0 0-1,0 1 1,0-1-1,0 0 1,0 0-1,-1 0 1,1 1-1,0-1 1,0 0-1,-1 0 1,1 0-1,-1 1 1,1-1-1,-1 0 1,1 1-1,-1-1 1,1 0-1,-1 1 1,0-1-1,1 1 1,-1-1-1,0 1 1,1-1-1,-1 1 1,0 0-1,0-1 1,0 1-1,-5-6 1753,6-3-3452,10-13-4089,-5 10 6699,-1-38 2942,-10 36-1169,5 14-2646,0 1 0,0-1 0,0 0 0,0 1 0,0-1 0,0 1 0,1-1 0,-1 1 0,0 0 0,0-1 0,1 1 0,-1 0 0,0-1 0,1 1 0,-1 0 0,0 0 0,1 0 0,-1-1 0,1 1 0,0 0 0,-1 1 0,-2 2-56,0 1 0,0-1 0,1 1 0,-1-1 0,1 1 0,0 0 0,1-1 0,-1 1 0,1 0 0,0 0 0,0 0 0,1 0 0,-1 0 0,1 8 0,6-12 0,-1 0 0,0 0 0,0-1 0,0 0 0,1 0 0,-1-1 0,6-1 0,-8 2 0,5-2 0,1 0 0,0 0 0,0 1 0,0 1 0,-1 0 0,14 1 0,-20-1 0,-1 0 0,1 1 0,-1-1 0,1 1 0,-1-1 0,1 1 0,-1-1 0,0 1 0,1 0 0,-1 0 0,0 0 0,0 0 0,1 0 0,-1 0 0,0 0 0,0 0 0,0 0 0,1 2 0,-1 0 0,-1-1 0,1 0 0,0 1 0,-1-1 0,1 1 0,-1 0 0,1-1 0,-1 1 0,0-1 0,0 1 0,-1-1 0,1 1 0,0-1 0,-2 5 0,0-2 0,1 0 0,-1-1 0,-1 1 0,1-1 0,-1 1 0,1-1 0,-1 0 0,-4 5 0,5-7 0,1 0 0,-1 0 0,0 0 0,0 0 0,0 0 0,-1-1 0,1 1 0,0 0 0,-1-1 0,1 0 0,0 1 0,-1-1 0,0 0 0,1 0 0,-1-1 0,-3 2 0,6-3-56,-1 1 0,1 0 0,0-1 0,-1 1 0,1-1 0,0 1 1,0 0-1,-1-1 0,1 1 0,0-1 0,0 1 0,0-1 0,-1 1 0,1-1 0,0 1 0,0-1 0,0 1 0,0-1 1,0 1-1,0-1 0,0 1 0,0-1 0,0 1 0,0-1 0,0 1 0,1-1 0,-1 1 0,0-1 0,0 1 0,0-1 0,1 1 1,-1 0-1,0-1 0,0 1 0,1-1 0,-1 1 0,0 0 0,1-1 0,0 0 0,12-20-4711,0 7-1324,2-3-2402</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09.371"/>
    </inkml:context>
    <inkml:brush xml:id="br0">
      <inkml:brushProperty name="width" value="0.025" units="cm"/>
      <inkml:brushProperty name="height" value="0.025" units="cm"/>
    </inkml:brush>
  </inkml:definitions>
  <inkml:trace contextRef="#ctx0" brushRef="#br0">1 449 12780,'2'3'10850,"4"5"-5143,34 44-3131,-15-19-2208,-18-22-287,1-1 0,0 0 0,1 0 0,0-1 0,18 15 0,-26-23-81,-1-1 0,0 0 0,1 1 0,-1-1 0,1 1 0,-1-1 0,1 0 0,0 1 0,-1-1 0,1 0 0,-1 0 0,1 0 0,0 1 0,-1-1 0,1 0 0,-1 0 0,1 0 0,0 0 0,-1 0 0,1 0 0,0 0 0,-1 0 0,1 0 0,-1 0 0,1-1 0,0 1 0,-1 0 0,1 0 0,-1-1 0,1 1 0,-1 0 0,1 0 0,0-1 0,-1 1 0,1-1 0,-1 1 0,0-1 0,1 1 0,-1 0 0,1-1 0,-1 0 0,0 1 0,1-1 0,-1 1 0,0-1 0,0 1 0,1-1 0,-1 0 0,0 1 0,0-1 0,0 1 0,0-1 0,0 0 0,0 1 0,0-1 0,0 0 0,1-44 0,-2 37 0,0-3 0,-1-1 0,0 1 0,-1 0 0,0 0 0,-1 0 0,0 0 0,-1 1 0,0-1 0,0 1 0,-9-11 0,14 21 0,0-1 0,0 1 0,-1-1 0,1 0 0,0 1 0,0-1 0,-1 1 0,1-1 0,0 1 0,-1-1 0,1 1 0,-1-1 0,1 1 0,-1-1 0,1 1 0,-1-1 0,1 1 0,-1 0 0,1-1 0,-1 1 0,1 0 0,-1-1 0,0 1 0,1 0 0,-1 0 0,1 0 0,-1 0 0,0-1 0,0 1 0,1 1-92,0 0 1,-1 0-1,1 1 0,0-1 1,0 0-1,1 0 0,-1 0 1,0 0-1,0 0 0,0 0 1,1 0-1,-1 0 0,0 0 0,1 0 1,-1 0-1,1 0 0,-1-1 1,1 1-1,0 0 0,-1 0 1,1 0-1,1 1 0,1 0-696,1 0 0,-1 0 0,1-1 0,-1 1 0,1-1-1,-1 1 1,1-1 0,0 0 0,0-1 0,0 1 0,-1-1 0,1 1-1,0-1 1,0 0 0,0-1 0,0 1 0,0-1 0,0 1-1,-1-1 1,1 0 0,0-1 0,5-2 0,-6 3 520,0-1 0,0 0 0,0 1 0,0-1 0,0-1 1,0 1-1,-1 0 0,1-1 0,-1 1 0,0-1 0,3-4 0,3-14 2710,-9-4 3684,1 25-6009,0 0 0,0-1 1,0 1-1,0 0 0,0-1 1,0 1-1,-1 0 0,1-1 1,0 1-1,0 0 0,-1-1 1,1 1-1,0 0 1,0 0-1,-1-1 0,1 1 1,0 0-1,0 0 0,-1 0 1,1-1-1,0 1 0,-1 0 1,1 0-1,0 0 0,-1 0 1,1 0-1,0 0 0,-1 0 1,1 0-1,-1 0 1,1 0-1,0 0 0,-1 0 1,1 0-1,0 0 0,-1 0 1,1 0-1,0 0 0,-1 0 1,1 0-1,0 0 0,-1 1 1,1-1-1,0 0 1,-1 0-1,1 0 0,0 1 1,-1-1-1,1 0 0,0 1 1,-15 13 1482,13-5-1273,-1-1-1,1 1 1,0 0 0,1-1-1,0 1 1,1 0-1,-1 0 1,2 0-1,-1 0 1,1 0-1,4 13 1,-5-22-303,0 1 0,1 0 0,-1 0 0,0 0 0,1 0 0,-1 0 0,1 0 0,-1 0 0,1 0 0,0-1 0,-1 1 0,1 0 1,0-1-1,0 1 0,0 0 0,-1-1 0,1 1 0,0-1 0,0 1 0,0-1 0,0 1 0,0-1 0,0 0 0,0 1 0,0-1 0,0 0 0,0 0 0,0 0 0,0 0 0,0 0 0,0 0 1,0 0-1,0 0 0,0 0 0,0 0 0,0-1 0,0 1 0,0 0 0,0-1 0,0 1 0,-1-1 0,1 1 0,0-1 0,0 1 0,0-1 0,0 0 0,-1 1 0,2-2 0,4-3 113,-1 1-1,0-1 0,-1 0 1,1-1-1,6-10 0,3-11-244,-2-2 0,-1 0-1,-1 0 1,-1-1 0,-2 0 0,4-33-1,-13 89 134,1-19 40,0 0 1,1 0-1,-1 0 0,1 0 0,1-1 0,-1 1 0,1 0 0,0 0 0,1 0 0,0 0 0,4 11 0,-6-18-49,1 1 1,-1-1-1,0 1 0,1-1 0,-1 0 0,1 1 0,-1-1 0,0 0 0,1 1 0,-1-1 0,1 0 0,-1 1 0,1-1 0,-1 0 0,1 0 0,-1 0 1,1 0-1,-1 1 0,1-1 0,-1 0 0,1 0 0,0 0 0,-1 0 0,1 0 0,-1 0 0,1 0 0,-1 0 0,1 0 0,-1-1 0,1 1 0,-1 0 0,2-1 1,11-16 401,3-30-44,-16 44-378,7-25 11,-2-1-1,2-46 1,-6 60-8,-1 0 1,0-1-1,-2 2 1,0-1-1,0 0 1,-9-26-1,11 39 1,0 1 0,-1-1 0,1 1 0,-1 0 0,1 0 0,-1-1 0,1 1 0,-1 0 0,0 0 0,0-1 0,1 1 0,-1 0 0,0 0 0,0 0 0,0 0 0,-2-1 0,-3 16 0,4 43 0,2-52 0,-1 11 0,2-1 0,0 1 0,1-1 0,0 0 0,1 0 0,9 25 0,-11-35 0,1-1 0,0 1 0,1-1 0,-1 1 0,1-1 0,0 0 0,0 0 0,0-1 0,1 1 0,-1-1 0,1 1 0,0-1 0,0 0 0,0 0 0,0-1 0,1 1 0,-1-1 0,1 0 0,-1 0 0,1-1 0,0 1 0,0-1 0,0 0 0,8 1 0,-6-1 0,0 0 0,0-1 0,0 0 0,0 0 0,0 0 0,0-1 0,9-2 0,-14 2 0,0 0 0,1-1 0,-1 1 0,0 0 0,0-1 0,0 0 0,0 1 0,0-1 0,0 0 0,-1 0 0,1 0 0,0 0 0,-1-1 0,0 1 0,1 0 0,-1-1 0,0 1 0,0 0 0,0-1 0,-1 1 0,1-1 0,0-3 0,8-28 0,-3 17 0,-1-1 0,-1-1 0,0 1 0,-2 0 0,0-1 0,-1 0 0,-1-27 0,0 46 0,-1-1 0,1 1 0,0 0 0,0-1 0,0 1 0,0-1 0,0 1 0,0 0 0,-1-1 0,1 1 0,0 0 0,0-1 0,-1 1 0,1 0 0,0-1 0,0 1 0,-1 0 0,1-1 0,0 1 0,-1 0 0,1 0 0,-1 0 0,1-1 0,0 1 0,-1 0 0,1 0 0,0 0 0,-1 0 0,1 0 0,-1 0 0,1-1 0,-1 1 0,1 0 0,0 0 0,-1 0 0,1 1 0,-1-1 0,1 0 0,0 0 0,-1 0 0,1 0 0,-1 0 0,1 0 0,0 0 0,-1 1 0,1-1 0,0 0 0,-1 0 0,1 1 0,0-1 0,-1 0 0,1 0 0,0 1 0,-1-1 0,1 1 0,-17 19 0,14-11 0,1-1 0,1 1 0,-1-1 0,1 1 0,1 0 0,0 10 0,0-17 0,0 0 0,0 0 0,0 0 0,0 0 0,0 0 0,1 0 0,-1 0 0,1 0 0,-1 0 0,1 0 0,0 0 0,0-1 0,0 1 0,0 0 0,0 0 0,0-1 0,0 1 0,1-1 0,-1 1 0,0-1 0,1 0 0,-1 1 0,1-1 0,0 0 0,-1 0 0,1 0 0,0 0 0,0 0 0,0 0 0,-1-1 0,5 2 0,0-2 0,0 0 0,1 0 0,-1-1 0,0 0 0,0 0 0,1 0 0,-1-1 0,0 0 0,-1 0 0,1 0 0,0-1 0,-1 0 0,1 0 0,-1 0 0,0-1 0,0 0 0,0 0 0,0 0 0,-1 0 0,7-9 0,-7 3-1288,-11 7-2394,-10 3-4769</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09.716"/>
    </inkml:context>
    <inkml:brush xml:id="br0">
      <inkml:brushProperty name="width" value="0.025" units="cm"/>
      <inkml:brushProperty name="height" value="0.025" units="cm"/>
    </inkml:brush>
  </inkml:definitions>
  <inkml:trace contextRef="#ctx0" brushRef="#br0">3 17 19218,'0'0'7527,"-3"0"-2658,14-4-5830,-2-1-3107,0-3-6246</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1.001"/>
    </inkml:context>
    <inkml:brush xml:id="br0">
      <inkml:brushProperty name="width" value="0.025" units="cm"/>
      <inkml:brushProperty name="height" value="0.025" units="cm"/>
    </inkml:brush>
  </inkml:definitions>
  <inkml:trace contextRef="#ctx0" brushRef="#br0">12 407 15599,'0'0'4068,"1"-9"-2910,0 4-1023,-1 3-10,1 0 1,-1 0-1,0 0 0,1 0 1,-1 0-1,1 1 0,-1-1 0,1 0 1,0 0-1,0 0 0,0 1 1,0-1-1,0 0 0,0 1 1,0-1-1,1 1 0,-1-1 1,0 1-1,1 0 0,-1-1 1,1 1-1,0 0 0,-1 0 1,1 0-1,0 0 0,0 0 1,0 1-1,-1-1 0,1 1 0,3-1 1,1-1 298,1 0-1,0 0 1,-1 0 0,1-1 0,-1 0 0,0 0-1,0 0 1,0-1 0,0 0 0,-1 0-1,9-9 1,-12 11-377,1 0-1,-1 0 1,0-1-1,-1 1 1,1-1-1,0 0 1,-1 1-1,1-1 1,-1 0-1,0 0 1,0 0-1,0 0 1,-1 0-1,1 0 1,0 0-1,-1 0 1,0 0-1,0 0 1,0 0-1,0 0 1,0 0 0,-1 0-1,1 0 1,-1 0-1,0 0 1,0 0-1,0 0 1,0 0-1,-2-3 1,1 4-35,1 0 0,0 0 1,-1 0-1,1 0 1,-1 0-1,0 1 0,1-1 1,-1 1-1,0-1 1,0 1-1,0-1 0,0 1 1,0 0-1,0 0 1,-1 0-1,1 0 0,0 0 1,-1 1-1,1-1 1,0 1-1,-1-1 0,1 1 1,-1 0-1,1 0 1,0 0-1,-1 0 0,1 0 1,-1 1-1,1-1 1,0 1-1,-4 1 0,2-1-20,0 1 0,0-1 1,0 1-1,0 0 0,0 1 0,1-1 0,-1 1 0,1-1 0,-1 1 0,1 0 0,0 0 0,0 1 0,0-1 0,1 1 0,-1-1 0,-3 7 0,3-1-3,0 0-1,0 1 1,0-1-1,1 0 1,1 1-1,0-1 1,0 1-1,1 0 1,0-1-1,0 1 1,3 10 0,-3-17 10,1 0 0,0-1 0,-1 1 1,1-1-1,0 0 0,0 1 1,1-1-1,-1 0 0,0 1 0,1-1 1,-1 0-1,1 0 0,0 0 1,0 0-1,0 0 0,0-1 1,0 1-1,2 1 0,0-2 3,-1 0-1,0 0 1,0 0-1,1-1 1,-1 1-1,0-1 1,1 0-1,-1 0 1,0 0-1,1 0 0,-1-1 1,0 1-1,1-1 1,-1 0-1,0 0 1,0 0-1,0 0 1,4-2-1,13-8 34,1 0-1,-1-1 0,-1-1 0,20-18 0,-15 13-6,47-30-1,-62 44-30,0-1 1,0 1-1,1 1 0,-1 0 0,1 0 0,0 1 0,0 0 1,-1 0-1,17 1 0,-24 0 19,-1 1 1,0 0-1,1 0 1,-1 0-1,0 0 1,1 0-1,-1 1 1,0-1-1,1 0 1,-1 1-1,0-1 1,0 1-1,1-1 1,-1 1-1,0-1 1,0 1-1,0 0 1,0 0-1,0 0 1,0-1-1,0 1 0,0 0 1,0 0-1,0 0 1,0 1-1,0-1 1,0 2-1,6 7 612,-24-35-622,0 0 1,-21-42-1,3 3-9,34 63 7,0 0-1,0 0 1,0 0-1,0 0 1,0 0 0,1-1-1,-1 1 1,0 0-1,1 0 1,-1-1 0,1 1-1,-1 0 1,1-1-1,0 1 1,0-1 0,-1 1-1,1-1 1,0 1-1,0 0 1,0-1 0,1 1-1,-1-1 1,1-1-1,0 2-19,1 0 0,0 0-1,0 0 1,0 0-1,-1 0 1,1 1 0,0-1-1,0 0 1,0 1-1,0 0 1,0-1 0,4 1-1,8-2-219,-4 0-1725,1 0 1,-1-1-1,20-8 1,2-5-7292</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2.812"/>
    </inkml:context>
    <inkml:brush xml:id="br0">
      <inkml:brushProperty name="width" value="0.025" units="cm"/>
      <inkml:brushProperty name="height" value="0.025" units="cm"/>
    </inkml:brush>
  </inkml:definitions>
  <inkml:trace contextRef="#ctx0" brushRef="#br0">0 141 17969,'1'0'182,"0"0"-1,0 0 1,0 0-1,-1 0 1,1 1 0,0-1-1,0 0 1,0 0-1,0 1 1,0-1-1,-1 0 1,1 1 0,0-1-1,0 1 1,-1-1-1,1 1 1,0-1 0,-1 1-1,1 0 1,0-1-1,-1 1 1,1 0-1,-1-1 1,1 1 0,0 1-1,14 24 197,-12-21 123,25 52 588,25 68 1,6 13 575,-59-138-1633,0 0 0,0 0 0,0 0 1,0 0-1,0-1 0,0 1 0,0 0 1,0 0-1,0 0 0,0 0 0,0 0 0,1 0 1,-1 0-1,0 0 0,0 0 0,0-1 1,0 1-1,0 0 0,0 0 0,1 0 1,-1 0-1,0 0 0,0 0 0,0 0 1,0 0-1,0 0 0,1 0 0,-1 0 0,0 0 1,0 0-1,0 0 0,0 0 0,0 0 1,1 0-1,-1 0 0,0 0 0,0 0 1,0 0-1,0 1 0,0-1 0,0 0 1,1 0-1,-1 0 0,0 0 0,0 0 1,0 0-1,0 0 0,0 0 0,0 1 0,0-1 1,0 0-1,0 0 0,0 0 0,1 0 1,-1 0-1,0 0 0,0 1 0,0-1 1,0 0-1,0 0 0,0 0 0,0 0 1,0 0-1,0 1 0,0-1 0,3-19 599,-4-30-427,-1 30-111,-1 0 0,0 0 0,-2 1 0,-1-1 0,0 1 0,-1 0 0,-1 0 0,0 1 0,-2 0 0,0 1 0,-17-23 0,15 30 165,6 13-147,9 21-133,-1-20 22,1 0-1,-1 0 1,1 0 0,0 0-1,1-1 1,-1 1 0,1-1-1,0 0 1,0 0-1,0-1 1,1 1 0,-1-1-1,1 0 1,0 0 0,0 0-1,0-1 1,0 0-1,6 2 1,-7-2 4,0-1 1,0 0-1,1 0 0,-1-1 1,0 1-1,0-1 0,1 0 0,-1 0 1,0 0-1,1-1 0,-1 1 1,0-1-1,0 0 0,1 0 1,-1-1-1,0 1 0,0-1 0,0 0 1,-1 0-1,1 0 0,0-1 1,-1 1-1,6-6 0,-1-1 13,-1-1-1,0 1 0,0-1 0,-1 0 1,-1-1-1,0 0 0,0 1 1,-1-2-1,-1 1 0,0 0 1,0-1-1,-1 1 0,0-1 1,-1 0-1,-1 0 0,0 0 0,-2-20 1,1 29-11,0 0 0,0 0-1,0 0 1,0 0 0,-1 0 0,1 0 0,-1 0 0,0 1-1,1-1 1,-1 0 0,-1 1 0,1 0 0,0-1 0,0 1-1,-1 0 1,0 0 0,-3-2 0,5 4-11,0-1 0,0 0 0,0 1 0,0-1 0,0 0 0,-1 1-1,1 0 1,0-1 0,0 1 0,0 0 0,0-1 0,-1 1 0,1 0 0,0 0 0,0 0 0,-1 0 0,1 0 0,0 0 0,0 1 0,0-1-1,-1 0 1,1 1 0,0-1 0,0 0 0,0 1 0,0 0 0,0-1 0,0 1 0,0 0 0,0-1 0,0 1 0,0 0 0,0 0 0,0 0-1,0 0 1,1 0 0,-1 0 0,0 0 0,1 0 0,-1 0 0,1 0 0,-1 0 0,1 0 0,-1 0 0,1 2 0,-5 13-24,2 0 0,0 0-1,1 1 1,1-1 0,1 0 0,1 23 0,2-7 35,1 1-1,11 38 1,-13-62 7,1-1 0,0 1 1,0 0-1,1-1 0,0 0 1,0 0-1,1 0 0,0 0 1,7 8-1,-10-14-36,0-1 1,0 1-1,0-1 0,0 1 1,0-1-1,0 1 1,0-1-1,1 0 0,-1 0 1,0 0-1,1 0 1,-1-1-1,1 1 0,-1-1 1,1 1-1,-1-1 1,1 0-1,0 0 0,-1 0 1,1 0-1,-1-1 1,1 1-1,-1-1 0,1 1 1,-1-1-1,0 0 1,1 0-1,-1 0 0,0 0 1,1-1-1,-1 1 1,0 0-1,0-1 0,0 0 1,0 1-1,0-1 0,1-3 1,46-47-4033,-10-9-3763,-16 16-478</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3.294"/>
    </inkml:context>
    <inkml:brush xml:id="br0">
      <inkml:brushProperty name="width" value="0.025" units="cm"/>
      <inkml:brushProperty name="height" value="0.025" units="cm"/>
    </inkml:brush>
  </inkml:definitions>
  <inkml:trace contextRef="#ctx0" brushRef="#br0">60 412 14446,'0'0'8386,"-9"9"-6144,4-3-1999,0 1 0,0-1 0,0 1 0,1 0 0,0 1 0,0-1 0,0 0 0,1 1-1,1 0 1,-1 0 0,1 0 0,1 0 0,-2 15 0,2-9 139,1-1 1,1 1-1,3 21 0,-4-33-363,1 0-1,-1 0 0,1 0 1,0 0-1,-1-1 0,1 1 1,0 0-1,0 0 1,0-1-1,0 1 0,0 0 1,0-1-1,1 1 0,-1-1 1,3 2-1,-3-2-14,0-1 0,1 1 0,-1-1 0,0 0 0,1 0 0,-1 1 0,0-1 0,1 0 0,-1 0 1,0-1-1,1 1 0,-1 0 0,0 0 0,1-1 0,-1 1 0,0 0 0,1-1 0,-1 0 0,0 1 0,0-1 0,0 0 0,0 1 0,1-1 0,-1 0 0,0 0 0,1-1 0,3-3 26,0-1-1,0 1 1,-1-1-1,0 0 0,0 0 1,0 0-1,-1-1 0,1 1 1,-1-1-1,-1 0 1,4-14-1,-1 0 30,0-1-1,2-38 1,-7 53-51,2-18 51,-1-1 1,-4-37 0,3 175-407,3-86 351,-2-3-1,1 0 1,1 0-1,1 0 0,1-1 0,1 0 0,13 33 0,-19-55-3,1 1 0,-1 0 0,0-1 0,0 1 0,1 0 0,-1-1 0,0 1 0,1-1 0,-1 1 0,0-1 0,1 1 0,-1-1 0,1 1 0,-1-1 0,1 1-1,-1-1 1,1 1 0,-1-1 0,1 0 0,-1 1 0,1-1 0,0 0 0,-1 0 0,1 1 0,0-1 0,-1 0 0,1 0 0,-1 0 0,1 0 0,0 0 0,-1 0-1,1 0 1,0 0 0,0 0 0,-1 0 0,1 0 0,-1 0 0,1 0 0,0-1 0,-1 1 0,1 0 0,0 0 0,-1-1 0,1 1 0,-1 0 0,1-1 0,-1 1-1,1-1 1,-1 1 0,1-1 0,-1 1 0,1-1 0,-1 1 0,0-1 0,1 1 0,-1-1 0,0 1 0,1-1 0,-1 0 0,0 1 0,0-1 0,0 0 0,1 1-1,-1-2 1,16-43-76,-10 11-751,-1 0 0,-2 0 0,-1 0 0,-2 0-1,-1 0 1,-9-57 0,0 36-4905,-27-82 1,24 89 2654,7-22 7990</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3.668"/>
    </inkml:context>
    <inkml:brush xml:id="br0">
      <inkml:brushProperty name="width" value="0.025" units="cm"/>
      <inkml:brushProperty name="height" value="0.025" units="cm"/>
    </inkml:brush>
  </inkml:definitions>
  <inkml:trace contextRef="#ctx0" brushRef="#br0">0 1 13677,'0'0'9000,"1"7"-7451,6 35-625,2-1 1,2 0 0,16 42 0,59 125 3376,-53-130-3760,-18-53-2186,-15-41-2418,-13-46-6089,4 42-413</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3.997"/>
    </inkml:context>
    <inkml:brush xml:id="br0">
      <inkml:brushProperty name="width" value="0.025" units="cm"/>
      <inkml:brushProperty name="height" value="0.025" units="cm"/>
    </inkml:brush>
  </inkml:definitions>
  <inkml:trace contextRef="#ctx0" brushRef="#br0">0 258 14510,'0'0'9700,"10"-5"-7245,-2 2-2096,0-1 0,-1-1 0,0 1-1,0-1 1,0 0 0,0 0 0,-1-1 0,1 0 0,-2 0-1,1-1 1,-1 1 0,0-1 0,6-11 0,-5 5-274,-1 0 0,0-1 1,-1 0-1,0 0 1,-1 0-1,0 0 1,-2-1-1,1-24 0,-2 38-80,0 1-1,0-1 0,0 1 0,0-1 0,0 1 0,0-1 0,0 1 0,0-1 1,0 1-1,0-1 0,0 0 0,0 1 0,0-1 0,-1 1 0,1-1 1,0 1-1,0-1 0,-1 1 0,1-1 0,0 1 0,-1 0 0,1-1 0,0 1 1,-1-1-1,1 1 0,-1 0 0,1-1 0,-1 1 0,1 0 0,-1 0 1,1-1-1,-1 1 0,1 0 0,-1 0 0,1 0 0,-1-1 0,1 1 0,-1 0 1,1 0-1,-1 0 0,1 0 0,-1 0 0,0 0 0,1 0 0,-1 0 1,1 0-1,-1 1 0,1-1 0,-1 0 0,0 0 0,-1 1 3,1 0-1,-1 0 1,0-1 0,0 1-1,1 0 1,-1 1-1,1-1 1,-1 0-1,1 0 1,-1 1 0,1-1-1,0 1 1,0-1-1,-2 3 1,-3 14-7,0-1 0,1 1 0,1 0 0,0 0 0,2 1 0,0-1 0,1 1 0,1-1 0,1 1 0,0-1 0,8 34 0,-8-47-118,1 0 1,-1-1-1,1 1 1,0-1-1,0 1 0,1-1 1,-1 0-1,1 0 0,0 0 1,0 0-1,0-1 1,0 1-1,1-1 0,0 0 1,0 0-1,-1 0 1,2 0-1,-1-1 0,0 1 1,0-1-1,1 0 0,6 2 1,-5-3-344,0 0 1,0 0 0,0 0-1,0-1 1,0 1 0,0-2-1,0 1 1,0-1 0,0 1-1,0-2 1,-1 1-1,1-1 1,0 0 0,0 0-1,-1 0 1,1-1 0,8-5-1,31-27-13210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2.507"/>
    </inkml:context>
    <inkml:brush xml:id="br0">
      <inkml:brushProperty name="width" value="0.025" units="cm"/>
      <inkml:brushProperty name="height" value="0.025" units="cm"/>
    </inkml:brush>
  </inkml:definitions>
  <inkml:trace contextRef="#ctx0" brushRef="#br0">104 73 8392,'0'0'13469,"-8"10"-11724,2-5-1436,-3 6 500,-1 0 0,2 0 0,-14 23 0,20-32-732,1 0 0,-1 1 0,1 0 0,0-1 0,0 1 0,0 0 0,0 0 0,0-1 0,0 1 0,1 0 0,0 0 0,-1 0 0,1 0 0,0 0 0,0 0 0,1 0 0,-1 0 1,1 0-1,-1-1 0,1 1 0,0 0 0,0 0 0,0-1 0,0 1 0,1 0 0,-1-1 0,4 5 0,5 2-438,1 0 0,0 0 1,16 8-1,-19-12 105,-1-1-1,1 2 0,0-1 1,-1 1-1,0 0 0,-1 0 1,1 1-1,-1 0 0,9 13 1,-14-18 292,0 0 0,0 0 0,-1 0 0,1 1 1,0-1-1,-1 0 0,1 0 0,-1 1 1,0-1-1,1 0 0,-1 1 0,0-1 0,-1 0 1,1 1-1,0-1 0,-1 0 0,1 1 1,-1-1-1,0 0 0,0 0 0,-1 3 0,-1-1 78,1 0 0,-1 0 0,0-1 0,0 1 0,-1-1 0,1 0 0,-1 0-1,0 0 1,0-1 0,-5 4 0,-1-1 120,0 0 1,-1-1-1,1 0 0,-1-1 1,0 0-1,0 0 1,0-1-1,-15 0 0,25-1-232,0-1 0,0 0 0,0-1 0,0 1-1,0 0 1,0 0 0,0 0 0,-1-1 0,1 1 0,0 0-1,0-1 1,0 1 0,0-1 0,1 1 0,-1-1 0,0 0 0,0 1-1,0-1 1,0 0 0,0 0 0,1 1 0,-1-1 0,0 0-1,1 0 1,-1 0 0,1 0 0,-1 0 0,1 0 0,-1 0 0,1 0-1,0 0 1,-1 0 0,1 0 0,0 0 0,0 0 0,0-1-1,0 1 1,0 0 0,0 0 0,0 0 0,0 0 0,0 0-1,1 0 1,-1 0 0,0 0 0,1 0 0,-1 0 0,1 0 0,0-1-1,1-5-64,1 0-1,-1 1 1,2-1-1,-1 1 1,1 0-1,5-8 1,129-127-1278,-102 108 1470,-1-2 0,-1-1 1,-2-2-1,35-55 1,-64 87 1012,-6 7-404,-17 18-106,-25 33-123,37-41-373,1 1-1,-1-1 0,2 1 0,0 1 1,1-1-1,0 1 0,0 0 0,-3 20 1,8-32-135,0 0 0,-1 0 0,1 0 0,0 0 0,0 0 1,0 0-1,0 0 0,1 0 0,-1 0 0,0 0 0,0 0 1,1 0-1,-1 0 0,0 0 0,1 0 0,-1 0 1,1 0-1,-1 0 0,1 0 0,0-1 0,-1 1 0,1 0 1,0 0-1,-1-1 0,1 1 0,0 0 0,0-1 0,0 1 1,0-1-1,1 2 0,1-1 3,1-1 0,-1 1-1,0 0 1,0-1 0,1 0 0,-1 0 0,1 0 0,-1 0-1,6-2 1,4 0 5,-1-1-1,1-1 1,-1 0-1,15-7 1,17-17-63,-35 22 37,0-1 1,1 1-1,-1 1 0,1 0 1,0 1-1,0-1 1,12-2-1,-21 8 19,-1-1 0,1 0 1,0 0-1,0 1 0,0-1 0,-1 0 0,1 1 0,0-1 0,-1 1 0,1-1 1,0 1-1,-1-1 0,1 1 0,0 0 0,-1-1 0,1 1 0,-1 0 0,0-1 1,1 1-1,-1 0 0,1 0 0,-1-1 0,0 1 0,0 0 0,1 0 1,-1 0-1,0-1 0,0 1 0,0 0 0,0 0 0,0 0 0,0 0 0,0-1 1,0 1-1,0 0 0,0 0 0,-1 0 0,-1 44 97,1-37-92,1-7-7,0 0 0,-1 0 0,1 1 0,0-1 0,1 0 0,-1 0 0,0 0 0,0 0 0,0 0 0,1 0 0,-1 1 0,0-1 0,1 0 0,-1 0 0,1 0 0,0 0 0,-1 0 0,1 0 0,0 0 0,-1-1 0,1 1 0,0 0 0,0 0 0,0-1 0,0 1 0,0 0 0,2 0 0,0 1 0,0-1 0,1 0 0,-1-1 0,0 1 0,1 0 0,-1-1 0,1 0 0,-1 0 0,6-1 0,5 0 0,-1-1 0,0-1 0,0-1 0,18-6 0,34-24-377,-48 25 62,-1 0-1,1 0 1,33-10-1,-50 20 195,0-1-1,0 0 1,0 0 0,0 0 0,0 0-1,0 0 1,-1 0 0,1 0-1,0 0 1,0 1 0,0-1-1,0 0 1,0 0 0,0 0-1,0 0 1,0 0 0,0 0-1,0 1 1,0-1 0,0 0-1,-1 0 1,1 0 0,0 0-1,0 0 1,0 1 0,0-1 0,0 0-1,0 0 1,0 0 0,1 0-1,-1 0 1,0 1 0,0-1-1,0 0 1,0 0 0,0 0-1,0 0 1,0 0 0,0 1-1,0-1 1,0 0 0,0 0-1,0 0 1,1 0 0,-1 0-1,0 0 1,0 0 0,0 1-1,0-1 1,0 0 0,0 0 0,1 0-1,-1 0 1,0 0 0,0 0-1,0 0 1,0 0 0,0 0-1,1 0 1,-1 0 0,0 0-1,-9 6-7853</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4.735"/>
    </inkml:context>
    <inkml:brush xml:id="br0">
      <inkml:brushProperty name="width" value="0.025" units="cm"/>
      <inkml:brushProperty name="height" value="0.025" units="cm"/>
    </inkml:brush>
  </inkml:definitions>
  <inkml:trace contextRef="#ctx0" brushRef="#br0">143 189 9737,'0'0'3839,"3"-9"-855,9-32-22,-11 41-2803,-1-1 0,0 0-1,0 1 1,1-1-1,-1 0 1,0 0 0,0 0-1,0 1 1,0-1-1,0 0 1,0 0 0,0 0-1,0 1 1,0-1-1,-1 0 1,1 0 0,0 1-1,0-1 1,-1 0-1,1 0 1,0 1 0,-1-1-1,1 0 1,-1 1-1,1-1 1,-1 0 0,1 1-1,-1-1 1,0 0-1,-1 0 18,1 1-1,-1-1 0,0 1 0,1-1 1,-1 1-1,0 0 0,1 0 0,-1 0 1,0 0-1,1 0 0,-1 0 0,0 0 1,-1 1-1,-3 0 68,0 0-1,0 1 1,0 0-1,0 0 1,0 1 0,-7 4-1,6 0-176,-1 1 0,1 0-1,1 0 1,-1 0 0,1 1-1,1 0 1,0 1 0,0-1-1,1 1 1,0 0 0,1 0-1,0 0 1,0 0 0,1 1-1,0-1 1,1 1-1,0-1 1,1 1 0,1 10-1,-1-19-54,0-1-1,0 0 0,0 1 1,0-1-1,0 0 0,0 1 1,0-1-1,1 0 0,-1 1 1,0-1-1,1 0 0,-1 0 1,1 1-1,0-1 0,-1 0 1,1 0-1,0 0 0,0 0 0,0 0 1,1 2-1,-1-3-5,0 0 0,0 1 0,0-1 0,-1 0 0,1 0 1,0 0-1,0 0 0,0 0 0,0 0 0,0 0 0,0 0 0,0 0 0,0 0 0,0 0 0,0-1 0,0 1 1,0 0-1,0-1 0,-1 1 0,1 0 0,1-2 0,3-1 20,0 0-1,-1 0 1,0-1-1,1 0 1,-1 0 0,-1 0-1,1 0 1,3-6-1,4-10 19,-2 0 0,0-1-1,-1 0 1,-1 0 0,5-29-1,6-18 49,-18 75-152,0 0-1,0 0 1,1-1 0,0 1-1,0 0 1,3 7-1,1 7 55,-2 3 20,-3-14-5,1 0 1,1 0-1,-1 0 1,2 0-1,-1-1 1,1 1-1,1-1 1,0 1-1,0-1 1,7 11-1,-10-19 18,0 0 0,0 0 0,0 0 0,1 0 0,-1 0 0,0 0 0,0-1 0,0 1 1,1 0-1,-1 0 0,1-1 0,-1 1 0,0-1 0,1 1 0,-1-1 0,1 0 0,-1 0 0,1 0 0,-1 1 0,1-1 0,-1 0 0,1-1 0,-1 1 0,1 0 0,-1 0 0,1-1 0,-1 1 0,0-1 0,1 1 0,-1-1 0,0 0 0,1 1 0,-1-1 0,0 0 0,0 0 0,1 0 0,-1 0 0,0 0 0,0 0 0,0 0 0,0 0 0,0 0 0,0-2 0,8-8 149,-1 0 0,0 0 0,10-21 0,-13 23-146,45-101 127,-10 21-61,-40 90-99,0-1 1,0 1-1,0-1 0,0 0 1,0 1-1,1-1 0,-1 1 1,0-1-1,0 0 1,0 1-1,1-1 0,-1 0 1,0 1-1,1-1 0,-1 0 1,0 1-1,1-1 0,-1 0 1,0 1-1,1-1 0,-1 0 1,0 0-1,1 0 0,-1 1 1,1-1-1,-1 0 1,0 0-1,1 0 0,-1 0 1,1 0-1,-1 0 0,1 0 1,-1 0-1,1 0 0,-1 0 1,0 0-1,1 0 0,-1 0 1,1 0-1,-1 0 0,1-1 1,-1 1-1,0 0 0,1 0 1,-1 0-1,0-1 1,1 1-1,-1 0 0,1 0 1,-1-1-1,0 1 0,0 0 1,1-1-1,-1 1 0,0 0 1,0-1-1,1 1 0,-1-1 1,0 1-1,0 0 0,0-1 1,0 1-1,1-1 1,-1 0-1,9 44-67,-8-36 107,3 16 4,-4-16-35,1 1 0,0-1 0,1 1 0,0-1 0,0 1 0,0-1 0,1 0 0,7 12 0,-10-18-5,1-1 0,-1 1 0,0-1 0,1 0 0,-1 1 0,0-1 0,1 0-1,-1 1 1,1-1 0,-1 0 0,1 1 0,-1-1 0,1 0 0,-1 0 0,1 0 0,-1 0 0,1 1 0,-1-1 0,1 0-1,0 0 1,-1 0 0,1 0 0,-1 0 0,1 0 0,-1 0 0,1 0 0,-1-1 0,1 1 0,-1 0 0,1 0-1,-1 0 1,1-1 0,-1 1 0,1 0 0,-1 0 0,1-1 0,-1 1 0,1 0 0,-1-1 0,0 1 0,1-1-1,-1 1 1,0 0 0,1-1 0,-1 1 0,0-1 0,0 1 0,1-2 0,13-27 9,-12 24-30,37-77-2869,-9 30-7587,-18 36 1316</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5.408"/>
    </inkml:context>
    <inkml:brush xml:id="br0">
      <inkml:brushProperty name="width" value="0.025" units="cm"/>
      <inkml:brushProperty name="height" value="0.025" units="cm"/>
    </inkml:brush>
  </inkml:definitions>
  <inkml:trace contextRef="#ctx0" brushRef="#br0">51 367 15439,'0'0'11669,"-8"3"-10985,6-2-657,-1 0-1,1 0 1,0 1 0,0-1 0,0 0 0,0 1 0,0-1 0,0 1 0,0 0 0,0 0 0,0-1 0,1 1 0,-1 0 0,1 0-1,-1 1 1,1-1 0,-2 4 0,1 2 17,0-1 0,1 1 0,0 0-1,0 0 1,1 15 0,0-11-50,0 1 158,0 1 0,1 0 0,2 16 0,-3-28-132,1-1 0,-1 1 0,0 0 0,0 0 0,1-1 0,-1 1 0,1 0 0,0-1 0,-1 1 0,1 0-1,0-1 1,0 1 0,0-1 0,0 0 0,0 1 0,0-1 0,1 0 0,-1 1 0,0-1 0,1 0 0,-1 0 0,1 0 0,-1 0 0,1 0-1,-1-1 1,1 1 0,0 0 0,-1-1 0,1 1 0,0-1 0,0 0 0,3 1 0,-3-2-6,1 0 1,0 0 0,0 0-1,0 0 1,-1-1 0,1 1-1,-1-1 1,1 0-1,-1 0 1,1 0 0,-1 0-1,0 0 1,0 0 0,0 0-1,0-1 1,-1 1-1,1-1 1,-1 1 0,1-1-1,0-3 1,27-63 138,-27 62-149,10-30 0,-2-1 0,-2 0 0,-1-1 0,-2 0 0,-2 0 0,-1 0 0,-4-48 0,-1 82-169,0 12 60,-2 14 7,3-1 133,-3 23 206,2 0 0,1 1-1,6 47 1,-3-87-201,0 1 0,0-1-1,0 0 1,0 0 0,1 1 0,0-1-1,0 0 1,0 0 0,0-1 0,1 1-1,-1 0 1,1-1 0,0 1 0,3 2-1,-4-4-34,0-1 0,-1 0 1,1 0-1,0 0 0,0 0 0,-1 0 0,1 0 0,0-1 0,0 1 0,0-1 0,0 1 0,0-1 0,0 0 0,0 1 0,0-1 1,0 0-1,0-1 0,0 1 0,0 0 0,0 0 0,0-1 0,0 1 0,0-1 0,0 0 0,0 0 0,0 1 0,0-1 1,-1 0-1,1-1 0,0 1 0,-1 0 0,1 0 0,2-3 0,3-3-42,0-1 1,0 0-1,-1-1 1,0 0-1,0 0 1,-1 0-1,0 0 1,-1-1-1,0 0 1,-1 0-1,3-11 0,0-1-13,-2 0 0,0-1 0,-1 0 0,-1-24 0,-8 94 231,4-39-160,0 0 0,1 0 0,0 0 0,0 0 0,1 1 0,0-1 0,0 0 0,1 0 0,0 0-1,3 11 1,-3-17-14,0-1-1,1 1 0,-1-1 0,0 1 0,0-1 0,1 1 0,-1-1 1,1 0-1,-1 0 0,1 0 0,-1 0 0,1 0 0,0 0 0,-1 0 1,1 0-1,0-1 0,0 1 0,0-1 0,0 1 0,-1-1 1,1 0-1,0 0 0,0 0 0,0 0 0,0 0 0,0 0 0,0 0 1,0-1-1,1 0 0,5 0 10,-1-1 1,1 1-1,-1-2 0,0 1 1,13-8-1,-15 8-12,22-13-24,-1 0 0,-1-2 0,0 0 0,24-24 0,-48 41 34,0-1-1,0 0 1,0-1-1,0 1 1,-1 0-1,1 0 1,0 0-1,-1 0 1,1-1-1,-1 1 1,1 0-1,-1-1 1,1 1-1,-1 0 1,0-1-1,0 1 1,0 0-1,0-1 0,0 1 1,0 0-1,0-1 1,0 1-1,0 0 1,-1-1-1,1 1 1,-1 0-1,1-1 1,-1 1-1,1 0 1,-1 0-1,0-1 1,1 1-1,-1 0 1,-1-1-1,-4-5 104,0 0-1,0 1 1,-1-1-1,-9-6 1,-3-2-8,15 10-109,0 1 0,-1-1 0,2 0 0,-1 0 0,0-1 0,-2-6 0,5 11 0,1 1 0,-1-1 0,1 0 0,-1 0 0,1 0 0,0 0 0,0 0 0,-1 0 0,1 0 0,0-1 0,0 1 0,0 0 0,0 0 0,0 0 0,0 0 0,0 0 0,0 0 0,1 0 0,-1 0 0,0 0 0,1 0 0,-1 0 0,1 0 0,-1 0 0,1 0 0,-1 0 0,1 1 0,-1-1 0,1 0 0,0 0 0,0 0 0,-1 1 0,1-1 0,0 0 0,0 1 0,0-1 0,0 1 0,0-1 0,0 1 0,0-1 0,0 1 0,0 0 0,1-1 0,33-9-1318,20-7-5825,-19 1-3134</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6.376"/>
    </inkml:context>
    <inkml:brush xml:id="br0">
      <inkml:brushProperty name="width" value="0.025" units="cm"/>
      <inkml:brushProperty name="height" value="0.025" units="cm"/>
    </inkml:brush>
  </inkml:definitions>
  <inkml:trace contextRef="#ctx0" brushRef="#br0">0 380 15919,'0'0'6395,"4"12"-4788,0 0-991,3 9 23,0-1-1,2 0 0,0 0 0,18 28 0,-25-45-569,0 0 0,1 1 0,0-1-1,-1 0 1,1 0 0,0-1 0,1 1-1,-1 0 1,0-1 0,1 0 0,-1 0-1,1 0 1,7 2 0,-8-3-57,0-1-1,0 0 1,0 0 0,0 0 0,1 0 0,-1 0-1,0-1 1,0 1 0,0-1 0,0 0-1,-1 0 1,1 0 0,0-1 0,0 1 0,0 0-1,-1-1 1,1 0 0,-1 0 0,1 0-1,-1 0 1,3-3 0,7-7 134,-1 0 0,0-1 0,-1-1 0,0 1 0,13-27-1,32-83 138,-18 36-160,-36 85-133,-1 0 0,1 1 1,0-1-1,0 1 0,0 0 0,0-1 0,0 1 0,0 0 0,0-1 0,0 1 0,1 0 0,-1 0 1,3-2-1,-4 3 6,1 0 1,0 0-1,-1 0 1,1-1-1,0 1 1,-1 0-1,1 0 1,0 0 0,-1 0-1,1 0 1,0 0-1,-1 1 1,1-1-1,0 0 1,-1 0-1,1 0 1,0 1-1,-1-1 1,1 0-1,-1 1 1,1-1 0,0 0-1,0 2 1,4 3-10,0 0 1,-1 1 0,0-1 0,0 1 0,5 11 0,17 20-46,-25-36 16,1 0 0,-1 0 0,1 0 0,0 0 1,-1 0-1,1 0 0,0 0 0,0-1 0,0 1 0,0-1 0,0 1 1,0-1-1,0 0 0,0 0 0,0 0 0,0 0 0,-1 0 0,1 0 1,0 0-1,0-1 0,0 1 0,0-1 0,0 1 0,0-1 0,0 0 0,-1 0 1,1 0-1,0 0 0,-1 0 0,1 0 0,0 0 0,-1 0 0,0-1 1,1 1-1,-1-1 0,3-2 0,4-7-314,0 0 0,-1-1 0,0 1 0,7-16 0,-9 17-52,36-85-1986,9-16-1591,-44 129 4621,-3 11 287,-1-4-482,1 1 1,1-1 0,1 0 0,1 0 0,2-1 0,0 0-1,1 0 1,2-1 0,0 0 0,2-1 0,0-1 0,23 29 0,-20-29-466,-1 0 0,-1 1 0,13 25 0,-24-39 244,1 0 0,-1 0 0,0 0 0,-1 0 0,0 0 0,0 0 0,-1 1 0,0-1 0,0 1 0,-1-1 0,0 1 0,0-1 0,-3 13 0,2-20-182,1 1-1,-1 0 1,1-1 0,-1 1 0,0 0 0,1-1 0,-1 1-1,0-1 1,0 1 0,0-1 0,0 0 0,0 1 0,-1-1-1,1 0 1,0 0 0,-1 0 0,1 0 0,-1 0 0,1 0-1,-1 0 1,1 0 0,-1-1 0,1 1 0,-1-1 0,0 1-1,1-1 1,-1 1 0,0-1 0,0 0 0,1 0 0,-1 0-1,0 0 1,0 0 0,1 0 0,-1-1 0,0 1 0,1 0-1,-1-1 1,0 0 0,1 1 0,-1-1 0,-1-1 0,-4-1 83,0 0 0,1 0 0,-1 0 0,1-1 0,0 0 1,0-1-1,0 1 0,-8-10 0,5 2-168,1 0 1,0-1-1,0 0 0,2 0 0,0 0 1,0-1-1,1 0 0,1 0 1,-4-24-1,3 9-202,2 0 0,1-1 0,4-54 0,-1 74-274,0 0-1,1 1 0,0-1 0,1 1 1,0 0-1,7-16 0,-1 9-2357,0 0-1,20-24 1,-5 8-3109</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6.708"/>
    </inkml:context>
    <inkml:brush xml:id="br0">
      <inkml:brushProperty name="width" value="0.025" units="cm"/>
      <inkml:brushProperty name="height" value="0.025" units="cm"/>
    </inkml:brush>
  </inkml:definitions>
  <inkml:trace contextRef="#ctx0" brushRef="#br0">139 12 11435,'0'0'11029,"-9"-3"-8173,7 1-2761,0 1 0,-1 0 0,1 0 0,0 1 0,0-1 0,0 0 0,-1 1-1,1-1 1,-1 1 0,1 0 0,0 0 0,-1 0 0,1 0 0,0 0 0,-1 0 0,1 1 0,0-1 0,-1 1 0,1 0 0,0-1 0,0 1 0,0 0-1,-1 0 1,1 1 0,0-1 0,0 0 0,1 1 0,-1-1 0,0 1 0,0-1 0,1 1 0,-1 0 0,1 0 0,-1 0 0,1 0 0,-2 4 0,-4 3-62,0 0 0,1 0 0,1 0 0,-1 1 1,1 0-1,1 0 0,0 0 0,-4 15 1,9-24-56,-1-1 1,1 1 0,-1-1-1,1 1 1,-1-1 0,1 0 0,-1 1-1,1-1 1,-1 0 0,1 0-1,-1 1 1,1-1 0,0 0-1,-1 0 1,1 0 0,-1 0 0,1 0-1,0 0 1,-1 0 0,1 0-1,-1 0 1,1 0 0,0 0 0,-1 0-1,1 0 1,0 0 0,-1 0-1,1-1 1,-1 1 0,1 0 0,-1 0-1,1-1 1,-1 1 0,1 0-1,0-2 1,26-8-221,-13 1-67,1 2 1,0 0 0,0 0 0,0 1 0,1 1 0,0 1-1,0 0 1,0 1 0,0 1 0,27 0 0,-42 2 341,0 0 0,0 0 0,0 1 0,0-1 1,0 1-1,0-1 0,0 1 0,-1-1 0,1 1 1,0-1-1,0 1 0,-1 0 0,1-1 0,0 1 1,-1 0-1,1 0 0,-1-1 0,1 1 0,-1 0 0,1 0 1,-1 0-1,0 0 0,1 0 0,-1 0 0,0 0 1,0 0-1,1 0 0,-1 0 0,0 0 0,0 0 1,0 0-1,0-1 0,0 1 0,-1 0 0,1 2 0,-10 36 1527,2-25-1565,-1 1 0,0-1-1,-1 0 1,0-1 0,-1-1-1,-1 1 1,0-2 0,-19 15-1,14-17-2983,3-7-2755</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8.399"/>
    </inkml:context>
    <inkml:brush xml:id="br0">
      <inkml:brushProperty name="width" value="0.025" units="cm"/>
      <inkml:brushProperty name="height" value="0.025" units="cm"/>
    </inkml:brush>
  </inkml:definitions>
  <inkml:trace contextRef="#ctx0" brushRef="#br0">23 714 12684,'0'0'14328,"-5"11"-13591,1 1-545,1 0 0,0 0 0,0 0 1,1 0-1,1 1 0,0-1 0,0 1 0,1-1 1,1 1-1,4 23 0,-2-22 92,4 25 311,-7-38-562,1 0-1,-1 0 0,0 1 0,0-1 0,1 0 0,-1 0 0,0 0 0,1 0 0,-1 0 0,1 0 0,-1 0 1,1 0-1,0 0 0,-1 0 0,1 0 0,0 0 0,0-1 0,0 1 0,-1 0 0,1 0 0,2 0 0,-2-4 66,0 0 0,0 0-1,0 0 1,0-1-1,0 1 1,0 0 0,-1-1-1,0 1 1,0-5-1,1 6-42,1-27-7,0 1 0,-2-1 0,-1 1 0,-1-1 0,-7-31 0,5 52-115,3 16-88,7 20-146,-4-25 186,0-1-1,0 1 1,1-1 0,-1 0 0,0 0 0,1 0-1,0 0 1,-1 0 0,1 0 0,0-1 0,0 0 0,0 1-1,0-1 1,0 0 0,0 0 0,0-1 0,0 1-1,1 0 1,-1-1 0,0 0 0,0 0 0,0 0-1,1 0 1,-1-1 0,0 1 0,0-1 0,0 0-1,0 0 1,1 0 0,-1 0 0,-1 0 0,1-1-1,4-2 1,6-3-1049,-1 0 0,-1 0 0,1-1 0,-1-1 0,-1 0 0,15-15 0,-15 13-72,-1-1 0,0 0 0,0 0-1,-1-1 1,-1 0 0,9-20 0,-14 27 1696,0 0 0,-1 0 0,1-1 0,-1 1 0,0-14 0,-1 20-329,0 1 1,0-1-1,0 0 1,0 0-1,-1 0 1,1 0-1,0 0 1,0 0-1,0 1 1,0-1 0,-1 0-1,1 0 1,0 0-1,0 0 1,0 0-1,-1 0 1,1 0-1,0 0 1,0 0-1,0 0 1,-1 0 0,1 0-1,0 0 1,0 0-1,-1 0 1,1 0-1,0 0 1,0 0-1,0 0 1,0 0-1,-1-1 1,1 1 0,0 0-1,0 0 1,0 0-1,-1 0 1,1 0-1,0 0 1,0-1-1,0 1 1,0 0-1,0 0 1,0 0 0,-1 0-1,1-1 1,0 1-1,0 0 1,0-1-1,-10 22 945,4 1-276,1 0-1,1 0 0,1 1 0,1 0 0,1-1 1,2 36-1,-1-58-786,0 1 0,0 0 0,0-1 0,0 1 0,0 0 0,1-1 0,-1 1 0,0-1 0,0 1 1,0 0-1,1-1 0,-1 1 0,0-1 0,0 1 0,1 0 0,-1-1 0,1 1 0,-1-1 0,0 1 0,1-1 0,-1 0 0,1 1 0,-1-1 0,1 1 0,-1-1 0,1 0 1,-1 1-1,1-1 0,0 0 0,-1 0 0,1 1 0,-1-1 0,1 0 0,0 0 0,-1 0 0,1 0 0,0 0 0,-1 0 0,1 0 0,0 0 0,-1 0 0,1 0 1,-1 0-1,1 0 0,0-1 0,-1 1 0,1 0 0,-1 0 0,1-1 0,0 1 0,-1 0 0,1-1 0,-1 1 0,1-1 0,-1 1 0,1-1 0,29-26 433,-18 7-577,-1 0 0,-1 0 0,0-1 0,-2 0 0,-1-1 0,0 0 0,-2 0 0,0-1 0,-2 1 0,0-1 0,-2 0 0,-1-29 0,-3 92-436,-1 23 721,4-59-95,0 0 0,1 0 0,-1 0-1,1 0 1,0 0 0,-1 0 0,2 0 0,-1 0 0,0-1 0,1 1 0,3 5 0,-5-9-24,0 1 0,1 0 0,0 0 1,-1 0-1,1-1 0,-1 1 0,1-1 0,0 1 0,-1 0 0,1-1 1,0 1-1,0-1 0,0 1 0,-1-1 0,1 0 0,0 1 0,0-1 1,0 0-1,0 1 0,0-1 0,0 0 0,-1 0 0,1 0 0,0 0 1,0 0-1,0 0 0,0 0 0,1-1 0,0 1 37,0-1 1,0-1-1,0 1 0,0 0 1,0 0-1,0-1 0,-1 1 1,1-1-1,-1 1 0,1-1 1,1-3-1,30-55 1106,-32 57-1115,16-38 95,-1 0-1,-3-1 1,-1-1-1,-2 0 1,-3 0-1,-1-1 1,-1 1-1,-3-1 1,-5-63-1,0 96-410,-1 16-42,-1 19 69,-2 60 557,3 0 0,8 86 0,-3-157-260,1 0-1,0 0 1,2 0-1,3 13 1,-6-23-64,0 0 0,0-1 0,0 1 0,0 0 0,1 0 0,-1-1 0,1 1 0,-1-1 1,1 1-1,0-1 0,0 0 0,0 0 0,0 0 0,1 0 0,-1 0 0,1 0 0,-1 0 1,1-1-1,-1 1 0,1-1 0,0 0 0,0 0 0,3 1 0,-4-2-4,0 0-1,-1 0 1,1-1-1,0 1 1,-1-1-1,1 1 1,0-1-1,-1 1 1,1-1-1,-1 0 1,0 0-1,1 0 1,-1 0-1,1 0 1,-1 0-1,0 0 1,0 0-1,0 0 1,0-1-1,0 1 1,0-1-1,0 1 1,0 0-1,0-1 1,-1 1-1,1-1 1,0 0-1,-1 1 1,0-1-1,1 1 1,-1-1-1,0 0 1,0-3-1,4-66 50,-4 61-50,1 0-2,-1 1 0,0 0 0,-1 0 0,1-1 0,-2 1 0,0 0 0,0 0 0,0 0 0,-1 0 0,-1 1 0,-4-11 0,9 37 0,1-16 0,0 1 0,0-1 0,0 1 0,0-1 0,0 0 0,1 0 0,-1 0 0,1 0 0,0 0 0,-1-1 0,1 1 0,0-1 0,0 0 0,0 0 0,0 0 0,0 0 0,0 0 0,0-1 0,0 1 0,1-1 0,-1 0 0,0 0 0,0 0 0,0 0 0,0-1 0,0 1 0,1-1 0,-1 0 0,0 0 0,0 0 0,4-2 0,1 0 0,1-2 0,0 1 0,-1-1 0,0 0 0,0 0 0,-1-1 0,1 0 0,-1-1 0,7-8 0,-8 9 0,0-1 0,-1 0 0,0 0 0,-1 0 0,1-1 0,-1 1 0,-1-1 0,1 0 0,-1 0 0,-1 0 0,0-1 0,0 1 0,1-12 0,-3 19 0,0 1 0,0-1 0,0 0 0,0 0 0,0 0 0,0 1 0,-1-1 0,1 0 0,0 0 0,-1 0 0,1 1 0,0-1 0,-1 0 0,1 1 0,-1-1 0,1 0 0,-1 1 0,1-1 0,-1 1 0,0-1 0,1 1 0,-1-1 0,0 1 0,1-1 0,-1 1 0,0 0 0,0-1 0,1 1 0,-1 0 0,0 0 0,0-1 0,1 1 0,-1 0 0,0 0 0,0 0 0,0 0 0,1 0 0,-1 0 0,0 0 0,0 0 0,0 1 0,1-1 0,-1 0 0,-1 1 0,-1-1 0,0 1 0,0 0 0,1 0 0,-1 0 0,0 0 0,1 0 0,-1 1 0,1-1 0,-1 1 0,1-1 0,-4 5 0,2-1 0,0 0 1,1 0-1,0 0 0,0 1 1,0-1-1,1 1 0,-1 0 1,2 0-1,-1 0 0,0 0 1,1 0-1,0 0 0,1 0 1,0 0-1,-1 1 0,2-1 1,-1 0-1,1 0 0,2 9 1,-2-10-3,1 0 1,0 0 0,-1-1-1,2 1 1,-1-1 0,0 0-1,1 1 1,0-1 0,0 0-1,0-1 1,1 1 0,-1 0-1,1-1 1,0 0 0,0 0-1,0 0 1,0 0 0,0-1-1,1 0 1,-1 1 0,1-2-1,-1 1 1,1 0 0,7 0-1,59 5-1567,-60-7 208,-1-1-1,1 0 1,0 0 0,16-5-1,19-15-5930</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9.636"/>
    </inkml:context>
    <inkml:brush xml:id="br0">
      <inkml:brushProperty name="width" value="0.025" units="cm"/>
      <inkml:brushProperty name="height" value="0.025" units="cm"/>
    </inkml:brush>
  </inkml:definitions>
  <inkml:trace contextRef="#ctx0" brushRef="#br0">43 371 16400,'0'-65'6288,"0"65"-6255,0 0 0,0 0 0,0 1 0,0-1 0,0 0 0,0 0 0,0 0 0,0 0 0,0 1 0,0-1 0,0 0-1,0 0 1,0 0 0,0 0 0,0 0 0,0 1 0,0-1 0,0 0 0,0 0 0,0 0 0,0 0 0,0 0 0,0 1 0,0-1 0,-1 0 0,1 0 0,0 0 0,0 0 0,0 0 0,0 0-1,0 0 1,0 0 0,-1 0 0,1 1 0,0-1 0,0 0 0,0 0 0,0 0 0,0 0 0,-1 0 0,1 0 0,0 0 0,0 0 0,0 0 0,0 0 0,0 0 0,-1 0 0,1 0-1,0 0 1,0 0 0,0 0 0,0 0 0,-1 0 0,1-1 0,0 1 0,0 0 0,0 0 0,0 0 0,0 0 0,0 0 0,-1 0 0,1 0 0,0 0 0,0-1 0,0 1 0,0 0 0,0 0-1,0 0 1,0 0 0,-9 28 339,1 0 1,2 0-1,0 1 0,2 0 0,2 1 0,1 48 0,1-77-331,0 0 0,0 0-1,0 0 1,0 1 0,0-1-1,0 0 1,0 0-1,0 0 1,1 0 0,-1 0-1,0 1 1,1-1-1,-1 0 1,1 0 0,0 0-1,-1 0 1,1 0 0,0 0-1,1 1 1,-2-2-12,1 1 0,0-1 1,-1 0-1,1 0 0,0 0 1,0 1-1,0-1 0,-1 0 0,1 0 1,0 0-1,0 0 0,0 0 1,-1 0-1,1 0 0,0 0 0,0-1 1,0 1-1,-1 0 0,1 0 1,0-1-1,0 0 0,4-1 87,0-1 1,-1 0-1,0 0 0,0 0 0,0-1 0,0 1 0,5-6 1,15-22 64,-1-1 0,-2 0 1,-1-2-1,-1 0 0,19-52 0,-28 61-107,-2-1-1,0 0 0,-2 0 0,-1-1 0,-1 0 0,-1 0 0,-2 0 0,-2-45 0,1 72-71,0-1-1,0 0 0,0 1 1,0-1-1,0 0 0,0 0 1,0 1-1,0-1 0,-1 0 1,1 1-1,0-1 0,0 0 1,0 1-1,-1-1 1,1 0-1,0 1 0,-1-1 1,1 0-1,-1 1 0,1-1 1,-1 1-1,1-1 0,-1 1 1,1-1-1,-1 1 0,1-1 1,-1 1-1,0 0 0,1-1 1,-1 1-1,-1-1 0,2 2-6,-1-1 0,0 1-1,0-1 1,0 1 0,0-1-1,0 1 1,1 0 0,-1 0-1,0-1 1,1 1-1,-1 0 1,0 0 0,1 0-1,-1-1 1,1 1 0,-1 0-1,1 0 1,-1 0 0,1 0-1,0 0 1,0 0 0,-1 2-1,-8 44 91,2 0 0,2 0 0,2 0 1,4 73-1,0-95 50,-1-17-105,0 0 1,1-1-1,0 1 1,0 0-1,1 0 1,0-1-1,0 1 1,1-1-1,0 1 1,0-1-1,5 7 0,-6-11-24,0-1 0,0 0 0,0 0 0,0 0 0,1 0 0,-1 0 0,0 0 0,1 0 0,-1-1 0,1 1 0,0-1 0,0 0-1,0 0 1,-1 0 0,1 0 0,0 0 0,0-1 0,0 1 0,0-1 0,0 0 0,0 0 0,0 0 0,0 0 0,0 0 0,0-1-1,0 1 1,0-1 0,0 0 0,0 0 0,0 0 0,4-3 0,0 1-280,0 0 0,-1 0 0,0-1 0,0 0 0,0 0 0,0-1 0,0 1 0,5-8 0,-3 3-899,-1-1 0,0 0 0,-1 0 1,0 0-1,0-1 0,-1 1 0,6-20 0,-3 3-1944,-2-1-1,5-34 0,-3-11 703,-8 67 3411,1 1 0,-1-1 0,0 0 0,-1 1 0,1-1 0,-2-6 0,1 11-493,1-1 0,-1 1-1,1 0 1,-1-1 0,1 1-1,-1 0 1,0 0 0,1 0-1,-1-1 1,0 1 0,0 0-1,0 0 1,0 0 0,0 0-1,0 0 1,0 1 0,-1-1-1,1 0 1,0 0-1,0 1 1,-1-1 0,1 1-1,0-1 1,-1 1 0,1 0-1,-1-1 1,1 1 0,0 0-1,-1 0 1,-2 0 0,6-1-454,0-1 1,-1 1 0,1-1 0,0 0 0,-1 1 0,0-1-1,1 0 1,-1 0 0,0 0 0,0 0 0,0 0 0,0 0-1,-1 0 1,1 0 0,0 0 0,-1 0 0,1 0 0,-1-1-1,0 1 1,0-3 0,0 5-119,-21 33 154,15-20-85,-1 0 0,2 0 0,-1 0 0,2 1 0,0-1 0,1 1 0,0 0 0,1 0 0,0 1 0,1-1 0,1 0 0,0 1 0,3 13 0,-3-26-31,0-1 1,1 1-1,-1-1 1,0 0-1,1 0 0,-1 1 1,1-1-1,0 0 1,-1 0-1,1 1 0,0-1 1,0 0-1,0 0 1,0 0-1,0 0 0,0 0 1,0 0-1,0 0 1,0-1-1,0 1 0,0 0 1,1-1-1,1 2 1,0-1-169,1 0 1,-1 0 0,1-1-1,0 1 1,0-1-1,-1 0 1,1 0 0,7-1-1,-1 0-504,1-1 1,-1-1-1,0 0 0,1 0 0,13-7 0,-15 4-1218,0 1-1,0-1 1,0-1 0,-1 0-1,13-13 1,-1-3-441,-2-1-1,17-30 1,-34 53 2293,22-33-6028</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19.965"/>
    </inkml:context>
    <inkml:brush xml:id="br0">
      <inkml:brushProperty name="width" value="0.025" units="cm"/>
      <inkml:brushProperty name="height" value="0.025" units="cm"/>
    </inkml:brush>
  </inkml:definitions>
  <inkml:trace contextRef="#ctx0" brushRef="#br0">83 125 3876,'3'-11'6561,"11"-59"-3016,-11 32 1392,-7 33-1745,-5 11-2106,-4 10-629,-7 16 652,11-20-219,1 1 1,0 0-1,1 0 0,0 1 0,1 0 0,-6 22 1,13-36-883,-1 1 1,0-1 0,0 0 0,0 1-1,0-1 1,0 1 0,0-1-1,1 0 1,-1 1 0,0-1 0,0 0-1,0 1 1,1-1 0,-1 0-1,0 0 1,1 1 0,-1-1 0,0 0-1,1 0 1,-1 1 0,0-1-1,1 0 1,-1 0 0,0 0 0,1 0-1,-1 0 1,0 1 0,1-1-1,-1 0 1,1 0 0,-1 0 0,0 0-1,1 0 1,-1 0 0,1 0-1,-1 0 1,0 0 0,1-1 0,0 1-1,18-2 65,-3-4-150,1 0 0,-1 0 0,25-15 1,39-14-1202,-61 29 1237,-1 1-1,1 1 1,1 1-1,-1 0 1,0 2 0,1 0-1,30 3 1,-49-2 57,1 1 1,-1-1-1,1 0 1,-1 1 0,0-1-1,1 1 1,-1-1-1,0 1 1,0 0-1,1-1 1,-1 1-1,0 0 1,0 0-1,0 0 1,0 0-1,0 0 1,0 0-1,0 0 1,0 0-1,0 0 1,-1 1 0,1-1-1,0 0 1,-1 1-1,1-1 1,-1 0-1,1 1 1,-1-1-1,0 0 1,0 1-1,1-1 1,-1 1-1,0-1 1,0 0-1,0 1 1,-1-1-1,1 1 1,0-1 0,-1 1-1,1-1 1,0 0-1,-2 2 1,0 4 173,0 1 1,-1-1-1,0 0 1,-1 0-1,0-1 1,-7 11-1,-16 15 14,-2-1 0,0-2 0,-2-1-1,-2-1 1,-48 30 0,58-43-1472,22-14 1038,1 1 1,-1-1-1,0 1 0,0-1 1,0 0-1,0 1 1,0-1-1,1 0 0,-1 1 1,0-1-1,0 0 0,0 0 1,0 0-1,0 0 0,0 0 1,0 0-1,0 0 0,0 0 1,0 0-1,1 0 0,-1-1 1,0 1-1,-1-1 0,0-6-10543</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20.982"/>
    </inkml:context>
    <inkml:brush xml:id="br0">
      <inkml:brushProperty name="width" value="0.025" units="cm"/>
      <inkml:brushProperty name="height" value="0.025" units="cm"/>
    </inkml:brush>
  </inkml:definitions>
  <inkml:trace contextRef="#ctx0" brushRef="#br0">1 1 17264,'0'0'6631,"33"90"-5735,-10-37-191,3 4-577,2 3-64,0-2-64,-2-4-512,-3-5-865,1-11-1282,-7-7-1313,-12-13-3106</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21.517"/>
    </inkml:context>
    <inkml:brush xml:id="br0">
      <inkml:brushProperty name="width" value="0.025" units="cm"/>
      <inkml:brushProperty name="height" value="0.025" units="cm"/>
    </inkml:brush>
  </inkml:definitions>
  <inkml:trace contextRef="#ctx0" brushRef="#br0">96 518 12460,'-12'-2'5456,"-37"-6"-3401,47 8-1956,1 0 0,-1-1 0,0 1 1,1-1-1,-1 1 0,0-1 0,1 0 0,-1 0 0,1 0 0,-1 1 1,1-1-1,0-1 0,-1 1 0,1 0 0,0 0 0,0 0 1,0-1-1,-1 1 0,2-1 0,-1 1 0,0-1 0,0 1 1,0-1-1,1 1 0,-1-1 0,0 0 0,1 1 0,0-1 1,-1 0-1,1 1 0,0-1 0,0 0 0,0 0 0,0-2 0,2-4 12,-1 1-1,0 0 1,1 0-1,1 0 1,-1 1-1,7-13 1,10-14-68,2 2 1,1 0-1,1 1 1,2 1 0,0 2-1,2 0 1,2 2-1,0 1 1,1 1-1,1 2 1,1 1-1,45-21 1,-61 34-48,0 0-1,0 2 1,0 0 0,0 0 0,1 2-1,0 0 1,21-1 0,-33 4 15,0 0 1,-1 0-1,1 0 0,0 1 0,-1 0 1,1-1-1,-1 2 0,1-1 0,-1 0 1,0 1-1,1 0 0,-1 0 0,0 0 1,0 0-1,0 1 0,-1 0 0,1 0 1,-1 0-1,1 0 0,-1 0 0,0 1 1,0-1-1,0 1 0,-1 0 0,1 0 1,-1 0-1,0 0 0,0 0 0,-1 0 1,3 9-1,-1 2 250,0 0 0,-1-1 1,-1 1-1,-1 0 0,0 0 0,0 0 1,-2 0-1,0 0 0,-1-1 0,0 1 1,-1-1-1,-7 17 0,3-11-8,0-1 1,-2 0-1,0-1 0,-2 0 0,1-1 0,-2 0 0,-1-1 0,-16 16 0,26-28-203,-19 12 130,29-36-842,1 11 458,1 1 1,0-1-1,1 1 1,0 0-1,0 1 0,0 0 1,1 0-1,0 1 1,0 1-1,1-1 1,19-5-1,-4 2-346,1 1-1,-1 1 1,56-6 0,-65 10 163,0 2 1,1 0 0,-1 1 0,0 1 0,35 6-1,-49-6 433,1 0-1,-1 0 0,1 0 0,-1 1 1,0-1-1,0 1 0,1 0 0,-1 0 1,0 0-1,0 0 0,-1 0 0,1 1 0,0-1 1,-1 1-1,0 0 0,1 0 0,-1 0 1,0 0-1,-1 0 0,1 0 0,0 0 1,-1 1-1,0-1 0,0 1 0,0-1 1,0 1-1,0-1 0,-1 1 0,0-1 1,1 1-1,-1 0 0,-1-1 0,1 1 1,0-1-1,-2 6 0,-1 4 368,-1 0 1,0 0-1,0-1 1,-1 1-1,-1-1 1,0 0-1,-1-1 1,0 1-1,-16 17 1,-88 91 1621,96-104-1788,8-10-197,-32 33 384,-49 38 0,76-68-391,0-1-1,0 0 1,-1 0 0,1-1 0,-2-1-1,1 0 1,-1-1 0,0 0-1,-22 4 1,33-9-135,1 1-1,0-1 1,-1 1 0,1-1 0,-1 0-1,1 0 1,-1 0 0,1 0 0,0-1-1,-1 1 1,1-1 0,-1 1-1,1-1 1,0 0 0,0 0 0,-1 0-1,1 0 1,0-1 0,0 1 0,0 0-1,0-1 1,0 1 0,1-1-1,-1 0 1,0 0 0,1 0 0,-1 1-1,1-1 1,0-1 0,-1 1 0,1 0-1,0 0 1,0 0 0,1-1-1,-1 1 1,0 0 0,1-1 0,-1 1-1,1-1 1,0 1 0,0 0 0,0-5-1,0-4-621,1 1 0,0-1 0,1 1 0,0-1 0,0 1 0,1 0 0,1 0 0,7-17 0,17-20-5612,5 0-3956</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21.848"/>
    </inkml:context>
    <inkml:brush xml:id="br0">
      <inkml:brushProperty name="width" value="0.025" units="cm"/>
      <inkml:brushProperty name="height" value="0.025" units="cm"/>
    </inkml:brush>
  </inkml:definitions>
  <inkml:trace contextRef="#ctx0" brushRef="#br0">1 0 18353,'0'0'6599,"39"87"-4261,-12-38-769,-3 8-512,5-1-384,1 2-385,-1-5-224,2-3 0,-3-8-160,0-8-833,-4-7-1057,-4-12-1857,-11-10-2115</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3.279"/>
    </inkml:context>
    <inkml:brush xml:id="br0">
      <inkml:brushProperty name="width" value="0.025" units="cm"/>
      <inkml:brushProperty name="height" value="0.025" units="cm"/>
    </inkml:brush>
  </inkml:definitions>
  <inkml:trace contextRef="#ctx0" brushRef="#br0">218 1 17809,'-11'15'5619,"-6"17"-3905,-1 1-741,-22 28 483,17-28-1001,2 0 0,1 2 0,1 0 1,-23 65-1,40-96-387,1 0-1,0 0 1,0-1 0,1 1-1,-1 0 1,1 1 0,-1-1-1,1 0 1,1 0 0,-1 0-1,0 0 1,1 0 0,0 0-1,2 5 1,-2-7-44,1 1 1,-1-1-1,1 0 0,0-1 1,0 1-1,0 0 0,0 0 1,0-1-1,0 1 0,0-1 1,0 0-1,1 0 0,-1 0 1,1 0-1,-1 0 0,1 0 1,-1 0-1,1-1 0,-1 1 1,1-1-1,-1 0 0,6 0 1,11 1 149,0-1 0,33-3 0,-45 2-332,0 0-1,1-1 1,-1 0-1,0 0 1,0 0-1,0-1 1,0 0-1,-1-1 1,13-7-1,-18 10-186,0 0 0,0 0 0,0 0 0,-1 0 0,1 0 0,0 0 0,0 0 0,0 0 0,-1 0 0,1 0 0,0 0 0,-1 0-1,1-1 1,-1 1 0,0 0 0,1 0 0,-1-1 0,0 1 0,0 0 0,0-1 0,0 1 0,0 0 0,0 0 0,0-3 0,-4-12-8576</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23.549"/>
    </inkml:context>
    <inkml:brush xml:id="br0">
      <inkml:brushProperty name="width" value="0.025" units="cm"/>
      <inkml:brushProperty name="height" value="0.025" units="cm"/>
    </inkml:brush>
  </inkml:definitions>
  <inkml:trace contextRef="#ctx0" brushRef="#br0">0 0 9513,'0'0'14574,"56"83"-13485,-31-39-320,2 2-385,0-3-256,0-5-64,-3-6-96,-3-7-897,-1-7-1281,-6-10-1602,-7-7-2882</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23.893"/>
    </inkml:context>
    <inkml:brush xml:id="br0">
      <inkml:brushProperty name="width" value="0.025" units="cm"/>
      <inkml:brushProperty name="height" value="0.025" units="cm"/>
    </inkml:brush>
  </inkml:definitions>
  <inkml:trace contextRef="#ctx0" brushRef="#br0">41 460 16720,'0'0'1607,"-7"-9"234,3 5-1648,1 0-1,0-1 0,0 1 0,0-1 0,0 1 1,1-1-1,-1 0 0,1 0 0,1 0 0,-1 0 0,1 0 1,-1 0-1,2-1 0,-1 1 0,0 0 0,1-1 1,0 1-1,0-1 0,1 1 0,0 0 0,0 0 0,2-8 1,3-3-55,1 1 1,1-1 0,1 1-1,0 1 1,1 0-1,0 0 1,1 1 0,13-13-1,-1 4 4,1 1 0,1 1 0,39-24 0,-47 33-123,1 1-1,0 0 1,0 2 0,1 0 0,0 1 0,0 1 0,0 1 0,1 0 0,0 2 0,0 0-1,0 1 1,26 1 0,-41 2 13,-1-1 0,0 1 1,0 0-1,1 0 0,-1 1 0,0-1 0,0 1 0,0 0 0,-1 0 1,1 0-1,0 1 0,-1-1 0,1 1 0,-1 0 0,0 0 0,0 0 1,0 0-1,-1 1 0,1-1 0,-1 1 0,1 0 0,-1-1 0,0 1 1,-1 0-1,1 0 0,-1 0 0,1 1 0,-1-1 0,-1 0 0,2 9 0,-1-1 260,0 1-1,-1-1 0,-1 0 0,1 1 0,-2-1 0,0 0 0,-1 0 1,0 0-1,-8 22 0,-1-9 85,0 0 0,-25 38 0,32-56-358,0 0-1,0-1 1,0 1-1,-1-1 1,0 0-1,0 0 1,0-1-1,-1 0 1,0 0-1,0-1 1,0 1-1,-16 5 1,23-10-69,-12 1-1169,8-11-2335,4-16-3193</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38.165"/>
    </inkml:context>
    <inkml:brush xml:id="br0">
      <inkml:brushProperty name="width" value="0.025" units="cm"/>
      <inkml:brushProperty name="height" value="0.025" units="cm"/>
    </inkml:brush>
  </inkml:definitions>
  <inkml:trace contextRef="#ctx0" brushRef="#br0">754 122 6919,'-9'-11'282,"0"0"0,-1 0 0,0 1 1,-1 1-1,0 0 0,-1 0 0,0 1 1,0 0-1,0 1 0,-16-6 0,19 10-105,1 0 1,-1 1-1,0-1 0,1 2 0,-1-1 0,0 1 1,0 1-1,0-1 0,0 2 0,0-1 0,0 1 0,0 1 1,0-1-1,0 2 0,0-1 0,1 1 0,-11 5 1,-6 6-85,0 1 1,1 1 0,1 0-1,1 2 1,0 1 0,2 1-1,0 1 1,1 0 0,1 1 0,1 1-1,1 1 1,-16 32 0,7-5 53,2 1 1,2 1-1,2 0 1,3 2-1,-12 70 1,12-25 98,5 0 1,5 0-1,7 137 0,11-97-53,53 254 0,13-99-1527,180 437 0,-49-230-1010,-137-351 1669,111 174-1,-162-292 767,1-1 0,2-1 0,0-2 0,56 51 0,-71-72 9,0 0 0,1 0 0,1-1 0,-1-1 0,1 1 0,0-2 0,1 0 0,-1 0 0,1-1 0,0 0 0,0-1 0,1 0 0,-1-1 0,0-1 0,1 0 0,-1 0 0,1-1 0,24-4 0,-29 2 23,1-1-1,-1 0 1,0 0 0,0-1 0,0 0 0,-1-1 0,1 1 0,-1-1 0,0-1-1,-1 1 1,1-1 0,-1-1 0,0 1 0,0-1 0,-1 0 0,8-13 0,2-7 326,-1 0 0,-1-1 1,14-46-1,7-40 778,-5-1 1,18-153-1,2-240 1524,-33 253-1947,-29-452 1,2 593-806,-5 1 1,-4 0 0,-6 2 0,-5 0-1,-4 2 1,-69-143 0,75 195 21,-3 1-1,-2 2 1,-3 1 0,-2 2 0,-2 2 0,-55-52 0,65 73-211,0 1 1,-2 1 0,-1 2-1,-1 1 1,-1 2-1,-1 2 1,0 1-1,-2 2 1,1 1-1,-63-14 1,84 25-410,0 1 0,-1 1 0,1 0 0,-25 2 0,38 0 283,0 0 0,1 0 1,-1 1-1,0-1 1,1 1-1,-1 0 1,0 0-1,1 0 1,-1 1-1,1-1 1,0 1-1,-1 0 0,1 0 1,0 0-1,0 1 1,0-1-1,1 1 1,-1-1-1,0 1 1,1 0-1,0 0 1,0 0-1,0 0 1,0 0-1,0 1 0,-2 4 1,-7 44-7346</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39.779"/>
    </inkml:context>
    <inkml:brush xml:id="br0">
      <inkml:brushProperty name="width" value="0.025" units="cm"/>
      <inkml:brushProperty name="height" value="0.025" units="cm"/>
    </inkml:brush>
  </inkml:definitions>
  <inkml:trace contextRef="#ctx0" brushRef="#br0">45 1 14414,'-44'687'1079,"47"-538"-408,7-1-1,47 239 1,83 205 97,62 333-501,-103-272 46,33 201 1878,60 111-486,-51-276-1462,-121-587-200,64 304 266,-57-299-226,72 177 0,-93-270-111,-4-7-84,0-1 1,0-1 0,1 1-1,0 0 1,0 0-1,1-1 1,-1 0 0,1 0-1,8 9 1,-11-14 45,-1 0 0,0 0 0,0 0-1,1 1 1,-1-1 0,0 0 0,1 0 0,-1 0 0,0 0 0,0 0 0,1 1 0,-1-1-1,0 0 1,1 0 0,-1 0 0,0 0 0,1 0 0,-1 0 0,0 0 0,0 0 0,1 0 0,-1 0-1,0 0 1,1 0 0,-1-1 0,0 1 0,1 0 0,-1 0 0,0 0 0,0 0 0,1 0-1,-1-1 1,0 1 0,0 0 0,1 0 0,-1 0 0,0-1 0,0 1 0,1 0 0,-1 0 0,0-1-1,0 1 1,0 0 0,0 0 0,1-1 0,-1 1 0,0 0 0,0-1 0,0 1 0,0 0-1,0-1 1,0 1 0,0 0 0,0 0 0,0-1 0,0 1 0,0 0 0,0-1 0,0 1 0,0 0-1,0-1 1,0 1 0,-1-1 0,0-22-2211,-9-19-2436</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40.442"/>
    </inkml:context>
    <inkml:brush xml:id="br0">
      <inkml:brushProperty name="width" value="0.025" units="cm"/>
      <inkml:brushProperty name="height" value="0.025" units="cm"/>
    </inkml:brush>
  </inkml:definitions>
  <inkml:trace contextRef="#ctx0" brushRef="#br0">0 1390 6887,'0'11'277,"0"60"2109,0-71-2326,0 0 0,1 0-1,-1 0 1,0-1-1,0 1 1,0 0 0,0 0-1,0 0 1,0-1 0,1 1-1,-1 0 1,0 0-1,0 0 1,0 0 0,0 0-1,1-1 1,-1 1 0,0 0-1,0 0 1,1 0-1,-1 0 1,0 0 0,0 0-1,0 0 1,1 0-1,-1 0 1,0 0 0,0 0-1,0 0 1,1 0 0,-1 0-1,0 0 1,0 0-1,1 0 1,-1 0 0,0 0-1,0 0 1,0 0 0,1 0-1,-1 1 1,0-1-1,0 0 1,0 0 0,1 0-1,-1 0 1,0 0-1,0 1 1,0-1 0,0 0-1,0 0 1,1 0 0,-1 0-1,0 1 1,0-1-1,0 0 1,0 0 0,0 0-1,0 1 1,0-1 0,0 0-1,14-20 954,74-200 3554,-45 102-3662,42-94 167,57-151-321,-31-7-583,-105 341-142,0 0-1,-2-1 0,0-51 1,-4 81-27,0 0 0,0 0 0,0 0 0,0 0 0,0 0 1,-1 1-1,1-1 0,0 0 0,0 0 0,0 0 0,0 0 1,0 0-1,0 0 0,0 0 0,0 0 0,0 0 0,0 0 1,-1 0-1,1 0 0,0 1 0,0-1 0,0 0 1,0 0-1,0 0 0,0 0 0,0 0 0,-1 0 0,1 0 1,0 0-1,0 0 0,0 0 0,0 0 0,0 0 0,0 0 1,0 0-1,-1 0 0,1 0 0,0-1 0,0 1 0,0 0 1,0 0-1,0 0 0,0 0 0,0 0 0,0 0 0,-1 0 1,1 0-1,0 0 0,0 0 0,0 0 0,0 0 0,0-1 1,0 1-1,0 0 0,-7 15-33,1 9 17,1 0 0,1 0 1,1 0-1,1 0 1,2 28-1,14 128-6,-3-111 89,2 0 1,3-1 0,42 108-1,-38-126-839,3-1 0,1-1 0,3-1 0,2-1 0,45 55 0,-5-28-4694</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43.068"/>
    </inkml:context>
    <inkml:brush xml:id="br0">
      <inkml:brushProperty name="width" value="0.025" units="cm"/>
      <inkml:brushProperty name="height" value="0.025" units="cm"/>
    </inkml:brush>
  </inkml:definitions>
  <inkml:trace contextRef="#ctx0" brushRef="#br0">3678 0 8296,'0'0'769,"-2"13"-348,-3 14 647,-1 0 0,-1 0-1,-22 49 1,-241 469 2247,26-89-1720,-69 120-1369,243-465-320,-127 154 0,-108 82-344,84-100 492,-153 206 555,117-138-43,146-182-481,-248 293 19,-23-23-53,333-356-118,-428 377 3385,489-436-5520,-1 1-1,17-26 1,-15 20-923,19-27-7311</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50.240"/>
    </inkml:context>
    <inkml:brush xml:id="br0">
      <inkml:brushProperty name="width" value="0.025" units="cm"/>
      <inkml:brushProperty name="height" value="0.025" units="cm"/>
    </inkml:brush>
  </inkml:definitions>
  <inkml:trace contextRef="#ctx0" brushRef="#br0">44 122 15407,'0'0'9294,"-7"13"-8472,1-3-616,1 0 0,1 0 0,-1 1 0,2 0 0,-1 0 0,1 0 0,1 0 0,0 0 0,0 20 0,1 16 512,4 77 684,-2-113-1309,0 1 1,1-1 0,1 0 0,0 0-1,0 0 1,1 0 0,1-1-1,8 15 1,-12-22-64,1 0 0,0-1-1,0 1 1,0 0 0,1-1 0,-1 0-1,1 1 1,-1-1 0,1 0-1,0 0 1,0-1 0,0 1 0,0-1-1,0 1 1,0-1 0,0 0 0,0 0-1,0 0 1,1 0 0,-1-1-1,0 1 1,1-1 0,-1 0 0,1 0-1,-1 0 1,0-1 0,1 1 0,-1-1-1,0 0 1,0 0 0,1 0-1,-1 0 1,0 0 0,0-1 0,0 1-1,0-1 1,3-2 0,7-5 73,0 0 0,0-1 1,0 0-1,-2-1 0,1 0 0,13-19 1,-13 13-80,0 0 1,-2-1-1,0 0 1,-1-1-1,0 0 0,-2 0 1,0-1-1,6-37 1,-7 24 4,-2 0 1,-2 1 0,0-1-1,-7-61 1,-6 55-30,2 29 0,8 10 0,0 1 0,1-1 0,-1 0 0,0 1 0,1-1 0,-1 0 0,1 1 0,-1-1 0,1 1 0,-1-1 0,1 1 0,-1-1 0,1 1 0,-1 0 0,1-1 0,-1 1 0,1 0 0,0-1 0,0 1 0,-1 0 0,1-1 0,0 1 0,0 0 0,0 0 0,-6 25 0,1 1 0,1-1 0,2 1 0,0 0 0,2-1 0,6 51 0,-4-67-182,0 1 1,1-1-1,0 1 1,0-1-1,1 0 0,0 0 1,1-1-1,0 1 1,1-1-1,0 0 0,0-1 1,1 1-1,13 12 1,-10-12-155,0 0 1,0-1 0,1 0 0,0-1-1,0 0 1,1-1 0,0 0 0,0-1 0,0 0-1,25 5 1,-35-9-37,0-1 0,-1 1 0,1-1-1,0 0 1,0 0 0,-1 1 0,1-1-1,0 0 1,0-1 0,0 1 0,-1 0 0,1 0-1,0-1 1,0 1 0,-1-1 0,1 1 0,0-1-1,-1 0 1,1 0 0,-1 0 0,1 0 0,-1 0-1,1 0 1,-1 0 0,0 0 0,1-1 0,-1 1-1,0 0 1,0-1 0,0 1 0,0-1 0,0 1-1,0-1 1,-1 0 0,2-1 0,7-23-6616</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50.582"/>
    </inkml:context>
    <inkml:brush xml:id="br0">
      <inkml:brushProperty name="width" value="0.025" units="cm"/>
      <inkml:brushProperty name="height" value="0.025" units="cm"/>
    </inkml:brush>
  </inkml:definitions>
  <inkml:trace contextRef="#ctx0" brushRef="#br0">0 4 12556,'0'0'7089,"1"11"-5178,27 326 6449,-28-330-8249,0 2 160,0-1-1,1 1 0,0-1 1,1 0-1,4 15 1,-6-22-242,1 1 0,0-1 1,-1 1-1,1-1 1,0 0-1,0 1 0,0-1 1,0 0-1,0 0 1,0 0-1,0 0 0,0 0 1,1 0-1,-1 0 1,0 0-1,1 0 0,-1 0 1,1-1-1,-1 1 1,1-1-1,-1 1 1,1-1-1,-1 1 0,1-1 1,-1 0-1,1 0 1,0 0-1,-1 0 0,1 0 1,-1 0-1,1 0 1,-1-1-1,1 1 0,-1 0 1,1-1-1,-1 1 1,3-2-1,4-1-29,-1-1 0,1 0 0,-1 0 0,0-1 0,0 0 0,-1 0 0,1-1 0,-1 1 0,8-11 0,45-62 0,-45 57-362,-1-1 0,-1-1 0,-1 0 0,-1 0 0,-1-1 0,-1 0 0,-1-1 0,-1 1 0,-1-1 0,2-50 0</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51.004"/>
    </inkml:context>
    <inkml:brush xml:id="br0">
      <inkml:brushProperty name="width" value="0.025" units="cm"/>
      <inkml:brushProperty name="height" value="0.025" units="cm"/>
    </inkml:brush>
  </inkml:definitions>
  <inkml:trace contextRef="#ctx0" brushRef="#br0">5 99 16752,'0'0'2685,"-1"10"646,-2 32-331,3-40-2759,0 0 0,0 1 0,1-1-1,-1 0 1,1 1 0,0-1 0,-1 0-1,1 0 1,0 0 0,0 0 0,0 0-1,1 0 1,-1 0 0,0 0 0,1 0-1,-1 0 1,1-1 0,0 1 0,-1-1-1,3 2 1,41 23 519,-33-20-703,-9-5-263,-1 1 0,1-1 0,-1 1 0,1-1 0,-1 0 0,1 0 0,0 0 0,0-1 0,0 1 0,-1-1 1,1 1-1,0-1 0,0 0 0,0 0 0,0 0 0,0-1 0,0 1 0,-1-1 0,1 1 0,0-1 0,0 0 1,-1 0-1,1 0 0,0 0 0,-1-1 0,1 1 0,-1-1 0,0 0 0,1 1 0,-1-1 0,0 0 0,0 0 1,0 0-1,0-1 0,-1 1 0,1 0 0,0-1 0,-1 1 0,0-1 0,2-3 0,4-11-1264,0-1 1,-2-1-1,0 1 0,5-37 0,-7 42 1775,-2 1-1741,6-25 7363,-5 33-2023,-1 21-2140,-3 46 217,0-44-1637,1 1-1,0-1 1,2 1-1,0-1 1,1 1 0,1-1-1,10 36 1,-13-54-331,1 1 0,0-1 0,-1 1 0,1-1 0,0 1 0,-1-1 0,1 1 1,0-1-1,0 0 0,0 0 0,1 1 0,-1-1 0,0 0 0,0 0 0,0 0 0,1 0 0,-1 0 1,1 0-1,-1-1 0,1 1 0,-1 0 0,1-1 0,-1 1 0,3 0 0,-2-2 1,-1 1 0,0-1 0,0 1 0,0-1 0,0 1 0,0-1-1,1 0 1,-1 1 0,0-1 0,-1 0 0,1 0 0,0 0 0,0 0 0,0 0 0,0 0-1,-1 0 1,1 0 0,0 0 0,-1 0 0,1 0 0,-1-1 0,1 1 0,-1 0 0,0 0-1,0-1 1,1 1 0,-1 0 0,0 0 0,0-1 0,0-1 0,2-26 74,-1-55 0,-2 74-90,0 0 0,0-1 1,-1 1-1,0 0 0,-1 0 0,0 0 0,-1 0 1,-8-16-1,4 18-155,5 15-469,3-6 543,0 0 1,0 0-1,1 1 0,-1-1 1,0 0-1,1 0 1,-1 1-1,1-1 1,-1 0-1,1 0 0,0 0 1,0 0-1,-1 0 1,1 0-1,0 0 1,0 0-1,0 0 0,0 0 1,0 0-1,0-1 1,2 2-1,3 0-603,0 1 0,1-1 0,0 0 0,-1-1 0,1 0 0,0 0 0,0-1 0,7 1 0,32-6-7041,-9-6-2993</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51.744"/>
    </inkml:context>
    <inkml:brush xml:id="br0">
      <inkml:brushProperty name="width" value="0.025" units="cm"/>
      <inkml:brushProperty name="height" value="0.025" units="cm"/>
    </inkml:brush>
  </inkml:definitions>
  <inkml:trace contextRef="#ctx0" brushRef="#br0">166 68 4933,'0'0'16773,"-12"0"-13682,6 0-2825,1 0 1,0 0-1,-1 0 0,1 1 1,0 0-1,-1 0 1,1 0-1,0 1 0,0 0 1,0 0-1,0 0 1,0 0-1,1 1 1,-1 0-1,1 0 0,-1 0 1,1 0-1,0 1 1,0 0-1,-6 8 0,3-2-48,1 0-1,0 0 0,1 1 0,0 0 0,0 0 0,-4 16 1,8-24-172,1 0 1,-1 1 0,1-1 0,-1 0 0,1 1 0,0-1-1,0 0 1,1 1 0,-1-1 0,1 0 0,-1 0 0,2 4-1,-1-5-35,0 0 0,0-1 0,0 1-1,1 0 1,-1-1 0,0 1-1,0-1 1,1 0 0,-1 0 0,1 1-1,-1-1 1,1 0 0,0 0 0,-1 0-1,1 0 1,0-1 0,0 1-1,0 0 1,-1-1 0,1 1 0,0-1-1,3 0 1,-1 1-25,0-1 0,0 1 0,-1-1 1,1 0-1,0 0 0,0-1 0,-1 1 0,1-1 0,0 0 1,-1 0-1,1 0 0,-1-1 0,1 1 0,-1-1 0,1 0 0,-1 1 1,5-6-1,-3 3-41,-1-1 0,1 1 1,-1-1-1,-1 0 0,1-1 0,-1 1 0,0 0 1,0-1-1,4-11 0,-1-3-76,-1 0-1,-1-1 1,0 1-1,-2-1 1,0-33 0,-3 60 194,0 0 1,0-1 0,0 1 0,-1-1-1,0 1 1,-5 9 0,-4 14 87,9-20-95,-1 1-1,1 0 0,1 0 1,0 0-1,0 1 0,1-1 1,2 19-1,-1-26-62,-1-1 0,1 0 0,0 1 0,0-1 1,-1 0-1,2 0 0,-1 0 0,0 0 0,0 0 0,1 0 0,-1 0 1,1 0-1,-1 0 0,1-1 0,0 1 0,0 0 0,0-1 0,0 0 0,0 1 1,0-1-1,0 0 0,0 0 0,0 0 0,0-1 0,1 1 0,-1 0 0,0-1 1,1 1-1,-1-1 0,1 0 0,-1 0 0,0 0 0,1 0 0,-1 0 1,0-1-1,1 1 0,3-2 0,1 1-48,-1-1 0,0 0 0,0-1 0,0 0 0,0 0 0,0 0 0,-1 0-1,0-1 1,1 0 0,-1 0 0,-1 0 0,1-1 0,8-10 0,5-8-372,27-45 1,-29 42 224,25-42 186,-39 73 262,-1 1 0,1 0 0,-1-1 0,-1 1 0,1 0 0,-1-1 0,0 10 0,0-6-52,0-6-181,0 1 0,0-1 0,1 1 1,-1-1-1,1 0 0,-1 1 0,1-1 0,0 0 0,1 0 0,-1 1 0,1-1 0,-1 0 0,1 0 0,0 0 0,0-1 0,0 1 1,0 0-1,1-1 0,-1 1 0,1-1 0,-1 0 0,1 0 0,0 0 0,3 2 0,-1-3-3,0 1-1,0-1 0,0 0 1,0 0-1,0-1 0,0 1 1,0-1-1,0 0 0,0-1 1,0 1-1,0-1 0,0 0 1,0 0-1,0-1 0,0 1 1,5-4-1,10-5-9,0-1 0,-1-1 0,-1-1 0,0 0 0,-1-1 0,0-2 0,17-19 0,-22 22 0,-11 13 0,-1 0 0,0 0 0,0 0 0,0 0 0,1 0 0,-1 0 0,0 0 0,0 0 0,1 0 0,-1 0 0,0 0 0,0 0 0,0 0 0,1 1 0,-1-1 0,0 0 0,0 0 0,0 0 0,1 0 0,-1 0 0,0 0 0,0 0 0,0 1 0,0-1 0,0 0 0,1 0 0,-1 0 0,0 0 0,0 1 0,0-1 0,0 0 0,0 0 0,0 0 0,0 1 0,1-1 0,-1 0 0,0 0 0,0 0 0,0 1 0,0-1 0,0 0 0,0 0 0,0 0 0,0 1 0,0-1 0,0 0 0,0 0 0,0 1 0,-1-1 0,1 0 0,0 0 0,0 0 0,0 1 0,0-1 0,0 0 0,0 0 0,0 0 0,-1 1 0,1 14 0,-2-6 0,1-4 0,0 0 0,1 1 0,-1-1 0,1 0 0,0 1 0,1-1 0,0 6 0,0-9 0,-1-1 0,1 0 0,-1 1 0,1-1 0,0 0 0,0 0 0,0 0 0,0 1 0,0-1 0,0 0 0,0 0 0,0 0 0,0 0 0,0-1 0,0 1 0,1 0 0,-1 0 0,0-1 0,1 1 0,-1-1 0,0 1 0,1-1 0,-1 0 0,1 1 0,-1-1 0,1 0 0,-1 0 0,1 0 0,-1 0 0,3-1 0,6 0 0,0 0 0,-1-1 0,1-1 0,-1 0 0,1 0 0,-1-1 0,0 0 0,-1 0 0,1-1 0,-1 0 0,1-1 0,-2 0 0,1 0 0,8-9 0,-2 3 0,1 1 0,26-16 0,-41 27 0,1 0 0,-1 0 0,0 0 1,0 0-1,0 0 0,1 0 0,-1 0 0,0 0 0,0 0 0,1 0 1,-1 0-1,0 0 0,0 0 0,1 0 0,-1 0 0,0 0 0,0 0 1,1 0-1,-1 0 0,0 0 0,0 0 0,0 0 0,1 0 0,-1 0 1,0 1-1,0-1 0,0 0 0,1 0 0,-1 0 0,0 0 0,0 0 1,0 1-1,0-1 0,1 0 0,-1 0 0,0 0 0,0 1 0,0-1 1,0 0-1,0 1 0,4 15 9,-5 28-38,1-32-21,0-16-5561,1-1 1656,1-7-1688,-2-10-7975</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3.608"/>
    </inkml:context>
    <inkml:brush xml:id="br0">
      <inkml:brushProperty name="width" value="0.025" units="cm"/>
      <inkml:brushProperty name="height" value="0.025" units="cm"/>
    </inkml:brush>
  </inkml:definitions>
  <inkml:trace contextRef="#ctx0" brushRef="#br0">0 68 18449,'0'0'7335,"80"-38"-5861,-26 26-417,11 3-705,10 3-288,-1 3-96,-7 3-2402,-5 0-3812,-14 0-3491</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52.076"/>
    </inkml:context>
    <inkml:brush xml:id="br0">
      <inkml:brushProperty name="width" value="0.025" units="cm"/>
      <inkml:brushProperty name="height" value="0.025" units="cm"/>
    </inkml:brush>
  </inkml:definitions>
  <inkml:trace contextRef="#ctx0" brushRef="#br0">0 0 15759,'0'0'13933,"40"57"-15054,-17-42-2659,0 1-2562,0-5-5285</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52.440"/>
    </inkml:context>
    <inkml:brush xml:id="br0">
      <inkml:brushProperty name="width" value="0.025" units="cm"/>
      <inkml:brushProperty name="height" value="0.025" units="cm"/>
    </inkml:brush>
  </inkml:definitions>
  <inkml:trace contextRef="#ctx0" brushRef="#br0">1 190 20980,'0'0'4682,"10"1"-2627,8 0-1727,0-1 1,0-1-1,0 0 0,0-1 0,0-1 1,-1-1-1,18-6 0,-16 3-242,-1 0-1,-1-2 1,1 0-1,16-13 0,-29 19-1,-1 0-1,1 0 0,-1 0 1,0-1-1,-1 0 0,1 0 0,-1 0 1,1 0-1,-1 0 0,0-1 0,-1 1 1,1-1-1,-1 0 0,0 0 1,0 0-1,-1 0 0,1 0 0,-1 0 1,1-10-1,-2 14-78,0 1 0,0-1 1,0 0-1,0 0 0,0 0 0,0 0 0,-1 1 1,1-1-1,0 0 0,-1 0 0,1 0 0,0 1 1,-1-1-1,1 0 0,-1 0 0,1 1 0,-1-1 1,1 0-1,-1 1 0,0-1 0,1 1 0,-1-1 1,0 1-1,1-1 0,-1 1 0,0-1 0,0 1 1,-1-1-1,-30 0 98,24 2-90,0 1-1,0 0 1,0 1 0,0 0 0,-13 6 0,7 1-13,0 0 0,1 0 0,1 2 0,0-1 0,0 1 0,-12 18 0,18-23 0,1 1 0,0 0 0,0 0 0,1 0 0,0 1 0,0-1 0,1 1 0,0 0 0,1 0 0,0 0 0,0 1 0,0 15 0,2-22 1,0-1 1,1 1-1,0 0 1,-1 0-1,1 0 0,0-1 1,1 1-1,-1 0 1,0-1-1,1 1 0,-1-1 1,1 0-1,0 1 1,0-1-1,0 0 0,0 0 1,0 0-1,0 0 0,1-1 1,-1 1-1,1-1 1,-1 1-1,1-1 0,-1 0 1,1 0-1,0 0 1,0 0-1,0 0 0,-1-1 1,5 1-1,11 2-37,1 0-1,0-1 1,27-2 0,-33 0-38,68-3-2350,-70 2 1180,0-1 0,0 0 0,0-1 1,0 0-1,11-5 0,20-14-6534</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52.928"/>
    </inkml:context>
    <inkml:brush xml:id="br0">
      <inkml:brushProperty name="width" value="0.025" units="cm"/>
      <inkml:brushProperty name="height" value="0.025" units="cm"/>
    </inkml:brush>
  </inkml:definitions>
  <inkml:trace contextRef="#ctx0" brushRef="#br0">88 875 11691,'-11'7'1447,"-2"1"-958,6-5-199,-1 1 0,1 0 0,1 1-1,-1-1 1,1 1 0,0 1 0,-11 10 0,18-15-240,-1-1 0,0 0 0,1 1 0,-1-1 0,1 0 0,-1 1 0,1-1 0,-1 0 0,1 1 0,-1-1 0,1 0 0,-1 0 0,1 0 0,-1 0 0,1 1 0,-1-1 0,1 0 0,-1 0 0,1 0 0,-1 0 0,1 0 0,-1 0 0,1 0 0,0 0 0,-1-1 0,1 1 0,-1 0 0,1 0 0,1 0 96,34-3 822,0-2-1,-1-1 1,1-1-1,60-22 1,-36 10-356,896-223 1264,-215 60-1948,-15-47-130,-563 164 78,-50 19 45,197-54-1,-304 99 82,0-1-64,1 1 0,-1 0 1,1 0-1,0 0 0,9 1 1,-31 13-3116,-19-1-111,-12-4-2979</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47.470"/>
    </inkml:context>
    <inkml:brush xml:id="br0">
      <inkml:brushProperty name="width" value="0.025" units="cm"/>
      <inkml:brushProperty name="height" value="0.025" units="cm"/>
    </inkml:brush>
  </inkml:definitions>
  <inkml:trace contextRef="#ctx0" brushRef="#br0">341 8 10794,'0'0'5643,"-10"-2"-3759,5 0-1723,0 1 0,-1 0 1,1 1-1,0-1 0,-1 1 0,1 0 0,0 0 0,0 1 0,-1-1 0,1 1 0,0 1 0,0-1 0,0 1 0,0 0 1,0 0-1,0 0 0,1 0 0,-1 1 0,1 0 0,-1 0 0,1 0 0,-5 6 0,-11 8 121,0 1-1,2 1 1,0 1 0,-23 35-1,32-41-217,0 0 1,1 0-1,1 1 0,0 0 0,1 1 0,0-1 1,2 1-1,-5 25 0,9-39-65,-1 1 0,1-1 0,0 0 0,0 0 1,0 1-1,0-1 0,1 0 0,-1 1 0,1-1 0,-1 0 0,1 0 0,0 0 0,0 0 0,0 0 0,0 0 1,0 0-1,0 0 0,1 0 0,-1 0 0,1 0 0,-1-1 0,1 1 0,0 0 0,-1-1 0,1 0 0,0 1 0,0-1 1,0 0-1,0 0 0,0 0 0,0 0 0,0 0 0,1-1 0,-1 1 0,4 0 0,9 1 31,0 0 0,0-1 0,0 0 0,23-3-1,-10 1 21,89 2-45,-116-1 4,0 0 0,0 0 0,0 0 0,1 0 0,-1 0 0,0 0 0,0 0-1,0 0 1,0 1 0,0-1 0,0 1 0,0-1 0,0 0 0,0 1 0,0 0 0,0-1 0,0 1 0,-1 0 0,1-1 0,0 1 0,0 0 0,-1 0 0,1 0 0,0-1 0,-1 1 0,1 0-1,0 1 1,-1 0 32,0 0 0,0 0-1,0 0 1,0 0-1,0-1 1,0 1 0,0 0-1,-1 0 1,1 0-1,-1-1 1,1 1 0,-1 0-1,0-1 1,-1 3-1,-4 5 248,0 0-1,0-1 0,0 0 0,-13 12 0,-14 11 456,-2-2 0,-1-2 0,-1-1 0,-1-1 0,-79 36 0,173-104-5521,37-24-2845,-42 29 1772</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47.937"/>
    </inkml:context>
    <inkml:brush xml:id="br0">
      <inkml:brushProperty name="width" value="0.025" units="cm"/>
      <inkml:brushProperty name="height" value="0.025" units="cm"/>
    </inkml:brush>
  </inkml:definitions>
  <inkml:trace contextRef="#ctx0" brushRef="#br0">51 13 15503,'0'0'5237,"-7"9"-4474,-26 45 521,32-50-1200,-1-1-1,1 1 1,-1 0 0,1-1-1,0 1 1,0 0-1,1 0 1,-1-1-1,1 1 1,0 0 0,0 0-1,0 0 1,0 0-1,1 0 1,0-1-1,0 1 1,0 0-1,2 4 1,-3-6-78,1-1 1,0 0-1,0 0 0,0 0 0,0 0 0,0-1 1,0 1-1,0 0 0,1 0 0,-1-1 1,0 1-1,0 0 0,1-1 0,-1 1 0,0-1 1,1 0-1,-1 1 0,0-1 0,1 0 1,-1 0-1,0 0 0,1 0 0,-1 0 0,1 0 1,-1 0-1,0-1 0,1 1 0,-1 0 1,0-1-1,1 1 0,-1-1 0,0 1 0,0-1 1,0 0-1,1 1 0,0-3 0,5 0 25,-1-1 0,0 0 0,-1 0 0,1-1 0,8-8 0,-4 0 8,-1-1-1,0 1 1,10-22-1,9-15 139,-24 105 1831,5 88-838,-2-58-442,-4 0-1,-9 115 0,3-180-647,0 0 0,-1 0 0,-13 34 0,15-48-51,0-1 1,-1 0 0,0 1 0,0-1 0,0 0 0,-1 0-1,-7 7 1,9-10 9,0 0-1,0-1 0,0 1 0,0-1 1,0 0-1,0 0 0,-1 1 1,1-1-1,0-1 0,0 1 0,-1 0 1,1-1-1,-1 1 0,1-1 1,-1 0-1,1 1 0,-1-1 0,1 0 1,-4-1-1,3 0-19,-1 0 0,1-1-1,-1 1 1,1-1 0,-1 0 0,1 0 0,0 0-1,0 0 1,0 0 0,0-1 0,0 1 0,1-1-1,-1 0 1,1 0 0,0 0 0,0 0 0,0 0-1,0-1 1,0 1 0,1-1 0,-1 1 0,0-6-1,-3-5-23,1 0 0,1 0-1,0 0 1,-1-23 0,2 22-234,2 0 0,-1 0 0,2 0 0,0 0 0,1 0 0,0 0 1,1 0-1,1 1 0,1-1 0,0 1 0,0 0 0,1 0 0,1 1 0,1 0 0,0 0 1,0 1-1,1 0 0,1 0 0,15-15 0,44-35-8025,-39 32 913</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48.913"/>
    </inkml:context>
    <inkml:brush xml:id="br0">
      <inkml:brushProperty name="width" value="0.025" units="cm"/>
      <inkml:brushProperty name="height" value="0.025" units="cm"/>
    </inkml:brush>
  </inkml:definitions>
  <inkml:trace contextRef="#ctx0" brushRef="#br0">5 124 18930,'0'0'8424,"0"12"-7191,-5 308 2707,5-555-6102,1 237 2158,-1 1 0,0-1 1,1 1-1,-1-1 0,1 1 1,0-1-1,0 0 0,0 1 1,0-1-1,0 0 0,1 0 1,-1 0-1,0 0 0,1 0 1,0 0-1,-1 0 0,1 0 1,0-1-1,0 1 0,0 0 1,0-1-1,0 0 0,1 0 1,-1 1-1,0-1 0,1-1 1,-1 1-1,0 0 0,1 0 1,-1-1-1,1 0 0,-1 1 1,1-1-1,-1 0 0,1 0 1,-1 0-1,1-1 0,-1 1 1,4-2-1,1 1 19,-1 0-1,1-1 1,-1 0 0,0 0 0,1-1-1,-1 1 1,0-1 0,-1-1 0,1 1 0,-1-1-1,1 0 1,-1 0 0,0-1 0,4-5-1,-1-5 100,0 0 0,-1 0 0,-1-1-1,0 0 1,-1 0 0,-1-1-1,0 1 1,-2-1 0,2-28 0,-18 122-4,10-63-78,1 0-1,0 0 1,1 1-1,0 0 1,1-1 0,1 1-1,2 21 1,-1-35-28,-1 1 1,0-1-1,1 1 1,0-1-1,-1 0 1,1 1 0,0-1-1,-1 0 1,1 1-1,0-1 1,0 0-1,0 0 1,0 0 0,0 0-1,0 0 1,1 0-1,-1 0 1,0 0 0,0 0-1,1 0 1,-1-1-1,1 1 1,-1-1-1,0 1 1,1-1 0,-1 1-1,1-1 1,-1 0-1,1 0 1,-1 0-1,1 0 1,-1 0 0,1 0-1,0 0 1,-1 0-1,1-1 1,-1 1 0,0 0-1,1-1 1,2-1-1,1 1 10,0-1 0,0 0 0,0 0 0,0 0 0,0-1 0,0 0 0,-1 0 0,1 0 0,-1 0 0,5-6 0,-2 0-7,-1-1 0,0 1 0,0-2 0,-1 1 0,-1-1 0,1 1 0,-2-1 0,5-18 0,-2-2 12,3-59 1,-46 189-207,34-87 227,0 0 0,1 0 0,0 0 0,1 0 0,1 22 0,0-33-39,0 0 1,0-1-1,0 1 0,0 0 1,1 0-1,-1 0 1,0 0-1,1 0 0,-1 0 1,1 0-1,-1 0 0,1 0 1,-1-1-1,1 1 0,-1 0 1,1 0-1,0-1 0,-1 1 1,1 0-1,0-1 0,0 1 1,-1-1-1,1 1 1,0-1-1,2 2 0,28-1 51,-24-2-42,1-1 1,-1 0-1,0 0 1,0-1-1,0 0 1,9-5-1,3-6-98,0-1-1,-1-1 0,17-21 1,17-14-65,-34 40 191,-7 14 66,-4 32 191,-7-32-280,0 0 0,0-1 0,1 1 0,-1 0 0,0 0 0,1-1 0,0 1 1,-1 0-1,1-1 0,0 1 0,0-1 0,1 1 0,-1-1 0,1 1 0,2 3 0,-1-5-15,0 0 0,1 0 0,-1 0 0,1 0 0,-1 0 0,1-1 0,-1 0 0,1 1 0,-1-1 0,1-1 0,-1 1 0,1 0 0,-1-1 0,1 0 0,-1 0 0,0 0 0,1 0 0,4-2 0,60-34 0,-60 32 0,37-26-99,-34 22 49,-1 1 0,2 0 0,-1 1 0,1 0-1,0 1 1,0 0 0,1 1 0,22-7 0,-34 12 49,-1 0 0,0 1-1,1-1 1,-1 0 0,1 0-1,-1 0 1,0 0 0,1 0-1,-1 0 1,0 0 0,1 1 0,-1-1-1,0 0 1,0 0 0,1 0-1,-1 1 1,0-1 0,1 0-1,-1 1 1,0-1 0,0 0-1,0 0 1,1 1 0,-1-1 0,0 0-1,0 1 1,0-1 0,0 0-1,0 1 1,1-1 0,-1 1-1,0-1 1,0 0 0,0 1 0,0-1-1,0 23 77,-9 17 15,-5-18-1035,11-19-3259,-1-14-15071</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49.241"/>
    </inkml:context>
    <inkml:brush xml:id="br0">
      <inkml:brushProperty name="width" value="0.025" units="cm"/>
      <inkml:brushProperty name="height" value="0.025" units="cm"/>
    </inkml:brush>
  </inkml:definitions>
  <inkml:trace contextRef="#ctx0" brushRef="#br0">0 0 19122,'0'0'8520</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4:53.572"/>
    </inkml:context>
    <inkml:brush xml:id="br0">
      <inkml:brushProperty name="width" value="0.025" units="cm"/>
      <inkml:brushProperty name="height" value="0.025" units="cm"/>
    </inkml:brush>
  </inkml:definitions>
  <inkml:trace contextRef="#ctx0" brushRef="#br0">1 1217 17777,'0'0'1772,"16"-8"-790,429-203 4456,258-87-3785,-67 30-1563,-303 121 70,29-12-2138,-123 54-8141,-195 84 1999</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3.831"/>
    </inkml:context>
    <inkml:brush xml:id="br0">
      <inkml:brushProperty name="width" value="0.025" units="cm"/>
      <inkml:brushProperty name="height" value="0.025" units="cm"/>
    </inkml:brush>
  </inkml:definitions>
  <inkml:trace contextRef="#ctx0" brushRef="#br0">1 107 13677,'0'0'8232,"67"-20"-7528,-24 6-543,9 0-97,3-1-353,0 1-1376,-8 1-898,-11 3-1761,-15 4-1890</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4.174"/>
    </inkml:context>
    <inkml:brush xml:id="br0">
      <inkml:brushProperty name="width" value="0.025" units="cm"/>
      <inkml:brushProperty name="height" value="0.025" units="cm"/>
    </inkml:brush>
  </inkml:definitions>
  <inkml:trace contextRef="#ctx0" brushRef="#br0">1 196 13677,'0'0'5669,"67"9"-4548,-14-32-64,14-6-544,2-5-353,1-1-640,-11 5-1923,-9 1-1985,-18 5-3331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5.423"/>
    </inkml:context>
    <inkml:brush xml:id="br0">
      <inkml:brushProperty name="width" value="0.025" units="cm"/>
      <inkml:brushProperty name="height" value="0.025" units="cm"/>
    </inkml:brush>
  </inkml:definitions>
  <inkml:trace contextRef="#ctx0" brushRef="#br0">84 188 16303,'0'0'7122,"-9"9"-5627,1-2-1165,2-3 35,0 1 0,0 0 0,0 0-1,1 1 1,-1 0 0,1 0 0,1 0 0,-1 1 0,1-1-1,0 1 1,-5 13 0,9-19-366,0 0 1,1-1-1,-1 1 1,0 0-1,1-1 1,-1 1-1,0-1 1,1 1-1,-1-1 1,1 1-1,-1-1 1,1 1-1,-1-1 1,1 1-1,0-1 1,-1 0-1,1 1 1,-1-1-1,1 0 1,0 1-1,-1-1 1,1 0-1,0 0 0,-1 0 1,1 0-1,0 1 1,-1-1-1,1 0 1,0 0-1,-1 0 1,1-1-1,0 1 1,0 0-1,-1 0 1,1 0-1,0 0 1,0-1-1,32-5-64,-22 0-109,0 0 1,-1-1 0,1 0-1,-1 0 1,0-1-1,-1 0 1,0-1 0,0 0-1,-1-1 1,0 1 0,10-19-1,-6 9-24,0-2-1,-2 0 0,0 0 1,-1 0-1,7-32 0,-14 33 504,-11 26 182,-14 29-136,7-5 1,-17 47 0,30-68-275,0 0 0,0 0 0,1 0 1,0 0-1,1 1 0,0-1 0,1 0 0,-1 1 1,2-1-1,1 15 0,-1-23-73,0 1-1,-1-1 1,1 1-1,0-1 1,0 0-1,-1 1 1,1-1-1,0 0 1,1 0-1,-1 0 1,0 1-1,0-1 1,0 0-1,1 0 1,-1-1 0,0 1-1,1 0 1,-1 0-1,1-1 1,-1 1-1,1-1 1,-1 1-1,1-1 1,-1 0-1,1 1 1,-1-1-1,1 0 1,0 0-1,-1 0 1,1 0-1,-1 0 1,1-1-1,0 1 1,2-1 0,1 0-17,1 0 0,-1-1 1,1 1-1,-1-1 1,0 0-1,0-1 1,0 1-1,8-6 1,-1-3-167,0 0 1,-1 0-1,-1-1 1,1 0-1,-2-1 1,0 0-1,0-1 0,10-23 1,-23 46 305,0 1-1,1 0 1,0 0 0,0 1-1,1-1 1,1 1 0,0-1-1,0 1 1,1-1 0,1 12-1,0-20-112,0 0 0,1 0-1,-1 0 1,1 0 0,-1 0 0,1 0-1,-1-1 1,1 1 0,0 0 0,0-1-1,0 0 1,0 1 0,0-1 0,0 0-1,0 0 1,0 0 0,1 0 0,-1-1-1,0 1 1,0 0 0,1-1 0,-1 0-1,1 0 1,-1 1 0,0-1 0,4-1-1,7 1 47,0 0-1,0-1 0,20-3 1,-19 0-351,0-1 1,0 0-1,22-12 0,-26 11 94,0 1 0,0 1 0,0 0 0,0 0 0,0 1 0,1 0 0,0 1 0,11-2 0,-21 5 220,0-1 1,0 1 0,0-1-1,0 1 1,-1-1 0,1 1 0,0 0-1,-1-1 1,1 1 0,0 0-1,-1 0 1,1 0 0,-1-1-1,1 1 1,-1 0 0,0 0-1,1 0 1,-1 0 0,0 0-1,1 0 1,-1 0 0,0 1 0,8 33 934,-5-19-593,18 49-199,-12-40-102,0 1 1,-2 0 0,-1 1 0,-1-1 0,2 44 0,-7-58 214,-1 0 1,0-1-1,0 1 0,-2 0 0,1-1 0,-8 20 0,9-28-206,0 1-1,-1-1 0,1 0 1,-1 0-1,0 0 0,0 0 1,0 0-1,0 0 0,0 0 1,-1-1-1,1 1 1,-1-1-1,0 0 0,0 0 1,0 1-1,0-2 0,0 1 1,0 0-1,0-1 0,-1 0 1,1 1-1,0-1 1,-1 0-1,1-1 0,-1 1 1,-5 0-1,8-2-72,0 1 0,0 0 0,0 0 0,0 0 0,0-1 0,0 1 0,0-1 0,0 1 0,0-1 0,0 1 0,0-1 0,0 1 0,0-1 0,0 0 0,0 1 0,1-1 0,-1 0 0,0 0 0,1 0 0,-1 0 0,0 0 0,1 0 0,-1 0 0,1 0 0,-1 0 0,1 0 0,0 0 0,-1 0 0,1 0 0,0 0 0,0-2 0,-3-41 0,3 33 0,0-10 7,1-1 1,1 1-1,0 0 1,2-1-1,0 1 1,11-29-1,-11 40-22,0 1-1,0 0 1,1 1 0,0-1-1,1 1 1,0 0 0,0 0 0,1 1-1,-1 0 1,2 0 0,-1 0-1,1 1 1,0 0 0,0 1-1,1-1 1,12-4 0,14-3-1894,9-5-6427,-33 12 2646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3.937"/>
    </inkml:context>
    <inkml:brush xml:id="br0">
      <inkml:brushProperty name="width" value="0.025" units="cm"/>
      <inkml:brushProperty name="height" value="0.025" units="cm"/>
    </inkml:brush>
  </inkml:definitions>
  <inkml:trace contextRef="#ctx0" brushRef="#br0">98 1 19859,'0'0'6021,"-23"58"-5028,14-28-64,-3 5-352,5 1-385,-2 2-160,2-2-96,2 0-833,0-6-1217,3-5-256,-1-8-64,3-12-417</inkml:trace>
  <inkml:trace contextRef="#ctx0" brushRef="#br0" timeOffset="1">1 171 12107,'0'0'15920,"68"-33"-15888,-29 33-64,8 0-1666,3 0-2338,-2 0-1633,-3 0-1570</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4.533"/>
    </inkml:context>
    <inkml:brush xml:id="br0">
      <inkml:brushProperty name="width" value="0.025" units="cm"/>
      <inkml:brushProperty name="height" value="0.025" units="cm"/>
    </inkml:brush>
  </inkml:definitions>
  <inkml:trace contextRef="#ctx0" brushRef="#br0">1 32 12908,'0'0'2258,"10"-5"-496,2 0-1372,-1 1 0,1 0 1,0 0-1,0 1 0,1 1 0,19-2 1,-25 4-325,-1-1 1,0 1 0,0 0-1,0 1 1,0 0 0,0 0-1,0 0 1,0 1 0,0 0-1,0 0 1,-1 0 0,1 1-1,-1-1 1,1 1 0,-1 1-1,0-1 1,0 1 0,5 5-1,-5-3-50,-1 1-1,0-1 0,0 1 0,0-1 0,-1 1 1,0 0-1,0 1 0,-1-1 0,0 0 0,0 1 1,-1-1-1,0 1 0,0-1 0,-1 1 0,1 0 0,-2-1 1,1 1-1,-1 0 0,-1-1 0,-3 15 0,-2 2 190,-1 1-1,-2-2 0,0 1 0,-26 42 0,20-41-277,5-4-329,-1-1 0,-1-1 1,-1 0-1,-27 29 0,24-38-4856</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4.923"/>
    </inkml:context>
    <inkml:brush xml:id="br0">
      <inkml:brushProperty name="width" value="0.025" units="cm"/>
      <inkml:brushProperty name="height" value="0.025" units="cm"/>
    </inkml:brush>
  </inkml:definitions>
  <inkml:trace contextRef="#ctx0" brushRef="#br0">209 12 13004,'0'0'8275,"-8"-3"-6780,8 3-1490,-3-2 44,0 1 0,1 0-1,-1 0 1,0 0 0,0 0 0,1 1-1,-1-1 1,0 1 0,0-1 0,0 1-1,0 0 1,0 0 0,0 0 0,0 1-1,0-1 1,1 1 0,-1-1 0,0 1-1,0 0 1,0 0 0,1 1 0,-1-1-1,1 0 1,-1 1 0,1-1 0,-1 1-1,1 0 1,0 0 0,-3 4 0,-11 10 35,-45 50 428,56-60-476,0 0 1,0 0-1,1 1 0,0 0 1,1 0-1,-1 0 0,1 0 1,-3 13-1,6-20-37,0 1-1,0-1 1,0 1-1,0-1 1,0 1-1,1-1 1,-1 0 0,0 1-1,0-1 1,0 0-1,0 1 1,1-1-1,-1 0 1,0 1-1,0-1 1,1 0 0,-1 1-1,0-1 1,1 0-1,-1 0 1,0 1-1,1-1 1,-1 0-1,1 0 1,-1 0 0,0 1-1,1-1 1,-1 0-1,1 0 1,-1 0-1,0 0 1,1 0-1,-1 0 1,1 0 0,-1 0-1,0 0 1,1 0-1,21 0-57,-17 0 66,45-3 71,-37 2-26,0 0 1,0 0 0,0 1 0,0 1-1,1 0 1,15 4 0,-25-3-29,-1-1 1,1 0-1,-1 1 1,0 0-1,0 0 1,1 0-1,-1 0 1,-1 0-1,1 1 1,0-1-1,0 1 1,-1 0-1,0 0 1,1 0-1,-1 0 0,0 0 1,-1 0-1,1 1 1,0-1-1,-1 1 1,0-1-1,0 1 1,0-1-1,0 1 1,-1 0-1,1-1 1,-1 5-1,1 4 179,0 0 0,-2-1 0,1 1 0,-1 0 0,-1-1-1,0 1 1,0-1 0,-2 1 0,1-1 0,-1 0 0,-11 19 0,12-24-93,0 0 1,0-1-1,-1 0 1,0 1-1,0-2 1,-1 1 0,1 0-1,-1-1 1,0 0-1,0 0 1,-1 0-1,1-1 1,-1 0-1,1 0 1,-1 0-1,0-1 1,0 1-1,-1-1 1,1-1-1,0 1 1,-1-1 0,1-1-1,-7 1 1,10-1-125,1 0 0,-1 0 1,1 0-1,0 0 0,-1-1 1,1 1-1,0-1 0,0 0 1,-1 1-1,1-1 0,0 0 0,0 0 1,0-1-1,0 1 0,0 0 1,0-1-1,0 1 0,1-1 1,-1 1-1,0-1 0,-1-2 1,1 1-170,0-1 0,0 0 0,1 1 0,0-1 0,-1 0 0,1 0 0,0 1 0,1-1 0,-1 0 0,1 0 0,0-7-1,0 1-634,1 1-1,0 0 0,1 0 0,-1 0 0,2 1 1,-1-1-1,2 0 0,-1 1 0,1 0 0,9-15 0,15-9-3884,2 1-950</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5.720"/>
    </inkml:context>
    <inkml:brush xml:id="br0">
      <inkml:brushProperty name="width" value="0.025" units="cm"/>
      <inkml:brushProperty name="height" value="0.025" units="cm"/>
    </inkml:brush>
  </inkml:definitions>
  <inkml:trace contextRef="#ctx0" brushRef="#br0">0 645 13357,'0'0'8263,"10"0"-6554,32-4-369,-40 4-1246,0-1 0,0 1 0,0-1 0,-1 0 0,1 0 0,0 0 0,0 0 0,0 0 0,-1-1 0,1 1 0,-1 0 0,1-1 0,-1 1 1,1-1-1,-1 1 0,0-1 0,0 0 0,0 0 0,0 0 0,0 1 0,0-1 0,0 0 0,0-4 0,9-43 31,-10 46-73,0-3-24,3-54 72,-3 58-94,1 0-1,-1 0 0,0 0 1,0 0-1,0 1 0,-1-1 1,1 0-1,0 0 0,-1 0 1,1 0-1,-1 1 0,0-1 1,0 0-1,1 0 0,-1 1 1,0-1-1,0 1 0,-1-1 1,1 1-1,0-1 0,0 1 1,-1 0-1,1-1 0,-1 1 1,-1-1-1,1 2-6,1 0 0,0 0 0,0 0-1,0 0 1,0 0 0,0 1 0,0-1 0,0 0 0,0 1 0,-1-1-1,1 1 1,0-1 0,1 1 0,-1 0 0,0-1 0,0 1 0,0 0 0,0-1-1,0 1 1,1 0 0,-1 0 0,0 0 0,1 0 0,-1 0 0,0 0 0,1 0-1,0 0 1,-1 1 0,-13 34 135,14-34-118,-5 14 27,2 0-1,0 1 0,1-1 0,0 1 1,1 0-1,1-1 0,1 1 0,3 22 1,-3-35-39,-1-1 0,1 1 0,0 0 0,0 0 0,0-1 0,0 1 0,1 0 0,0-1 0,-1 1 0,1-1 0,1 0 0,-1 0 0,0 0 0,1 0 0,-1 0 0,1 0 0,0-1 0,0 1 0,0-1 0,0 0 0,1 0 0,-1 0 0,0 0 1,1 0-1,0-1 0,-1 0 0,1 1 0,0-1 0,-1-1 0,1 1 0,0-1 0,0 1 0,0-1 0,0 0 0,0 0 0,0-1 0,-1 1 0,1-1 0,0 0 0,0 0 0,4-2 0,1 0 22,0-1-1,1 0 1,-2-1-1,1 0 1,-1 0-1,1 0 0,-1-2 1,-1 1-1,1-1 1,-1 0-1,-1 0 1,1 0-1,-1-1 1,0 0-1,-1-1 1,7-12-1,-5 8 68,-1-1 0,0 0 1,-1 0-1,0 0 0,-1-1 0,0 1 0,-2-1 0,1 0 0,-2 0 0,0-18 1,-1 33-94,0 0 1,0-1 0,1 1 0,-1 0 0,0 0 0,0-1 0,0 1 0,0 0 0,0-1 0,0 1-1,0 0 1,0 0 0,0-1 0,0 1 0,0 0 0,0-1 0,0 1 0,0 0 0,0-1 0,0 1-1,0 0 1,0 0 0,0-1 0,0 1 0,-1 0 0,1 0 0,0-1 0,0 1 0,0 0 0,0 0-1,-1-1 1,1 1 0,0 0 0,0 0 0,0 0 0,-1-1 0,1 1 0,0 0 0,0 0 0,-1 0-1,1 0 1,0 0 0,-1-1 0,1 1 0,0 0 0,0 0 0,-1 0 0,1 0 0,0 0-1,-1 0 1,1 0 0,0 0 0,-1 0 0,1 0 0,0 0 0,0 0 0,-1 0 0,1 1 0,0-1-1,-1 0 1,1 0 0,0 0 0,0 0 0,-1 0 0,1 1 0,0-1 0,-13 18-158,5 4 158,1 1 0,1 0-1,1 0 1,1 1-1,1-1 1,1 1 0,1 0-1,4 44 1,-3-67-2,0 0 1,0 0-1,0 0 1,0 0-1,1 0 0,-1 0 1,0-1-1,0 1 1,1 0-1,-1 0 1,1 0-1,-1 0 1,1 0-1,-1 0 0,1-1 1,-1 1-1,1 0 1,0 0-1,-1-1 1,1 1-1,0 0 0,0-1 1,-1 1-1,1-1 1,0 1-1,0-1 1,1 1-1,0-1 5,0 0 0,0 0 0,-1 0 0,1 0 0,0 0 0,0-1 0,-1 1 0,1-1 0,0 1 0,-1-1 0,1 0 0,-1 1 0,1-1 0,1-1 0,5-3 38,-1-1 1,1 0-1,-1 0 1,11-14-1,5-9 26,-2-1-1,-2-1 1,0-1-1,-2 0 1,-2-1 0,-1-1-1,16-59 1,-17 37 8,-1 0 1,-4-1-1,-2 0 1,-1-65 0,-8 98-181,-5 47-145,-3 29 245,3 0 0,2 1-1,2 0 1,6 102 0,-2-149 12,1 1 0,0-1 0,0 0 0,0 1 0,1-1 0,0 0 0,0 0 0,1 0 0,0-1 0,0 1 0,0-1 0,0 1 0,1-1 0,0 0 0,0 0 0,1-1 0,-1 1 0,1-1 0,9 6-1,2 0 24,1-2-1,0-1 1,1 0-1,0-1 0,24 5 1,-39-10-32,-2-1-1,1 0 0,-1 0 0,0 0 0,1 0 0,-1 1-1,0-1 1,1 1 0,-1-1 0,0 0 0,1 1 0,-1 0 0,0-1 0,0 1-1,0 0 1,0 0 0,1 0 0,-1 0 0,0-1 0,0 1 0,-1 1 0,1-1-1,0 0 1,0 0 0,0 0 0,-1 0 0,1 1 0,-1-1 0,1 0 0,0 2 0,-4-1-48,1-1 0,-1-1 1,0 1-1,1 0 0,-1 0 1,0-1-1,1 0 0,-1 0 1,0 1-1,0-1 0,0-1 1,1 1-1,-1 0 0,-3-2 1,5 2 35,-10-2-307,0-1 0,0 0 0,0 0 0,0-1 0,1-1 0,0 0 0,-1 0 0,-8-8-1,-77-58-1129,74 53 1255,-136-115 591,142 114 598,16 19-962,0 0 0,0-1 0,0 1 0,0 0 0,0-1 0,0 1 0,-1 0 0,1-1-1,0 1 1,0 0 0,0 0 0,0-1 0,1 1 0,-1 0 0,0-1 0,0 1 0,0 0 0,0-1-1,0 1 1,0 0 0,0 0 0,0-1 0,1 1 0,-1 0 0,0 0 0,0-1 0,0 1 0,1 0 0,-1 0-1,0 0 1,0-1 0,1 1 0,-1 0 0,0 0 0,1 0 0,39-4 837,-34 4-1002,124 1 1023,-64 1-3133,-2-2-7985</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6.084"/>
    </inkml:context>
    <inkml:brush xml:id="br0">
      <inkml:brushProperty name="width" value="0.025" units="cm"/>
      <inkml:brushProperty name="height" value="0.025" units="cm"/>
    </inkml:brush>
  </inkml:definitions>
  <inkml:trace contextRef="#ctx0" brushRef="#br0">1 20 18962,'0'0'4644,"73"-5"-10281,-43-9-7527</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7.158"/>
    </inkml:context>
    <inkml:brush xml:id="br0">
      <inkml:brushProperty name="width" value="0.025" units="cm"/>
      <inkml:brushProperty name="height" value="0.025" units="cm"/>
    </inkml:brush>
  </inkml:definitions>
  <inkml:trace contextRef="#ctx0" brushRef="#br0">74 538 8040,'0'0'133,"-1"-9"1015,1-5-527,-2-43 4382,1 52-3972,1-1-1,-1 1 1,0 0 0,-1-1-1,1 1 1,-1 0-1,0 0 1,-5-8-1,7 13-911,0-1 1,-1 1-1,1-1 0,0 1 0,0-1 0,-1 1 0,1-1 0,-1 1 0,1-1 1,0 1-1,-1 0 0,1-1 0,-1 1 0,1 0 0,-1-1 0,1 1 1,-1 0-1,1 0 0,-1-1 0,1 1 0,-1 0 0,1 0 0,-1 0 1,0 0-1,1 0 0,-1 0 0,1-1 0,-1 1 0,0 1 0,1-1 1,-1 0-1,1 0 0,-1 0 0,1 0 0,-2 1 0,-13 19 724,-1 31-1095,11-6-779,7-45 964,-1-1 0,0 0-1,1 1 1,-1-1 0,0 0 0,0 0-1,1 0 1,-1 0 0,0 0 0,0 0-1,0 0 1,0 0 0,0 0 0,0-2-1,4-5 99,28-43-455,-33 51 397,1-1 0,-1 0 0,1 0 0,-1 1 0,1-1 1,-1 0-1,1 1 0,-1-1 0,1 0 0,0 1 1,0-1-1,-1 1 0,1-1 0,0 1 0,0-1 1,-1 1-1,1 0 0,0-1 0,0 1 0,0 0 0,-1 0 1,1-1-1,0 1 0,0 0 0,0 0 0,0 0 1,0 0-1,0 0 0,0 0 0,-1 1 0,1-1 1,0 0-1,0 0 0,0 0 0,0 1 0,-1-1 0,1 1 1,0-1-1,0 0 0,-1 1 0,1 0 0,0-1 1,-1 1-1,1-1 0,0 1 0,-1 0 0,1-1 0,-1 1 1,1 0-1,-1 0 0,1-1 0,-1 1 0,0 0 1,1 1-1,12 32-42,-2 0 1,-1 1-1,8 63 1,-5-29 283,2 5 607,-3 2 0,-4 0 0,-3 150 1,-4-225-812,-1 0 0,0 0 0,0 0 1,0 1-1,0-1 0,0 0 0,-1 0 1,1 0-1,0 0 0,0 0 0,-1 0 1,1 0-1,-1 0 0,1 0 0,-1 0 1,1 0-1,-1-1 0,1 1 0,-1 0 1,0 0-1,1 0 0,-1-1 0,0 1 1,0 0-1,0-1 0,0 1 1,0 0-1,1-1 0,-1 1 0,0-1 1,0 0-1,0 1 0,-1-1 0,0 0 3,0 0 0,1 0 0,-1-1 0,1 1 0,-1 0 0,1-1 0,-1 0 0,1 1-1,0-1 1,-1 0 0,1 0 0,0 1 0,-1-1 0,1 0 0,0 0 0,0-1 0,0 1 0,0 0 0,0 0-1,0 0 1,-1-3 0,-5-9-31,0-1 1,0 0-1,2 0 0,0-1 0,0 0 1,1 0-1,1 0 0,1 0 1,0 0-1,1-1 0,0 1 0,2 0 1,-1-1-1,2 1 0,5-25 0,5-10-124,2 2 0,2 0 0,31-65-1,-28 69-86,-11 23 96,1 0-1,1 0 1,24-35-1,-34 56 125,0 0 0,0 0 0,1 0 0,-1 0 0,0-1 0,0 1 0,0 0 0,0 0 0,0 0 0,1 0 0,-1 0 0,0 0-1,0 0 1,0 0 0,0 0 0,0 0 0,1 0 0,-1 0 0,0 0 0,0 0 0,0 1 0,0-1 0,1 0 0,-1 0 0,0 0 0,0 0-1,0 0 1,0 0 0,0 0 0,0 0 0,1 0 0,-1 0 0,0 1 0,0-1 0,0 0 0,0 0 0,0 0 0,0 0 0,0 0-1,0 1 1,0-1 0,0 0 0,0 0 0,0 0 0,1 0 0,-1 0 0,0 1 0,0-1 0,0 0 0,0 0 0,0 0 0,0 0 0,-1 1-1,1-1 1,0 0 0,0 0 0,0 0 0,0 0 0,0 0 0,0 1 0,0-1 0,0 0 0,2 23-119,-1 26 218,-1-48-84,0 1 0,0 0 0,0 0 0,0 0 0,0 0 0,0 0 0,1 0 0,-1 0 0,0-1 0,1 1 0,0 0 0,-1 0 0,1-1 0,0 1 0,0 0 0,0-1 0,0 1 0,0 0 0,3 2 0,-3-4-3,1 0 1,-1 0-1,1 0 1,-1 0-1,1 0 1,-1 0 0,1 0-1,-1 0 1,1-1-1,-1 1 1,1 0-1,-1-1 1,1 0-1,-1 1 1,0-1-1,1 0 1,-1 1-1,0-1 1,0 0 0,0 0-1,0 0 1,1 0-1,-1 0 1,0 0-1,-1-1 1,1 1-1,1-2 1,19-22 124,-2 0 1,0-2-1,-2 0 1,-1-1-1,-1 0 1,-2-2-1,19-55 0,-34 92-162,2 0-1,-1 0 1,1 0-1,0 0 0,1 14 1,1 6 53,-4 16 37,1-29-34,0 0 1,1 0-1,0 0 0,1 0 1,5 26-1,-6-39-6,1 0-1,-1 0 1,0 0-1,1 0 1,-1 0-1,1 0 0,0 0 1,-1 0-1,1 0 1,0 0-1,-1-1 1,1 1-1,0 0 1,0 0-1,0 0 0,0-1 1,0 1-1,0-1 1,0 1-1,0-1 1,0 1-1,0-1 0,0 1 1,0-1-1,0 0 1,0 0-1,0 1 1,0-1-1,0 0 0,1 0 1,-1 0-1,0 0 1,0 0-1,0-1 1,0 1-1,0 0 0,0-1 1,0 1-1,1 0 1,-1-1-1,0 1 1,0-1-1,0 1 0,-1-1 1,1 0-1,0 1 1,0-1-1,1-2 1,7-3 175,-2 0 0,1-1 1,-1 0-1,9-10 0,12-17 120,-2-2 0,-2 0 0,-1-2 0,22-49 1,-34 61-221,0 0 1,-2-1-1,-1-1 1,-1 1-1,-1-1 1,-1-1 0,1-44-1,-10 55-342,-5 29-36,-7 31 64,3 3 236,2 0-1,1 1 0,3-1 1,2 2-1,1 67 0,4-111-10,0 0 0,1 0-1,-1 0 1,0 0 0,1 0-1,0 0 1,0 0 0,0 0 0,0 0-1,0 0 1,1 0 0,-1-1-1,1 1 1,0 0 0,0-1-1,0 0 1,0 1 0,0-1-1,0 0 1,1 0 0,-1 0 0,1 0-1,-1-1 1,1 1 0,0-1-1,0 1 1,0-1 0,0 0-1,-1 0 1,2 0 0,-1-1-1,0 1 1,0-1 0,0 1 0,0-1-1,0 0 1,0 0 0,0-1-1,4 0 1,2 0-30,-1 0 1,0-1-1,0 0 0,1 0 0,-1-1 0,-1 0 1,1 0-1,0-1 0,-1 0 0,0 0 1,0-1-1,0 0 0,12-11 0,-19 16-19,0-1-1,1 1 1,-1-1-1,0 1 1,0-1 0,1 1-1,-1-1 1,0 0-1,0 1 1,0-1-1,0 1 1,1-1-1,-1 0 1,0 1-1,0-1 1,0 1-1,0-1 1,0 0-1,-1 1 1,1-1-1,0 1 1,0-1 0,0 1-1,0-1 1,-1 0-1,1 1 1,0-1-1,-1 1 1,1-1-1,0 1 1,-1-1-1,1 1 1,-1 0-1,1-1 1,0 1-1,-1-1 1,1 1-1,-1 0 1,1-1 0,-1 1-1,0 0 1,1 0-1,-1-1 1,1 1-1,-1 0 1,1 0-1,-1 0 1,-1 0-1,-37-12-1778,31 10 1171,-43-12-1778,-103-31-1373,56 7 6625,97 38-2755,1 0 1,-1 0-1,1 0 0,-1-1 0,1 1 0,-1 0 0,1 0 0,-1 0 1,1 0-1,-1-1 0,1 1 0,0 0 0,-1 0 0,1-1 0,-1 1 1,1 0-1,0-1 0,-1 1 0,1-1 0,0 1 0,-1 0 0,1-1 1,0 1-1,0-1 0,-1 1 0,1-1 0,0 1 0,0-1 0,0 1 1,0-1-1,0 1 0,0-1 0,0 1 0,0-1 0,0 1 0,0-1 1,0 1-1,0-1 0,0 1 0,0-1 0,0 1 0,0-1 0,0 1 1,1-1-1,-1 1 0,0 0 0,0-1 0,1 1 0,-1-1 0,0 1 0,1-1 1,-1 1-1,0 0 0,1-1 0,-1 1 0,1 0 0,-1 0 0,0-1 1,1 1-1,-1 0 0,1 0 0,0-1 0,31-14 534,45-9-282,108-19 0,-95 24-4501,-42 7-2499</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7.834"/>
    </inkml:context>
    <inkml:brush xml:id="br0">
      <inkml:brushProperty name="width" value="0.025" units="cm"/>
      <inkml:brushProperty name="height" value="0.025" units="cm"/>
    </inkml:brush>
  </inkml:definitions>
  <inkml:trace contextRef="#ctx0" brushRef="#br0">14 673 18161,'-13'16'5793,"30"-37"-3680,69-85-1564,-4-4-1,-6-2 1,101-198-1,-163 281-519,-20 48-175,-4 13 77,-8 25-182,2 0 0,3 1 0,3 0 0,2 0 0,-1 105 0,9-159 55,0-1 0,1 0 0,-1 1-1,1-1 1,-1 1 0,1-1 0,0 0 0,0 0-1,0 1 1,1-1 0,-1 0 0,1 0 0,0 0-1,-1-1 1,1 1 0,1 0 0,-1-1 0,0 1-1,1-1 1,4 4 0,-4-5-134,0 1-1,0-1 1,1 0 0,-1 0 0,0-1-1,1 1 1,-1 0 0,1-1 0,-1 0-1,1 0 1,-1 0 0,1-1-1,-1 1 1,0-1 0,1 1 0,-1-1-1,0 0 1,1-1 0,-1 1 0,5-3-1,41-27-4804</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8.159"/>
    </inkml:context>
    <inkml:brush xml:id="br0">
      <inkml:brushProperty name="width" value="0.025" units="cm"/>
      <inkml:brushProperty name="height" value="0.025" units="cm"/>
    </inkml:brush>
  </inkml:definitions>
  <inkml:trace contextRef="#ctx0" brushRef="#br0">156 30 16335,'-11'15'2120,"-14"19"-1024,2 2 1,-28 58 0,44-78-798,-1 0 1,2 1 0,0-1 0,1 1 0,1 0-1,1 1 1,0-1 0,1 1 0,1-1 0,1 21-1,0-35-273,0-1 0,1 0 0,-1 0 0,1 1-1,-1-1 1,1 0 0,0 0 0,0 0 0,0 0-1,0 0 1,0 0 0,0 0 0,1 0 0,-1 0-1,1 0 1,-1-1 0,1 1 0,0 0 0,-1-1 0,1 0-1,3 3 1,-1-3 34,0 0 0,0 1 0,-1-1 0,1-1 0,0 1 0,0 0 0,0-1 0,0 0 0,0 0 0,0 0 0,6-1 0,2-2 152,0 1 0,0-2 0,-1 1 0,1-2 0,-1 1 0,0-2 0,14-8 1,-6 0-4,0 0 1,0-2 0,-2-1 0,0 0-1,-1-1 1,21-29 0,-30 37-63,-1 1 0,0-1 0,-1 0 0,0 0 0,0-1 1,-1 1-1,0-1 0,-1 0 0,-1 0 0,1 0 0,-2-1 0,1 1 0,-2-1 1,0 1-1,-2-21 0,1 27-107,0 1 1,-1-1-1,0 1 0,0 0 1,0 0-1,0-1 0,-1 2 1,0-1-1,0 0 1,0 0-1,0 1 0,0 0 1,-1 0-1,1 0 1,-1 0-1,0 0 0,0 1 1,0-1-1,0 1 0,-1 0 1,1 0-1,0 1 1,-9-2-1,0-1-58,0 2 1,0-1-1,0 2 0,-1 0 0,1 0 1,0 2-1,-17 1 0,25-1-103,-1 1 0,1-1 0,0 1-1,-1 0 1,1 1 0,-9 5 0,13-8-54,0 1 0,0-1 0,-1 1 0,1 0 1,0-1-1,0 1 0,0 0 0,0 0 0,1-1 1,-1 1-1,0 0 0,0 0 0,0 0 0,1 0 1,-1 0-1,1 0 0,-1 0 0,0 0 0,1 0 1,0 1-1,-1-1 0,1 0 0,0 0 0,-1 0 1,1 1-1,0-1 0,0 0 0,0 0 0,0 0 1,0 1-1,1-1 0,-1 0 0,0 0 0,0 0 1,1 1-1,-1-1 0,1 0 0,0 1 0,13 5-5793,12-5-2600</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8.805"/>
    </inkml:context>
    <inkml:brush xml:id="br0">
      <inkml:brushProperty name="width" value="0.025" units="cm"/>
      <inkml:brushProperty name="height" value="0.025" units="cm"/>
    </inkml:brush>
  </inkml:definitions>
  <inkml:trace contextRef="#ctx0" brushRef="#br0">31 294 15887,'0'0'101,"-5"-9"519,4 7-512,-19-34 1542,19 35-1494,0-1-1,1 1 1,-1-1 0,1 1 0,-1-1-1,1 1 1,0-1 0,-1 0 0,1 1-1,0-1 1,0 1 0,0-1-1,0 0 1,0 1 0,1-1 0,-1 1-1,0-1 1,1 0 0,0 1 0,-1-1-1,1 1 1,0-1 0,-1 1 0,1 0-1,0-1 1,2-1 0,19-14 532,1 0 1,29-14 0,-26 17-548,45-36 1,10-25-132,-79 100-218,-4 85 109,-1-52 267,3 0-1,2 0 1,14 77-1,13-15 87,-17-76 404,-1 2-1,-2-1 0,4 69 0,-13-112-571,0 0 0,0 1 1,0-1-1,0 0 0,0 1 0,0-1 0,-1 0 1,1 1-1,-1-1 0,1 0 0,-1 0 0,0 0 1,0 1-1,0-1 0,0 0 0,-1 0 0,1 0 1,0-1-1,-1 1 0,1 0 0,-1 0 0,0-1 1,0 1-1,-1 1 0,-1-2-8,0 0-1,0 1 1,0-1-1,0-1 1,0 1-1,0-1 1,0 1-1,0-1 1,0 0-1,0-1 1,0 1-1,-1-1 1,-5-1-1,-6-3-79,1-2 0,-1 1-1,1-2 1,1 0 0,0 0-1,0-2 1,0 0 0,1 0-1,1-1 1,0-1 0,0 0-1,1-1 1,1 0 0,0 0-1,-14-26 1,23 36-95,-1 1 0,1-1 0,0 0 0,-1 0 0,2 0 0,-1 0 0,0 0 0,0-1 0,1 1 0,0 0 0,0 0 0,0 0 0,0 0 0,0 0 0,0-1 0,1 1 0,0 0 0,-1 0 0,1 0 0,0 0 0,1 0 0,-1 0 0,0 0 0,1 1 0,0-1 0,0 0 0,-1 1 0,1-1 0,1 1 0,-1 0 0,0 0 0,5-3 0,7-4-933,0 0 0,1 2 0,-1 0 0,2 0 0,20-5 0,13-6-2075,15-12-2853,1-6-3037</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9.146"/>
    </inkml:context>
    <inkml:brush xml:id="br0">
      <inkml:brushProperty name="width" value="0.025" units="cm"/>
      <inkml:brushProperty name="height" value="0.025" units="cm"/>
    </inkml:brush>
  </inkml:definitions>
  <inkml:trace contextRef="#ctx0" brushRef="#br0">158 164 5541,'0'0'10570,"-11"7"-6966,-6 5-2194,1 0 0,0 2 0,-22 24 0,31-30-1132,1-1 1,0 0-1,1 1 0,-1 0 0,2 1 1,-1-1-1,1 1 0,0 0 0,1 0 0,0 0 1,-3 17-1,6-25-278,0 0 0,0 0 1,-1 0-1,1 0 0,0 0 1,0 0-1,0-1 0,0 1 0,1 0 1,-1 0-1,0 0 0,0 0 1,0 0-1,1-1 0,-1 1 1,0 0-1,1 0 0,-1 0 0,1-1 1,-1 1-1,1 0 0,-1-1 1,1 1-1,-1 0 0,1-1 0,0 1 1,0-1-1,-1 1 0,1-1 1,0 1-1,0-1 0,-1 1 0,1-1 1,0 0-1,0 1 0,0-1 1,0 0-1,-1 0 0,1 0 1,0 0-1,0 0 0,0 0 0,0 0 1,0 0-1,0 0 0,-1 0 1,1 0-1,0 0 0,0-1 0,0 1 1,0 0-1,-1-1 0,1 1 1,1-1-1,5-1 4,-1-1 0,1 0-1,-1 0 1,0 0 0,0-1 0,6-4 0,15-17-104,-1 0 0,-1-2 0,-1-1 0,-1 0 0,-1-2 0,-2-1 0,-2 0 0,0-2 0,-2 0 0,12-37 0,-45 165-818,7-51 396,1 0 1,-3 66-1,11-108 393,1 0 0,0-1 0,0 1 0,0 0 0,0-1-1,0 1 1,0 0 0,0-1 0,0 1 0,1 0-1,-1-1 1,1 1 0,-1-1 0,1 1 0,0-1 0,0 1-1,0-1 1,-1 1 0,1-1 0,1 0 0,-1 1-1,2 1 1,-1-3-4,-1 1 1,1-1-1,-1 1 0,1-1 0,-1 0 0,1 0 1,0 0-1,-1 0 0,1 0 0,-1 0 0,1-1 0,-1 1 1,1 0-1,-1-1 0,1 1 0,-1-1 0,1 0 0,-1 1 1,2-2-1,6-3-542,0-1 0,-1 0 0,0-1 1,0 1-1,0-1 0,7-10 0,23-36-4119,-1-11-1275</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19.888"/>
    </inkml:context>
    <inkml:brush xml:id="br0">
      <inkml:brushProperty name="width" value="0.025" units="cm"/>
      <inkml:brushProperty name="height" value="0.025" units="cm"/>
    </inkml:brush>
  </inkml:definitions>
  <inkml:trace contextRef="#ctx0" brushRef="#br0">101 1 11755,'0'0'5483,"-10"14"-3925,-2 5-1195,1 1-1,1 0 0,0 0 0,2 1 1,0 0-1,-6 30 0,8-18-139,1 0-1,-1 45 1,6-70-227,-1 0 0,2 0 1,-1 0-1,1 0 0,1 0 1,-1 0-1,1 0 0,0 0 0,1 0 1,0-1-1,0 0 0,1 1 1,0-1-1,0 0 0,9 10 1,-11-15 4,-1-1 0,1 1 0,0-1 1,0 1-1,-1-1 0,1 0 0,0 0 1,0 0-1,0 0 0,0-1 0,0 1 1,1 0-1,-1-1 0,0 1 0,0-1 1,0 0-1,0 0 0,1 0 0,-1 0 0,0 0 1,0 0-1,0-1 0,0 1 0,1-1 1,-1 1-1,0-1 0,0 0 0,0 0 1,3-2-1,6-4-41,0 0 0,-1-1 0,0 0 0,11-13 0,22-15-107,-42 36 183,0-1-1,0 0 0,0 1 1,0-1-1,0 0 1,0 1-1,0 0 1,1-1-1,-1 1 0,0 0 1,0-1-1,0 1 1,1 0-1,-1 0 1,0 0-1,0 0 0,0 0 1,1 0-1,-1 1 1,0-1-1,0 0 1,0 0-1,0 1 0,0-1 1,2 1-1,-2 1 38,0-1-1,0 0 0,0 1 1,0-1-1,0 1 0,0-1 0,-1 1 1,1-1-1,0 1 0,-1-1 1,1 1-1,-1 0 0,0-1 1,1 1-1,-1 3 0,0 11 454,-1 0 0,0 0 1,-5 20-1,3-14-91,26-74 472,-7-38-99,-9 41-553,-5 50-279,0 0 1,0 0-1,0 0 0,0 0 1,0 1-1,0-1 1,0 1-1,0-1 0,-1 1 1,1 0-1,-1 0 1,1 0-1,1 3 1,8 7 59,-7-9-31,0 0 0,0-1-1,0 1 1,0-1 0,1 0-1,-1 0 1,1 0 0,-1-1 0,1 1-1,0-1 1,-1 0 0,1 0 0,0-1-1,0 0 1,0 1 0,5-2-1,-2 0 57,1-1-1,-1 1 0,0-2 1,0 1-1,0-1 1,0 0-1,-1-1 0,14-8 1,-10 5 52,0-1 1,-1 0-1,0 0 1,0-1-1,-1-1 1,0 1-1,-1-1 1,0-1-1,-1 0 1,0 0-1,10-23 1,-13 10-65,-5 24-48,1 0 0,0-1 0,0 1 0,-1 0 0,1 0 0,0 0 0,-1 0 0,1-1 0,0 1 0,-1 0 0,1 0 0,-1 0 0,1 0 0,0 0 0,-1 0 1,1 0-1,0 0 0,-1 0 0,1 0 0,0 0 0,-1 0 0,1 0 0,-1 0 0,1 0 0,0 1 0,-1-1 0,1 0 0,0 0 0,-1 0 0,1 0 0,0 1 0,0-1 0,-1 0 0,-31 30 27,24-20-21,1 1 0,0 0 0,0 0 1,2 1-1,-1 0 0,1 0 0,1 0 0,0 0 0,1 1 0,1 0 0,-2 17 0,4-30-6,-1 1 0,1 0 0,0-1 0,0 1-1,1 0 1,-1-1 0,0 1 0,0 0-1,0-1 1,0 1 0,0-1 0,1 1 0,-1 0-1,0-1 1,1 1 0,-1-1 0,0 1-1,1 0 1,-1-1 0,1 1 0,-1-1 0,1 0-1,-1 1 1,1-1 0,-1 1 0,1-1-1,-1 0 1,1 1 0,0-1 0,0 0 0,23-2 59,21-21 96,39-46 16,-64 49-171,2 2 0,1 0-1,0 1 1,32-17 0,-55 34-5,1 0 1,-1-1 0,0 1-1,1 0 1,-1-1 0,1 1-1,-1 0 1,1 0 0,0-1-1,-1 1 1,1 0-1,-1 0 1,1 0 0,-1 0-1,1 0 1,-1 0 0,1 0-1,0 0 1,-1 0-1,1 0 1,-1 0 0,1 0-1,-1 0 1,1 1 0,-1-1-1,1 0 1,-1 0-1,1 1 1,-1-1 0,2 1-1,-2 17-27,-17 28 135,15-42-72,-1 4-1,-2 2 11,1 1 0,0-1 0,0 1 0,1 0 0,-2 14 0,5-25-37,0 1 1,0-1-1,0 1 1,0-1-1,0 1 1,0-1-1,0 1 1,0-1-1,0 1 1,0-1-1,0 1 1,1-1-1,-1 0 1,0 1-1,0-1 1,1 1-1,-1-1 1,0 1-1,0-1 1,1 0-1,-1 1 1,0-1-1,1 1 1,-1-1-1,1 0 1,-1 0-1,0 1 1,1-1-1,-1 0 1,1 0-1,-1 1 1,1-1-1,-1 0 1,1 0-1,-1 0 1,1 0-1,-1 0 1,1 0-1,-1 1 1,1-1-1,-1 0 1,1-1-1,-1 1 1,1 0-1,-1 0 1,2 0-1,24-9 436,-3-4-220,-1-1 0,-1-1 0,31-28 0,-32 25-230,1 1 0,0 1 1,36-19-1,-56 34-13,1 0 0,0 0 0,-1 1 0,1-1 0,0 0 0,-1 1 0,1 0 0,0-1 0,0 1 0,-1 0 0,1 0 0,0 0 0,0 0 0,2 0 0,-3 0 4,-1 1 1,1-1-1,0 0 1,-1 1-1,1-1 1,0 0-1,-1 1 0,1-1 1,-1 1-1,1-1 1,-1 1-1,1 0 1,-1-1-1,1 1 1,-1-1-1,1 1 0,-1 0 1,0-1-1,1 1 1,-1 0-1,0 0 1,0-1-1,1 2 1,-1 4-31,1 1 1,-1 0 0,0-1 0,-1 1-1,0-1 1,-1 8 0,1-10 88,-8 43-414,-2 5-2160,9-19-2408,2-23-1295</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4.294"/>
    </inkml:context>
    <inkml:brush xml:id="br0">
      <inkml:brushProperty name="width" value="0.025" units="cm"/>
      <inkml:brushProperty name="height" value="0.025" units="cm"/>
    </inkml:brush>
  </inkml:definitions>
  <inkml:trace contextRef="#ctx0" brushRef="#br0">62 277 18033,'-8'7'3192,"-4"1"-1819,7-5-799,0 0-1,1 0 1,0 1-1,-1-1 1,1 1-1,0 0 1,1 0-1,-5 6 1,11-7 1318,11-4-1220,13-5-108,-4-5-394,0 0-1,0-2 1,-1-1 0,0 0 0,-2-2-1,1 0 1,20-23 0,-15 11-150,-1-1 0,-1-1-1,-1-2 1,22-41 0,-53 129-570,-19 36 316,-13 58-720,35-127-990,2 0 0,0 33 0,3-19-10916</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0.594"/>
    </inkml:context>
    <inkml:brush xml:id="br0">
      <inkml:brushProperty name="width" value="0.025" units="cm"/>
      <inkml:brushProperty name="height" value="0.025" units="cm"/>
    </inkml:brush>
  </inkml:definitions>
  <inkml:trace contextRef="#ctx0" brushRef="#br0">1 64 5061,'0'0'10009,"1"-9"-7313,-1 5-2321,1 0-1,0-1 1,0 1 0,0 0 0,0 0-1,1 0 1,3-7 0,-4 10-256,-1 0 0,1 0 0,0 0 1,0 0-1,0 0 0,0 0 0,0 0 1,0 0-1,0 1 0,0-1 0,0 0 1,0 1-1,0-1 0,0 1 0,0-1 0,1 1 1,-1-1-1,0 1 0,0 0 0,1 0 1,-1 0-1,0 0 0,0 0 0,1 0 1,-1 0-1,0 0 0,0 0 0,1 0 1,-1 1-1,0-1 0,0 0 0,0 1 1,1-1-1,-1 1 0,0 0 0,0-1 1,0 1-1,0 0 0,0-1 0,0 1 1,0 0-1,1 1 0,2 2 181,0 1 0,0-1 0,0 1 0,0-1 0,-1 1 0,0 0 0,0 1 0,0-1 0,-1 0 0,0 1 0,0 0 1,3 10-1,11 78 242,-14-77-453,0 1-336,5 35 605,-7-51-628,0 0 1,0 0 0,1 0 0,-1 0 0,1-1 0,0 1 0,-1 0 0,1 0 0,0-1-1,0 1 1,0 0 0,0-1 0,0 1 0,0-1 0,1 1 0,-1-1 0,0 0 0,1 1-1,-1-1 1,3 1 0,-1-6-4210,-3-17-1638</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0.926"/>
    </inkml:context>
    <inkml:brush xml:id="br0">
      <inkml:brushProperty name="width" value="0.025" units="cm"/>
      <inkml:brushProperty name="height" value="0.025" units="cm"/>
    </inkml:brush>
  </inkml:definitions>
  <inkml:trace contextRef="#ctx0" brushRef="#br0">0 69 18930,'0'0'7943,"23"-45"-11946,7 37 1024,-1 0-2915,-1 1-6598</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1.266"/>
    </inkml:context>
    <inkml:brush xml:id="br0">
      <inkml:brushProperty name="width" value="0.025" units="cm"/>
      <inkml:brushProperty name="height" value="0.025" units="cm"/>
    </inkml:brush>
  </inkml:definitions>
  <inkml:trace contextRef="#ctx0" brushRef="#br0">90 1 12684,'0'0'3022,"-2"9"100,1-3-2700,-1 0 0,0 0 0,0-1 0,-1 1 0,1-1 0,-1 1 0,-1-1 0,1 0 0,-1 0 0,0 0 0,0 0 0,0-1 0,-1 0 0,1 0 0,-1 0 0,0 0 0,0-1 0,0 0 0,-1 0 0,-9 4 0,140 11-1591,-116-16 1175,-1 0 0,1 0 1,-1 0-1,0 1 0,0 0 0,0 1 0,0 0 0,0 0 1,-1 0-1,0 1 0,0 0 0,10 10 0,-13-11 10,-1 1 0,1 0 0,-1 0 0,0 0 0,0 1 0,0-1 0,-1 1 0,0 0 0,0-1 0,0 1 0,-1 0 0,0 0 0,0 0 0,0 0 0,-1 0 0,0 0 0,0 0 0,-2 10 0,1-10 115,-1 0-1,0 1 1,0-1-1,0 0 0,-1 0 1,0 0-1,0-1 0,0 1 1,-1-1-1,0 0 1,0 0-1,0 0 0,-1 0 1,1-1-1,-7 5 0,8-6-88,-1 0 0,1-1-1,-1 1 1,0-1-1,0 1 1,0-1 0,0-1-1,0 1 1,-1 0-1,1-1 1,0 0 0,-1 0-1,1 0 1,-1-1 0,1 0-1,-1 0 1,0 0-1,1 0 1,-1 0 0,1-1-1,-1 0 1,-4-2-1,6 1-210,0 0 0,1 0-1,-1 0 1,1-1-1,0 1 1,0-1 0,0 0-1,0 0 1,0 0-1,0 0 1,1 0-1,-1 0 1,1 0 0,0-1-1,0 1 1,0 0-1,0-1 1,1 1 0,0 0-1,-1-1 1,1 1-1,1-5 1,-2-14-1662,2 1-1,3-26 1,2 10-2475,20-60 1,-23 85 3430,20-66-5553</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1.609"/>
    </inkml:context>
    <inkml:brush xml:id="br0">
      <inkml:brushProperty name="width" value="0.025" units="cm"/>
      <inkml:brushProperty name="height" value="0.025" units="cm"/>
    </inkml:brush>
  </inkml:definitions>
  <inkml:trace contextRef="#ctx0" brushRef="#br0">38 0 7591,'0'0'8227,"4"14"-5644,31 132 1791,9 40-1212,-38-166-3306,1-1 1,1 0-1,1-1 0,0 0 0,2 0 0,0-1 0,15 18 0,-40-49-14610,-29-31 12072,-27-24 6212,61 61-3107,-1 0 785,1-1 0,0 0 0,0 0 0,1-1 0,-11-17 0,18 25-1082,0 0-1,0 0 0,0 0 0,0 0 1,0 0-1,1 0 0,-1-1 1,1 1-1,0 0 0,-1 0 1,1 0-1,0 0 0,0-1 1,1 1-1,-1 0 0,0 0 1,1 0-1,-1 0 0,1 0 0,0 0 1,-1 0-1,1 0 0,0 0 1,0 0-1,1 0 0,-1 0 1,0 0-1,1 1 0,-1-1 1,1 0-1,-1 1 0,1 0 0,0-1 1,-1 1-1,1 0 0,0 0 1,0 0-1,0 0 0,3-1 1,81-39-254,-53 27-3027,50-30 0,-18 0-8334</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1.985"/>
    </inkml:context>
    <inkml:brush xml:id="br0">
      <inkml:brushProperty name="width" value="0.025" units="cm"/>
      <inkml:brushProperty name="height" value="0.025" units="cm"/>
    </inkml:brush>
  </inkml:definitions>
  <inkml:trace contextRef="#ctx0" brushRef="#br0">0 50 11723,'0'0'3395,"6"-50"-512,-1 50-1442,2 6-1056,2 26 255,6 10 193,2 10-577,1 6-192,5 3-1441,-5-5-1121,-2-3-1506,-6-11-1890</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2.328"/>
    </inkml:context>
    <inkml:brush xml:id="br0">
      <inkml:brushProperty name="width" value="0.025" units="cm"/>
      <inkml:brushProperty name="height" value="0.025" units="cm"/>
    </inkml:brush>
  </inkml:definitions>
  <inkml:trace contextRef="#ctx0" brushRef="#br0">49 399 14574,'-8'-8'1019,"5"5"-854,-1 0-1,1-1 1,0 1-1,-1-1 0,1 0 1,1 0-1,-1 0 1,1-1-1,0 1 0,0-1 1,0 1-1,0-1 0,1 0 1,0 1-1,0-1 1,0 0-1,0 0 0,1 0 1,0 0-1,0 0 1,0 0-1,1 1 0,-1-1 1,1 0-1,0 0 0,1 0 1,-1 1-1,5-10 1,2 0-2,1 1 0,0 0 0,1 0 1,1 1-1,-1 0 0,2 1 1,0 0-1,0 1 0,1 0 0,0 1 1,26-13-1,-5 5-38,1 1 1,0 3-1,70-19 1,-75 25-176,-1 1 1,1 1 0,0 2 0,0 0 0,0 2 0,38 4 0,-58-1 0,-1-1 1,1 1-1,-1 1 1,0 0 0,0 0-1,0 1 1,0 0 0,0 0-1,-1 1 1,9 7-1,-11-7 50,-1 0-1,1 0 1,-2 0-1,1 1 0,0 0 1,-1 0-1,0 1 1,-1-1-1,1 1 0,-1-1 1,0 1-1,-1 0 1,0 0-1,3 14 0,-3-3 361,0 0 0,-1 0-1,-1 0 1,-1 0-1,0-1 1,-1 1-1,-1 0 1,-1 0-1,-1-1 1,0 0-1,-1 0 1,-1 0 0,0-1-1,-2 0 1,1 0-1,-2-1 1,0 0-1,-1-1 1,-1 0-1,0 0 1,0-2-1,-1 1 1,-1-2 0,0 0-1,-28 17 1,34-24-353,-1-1 1,1 0 0,-1 0-1,0 0 1,1-1 0,-1-1 0,0 1-1,0-2 1,0 1 0,-1-1-1,1 0 1,0-1 0,0 0 0,0-1-1,-17-4 1,21 4-195,0 0 0,0 0 1,0 0-1,0 0 0,1-1 0,-1 0 1,1 0-1,0 0 0,0-1 0,0 1 1,0-1-1,0 0 0,1 0 0,0 0 1,0-1-1,0 1 0,0-1 0,1 1 1,-1-1-1,1 0 0,1 0 0,-1 0 1,1 0-1,-1 0 0,1-1 0,1 1 1,-1 0-1,1-6 0,0 8 36,1 1 0,-1 0 0,1 0 0,-1-1 0,1 1 0,0 0 0,0 0 0,0 0 0,0 0 1,1 0-1,-1 0 0,0 0 0,1 0 0,-1 1 0,1-1 0,0 0 0,-1 1 0,1-1 0,0 1 0,0 0 0,0 0 0,0-1 0,0 1 0,1 1 0,-1-1 0,0 0 0,0 0 0,3 0 0,12-3-1450,0 0 0,32-2 0,-21 3-1092,21-6-2667,-1 0-2206</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3.140"/>
    </inkml:context>
    <inkml:brush xml:id="br0">
      <inkml:brushProperty name="width" value="0.025" units="cm"/>
      <inkml:brushProperty name="height" value="0.025" units="cm"/>
    </inkml:brush>
  </inkml:definitions>
  <inkml:trace contextRef="#ctx0" brushRef="#br0">1 716 12812,'0'0'5867,"9"-7"-3150,1 0-2327,0-1 0,-1 0-1,0 0 1,0-1 0,-1-1-1,0 1 1,-1-1 0,0-1 0,-1 1-1,0-1 1,0 0 0,4-16-1,-7 19-363,0-1 1,-1 0-1,-1 0 0,0 0 0,0 1 0,0-2 0,-1 1 0,-1-10 0,1 18-16,-1 1 1,1 0-1,0-1 0,0 1 0,0-1 1,0 1-1,0-1 0,0 1 0,-1 0 0,1-1 1,0 1-1,0-1 0,-1 1 0,1 0 1,0-1-1,-1 1 0,1 0 0,0-1 0,-1 1 1,1 0-1,0 0 0,-1-1 0,1 1 1,-1 0-1,1 0 0,0 0 0,-1-1 0,1 1 1,-1 0-1,1 0 0,-1 0 0,1 0 1,-1 0-1,1 0 0,-1 0 0,1 0 0,0 0 1,-1 0-1,1 0 0,-1 0 0,1 0 1,-1 1-1,0-1 0,-18 13 368,13-5-380,1 1-1,1 0 1,-1 0 0,1 0 0,1 0 0,0 0 0,0 1 0,1 0-1,-2 12 1,1 0-3,1 1 0,2-1-1,1 25 1,-1-44 3,0 0 0,0 0-1,0 0 1,1 0 0,-1 0 0,1 0 0,0 1 0,0-1-1,0-1 1,0 1 0,0 0 0,1 0 0,-1 0-1,1-1 1,0 1 0,0-1 0,0 1 0,0-1 0,0 0-1,1 1 1,-1-1 0,0-1 0,1 1 0,0 0-1,-1 0 1,1-1 0,0 0 0,0 1 0,0-1-1,0 0 1,0-1 0,4 2 0,-2-2 11,0 0-1,0-1 1,0 1 0,1-1-1,-1 0 1,0 0 0,0 0-1,-1-1 1,1 0 0,0 0-1,0 0 1,-1-1 0,1 1-1,-1-1 1,0 0 0,0 0-1,0-1 1,0 1 0,3-5-1,3-3 52,-1-1-1,0 0 1,-1 0-1,0 0 0,-1-1 1,0-1-1,-1 1 1,-1-1-1,0 0 0,-1 0 1,0 0-1,-1-1 1,-1 1-1,0-1 0,-1-26 1,-1 40-65,0 0 1,0 0-1,0 0 0,0 0 1,0 0-1,0 0 1,0 0-1,0 0 0,-1 0 1,1 0-1,0 0 1,-1 0-1,1 0 1,-1 0-1,1 0 0,-1 0 1,1 1-1,-1-1 1,1 0-1,-1 0 0,0 1 1,0-1-1,1 0 1,-1 1-1,0-1 1,-1 0-1,1 1-12,0 0-1,0 0 1,1 0-1,-1 0 1,0 0-1,0 0 1,0 0-1,0 1 1,1-1-1,-1 0 1,0 1-1,0-1 1,0 0-1,1 1 1,-1-1-1,0 1 1,1-1-1,-1 1 1,0 0-1,1-1 1,-1 1-1,1 0 1,-1-1-1,1 1 1,-1 0-1,1 0 1,0-1-1,-1 1 1,1 0-1,0 0 1,-1 1-1,-4 14 11,1 0 0,0 0-1,1 1 1,1-1 0,1 1-1,0 0 1,2 26 0,-1-42 14,0 0 0,0 0 0,0 1 0,0-1 0,0 0 0,0 0 0,0 0 0,0 0 0,0 0 0,1 0 0,-1 1 0,0-1 0,1 0 0,-1 0 0,1 0 0,-1 0 0,1 0 0,-1 0 0,1 0 0,0-1 0,0 1 1,-1 0-1,1 0 0,0 0 0,0-1 0,0 1 0,1 0 0,-1-1 6,1 1 0,0-1 0,-1 0 0,1-1 0,0 1 0,-1 0 0,1 0 0,-1-1 1,1 1-1,-1-1 0,1 1 0,-1-1 0,1 0 0,-1 1 0,1-1 0,1-1 0,6-5 85,-1 1-1,0-1 1,0-1 0,11-12-1,-2-2-48,-1 1 0,-1-2-1,-1 0 1,-1-1 0,-1 0-1,-1-1 1,10-36 0,-23 134-906,3-29 897,-2-32 3,0 7 6,1 0 1,1-1-1,5 38 1,-5-52-44,0-1 1,0 1-1,0-1 0,0 0 1,1 1-1,-1-1 1,1 0-1,0 0 0,0 0 1,0 0-1,5 5 1,-5-7-4,0 1 1,0-1 0,0 0 0,0 0-1,0 0 1,0-1 0,0 1 0,0 0 0,0-1-1,0 1 1,0-1 0,0 0 0,0 1-1,0-1 1,1 0 0,-1 0 0,0-1-1,0 1 1,0 0 0,0-1 0,4-1-1,0 0 34,0-1 0,0 0 0,-1 0 0,1-1-1,-1 0 1,0 0 0,0 0 0,0-1-1,-1 1 1,1-1 0,-1 0 0,0-1-1,5-7 1,7-14 32,18-40-1,-33 64-63,17-39-221,-2-2 0,-2 0-1,-2 0 1,-1-1 0,-3-1 0,-2 0 0,-1 0-1,-3 0 1,-5-72 0,0 114 5,-2 13 95,-1 14 53,-3 58 599,4 1 0,9 131-1,-3-196-487,2-1-1,0 0 1,0 0-1,7 15 0,-10-27-42,1 0 0,1 0 0,-1-1 0,0 1 0,1-1 0,0 1 0,0-1 0,0 1 0,0-1 0,1 0 0,-1 0 0,1 0 0,0 0 0,-1-1 0,1 1 0,1-1 0,-1 0 0,0 0 0,1 0 1,-1 0-1,1 0 0,3 1 0,-6-3 6,0-1 0,-1 1 0,1 0 0,0 0 0,0-1 0,-1 1 1,1-1-1,0 1 0,0 0 0,-1-1 0,1 0 0,0 1 0,-1-1 1,1 1-1,-1-1 0,1 0 0,-1 1 0,1-1 0,-1 0 0,1 1 1,-1-1-1,0 0 0,1 0 0,-1 1 0,0-1 0,0 0 0,0 0 1,1 0-1,-1 0 0,0 1 0,0-1 0,0 0 0,0 0 0,-1 0 1,1 0-1,0-1 0,-3-34 324,-1 18-368,-1 1 1,0 0 0,-2 0-1,0 0 1,0 1-1,-2 0 1,0 1 0,-1 0-1,0 0 1,-2 1-1,1 0 1,-2 1 0,-24-21-1,34 33 38,0-1-1,-1 1 1,1-1-1,-1 1 1,0 0-1,1 0 1,-1 1-1,0-1 1,-5 1 0,8 0-4,1-1 0,-1 1 1,1 0-1,-1 0 1,0 0-1,1 0 1,-1 0-1,1 0 1,-1 0-1,0 0 1,1 1-1,-1-1 0,1 0 1,-1 0-1,0 0 1,1 1-1,-1-1 1,1 0-1,-1 1 1,1-1-1,-1 0 1,1 1-1,-1-1 1,1 1-1,0-1 0,-1 1 1,1-1-1,-1 1 1,1-1-1,0 1 1,0-1-1,-1 1 1,1-1-1,0 1 1,0-1-1,0 1 0,-1 0 1,1-1-1,0 1 1,0 0-1,0-1 1,0 1-1,0-1 1,0 1-1,0 0 1,1-1-1,-1 1 1,0-1-1,0 1 0,0-1 1,0 1-1,1 0 1,-1-1-1,0 1 1,1-1-1,-1 1 1,0-1-1,1 1 1,-1-1-1,1 1 1,-1-1-1,1 0 0,0 1 1,1 2-27,1-1 0,0 0-1,-1 1 1,1-1 0,0-1 0,0 1-1,0 0 1,0-1 0,0 1 0,0-1 0,1 0-1,-1 0 1,0 0 0,1-1 0,-1 1 0,1-1-1,4 1 1,67-2-1195,-63 0 876,56-9-3906,-2-14-4136,-26 5 1110</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3.503"/>
    </inkml:context>
    <inkml:brush xml:id="br0">
      <inkml:brushProperty name="width" value="0.025" units="cm"/>
      <inkml:brushProperty name="height" value="0.025" units="cm"/>
    </inkml:brush>
  </inkml:definitions>
  <inkml:trace contextRef="#ctx0" brushRef="#br0">151 1 16239,'-12'8'2141,"-1"1"-1577,-60 45 2302,68-49-2741,0-1 0,0 1 0,0 0-1,1 0 1,0 0 0,0 0 0,0 1-1,1 0 1,-1 0 0,2 0 0,-6 12-1,8-17-130,0-1 0,0 1-1,0-1 1,0 1-1,1-1 1,-1 1-1,0-1 1,0 1 0,0-1-1,0 1 1,0-1-1,1 0 1,-1 1-1,0-1 1,0 1 0,1-1-1,-1 1 1,0-1-1,1 0 1,-1 1-1,0-1 1,1 0 0,-1 1-1,1-1 1,-1 0-1,0 0 1,1 1-1,-1-1 1,1 0 0,-1 0-1,1 0 1,-1 0-1,1 1 1,-1-1 0,1 0-1,-1 0 1,1 0-1,-1 0 1,1 0-1,-1 0 1,1 0 0,-1-1-1,1 1 1,0 0-1,25-4-334,-8-3 68,0 0 0,0-1 0,30-20 0,-35 20 16,0 0 0,0 0 0,1 2 0,0-1 0,0 2 0,0 0 0,0 1 0,22-4 0,-29 7 230,0 1 1,0-1-1,1 1 1,-1 1 0,0-1-1,0 1 1,0 1 0,0-1-1,0 1 1,9 4-1,-14-5 75,0 1-1,0-1 1,0 1-1,0-1 1,0 1-1,0 0 1,0 0-1,-1 0 1,1 0-1,-1 0 0,1 0 1,-1 0-1,0 0 1,0 1-1,0-1 1,0 0-1,0 1 1,-1-1-1,1 1 1,-1-1-1,0 1 0,1-1 1,-1 1-1,0-1 1,0 1-1,-1-1 1,1 1-1,0-1 1,-1 1-1,0-1 1,1 0-1,-3 5 0,-1 2 296,0-1 0,0 1 0,-1-1-1,0 0 1,0-1 0,-1 1 0,0-1-1,0 0 1,-1 0 0,-13 10 0,8-7-10,0-1 0,-1 0 1,0-1-1,-1-1 1,-26 11-1,38-16-399,-1-1 0,1 0 0,-1 0 0,0-1 0,1 1 0,-1 0 0,0-1-1,0 0 1,0 0 0,1 0 0,-1 0 0,0 0 0,0 0 0,0-1 0,1 1 0,-1-1-1,-5-1 1,7 0-282,0 1-1,-1-1 1,1 1-1,0-1 1,0 0-1,0 0 1,0 1-1,0-1 1,1 0-1,-1 0 1,0 0-1,1 0 1,-1 0-1,1 0 1,0 0-1,0 0 1,0 0-1,0 0 1,0 0-1,0 0 1,0 0-1,1 0 1,-1 0-1,2-3 1,7-30-7548</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3.895"/>
    </inkml:context>
    <inkml:brush xml:id="br0">
      <inkml:brushProperty name="width" value="0.025" units="cm"/>
      <inkml:brushProperty name="height" value="0.025" units="cm"/>
    </inkml:brush>
  </inkml:definitions>
  <inkml:trace contextRef="#ctx0" brushRef="#br0">66 481 20980,'-7'9'1276,"5"-7"-1214,-4 5 323,0 1 0,0 0 0,1 0 0,0 0 0,0 1 0,1 0 0,0 0-1,1 0 1,0 0 0,0 0 0,1 1 0,-2 13 0,4-22-364,0 0 0,0 0 1,1 1-1,-1-1 0,0 0 1,1 0-1,-1 0 0,1 1 1,-1-1-1,1 0 0,-1 0 1,1 0-1,0 0 0,0 0 0,-1 0 1,1 0-1,0 0 0,0-1 1,0 1-1,0 0 0,0 0 1,0-1-1,0 1 0,1 0 1,-1-1-1,0 1 0,0-1 0,0 0 1,1 1-1,-1-1 0,0 0 1,0 0-1,1 0 0,-1 0 1,0 0-1,0 0 0,3 0 0,3-1-14,0 1-1,0-1 1,0 0-1,0-1 0,-1 0 1,9-3-1,-1-2 18,1-1 0,-1 0 0,-1-1 0,1-1 1,-2 0-1,1-1 0,-2 0 0,1-1 0,-2 0 0,16-23 0,-7 7-61,-1-1 0,-1-1 0,-2 0 0,12-37 0,-16 37 11,-2 0-1,7-42 1,-14 57-42,0 0 1,-1 0 0,-1 0 0,0 0 0,-1 0-1,-5-29 1,6 41 46,-1 1 1,1 0-1,-1-1 0,1 1 0,-1 0 0,0 0 1,0 0-1,0 0 0,0 0 0,0 0 0,0 0 1,-1 0-1,1 0 0,-1 0 0,1 0 0,-1 1 1,0-1-1,0 1 0,0-1 0,0 1 0,0 0 1,0 0-1,0 0 0,0 0 0,0 0 0,0 0 1,0 1-1,-1-1 0,1 1 0,0-1 0,-1 1 1,1 0-1,0 0 0,-1 0 0,1 0 0,0 0 1,-1 1-1,1-1 0,0 1 0,0-1 0,-3 2 1,-3 1 15,0 0 0,0 1 0,0 0 0,1 1 0,-1-1 0,1 1 0,0 1 0,1 0 0,-11 10 0,0 4 144,0 1-1,-23 41 1,34-52 25,1 0-1,0 1 0,1-1 1,0 1-1,1 0 0,0 0 1,1 0-1,0 0 0,0 12 1,2-22-153,0 1 1,0-1-1,0 1 1,0-1-1,1 1 1,-1-1-1,1 1 1,-1-1-1,1 0 1,-1 1-1,1-1 1,0 0 0,0 0-1,0 1 1,0-1-1,-1 0 1,2 0-1,-1 0 1,0 0-1,0 0 1,0 0-1,0 0 1,1 0-1,-1-1 1,0 1-1,1 0 1,-1-1 0,0 1-1,1-1 1,-1 0-1,1 1 1,-1-1-1,1 0 1,-1 0-1,1 0 1,-1 0-1,1 0 1,-1 0-1,1 0 1,1-1-1,7 0 9,0 0-1,0-1 0,-1 0 0,1-1 0,11-4 0,14-10-693,0-1 0,58-41 1,11-7-1390,-101 64 2059,0 0-1,1 1 1,-1-1 0,1 0 0,-1 1-1,1 0 1,-1 0 0,1 0-1,0 0 1,5 1 0,-8 0 35,0 0 1,0 1 0,0-1-1,0 1 1,0-1-1,0 1 1,-1 0-1,1-1 1,0 1 0,0 0-1,-1-1 1,1 1-1,0 0 1,-1 0-1,1 0 1,0 0 0,-1 0-1,0 0 1,1 0-1,-1 0 1,1 0-1,-1 0 1,0 0 0,0 0-1,0 0 1,1 0-1,-1 0 1,0 0-1,0 0 1,0 0 0,-1 0-1,1 0 1,0 0-1,0 0 1,-1 0-1,0 2 1,-3 22 547,-1 0 1,-1 0-1,-12 29 0,9-28-1442,1 0 0,-7 41 0,13-50-3637</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4.397"/>
    </inkml:context>
    <inkml:brush xml:id="br0">
      <inkml:brushProperty name="width" value="0.025" units="cm"/>
      <inkml:brushProperty name="height" value="0.025" units="cm"/>
    </inkml:brush>
  </inkml:definitions>
  <inkml:trace contextRef="#ctx0" brushRef="#br0">0 1 17585,'0'0'7388,"3"16"-6299,15 166 597,-12-98-1485,26 136-1,-30-213-192,0 0-1,0 0 0,0 0 1,1-1-1,0 1 1,0-1-1,5 7 0,-7-12-30,0 1 0,1-1-1,-1 1 1,0-1 0,1 1 0,0-1-1,-1 0 1,1 0 0,0 0-1,-1 0 1,1 0 0,0 0-1,0 0 1,0-1 0,0 1-1,0-1 1,0 1 0,0-1-1,0 0 1,0 0 0,0 0-1,0 0 1,0 0 0,0 0-1,-1 0 1,1-1 0,0 1-1,0-1 1,3-1 0,3-1-325,0-1 1,0 0-1,0-1 1,-1 0-1,0 0 0,0-1 1,0 0-1,8-9 1,48-61-5382,-50 59 3594,22-31-5702</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6.559"/>
    </inkml:context>
    <inkml:brush xml:id="br0">
      <inkml:brushProperty name="width" value="0.025" units="cm"/>
      <inkml:brushProperty name="height" value="0.025" units="cm"/>
    </inkml:brush>
  </inkml:definitions>
  <inkml:trace contextRef="#ctx0" brushRef="#br0">141 1 15310,'0'0'9012,"-8"8"-8361,-6 9-394,1 1-1,0 0 1,1 0 0,1 2 0,1-1-1,0 1 1,2 1 0,0 0 0,2 0-1,-7 33 1,13-52-252,0 0 0,0 0 0,0 0 0,0 0 0,0-1 0,1 1 0,-1 0 0,1 0 0,-1 0 0,1 0 0,0-1 0,0 1 0,-1 0 0,1-1 0,0 1 0,1 0 0,-1-1 0,0 1 0,0-1 0,1 0 0,-1 1 0,1-1 0,-1 0 0,1 0 0,-1 0 0,1 0 0,0 0 0,-1 0 0,1-1 0,0 1 0,0-1 0,0 1 0,-1-1 0,1 1 0,3-1 0,10 2 37,0-1 1,0-1 0,27-2 0,-11 0 17,18 1-21,-28-1-46,0 2 0,0 1 0,22 3 0,-42-4 10,0 0-1,0 0 1,0 0 0,0 0 0,0 0 0,0 1 0,0-1-1,0 0 1,0 1 0,0-1 0,0 1 0,0-1-1,0 1 1,0 0 0,0-1 0,-1 1 0,1 0 0,0-1-1,-1 1 1,1 0 0,0 0 0,-1 0 0,1 0 0,-1 0-1,1-1 1,-1 1 0,1 0 0,-1 0 0,0 0 0,0 0-1,1 0 1,-1 0 0,0 2 0,0-1 57,-1-1 0,1 1 1,-1-1-1,1 1 0,-1 0 0,1-1 1,-1 0-1,0 1 0,0-1 0,0 1 1,0-1-1,0 0 0,0 1 0,0-1 1,0 0-1,-1 0 0,1 0 0,0 0 1,-1 0-1,-2 1 0,-15 7 206,-1 0-1,-1-2 1,1 0-1,-1-2 1,0 0-1,0-1 1,-1-1 0,1-1-1,-1-1 1,1-1-1,-37-5 1,55 5-314,1-1 0,-1 0 0,1 0 1,0 0-1,-1 0 0,1 0 0,0 0 0,0-1 0,-1 1 1,1-1-1,0 0 0,1 1 0,-1-1 0,0 0 0,0 0 1,1 0-1,-1 0 0,-1-4 0,3 5-8,-1 0 0,1 0 0,-1 0 0,1 0 0,0 0 0,-1 0 0,1 0 0,0 0 1,0 0-1,0-1 0,0 1 0,0 0 0,0 0 0,0 0 0,0 0 0,1 0 0,-1 0 0,0 0 0,1 0 0,-1-1 0,1 1 0,-1 0 0,1 0 0,-1 1 0,1-1 0,0 0 0,-1 0 0,1 0 0,0 0 0,0 0 0,-1 1 0,1-1 0,0 0 1,0 1-1,0-1 0,0 1 0,0-1 0,0 1 0,0-1 0,0 1 0,0 0 0,2-1 0,12-3-2421,1 1 1,-1 1-1,1 0 1,20 0-1,-17 1-851,27 0-8459</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4.728"/>
    </inkml:context>
    <inkml:brush xml:id="br0">
      <inkml:brushProperty name="width" value="0.025" units="cm"/>
      <inkml:brushProperty name="height" value="0.025" units="cm"/>
    </inkml:brush>
  </inkml:definitions>
  <inkml:trace contextRef="#ctx0" brushRef="#br0">84 122 13389,'0'0'2621,"-11"9"16,-4 3-1606,-37 35 2673,47-36-691,16-11-2552,20-10-817,64-49-740,-69 41 743,1 1-1,44-19 0,-71 35 383,1 1 0,0-1 1,0 1-1,0-1 0,-1 1 0,1 0 0,0-1 1,0 1-1,0 0 0,0 0 0,0 0 0,0-1 1,0 1-1,0 0 0,-1 0 0,1 0 0,0 1 1,0-1-1,0 0 0,0 0 0,0 0 0,0 1 0,0-1 1,-1 1-1,1-1 0,0 0 0,0 1 0,0-1 1,-1 1-1,1 0 0,0-1 0,-1 1 0,1-1 1,0 1-1,-1 0 0,1 1 0,8 38 1143,-10-37-1126,1 0-1,0 0 0,0 0 1,0 0-1,1 0 1,-1 0-1,1 0 0,0 0 1,0 0-1,0 0 1,0-1-1,0 1 0,0 0 1,1 0-1,0-1 1,-1 1-1,1-1 0,0 0 1,0 1-1,0-1 1,4 3-1,-1-4-77,0 0 1,-1 0-1,1 0 0,0-1 0,0 0 1,0 0-1,0 0 0,0 0 0,0-1 1,-1 0-1,1 0 0,0 0 0,0-1 0,-1 0 1,1 1-1,-1-2 0,6-2 0,13-8-970,-1-2 0,21-16 0,-17 12-1244,48-37-8671,-42 33 2338</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5.086"/>
    </inkml:context>
    <inkml:brush xml:id="br0">
      <inkml:brushProperty name="width" value="0.025" units="cm"/>
      <inkml:brushProperty name="height" value="0.025" units="cm"/>
    </inkml:brush>
  </inkml:definitions>
  <inkml:trace contextRef="#ctx0" brushRef="#br0">78 366 12011,'0'0'3235,"-8"11"-1227,0-2-1607,1-1 116,0-1 0,1 2-1,-1-1 1,1 1 0,1 0-1,0 0 1,0 0-1,1 1 1,-5 16 0,9-25-501,0-1 0,0 0-1,0 1 1,0-1 0,1 1 0,-1-1 0,0 0 0,0 1 0,1-1 0,-1 1 0,0-1 0,1 0 0,-1 1 0,0-1 0,1 0 0,-1 0 0,1 1 0,-1-1 0,0 0 0,1 0 0,-1 0 0,1 0 0,-1 1 0,1-1 0,-1 0-1,1 0 1,-1 0 0,1 0 0,-1 0 0,0 0 0,1 0 0,-1 0 0,1 0 0,-1 0 0,1 0 0,-1-1 0,1 1 0,-1 0 0,1 0 0,-1 0 0,1-1 0,23-6 24,-9-2-20,-1 0 0,0 0 1,0-1-1,-1-1 0,0 0 1,13-16-1,64-83-659,-66 76 618,36-65 0,-55 88 153,1-1 0,-1 0 0,-1 0 0,0 0 0,0 0 0,-1 0 0,-1-1 0,0 0 0,-1 1-1,0-15 1,-1 27-124,0-1 0,0 1-1,0-1 1,0 1-1,0 0 1,0-1-1,0 1 1,0-1-1,0 1 1,0-1-1,-1 1 1,1 0-1,0-1 1,0 1 0,0-1-1,-1 1 1,1 0-1,0-1 1,0 1-1,-1 0 1,1-1-1,0 1 1,-1 0-1,1-1 1,0 1-1,-1 0 1,1 0-1,0-1 1,-1 1 0,1 0-1,0 0 1,-1 0-1,1 0 1,-1-1-1,1 1 1,-1 0-1,1 0 1,0 0-1,-1 0 1,1 0-1,-1 0 1,1 0 0,-1 0-1,1 0 1,0 0-1,-1 1 1,1-1-1,-1 0 1,1 0-1,-1 0 1,1 0-1,0 1 1,-1-1-1,1 0 1,0 0 0,-1 1-1,-19 17 188,12-4-33,2 0-1,-1 0 1,2 0-1,0 1 0,1 0 1,0 0-1,1 0 1,1 1-1,0-1 1,2 1-1,-1-1 1,2 1-1,0-1 1,1 1-1,6 26 1,-6-37-142,0 0 0,1-1 1,-1 1-1,1-1 0,0 1 1,0-1-1,1 0 0,-1 0 1,1 0-1,0-1 0,0 1 1,0-1-1,0 0 0,1 0 1,-1 0-1,1-1 1,0 0-1,9 4 0,-2-3-575,1 0-1,-1 0 1,1-1-1,0-1 1,0 0-1,20-1 1,8-3-4986</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5.524"/>
    </inkml:context>
    <inkml:brush xml:id="br0">
      <inkml:brushProperty name="width" value="0.025" units="cm"/>
      <inkml:brushProperty name="height" value="0.025" units="cm"/>
    </inkml:brush>
  </inkml:definitions>
  <inkml:trace contextRef="#ctx0" brushRef="#br0">0 1 18097,'0'0'6726,"29"81"-5893,-12-27-288,-2 3-417,1-2-96,-2-7-448,-3-6-417,-2-14-416,-2-6-513,-4-13-256,-3-17-4196,-15-17-1313</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5.885"/>
    </inkml:context>
    <inkml:brush xml:id="br0">
      <inkml:brushProperty name="width" value="0.025" units="cm"/>
      <inkml:brushProperty name="height" value="0.025" units="cm"/>
    </inkml:brush>
  </inkml:definitions>
  <inkml:trace contextRef="#ctx0" brushRef="#br0">34 310 11627,'0'0'5701,"-34"-66"-3491,34 42 161,10-3-1026,14 0-288,9-3-416,6 3-289,10-1-288,0 6-64,1 1-609,-3 5-1344,-8 5-1250,-14 4-1570,-11 4-2786</inkml:trace>
  <inkml:trace contextRef="#ctx0" brushRef="#br0" timeOffset="1">134 269 17168,'0'0'5541,"52"-3"-4387,-4-25 31,9-8-833,7 0-288,-3 1-320,-5 8-1442,-7 9-1377,-20 15-256,-17 3-1281,-12 21 1121,-18 8-4773</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6.216"/>
    </inkml:context>
    <inkml:brush xml:id="br0">
      <inkml:brushProperty name="width" value="0.025" units="cm"/>
      <inkml:brushProperty name="height" value="0.025" units="cm"/>
    </inkml:brush>
  </inkml:definitions>
  <inkml:trace contextRef="#ctx0" brushRef="#br0">0 141 15118,'0'0'5317,"50"17"-3971,-17-30 287,5-5-736,2-5-737,2 3-96,-1-1-768,-5 0-1923,-6 1-1120,-7-2-3012</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6.545"/>
    </inkml:context>
    <inkml:brush xml:id="br0">
      <inkml:brushProperty name="width" value="0.025" units="cm"/>
      <inkml:brushProperty name="height" value="0.025" units="cm"/>
    </inkml:brush>
  </inkml:definitions>
  <inkml:trace contextRef="#ctx0" brushRef="#br0">29 196 12908,'-3'10'2723,"0"-3"-2294,-15 47 1227,17-50-1450,0-1 0,0 1-1,0 0 1,1 0 0,-1-1-1,1 1 1,0 0 0,0 0-1,1-1 1,-1 1 0,1 0-1,-1 0 1,3 6-1,-2-9-142,0 0 0,0 0 0,1 0 0,-1 0 0,0 0 0,0 0 0,0 0-1,1-1 1,-1 1 0,1 0 0,-1-1 0,0 1 0,1-1 0,-1 1-1,1-1 1,-1 0 0,1 0 0,-1 1 0,1-1 0,-1 0 0,1 0-1,-1-1 1,1 1 0,-1 0 0,1 0 0,-1-1 0,1 1 0,-1-1-1,1 1 1,-1-1 0,0 0 0,1 1 0,-1-1 0,0 0 0,2-1-1,5-3 118,0 0-1,-1 0 1,0 0-1,12-12 1,5-11 116,-2 0-1,38-63 1,-5 6-1087,-55 85 785,0 0 0,0 0 0,0 0 1,0 0-1,0-1 0,0 1 0,0 0 0,0 0 1,0 0-1,0 0 0,0 0 0,1-1 0,-1 1 1,0 0-1,0 0 0,0 0 0,0 0 0,0 0 1,0 0-1,0-1 0,1 1 0,-1 0 0,0 0 1,0 0-1,0 0 0,0 0 0,1 0 0,-1 0 1,0 0-1,0 0 0,0 0 0,0 0 0,1 0 0,-1 0 1,0 0-1,0 0 0,0 0 0,0 0 0,1 0 1,-1 0-1,0 0 0,0 0 0,0 0 0,0 0 1,0 0-1,1 0 0,-1 1 0,0-1 0,0 0 1,0 0-1,0 0 0,0 0 0,1 0 0,-1 0 1,0 0-1,0 1 0,0-1 0,3 17 157,-2 30 660,-1-38-662,0-4-35,0 6 35,0 0 1,1 0 0,0 0-1,0 0 1,5 13-1,-6-23-130,0 1 1,1 0-1,-1-1 0,1 1 0,0-1 0,0 1 0,-1-1 1,1 1-1,0-1 0,0 0 0,0 0 0,1 1 0,-1-1 1,0 0-1,0 0 0,1 0 0,-1 0 0,0 0 0,1 0 1,-1-1-1,1 1 0,-1 0 0,1-1 0,0 1 0,-1-1 1,1 1-1,0-1 0,-1 0 0,1 0 0,0 0 0,-1 0 1,1 0-1,0 0 0,-1 0 0,1 0 0,-1-1 0,1 1 1,0-1-1,-1 1 0,1-1 0,-1 0 0,1 0 0,-1 1 1,3-3-1,5-2 141,-1-1 1,0 1 0,0-1 0,0-1-1,-1 0 1,1 0 0,5-8-1,47-65 213,-24 31-323,-30 40-56,-3 5-74,-1 0 0,1 1 0,0-1 0,0 1 0,0 0 0,0 0 0,1 0 0,-1 0 0,1 0 0,-1 1 0,1-1 0,5-1 0,-8 5 46,0 1 0,0 0 0,0-1 1,0 1-1,-1 0 0,1 0 1,-1 0-1,1-1 0,-1 1 0,0 0 1,1 0-1,-1 0 0,0 0 0,0 0 1,-1 0-1,1 0 0,-1 2 0,1 1 17,0 13-11,-2 49-851,-6-25-2746,8-42 3426,0 1 1,0-1-1,0 0 0,-1 1 1,1-1-1,0 0 0,0 1 1,0-1-1,0 0 0,-1 1 1,1-1-1,0 0 0,0 0 1,-1 1-1,1-1 0,0 0 1,-1 0-1,1 1 0,0-1 1,0 0-1,-1 0 0,1 0 1,0 0-1,-1 0 0,1 1 1,-1-1-1,1 0 0,0 0 1,-1 0-1,1 0 0,0 0 1,-1 0-1,1 0 0,0 0 1,-1 0-1,1 0 0,-1 0 1,1-1-1,0 1 0,-1 0 1,0 0-1,-6-7-9010</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6.877"/>
    </inkml:context>
    <inkml:brush xml:id="br0">
      <inkml:brushProperty name="width" value="0.025" units="cm"/>
      <inkml:brushProperty name="height" value="0.025" units="cm"/>
    </inkml:brush>
  </inkml:definitions>
  <inkml:trace contextRef="#ctx0" brushRef="#br0">1 1 15791,'0'0'3651,"43"49"-15117</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7.239"/>
    </inkml:context>
    <inkml:brush xml:id="br0">
      <inkml:brushProperty name="width" value="0.025" units="cm"/>
      <inkml:brushProperty name="height" value="0.025" units="cm"/>
    </inkml:brush>
  </inkml:definitions>
  <inkml:trace contextRef="#ctx0" brushRef="#br0">6 116 17200,'0'11'2435,"-2"19"-731,0-13-857,1-1-1,0 1 1,2-1 0,0 1 0,3 19 0,-3-34-838,-1-1 1,0 0-1,0 1 1,1-1-1,-1 0 1,1 0-1,-1 1 1,1-1-1,0 0 1,0 0-1,-1 0 1,1 0-1,0 0 1,0 0-1,0 0 1,0 0-1,0 0 1,0 0 0,0 0-1,0 0 1,0-1-1,1 1 1,-1-1-1,0 1 1,0-1-1,1 1 1,-1-1-1,0 0 1,1 1-1,-1-1 1,0 0-1,1 0 1,-1 0-1,1 0 1,-1 0-1,0 0 1,1-1-1,-1 1 1,0 0-1,0-1 1,1 1-1,-1-1 1,0 1 0,3-2-1,1-1-1,0 0-1,0-1 1,0 1-1,-1-1 1,1 0-1,-1 0 1,0-1 0,7-8-1,3-13-108,-1-1 1,-2 0-1,0-1 0,-2 0 0,-1-1 1,-1 0-1,3-33 0,-10 72 105,5 113-12,-4-113 84,1 1 0,0-1 0,0 1 1,1-1-1,1 0 0,-1 0 0,2 0 1,-1 0-1,9 11 0,-12-19-49,0 0 0,1 0 0,-1 0-1,1 0 1,0 0 0,-1-1 0,1 1 0,0-1-1,0 1 1,0-1 0,0 0 0,0 0 0,0 0-1,1 0 1,-1 0 0,0 0 0,0 0 0,1-1 0,-1 1-1,0-1 1,5 0 0,-3 0 11,-1-1 0,1 0 0,-1 0 0,0 0-1,0 0 1,1 0 0,-1-1 0,0 0 0,0 0 0,0 1 0,0-2 0,-1 1 0,4-3-1,4-5 44,-1-1 0,0 0 0,-1 0 0,0-1 0,-1 0 0,7-15 0,-10 19 44,-1 1 1,-1 0-1,0-1 1,0 1-1,0-1 1,-1 0-1,0 1 1,0-1-1,-1-10 1,-1 17-110,1 0 1,-1 0 0,1 0-1,-1 0 1,1 0 0,-1 0-1,0 0 1,0 1 0,1-1-1,-1 0 1,0 0 0,0 1-1,0-1 1,0 1 0,0-1-1,0 1 1,0-1 0,0 1-1,0-1 1,0 1 0,0 0-1,0-1 1,0 1 0,0 0-1,0 0 1,0 0 0,0 0-1,0 0 1,0 0 0,0 0-1,0 1 1,-2-1 0,-17-3-556,19 3 474,1 0-1,0-1 0,-1 1 0,1-1 0,0 1 1,-1 0-1,1-1 0,0 1 0,0-1 0,-1 1 0,1-1 1,0 1-1,0-1 0,0 1 0,0-1 0,0 1 0,0-1 1,0 1-1,0-1 0,0 1 0,0-1 0,0 1 0,0-1 1,0 1-1,0-1 0,0 1 0,0-1 0,1 1 1,-1-1-1,0 1 0,0-1 0,0 1 0,1-1 0,-1 1 1,0 0-1,1-1 0,1 0-233,-1-1 1,1 1 0,-1 0-1,1 0 1,0 1-1,-1-1 1,1 0-1,0 1 1,0-1-1,0 1 1,0-1 0,-1 1-1,1 0 1,0 0-1,3 0 1,5-2-4141,2-1-2971</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7.600"/>
    </inkml:context>
    <inkml:brush xml:id="br0">
      <inkml:brushProperty name="width" value="0.025" units="cm"/>
      <inkml:brushProperty name="height" value="0.025" units="cm"/>
    </inkml:brush>
  </inkml:definitions>
  <inkml:trace contextRef="#ctx0" brushRef="#br0">105 32 6342,'0'0'14814,"-9"-2"-13810,-30-5-785,37 7-220,0 0 0,0 1 0,0-1 1,0 1-1,0-1 0,0 1 1,0 0-1,0 0 0,1 0 1,-1 0-1,0 0 0,0 0 0,1 0 1,-1 0-1,1 1 0,-1-1 1,1 1-1,0-1 0,-1 1 1,1 0-1,0-1 0,0 1 0,0 0 1,0 0-1,0 0 0,1 0 1,-1 0-1,0 3 0,-11 55 234,12-57-184,-1 6 80,0 33 1481,2-41-1568,-1 0-1,0 0 0,1 0 1,-1 0-1,0 0 0,1 0 1,-1-1-1,1 1 0,0 0 1,-1 0-1,1 0 0,0-1 1,-1 1-1,1 0 0,0-1 1,0 1-1,0-1 0,-1 1 1,1-1-1,0 1 0,0-1 1,0 1-1,0-1 0,0 0 1,0 0-1,0 1 0,0-1 1,0 0-1,0 0 0,0 0 1,0 0-1,0 0 0,0 0 1,0-1-1,0 1 0,0 0 1,1-1-1,4 0 33,0-1 0,0 0 1,0-1-1,0 0 0,-1 1 0,1-2 1,-1 1-1,0-1 0,7-5 0,47-48-204,-32 30-231,-19 19 232,24-20-94,-31 26 223,1 1-1,-1 0 1,0 0 0,1 1-1,-1-1 1,1 0 0,-1 0 0,1 1-1,-1-1 1,1 1 0,0-1-1,-1 1 1,1-1 0,0 1 0,-1 0-1,1 0 1,0 0 0,-1 0-1,3 1 1,-3 1 47,1 0 1,-1 1-1,0-1 0,0 1 0,0 0 1,0-1-1,0 1 0,-1 0 1,1 0-1,-1-1 0,0 1 0,1 0 1,-2 3-1,4 14 183,-2-18-217,-1 0 1,1 0-1,0 0 1,1-1 0,-1 1-1,0 0 1,0 0-1,1-1 1,-1 1 0,1 0-1,0-1 1,-1 0-1,1 1 1,0-1 0,0 0-1,0 0 1,0 0-1,0 0 1,0 0 0,0 0-1,0-1 1,0 1 0,0-1-1,0 1 1,0-1-1,1 0 1,-1 0 0,0 0-1,0 0 1,0 0-1,0-1 1,1 1 0,-1-1-1,0 1 1,0-1-1,0 0 1,0 1 0,4-4-1,10-3-477,0-1 1,-1 0-1,27-20 0,-26 17-1185,43-26-6583,-33 23 935</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8.168"/>
    </inkml:context>
    <inkml:brush xml:id="br0">
      <inkml:brushProperty name="width" value="0.025" units="cm"/>
      <inkml:brushProperty name="height" value="0.025" units="cm"/>
    </inkml:brush>
  </inkml:definitions>
  <inkml:trace contextRef="#ctx0" brushRef="#br0">5 359 6662,'0'0'3807,"1"-8"-2814,6-25-780,-6 24-277,-5 21-75,2-4 573,0 0-1,0 1 1,0-1 0,1 0-1,0 1 1,1-1-1,0 1 1,2 11 0,-2-19-372,0 0 1,1-1-1,-1 1 1,1-1-1,-1 1 1,1 0-1,-1-1 1,1 1-1,-1-1 1,1 1-1,0-1 1,-1 0 0,1 1-1,0-1 1,-1 1-1,1-1 1,0 0-1,-1 0 1,1 1-1,0-1 1,0 0-1,-1 0 1,1 0 0,0 0-1,0 0 1,-1 0-1,1 0 1,0 0-1,0 0 1,-1 0-1,1 0 1,0-1-1,-1 1 1,1 0-1,0-1 1,0 1 0,-1 0-1,1-1 1,0 0-1,28-16 805,-9-4-699,-1-2-1,-2 0 1,0-1 0,25-49-1,-17 22 802,28-83 0,-44 88-590,-9 46-358,0 0 0,-1 0 0,1 0 0,0-1 0,0 1 0,-1 0 0,1 0 0,0 0 0,0 0 0,-1 0 0,1 0 0,0-1 0,-1 1 0,1 0 0,0 0 0,0 0 0,-1 0 0,1 0 0,0 0 0,-1 0 0,1 1 0,0-1 0,-1 0 0,1 0 0,0 0 0,0 0 0,-1 0 0,1 0 0,0 0 0,0 1-1,-1-1 1,1 0 0,0 0 0,0 0 0,-1 1 0,1-1 0,0 0 0,0 0 0,0 1 0,-1-1 0,1 0 0,0 1 0,-10 14 186,0 0 0,1 1 0,0 0 0,1 1 0,1 0-1,1 0 1,1 0 0,0 1 0,1 0 0,1 0 0,-2 27 0,5-41-133,0 0 0,-1 0 1,1 0-1,1 0 0,-1 0 0,1 0 1,-1 0-1,1 0 0,0 0 1,1-1-1,-1 1 0,1 0 1,-1-1-1,5 7 0,-4-8-76,1 0-1,0 0 1,-1 0-1,1 0 1,0 0-1,0-1 1,0 1-1,0-1 1,0 0 0,0 0-1,1 0 1,-1 0-1,0-1 1,1 1-1,-1-1 1,0 0-1,1 0 1,3 0-1,-2 0-49,0-1 1,-1 1-1,1-1 0,0 0 0,-1 0 0,1 0 0,-1 0 0,1-1 1,-1 0-1,0 0 0,1 0 0,-1 0 0,0-1 0,0 0 0,-1 0 1,1 0-1,-1 0 0,1 0 0,-1-1 0,0 1 0,0-1 0,-1 0 1,1 0-1,-1 0 0,0 0 0,0-1 0,0 1 0,0-1 0,-1 1 1,0-1-1,0 1 0,0-1 0,0 0 0,-1-8 0,-3 8 1287,-3 12-898,-5 13-302,10-15-12,0-1 1,0 0-1,1 1 0,-1-1 0,1 1 0,0-1 1,0 1-1,1-1 0,-1 0 0,3 9 1,-2-11-35,0 0 0,0-1 0,0 1 0,1 0 0,-1-1 1,0 0-1,1 1 0,-1-1 0,1 0 0,-1 1 0,1-1 0,0 0 1,-1 0-1,1-1 0,0 1 0,0 0 0,0 0 0,-1-1 0,1 1 1,0-1-1,0 0 0,0 1 0,0-1 0,0 0 0,0 0 1,4-1-1,1 1-72,0 0 1,0 0-1,1 1 1,-1 0-1,0 1 1,0-1 0,0 1-1,0 0 1,0 1-1,0 0 1,-1 0-1,1 0 1,-1 1-1,9 7 1,-11-7 134,1 1 1,-1 0-1,0 0 0,0 0 1,-1 1-1,1-1 0,-1 1 1,-1 0-1,1 0 0,-1 0 1,0 0-1,0 0 0,-1 0 1,1 1-1,-1-1 0,0 11 1,1 13 350,3 57 33,-5-81-352,-1-1 1,1 1-1,-1 0 1,0-1-1,0 1 0,-1-1 1,1 0-1,-1 1 1,0-1-1,-1 0 1,-5 10-1,6-13-57,0 0 1,0-1-1,0 1 0,0 0 0,0-1 1,0 1-1,0-1 0,-1 1 0,1-1 1,0 0-1,-1 0 0,1 0 0,-1 0 1,1-1-1,-1 1 0,0-1 0,1 1 1,-1-1-1,0 0 0,1 0 0,-1 0 1,0-1-1,1 1 0,-1-1 0,0 1 1,1-1-1,-1 0 0,1 0 0,-1 0 1,1 0-1,0 0 0,-1-1 0,1 1 1,0-1-1,0 1 0,0-1 0,0 0 1,0 0-1,0 0 0,1 0 0,-1 0 1,0 0-1,1 0 0,0-1 0,0 1 1,-1-1-1,0-4 0,-2-6-119,0 1-1,1-1 1,0 0-1,1 0 1,1-1-1,0 1 1,1 0 0,0 0-1,1-1 1,4-18-1,18-48-2473,12 7-4549,-19 48-87</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8.204"/>
    </inkml:context>
    <inkml:brush xml:id="br0">
      <inkml:brushProperty name="width" value="0.025" units="cm"/>
      <inkml:brushProperty name="height" value="0.025" units="cm"/>
    </inkml:brush>
  </inkml:definitions>
  <inkml:trace contextRef="#ctx0" brushRef="#br0">0 261 18449,'0'0'9198,"9"0"-8797,18 1-240,-1-2 0,43-6 1,-60 5-155,-1 1 1,0-2 0,0 1 0,1-1 0,-1 0-1,-1 0 1,1-1 0,0 0 0,-1-1-1,0 0 1,0 0 0,-1 0 0,10-9-1,-15 13-4,0 0 1,0 0-1,0 0 0,0 0 0,0 0 0,0-1 0,0 1 0,-1 0 0,1 0 0,0 0 0,-1-1 0,1 1 0,-1 0 0,1-1 0,-1 1 0,1-1 0,-1 1 0,0 0 0,0-1 0,0 1 0,0-1 0,0 1 0,0-1 0,0 1 0,-1-3 0,0 3-1,0 0 0,0 0-1,0 0 1,-1 0-1,1 0 1,0 0 0,-1 1-1,1-1 1,0 0 0,-1 0-1,1 1 1,-1-1 0,1 1-1,-1 0 1,1-1 0,-1 1-1,0 0 1,-2 0-1,-3 0 3,-1-1 0,1 2 0,0-1 0,0 1 0,-1 0 0,1 1 0,0 0 0,0 0 0,-7 4 0,5-1 2,0 1 0,1 1 1,0 0-1,1 0 0,-1 0 0,-9 13 0,15-16 5,-1-1 0,1 0-1,0 1 1,0-1 0,0 1-1,0-1 1,0 1-1,1 0 1,-1 0 0,1 0-1,0 0 1,1 0 0,-1 0-1,1 0 1,-1 0 0,1 0-1,0 0 1,1 0 0,0 6-1,1-8 0,-1 0 0,1 0 0,0 0 1,0 0-1,-1-1 0,1 1 0,0-1 0,0 0 0,1 1 0,-1-1 0,0 0 0,0 0 0,1 0 1,-1-1-1,0 1 0,1 0 0,-1-1 0,1 0 0,-1 1 0,0-1 0,1 0 0,-1 0 0,4-1 1,61-3 195,-45-1-179,0-1 0,-1-1 1,0-1-1,0 0 1,-1-2-1,0 0 1,-1-2-1,0 0 1,-1-1-1,0 0 1,-1-2-1,-1 0 0,27-32 1,-33 34-61,-19 22-21,-20 26 23,29-34 32,-17 24 56,-24 48 1,37-66-16,1 0 0,0 0 0,1 0 0,0 1 0,0-1 0,0 1 0,1-1 0,0 1 0,1 0 0,0-1 0,0 1 0,2 12 0,-1-18-33,-1 0 0,1-1 0,0 1 0,0-1 0,1 1 0,-1-1 0,0 1 0,0-1 0,1 0 0,-1 0 0,1 0 0,-1 0 0,1 0 0,-1 0 0,1 0 0,0 0 0,-1 0 0,1-1 0,0 1 0,0-1 0,0 1 0,-1-1 0,1 0 0,0 0 0,0 0 0,0 0 0,0 0 0,-1 0 0,1 0 0,0 0 0,0-1 0,3 0 0,2 0 27,1-1 0,0 0 1,0 0-1,-1 0 0,1-1 0,9-5 0,-2-2-10,-1-1-1,0 0 0,-1-1 0,-1 0 0,0-1 1,0-1-1,-1 1 0,-1-2 0,0 0 1,11-22-1,-21 35-68,-1 5-69,-9 16 111,6-13 68,1 0 0,-1 0 0,1 0 0,0 1 1,1-1-1,-1 1 0,1 0 0,1 0 1,-1 0-1,1 0 0,0 0 0,1 0 0,0 13 1,2-18-51,-1 0 1,1 0 0,-1-1 0,1 1-1,0 0 1,0-1 0,0 1 0,0-1-1,0 1 1,0-1 0,0 0 0,0 0-1,0 0 1,1 0 0,-1-1-1,0 1 1,1 0 0,-1-1 0,1 0-1,-1 1 1,1-1 0,-1 0 0,4-1-1,61-2 289,-59 1-306,-1 0 0,1-1 0,0 0 0,-1 0 0,0 0 0,1-1 0,-1 0 0,-1-1 0,13-9 0,-15 10 0,-1 1 0,1 0 0,-1-1 0,1 0 0,-1 0 0,0 0 0,-1 0 0,1 0 0,-1 0 0,0-1 0,0 1 0,0-1 0,0 0 0,-1 0 0,0 1 0,0-1 0,0-6 0,-1 11 0,0-1 0,0 1 0,0-1 0,0 1 0,0-1 0,0 1 0,0-1 0,0 1 0,0-1 0,0 1 0,-1 0 0,1-1 0,0 1 0,0-1 0,-1 1 0,1-1 0,0 1 0,-1 0 0,1-1 0,0 1 0,-1 0 0,1-1 0,0 1 0,-1 0 0,1 0 0,-1-1 0,1 1 0,-1 0 0,1 0 0,0 0 0,-1 0 0,1-1 0,-1 1 0,1 0 0,-1 0 0,1 0 0,-1 0 0,1 0 0,-1 0 0,1 0 0,-1 0 0,1 0 0,-1 1 0,1-1 0,-1 0 0,1 0 0,0 0 0,-1 0 0,1 1 0,-1-1 0,1 0 0,0 1 0,-1-1 0,1 0 0,-1 1 0,-22 17 0,21-17 0,1 1 0,0-1 0,0 1 0,0-1 0,0 1 0,0-1 0,1 1 0,-1 0 0,0-1 0,1 1 0,-1 0 0,1-1 0,0 1 0,-1 0 0,1 0 0,0 0 0,0-1 0,0 1 0,0 0 0,1 0 0,-1-1 0,0 1 0,1 0 0,-1 0 0,2 2 0,0-3 0,-1 1 0,1-1 0,0 0 0,0 0 0,-1 0 0,1 1 0,0-2 0,0 1 0,0 0 0,0 0 0,1-1 0,-1 1 0,0-1 0,0 1 0,0-1 0,0 0 0,4 0 0,5 0 0,1-1 0,0 0 0,0-1 0,-1 0 0,1-1 0,18-7 0,-16 4 0,0-2 0,0 0 0,22-16 0,-33 22 0,1-1 0,-1 0 0,0 0 0,1 0 0,-1 0 0,-1-1 0,1 1 0,0-1 0,-1 0 0,0 1 0,0-1 0,0 0 0,0 0 0,0-1 0,-1 1 0,0 0 0,1-9 0,-2 13 0,-1-1 0,1 0 0,-1 0 0,1 1 0,-1-1 0,0 0 0,1 1 0,-1-1 0,0 1 0,0-1 0,1 1 0,-1-1 0,0 1 0,0-1 0,0 1 0,0 0 0,1 0 0,-1-1 0,0 1 0,0 0 0,0 0 0,0 0 0,0 0 0,0 0 0,0 0 0,0 0 0,0 0 0,0 1 0,1-1 0,-1 0 0,0 0 0,0 1 0,-1 0 0,-34 10 0,28-6 0,0 1 0,1 0 0,0 0 0,0 0 0,-10 13 0,16-18 0,0 0 0,0 0 0,0 0 0,0 0 0,0 0 0,0 0 0,1 0 0,-1 1 0,0-1 0,0 0 0,1 1 0,-1-1 0,1 0 0,-1 1 0,1-1 0,0 1 0,0-1 0,-1 1 0,1-1 0,0 0 0,0 1 0,0-1 0,1 1 0,-1-1 0,0 1 0,0-1 0,1 1 0,-1-1 0,1 0 0,-1 1 0,1-1 0,0 0 0,0 1 0,-1-1 0,1 0 0,0 0 0,0 0 0,0 0 0,0 0 0,0 0 0,0 0 0,1 0 0,1 1 0,17 8 0,0-1 0,0-1 0,1-1 0,0-1 0,0 0 0,1-2 0,-1-1 0,1 0 0,26-1 0,-47-3 0,1 1 0,-1-1 0,0 1 0,1-1 0,-1 0 0,0 1 0,0-1 0,1 0 0,-1 0 0,0 0 0,0 0 0,0 0 0,0 0 0,0 0 0,-1 0 0,1-1 0,0 1 0,0 0 0,-1 0 0,1-1 0,0-2 0,13-36 0,-10 29 0,0-4-549,1 0 1,1 1-1,0-1 1,1 1-1,0 1 1,1-1-1,1 1 1,0 1-1,1 0 1,0 0-1,1 0 1,0 2-1,1-1 1,0 2-1,21-14 1,0 6-274,-25 14 808,0-1-1,-1 0 1,0 0 0,0-1-1,9-7 1,-16 12 580,-1 0-494,0 0-1,0 1 1,0-1 0,0 0 0,0 1-1,0-1 1,0 0 0,0 1-1,0-1 1,1 1 0,-1 0 0,0-1-1,0 1 1,0 0 0,1 0 0,-1-1-1,0 1 1,1 0 0,-1 0-1,0 2 1,-16 23 1,14-21 126,-14 24 921,0 1 1,-16 46-1,28-63-887,0 0-1,2 1 0,-1 0 0,2-1 0,0 1 0,1 0 0,0 0 0,2 24 0,-1-37-224,0 0-1,0 1 1,1-1-1,-1 0 1,0 0-1,1 0 0,-1 0 1,0 0-1,1 1 1,0-1-1,-1 0 1,1 0-1,0 0 1,-1 0-1,1-1 1,0 1-1,0 0 1,0 0-1,0 0 1,0-1-1,0 1 0,0 0 1,0-1-1,0 1 1,2 0-1,0 0 23,0-1 0,0 1 0,0-1-1,0 0 1,0 0 0,0 0-1,0 0 1,0 0 0,0-1 0,3 0-1,2-1 14,-1 0 0,0-1 0,0 1 0,0-2 0,0 1 0,0-1 0,10-7 0,-8 2-20,-1 0-1,0 0 1,0-1 0,-1 0-1,8-13 1,-13 19-16,1-1-1,-1 1 1,0 0 0,0 0 0,-1-1 0,1 1-1,-1-1 1,0 0 0,0 1 0,-1-1-1,1 0 1,-1 1 0,0-1 0,-1 0-1,1 0 1,-2-7 0,1 11-6,1 0 1,-1 1 0,1-1-1,-1 0 1,1 1-1,-1-1 1,0 0-1,1 1 1,-1-1-1,0 1 1,0-1-1,1 1 1,-1-1-1,0 1 1,0-1-1,0 1 1,0 0-1,1-1 1,-1 1 0,0 0-1,0 0 1,0 0-1,0 0 1,0 0-1,0 0 1,0 0-1,0 0 1,0 0-1,0 0 1,1 1-1,-1-1 1,0 0-1,0 0 1,0 1 0,0-1-1,0 1 1,1-1-1,-2 1 1,-31 20 103,-1 22 216,32-40-302,1 0 0,-1 0 0,1 0 1,-1 0-1,1 0 0,0 0 0,0 0 0,1 0 1,-1 0-1,1 1 0,0-1 0,-1 0 1,1 0-1,1 7 0,0-9-19,-1 0 0,1 0 0,0 0 0,0 0 0,-1 0 0,1 0 0,0 0 0,0 0 0,0 0 0,0 0 0,0-1 0,0 1 0,0 0 0,0-1 0,0 1 0,1-1 0,-1 1 0,0-1 0,0 1 0,0-1 0,1 0 0,-1 0 0,0 0 0,1 1 0,1-2 0,41 2 0,-30-2 0,10 0 0,0-2 0,34-7 0,-34 5 0,-1 1 0,35-1 0,-57 6 0,0 0 0,0 0 0,0 0 0,-1 0 0,1 0 0,0 0 0,-1 0 0,1 1 0,-1-1 0,0 0 0,1 0 0,-1 0 0,0 1 0,0-1 0,0 0 0,1 0 0,-1 1 0,-1-1 0,1 0 0,0 0 0,0 1 0,0-1 0,-1 2 0,3 23 0,0-24 0,0 0 0,0 0 0,0 0 0,1-1 0,-1 1 0,1-1 0,-1 1 0,1-1 0,-1 0 0,1 0 0,0 0 0,-1 0 0,1-1 0,0 1 0,0-1 0,0 0 0,3 1 0,61-1 0,-44-1 0,104-6 0,-126 7-59,-1 0 1,1 0-1,0 1 0,0-1 0,-1 0 1,1 0-1,0 1 0,0-1 0,-1 0 1,1 1-1,0-1 0,-1 0 1,1 1-1,0-1 0,-1 1 0,1-1 1,-1 1-1,1 0 0,-1-1 0,1 1 1,-1 0-1,1-1 0,-1 1 0,1 0 1,-1-1-1,0 1 0,0 0 1,1 0-1,-1-1 0,0 1 0,0 0 1,0 1-1,0-1-130,0 0 1,1 0-1,-1 0 0,0-1 1,0 1-1,1 0 1,-1 0-1,1 0 0,-1 0 1,1-1-1,-1 1 1,1 0-1,-1 0 0,1-1 1,-1 1-1,1 0 1,0-1-1,0 1 0,-1-1 1,1 1-1,0-1 0,0 1 1,1 0-1,11 0-7567</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8.512"/>
    </inkml:context>
    <inkml:brush xml:id="br0">
      <inkml:brushProperty name="width" value="0.025" units="cm"/>
      <inkml:brushProperty name="height" value="0.025" units="cm"/>
    </inkml:brush>
  </inkml:definitions>
  <inkml:trace contextRef="#ctx0" brushRef="#br0">124 0 19923,'-9'0'870,"-54"9"1271,60-9-2117,1 0 0,-1 1 1,1-1-1,0 1 0,-1 0 1,1 0-1,0 0 0,-1 0 1,1 0-1,0 0 0,0 0 0,0 1 1,0-1-1,0 1 0,1 0 1,-1-1-1,0 1 0,1 0 0,-1 0 1,1 0-1,0 0 0,-1 0 1,1 0-1,0 1 0,0-1 0,0 0 1,1 1-1,-1 2 0,41-3-627,-26-2 599,0 0 1,0 1-1,0 0 0,0 1 0,0 0 1,24 9-1,-34-10 54,-1 0 0,1 1 0,-1 0 0,1-1 0,-1 1 0,0 1 0,0-1 0,0 0 0,0 1 0,0 0 0,0-1 0,-1 1 0,1 0 0,-1 0 0,0 1 0,0-1 0,0 0 0,0 1 0,-1-1 0,1 1 0,-1 0 0,0-1 0,0 1 0,0 0 0,-1 0 0,1-1 0,-1 1 0,0 0 0,-1 8 0,1-10 21,-1 0 1,1 1 0,-1-1 0,0 0 0,0 0 0,0 0 0,0 1 0,0-1 0,0 0 0,-1 0 0,1 0 0,-1-1 0,1 1 0,-1 0 0,0-1 0,1 1 0,-1 0 0,0-1-1,0 0 1,0 0 0,0 0 0,-1 1 0,1-2 0,-4 2 0,0 0-584,0 0-1,0 0 1,0-1-1,-1 0 1,1 0-1,0-1 1,0 0 0,-10-1-1,-5-3-5231</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9.215"/>
    </inkml:context>
    <inkml:brush xml:id="br0">
      <inkml:brushProperty name="width" value="0.025" units="cm"/>
      <inkml:brushProperty name="height" value="0.025" units="cm"/>
    </inkml:brush>
  </inkml:definitions>
  <inkml:trace contextRef="#ctx0" brushRef="#br0">38 107 12236,'-2'-12'2514,"2"2"-1753,0 1 81,0 0 1,-1 0-1,0 1 1,-1-1-1,0 0 1,0 1-1,-6-16 0,8 25-809,0-1 0,0 0-1,0 0 1,0 0 0,0 1 0,0-1-1,0 0 1,0 0 0,0 0-1,0 1 1,0-1 0,0 0 0,0 0-1,0 0 1,0 0 0,0 1-1,-1-1 1,1 0 0,0 0-1,0 0 1,0 0 0,0 1 0,0-1-1,0 0 1,-1 0 0,1 0-1,0 0 1,0 0 0,0 0 0,0 0-1,-1 1 1,1-1 0,0 0-1,0 0 1,0 0 0,-1 0-1,1 0 1,0 0 0,0 0 0,0 0-1,-1 0 1,1 0 0,0 0-1,0 0 1,0 0 0,-1 0-1,1 0 1,0 0 0,0 0 0,0 0-1,0-1 1,-1 1 0,1 0-1,0 0 1,0 0 0,0 0 0,0 0-1,-1 0 1,1 0 0,0-1-1,0 1 1,0 0 0,0 0-1,0 0 1,0 0 0,0-1 0,0 1-1,-1 0 1,1 0 0,-3 16 138,-2 45 738,2 0 0,3 0 0,10 73 0,-9-117-640,2 0-1,0 0 1,1 0 0,0 0 0,12 25-1,-15-39-256,0-1 0,0 1-1,0-1 1,0 1-1,1-1 1,-1 0 0,1 0-1,0 0 1,-1 0 0,1 0-1,0 0 1,0 0-1,1 0 1,-1-1 0,0 1-1,0-1 1,1 0-1,-1 0 1,1 0 0,-1 0-1,1 0 1,-1 0 0,1-1-1,0 1 1,-1-1-1,1 1 1,0-1 0,-1 0-1,1 0 1,0-1 0,0 1-1,-1 0 1,1-1-1,0 0 1,-1 1 0,1-1-1,-1 0 1,1-1-1,-1 1 1,0 0 0,1-1-1,-1 1 1,0-1 0,3-2-1,11-8-513,-1 0 0,0-1 0,-1 0 0,21-27 0,17-31-9736,-38 47 1024</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29.703"/>
    </inkml:context>
    <inkml:brush xml:id="br0">
      <inkml:brushProperty name="width" value="0.025" units="cm"/>
      <inkml:brushProperty name="height" value="0.025" units="cm"/>
    </inkml:brush>
  </inkml:definitions>
  <inkml:trace contextRef="#ctx0" brushRef="#br0">111 97 15503,'0'0'4270,"-11"5"-1825,5-3-2309,0 0 0,0 1 0,1-1 0,0 1 0,-1 0 0,1 1 1,0-1-1,0 1 0,1 0 0,-1 0 0,1 1 0,0-1 0,0 1 0,0 0 0,1 0 0,0 0 0,0 1 0,0-1 0,1 1 0,-1 0 0,1-1 0,1 1 0,-1 0 0,-1 12 0,3-16-139,0 0 1,0 0 0,-1 0-1,2-1 1,-1 1-1,0 0 1,0 0-1,1 0 1,-1 0-1,0-1 1,1 1 0,0 0-1,0 0 1,-1-1-1,1 1 1,0-1-1,0 1 1,0 0-1,1-1 1,-1 0 0,0 1-1,0-1 1,3 2-1,-2-2-1,1 0-1,-1 0 1,1-1-1,-1 1 1,1-1 0,-1 1-1,1-1 1,-1 0-1,1 0 1,0 0-1,-1 0 1,1 0-1,-1-1 1,1 1-1,-1-1 1,1 0 0,2-1-1,3-1 30,0-1 0,-1 0 0,1 0 0,-1-1 0,0 0 0,-1 0 0,1-1 0,-1 0 0,0 0 0,8-11 0,5-8 35,24-40 0,-22 24-38,-4 10-10,-14 39-4,-5 25 4,0-13 48,-1-3 38,1 1 0,1 0 0,1-1 0,3 32-1,-2-47-61,-1 0-1,0-1 1,1 1-1,-1-1 1,1 1-1,-1-1 1,1 1-1,0-1 1,0 0-1,0 1 1,-1-1-1,1 0 1,1 1-1,-1-1 1,0 0-1,0 0 1,0 0-1,0 0 1,1 0-1,-1 0 1,1 0-1,-1-1 1,0 1-1,1 0 1,-1-1-1,1 1 0,0-1 1,-1 0-1,1 1 1,-1-1-1,1 0 1,-1 0-1,1 0 1,0 0-1,-1 0 1,1-1-1,-1 1 1,1 0-1,0-1 1,-1 1-1,1-1 1,2-1-1,4-1 139,-1 0-1,1 0 1,-1-1 0,0 0-1,0-1 1,0 1 0,6-7-1,19-21 74,40-50 0,3-5-810,-75 87 546,0 0 1,0 0-1,0-1 0,1 1 1,-1 0-1,0 0 1,0 0-1,0 0 1,0 0-1,0-1 1,0 1-1,1 0 0,-1 0 1,0 0-1,0 0 1,0 0-1,0 0 1,1 0-1,-1 0 0,0 0 1,0 0-1,0 0 1,0 0-1,1 0 1,-1 0-1,0 0 1,0 0-1,0 0 0,1 0 1,-1 0-1,0 0 1,0 0-1,0 0 1,0 0-1,1 0 0,-1 0 1,0 0-1,0 0 1,0 0-1,0 0 1,1 1-1,-1-1 1,0 0-1,0 0 0,0 0 1,0 0-1,0 0 1,0 0-1,1 1 1,-1-1-1,0 0 1,0 0-1,0 0 0,0 0 1,0 1-1,3 17-384,-4 30 334,1-44 64,-9 124 83,9-127-77,0-1 0,0 1 0,0-1 0,0 1 1,0 0-1,1-1 0,-1 1 0,0-1 0,0 1 0,0-1 0,0 1 0,0-1 0,1 1 0,-1-1 0,0 1 0,1-1 1,-1 0-1,0 1 0,1-1 0,-1 1 0,0-1 0,1 0 0,-1 1 0,1-1 0,-1 0 0,0 1 0,1-1 0,-1 0 1,1 0-1,-1 0 0,1 1 0,-1-1 0,1 0 0,0 0 0,-1 0 0,1 0 0,-1 0 0,1 0 0,-1 0 0,1 0 1,-1 0-1,1 0 0,-1 0 0,1 0 0,-1 0 0,1-1 0,-1 1 0,1 0 0,-1 0 0,1 0 0,-1-1 0,1 1 1,-1 0-1,1-1 0,-1 1 0,0 0 0,1-1 0,0 0 0,27-20-67,59-69-3719,-31 28-3218,-22 20-3131</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0.079"/>
    </inkml:context>
    <inkml:brush xml:id="br0">
      <inkml:brushProperty name="width" value="0.025" units="cm"/>
      <inkml:brushProperty name="height" value="0.025" units="cm"/>
    </inkml:brush>
  </inkml:definitions>
  <inkml:trace contextRef="#ctx0" brushRef="#br0">23 381 14318,'0'0'5445,"0"-8"-3417,1-15-1430,-1 16-413,-5 35-183,5-25-2,-2 5 74,-4 29 941,-4 67-1,10-104-973,0 0 0,0 1 0,-1-1 0,1 0 0,0 1 0,0-1 0,0 0-1,0 1 1,0-1 0,1 1 0,-1-1 0,0 0 0,0 1 0,0-1 0,0 0-1,0 1 1,0-1 0,1 0 0,-1 1 0,0-1 0,0 0 0,0 0 0,1 1-1,-1-1 1,0 0 0,0 0 0,1 1 0,-1-1 0,0 0 0,1 0 0,-1 0-1,0 1 1,1-1 0,-1 0 0,0 0 0,1 0 0,-1 0 0,0 0 0,1 0 0,-1 0-1,0 0 1,1 0 0,-1 0 0,1 0 0,-1 0 0,0 0 0,1 0 0,-1 0-1,0 0 1,1 0 0,-1 0 0,0 0 0,1-1 0,-1 1 0,21-13 839,-3-5-615,0-1 0,-1-1 1,-1 0-1,16-27 1,47-93 184,-79 140-448,59-124 616,-53 108-574,0-1 1,-1 0-1,0 0 1,-2 0-1,3-30 1,-32 130-302,25-79 271,-16 118 390,15-109-340,2 0 0,0 1 0,1-1 0,0 0 0,1 0-1,0 0 1,5 15 0,-6-24-94,1-1-1,0 1 1,0-1-1,0 1 1,0-1-1,0 0 1,1 0 0,-1 0-1,1 0 1,0 0-1,0-1 1,0 1-1,0-1 1,0 0 0,0 0-1,1 0 1,-1 0-1,1-1 1,-1 1-1,1-1 1,0 0-1,0 0 1,-1 0 0,6 0-1,25-3-3023,-2-13-3311,4-16-7296</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2.051"/>
    </inkml:context>
    <inkml:brush xml:id="br0">
      <inkml:brushProperty name="width" value="0.025" units="cm"/>
      <inkml:brushProperty name="height" value="0.025" units="cm"/>
    </inkml:brush>
  </inkml:definitions>
  <inkml:trace contextRef="#ctx0" brushRef="#br0">7586 1 17617,'0'0'1083,"-10"0"-559,-908 51-1434,769-39 1360,-974 115 2702,14 99-2743,122 87-1062,755-218 967,4 10-1,-242 152 1,202-83-246,7 11-1,9 11 0,8 11 0,10 11 0,9 9 0,-266 351 0,292-299 217,160-216-204,3 0-1,-46 113 1,76-161-89,1 1 1,0 0-1,2 0 0,-1 0 0,0 29 0,3-43-51,1 0 1,0 0 0,0 1-1,0-1 1,0 0-1,0 0 1,1 0-1,-1 0 1,0 0-1,1 0 1,0 0-1,0 0 1,-1 0-1,1 0 1,0 0-1,0 0 1,1 0-1,-1-1 1,0 1-1,1 0 1,1 1-1,0-1-334,0-1 0,1 0 0,-1 1 0,0-1 0,0-1-1,1 1 1,-1 0 0,0-1 0,1 0 0,-1 1 0,0-1-1,7-1 1,35-3-6957</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2.503"/>
    </inkml:context>
    <inkml:brush xml:id="br0">
      <inkml:brushProperty name="width" value="0.025" units="cm"/>
      <inkml:brushProperty name="height" value="0.025" units="cm"/>
    </inkml:brush>
  </inkml:definitions>
  <inkml:trace contextRef="#ctx0" brushRef="#br0">97 1 8008,'0'0'6219,"0"13"-4009,2 26-1068,-3 1 1,-11 74-1,-16 11-543,11-59 228,3 2 1,3-1-1,-4 101 0,15-165-797,0 0 1,-1 0-1,2 0 1,-1 0 0,0 0-1,1 0 1,-1 0-1,1 0 1,0 0-1,0 0 1,0 0 0,0 0-1,1-1 1,-1 1-1,1 0 1,0-1-1,-1 1 1,5 3-1,-3-4-7,0-1-1,1 1 0,-1 0 0,1-1 0,0 0 0,-1 0 0,1 0 0,0-1 0,0 1 0,-1-1 1,1 0-1,0 0 0,0 0 0,0 0 0,5-2 0,8 0 88,0-1-1,-1-1 1,1-1-1,-1 0 1,29-13-1,74-50 170,-89 50-249,398-260-255,-150 79-5262,-159 108-668</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3.860"/>
    </inkml:context>
    <inkml:brush xml:id="br0">
      <inkml:brushProperty name="width" value="0.025" units="cm"/>
      <inkml:brushProperty name="height" value="0.025" units="cm"/>
    </inkml:brush>
  </inkml:definitions>
  <inkml:trace contextRef="#ctx0" brushRef="#br0">57 10 9097,'0'0'10740,"2"16"-9362,-1 29-734,-3 0-1,-1-1 1,-2 1 0,-16 58 0,13-65 72,2-16-46,1 0 1,1 1-1,1-1 0,0 42 1,4-63-644,-1 0 1,0 0 0,0-1 0,1 1 0,-1 0-1,1 0 1,-1 0 0,1 0 0,-1-1 0,1 1-1,-1 0 1,1 0 0,0-1 0,-1 1 0,1-1-1,0 1 1,-1 0 0,1-1 0,0 1 0,0-1 0,0 0-1,-1 1 1,1-1 0,0 0 0,0 1 0,0-1-1,0 0 1,0 0 0,0 0 0,0 0 0,0 0-1,0 0 1,0 0 0,-1 0 0,1 0 0,0 0-1,0 0 1,0-1 0,0 1 0,0 0 0,0-1-1,0 1 1,-1 0 0,1-1 0,1 0 0,43-22 198,-1-10-280,-1-1-1,-2-3 1,-1-1-1,-2-2 1,-2-1-1,-2-2 1,-2-2-1,-2-1 1,43-85 0,-90 170-3,2 0 0,2 1 0,1 1 0,2 0 0,-8 77 0,18-114 51,0 0 0,0 0 0,0-1 0,0 1 0,1 0 0,-1 0 0,1-1 0,0 1 0,0 0 0,1-1 0,-1 1 0,1-1 0,-1 1 0,1-1 0,2 3 0,-1-4 0,-1 0 0,0 0 0,1 0 0,-1-1 0,1 1 1,0-1-1,-1 0 0,1 1 0,0-1 0,0-1 0,0 1 0,0 0 0,0-1 1,0 1-1,0-1 0,0 0 0,0 0 0,0 0 0,4-1 0,4-1 15,0 0 0,0-1 0,-1 0 0,1-1-1,0 0 1,-1-1 0,0 0 0,0 0 0,-1-1 0,0-1-1,0 0 1,0 0 0,-1 0 0,15-17 0,2-5 18,-2 0 0,-1-2 0,21-37 0,-40 62-116,7-9-316,-1-1 0,-1 0 0,0-1 0,10-33 0,-33 49-19198</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4.536"/>
    </inkml:context>
    <inkml:brush xml:id="br0">
      <inkml:brushProperty name="width" value="0.025" units="cm"/>
      <inkml:brushProperty name="height" value="0.025" units="cm"/>
    </inkml:brush>
  </inkml:definitions>
  <inkml:trace contextRef="#ctx0" brushRef="#br0">148 119 4388,'0'0'3737,"7"-8"-449,-5 5-2621,23-30 2012,-24 32-2222,0-1 1,1 0-1,-1 0 0,0 1 1,-1-1-1,1 0 0,0 0 1,0 0-1,-1 0 0,0 0 0,1 0 1,-1 0-1,0 0 0,0 0 1,0 0-1,0 0 0,0 0 1,0 0-1,-1-4 0,-1 5-261,1 0-1,0 0 0,0 0 1,-1 0-1,1 0 0,-1 0 0,1 1 1,0-1-1,-1 0 0,1 1 1,-1-1-1,0 1 0,1 0 1,-1 0-1,1-1 0,-1 1 1,1 0-1,-1 0 0,0 0 1,1 1-1,-1-1 0,-1 1 1,-38 8 425,33-4-587,0 0 0,0 0 0,0 1 0,1 0 0,0 0 0,0 1 0,0 0 0,1 0 0,0 1 0,0-1 0,1 1 0,0 0 0,1 1 0,-1-1 0,1 1 0,1 0 0,0 0 0,-4 19 0,7-27-31,0-1-1,0 1 0,0 0 1,0 0-1,0 0 0,0 0 1,1-1-1,-1 1 0,0 0 1,0 0-1,1 0 0,-1-1 1,0 1-1,1 0 0,-1 0 0,1-1 1,-1 1-1,1 0 0,-1-1 1,1 1-1,0-1 0,-1 1 1,1 0-1,0-1 0,-1 1 1,1-1-1,0 0 0,-1 1 1,1-1-1,0 0 0,0 1 1,0-1-1,-1 0 0,1 0 1,0 0-1,0 0 0,0 0 0,0 1 1,0-2-1,-1 1 0,1 0 1,0 0-1,0 0 0,0 0 1,-1 0-1,1-1 0,0 1 1,1-1-1,45-15 125,-19 0-371,-1-2 1,0-1 0,33-31 0,-29 24-533,54-36 0,-85 62 785,0 0 1,0 0-1,0 0 1,0 0 0,0 0-1,0-1 1,1 1-1,-1 0 1,0 0-1,0 0 1,0 0 0,0 0-1,0 0 1,1 0-1,-1 0 1,0 0 0,0 0-1,0 0 1,0 0-1,1 0 1,-1 0-1,0 0 1,0 0 0,0 0-1,0 0 1,1 0-1,-1 0 1,0 0 0,0 0-1,0 0 1,0 0-1,0 0 1,1 1-1,-1-1 1,0 0 0,0 0-1,0 0 1,0 0-1,0 0 1,0 0 0,0 0-1,1 1 1,-1-1-1,0 0 1,0 0 0,0 0-1,0 0 1,0 1-1,0 11 433,-5 13 269,-2-5-368,4-12-257,0 1 0,0 0 0,1 1 0,0-1 0,0 0 0,1 12 0,1-21-77,0 1 0,1 0 0,-1 0 0,1 0 0,-1 0-1,1 0 1,-1-1 0,1 1 0,-1 0 0,1 0 0,0-1 0,-1 1-1,1 0 1,0-1 0,0 1 0,0-1 0,-1 1 0,1-1 0,0 0 0,0 1-1,0-1 1,0 0 0,0 1 0,0-1 0,0 0 0,0 0 0,0 0-1,0 0 1,0 0 0,0 0 0,0 0 0,-1 0 0,1 0 0,0-1-1,0 1 1,1 0 0,39-10 138,-26 2-387,-1 0 0,0-1 0,0 0 0,16-15-1,30-20-1659,-60 44 1907,0-1 1,1 1-1,-1 0 0,0 0 1,0 0-1,0 0 0,1-1 1,-1 1-1,0 0 0,1 0 1,-1 0-1,0 0 0,0 0 1,1 0-1,-1 0 0,0 0 1,0 0-1,1 0 1,-1 0-1,0 0 0,1 0 1,-1 0-1,0 0 0,0 0 1,1 0-1,-1 0 0,0 0 1,1 0-1,-1 0 0,0 1 1,0-1-1,1 0 0,-1 0 1,0 0-1,0 0 0,0 1 1,1-1-1,-1 0 1,0 0-1,0 0 0,0 1 1,0-1-1,1 0 0,0 19 256,-10 32-31,6-37-303,3-13-24,0 0-1,-1 0 1,1 0-1,0 1 1,0-1-1,0 0 1,0 0-1,0 0 1,0 0-1,0 0 1,0 1-1,0-1 1,0 0-1,1 0 1,-1 0-1,0 0 1,1 0-1,-1 0 1,1 0-1,-1 0 1,1 0-1,0 0 1,-1 0-1,1 0 1,0 0-1,0-1 1,-1 1-1,1 0 1,0 0-1,2 0 1,-1 0-284,0-1 0,1 0-1,-1 0 1,0 0 0,1 0 0,-1 0 0,0-1 0,0 1-1,1-1 1,-1 1 0,0-1 0,0 0 0,0 0-1,0 0 1,4-2 0,23-16-4922</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5.165"/>
    </inkml:context>
    <inkml:brush xml:id="br0">
      <inkml:brushProperty name="width" value="0.025" units="cm"/>
      <inkml:brushProperty name="height" value="0.025" units="cm"/>
    </inkml:brush>
  </inkml:definitions>
  <inkml:trace contextRef="#ctx0" brushRef="#br0">176 92 13581,'0'0'7575,"-8"4"-4569,-10 8-1828,0-1 0,1 2 0,-25 23 0,34-29-873,1 1 1,-1 0-1,1 0 1,1 1-1,-1 0 1,2 0-1,-1 0 1,1 1-1,-7 19 1,12-28-305,-1-1 0,1 1-1,0 0 1,0-1 0,0 1 0,0 0 0,-1 0 0,1-1 0,0 1 0,0 0-1,0 0 1,0-1 0,0 1 0,1 0 0,-1 0 0,0-1 0,0 1 0,0 0-1,1-1 1,-1 1 0,0 0 0,1-1 0,-1 1 0,1 0 0,-1-1 0,0 1-1,1-1 1,-1 1 0,1-1 0,0 1 0,-1-1 0,1 1 0,-1-1 0,1 1-1,1-1 1,0 1-12,1-1-1,0 1 0,-1-1 0,1 0 1,0 1-1,0-1 0,-1-1 1,1 1-1,0 0 0,3-2 0,5 0-146,0-1-1,0-1 0,0 0 0,11-6 0,-1-4-137,1-2 0,-2 0 0,0-2-1,-1 0 1,-1 0 0,-1-2-1,0-1 1,-2 0 0,0 0 0,-2-2-1,12-25 1,-17 28 1292,-15 25 797,-20 32-541,12-12-1014,1 1 0,-16 43 0,26-59-190,1 0 1,0 1-1,0-1 0,1 1 0,1 0 0,0 0 0,0-1 0,1 1 1,0 0-1,3 15 0,-2-24-51,0 1-1,0 0 1,0-1-1,0 1 1,1-1-1,-1 0 1,1 1-1,-1-1 1,1 0 0,0 0-1,0 0 1,0 0-1,0-1 1,0 1-1,0 0 1,0-1-1,1 1 1,-1-1 0,1 0-1,-1 0 1,1 0-1,-1 0 1,1 0-1,0-1 1,-1 1-1,1-1 1,0 1 0,0-1-1,-1 0 1,6-1-1,-1 1-21,0 0 0,0-1 0,0 0 1,0 0-1,-1-1 0,1 0 0,0 0 0,-1 0 0,1-1 0,-1 0 0,8-5 0,-5 0-110,1 0 0,-2 0 0,1 0 0,10-15 0,-16 20 133,-1 0 0,0 0 1,0 0-1,0 0 0,0 0 0,-1 0 1,1-1-1,-1 1 0,0-1 1,0 1-1,0-1 0,0 1 0,0-1 1,-1 1-1,0-1 0,0 0 0,0 1 1,0-1-1,-1-4 0,0 7 20,1 1 0,0-1-1,-1 1 1,0-1 0,1 1-1,-1-1 1,1 1 0,-1-1 0,0 1-1,1 0 1,-1 0 0,1-1-1,-1 1 1,0 0 0,0 0-1,1 0 1,-1-1 0,0 1 0,1 0-1,-1 0 1,0 0 0,0 0-1,1 1 1,-1-1 0,0 0-1,1 0 1,-1 0 0,0 0 0,1 1-1,-1-1 1,0 0 0,1 1-1,-1-1 1,0 1 0,-23 11 110,18-7-108,0-1 1,0 1-1,1-1 1,0 2-1,0-1 0,0 0 1,0 1-1,1 0 1,0 0-1,0 0 1,1 1-1,0-1 1,0 1-1,0 0 1,1 0-1,0 0 1,-1 10-1,3-16-21,0 0 0,0 0 0,0 0 0,0 1 1,0-1-1,1 0 0,-1 0 0,1 0 0,-1 0 0,1 0 0,-1 0 0,1 0 0,-1-1 0,1 1 1,0 0-1,-1 0 0,1 0 0,0 0 0,0-1 0,0 1 0,0 0 0,-1-1 0,1 1 1,0-1-1,0 1 0,0-1 0,0 0 0,0 1 0,0-1 0,1 0 0,-1 1 0,2-1 1,43 3-207,-36-3 101,41 0-1225,63-7 0,-94 4 1609,-1 0 0,1-2 0,-1 0 1,0-1-1,0 0 0,23-13 0,-40 17-252,0 1 1,0-1-1,0 0 1,0 1-1,0-1 1,0 0-1,0 0 1,-1-1-1,1 1 1,-1 0-1,0 0 0,0-1 1,0 1-1,0-1 1,0 1-1,0-1 1,0 1-1,-1-1 1,0 0-1,1 1 1,-1-1-1,0 1 1,0-1-1,0 0 0,-1-3 1,-1-9 56,-1-1 1,0 0 0,-7-17-1,3 6-48,43 24-5627,-36 3 5061,27 0-8080</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6.055"/>
    </inkml:context>
    <inkml:brush xml:id="br0">
      <inkml:brushProperty name="width" value="0.025" units="cm"/>
      <inkml:brushProperty name="height" value="0.025" units="cm"/>
    </inkml:brush>
  </inkml:definitions>
  <inkml:trace contextRef="#ctx0" brushRef="#br0">147 99 7655,'0'0'5643,"3"-10"-2691,2-1-2306,-3 7-429,-1 1-1,1-1 1,-1 0 0,0-1 0,0 1 0,0 0 0,0 0 0,-1 0 0,0-1 0,0-4 0,0 9-48,-1-1 0,0 0 0,1 0 0,-1 1 0,0-1-1,0 0 1,1 1 0,-1-1 0,0 1 0,0-1 0,0 1 0,0 0 0,0-1-1,0 1 1,1 0 0,-1-1 0,0 1 0,0 0 0,0 0 0,0 0-1,0 0 1,0 0 0,0 0 0,0 0 0,0 0 0,0 0 0,0 1-1,-1-1 1,-32 6 1837,26-2-1824,0-1 0,0 2 0,1-1 1,-1 1-1,1 0 0,0 0 0,1 1 1,-1 0-1,1 0 0,0 0 0,1 1 0,0 0 1,0 0-1,-6 11 0,11-18-179,0 0-1,0 0 1,0 1 0,0-1-1,0 0 1,0 0-1,0 0 1,0 0 0,0 1-1,0-1 1,0 0 0,0 0-1,0 0 1,0 0-1,0 1 1,0-1 0,1 0-1,-1 0 1,0 0 0,0 0-1,0 0 1,0 1-1,0-1 1,0 0 0,0 0-1,1 0 1,-1 0 0,0 0-1,0 0 1,0 0 0,0 0-1,1 1 1,-1-1-1,0 0 1,0 0 0,0 0-1,0 0 1,1 0 0,-1 0-1,0 0 1,0 0-1,0 0 1,0 0 0,1 0-1,-1 0 1,0 0 0,0 0-1,0 0 1,0-1-1,1 1 1,-1 0 0,0 0-1,0 0 1,0 0 0,0 0-1,0 0 1,1 0-1,-1 0 1,0 0 0,0-1-1,0 1 1,0 0 0,0 0-1,0 0 1,1 0-1,-1-1 1,10-6 47,0 0 1,-1-1-1,0 0 0,16-19 0,-18 18-51,1 0-1,0 1 1,1 0-1,0 1 1,0 0-1,15-9 0,-24 18 4,0 0-1,0 0 0,0 0 0,0 0 0,-1-1 0,1 1 0,-1 0 1,1 0-1,-1 0 0,1 0 0,-1 0 0,0-1 0,-1 4 0,-5 6 138,4-5-51,0-1 0,-1 0 1,1 1-1,-1-1 1,0-1-1,0 1 1,0 0-1,-9 5 1,15-37-50,-2 28-45,0-1 0,0 1 0,1-1 0,-1 1 0,0-1 0,0 1 0,0-1 0,1 0 0,-1 1 0,0-1-1,0 1 1,1-1 0,-1 0 0,0 1 0,1-1 0,-1 0 0,0 1 0,1-1 0,-1 0 0,1 0 0,-1 1 0,0-1 0,1 0 0,-1 0 0,1 0-1,-1 1 1,1-1 0,-1 0 0,1 0 0,-1 0 0,1 0 0,-1 0 0,1 0 0,-1 0 0,1 0 0,-1 0 0,0 0 0,1 0 0,-1-1 0,1 1-1,-1 0 1,1 0 0,-1 0 0,1 0 0,-1-1 0,0 1 0,1 0 0,-1-1 0,1 1 0,-1 0 0,0-1 0,1 1 0,-1 0 0,0-1 0,0 1-1,1-1 1,-1 1 0,0 0 0,0-1 0,0 1 0,1-1 0,-1 1 0,0-1 0,0 1 0,0-1 0,0 1 0,0-1 0,0 0 0,2 5-1296,0-1-1,-1 1 1,1-1 0,-1 1 0,0 0 0,0-1 0,0 1 0,-1 0 0,1 0-1,-1 0 1,0 7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9.100"/>
    </inkml:context>
    <inkml:brush xml:id="br0">
      <inkml:brushProperty name="width" value="0.025" units="cm"/>
      <inkml:brushProperty name="height" value="0.025" units="cm"/>
    </inkml:brush>
  </inkml:definitions>
  <inkml:trace contextRef="#ctx0" brushRef="#br0">55 231 14798,'2'-6'229,"6"-11"1401,-2 0 0,0 0 0,-1 0-1,0-1 1,-2 0 0,3-27 0,-6 45-1589,0-1 1,0 1 0,0-1-1,0 1 1,0-1 0,0 1-1,0-1 1,-1 1 0,1-1-1,0 0 1,0 1 0,0 0-1,-1-1 1,1 1 0,0-1-1,-1 1 1,1-1 0,0 1-1,-1-1 1,1 1 0,0 0-1,-1-1 1,1 1 0,-1 0-1,1-1 1,-1 1 0,1 0 0,0 0-1,-1-1 1,0 1 0,1 0-1,-1 0 1,1 0 0,-1 0-1,1 0 1,-1 0 0,1 0-1,-1 0 1,1 0 0,-1 0-1,1 0 1,-1 0 0,1 0-1,-1 0 1,1 0 0,-1 0-1,1 1 1,-1-1 0,1 0-1,-1 0 1,1 1 0,-2 0-1,-25 18 105,20-10-120,0 1 1,1 0-1,1 0 1,-8 19-1,11-24-9,0-1 0,1 1 0,0 0 0,0-1-1,0 1 1,0 0 0,0 0 0,1 0 0,0 0 0,0 0 0,1 0 0,-1 0-1,3 8 1,-2-12 2,0 1 0,0-1-1,0 1 1,0-1 0,0 0-1,1 1 1,-1-1 0,0 0-1,1 0 1,-1 0-1,1 0 1,-1 0 0,1 0-1,-1 0 1,1-1 0,0 1-1,-1-1 1,1 1 0,0-1-1,-1 1 1,1-1 0,0 0-1,2 0 1,43-1 439,-43 1-414,13-3 38,-1 0-1,1-1 0,-1-1 0,0-1 0,-1 0 0,1-1 0,-1 0 0,0-1 0,22-17 0,-28 19-63,1-1 0,-1-1 1,0 1-1,-1-1 0,0-1 0,0 0 0,-1 0 1,0 0-1,-1-1 0,0 0 0,-1 0 1,1 0-1,-2-1 0,7-20 0,-11 30-22,0 1 1,1 0-1,-1-1 0,0 1 1,0-1-1,1 1 0,-1-1 1,0 0-1,0 1 0,0-1 1,0 1-1,0-1 0,0 1 1,0-1-1,0 1 0,0-1 1,0 1-1,0-1 0,0 0 1,0 1-1,0-1 0,-1 1 1,1-1-1,0 1 0,0-1 1,-1 1-1,1-1 0,0 1 1,-1 0-1,1-1 0,0 1 1,-1-1-1,1 1 0,0 0 1,-1-1-1,1 1 0,-1 0 1,1-1-1,-1 1 0,1 0 1,-1 0-1,1-1 0,-1 1 1,1 0-1,-1 0 0,1 0 1,-1 0-1,0 0 0,1 0 1,-1 0-1,1 0 0,-1 0 1,1 0-1,-1 0 0,1 0 1,-1 0-1,1 0 0,-1 1 1,1-1-1,-1 0 0,-31 20-210,17-4 262,1 0 0,0 0 0,-18 31-1,26-38 22,1-1-1,1 1 0,0 0 0,0 1 0,1-1 0,0 1 0,0 0 0,1-1 0,1 1 0,-1 11 0,2-19-58,0-1 1,0 0-1,0 1 1,1-1-1,-1 0 1,0 0-1,1 1 1,-1-1-1,1 0 1,-1 0-1,1 0 1,-1 1-1,1-1 1,0 0-1,0 0 1,-1 0-1,1 0 1,0 0-1,0 0 1,0-1-1,0 1 1,0 0-1,1 0 1,1 0-1,1 1 35,0 0 0,1-1 0,-1 0-1,0 0 1,1 0 0,-1-1 0,8 1 0,3-1 45,0-1 1,-1 0-1,1-1 1,14-5-1,-15 3-90,0-1 0,0 0 0,-1-1 0,0-1 0,0 0 0,-1-1 0,0 0 0,0-1 0,-1 0 0,0-1 0,-1 0 0,0-1 0,-1 0 0,15-21 0,-20 19 0,-10 14 0,-13 16 0,17-14 0,-24 41 0,25-42 0,0 0 0,0 1 0,0-1 0,0 1 0,0-1 0,0 1 0,1-1 0,-1 1 0,1-1 0,0 1 0,0 0 0,0-1 0,0 1 0,0 0 0,0-1 0,2 5 0,-1-6 0,1 0 0,-1 1 0,1-1 0,0 0 0,-1-1 0,1 1 0,0 0 0,0 0 0,-1-1 0,1 1 0,0-1 0,0 1 0,0-1 0,0 0 0,0 0 0,0 0 0,-1 0 0,1 0 0,0 0 0,0 0 0,2-1 0,45-8 0,-32 2 0,1-1 0,-1-1 0,-1 0 0,0-1 0,0-1 0,-1 0 0,0-1 0,24-25 0,-86 116 0,42-72 0,1-1 0,0 0 0,0 1 0,0 0 0,1 0 0,0 0 0,0 1 0,1-1 0,0 1 0,0-1 0,1 1 0,-1 13 0,3-20-13,-1-1 0,1 1 0,0-1-1,0 1 1,-1-1 0,1 1 0,0-1 0,0 0 0,0 1 0,-1-1 0,1 0-1,0 0 1,0 1 0,0-1 0,0 0 0,0 0 0,0 0 0,0 0 0,-1 0-1,1 0 1,0 0 0,0-1 0,0 1 0,0 0 0,0 0 0,-1-1-1,1 1 1,0 0 0,0-1 0,0 1 0,-1-1 0,1 1 0,0-1 0,-1 0-1,1 1 1,0-2 0,1-1-1006,0-1 0,0 0 0,-1 0 0,0 0 0,1 0 0,-2 0 0,1 0-1,0 0 1,-1-6 0,2-28-10501</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6.835"/>
    </inkml:context>
    <inkml:brush xml:id="br0">
      <inkml:brushProperty name="width" value="0.025" units="cm"/>
      <inkml:brushProperty name="height" value="0.025" units="cm"/>
    </inkml:brush>
  </inkml:definitions>
  <inkml:trace contextRef="#ctx0" brushRef="#br0">61 50 8168,'0'0'16020,"-8"6"-14685,4-4-1190,0 1 0,0 0 0,1 1 1,-1-1-1,1 0 0,-1 1 0,1 0 0,0 0 1,1 0-1,-1 0 0,1 0 0,-1 1 0,1-1 1,1 1-1,-1-1 0,1 1 0,-1 0 0,1 0 1,1 0-1,-1-1 0,1 1 0,-1 0 1,1 0-1,1 5 0,0-9-130,-1 0 0,0 1 1,1-1-1,-1 0 0,1 0 0,-1 0 1,1 0-1,0 0 0,-1 0 0,1 0 1,0 0-1,0-1 0,0 1 0,0 0 0,0 0 1,0-1-1,0 1 0,0 0 0,0-1 1,0 1-1,0-1 0,0 1 0,0-1 1,0 0-1,0 0 0,0 1 0,1-1 1,-1 0-1,0 0 0,0 0 0,0 0 1,3 0-1,44-4 144,-31 0-141,1-1 1,-1-1 0,0 0-1,0-1 1,28-18-1,-26 15-132,1 0-1,-1 1 0,32-10 1,-51 19 119,1 0 0,0 0 0,-1 0 0,1-1 0,0 1 0,-1 0 0,1 0 0,-1 0 0,1 0-1,0 0 1,-1 0 0,1 0 0,0 0 0,-1 0 0,1 1 0,0-1 0,-1 0 0,1 0 0,0 1 0,-1-1 0,1 0 0,-1 0 0,1 1 0,-1-1 0,1 1 0,-1-1 0,1 1 0,-1-1 0,1 1 0,-1-1 0,1 1 0,-1-1 0,0 1 0,1-1 0,-1 1-1,0 0 1,0-1 0,1 1 0,-1-1 0,0 1 0,0 0 0,0-1 0,0 1 0,0 0 0,0-1 0,0 1 0,0 1 0,0-1-4,0 0 0,0 0 1,0 0-1,1-1 0,-1 1 0,0 0 0,0 0 0,1 0 1,-1 0-1,0 0 0,1 0 0,-1 0 0,1 0 0,-1-1 1,1 1-1,0 0 0,-1 0 0,1-1 0,0 1 1,0 0-1,-1-1 0,1 1 0,0-1 0,0 1 0,0-1 1,0 1-1,-1-1 0,3 1 0,2-1-166,1 0-1,-1 0 1,1 0-1,-1 0 1,1-1-1,-1 0 1,0 0-1,1-1 1,-1 0-1,0 1 1,0-2-1,0 1 1,5-3-1,66-46-2236,-43 27 325,-27 20 1822,-3 1 177,1 1 1,0-1-1,0 1 1,0 0-1,0 0 1,0 0-1,0 0 1,1 1 0,7-2-1,-11 4 197,0 1 0,-1-1-1,1 1 1,0-1 0,-1 1 0,1-1-1,-1 1 1,0 0 0,1-1 0,-1 1 0,0 0-1,0-1 1,0 1 0,0 0 0,0-1-1,0 1 1,-1-1 0,0 4 0,1-5-118,-12 60 1448,9-49-1264,0 0-1,1 0 1,0 0 0,0 1 0,1-1 0,1 1-1,0-1 1,0 0 0,2 1 0,-1-1 0,1 0-1,1 1 1,5 16 0,0-10-73,0 1-1,-2 0 1,-1 0 0,0 0-1,-1 1 1,-1 0 0,-1 0-1,-1-1 1,-1 23 0,-1-34 12,0 0 0,0 0 0,0 0 0,-1 0 0,0 0 0,0 0 0,-1-1 0,0 1 0,-1-1 0,1 0-1,-2 0 1,1 0 0,-1 0 0,1-1 0,-2 0 0,1 0 0,-1 0 0,0-1 0,0 0 0,0 0 0,-1 0 0,0-1 0,0 0 0,0 0 0,-9 3 0,14-6-118,0 0 0,0 0 0,-1-1 1,1 1-1,0 0 0,0-1 0,-1 1 0,1-1 0,0 0 0,-1 0 0,1 0 1,0 0-1,-1 0 0,1-1 0,0 1 0,-1-1 0,1 1 0,0-1 0,0 0 0,0 0 1,0 0-1,-1 0 0,-2-2 0,2 0-2,1 0 1,-1 0-1,1 0 1,0-1-1,0 1 1,0 0-1,0-1 1,1 0-1,-1 1 1,1-1-1,0 0 1,0 1-1,0-5 1,-1-13-3,0 0-1,1 1 1,2-1 0,3-25 0,-2 32-512,0 0-1,1 0 1,1 0 0,0 0-1,1 1 1,0-1 0,2 1 0,-1 0-1,1 1 1,18-23 0,-6 13-1436,1 0 0,1 1 0,1 2 0,33-23 0,-24 18-8079</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7.165"/>
    </inkml:context>
    <inkml:brush xml:id="br0">
      <inkml:brushProperty name="width" value="0.025" units="cm"/>
      <inkml:brushProperty name="height" value="0.025" units="cm"/>
    </inkml:brush>
  </inkml:definitions>
  <inkml:trace contextRef="#ctx0" brushRef="#br0">112 0 16688,'0'0'6459,"-9"2"-4430,2-1-1817,0 0 1,1 1 0,0 0-1,-1 0 1,1 0-1,0 1 1,0 0 0,-8 6-1,11-7-157,0 0 1,1 0-1,-1 0 0,1 0 0,-1 1 0,1-1 0,0 1 0,0-1 1,0 1-1,0 0 0,0 0 0,1 0 0,-1 0 0,1 0 0,0 0 1,0 1-1,0-1 0,0 0 0,1 1 0,-1-1 0,1 0 0,0 6 0,2-7-167,1 0-1,0-1 1,-1 0-1,1 1 0,0-1 1,0 0-1,0 0 1,-1-1-1,1 1 1,0-1-1,0 1 0,0-1 1,0 0-1,0 0 1,4-1-1,4 2-338,3 2 147,1 0 0,-1 0-1,1 2 1,-1-1 0,16 10 0,-27-13 393,1 1 0,-1 0 0,0 0 0,0 0 0,0 0 0,0 1 0,-1-1 0,1 1 1,-1 0-1,1-1 0,-1 1 0,2 4 0,-3-5 73,-1 0 0,1 0 0,-1-1 1,1 1-1,-1 0 0,0 0 1,0 0-1,0 0 0,0 0 0,0 0 1,0 0-1,0 0 0,-1 0 1,1-1-1,-1 1 0,1 0 0,-1 0 1,0 0-1,1-1 0,-1 1 0,0 0 1,0-1-1,-1 1 0,-1 2 1,-3 2 54,0 0 0,-1 0 0,1-1 0,-1 0 0,0 0 0,0 0 0,-1-1 0,1 0-1,-11 3 1,11-4-420,0-1-1,0 1 0,-1-2 0,1 1 0,0-1 0,-10 1 0,5-5-3587,7-9-3405</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7.617"/>
    </inkml:context>
    <inkml:brush xml:id="br0">
      <inkml:brushProperty name="width" value="0.025" units="cm"/>
      <inkml:brushProperty name="height" value="0.025" units="cm"/>
    </inkml:brush>
  </inkml:definitions>
  <inkml:trace contextRef="#ctx0" brushRef="#br0">198 1 15695,'0'0'12625,"-9"7"-11242,-175 124 816,183-130-2211,1-1 0,0 0 0,0 0-1,0 0 1,-1 0 0,1 0 0,0 0-1,0 0 1,0 0 0,0 0 0,-1 1 0,1-1-1,0 0 1,0 0 0,0 0 0,0 0 0,-1 0-1,1 1 1,0-1 0,0 0 0,0 0 0,0 0-1,0 1 1,0-1 0,0 0 0,0 0-1,0 0 1,0 1 0,0-1 0,0 0 0,0 0-1,0 0 1,0 1 0,0-1 0,0 0 0,0 0-1,0 1 1,0-1 0,0 0 0,0 0-1,0 0 1,0 1 0,0-1 0,0 0 0,1 0-1,-1 0 1,0 0 0,0 1 0,0-1 0,0 0-1,0 0 1,1 0 0,-1 0 0,0 0-1,0 0 1,0 1 0,0-1 0,1 0 0,-1 0-1,0 0 1,0 0 0,0 0 0,1 0 0,-1 0-1,0 0 1,0 0 0,0 0 0,1 0 0,-1 0-1,30 3-681,38-6-736,-47 1 877,53-2-416,-68 4 979,0 0 0,0 0 1,0 1-1,0 0 0,0 0 0,0 0 0,0 1 0,10 4 1,-15-5 37,1-1 0,-1 1 0,0 0 0,1 0 0,-1 0 1,0-1-1,0 1 0,0 0 0,0 0 0,0 0 0,0 1 1,0-1-1,0 0 0,0 0 0,-1 0 0,1 1 0,0-1 0,-1 0 1,1 1-1,-1-1 0,0 1 0,1-1 0,-1 1 0,0-1 1,0 3-1,0-2 75,-1 1 0,0 0 1,1-1-1,-1 1 1,0 0-1,-1-1 0,1 1 1,0-1-1,-1 0 1,1 1-1,-1-1 0,-3 3 1,-4 5 249,-2-1 1,1 0 0,-1-1-1,-13 8 1,4-3-282,0-1-1,-1-1 1,0 0 0,-1-2-1,-24 7 1,85-53-4566,37-19-5967,-31 23 2326</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7.960"/>
    </inkml:context>
    <inkml:brush xml:id="br0">
      <inkml:brushProperty name="width" value="0.025" units="cm"/>
      <inkml:brushProperty name="height" value="0.025" units="cm"/>
    </inkml:brush>
  </inkml:definitions>
  <inkml:trace contextRef="#ctx0" brushRef="#br0">60 39 3555,'0'0'7928,"8"-8"-2798,19-22 3788,-38 41-5057,-23 32-3145,24-26-190,1 0-1,-12 32 0,19-45-462,1 1-1,-1 0 1,1 0-1,0-1 0,0 1 1,0 0-1,1 0 1,0 0-1,0 0 1,0 0-1,1 0 1,-1 0-1,1 0 0,0 0 1,0 0-1,3 5 1,-2-7-62,0 0-1,0-1 1,0 0 0,1 1 0,-1-1 0,1 0 0,-1 0 0,1 0 0,0-1 0,-1 1 0,1-1 0,0 1 0,0-1 0,0 0-1,0 0 1,0 0 0,0-1 0,1 1 0,-1-1 0,0 0 0,0 0 0,0 0 0,1 0 0,-1 0 0,0-1 0,0 1 0,0-1-1,4-1 1,1 0-1,0 0-1,0-1 1,0 0-1,0 0 1,-1 0-1,1-1 1,-1-1-1,0 1 1,12-11-1,-13 9 1,-1 1 0,0-2 0,0 1 0,0 0 0,0-1 0,-1 0 0,-1 0 0,1 0 0,-1-1 0,0 1 0,-1-1 0,1 0 0,-2 1 0,1-1 0,-1 0 0,0 0 0,-1 0 0,0-13 0,-1 19-23,1 0-1,-1 0 1,0 0 0,1 0-1,-1 1 1,0-1 0,0 0-1,0 0 1,0 1 0,-1-1-1,1 1 1,0-1 0,-1 1-1,1-1 1,-1 1 0,1 0 0,-1 0-1,0 0 1,1 0 0,-3-1-1,-1-1-125,0 2-1,0-1 0,0 0 1,0 1-1,0 0 0,-1 0 1,1 0-1,-6 1 1,5 0-104,0 0 1,1 0-1,-1 1 1,0 0 0,1 0-1,-1 1 1,-7 2-1,11-3 121,0-1 0,0 1 0,0 0 0,1 0 0,-1 0 0,0 1 0,0-1 0,1 0 0,-1 1 1,0-1-1,1 1 0,0-1 0,-1 1 0,1 0 0,0-1 0,0 1 0,0 0 0,-1 3 0,1-1-6381</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8.599"/>
    </inkml:context>
    <inkml:brush xml:id="br0">
      <inkml:brushProperty name="width" value="0.025" units="cm"/>
      <inkml:brushProperty name="height" value="0.025" units="cm"/>
    </inkml:brush>
  </inkml:definitions>
  <inkml:trace contextRef="#ctx0" brushRef="#br0">1 1 3619,'0'0'-1281</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8.928"/>
    </inkml:context>
    <inkml:brush xml:id="br0">
      <inkml:brushProperty name="width" value="0.025" units="cm"/>
      <inkml:brushProperty name="height" value="0.025" units="cm"/>
    </inkml:brush>
  </inkml:definitions>
  <inkml:trace contextRef="#ctx0" brushRef="#br0">42 1 4708,'0'0'4858,"5"1"-400,-4-1-4244,1 1 1,-1-1-1,0 1 0,0-1 1,1 1-1,-1-1 1,0 1-1,0 0 0,0 0 1,0-1-1,0 1 1,0 0-1,0 0 0,0 0 1,0 0-1,0 0 1,0 0-1,0 1 0,-1-1 1,1 0-1,-1 0 0,1 0 1,0 3-1,0 1 342,0 1 0,-1 0 0,0-1 1,0 1-1,-1 0 0,0 7 0,-31 163 3316,19-112-1928,2 1 1,-4 102-1,15-163-2257,0 0 0,1 0 0,-1 0 0,1 0 0,0 0-1,0 0 1,0 0 0,1 0 0,1 4 0,-2-7 145,-1 0 0,1 0 0,0 0-1,-1 0 1,1 0 0,0 0 0,0-1 0,0 1 0,-1 0-1,1 0 1,0-1 0,0 1 0,0 0 0,0-1 0,0 1-1,0-1 1,1 1 0,-1-1 0,0 1 0,0-1 0,0 0 0,0 0-1,1 0 1,-1 0 0,0 0 0,0 0 0,0 0 0,0 0-1,1 0 1,-1 0 0,0 0 0,0-1 0,0 1 0,0-1-1,0 1 1,2-1 0,9-8-6718</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39.302"/>
    </inkml:context>
    <inkml:brush xml:id="br0">
      <inkml:brushProperty name="width" value="0.025" units="cm"/>
      <inkml:brushProperty name="height" value="0.025" units="cm"/>
    </inkml:brush>
  </inkml:definitions>
  <inkml:trace contextRef="#ctx0" brushRef="#br0">164 211 18578,'0'0'10046,"-9"0"-9442,5 0-587,-1 0 1,1 0-1,1 1 1,-1-1-1,0 1 1,0 0 0,0 0-1,0 1 1,0-1-1,1 1 1,-7 4-1,4-2 2,0 1 0,1-1 1,0 2-1,0-1 0,0 0 0,1 1 0,-7 10 0,4-4 182,-1 1 0,2 0 0,0 0 1,0 0-1,1 1 0,1 0 0,0 0 1,1 0-1,-2 24 0,5-36-190,-1 0-1,1-1 0,0 1 0,0 0 1,0-1-1,1 1 0,-1 0 0,0-1 1,1 1-1,-1-1 0,1 1 1,-1-1-1,1 1 0,0-1 0,-1 1 1,1-1-1,0 1 0,0-1 0,0 0 1,0 1-1,0-1 0,1 0 1,1 2-1,-1-2 0,1 0 1,-1 0-1,0-1 0,1 1 1,-1 0-1,1-1 1,-1 0-1,1 1 0,-1-1 1,1 0-1,0 0 0,-1-1 1,5 0-1,4-1 12,0-1 0,-1 0 0,1-1-1,-1 0 1,0-1 0,11-6 0,6-7-198,-1-2 0,0 0 0,-1-1 1,-1-2-1,-1 0 0,-2-2 0,0 0 0,-1-2 1,-2 0-1,-1-1 0,-1 0 0,-1-2 1,16-46-1,-23 39 161,-8 37 20,0-1 0,0 1 0,1-1 0,-1 1 0,0-1 0,0 1 0,0-1 0,0 1 0,0-1-1,0 1 1,0-1 0,0 1 0,0-1 0,0 1 0,0-1 0,0 1 0,0 0 0,0-1 0,0 1 0,-1-1 0,1 1 0,0-1 0,0 1-1,0-1 1,-1 1 0,1 0 0,0-1 0,-1 1 0,1 0 0,0-1 0,-1 1 0,1 0 0,0-1 0,-1 1 0,1 0 0,-1 0 0,1-1 0,0 1-1,-1 0 1,1 0 0,-1 0 0,1-1 0,-1 1 0,1 0 0,-1 0 0,1 0 0,-1 0 0,1 0 0,-1 0 0,1 0 0,-1 0 0,1 0 0,-1 1-1,1-1 1,0 0 0,-1 0 0,1 0 0,-1 0 0,1 1 0,-1-1 0,1 0 0,0 0 0,-1 1 0,1-1 0,-1 0 0,1 1 0,0-1-1,-1 1 1,-4 4 27,-1 0 0,1 0-1,1 0 1,-1 1 0,1 0-1,0 0 1,0 0 0,1 0-1,0 1 1,0-1 0,-4 13-1,1 0 158,1 0 1,1 0-1,-3 25 0,6-33-85,0 0-1,1-1 0,0 1 1,0 0-1,2-1 0,-1 1 1,1-1-1,1 0 0,0 1 1,0-1-1,1 0 0,7 13 0,-7-17-150,-1-1 0,1 0 0,0 0 0,0-1 0,1 1 0,-1-1 0,1 0 0,0 0 0,7 4 0,-5-4-382,0-1 1,0 0-1,0 0 1,0-1-1,0 0 1,1 0-1,-1-1 1,14 1-1,16-1-7044</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1.177"/>
    </inkml:context>
    <inkml:brush xml:id="br0">
      <inkml:brushProperty name="width" value="0.025" units="cm"/>
      <inkml:brushProperty name="height" value="0.025" units="cm"/>
    </inkml:brush>
  </inkml:definitions>
  <inkml:trace contextRef="#ctx0" brushRef="#br0">218 41 4420,'3'-21'10431,"-10"8"-4160,5 12-5927,1 0 1,-1 1-1,0-1 0,0 0 1,0 0-1,0 1 0,0-1 1,0 1-1,0 0 0,0 0 1,0 0-1,0 0 0,0 0 1,-4 0-1,-2 1-128,1 1 0,-1 0 0,1 0-1,-1 0 1,1 1 0,0 0 0,0 0 0,-8 5-1,5 1 122,0-1 0,0 2 1,1-1-1,1 1 0,0 0 0,0 1 0,-11 20 0,15-23-235,1-1 0,-1 1 0,1-1 0,1 1 1,-1 0-1,2 0 0,-1 0 0,1 1 0,0-1 0,0 0 0,1 0 1,1 1-1,1 11 0,-2-17-97,1-1 0,-1 1 0,1-1 0,0 0 0,0 1 0,0-1 0,0 0 0,1 0 0,-1 0 0,0 0 0,1 0 0,0 0 0,-1 0 0,1 0 0,0-1 0,0 1 0,0 0 0,0-1 0,0 0 0,4 2 0,-2-1 8,1 0 1,0-1 0,0 0-1,0 0 1,0 0 0,0-1-1,0 0 1,0 1 0,9-3 0,-2 1 4,-1-1 1,0 0 0,0-1 0,0-1 0,0 0 0,-1 0-1,1-1 1,13-8 0,-15 6-19,0-1 0,-1 1 0,0-1 0,0-1 0,-1 1 0,0-1 0,0-1 0,8-16 0,-12 20 0,0 1 0,0-1 0,-1 0 0,0 0 0,0-1 0,0 1 0,-1 0 0,0-1 0,-1 1 0,1-1 0,-1 1 0,0-1 0,0 1 0,-1-1 0,0 1 0,-3-11 0,2 14-42,1 0 1,-1 0-1,0 0 1,0 0-1,-1 0 1,1 0-1,0 0 1,-1 1-1,0-1 1,0 1-1,0 0 1,0 0-1,0 0 1,0 0-1,0 0 1,0 1-1,-1 0 1,1-1-1,-1 1 1,1 0-1,-1 1 1,1-1-1,-1 1 1,0-1-1,1 1 0,-6 1 1,0-1-233,1 0 1,0 1-1,-1 0 0,1 0 0,0 1 1,0 0-1,0 1 0,0-1 1,0 2-1,-12 6 0,-13 14-5102,3-1-3245</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1.786"/>
    </inkml:context>
    <inkml:brush xml:id="br0">
      <inkml:brushProperty name="width" value="0.025" units="cm"/>
      <inkml:brushProperty name="height" value="0.025" units="cm"/>
    </inkml:brush>
  </inkml:definitions>
  <inkml:trace contextRef="#ctx0" brushRef="#br0">217 95 7335,'9'-6'3571,"87"-64"6780,-96 70-10155,1-1-1,-1 1 0,1 0 0,-1 0 0,1-1 0,-1 1 0,1 0 1,-1-1-1,0 1 0,1-1 0,-1 1 0,0 0 0,1-1 0,-1 1 1,0-1-1,1 1 0,-1-1 0,0 1 0,0-1 0,1 1 0,-1-1 1,0 0-1,0 1 0,0-1 0,0 1 0,0-1 0,0 1 0,0-2 1,-14-2 2338,-27 8-1279,21 2-1107,1 1-1,-1 1 0,1 1 0,1 1 0,0 0 1,0 1-1,1 1 0,1 1 0,0 0 0,0 1 0,1 1 1,1 0-1,-22 31 0,34-43-147,1 0 0,-1-1 0,1 1 0,0 0 0,0 0 0,0 0 0,0-1 0,0 1 0,1 0 0,-1 0 0,1 0 0,0 5 0,0-7 0,0 1 0,1-1 0,-1 0 0,1 0 0,-1 0 0,1 0 0,0 1 0,-1-1 0,1 0 0,0 0 0,0 0 0,-1-1 0,1 1 0,0 0 0,0 0 0,0 0 0,0 0 0,0-1 0,1 1 0,-1-1 0,0 1 0,0-1 0,0 1 0,0-1 0,1 1 0,-1-1 0,0 0 0,0 0 0,1 0 0,-1 0 0,2 0 0,24 2-967,0-1 0,46-5 0,-39-1-1501,0-1-1,0-2 1,50-18-1,-10-4-7305</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2.129"/>
    </inkml:context>
    <inkml:brush xml:id="br0">
      <inkml:brushProperty name="width" value="0.025" units="cm"/>
      <inkml:brushProperty name="height" value="0.025" units="cm"/>
    </inkml:brush>
  </inkml:definitions>
  <inkml:trace contextRef="#ctx0" brushRef="#br0">218 12 18738,'-12'7'2381,"-21"10"-6,-46 35 1,71-47-1987,-1 1-1,2 1 1,-1 0 0,1 0 0,-1 0 0,2 1 0,-1 0 0,1 0 0,1 1 0,-1-1-1,2 1 1,-7 14 0,11-22-387,0 0 0,-1 0 0,1 0 0,0 0 0,0 0 0,0 0 0,0 0 0,0 0 0,0 0 0,0 0 0,0 0 0,0-1 0,0 1 0,1 0 0,-1 0 0,0 0 0,1 0 0,-1 0 0,0 0 0,1 0 0,-1-1 0,1 1 0,0 0 0,-1 0 0,1 0 0,0-1 0,-1 1 0,1-1 0,0 1 0,0 0 0,-1-1 0,1 1 0,0-1 0,0 1 0,0-1 0,0 0 0,0 1 0,0-1-1,-1 0 1,1 0 0,0 0 0,0 0 0,0 0 0,0 0 0,0 0 0,0 0 0,0 0 0,0 0 0,1-1 0,53-9 6,-27 0-402,-1-1 0,0-2 0,-1 0-1,0-2 1,-1-1 0,-1 0 0,-1-2 0,0-1 0,-1-1 0,-2-1-1,21-25 1,-77 117 5571,29-56-4984,0 0 1,1 1-1,1 0 0,1-1 1,-5 29-1,9-42-203,0 0 0,0 0 0,0 0 0,0 0 0,0 0 0,1 0 0,-1 0 0,0 0 0,1 0 0,0-1 0,-1 1 0,1 0 0,0 0 0,0 0 0,0-1 0,0 1 0,0-1 0,0 1 0,1-1 1,-1 1-1,0-1 0,1 0 0,-1 1 0,1-1 0,0 0 0,-1 0 0,3 1 0,-1-1-339,1 0 0,0 0 0,0 0 1,0 0-1,-1-1 0,1 1 0,0-1 0,0 0 1,0 0-1,0-1 0,0 1 0,-1-1 0,7-1 1,30-15-7110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4:59.521"/>
    </inkml:context>
    <inkml:brush xml:id="br0">
      <inkml:brushProperty name="width" value="0.025" units="cm"/>
      <inkml:brushProperty name="height" value="0.025" units="cm"/>
    </inkml:brush>
  </inkml:definitions>
  <inkml:trace contextRef="#ctx0" brushRef="#br0">1 0 18065,'0'0'10186,"9"9"-9167,-1-1-1038,0-1 1,0 0-1,1-1 0,0 0 0,0 0 0,1-1 0,0 0 0,-1-1 0,2 0 0,11 3 0,0-3-2927,0 0 0,30 0-1,-11-3 1846,-45 5 7048,-14 5-3171,-42 26 230,57-35-2894,0 0 1,0 1 0,0-1-1,0 1 1,1-1 0,-1 1 0,1 0-1,0 0 1,-1 0 0,2 0 0,-1 0-1,0 1 1,1-1 0,-1 1 0,1-1-1,-2 8 1,3-10-113,1 0 0,-1 0 1,0 0-1,1 0 0,-1 1 0,0-1 1,1 0-1,-1 0 0,1 0 0,0 0 0,-1 0 1,1 0-1,0 0 0,0-1 0,-1 1 0,1 0 1,0 0-1,0-1 0,0 1 0,0 0 1,0-1-1,0 1 0,0-1 0,0 1 0,0-1 1,1 1-1,-1-1 0,0 0 0,0 0 1,2 1-1,45 3-142,-36-3 21,13 0-256,-14-1 104,0 0 0,0 1 0,0 0 0,0 1 0,0 0 0,0 0 0,-1 1 0,1 1 0,16 8 0,-26-12 291,0 1 0,0-1 0,0 1 1,0 0-1,0-1 0,0 1 0,0 0 0,-1 0 0,1-1 1,0 1-1,-1 0 0,1 0 0,0 0 0,-1 0 1,1 0-1,-1 0 0,0 0 0,1 0 0,-1 0 1,0 0-1,1 1 0,-1-1 0,0 0 0,0 0 0,0 2 1,-1-1 57,0 0 0,1-1-1,-1 1 1,0 0 0,0-1 0,0 1 0,0-1 0,0 1 0,-1-1 0,1 1 0,0-1 0,-1 0 0,-2 2 0,-6 4 364,-1-1 1,1 0-1,-19 6 1,26-11-419,-71 25 672,34-19-1871,3-10-6016,28-1-3057</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2.648"/>
    </inkml:context>
    <inkml:brush xml:id="br0">
      <inkml:brushProperty name="width" value="0.025" units="cm"/>
      <inkml:brushProperty name="height" value="0.025" units="cm"/>
    </inkml:brush>
  </inkml:definitions>
  <inkml:trace contextRef="#ctx0" brushRef="#br0">0 65 17809,'10'-5'945,"9"-5"-322,1 1 0,1 1 1,0 0-1,0 2 1,0 0-1,1 2 0,0 0 1,0 2-1,0 0 0,0 1 1,0 1-1,32 5 0,-52-5-561,1 1-1,0-1 0,-1 1 0,1 0 0,-1-1 0,1 1 1,-1 0-1,0 1 0,1-1 0,-1 0 0,0 1 0,0-1 0,0 1 1,0-1-1,0 1 0,0 0 0,0 0 0,-1 0 0,1 0 1,-1 0-1,1 1 0,-1-1 0,0 0 0,0 1 0,0-1 0,0 0 1,0 1-1,0-1 0,-1 1 0,1 0 0,-1-1 0,0 1 1,0-1-1,0 5 0,-1 0 59,0 0 0,0 0 0,-1 0 0,0-1 1,-1 1-1,1-1 0,-1 1 0,0-1 0,-1 0 0,1 0 0,-9 11 0,-15 11-1,-1 0 0,-31 24-1,-23 22 28,81-73-148,0 0 1,0 0-1,-1 0 0,1 0 0,0 0 1,1 0-1,-1 0 0,0 0 0,0 0 0,0 1 1,1-1-1,-1 0 0,1 1 0,-1-1 0,1 0 1,-1 1-1,1-1 0,0 0 0,0 1 0,-1 2 1,2-3-23,-1-1 1,1 1 0,0 0 0,-1 0-1,1-1 1,0 1 0,-1-1 0,1 1-1,0 0 1,0-1 0,-1 1 0,1-1 0,0 0-1,0 1 1,0-1 0,0 1 0,0-1-1,0 0 1,-1 0 0,1 0 0,0 0-1,2 0 1,9 1-393,1-1 1,-1 0-1,18-3 0,-29 3 372,40-8-2412,-2-1 0,1-3 1,60-24-1,-15 1-4532</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2.978"/>
    </inkml:context>
    <inkml:brush xml:id="br0">
      <inkml:brushProperty name="width" value="0.025" units="cm"/>
      <inkml:brushProperty name="height" value="0.025" units="cm"/>
    </inkml:brush>
  </inkml:definitions>
  <inkml:trace contextRef="#ctx0" brushRef="#br0">310 0 18033,'-14'1'1634,"0"0"-1332,0 1 0,1 1 0,-1 0 0,1 0 0,0 2 0,0-1 0,0 2 0,1 0 0,-1 0 0,1 1 0,-15 12 0,10-5 387,1 1-1,1 0 1,-26 33-1,37-44-517,0 1 0,1 0 0,-1 1 1,1-1-1,0 0 0,1 1 0,-1 0 0,1-1 0,0 1 1,1 0-1,-1 0 0,1 0 0,1 0 0,-1 0 0,1 1 1,0-1-1,0 0 0,2 9 0,-2-13-159,1-1 1,0 1-1,0 0 1,0 0-1,0-1 0,0 1 1,0 0-1,0-1 0,1 1 1,-1-1-1,1 0 0,-1 1 1,1-1-1,-1 0 1,1 0-1,0 0 0,-1 0 1,4 1-1,1 0 5,0 0 0,-1 0 0,1-1 0,0 0 0,0 0 0,8 0-1,3-1 24,1-1 0,0-1 0,24-5 0,-22 3-220,-1-2 0,1 0 0,-1-2 0,-1 0 0,1-1 0,-1 0 0,-1-2 1,0 0-1,0-1 0,-1-1 0,-1 0 0,28-31 0,-40 39 180,1 0 0,-1 0 0,0-1 0,0 1-1,-1-1 1,0 1 0,0-1 0,0 0 0,-1 0 0,2-12-1,-3 16 22,0 0-1,0-1 1,0 1-1,0 0 1,-1 0-1,1 0 0,-1-1 1,1 1-1,-1 0 1,0 0-1,0 0 0,0 0 1,0 0-1,0 0 1,0 0-1,0 1 0,-1-1 1,1 0-1,-1 0 1,1 1-1,-1-1 0,1 1 1,-1 0-1,0-1 1,0 1-1,0 0 1,0 0-1,0 0 0,0 0 1,0 1-1,-4-2 1,-4 0 7,0 0 0,0 1 0,0 1 0,0-1 0,0 1 0,0 1 0,0 0 0,0 1 0,-17 4 0,22-5-47,1 0-1,-1 0 1,1 1-1,-1 0 1,1 0-1,0 0 1,0 0-1,0 1 1,0-1-1,0 1 1,1 0-1,-1 0 1,1 0-1,0 1 1,0-1 0,0 1-1,0 0 1,0 0-1,1 0 1,0 0-1,0 0 1,0 1-1,-1 4 1,3-8-137,0 1-1,0-1 1,0 0 0,0 0 0,0 1-1,0-1 1,0 0 0,0 1 0,1-1 0,-1 0-1,1 0 1,-1 0 0,1 1 0,-1-1 0,1 0-1,0 0 1,0 0 0,-1 0 0,1 0-1,0 0 1,0 0 0,0 0 0,0 0 0,0-1-1,0 1 1,0 0 0,0-1 0,1 1 0,-1 0-1,0-1 1,0 1 0,0-1 0,1 0-1,-1 0 1,0 1 0,1-1 0,-1 0 0,0 0-1,1 0 1,-1 0 0,2-1 0,59-2-8167,-20-6-725</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3.308"/>
    </inkml:context>
    <inkml:brush xml:id="br0">
      <inkml:brushProperty name="width" value="0.025" units="cm"/>
      <inkml:brushProperty name="height" value="0.025" units="cm"/>
    </inkml:brush>
  </inkml:definitions>
  <inkml:trace contextRef="#ctx0" brushRef="#br0">232 1 12716,'0'0'9326,"-8"3"-7399,-6 3-1643,0 1-1,0 1 0,0 0 1,1 0-1,1 2 1,0-1-1,0 2 0,1 0 1,-17 20-1,19-20 1,0 0 1,1 0-1,0 1 1,1 0-1,0 0 0,1 1 1,1 0-1,0 0 0,1 0 1,0 1-1,-3 23 0,6-34-269,1-1 0,0 1 0,0 0 0,0-1 0,1 1 0,-1 0-1,1-1 1,-1 1 0,1 0 0,0-1 0,0 1 0,0-1 0,0 0 0,0 1-1,1-1 1,-1 0 0,1 1 0,-1-1 0,1 0 0,0 0 0,3 2 0,-1-1 1,1 0 0,-1-1 0,1 0 0,-1 0 0,1 0 0,0 0 0,0-1 0,0 1 0,0-1 0,9 0 0,2 0 8,1-1-1,0 0 0,0-1 1,-1-1-1,1-1 0,19-6 1,-21 4-34,0 0 0,0-1 0,0-1 1,-1-1-1,0 0 0,-1 0 1,1-1-1,11-12 0,-18 15 60,-1 0-1,-1 1 0,1-2 1,-1 1-1,0-1 0,0 0 1,-1 0-1,0 0 0,0 0 1,-1-1-1,0 1 0,0-1 1,-1 0-1,0 0 0,0 0 1,-1-1-1,0-10 0,-1 16-29,0 0-1,0 0 1,0 0-1,-1 0 1,1 1-1,-1-1 1,0 0-1,0 0 1,0 0-1,-1 0 1,1 1-1,0-1 1,-1 1-1,0-1 1,0 1-1,0-1 1,0 1-1,0 0 1,-3-2-1,0 0 20,-1 0 0,1 1-1,-1 0 1,0 0 0,0 1-1,0-1 1,0 1 0,-10-1-1,-8-1 49,1 1-1,0 2 1,-46 2-1,63-1-425,0 1 0,0 0-1,0 0 1,0 0 0,1 1 0,-8 3 0,11-5 197,1 1 0,0-1 0,0 1-1,-1 0 1,1-1 0,0 1 0,0 0 0,0 0 0,0 0 0,0 0 0,0 0 0,0 0 0,0 0 0,1 0 0,-1 0 0,0 0-1,0 0 1,1 0 0,-1 1 0,1-1 0,-1 0 0,1 0 0,0 1 0,-1-1 0,1 0 0,0 1 0,0-1 0,0 0 0,0 1 0,0-1-1,0 0 1,1 3 0,8 9-5698,11-5-2942</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3.992"/>
    </inkml:context>
    <inkml:brush xml:id="br0">
      <inkml:brushProperty name="width" value="0.025" units="cm"/>
      <inkml:brushProperty name="height" value="0.025" units="cm"/>
    </inkml:brush>
  </inkml:definitions>
  <inkml:trace contextRef="#ctx0" brushRef="#br0">0 61 18930,'0'0'8744,"62"-19"-7847,-17 14-352,10-1-417,4-1-96,2 2-769,-7 1-2370,-4-2-1794,-10-2-4451</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4.900"/>
    </inkml:context>
    <inkml:brush xml:id="br0">
      <inkml:brushProperty name="width" value="0.025" units="cm"/>
      <inkml:brushProperty name="height" value="0.025" units="cm"/>
    </inkml:brush>
  </inkml:definitions>
  <inkml:trace contextRef="#ctx0" brushRef="#br0">119 40 4132,'0'0'20777,"10"-6"-20040,47-19-405,-52 23-317,0 0 1,0 1-1,0 0 1,0 0-1,0 0 1,1 1 0,-1 0-1,0 0 1,0 0-1,0 1 1,0-1-1,0 1 1,9 3-1,-14-4 5,1 0-1,0 1 1,0-1-1,0 0 1,0 1-1,0-1 1,0 1-1,0-1 1,-1 1-1,1 0 1,0-1-1,-1 1 1,1 0-1,0 0 1,-1-1-1,1 1 0,-1 0 1,1 0-1,-1 0 1,1 0-1,-1-1 1,1 1-1,-1 0 1,0 0-1,0 0 1,1 0-1,-1 0 1,0 2-1,-1-1 75,1 1-1,-1-1 0,0 0 1,1 1-1,-1-1 1,-1 0-1,1 0 1,0 0-1,0 0 0,-1 0 1,-2 3-1,-3 3 186,-1 0 0,-1 0 0,0-1 0,-9 7 0,-107 59 1445,125-72-1717,-1-1-1,0 0 1,1 1-1,-1-1 1,0 1-1,1-1 1,-1 1-1,0-1 1,1 1-1,-1-1 1,1 1-1,-1-1 1,1 1 0,-1 0-1,1-1 1,-1 1-1,1 0 1,0-1-1,-1 1 1,1 0-1,0 0 1,0 1-1,12 5-181,34-5-651,-41-2 641,26-1-735,49 2-1965,-73-1 2685,0 1 0,0 0 0,0 1 0,0-1 0,0 1 0,-1 1 0,1-1 0,10 7 0,-16-8 215,1-1 0,-1 1 0,1 0 0,-1 1 0,1-1 0,-1 0 0,0 0 0,0 0 0,0 1 0,0-1 0,0 1 0,0-1 0,0 1 0,0-1 0,0 1 0,-1-1 0,1 1 0,-1 0 0,1 0 0,-1-1 0,0 1 0,1 0 0,-1 3 0,-1-2 128,0 0 1,1 0-1,-1 1 0,0-1 1,-1 0-1,1 0 0,-1 0 1,1 0-1,-1 0 0,0 0 1,-3 4-1,-6 4 376,0 0 1,0 0-1,-1-1 0,-14 10 0,23-18-495,-115 74 2032,108-70-1892,0-1-1,-1 0 1,0-1 0,0 0-1,0 0 1,0-1-1,-1-1 1,1 0-1,-22 1 1,33-3-186,0 0 1,0 0-1,-1 0 0,1 0 1,0 0-1,0 0 0,-1 0 1,1 0-1,0 0 0,0 0 0,-1 0 1,1 0-1,0 0 0,0 0 1,0 0-1,-1 0 0,1 0 1,0 0-1,0-1 0,0 1 1,-1 0-1,1 0 0,0 0 1,0 0-1,0-1 0,0 1 1,-1 0-1,1 0 0,0 0 1,0-1-1,0 1 0,0 0 1,0 0-1,0-1 0,0 1 1,0 0-1,0 0 0,-1 0 0,1-1 1,0 1-1,0 0 0,0 0 1,1-1-1,6-13-981,14-9-1135,67-39-7423,-30 27 1228</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5.247"/>
    </inkml:context>
    <inkml:brush xml:id="br0">
      <inkml:brushProperty name="width" value="0.025" units="cm"/>
      <inkml:brushProperty name="height" value="0.025" units="cm"/>
    </inkml:brush>
  </inkml:definitions>
  <inkml:trace contextRef="#ctx0" brushRef="#br0">266 37 21332,'0'0'2504,"-11"-2"-251,4 0-2023,-1 1 1,0-1-1,0 2 1,0-1-1,0 1 1,0 0 0,0 1-1,0 0 1,1 0-1,-1 1 1,0 0-1,1 0 1,-1 0-1,1 1 1,-14 8 0,6-2 8,1 0 1,1 2 0,-1 0 0,-12 13 0,23-20-198,-1-1 0,1 0 0,0 1-1,0 0 1,1 0 0,-1 0 0,1 0-1,0 0 1,0 0 0,0 0 0,1 1-1,-1-1 1,1 1 0,0-1 0,1 1-1,-1-1 1,1 1 0,0 0 0,0-1-1,1 7 1,0-8-35,0 0-1,0 0 1,1-1 0,0 1-1,0 0 1,-1-1-1,1 0 1,1 1 0,-1-1-1,0 0 1,0 0-1,1 0 1,0 0 0,-1-1-1,1 1 1,0-1 0,-1 1-1,1-1 1,0 0-1,0 0 1,0 0 0,0-1-1,6 2 1,9 1-8,1-1 0,29 0 0,-45-2-5,16 0-186,0-1 1,0-1-1,-1 0 1,1-2-1,0 0 1,-1-1-1,0-1 1,22-10-1,-33 13 185,0 0-1,0-1 0,0 0 0,-1 0 0,1 0 0,-1-1 0,0 0 0,-1 0 0,1-1 0,-1 0 0,0 0 0,0 0 0,-1 0 0,0-1 0,0 0 0,0 0 0,-1 0 1,0 0-1,0 0 0,-1-1 0,0 1 0,2-14 0,-4 18 66,0 1 0,0-1-1,0 1 1,0-1 0,0 0 0,-1 1 0,1-1 0,-1 1 0,0-1 0,1 1 0,-1-1 0,0 1-1,-1-1 1,1 1 0,0 0 0,-1 0 0,1 0 0,-1 0 0,-3-4 0,1 3-11,0 0 0,0 1 0,0-1 0,0 1 0,-1 0 0,1 0 0,-1 1 0,1-1 0,-1 1 0,-6-1 0,-4 0-26,0 0-1,-1 2 1,1 0 0,-1 0-1,-29 6 1,35-4-25,1 1 0,-1 0 0,1 0 0,0 1 0,-10 5 0,15-7-20,1 0 1,-1 0 0,1 1 0,-1-1-1,1 1 1,0 0 0,0 0-1,0 0 1,0 0 0,0 0-1,1 1 1,0-1 0,-1 1-1,0 3 1,2-6-37,1 0 0,0 0-1,0 0 1,0 0 0,0 0-1,0-1 1,0 1 0,0 0-1,0 0 1,1 0 0,-1 0-1,0 0 1,0-1 0,1 1-1,-1 0 1,0 0 0,1-1-1,-1 1 1,1 0 0,-1 0 0,1-1-1,0 1 1,-1 0 0,1-1-1,-1 1 1,1-1 0,0 1-1,0-1 1,-1 1 0,1-1-1,0 0 1,0 1 0,0-1-1,-1 0 1,1 1 0,0-1 0,0 0-1,1 0 1,36 7-2327,-35-7 2151,104 1-7911,-42-5 700</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5.621"/>
    </inkml:context>
    <inkml:brush xml:id="br0">
      <inkml:brushProperty name="width" value="0.025" units="cm"/>
      <inkml:brushProperty name="height" value="0.025" units="cm"/>
    </inkml:brush>
  </inkml:definitions>
  <inkml:trace contextRef="#ctx0" brushRef="#br0">327 1 19667,'-9'2'1537,"-19"6"-627,0 1 0,1 1 0,0 2 0,0 1 0,2 1-1,-1 1 1,2 1 0,-38 33 0,57-44-813,0 0 0,0 0-1,0 0 1,1 1 0,0 0-1,-6 11 1,9-16-83,0 0 1,1 0-1,-1 1 0,1-1 0,-1 0 0,1 0 1,-1 1-1,1-1 0,0 1 0,0-1 1,-1 0-1,1 1 0,0-1 0,0 0 0,1 1 1,-1-1-1,0 1 0,0-1 0,1 0 0,-1 1 1,1-1-1,-1 0 0,1 1 0,-1-1 1,1 0-1,0 0 0,-1 0 0,1 0 0,0 0 1,0 1-1,0-1 0,0-1 0,0 1 0,0 0 1,0 0-1,1 0 0,-1-1 0,0 1 1,0 0-1,3 0 0,9 3 34,0 0 0,0-1-1,0-1 1,1 0 0,-1-1 0,25-1-1,-1-1-16,48-9-1,-54 4-127,0-2-1,52-18 1,-68 20 105,-1 0 0,0-1-1,-1 0 1,1-1 0,-2-1 0,1 0 0,19-18 0,-30 25 9,0 1 1,-1-1 0,1 0-1,-1 1 1,1-1 0,-1 0-1,0 0 1,0 0 0,0 0 0,0 0-1,0 0 1,0 0 0,0 0-1,-1 0 1,1-1 0,-1 1-1,1 0 1,-1 0 0,0-5-1,-1 6 15,1-1 0,-1 1-1,0-1 1,0 1 0,0-1-1,0 1 1,0 0 0,0-1-1,0 1 1,0 0-1,0 0 1,-1 0 0,1 0-1,0 0 1,-1 0 0,1 0-1,-1 0 1,1 1 0,-1-1-1,-1 0 1,-9-3 123,0 1 0,0 1 0,-1 0 0,1 0 0,-19 1 0,-9 0-290,14-1-744,0 2 0,0 0 0,-31 6 0</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6.058"/>
    </inkml:context>
    <inkml:brush xml:id="br0">
      <inkml:brushProperty name="width" value="0.025" units="cm"/>
      <inkml:brushProperty name="height" value="0.025" units="cm"/>
    </inkml:brush>
  </inkml:definitions>
  <inkml:trace contextRef="#ctx0" brushRef="#br0">92 0 17681,'0'0'8183,"1"14"-7024,-2 38-661,-2 0 0,-3 0-1,-17 74 1,-13 64-2430,36-190 1805,0 0-1,0 0 1,0 1 0,0-1 0,0 0 0,0 0 0,0 0 0,-1 0 0,1 0 0,0 0 0,0 1-1,0-1 1,0 0 0,0 0 0,0 0 0,-1 0 0,1 0 0,0 0 0,0 0 0,0 0-1,0 0 1,-1 0 0,1 1 0,0-1 0,0 0 0,0 0 0,0 0 0,-1 0 0,1 0 0,0 0-1,0 0 1,0 0 0,0 0 0,-1-1 0,1 1 0,0 0 0,0 0 0,0 0 0,0 0 0,-1 0-1,1 0 1,0 0 0,0 0 0,0 0 0,0 0 0,0-1 0,0 1 0,-1 0 0,1 0 0,0 0-1,0 0 1,0 0 0,0 0 0,0-1 0,0 1 0,0 0 0,0 0 0,0 0 0,0 0 0,0-1-1,0 1 1,0 0 0,0 0 0,0 0 0,0 0 0,0-1 0,0 1 0,0 0 0,0 0 0,-7-14-4952,-2-14-6490</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6.417"/>
    </inkml:context>
    <inkml:brush xml:id="br0">
      <inkml:brushProperty name="width" value="0.025" units="cm"/>
      <inkml:brushProperty name="height" value="0.025" units="cm"/>
    </inkml:brush>
  </inkml:definitions>
  <inkml:trace contextRef="#ctx0" brushRef="#br0">22 145 13741,'0'0'6406,"-21"-65"-4324,33 49-609,19 3-608,8 4-32,10 0-320,9 3-353,6 0-160,5 3-385,1 0-1504,-7-2-2307,-6 1-1634,-10-1-2754</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6.747"/>
    </inkml:context>
    <inkml:brush xml:id="br0">
      <inkml:brushProperty name="width" value="0.025" units="cm"/>
      <inkml:brushProperty name="height" value="0.025" units="cm"/>
    </inkml:brush>
  </inkml:definitions>
  <inkml:trace contextRef="#ctx0" brushRef="#br0">343 21 12780,'0'0'11472,"-15"-5"-9603,9 3-1718,0-1-49,-1 1 1,0-1-1,1 2 0,-1-1 1,0 1-1,0 0 0,0 0 1,0 1-1,0 0 0,0 0 1,0 1-1,0 0 0,0 0 0,0 1 1,-13 4-1,-4 5 276,1 1 0,-43 29 0,58-35-230,1 0-1,-1 0 1,1 1-1,0 0 1,1 0-1,-1 1 1,1-1-1,1 1 1,-1 1-1,2-1 1,-6 11-1,9-17-139,1 0 0,-1 0 1,0 0-1,1 0 0,0 0 0,-1 0 0,1 0 0,0 0 1,0 0-1,0 0 0,0 0 0,0 0 0,1 0 0,-1 0 1,0 0-1,1 0 0,0 0 0,-1 0 0,1 0 0,0-1 1,0 1-1,1 2 0,1-2-26,-1 1 1,1-1-1,-1 0 1,1 0-1,0 0 1,-1-1-1,1 1 0,0 0 1,0-1-1,1 0 1,-1 0-1,5 1 1,11 2-377,0-1 1,1-1 0,35-2-1,-36 0-149,52-1-1272,-46-1 1475,1 1 0,0 2 0,-1 0 1,1 2-1,25 6 0,-50-9 394,0 0 1,0 0-1,0 0 0,1 1 1,-1-1-1,0 0 0,0 1 1,0-1-1,0 1 0,-1-1 1,1 1-1,0-1 0,0 1 1,0 0-1,0 0 0,0-1 1,-1 1-1,1 0 0,0 0 1,-1 0-1,1 0 0,-1 0 1,1 0-1,-1 0 0,1 0 1,-1 0-1,0 0 0,1 1 1,-1 0 60,-1 0 1,1 0 0,-1 0-1,1 0 1,-1 0 0,0 0-1,0 0 1,0 0-1,0 0 1,0-1 0,0 1-1,0 0 1,-1-1 0,-1 2-1,-8 8 414,0-1-1,-1 0 1,-14 8-1,22-16-523,-26 19 483,-1-2 0,-39 18 0,56-31-354,0 0 0,-1-1 0,0-1 0,0 0 0,0-1 0,0 0 0,-27 0 0,42-3-173,-1 0 1,0 0-1,0 0 1,1 0-1,-1 0 1,0 0-1,0 0 1,1 0-1,-1 0 1,0 0-1,1 0 1,-1 0-1,0-1 1,0 1-1,1 0 1,-1 0-1,0-1 1,1 1-1,-1-1 0,1 1 1,-1 0-1,0-1 1,1 1-1,-1-1 1,1 1-1,-1-1 1,1 0-1,0 1 1,-1-1-1,1 0 1,0 1-1,-1-1 1,1-1-1,0 0-201,0 0 0,0 0-1,0 1 1,1-1 0,-1 0-1,1 0 1,0 0 0,-1 0 0,1 1-1,0-1 1,0 0 0,2-2-1,39-44-6610,-4 15 920,6-2-3182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0.128"/>
    </inkml:context>
    <inkml:brush xml:id="br0">
      <inkml:brushProperty name="width" value="0.025" units="cm"/>
      <inkml:brushProperty name="height" value="0.025" units="cm"/>
    </inkml:brush>
  </inkml:definitions>
  <inkml:trace contextRef="#ctx0" brushRef="#br0">1 147 18481,'0'0'8654,"9"4"-7608,-1-1-958,0 0-1,1 0 0,-1-1 0,1 0 0,0 0 0,-1-1 1,1 0-1,0-1 0,0 0 0,-1 0 0,1-1 1,0 0-1,0-1 0,-1 0 0,1 0 0,-1 0 1,10-5-1,-6 1-50,0-1 0,-1 0 0,0 0 0,17-15 0,-25 19-26,0 0 1,0 0-1,0 0 0,0-1 0,0 1 0,-1-1 0,0 1 0,1-1 0,-1 0 0,-1 0 0,1 0 0,0 0 0,-1 0 0,0 0 0,0 0 0,0-1 0,0-7 0,-2 10-11,1 1 0,-1-1 0,0 1 0,1 0 0,-1-1 0,0 1-1,0-1 1,0 1 0,0 0 0,0 0 0,0 0 0,0-1 0,-1 1 0,1 0 0,0 1-1,-1-1 1,1 0 0,-1 0 0,1 0 0,-1 1 0,1-1 0,-1 1 0,1-1 0,-1 1-1,1 0 1,-1 0 0,0-1 0,1 1 0,-1 0 0,0 1 0,-1-1 0,-58 4-72,51-1 102,0 1-1,1 0 1,-1 0-1,1 1 0,-1 0 1,1 1-1,1 0 1,-1 0-1,1 1 0,0 0 1,1 0-1,-10 12 1,11-13 0,1 1 1,0-1 0,1 1 0,-1 0 0,1 0 0,1 0 0,-1 1 0,1-1 0,1 1 0,-1 0 0,1 0-1,0 0 1,1 0 0,0 0 0,1 0 0,0 14 0,0-20-29,1 1 0,-1-1 0,1 1 0,0-1 0,0 1 0,0-1 0,0 1-1,1-1 1,-1 0 0,0 0 0,1 0 0,0 0 0,-1 0 0,1 0 0,0 0 0,0 0 0,4 2 0,-1-1 14,0 0 1,1-1-1,-1 1 1,1-1-1,0 0 1,-1 0-1,10 1 0,3-1-670,0 0-1,0-1 0,1-1 1,21-2-1,21-11-6899,-1-11-6667</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7.092"/>
    </inkml:context>
    <inkml:brush xml:id="br0">
      <inkml:brushProperty name="width" value="0.025" units="cm"/>
      <inkml:brushProperty name="height" value="0.025" units="cm"/>
    </inkml:brush>
  </inkml:definitions>
  <inkml:trace contextRef="#ctx0" brushRef="#br0">73 1 10282,'0'0'15791,"-8"49"-13837,-8-11-321,-1 5-832,2 6-417,3 0-256,7-3-64,5-3-32,0-5-160,5-10-672,6-8-738,0-8-1024,-1-9-1506,-5-3-2466</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7.423"/>
    </inkml:context>
    <inkml:brush xml:id="br0">
      <inkml:brushProperty name="width" value="0.025" units="cm"/>
      <inkml:brushProperty name="height" value="0.025" units="cm"/>
    </inkml:brush>
  </inkml:definitions>
  <inkml:trace contextRef="#ctx0" brushRef="#br0">58 25 19442,'0'0'4613,"11"-4"-3706,12-2-619,0 1 0,-1 2 0,1 0-1,0 1 1,1 1 0,33 3 0,152 23-584,-191-23 199,91 19-285,-98-19 361,-1 1-1,1 1 1,-1 0-1,0 1 1,0 0-1,-1 0 1,17 12-1,-23-14 90,0-1 1,0 1-1,-1 1 1,1-1-1,-1 0 1,1 1-1,-1-1 1,0 1-1,0 0 0,-1 0 1,1-1-1,-1 1 1,0 0-1,0 0 1,0 1-1,0-1 0,-1 0 1,0 0-1,1 0 1,-2 0-1,1 1 1,0-1-1,-1 0 1,0 0-1,0 0 0,0 0 1,0 0-1,-1 0 1,0 0-1,-2 4 1,-4 8 419,-2 0 0,0 0 0,-1 0 0,0-2 0,-19 20 0,4-8-375,0-2-1,-2-1 0,-1-1 1,0-1-1,-2-2 1,0-1-1,-1-1 1,-1-2-1,0-1 1,-1-2-1,-1-1 1,0-1-1,0-3 1,-51 6-1,84-13-114,-54 0-1223,54-1 977,-1 1 1,1-1-1,-1 1 1,1-1-1,-1 0 1,1 0-1,0 0 0,0 0 1,-1 0-1,1-1 1,0 1-1,0-1 1,0 1-1,0-1 0,0 0 1,1 0-1,-1 0 1,-1-3-1,-10-23-8811</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8.233"/>
    </inkml:context>
    <inkml:brush xml:id="br0">
      <inkml:brushProperty name="width" value="0.025" units="cm"/>
      <inkml:brushProperty name="height" value="0.025" units="cm"/>
    </inkml:brush>
  </inkml:definitions>
  <inkml:trace contextRef="#ctx0" brushRef="#br0">117 0 15182,'0'0'4944,"4"10"-2499,2 9-1814,-1 0 0,-1 1 0,-1 0 1,-1 0-1,0 0 0,-2 0 0,0 0 1,-1 0-1,-4 22 0,-42 196 1616,36-193-1779,4-14-239,-1-2 1,-1 1 0,-1-1-1,-23 45 1,33-73-230,0-1 1,0 0-1,0 0 0,0 1 1,0-1-1,0 0 1,0 0-1,0 1 0,0-1 1,0 0-1,0 1 1,0-1-1,0 0 1,0 0-1,-1 0 0,1 1 1,0-1-1,0 0 1,0 0-1,0 1 1,-1-1-1,1 0 0,0 0 1,0 0-1,0 0 1,-1 1-1,1-1 1,0 0-1,0 0 0,-1 0 1,1 0-1,0 0 1,0 0-1,-1 0 1,1 1-1,0-1 0,0 0 1,-1 0-1,1 0 1,0 0-1,-1 0 1,1 0-1,0 0 0,0-1 1,-1 1-1,1 0 1,0 0-1,0 0 1,-1 0-1,-1-19 5,7-31-10,15-35-832,4 1 0,4 2 1,58-122-1,-77 186 652,0 1 1,2 1-1,0 0 0,0 0 1,1 1-1,16-15 1,-25 27 174,0 0 1,0 0-1,1 0 0,-1 0 1,1 1-1,-1-1 1,1 1-1,0 0 1,0 0-1,0 0 1,0 1-1,0-1 1,0 1-1,1 0 1,-1 0-1,0 1 1,1-1-1,-1 1 0,1 0 1,-1 0-1,0 0 1,1 1-1,-1-1 1,0 1-1,1 0 1,-1 1-1,0-1 1,0 1-1,0-1 1,0 1-1,0 1 0,6 3 1,-7-4 22,0 1 0,0-1 0,0 0-1,0 1 1,-1-1 0,0 1 0,1 0 0,-1 0 0,0 0 0,0 0 0,0 0 0,-1 0-1,1 0 1,-1 1 0,1-1 0,-1 1 0,-1-1 0,1 1 0,0-1 0,-1 1-1,1 0 1,-1-1 0,0 1 0,-1 0 0,1-1 0,0 1 0,-1-1 0,0 1-1,0 0 1,0-1 0,0 0 0,-1 1 0,1-1 0,-1 0 0,0 0 0,-4 5 0,-3 6 60,-2-1 0,0 0 0,0-1 0,-1 0 0,-1-1 0,-23 15 0,22-15 92,0-1 1,-1 0-1,0-1 1,-1-1-1,0-1 1,0 0-1,-1-1 0,-26 6 1,42-11-179,0-1 1,1 0-1,-1 0 1,0 1-1,0-1 0,0 0 1,0 0-1,0 0 1,0 0-1,0 0 0,0 0 1,1-1-1,-1 1 1,0 0-1,0 0 1,0-1-1,0 1 0,0 0 1,1-1-1,-1 1 1,0-1-1,0 1 0,1-1 1,-1 1-1,0-1 1,1 0-1,-1 1 0,0-1 1,1 0-1,-1 0 1,1 1-1,-1-1 0,1 0 1,0 0-1,-1 0 1,1 1-1,0-1 1,-1 0-1,1 0 0,0 0 1,0 0-1,0 0 1,0 0-1,0 0 0,0 0 1,0 1-1,0-1 1,1-1-1,-1-3-366,1 1-1,1 0 1,-1-1 0,1 1 0,-1 0-1,1 0 1,0 0 0,1 0 0,2-4-1,27-26-4488,8-1-2083</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8.578"/>
    </inkml:context>
    <inkml:brush xml:id="br0">
      <inkml:brushProperty name="width" value="0.025" units="cm"/>
      <inkml:brushProperty name="height" value="0.025" units="cm"/>
    </inkml:brush>
  </inkml:definitions>
  <inkml:trace contextRef="#ctx0" brushRef="#br0">64 1 12492,'0'0'4367,"0"9"-1949,-3 11-939,0-1 0,-1 0 1,-1-1-1,-9 24 0,6-22-776,2 0 1,0 0-1,1 1 0,1-1 1,-1 27-1,7-48-663,0 1-1,0-1 1,0 1 0,-1-1-1,1 0 1,0 0-1,0 0 1,-1 0 0,1 0-1,0 0 1,1-2-1,5-7-83,-1 0-1,-1 1 0,0-2 1,0 1-1,-1-1 0,0 0 0,-1 0 1,0 0-1,-1-1 0,-1 1 1,1-1-1,-2 0 0,1 0 0,-2 1 1,0-18-1,0 29 42,0-1-1,0 0 1,1 0 0,-1 1-1,0-1 1,0 0-1,0 0 1,0 1 0,0-1-1,0 0 1,0 0 0,0 0-1,0 1 1,-1-1-1,1 0 1,0 0 0,0 1-1,-1-1 1,1 0 0,-1 1-1,1-1 1,0 0-1,-1 1 1,1-1 0,-1 1-1,1-1 1,-1 0 0,0 1-1,1-1 1,-1 1-1,1 0 1,-1-1 0,0 1-1,0-1 1,1 1 0,-1 0-1,0 0 1,1-1-1,-1 1 1,0 0 0,0 0-1,0 0 1,1 0 0,-1 0-1,-1 0 1,1 1-8,-1-1 0,1 1 0,0 0 0,0-1 1,0 1-1,0 0 0,0 0 0,0 0 0,0 0 0,0 0 0,1 0 1,-1 0-1,0 0 0,1 0 0,-1 1 0,0-1 0,1 0 0,0 0 1,-1 1-1,1-1 0,0 0 0,-1 1 0,1-1 0,0 0 0,0 0 1,0 1-1,0 1 0,1 1-49,0-1 1,0 0-1,0 1 1,0-1 0,1 0-1,-1 0 1,1 0-1,0 0 1,0 0-1,0 0 1,0-1-1,0 1 1,1-1-1,-1 1 1,1-1-1,0 0 1,-1 0-1,1 0 1,0 0-1,0-1 1,1 1-1,-1-1 1,0 0-1,0 1 1,1-2-1,-1 1 1,0 0 0,5 0-1,12 2-1479,0 0 1,0-1-1,27-1 0,-36-1 220,-1 0 0,1-1 0,-1 0-1,1-1 1,-1 0 0,0-1 0,11-4-1,22-12-10056</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8.912"/>
    </inkml:context>
    <inkml:brush xml:id="br0">
      <inkml:brushProperty name="width" value="0.025" units="cm"/>
      <inkml:brushProperty name="height" value="0.025" units="cm"/>
    </inkml:brush>
  </inkml:definitions>
  <inkml:trace contextRef="#ctx0" brushRef="#br0">185 1 15791,'0'0'2007,"-12"2"-934,4-1-806,0 1-1,0 1 1,0-1-1,0 1 1,0 1-1,0-1 1,1 1-1,0 1 1,0-1 0,0 1-1,0 0 1,1 1-1,-8 7 1,6-3 353,0 0 0,0 1 0,1-1 1,0 1-1,1 1 0,-5 13 0,10-24-556,0 1-1,0 0 0,0 0 0,0 0 0,1 0 1,-1 1-1,1-1 0,0 0 0,0 0 0,-1 0 1,1 0-1,1 0 0,-1 0 0,0 1 0,0-1 1,1 0-1,-1 0 0,1 0 0,0 0 0,0 0 1,-1 0-1,1 0 0,0 0 0,1-1 0,-1 1 0,0 0 1,0 0-1,1-1 0,-1 1 0,1-1 0,0 1 1,-1-1-1,1 0 0,0 0 0,0 0 0,0 0 1,0 0-1,0 0 0,0 0 0,0-1 0,0 1 1,0-1-1,0 1 0,3-1 0,13 4 30,1-2-1,-1 0 0,1-1 0,-1-1 1,35-4-1,-43 2-82,0 1 1,0-1-1,0-1 1,-1 0-1,1 0 0,-1-1 1,1 0-1,-1-1 0,-1 0 1,1 0-1,-1-1 0,10-8 1,-16 12 8,0 1 0,0-1 0,0 0 0,-1 0 0,1 0 0,-1 0 0,1 0 0,-1 0-1,0 0 1,0 0 0,0 0 0,0 0 0,0-1 0,0 1 0,-1 0 0,1-1 0,-1 1 0,1-1 0,-1 1 0,0-1 0,0 1 0,-1-4 0,0 3 27,0 1 1,0-1-1,0 0 1,-1 1-1,0-1 0,1 1 1,-1 0-1,0 0 1,0-1-1,0 1 0,0 0 1,-1 1-1,1-1 1,0 0-1,-5-2 0,-6-2-10,1 0-1,-1 1 0,0 0 0,-1 1 1,1 1-1,-21-3 0,-53 2-4562,78 2-267,8-4-2765</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9.554"/>
    </inkml:context>
    <inkml:brush xml:id="br0">
      <inkml:brushProperty name="width" value="0.025" units="cm"/>
      <inkml:brushProperty name="height" value="0.025" units="cm"/>
    </inkml:brush>
  </inkml:definitions>
  <inkml:trace contextRef="#ctx0" brushRef="#br0">0 453 15182,'7'-8'2029,"13"-17"-325,1 0 0,1 2 0,31-25 1,90-65 462,1-2-1878,-40 20-556,-119 122 287,2 1 1,1 1 0,1 0-1,1 1 1,2 0 0,0 0-1,-2 36 1,2 22 139,3 112 1,8-152 261,17 91 0,-12-99 576,-2 0 0,-2 1 0,0 57 0,-4-95-975,0 1 0,-1-1 0,1 0 1,0 0-1,-1 0 0,0 0 0,0 0 0,0 1 0,0-2 0,0 1 0,0 0 0,-1 0 1,0 0-1,1-1 0,-1 1 0,0 0 0,0-1 0,-1 0 0,1 0 0,0 1 0,-1-1 1,1-1-1,-1 1 0,0 0 0,1-1 0,-1 1 0,0-1 0,0 0 0,0 0 0,0 0 1,0 0-1,-1 0 0,1-1 0,0 0 0,0 1 0,0-1 0,-4-1 0,-2 1 2,1-1 0,0 0 0,1-1 0,-1 1 0,0-2 0,0 1 0,1-1 0,-1 0 0,1-1 0,0 0 0,0 0 0,0 0 0,-11-11 0,5 1-169,2 0 0,0 0 0,0-1 1,2-1-1,0 1 0,1-2 0,0 1 0,1-1 0,1 0 1,1-1-1,0 1 0,1-1 0,1 0 0,1 0 0,1 0 1,0-1-1,2-19 0,-1 34-188,1 0 0,-1 0 0,0 0 0,1 0 1,0 0-1,0 0 0,0 0 0,1 0 0,-1 0 0,1 1 0,0-1 1,0 1-1,0-1 0,1 1 0,-1 0 0,1 0 0,0 0 0,0 0 1,0 0-1,0 1 0,0-1 0,0 1 0,1 0 0,-1 0 1,1 0-1,3-1 0,7-1-1498,1 0 0,-1 1 0,1 0 1,0 1-1,28 1 0,22-1-5911</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49.915"/>
    </inkml:context>
    <inkml:brush xml:id="br0">
      <inkml:brushProperty name="width" value="0.025" units="cm"/>
      <inkml:brushProperty name="height" value="0.025" units="cm"/>
    </inkml:brush>
  </inkml:definitions>
  <inkml:trace contextRef="#ctx0" brushRef="#br0">235 199 15631,'0'0'4169,"-11"-9"-2178,3 2-1599,4 3-267,0 0 1,0 1-1,0-1 1,-1 1-1,1 0 1,-1 0-1,0 0 1,0 1-1,0 0 1,0 0-1,0 0 1,-1 1-1,1-1 1,-10 0-1,6 2 55,-1-1-1,1 2 0,-1-1 0,1 2 0,-1-1 0,1 1 0,-15 5 0,22-6-91,-1 0-1,1 0 1,-1 0-1,1 1 1,-1-1 0,1 1-1,-1 0 1,1-1-1,0 1 1,0 0 0,0 0-1,0 1 1,1-1-1,-1 0 1,0 1 0,1-1-1,0 0 1,-1 1-1,1 0 1,0-1-1,0 1 1,1 0 0,-1 0-1,1-1 1,-1 1-1,1 0 1,0 0 0,0 0-1,0 0 1,0 2-1,1-3-38,-1-1 0,0 1 0,1-1-1,-1 1 1,1-1 0,-1 1-1,1-1 1,0 0 0,0 1 0,-1-1-1,1 0 1,0 0 0,0 1-1,0-1 1,0 0 0,0 0 0,1 0-1,-1 0 1,0-1 0,0 1 0,1 0-1,1 0 1,2 2 12,0-2 0,0 1 0,0 0 0,0-1 1,0 0-1,9 0 0,3 0-11,-1-1 1,1 0 0,21-4-1,-23 0-215,-1 0 0,0 0 0,-1-2 1,1 1-1,-1-2 0,0 0 0,0 0 0,-1-1 0,0-1 0,18-17 0,-20 18 94,-1-1 0,0 0 1,-1-1-1,0 0 0,-1 0 1,0-1-1,0 0 0,-1 0 1,0 0-1,-1-1 0,-1 0 1,5-19-1,-8 31 71,-1-1-1,0 1 1,0-1 0,1 1 0,-1-1-1,0 1 1,0-1 0,0 1-1,0-1 1,0 1 0,0-1-1,1 1 1,-1-1 0,0 0 0,-1 1-1,1-1 1,0 1 0,0-1-1,0 1 1,0-1 0,0 1-1,0-1 1,-1 1 0,1-1 0,0 1-1,0-1 1,-1 1 0,1 0-1,0-1 1,-1 1 0,1-1-1,0 1 1,-1 0 0,1-1-1,-1 1 1,1 0 0,-1-1 0,1 1-1,-1 0 1,1 0 0,0-1-1,-1 1 1,0 0 0,1 0-1,-1 0 1,1 0 0,-1 0 0,1 0-1,-1 0 1,1 0 0,-1 0-1,1 0 1,-1 0 0,1 0-1,-1 0 1,1 0 0,-1 0 0,1 1-1,-1-1 1,1 0 0,-1 0-1,1 1 1,-1-1 0,1 0-1,-1 0 1,1 1 0,-1 0 0,-32 25-161,25-16 215,1 0 1,0 1-1,0 0 1,1 0-1,0 0 1,1 1-1,0 0 1,1 0-1,1 0 1,0 1-1,0-1 1,1 1-1,0 15 1,2-26-49,0-1 0,0 1 0,0 0 0,0 0 0,0-1 0,1 1 0,-1 0 0,0-1 0,1 1 0,0 0 0,-1-1 0,1 1 0,0-1 0,0 1-1,0-1 1,0 1 0,0-1 0,0 1 0,0-1 0,0 0 0,0 0 0,1 0 0,-1 0 0,2 1 0,0 0-85,0-1 1,0 0-1,0 0 0,0-1 0,1 1 1,-1-1-1,0 1 0,0-1 0,0 0 1,1 0-1,-1-1 0,4 0 0,3-1-701,0 0 0,-1-1 0,1 0 0,-1 0-1,0-1 1,0 0 0,16-11 0,14-20-5477,-1-8-3346</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50.386"/>
    </inkml:context>
    <inkml:brush xml:id="br0">
      <inkml:brushProperty name="width" value="0.025" units="cm"/>
      <inkml:brushProperty name="height" value="0.025" units="cm"/>
    </inkml:brush>
  </inkml:definitions>
  <inkml:trace contextRef="#ctx0" brushRef="#br0">125 1 17264,'-7'10'1730,"-13"18"-503,2 1 0,-28 58 0,40-73-892,0 1 0,1-1 0,1 1 0,0 0 0,1 0 0,1 0 0,0 0 0,1 1 0,1 27 0,1-39-328,-1-1 0,1 1 0,-1-1 0,1 0 0,0 1 0,0-1 0,0 0 0,1 0 0,-1 0 0,1 0 0,0 0 0,0 0 0,0 0 0,0-1 0,0 1 0,0-1 0,1 1 0,0-1 0,-1 0 0,1 0 1,0 0-1,0 0 0,0 0 0,0-1 0,0 0 0,0 1 0,0-1 0,1 0 0,-1-1 0,0 1 0,1 0 0,-1-1 0,1 0 0,-1 0 0,0 0 0,4 0 0,8-2-107,-1 1-1,1-2 0,-1 0 1,1-1-1,-1 0 0,-1-1 1,15-7-1,-20 8 90,0 0 0,0 1-1,0 0 1,0 0 0,1 1 0,-1 0 0,1 0-1,0 1 1,16-1 0,-24 3 90,1 0 0,-1 0 0,1-1 1,-1 1-1,1 0 0,-1 0 0,0 0 0,0 1 0,1-1 0,-1 0 0,0 0 1,0 1-1,0-1 0,0 0 0,-1 1 0,1-1 0,0 1 0,0 0 0,-1-1 1,1 1-1,-1-1 0,0 1 0,1 0 0,-1-1 0,0 1 0,0 0 0,0-1 1,0 1-1,0 0 0,0-1 0,-1 1 0,0 2 0,1 4 262,-1 0-1,0 0 1,0 0 0,-1 0-1,-4 12 1,5-18-288,0-1 0,0 0 0,1 1 0,-1-1 0,0 1-1,1-1 1,-1 1 0,1-1 0,0 1 0,-1-1 0,1 1 0,0-1 0,0 1 0,0 0 0,0 2-1,1-3-32,0-1 0,-1 0-1,1 0 1,-1 0 0,1 0-1,-1 0 1,1 0 0,0 0-1,-1 0 1,1 0 0,-1 0-1,1 0 1,0 0-1,-1-1 1,1 1 0,-1 0-1,1 0 1,-1-1 0,1 1-1,-1 0 1,1-1 0,-1 1-1,1 0 1,-1-1 0,1 1-1,0-1 1,6-5 22,-1 0-1,1 0 1,-1 0 0,9-12 0,-8 3-32,0-1 1,0 1 0,-2-1-1,0 0 1,-1-1 0,0 1-1,-1-1 1,-1 1 0,-1-1-1,0 0 1,-1 0 0,-1 1-1,-5-26 1,-7 19 369,5 15-144,4 11-131,5-2-105,-1 1 1,1 0-1,0 0 1,0 0-1,0-1 1,0 1-1,0 0 1,0-1-1,1 1 1,-1-1-1,0 1 1,1-1-1,-1 0 1,1 1-1,-1-1 1,1 0-1,0 0 1,0 0-1,-1 0 1,1-1-1,0 1 1,0 0-1,4 0 1,54 14 1,-54-14-6,45 8-885,70 3 0,-7-12-5303,-73-6-668,-8-9-5226</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45:50.859"/>
    </inkml:context>
    <inkml:brush xml:id="br0">
      <inkml:brushProperty name="width" value="0.025" units="cm"/>
      <inkml:brushProperty name="height" value="0.025" units="cm"/>
    </inkml:brush>
  </inkml:definitions>
  <inkml:trace contextRef="#ctx0" brushRef="#br0">1 572 18065,'0'0'3016,"9"6"-2412,-2-3-531,-1 0 1,1-1 0,0 1 0,1-1 0,-1-1 0,0 1 0,1-1 0,-1-1 0,1 1-1,-1-1 1,0 0 0,11-2 0,17-4 433,51-14-1,-30 6 72,668-141 2263,987-112-2682,-306 161 1496,-1396 105-2221,17-1-1349,-15-6-4748,-9-7-6262</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35:37.326"/>
    </inkml:context>
    <inkml:brush xml:id="br0">
      <inkml:brushProperty name="width" value="0.025" units="cm"/>
      <inkml:brushProperty name="height" value="0.025" units="cm"/>
    </inkml:brush>
  </inkml:definitions>
  <inkml:trace contextRef="#ctx0" brushRef="#br0">1 226 6983,'0'0'5130,"11"1"-4196,15 1-272,0-1 0,0-1 0,0-1 0,32-7 0,4-6 270,21-7-446,1 4 1,106-8-1,7 17 573,147-11-158,90-30 303,238-18-108,44 75-804,-1 55-277,-528-44 15,740 42 7,-182-37-10,165 2 10,81 1 12,-684-16 158,108 17 166,115 2-233,-387-30 4,259-36 0,-353 27-154,324-47 434,-270 46-375,170 4 1,-272 6-106,-1 0 1,1 0 0,-1 1 0,1-1 0,-1 0 0,1 0-1,0 1 1,-1-1 0,1 1 0,-1-1 0,1 1-1,-1-1 1,0 1 0,1-1 0,-1 1 0,1-1 0,-1 1-1,0-1 1,0 1 0,1 0 0,-1-1 0,0 1-1,0-1 1,1 2 0,-4 6-5201,-5-7-504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1.429"/>
    </inkml:context>
    <inkml:brush xml:id="br0">
      <inkml:brushProperty name="width" value="0.025" units="cm"/>
      <inkml:brushProperty name="height" value="0.025" units="cm"/>
    </inkml:brush>
  </inkml:definitions>
  <inkml:trace contextRef="#ctx0" brushRef="#br0">35 244 1217,'0'0'21519,"-1"10"-19586,-13 69 625,8-53-2156,1 0 0,-3 44-1,8-69-395,0 0 0,0 0 1,0 1-1,0-1 0,0 0 0,1 0 0,-1 0 0,0 0 0,1 1 0,-1-1 0,1 0 0,0 0 1,-1 0-1,1 0 0,0 0 0,-1 0 0,1 0 0,0 0 0,0-1 0,0 1 0,0 0 0,0 0 1,0-1-1,0 1 0,0 0 0,0-1 0,0 1 0,0-1 0,0 1 0,0-1 0,1 0 0,-1 0 1,0 1-1,0-1 0,0 0 0,1 0 0,-1 0 0,0 0 0,0 0 0,0-1 0,1 1 1,-1 0-1,0 0 0,2-1 0,5-1 68,0 0 0,0-1 1,-1 1-1,1-1 1,9-6-1,17-12 8,-1-2 0,-1-1 0,31-31-1,-31 27-61,-42 63-570,3-18 624,1-6 37,1 0 0,0 0 0,1 1-1,0 0 1,0 0 0,2 0 0,-3 19 0,5-30-79,1 0 1,-1 0-1,0-1 1,1 1-1,-1 0 1,0 0-1,1 0 1,-1-1-1,1 1 1,-1 0-1,1 0 1,0-1-1,-1 1 1,1 0-1,0-1 1,-1 1-1,1-1 1,0 1-1,0-1 1,0 1-1,-1-1 1,1 1-1,0-1 1,0 0-1,0 0 1,0 1-1,0-1 1,0 0-1,-1 0 0,1 0 1,0 0-1,0 0 1,0 0-1,0 0 1,0 0-1,0 0 1,0-1-1,1 0 1,42-9 664,-27 1-646,0 0-1,0-1 1,-1-1 0,-1 0-1,0-1 1,0-1-1,-1 0 1,-1-1-1,0-1 1,-1 0-1,-1 0 1,12-20-1,-31 49-135,1 0-1,1 0 1,0 1-1,1 0 1,1 1 0,-3 18-1,7-33 93,-1 0-1,1 0 1,0 0-1,0 0 0,0 0 1,0-1-1,0 1 1,0 0-1,0 0 1,0 0-1,0 0 1,1 0-1,-1 0 1,0 0-1,0 0 0,1 0 1,-1-1-1,1 1 1,-1 0-1,1 0 1,-1-1-1,1 1 1,-1 0-1,1 0 0,0-1 1,-1 1-1,1-1 1,0 1-1,0 0 1,-1-1-1,1 0 1,0 1-1,1 0 0,1-1 15,0 0-1,-1 0 0,1 0 0,0 0 0,-1-1 1,1 1-1,0-1 0,-1 1 0,1-1 0,0 0 1,3-2-1,8-3 37,-1-1-1,0-1 1,16-12 0,84-87-271,-113 107 199,0 0 0,0 0 0,0 0 0,1 0 0,-1 0-1,0 0 1,0 0 0,0 0 0,0 0 0,0 0 0,1 0-1,-1 0 1,0 0 0,0 0 0,0 0 0,0 0 0,0 0-1,0 0 1,1 0 0,-1 0 0,0 0 0,0 0 0,0 0-1,0 0 1,0 0 0,0 0 0,0 0 0,1 0 0,-1 0 0,0 0-1,0 1 1,0-1 0,0 0 0,0 0 0,0 0 0,0 0-1,0 0 1,0 0 0,0 0 0,0 0 0,0 1 0,0-1-1,1 0 1,-1 0 0,0 0 0,0 0 0,0 0 0,0 1 0,0-1-1,0 0 1,0 0 0,0 0 0,-1 0 0,1 0 0,0 0-1,0 1 1,0-1 0,0 0 0,0 0 0,0 0 0,0 0-1,0 0 1,0 0 0,-1 20-225,-6 19 276,5-30-21,-1-1 0,2 1 0,-1-1 0,1 1-1,0 0 1,1 0 0,0 9 0,0-16 0,1-1-1,-1 1 1,1 0-1,-1-1 0,1 1 1,-1-1-1,1 0 1,0 1-1,0-1 1,-1 1-1,1-1 1,0 0-1,0 0 1,0 0-1,1 1 1,-1-1-1,0 0 0,2 0 1,-1 1 14,1-1 0,-1 0 0,1-1-1,-1 1 1,1 0 0,0-1 0,-1 0 0,1 1 0,0-1 0,-1 0 0,1 0 0,0-1 0,0 1-1,2-1 1,3-1 16,0-1-1,0 0 0,0 0 1,-1-1-1,1 1 0,-1-2 0,0 1 1,0-1-1,0 0 0,-1-1 1,10-9-1,1-4-15,0 0 0,21-34 1,-14 16-176,-2-1 0,-2 0 0,-2-2 0,-1 0 0,22-81 0,-114 275-404,64-127 710,1 0 1,1 1-1,2 0 0,1 0 0,0 1 0,3 0 0,-2 50 0,5-77-156,0 1-1,0-1 0,0 0 0,0 0 1,1 0-1,-1 1 0,1-1 0,-1 0 1,1 0-1,0 0 0,-1 0 0,1 0 1,0 0-1,1 0 0,-1 0 0,0 0 1,0 0-1,1-1 0,-1 1 0,1 0 1,0-1-1,-1 1 0,1-1 0,0 0 1,0 0-1,0 0 0,0 0 1,0 0-1,0 0 0,0 0 0,0 0 1,0-1-1,0 1 0,0-1 0,1 0 1,-1 1-1,0-1 0,5-1 0,-4 1 1,0-1 0,0 0-1,0 0 1,0 0 0,0 0-1,0 0 1,-1-1 0,1 1-1,0-1 1,-1 0 0,1 0-1,-1 0 1,1 0 0,-1 0-1,0 0 1,0-1 0,0 1-1,0-1 1,-1 0 0,1 1-1,-1-1 1,1 0 0,-1 0-1,0 0 1,0 0 0,0 0-1,0-4 1,0 0-38,-1 1-1,1-1 1,-1 1-1,-1-1 1,1 1 0,-1 0-1,0-1 1,-1 1-1,0 0 1,0-1-1,0 1 1,0 0 0,-1 0-1,0 1 1,0-1-1,-1 1 1,0-1 0,0 1-1,0 0 1,0 0-1,-1 1 1,-7-6 0,4 3-11,0 1 1,-1 1-1,0-1 1,0 2-1,-1-1 0,1 1 1,-1 0-1,0 1 1,0 1-1,0-1 1,0 1-1,-1 1 1,-14-1-1,88 3 372,19-1-433,-28-1-3067,-53 1 2792,14-2-3859,-10-5-3668,-4-2-7290</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37:01.757"/>
    </inkml:context>
    <inkml:brush xml:id="br0">
      <inkml:brushProperty name="width" value="0.025" units="cm"/>
      <inkml:brushProperty name="height" value="0.025" units="cm"/>
    </inkml:brush>
  </inkml:definitions>
  <inkml:trace contextRef="#ctx0" brushRef="#br0">122 136 9513,'-9'2'1532,"-6"0"-1040,-2-1 781,0 2 0,1 0 0,-28 9 0,41-7 542,14-3-1455,20-1-300,-30-1-31,565-43 4326,-239 9-3901,884-28 641,-759 44-273,236 9-397,-604 9-370,-53 5 190,-19 1-1473,-12-6 1102,0 1-1,0-1 1,0 0-1,0 1 1,0-1-1,0 0 1,0 1-1,0-1 1,-1 0-1,1 0 1,0 1-1,0-1 1,0 0-1,0 0 1,-1 1-1,1-1 1,0 0-1,0 0 1,0 0-1,-1 1 1,1-1-1,0 0 1,0 0-1,-1 0 1,1 0-1,0 1 1,0-1-1,-1 0 1,1 0-1,0 0 1,-1 0-1,1 0 1,0 0-1,0 0 1,-1 0-1,1 0 1,0 0-1,-1 0 1,1 0-1,-17 3-5676</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38:14.556"/>
    </inkml:context>
    <inkml:brush xml:id="br0">
      <inkml:brushProperty name="width" value="0.025" units="cm"/>
      <inkml:brushProperty name="height" value="0.025" units="cm"/>
    </inkml:brush>
  </inkml:definitions>
  <inkml:trace contextRef="#ctx0" brushRef="#br0">230 205 5317,'0'0'577,"-9"-1"287,-30-4-746,37 4-19,0 0 1,0 1 0,1-1-1,-1 0 1,0 0-1,1 0 1,-1-1-1,1 1 1,-1 0-1,1-1 1,-1 1 0,1-1-1,0 1 1,0-1-1,0 1 1,0-1-1,0 0 1,0 0-1,-1-3 1,-11-15-436,4 14 625,0 1 0,-1 0 0,1 0 0,-1 1 0,-18-6 0,-33-16 4735,60 25-4994,1 1 1,0 0-1,0 0 0,-1-1 1,1 1-1,0 0 0,0 0 1,0-1-1,-1 1 0,1 0 1,0-1-1,0 1 0,0 0 1,0-1-1,0 1 0,0 0 1,-1-1-1,1 1 0,0 0 1,0-1-1,0 1 0,0 0 1,0-1-1,0 1 0,1 0 1,-1-1-1,0 1 0,0 0 1,0-1-1,0 1 0,0 0 1,0-1-1,1 1 0,-1 0 1,0-1-1,0 1 0,0 0 1,1 0-1,-1-1 0,0 1 1,0 0-1,1 0 0,-1-1 1,0 1-1,1 0 0,-1 0 1,0 0-1,0 0 0,1-1 1,-1 1-1,1 0 0,-1 0 1,0 0-1,1 0 0,-1 0 1,25-11 46,-23 10 80,37-12 81,0 1 1,1 2 0,0 2-1,54-4 1,-12 7 277,96 6 1,-142 4-473,-1 1 0,1 1 0,-1 3 0,-1 0 0,47 22 0,-39-15-6,1-2 1,82 18-1,392 16 1639,-486-47-1721,337 9 134,60 5 365,1658 12-103,-883-45-261,-100 5-11,-685-24 416,-170 11-154,-148 22 85,-92 7-852,-19 3-1568,-17-6-1659,-9-1-2989</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38:28.411"/>
    </inkml:context>
    <inkml:brush xml:id="br0">
      <inkml:brushProperty name="width" value="0.025" units="cm"/>
      <inkml:brushProperty name="height" value="0.025" units="cm"/>
    </inkml:brush>
  </inkml:definitions>
  <inkml:trace contextRef="#ctx0" brushRef="#br0">19 101 7399,'0'0'5168,"-4"-7"-4950,-10-25-154,14 31-65,0 1-1,0 0 0,0 0 0,0-1 0,0 1 0,0 0 0,0 0 0,0-1 0,0 1 0,0 0 0,0 0 0,0-1 0,0 1 0,0 0 0,0 0 0,0-1 0,0 1 0,0 0 0,0 0 0,1-1 0,-1 1 0,0 0 0,0 0 0,0 0 0,0-1 0,0 1 0,1 0 0,-1 0 0,0 0 1,0 0-1,0-1 0,1 1 0,-1 0 0,0 0 0,0 0 0,1 0 0,-1 0 0,0 0 0,0 0 0,1-1 0,-1 1 0,0 0 0,0 0 0,1 0 0,-1 0 0,0 0 0,0 0 0,1 1 0,14-1 28,-13 0-25,44 2 31,57 10 1,7 2-29,21-4 42,46 4-53,195-10 1,-277-14 118,142-34 0,-157 26 98,0 3 0,153-8 0,-223 23-366,-1 0 1,0 1-1,1 0 1,-1 1 0,0-1-1,0 2 1,0-1-1,10 5 1,17 11-2669</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43:46.125"/>
    </inkml:context>
    <inkml:brush xml:id="br0">
      <inkml:brushProperty name="width" value="0.025" units="cm"/>
      <inkml:brushProperty name="height" value="0.025" units="cm"/>
    </inkml:brush>
  </inkml:definitions>
  <inkml:trace contextRef="#ctx0" brushRef="#br0">1 176 12236,'0'0'5274,"10"-7"-5301,-4 2 15,-1 1 4,0 0 0,0 1-1,0-1 1,1 1 0,-1 0-1,1 1 1,-1-1-1,1 1 1,0 0 0,0 1-1,11-2 1,717-29-87,-347 23 478,2010-56 700,-1607 47-634,2185 12 1480,-1444 15-1402,-1416-12-511,-54 1 94,0 1 1,117 16-1,-177-15-116,0 0 0,0 0-1,-1 0 1,1 0 0,0 0 0,0 0-1,0 0 1,-1 0 0,1 1 0,0-1-1,0 0 1,-1 1 0,1-1-1,0 0 1,0 1 0,-1-1 0,1 1-1,-1-1 1,1 1 0,0-1 0,-1 1-1,1-1 1,-1 1 0,1 0 0,-1-1-1,1 1 1,-1 0 0,0-1 0,1 1-1,-1 0 1,0-1 0,1 1 0,-1 0-1,0 1 1,-1 0-13,1 0 0,-1-1-1,0 1 1,0 0 0,0-1 0,0 1-1,0 0 1,-1-1 0,1 1 0,0-1-1,-1 0 1,1 1 0,-3 0 0,-56 35-3310,9-18-2773</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57.065"/>
    </inkml:context>
    <inkml:brush xml:id="br0">
      <inkml:brushProperty name="width" value="0.025" units="cm"/>
      <inkml:brushProperty name="height" value="0.025" units="cm"/>
    </inkml:brush>
  </inkml:definitions>
  <inkml:trace contextRef="#ctx0" brushRef="#br0">1134 172 10794,'-4'-9'710,"-6"-19"-525,5 12 792,-1 0 0,-1 1 0,-12-22-1,16 34-822,1-1-1,-1 0 0,1 1 0,-1 0 1,0-1-1,0 1 0,-1 0 0,1 1 1,-1-1-1,1 0 0,-1 1 0,0 0 1,0 0-1,0 0 0,0 0 0,0 1 1,0 0-1,-9-2 0,-1 2-98,0 1 0,1 1 0,-1 0 0,0 1 0,1 0 0,-1 1 0,1 0 1,0 1-1,0 1 0,-18 9 0,-13 9-73,-64 45 0,99-62 19,-60 42-2,3 2 0,2 3 0,2 3 0,3 2-1,3 3 1,2 2 0,3 3 0,-56 95 0,92-135 17,1 1 1,2 1 0,1 0 0,1 1 0,1 0-1,2 0 1,-5 34 0,11-52-24,0-1 0,0 1 1,1-1-1,0 1 0,1-1 1,0 1-1,1-1 0,0 0 0,0 0 1,1 1-1,1-1 0,0-1 1,0 1-1,1-1 0,0 1 1,0-2-1,1 1 0,0 0 1,1-1-1,0 0 0,0-1 0,1 0 1,15 12-1,-6-9-37,0-1 1,1 0-1,0-2 1,0 0-1,0-1 1,1 0-1,0-2 1,0 0-1,1-1 0,26 0 1,-2-2-63,0-2 0,0-2 1,67-14-1,-53 4 261,0-3 1,0-3 0,-2-1-1,81-44 1,-67 26 234,-2-3 0,119-96 0,-151 108-134,-2-3 0,-1 0 0,-2-2 0,-1-1 0,-1-2 1,27-48-1,-47 70-94,-2-1 0,1 1 0,-2-2 0,0 1 0,-2-1 0,1 0 0,-2 0 0,2-27 0,-4 32-49,-2 0-1,0-1 0,0 1 0,-1 0 0,0 0 0,-1 0 0,-1 0 0,0 1 0,0-1 0,-1 1 1,-1 0-1,0 0 0,-10-13 0,-3-1-63,-1 2 1,-1 0-1,-1 1 0,-2 2 1,0 0-1,0 1 0,-2 2 0,0 0 1,-1 2-1,-1 1 0,-55-20 1,43 21-454,1 2 1,-2 1-1,-53-5 0,55 11-1357,1 2 0,-1 2 1,-57 6-1,62 0-4416</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1:32.974"/>
    </inkml:context>
    <inkml:brush xml:id="br0">
      <inkml:brushProperty name="width" value="0.025" units="cm"/>
      <inkml:brushProperty name="height" value="0.025" units="cm"/>
    </inkml:brush>
  </inkml:definitions>
  <inkml:trace contextRef="#ctx0" brushRef="#br0">641 58 6118,'-13'-5'454,"-19"-7"753,0 2 1,-1 0-1,-53-7 1,74 15-977,-1 1 1,0 1-1,1 0 1,-1 0-1,0 1 0,1 1 1,-1 0-1,1 0 0,0 2 1,0-1-1,0 2 1,0-1-1,1 2 0,-15 7 1,8 1-43,1 0 1,0 1-1,0 1 1,2 1-1,0 0 0,1 1 1,1 0-1,0 1 1,1 1-1,2-1 1,0 2-1,1 0 1,-9 31-1,5-6-340,2 0 0,2 0 0,2 1 0,2 0-1,2 68 1,4-96 48,0-1-1,1 1 0,1-1 0,1 0 1,1 0-1,0 0 0,2 0 0,0-1 1,0 0-1,2-1 0,14 23 1,-16-29 86,1 0 0,0 0 0,1 0 0,0-1 0,0-1 0,1 1 1,0-2-1,0 1 0,1-1 0,0-1 0,0 0 0,1-1 0,-1 0 1,1 0-1,0-1 0,1-1 0,18 3 0,-3-4 120,0-1 0,0-2 1,0 0-1,0-2 0,0-1 0,-1-2 0,1 0 0,-1-2 0,0-1 0,44-21 0,-21 5 386,-2-3-1,-1-1 1,-1-2-1,63-57 1,-87 68-260,-2 0 0,0-1 0,-2-1 0,0-1 0,-1-1-1,-2 0 1,0-1 0,21-50 0,-31 61-132,0 0 0,-1 0 0,0 0 0,-1-1 0,-1 1 0,0-1 0,-1 0-1,-1 1 1,0-1 0,-1 0 0,0 0 0,-1 1 0,-1-1 0,0 1 0,-1 0 0,-1 0 0,0 0 0,-1 0 0,-9-15-1,6 15-77,-1 0 0,-1 0 0,0 1 0,-1 0 0,0 1-1,-1 1 1,0 0 0,-1 0 0,0 2 0,0-1 0,-1 2 0,-1 0-1,1 1 1,-1 0 0,-1 2 0,-20-6 0,7 5-408,-1 1 1,0 1-1,0 2 1,-1 1-1,1 1 1,0 2-1,0 1 1,-34 8-1,-25 3-4939,66-14 348</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2:31.112"/>
    </inkml:context>
    <inkml:brush xml:id="br0">
      <inkml:brushProperty name="width" value="0.025" units="cm"/>
      <inkml:brushProperty name="height" value="0.025" units="cm"/>
    </inkml:brush>
  </inkml:definitions>
  <inkml:trace contextRef="#ctx0" brushRef="#br0">1035 222 7719,'0'0'1970,"-9"-8"-966,9 8-1003,-67-53 3136,59 48-2872,1 1 0,-1-1-1,0 1 1,-1 1 0,1-1 0,0 2 0,-1-1 0,0 1 0,-11-2 0,-1 4-106,0 1 0,0 1 0,0 0 0,1 2 0,-1 0 0,1 2 0,0 0 0,0 1 0,1 1 0,0 1 0,-27 16 0,-18 16 273,-104 87 0,159-121-338,-44 35 224,2 3 1,-77 88-1,114-117-300,1 1-1,1 1 1,0 0 0,2 0 0,0 1-1,1 0 1,1 1 0,0 0-1,2 1 1,1-1 0,0 1 0,-3 40-1,7-38 3,2-1 0,0 1 0,1-1 0,2 1 0,0-1 0,1 0 0,2 0 0,0 0 0,1-1-1,14 26 1,-14-32-7,1 0-1,1-1 1,0 0-1,1-1 1,1 0-1,0-1 0,0 0 1,1-1-1,1 0 1,0-1-1,0-1 1,1 0-1,0-1 1,19 8-1,-19-11-2,0 0 0,0-1 0,0 0 0,0-2 0,1 1 0,-1-2 0,1 0 0,-1-1 0,1-1 0,25-3 0,-20-1 5,-1 0 1,1-1 0,-1-1-1,0-1 1,-1-1 0,0-1-1,22-15 1,7-8 18,-3-3-1,0-1 1,-3-3-1,-1-1 1,-2-2 0,55-79-1,-18 6 266,100-204 0,-159 284-187,-1 0 1,16-55-1,-28 76-20,-1 0 0,0 0-1,-1 0 1,0 0 0,-1-1-1,-1 1 1,-1 0 0,0-1 0,-4-19-1,2 27-40,1 1-1,-1-1 1,-1 0-1,1 1 0,-1 0 1,-1 0-1,1 0 1,-1 0-1,0 1 0,-1 0 1,0 0-1,0 0 1,0 1-1,0 0 1,-1 0-1,0 1 0,0-1 1,0 2-1,0-1 1,-1 1-1,0 0 0,1 0 1,-15-2-1,-13-2-25,1 1 0,-1 2 0,0 1 0,-39 2 0,33 3-29,0 2-1,0 1 1,1 2-1,0 2 1,0 2 0,1 1-1,0 3 1,-65 33 0,60-24-5,1 2 0,1 1 0,1 3 0,2 1 0,1 2 0,-63 71 1,80-77-9,1 1 1,2 1-1,1 0 1,1 2 0,1 0-1,2 0 1,2 1 0,-13 52-1,13-31 8,2 2 0,3-1 0,2 1 0,5 85 0,0-123 1,0 0 0,2-1 0,0 1 0,1-1 0,1 0 0,0 0-1,1 0 1,1-1 0,0 0 0,1 0 0,1 0 0,0-1 0,12 13 0,-12-17-1,1 0 1,0 0 0,1-1 0,0 0-1,1-1 1,0 0 0,0-1 0,0 0-1,1-1 1,0 0 0,0-1 0,1-1-1,-1 0 1,1-1 0,24 3 0,-7-4 19,-1-1 1,0-1-1,1-2 1,-1-1-1,0-1 1,0-2-1,-1-1 0,49-17 1,-37 6 19,-1-1 0,0-2-1,-2-1 1,0-2 0,44-38 0,-31 20-8,-2-2 0,-2-2 0,-3-2 0,68-94 0,-90 110-2,-2 0-1,-2-2 1,-1 0-1,-1-1 1,-2 0-1,-2-1 1,-1-1-1,-2 0 1,7-60-1,-13 71 39,-1 1-1,-2-1 1,0 1-1,-2-1 0,0 1 1,-2-1-1,-8-25 1,10 43 2,0 1 0,-1 0 1,-1 0-1,1 0 0,-1 0 0,0 0 1,0 1-1,-1-1 0,0 1 1,0 1-1,-1-1 0,1 1 0,-1-1 1,0 2-1,-1-1 0,1 1 1,-1 0-1,0 0 0,0 1 0,0 0 1,0 0-1,-1 0 0,1 1 1,-1 0-1,0 1 0,1 0 0,-9 0 1,-5 0-45,0 2 0,1 0 0,-1 2 1,1 0-1,-1 1 0,1 1 0,0 1 1,1 1-1,-1 1 0,1 0 0,1 1 1,-32 22-1,-12 12-38,2 2-1,-59 61 1,112-100-95,-86 85-492,85-82-229,1 1 0,0-1 0,0 1-1,0 0 1,2 1 0,-1 0 0,1 0 0,-5 16-1,9-12-5546</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22.071"/>
    </inkml:context>
    <inkml:brush xml:id="br0">
      <inkml:brushProperty name="width" value="0.025" units="cm"/>
      <inkml:brushProperty name="height" value="0.025" units="cm"/>
    </inkml:brush>
  </inkml:definitions>
  <inkml:trace contextRef="#ctx0" brushRef="#br0">382 1 13036,'0'0'3502,"-7"10"-2258,-11 23-594,0 2 1,2 1-1,2 0 0,1 1 1,2 0-1,2 1 0,-8 69 1,-4 293-82,19-240 161,-43 606 503,25-624 57,-72 255 0,52-247-1062,28-97-486,-10 96 0,18-62-6528,4-83 849</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22.958"/>
    </inkml:context>
    <inkml:brush xml:id="br0">
      <inkml:brushProperty name="width" value="0.025" units="cm"/>
      <inkml:brushProperty name="height" value="0.025" units="cm"/>
    </inkml:brush>
  </inkml:definitions>
  <inkml:trace contextRef="#ctx0" brushRef="#br0">1 43 11787,'0'0'1452,"9"0"-598,178 0-278,782 12 3610,1047-20-4116,-1681 3 715,8 0 997,-333 5-1778,-3 0-22,0 0 0,0-1 0,0 1 0,0-1 0,-1 0 0,1-1 0,0 0 0,-1 0 0,13-6 0,-15-3-3879,-4 3-1190</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23.458"/>
    </inkml:context>
    <inkml:brush xml:id="br0">
      <inkml:brushProperty name="width" value="0.025" units="cm"/>
      <inkml:brushProperty name="height" value="0.025" units="cm"/>
    </inkml:brush>
  </inkml:definitions>
  <inkml:trace contextRef="#ctx0" brushRef="#br0">349 24 12075,'0'0'6737,"11"-5"-6400,-7 3-291,0-1-2,1 1 0,-1 0 0,0 0 0,1 1 0,-1-1 0,1 1 0,-1 0 0,1 0 0,-1 1 0,1-1 0,0 1 0,0 0 0,-1 0 0,1 0 0,0 1 0,-1 0 0,6 1 0,22 8 179,3 1-68,42 19 1,-69-26-101,0 0 0,1 1 1,-2 0-1,1 0 0,0 0 1,-1 1-1,0 0 0,-1 1 1,1-1-1,6 11 0,-11-15-41,-1 1-1,1-1 1,-1 1-1,0-1 0,1 1 1,-1 0-1,-1 0 1,1-1-1,0 1 0,-1 0 1,1 0-1,-1 0 1,0-1-1,0 1 0,0 0 1,0 0-1,-1 0 1,1 0-1,-2 2 0,1 0 38,-1-1-1,0 1 1,-1-1-1,1 0 0,-1 0 1,0 0-1,0-1 0,0 1 1,0-1-1,-6 6 1,-9 4 168,-1-1 0,1 0 1,-2-2-1,-20 9 0,27-13-141,-191 77 386,123-53-149,-80 41 0,151-66-784,0 1 0,0-1 0,0 1 0,1 1 0,0 0 0,-12 12 0,15-4-6054</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1.756"/>
    </inkml:context>
    <inkml:brush xml:id="br0">
      <inkml:brushProperty name="width" value="0.025" units="cm"/>
      <inkml:brushProperty name="height" value="0.025" units="cm"/>
    </inkml:brush>
  </inkml:definitions>
  <inkml:trace contextRef="#ctx0" brushRef="#br0">39 58 11883,'0'0'10730,"-38"-49"-6886,38 43-2467,1 4-1345,16 2-736,3 0-2948,3 0-4740</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24.331"/>
    </inkml:context>
    <inkml:brush xml:id="br0">
      <inkml:brushProperty name="width" value="0.025" units="cm"/>
      <inkml:brushProperty name="height" value="0.025" units="cm"/>
    </inkml:brush>
  </inkml:definitions>
  <inkml:trace contextRef="#ctx0" brushRef="#br0">0 571 14862,'0'0'416,"14"-12"28,80-70 1041,-3-3 0,-5-5 1,127-168-1,-181 215-1074,-31 43-412,-1 0 0,1 1 0,-1-1-1,1 0 1,-1 1 0,1-1 0,-1 0 0,0 1-1,1-1 1,-1 0 0,0 1 0,1-1 0,-1 1-1,0-1 1,0 1 0,0-1 0,1 1 0,-1-1 0,0 1-1,0-1 1,0 1 0,0-1 0,0 1 0,0-1-1,0 1 1,0-1 0,0 1 0,0-1 0,0 1-1,0-1 1,0 1 0,0-1 0,0 1 0,-1-1-1,1 1 1,0 0 0,0 1-3,-2 77-237,1-18 632,10 112 0,-5-152-795,0 1 0,1-1 1,11 26-1,-11-33-425,2-1 0,0 1 0,0-1 0,1 0 0,16 18 0,11 4-4675</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25.062"/>
    </inkml:context>
    <inkml:brush xml:id="br0">
      <inkml:brushProperty name="width" value="0.025" units="cm"/>
      <inkml:brushProperty name="height" value="0.025" units="cm"/>
    </inkml:brush>
  </inkml:definitions>
  <inkml:trace contextRef="#ctx0" brushRef="#br0">34 84 15375,'-1'8'325,"-2"35"322,2 1 0,2-1-1,2 0 1,8 44 0,5 75 284,-15-137-580,-1 0 0,-2 0 0,0-1 0,-8 35 0,8-53-236,-9 33 583,10-38-597,1 1 0,-1 0 0,0 0 0,0-1 0,0 1 0,1-1 0,-2 1 1,1-1-1,0 1 0,0-1 0,0 0 0,-1 1 0,1-1 0,0 0 0,-1 0 0,1 0 0,-4 1 0,5-2-77,0 0 0,-1 0 0,1 0 1,-1 0-1,1 0 0,0 0 0,-1 0 0,1 0 0,0-1 0,-1 1 0,1 0 0,0 0 0,-1 0 0,1-1 0,0 1 0,-1 0 0,1 0 1,0-1-1,-1 1 0,1 0 0,0-1 0,0 1 0,0 0 0,-1-1 0,1 1 0,0 0 0,0-1 0,0 1 0,0 0 0,0-1 0,-1 1 1,1-1-1,0 1 0,0 0 0,0-1 0,0 1 0,0-1 0,-1-22 93,1 19-28,0-51-24,3 0 0,2 0 0,19-84 0,-1 45-56,42-106 0,-63 192-19,1 0 0,0 0 0,1 0 0,0 1 0,0 0 0,1 0 0,-1 0 0,2 0 0,7-8 0,-9 12-10,0 0 0,1 0 1,-1 1-1,1 0 0,-1-1 0,1 1 0,0 1 0,0-1 0,0 1 0,0 0 0,0 0 1,0 0-1,0 1 0,1 0 0,-1 0 0,6 1 0,-7-1 14,-1 0 0,1 0 1,-1 1-1,0-1 0,1 1 0,-1 0 0,0 0 0,1 0 0,-1 0 0,0 1 1,0-1-1,0 1 0,0 0 0,0 0 0,-1 0 0,1 0 0,-1 0 0,1 1 1,-1-1-1,0 1 0,1 0 0,-2 0 0,1-1 0,0 1 0,0 1 0,-1-1 1,0 0-1,1 0 0,-1 0 0,0 1 0,-1-1 0,1 0 0,0 5 0,-1-1 25,0 1 0,0 0-1,0-1 1,-1 1 0,0 0-1,0-1 1,-1 1 0,0-1-1,-1 0 1,1 1 0,-1-1-1,-1 0 1,1-1 0,-6 9-1,-12 10 38,-1 0 0,-1-2-1,-1 0 1,0-1 0,-2-2-1,-43 27 1,67-46-445,-16 9-186,8-11-4648,9-5-3543</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25.654"/>
    </inkml:context>
    <inkml:brush xml:id="br0">
      <inkml:brushProperty name="width" value="0.025" units="cm"/>
      <inkml:brushProperty name="height" value="0.025" units="cm"/>
    </inkml:brush>
  </inkml:definitions>
  <inkml:trace contextRef="#ctx0" brushRef="#br0">460 1 15855,'0'0'1634,"-37"59"-1314,4-21 128,-4 9 1378,-4 0-321,-2 3-416,-5 2-32,1-1-256,5-2-288,5-3-289,8-6-192,6-5-32,5-10-545,8-4-1184,2-16-1314,4-5-1409,1-22-2819</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26.027"/>
    </inkml:context>
    <inkml:brush xml:id="br0">
      <inkml:brushProperty name="width" value="0.025" units="cm"/>
      <inkml:brushProperty name="height" value="0.025" units="cm"/>
    </inkml:brush>
  </inkml:definitions>
  <inkml:trace contextRef="#ctx0" brushRef="#br0">1 0 10602,'0'0'6566,"77"11"-5188,-38 1 639,6 6-831,7 4-450,4 2-191,4 5-321,4 3-224,2 7-160,-5-5-2210,-8 0-4004</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26.715"/>
    </inkml:context>
    <inkml:brush xml:id="br0">
      <inkml:brushProperty name="width" value="0.025" units="cm"/>
      <inkml:brushProperty name="height" value="0.025" units="cm"/>
    </inkml:brush>
  </inkml:definitions>
  <inkml:trace contextRef="#ctx0" brushRef="#br0">69 2076 6758,'-9'7'4319,"3"-2"-3720,2-2-479,-1 0 0,1 0-1,0 0 1,0 1 0,0-1-1,1 1 1,-1 0-1,1 0 1,0 0 0,0 1-1,0-1 1,0 1 0,-3 9-1,7-13-89,-1-1 0,1 1-1,-1 0 1,1-1 0,0 1 0,-1-1-1,1 1 1,0-1 0,0 0 0,-1 1-1,1-1 1,0 0 0,0 1-1,0-1 1,-1 0 0,1 0 0,0 0-1,0 0 1,0 0 0,0 0-1,-1 0 1,1 0 0,0 0 0,0 0-1,0 0 1,0 0 0,-1-1 0,1 1-1,0 0 1,0-1 0,0 1-1,0-1 1,34-9 596,10-13 42,-2-3 0,0-1-1,42-36 1,-24 18-163,999-789 1779,-453 343-2222,18 27 502,-590 440-554,8-4 23,-2-1-1,54-52 0,-95 81-39,1 0 0,-1 0 0,0-1 0,0 1 0,0 0 0,1 0 0,-1 0 0,0 0 0,0 0 0,0 0 0,1 0 0,-1-1 0,0 1 0,0 0 0,0 0 0,0 0 0,0 0 0,1-1 0,-1 1 0,0 0 0,0 0 0,0 0 0,0-1 0,0 1 0,0 0 0,0 0 0,0 0 0,0-1 0,0 1 0,0 0 0,0 0 0,0-1 0,0 1 0,0 0 0,0 0 0,0 0 0,0-1 0,0 1 0,0 0 0,0 0 0,0-1 0,0 1 1,0 0-1,0 0 0,0 0 0,-1-1 0,1 1 0,0 0 0,0 0 0,0 0 0,0 0 0,-1 0 0,1-1 0,0 1 0,-18 1-823,-24 9-1741,-9 4-2271</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27.338"/>
    </inkml:context>
    <inkml:brush xml:id="br0">
      <inkml:brushProperty name="width" value="0.025" units="cm"/>
      <inkml:brushProperty name="height" value="0.025" units="cm"/>
    </inkml:brush>
  </inkml:definitions>
  <inkml:trace contextRef="#ctx0" brushRef="#br0">0 5 14542,'0'0'2151,"8"-3"-1857,-3 2-245,0 1 1,0-1-1,0 1 1,0 0-1,0 1 1,0-1-1,0 1 1,0 0-1,0 0 1,0 0-1,0 1 1,-1-1-1,7 5 1,69 40 676,-39-20-517,387 245-225,603 500 0,-876-636 10,117 89 7,-262-218-25,-3 0-13,1 0 0,0-1 0,0 0-1,0-1 1,1 1 0,0-2 0,0 1 0,11 2 0,-9-7-1677,-9-10-2941</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27.805"/>
    </inkml:context>
    <inkml:brush xml:id="br0">
      <inkml:brushProperty name="width" value="0.025" units="cm"/>
      <inkml:brushProperty name="height" value="0.025" units="cm"/>
    </inkml:brush>
  </inkml:definitions>
  <inkml:trace contextRef="#ctx0" brushRef="#br0">314 1 17168,'0'0'1185,"-64"65"-704,31-19 416,-5 10-513,-3 4-160,4 4 129,2-7-97,8-7-160,6-8 0,9-12-96,6-12 0,6-8-64,3-15-2979,9-23-2626</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28.180"/>
    </inkml:context>
    <inkml:brush xml:id="br0">
      <inkml:brushProperty name="width" value="0.025" units="cm"/>
      <inkml:brushProperty name="height" value="0.025" units="cm"/>
    </inkml:brush>
  </inkml:definitions>
  <inkml:trace contextRef="#ctx0" brushRef="#br0">109 1 16688,'0'0'1430,"1"12"-794,3 37-348,2-1 0,21 80 1,-7-66-495,-9-34 70,-2 0 0,8 46 0,-17-73-323,0 5 362,-12-4-12234</inkml:trace>
  <inkml:trace contextRef="#ctx0" brushRef="#br0" timeOffset="1">1 231 10410,'0'0'7783,"53"-13"-7366,-19 13-257,5 0-96,0 0-609,2 0-5124</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30.108"/>
    </inkml:context>
    <inkml:brush xml:id="br0">
      <inkml:brushProperty name="width" value="0.025" units="cm"/>
      <inkml:brushProperty name="height" value="0.025" units="cm"/>
    </inkml:brush>
  </inkml:definitions>
  <inkml:trace contextRef="#ctx0" brushRef="#br0">81 55 9897,'4'-32'2679,"-4"31"-2449,0 0 1,0 0 0,0 0 0,0 0 0,1 0 0,-1 0 0,0 0 0,1 0 0,-1 0 0,1 0 0,-1 1 0,1-1 0,-1 0 0,1 0 0,0 0 0,-1 1 0,1-1 0,0 0 0,0 0-1,-1 1 1,1-1 0,0 1 0,0-1 0,0 1 0,0-1 0,0 1 0,2-1 0,-2 8 129,0-1 0,0 1 1,-1 0-1,0 0 0,0-1 0,-1 9 1,1-15-331,-5 43 339,-2 0 1,-2-1 0,-23 65-1,17-61-344,2 2 0,-9 62 0,22-109-79,0-1 0,-1 1 0,1 0 0,0 0 0,0-1 0,-1 1 0,1 0 1,0 0-1,0 0 0,0-1 0,0 1 0,0 0 0,0 0 0,1 0 0,-1-1 0,0 1 0,0 0 0,0 0 0,1-1 0,-1 1 0,0 0 0,1-1 0,-1 1 0,1 1 0,10-16-1401,11-34-1805,8-54-4459,-18 44 2391</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30.438"/>
    </inkml:context>
    <inkml:brush xml:id="br0">
      <inkml:brushProperty name="width" value="0.025" units="cm"/>
      <inkml:brushProperty name="height" value="0.025" units="cm"/>
    </inkml:brush>
  </inkml:definitions>
  <inkml:trace contextRef="#ctx0" brushRef="#br0">23 168 2466,'0'0'5542,"0"-9"-1699,-3-24-1254,-1 27-881,-2 13-948,-2 13-142,7-8-496,1-1 1,0 0-1,1 0 1,0 0-1,0 0 0,1 0 1,0 0-1,1 0 1,1-1-1,-1 1 0,2-1 1,-1 0-1,2 0 1,-1-1-1,1 1 0,1-1 1,-1 0-1,2-1 1,-1 0-1,1 0 0,0 0 1,1-1-1,0 0 1,0-1-1,0 0 0,1-1 1,12 6-1,-19-10 51,-1 1 0,1-2 0,0 1 0,0 0 0,0 0 0,-1-1 0,1 0 0,0 1 0,0-1 0,0 0 0,0-1 0,0 1 0,0 0 0,0-1 0,-1 1 0,1-1 0,0 0 0,0 0 0,-1 0 0,1-1 0,0 1 0,-1-1 0,1 1 0,-1-1 0,0 0 0,0 0 0,0 0 0,1 0 0,-2 0 0,1 0 0,0 0 0,0-1 0,-1 1 0,1-1 0,-1 1 0,2-6 0,4-9 261,0-1-1,-1 1 0,-1-1 1,4-26-1,-2 7 2,3-54 0,-10 77-453,1 0 0,-2 1 0,0-1 0,0 0 0,-2 1 0,1-1 0,-7-16 0,8 28-3267,1 7 946,4 10-1822,5-3-2240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2.493"/>
    </inkml:context>
    <inkml:brush xml:id="br0">
      <inkml:brushProperty name="width" value="0.025" units="cm"/>
      <inkml:brushProperty name="height" value="0.025" units="cm"/>
    </inkml:brush>
  </inkml:definitions>
  <inkml:trace contextRef="#ctx0" brushRef="#br0">203 271 14382,'4'-10'1916,"2"0"-1320,-4 6-347,0 1-1,0-1 0,0 1 1,0-1-1,0 0 0,-1 1 1,0-1-1,0 0 0,0 0 1,0 0-1,-1 0 1,0 0-1,0-8 0,0 12-187,0-1 1,0 0-1,-1 0 0,1 1 0,0-1 1,-1 0-1,1 1 0,-1-1 0,1 0 0,0 1 1,-1-1-1,0 0 0,1 1 0,-1-1 0,1 1 1,-1-1-1,0 1 0,1 0 0,-1-1 0,0 1 1,1 0-1,-1-1 0,0 1 0,0 0 1,1 0-1,-1-1 0,0 1 0,0 0 0,0 0 1,1 0-1,-1 0 0,0 0 0,0 0 0,0 0 1,-1 1-1,-31 7 880,23-3-672,0 2 1,1-1-1,-1 1 1,1 0-1,1 1 1,-1 0-1,1 0 1,-13 19-1,8-10 110,1 1 0,1 0-1,1 1 1,-8 21-1,14-32-284,1 1-1,1 0 1,0 0-1,0 1 0,-1 14 1,3-23-91,1 0-1,-1-1 1,0 1 0,0 0 0,1 0 0,-1 0-1,0 0 1,1 0 0,-1 0 0,1 0 0,-1-1-1,1 1 1,-1 0 0,1 0 0,0-1 0,-1 1-1,1 0 1,0-1 0,0 1 0,0 0 0,-1-1-1,1 1 1,0-1 0,0 0 0,0 1 0,0-1-1,0 0 1,0 1 0,0-1 0,0 0 0,0 0-1,0 0 1,0 0 0,0 0 0,0 0 0,0 0-1,0 0 1,1-1 0,46-7 149,-27 0-73,-1-1-1,0-1 0,0 0 1,-1-1-1,24-20 0,84-79 72,-15-8-35,-100 104-77,-1-1 1,-1 0-1,0-1 1,-1 0-1,0-1 1,10-29-1,-19 32 37,-9 18-35,-13 17 5,-2 10 49,2 1-1,1 0 1,-27 57 0,38-67 38,1 1-1,1-1 1,1 2 0,1-1 0,1 1 0,-4 47-1,8-69-124,1 1 0,0-1 0,0 1 0,1-1 0,-1 0-1,0 1 1,1-1 0,-1 0 0,1 1 0,0-1-1,0 0 1,0 0 0,0 1 0,0-1 0,0 0-1,1 0 1,-1 0 0,1 0 0,-1-1 0,1 1 0,2 2-1,-1-2 13,0-1 1,1 1-1,-1 0 0,0-1 0,1 0 0,-1 0 0,1 0 0,0 0 1,-1-1-1,1 1 0,0-1 0,6 0 0,0-1 26,0 0-1,0 0 0,1-2 1,-1 1-1,-1-1 1,1 0-1,0-1 1,-1 0-1,14-8 1,-11 3-18,1 0 0,-1-1 1,-1-1-1,0 0 0,0-1 0,11-15 1,-18 22-24,0-1 1,-1 1 0,1-1 0,-1 0 0,0 0 0,-1 0-1,0 0 1,0 0 0,0 0 0,0-1 0,-1 1 0,0-1-1,-1 1 1,1-1 0,-1 1 0,-1-1 0,0-10 0,0 16-11,1 0 1,-1 0 0,1 0 0,-1 0 0,0-1 0,1 1 0,-1 0 0,0 0 0,0 0 0,0 0 0,1 0 0,-1 1 0,0-1 0,0 0 0,0 0 0,-1 1 0,1-1 0,0 0 0,0 1 0,0-1 0,0 1 0,-1-1 0,1 1 0,0 0 0,0 0 0,-1-1 0,1 1 0,0 0 0,0 0 0,-1 0 0,1 0 0,0 1-1,-1-1 1,1 0 0,0 0 0,0 1 0,-1-1 0,-1 2 0,-3 0-16,1 0-1,-1 0 1,1 1-1,0-1 1,0 1-1,0 0 1,-6 5-1,2 0 51,0-1 0,1 1 0,0 1-1,1 0 1,0 0 0,0 0 0,0 1 0,2 0 0,-1 0-1,1 0 1,0 1 0,1 0 0,1 0 0,-4 18 0,6-28-23,1 1 0,0-1 0,1 0 0,-1 1 0,0-1 1,0 0-1,0 1 0,1-1 0,-1 0 0,1 1 0,-1-1 1,1 0-1,-1 0 0,1 0 0,0 1 0,0-1 0,0 0 1,-1 0-1,1 0 0,0 0 0,0 0 0,0-1 0,1 1 1,-1 0-1,0 0 0,0-1 0,0 1 0,0 0 0,1-1 1,-1 1-1,0-1 0,1 0 0,-1 1 0,0-1 1,2 0-1,55 1 165,-47-1-132,12-3-27,0-1 0,0 0 0,0-2 0,34-13 0,-30 9-110,-1 2-1,44-8 1,-70 16 84,1 0 1,-1 0-1,1 0 1,0 0-1,-1 0 0,1 0 1,-1 0-1,1 0 1,-1 0-1,1 0 0,0 0 1,-1 0-1,1 0 1,-1 1-1,1-1 0,-1 0 1,1 0-1,-1 0 1,1 1-1,-1-1 0,1 0 1,-1 1-1,1-1 1,-1 1-1,0-1 0,1 0 1,-1 1-1,0-1 1,1 1-1,-1-1 0,0 1 1,1-1-1,-1 1 1,0 0-1,-1 24-172,-18 26 295,18-51-100,-3 9 73,-12 29 162,15-36-226,0-1 1,0 1-1,1 0 0,-1 0 0,1-1 0,-1 1 0,1 0 0,0 0 1,0 0-1,0 0 0,0 0 0,0-1 0,0 1 0,1 0 1,-1 0-1,1 2 0,0-3-13,1 0 0,-1 0 0,0-1 0,1 1 0,-1-1 0,0 1 0,1-1 0,-1 0 0,0 0-1,1 1 1,-1-1 0,1 0 0,-1 0 0,1 0 0,-1 0 0,0-1 0,1 1 0,-1 0 0,1-1 0,-1 1 0,0 0 0,1-1 0,-1 0 0,2 0 0,33-17 47,3-10-16,-32 21-60,0 1 1,1 0-1,0 1 0,0 0 1,0 0-1,0 1 0,1 0 1,-1 0-1,1 1 0,14-4 1,-23 8-80,1-1 0,-1 0 0,1 0 0,-1 0 0,1 1 0,-1-1 1,1 0-1,-1 1 0,1-1 0,-1 1 0,0-1 0,1 0 0,-1 1 0,0-1 1,1 1-1,-1-1 0,0 1 0,1-1 0,-1 1 0,0-1 0,0 1 0,0 0 1,1-1-1,-1 1 0,0-1 0,0 1 0,0-1 0,0 1 0,0 0 0,0-1 0,0 1 1,0-1-1,0 1 0,-1-1 0,1 2 0,-3 22-9662,1-13-6971</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31.119"/>
    </inkml:context>
    <inkml:brush xml:id="br0">
      <inkml:brushProperty name="width" value="0.025" units="cm"/>
      <inkml:brushProperty name="height" value="0.025" units="cm"/>
    </inkml:brush>
  </inkml:definitions>
  <inkml:trace contextRef="#ctx0" brushRef="#br0">0 139 13837,'0'0'1089,"57"3"-929,-5-3 673,17-7-32,14-6-289,4-3-320,8-3-95,4 1-65,3 0-577,-2 1-2274,-7-1-960,-6 3-2787</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31.479"/>
    </inkml:context>
    <inkml:brush xml:id="br0">
      <inkml:brushProperty name="width" value="0.025" units="cm"/>
      <inkml:brushProperty name="height" value="0.025" units="cm"/>
    </inkml:brush>
  </inkml:definitions>
  <inkml:trace contextRef="#ctx0" brushRef="#br0">0 62 15727,'0'0'3011,"53"24"-2883,-19-24 96,12-4-96,9-6-64,6-4-993,0-3-1505,-5-2-1506,-7-2-6213</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40.640"/>
    </inkml:context>
    <inkml:brush xml:id="br0">
      <inkml:brushProperty name="width" value="0.025" units="cm"/>
      <inkml:brushProperty name="height" value="0.025" units="cm"/>
    </inkml:brush>
  </inkml:definitions>
  <inkml:trace contextRef="#ctx0" brushRef="#br0">0 0 17264,'0'0'1346,"0"58"-129,0-27-416,0 5-513,0 5-224,0 4 0,5 1-480,1-1-706,3 3-223,0-6-1025,1-2-1121,-2-9-1602</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41.016"/>
    </inkml:context>
    <inkml:brush xml:id="br0">
      <inkml:brushProperty name="width" value="0.025" units="cm"/>
      <inkml:brushProperty name="height" value="0.025" units="cm"/>
    </inkml:brush>
  </inkml:definitions>
  <inkml:trace contextRef="#ctx0" brushRef="#br0">57 0 13100,'0'0'1218,"-37"70"735,25-41-735,6-5-226,5-4-607,1-4-193,0 0-160,0 0-512,7 2-706,4 4-799,-5 1-1058,1 9-2499</inkml:trace>
  <inkml:trace contextRef="#ctx0" brushRef="#br0" timeOffset="1">25 745 10762,'0'0'4997,"-3"50"-3588,4-50-864,11 0-353,-1-13-96,0-6-1281,-4-3-3139,-4-1-8168</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42.020"/>
    </inkml:context>
    <inkml:brush xml:id="br0">
      <inkml:brushProperty name="width" value="0.025" units="cm"/>
      <inkml:brushProperty name="height" value="0.025" units="cm"/>
    </inkml:brush>
  </inkml:definitions>
  <inkml:trace contextRef="#ctx0" brushRef="#br0">63 31 15919,'-3'8'726,"-4"10"-479,2 0-1,0 0 1,1 0-1,-4 37 1,3 88 655,1-16-752,-7-50-142,1 18 2162,14-140-1964,2 1 0,3-1 1,1 1-1,26-72 0,-24 79-116,-1 0-173,31-84-97,-39 112 169,2 1 0,-1-1 0,1 0 0,0 1 0,1 0 0,-1 0 0,2 1 0,-1 0 0,1 0 0,9-7 0,-10 10-6,1 1 0,0-1 0,-1 2 0,1-1 0,0 1 0,0 0 0,1 0 0,7 0 0,-13 1 12,0 1 1,1 0-1,-1 0 1,0 0-1,0 0 0,0 1 1,0-1-1,0 0 0,0 1 1,0 0-1,0-1 1,0 1-1,0 0 0,2 1 1,-3-1 3,-1 0 1,1 0-1,0 0 1,0 0-1,0 0 1,-1 0-1,1 0 1,-1 0-1,1 0 1,-1 0-1,1 1 1,-1-1-1,0 0 1,1 0-1,-1 0 1,0 1-1,0-1 1,0 0-1,0 0 1,0 1-1,0-1 1,0 0-1,0 0 1,-1 1-1,1 1 1,-2 1 71,0 1 1,-1-1 0,1 0-1,-1 1 1,1-1-1,-1 0 1,0-1 0,-1 1-1,1 0 1,-1-1-1,0 0 1,1 0 0,-1 0-1,-1 0 1,-7 4-1,-74 33 1165,77-36-1124,8-4-103,-15 7 86,0 0 1,0-1-1,-1-1 1,0-1 0,0 0-1,-24 2 1,52-20-3796,50-32-4233,-21 12 2216</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42.519"/>
    </inkml:context>
    <inkml:brush xml:id="br0">
      <inkml:brushProperty name="width" value="0.025" units="cm"/>
      <inkml:brushProperty name="height" value="0.025" units="cm"/>
    </inkml:brush>
  </inkml:definitions>
  <inkml:trace contextRef="#ctx0" brushRef="#br0">174 0 14638,'0'0'2012,"-8"5"-426,-2 2-1221,1 0-1,-1 0 1,1 1 0,1 0-1,-1 1 1,2 0-1,-1 0 1,1 1 0,1 0-1,-1 0 1,2 0 0,-10 23-1,13-26-350,-1 0 0,1 0-1,0 0 1,1 1-1,-1-1 1,1 0 0,1 1-1,0-1 1,0 0-1,1 10 1,0-16-14,-1 0 1,1 0 0,-1 0-1,1 0 1,0-1-1,-1 1 1,1 0 0,0-1-1,0 1 1,0 0-1,0-1 1,-1 1 0,1-1-1,0 1 1,0-1-1,0 0 1,0 1 0,0-1-1,0 0 1,0 0-1,0 0 1,0 0-1,0 0 1,0 0 0,0 0-1,0 0 1,0 0-1,0 0 1,0 0 0,0 0-1,0-1 1,0 1-1,0-1 1,0 1 0,0 0-1,1-2 1,36-16 116,-20 5-182,-1 0 0,0-1 0,-1-1 0,-1 0 1,0-1-1,15-22 0,-23 21 124,-16 19-81,-18 23 60,18-11 27,0 1-1,0 0 1,2 0 0,0 0 0,1 1 0,0 0 0,1 0 0,1 0 0,1 1-1,0 0 1,1-1 0,0 23 0,2-39-59,0-1-1,0 1 1,0 0-1,0 0 1,0-1-1,0 1 1,0 0-1,1 0 1,-1-1 0,0 1-1,0 0 1,0 0-1,0 0 1,0-1-1,1 1 1,-1 0-1,0 0 1,0 0-1,0-1 1,1 1 0,-1 0-1,0 0 1,0 0-1,0 0 1,1 0-1,-1 0 1,0-1-1,0 1 1,1 0-1,-1 0 1,0 0 0,0 0-1,1 0 1,-1 0-1,0 0 1,0 0-1,1 0 1,-1 0-1,0 0 1,0 0-1,1 0 1,-1 0 0,0 1-1,0-1 1,1 0-1,-1 0 1,0 0-1,0 0 1,1 0-1,-1 0 1,0 1-1,0-1 1,0 0 0,0 0-1,1 0 1,-1 1-1,0-1 1,0 0-1,0 0 1,0 0-1,0 1 1,1-1-1,-1 0 1,0 0 0,0 1-1,0-1 1,0 0-1,0 0 1,0 1-1,13-17 264,-11 9-258,0-1 0,0 0 0,-1 1 0,0-1-1,-1 0 1,1 0 0,-1 1 0,-1-1 0,0 0 0,0 0 0,0 1 0,-1-1 0,0 1 0,0-1 0,-1 1 0,0 0 0,-1 0 0,1 0 0,-1 0 0,-1 1 0,1-1 0,-1 1 0,0 0 0,0 1 0,-1-1-1,0 1 1,0 0 0,0 0 0,-1 1 0,1 0 0,-1 0 0,0 0 0,0 1 0,0 0 0,-1 1 0,1-1 0,-1 2 0,-12-3 0,19 4-15,1 0 0,-1-1 0,1 1 0,-1 0 1,1 0-1,-1 0 0,1 0 0,-1 0 0,1 0 0,-1 0 0,1 0 1,-1 0-1,1 0 0,-1 0 0,1 0 0,-1 0 0,1 0 1,-1 0-1,1 1 0,-1-1 0,1 0 0,-1 0 0,1 1 0,0-1 1,-1 0-1,1 1 0,-1-1 0,1 0 0,0 1 0,-1-1 0,1 0 1,0 1-1,-1-1 0,1 1 0,0-1 0,0 1 0,0-1 1,-1 1-1,1-1 0,0 1 0,0-1 0,0 1 0,0 0-5,1 1-1,-1-1 1,1 0-1,-1 0 1,1 0-1,-1 0 1,1 0-1,0 0 1,0 0-1,-1 0 1,1 0-1,0 0 1,0 0-1,0 0 1,0-1-1,0 1 1,2 1-1,13 6-152,0-1-1,1 0 1,0-1-1,0 0 0,31 4 1,93 6-7836,-71-13-3469</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43.345"/>
    </inkml:context>
    <inkml:brush xml:id="br0">
      <inkml:brushProperty name="width" value="0.025" units="cm"/>
      <inkml:brushProperty name="height" value="0.025" units="cm"/>
    </inkml:brush>
  </inkml:definitions>
  <inkml:trace contextRef="#ctx0" brushRef="#br0">291 8 9929,'1'-1'369,"0"0"0,0 0-1,0 1 1,0-1-1,0 0 1,0 1-1,0-1 1,1 1 0,-1-1-1,0 1 1,0 0-1,0 0 1,0-1-1,1 1 1,-1 0 0,0 0-1,0 0 1,2 0-1,-3 1-238,0 0 0,0-1 0,1 1 0,-1 0 0,0-1 0,0 1 0,0 0 0,0 0 0,0-1 0,0 1 0,-1 0-1,1-1 1,0 1 0,0 0 0,0-1 0,-1 1 0,1 0 0,0-1 0,-1 1 0,1 0 0,0-1 0,-2 1 0,-37 57 744,28-43-123,-237 308 562,248-322-1344,0-1-1,0 0 1,0 0-1,0 1 1,0-1-1,0 0 1,0 0-1,-1 0 1,1 1-1,0-1 1,0 0 0,0 0-1,0 0 1,0 1-1,-1-1 1,1 0-1,0 0 1,0 0-1,0 0 1,0 1-1,-1-1 1,1 0 0,0 0-1,0 0 1,0 0-1,-1 0 1,1 0-1,0 0 1,0 0-1,-1 0 1,1 0-1,0 0 1,0 0 0,-1 0-1,1 0 1,0 0-1,0 0 1,-1 0-1,1 0 1,0 0-1,0 0 1,0 0-1,-1 0 1,1 0 0,0 0-1,0 0 1,0 0-1,-1-1 1,1 1-1,0 0 1,0 0-1,0 0 1,-1-1-1,-1-18-2297,8-32-3759,-6 48 5426,6-46-6102</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43.675"/>
    </inkml:context>
    <inkml:brush xml:id="br0">
      <inkml:brushProperty name="width" value="0.025" units="cm"/>
      <inkml:brushProperty name="height" value="0.025" units="cm"/>
    </inkml:brush>
  </inkml:definitions>
  <inkml:trace contextRef="#ctx0" brushRef="#br0">0 0 11723,'0'0'6668,"5"10"-5846,-2-4-731,0 0 0,1 0 0,-1 0 0,2 0 0,-1-1 0,1 0 0,-1 0 0,1 0 0,1 0 1,-1-1-1,1 0 0,-1 0 0,1 0 0,1-1 0,-1 0 0,13 4 0,27 13 119,79 36-491,-111-48-462,0 0 0,-1 1-1,1 1 1,-2 0-1,0 0 1,15 18 0,-12-6-533,-14-21 1191,-1-1-1,0 0 1,1 0-1,-1 1 1,0-1-1,0 0 1,1 1-1,-1-1 0,0 0 1,0 1-1,0-1 1,1 0-1,-1 1 1,0-1-1,0 1 1,0-1-1,0 1 1,0-1-1,0 0 1,0 1-1,0-1 1,0 1-1,0-1 1,0 0-1,0 1 1,0-1-1,0 1 1,0-1-1,0 0 1,-1 1-1,1-1 1,0 1-1,0-1 1,0 0-1,-1 1 0,1-1 1,0 0-1,0 1 1,-1-1-1,1 0 1,0 0-1,-1 1 1,1-1-1,0 0 1,-1 0-1,1 0 1,0 1-1,-1-1 1,1 0-1,-1 0 1,1 0-1,0 0 1,-1 0-1,0 0 1,-13 0-1768</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44.062"/>
    </inkml:context>
    <inkml:brush xml:id="br0">
      <inkml:brushProperty name="width" value="0.025" units="cm"/>
      <inkml:brushProperty name="height" value="0.025" units="cm"/>
    </inkml:brush>
  </inkml:definitions>
  <inkml:trace contextRef="#ctx0" brushRef="#br0">0 1 11531,'0'0'4804,"60"17"-7686,-29-3-1795</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0:44.575"/>
    </inkml:context>
    <inkml:brush xml:id="br0">
      <inkml:brushProperty name="width" value="0.025" units="cm"/>
      <inkml:brushProperty name="height" value="0.025" units="cm"/>
    </inkml:brush>
  </inkml:definitions>
  <inkml:trace contextRef="#ctx0" brushRef="#br0">262 23 15375,'0'0'1025,"-10"11"-209,-211 280 3967,261-360-10364,43-103 0,-82 171 5539,3-7 34,0 0 1,-1-1 0,0 0-1,0 1 1,-1-1-1,0 0 1,1-13-1,-5 22 270,1 0 0,-1 0 0,1 0 0,0 0 0,-1 0 0,1 1 0,0-1 0,-1 0 0,1 1 0,0-1 0,0 1-1,-1 0 1,1-1 0,0 1 0,-2 1 0,-3 5-84,0 0-1,1 1 1,0-1 0,0 1-1,1 0 1,0 1 0,0-1-1,1 1 1,0-1 0,0 1-1,1 0 1,0 0 0,1 0-1,0 1 1,1-1 0,-1 0-1,3 17 1,-2-24-164,1 1 1,-1-1 0,1 1-1,0-1 1,0 1-1,0-1 1,0 0 0,0 0-1,0 1 1,0-1-1,1 0 1,-1 0 0,1 0-1,0 0 1,-1 0-1,1-1 1,0 1 0,0 0-1,0-1 1,0 0-1,5 3 1,0-1 185,1 0 1,-1-1-1,1 0 0,14 3 1,-3-1 1177,-43-15-1268,2 0 1,-1-1-1,2-1 0,0-1 1,0-1-1,1-1 0,1-1 1,-17-19-1,60 41 301,52 24-407,-38-14-597,0-1 1,2-1 0,68 12 0,-28-18-4186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1:33.128"/>
    </inkml:context>
    <inkml:brush xml:id="br0">
      <inkml:brushProperty name="width" value="0.025" units="cm"/>
      <inkml:brushProperty name="height" value="0.025" units="cm"/>
    </inkml:brush>
  </inkml:definitions>
  <inkml:trace contextRef="#ctx0" brushRef="#br0">115 566 15919,'-14'4'1105,"-6"-1"-799,13-2-233,-1 0 0,0 1 0,1 0-1,-1 0 1,1 0 0,0 1 0,0 0-1,-7 5 1,13-8-76,1 0 0,0 0-1,-1 0 1,1 0 0,0 1 0,-1-1 0,1 0-1,-1 0 1,1 1 0,0-1 0,-1 0 0,1 0 0,0 1-1,0-1 1,-1 0 0,1 1 0,0-1 0,0 0-1,-1 1 1,1-1 0,0 0 0,0 1 0,0-1-1,0 1 1,0-1 0,-1 0 0,1 1 0,0-1-1,0 1 1,0-1 0,0 1 0,0-1 0,0 0 0,0 1-1,0-1 1,1 1 0,-1-1 0,15 12-223,32 3-43,-43-14 308,163 42-177,1-7-1,1-8 0,2-7 0,0-8 0,1-7 1,0-7-1,214-30 0,-94-10 618,520-51 1012,-33 80-722,28-2-412,428-112 211,-12-75-269,-1197 197-290,1484-169 1470,-1082 161-679,322-22-1488,-570 7-4715,-118 12-1510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5.781"/>
    </inkml:context>
    <inkml:brush xml:id="br0">
      <inkml:brushProperty name="width" value="0.025" units="cm"/>
      <inkml:brushProperty name="height" value="0.025" units="cm"/>
    </inkml:brush>
  </inkml:definitions>
  <inkml:trace contextRef="#ctx0" brushRef="#br0">175 7 13613,'0'0'9038,"-8"-1"-4639,7 1-4323,-10-2 625,0 0 1,0 1-1,0 0 0,-18 2 0,27-1-644,0 0-1,0 0 0,-1 0 1,1 1-1,0-1 0,0 1 1,0-1-1,0 1 0,0 0 1,0 0-1,0 0 0,0 0 1,0 0-1,0 0 0,1 1 1,-1-1-1,0 0 0,1 1 1,-1 0-1,1-1 0,-1 1 1,1 0-1,0 0 0,0-1 1,0 1-1,0 0 0,0 0 1,0 0-1,1 0 0,-1 1 1,0-1-1,1 0 0,0 0 1,0 0-1,-1 3 0,2-4-79,-1 0-1,1 0 1,-1 0-1,1 1 1,-1-1-1,1 0 1,-1 0 0,1 0-1,0 0 1,0 0-1,0 0 1,-1 0-1,1 0 1,0 0-1,0-1 1,0 1-1,0 0 1,1-1 0,-1 1-1,0 0 1,0-1-1,0 1 1,0-1-1,1 0 1,-1 1-1,0-1 1,0 0-1,1 0 1,-1 0-1,0 0 1,2 0 0,50 1-1247,-41-1 984,146-13-4348,-157 13 4671,-1 0-1,0 0 0,0 0 0,0 0 1,0 1-1,1-1 0,-1 0 0,0 0 1,0 0-1,0 1 0,0-1 0,0 0 1,0 0-1,0 1 0,1-1 1,-1 0-1,0 0 0,0 1 0,0-1 1,0 0-1,0 0 0,0 0 0,0 1 1,0-1-1,0 0 0,0 0 0,-1 1 1,1-1-1,0 0 0,0 0 0,0 1 1,0-1-1,0 0 0,0 0 1,0 0-1,-1 1 0,1-1 0,0 0 1,0 0-1,0 0 0,0 0 0,-1 1 1,1-1-1,0 0 0,0 0 0,0 0 1,-1 0-1,1 0 0,0 0 0,-1 1 1,-11 11 521,-104 75 2013,50-53-2609,56-30-757,0-1 0,0 0 1,0 0-1,-18 2 0,-3-4-7891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2.885"/>
    </inkml:context>
    <inkml:brush xml:id="br0">
      <inkml:brushProperty name="width" value="0.025" units="cm"/>
      <inkml:brushProperty name="height" value="0.025" units="cm"/>
    </inkml:brush>
  </inkml:definitions>
  <inkml:trace contextRef="#ctx0" brushRef="#br0">93 0 19571,'0'0'1825,"-24"81"65,8-33-1313,-1 3-257,4 2 32,2-3-192,9-6-128,2-6-32,0-8-1441,0-6-1826,0-10-1506,-10-8-3458</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2:55.050"/>
    </inkml:context>
    <inkml:brush xml:id="br0">
      <inkml:brushProperty name="width" value="0.025" units="cm"/>
      <inkml:brushProperty name="height" value="0.025" units="cm"/>
    </inkml:brush>
  </inkml:definitions>
  <inkml:trace contextRef="#ctx0" brushRef="#br0">1015 257 7111,'0'0'1409,"-9"-12"139,-103-151 3000,106 156-4502,0 0 0,-1 0 0,0 1 0,0 0-1,0 0 1,-1 1 0,1 0 0,-1 0-1,0 1 1,-1 0 0,1 0 0,-1 1 0,0 0-1,0 0 1,0 1 0,0 0 0,0 1-1,0 0 1,-1 1 0,1 0 0,0 0-1,0 1 1,-11 1 0,-2 3-30,0 0 0,0 1 0,0 1 1,1 1-1,0 1 0,0 1 0,1 0 0,-24 19 0,-4 3 89,2 3-1,2 1 1,1 2-1,2 3 1,2 1 0,-41 55-1,64-73-48,0 0-1,1 1 1,2 1-1,1 0 1,0 1-1,2 0 1,2 0-1,0 1 1,2 1-1,0-1 1,2 1-1,2 0 1,0 0-1,4 33 0,-2-52-57,2 0-1,-1 0 1,1 0-1,1 0 1,0 0-1,0-1 1,1 1-1,0-1 1,1 0-1,0 0 1,0 0-1,1-1 0,0 0 1,0 0-1,1 0 1,0-1-1,1 0 1,0 0-1,14 9 1,-6-7 4,0 0 1,0-2 0,1 0-1,1 0 1,-1-2 0,1 0-1,0-1 1,0-1 0,0 0-1,22-1 1,13-1 61,0-3 0,0-1 0,0-3 0,-1-3 0,0-2 0,0-1 1,-2-4-1,96-41 0,-64 19 74,91-57 0,-140 74-46,-1-1 0,-1-2 0,-1-1-1,-1-1 1,34-40 0,-56 58 94,-1 0-1,1-1 0,-2 0 1,1-1-1,-1 1 1,0-1-1,-1 0 1,0 0-1,-1 0 1,0-1-1,-1 1 0,0-1 1,0 0-1,-1 1 1,-1-1-1,-1-19 1,0 20-51,-2 1 1,1-1-1,-1 0 1,0 1-1,-1 0 1,0 0 0,-1 0-1,0 0 1,0 1-1,0 0 1,-1 0-1,-1 0 1,1 1-1,-1 0 1,-1 0 0,1 0-1,-1 1 1,-10-6-1,-7-3-110,0 2 1,-1 0-1,0 2 0,-1 0 0,0 2 1,-1 1-1,0 2 0,0 0 0,-43-2 0,32 6-752,-1 1-1,1 2 0,-1 2 1,1 2-1,0 1 0,-49 15 0,42-8-3142,17-7-2504</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3:22.924"/>
    </inkml:context>
    <inkml:brush xml:id="br0">
      <inkml:brushProperty name="width" value="0.025" units="cm"/>
      <inkml:brushProperty name="height" value="0.025" units="cm"/>
    </inkml:brush>
  </inkml:definitions>
  <inkml:trace contextRef="#ctx0" brushRef="#br0">0 170 3651,'0'0'8024,"8"-5"-7624,3 1-274,0-1-1,1 2 1,-1 0-1,1 0 1,0 1-1,0 0 1,0 1-1,0 1 0,17 1 1,174 4 559,324-11 771,289-39 588,-279 63-1851,-139-2-151,719 36 972,278 7-592,-252-76 424,-3-63-736,214 14 55,-11 35-107,38-1-41,1800 16 778,-2815 16-763,1071 31-28,-2 0 51,-683-48 906,-749 17-985,-1 0 0,1 0-1,-1 0 1,1 0 0,-1 0 0,1 0 0,-1 1 0,1-1-1,-1 1 1,1 0 0,-1-1 0,0 1 0,1 0 0,-1 1-1,0-1 1,0 0 0,0 1 0,0-1 0,0 1-1,2 2 1,11 18-5628</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4:40.908"/>
    </inkml:context>
    <inkml:brush xml:id="br0">
      <inkml:brushProperty name="width" value="0.025" units="cm"/>
      <inkml:brushProperty name="height" value="0.025" units="cm"/>
    </inkml:brush>
  </inkml:definitions>
  <inkml:trace contextRef="#ctx0" brushRef="#br0">1 270 8488,'0'0'4612,"9"0"-4580,35 2-20,59 12 0,43 4-9,63-15 512,296-33 0,1547-52 1151,-845 106-668,394-38-838,-276-5 1080,-358 12-1102,3527-18 757,-3048 27 19,972-34-513,-462-70-273,-1865 94-31,135-4 270,-225 12-368,-1 0-1,0-1 0,1 1 1,-1 0-1,0 0 0,1 0 0,-1 0 1,1 0-1,-1 0 0,0 0 1,1 0-1,-1 0 0,0 0 0,1 0 1,-1 0-1,0 0 0,1 0 1,-1 1-1,1-1 0,-1 0 0,0 0 1,0 0-1,1 0 0,-1 1 1,0-1-1,1 0 0,-1 0 0,0 1 1,0-1-1,1 0 0,-1 1 1,0-1-1,0 0 0,0 1 0,1-1 1,-1 0-1,0 1 0,0-1 1,0 0-1,0 1 0,0-1 0,0 0 1,0 1-1,0-1 0,0 0 1,0 1-1,0-1 0,0 1 0,0-1 1,0 0-1,0 1 0,0 0 1,-15 16-603,7-12-196,0-1 0,-1 0 0,1-1 0,-1 0 0,0 0 0,0 0 0,-15 1 0,-33 2-9808</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5:11.817"/>
    </inkml:context>
    <inkml:brush xml:id="br0">
      <inkml:brushProperty name="width" value="0.025" units="cm"/>
      <inkml:brushProperty name="height" value="0.025" units="cm"/>
    </inkml:brush>
  </inkml:definitions>
  <inkml:trace contextRef="#ctx0" brushRef="#br0">1 369 4292,'0'0'427,"8"1"214,227 14 4059,133-15-3005,-159-2-1540,623-4 1589,403 2-664,306-6-844,0-37-27,289-7 1214,2617-80-1017,-2372 62 2,-1157 43-554,1839 2 973,-2142 62-1110,-409-25-5093,-105-10-2706</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5:29.850"/>
    </inkml:context>
    <inkml:brush xml:id="br0">
      <inkml:brushProperty name="width" value="0.025" units="cm"/>
      <inkml:brushProperty name="height" value="0.025" units="cm"/>
    </inkml:brush>
  </inkml:definitions>
  <inkml:trace contextRef="#ctx0" brushRef="#br0">1 461 8104,'206'15'1393,"209"-14"1,-234-4-1192,553 7 641,279-5 1987,-235-42-901,-217 7-1493,1488-14-302,-1797 47-129,-69 0 15,1167-9 381,0 39 411,733 30 1313,2974-255-1250,-4591 163-869,1155-58 47,-1358 89-45,979-34 48,235-7 2453,-1451 45-2362,0 1 0,35 7 0,-51-6-380,-1 0 1,1 1-1,-1 0 0,0 1 1,0-1-1,0 2 1,0 0-1,-1 0 1,9 7-1,-6-5-2804,-3-5-1762</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6:52.203"/>
    </inkml:context>
    <inkml:brush xml:id="br0">
      <inkml:brushProperty name="width" value="0.025" units="cm"/>
      <inkml:brushProperty name="height" value="0.025" units="cm"/>
    </inkml:brush>
  </inkml:definitions>
  <inkml:trace contextRef="#ctx0" brushRef="#br0">0 319 7175,'18'2'849,"756"22"1644,18-66-2163,141-3 375,910 51 595,-10 0 470,-165-74-440,-430 9 84,1003 11-1119,-1072 26-254,1717 9 1199,-1823 15-1103,-453-1-55,687-2-34,-3-34 260,-1110 25 218,173-6 1767,-356 16-2294,0 0 0,0 0 0,0 0 0,0 0 0,0 0 0,0 0 0,1 0 0,-1 0 0,0 1 0,0-1 0,0 0 0,0 1 0,0-1 0,0 1 0,0-1 0,0 1 0,0-1 0,0 1 0,0 0 0,0-1 0,0 1 0,-1 0 0,1 0 0,0 0 0,0-1 0,-1 1 0,1 0 0,0 0 0,-1 0 0,1 0 0,-1 0 0,0 1 0,1-1 0,-1 0 0,0 0 0,0 0 0,1 0 0,-1 0 0,0 0 0,0 0 0,0 1 0,0-1 0,-1 0 0,1 0 0,0 0 0,0 0 0,-1 1 0,-1 4-64,0 0 1,0 0 0,0 0 0,-1-1 0,0 1 0,0-1 0,-6 9 0,0-3-748,0-1 0,-1 0-1,0-1 1,-1 0 0,-20 13-1,-21 5-5326</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05.620"/>
    </inkml:context>
    <inkml:brush xml:id="br0">
      <inkml:brushProperty name="width" value="0.025" units="cm"/>
      <inkml:brushProperty name="height" value="0.025" units="cm"/>
    </inkml:brush>
  </inkml:definitions>
  <inkml:trace contextRef="#ctx0" brushRef="#br0">0 139 10570,'0'0'336,"8"3"-154,17 4 441,-1-1 0,1-1 1,48 2-1,88-4 383,-48-2-1046,86 5 42,641 14 1385,-1-45 294,704-63-839,4 37-718,-1459 48-92,2278-26 1884,-1475 50-1276,-21 0-255,67-25-99,969 20-54,-1351 13 205,202 7 1737,-686-33-2350,104-1-2258,-155-4 385,0 0 0,-1-1 0,31-10 1,3-6-8917</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17.165"/>
    </inkml:context>
    <inkml:brush xml:id="br0">
      <inkml:brushProperty name="width" value="0.025" units="cm"/>
      <inkml:brushProperty name="height" value="0.025" units="cm"/>
    </inkml:brush>
  </inkml:definitions>
  <inkml:trace contextRef="#ctx0" brushRef="#br0">236 1772 5862,'0'0'966,"13"-7"150,22-12-48,0 2 1,1 1-1,1 2 1,1 1-1,49-9 1,85-2-922,174-2-1,181 20 56,-390 6-190,2243-26 122,-26 2 4718,-2263 29-4723,-59-1-225,-31-3-123,-16-1-166,-481-31-80,305 14 380,-806-77 174,-213-16 46,621 79-256,-1 25 0,-741 88 0,1243-72-175,-293 46-833,330-39 1051,50-17 71,1 0-1,-1 0 0,0 1 0,0-1 0,1 0 0,-1 1 0,0-1 0,1 0 0,-1 1 0,0-1 0,1 1 0,-1-1 0,1 1 0,-1-1 0,1 1 0,-1-1 0,1 1 0,-1 0 0,1-1 0,-1 1 0,1 0 0,0-1 0,-1 1 0,1 0 0,0 0 0,0-1 0,0 1 0,-1 0 0,1 0 0,0-1 1,0 1-1,0 0 0,0 0 0,0 0 0,0-1 0,1 1 0,-1 0 0,0 0 0,0-1 0,0 1 0,1 0 0,-1 0 0,1-1 0,-1 1 0,0 0 0,1-1 0,-1 1 0,1-1 0,-1 1 0,1 0 0,-1-1 0,1 1 0,0-1 0,-1 0 0,1 1 0,0-1 0,-1 1 0,1-1 0,0 0 0,0 1 1,-1-1-1,1 0 0,1 0 0,18 9 48,0-1 1,0 0 0,1-2 0,0-1 0,0 0 0,23 1-1,-6 0 64,551 71 517,9-35-460,-443-33-99,1998 76 550,4-67 1258,-704-86-1224,-1427 65-649,191-26 47,-182 23-71,0-3 1,0 0 0,62-28 0,-90 34-50,0 0 0,-1-1-1,1 0 1,-1-1 0,0 1 0,0-1-1,0 0 1,-1-1 0,0 1 0,0-1 0,0 0-1,-1 0 1,1-1 0,-2 1 0,1-1-1,-1 0 1,0 0 0,0 0 0,-1 0-1,2-11 1,-2 8-24,-1 0-1,-1 0 1,0 0 0,0-1-1,-1 1 1,0 0-1,-1 0 1,0 0 0,-1 0-1,0 0 1,-1 1-1,1-1 1,-2 1 0,-8-15-1,-8-7 32,-1 1 0,-2 1 0,0 1 1,-52-45-1,-129-81 93,94 85 163,-4 5 0,-1 6-1,-4 4 1,-215-65 0,-523-80-118,-784-39-70,-10 101-62,358 110-112,1086 42 102,-226 46-1,288-30 73,3 6 0,-187 73 0,276-88-14,1 2-1,1 2 1,1 3 0,-72 53 0,103-67 22,1 1 1,1 1-1,0 1 0,1 0 1,1 2-1,1-1 0,1 2 1,0 0-1,2 1 0,0 0 1,2 0-1,0 1 0,-7 28 0,11-23-3,0-1 0,2 1-1,1 0 1,2 1 0,0-1-1,2 0 1,1 0 0,1 0-1,2 0 1,10 39 0,-3-31 1,2-1 1,1 0 0,1-1-1,2-1 1,2-1 0,0 0 0,28 30-1,3-5 8,3-2 0,2-3-1,2-2 1,2-3-1,2-3 1,2-2 0,82 39-1,-15-18 64,3-7 0,3-5-1,237 55 1,-114-54-14,300 21 0,1019-36-1140,-136-152-4314,-920 40-16</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18.054"/>
    </inkml:context>
    <inkml:brush xml:id="br0">
      <inkml:brushProperty name="width" value="0.025" units="cm"/>
      <inkml:brushProperty name="height" value="0.025" units="cm"/>
    </inkml:brush>
  </inkml:definitions>
  <inkml:trace contextRef="#ctx0" brushRef="#br0">1 1 16976,'0'0'3150,"7"10"-2787,36 49-117,4-2 1,1-3-1,3-1 1,2-3-1,3-2 1,77 51-1,397 220-869,-485-294 407,-19-7-894,-25-18 1001,-1 1 0,1-1 0,-1 0-1,1 0 1,-1 1 0,1-1 0,-1 0 0,0 0 0,1 1-1,-1-1 1,1 1 0,-1-1 0,0 0 0,0 1-1,1-1 1,-1 1 0,0-1 0,0 0 0,1 1 0,-1-1-1,0 1 1,0-1 0,0 1 0,0-1 0,0 1 0,1-1-1,-1 1 1,0-1 0,0 1 0,0-1 0,-1 1 0,1-1-1,0 1 1,0-1 0,0 1 0,0-1 0,0 1 0,0-1-1,-1 1 1,1-1 0,0 1 0,-1-1 0,1 1 0,0-1-1,0 0 1,-1 1 0,1-1 0,-1 0 0,1 1 0,0-1-1,-1 0 1,1 1 0,-1-1 0,1 0 0,-1 0 0,1 0-1,-1 1 1,-23 3-3959</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18.412"/>
    </inkml:context>
    <inkml:brush xml:id="br0">
      <inkml:brushProperty name="width" value="0.025" units="cm"/>
      <inkml:brushProperty name="height" value="0.025" units="cm"/>
    </inkml:brush>
  </inkml:definitions>
  <inkml:trace contextRef="#ctx0" brushRef="#br0">0 555 17104,'0'0'1879,"8"8"-998,-4-3-693,1 0 1,0-1-1,0 0 0,1 0 0,-1 0 1,1-1-1,0 1 0,0-1 0,0-1 0,10 4 1,4-1 389,0 0 0,0-2 0,21 2 0,564 24 2463,-486-26-2874,-77 0-143,43 0-9,-79-3-4,-1 0 1,1 0-1,-1-1 1,1 0-1,-1 0 1,1-1-1,-1 1 1,0-1-1,0 0 1,0-1-1,6-3 0,-8 3 59,1 0 0,-2-1-1,1 1 1,0-1 0,-1 0-1,1 0 1,-1 0-1,0 0 1,0 0 0,-1 0-1,0-1 1,1 1-1,-1-1 1,0 1 0,-1-1-1,1-7 1,0-10 316,-1 0 1,-3-23 0,2 38-366,-2-17 49,-1 0 0,-1 0 0,-1 1 1,-1 0-1,-1 0 0,-1 0 0,-23-39 0,11 27-1042,-2 2 1,0 1-1,-56-58 1,73 84 314,-11-13-971,15 2-5424,8 4-2338</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3.263"/>
    </inkml:context>
    <inkml:brush xml:id="br0">
      <inkml:brushProperty name="width" value="0.025" units="cm"/>
      <inkml:brushProperty name="height" value="0.025" units="cm"/>
    </inkml:brush>
  </inkml:definitions>
  <inkml:trace contextRef="#ctx0" brushRef="#br0">1 199 15887,'6'-12'1949,"1"0"-1331,0 1 1,0 0 0,1 0 0,1 1-1,0 0 1,0 1 0,1 0 0,0 0-1,1 1 1,22-14 0,-8 11-321,1 0 1,0 2-1,0 1 1,1 0-1,0 3 1,1 0-1,-1 1 1,1 2-1,0 1 1,45 4-1,-65-2-303,0-1-1,-1 2 1,1-1-1,0 1 1,-1 1-1,1-1 1,-1 1-1,0 1 1,0-1-1,0 1 1,7 5-1,-12-7-2,0 0 1,1 1-1,-1-1 0,0 0 0,0 1 1,0 0-1,0 0 0,0-1 0,-1 1 1,0 0-1,1 0 0,-1 0 0,0 0 0,0 1 1,-1-1-1,1 0 0,-1 0 0,1 0 1,-1 1-1,0-1 0,0 0 0,0 1 1,-1-1-1,1 0 0,-1 0 0,0 0 0,0 1 1,0-1-1,-2 4 0,-2 3 108,0-1 0,-1 1 1,-1-1-1,1 0 0,-1 0 0,-1-1 0,0 1 0,0-2 1,-15 12-1,-90 57 1497,103-70-1495,-104 52-394,106-54-980,120-52-12624,-59 28 4891</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20.045"/>
    </inkml:context>
    <inkml:brush xml:id="br0">
      <inkml:brushProperty name="width" value="0.025" units="cm"/>
      <inkml:brushProperty name="height" value="0.025" units="cm"/>
    </inkml:brush>
  </inkml:definitions>
  <inkml:trace contextRef="#ctx0" brushRef="#br0">1 16 15246,'0'0'11558,"0"9"-11526,1 24-7,2 1-1,2-1 1,1 0-1,2-1 1,1 1-1,1-2 1,2 1 0,1-2-1,32 57 1,-43-84 34,0 0 1,1 0-1,-1-1 1,0 1-1,1 0 1,0-1-1,-1 0 1,1 1-1,0-1 1,0 0-1,0-1 1,0 1-1,1 0 1,-1-1-1,4 1 1,-5-1 22,0-1 1,0 0 0,0 0 0,0 0 0,0 0 0,0 0 0,0-1 0,0 1-1,0-1 1,0 1 0,0-1 0,0 0 0,0 0 0,0 0 0,-1 1 0,1-2-1,0 1 1,-1 0 0,1 0 0,0-1 0,-1 1 0,0 0 0,1-1 0,-1 0-1,0 1 1,0-1 0,1-2 0,7-12 83,-1 0-1,0-1 1,-1 0 0,-1 0 0,-1-1-1,-1 1 1,0-1 0,-1 0-1,1-20 1,-3 13-201,0 1 1,-2-1-1,-1 1 1,-1 0-1,0 0 0,-10-32 1,4 38-1339,9 17 1296,0 1 0,0 0 0,0 0 0,0 0 0,0 0 0,0 0 0,0 0 0,-1 0 0,1 0 0,0 0 1,0 0-1,0 0 0,0 0 0,0 0 0,0 0 0,0 0 0,0 0 0,-1 0 0,1 0 0,0 0 0,0 0 0,0 0 1,0 0-1,0 0 0,0 0 0,0 0 0,-1 0 0,1 0 0,0 0 0,0 0 0,0 1 0,0-1 0,0 0 1,0 0-1,0 0 0,0 0 0,0 0 0,0 0 0,-1 0 0,1 0 0,0 0 0,0 0 0,0 1 0,0-1 0,0 0 1,0 0-1,0 0 0,0 0 0,0 0 0,0 0 0,0 0 0,0 1 0,0-1 0,0 0 0,0 0 0,0 0 0,0 0 1,0 0-1,0 0 0,0 0 0,0 1 0,0-1 0,1 0 0,-2 3-659,2 0 0,-1-1 0,0 1 0,1 0 0,-1 0 0,1-1 0,0 1 0,-1 0 0,2-1-1,1 6 1,11 12-4778,3-2-2665</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20.543"/>
    </inkml:context>
    <inkml:brush xml:id="br0">
      <inkml:brushProperty name="width" value="0.025" units="cm"/>
      <inkml:brushProperty name="height" value="0.025" units="cm"/>
    </inkml:brush>
  </inkml:definitions>
  <inkml:trace contextRef="#ctx0" brushRef="#br0">189 102 9161,'0'0'7516,"1"-10"-4158,0 4-2913,0 1 1,-1-1-1,0 1 0,0-1 0,-1 1 1,0-1-1,1 1 0,-2-1 1,-1-6-1,2 10-331,0 0 0,-1 0 0,1 0 0,0 0 0,-1 1 0,1-1 1,-1 0-1,1 1 0,-1-1 0,0 1 0,1 0 0,-1-1 0,0 1 0,0 0 0,0 0 0,0 0 0,0 0 0,0 1 1,-1-1-1,1 1 0,0-1 0,0 1 0,0-1 0,-1 1 0,1 0 0,0 0 0,0 0 0,-1 1 0,1-1 0,0 1 1,-4 0-1,1 1-119,-1 0 1,1 0-1,-1 0 1,1 1-1,0 0 1,0 0 0,0 0-1,0 1 1,1 0-1,-1-1 1,1 2-1,0-1 1,0 0-1,1 1 1,-1 0 0,1 0-1,0 0 1,0 0-1,-2 6 1,0 0 8,0 1 0,0 0 0,1-1 0,1 1-1,0 1 1,1-1 0,0 0 0,0 14 0,2-25-5,0 1-1,0-1 1,0 1-1,0-1 1,0 1-1,1-1 1,-1 1 0,0-1-1,1 1 1,0-1-1,-1 0 1,1 1-1,0-1 1,-1 0-1,1 0 1,0 1-1,0-1 1,0 0-1,0 0 1,0 0-1,0 0 1,1 0 0,-1 0-1,1 0 1,2 1 4,-1-1 0,0 0 1,1 0-1,-1 0 0,1 0 1,-1-1-1,1 1 0,-1-1 1,1 0-1,3-1 0,6 0 22,0-1-1,0 0 1,0-1-1,23-8 1,9-10 35,-2-1 1,0-3-1,66-49 0,-100 67-34,-9 33-31,-12 15 237,8-30-177,1 0-1,0 1 1,1-1 0,0 1-1,-1 13 1,4-24-50,-1 0 0,0 0 0,0 0 1,1-1-1,-1 1 0,1 0 0,-1 0 0,1 0 0,-1 0 0,1-1 0,0 1 1,-1 0-1,1 0 0,0-1 0,0 1 0,-1 0 0,1-1 0,0 1 0,0-1 1,0 1-1,0-1 0,0 0 0,0 1 0,0-1 0,-1 0 0,1 0 0,0 1 0,0-1 1,0 0-1,0 0 0,0 0 0,0 0 0,0 0 0,0-1 0,0 1 0,0 0 1,0 0-1,2-1 0,42-10 126,-9-6-76,-1-1 0,33-23 1,17-9-120,-84 50 61,-1-1 1,1 0 0,0 0 0,0 1 0,0-1 0,-1 1-1,1-1 1,0 1 0,0-1 0,0 1 0,0 0-1,0-1 1,0 1 0,0 0 0,0 0 0,0-1 0,0 1-1,0 0 1,0 0 0,0 0 0,0 0 0,0 1 0,0-1-1,0 0 1,0 0 0,0 0 0,0 1 0,-1-1 0,1 1-1,0-1 1,0 1 0,0-1 0,0 1 0,0-1 0,-1 1-1,2 0 1,-1 3 95,0-1-1,0 1 1,0 0-1,-1-1 1,0 1-1,1 0 1,-1-1-1,-1 7 1,0-7-58,1-1 1,0 1-1,-1 0 1,1 0-1,0 0 1,0 0-1,1 0 1,-1 0-1,1 0 1,-1 0-1,1 0 1,0-1 0,0 1-1,0 0 1,1-1-1,-1 1 1,0 0-1,1-1 1,3 4-1,14 2-1160,-5-6-7145</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23.537"/>
    </inkml:context>
    <inkml:brush xml:id="br0">
      <inkml:brushProperty name="width" value="0.025" units="cm"/>
      <inkml:brushProperty name="height" value="0.025" units="cm"/>
    </inkml:brush>
  </inkml:definitions>
  <inkml:trace contextRef="#ctx0" brushRef="#br0">354 231 15118,'-4'-11'2798,"-2"-3"-1701,0 0 0,-1 0 1,-1 0-1,0 1 0,-13-16 1,16 24-778,1-1 1,-1 1-1,-1 0 1,1 0-1,-1 0 1,1 1-1,-1-1 1,-1 2-1,1-1 1,-1 1-1,1 0 1,-1 0-1,0 0 1,0 1 0,-11-2-1,12 3-266,0 1-1,1 0 1,-1 0 0,0 0-1,0 0 1,1 1 0,-1 0-1,0 0 1,1 1-1,-1 0 1,1 0 0,0 0-1,-1 0 1,1 1 0,0 0-1,-8 6 1,7-4-22,0 1 0,0 1-1,0-1 1,1 1 0,0 0 0,0 0-1,1 1 1,0-1 0,0 1 0,-3 10 0,0 4 67,2-1 0,0 1 0,1 1 0,1-1 1,1 0-1,1 1 0,4 40 0,-3-58-91,0-1 0,1 0 0,0 0 0,-1 1 0,1-1-1,1 0 1,-1 0 0,0 0 0,1 0 0,0-1 0,0 1 0,0 0 0,1-1-1,-1 1 1,1-1 0,0 0 0,0 0 0,0 0 0,0 0 0,0 0-1,1-1 1,-1 1 0,1-1 0,0 0 0,-1 0 0,1 0 0,0-1-1,0 0 1,9 2 0,-6-2 5,1 0-1,-1-1 1,1-1-1,-1 1 1,1-1-1,-1 0 1,0-1-1,1 0 1,-1 0-1,0 0 1,0-1-1,0 0 1,-1-1-1,1 1 1,-1-1-1,8-6 1,2-4 12,0 0-1,-1-2 1,0 0 0,-2 0 0,0-1 0,0-1-1,-2 0 1,0-1 0,-1 0 0,-1-1 0,-1 0 0,-1 0-1,-1-1 1,0 0 0,-2 0 0,0 0 0,-1 0 0,-1-1-1,-2-30 1,0 50-21,0 0-1,0 0 0,0 0 1,-1 0-1,1 0 1,0 0-1,-1 0 0,1 0 1,-1 1-1,0-1 0,0 0 1,0 0-1,0 1 1,0-1-1,0 0 0,0 1 1,0-1-1,-1 1 1,-1-2-1,2 3-12,0-1 1,0 1-1,0 0 1,0-1-1,0 1 1,0 0-1,0 0 1,0 0-1,0 0 0,0 0 1,0 0-1,0 0 1,0 1-1,0-1 1,0 0-1,0 1 1,0-1-1,0 0 0,0 1 1,0-1-1,0 1 1,0 0-1,0-1 1,0 1-1,0 0 1,1-1-1,-1 1 0,0 0 1,0 0-1,1 0 1,-1-1-1,1 1 1,-1 0-1,1 0 1,-1 2-1,-9 13 41,1 1-1,1 0 1,1 1-1,1-1 1,0 1 0,1 0-1,1 1 1,1-1-1,0 1 1,2 0-1,0 21 1,1-38-32,0-1 0,0 0 0,0 0 0,0 0 0,0 1 0,1-1 0,-1 0 0,1 0 0,-1 0 0,1 1 0,-1-1 0,1 0 0,-1 0 0,1 0 0,0 0 0,0 0 0,-1 0 0,1 0 0,0 0 0,0-1 0,0 1 0,0 0 0,0 0 0,0-1 0,0 1 0,2 0 0,0 0 0,0-1 0,0 1 0,0-1 0,0 0 0,0 0 0,0 0 0,0 0 0,-1 0 0,1-1 0,0 1 0,3-2 0,4-1 0,0-1 0,0 0 0,-1 0 0,1-1 0,13-10 0,-7 1 0,0 0 0,0-2 0,-1 0 0,-1 0 0,-1-2 0,0 0 0,-2 0 0,0-1 0,0 0 0,-2-1 0,13-40 0,-27 118 0,-3-17 0,-11 65 0,18-94 0,0 0 0,1 0 0,0 0 0,0 1 0,2-1 0,3 17 0,-5-27 0,1 1 0,0-1 0,0 0 0,0 0 0,0 0 0,0 0 0,1 0 0,-1 0 0,0 0 0,1 0 0,0 0 0,-1-1 0,1 1 0,0 0 0,0-1 0,0 0 0,0 1 0,0-1 0,0 0 0,0 0 0,1 0 0,-1-1 0,0 1 0,0 0 0,1-1 0,-1 1 0,0-1 0,1 0 0,-1 0 0,1 0 0,-1 0 0,0 0 0,1-1 0,-1 1 0,0-1 0,1 1 0,-1-1 0,4-2 0,4 0 0,-1 0 0,0-1 0,0 0 0,0-1 0,-1 0 0,1 0 0,-1-1 0,9-9 0,1-5 0,-2-1 0,0-1 0,-1 0 0,-1-1 0,-2 0 0,0-1 0,-1-1 0,-1 0 0,7-33 0,-28 97-524,2 0-1,1 0 1,-3 73-1,10-109 252,2-1-1,-1 1 1,0 0-1,0-1 1,1 1-1,0-1 1,-1 1-1,1-1 1,0 1-1,0-1 1,0 1-1,1-1 1,-1 0-1,1 0 1,-1 0-1,1 0 1,0 0 0,-1 0-1,1 0 1,0 0-1,0 0 1,1-1-1,-1 1 1,0-1-1,0 0 1,3 1-1,0 0-589,1 0-1,-1-1 1,1 0 0,-1 0-1,0 0 1,1 0-1,0-1 1,-1 0-1,1-1 1,-1 1 0,11-3-1,18-9-4277</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23.930"/>
    </inkml:context>
    <inkml:brush xml:id="br0">
      <inkml:brushProperty name="width" value="0.025" units="cm"/>
      <inkml:brushProperty name="height" value="0.025" units="cm"/>
    </inkml:brush>
  </inkml:definitions>
  <inkml:trace contextRef="#ctx0" brushRef="#br0">163 0 8200,'0'0'15380,"-10"1"-14532,6-1-791,-1 0 0,1 0-1,0 1 1,0 0-1,0 0 1,-1 0 0,1 0-1,0 0 1,1 1-1,-1 0 1,0 0-1,0 0 1,1 0 0,-1 1-1,1-1 1,0 1-1,-1 0 1,1 0 0,-2 3-1,-4 5 263,-1 1 300,0 1 1,1 1-1,0-1 1,1 1-1,-10 25 1,18-39-621,-1 1 1,1-1-1,0 1 0,0 0 1,0-1-1,0 1 0,0-1 0,0 1 1,0 0-1,0-1 0,0 1 1,0-1-1,0 1 0,0-1 0,0 1 1,0 0-1,0-1 0,1 1 1,-1-1-1,0 1 0,0-1 1,1 1-1,-1-1 0,0 1 0,1-1 1,-1 1-1,1-1 0,-1 1 1,0-1-1,1 0 0,0 1 1,23 4 10,29-12-324,20-14-163,-55 15 329,0 0 0,-1 1 0,2 1 0,-1 1 1,0 0-1,1 2 0,29 0 0,-46 1 171,-1 0 0,0 0 1,1 1-1,-1-1 0,0 0 0,1 1 0,-1-1 1,0 1-1,0 0 0,1-1 0,-1 1 0,0 0 0,0-1 1,0 1-1,0 0 0,0 0 0,0 0 0,0 0 0,0 0 1,-1 0-1,1 1 0,0-1 0,-1 0 0,1 0 0,0 0 1,-1 1-1,0-1 0,1 0 0,-1 1 0,0-1 0,1 0 1,-1 1-1,0-1 0,0 0 0,0 1 0,0-1 1,-1 0-1,1 1 0,0-1 0,0 0 0,-1 1 0,1-1 1,-2 2-1,0 4 191,0 0 0,-1 0 1,0 0-1,-1 0 0,1-1 1,-8 11-1,0-4 234,0-1 1,-1 0-1,0-1 1,-1 0-1,0-1 1,-1 0-1,-18 9 1,21-13-769,1-1 0,-1-1 0,0 0 0,-20 4 0,23-6-993,1-1 0,-1-1 0,0 1 0,0-1 1,0 0-1,0-1 0,-12-2 0,-2-6-13864</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24.927"/>
    </inkml:context>
    <inkml:brush xml:id="br0">
      <inkml:brushProperty name="width" value="0.025" units="cm"/>
      <inkml:brushProperty name="height" value="0.025" units="cm"/>
    </inkml:brush>
  </inkml:definitions>
  <inkml:trace contextRef="#ctx0" brushRef="#br0">217 241 19122,'0'0'4143,"-13"-6"-2125,5 1-1732,5 3-242,1 0 0,0 1 1,-1-1-1,1 0 0,-1 1 1,0 0-1,0-1 0,1 1 1,-1 0-1,0 1 0,0-1 1,0 0-1,0 1 0,0 0 1,0-1-1,0 1 0,0 1 1,0-1-1,0 0 0,0 1 1,0-1-1,0 1 0,0 0 1,0 0-1,1 0 0,-1 0 1,0 1-1,1-1 0,-1 1 0,-3 2 1,-5 8-9,0 1-1,1 0 1,0 1 0,1 0 0,1 1 0,0 0-1,1 0 1,1 0 0,0 1 0,1 0 0,1 0-1,0 1 1,1-1 0,1 1 0,1 0 0,1 28-1,0-43-31,0-1 1,0 1-1,0-1 0,1 1 0,-1-1 0,0 1 0,1-1 0,-1 0 0,1 1 0,0-1 0,0 0 0,-1 1 0,1-1 0,0 0 0,0 0 0,0 0 1,0 0-1,0 0 0,0 0 0,1 0 0,-1 0 0,0 0 0,2 1 0,0-2 7,0 1 0,0 0 1,-1-1-1,1 1 0,0-1 0,0 0 0,0 0 1,0 0-1,0 0 0,-1 0 0,6-2 0,2-1 51,0 0-1,-1 0 1,1-1-1,-1-1 0,0 1 1,11-8-1,11-11 62,-2-1-1,0-1 0,-2-2 1,-1-1-1,35-47 0,-44 52-82,-2 0 0,0-1 0,-2-1 0,-1 0 1,-1-1-1,-1 0 0,-1-1 0,7-34 0,-16 61-41,4-37 188,-9 25-130,5 12-66,-1 0 1,1 0-1,-1 0 1,0 0-1,1 0 1,-1 0-1,0 0 1,1 0-1,-1 1 1,1-1-1,-1 0 1,1 1-1,-1-1 1,1 0-1,-1 1 0,1-1 1,-1 1-1,1-1 1,-1 0-1,1 1 1,-1-1-1,1 1 1,0-1-1,-1 1 1,1 0-1,-6 8-20,1-1 0,0 1-1,1 0 1,0 1 0,0-1 0,1 1 0,0-1-1,-2 16 1,-9 85-18,12-87-103,1 1-1,1-1 0,1 1 0,7 40 0,-7-58 22,0-1 0,1 0 0,-1 1 0,1-1 0,0 0 0,0 0 0,1 0 0,-1-1 0,1 1 0,0-1 0,0 1 0,1-1 0,-1 0-1,1 0 1,0 0 0,0-1 0,1 1 0,-1-1 0,0 0 0,1-1 0,0 1 0,0-1 0,0 1 0,0-2 0,0 1 0,9 2 0,-5-3 43,0-1 0,0 1 1,-1-1-1,1-1 0,0 0 0,0 0 0,-1 0 1,1-1-1,-1-1 0,1 1 0,-1-1 1,0-1-1,0 0 0,0 0 0,-1 0 1,1-1-1,-1 0 0,0-1 0,-1 1 1,1-1-1,-1-1 0,0 1 0,0-1 1,5-8-1,-2 1 275,0 0 0,-1-1 0,0 0-1,-1 0 1,-1 0 0,0-1 0,-1 0 0,-1 0 0,-1 0 0,0-1 0,1-32 0,-3 48-139,-1 0-1,0 0 1,0 0 0,0 0 0,0-1 0,0 1 0,0 0 0,0 0 0,0 0 0,0 0 0,0 0 0,0 0 0,-1-1 0,1 1-1,-1 0 1,1 0 0,-1 0 0,1 0 0,-1 0 0,1 0 0,-1 0 0,0 1 0,1-1 0,-1 0 0,0 0 0,0 0 0,0 1-1,0-1 1,0 0 0,0 1 0,0-1 0,0 1 0,0-1 0,0 1 0,0-1 0,0 1 0,0 0 0,0 0 0,0-1 0,0 1-1,-1 0 1,1 0 0,0 0 0,0 0 0,0 0 0,0 1 0,0-1 0,0 0 0,0 0 0,-1 1 0,1-1 0,0 1 0,0-1-1,0 1 1,0-1 0,0 1 0,1 0 0,-3 1 0,-5 3 33,-1 0 0,1 0 0,0 1 0,1 1 0,-11 10 0,-7 12 337,-26 37 0,43-55-242,1 1 0,1-1 0,0 1 0,0 0 0,2 1 0,-1-1-1,-2 15 1,6-26-182,1 0 1,0 0-1,0 0 0,-1 0 0,1 0 0,0 0 0,0 0 0,0 1 0,0-1 0,0 0 1,1 0-1,-1 0 0,0 0 0,0 0 0,1 0 0,-1 0 0,1 1 0,-1-1 0,1 0 1,-1 0-1,1-1 0,-1 1 0,1 0 0,0 0 0,0 0 0,-1 0 0,3 1 0,-1-1 9,0-1-1,0 1 0,0 0 1,0-1-1,0 1 0,1-1 0,-1 0 1,0 0-1,0 0 0,0 0 0,1 0 1,-1 0-1,3-1 0,6-2 36,0 0 0,0 0-1,0-1 1,15-8 0,-4-1-241,-1-1 1,32-28-1,-37 28-89,1 1-1,0 1 0,1 0 0,26-13 0,-43 24 285,0 1 0,0-1 0,0 1-1,0 0 1,0-1 0,0 1 0,1 0-1,-1 0 1,0 0 0,0 0 0,0 0-1,0 0 1,0 0 0,0 0 0,0 0-1,0 0 1,0 0 0,0 1-1,0-1 1,0 1 0,0-1 0,0 0-1,0 1 1,0 0 0,0-1 0,0 1-1,0-1 1,0 1 0,-1 0 0,1 0-1,0 0 1,0-1 0,-1 1 0,1 0-1,-1 0 1,1 0 0,-1 0-1,1 0 1,-1 0 0,1 0 0,-1 0-1,0 0 1,0 0 0,0 0 0,1 0-1,-1 0 1,0 1 0,0 0 0,1 11 113,0 0 1,-1 0 0,-2 18-1,1-10 202,1-14-230,0-1-28,-1 1-1,2 0 1,-1-1 0,1 1-1,-1-1 1,2 1 0,-1-1 0,4 9-1,-4-13-41,0-1 0,1 1 0,-1-1 0,1 1 1,0-1-1,-1 1 0,1-1 0,0 0 0,0 0 0,0 0 0,0 0 0,0 0 0,0 0 0,0-1 0,0 1 0,0 0 0,0-1 0,0 0 0,0 1 0,0-1 0,0 0 0,1 0 0,-1-1 0,0 1 0,0 0 0,0-1 0,0 1 0,0-1 0,4-1 0,6-2 24,0 0 0,-1-1 0,1-1 0,-1 1-1,0-2 1,-1 0 0,0 0 0,14-13 0,-14 12-35,0 0 1,1 0-1,-1 1 0,2 0 1,-1 0-1,1 2 1,18-8-1,-29 13 2,0 0 1,0 0-1,0 0 1,0 0-1,0 0 0,0 0 1,0 1-1,0-1 1,0 0-1,0 0 0,0 1 1,0-1-1,0 0 1,0 1-1,0-1 1,-1 1-1,1-1 0,0 1 1,0 0-1,0-1 1,-1 1-1,1 0 0,0 0 1,-1-1-1,1 1 1,-1 0-1,1 0 0,-1 0 1,1 0-1,-1-1 1,0 1-1,1 0 0,-1 0 1,0 0-1,0 0 1,1 0-1,-1 0 1,0 0-1,0 0 0,0 0 1,0 0-1,-1 1 1,0 58 561,0-42-603,0-5-188,0 15-575,4-15-5562</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25.334"/>
    </inkml:context>
    <inkml:brush xml:id="br0">
      <inkml:brushProperty name="width" value="0.025" units="cm"/>
      <inkml:brushProperty name="height" value="0.025" units="cm"/>
    </inkml:brush>
  </inkml:definitions>
  <inkml:trace contextRef="#ctx0" brushRef="#br0">30 1 16239,'0'0'4901,"-6"83"-2435,0-29-544,-2 6-480,3 1-610,3-1-223,-1-6-65,3-9-223,0-7-161,5-11-160,8-13-128,0-12-289,4-2-800,-1-21-1313,-1-13-1634,-3-15-2434</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25.679"/>
    </inkml:context>
    <inkml:brush xml:id="br0">
      <inkml:brushProperty name="width" value="0.025" units="cm"/>
      <inkml:brushProperty name="height" value="0.025" units="cm"/>
    </inkml:brush>
  </inkml:definitions>
  <inkml:trace contextRef="#ctx0" brushRef="#br0">1 68 15919,'0'0'11275,"59"-9"-9738,-21 5-320,8-5-512,5-3-577,1 2-32,-3-1-64,-8 3-64,-8 3-640,-13 5-834,-16 0-1409,-4 7-1889,-25 7-2883</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26.022"/>
    </inkml:context>
    <inkml:brush xml:id="br0">
      <inkml:brushProperty name="width" value="0.025" units="cm"/>
      <inkml:brushProperty name="height" value="0.025" units="cm"/>
    </inkml:brush>
  </inkml:definitions>
  <inkml:trace contextRef="#ctx0" brushRef="#br0">0 184 16528,'0'0'4003,"82"-8"-1152,-27-16-801,11-6-128,3-3-641,-1 0-608,-6 5-545,-13 9-64,-12 11-609,-18 8-1633,-19 6-1505,-4 15-705,-28 5-5670</inkml:trace>
  <inkml:trace contextRef="#ctx0" brushRef="#br0" timeOffset="1">8 480 9353,'0'0'5509,"56"-8"-4004,-13-15 1218,7-4-1346,5-1-992,4 0-321,-5 3-1698,-7 3-4419</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26.522"/>
    </inkml:context>
    <inkml:brush xml:id="br0">
      <inkml:brushProperty name="width" value="0.025" units="cm"/>
      <inkml:brushProperty name="height" value="0.025" units="cm"/>
    </inkml:brush>
  </inkml:definitions>
  <inkml:trace contextRef="#ctx0" brushRef="#br0">1 267 13741,'0'0'6550,"5"-12"-5455,-4 10-1092,7-14 637,-1 1-1,2 1 0,15-22 0,-21 33-524,-1 0 1,0 0-1,1 0 0,-1 0 0,1 0 0,0 1 0,0-1 0,0 1 0,0-1 0,0 1 0,1 0 0,-1 1 0,1-1 0,-1 1 0,1-1 0,0 1 0,-1 0 0,1 0 0,0 1 0,0-1 0,0 1 0,0 0 0,0 0 0,-1 0 0,7 1 0,-8 0-88,0 0-1,0 0 0,0 1 0,0-1 1,0 1-1,-1-1 0,1 1 0,-1 0 0,1-1 1,-1 1-1,1 0 0,-1 0 0,0 0 0,0 0 1,0 0-1,0 0 0,0 0 0,-1 1 0,1-1 1,-1 0-1,1 0 0,-1 1 0,0 3 1,2 65 1826,-3-51-1148,-4 63 1697,11-115-2625,-1 0 0,-2 0 1,-2 0-1,0-1 0,-2 1 1,-8-49-1,9 81 24,0-1 0,0 0 0,0 1 0,0-1 0,0 0 0,0 1 0,0-1 0,1 0 0,-1 1 0,0-1 0,1 0 0,-1 1 0,0-1 0,1 0 0,-1 1 0,1-1 0,-1 1 0,1-1 0,-1 1 0,1-1-1,-1 1 1,1-1 0,-1 1 0,1 0 0,0-1 0,-1 1 0,1 0 0,0 0 0,-1-1 0,1 1 0,0 0 0,-1 0 0,1 0 0,0 0 0,0 0 0,-1 0 0,1 0 0,0 0 0,-1 0 0,1 0 0,1 0 0,41 4-2705,-33-3 1814,2 1 465,96 6-4482,-96-8 4988,0 0 0,-1-1 0,1 0-1,0-1 1,0 0 0,20-7 0,-29 7 695,1 0 1,-1 0 0,0 0-1,0-1 1,0 1 0,0-1-1,0 0 1,0 0 0,4-6-1,-7 8-430,1 1 1,-1-1-1,1 1 0,-1-1 0,1 0 0,-1 1 1,1-1-1,-1 0 0,0 1 0,0-1 0,1 0 0,-1 0 1,0 1-1,0-1 0,0 0 0,0 0 0,0 1 0,0-1 1,0 0-1,0 0 0,0 1 0,0-1 0,0 0 1,0 0-1,0 1 0,-1-1 0,1 0 0,0 0 0,-1 1 1,1-1-1,0 0 0,-1 1 0,1-1 0,-1 1 0,1-1 1,-1 0-1,1 1 0,-1-1 0,0 1 0,1 0 1,-1-1-1,0 1 0,1-1 0,-1 1 0,0 0 0,1-1 1,-1 1-1,0 0 0,0 0 0,1 0 0,-1 0 0,0-1 1,0 1-1,1 0 0,-1 0 0,-1 1 0,-5-2-31,-1 0 0,1 1 0,-1 1 0,1-1-1,0 1 1,-1 0 0,1 1 0,0 0 0,0 0-1,-1 0 1,2 1 0,-9 4 0,11-5-127,0 0 0,0 1 0,0-1 1,0 1-1,1 0 0,-1 0 0,1 0 0,0 1 1,0-1-1,0 1 0,0-1 0,0 1 1,1 0-1,0 0 0,0 0 0,0 1 0,0-1 1,1 0-1,0 1 0,-1-1 0,1 7 1,1-10-20,0 0 1,0 0 0,1 1-1,-1-1 1,1 0 0,-1 0-1,1 0 1,-1 0 0,1 0-1,0 0 1,-1 0 0,1 0-1,0 0 1,0 0 0,0-1 0,0 1-1,0 0 1,0 0 0,0-1-1,0 1 1,0-1 0,0 1-1,0-1 1,0 1 0,0-1-1,0 1 1,1-1 0,-1 0-1,0 0 1,0 0 0,0 0-1,1 0 1,-1 0 0,1 0 0,57 0-903,-42-1 615,2 1 53,-1-1 139,0 1-1,1 1 1,-1 1 0,1 0 0,-1 1 0,27 8 0,-44-10 138,0-1-1,1 0 0,-1 1 0,0-1 0,0 1 1,1-1-1,-1 1 0,0 0 0,0-1 0,0 1 1,0 0-1,0 0 0,0 0 0,0 0 0,0 0 1,0 0-1,0 0 0,0 0 0,-1 0 0,1 0 1,0 1-1,-1-1 0,1 0 0,-1 0 0,0 1 1,1-1-1,-1 0 0,0 2 0,0-1 120,-1 0 0,1 1 0,-1-1 0,0 0 0,0 0-1,0 0 1,-1 0 0,1 0 0,0 0 0,-1 0 0,1-1 0,-1 1 0,1 0 0,-4 2-1,-8 5 545,0 1-1,0-2 1,-22 11-1,21-12-648,1 0-1,-1-1 0,0-1 1,-1 0-1,0-1 0,1-1 1,-26 3-1,40-6-135,-1 0 0,1 0 0,-1 0 0,1-1-1,0 1 1,-1 0 0,1 0 0,0 0 0,-1-1 0,1 1-1,0 0 1,-1 0 0,1-1 0,0 1 0,0 0 0,-1 0-1,1-1 1,0 1 0,0 0 0,-1-1 0,1 1 0,0 0-1,0-1 1,0 1 0,0-1 0,0 1 0,0 0 0,0-1-1,0 1 1,0-1 0,0 1 0,0 0 0,0-1 0,0 1-1,0-1 1,0 1 0,0 0 0,0-1 0,0 1 0,0 0-1,0-1 1,1 0 0,6-19-3475,12-9-2805,8-4-3780</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26.959"/>
    </inkml:context>
    <inkml:brush xml:id="br0">
      <inkml:brushProperty name="width" value="0.025" units="cm"/>
      <inkml:brushProperty name="height" value="0.025" units="cm"/>
    </inkml:brush>
  </inkml:definitions>
  <inkml:trace contextRef="#ctx0" brushRef="#br0">3 49 15855,'0'0'2707,"0"9"-583,1 146 3134,-3 90-2081,0 22-1090,28-712-4137,-24 418 1752,2 0-1,1 0 0,1 1 1,15-40-1,-19 59 213,1 1-1,0 0 1,0 0 0,1 0-1,0 0 1,0 0-1,0 1 1,0 0 0,1 0-1,0 0 1,0 0 0,0 1-1,1 0 1,-1 0 0,1 0-1,0 1 1,0 0-1,1 0 1,-1 0 0,0 1-1,1 0 1,0 0 0,8-1-1,-8 2 88,0 1-1,0 0 1,0 0 0,0 0-1,0 1 1,0 0 0,0 0-1,0 0 1,0 1 0,-1 0-1,1 1 1,6 3 0,-10-5 58,-1 1 0,0-1 0,0 1 0,1 0 0,-1 0 0,0 0 0,-1 0 0,1 0 1,0 1-1,-1-1 0,1 0 0,-1 1 0,1-1 0,-1 1 0,0-1 0,0 1 0,0 0 0,-1 0 1,1-1-1,-1 1 0,1 0 0,-1 0 0,0 0 0,0-1 0,0 1 0,-1 0 0,1 0 0,0 0 1,-1-1-1,0 1 0,0 0 0,0-1 0,-1 4 0,-2 2 150,-1 0 0,1-1-1,-1 0 1,-1 0 0,1 0 0,-1 0-1,0-1 1,-1 0 0,1 0 0,-1-1-1,-11 7 1,0 0 19,-1 0 0,-1-2 0,-29 12 0,16-17-1456,23-10-2966,18-10-3100,11-1-63</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3.810"/>
    </inkml:context>
    <inkml:brush xml:id="br0">
      <inkml:brushProperty name="width" value="0.025" units="cm"/>
      <inkml:brushProperty name="height" value="0.025" units="cm"/>
    </inkml:brush>
  </inkml:definitions>
  <inkml:trace contextRef="#ctx0" brushRef="#br0">128 45 13389,'0'0'4132,"-4"8"-1164,-37 63 1074,26-49-2973,1 1-1,1 0 1,1 1-1,-15 43 1,27-67-1058,0 1 0,0-1 0,0 0 0,-1 1 0,1-1 0,0 0 0,0 1 0,0-1 0,0 1 0,0-1 0,0 0 0,0 1 0,0-1 0,0 1 1,0-1-1,0 0 0,0 1 0,0-1 0,0 0 0,0 1 0,0-1 0,0 1 0,0-1 0,0 0 0,1 1 0,-1-1 0,0 0 0,0 1 0,0-1 0,1 0 1,-1 1-1,0-1 0,1 0 0,-1 0 0,0 1 0,0-1 0,1 0 0,-1 0 0,1 1 0,-1-1 0,1 0 0,18-7 325,19-21 6,-29 18-364,0-1 0,0 0 0,-1-1 0,-1 0 0,0 0 0,0-1 0,-2 1-1,1-1 1,-1-1 0,-1 1 0,-1-1 0,0 1 0,0-1 0,0-21 0,-6 30-384,-4 11 243,-5 8 75,8-7 85,0 0-1,1 1 0,0-1 0,1 1 0,-1 0 1,1-1-1,1 1 0,-1 0 0,2 0 0,-1 0 0,1 0 1,0 0-1,1 10 0,0-17 15,0 1 0,0-1-1,0 0 1,1 1 0,-1-1 0,0 0 0,0 0-1,1 0 1,-1 0 0,0 0 0,1-1 0,-1 1 0,1 0-1,-1-1 1,1 1 0,0-1 0,-1 1 0,1-1-1,-1 0 1,1 0 0,0 1 0,-1-1 0,1 0-1,0-1 1,-1 1 0,3 0 0,45-10 487,-35 4-442,0-1 0,-1-1 0,0 0 0,0 0-1,-1-2 1,0 0 0,-1 0 0,0-1 0,0 0 0,-2-1 0,1 0 0,-1 0-1,-1-1 1,10-20 0,-18 33-62,0 0 0,0 0 0,0 0 0,0 0 0,-1 0 0,1 0 0,0 0 0,0 0 0,0 0 0,0 0 0,0 0 0,0 0 0,0 0 0,0 0 0,0 0 0,0 0 0,0 0 0,-1 0 0,1 0 0,0 0 0,0 0 0,0 0 1,0 0-1,0 0 0,0 0 0,0 0 0,0 0 0,0 0 0,0 0 0,0 0 0,0 0 0,0 0 0,-1 0 0,1 0 0,0 0 0,0 0 0,0 0 0,0 0 0,0 0 0,0-1 0,-11 15-57,-14 21 94,24-34-28,-33 74 49,31-69-19,1 0-1,0 0 1,1 0 0,-1 0 0,1 0-1,1 0 1,-1 0 0,1 0 0,0 1 0,0-1-1,2 7 1,-2-12-17,1 0-1,-1-1 0,1 1 1,-1 0-1,1 0 1,0 0-1,-1-1 1,1 1-1,0 0 1,0-1-1,0 1 1,-1-1-1,1 1 0,0-1 1,0 1-1,0-1 1,0 0-1,0 1 1,0-1-1,0 0 1,0 0-1,0 0 0,0 0 1,0 1-1,0-1 1,0-1-1,0 1 1,0 0-1,0 0 1,1 0-1,32-9 312,-18 2-305,0-2 0,0 0 0,0-1 0,-1-1 0,-1 0 0,23-23 0,-4 0-6,40-54 1,-61 72-17,-15 22 0,-15 20 0,17-25 0,-61 105 0,56-93 0,0 0 0,0 0 0,2 0 0,0 1 0,0 0 0,-3 23 0,7-37-16,0 1 0,0-1 0,0 1 0,0-1 0,-1 1 0,1-1-1,0 1 1,0-1 0,0 1 0,0-1 0,0 1 0,0-1 0,0 1 0,1-1 0,-1 1 0,0-1 0,0 1 0,0-1-1,0 1 1,1-1 0,-1 1 0,0-1 0,0 1 0,1-1 0,-1 1 0,0-1 0,1 0 0,-1 1 0,1-1 0,-1 0-1,0 1 1,1-1 0,-1 0 0,2 1 0,15-10-1442,15-28-2756,-22 20 534,-1 0 0,11-29 0,-2-7-3548</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27.881"/>
    </inkml:context>
    <inkml:brush xml:id="br0">
      <inkml:brushProperty name="width" value="0.025" units="cm"/>
      <inkml:brushProperty name="height" value="0.025" units="cm"/>
    </inkml:brush>
  </inkml:definitions>
  <inkml:trace contextRef="#ctx0" brushRef="#br0">175 192 13036,'0'0'12754,"-9"-4"-12007,7 3-713,0-1 1,0 1-1,-1 0 0,1 1 1,0-1-1,-1 0 0,1 1 1,-1-1-1,1 1 0,-1 0 1,1-1-1,-1 1 0,1 0 0,-1 1 1,1-1-1,-1 0 0,1 1 1,-4 1-1,1 0 29,0 1 0,0 0 0,1 1 0,-1-1 0,1 1 0,0-1 0,0 1-1,1 1 1,-7 7 0,7-7 1,-42 60 1280,42-61-1272,1 0-1,-1 0 0,1 1 1,0-1-1,1 1 1,-1-1-1,1 1 0,0 0 1,0-1-1,0 1 1,1 0-1,0 0 1,0 8-1,1-13-69,-1 1 0,1 0-1,-1 0 1,1 0 0,0-1 0,-1 1 0,1 0-1,0-1 1,-1 1 0,1 0 0,0-1 0,0 1 0,0-1-1,0 1 1,0-1 0,-1 0 0,1 1 0,0-1-1,0 0 1,0 0 0,0 1 0,0-1 0,0 0-1,0 0 1,0 0 0,0 0 0,2-1 0,28-1 91,-11-4-286,1-1 1,-1 0-1,-1-2 1,0 0-1,0-1 0,-1-1 1,24-18-1,24-14-497,-58 38 684,-2 1 13,0 1-1,1-1 1,-1 1-1,1 0 1,-1 1-1,1-1 1,0 1-1,9-1 1,-16 3 3,1 0 1,-1 0-1,1 0 0,-1 0 1,0 0-1,1 1 1,-1-1-1,1 0 0,-1 0 1,1 0-1,-1 1 0,0-1 1,1 0-1,-1 0 1,1 1-1,-1-1 0,0 0 1,1 1-1,-1-1 0,0 0 1,0 1-1,1-1 1,-1 1-1,0-1 0,0 0 1,0 1-1,1-1 0,-1 1 1,0-1-1,0 1 0,0-1 1,0 1-1,1 25 419,-11 21 498,7-44 18,0-10-398,0-31-393,3-69-1847,0 82 1099,-1 22 556,1 1-1,0 0 1,0 0-1,0 0 1,0 0-1,0 0 1,1-1 0,-1 1-1,1 0 1,-1 0-1,1 0 1,0 0 0,0 0-1,-1 0 1,2 0-1,0-2 1,1 3 18,0-1 0,-1 1 0,1 0 0,0 0 1,0 0-1,0 0 0,0 1 0,0-1 0,0 1 0,0 0 0,4 0 0,22-3 12,-7 0 13,1 1 0,-1 1 0,1 1 0,40 5 0,-62-4-2,1 0 1,0 0 0,-1 0-1,1 0 1,0 1 0,-1-1-1,0 1 1,1-1 0,-1 1-1,0-1 1,0 1 0,0 0-1,0-1 1,0 1 0,0 0-1,0 0 1,0 0 0,-1 0 0,1 0-1,-1 0 1,0 0 0,1 0-1,-1 0 1,0 0 0,0 0-1,-1 3 1,-2 56 948,-7-18-327,7-32-467,0 0-1,1 1 0,-1 21 1,3-33-154,0 0 1,1 1-1,-1-1 1,0 0-1,1 1 1,-1-1-1,1 0 1,-1 0-1,1 0 1,-1 0-1,0 1 1,1-1-1,-1 0 0,1 0 1,-1 0-1,1 0 1,-1 0-1,1 0 1,-1 0-1,1 0 1,-1 0-1,1 0 1,-1 0-1,0 0 1,1-1-1,-1 1 1,1 0-1,-1 0 1,1 0-1,-1-1 1,0 1-1,1 0 1,-1 0-1,1-1 1,-1 1-1,1-1 1,18-9 138,-3-4-381,-1 0 0,0-1-1,-1-1 1,0 0 0,-1 0 0,-1-2-1,-1 1 1,0-2 0,-2 1-1,13-34 1,-25 86 775,1 48-1,1-79-481,1 0 0,0 0 0,0 0-1,1 0 1,-1 0 0,1 0 0,0 0-1,-1 0 1,1-1 0,0 1 0,1 0-1,-1 0 1,0-1 0,1 1 0,0 0 0,-1-1-1,1 0 1,0 1 0,0-1 0,0 0-1,1 0 1,-1 0 0,1 0 0,2 1-1,0-1-22,0 0-1,0 0 1,0-1-1,0 0 1,1 0-1,-1 0 1,0 0-1,1-1 1,-1 0-1,1 0 1,-1-1-1,0 1 0,7-2 1,3-3-145,-1 0 1,0-1-1,0 0 0,0-1 1,-1-1-1,0 0 0,0-1 1,-1 0-1,0-1 0,-1 0 1,0-1-1,0 0 0,-1-1 1,-1 0-1,0 0 0,-1-1 1,0 0-1,7-16 0,-14 24-86,1 0-1,0 0 0,-1 0 1,0-1-1,-1 1 0,1-8 1,-1 12 178,0 1 0,0-1 0,0 0 1,0 1-1,0-1 0,0 0 1,0 1-1,0-1 0,0 1 1,-1-1-1,1 1 0,0-1 0,0 0 1,-1 1-1,1-1 0,0 1 1,-1-1-1,1 1 0,-1-1 1,1 1-1,-1 0 0,1-1 1,-2 0-1,1 1 36,0 0 0,0 0 0,0 0 0,0 0 0,0 0 1,0 0-1,0 0 0,-1 1 0,1-1 0,0 0 0,0 1 0,0-1 1,0 0-1,0 1 0,0 0 0,0-1 0,0 1 0,-1 1 0,-7 5 211,1 1-1,0 0 1,1 1-1,0 0 1,0 0-1,1 0 1,0 1-1,1 0 1,0 0-1,0 0 1,1 1-1,0-1 0,1 1 1,1 0-1,-1 0 1,0 19-1,3-28-224,1-1 0,0 1-1,-1-1 1,1 1 0,0-1-1,0 1 1,0-1 0,0 1-1,0-1 1,0 0 0,0 1-1,0-1 1,0 0 0,1 0-1,-1 0 1,1 0 0,-1 0-1,1 0 1,-1-1 0,1 1-1,-1 0 1,1-1-1,-1 1 1,1-1 0,0 1-1,-1-1 1,1 0 0,0 0-1,0 0 1,-1 0 0,1 0-1,0 0 1,-1 0 0,1-1-1,2 0 1,0 1-422,1 0 0,-1-1 1,0 0-1,0 1 0,0-2 0,0 1 0,-1 0 0,1-1 1,0 1-1,0-1 0,-1 0 0,1-1 0,-1 1 1,6-5-1,2-14-4987,-3-5-2733</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28.351"/>
    </inkml:context>
    <inkml:brush xml:id="br0">
      <inkml:brushProperty name="width" value="0.025" units="cm"/>
      <inkml:brushProperty name="height" value="0.025" units="cm"/>
    </inkml:brush>
  </inkml:definitions>
  <inkml:trace contextRef="#ctx0" brushRef="#br0">0 1 16752,'0'0'8744,"6"9"-8525,-3-4-310,1 0 0,1 1 1,-1-2-1,1 1 0,-1 0 0,1-1 1,1 0-1,-1 0 0,0-1 0,1 1 1,0-1-1,0 0 0,0-1 0,0 1 1,0-1-1,1-1 0,-1 1 0,11 0 1,44 8-4685,2-4 1,80-1 0,-130-7 8876,-29-3 30,-30-3 510,20 6-3007,-64 2 922,84 0-2472,1 1-1,0-1 1,-1 1-1,1 1 1,0-1-1,0 1 1,0 0 0,0 0-1,0 0 1,1 1-1,-1-1 1,1 1-1,-8 6 1,11-8-84,0 0 0,0 0 0,0-1 0,0 1 0,0 0 0,0 0 0,1 0 0,-1 0 0,0 0 0,0 0 0,1 1 0,-1-1 0,1 0 0,-1 0 0,1 0 0,0 1 0,-1-1 0,1 0 0,0 0 0,0 1 0,0-1 0,0 0 0,0 0 0,0 1 0,0-1 0,0 2 0,1-2-34,1 0 0,-1 1 0,0-1 1,0 0-1,0 0 0,1 0 0,-1 0 0,0 0 0,1 0 0,-1-1 0,1 1 1,-1 0-1,1-1 0,0 1 0,-1-1 0,4 1 0,11 2-680,0-1 1,-1-1-1,20-1 0,-28 0 33,40-1-2846,-13 0 192,0 1-1,-1 2 1,59 10-1,-90-12 3671,-1 0 0,1 1 0,0-1 0,-1 0-1,1 1 1,-1 0 0,1-1 0,0 1 0,-1 0 0,1-1 0,-1 1-1,0 0 1,1 0 0,-1 0 0,0 1 0,1-1 0,-1 0-1,0 0 1,1 3 0,-2-3-27,0 0 1,0 0-1,0 0 1,0-1-1,0 1 0,0 0 1,0 0-1,0 0 1,-1 0-1,1 0 0,0 0 1,-1 0-1,1 0 1,-1 0-1,1 0 0,-1-1 1,1 1-1,-1 0 1,0 0-1,1-1 0,-1 1 1,0 0-1,-1 0 0,-28 20 5162,0-5-4619,27-15-1138,-16 9 920,0 1-477,-1-2 1,0 0-1,0-1 0,-33 7 0,52-14-293,1-1 1,0 0-1,-1 0 0,1 0 0,0 0 0,-1 0 0,1 0 0,-1 0 0,1 0 0,0 0 0,-1 0 0,1 0 0,0 0 0,-1 0 1,1 0-1,0 0 0,-1 0 0,1 0 0,0-1 0,-1 1 0,1 0 0,0 0 0,-1 0 0,1-1 0,0 1 0,-1 0 0,1 0 0,0-1 1,0 1-1,-1 0 0,1 0 0,0-1 0,0 1 0,0 0 0,-1-1 0,1 1 0,0 0 0,0-1 0,0 1 0,0-1 0,2-15-5512,8-8-3139</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28.713"/>
    </inkml:context>
    <inkml:brush xml:id="br0">
      <inkml:brushProperty name="width" value="0.025" units="cm"/>
      <inkml:brushProperty name="height" value="0.025" units="cm"/>
    </inkml:brush>
  </inkml:definitions>
  <inkml:trace contextRef="#ctx0" brushRef="#br0">150 3 19282,'0'0'5493,"-9"-1"-5172,4 0-315,-1 1 1,1-1 0,-1 2 0,1-1-1,-1 0 1,1 1 0,-1 0 0,1 1-1,0-1 1,-1 1 0,1 0-1,0 0 1,0 0 0,0 1 0,1 0-1,-1 0 1,1 0 0,-1 1-1,1-1 1,0 1 0,0 0 0,1 0-1,-1 0 1,1 1 0,0-1 0,-4 9-1,6-11-36,-1-1 0,1 1 1,0-1-1,1 1 0,-1 0 0,0-1 0,0 1 0,1 0 0,-1 0 0,1 0 0,-1 0 0,1 0 0,0-1 0,0 1 1,0 0-1,0 0 0,0 0 0,0 0 0,0 0 0,1 0 0,-1 0 0,1-1 0,-1 1 0,1 0 0,0 0 1,0 0-1,-1-1 0,1 1 0,1-1 0,-1 1 0,0-1 0,0 1 0,0-1 0,1 1 0,-1-1 0,1 0 1,-1 0-1,3 2 0,5 0-663,1 1 1,-1-1-1,1-1 1,0 0-1,-1 0 1,14 0-1,-7 0-505,51 5-4467,6 0-1454,-28 1 7780,-44-8-324,0 0 1,0 0 0,-1 0 0,1 0 0,0 0-1,0 0 1,-1 1 0,1-1 0,0 0 0,-1 0-1,1 1 1,0-1 0,-1 0 0,1 1-1,0-1 1,-1 1 0,1-1 0,-1 1 0,1-1-1,-1 1 1,1-1 0,-1 1 0,1-1 0,-1 1-1,1 0 1,0 1 0,-14 10 5458,-28 5-1286,15-9-3870,0-1-1,0-1 1,0-1 0,-1-2 0,-28 1-1,55-4-754,-1 0 0,0 0 0,0 0 1,0 0-1,1 0 0,-1 0 0,0-1 0,0 1 0,1 0 0,-1 0 0,0 0 0,0-1 0,1 1 0,-1-1 0,0 1 0,1 0 0,-1-1 0,0 1 0,1-1 0,-1 1 0,1-1 0,-1 0 1,0-1-1,0 1-296,1 0 1,-1 0-1,1-1 1,0 1-1,0 0 1,0-1 0,0 1-1,0 0 1,0-1-1,0 1 1,0 0-1,0-1 1,0 1 0,2-3-1,6-16-5947</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29.058"/>
    </inkml:context>
    <inkml:brush xml:id="br0">
      <inkml:brushProperty name="width" value="0.025" units="cm"/>
      <inkml:brushProperty name="height" value="0.025" units="cm"/>
    </inkml:brush>
  </inkml:definitions>
  <inkml:trace contextRef="#ctx0" brushRef="#br0">0 166 8904,'0'0'10330,"11"0"-7650,-10 0-2655,9 1 613,1 0-1,-1-1 1,0 0-1,1-1 1,-1 0 0,1-1-1,-1 0 1,0-1-1,17-6 1,-11 1-574,0-1 1,-1-1-1,21-16 1,-33 24-92,1-1 1,0-1 0,-1 1 0,0 0-1,0-1 1,0 0 0,0 1 0,-1-1 0,1 0-1,-1-1 1,0 1 0,0 0 0,-1 0 0,1-1-1,-1 1 1,0-1 0,0 0 0,0-6 0,-1 10-4,0 0 1,0 0 0,-1 0 0,1 1-1,-1-1 1,1 0 0,0 0 0,-1 1 0,1-1-1,-1 0 1,0 1 0,1-1 0,-1 0-1,0 1 1,1-1 0,-1 1 0,0-1 0,1 1-1,-1 0 1,0-1 0,0 1 0,0 0-1,0-1 1,1 1 0,-1 0 0,0 0 0,0 0-1,0 0 1,0 0 0,0 0 0,1 0-1,-1 0 1,0 0 0,0 0 0,0 0 0,0 0-1,-1 1 1,-1-1-36,-1 1 1,0 0-1,0 0 1,1 0-1,-1 0 0,0 0 1,1 1-1,-5 2 0,4 0 105,-1-1 1,1 1-1,0 0 0,1 1 0,-1-1 0,1 1 0,-1-1 0,1 1 1,1 0-1,-1 0 0,1 1 0,0-1 0,0 0 0,-2 8 1,4-11 9,-1 1 1,1-1 0,0 1 0,-1-1 0,1 1 0,0 0 0,0-1 0,1 1 0,-1-1 0,0 1-1,1-1 1,0 0 0,-1 1 0,1-1 0,0 1 0,0-1 0,1 0 0,-1 0 0,0 0 0,1 0-1,-1 0 1,1 0 0,0 0 0,-1 0 0,1 0 0,0-1 0,0 1 0,0-1 0,0 1 0,1-1-1,-1 0 1,0 0 0,5 1 0,9 3-7,0-1-1,0-1 1,1-1-1,-1 0 1,1-1-1,-1-1 1,1-1-1,17-2 1,10-4-427,75-21 0,-56 6-282,-47 15 642,0 1 1,0 0-1,1 2 1,-1 0-1,33-4 1,-49 8-23,1 0 0,-1 0 1,1 0-1,-1 0 0,0 0 0,1 0 1,-1 1-1,0-1 0,1 0 0,-1 0 1,0 0-1,1 0 0,-1 0 0,0 1 1,1-1-1,-1 0 0,0 0 1,1 1-1,-1-1 0,0 0 0,0 0 1,1 1-1,-1-1 0,0 0 0,0 1 1,1-1-1,-1 0 0,0 1 1,0-1-1,0 0 0,0 1 0,0-1 1,0 1-1,0-1 0,0 0 0,0 1 1,0 0-1,0 10-4204,-1-5-169,1 4-10322</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30.306"/>
    </inkml:context>
    <inkml:brush xml:id="br0">
      <inkml:brushProperty name="width" value="0.025" units="cm"/>
      <inkml:brushProperty name="height" value="0.025" units="cm"/>
    </inkml:brush>
  </inkml:definitions>
  <inkml:trace contextRef="#ctx0" brushRef="#br0">75 263 13453,'0'0'5626,"-8"-8"-3047,5 5-2372,1 1-67,0 0 0,0 0 0,0 0-1,0 0 1,0 1 0,0-1-1,-1 1 1,1-1 0,-1 1-1,1 0 1,-4-1 0,5 2-120,1 0 1,-1 0 0,0 0-1,1 0 1,-1 0 0,1 0-1,-1 0 1,1 0-1,-1 1 1,0-1 0,1 0-1,-1 0 1,1 1 0,-1-1-1,1 0 1,-1 1-1,1-1 1,0 1 0,-1-1-1,1 1 1,-1-1 0,1 0-1,0 1 1,-1 0-1,-8 29 106,-2 61 311,11-85-356,-1 1 1,1-1-1,1 1 1,-1-1-1,1 1 1,0-1-1,0 1 1,1-1-1,0 0 1,0 0-1,5 10 1,-5-14-46,1 1 1,-1-1-1,1 0 1,0 0-1,-1 0 1,1 0 0,0-1-1,0 1 1,0-1-1,0 0 1,0 1-1,1-1 1,-1-1 0,0 1-1,0 0 1,1-1-1,-1 0 1,0 0 0,1 0-1,-1 0 1,0 0-1,1-1 1,-1 1-1,0-1 1,0 0 0,6-2-1,5-2 42,0 0 0,-1 0 0,1-2 0,19-12 0,-15 8-71,-1-2 0,-1 0 0,0-1 0,-1 0 0,14-17 0,-23 24-23,0 0 1,-1-1-1,0 0 0,0 1 1,0-2-1,-1 1 1,-1 0-1,1-1 1,-1 0-1,-1 0 0,0 0 1,0 0-1,1-16 1,-3 25 11,0 0 1,0 0-1,0 0 1,0 0-1,0 0 1,0-1 0,1 1-1,-1 0 1,0 0-1,0 0 1,0 0-1,0 0 1,0-1-1,0 1 1,0 0 0,0 0-1,0 0 1,0 0-1,0 0 1,0-1-1,0 1 1,0 0-1,0 0 1,0 0 0,0 0-1,0-1 1,0 1-1,0 0 1,0 0-1,-1 0 1,1 0-1,0 0 1,0 0-1,0-1 1,0 1 0,0 0-1,0 0 1,0 0-1,0 0 1,-1 0-1,1 0 1,0 0-1,0 0 1,0-1 0,0 1-1,0 0 1,0 0-1,-1 0 1,1 0-1,0 0 1,0 0-1,0 0 1,0 0 0,-1 0-1,1 0 1,0 0-1,0 0 1,0 0-1,0 0 1,0 0-1,-1 0 1,1 0 0,-9 13-189,-5 20-35,9-16 230,2 0 0,0 1-1,1-1 1,1 0-1,0 1 1,1-1-1,4 30 1,-3-42 48,0 0 0,0 0 0,0 0 0,1 0 0,0 0 0,0-1 0,0 1 0,0-1 0,1 1 0,-1-1 0,1 0 0,0 0 0,1 0 0,-1 0 0,1-1 0,-1 1 0,1-1 0,0 0 0,0 0 0,1 0 0,-1-1 0,1 0 0,-1 1 0,1-1 0,0-1 0,-1 1 0,1-1 0,0 0 0,0 0 0,7 0 0,-2 0 68,0-2 0,0 1 0,0-1 1,0-1-1,-1 1 0,1-2 0,0 1 0,-1-1 0,0-1 0,0 0 1,0 0-1,0-1 0,0 0 0,-1 0 0,0-1 0,0 0 0,-1-1 1,0 1-1,0-2 0,12-14 0,-12 12-98,0 0 0,0-1 0,-1 1 1,0-1-1,-1 0 0,0-1 0,-1 0 0,0 1 0,-1-1 0,0 0 0,-1-1 1,0 1-1,-1 0 0,-1-1 0,0 1 0,-2-18 0,2 27-44,-1 1-1,0-1 1,0 1-1,1 0 1,-1-1-1,0 1 1,-1 0-1,1 0 1,0 0-1,-1 0 1,1 0-1,-1 0 1,0 0-1,1 0 1,-1 1-1,0-1 1,0 0-1,0 1 1,0 0-1,-1 0 1,1-1-1,0 1 1,-3-1-1,3 2 9,1 0-1,-1-1 1,1 1-1,0 0 1,-1 0-1,1 0 1,-1 0-1,1 0 1,-1 0-1,1 1 0,0-1 1,-1 0-1,1 1 1,-1-1-1,1 1 1,0-1-1,0 1 1,-1 0-1,1-1 1,0 1-1,0 0 1,0 0-1,0 0 0,0 0 1,0 0-1,0 0 1,0 0-1,0 0 1,0 1-1,1-1 1,-1 0-1,0 0 1,1 1-1,-1-1 0,1 1 1,-1-1-1,1 0 1,0 1-1,0-1 1,-1 2-1,0 3 1,0 1-1,0-1 0,0 1 1,1-1-1,0 1 1,0-1-1,1 1 0,1 10 1,-1-15 13,0 0 0,0 1-1,0-1 1,0 0 0,0 0 0,1 0 0,-1 0 0,0 0 0,1 0 0,0-1 0,-1 1-1,1 0 1,0-1 0,0 1 0,0-1 0,0 0 0,0 1 0,0-1 0,0 0-1,1 0 1,-1-1 0,0 1 0,1 0 0,-1-1 0,0 1 0,3-1 0,8 1 44,0 0 1,0-1-1,0 0 1,-1-2 0,1 1-1,0-1 1,-1-1-1,1 0 1,-1-1-1,21-9 1,-25 9-15,1 0 0,-1-1-1,0 1 1,0-2 0,-1 1 0,1-1 0,-1 0-1,0-1 1,-1 1 0,0-1 0,0-1-1,0 1 1,-1-1 0,0 0 0,6-12 0,-10 18-20,0 0 1,0 0 0,-1 0 0,1 0 0,0-1 0,-1 1 0,1 0 0,-1 0 0,0 0 0,0-1 0,0 1 0,0 0-1,0 0 1,0 0 0,-1-1 0,1 1 0,0 0 0,-1 0 0,0 0 0,0 0 0,-1-3 0,1 4-25,-1 0 1,1-1 0,-1 1 0,1 0-1,-1 0 1,1 0 0,-1 0 0,0 0-1,0 1 1,1-1 0,-1 0 0,0 1-1,0-1 1,0 1 0,0 0 0,0 0 0,0-1-1,1 1 1,-4 1 0,-2-1-37,1 1 1,0 0 0,-1 0-1,1 1 1,0 0 0,-1 0-1,1 0 1,0 1 0,1 0-1,-1 0 1,0 0 0,1 1-1,-7 5 1,3 1 18,1 0-1,0 0 1,1 1 0,-9 17 0,14-24 31,0-1 0,0 1 0,0-1 0,1 1 0,0-1 1,0 1-1,0 0 0,0 0 0,0 0 0,1 0 1,-1 0-1,1-1 0,0 1 0,1 0 0,-1 0 0,1 0 1,0 0-1,-1 0 0,3 3 0,-1-4 2,0-1-1,0 0 0,1 0 1,-1-1-1,1 1 1,-1 0-1,1-1 1,0 1-1,-1-1 0,1 0 1,0 0-1,0 0 1,0 0-1,0-1 0,0 1 1,0-1-1,0 0 1,0 0-1,0 0 1,4 0-1,65-8 35,-37-2-342,64-25 0,-78 25 155,2 1 1,-1 1 0,1 1 0,1 1-1,-1 1 1,46-3 0,-69 8 207,1 0-1,-1 1 1,0-1 0,0 0-1,1 0 1,-1 1 0,0-1 0,0 0-1,1 1 1,-1-1 0,0 0-1,0 0 1,0 1 0,0-1-1,0 1 1,0-1 0,1 0-1,-1 1 1,0-1 0,0 0 0,0 1-1,0-1 1,0 0 0,0 1-1,0-1 1,-1 0 0,1 1-1,0-1 1,0 0 0,0 1 0,0-1-1,0 0 1,0 1 0,-1-1-1,1 0 1,0 1 0,0-1-1,0 0 1,-1 1 0,1-1-1,0 0 1,-1 0 0,1 0 0,0 1-1,0-1 1,-1 0 0,1 0-1,0 0 1,-1 0 0,1 1-1,0-1 1,-1 0 0,1 0 0,-1 0-1,1 0 1,0 0 0,-1 0-1,1 0 1,0 0 0,-1 0-1,-2-1-2,0 0-1,1 1 0,-1-1 1,1-1-1,-1 1 0,1 0 0,0 0 1,-1-1-1,1 0 0,0 1 0,0-1 1,0 0-1,0 0 0,0 0 1,1 0-1,-1 0 0,0-1 0,1 1 1,0 0-1,-1-1 0,1 1 1,0-1-1,-1-3 0,-19-64-1314,20 66 923,0 1-1,0-1 1,0 1-1,0-1 1,1 0-1,0 1 0,0-1 1,0 1-1,0-1 1,1 0-1,1-6 0,-1 8 29,0 0-1,1 0 1,-1 1-1,1-1 0,-1 1 1,1-1-1,0 1 0,0-1 1,0 1-1,-1 0 0,1 0 1,0 0-1,0 0 1,1 1-1,-1-1 0,0 0 1,0 1-1,0-1 0,0 1 1,1 0-1,1 0 0,71-12-5308,-30 5 1543</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31.014"/>
    </inkml:context>
    <inkml:brush xml:id="br0">
      <inkml:brushProperty name="width" value="0.025" units="cm"/>
      <inkml:brushProperty name="height" value="0.025" units="cm"/>
    </inkml:brush>
  </inkml:definitions>
  <inkml:trace contextRef="#ctx0" brushRef="#br0">199 151 16303,'-11'0'1949,"3"-1"-1670,0 1 0,0 1 0,0-1 0,0 1 0,1 1 0,-1 0 0,0 0 1,0 0-1,1 1 0,-1 0 0,1 0 0,0 1 0,0 0 0,0 0 0,1 1 0,-1 0 0,-5 6 0,6-4-34,1 0-1,0 0 0,0 0 0,1 0 1,0 1-1,0 0 0,1 0 1,0 0-1,1 0 0,-3 14 0,4-20-216,0 1-1,1-1 0,0 1 0,-1 0 0,1-1 0,0 1 0,0-1 0,1 1 0,-1 0 0,0-1 0,1 1 0,0-1 0,0 1 0,-1-1 0,1 1 0,1-1 0,-1 0 0,0 0 0,0 1 1,1-1-1,0 0 0,-1 0 0,1 0 0,0 0 0,0-1 0,0 1 0,0 0 0,0-1 0,0 0 0,0 1 0,1-1 0,-1 0 0,1 0 0,-1 0 0,1 0 0,-1-1 0,1 1 1,2 0-1,8 0 5,0-1 0,0 0 0,0 0 1,0-2-1,0 1 0,0-2 0,0 1 1,-1-2-1,1 0 0,-1 0 0,0-1 1,0-1-1,0 0 0,-1-1 1,0 0-1,15-12 0,-9 5-70,1-1 0,-2 0 1,0-1-1,-1-1 0,0-1 0,-2 0 0,0 0 1,19-38-1,-29 47 35,1 0 1,-1 0-1,0 0 0,-1 0 1,0-1-1,1-17 0,-3 25 2,0 0 0,0 1 0,0-1 0,-1 0-1,1 1 1,0-1 0,0 0 0,-1 1 0,1-1 0,-1 1-1,0-1 1,1 0 0,-1 1 0,0 0 0,0-1 0,0 1-1,0-1 1,-2-1 0,1 2-11,0 0 1,0 1-1,0-1 1,0 0-1,1 1 1,-1 0-1,0-1 1,0 1-1,0 0 1,0 0-1,0 0 1,0 0-1,0 0 1,0 1-1,0-1 0,0 1 1,0-1-1,1 1 1,-1 0-1,-3 1 1,-1 1-9,1 0 1,0 1-1,0-1 0,0 1 1,0 0-1,1 0 1,0 1-1,0-1 1,0 1-1,0 0 0,1 0 1,-1 0-1,1 0 1,1 1-1,-5 10 1,4-7 7,0-1 1,0 1 0,1 0-1,0 0 1,0 0 0,1 1-1,0-1 1,1 0 0,0 0-1,1 11 1,0-17 15,1 1 0,-1 0 0,1-1-1,0 1 1,0-1 0,0 0 0,0 1 0,0-1-1,1 0 1,-1 0 0,1 0 0,0-1 0,0 1-1,0-1 1,0 0 0,1 1 0,-1-1 0,0-1-1,1 1 1,0 0 0,-1-1 0,1 0 0,0 0-1,-1 0 1,1 0 0,0-1 0,5 1 0,5 1 16,0-1-1,0 0 1,0-2 0,0 1 0,0-1 0,20-5 0,-23 2 10,0 1 1,0-2-1,-1 1 1,1-2 0,-1 1-1,0-1 1,0-1-1,16-14 1,-21 17-4,0-1 0,0 0 0,0 1 0,-1-1 1,0-1-1,0 1 0,0-1 0,-1 1 0,0-1 0,0 0 0,0 0 1,-1-1-1,0 1 0,0 0 0,-1-1 0,2-10 0,-3 16-25,0 0-1,0 0 0,0 1 0,0-1 0,0 0 1,0 1-1,-1-1 0,1 0 0,0 1 1,0-1-1,0 0 0,-1 1 0,1-1 0,0 0 1,-1 1-1,1-1 0,-1 1 0,1-1 1,-1 1-1,1-1 0,-1 1 0,1-1 0,-1 1 1,1-1-1,-1 1 0,1 0 0,-1-1 0,0 1 1,1 0-1,-1 0 0,-1-1 0,-26 3 12,21 0-13,1 0-1,0 0 1,-1 1-1,1 0 1,0 0-1,-7 6 0,7-3 66,0 0-1,0 0 1,1 1-1,0-1 1,-5 9-1,9-12-41,-1-1 0,1 1 0,-1-1 0,1 1 0,0-1 0,0 1 0,1 0 0,-1 0 0,0 0-1,1-1 1,0 1 0,-1 0 0,1 0 0,0 0 0,1 0 0,-1 0 0,0 0 0,2 4 0,-1-6-18,0 0 0,0 0 0,0 0 1,0 0-1,1 0 0,-1 0 1,0-1-1,0 1 0,1 0 1,-1-1-1,0 1 0,1-1 1,-1 1-1,1-1 0,-1 0 1,1 1-1,-1-1 0,1 0 1,-1 0-1,1 0 0,1-1 1,35-1 87,-36 2-85,22-5-51,0-2 0,0 0 0,0-1-1,-1-1 1,-1-2 0,36-21 0,-22 12-457,44-17 0,-46 28 417,-34 9 88,1 0 1,0 0-1,-1 0 1,1 0-1,0 0 1,-1 1-1,1-1 1,0 0 0,-1 0-1,1 1 1,0-1-1,-1 0 1,1 1-1,-1-1 1,1 0-1,-1 1 1,1-1-1,-1 1 1,1-1 0,-1 1-1,1-1 1,-1 1-1,1-1 1,-1 1-1,0-1 1,1 1-1,-1 0 1,0-1-1,0 1 1,1 0 0,-1-1-1,0 1 1,0 0-1,0-1 1,0 1-1,0 0 1,0-1-1,0 1 1,0 0-1,0 0 1,-8 123 3613,8-123-3608,0 0-1,0 0 0,0 0 0,1 0 1,-1 0-1,0-1 0,0 1 0,1 0 0,-1 0 1,1 0-1,-1 0 0,1 0 0,-1 0 1,1-1-1,-1 1 0,1 0 0,0 0 1,-1-1-1,1 1 0,0 0 0,0-1 0,0 1 1,-1-1-1,1 1 0,0-1 0,0 1 1,2 0-1,35 3 176,-24-5-161,0-1-1,-1 0 1,21-7 0,-17 4-625,38-16-1358,-25 1-8926,-22 11-4977</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32.208"/>
    </inkml:context>
    <inkml:brush xml:id="br0">
      <inkml:brushProperty name="width" value="0.025" units="cm"/>
      <inkml:brushProperty name="height" value="0.025" units="cm"/>
    </inkml:brush>
  </inkml:definitions>
  <inkml:trace contextRef="#ctx0" brushRef="#br0">144 292 4548,'-38'-5'11139,"-7"11"-6814,42-6-4172,0 1 0,0-1 1,0 1-1,0 0 0,0 0 1,0 0-1,0 1 0,0-1 1,0 1-1,1-1 0,-1 1 1,0 0-1,1 0 0,0 0 1,0 1-1,-1-1 0,1 0 1,0 1-1,1-1 0,-1 1 1,0 0-1,1 0 0,-3 5 1,4-7-147,0-1 0,0 1 1,0-1-1,0 1 0,0-1 0,0 1 1,0-1-1,0 1 0,1-1 1,-1 1-1,0-1 0,0 1 0,0-1 1,0 1-1,1-1 0,-1 0 1,0 1-1,0-1 0,1 1 0,-1-1 1,0 0-1,1 1 0,-1-1 1,1 0-1,-1 1 0,0-1 0,1 0 1,-1 0-1,1 1 0,-1-1 1,1 0-1,-1 0 0,1 0 0,-1 0 1,1 0-1,-1 0 0,0 1 1,1-1-1,-1 0 0,1 0 1,-1 0-1,1-1 0,-1 1 0,1 0 1,-1 0-1,1 0 0,-1 0 1,1 0-1,-1-1 0,1 1 0,0 0 1,29-11 99,-1-7-48,-1-1 1,0-2 0,-1 0 0,-2-2-1,0-1 1,-2-1 0,0-1 0,-2-1 0,32-51-1,-51 73-33,1 0 0,0 0-1,-1 1 1,0-1 0,0 0-1,-1-1 1,0 1-1,1 0 1,-1-9 0,-1 14-25,-1-1 1,0 1-1,0 0 1,1 0-1,-1 0 1,0 0-1,0 0 1,1 0-1,-1 0 1,0 1-1,1-1 1,-1 0 0,0 0-1,0 0 1,1 1-1,-1-1 1,0 0-1,1 1 1,-1-1-1,0 1 1,-6 6-14,0-1 0,1 1 0,0 1 1,0-1-1,1 1 0,0 0 0,1 0 0,-1 1 1,2-1-1,-5 14 0,-3 11 53,-10 48 0,20-75-56,-3 15 123,0 0 1,-1 33 0,5-49-59,0 1-1,1-1 1,-1 0-1,1 1 1,0-1 0,4 10-1,-5-14-33,1 1 1,0 0-1,-1-1 0,1 1 0,0-1 0,0 1 0,1-1 1,-1 0-1,0 1 0,0-1 0,1 0 0,-1 0 1,0 1-1,1-1 0,-1 0 0,1-1 0,0 1 1,-1 0-1,4 1 0,4-1 41,0 0-1,1 0 1,-1-1 0,0 0 0,0 0-1,0-1 1,0-1 0,0 1 0,0-2-1,0 1 1,0-1 0,-1 0 0,0-1-1,1 0 1,-1 0 0,0-1 0,-1 0-1,1 0 1,9-10 0,1-1 1,0 0 0,-2-1 1,0-1-1,-1 0 0,0-1 0,15-30 1,-26 43-44,-2 3-2,0 0 0,0-1 0,0 1 0,0 0 0,-1 0 0,0-1 0,1 1 0,-1-1 0,-1 1 0,1-1 0,0-4 0,-16 19-13,2 5-6,1 0 1,1 0 0,-18 35-1,25-43 108,0-1-1,1 1 1,0-1-1,1 1 0,0 0 1,0 0-1,0 0 1,1 0-1,0 0 0,1 1 1,0-1-1,1 13 1,0-20-90,-1 0 0,1 0 1,0 0-1,-1 0 0,1 0 0,0 0 1,0 0-1,0 0 0,0 0 1,0-1-1,0 1 0,0 0 0,0 0 1,0-1-1,0 1 0,0-1 0,0 1 1,0-1-1,1 1 0,-1-1 1,0 0-1,0 0 0,0 1 0,1-1 1,-1 0-1,0 0 0,2 0 0,36-3 248,-23-1-199,0-1 1,-1 0-1,0-1 1,0-1-1,0 0 1,0-1-1,-1-1 1,-1 0-1,1-1 1,13-13-1,-5 3-84,-1-1 0,-1-1 0,-1-1 0,29-45 0,-36 37-121,-15 27 17,-10 19 24,4-3 171,1 0 0,0 1 0,0 1 0,2-1 0,0 1 0,0 0 0,1 0 0,1 1 0,0-1 0,1 1 1,-1 29-1,3-43-64,1 0 1,1 0 0,-1 1-1,0-1 1,0 0 0,0 0-1,0 0 1,1 0-1,-1 0 1,1 0 0,-1 0-1,0 0 1,1 0 0,0 0-1,-1 0 1,1 0 0,0 0-1,-1 0 1,1 0 0,0-1-1,0 1 1,0 0 0,0 0-1,0-1 1,1 2 0,1-1 9,-1-1 0,1 1 0,0 0 1,-1-1-1,1 1 0,0-1 0,-1 0 1,1 0-1,0 0 0,4 0 1,1-2 31,1 1 1,0-1-1,-1-1 0,0 1 1,1-2-1,7-3 1,2-3 99,-1-1 1,0-1 0,-1-1-1,-1 0 1,27-28-1,-36 33-501,1 0 0,-1 0 0,-1-1-1,0 0 1,8-17 0,-11 20-559,0 0 0,-1 1 0,1-1 0,-1 0 0,-1 0 0,1 0-1,-1-1 1,0 1 0,0 0 0,-2-10 0,-5-4-8652</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32.580"/>
    </inkml:context>
    <inkml:brush xml:id="br0">
      <inkml:brushProperty name="width" value="0.025" units="cm"/>
      <inkml:brushProperty name="height" value="0.025" units="cm"/>
    </inkml:brush>
  </inkml:definitions>
  <inkml:trace contextRef="#ctx0" brushRef="#br0">1 0 18802,'0'0'1345</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32.925"/>
    </inkml:context>
    <inkml:brush xml:id="br0">
      <inkml:brushProperty name="width" value="0.025" units="cm"/>
      <inkml:brushProperty name="height" value="0.025" units="cm"/>
    </inkml:brush>
  </inkml:definitions>
  <inkml:trace contextRef="#ctx0" brushRef="#br0">3 1 8520,'0'0'12535,"0"12"-11185,-1 66-487,-1 0 814,12 107-1,-7-163-1497,0 0-1,1 0 1,2 0-1,0-1 0,1 1 1,1-2-1,2 1 1,-1-1-1,23 32 1,-9-28-507,-4-18-2622,-20-10-755,-6-13-2215</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33.299"/>
    </inkml:context>
    <inkml:brush xml:id="br0">
      <inkml:brushProperty name="width" value="0.025" units="cm"/>
      <inkml:brushProperty name="height" value="0.025" units="cm"/>
    </inkml:brush>
  </inkml:definitions>
  <inkml:trace contextRef="#ctx0" brushRef="#br0">1 563 15503,'0'0'6053,"82"35"-3907,-20-35-64,16-9-768,13-12-706,3-8-287,1-3 95,-9-2-64,-18-1-512,-22 3 64,-18 3-1057,-24 3-929,-10 1-1313,-28-2-2114</inkml:trace>
  <inkml:trace contextRef="#ctx0" brushRef="#br0" timeOffset="1">1 174 16784,'0'0'5029,"60"-15"-3043,-2-1-65,7-5-736,12-4-608,6 1-449,-1 4-96,-3 4-128,-10 2-2146,-15 3-4100,-12-1-8520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4.202"/>
    </inkml:context>
    <inkml:brush xml:id="br0">
      <inkml:brushProperty name="width" value="0.025" units="cm"/>
      <inkml:brushProperty name="height" value="0.025" units="cm"/>
    </inkml:brush>
  </inkml:definitions>
  <inkml:trace contextRef="#ctx0" brushRef="#br0">5 0 9705,'0'0'9027,"2"9"-8802,0-2-246,0-1 1,0 1-1,1-1 0,0 1 1,1-1-1,-1 0 1,1 0-1,0 0 1,1-1-1,-1 1 1,1-1-1,0 0 0,0-1 1,1 1-1,0-1 1,-1 0-1,1 0 1,0-1-1,8 3 1,56 3 761,-65-8 797,-20-1 303,2 0-1066,5 1-499,-1 0 0,0 1-1,1 0 1,0 0 0,-1 1 0,1 0 0,0 0-1,0 1 1,-13 9 0,18-11-228,-1 0 0,1 0 0,-1 0 1,1 0-1,0 1 0,0 0 0,0 0 0,1-1 0,-1 2 0,1-1 0,-1 0 1,1 0-1,0 1 0,0-1 0,0 1 0,1 0 0,-1-1 0,1 1 0,0 0 0,0 0 1,1 0-1,-1 0 0,0 6 0,2-9-40,0-1 0,-1 1 1,1 0-1,0 0 0,-1 0 0,1-1 0,0 1 1,0-1-1,-1 1 0,1 0 0,0-1 0,0 1 1,0-1-1,0 0 0,0 1 0,0-1 1,0 0-1,0 1 0,0-1 0,0 0 0,0 0 1,0 0-1,0 0 0,0 0 0,1 0 1,37 0 78,-29-1-127,19 0-563,-11 0 170,1 1 1,-1 0 0,36 6 0,-51-5 387,-1-1 0,1 1 0,0 0 0,0-1 0,0 1 0,0 1 0,-1-1 0,1 0 0,0 1 0,-1-1 0,1 1 0,-1 0 0,0-1 0,0 1 0,1 1 0,-1-1 1,0 0-1,-1 0 0,1 1 0,0-1 0,-1 1 0,1-1 0,-1 1 0,0 0 0,0 0 0,0-1 0,0 1 0,0 0 0,-1 0 0,1 5 0,-2-4 239,0 1-1,0 0 1,0 0-1,0-1 1,-1 1-1,0 0 1,0-1-1,0 0 0,-1 1 1,1-1-1,-1 0 1,0 0-1,0-1 1,-1 1-1,1-1 1,-1 1-1,1-1 1,-1 0-1,0 0 1,-8 3-1,-2 3 266,0-1 0,0-1 0,-1 0 0,0-1 0,-18 5 0,32-11-537,-1 1 0,0 0 0,1-1 0,-1 1 0,0-1-1,0 0 1,0 1 0,1-1 0,-1 0 0,0 0 0,0 0-1,0 0 1,0-1 0,1 1 0,-1 0 0,0-1 0,0 1 0,1-1-1,-1 0 1,0 0 0,-2-1 0,3 0-508,0 0-1,0 0 1,0 0 0,0 0-1,1 0 1,-1-1 0,1 1-1,-1 0 1,1 0 0,0 0 0,0-1-1,0 1 1,0 0 0,1 0-1,-1-1 1,0 1 0,2-3-1,7-26-12177</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33.796"/>
    </inkml:context>
    <inkml:brush xml:id="br0">
      <inkml:brushProperty name="width" value="0.025" units="cm"/>
      <inkml:brushProperty name="height" value="0.025" units="cm"/>
    </inkml:brush>
  </inkml:definitions>
  <inkml:trace contextRef="#ctx0" brushRef="#br0">0 76 7303,'0'0'14472,"8"10"-13004,1 2-1012,-3-4-144,0 0 0,-1 0 0,0 0 0,0 1 0,4 11 0,-8-18-268,0 0 0,0 0 1,0-1-1,0 1 0,0 0 1,1 0-1,-1-1 0,0 1 0,1 0 1,-1-1-1,1 0 0,0 1 1,-1-1-1,1 0 0,0 0 0,0 0 1,0 0-1,0 0 0,0 0 1,0 0-1,0-1 0,0 1 0,3 0 1,0-1 39,0 0 0,0-1 0,-1 1 0,1-1 1,0 0-1,0 0 0,-1 0 0,1-1 0,8-4 0,5-3 68,-2 0 0,0-2 0,0 0 0,17-15 0,-12 6-35,-1-1 1,0 0-1,18-28 0,-41 98 140,0-34-186,-2 5 31,1 2 0,1-1 0,1 0 0,0 1 0,2-1 0,3 30-1,-3-51-109,1 1 0,-1 0 0,0 0 0,0 0 0,1 0 0,-1 0 0,1 0 0,-1 0 0,1 0 0,-1 0 0,1-1 0,0 1 0,-1 0 0,1 0 0,0-1 0,-1 1 0,1-1 0,0 1 0,0 0 0,0-1-1,0 1 1,0-1 0,-1 0 0,1 1 0,0-1 0,0 0 0,0 0 0,0 1 0,0-1 0,0 0 0,0 0 0,0 0 0,0 0 0,0 0 0,0 0 0,0-1 0,0 1 0,0 0 0,0 0 0,0-1-1,0 1 1,0 0 0,1-2 0,2 1-401,1-1-1,-1 0 0,0 0 1,0-1-1,0 1 0,0-1 1,-1 0-1,5-4 0,11-17-4127,0-8-2088</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34.345"/>
    </inkml:context>
    <inkml:brush xml:id="br0">
      <inkml:brushProperty name="width" value="0.025" units="cm"/>
      <inkml:brushProperty name="height" value="0.025" units="cm"/>
    </inkml:brush>
  </inkml:definitions>
  <inkml:trace contextRef="#ctx0" brushRef="#br0">12 150 14574,'-2'10'2381,"1"-5"-2093,-2 8 555,1-1 0,0 1 0,1 0 1,1 0-1,1 20 0,-1-30-782,0 0-1,1 0 1,0 0-1,-1-1 1,1 1-1,0 0 1,0 0-1,1 0 1,-1-1-1,0 1 1,1-1-1,0 1 1,-1-1-1,1 0 1,0 1-1,0-1 1,1 0-1,-1 0 1,0-1-1,1 1 1,-1 0-1,1-1 1,-1 1-1,1-1 1,0 0-1,-1 0 1,1 0-1,0 0 1,0-1-1,0 1 1,0-1-1,0 1 1,4-1-1,-4 0 40,1 0 0,-1 0 0,1 0 0,-1-1 0,1 1-1,-1-1 1,0 0 0,1 0 0,-1 0 0,0-1 0,0 1 0,0-1 0,0 0 0,0 1-1,0-1 1,0-1 0,4-3 0,-2 1-20,-1-1-1,0 1 1,0-1 0,0 0-1,-1 0 1,0 0-1,0 0 1,3-11 0,-1-3-23,0-1 1,-1 0-1,-1-1 1,0-39 0,-3 59-60,0 1 0,0-1 0,-1 1 0,1 0 1,0-1-1,-1 1 0,1 0 0,-1-1 0,1 1 1,-1 0-1,1 0 0,-1-1 0,0 1 0,0 0 1,0 0-1,0 0 0,0 0 0,0 0 0,0 0 1,0 0-1,0 0 0,0 0 0,-2 0 0,3 1-4,-1 0-1,1-1 0,-1 1 0,0 0 1,1 0-1,-1 0 0,0 0 0,1 0 1,-1 0-1,0 0 0,1 0 0,-1 0 1,0 1-1,1-1 0,-1 0 0,1 0 1,-1 0-1,0 1 0,1-1 0,-1 0 1,1 1-1,-1-1 0,1 0 1,-1 1-1,1-1 0,-1 1 0,1-1 1,-1 1-1,1-1 0,0 1 0,-1-1 1,1 1-1,0-1 0,-1 1 0,1 0 1,0-1-1,0 1 0,-1 0 0,1-1 1,0 1-1,0-1 0,0 1 0,0 0 1,0-1-1,0 1 0,0 0 1,0-1-1,1 2 0,-2 1 3,1 0 0,0 0 0,0 0 0,0 0 0,0 0-1,1 0 1,-1-1 0,1 1 0,0 0 0,0 0 0,0 0 0,0-1 0,0 1 0,0 0 0,1-1 0,-1 1-1,1-1 1,0 0 0,0 0 0,0 1 0,0-1 0,2 2 0,1-1 42,0 0 0,0-1 0,0 1 1,0-1-1,0 0 0,0 0 0,1-1 0,-1 1 0,1-1 0,-1-1 1,7 1-1,1 0 52,0-1 1,1 0 0,-1-1-1,0-1 1,1 0 0,-1-1-1,0 0 1,0-1 0,16-8 0,-16 5-45,0-1 1,-1 0-1,21-18 1,-29 22-24,0 1 0,-1-1 0,1 1 0,-1-1 1,0 0-1,0 0 0,0 0 0,-1-1 0,1 1 0,-1-1 1,0 1-1,0-1 0,-1 0 0,2-8 0,-3 12-22,0 0-1,0 0 1,0 0-1,0 0 0,-1 0 1,1 0-1,0 0 1,-1 1-1,1-1 1,0 0-1,-1 0 0,1 0 1,-1 0-1,1 1 1,-1-1-1,0 0 1,1 1-1,-1-1 0,0 0 1,1 1-1,-1-1 1,0 1-1,0-1 1,0 1-1,1-1 0,-1 1 1,0 0-1,0-1 1,0 1-1,0 0 0,0 0 1,0 0-1,0-1 1,0 1-1,0 0 1,1 0-1,-1 0 0,0 1 1,0-1-1,0 0 1,0 0-1,-1 1 1,-3-1-25,0 1 0,1 0 1,-1 0-1,1 0 0,-1 1 1,1 0-1,-8 4 1,4-1 29,1 0 1,0 1 0,1 0 0,-1 0 0,1 1-1,0 0 1,1 0 0,0 0 0,0 1 0,0 0-1,1 0 1,0 0 0,1 0 0,0 1-1,0-1 1,1 1 0,0 0 0,0-1 0,1 1-1,0 0 1,1 13 0,0-20-5,1 1 1,0-1-1,0 0 0,0 0 1,0 0-1,0 0 0,0 0 1,0 0-1,1 0 0,-1-1 1,1 1-1,0 0 1,-1-1-1,1 1 0,0-1 1,0 1-1,0-1 0,0 0 1,0 0-1,0 0 0,0 0 1,0 0-1,0-1 0,0 1 1,1 0-1,-1-1 0,0 0 1,0 1-1,1-1 0,-1 0 1,3-1-1,7 2-885,0 0 0,0-1 0,0-1 0,21-4 0,-26 4-533,-1-2 1,1 1-1,-1-1 1,0 1-1,10-7 1,4-5-4810</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34.704"/>
    </inkml:context>
    <inkml:brush xml:id="br0">
      <inkml:brushProperty name="width" value="0.025" units="cm"/>
      <inkml:brushProperty name="height" value="0.025" units="cm"/>
    </inkml:brush>
  </inkml:definitions>
  <inkml:trace contextRef="#ctx0" brushRef="#br0">126 1 11659,'0'0'5018,"-9"2"-2349,3 1-2393,-1 0-1,0 1 1,1-1-1,0 1 1,0 1-1,0-1 1,1 1-1,-1 0 1,1 0 0,0 1-1,1 0 1,-1 0-1,1 0 1,0 0-1,1 0 1,-1 1-1,-3 12 1,3-11-130,1-1 0,0 1 0,0 0 0,1 0 0,0 0 0,1 0 0,0 0 0,0 0 0,0 0 0,2 14 1,-1-20-145,1-1 0,0 1 0,-1-1 0,1 0 0,0 1 1,-1-1-1,1 0 0,0 0 0,0 0 0,0 1 1,0-1-1,0 0 0,0 0 0,1-1 0,-1 1 1,0 0-1,0 0 0,1 0 0,-1-1 0,0 1 0,1-1 1,-1 1-1,1-1 0,-1 0 0,1 1 0,-1-1 1,3 0-1,49 1-535,-39-1 102,219-5-5057,-232 5 5550,0 0 0,-1 0-1,1 0 1,0-1 0,-1 1-1,1 0 1,0 0 0,-1 0-1,1 0 1,0 0 0,-1 0-1,1 1 1,0-1 0,-1 0-1,1 0 1,0 0 0,-1 1-1,1-1 1,0 0-1,-1 1 1,1-1 0,-1 0-1,1 1 1,0-1 0,-1 1-1,1-1 1,-1 1 0,0-1-1,1 1 1,-1-1 0,1 1-1,-1 0 1,0-1 0,1 1-1,-1-1 1,0 1 0,0 0-1,1-1 1,-1 1-1,0 0 1,0-1 0,0 1-1,0 0 1,0 0 0,0-1-1,0 1 1,0 0 0,0-1-1,0 1 1,-1 0 0,1-1-1,0 1 1,0 0 0,-1 0-1,-1 2 256,0 0 0,0 0 0,0 0 0,0 0 0,0 0 0,-1-1 0,1 1 0,-1-1 0,-4 3 0,-13 8 16,-1-1-1,0-1 0,0-1 0,-1-1 0,-1-1 0,1-1 0,-1-1 1,-32 5-1,53-11-453,1 0 1,-1 1 0,0-1-1,0 0 1,1 0 0,-1 0-1,0 0 1,0 0 0,1-1-1,-1 1 1,0 0 0,0-1-1,1 1 1,-1-1 0,0 0-1,1 0 1,-1 1-1,1-1 1,-1 0 0,1 0-1,0 0 1,-1-1 0,1 1-1,0 0 1,0 0 0,0-1-1,0 1 1,0-1 0,0 1-1,0-1 1,0 1-1,0-1 1,1 0 0,-1 1-1,1-1 1,-1 0 0,1 1-1,0-1 1,-1-2 0,1-5-1214,1 0 1,-1 0 0,1 0 0,1 1 0,0-1-1,4-14 1,13-32-6835</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35.233"/>
    </inkml:context>
    <inkml:brush xml:id="br0">
      <inkml:brushProperty name="width" value="0.025" units="cm"/>
      <inkml:brushProperty name="height" value="0.025" units="cm"/>
    </inkml:brush>
  </inkml:definitions>
  <inkml:trace contextRef="#ctx0" brushRef="#br0">0 1 11499,'0'0'5312,"2"9"-3236,6 123 2675,-8-98-4335,1-1-1,2 0 1,1 0-1,1-1 1,19 60-1,-11-72-349,-13-20-59,0 1 0,1-1 0,-1 0-1,0 0 1,1 0 0,-1 1 0,0-1 0,1 0 0,-1 0 0,0 0-1,1 0 1,-1 0 0,1 0 0,-1 0 0,0 0 0,1 0-1,-1 0 1,1 0 0,-1 0 0,0 0 0,1 0 0,-1 0-1,0 0 1,1 0 0,-1 0 0,1 0 0,-1-1 0,0 1 0,1 0-1,-1-1 1,2 0-2,-1-1-1,0 0 0,1 0 0,-1 0 1,0 0-1,0 0 0,0 0 0,0 0 1,0 0-1,-1-1 0,1 1 0,-1 0 1,0 0-1,1-4 0,-1 5-18,6-96-1176,-6 89 1051,-1 0 0,1 0 0,-1-1 0,-1 1 0,1 0 0,-2 0 0,1 1 0,-1-1 0,-6-12 0,9 19 130,0 1 1,0-1-1,-1 0 1,1 1-1,0-1 1,-1 1 0,1-1-1,0 0 1,-1 1-1,1-1 1,-1 1-1,1-1 1,-1 1-1,1 0 1,-1-1 0,1 1-1,-1-1 1,0 1-1,1 0 1,-1-1-1,0 1 1,1 0-1,-1 0 1,0 0 0,1-1-1,-2 1 1,-4 14 22,4 26 451,2-35-389,1 0 1,-1 0-1,1-1 1,0 1-1,1 0 1,-1-1 0,1 1-1,0-1 1,0 1-1,0-1 1,1 0-1,-1 0 1,1 0 0,0 0-1,0 0 1,1-1-1,-1 0 1,1 1-1,0-1 1,0 0 0,0-1-1,0 1 1,0-1-1,0 0 1,1 0-1,-1 0 1,1 0 0,-1-1-1,1 0 1,0 0-1,7 1 1,-2-1-9,-1 0 1,0-1-1,1 0 1,-1 0-1,0-1 0,1 0 1,-1-1-1,0 0 0,0 0 1,0-1-1,0 0 1,-1 0-1,1-1 0,-1-1 1,13-8-1,-11 6-26,-1-1 0,-1 0-1,0-1 1,10-13 0,-15 19-228,0-1 1,-1 0-1,0 0 1,1 0-1,-2 0 1,1 0 0,0-1-1,-1 1 1,0-1-1,0 1 1,0-1-1,0 1 1,-1-1 0,0-4-1,0 8 136,0 1 0,0-1-1,0 0 1,-1 1 0,1-1 0,0 1 0,-1-1 0,1 1-1,0-1 1,-1 0 0,1 1 0,-1-1 0,1 1-1,-1 0 1,1-1 0,-1 1 0,1-1 0,-1 1-1,1 0 1,-1-1 0,0 1 0,1 0 0,-1 0-1,1-1 1,-1 1 0,0 0 0,1 0 0,-1 0-1,0 0 1,1 0 0,-1 0 0,0 0 0,1 0-1,-1 0 1,0 0 0,1 0 0,-1 1 0,1-1-1,-2 0 1,-26 12-205,24-7 239,0-1 0,0 1 1,1 0-1,-1 0 0,1 1 0,1-1 1,-1 1-1,1-1 0,0 1 1,0 0-1,0 0 0,1 0 1,0 0-1,0 0 0,0 0 0,1 9 1,0-14 15,0-1-1,0 1 1,0-1 0,0 1 0,0-1 0,0 1-1,0-1 1,0 1 0,0-1 0,0 1 0,0-1 0,0 1-1,0-1 1,1 1 0,-1-1 0,0 1 0,0-1-1,1 1 1,-1-1 0,0 1 0,1-1 0,-1 0 0,0 1-1,1-1 1,-1 1 0,1-1 0,-1 0 0,0 0-1,1 1 1,-1-1 0,1 0 0,-1 0 0,1 1 0,-1-1-1,1 0 1,0 0 0,22-7 92,19-25-1,-22 11-1050,0-1 0,19-29 0,-24 28-2047,-1 0 1,17-40-1,-12 15-2530</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35.733"/>
    </inkml:context>
    <inkml:brush xml:id="br0">
      <inkml:brushProperty name="width" value="0.025" units="cm"/>
      <inkml:brushProperty name="height" value="0.025" units="cm"/>
    </inkml:brush>
  </inkml:definitions>
  <inkml:trace contextRef="#ctx0" brushRef="#br0">61 0 3844,'0'0'8039,"-8"12"-5220,1-1-2422,1-1-1,0 2 1,0-1-1,1 1 1,0 0 0,1 0-1,1 0 1,0 0 0,-3 25-1,5-8 271,1 0-1,4 30 1,-3-49-425,1 0 0,0 0 0,0-1 0,2 1 0,-1 0 0,1-1 0,0 0 0,1 0 0,8 13 1,-12-21-182,0 1 1,0-1-1,0 1 1,0-1 0,0 1-1,0-1 1,0 0 0,0 0-1,0 1 1,1-1 0,-1 0-1,0 0 1,1 0 0,-1 0-1,1-1 1,-1 1 0,1 0-1,-1 0 1,1-1 0,0 1-1,-1-1 1,1 0 0,0 1-1,0-1 1,-1 0 0,1 0-1,0 0 1,-1 0 0,1-1-1,0 1 1,0 0 0,-1-1-1,1 1 1,-1-1 0,1 1-1,0-1 1,-1 0 0,1 0-1,-1 1 1,1-1 0,-1 0-1,0 0 1,1-1 0,-1 1-1,0 0 1,0 0 0,0-1-1,0 1 1,2-3 0,2-3 11,-1 0 0,0 0 1,0 0-1,0-1 0,-1 1 1,0-1-1,-1 0 1,0 0-1,2-10 0,-3 4-63,0 1 0,-1-1 0,0 0 0,-4-22 0,3 33-22,1 0 1,-1 0-1,1 0 0,-1 0 0,0 0 1,0 0-1,0 1 0,0-1 1,-1 0-1,1 0 0,-1 1 0,0-1 1,1 1-1,-1-1 0,0 1 0,-1 0 1,1 0-1,0 0 0,-1 0 1,1 0-1,-1 1 0,1-1 0,-1 1 1,0-1-1,0 1 0,-5-2 1,7 3 3,1 0 1,-1 0 0,0 0 0,1 0 0,-1 0 0,0 0 0,1 0 0,-1 0 0,0 1 0,1-1 0,-1 0-1,1 0 1,-1 1 0,0-1 0,1 0 0,-1 1 0,1-1 0,-1 0 0,1 1 0,-1-1 0,1 1 0,-1-1-1,1 1 1,-1-1 0,1 1 0,0-1 0,-1 1 0,0 0 0,-5 25 50,9 27 317,-1-48-318,0 1-1,1-1 1,-1 1 0,1-1 0,0 0-1,1 0 1,-1 0 0,1-1-1,0 1 1,0-1 0,0 0 0,1 0-1,-1-1 1,1 1 0,0-1-1,0 0 1,0 0 0,0 0 0,1-1-1,-1 0 1,1 0 0,0 0-1,-1-1 1,1 0 0,0 0 0,8 0-1,-2 1-1,0-2-1,0 1 1,0-1-1,0-1 0,0 0 1,0-1-1,0 0 1,-1-1-1,1 0 1,-1-1-1,1 0 1,12-7-1,-12 3-36,0 0 1,-1-1-1,0 0 1,13-14-1,-20 20-47,-1-1-1,1 0 0,-1 0 1,0-1-1,0 1 1,0-1-1,-1 1 1,0-1-1,0 0 1,0 0-1,0 0 0,-1 0 1,0 0-1,1-8 1,-2 12 30,0 0 1,-1 1 0,1-1 0,0 0-1,-1 1 1,1-1 0,0 0-1,-1 1 1,1-1 0,-1 0 0,1 1-1,-1-1 1,0 1 0,1-1 0,-1 1-1,0-1 1,1 1 0,-1 0-1,0-1 1,1 1 0,-1 0 0,0-1-1,0 1 1,1 0 0,-1 0-1,0 0 1,0 0 0,1 0 0,-1 0-1,0 0 1,0 0 0,0 0 0,1 0-1,-1 0 1,0 0 0,0 1-1,1-1 1,-1 0 0,-1 1 0,-33 10-113,28-5 112,0-1 0,0 1 0,1 0 0,0 1 0,0-1 0,0 1-1,1 0 1,-6 12 0,8-15 9,1 0-1,-1 0 0,1 0 0,1 1 1,-1-1-1,0 1 0,1-1 1,0 1-1,0-1 0,1 1 0,-1 0 1,1 0-1,0-1 0,0 1 1,0 0-1,1 0 0,1 6 0,-1-10-12,-1 0 0,1 0 0,-1 0 0,1-1 0,0 1 0,0 0 0,-1 0 0,1-1 0,0 1-1,0 0 1,0-1 0,0 1 0,-1-1 0,1 1 0,0-1 0,0 0 0,0 1 0,0-1 0,0 0-1,0 0 1,0 1 0,0-1 0,0 0 0,0 0 0,1 0 0,-1 0 0,0-1 0,0 1 0,0 0-1,0 0 1,1-1 0,2 0-200,0 0-1,-1 0 1,1-1-1,-1 1 1,0-1-1,1 1 1,5-6-1,16-18-3118,1-6-2273</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36.327"/>
    </inkml:context>
    <inkml:brush xml:id="br0">
      <inkml:brushProperty name="width" value="0.025" units="cm"/>
      <inkml:brushProperty name="height" value="0.025" units="cm"/>
    </inkml:brush>
  </inkml:definitions>
  <inkml:trace contextRef="#ctx0" brushRef="#br0">22 0 11723,'0'0'651,"-4"11"374,1-4-861,-10 38 725,13-42-807,-1-1 0,1 1 0,0 0 0,0 0 0,0-1 1,0 1-1,0 0 0,1 0 0,-1-1 0,1 1 0,0 0 0,0-1 0,0 1 0,0-1 0,0 1 1,1-1-1,2 5 0,4 0-32,-1 0 0,1-1 1,1 1-1,-1-2 0,1 1 1,0-1-1,0 0 0,1-1 0,0 0 1,-1-1-1,1 0 0,0 0 1,0-1-1,14 1 0,-11-2 628,0 0-1,0-1 1,20-2-1,-21-1 2335,-17 2-955,2 1-2002,1 0 0,0 0 0,0 0 0,0 1 0,0-1 1,0 1-1,0 0 0,0-1 0,0 1 0,0 0 0,0 0 0,0 0 0,-2 2 1,2-1-38,0 0 1,0 0-1,0 0 1,0 1 0,0-1-1,0 0 1,1 1 0,-1 0-1,1-1 1,0 1 0,-2 4-1,3-7-10,0 1 0,0 0 0,0 0 0,0 0 0,1-1 0,-1 1 0,0 0 0,0 0 0,1-1 0,-1 1 0,0 0 0,1-1 0,-1 1 0,0 0 0,1-1 0,-1 1 0,1 0 0,0-1-1,-1 1 1,1-1 0,-1 1 0,1-1 0,0 1 0,-1-1 0,1 0 0,0 1 0,0-1 0,-1 0 0,1 1 0,0-1 0,0 0 0,-1 0 0,1 0 0,0 0 0,0 0 0,0 0 0,-1 0 0,1 0 0,0 0 0,0 0 0,-1 0 0,1 0 0,0-1-1,0 1 1,14-1-158,-1 0 0,0-1 0,0-1-1,0 0 1,0-1 0,-1-1-1,21-9 1,-5 0-677,-2-2 0,36-25 0,-50 31 1189,-16 9 868,1 2-1075,0 0-1,1 1 1,-1-1 0,0 1 0,0-1-1,1 1 1,-1 0 0,1 0-1,-1 0 1,1 0 0,-2 3 0,2-4-122,1 0 1,-1 0-1,1 0 1,-1 0-1,1 0 1,-1 0-1,1 0 1,-1 0 0,1 0-1,0 0 1,-1 0-1,1 0 1,0 0-1,0 0 1,0 0-1,0 0 1,0 0-1,0 0 1,0 0 0,0 0-1,1 0 1,-1 0-1,0 0 1,1 0-1,-1 0 1,0 0-1,1 0 1,-1 0 0,1 0-1,0 0 1,-1 0-1,1 0 1,0 0-1,-1-1 1,1 1-1,0 0 1,0-1 0,0 1-1,0 0 1,0-1-1,0 1 1,0-1-1,0 1 1,0-1-1,0 0 1,0 1-1,0-1 1,0 0 0,0 0-1,0 0 1,0 0-1,0 0 1,0 0-1,0 0 1,0 0-1,0 0 1,2-1 0,6 1 5,1-1 1,-1 0-1,0-1 1,1 0-1,13-5 1,13-7-365,0-2 1,-1-1-1,0-2 1,49-36-1,-89 60 876,-38 31 1562,42-34-2049,-1-1-1,1 1 1,-1-1-1,1 1 0,0 0 1,0-1-1,0 1 1,0 0-1,0 0 1,0 0-1,0 0 1,1 0-1,-1 0 1,1 0-1,-1 0 1,1 0-1,0 0 0,0 0 1,0 0-1,0 0 1,0 0-1,0 0 1,1 0-1,-1 0 1,1 0-1,0 3 1,1-4-47,0 0 1,-1 1 0,1-1 0,0 0-1,0 0 1,0 0 0,0 0 0,0-1-1,0 1 1,0 0 0,1-1 0,-1 0-1,0 1 1,0-1 0,0 0 0,0 0 0,5-1-1,41-2 133,-35 1-537,0-1-1,0-1 1,0 0-1,21-10 1,18-17-6815,-25 7-3213</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42.007"/>
    </inkml:context>
    <inkml:brush xml:id="br0">
      <inkml:brushProperty name="width" value="0.025" units="cm"/>
      <inkml:brushProperty name="height" value="0.025" units="cm"/>
    </inkml:brush>
  </inkml:definitions>
  <inkml:trace contextRef="#ctx0" brushRef="#br0">0 75 17424,'0'0'2147,"3"12"-653,1 2-1084,1 1 0,0-1-1,1 0 1,0 0 0,1-1 0,1 0-1,12 17 1,-17-27-369,-1 1-1,1-1 0,0 1 1,0-1-1,0 0 0,1-1 1,-1 1-1,1 0 0,0-1 1,-1 0-1,1 0 0,0 0 1,0 0-1,1-1 0,-1 1 1,0-1-1,0 0 0,1-1 1,-1 1-1,1-1 0,-1 0 1,0 0-1,1 0 1,-1 0-1,0-1 0,1 0 1,-1 0-1,0 0 0,1 0 1,-1-1-1,0 1 0,0-1 1,6-4-1,-5 2-17,1 0 0,-1 0 0,0-1 0,0 0 0,0 0-1,0 0 1,-1-1 0,0 1 0,0-1 0,-1 0 0,1 0 0,-1 0 0,-1-1 0,1 1 0,-1-1 0,0 0-1,-1 1 1,1-1 0,-2 0 0,1 0 0,0 0 0,-2-9 0,1 12-90,0 0 1,0-1-1,-1 1 1,1 0 0,-1 0-1,0 0 1,0 1-1,0-1 1,-1 0-1,0 0 1,1 1-1,-1-1 1,-1 0-1,1 1 1,0 0-1,-1 0 1,0 0-1,1 0 1,-1 0-1,0 0 1,-1 1-1,1-1 1,0 1-1,-1 0 1,1 0-1,-1 0 1,0 1-1,0-1 1,1 1-1,-1 0 1,0 0-1,0 0 1,0 0-1,0 1 1,0 0 0,-1 0-1,1 0 1,-5 1-1,6-1 48,0 1 1,1 0-1,-1-1 0,1 1 0,-1 1 1,1-1-1,-1 0 0,1 0 0,0 1 1,0 0-1,-1-1 0,1 1 0,0 0 1,1 0-1,-1 0 0,0 0 0,0 0 1,1 1-1,-1-1 0,1 0 0,0 1 1,0-1-1,0 1 0,0 0 0,0-1 1,1 1-1,-1-1 0,1 1 0,-1 0 1,1 0-1,0 3 0,0 1 3,-1 0 0,1 0 1,1 0-1,-1 1 0,1-1 0,0 0 0,1 0 0,0-1 0,0 1 1,0 0-1,5 8 0,-3-9-12,1 0 0,-1-1-1,1 1 1,1-1 0,-1-1 0,1 1 0,-1-1 0,1 0-1,1 0 1,-1-1 0,0 1 0,1-1 0,0-1 0,-1 1-1,1-1 1,0-1 0,0 1 0,1-1 0,-1 0 0,0-1-1,0 1 1,11-2 0,-4 0-535,-1 0-1,1-1 1,-1-1-1,1 0 1,-1 0-1,0-2 1,0 0-1,0 0 1,-1-1-1,0 0 1,12-9-1,14-16-4795</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42.722"/>
    </inkml:context>
    <inkml:brush xml:id="br0">
      <inkml:brushProperty name="width" value="0.025" units="cm"/>
      <inkml:brushProperty name="height" value="0.025" units="cm"/>
    </inkml:brush>
  </inkml:definitions>
  <inkml:trace contextRef="#ctx0" brushRef="#br0">46 155 7399,'-6'11'2504,"3"-5"-2361,-24 50 2482,25-51-2309,0-1 1,1 1 0,0 0 0,0 0 0,0-1 0,0 1-1,1 0 1,0 0 0,0 0 0,0 0 0,1-1-1,1 10 1,-1-12-298,0-1 0,0 0 0,0 0 1,0 0-1,0 0 0,1 0 0,-1 0 0,0 0 0,0 0 0,1 0 0,-1 0 0,1-1 0,-1 1 0,1-1 0,-1 1 0,1-1 1,-1 1-1,1-1 0,-1 0 0,1 0 0,-1 0 0,1 0 0,0 0 0,-1 0 0,1 0 0,-1 0 0,1-1 0,2 0 1,44-13 355,-36 5-269,1 1-1,-1-1 1,-1-1 0,0 0-1,0-1 1,16-21 0,16-16-793,-40 80-444,14 203 3931,5 150 5359,-22-383-8073,-5 36 783,5-37-856,0 0 0,-1 0 0,1-1 0,0 1 0,-1 0 0,1-1 0,-1 1 0,1 0 0,-1-1 0,0 1 0,1-1 0,-1 1 0,1-1 0,-1 1 0,0-1-1,1 0 1,-1 1 0,0-1 0,0 0 0,1 1 0,-1-1 0,0 0 0,0 0 0,1 0 0,-1 0 0,0 0 0,0 0 0,0 0 0,1 0 0,-1 0 0,0 0 0,0 0 0,1 0 0,-1 0 0,0-1 0,0 1 0,1 0 0,-1-1 0,0 1 0,0-1 0,1 1 0,-1 0 0,1-1 0,-1 1 0,0-1 0,0-1 0,-6-3-17,0-1 1,1 1 0,0-2 0,0 1 0,0-1-1,1 0 1,-7-11 0,-30-59-713,30 51 7,1-1 0,-16-56 1,24 71 511,0 0 1,1-1 0,1 1-1,0-1 1,0 0 0,1 0-1,1 1 1,0-1 0,4-17-1,-3 25 181,0 0 1,1 1-1,-1-1 0,1 0 0,0 1 0,0-1 0,1 1 0,-1 0 1,1 0-1,0 1 0,0-1 0,0 1 0,0-1 0,1 2 0,0-1 0,-1 0 1,11-3-1,8-3-1,1 0 1,38-7-1,-42 11 16,17-4 123,2 0-131,-1-1-1,46-20 1,-75 27 200,0-1 1,-1 0 0,0-1-1,0 1 1,0-2 0,0 1-1,-1-1 1,0 0 0,0-1-1,-1 1 1,0-2 0,0 1-1,0 0 1,-1-1 0,5-10-1,-8 13-152,0 1-1,0-1 1,-1 0-1,1 0 0,-1 0 1,0 0-1,-1 0 1,1 0-1,-1 0 0,0 0 1,0 0-1,0 0 1,-1 0-1,0 0 0,0 0 1,0 0-1,-1 1 0,1-1 1,-1 0-1,0 1 1,-1-1-1,1 1 0,-1 0 1,0-1-1,0 1 1,0 1-1,-1-1 0,1 0 1,-1 1-1,0 0 1,0-1-1,0 2 0,0-1 1,0 0-1,-1 1 1,1 0-1,-1 0 0,0 0 1,1 1-1,-1-1 1,0 1-1,0 0 0,0 1 1,0-1-1,0 1 1,0 0-1,0 0 0,0 0 1,0 1-1,0 0 1,-7 2-1,8-1-54,0-1 1,0 2-1,-1-1 1,1 1-1,0-1 1,1 1-1,-1 0 1,0 0-1,1 1 1,0-1-1,0 1 0,0 0 1,0-1-1,1 1 1,-1 1-1,1-1 1,-3 7-1,1-1 36,1-1 1,0 1-1,0 0 0,1 0 1,0 0-1,1 0 0,0 12 0,1-20-23,0-1 0,0 0-1,0 1 1,1-1-1,-1 1 1,1-1-1,-1 0 1,1 1 0,-1-1-1,1 0 1,0 0-1,0 0 1,0 1-1,-1-1 1,1 0 0,0 0-1,0 0 1,1 0-1,-1 0 1,0-1-1,0 1 1,0 0 0,2 0-1,1 1 36,1 0 0,-1 0 0,1-1 0,-1 1 0,1-1 0,-1-1 0,10 2 0,-10-2-70,-1 1 0,1-1 0,0 0 0,0 0 0,-1 0 0,1-1 0,0 1 0,0-1 1,-1 0-1,1 0 0,0 0 0,-1-1 0,1 1 0,-1-1 0,0 0 0,0 0 0,1 0 0,-1 0 0,0-1 0,-1 1 0,4-4 0,-6-3-7730,-2 2-1339</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43.301"/>
    </inkml:context>
    <inkml:brush xml:id="br0">
      <inkml:brushProperty name="width" value="0.025" units="cm"/>
      <inkml:brushProperty name="height" value="0.025" units="cm"/>
    </inkml:brush>
  </inkml:definitions>
  <inkml:trace contextRef="#ctx0" brushRef="#br0">0 0 12684,'0'14'10989,"1"16"-5270,12 181-3187,20 166-1749,-27-280-723,-6-93-53,5 35-59,-6-39 25,1 1 0,0 0 0,0-1 1,0 1-1,0 0 0,0-1 0,0 1 1,1 0-1,-1-1 0,0 1 0,0 0 1,0-1-1,1 1 0,-1 0 0,0-1 1,1 1-1,-1-1 0,0 1 0,1-1 1,-1 1-1,1-1 0,-1 1 0,1-1 1,-1 1-1,1-1 0,-1 1 0,1-1 1,-1 0-1,1 1 0,0-1 0,-1 0 0,1 0 1,-1 0-1,1 1 0,0-1 0,-1 0 1,1 0-1,0 0 0,-1 0 0,1 0 1,1 0-1,6-11-4148,-1-16-3613</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44.442"/>
    </inkml:context>
    <inkml:brush xml:id="br0">
      <inkml:brushProperty name="width" value="0.025" units="cm"/>
      <inkml:brushProperty name="height" value="0.025" units="cm"/>
    </inkml:brush>
  </inkml:definitions>
  <inkml:trace contextRef="#ctx0" brushRef="#br0">0 208 16656,'3'11'1238,"25"117"1518,-15-60-1667,31 92-1,-42-155-1081,0 0 0,0 0-1,0 0 1,1-1 0,0 1 0,0 0-1,0-1 1,0 0 0,1 0 0,0 0 0,7 6-1,-9-9 9,0 0-1,0 0 0,0 0 0,0 0 1,0 0-1,1 0 0,-1-1 0,0 1 1,0-1-1,1 0 0,-1 1 0,0-1 1,0 0-1,1 0 0,-1-1 0,0 1 1,1 0-1,-1-1 0,0 1 0,0-1 1,0 0-1,1 0 0,-1 0 0,0 0 1,0 0-1,0 0 0,-1-1 0,1 1 1,0 0-1,2-3 0,8-8 76,0-1 0,-1 0 0,-1 0 0,0-1 0,-1-1-1,0 1 1,-2-2 0,1 1 0,-2-1 0,0 0 0,-1 0 0,4-20 0,-1-5 207,-1 0 1,-2 0 0,-1-57 0,-2 142-289,1 0 1,2 0 0,2 0 0,2-1 0,19 58-1,-27-98 32,0 0 0,1 0 0,-1 0 0,0 0 0,1 0 0,0 0 0,-1-1 0,1 1 0,0 0 0,1-1 0,-1 0 1,0 0-1,1 1 0,3 1 0,-5-3 19,0-1 1,1 0 0,-1 1-1,1-1 1,-1 0 0,1 0 0,-1 0-1,1 0 1,-1 0 0,0 0 0,1 0-1,-1 0 1,1-1 0,-1 1-1,0 0 1,1-1 0,-1 1 0,0-1-1,1 0 1,-1 0 0,0 1 0,0-1-1,1 0 1,-1 0 0,0 0-1,0 0 1,0 0 0,0 0 0,0 0-1,-1 0 1,1-1 0,0 1 0,1-2-1,9-15 102,-1 1 0,-1-1 1,0-1-1,-1 0 0,-1 0 0,-1 0 0,-1-1 0,5-31 0,-4 4 105,-3-1-1,-3-73 0,-7 54-248,7 63-31,-1 0 0,1 0 0,-1 1-1,0-1 1,-1 0 0,1 0-1,0 1 1,-1-1 0,0 1-1,0 0 1,0-1 0,0 1-1,-1 0 1,-2-3 0,5 6 2,-1 0 0,1-1 0,0 1 1,-1 0-1,1 0 0,0 0 0,-1 0 0,1 0 1,0 0-1,-1 0 0,1 0 0,-1 0 0,1 0 1,0 0-1,-1 0 0,1 0 0,0 0 0,-1 1 0,1-1 1,0 0-1,-1 0 0,1 0 0,0 0 0,0 1 1,-1-1-1,1 0 0,0 0 0,-1 0 0,1 1 1,0-1-1,0 0 0,0 1 0,-1-1 0,1 0 0,0 0 1,0 1-1,0-1 0,0 0 0,-1 1 0,1-1 1,0 0-1,0 1 0,0-1 0,0 1 0,0-1 1,0 0-1,0 1 0,0-1 0,0 0 0,0 1 0,0-1 1,-2 23-234,2-22 217,0 12-513,1 0-1,0 0 1,0 0 0,4 14-1,13 23-6190,-13-34 272,-2-4-5035</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4.639"/>
    </inkml:context>
    <inkml:brush xml:id="br0">
      <inkml:brushProperty name="width" value="0.025" units="cm"/>
      <inkml:brushProperty name="height" value="0.025" units="cm"/>
    </inkml:brush>
  </inkml:definitions>
  <inkml:trace contextRef="#ctx0" brushRef="#br0">81 65 17617,'0'0'4505,"8"-1"-202,36-9-195,-43 10-4052,1-1 0,-1 1-1,0 0 1,1-1 0,-1 1 0,0-1 0,0 0 0,0 1 0,1-1-1,-1 0 1,0 0 0,0 1 0,0-1 0,0 0 0,-1 0 0,1 0-1,0 0 1,0 0 0,0-1 0,-1 1 0,1 0 0,-1 0-1,1 0 1,-1-1 0,1 1 0,-1 0 0,0 0 0,1-1 0,-1 1-1,0 0 1,0-1 0,0 1 0,0 0 0,0-1 0,0 1 0,-1 0-1,1-1 1,0 1 0,-1-2 0,0 2-56,0 0 1,0 0-1,0 0 0,-1 0 1,1 0-1,0 0 0,0 1 1,0-1-1,0 0 0,-1 1 1,1-1-1,0 1 0,-1-1 1,1 1-1,-1 0 0,1-1 1,0 1-1,-1 0 0,1 0 1,0 0-1,-1 0 0,1 0 1,-3 1-1,-34 8-40,32-7 29,1 1 0,-1 0 0,1 0-1,0 0 1,0 1 0,0 0 0,1 0 0,-1 0 0,1 0 0,0 1-1,0 0 1,1 0 0,-1 0 0,1 0 0,0 0 0,1 1 0,-1-1-1,1 1 1,0 0 0,0 0 0,1-1 0,-1 9 0,2-13 1,0 1 0,0-1 0,0 1 0,0-1 0,1 0 0,-1 1 0,1-1 0,-1 0 0,1 1 0,-1-1 0,1 0 0,0 0 0,0 1 0,0-1 0,-1 0 0,1 0 0,0 0 0,0 0 0,0 0 0,1 0 0,-1 0 0,0-1 0,0 1 0,0 0 0,1-1 0,-1 1 0,0-1 0,1 1 0,-1-1 0,0 1 0,1-1 0,1 0 0,54 4-558,-45-5 457,8 0-187,0-2 0,-1 0 1,1-1-1,-1-1 0,0-1 0,36-16 0,-31 11 237,2 2-1,46-12 1,-71 21 100,0 0 1,-1 0-1,1 0 0,0 0 1,-1 0-1,1 0 0,-1 0 1,1 0-1,0 0 0,-1 0 1,1 0-1,0 0 0,-1 0 1,1 0-1,-1 1 1,1-1-1,0 0 0,-1 0 1,1 1-1,-1-1 0,1 0 1,-1 1-1,1-1 0,-1 1 1,1-1-1,-1 1 0,1-1 1,-1 0-1,0 1 0,1 0 1,-1-1-1,0 1 0,1-1 1,-1 1-1,0-1 1,0 1-1,0 0 0,1-1 1,-1 1-1,0 0 0,0-1 1,0 1-1,0-1 0,0 1 1,0 0-1,0-1 0,0 1 1,-1 0-1,1-1 0,0 2 1,-13 44 891,4-14-346,10-32-583,-1 1 0,0 0-1,1 0 1,-1 0-1,1-1 1,-1 1 0,1 0-1,-1 0 1,1-1-1,-1 1 1,1 0 0,0-1-1,-1 1 1,1-1 0,0 1-1,-1-1 1,1 1-1,0-1 1,0 0 0,0 1-1,-1-1 1,1 0-1,0 1 1,0-1 0,0 0-1,0 0 1,0 0 0,-1 0-1,1 0 1,0 0-1,0 0 1,1 0 0,35-2-13,-35 1 11,14-1-322,0-2 0,29-10-1,-32 9-159,-1 1 0,1 0 0,0 1 0,0 1-1,23-2 1</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45.554"/>
    </inkml:context>
    <inkml:brush xml:id="br0">
      <inkml:brushProperty name="width" value="0.025" units="cm"/>
      <inkml:brushProperty name="height" value="0.025" units="cm"/>
    </inkml:brush>
  </inkml:definitions>
  <inkml:trace contextRef="#ctx0" brushRef="#br0">68 443 11659,'0'0'2050,"0"-8"283,0-4-1376,0-43 4940,0 55-5846,0-1 0,0 1 0,0 0 0,0-1 0,0 1 0,0 0 0,0-1 0,0 1 0,0 0 0,0-1 0,0 1 0,0 0 0,0-1 0,-1 1 0,1 0 0,0-1 0,0 1 0,0 0 0,-1 0 0,1-1 0,0 1 0,0 0 0,-1 0 0,1-1 0,0 1 0,0 0 0,-1 0 0,1 0 0,0-1 0,-1 1 0,1 0 0,0 0 0,0 0 0,-1 0 0,1 0 0,0 0 0,-1 0 0,1 0 0,-1 0 0,1 0 0,0 0 0,-1 0 0,1 0 0,0 0 0,-1 0 0,1 0 0,0 0 0,-1 0 0,1 0 0,0 0 0,0 1 0,-1-1 0,1 0 0,0 0 0,-1 0 0,1 1 0,0-1 0,0 0 0,-1 0 0,1 1 0,-16 17 426,6 16 244,2 0 1,1 1 0,1 0 0,-1 68-1,8-102-710,-1 0-1,0-1 0,0 1 1,0 0-1,1-1 0,-1 1 1,1 0-1,-1 0 1,0-1-1,1 1 0,-1-1 1,1 1-1,-1 0 0,1-1 1,0 1-1,-1-1 0,1 0 1,-1 1-1,1-1 0,0 1 1,-1-1-1,1 0 0,0 1 1,0-1-1,-1 0 0,1 0 1,0 0-1,0 1 0,-1-1 1,1 0-1,0 0 0,0 0 1,0 0-1,-1-1 0,1 1 1,0 0-1,0 0 0,-1 0 1,1 0-1,0-1 0,0 1 1,-1 0-1,2-1 0,36-15 240,-17 1-208,-1-1 0,22-22 0,-23 19-122,1 2 1,24-17 0,-43 33 71,0 0 0,0 1 1,0-1-1,0 0 0,0 1 0,0-1 0,0 1 0,1 0 1,-1-1-1,0 1 0,0 0 0,0 0 0,0 0 0,0-1 1,1 1-1,-1 0 0,0 1 0,0-1 0,0 0 0,0 0 1,0 0-1,1 1 0,-1-1 0,0 1 0,0-1 0,0 1 1,0-1-1,0 1 0,0-1 0,0 1 0,0 0 0,0 0 1,-1-1-1,1 1 0,0 0 0,0 0 0,-1 0 0,1 0 1,0 0-1,-1 0 0,1 0 0,-1 0 0,1 0 0,-1 2 1,5 9 41,-1 0 1,0 1 0,3 20 0,2 5 82,-9-36-106,1-1-1,-1 1 1,1 0 0,-1-1 0,1 1 0,0-1-1,0 1 1,0-1 0,0 1 0,0-1-1,0 0 1,0 1 0,0-1 0,1 0-1,-1 0 1,0 0 0,1 0 0,-1 0 0,2 1-1,-2-2 12,0 0 0,0-1 0,0 1 0,0 0 0,0 0 0,0 0 0,0-1 0,0 1 0,-1 0 0,1-1 0,0 1 0,0-1 0,0 1 0,-1-1 0,1 0 0,0 1 0,-1-1 0,1 1 0,0-1 0,-1 0 0,1 0 0,-1 1 0,1-1 0,0-1 0,3-6 46,0 0 0,-1 0 1,0-1-1,0 1 0,2-15 0,6-67-476,-10 82 89,-1 0 0,0 0 0,0 0 0,-1 0 0,0 0 0,0 0 0,-1 0 0,0 1 0,-4-10 0,6 16 86,-1-1-1,1 1 0,0-1 0,-1 0 0,1 1 1,0-1-1,0 1 0,0-1 0,0 0 0,0 1 1,0-1-1,1 1 0,-1-1 0,0 1 0,1-1 1,-1 0-1,1 1 0,0 0 0,-1-1 1,2-1-1,24-34 272,-5 7-308,-12 13 181,0 0-1,-2 0 0,0-1 0,-1 0 0,0 0 0,-2 0 0,0-1 0,-1 0 0,-1 0 0,-1 1 0,0-1 0,-3-27 0,2 46 85,0 0-1,0-1 0,0 1 0,0 0 0,0-1 0,0 1 0,0 0 1,0 0-1,0-1 0,0 1 0,0 0 0,0-1 0,0 1 1,-1 0-1,1-1 0,0 1 0,0 0 0,0 0 0,0-1 1,0 1-1,-1 0 0,1 0 0,0-1 0,0 1 0,0 0 1,-1 0-1,1 0 0,0-1 0,0 1 0,-1 0 0,1 0 0,0 0 1,0 0-1,-1 0 0,1-1 0,0 1 0,-1 0 0,1 0 1,0 0-1,-1 0 0,1 0 0,0 0 0,0 0 0,-1 0 1,1 0-1,0 0 0,-1 0 0,1 0 0,0 0 0,-1 1 1,1-1-1,0 0 0,0 0 0,-1 0 0,1 0 0,0 0 0,0 1 1,-1-1-1,1 0 0,0 0 0,0 0 0,-1 1 0,1-1 1,0 0-1,-12 19 49,6 21 238,2-1 0,1 0-1,2 1 1,6 59 0,-4-78-64,1 0-1,1 0 1,1 0 0,1 0-1,1-1 1,1 0 0,0 0-1,1 0 1,2-1 0,0 0-1,13 18 1,-22-36-199,-1 0 0,1 1 0,0-1 0,0 0-1,0 0 1,-1 0 0,1 0 0,1 0 0,-1 0 0,0 0 0,0 0 0,0 0 0,0 0 0,1 0 0,-1-1 0,0 1 0,1-1 0,-1 1 0,1-1-1,-1 1 1,0-1 0,1 0 0,-1 0 0,1 1 0,-1-1 0,1 0 0,-1-1 0,1 1 0,-1 0 0,1 0 0,1-1 0,-1-1 25,-1 1 1,0-1-1,0 1 1,1-1-1,-1 1 1,0-1-1,0 0 1,-1 0-1,1 0 1,0 1-1,-1-1 1,1 0-1,-1 0 1,1 0-1,-1 0 1,0 0-1,0 0 1,0 0 0,0 0-1,0 0 1,0 0-1,-1-2 1,-1-4-118,0 1 0,0-1 0,0 1 0,-1 0 0,-1 0 0,1 0 0,-1 1 0,0-1 0,0 1 0,-1 0 0,0 0 0,0 0 0,0 1 0,-1 0 0,-9-7 1,-13-9-621,-1 1 1,-33-16 0,38 21 502,4 5 138,15 8 191,-1-1 0,1 1 0,0-1 0,0-1 0,0 1 0,1-1 0,-6-4 0,52 2 1902,-17 5-1872,-10 0-361,1 0 1,-1-1-1,0 0 0,0-1 1,0-1-1,20-8 1,-34 12-180,0-1 0,0 1-1,1-1 1,-1 0 0,0 1 0,0-1 0,0 0 0,0 0 0,0 0 0,0 0-1,0 1 1,0-2 0,-1 1 0,1 0 0,0 0 0,0 0 0,-1 0 0,1 0-1,-1-1 1,1 1 0,-1 0 0,1 0 0,-1-2 0,1-15-9910</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45.913"/>
    </inkml:context>
    <inkml:brush xml:id="br0">
      <inkml:brushProperty name="width" value="0.025" units="cm"/>
      <inkml:brushProperty name="height" value="0.025" units="cm"/>
    </inkml:brush>
  </inkml:definitions>
  <inkml:trace contextRef="#ctx0" brushRef="#br0">1 1 5926,'0'0'7879,"38"50"-10057,-7-28-7815</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46.257"/>
    </inkml:context>
    <inkml:brush xml:id="br0">
      <inkml:brushProperty name="width" value="0.025" units="cm"/>
      <inkml:brushProperty name="height" value="0.025" units="cm"/>
    </inkml:brush>
  </inkml:definitions>
  <inkml:trace contextRef="#ctx0" brushRef="#br0">279 32 17392,'0'0'2013,"-12"-5"69,-4-1-1654,-1 1-1,1 1 1,-1 0 0,0 1 0,-21-1-1,30 3-340,0 1 0,0 0 0,1 0 0,-1 1-1,0 0 1,0 0 0,0 1 0,1 0 0,-1 0 0,1 1 0,0 0-1,-1 0 1,1 1 0,1 0 0,-13 9 0,18-13-77,0 1 0,0 0 0,0-1 0,0 1 1,0 0-1,1-1 0,-1 1 0,0 0 0,1 0 1,-1 0-1,0 0 0,1 0 0,-1 0 0,1 0 0,-1 0 1,1 0-1,0 0 0,-1 0 0,1 0 0,0 0 1,0 0-1,0 0 0,0 0 0,0 0 0,0 0 0,0 2 1,1-2-18,0 0 0,0 0 0,0 0 0,0 0 1,0 0-1,0 0 0,1 0 0,-1 0 0,0-1 1,0 1-1,1-1 0,-1 1 0,0-1 0,1 1 0,-1-1 1,0 0-1,2 1 0,12 1-428,1 0 0,27-2 0,-36 0 72,38 0-1362,-14-2 1107,0 3 0,0 0 1,54 10-1,-84-11 663,0 0 0,0 0 0,0 1-1,0-1 1,0 0 0,0 0 0,0 1 0,0-1 0,0 1 0,0-1 0,0 1 0,-1-1 0,1 1 0,0-1 0,0 1 0,0 0 0,-1-1 0,1 1 0,0 0 0,-1 0-1,1 0 1,0-1 0,-1 1 0,1 0 0,-1 0 0,0 0 0,1 2 0,-1-2 43,0 1 1,0-1-1,-1 1 0,1 0 1,-1-1-1,1 0 0,-1 1 1,0-1-1,0 1 0,1-1 0,-1 0 1,0 1-1,0-1 0,0 0 1,-2 2-1,-6 5 408,1-1 0,-1 0 0,-17 10 0,13-9-295,1-1 0,-1-1 0,0 0 0,-1 0 0,1-1 0,-1-1 0,0 0 0,-19 2 0,31-6-355,1 0 70,1 1 0,0-1 1,0 0-1,-1 0 0,1 0 1,0 0-1,-1 0 0,1 0 0,0 0 1,0 0-1,-1 0 0,1 0 1,0 0-1,-1 0 0,1 0 1,0 0-1,0 0 0,-1 0 0,1 0 1,0-1-1,0 1 0,-1 0 1,1 0-1,0 0 0,0 0 1,-1 0-1,1-1 0,0 1 0,0 0 1,0 0-1,0 0 0,-1-1 1,1 1-1,0 0 0,0 0 1,0-1-1,0 1 0,0 0 0,-1 0 1,1-1-1,0 1 0,0 0 1,0-1-1,0 1 0,0 0 1,0 0-1,0-1 0,0 1 0,0 0 1,0 0-1,0-1 0,0 1 1,0 0-1,1-1 0,-1 1 1,1-17-5672</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46.613"/>
    </inkml:context>
    <inkml:brush xml:id="br0">
      <inkml:brushProperty name="width" value="0.025" units="cm"/>
      <inkml:brushProperty name="height" value="0.025" units="cm"/>
    </inkml:brush>
  </inkml:definitions>
  <inkml:trace contextRef="#ctx0" brushRef="#br0">131 334 14318,'0'0'4062,"-11"10"-2439,-6 6-508,1 1 0,-25 32 0,35-42-696,1 1 0,0 0 0,0 1-1,1-1 1,0 1 0,1 0 0,-1 0-1,2 0 1,-1 0 0,1 0 0,-1 15 0,3-23-405,0 1 1,0-1 0,1 1 0,-1-1 0,0 1 0,0-1 0,1 1-1,-1-1 1,1 1 0,-1-1 0,1 0 0,0 1 0,0-1 0,-1 0-1,1 0 1,0 1 0,0-1 0,0 0 0,0 0 0,0 0 0,0 0-1,1 0 1,-1-1 0,0 1 0,0 0 0,1 0 0,-1-1 0,1 1-1,-1-1 1,0 1 0,1-1 0,-1 0 0,1 1 0,-1-1 0,1 0-1,-1 0 1,1 0 0,-1 0 0,1 0 0,2-1 0,3 0 19,1 0 1,-1 0 0,1-1-1,-1 0 1,0 0-1,0 0 1,8-5 0,2-3-121,-1 0 1,0-1 0,-1-1 0,0-1 0,-1 0-1,-1-1 1,0 0 0,0-1 0,-1 0 0,-1-1-1,-1 0 1,-1-1 0,0 0 0,-1-1 0,0 0-1,-2 0 1,0 0 0,-1-1 0,-1 0 0,-1 0-1,-1 0 1,0-1 0,-1 1 0,-4-37 0,2 50-38,0 0 0,0 0 0,-1 0 1,0 0-1,0 1 0,0-1 0,-1 0 0,0 1 1,0 0-1,0-1 0,-1 1 0,0 1 0,0-1 1,0 0-1,0 1 0,-1 0 0,0 0 1,0 0-1,0 1 0,0 0 0,0 0 0,-1 0 1,0 0-1,1 1 0,-1 0 0,0 0 1,0 0-1,0 1 0,0 0 0,0 0 0,0 1 1,-1 0-1,1 0 0,0 0 0,0 1 0,0 0 1,0 0-1,0 0 0,0 1 0,0 0 1,0 0-1,0 0 0,1 1 0,-1 0 0,1 0 1,0 0-1,0 1 0,0 0 0,0 0 1,1 0-1,-6 6 0,3 0 244,-1 0 1,2 0-1,-1 1 0,1 0 1,-5 14-1,9-19-3,-1 0 0,2 0 0,-1 0 0,0-1 0,1 1 1,1 1-1,-1-1 0,1 0 0,0 0 0,0 0 0,0 0 0,3 9 0,-2-12-102,0-1-1,0 0 0,1 1 0,-1-1 1,1 0-1,0 0 0,0 0 0,-1 0 1,1 0-1,0 0 0,1 0 0,-1-1 1,0 1-1,0-1 0,1 0 0,-1 0 1,1 0-1,-1 0 0,1 0 0,0 0 1,-1 0-1,6 0 0,67 5 258,-58-6-219,-1 0-117,0 1-1,1 0 1,-1 1-1,0 1 0,0 1 1,28 10-1,-39-12 53,-1 0-1,1 1 1,-1-1-1,0 1 1,0 0 0,0 1-1,0-1 1,0 1-1,-1-1 1,1 1 0,-1 0-1,0 1 1,0-1-1,-1 0 1,1 1-1,-1-1 1,0 1 0,0 0-1,-1 0 1,1 0-1,-1 0 1,0 0 0,-1 0-1,1 0 1,-1 8-1,0 17 237,-1-22-246,0 0 1,1-1-1,1 1 0,-1 0 1,1-1-1,4 15 0,-5-22-118,0 1 0,1 0 0,-1 0 0,0-1 0,1 1 0,-1 0 0,1-1 0,-1 1 0,1-1 0,-1 1 0,1-1-1,-1 1 1,1-1 0,0 1 0,-1-1 0,1 1 0,0-1 0,-1 0 0,1 1 0,0-1 0,1 1 0,11-3-7174,-4-5-4602</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47.767"/>
    </inkml:context>
    <inkml:brush xml:id="br0">
      <inkml:brushProperty name="width" value="0.025" units="cm"/>
      <inkml:brushProperty name="height" value="0.025" units="cm"/>
    </inkml:brush>
  </inkml:definitions>
  <inkml:trace contextRef="#ctx0" brushRef="#br0">8 406 13581,'0'0'5680,"0"9"-3886,-2 7-1235,-1-2 65,2 0 0,0 0-1,1 0 1,1 17 0,-1-29-576,0 0 0,0 1 0,1-1 0,-1 0 0,0 0 0,1 1 0,0-1 0,0 0 0,-1 0 0,1 0 0,0 0 0,1 0 0,-1 0 0,0 0 1,1 0-1,-1 0 0,1 0 0,-1-1 0,1 1 0,0-1 0,0 1 0,0-1 0,-1 0 0,1 0 0,1 1 0,-1-2 0,0 1 0,0 0 0,0 0 0,0-1 0,1 1 0,-1-1 0,4 1 0,-1-1-45,-1 0-1,1-1 0,-1 1 1,0-1-1,1 0 0,-1 0 0,0-1 1,0 1-1,0-1 0,0 0 1,0 0-1,0 0 0,0-1 1,-1 0-1,1 1 0,-1-1 1,0 0-1,0 0 0,0-1 1,0 1-1,0-1 0,-1 1 0,1-1 1,-1 0-1,2-6 0,1 0-163,-1-1 0,0 1-1,-1-1 1,-1 0 0,1 0-1,-2-1 1,0 1 0,0 0-1,-1-12 1,0 22 132,0 1 0,1-1 0,-1 0 0,0 0 0,0 0 0,0 0 0,0 1 0,0-1 0,0 0 0,0 0 0,-1 0 0,1 0 0,0 1 0,0-1 0,-1 0 0,1 0 0,0 1 0,-1-1 0,1 0 0,-1 0 0,1 1 0,-1-1 0,1 0 0,-1 1 0,1-1 0,-1 1 0,0-1-1,1 1 1,-1-1 0,0 1 0,0-1 0,1 1 0,-1 0 0,0-1 0,0 1 0,0 0 0,1 0 0,-1 0 0,0-1 0,0 1 0,0 0 0,0 0 0,-1 0 0,1 1 11,-1 0 0,0-1 0,1 1-1,-1 0 1,1 0 0,0 0-1,-1 0 1,1 0 0,0 0 0,-1 1-1,1-1 1,0 0 0,0 0-1,0 1 1,0-1 0,0 1 0,1-1-1,-1 1 1,0-1 0,0 4 0,-2 2 101,1 1 1,1 0-1,-1 0 1,1 0-1,1 0 1,-1-1-1,1 1 1,1 0-1,-1 0 1,1 0-1,4 13 1,-4-18-49,0 0 0,1 0 0,-1-1 0,1 1 0,-1 0 0,1-1 0,0 1 0,0-1 0,0 0 0,0 0 0,1 0 0,-1 0 0,1 0 0,-1 0 0,1 0 0,0-1 0,-1 0 0,1 1 0,0-1-1,0 0 1,0 0 0,0-1 0,0 1 0,0 0 0,0-1 0,0 0 0,0 0 0,0 0 0,1 0 0,-1 0 0,0-1 0,3 0 0,2-1 10,0 0 0,0-1 0,-1 1-1,0-2 1,1 1 0,-1-1 0,0 0-1,0 0 1,-1-1 0,0 0 0,1 0-1,-2-1 1,1 1 0,6-10 0,3-3-229,-1 0 0,-1-2 0,18-36 0,-22 39 69,-1-1 0,-1 0-1,-1-1 1,-1 1 0,0-1-1,-1 0 1,-1-1 0,-1 1-1,-1-37 1,-1 54 56,0-1 0,0 1-1,-1 0 1,1-1 0,-1 1-1,0 0 1,0 0 0,1 0-1,-1 0 1,0 0 0,-1 0 0,1 0-1,0 0 1,-1 0 0,1 0-1,-1 0 1,1 1 0,-1-1-1,0 1 1,0-1 0,-3-1 0,3 2 38,1 1 0,0-1 0,-1 1 0,1 0 0,-1-1 0,1 1 0,0 0 0,-1 0 0,1 0 0,-1 0 0,1 0 0,-1 0 0,1 0 0,-1 1 0,1-1 0,0 1 0,-1-1 0,1 1 0,0-1 0,-1 1 0,1-1 0,0 1 0,0 0 0,-1 0 0,1 0 0,0 0 0,0 0 0,0 0 0,0 0 0,0 0 0,1 0 0,-1 1 0,0-1 0,0 0 0,0 2 0,-4 7 122,0 0 1,1 1 0,0-1 0,1 1 0,0 0 0,1 0 0,-2 19 0,0 82 1951,4-84-1612,1-17-258,0 1-1,1-1 1,0 1-1,1-1 1,0 0-1,9 21 1,-11-29-151,1 0-1,-1 0 1,1 0 0,0-1 0,0 1-1,0 0 1,0-1 0,0 0-1,1 1 1,-1-1 0,1 0-1,-1 0 1,4 1 0,-4-2-12,0 0 0,-1-1 0,1 1 0,0-1 1,0 0-1,0 0 0,0 1 0,0-1 0,0 0 0,0-1 0,0 1 0,0 0 1,0-1-1,0 1 0,0-1 0,-1 1 0,1-1 0,0 0 0,0 0 1,-1 0-1,1 0 0,0 0 0,2-2 0,1-2 15,0 0-1,-1 1 1,0-1 0,0-1-1,0 1 1,-1-1 0,1 1-1,-1-1 1,-1 0 0,1 0-1,2-11 1,2-6-64,6-46 0,-9 40-140,0-2 0,-2 1 0,-2 0 0,0 0 1,-2 0-1,-2 0 0,-13-57 0,6 69 182,1 18 29,8 2-31,1-1 1,0 1 0,-1 0-1,1-1 1,0 1 0,0 0-1,0 0 1,1 0 0,-1 0-1,0 0 1,1 0 0,-1 0-1,1 0 1,-1 3 0,-1 24 191,1 0-1,1 0 1,2-1 0,1 1 0,1 0 0,1-1 0,1 0 0,2 0-1,1-1 1,1 0 0,24 46 0,-33-71-165,0 0-1,0 0 1,0-1-1,0 1 1,0 0-1,0 0 1,0-1-1,1 1 1,-1-1 0,1 1-1,-1-1 1,1 0-1,-1 1 1,1-1-1,0 0 1,0 0-1,-1 0 1,1 0 0,0 0-1,0-1 1,0 1-1,0-1 1,0 1-1,0-1 1,0 0 0,0 1-1,3-1 1,-5-2-25,1 0 0,0 1 1,0-1-1,-1 0 0,1 0 1,-1 0-1,0 0 0,1 1 1,-1-1-1,0 0 0,0 0 1,0 0-1,0 0 0,-1 0 1,1 0-1,0 0 1,-1 1-1,1-1 0,-2-2 1,-3-4-170,0 1 1,0 0-1,-1 0 1,1 0-1,-2 1 1,1 0 0,-1 0-1,0 0 1,-8-4-1,-4-3-731,-1 1-1,-28-11 0,-5 5 1753,84 21-501,1-2-1,0-1 1,50-7 0,-66 5-1601,0-2 0,0 0-1,22-9 1,-27 8-938,0 0 0,-1-1 0,1 0 0,-1-1 0,13-10 0,-11 5-3309,-4 1 3720,-4-1 3429,-6-2 5677,1 12-6543,0 1 0,0 0 0,0 0 0,0-1 0,0 1 0,0 0 0,0 0 0,-1 0 1,1 0-1,0 1 0,-1-1 0,1 0 0,0 1 0,-1-1 0,1 0 0,-3 0 0,-23-2 92,20 4-688,-1 0 0,0 0 0,1 0-1,-1 1 1,1 0 0,0 1-1,-1 0 1,-9 5 0,15-7-192,-1 0 0,1 0 1,-1 1-1,1-1 0,0 1 1,0-1-1,0 1 0,0 0 1,0 0-1,0-1 0,0 1 0,1 1 1,-1-1-1,1 0 0,-1 0 1,1 1-1,0-1 0,0 0 0,0 1 1,0-1-1,1 1 0,-1-1 1,0 1-1,1 0 0,0-1 1,0 1-1,0 5 0,1-7-34,-1 1 1,1-1-1,0 0 0,0 0 0,0 1 1,0-1-1,0 0 0,0 0 0,0 0 1,0 0-1,1 0 0,-1 0 0,0 0 1,1 0-1,-1-1 0,0 1 1,1 0-1,-1-1 0,1 1 0,-1-1 1,1 0-1,3 1 0,38 4-1130,-38-5 950,82 0-3161,27 2 1423,-102-1 1944,-1 1-1,1 0 1,-1 0-1,0 1 1,0 1-1,0 0 1,14 7-1,-24-11 71,1 1 0,-1 0 0,1-1 0,-1 1 0,1 0 0,-1 0 0,0 0 0,1 1-1,-1-1 1,0 0 0,0 0 0,0 1 0,0-1 0,0 1 0,0-1 0,0 1 0,0-1 0,-1 1 0,1-1 0,-1 1 0,1-1 0,-1 1 0,0 0 0,1 2 0,-1-1 104,-1 0-1,0 0 1,0 0 0,1-1 0,-2 1 0,1 0 0,0-1 0,0 1 0,-1-1 0,1 0 0,-1 1 0,0-1 0,-3 3 0,-5 5 507,0-1-1,-1 0 1,0-1 0,-23 13-1,26-16-615,0-1-1,-1 0 1,0 0-1,0-1 1,0 0-1,0 0 1,-1-1-1,1-1 0,-1 1 1,-10-1-1,19-1-258,0 0 0,1 0 0,-1 0 0,0 0 0,0 0 0,0-1 0,1 1 0,-1 0 1,0-1-1,0 1 0,1 0 0,-1-1 0,0 1 0,1-1 0,-1 1 0,0-1 0,1 1 0,-1-1 0,1 1 0,-1-1 0,1 0 0,-1 1 0,1-1 0,-1 0 0,1 0 0,0 1 0,-1-1 0,1 0 0,0 0 0,0 1 0,-1-1 0,1 0 0,0 0 0,0 0 0,0 1 0,0-1 0,0 0 0,0 0 0,1-1 0,-2-27-9028</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48.111"/>
    </inkml:context>
    <inkml:brush xml:id="br0">
      <inkml:brushProperty name="width" value="0.025" units="cm"/>
      <inkml:brushProperty name="height" value="0.025" units="cm"/>
    </inkml:brush>
  </inkml:definitions>
  <inkml:trace contextRef="#ctx0" brushRef="#br0">0 74 20980,'18'-3'2114,"4"-4"-256,7-2 960,2 3-736,5-2-544,0 0-1154,2 1-320,0 2-1057,-7-2-1761,-5-6-4645</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48.562"/>
    </inkml:context>
    <inkml:brush xml:id="br0">
      <inkml:brushProperty name="width" value="0.025" units="cm"/>
      <inkml:brushProperty name="height" value="0.025" units="cm"/>
    </inkml:brush>
  </inkml:definitions>
  <inkml:trace contextRef="#ctx0" brushRef="#br0">1 208 17745,'0'0'2552,"3"11"-1399,10 39 338,-3 2 0,-2-1 1,3 72-1,-4-34-1002,-7-83-418,1 0 0,0 0 0,0-1 1,1 1-1,-1 0 0,1-1 0,0 1 1,6 8-1,-7-13-53,0 1 0,0-1 1,0 0-1,0 0 0,0 1 0,0-1 0,1 0 1,-1 0-1,1 0 0,-1 0 0,0-1 1,1 1-1,0 0 0,-1-1 0,1 1 0,-1-1 1,1 1-1,0-1 0,-1 0 0,1 0 1,0 1-1,-1-1 0,1 0 0,0-1 0,-1 1 1,1 0-1,0 0 0,-1-1 0,1 1 1,0-1-1,-1 1 0,1-1 0,-1 0 1,1 0-1,1-1 0,6-3 95,0-1 0,0-1 0,0 1 0,-1-2 0,0 1 0,0-1 0,9-12 0,43-68 45,-41 57-172,-2-2-1,-1 0 0,-2 0 1,-1-1-1,-2-1 0,-1 0 1,-2-1-1,-1 1 0,-2-1 0,-1-1 1,-3-71-1,-1 107-16,0 1 0,0-1 0,1 1 0,-1 0 0,0-1 0,0 1 0,0-1 0,0 1 0,0 0 0,0-1 0,0 1 0,-1-1 0,1 1 0,0 0 0,0-1 0,0 1 0,0-1 0,0 1 0,-1 0 0,1-1 0,0 1 0,0 0 0,0-1 0,-1 1 0,1 0 0,0 0 0,-1-1 0,1 1 0,0 0 0,-1 0 0,1-1 0,0 1 0,-1 0 0,1 0 0,0 0 0,-1 0 0,1-1 0,-1 1 0,1 0 0,-14 13-1769,-6 24-1860,-14 60-6440,14-38 3379</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49.294"/>
    </inkml:context>
    <inkml:brush xml:id="br0">
      <inkml:brushProperty name="width" value="0.025" units="cm"/>
      <inkml:brushProperty name="height" value="0.025" units="cm"/>
    </inkml:brush>
  </inkml:definitions>
  <inkml:trace contextRef="#ctx0" brushRef="#br0">1 376 11979,'0'0'4191,"12"6"-1746,-9-5-2325,1 1 49,0 0-1,0 0 0,0 0 1,0-1-1,1 0 0,-1 0 1,1 0-1,-1 0 1,1 0-1,-1-1 0,1 0 1,-1 0-1,1 0 1,-1-1-1,1 1 0,-1-1 1,1 0-1,-1-1 0,0 1 1,1-1-1,-1 0 1,6-3-1,218-150 4236,-197 140-3751,-30 15-644,0 0-1,-1 0 1,1 0 0,0 0-1,-1 0 1,1 1 0,-1-1-1,1 0 1,0 0 0,-1 0 0,1 1-1,-1-1 1,1 0 0,-1 1-1,1-1 1,-1 1 0,1-1 0,-1 1-1,1-1 1,-1 1 0,0-1-1,1 1 1,-1-1 0,0 1-1,1-1 1,-1 1 0,0-1 0,0 1-1,0 0 1,1-1 0,-1 1-1,0 0 1,0-1 0,0 1-1,0-1 1,0 1 0,0 0 0,0-1-1,0 1 1,0 0 0,-1-1-1,1 1 1,0 0 0,-1 18 308,-1-1 1,-8 36-1,4-28-180,6-26 34,12-37 971,-3 12-1298,-1 0 0,-1-1 0,-2 1 0,0-1-1,-2 0 1,-1 0 0,-1-39 0,-1 70 110,1 1 0,0 0 0,0 0 0,0-1 0,1 1 0,0-1 1,0 1-1,0-1 0,1 0 0,0 0 0,0 0 0,0 0 0,1 0 0,-1-1 0,1 1 0,0-1 0,1 0 0,-1 0 1,1-1-1,7 5 0,-7-4 76,1 0 1,0-1-1,0 0 1,0-1-1,1 1 1,-1-1-1,0 0 1,1-1-1,0 1 1,-1-1-1,1-1 1,0 1-1,0-1 1,-1 0 0,1-1-1,0 0 1,-1 0-1,8-2 1,-8 0 9,0 0 1,0-1 0,-1 1 0,1-1-1,-1 0 1,0-1 0,0 0-1,0 1 1,-1-1 0,0-1 0,0 1-1,0-1 1,-1 1 0,1-1 0,-2 0-1,1-1 1,0 1 0,-1 0-1,0-1 1,-1 1 0,0-1 0,0 1-1,0-1 1,0 0 0,-1 1 0,-2-13-1,2 18-93,0 0-1,0 0 1,0 0 0,-1 0-1,1 0 1,-1 0-1,1 0 1,-1 0-1,1 0 1,-1 0-1,1 1 1,-1-1 0,0 0-1,1 0 1,-1 1-1,0-1 1,0 0-1,1 1 1,-1-1-1,0 1 1,0-1 0,0 1-1,0-1 1,0 1-1,0 0 1,0-1-1,0 1 1,0 0-1,0 0 1,0 0 0,0 0-1,0 0 1,0 0-1,0 0 1,0 0-1,-1 0 1,0 1-50,-1-1 1,1 1-1,0-1 0,0 1 1,0 0-1,0 0 1,0 0-1,0 0 0,0 0 1,0 0-1,0 1 0,0-1 1,0 1-1,1-1 0,-3 3 1,-1 5 102,0-1 0,1 2 0,0-1 0,0 0 0,1 1 0,0 0 0,0 0 0,1-1 0,1 2 0,0-1 0,0 0 0,1 0 0,0 0 0,0 0 0,4 14 0,-3-22 18,0-1 0,0 1 0,0 0 0,0-1 0,0 1 0,1-1 0,-1 0 0,0 1 0,1-1 1,0 0-1,-1 0 0,1 0 0,0 0 0,-1 0 0,1 0 0,0 0 0,0 0 0,0-1 0,0 1 0,0-1 0,0 0 0,-1 1 0,1-1 0,0 0 1,0 0-1,0 0 0,0-1 0,3 1 0,0-1 42,1 1-1,0-1 1,-1-1 0,1 1 0,-1-1 0,1 0 0,-1 0-1,9-5 1,1-4-5,0-2 1,0 0-1,-1 0 0,-1-1 0,0-1 0,-1 0 0,-1-1 1,0 0-1,-1-1 0,-1 0 0,13-34 0,-21 49-105,-4 9-61,-7 22-212,-12 43-138,18-52 551,1-1 0,1 1-1,1-1 1,1 32 0,0-50-110,0 0 0,1 0 0,-1 0 0,0 0-1,0 0 1,1 0 0,-1-1 0,0 1 0,1 0 0,-1 0 0,1 0 0,-1-1 0,1 1 0,-1 0 0,1-1 0,-1 1 0,1 0 0,0-1 0,-1 1 0,1-1 0,0 1 0,0-1 0,-1 1-1,1-1 1,0 1 0,0-1 0,0 0 0,0 1 0,0-1 0,-1 0 0,1 0 0,0 0 0,0 0 0,0 0 0,0 0 0,0 0 0,0 0 0,0 0 0,0 0 0,-1 0 0,1-1 0,0 1-1,0 0 1,1-1 0,2 0-516,-1-1-1,0 1 0,0-1 0,0 1 1,0-1-1,0 0 0,0 0 0,0 0 1,-1-1-1,4-3 0,12-20-7017</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49.623"/>
    </inkml:context>
    <inkml:brush xml:id="br0">
      <inkml:brushProperty name="width" value="0.025" units="cm"/>
      <inkml:brushProperty name="height" value="0.025" units="cm"/>
    </inkml:brush>
  </inkml:definitions>
  <inkml:trace contextRef="#ctx0" brushRef="#br0">3 0 16848,'0'0'544,"-3"53"-287,14-37-289,8-2-449,3-4-1569,1-5-2018,3-5-6085</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50.014"/>
    </inkml:context>
    <inkml:brush xml:id="br0">
      <inkml:brushProperty name="width" value="0.025" units="cm"/>
      <inkml:brushProperty name="height" value="0.025" units="cm"/>
    </inkml:brush>
  </inkml:definitions>
  <inkml:trace contextRef="#ctx0" brushRef="#br0">166 273 10282,'0'0'2760,"-9"1"-289,-1 1-1933,-1 0 1,1 0-1,0 1 0,0 0 0,1 1 0,-1 0 0,-10 7 1,16-9-426,-1 1 1,0 0 0,1 0 0,-1 0 0,1 0 0,0 1 0,0 0 0,0 0 0,1 0 0,0 0 0,-1 0 0,1 1 0,1 0 0,-1-1 0,1 1 0,-1 0 0,1 0 0,-1 6-1,4-11-127,-1 1 0,1 0 0,-1-1 0,1 1 0,-1 0-1,1-1 1,0 1 0,-1-1 0,1 1 0,0-1-1,-1 1 1,1-1 0,0 1 0,0-1 0,-1 0 0,1 0-1,0 1 1,0-1 0,0 0 0,0 0 0,-1 0-1,1 0 1,0 0 0,0 0 0,0 0 0,0 0 0,1 0-1,37 0-1075,-31-1 410,21 1-900,62 3-37,-85-3 1656,-1 1 0,1 0 0,-1 0-1,1 1 1,-1 0 0,0 0 0,0 0 0,0 1 0,0-1 0,0 1-1,0 0 1,-1 1 0,7 4 0,-10-6 130,0-1 0,0 0 0,0 1 0,0-1-1,0 1 1,0 0 0,0-1 0,-1 1 0,1 0 0,-1-1 0,1 1 0,-1 0 0,1 0 0,-1-1 0,0 1 0,0 0-1,0 0 1,0 0 0,0-1 0,0 1 0,-1 0 0,1 0 0,0 0 0,-1-1 0,0 1 0,1 0 0,-1-1 0,0 1-1,0 0 1,0-1 0,0 1 0,0-1 0,0 0 0,0 1 0,-1-1 0,1 0 0,0 0 0,-3 2 0,-6 5 549,0 1 1,-1-2-1,0 0 0,-12 6 1,19-10-697,-9 4 275,4-1-230,-1-1 0,1 0 1,-1 0-1,0-1 0,0 0 0,-1-1 0,1 0 1,-22 3-1,32-6-187,-1 0 1,1-1 0,-1 1-1,1 0 1,-1 0 0,1-1-1,0 1 1,-1 0 0,1 0-1,-1-1 1,1 1 0,0-1-1,-1 1 1,1 0-1,-1-1 1,1 1 0,0-1-1,0 1 1,-1-1 0,1 1-1,0-1 1,0 1 0,0-1-1,-1 1 1,1-1 0,0 1-1,0-1 1,0 1 0,0-1-1,0 1 1,0-1 0,0 1-1,0-2 1,2-22-3440,-2 20 2752,7-32-5322,6-8-3293</inkml:trace>
  <inkml:trace contextRef="#ctx0" brushRef="#br0" timeOffset="1">217 0 17360,'0'0'5680,"8"12"-4735,-1 1-714,0 1-1,-1 0 0,0 0 0,-1 0 0,-1 1 0,0 0 0,-1 0 1,1 16-1,-1 43 786,-3-44-801,2 0 0,0 1 1,2-1-1,9 31 0,-12-58-341,0 0 0,0 0 0,0-1 0,1 1 0,-1 0 0,1 0 0,0-1 0,0 1 0,0-1 0,0 1 0,0-1 0,0 0 0,1 0 0,-1 0 0,1 0 1,-1 0-1,4 1 0,-4-3-200,-1 1 0,1 0 0,0-1 0,-1 0 0,1 1 1,0-1-1,0 0 0,-1 0 0,1 0 0,0 0 0,0 0 0,-1 0 1,1-1-1,0 1 0,-1-1 0,1 1 0,0-1 0,-1 1 1,1-1-1,-1 0 0,1 0 0,-1 0 0,1 0 0,-1 0 1,1 0-1,-1 0 0,0-1 0,0 1 0,0 0 0,1-1 0,0-1 1,11-18-4336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5.404"/>
    </inkml:context>
    <inkml:brush xml:id="br0">
      <inkml:brushProperty name="width" value="0.025" units="cm"/>
      <inkml:brushProperty name="height" value="0.025" units="cm"/>
    </inkml:brush>
  </inkml:definitions>
  <inkml:trace contextRef="#ctx0" brushRef="#br0">102 386 10378,'8'-6'2754,"17"-11"-1056,-2-1-1,31-31 0,-46 41-1091,-1 0 0,1 0 0,-2 0 0,1-1 0,-1 0 0,-1 0 0,1-1 0,-2 1 0,1-1 0,-1 0 0,3-14 0,-7 23-552,1-1-1,-1 0 0,0 0 1,0 1-1,0-1 1,1 0-1,-2 0 0,1 1 1,0-1-1,0 0 1,-1 0-1,1 1 0,0-1 1,-1 0-1,0 1 1,1-1-1,-1 0 1,0 1-1,0-1 0,0 1 1,0 0-1,0-1 1,0 1-1,-1 0 0,1-1 1,0 1-1,-1 0 1,1 0-1,-1 0 0,1 0 1,-1 0-1,1 1 1,-1-1-1,1 0 0,-1 1 1,0-1-1,0 1 1,1 0-1,-1-1 1,0 1-1,1 0 0,-1 0 1,0 0-1,-3 1 1,-5-1-58,0 1 0,0 1 0,0-1 0,0 2 0,0-1 0,-16 8 0,12-4 22,0 2 0,1-1 0,0 2 0,0 0 0,-15 13 0,23-17-4,0-1 0,0 2 0,0-1 0,0 0 0,1 1 0,0 0 0,0 0 0,0 0 0,1 0 0,0 1 0,0-1 0,1 1 0,-3 11 0,5-17-14,0 0-1,0 0 1,0 0 0,0-1-1,0 1 1,0 0 0,0 0-1,0 0 1,0-1 0,0 1-1,0 0 1,1 0 0,-1-1-1,0 1 1,1 0 0,-1 0 0,0-1-1,1 1 1,-1 0 0,1-1-1,-1 1 1,1-1 0,-1 1-1,1 0 1,0-1 0,-1 1-1,1-1 1,0 0 0,-1 1-1,1-1 1,0 1 0,1-1-1,1 1 10,0 0 0,1-1 0,-1 1 0,1-1 0,-1 0 0,0 0 0,1 0 0,4-1 0,6-2 47,0 0 0,0 0 0,15-7 0,3-5-17,0-1 1,-1-1 0,-1-2 0,35-28-1,-45 32 88,-1-2-1,0-1 1,-1 0-1,-1-2 0,-1 0 1,22-36-1,-29 34-91,-17 24-274,-24 33 27,20-18 253,2 1 0,0 0 0,1 1 0,1 0 0,0 0 1,2 0-1,0 1 0,1 0 0,-3 34 0,7-52-8,1 0 0,0 1-1,0-1 1,0 0 0,0 1 0,0-1 0,0 0 0,1 0 0,-1 1-1,1-1 1,0 0 0,-1 0 0,1 0 0,0 0 0,0 0-1,1 0 1,-1 0 0,0 0 0,0 0 0,1 0 0,-1-1-1,1 1 1,0-1 0,0 1 0,-1-1 0,1 1 0,0-1 0,0 0-1,0 0 1,0 0 0,0 0 0,0 0 0,1-1 0,-1 1-1,0-1 1,0 1 0,1-1 0,-1 0 0,0 0 0,0 0-1,1 0 1,-1 0 0,0 0 0,3-1 0,7-1 112,0 0 0,-1 0 0,1-2-1,-1 1 1,0-1 0,0-1 0,16-8 0,-6 0-110,0 0 1,-1-2-1,25-22 1,-39 31-31,0 1 0,-1-1 0,1 0 0,-1 0 0,0-1 1,-1 1-1,0-1 0,0 0 0,0-1 0,-1 1 0,0 0 1,-1-1-1,1 0 0,1-9 0,-4 16-11,0 1 1,0-1-1,0 1 1,0-1-1,0 1 0,0-1 1,0 1-1,0-1 0,0 1 1,0-1-1,0 1 1,0-1-1,-1 1 0,1-1 1,0 1-1,0 0 1,0-1-1,-1 1 0,1-1 1,0 1-1,-1-1 0,1 1 1,0 0-1,-1-1 1,1 1-1,0 0 0,-1-1 1,1 1-1,-1 0 1,1 0-1,0-1 0,-1 1 1,1 0-1,-1 0 0,-20 3-138,-19 20 21,31-15 165,0 1 0,0 0 1,1 1-1,1 0 0,-1 0 1,1 1-1,1 0 0,0 0 0,1 0 1,0 1-1,1 0 0,0 0 1,-3 16-1,7-26-37,-1 0 0,1-1 0,0 1 0,0 0 0,0-1 0,0 1 1,1-1-1,-1 1 0,0 0 0,1-1 0,-1 1 0,1-1 0,-1 1 0,1-1 0,0 1 0,-1-1 0,1 1 0,0-1 0,0 0 0,0 1 0,0-1 0,0 0 1,1 0-1,-1 0 0,0 0 0,0 0 0,3 1 0,0 0 16,0 0 0,0-1 0,1 0 0,-1 0 0,0 0 0,1-1 0,-1 1 0,0-1 0,1 0 0,5-1 0,4 0-291,0-1 0,0-1 1,-1 0-1,1-1 0,-1-1 0,13-5 0,-16 4-1346,0 0 1,0-1-1,0 0 0,-1-1 0,11-10 1,7-14-7568</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50.670"/>
    </inkml:context>
    <inkml:brush xml:id="br0">
      <inkml:brushProperty name="width" value="0.025" units="cm"/>
      <inkml:brushProperty name="height" value="0.025" units="cm"/>
    </inkml:brush>
  </inkml:definitions>
  <inkml:trace contextRef="#ctx0" brushRef="#br0">94 130 13421,'0'0'8765,"-9"5"-7505,3-1-1076,0 0 1,0 0-1,0 1 0,1 0 0,-1 0 0,1 0 0,0 0 1,1 1-1,-1 0 0,1 0 0,1 0 0,-1 1 0,1-1 1,0 1-1,0 0 0,1 0 0,0 0 0,0 0 0,-1 10 1,3-15-157,-1 0 0,1 0 0,0 0 0,0 1 0,0-1 0,0 0 0,0 0 0,1 0 0,-1 0 0,1 0 0,-1 0 1,1 0-1,0 0 0,-1 0 0,1 0 0,0 0 0,0 0 0,1 0 0,-1-1 0,0 1 0,1 0 0,-1-1 0,4 3 0,-3-3-7,0 0-1,1 0 1,0 0-1,-1 0 1,1-1-1,0 1 1,-1-1-1,1 1 1,0-1-1,-1 0 1,1 0-1,0-1 1,0 1-1,-1-1 1,1 1-1,0-1 1,-1 0-1,1 0 1,2-1-1,4-2 3,0-1 0,-1 0 0,0 0 0,0-1 0,0 0 0,-1-1-1,0 1 1,0-1 0,6-8 0,6-9-340,25-41 0,-43 62 253,2-1-15,0-1 1,0 0-1,0 1 0,-1-1 1,0 0-1,0 0 0,0 0 1,-1 0-1,0 0 0,1-10 1,-2 15 69,1 0 0,-1 0-1,0-1 1,0 1 0,0 0 0,0 0 0,0-1 0,0 1 0,0 0 0,0 0 0,0-1 0,0 1 0,0 0-1,-1 0 1,1-1 0,0 1 0,0 0 0,0 0 0,0-1 0,0 1 0,0 0 0,0 0 0,-1 0 0,1-1-1,0 1 1,0 0 0,0 0 0,-1 0 0,1 0 0,0-1 0,0 1 0,0 0 0,-1 0 0,1 0-1,0 0 1,0 0 0,-1 0 0,1 0 0,0 0 0,0 0 0,-1 0 0,1 0 0,0 0 0,-13 7-278,-9 15 77,17-12 259,1 0 1,0 0-1,1 0 0,0 1 1,0-1-1,1 1 1,0 0-1,1 0 0,1 0 1,-1 0-1,3 18 0,-2-27-9,0-1 0,0 1-1,1 0 1,-1-1-1,0 1 1,1-1-1,-1 1 1,1-1-1,-1 1 1,1-1-1,0 1 1,0-1-1,0 1 1,0-1-1,0 0 1,0 0-1,0 1 1,0-1-1,0 0 1,0 0-1,1 0 1,-1 0-1,0 0 1,3 1-1,-1-2 30,0 1-1,0 0 0,0-1 0,-1 0 1,1 0-1,0 0 0,0 0 0,0 0 1,0-1-1,0 1 0,0-1 1,4-1-1,3-2 57,0 0 0,0 0-1,-1-1 1,0 0 0,0-1 0,13-11 0,-9 5-101,0 0 1,-1-1-1,15-22 1,-24 30-70,1-1 0,0 0 1,-1-1-1,0 1 0,-1 0 1,1-1-1,-1 0 1,0 1-1,-1-1 0,0 0 1,1-11-1,-2 17 26,0 0 0,0 1-1,0-1 1,-1 0 0,1 0 0,0 0 0,0 0 0,-1 0 0,1 1-1,-1-1 1,1 0 0,-1 0 0,1 0 0,-1 1 0,1-1-1,-1 0 1,1 1 0,-1-1 0,0 1 0,1-1 0,-1 0-1,0 1 1,0 0 0,0-1 0,1 1 0,-1-1 0,0 1-1,0 0 1,0 0 0,0-1 0,1 1 0,-1 0 0,0 0-1,0 0 1,0 0 0,0 0 0,0 0 0,0 0 0,0 0-1,0 0 1,1 1 0,-1-1 0,0 0 0,0 1 0,0-1-1,0 0 1,1 1 0,-2 0 0,-3 1-3,1-1 0,0 1 0,0 0 0,0 0 0,0 1 0,0-1 0,0 1 0,1 0 1,-4 3-1,2 0 87,1 0 1,1 0-1,-1 0 1,1 1-1,0-1 0,1 1 1,-1 0-1,1-1 1,0 1-1,1 0 1,0 1-1,0-1 1,1 0-1,0 9 1,0-16-54,0 1 1,1 0-1,-1 0 1,0-1-1,1 1 1,-1 0-1,1-1 1,-1 1-1,1 0 1,-1-1-1,1 1 1,0-1-1,-1 1 0,1-1 1,0 1-1,-1-1 1,1 0-1,0 1 1,0-1-1,-1 0 1,1 1-1,0-1 1,0 0-1,0 0 1,-1 0-1,1 0 1,0 0-1,0 0 1,0 0-1,-1 0 1,1 0-1,0 0 1,0 0-1,0 0 0,-1 0 1,2-1-1,35-8 424,-17-2-574,-1-1 0,-1-1 0,0 0 0,-1-2 0,0 0 0,-1 0 0,-1-2 0,-1 0 1,0 0-1,-1-1 0,12-23 0,-31 51 65,1 1 1,1 0-1,0 0 1,0 0-1,1 0 1,0 0-1,1 1 1,0-1-1,1 1 1,0 0-1,2 19 1,0-30-11,-1 1-1,1 0 1,0 0 0,-1-1 0,1 1 0,0 0 0,0-1 0,1 1 0,-1-1 0,0 1 0,0-1 0,1 0 0,-1 0 0,0 1-1,1-1 1,0 0 0,-1 0 0,1 0 0,-1-1 0,1 1 0,0 0 0,0 0 0,0-1 0,-1 1 0,1-1 0,0 0 0,0 0-1,3 0 1,2 1-821,0 0 0,0-1 0,0 0-1,0-1 1,0 0 0,13-3 0,10-10-4627</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51.293"/>
    </inkml:context>
    <inkml:brush xml:id="br0">
      <inkml:brushProperty name="width" value="0.025" units="cm"/>
      <inkml:brushProperty name="height" value="0.025" units="cm"/>
    </inkml:brush>
  </inkml:definitions>
  <inkml:trace contextRef="#ctx0" brushRef="#br0">302 78 15214,'0'-8'2840,"0"2"-2191,-1-1-1,0 1 0,-1 0 0,1-1 0,-6-11 0,7 17-573,0 0 1,-1 0-1,1 0 0,-1 0 0,1 0 0,-1 0 1,1 0-1,-1 0 0,0 0 0,0 0 0,1 0 1,-1 1-1,0-1 0,0 0 0,0 0 0,0 1 0,0-1 1,0 1-1,0-1 0,0 1 0,0-1 0,0 1 1,0-1-1,0 1 0,0 0 0,-1 0 0,1 0 1,0 0-1,0 0 0,0 0 0,0 0 0,-1 0 1,1 0-1,0 0 0,0 0 0,0 1 0,0-1 1,0 0-1,0 1 0,0-1 0,0 1 0,0 0 1,0-1-1,0 1 0,0 0 0,0-1 0,0 1 1,0 0-1,0 0 0,1 0 0,-1 0 0,-1 1 1,-2 4-5,0-1 1,0 1-1,0 0 1,0 0 0,1 1-1,0-1 1,1 0 0,-1 1-1,1 0 1,1 0 0,-1-1-1,0 11 1,-2 16 32,2 42 0,2-60-16,-1 18-53,4 119 919,-1-132-713,1 0 0,0 0 0,1-1 0,1 1 0,12 27 0,0-23 111,-33-39-710,-107-84-3252,107 84 3171,0-1 0,1 0-1,1-2 1,0 1 0,-11-21-1,14 7 1080,11 30-582,0 1 0,0-1 1,0 0-1,1 0 0,-1 1 0,0-1 1,0 0-1,0 1 0,0-1 1,1 0-1,-1 0 0,0 1 1,1-1-1,-1 0 0,1 1 1,-1-1-1,0 1 0,1-1 0,0 1 1,-1-1-1,1 0 0,0 0 1,4-1 135,0 1 0,-1-1 0,1 1 0,0 0 0,0 1 0,0-1 0,-1 1 0,10 0 0,-8 0-258,16-1-38,28-1 822,57-9-1,-30-9-2747,-68 16 838,0 0 0,0-1 0,0 1 0,-1-2-1,12-8 1,9-16-7250</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51.652"/>
    </inkml:context>
    <inkml:brush xml:id="br0">
      <inkml:brushProperty name="width" value="0.025" units="cm"/>
      <inkml:brushProperty name="height" value="0.025" units="cm"/>
    </inkml:brush>
  </inkml:definitions>
  <inkml:trace contextRef="#ctx0" brushRef="#br0">3 1 16752,'0'0'2626,"-3"72"-1729,3-19 1570,0 11-33,11 3-224,2 2-416,5-2-481,7-5-576,1-4-321,3-7-288,0-6-96,1-2-192,-5-7-1698,-3-8-2626,-11-10-3812</inkml:trace>
  <inkml:trace contextRef="#ctx0" brushRef="#br0" timeOffset="1">161 828 19122,'0'0'3203,"-9"51"-1986,9-32-416,0 1-449,6-2-320,0-5-3523,0-6-7527</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52.154"/>
    </inkml:context>
    <inkml:brush xml:id="br0">
      <inkml:brushProperty name="width" value="0.025" units="cm"/>
      <inkml:brushProperty name="height" value="0.025" units="cm"/>
    </inkml:brush>
  </inkml:definitions>
  <inkml:trace contextRef="#ctx0" brushRef="#br0">0 669 18449,'0'0'2280,"11"1"-2355,31 2 323,0-2-1,74-8 1,97-24 298,-169 24-506,1390-256 852,-1027 164-952,-315 71-372,-1-4 0,115-57 0,-186 79-107,48-27-712,-63 34 734,-1 0 1,0 0 0,1-1-1,-2 1 1,1-1 0,0 0-1,-1 0 1,0 0 0,1 0-1,-2 0 1,5-8 0,-5-7-6355</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57:54.460"/>
    </inkml:context>
    <inkml:brush xml:id="br0">
      <inkml:brushProperty name="width" value="0.025" units="cm"/>
      <inkml:brushProperty name="height" value="0.025" units="cm"/>
    </inkml:brush>
  </inkml:definitions>
  <inkml:trace contextRef="#ctx0" brushRef="#br0">3674 214 8936,'1'-14'1175,"-1"5"-980,1-53 1465,-2 57-1517,1 1 1,-1 0 0,0 0-1,0 0 1,-1-1 0,1 1-1,-1 0 1,0 1 0,0-1-1,0 0 1,-1 0 0,1 1-1,-1 0 1,0-1 0,-4-3-1,-4 0 8,1 0 0,-1 1 0,0 0 0,0 1 0,-1 0 0,1 1 0,-1 1 0,0-1 0,0 2-1,-15-2 1,-24-2-152,-58 3 0,79 2 51,-217 2 344,0 10 0,1 11 0,1 11-1,2 10 1,3 12 0,1 9-1,-317 132 1,406-131-373,-162 98 0,243-122-2,3 4-1,1 2 0,2 3 0,-77 81 1,119-108-2,1 0 0,1 2 1,1 1-1,1 0 0,1 1 1,2 1-1,1 0 0,-11 32 0,19-43-21,0 0 0,1 0-1,1 1 1,1-1-1,0 1 1,1-1 0,1 1-1,1 0 1,0-1-1,1 1 1,1-1 0,1 0-1,0 0 1,2 0-1,11 28 1,-7-26 9,1-1 0,0 0 0,1-1 0,1 0 0,0 0 0,1-2 0,1 0 0,1 0 0,22 15 0,-12-12 9,1-2-1,0-1 1,1-1 0,1-1-1,50 15 1,-8-11 25,0-2-1,1-4 1,0-3 0,126-2 0,-54-13 14,-1-5 1,0-7 0,152-40 0,412-150 142,-25-49 230,-528 188-317,-2-7 0,178-121-1,-262 151 92,-2-3-1,118-115 0,-160 139-101,-2-1-1,-1 0 1,34-59-1,-45 66-75,-1 0 0,-1 0 0,0-1 0,-2 1 0,0-2 0,-1 1 0,2-26 0,-6 37-15,0 0-1,-1 1 1,0-1 0,-1 0 0,0 0-1,0 0 1,-1 1 0,-1-1-1,1 1 1,-8-17 0,6 19 0,0 1 1,0-1-1,-1 2 1,1-1-1,-1 0 1,0 1 0,-1 0-1,0 0 1,1 0-1,-1 1 1,-1 0-1,1 0 1,-1 0-1,-12-4 1,-4 0 29,0 1 0,-1 1 0,0 1 1,-1 1-1,-47-2 0,-128 11 76,82 8-384,-128 31-1,6 0-3706,74-24-2007</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0:09.651"/>
    </inkml:context>
    <inkml:brush xml:id="br0">
      <inkml:brushProperty name="width" value="0.025" units="cm"/>
      <inkml:brushProperty name="height" value="0.025" units="cm"/>
    </inkml:brush>
  </inkml:definitions>
  <inkml:trace contextRef="#ctx0" brushRef="#br0">264 127 15567,'0'0'2584,"0"-8"-278,0-1-1341,0 1 0,0-1 1,-1 0-1,-1 1 0,0-1 1,-3-9-1,4 15-782,0 0 0,0 0 0,-1 0 0,1 1 0,-1-1 0,0 1 0,0-1 0,0 1 0,0-1 0,0 1 0,0 0 1,-1 0-1,1 0 0,-1 0 0,1 1 0,-1-1 0,0 1 0,1-1 0,-1 1 0,0 0 0,0 0 0,0 0 0,0 1 0,-5-2 0,2 2-153,0 1 1,0-1-1,0 1 0,1 0 1,-1 0-1,0 1 0,0-1 1,1 1-1,-1 1 0,1-1 1,-1 1-1,1 0 0,0 0 0,0 1 1,1-1-1,-1 1 0,1 0 1,-1 0-1,1 1 0,-4 4 1,-4 6 25,1 0 1,0 1 0,1 0 0,1 0-1,-8 20 1,16-35-57,0 1 0,0 0 0,0-1 0,0 1 0,0 0 0,1-1 0,-1 1 0,1 0 0,-1 0 0,1 0 0,0 0 0,0-1 0,-1 1 0,1 0 0,0 0 0,1 0 0,-1 0 0,0 0 0,1-1 0,-1 1 0,1 0 0,-1 0 0,1 0 0,0-1 0,-1 1 0,1 0 0,0-1 0,0 1 0,1-1 0,-1 1 0,1 1 0,2-2 0,-1 0 0,0 0 0,0 0 0,0 0 0,0-1 0,1 1 0,-1-1 0,0 0 0,0 0 0,1 0 0,-1 0 0,0-1 0,1 1 0,-1-1 0,0 0 0,0 0 0,6-2 0,4-3 0,-1-1 0,1 0 0,-1-1 0,-1 0 0,0-1 0,0-1 0,0 1 0,11-15 0,-7 8 0,-10 51 0,21 258 0,1 61 0,-27-343 0,1-4 0,-1-1 0,0 1 0,-1-1 0,1 0 0,-1 1 0,-3 8 0,4-14 0,-1 0 0,1 0 0,-1 0 0,0 1 0,0-1 0,1 0 0,-1 0 0,0 0 0,0 0 0,0 0 0,0 0 0,0 0 0,0-1 0,0 1 0,-1 0 0,1-1 0,0 1 0,0 0 0,-1-1 0,1 0 0,0 1 0,-1-1 0,1 0 0,0 1 0,-1-1 0,1 0 0,0 0 0,-1 0 0,1 0 0,0-1 0,-1 1 0,1 0 0,0 0 0,-1-1 0,1 1 0,-2-1 0,0-1 0,0 1 0,-1-1 0,1 0 0,0 1 0,0-1 0,0-1 0,0 1 0,1 0 0,-1-1 0,0 1 0,1-1 0,0 0 0,0 0 0,-2-3 0,-26-49 0,28 50 0,-9-21 0,1 0 0,1 0 0,1 0 0,2-1 0,0 0 0,2-1 0,1 1 0,2-56 0,2 74-431,1 0-1,0-1 1,1 1 0,0 0 0,1 0-1,0 0 1,0 1 0,0-1-1,1 1 1,1 0 0,-1 1 0,1-1-1,1 1 1,9-9 0,14-12-3814,64-45 0,-91 71 4134,20-15-4155,-2 2-1606</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0:10.042"/>
    </inkml:context>
    <inkml:brush xml:id="br0">
      <inkml:brushProperty name="width" value="0.025" units="cm"/>
      <inkml:brushProperty name="height" value="0.025" units="cm"/>
    </inkml:brush>
  </inkml:definitions>
  <inkml:trace contextRef="#ctx0" brushRef="#br0">49 127 12844,'0'0'17590,"10"-9"-17056,5-3-394,-1 2-57,0-1 0,-1-1 0,0 0 0,15-19 0,-19 9 142,-9 22-222,0-1 1,0 1-1,0-1 1,0 1 0,-1 0-1,1-1 1,0 1-1,0 0 1,0-1 0,0 1-1,-1 0 1,1-1-1,0 1 1,0 0-1,-1 0 1,1-1 0,0 1-1,-1 0 1,1 0-1,0-1 1,-1 1-1,1 0 1,0 0 0,-1 0-1,1-1 1,0 1-1,-1 0 1,1 0 0,-1 0-1,1 0 1,-1 0-1,-1 0-10,0 0 1,-1 0-1,1 1 0,0-1 0,0 1 0,-1-1 0,1 1 1,0 0-1,0 0 0,0 0 0,0 0 0,0 0 0,0 0 0,0 1 1,-2 1-1,-9 10-10,1 0 0,0 0 1,1 1-1,0 1 0,-12 23 0,17-27 38,1 0-1,0 0 0,0 0 0,1 0 0,1 1 0,0 0 1,1-1-1,0 1 0,-1 13 0,3-23-20,0-1 1,0 0-1,1 0 0,-1 1 0,0-1 1,0 0-1,0 0 0,1 0 0,-1 1 0,1-1 1,-1 0-1,1 0 0,-1 0 0,1 0 1,0 0-1,-1 0 0,1 0 0,0 0 0,0 0 1,0 0-1,0 0 0,0-1 0,0 1 1,1 1-1,1-1 4,0 0-1,-1 0 1,1-1 0,0 1-1,-1 0 1,1-1 0,0 0 0,0 0-1,0 0 1,4 0 0,2-1-123,0-1 0,0 0 0,0 0 1,-1 0-1,1-1 0,10-6 0,-8 3-635,-1 0-1,0-1 1,0-1-1,0 1 1,-1-2-1,13-13 1,-11 8-869,-1 1 1,-1-1-1,0-1 0,-1 0 1,-1 0-1,0-1 0,6-22 1,3-16-3338</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0:10.431"/>
    </inkml:context>
    <inkml:brush xml:id="br0">
      <inkml:brushProperty name="width" value="0.025" units="cm"/>
      <inkml:brushProperty name="height" value="0.025" units="cm"/>
    </inkml:brush>
  </inkml:definitions>
  <inkml:trace contextRef="#ctx0" brushRef="#br0">55 0 13933,'0'0'10794,"-2"10"-9267,-3 18-857,1 0-1,1 0 0,2 1 1,0-1-1,2 0 0,2 0 1,5 31-1,0-18-458,2-2 1,2 0-1,1 0 0,29 59 1,-42-110-192,-1 1 0,0-1 0,0 1 1,-5-16-1,-1 5-20,-2 1 0,-23-40 0,28 54 0,-1 0 0,0-1 0,0 2 0,-1-1 0,0 1 0,0-1 0,0 2 0,-1-1 0,0 1 0,0 0 0,-8-4 0,24 10-648,1 1-1,-1-1 1,0-1-1,0 0 1,18-2-1,2 1-1450,-10 0-645,0 0 0,-1-2 1,0 0-1,22-7 0,-7 1-6214</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0:10.791"/>
    </inkml:context>
    <inkml:brush xml:id="br0">
      <inkml:brushProperty name="width" value="0.025" units="cm"/>
      <inkml:brushProperty name="height" value="0.025" units="cm"/>
    </inkml:brush>
  </inkml:definitions>
  <inkml:trace contextRef="#ctx0" brushRef="#br0">106 1 4612,'0'0'21210,"-9"0"-19950,6 0-1173,0 0 0,0 0 0,0 0 1,0 1-1,0 0 0,1-1 0,-1 1 1,0 0-1,0 0 0,0 0 0,1 1 1,-1-1-1,1 1 0,-4 2 1,2 0 75,0 0 1,0 0 0,1 1 0,0-1-1,0 1 1,0 0 0,1 0 0,0 0 0,-3 6-1,1-1 27,1-1 0,0 0 0,1 1-1,-1-1 1,2 1 0,-1 0 0,2 0-1,-1 0 1,1 0 0,2 13 0,-1-22-184,-1 1 0,1 0 0,0-1 1,0 1-1,0-1 0,0 0 0,0 1 0,1-1 1,-1 0-1,0 1 0,1-1 0,-1 0 1,1 0-1,-1 0 0,1-1 0,-1 1 1,1 0-1,-1 0 0,1-1 0,0 1 0,0-1 1,-1 1-1,1-1 0,0 0 0,0 0 1,-1 0-1,1 0 0,0 0 0,0 0 0,-1 0 1,1-1-1,0 1 0,0-1 0,-1 1 1,3-2-1,3 1 16,-1-1 1,1 0-1,-1 0 1,1 0 0,-1-1-1,0 0 1,0 0-1,6-5 1,-5 2-11,0-1 1,-1 0 0,1 1 0,-2-2-1,1 1 1,-1-1 0,0 0-1,-1 0 1,1 0 0,-2-1-1,1 1 1,-1-1 0,-1 0-1,1 0 1,1-17 0,-27 69-478,19-34 458,0 0 0,0 1 0,1-1 0,1 1 0,-1 0 0,2 0-1,-1 0 1,1 0 0,1 0 0,0 0 0,2 18 0,-1-26-7,0-1 0,1 1 1,-1 0-1,1 0 0,-1-1 1,1 1-1,0-1 0,0 0 1,-1 1-1,1-1 0,0 0 1,0 0-1,0 0 0,0 0 1,1-1-1,-1 1 0,0 0 1,0-1-1,0 0 0,0 1 0,1-1 1,-1 0-1,0 0 0,0 0 1,3-1-1,2 1-538,1 0 1,-1 0-1,0-1 0,1 0 1,-1-1-1,13-4 0,-14 3-271,0 0 0,-1 0 0,1-1-1,-1 0 1,0 0 0,7-7-1,11-19-6081,-6 0-2543</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0:11.421"/>
    </inkml:context>
    <inkml:brush xml:id="br0">
      <inkml:brushProperty name="width" value="0.025" units="cm"/>
      <inkml:brushProperty name="height" value="0.025" units="cm"/>
    </inkml:brush>
  </inkml:definitions>
  <inkml:trace contextRef="#ctx0" brushRef="#br0">3 0 5285,'0'0'11269,"-1"10"-7735,0 33-2166,1-1 0,2 1 0,2-1 0,15 65 0,61 172 4471,-75-353-5839,-8 38-27,0 0 1,-3 0-1,0 0 0,-17-48 1,16 68-311,5 28-8,7 27 98,-4-37 247,0 1 0,1-1 0,-1 0 1,1 0-1,0 0 0,-1 0 0,1 0 0,0-1 1,0 1-1,0 0 0,0-1 0,0 1 1,1-1-1,-1 0 0,0 0 0,1 0 0,-1 0 1,1 0-1,-1-1 0,1 1 0,-1-1 0,1 1 1,-1-1-1,1 0 0,-1 0 0,1 0 1,0 0-1,-1 0 0,1-1 0,-1 1 0,1-1 1,3-1-1,-1 0 21,0 0 0,0 0 1,0 0-1,0 0 0,0-1 0,0 0 0,-1 0 1,1-1-1,-1 1 0,0-1 0,0 0 1,0 0-1,0 0 0,3-5 0,5-22 52,-9 24-57,-1 0 0,1 0 1,0 1-1,1-1 1,7-11-1,-12 54-127,2-13 211,-3 2-61,0-5 15,0 1 1,2-1-1,0 0 0,1 1 1,5 24-1,-5-41-48,0-1 0,0 1 0,0-1-1,0 1 1,0-1 0,1 1 0,0-1 0,0 0 0,0 1 0,0-1 0,0 0 0,1-1-1,-1 1 1,1 0 0,0-1 0,-1 1 0,1-1 0,1 0 0,-1 0 0,0 0 0,0 0 0,1-1-1,-1 1 1,1-1 0,-1 0 0,1 0 0,0 0 0,-1-1 0,1 1 0,0-1 0,-1 0-1,1 0 1,0 0 0,0 0 0,4-1 0,-4 0-94,-1 0-1,1 0 1,0-1 0,0 1-1,-1-1 1,1 1 0,0-1-1,-1 0 1,0-1 0,1 1 0,-1 0-1,0-1 1,0 0 0,-1 0-1,1 0 1,-1 0 0,1 0-1,-1 0 1,0-1 0,0 1-1,0-1 1,-1 1 0,1-1-1,-1 0 1,0 0 0,0 0 0,0 0-1,0-7 1,2-7-773,-1 0 1,-1-1-1,-1 1 1,-1 0-1,-2-19 0,-7-9-5593,-6-1-2717</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5.764"/>
    </inkml:context>
    <inkml:brush xml:id="br0">
      <inkml:brushProperty name="width" value="0.025" units="cm"/>
      <inkml:brushProperty name="height" value="0.025" units="cm"/>
    </inkml:brush>
  </inkml:definitions>
  <inkml:trace contextRef="#ctx0" brushRef="#br0">158 12 20499,'0'0'10159,"-8"-3"-9406,1 1-682,0 0-1,-1 0 1,1 1 0,0 0 0,-1 1-1,1 0 1,0 0 0,-1 0 0,-11 3-1,16-2-71,-1-1 0,1 1 0,0 0 0,0 0-1,0 0 1,0 0 0,0 1 0,0-1 0,1 1-1,-1 0 1,0 0 0,1 0 0,-1 0 0,1 0-1,0 0 1,0 1 0,-1-1 0,2 1 0,-1 0-1,0-1 1,0 1 0,1 0 0,0 0 0,0 0-1,-1 0 1,2 0 0,-1 0 0,-1 7 0,2-8-40,0 1-1,0 0 1,1 0 0,-1-1 0,1 1 0,-1 0 0,1-1 0,0 1 0,0-1-1,0 1 1,0-1 0,1 0 0,-1 1 0,0-1 0,1 0 0,0 0 0,0 0-1,-1 0 1,1 0 0,0 0 0,0 0 0,1-1 0,-1 1 0,0-1 0,1 0 0,-1 1-1,1-1 1,-1 0 0,1-1 0,-1 1 0,6 1 0,12 3-441,0-1 0,0-1 1,28 1-1,-14-1-744,-23-1 974,0 0 0,-1 0-1,1 1 1,-1 0 0,20 9-1,-28-11 267,-1 0-1,0 0 0,1-1 0,-1 1 1,0 0-1,1 0 0,-1 1 0,0-1 0,0 0 1,0 0-1,0 0 0,0 1 0,0-1 1,0 1-1,0-1 0,-1 1 0,1-1 0,-1 1 1,2 2-1,-3-2 48,1 0 0,0 0 1,-1 0-1,1 0 0,-1 0 1,1 0-1,-1 0 0,0 0 0,0-1 1,0 1-1,0 0 0,0 0 1,-1-1-1,1 1 0,0-1 0,-1 1 1,1-1-1,-1 1 0,0-1 1,-1 1-1,-13 11-6,0-2 0,-1 0 0,0-1 0,-1-1 0,0 0 0,0-1 0,-1-1 0,0-1 0,-31 6 0,22-12-3739,10-7-3603</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0:11.766"/>
    </inkml:context>
    <inkml:brush xml:id="br0">
      <inkml:brushProperty name="width" value="0.025" units="cm"/>
      <inkml:brushProperty name="height" value="0.025" units="cm"/>
    </inkml:brush>
  </inkml:definitions>
  <inkml:trace contextRef="#ctx0" brushRef="#br0">1 1 3812,'0'0'23478,"51"34"-26937,-28-29-962,-2 2-1728,-1 2-3941</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0:12.373"/>
    </inkml:context>
    <inkml:brush xml:id="br0">
      <inkml:brushProperty name="width" value="0.025" units="cm"/>
      <inkml:brushProperty name="height" value="0.025" units="cm"/>
    </inkml:brush>
  </inkml:definitions>
  <inkml:trace contextRef="#ctx0" brushRef="#br0">144 319 15503,'0'0'3112,"-8"0"-475,-15-1-979,13 0-960,1 0 0,-1 0-1,1 2 1,0-1-1,-17 3 1,24-2-630,0-1 1,0 1 0,0 0-1,0 0 1,0 0-1,0 0 1,0 0 0,0 0-1,0 0 1,1 1 0,-1-1-1,0 1 1,1-1-1,-1 1 1,1-1 0,0 1-1,0 0 1,-1 0 0,1 0-1,0 0 1,0 0-1,1 0 1,-1 0 0,0 0-1,1 0 1,-1 0 0,1 0-1,0 0 1,-1 1-1,1-1 1,1 3 0,-1 5-63,1 0-1,0-1 1,1 1 0,0-1 0,0 0 0,1 1 0,0-1-1,1 0 1,0-1 0,0 1 0,9 12 0,7 5-73,0 0 0,28 25 1,-31-34-12,-1 0 0,-1 1 0,0 1 0,-1 1 0,12 21 0,-24-36 158,0 0-1,0 0 1,0 0 0,0 1-1,-1-1 1,0 1 0,0-1 0,-1 1-1,1-1 1,-1 1 0,-1-1 0,1 1-1,-1-1 1,0 1 0,0-1-1,0 1 1,-1-1 0,1 0 0,-2 0-1,1 0 1,0 0 0,-1 0 0,0 0-1,0-1 1,0 1 0,-1-1-1,0 0 1,1 0 0,-1 0 0,-1 0-1,1-1 1,0 0 0,-1 0 0,0 0-1,0 0 1,0-1 0,0 0-1,0 0 1,0 0 0,-1 0 0,1-1-1,0 0 1,-1 0 0,1-1 0,-11 1-1,13-1-63,1-1 0,-1 1-1,0 0 1,0-1-1,0 1 1,1-1 0,-1 0-1,0 0 1,1 0-1,-1 0 1,1 0 0,-1-1-1,1 1 1,0-1 0,-1 0-1,1 0 1,0 1-1,0-1 1,-2-4 0,0 1-64,1 0 1,-1-1-1,2 1 1,-1-1-1,1 0 1,-1 0-1,1 0 1,-1-9-1,0-4-379,1 0-1,0-1 1,2 1-1,3-37 0,1 32-149,1 1 0,1 0-1,1 0 1,16-37-1,53-86-2842,-11 20 1314,-52 101 2040,-2 0 0,0-1 0,-2 0 0,-1-1 0,-1 0 0,-1 0 0,3-41 0,-9 68 78,0-1 1,1 0-1,-1 1 1,0-1-1,0 1 1,0-1-1,0 0 1,0 1-1,0-1 1,0 0-1,0 1 1,0-1-1,0 0 1,0 1-1,0-1 1,0 1-1,0-1 1,-1 0-1,1 1 1,0-1-1,0 1 1,-1-1-1,1 1 1,-1-1-1,1 0 1,0 1-1,-1 0 1,1-1-1,-1 1 1,1-1-1,-1 1 1,1-1-1,-1 1 1,1 0-1,-1 0 1,1-1-1,-1 1 1,0 0-1,1 0 1,-1-1-1,0 1 1,1 0-1,-1 0 1,1 0-1,-1 0 1,0 0-1,1 0 1,-1 0-1,0 0 1,1 0-1,-2 1 1,0 0 24,1 0 1,-1 0-1,0 0 1,1 0-1,-1 0 0,1 1 1,-1-1-1,1 0 1,0 1-1,0-1 1,0 1-1,0-1 1,0 1-1,0 0 0,0 0 1,-1 3-1,-2 13 122,0 0 0,1 1 0,1-1 0,1 1 0,1-1 0,1 1 0,5 35 0,0-19 2,2-1 0,2-1 1,17 43-1,14 10-134,-38-81-32,0 0-1,0 0 1,0 0-1,0-1 1,1 1 0,0-1-1,0 0 1,0 0 0,0 0-1,1-1 1,0 1-1,-1-1 1,1 0 0,6 2-1,-10-5 22,-1 0 0,1 1 0,-1-1 0,1 0 0,-1 0 0,1 0 0,-1 0 0,0 0-1,1 0 1,-1 0 0,1 0 0,-1 0 0,1 0 0,-1 0 0,1 0 0,-1 0 0,1 0-1,-1 0 1,1-1 0,-1 1 0,0 0 0,1 0 0,-1 0 0,1-1 0,-1 1 0,0 0 0,1-1-1,-1 1 1,0 0 0,1-1 0,-1 1 0,0 0 0,0-1 0,1 1 0,-1-1 0,0 1-1,0 0 1,1-1 0,-2-24 706,-17-24-131,-2 23-737,-2 1 0,0 0 0,-2 2 0,0 1 0,-2 0 0,-38-23 0,-18-17 447,81 61-274,0 0 0,0 0 0,0 1 0,0-1-1,0 0 1,0 0 0,0 0 0,0 0 0,0 0 0,0 0 0,1 0 0,-1 0-1,0-1 1,1 1 0,-1 0 0,1 0 0,-1-1 0,1 1 0,0 0-1,-1-1 1,1-1 0,0 2-18,1 0 1,-1 0-1,1 0 0,-1 1 0,1-1 0,0 0 0,-1 0 0,1 0 1,0 0-1,-1 1 0,1-1 0,0 0 0,0 1 0,0-1 1,0 1-1,0-1 0,0 1 0,0-1 0,0 1 0,2-1 1,10-3-36,0 1 1,0 1-1,20-2 1,-14 2 42,-8 1-217,35-7-1676,-17-2-4546,-16 2-3043</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0:12.795"/>
    </inkml:context>
    <inkml:brush xml:id="br0">
      <inkml:brushProperty name="width" value="0.025" units="cm"/>
      <inkml:brushProperty name="height" value="0.025" units="cm"/>
    </inkml:brush>
  </inkml:definitions>
  <inkml:trace contextRef="#ctx0" brushRef="#br0">1 90 8296,'0'0'21855,"11"-5"-24983,57-28-1326,9-15-7086,-76 47 11707,-1 1 0,1 0-1,-1-1 1,1 1 0,0 0-1,-1 0 1,1-1 0,-1 1-1,1 0 1,0 0 0,-1 0-1,1 0 1,-1 0 0,1 0 0,0 0-1,-1 0 1,1 0 0,0 0-1,-1 0 1,1 0 0,-1 0-1,1 1 1,0-1 0,-1 0 0,1 1-1,-1-1 1,1 0 0,-1 1-1,1-1 1,-1 0 0,1 1-1,-1-1 1,1 1 0,-1-1 0,1 1-1,-1-1 1,0 1 0,1-1-1,-1 1 1,0-1 0,0 1-1,1 0 1,-1-1 0,0 1-1,0-1 1,0 1 0,0 0 0,0-1-1,0 1 1,0 1 0,10 46 3960,-7-31-3058,-3-14-1023,1 0 0,0 1 0,0-1 0,1 0 0,-1 0 0,1 0 0,0 0 0,-1 0 0,1 0 0,0-1 0,5 5 0,10-1-5098,-7-6-4925</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0:40.929"/>
    </inkml:context>
    <inkml:brush xml:id="br0">
      <inkml:brushProperty name="width" value="0.025" units="cm"/>
      <inkml:brushProperty name="height" value="0.025" units="cm"/>
    </inkml:brush>
  </inkml:definitions>
  <inkml:trace contextRef="#ctx0" brushRef="#br0">0 327 8968,'0'0'139,"11"-1"-80,634-29 5148,-157 15-4109,257-47 598,388-20-1273,-113 66-76,-135 5-240,1392-28-17,-784 60 1,-795-13 512,-3-41 545,-515 19-1041,109-12-385,-228 15-1740,-22-4-2540</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0:42.910"/>
    </inkml:context>
    <inkml:brush xml:id="br0">
      <inkml:brushProperty name="width" value="0.025" units="cm"/>
      <inkml:brushProperty name="height" value="0.025" units="cm"/>
    </inkml:brush>
  </inkml:definitions>
  <inkml:trace contextRef="#ctx0" brushRef="#br0">0 453 9385,'19'-2'520,"1"0"0,-1-1 0,36-11 0,10-1-118,18 4 64,1 3-1,90 4 0,170 22 256,-1-1-558,1290-17 2090,-475-4-380,-566 9-1734,1107-25-11,-46-114 471,-631 44 115,-797 73-694,356-34 355,-571 50-335,29-4 172,44-10 1,-73 12-171,-1 1-1,1-1 1,-1-1 0,0 1 0,-1-2-1,1 1 1,-1-1 0,1-1 0,-1 1-1,8-9 1,-5-7 163,-1 4-1886,4 13-3254,42 4-2000,-12 0 102</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0:54.162"/>
    </inkml:context>
    <inkml:brush xml:id="br0">
      <inkml:brushProperty name="width" value="0.025" units="cm"/>
      <inkml:brushProperty name="height" value="0.025" units="cm"/>
    </inkml:brush>
  </inkml:definitions>
  <inkml:trace contextRef="#ctx0" brushRef="#br0">0 0 11787,'0'0'1159,"15"1"-1352,654 21 312,-221-9-67,1579-10 1333,-906-15-720,1565 3 401,604 0-392,-3211 9-550,85-1 103,273 33-1,-424-30-245,-10-2-7,1 1-1,0-1 0,0 1 0,0 0 0,0 0 0,-1 0 0,1 0 0,0 1 0,-1-1 0,7 5 0,-10-6-10,0 0 1,0 0-1,1 0 1,-1 1-1,0-1 0,0 0 1,0 0-1,0 0 1,0 0-1,1 0 0,-1 0 1,0 1-1,0-1 1,0 0-1,0 0 0,0 0 1,0 0-1,0 1 1,0-1-1,0 0 0,0 0 1,1 0-1,-1 1 1,0-1-1,0 0 0,0 0 1,0 0-1,0 0 1,0 1-1,0-1 0,0 0 1,0 0-1,-1 0 1,1 1-1,0-1 0,0 0 1,0 0-1,0 0 1,0 0-1,0 1 0,0-1 1,0 0-1,0 0 0,-1 0 1,1 0-1,0 0 1,0 1-1,0-1 0,-1 0 1,-12 3-2853,-20-3-2449</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0:55.378"/>
    </inkml:context>
    <inkml:brush xml:id="br0">
      <inkml:brushProperty name="width" value="0.025" units="cm"/>
      <inkml:brushProperty name="height" value="0.025" units="cm"/>
    </inkml:brush>
  </inkml:definitions>
  <inkml:trace contextRef="#ctx0" brushRef="#br0">4 165 8456,'-4'-3'867,"12"-3"20,14-4 82,45-5-833,-1 3 0,119-7 1,142 15 477,-189 6-516,1005-54-66,1159 7 1970,-1242 90-1383,272 2 913,-1154-47-1631,348 48 0,-404-27-1774,-6-1-1939</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1:08.654"/>
    </inkml:context>
    <inkml:brush xml:id="br0">
      <inkml:brushProperty name="width" value="0.025" units="cm"/>
      <inkml:brushProperty name="height" value="0.025" units="cm"/>
    </inkml:brush>
  </inkml:definitions>
  <inkml:trace contextRef="#ctx0" brushRef="#br0">0 244 12460,'0'0'651,"11"-5"-368,14-6-206,1 1 0,0 1 1,1 1-1,0 1 0,31-3 0,156-10 600,-72 9-477,283-42-187,199-19 27,816 44 150,-1221 30 10,512 19 424,-213-3 332,2903 6 860,-2705-24-1336,299 30-299,-309-3-133,-242-14-4,650 5 227,-965-27 287,191-36-1,-80 8-129,-246 35-544,1 0-1,0 2 1,-1 0-1,20 2 1,-34-2 33,1 0-1,-1 0 1,0 0-1,1 0 1,-1-1 0,0 1-1,1 0 1,-1 1-1,0-1 1,1 0 0,-1 0-1,0 0 1,1 0-1,-1 0 1,0 0 0,1 0-1,-1 0 1,0 0-1,0 1 1,1-1-1,-1 0 1,0 0 0,1 0-1,-1 1 1,0-1-1,0 0 1,0 0 0,1 1-1,-1-1 1,0 0-1,0 0 1,0 1 0,0-1-1,1 0 1,-1 1-1,0-1 1,0 0-1,0 1 1,0-1 0,0 0-1,0 1 1,0-1-1,0 0 1,0 1 0,0-1-1,0 0 1,0 1-1,0-1 1,0 0 0,0 0-1,-1 1 1,1-1-1,0 0 1,0 1-1,0-1 1,0 0 0,0 1-1,-1-1 1,1 0-1,0 0 1,0 0 0,-1 1-1,1-1 1,-21 6-5784</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1:21.491"/>
    </inkml:context>
    <inkml:brush xml:id="br0">
      <inkml:brushProperty name="width" value="0.025" units="cm"/>
      <inkml:brushProperty name="height" value="0.025" units="cm"/>
    </inkml:brush>
  </inkml:definitions>
  <inkml:trace contextRef="#ctx0" brushRef="#br0">40 0 4612,'0'0'8398,"-7"6"-7304,-23 18-309,30-24-761,0 0 1,0 0-1,0 0 1,-1 0-1,1 0 0,0 1 1,0-1-1,0 0 1,0 0-1,0 0 1,0 0-1,0 0 1,-1 0-1,1 1 0,0-1 1,0 0-1,0 0 1,0 0-1,0 0 1,0 0-1,0 1 1,0-1-1,0 0 1,0 0-1,0 0 0,0 0 1,0 0-1,0 1 1,0-1-1,0 0 1,0 0-1,0 0 1,0 0-1,0 1 0,0-1 1,0 0-1,0 0 1,0 0-1,1 0 1,-1 0-1,0 1 1,0-1-1,0 0 0,0 0 1,0 0-1,0 0 1,0 0-1,0 0 1,1 0-1,-1 0 1,0 0-1,0 1 1,0-1-1,0 0 0,1 0 1,14 4 312,15-2-180,283 29 1699,-180-13-1438,422 17 1124,-82-9-1360,233 10-134,2-35 3,-561-2-48,593-39 191,34 1 87,-360 54 310,-3 0 617,-402-15-1306,0-1 0,-1 1 0,1-1 0,-1 0 0,10-4 0,-15 4-312,0 0 0,0 0 0,0 0 0,0-1 0,0 0 0,0 0 0,0 0 1,-1 0-1,5-4 0,6-11-4704</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1:27.084"/>
    </inkml:context>
    <inkml:brush xml:id="br0">
      <inkml:brushProperty name="width" value="0.025" units="cm"/>
      <inkml:brushProperty name="height" value="0.025" units="cm"/>
    </inkml:brush>
  </inkml:definitions>
  <inkml:trace contextRef="#ctx0" brushRef="#br0">1 378 9705,'0'0'3556,"77"-55"-2980,-27 24 385,7-3 160,7 2-64,8-2-384,0 0-257,2-1-288,-2 4-64,-5 2-64,-8 5 32,-8 7-32,-11 8 0,-9 4-320,-7 3-1378,-3 1-1184,-9-3-2147</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6.278"/>
    </inkml:context>
    <inkml:brush xml:id="br0">
      <inkml:brushProperty name="width" value="0.025" units="cm"/>
      <inkml:brushProperty name="height" value="0.025" units="cm"/>
    </inkml:brush>
  </inkml:definitions>
  <inkml:trace contextRef="#ctx0" brushRef="#br0">0 342 10314,'3'-5'66,"93"-163"3937,-82 138 400,19-57 1,-46 123 498,-6 15-3306,-43 120-1875,51-136 440,3 0 1,0 0-1,3 1 0,-3 45 0,8-79-137,0 0 0,0-1 0,0 1 0,0 0 0,0-1 0,0 1 0,0 0 0,1-1 0,-1 1 0,0 0 0,1-1 0,-1 1 1,1-1-1,0 1 0,0-1 0,-1 1 0,1-1 0,0 1 0,0-1 0,0 0 0,1 0 0,-1 0 0,0 1 0,0-1 0,1 0 0,1 1 0,-1-2 30,1 1 0,-1-1 0,1 0 1,0 1-1,-1-1 0,1 0 0,0-1 1,-1 1-1,1 0 0,-1-1 0,1 1 1,-1-1-1,1 0 0,4-2 0,7-4 150,0-1 0,0 0 0,0-1 1,16-14-1,11-15-197,-1-3 1,-1-1 0,-3-1-1,-2-2 1,-1-2 0,-3-1 0,-1-1-1,28-69 1,-48 76-1263,-90 166-9224,45-69 3796</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1:27.534"/>
    </inkml:context>
    <inkml:brush xml:id="br0">
      <inkml:brushProperty name="width" value="0.025" units="cm"/>
      <inkml:brushProperty name="height" value="0.025" units="cm"/>
    </inkml:brush>
  </inkml:definitions>
  <inkml:trace contextRef="#ctx0" brushRef="#br0">315 45 9321,'0'0'3406,"6"-9"-1714,18-26 86,-71 87 948,-49 32-2949,76-67 453,-21 17-185,-1 0 592,-41 45-1,81-77-609,1-1-1,-1 0 0,1 1 0,0-1 0,0 1 0,0-1 0,0 1 0,0-1 0,0 1 0,0 0 0,1-1 0,-1 1 0,1 0 0,-1 0 0,1-1 0,-1 4 1,1-5-24,1 1 0,-1 0 0,0 0 1,1-1-1,-1 1 0,0 0 0,1-1 1,-1 1-1,1-1 0,-1 1 0,1 0 1,-1-1-1,1 1 0,-1-1 0,1 1 1,0-1-1,-1 1 0,1-1 0,0 0 1,-1 1-1,1-1 0,0 0 1,0 0-1,-1 1 0,2-1 0,8 1 11,-1 0-1,1 0 1,-1-1-1,17-1 1,-24 1 4,39-6 86,-1-2 0,0-1 0,64-24 0,-48 15-167,29-10-1032,0-1-2754</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1:28.552"/>
    </inkml:context>
    <inkml:brush xml:id="br0">
      <inkml:brushProperty name="width" value="0.025" units="cm"/>
      <inkml:brushProperty name="height" value="0.025" units="cm"/>
    </inkml:brush>
  </inkml:definitions>
  <inkml:trace contextRef="#ctx0" brushRef="#br0">1 72 5125,'0'0'8920,"0"-8"-6096,0-26-512,0 35-2235,1-1 1,-1 0-1,0 0 0,0 0 1,0 0-1,0 1 0,0-1 1,0 0-1,0 0 1,0 0-1,0 0 0,1 0 1,-1 1-1,0-1 1,0 0-1,0 0 0,0 0 1,0 0-1,1 0 0,-1 0 1,0 0-1,0 0 1,0 1-1,0-1 0,1 0 1,-1 0-1,0 0 1,0 0-1,0 0 0,1 0 1,-1 0-1,0 0 0,0 0 1,0 0-1,1 0 1,-1 0-1,0 0 0,0-1 1,0 1-1,0 0 0,1 0 1,-1 0-1,0 0 1,0 0-1,0 0 0,0 0 1,0 0-1,1 0 1,-1-1-1,0 1 0,0 0 1,0 0-1,0 0 0,0 0 1,0-1-1,0 1 1,1 0-1,-1 0 0,9 14 18,6 23 633,-1 0-1,-2 2 0,13 72 1,4 126-212,-15-99 270,-20-304 1606,6 99-1832,-2-11-683,4-203-816,-2 279 932,0-1 1,0 1-1,1 0 1,-1 0-1,0-1 1,1 1-1,-1 0 1,1 0-1,0 0 1,0 0-1,0 0 1,0 0-1,0 0 1,0 0-1,1 0 0,-1 1 1,0-1-1,1 0 1,0 1-1,-1-1 1,1 1-1,0 0 1,3-3-1,-2 3-12,0 1-1,0-1 1,1 1-1,-1-1 1,0 1-1,0 0 0,1 0 1,-1 0-1,0 0 1,0 1-1,1 0 1,-1-1-1,0 1 1,4 2-1,5 2-31,0 0 0,-1 1 0,0 0-1,0 1 1,-1 0 0,0 1 0,12 11 0,-19-16 58,0-1 1,-1 1 0,1 0 0,-1 0 0,0 0 0,0 1 0,0-1 0,0 0 0,-1 1 0,1-1 0,-1 1 0,0-1 0,0 1 0,0 0 0,-1-1 0,1 1 0,-1 0 0,0 0 0,0-1 0,-1 7 0,0-5 21,-1 1 0,0 0 0,0-1 0,-1 1 0,1-1-1,-1 0 1,0 0 0,-1 0 0,1 0 0,-1-1 0,0 1 0,-4 3 0,-3 2 27,0-1 0,-1 0-1,0-1 1,0 0 0,0-1 0,-1 0 0,0-1 0,-1-1 0,1 0 0,-17 4 0,-2-9 351,31 0-444,0 0 0,1 0 0,-1 0 0,1 0 0,-1-1 0,0 1 0,1 0 0,-1-1 0,1 1 0,-1 0 1,1-1-1,-1 1 0,1-1 0,-1 1 0,1-1 0,0 1 0,-1-1 0,1 1 0,0-1 0,-1 1 0,1-1 1,0 0-1,0 1 0,-1-1 0,1 0 0,0-3-443,1 1-1,-1 0 1,1 0 0,0 0 0,0 0-1,0 0 1,0 0 0,1 0 0,-1 1-1,1-1 1,-1 0 0,1 1 0,0-1 0,4-3-1,16-21-6149</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1:29.254"/>
    </inkml:context>
    <inkml:brush xml:id="br0">
      <inkml:brushProperty name="width" value="0.025" units="cm"/>
      <inkml:brushProperty name="height" value="0.025" units="cm"/>
    </inkml:brush>
  </inkml:definitions>
  <inkml:trace contextRef="#ctx0" brushRef="#br0">10 51 8648,'0'0'6358,"-2"-8"-4078,-5-24-401,7 32-1830,0-1 0,0 1 0,0-1 0,0 1 0,0 0 1,0-1-1,0 1 0,0-1 0,0 1 0,0-1 0,1 1 0,-1 0 1,0-1-1,0 1 0,1 0 0,-1-1 0,0 1 0,0 0 0,1-1 1,-1 1-1,0 0 0,1-1 0,-1 1 0,0 0 0,1 0 0,-1-1 1,1 1-1,-1 0 0,0 0 0,1 0 0,-1 0 0,1 0 0,-1 0 0,1-1 1,-1 1-1,0 0 0,1 0 0,-1 0 0,1 0 0,-1 1 0,1-1 1,-1 0-1,1 0 0,-1 0 0,0 0 0,1 0 0,0 1 0,19 5 796,-12-1-668,0 1 1,0-1-1,0 1 0,-1 1 1,0-1-1,-1 1 1,1 0-1,-1 1 0,-1-1 1,1 1-1,-1 1 1,-1-1-1,1 0 0,-1 1 1,5 18-1,-3-2 548,-1-1 1,-1 2-1,-1-1 0,-1 47 1,-40-79-1773,29 4-587,-12-4-1462,15-1-7826,6 4 3849</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1:29.891"/>
    </inkml:context>
    <inkml:brush xml:id="br0">
      <inkml:brushProperty name="width" value="0.025" units="cm"/>
      <inkml:brushProperty name="height" value="0.025" units="cm"/>
    </inkml:brush>
  </inkml:definitions>
  <inkml:trace contextRef="#ctx0" brushRef="#br0">69 265 4901,'0'0'6956,"-8"0"-5008,-29 0 56,14 0 3743,45-9-3419,-8-3-1976,-2 0 0,1 0 0,-2-2-1,0 1 1,0-1 0,13-24 0,-17 27-284,-1-1-1,-1 0 1,1 0-1,-2 0 1,0 0 0,0-1-1,-1 0 1,-1 0-1,2-18 1,-7 74-322,1-27 319,1 1-1,1-1 1,0 0 0,4 27-1,-2-40-31,0 1 0,0-1 0,0 0 0,1 0-1,-1 0 1,1 0 0,0 0 0,0 0 0,0-1 0,0 0-1,0 1 1,1-1 0,-1 0 0,6 2 0,28 22 56,-17-6-149,-3-17-3479,-16-4 3167,0 0 0,1 0-1,-1 0 1,0 0 0,1 0-1,-1-1 1,0 1 0,0 0-1,0-1 1,0 1 0,0-1-1,0 1 1,-1-1 0,1 0-1,0 1 1,-1-1 0,1 0 0,-1 1-1,0-1 1,0 0 0,1 0-1,-1 1 1,-1-4 0,2-21-4561,-1-6-1847</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1:30.265"/>
    </inkml:context>
    <inkml:brush xml:id="br0">
      <inkml:brushProperty name="width" value="0.025" units="cm"/>
      <inkml:brushProperty name="height" value="0.025" units="cm"/>
    </inkml:brush>
  </inkml:definitions>
  <inkml:trace contextRef="#ctx0" brushRef="#br0">52 18 9385,'0'0'10826,"-51"-18"-8328,53 20-2530,10 7 64,3 3-32,0 2-1409,-3-1-1666,-1-4-3139</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1:30.609"/>
    </inkml:context>
    <inkml:brush xml:id="br0">
      <inkml:brushProperty name="width" value="0.025" units="cm"/>
      <inkml:brushProperty name="height" value="0.025" units="cm"/>
    </inkml:brush>
  </inkml:definitions>
  <inkml:trace contextRef="#ctx0" brushRef="#br0">1 127 12684,'0'0'2765,"5"-9"-448,5-6-1648,0-1-1,1 2 1,16-17 0,-24 27-621,0 0-1,0 1 1,1 0 0,-1 0 0,1 0 0,0 0-1,0 0 1,0 1 0,0 0 0,0 0 0,0 0-1,1 0 1,-1 1 0,1 0 0,-1-1 0,1 2-1,-1-1 1,1 0 0,0 1 0,-1 0 0,6 1-1,-8-1-54,-1 1 0,0 0 0,0 0 0,0 0 0,0 0 0,0 0 0,0 0 0,0 1 0,0-1 0,0 0 0,0 0-1,0 1 1,-1-1 0,1 1 0,-1-1 0,1 0 0,-1 1 0,1-1 0,-1 1 0,0-1 0,0 1 0,0-1 0,0 1 0,0 2 0,-1 46 119,1-40-48,-10 65 540,7-59-332,0 0 0,1 0 1,1 0-1,1 25 0,0-40-245,0 0 1,0-1-1,0 1 1,0 0-1,0-1 1,1 1-1,-1 0 1,0 0-1,0-1 1,1 1-1,-1 0 1,0-1-1,1 1 1,-1 0-1,1-1 1,-1 1-1,1-1 1,-1 1-1,1-1 1,-1 1-1,1-1 1,0 1-1,-1-1 1,1 0-1,-1 1 1,1-1-1,0 0 1,0 1-1,0-1 1,26-4 685,-21 2-556,-1-1-1,1 0 0,0-1 0,-1 1 0,0-1 0,7-6 1,-4 2-18,0-1 1,-1 0-1,-1 0 0,1-1 1,-2 0-1,1 0 1,-1 0-1,-1-1 1,0 0-1,0 0 0,-1 0 1,-1 0-1,0 0 1,0-1-1,-1 1 0,-1-19 1,0 29-135,-1-1 1,1 1-1,-1 0 1,0 0-1,1-1 1,-1 1-1,0 0 1,0 0-1,0 0 1,0 0-1,0 0 1,0 0-1,0 0 1,0 0-1,-1 0 1,1 1-1,0-1 1,0 0-1,-1 1 1,1-1-1,0 1 1,-1 0-1,1-1 1,-1 1-1,1 0 1,0 0-1,-1 0 1,1 0-1,-3 0 1,2 0-39,1 0 0,0 0 0,-1 0 1,1 0-1,0 0 0,-1 0 0,1 0 0,0 1 1,0-1-1,-1 0 0,1 1 0,0-1 0,0 1 1,-1 0-1,1-1 0,0 1 0,0 0 0,0 0 1,0-1-1,0 1 0,0 0 0,0 0 0,0 0 1,1 0-1,-1 0 0,0 1 0,1-1 0,-1 0 1,0 0-1,1 0 0,-1 1 0,1-1 1,-1 2-1,1 1-393,0-1 0,0 1-1,0-1 1,0 1 0,1-1 0,-1 1 0,1-1 0,0 1 0,0-1 0,0 0 0,0 1 0,1-1 0,2 5-1,-2-6-186,-1 0-1,1 0 0,0 0 0,1 0 1,-1 0-1,0 0 0,0-1 0,1 1 0,-1-1 1,1 0-1,-1 0 0,1 0 0,0 0 0,-1 0 1,1 0-1,0 0 0,4-1 0,16 2-6870</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1:31.267"/>
    </inkml:context>
    <inkml:brush xml:id="br0">
      <inkml:brushProperty name="width" value="0.025" units="cm"/>
      <inkml:brushProperty name="height" value="0.025" units="cm"/>
    </inkml:brush>
  </inkml:definitions>
  <inkml:trace contextRef="#ctx0" brushRef="#br0">103 330 9801,'0'0'9177,"-9"-5"-7490,-31-10-555,38 15-1095,1-1 0,0 1 1,-1 0-1,1 0 1,-1 0-1,1 1 0,-1-1 1,1 0-1,-1 0 1,1 1-1,-1-1 0,1 1 1,0-1-1,-1 1 1,1 0-1,0 0 0,0-1 1,-1 1-1,1 0 1,0 0-1,0 0 0,0 0 1,0 1-1,0-1 1,0 0-1,0 0 0,1 0 1,-1 1-1,0-1 1,1 0-1,-2 3 0,-10 41 486,11-42-498,1-1 1,-1 1 0,1-1 0,0 1-1,0 0 1,0-1 0,0 1 0,0-1 0,1 1-1,-1 0 1,1-1 0,-1 1 0,1-1-1,0 1 1,0-1 0,0 0 0,0 1-1,1-1 1,-1 0 0,1 0 0,-1 0 0,1 0-1,4 4 1,-3-5 0,0 1 0,0-1 0,0 0 0,1 0 0,-1 0-1,1-1 1,-1 1 0,1-1 0,-1 1 0,1-1 0,-1 0 0,1-1 0,-1 1 0,1-1-1,-1 1 1,0-1 0,1 0 0,4-2 0,-1 0 3,0 0 0,0-1-1,0 0 1,-1 0 0,1 0 0,-1-1-1,0 0 1,0 0 0,0-1 0,-1 0 0,0 0-1,0 0 1,-1 0 0,0-1 0,0 0-1,0 0 1,-1 0 0,0 0 0,0 0 0,0-1-1,-1 1 1,1-9 0,-18 37-467,11-14 421,2 1 0,-1-1 0,1 1-1,1 0 1,-1 0 0,1-1 0,0 1 0,1 13-1,0-21 17,0 1 0,1-1 0,-1 1 0,0-1 0,0 1 0,1-1 0,-1 0 1,0 1-1,0-1 0,1 1 0,-1-1 0,1 0 0,-1 1 0,0-1 0,1 0 0,-1 1 0,1-1 0,-1 0 0,1 1 0,-1-1 0,1 0 0,-1 0 0,1 0 0,-1 0 0,1 1 0,-1-1 0,1 0 0,-1 0 0,1 0 0,-1 0 0,1 0 0,-1 0 0,1 0 0,-1 0 0,1-1 0,-1 1 0,2 0 0,20-8 108,-11 0-60,0-1 1,-1 0-1,0-1 1,0 0 0,-1-1-1,0 1 1,-1-2-1,9-15 1,4-12 277,23-53 0,-37 75-253,-1 1-1,-1-1 0,0-1 1,-1 1-1,-1-1 1,0 1-1,-1-24 0,-2 41-73,0-1-1,1 1 1,-1 0-1,0 0 1,0 0-1,0-1 1,0 1-1,0 0 1,0 0 0,0-1-1,0 1 1,0 0-1,0 0 1,-1 0-1,1-1 1,0 1-1,0 0 1,0 0-1,0 0 1,0-1-1,0 1 1,0 0-1,0 0 1,-1 0-1,1 0 1,0-1-1,0 1 1,0 0-1,0 0 1,0 0-1,-1 0 1,1 0-1,0 0 1,0-1-1,0 1 1,-1 0-1,1 0 1,0 0 0,0 0-1,0 0 1,-1 0-1,1 0 1,0 0-1,0 0 1,-1 0-1,1 0 1,0 0-1,0 0 1,0 0-1,-1 0 1,1 0-1,0 0 1,0 0-1,0 0 1,-1 1-1,1-1 1,0 0-1,0 0 1,0 0-1,-1 0 1,1 0-1,0 0 1,0 1-1,0-1 1,0 0-1,0 0 1,-1 1 0,-11 11-241,2 8 268,0 0 0,1 0 0,1 1 0,1 0 1,1 0-1,1 1 0,1-1 0,1 1 0,0 0 0,2 0 0,1 0 0,3 34 0,-2-53-8,0 1 1,0-1-1,1 1 0,-1-1 1,1 0-1,0 0 0,0 0 1,0 0-1,0 0 0,0 0 1,1 0-1,0-1 0,-1 1 1,1-1-1,0 0 0,0 0 1,0 0-1,0 0 1,0-1-1,1 1 0,-1-1 1,0 1-1,1-1 0,-1 0 1,1-1-1,0 1 0,-1-1 1,1 1-1,-1-1 0,1 0 1,0 0-1,-1-1 0,1 1 1,0-1-1,-1 0 0,1 0 1,-1 0-1,0 0 1,1 0-1,-1-1 0,0 0 1,0 1-1,0-1 0,0-1 1,0 1-1,0 0 0,3-4 1,4-8 8,1-1 1,-2-1 0,0 0-1,-1 0 1,-1-1 0,0 0 0,-2 0-1,0 0 1,0-1 0,-2 0-1,3-28 1,-6 46-38,0 0-1,0-1 1,0 1 0,0 0 0,0-1-1,0 1 1,0 0 0,0-1-1,0 1 1,0 0 0,0-1 0,0 1-1,0 0 1,0-1 0,0 1-1,0 0 1,-1-1 0,1 1 0,0 0-1,0 0 1,0-1 0,0 1-1,-1 0 1,1-1 0,0 1 0,0 0-1,-1 0 1,1 0 0,0-1-1,0 1 1,-1 0 0,1 0 0,0 0-1,-1-1 1,1 1 0,0 0-1,-1 0 1,1 0 0,0 0 0,-1 0-1,1 0 1,0 0 0,-1 0-1,1 0 1,0 0 0,-1 0 0,1 0-1,0 0 1,-1 0 0,1 0-1,0 0 1,-1 0 0,1 1 0,0-1-1,-1 0 1,1 0 0,0 0-1,0 0 1,-1 1 0,1-1 0,0 0-1,0 0 1,-1 1 0,1-1-1,0 0 1,-1 1 0,-17 16-253,11-8 263,1 0 0,0 0-1,0 1 1,0 0 0,1 0-1,1 1 1,0-1 0,0 1-1,1 0 1,1 0 0,-1 0-1,2 0 1,0 0 0,0 0-1,1 14 1,0-23 6,1-1 0,-1 1 1,0-1-1,1 1 0,-1-1 0,1 1 0,-1-1 1,1 1-1,0-1 0,0 1 0,-1-1 1,1 0-1,0 1 0,0-1 0,0 0 0,1 0 1,-1 0-1,0 0 0,0 0 0,1 0 0,-1 0 1,0 0-1,1-1 0,2 2 0,0-1 33,0 0 1,0 0-1,0 0 0,0-1 0,1 0 1,-1 0-1,0 0 0,0 0 0,6-2 1,4 0 116,-1-1 1,0-1 0,0 0-1,-1-1 1,14-7 0,10-11 69,-29 17-369,0 1 0,0 0 1,0 1-1,1 0 0,0 0 0,-1 0 1,1 1-1,1 0 0,-1 0 1,11-1-1,-32 15-12199</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1:32.158"/>
    </inkml:context>
    <inkml:brush xml:id="br0">
      <inkml:brushProperty name="width" value="0.025" units="cm"/>
      <inkml:brushProperty name="height" value="0.025" units="cm"/>
    </inkml:brush>
  </inkml:definitions>
  <inkml:trace contextRef="#ctx0" brushRef="#br0">30 47 14125,'-10'38'2593,"1"-8"-1983,4 7-217,1 1 0,2-1 0,2 1-1,1-1 1,2 1 0,13 62 0,-14-94-369,0 0 0,0 0 1,0 0-1,1 0 1,0 0-1,0-1 0,5 7 1,-7-10-3,0-1-1,0 0 1,1 0 0,-1 1 0,0-1-1,0 0 1,1 0 0,-1-1 0,1 1-1,-1 0 1,1 0 0,-1-1 0,1 1-1,-1 0 1,1-1 0,0 0 0,-1 1-1,1-1 1,-1 0 0,1 0 0,0 0-1,-1 0 1,1 0 0,0 0 0,-1-1-1,1 1 1,0 0 0,-1-1 0,1 1-1,-1-1 1,1 0 0,2-1 0,4-3 167,-1-1 1,0 1 0,1-2-1,-2 1 1,1-1 0,-1 0-1,0 0 1,0-1 0,4-8-1,43-81 424,-49 90-608,7-17 103,0-1 1,-2-1-1,0 0 0,-2 0 1,-1-1-1,-1 1 0,-2-1 1,0 0-1,-2-39 1,-6 44-104,5 21-11,0 1 1,0 0-1,-1 0 1,1 0 0,0-1-1,0 1 1,-1 0 0,1 0-1,0 0 1,-1 0-1,1 0 1,0 0 0,-1 0-1,1-1 1,0 1 0,0 0-1,-1 0 1,1 0 0,0 0-1,-1 0 1,1 1-1,0-1 1,-1 0 0,1 0-1,0 0 1,-1 0 0,1 0-1,0 0 1,0 0-1,-1 1 1,1-1 0,0 0-1,0 0 1,-1 0 0,1 0-1,0 1 1,-3 2-22,1-1 1,0 1-1,-1 0 1,1 0-1,1 0 1,-1 0-1,0 0 1,1 0-1,-3 6 0,-7 33 131,1 0 0,3 0-1,1 1 1,-1 87-1,7-123-91,1 1 0,0-1 0,0 1-1,0-1 1,1 1 0,4 10 0,-5-16-1,0 1 1,0-1 0,0 0-1,0 0 1,0 1 0,1-1-1,-1 0 1,1 0-1,-1 0 1,1-1 0,0 1-1,0 0 1,-1-1 0,1 1-1,0-1 1,0 0 0,1 1-1,-1-1 1,0 0 0,0 0-1,1 0 1,-1-1 0,0 1-1,4 0 1,-6-1 0,0 0 0,1 0-1,-1-1 1,1 1 0,-1 0 0,0 0 0,1 0-1,-1-1 1,0 1 0,1 0 0,-1 0-1,0-1 1,0 1 0,1 0 0,-1-1 0,0 1-1,0 0 1,1-1 0,-1 1 0,0-1-1,0 1 1,0 0 0,0-1 0,0 1 0,1-1-1,-1 1 1,0 0 0,0-1 0,0 1 0,0-1-1,0 1 1,0-1 0,0 1 0,0 0-1,-1-1 1,1 1 0,0-1 0,0 1 0,0 0-1,0-1 1,-1 1 0,1 0 0,0-1 0,0 1-1,-1 0 1,1-1 0,-10-21 149,-9 0-149,-1 0-1,0 1 1,-2 0-1,0 2 1,-1 1-1,-31-19 0,82 52-1145,51 19 0,0-14-3307,2-7-3493,-44-9 1982</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1:32.784"/>
    </inkml:context>
    <inkml:brush xml:id="br0">
      <inkml:brushProperty name="width" value="0.025" units="cm"/>
      <inkml:brushProperty name="height" value="0.025" units="cm"/>
    </inkml:brush>
  </inkml:definitions>
  <inkml:trace contextRef="#ctx0" brushRef="#br0">94 137 1537,'0'0'19133,"-9"-6"-18700,8 5-421,-2-1 6,0 0-1,0 1 1,0-1 0,0 1 0,0-1 0,-1 1 0,1 0-1,0 0 1,-6-1 0,8 3-9,-1-1-1,0 0 1,0 0 0,1 1-1,-1-1 1,0 1 0,1 0-1,-1-1 1,0 1 0,1 0-1,-1 0 1,1 0-1,0 0 1,-1 0 0,1 0-1,0 1 1,0-1 0,-1 0-1,1 1 1,0-1 0,0 1-1,0-1 1,1 1-1,-1-1 1,0 1 0,1 0-1,-2 2 1,1-1 7,-1 0 0,1 0 0,0 0 0,0 0 1,0 0-1,0 0 0,1 0 0,-1 1 0,1-1 0,0 0 0,0 1 0,0-1 0,0 0 0,1 0 1,-1 1-1,1-1 0,2 6 0,-2-7-8,1 0-1,-1-1 1,0 1 0,1-1-1,0 1 1,-1-1 0,1 0-1,0 0 1,-1 0 0,1 0-1,0 0 1,0 0 0,0 0-1,0 0 1,0-1 0,0 1-1,0-1 1,0 1 0,1-1-1,-1 0 1,0 0 0,0 0-1,0 0 1,0 0 0,0-1-1,0 1 1,0-1 0,4-1 0,4-1 52,0 0 1,0-1-1,0-1 1,0 0 0,-1 0-1,0-1 1,0 0-1,0-1 1,-1 1-1,0-2 1,11-12 0,-3 3 159,-1-1 1,-1-1 0,-1 0 0,14-28 0,-34 60-256,0 1 0,1 1 0,0-1 1,1 1-1,1 0 0,0 0 1,1 0-1,0 0 0,0 23 1,4-37 37,-1-1 0,0 0 0,0 1 0,0-1 0,0 0 0,1 1 0,-1-1 0,0 0 0,0 1 0,0-1 0,1 0 0,-1 0 0,0 1 0,1-1 0,-1 0 0,0 0 0,0 0 0,1 1 0,-1-1 0,0 0 0,1 0 0,-1 0 0,1 0 0,-1 0 0,0 0 0,1 0 0,-1 0 0,0 0 0,1 0 0,-1 0 0,0 0 0,1 0 0,-1 0 0,0 0 0,1 0 0,-1 0 0,1 0 0,-1 0 0,0-1 0,0 1 0,1 0 0,-1 0 0,0 0 0,1-1 0,-1 1 0,0 0 0,18-11 453,6-13-254,-2 0 0,-1-2 0,-1 0 0,-1-2 0,16-31 0,-33 56-186,-29 83-525,20-57 458,4-13 49,0-1 1,1 1-1,1 0 1,-1-1-1,2 1 1,-1 12-1,2-22 6,-1 1-1,0 0 1,0 0 0,0-1-1,1 1 1,-1 0 0,0-1-1,1 1 1,-1-1 0,1 1-1,-1 0 1,0-1 0,1 1-1,-1-1 1,1 1 0,0-1-1,-1 0 1,1 1 0,-1-1-1,1 1 1,0-1 0,-1 0-1,1 1 1,0-1 0,-1 0-1,1 0 1,0 0 0,-1 0-1,1 1 1,0-1 0,-1 0-1,1 0 1,0 0 0,0 0-1,-1-1 1,1 1 0,0 0-1,-1 0 1,1 0 0,0-1-1,-1 1 1,1 0 0,0 0-1,-1-1 1,2 0 0,32-16 494,-13-2-337,0-1-1,-1-1 0,-1-1 0,-1 0 0,20-35 0,-45 73-272,-24 63 149,28-72-104,2-1 0,-1 0 0,1 1 0,0 0 0,0-1 0,1 1 0,0-1 1,0 1-1,1 0 0,1 9 0,-1-15-89,-1 0 0,1 0 0,-1 0 0,1 0 0,0 0 0,0 0 0,-1 0 0,1-1 0,0 1 0,0 0-1,0 0 1,0-1 0,0 1 0,0 0 0,0-1 0,0 1 0,0-1 0,0 1 0,0-1 0,0 0 0,0 0 0,1 1 0,-1-1 0,0 0 0,0 0 0,0 0 0,0 0 0,1 0 0,0-1 0,36-8-6059,-13-8-4</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1:33.142"/>
    </inkml:context>
    <inkml:brush xml:id="br0">
      <inkml:brushProperty name="width" value="0.025" units="cm"/>
      <inkml:brushProperty name="height" value="0.025" units="cm"/>
    </inkml:brush>
  </inkml:definitions>
  <inkml:trace contextRef="#ctx0" brushRef="#br0">109 0 6983,'0'0'10762,"-9"6"-9860,-1-1-635,7-3-161,0-1 0,0 1 0,-1-1 0,1 1 0,1 0 0,-1 0 0,0 1 0,0-1-1,1 0 1,0 1 0,-1 0 0,-3 5 0,6-8-103,0 1 1,0-1-1,0 0 0,0 0 0,0 1 1,0-1-1,0 0 0,0 0 0,0 1 1,0-1-1,0 0 0,0 0 0,0 1 1,0-1-1,0 0 0,1 0 1,-1 1-1,0-1 0,0 0 0,0 0 1,0 1-1,0-1 0,1 0 0,-1 0 1,0 0-1,0 1 0,0-1 0,1 0 1,-1 0-1,0 0 0,0 0 0,0 0 1,1 0-1,-1 1 0,0-1 0,0 0 1,1 0-1,-1 0 0,0 0 0,0 0 1,1 0-1,-1 0 0,0 0 0,1 0 1,-1 0-1,0 0 0,26 3 54,26-4 11,-46 0-8,27 1-193,-27 8 146,-15 10 324,-7 0 234,-2-1-1,0 0 1,-1-1-1,0-1 1,-1-1-1,-40 20 1,140-117-16362,-52 48 8600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6.702"/>
    </inkml:context>
    <inkml:brush xml:id="br0">
      <inkml:brushProperty name="width" value="0.025" units="cm"/>
      <inkml:brushProperty name="height" value="0.025" units="cm"/>
    </inkml:brush>
  </inkml:definitions>
  <inkml:trace contextRef="#ctx0" brushRef="#br0">243 141 19282,'0'0'4052,"3"-10"-683,5-32-1245,-8 40-2065,0 1 0,0-1 0,0 1 0,0-1 0,-1 1-1,1-1 1,-1 1 0,1-1 0,-1 1 0,1-1 0,-1 1 0,0 0-1,0-1 1,1 1 0,-1 0 0,0 0 0,0 0 0,0 0 0,-1 0-1,1 0 1,0 0 0,0 0 0,0 0 0,-1 0 0,1 0 0,-1 1-1,1-1 1,0 1 0,-1-1 0,1 1 0,-1-1 0,1 1 0,-1 0-1,-2 0 1,-4-1 54,0 0-1,0 0 0,0 1 0,-14 2 0,11 1-117,1 0-1,-1 1 0,1 0 1,0 0-1,0 1 0,0 1 1,0 0-1,1 0 0,0 1 0,1 0 1,-1 0-1,1 1 0,1 0 1,-14 18-1,20-25 3,0 0 1,0 0-1,0 0 0,0 0 0,0 1 1,1-1-1,-1 0 0,0 1 0,0-1 1,1 0-1,-1 1 0,1-1 0,0 1 1,-1-1-1,1 1 0,0-1 1,0 1-1,0-1 0,0 1 0,0-1 1,0 4-1,1-4 2,0 0 0,0 0 1,0 0-1,-1-1 0,1 1 0,0 0 1,0 0-1,0-1 0,1 1 0,-1 0 0,0-1 1,0 1-1,0-1 0,0 0 0,0 1 1,1-1-1,-1 0 0,0 0 0,0 0 1,3 1-1,9-1 25,1-1 0,-1 0 1,22-4-1,-33 4-18,93-19 56,-59 10-239,-1 3 0,2 1 0,50-3 0,-117-24 2141,19 18-1952,0 0 0,1-1 0,1 0-1,-9-22 1,18 38-22,0-1 0,0 1 0,-1 0 0,1 0 0,0 0 0,0-1 0,0 1 0,0 0 0,0 0 0,0 0 0,0-1 0,0 1 0,0 0 0,0 0 0,0 0 0,0-1 0,0 1 0,0 0 0,0 0 0,0 0 0,0-1 0,0 1 1,1 0-1,-1 0 0,0 0 0,0-1 0,0 1 0,0 0 0,0 0 0,0 0 0,0 0 0,1 0 0,-1-1 0,0 1 0,0 0 0,0 0 0,0 0 0,1 0 0,-1 0 0,0 0 0,0 0 0,0 0 0,1 0 0,-1-1 0,0 1 0,0 0 0,0 0 0,1 0 0,-1 0 0,0 0 0,1 0 0,17 3-1278,24 13-1984,-39-15 2831,8 3-1117,0 0 1,1-1-1,-1 0 0,15 2 0,13-3-4159</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1:33.500"/>
    </inkml:context>
    <inkml:brush xml:id="br0">
      <inkml:brushProperty name="width" value="0.025" units="cm"/>
      <inkml:brushProperty name="height" value="0.025" units="cm"/>
    </inkml:brush>
  </inkml:definitions>
  <inkml:trace contextRef="#ctx0" brushRef="#br0">100 0 8680,'0'0'11504,"-8"11"-10954,-5 9-117,1 1 0,1 0 0,1 1 0,1 0 0,0 0 0,2 1 0,1 0 0,0 1 0,-2 31 0,8-54-426,0-1 0,0 1 0,0 0 0,0 0 0,0-1 1,0 1-1,0 0 0,0 0 0,0-1 0,1 1 0,-1 0 0,0 0 1,1-1-1,-1 1 0,0 0 0,1-1 0,-1 1 0,1 0 0,-1-1 1,1 1-1,-1-1 0,1 1 0,-1-1 0,1 1 0,-1-1 1,1 1-1,0-1 0,-1 0 0,1 1 0,0-1 0,0 1 0,28-5 249,27-25 130,7-17-537,-40 28 2,0 1 0,34-18 0,-56 35 147,-1-1-1,1 1 1,0-1-1,-1 1 1,1-1 0,0 1-1,0 0 1,-1-1-1,1 1 1,0 0 0,0 0-1,-1-1 1,1 1-1,0 0 1,0 0 0,0 0-1,-1 0 1,1 0-1,0 0 1,0 0 0,0 0-1,-1 0 1,1 1-1,0-1 1,0 0 0,-1 0-1,1 1 1,0-1-1,0 1 1,-1-1 0,1 0-1,0 1 1,-1-1-1,1 1 1,-1-1 0,1 1-1,0 0 1,0 2-14,0-1 0,-1 1 1,1 0-1,-1-1 0,0 1 0,0 0 1,0-1-1,0 1 0,0-1 0,-1 1 0,0 4 1,-22 69-153,17-62 350,4-9-72,0 0 0,0 0-1,0 0 1,0 1-1,1-1 1,-1 11 0,23-22-1194,-14 1-337,1-1 1,-1 0-1,0-1 0,-1 0 1,9-11-1,-8 11-700,12-17-6543</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1:34.622"/>
    </inkml:context>
    <inkml:brush xml:id="br0">
      <inkml:brushProperty name="width" value="0.025" units="cm"/>
      <inkml:brushProperty name="height" value="0.025" units="cm"/>
    </inkml:brush>
  </inkml:definitions>
  <inkml:trace contextRef="#ctx0" brushRef="#br0">83 389 13293,'0'0'2952,"-9"8"-422,2-3-2199,-33 30 1569,37-32-1700,1-1 0,-1 1 0,1 0 0,0 0 0,0 0 0,0 0 0,0 1 0,1-1 0,-1 0 0,1 1 1,0-1-1,0 1 0,0-1 0,0 7 0,1-10-185,1 1 1,-1-1-1,0 1 0,1-1 1,-1 0-1,1 1 1,-1-1-1,1 1 1,-1-1-1,1 0 1,-1 1-1,1-1 0,0 0 1,-1 0-1,1 1 1,-1-1-1,1 0 1,0 0-1,-1 0 0,1 0 1,0 0-1,-1 0 1,1 0-1,0 0 1,-1 0-1,1 0 0,-1 0 1,1 0-1,0-1 1,-1 1-1,1 0 1,-1 0-1,1-1 1,1 0-1,23-8 587,-8-2-485,-2-2-1,1 0 0,-1-1 1,25-32-1,6-4-810,-64 92-128,13-32 850,0-1-1,0 1 1,1 1 0,1-1 0,0 0-1,0 1 1,1 0 0,1-1 0,-2 22 0,4-31-22,-1 0 0,0 0 0,1 0 1,-1 0-1,1 0 0,-1 0 0,1 0 1,-1-1-1,1 1 0,0 0 0,0 0 1,-1 0-1,1-1 0,0 1 0,0 0 1,0-1-1,-1 1 0,1-1 0,0 1 1,0-1-1,0 1 0,0-1 0,0 0 1,0 0-1,0 1 0,0-1 0,0 0 1,0 0-1,0 0 0,1 0 0,-1 0 1,0 0-1,0 0 0,1-1 1,39-6 281,-25-1-185,0 0 0,0-1 1,-1-1-1,0 0 0,-1-1 1,26-24-1,-17 11-74,-2 0 1,37-53-1,-52 69-28,-1 0 0,0 0 0,0 0 0,-1-1 0,0 1 0,-1-1 0,0 0 0,0 0 0,-1-1 0,2-13 0,-4 22-4,0 1-1,0 0 1,0-1 0,0 1 0,0 0-1,0 0 1,0-1 0,0 1 0,0 0-1,0 0 1,0-1 0,0 1 0,-1 0-1,1 0 1,0-1 0,0 1 0,0 0 0,0 0-1,0-1 1,0 1 0,-1 0 0,1 0-1,0 0 1,0-1 0,0 1 0,-1 0-1,1 0 1,0 0 0,0 0 0,-1 0-1,1-1 1,0 1 0,0 0 0,0 0-1,-1 0 1,1 0 0,0 0 0,-1 0 0,1 0-1,0 0 1,-1 0 0,-14 6-82,-10 13-9,5 2 72,1 1-1,-27 41 1,40-54 19,1 0 0,0 0 0,0 1-1,1 0 1,0 0 0,1 0 0,0 0 0,0 1 0,1-1 0,-1 17-1,3-26 5,0 0 1,0 1-1,0-1 0,1 0 0,-1 0 0,0 1 0,0-1 0,1 0 0,-1 0 1,0 0-1,1 1 0,-1-1 0,1 0 0,0 0 0,-1 0 0,1 0 0,0 0 1,0 0-1,0 0 0,0 0 0,-1 0 0,1-1 0,0 1 0,1 0 0,-1-1 0,1 2 1,1-1 12,0 0 1,0-1 0,1 1 0,-1 0-1,0-1 1,0 0 0,0 0 0,0 0-1,1 0 1,3-1 0,3-1 42,0 0 0,0-1 0,0 0-1,0 0 1,17-10 0,1-6-4,-1-1 0,0-1 0,-2-1 0,0-1 1,37-46-1,-33 31-14,-1-2 0,-2 0 0,30-63 0,-56 103-38,2-3 4,0 0 1,-1 0 0,0 0 0,1-1-1,-1 1 1,0 0 0,-1-1 0,1 1-1,0-1 1,-1 1 0,0-6 0,0 9-11,-1 0 0,1-1 0,0 1 0,0 0 0,-1 0 0,1 0 0,0-1 0,-1 1 0,1 0 0,-1 0 0,1 0 0,0 0 0,-1 0 0,1 0 0,0 0 0,-1 0 0,1 0 0,0 0 0,-1 0-1,1 0 1,-1 0 0,1 0 0,0 0 0,-1 0 0,1 0 0,0 0 0,-1 1 0,1-1 0,0 0 0,-1 0 0,1 0 0,0 1 0,0-1 0,-1 0 0,1 0 0,0 1 0,0-1 0,-1 1 0,-13 9-23,2 8 3,-1 0 1,2 2-1,1-1 1,0 2-1,1-1 1,-11 44-1,9-31-6,-6 10 277,3 1 1,2 0-1,1 1 0,3 0 1,-5 70-1,13-114-59,0-33 502,0 7-576,1 5-347,0 1-1,-2 0 1,-1 0 0,0-1 0,-1 1-1,-9-28 1,4 36-203,4 19-30,4-6 440,0 0 1,0 1 0,0-1 0,0 0 0,1 1 0,-1-1 0,1 0-1,-1 0 1,1 1 0,0-1 0,0 0 0,-1 0 0,3 2 0,2 0 29,0 0 0,0 0 0,0 0 0,0-1 0,1 0 1,-1 0-1,1-1 0,0 1 0,0-1 0,0-1 1,0 1-1,0-1 0,1 0 0,-1 0 0,0-1 0,11 0 1,0 0 56,-1-1 0,1-1 1,-1 0-1,0-1 1,21-6-1,-15 1 213,0 0 1,-1-2-1,37-22 1,-47 25-200,-2 0 0,1 0 0,-1-2 1,0 1-1,0-1 0,-1 0 1,0 0-1,-1-1 0,7-12 0,-13 21-64,0-1-1,0 0 0,0 1 0,0-1 0,0 0 0,0 0 0,0 0 1,-1 1-1,1-1 0,-1 0 0,1 0 0,-1 0 0,0 0 0,0 0 1,0 0-1,0 0 0,0 0 0,0 0 0,-1-3 0,0 5-5,0-1-1,1 0 0,-1 0 1,0 1-1,0-1 1,0 0-1,0 1 0,0-1 1,0 1-1,0-1 0,0 1 1,0-1-1,0 1 1,0 0-1,0-1 0,0 1 1,0 0-1,0 0 0,0 0 1,-1 0-1,1 0 0,0 0 1,0 0-1,-1 1 1,-6 0 8,0 1 0,-1-1 0,1 2-1,1-1 1,-1 1 0,0 1 0,-10 6 0,-6 5 244,2 1-1,-35 31 0,52-43-169,1 0 1,0 0-1,-1 1 1,2-1-1,-1 1 0,0 0 1,1 0-1,0 1 1,0-1-1,0 0 1,1 1-1,0 0 0,0 0 1,0 0-1,1 0 1,0 0-1,0 0 1,0 9-1,2-12-70,0-1 0,0 0 1,0 0-1,0 0 0,0 1 0,1-1 1,-1 0-1,1-1 0,-1 1 0,1 0 1,0 0-1,-1-1 0,1 1 0,0-1 1,0 1-1,0-1 0,0 0 0,0 0 1,1 0-1,-1 0 0,0 0 0,0 0 1,1-1-1,4 1 0,63 10 107,-64-11-134,62-1-4393,-41-6-3257</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1:39.877"/>
    </inkml:context>
    <inkml:brush xml:id="br0">
      <inkml:brushProperty name="width" value="0.025" units="cm"/>
      <inkml:brushProperty name="height" value="0.025" units="cm"/>
    </inkml:brush>
  </inkml:definitions>
  <inkml:trace contextRef="#ctx0" brushRef="#br0">94 83 2370,'0'0'2531,"-10"-7"-2152,-35-32 537,7 3 4008,105 36-2874,427 6-1180,-345-5-700,210 11-94,-242-4 898,151-11 1,-156-1-415,181 16 0,346 37-311,1-36-74,-587-12-145,336 24 162,27-1-128,400-53 54,-158-34 554,-607 57-360,82 0 1,-132 6-260,-27 0-4777,0-3-2045</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1:52.374"/>
    </inkml:context>
    <inkml:brush xml:id="br0">
      <inkml:brushProperty name="width" value="0.025" units="cm"/>
      <inkml:brushProperty name="height" value="0.025" units="cm"/>
    </inkml:brush>
  </inkml:definitions>
  <inkml:trace contextRef="#ctx0" brushRef="#br0">0 0 2306,'0'0'5456,"1"8"-3726,0-3-1679,1-1 0,-1 1 1,1 0-1,-1-1 0,1 1 1,0-1-1,1 0 0,-1 0 1,1 0-1,0 0 0,0 0 1,0 0-1,1-1 1,-1 1-1,1-1 0,0 0 1,0 0-1,0 0 0,0-1 1,6 3-1,17 8 112,0-2-1,2-1 1,-1-1-1,48 8 1,15 5 17,4 2 66,1-4 1,154 12-1,202-15 1975,-296-14-1802,1253 73 1765,-460-35-2022,2-42-91,-369-3 309,-475 5-22,39 0 376,205-23 0,-348 21-658,1 1-1,-1-1 1,1 1 0,0-1-1,-1 0 1,0 0-1,1-1 1,-1 1 0,4-3-1,4-13-1029,-8-2-2974,-3 4-1389</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3:42.389"/>
    </inkml:context>
    <inkml:brush xml:id="br0">
      <inkml:brushProperty name="width" value="0.025" units="cm"/>
      <inkml:brushProperty name="height" value="0.025" units="cm"/>
    </inkml:brush>
  </inkml:definitions>
  <inkml:trace contextRef="#ctx0" brushRef="#br0">3 866 9737,'0'0'4591,"-1"8"-4644,1-6 43,0 0 1,-1 0-1,1-1 1,0 1-1,0 0 1,0 0-1,0-1 1,0 1-1,1 0 0,-1 0 1,0-1-1,1 1 1,0 0-1,-1-1 1,1 1-1,0 0 1,0-1-1,0 1 1,0-1-1,0 1 0,0-1 1,2 2-1,1 0-18,1 0-1,0-1 0,0 0 0,0 0 1,0 0-1,0-1 0,0 0 0,0 0 0,7 1 1,46 5-109,1-2 0,68-4 1,122-16-102,-148 7 181,1732-203-44,-1442 156 117,407-3 0,3064-172 1457,-2725 109 382,-604 59-710,758-1 1263,-1288 63-2438,45 0-37,83-10 1,-114 7-377,-1-1-1,1 0 1,17-8 0,-23 7-429,0 0 1,0-1 0,-1 0-1,0-1 1,12-10 0,20-26-7740</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3:44.158"/>
    </inkml:context>
    <inkml:brush xml:id="br0">
      <inkml:brushProperty name="width" value="0.025" units="cm"/>
      <inkml:brushProperty name="height" value="0.025" units="cm"/>
    </inkml:brush>
  </inkml:definitions>
  <inkml:trace contextRef="#ctx0" brushRef="#br0">0 317 13068,'0'0'524,"9"-1"-557,182-31 769,-116 17-246,2 3-1,100-3 1,213 42 528,-17 0 180,807-54 387,-91-41-1459,-716 42-108,-109 8 32,491-29 429,0 42-25,-351 33 22,156 3 8,350-109 104,-605 41-503,74 3-37,506 19 0,-749 20 644,0 6 1,230 48-1,-340-50-1238,-21-5-2682,-17 0-2565,-15-3-3789</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3:49.338"/>
    </inkml:context>
    <inkml:brush xml:id="br0">
      <inkml:brushProperty name="width" value="0.025" units="cm"/>
      <inkml:brushProperty name="height" value="0.025" units="cm"/>
    </inkml:brush>
  </inkml:definitions>
  <inkml:trace contextRef="#ctx0" brushRef="#br0">0 264 12876,'153'44'718,"2"-6"-1,1-7 1,1-7-1,241 6 1,498-61-585,373-44 668,-93 50 416,-880 16-888,500-31 351,189-84-173,-711 86-454,-137 21 120,2 6-1,-1 6 0,253 23 0,74 19 300,-374-36-421,1-4 1,-1-4-1,99-20 1,189-36-101,-307 56 394,1 3-1,-1 4 1,96 10-1,-75-1 2603,-160-3 1792,25 4-4442,-73 25 0,66-11-264,48-24-87,0 1 1,0-1 0,0 1-1,0-1 1,0 1 0,0 0-1,0 0 1,0 0 0,1-1-1,-1 1 1,0 0 0,1 0-1,-1 0 1,0 0 0,1 0-1,-1 0 1,0 2 0,2-3-61,-1 1 1,1 0 0,-1 0-1,1-1 1,-1 1 0,1 0-1,-1 0 1,1-1 0,0 1 0,-1-1-1,1 1 1,0-1 0,0 1-1,-1-1 1,1 1 0,0-1 0,0 0-1,0 1 1,-1-1 0,1 0-1,0 0 1,0 1 0,0-1-1,0 0 1,0 0 0,-1 0 0,3 0-1,3 1-905,1-1-1,0 0 0,0 0 1,-1 0-1,1-1 0,0 1 1,-1-2-1,1 1 1,-1-1-1,1 0 0,11-6 1,34-31-13101</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3:50.944"/>
    </inkml:context>
    <inkml:brush xml:id="br0">
      <inkml:brushProperty name="width" value="0.025" units="cm"/>
      <inkml:brushProperty name="height" value="0.025" units="cm"/>
    </inkml:brush>
  </inkml:definitions>
  <inkml:trace contextRef="#ctx0" brushRef="#br0">0 144 9097,'8'-9'523,"2"-3"-430,2 0 0,-1 1-1,1 1 1,1 0 0,0 1 0,0 0 0,1 1 0,0 1 0,25-10 0,-19 10 14,1 1 1,0 1-1,0 1 1,0 1-1,0 0 1,1 2-1,42 2 1,-4 7 282,91 22 0,-128-24-354,154 25 861,345 16 0,-242-29-759,13 8-53,518 28 156,-61-60 998,805-110-1,-1097 84 508,-440 35-1484,-27 5 147,-34 10 365,38-17-703,-34 15-14,0 2 0,-61 38 0,-11 18-2737,60-44-1580,12-13-2531</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39.706"/>
    </inkml:context>
    <inkml:brush xml:id="br0">
      <inkml:brushProperty name="width" value="0.025" units="cm"/>
      <inkml:brushProperty name="height" value="0.025" units="cm"/>
    </inkml:brush>
  </inkml:definitions>
  <inkml:trace contextRef="#ctx0" brushRef="#br0">1 527 7335,'0'0'4049,"10"-1"-3294,272-6 2289,-44 2-2660,717-89 3238,-600 53-3144,1430-68 3445,-1448 106-3772,937-20 112,-9-90 2809,-870 44-1801,-394 69-1352,0 0 0,0 0 0,0 0 0,0 0 0,0 0 1,-1 0-1,1 0 0,0-1 0,0 1 0,0 0 0,0-1 0,-1 1 0,1 0 0,0-1 1,0 1-1,-1-1 0,1 1 0,0-1 0,-1 1 0,1-1 0,0 0 0,-1 1 1,1-1-1,-1 0 0,1 1 0,-1-1 0,1-1 0,-14-18-7723,10 17 6593,-18-23-13165</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44.611"/>
    </inkml:context>
    <inkml:brush xml:id="br0">
      <inkml:brushProperty name="width" value="0.025" units="cm"/>
      <inkml:brushProperty name="height" value="0.025" units="cm"/>
    </inkml:brush>
  </inkml:definitions>
  <inkml:trace contextRef="#ctx0" brushRef="#br0">4 51 13901,'0'0'4500,"0"-9"-2663,0-17-25,0 19-273,0 25-1212,-4 142 840,5 127 1777,-1-285-2908,0 1 0,0-1 1,0 1-1,1-1 1,-1 0-1,1 1 0,0-1 1,-1 0-1,1 1 1,0-1-1,0 0 0,1 0 1,-1 0-1,0 0 1,3 3-1,-3-4 14,1 0 0,-1-1 0,0 1 0,0 0 1,1 0-1,-1-1 0,1 1 0,-1-1 0,0 1 0,1-1 0,-1 0 0,1 1 1,-1-1-1,1 0 0,-1 0 0,1 0 0,-1 0 0,4-1 0,0 0 128,1-1 0,-1 0-1,0 0 1,1-1 0,-1 1 0,0-1-1,0 0 1,0 0 0,-1-1 0,1 1-1,5-7 1,23-25-59,-1-1 0,-1-2 1,-3-1-1,-1-1 0,-2-1 0,-1-2 1,-3 0-1,30-88 0,-45 108-2462,-2 11-5065,7 30-623,-6-9-3463</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7.063"/>
    </inkml:context>
    <inkml:brush xml:id="br0">
      <inkml:brushProperty name="width" value="0.025" units="cm"/>
      <inkml:brushProperty name="height" value="0.025" units="cm"/>
    </inkml:brush>
  </inkml:definitions>
  <inkml:trace contextRef="#ctx0" brushRef="#br0">286 5 11018,'0'0'7928,"-10"-2"-5606,7 1-2163,-1 1 0,1-1 0,-1 1 0,0-1 0,1 1 0,-1 0 0,0 0 0,1 1 0,-1-1 0,1 1 0,-1 0 0,1 0 0,-1 0 0,1 0 0,-1 1 0,1-1 0,0 1 0,0 0 0,0 0 0,0 0 0,0 0 0,0 0 0,0 1 0,1 0 0,-1-1 0,1 1 0,-4 6 0,-2 3-3,0 1-1,1 0 1,1 1-1,0-1 1,1 1-1,0 0 1,1 1-1,1-1 1,0 1-1,1-1 1,0 1-1,1 20 1,4 13 117,1 0 0,17 69 0,-19-104-183,-1-6-49,2 4 213,-1 0 0,-1 0-1,1 21 1,-2-31-168,0 1-1,0 0 1,0-1 0,-1 1 0,1 0-1,0-1 1,0 1 0,-1-1 0,1 1 0,-1-1-1,0 1 1,1-1 0,-1 1 0,0-1-1,0 1 1,0-1 0,0 0 0,0 1-1,0-1 1,0 0 0,0 0 0,-1 0-1,1 0 1,0 0 0,-1 0 0,1 0-1,-1 0 1,1-1 0,-1 1 0,1-1 0,-1 1-1,0-1 1,-1 1 0,-1-1-77,-1 1 1,1-1 0,-1 0-1,1-1 1,-1 1 0,1-1-1,-1 0 1,1 0-1,0 0 1,0-1 0,-1 1-1,1-1 1,0 0-1,0 0 1,1-1 0,-1 1-1,0-1 1,1 0-1,-1 0 1,1 0 0,0 0-1,0 0 1,0-1-1,1 0 1,-1 1 0,1-1-1,0 0 1,0 0-1,0 0 1,1 0 0,-1-1-1,0-4 1,-2-5-214,1 0 0,0 0 0,1 0-1,0 0 1,2 0 0,-1-1 0,2 1 0,0 0 0,3-17 0,-2 24-257,0 0 1,1 0-1,-1 1 1,1-1-1,0 1 1,1 0-1,-1 0 1,1 0-1,1 0 1,7-8-1,-3 5-1313,0 1 0,1 0 0,0 0-1,0 1 1,15-8 0,19-6-7232</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44.938"/>
    </inkml:context>
    <inkml:brush xml:id="br0">
      <inkml:brushProperty name="width" value="0.025" units="cm"/>
      <inkml:brushProperty name="height" value="0.025" units="cm"/>
    </inkml:brush>
  </inkml:definitions>
  <inkml:trace contextRef="#ctx0" brushRef="#br0">81 1 11563,'0'0'9417,"-3"11"-7933,-26 89 1363,18-72-2707,2 0 0,1 1 0,2 0 0,0 1 0,2 0-1,1-1 1,2 37 0,1-61-699,1 0-1,1 0 1,-1 0-1,1-1 1,0 1-1,0 0 0,3 5 1,2 3-5508</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45.297"/>
    </inkml:context>
    <inkml:brush xml:id="br0">
      <inkml:brushProperty name="width" value="0.025" units="cm"/>
      <inkml:brushProperty name="height" value="0.025" units="cm"/>
    </inkml:brush>
  </inkml:definitions>
  <inkml:trace contextRef="#ctx0" brushRef="#br0">1 153 15695,'0'0'4030,"9"-10"-2797,1-2-969,0 2-1,1-1 0,0 1 0,1 1 0,0 0 1,1 1-1,0 0 0,0 1 0,20-7 0,-9 4-138,1 2 0,0 1 0,0 1 0,0 1 0,1 1 0,0 2 0,0 0 0,0 2 0,39 4-1,-61-4-106,0 2 0,0-1 0,0 0 0,-1 1 0,1-1 0,-1 1 0,1 0-1,-1 0 1,0 1 0,0-1 0,0 1 0,0-1 0,0 1 0,-1 0 0,1 0-1,-1 0 1,1 0 0,-1 1 0,2 4 0,-3-6 54,0 0 0,0 1 0,0-1 0,0 1-1,-1-1 1,1 1 0,-1 0 0,1-1 0,-1 1 0,0-1 0,0 1 0,0 0 0,0-1 0,-1 1-1,1 0 1,-1-1 0,0 1 0,1-1 0,-1 1 0,0-1 0,0 1 0,-1-1 0,1 0-1,0 0 1,-1 0 0,0 1 0,1-1 0,-1 0 0,-3 2 0,-8 5 168,0 1 0,-1-1 1,-1-1-1,0-1 0,0 0 0,0-1 0,-1-1 1,1 0-1,-1-1 0,-1 0 0,-32 2 1,49-7-428,0 1 1,-1 0 0,1 0 0,-1 0 0,1-1 0,0 1-1,-1 0 1,1-1 0,0 1 0,-1 0 0,1-1-1,0 1 1,-1 0 0,1-1 0,0 1 0,0-1 0,0 1-1,-1-1 1,1 1 0,0 0 0,0-1 0,0 1 0,0-1-1,0 1 1,0-1 0,0 1 0,0-1 0,0 1 0,0-1-1,0 1 1,0 0 0,0-1 0,0 1 0,0-1-1,1 1 1,-1-1 0,0 1 0,0 0 0,0-1 0,1 1-1,-1-1 1,0 1 0,0 0 0,1-1 0,-1 1 0,0 0-1,1-1 1,-1 1 0,1 0 0,0-1 0,-1 0-489,16-21-11737</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45.862"/>
    </inkml:context>
    <inkml:brush xml:id="br0">
      <inkml:brushProperty name="width" value="0.025" units="cm"/>
      <inkml:brushProperty name="height" value="0.025" units="cm"/>
    </inkml:brush>
  </inkml:definitions>
  <inkml:trace contextRef="#ctx0" brushRef="#br0">124 1 5509,'0'0'20142,"-1"8"-19373,-5 16-236,-1-1 0,-1 1 0,-1-1 1,-18 34-1,-20 51 196,43-96-806,0 1 0,1 0 0,0 0 0,1 0 0,1 0 0,0 25 0,1-36-294,0 0 1,0 1 0,1-1 0,-1 0-1,1 1 1,-1-1 0,1 0 0,0 0-1,0 0 1,0 1 0,2 2 0,15 5-9126,-4-9-4496</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46.318"/>
    </inkml:context>
    <inkml:brush xml:id="br0">
      <inkml:brushProperty name="width" value="0.025" units="cm"/>
      <inkml:brushProperty name="height" value="0.025" units="cm"/>
    </inkml:brush>
  </inkml:definitions>
  <inkml:trace contextRef="#ctx0" brushRef="#br0">314 1 17392,'0'0'3625,"-6"8"-2039,-69 96 1914,-51 76-1377,106-147-1804,1 1-1,1 1 0,-20 57 1,35-85-310,1 0 0,0 0 1,1 0-1,-1 0 0,1 0 1,1 0-1,-1 1 0,1-1 0,0 0 1,1 0-1,0 1 0,3 12 1,-2-15-21,0-1 0,0 0 1,0-1-1,1 1 1,0 0-1,-1-1 0,1 1 1,0-1-1,1 0 1,-1 0-1,1 0 1,-1-1-1,1 1 0,0-1 1,0 0-1,0 0 1,0 0-1,0 0 1,0-1-1,1 1 0,6 0 1,59 7-2770,3-11-4797,-21-8-1749</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47.455"/>
    </inkml:context>
    <inkml:brush xml:id="br0">
      <inkml:brushProperty name="width" value="0.025" units="cm"/>
      <inkml:brushProperty name="height" value="0.025" units="cm"/>
    </inkml:brush>
  </inkml:definitions>
  <inkml:trace contextRef="#ctx0" brushRef="#br0">210 0 11755,'0'0'13277,"-10"16"-12733,-37 52-14,3 3 1,-50 109-1,91-174-493,0 1 0,1 0 0,0 0 1,1 0-1,-1 0 0,1 0 0,1 0 0,-1 15 0,2-20-23,-1 0-1,1 1 0,-1-1 1,1 0-1,0 0 0,0 0 1,0 0-1,0 0 0,0 0 1,0 0-1,0-1 0,1 1 1,-1 0-1,1-1 0,-1 1 1,1-1-1,0 1 0,-1-1 1,1 0-1,0 0 0,0 1 1,0-1-1,0-1 0,0 1 0,0 0 1,0 0-1,0-1 0,1 1 1,-1-1-1,0 0 0,0 0 1,3 0-1,14 2 141,-1-1 0,1-1 0,27-3 0,-39 2-628,-1-1 0,1 1-1,0-1 1,-1 0 0,11-6 0,-14 7-249,0-1 1,0 1 0,-1-1-1,1 0 1,-1 0 0,0 0-1,1 0 1,-1-1 0,0 1-1,0-1 1,0 1-1,-1-1 1,3-3 0,1-12-9944</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47.815"/>
    </inkml:context>
    <inkml:brush xml:id="br0">
      <inkml:brushProperty name="width" value="0.025" units="cm"/>
      <inkml:brushProperty name="height" value="0.025" units="cm"/>
    </inkml:brush>
  </inkml:definitions>
  <inkml:trace contextRef="#ctx0" brushRef="#br0">1 14 11243,'0'0'14381,"84"-14"-14317,-42 14 0,7 0-32,-1 2-1505,0 4-2018,-1 0-1058,-5 0-3778</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48.158"/>
    </inkml:context>
    <inkml:brush xml:id="br0">
      <inkml:brushProperty name="width" value="0.025" units="cm"/>
      <inkml:brushProperty name="height" value="0.025" units="cm"/>
    </inkml:brush>
  </inkml:definitions>
  <inkml:trace contextRef="#ctx0" brushRef="#br0">67 0 12075,'0'0'12092,"0"11"-11510,0 3-398,-1 0 1,-1 0-1,0-1 1,-1 1 0,0-1-1,-8 20 1,5-19-974,-25 68 2733,26-54-5099,2 1-5335,3-32 3317</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48.532"/>
    </inkml:context>
    <inkml:brush xml:id="br0">
      <inkml:brushProperty name="width" value="0.025" units="cm"/>
      <inkml:brushProperty name="height" value="0.025" units="cm"/>
    </inkml:brush>
  </inkml:definitions>
  <inkml:trace contextRef="#ctx0" brushRef="#br0">0 60 5862,'0'0'16335,"49"-49"-16303,-15 48 0,9 0 0,1-1-961,2 0-2402,-3-3-3075</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48.874"/>
    </inkml:context>
    <inkml:brush xml:id="br0">
      <inkml:brushProperty name="width" value="0.025" units="cm"/>
      <inkml:brushProperty name="height" value="0.025" units="cm"/>
    </inkml:brush>
  </inkml:definitions>
  <inkml:trace contextRef="#ctx0" brushRef="#br0">0 193 12107,'0'0'12941,"9"-3"-12135,13-6-727,-1-1-1,-1 0 1,0-2 0,0-1 0,-1 0-1,-1-1 1,26-26 0,35-25-528,-78 65 442,-1 0 0,0-1 0,0 1 1,0 0-1,0 0 0,1 0 0,-1-1 0,0 1 0,0 0 0,1 0 0,-1 0 0,0-1 0,0 1 0,1 0 0,-1 0 0,0 0 0,1 0 0,-1 0 0,0 0 0,0 0 0,1 0 1,-1 0-1,0 0 0,1 0 0,-1 0 0,0 0 0,0 0 0,1 0 0,-1 0 0,0 0 0,1 0 0,-1 0 0,0 0 0,1 0 0,-1 0 0,0 0 0,0 1 0,1-1 1,-1 0-1,0 0 0,0 0 0,0 1 0,1-1 0,-1 16-208,-12 23 159,-5 3 44,8-24-61,1 1 1,0 1 0,1-1 0,2 1 0,0 0-1,1 1 1,0-1 0,0 35 0,4-54-63,0-1 1,0 0-1,0 1 1,0-1-1,0 1 1,0-1-1,0 0 1,0 1-1,1-1 1,-1 1-1,0-1 1,0 0-1,0 1 1,0-1-1,0 1 1,1-1-1,-1 0 1,0 1-1,0-1 1,1 0-1,-1 1 1,0-1-1,1 0 1,-1 0-1,0 1 1,1-1-1,-1 0 1,0 0-1,1 1 1,-1-1-1,1 0 1,-1 0-1,0 0 1,1 0-1,-1 0 1,1 0-1,-1 0 1,0 0-1,1 0 1,-1 0-1,1 0 1,-1 0-1,1 0 1,-1 0-1,1 0 1,10 0-5696</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49.232"/>
    </inkml:context>
    <inkml:brush xml:id="br0">
      <inkml:brushProperty name="width" value="0.025" units="cm"/>
      <inkml:brushProperty name="height" value="0.025" units="cm"/>
    </inkml:brush>
  </inkml:definitions>
  <inkml:trace contextRef="#ctx0" brushRef="#br0">141 0 15182,'0'0'5638,"29"75"-4101,-18-39-416,-4 0-416,-6 4 128,-1 5 256,-4 1 192,-14 4-448,-8 2-449,-1 1-192,-3-1-128,3-2 0,4-10-512,3-18-4228,7-17-10251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6.330"/>
    </inkml:context>
    <inkml:brush xml:id="br0">
      <inkml:brushProperty name="width" value="0.025" units="cm"/>
      <inkml:brushProperty name="height" value="0.025" units="cm"/>
    </inkml:brush>
  </inkml:definitions>
  <inkml:trace contextRef="#ctx0" brushRef="#br0">1 11 15535,'0'0'8776,"52"8"-7911,-12-8-737,6 0-544,2-4-3044,-1-10-3394</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08.304"/>
    </inkml:context>
    <inkml:brush xml:id="br0">
      <inkml:brushProperty name="width" value="0.025" units="cm"/>
      <inkml:brushProperty name="height" value="0.025" units="cm"/>
    </inkml:brush>
  </inkml:definitions>
  <inkml:trace contextRef="#ctx0" brushRef="#br0">182 387 19859,'0'0'3988,"-11"-1"-988,5-1-2834,0 1 1,0 0 0,0 0-1,0 1 1,0 0 0,0 0-1,0 0 1,0 1 0,0 0-1,0 0 1,0 0 0,0 1-1,1 0 1,-1 0-1,0 1 1,1-1 0,0 1-1,-1 0 1,1 1 0,0-1-1,1 1 1,-9 7 0,10-6-120,-1 0 1,1 0 0,-1 0 0,1 0 0,1 0 0,-1 0-1,1 1 1,0-1 0,0 1 0,-2 10 0,4-14-44,0-1 1,0 1-1,0 0 1,0-1-1,0 1 1,0-1-1,0 1 1,0 0-1,1-1 1,-1 1-1,0-1 1,1 1-1,0-1 1,-1 1-1,1-1 1,0 1-1,0-1 1,-1 0-1,1 1 1,0-1-1,0 0 1,1 0-1,-1 0 1,0 0-1,0 0 1,1 0-1,-1 0 1,0 0-1,1 0 1,-1 0-1,1-1 1,-1 1-1,1-1 1,-1 1-1,1-1 1,-1 0 0,1 1-1,0-1 1,-1 0-1,1 0 1,2 0-1,8-1-38,-1 0 0,0 0 0,1-1 0,-1 0 0,0-1 0,0 0 0,0-1 0,-1 0 0,1-1 0,-1 0 0,0-1 0,0 0 0,-1 0 0,14-13-1,-3 2-493,-1-1-1,-1-1 0,-1 0 0,0-2 0,18-29 1,-22 22-2264,-16 23 1390,-9 15 1389,6-5 393,0 1 0,1 0 1,0 0-1,0 0 0,0 0 0,1 1 1,0-1-1,0 1 0,1 0 0,0 0 1,0 1-1,-3 12 0,6-20-342,0 1 0,1-1 0,-1 1 0,0-1 0,0 1 0,1-1 0,-1 1 0,0-1 0,1 1 0,-1-1 0,1 0 0,-1 1-1,0-1 1,1 0 0,-1 1 0,1-1 0,-1 0 0,1 0 0,-1 1 0,1-1 0,-1 0 0,1 0 0,-1 0 0,1 0 0,-1 0 0,1 0 0,0 1 0,-1-1 0,1-1 0,-1 1-1,1 0 1,-1 0 0,1 0 0,0 0 0,23-4 396,-9 0-340,-1-2 1,0 0 0,-1 0-1,1-1 1,-1-1-1,22-17 1,-6 2-90,44-47 1,-52 47 12,-1 0 1,21-35 0,-33 46-110,-1 0 0,-1 0 0,0-1-1,0 0 1,-1-1 0,-1 1 0,3-19 0,-6 31 80,-1 0 0,0 1 0,1-1 0,-1 0 0,0 1 1,0-1-1,0 0 0,0 1 0,0-1 0,1 0 0,-1 1 0,-1-1 0,1 0 0,0 1 0,0-1 1,0 0-1,0 0 0,0 1 0,-1-1 0,1 0 0,0 1 0,0-1 0,-1 1 0,1-1 0,-1 0 1,1 1-1,0-1 0,-1 1 0,1-1 0,-1 1 0,1-1 0,-1 1 0,-1-1 0,1 1 4,-1 0-1,1 0 1,-1 1-1,1-1 1,-1 1-1,1-1 1,-1 1-1,1-1 1,-1 1-1,1 0 1,0-1-1,-1 1 1,-1 2-1,-41 37 94,23-17 134,1 1 0,0 1 0,2 1 0,1 1 0,-18 37 0,31-55-204,1 0 0,-1 0 0,1 0 0,1 0 0,0 0 0,0 0 0,1 1 0,0-1 0,0 1 0,1-1 0,1 1 0,-1-1 0,1 1 0,1-1-1,0 0 1,0 1 0,1-1 0,0 0 0,1 0 0,0-1 0,10 17 0,-14-25-7,1 1 0,-1-1 0,0 1 0,1-1 0,-1 0 0,1 1 0,-1-1 0,1 1 0,-1-1 0,1 0 0,0 0 0,-1 1 0,1-1 0,-1 0 0,1 0 0,-1 0 0,1 1-1,0-1 1,-1 0 0,1 0 0,0 0 0,-1 0 0,1 0 0,-1 0 0,1 0 0,0-1 0,-1 1 0,1 0 0,0 0 0,-1 0 0,1-1 0,-1 1 0,1 0 0,-1 0 0,1-1 0,-1 1 0,1-1 0,-1 1 0,1 0 0,-1-1 0,1 1 0,-1-1 0,0 1 0,1-1 0,-1 1 0,0-1-1,1 1 1,-1-1 0,0 0 0,1 0 0,22-40 673,-15 27-545,-1 3-137,0 0 0,1 1 0,0 0 0,0 0 0,1 1 0,1 0 0,-1 1 0,1 0 0,13-8 0,-22 16 0,-1 0 0,0 0 0,0 0 0,0-1 0,1 1 0,-1 0 0,0 0 0,0 0 0,0 0 0,1 0 0,-1 0 0,0 0 0,0 0 0,0 0 0,1 0 0,-1 0 0,0 0 0,0 0 0,0 0 0,1 0 0,-1 0 0,0 0 0,0 0 0,0 1 0,1-1 0,-1 0 0,0 0 0,0 0 0,0 0 0,0 0 0,1 0 0,-1 0 0,0 1 0,0-1 0,0 0 0,0 0 0,0 0 0,0 0 0,1 1 0,-1-1 0,0 0 0,0 0 0,0 0 0,0 1 0,0-1 0,0 0 0,0 0 0,0 0 0,0 1 0,0-1 0,0 0 0,0 1 0,-3 18 0,-11 17 0,-6-1 0,13-24 0,0 1 0,1-1 0,1 1 0,-1 0 0,2 1 0,0-1 0,-4 19 0,8-30 0,0-1 0,0 1 0,0-1 0,1 1 0,-1-1 0,0 0 0,0 1 0,0-1 0,1 1 0,-1-1 0,0 1 0,1-1 0,-1 0 0,0 1 0,1-1 0,-1 0 0,0 1 0,1-1 0,-1 0 0,1 0 0,-1 1 0,1-1 0,-1 0 0,0 0 0,1 0 0,-1 0 0,1 1 0,-1-1 0,1 0 0,-1 0 0,1 0 0,-1 0 0,1 0 0,-1 0 0,1 0 0,-1 0 0,1-1 0,-1 1 0,1 0 0,-1 0 0,1 0 0,-1 0 0,1-1 0,-1 1 0,0 0 0,1 0 0,-1-1 0,1 1 0,-1 0 0,1-1 0,26-13 0,-7 1 0,-1-1 0,0-1 0,0-1 0,-2-1 0,0 0 0,18-26 0,-36 46 0,-1-1 0,0 0 0,0 0 0,1 1 0,0-1 0,-1 1 0,1-1 0,0 1 0,0 0 0,0-1 0,1 1 0,-1 0 0,1 0 0,-1 0 0,1 2 0,0-4 0,1 0 0,-1-1 0,0 1 0,1 0 0,-1-1 0,1 1 0,-1 0 0,1-1 0,-1 1 0,1-1 0,-1 1 0,1-1 0,0 1 0,-1-1 0,1 1 0,0-1 0,-1 0 0,1 1 0,0-1 0,-1 0 0,2 1 0,30 2 0,-17-4 0,0-1 0,0-1 0,0 0 0,-1 0 0,27-12 0,70-36 0,-93 42 0,-58 68 0,21-15 0,18-43 0,1 0 0,-1-1 0,1 1 0,0 0 0,0 0 0,-1 0 0,1 0 0,0 0 0,0 0 0,0 0 0,0 0 0,0 0 0,0 0 0,0 0 0,0 0 0,1-1 0,-1 1 0,0 0 0,0 0 0,1 0 0,-1 0 0,1 0 0,-1 0 0,1-1 0,-1 1 0,1 0 0,-1 0 0,1-1 0,0 1 0,-1 0 0,1-1 0,0 1 0,0-1 0,0 1 0,-1-1 0,1 1 0,0-1 0,0 1 0,0-1 0,0 0 0,0 0 0,0 1 0,0-1 0,1 0 0,19 0 0,1 0 0,-1-2 0,1-1 0,-1 0 0,0-2 0,0 0 0,-1-1 0,26-12 0,-11 6 0,58-14 0,-92 29 0,-7 4 0,-8 6 0,9-9 0,-31 27 0,35-30 0,0 0 0,0 0 0,-1 0 0,1 0 0,0 1 0,0-1 0,0 0 0,1 0 0,-1 1 0,0-1 0,0 1 0,1-1 0,-1 0 0,1 1 0,-1-1 0,1 1 0,-1 0 0,1-1 0,0 1 0,0-1 0,0 1 0,0-1 0,0 3 0,4-3 0,0 0 0,1 0 0,-1 0 0,0 0 0,0-1 0,1 1 0,-1-1 0,0-1 0,1 1 0,-1 0 0,5-2 0,-6 1 0,28-4 0,0-3 0,0 0 0,-1-2 0,51-23 0,40-14 0,-122 47 0,1 0 0,0 0 0,0 1 0,0-1 0,0 0 0,0 0 0,-1 0 0,1 1 0,0-1 0,0 0 0,0 0 0,0 1 0,0-1 0,0 0 0,0 0 0,0 1 0,0-1 0,0 0 0,0 0 0,0 1 0,0-1 0,0 0 0,0 0 0,0 1 0,0-1 0,0 0 0,1 0 0,-1 0 0,0 1 0,0-1 0,0 0 0,0 0 0,0 0 0,1 1 0,-1-1 0,0 0 0,0 0 0,0 0 0,1 0 0,-1 1 0,0-1 0,0 0 0,0 0 0,1 0 0,-1 0 0,0 0 0,0 0 0,1 0 0,-1 0 0,0 0 0,0 0 0,1 0 0,-1 0 0,0 0 0,0 0 0,1 0 0,-1 0 0,0 0 0,0 0 0,1 0 0,-1 0 0,0 0 0,0 0 0,0 0 0,1 0 0,-1-1 0,-8 14 0,7-11 2,-3 2-38,1 0 0,0 1 1,0-1-1,0 1 0,0 0 0,1-1 1,0 1-1,0 0 0,0 0 0,1 1 1,-2 9-1,3-14-178,0-1-1,0 1 1,0-1 0,0 1-1,0-1 1,0 1 0,0-1-1,1 0 1,-1 1 0,0-1 0,0 1-1,0-1 1,1 1 0,-1-1-1,0 0 1,1 1 0,-1-1-1,0 0 1,1 1 0,-1-1 0,0 0-1,1 1 1,-1-1 0,0 0-1,1 0 1,-1 0 0,1 1-1,-1-1 1,1 0 0,-1 0-1,1 0 1,-1 0 0,1 0 0,-1 0-1,1 0 1,-1 0 0,0 0-1,1 0 1,-1 0 0,1 0-1,-1 0 1,1 0 0,0-1-1,3 1-2270,23 1-15794</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49.574"/>
    </inkml:context>
    <inkml:brush xml:id="br0">
      <inkml:brushProperty name="width" value="0.025" units="cm"/>
      <inkml:brushProperty name="height" value="0.025" units="cm"/>
    </inkml:brush>
  </inkml:definitions>
  <inkml:trace contextRef="#ctx0" brushRef="#br0">0 43 11499,'0'0'15374,"67"-2"-14957,-21 1-225,11 1-96,4-1 0,3-3-160,-8-8-3331,-8-11-4324</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50.248"/>
    </inkml:context>
    <inkml:brush xml:id="br0">
      <inkml:brushProperty name="width" value="0.025" units="cm"/>
      <inkml:brushProperty name="height" value="0.025" units="cm"/>
    </inkml:brush>
  </inkml:definitions>
  <inkml:trace contextRef="#ctx0" brushRef="#br0">0 1 14574,'0'0'4201,"1"14"-3267,1 34 300,20 240 2780,-22-285-3919,1 0 0,-1 1 0,1-1 1,0 0-1,0 1 0,1-1 0,-1 0 0,1 0 0,-1 0 0,1 0 1,0 0-1,0-1 0,0 1 0,5 4 0,-5-6-13,-1 0 0,1 0 1,0-1-1,0 1 0,0 0 0,0-1 0,0 1 0,0-1 0,0 0 0,0 0 0,0 0 0,0 0 1,0 0-1,0 0 0,0 0 0,0 0 0,0-1 0,0 1 0,0-1 0,0 0 0,0 0 1,0 1-1,-1-1 0,1 0 0,0 0 0,-1-1 0,3 0 0,14-12 207,0 0 1,-1-1-1,0 0 0,-1-1 1,-1-1-1,23-34 0,-9 7-191,42-87 0,-63 116-653,5-12 1064,-11 18-3819,-1-1-3477</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50.716"/>
    </inkml:context>
    <inkml:brush xml:id="br0">
      <inkml:brushProperty name="width" value="0.025" units="cm"/>
      <inkml:brushProperty name="height" value="0.025" units="cm"/>
    </inkml:brush>
  </inkml:definitions>
  <inkml:trace contextRef="#ctx0" brushRef="#br0">18 1 10186,'0'0'13372,"7"13"-12309,-1-3-890,-3-5-123,0-1 1,-1 1-1,1 0 1,-1 0 0,0 0-1,0 0 1,0 1-1,-1-1 1,0 0-1,0 1 1,0-1 0,0 1-1,-1-1 1,0 1-1,-2 10 1,-11 43 781,-10 57-1467,23-115 346,0-1 0,0 1 0,0 0 0,0-1 0,0 1-1,0 0 1,0-1 0,-1 1 0,1-1 0,0 1 0,0 0-1,-1-1 1,1 1 0,0-1 0,-1 1 0,1-1 0,-1 1-1,1-1 1,-1 1 0,1-1 0,-1 1 0,1-1 0,-2 1 0,-6 0-5728</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51.074"/>
    </inkml:context>
    <inkml:brush xml:id="br0">
      <inkml:brushProperty name="width" value="0.025" units="cm"/>
      <inkml:brushProperty name="height" value="0.025" units="cm"/>
    </inkml:brush>
  </inkml:definitions>
  <inkml:trace contextRef="#ctx0" brushRef="#br0">1 115 12876,'8'-9'2632,"0"0"-2195,0 0 0,1 0 0,0 1 0,1 0 0,0 0 0,0 1 0,0 1 0,1-1 0,0 2 0,0 0 0,1 0 0,-1 1 0,17-4 0,-11 5-309,0 1 0,0 0 0,0 2 0,0 0 0,0 1 0,30 5 0,-44-6-122,1 0 0,-1 1 1,1 0-1,-1 0 0,1 0 0,-1 1 1,0-1-1,1 1 0,-1-1 1,0 1-1,0 0 0,0 0 1,0 1-1,-1-1 0,1 0 1,-1 1-1,1 0 0,-1-1 1,0 1-1,0 0 0,0 0 1,0 1-1,-1-1 0,1 0 1,-1 0-1,0 1 0,0-1 1,0 1-1,0-1 0,-1 1 1,1-1-1,-1 1 0,0 0 1,0-1-1,0 1 0,-1-1 1,1 1-1,-2 4 0,-1 1 222,0 0-1,-1-1 0,0 1 1,0-1-1,-1 0 0,0 0 1,0-1-1,-1 0 0,0 0 1,0 0-1,-1 0 0,-8 6 1,4-3-61,0-2 1,-1 0 0,0 0 0,0-1-1,0 0 1,-1-1 0,-20 7 0,24-11-568,0 0 1,0-1 0,0 0-1,-13 0 1,22-1 271,0 0 0,0 1 1,-1-1-1,1 0 0,0 0 0,0 0 0,0 0 0,-1 0 0,1 0 1,0 0-1,0 0 0,-1 0 0,1-1 0,0 1 0,0 0 1,-1 0-1,1 0 0,0 0 0,0 0 0,0 0 0,-1 0 1,1 0-1,0-1 0,0 1 0,0 0 0,0 0 0,-1 0 0,1 0 1,0-1-1,0 1 0,0 0 0,0 0 0,0 0 0,0-1 1,-1 1-1,1 0 0,0 0 0,0-1 0,0 1 0,0 0 1,0 0-1,0 0 0,0-1 0,0 1 0,0 0 0,0 0 0,0-1 1,0 1-1,0 0 0,0 0 0,1-1 0,-1 0-468,0-11-6211</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51.808"/>
    </inkml:context>
    <inkml:brush xml:id="br0">
      <inkml:brushProperty name="width" value="0.025" units="cm"/>
      <inkml:brushProperty name="height" value="0.025" units="cm"/>
    </inkml:brush>
  </inkml:definitions>
  <inkml:trace contextRef="#ctx0" brushRef="#br0">95 1 13293,'0'0'8488,"-28"54"-7015,12-20-256,1 2-576,1 2-161,3-7 129,4-3 95,3-7-191,4-6-353,0-3-96,3-6 32,10-4-864,-1-2-2179,-1-3-2146,-1-12-5701</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52.742"/>
    </inkml:context>
    <inkml:brush xml:id="br0">
      <inkml:brushProperty name="width" value="0.025" units="cm"/>
      <inkml:brushProperty name="height" value="0.025" units="cm"/>
    </inkml:brush>
  </inkml:definitions>
  <inkml:trace contextRef="#ctx0" brushRef="#br0">196 0 11787,'0'0'2659,"-11"8"-1346,-1 2-897,0 1 1,0 1-1,1-1 0,0 2 1,1-1-1,1 1 1,0 1-1,-9 17 0,4-2 185,2-1-1,0 2 0,2-1 1,1 1-1,2 1 0,1 0 0,1 0 1,-1 48-1,7-74-588,-1 0 0,1-1 1,0 1-1,0 0 0,0-1 1,1 1-1,0-1 0,-1 0 0,2 1 1,-1-1-1,0 0 0,1 0 1,0-1-1,0 1 0,0 0 0,0-1 1,1 0-1,-1 0 0,1 0 1,0 0-1,0 0 0,0-1 0,0 0 1,0 0-1,1 0 0,-1 0 0,5 1 1,3 1-511,1-1 1,0 1-1,21 1 1,33-3-5256,-22-6-450</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53.099"/>
    </inkml:context>
    <inkml:brush xml:id="br0">
      <inkml:brushProperty name="width" value="0.025" units="cm"/>
      <inkml:brushProperty name="height" value="0.025" units="cm"/>
    </inkml:brush>
  </inkml:definitions>
  <inkml:trace contextRef="#ctx0" brushRef="#br0">182 1 14798,'0'0'3507,"-6"8"-2172,-15 25-38,1 1-1,1 1 1,-14 38-1,-39 123 805,70-191-2053,0 0 1,0 0 0,1 1-1,0-1 1,0 0-1,0 0 1,1 1-1,0 5 1,0-10-37,1 0 1,-1 1-1,1-1 1,-1 0-1,1 0 0,0 0 1,0 1-1,-1-1 1,1 0-1,0 0 1,0 0-1,0 0 0,0-1 1,0 1-1,1 0 1,-1 0-1,0-1 1,0 1-1,0 0 0,1-1 1,-1 1-1,0-1 1,1 0-1,-1 1 0,0-1 1,1 0-1,-1 0 1,0 0-1,1 0 1,-1 0-1,0 0 0,1 0 1,1-1-1,16 1 85,0-2 0,0 0 0,0 0 0,-1-2 0,35-11 0,6-12-2579,-56 26 1995,-1 0-1,0 0 1,0-1 0,1 1-1,-1-1 1,0 0 0,0 1-1,-1-1 1,1 0 0,0 0-1,-1 0 1,1-1 0,1-1-1,2-13-5475</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53.439"/>
    </inkml:context>
    <inkml:brush xml:id="br0">
      <inkml:brushProperty name="width" value="0.025" units="cm"/>
      <inkml:brushProperty name="height" value="0.025" units="cm"/>
    </inkml:brush>
  </inkml:definitions>
  <inkml:trace contextRef="#ctx0" brushRef="#br0">0 46 10378,'0'0'13517,"98"-11"-12941,-35 4-320,3-1-160,1 3-31,-3 0-290,-5 1-3298,-11-1-2723</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53.796"/>
    </inkml:context>
    <inkml:brush xml:id="br0">
      <inkml:brushProperty name="width" value="0.025" units="cm"/>
      <inkml:brushProperty name="height" value="0.025" units="cm"/>
    </inkml:brush>
  </inkml:definitions>
  <inkml:trace contextRef="#ctx0" brushRef="#br0">53 0 12396,'0'0'3011,"64"15"-353,-31 0-1313,5 3-127,1 6-418,-3 4-383,-8 9-257,-10 6-96,-13 10 256,-5 8 353,-26 9-129,-13 6-287,-7 1-97,-4-2-64,-2-10-1377,0-14-3108,4-18-8935</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54.509"/>
    </inkml:context>
    <inkml:brush xml:id="br0">
      <inkml:brushProperty name="width" value="0.025" units="cm"/>
      <inkml:brushProperty name="height" value="0.025" units="cm"/>
    </inkml:brush>
  </inkml:definitions>
  <inkml:trace contextRef="#ctx0" brushRef="#br0">0 381 18353,'9'0'1655,"1400"-18"-6418,-801-7 7898,2100-59 239,-337 16-1388,-551-69 165,-1789 133-2459,75-9-1841,-38-4-2798,-39 3-1465</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3.197"/>
    </inkml:context>
    <inkml:brush xml:id="br0">
      <inkml:brushProperty name="width" value="0.025" units="cm"/>
      <inkml:brushProperty name="height" value="0.025" units="cm"/>
    </inkml:brush>
  </inkml:definitions>
  <inkml:trace contextRef="#ctx0" brushRef="#br0">1 1 19218,'0'0'3524,"51"11"-898,-31 8-736,-2 5-1121,-1 6-257,-4 3-320,-4 3-96,-2-3-96,-5-3-929,-2-1-1729,0-8-1090,-2-8-544,-16-8-2114</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55.163"/>
    </inkml:context>
    <inkml:brush xml:id="br0">
      <inkml:brushProperty name="width" value="0.025" units="cm"/>
      <inkml:brushProperty name="height" value="0.025" units="cm"/>
    </inkml:brush>
  </inkml:definitions>
  <inkml:trace contextRef="#ctx0" brushRef="#br0">0 107 9353,'0'0'6160,"0"-9"-4281,0-25-122,3 26 850,2 15-2120,2 16-650,12 225 3179,-18-244-2903,-1 1 1,1-1-1,0 1 1,0-1-1,0 1 1,0-1-1,1 0 1,0 0-1,0 0 1,5 8-1,-6-11-60,1 1 1,-1-1-1,1 0 0,0 0 0,-1 1 1,1-1-1,0 0 0,0-1 0,0 1 0,0 0 1,0 0-1,0-1 0,0 1 0,0-1 0,0 0 1,0 0-1,0 1 0,0-1 0,0 0 0,0-1 1,0 1-1,0 0 0,0-1 0,0 1 1,0-1-1,4-1 0,9-4 171,1-2 0,-1 1 0,0-2 1,-1 0-1,0 0 0,0-1 0,16-17 0,84-91-19,-112 116-196,8-9 4,56-70 78,-61 75-83,-1 0 0,0 0 0,-1-1-1,0 1 1,0-1 0,0 0 0,-1 0 0,0 0-1,0-1 1,-1 1 0,1-10 0,-2 17-46,1-1 0,-1 1-1,0 0 1,0-1 0,0 1 0,-1-1 0,1 1 0,0 0 0,0-1 0,0 1 0,0-1 0,0 1 0,0 0 0,0-1 0,-1 1-1,1 0 1,0-1 0,0 1 0,0 0 0,-1-1 0,1 1 0,0 0 0,-1-1 0,1 1 0,0 0 0,-1 0 0,1 0 0,0-1-1,-1 1 1,1 0 0,0 0 0,-1 0 0,1 0 0,0-1 0,-1 1 0,0 0 0,-18 5-2545,-14 17-5122,20-7 1780</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55.490"/>
    </inkml:context>
    <inkml:brush xml:id="br0">
      <inkml:brushProperty name="width" value="0.025" units="cm"/>
      <inkml:brushProperty name="height" value="0.025" units="cm"/>
    </inkml:brush>
  </inkml:definitions>
  <inkml:trace contextRef="#ctx0" brushRef="#br0">14 1 14221,'0'0'3460,"1"58"-1955,-1-28-96,-6 2 1,2 4-609,0-2-257,4 0-288,0-5-63,0-4-129,1-6-64,5-4-417,1-7-1665,-5-1-961</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55.866"/>
    </inkml:context>
    <inkml:brush xml:id="br0">
      <inkml:brushProperty name="width" value="0.025" units="cm"/>
      <inkml:brushProperty name="height" value="0.025" units="cm"/>
    </inkml:brush>
  </inkml:definitions>
  <inkml:trace contextRef="#ctx0" brushRef="#br0">1 129 13453,'0'0'2263,"9"-10"-111,1 0-1826,1 0 0,0 1 0,0 0 0,1 1 0,1 0 0,-1 1 0,1 1 1,0 0-1,1 0 0,14-3 0,7 0-71,0 1 1,0 3-1,0 0 1,1 2-1,-1 2 1,46 4-1,-77-3-241,0 1 0,0-1-1,0 1 1,0 0 0,-1 0-1,1 1 1,0-1-1,-1 1 1,1-1 0,-1 1-1,1 0 1,-1 1 0,0-1-1,0 0 1,0 1 0,0 0-1,0 0 1,4 6 0,-6-7 70,0 0 1,0 0-1,0 1 0,0-1 1,-1 1-1,1-1 1,-1 1-1,1-1 1,-1 1-1,0-1 1,0 1-1,0-1 1,-1 1-1,1-1 0,0 1 1,-1-1-1,0 0 1,1 1-1,-1-1 1,0 0-1,0 1 1,0-1-1,-1 0 1,1 0-1,-1 0 0,1 0 1,-1 0-1,1 0 1,-1 0-1,-3 2 1,-11 10 122,0-1 0,-1 0 0,0-1 0,-1-1 0,0-1 0,-1-1 0,0 0 0,0-1 0,-1-1 0,0-1 0,-1-1 0,1-1 0,-35 3 0,49-11-3845,13-4 428,11-7-2599,3 5-720</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56.208"/>
    </inkml:context>
    <inkml:brush xml:id="br0">
      <inkml:brushProperty name="width" value="0.025" units="cm"/>
      <inkml:brushProperty name="height" value="0.025" units="cm"/>
    </inkml:brush>
  </inkml:definitions>
  <inkml:trace contextRef="#ctx0" brushRef="#br0">18 1 13325,'0'0'5829,"25"60"-4035,-23-32-33,-2 2-63,0 4-385,0 1-320,-7-2-224,-1-1-224,1-2-353,2-5-96,-1 0-32,1-4-961,1-5-1569,2-4-1506</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56.629"/>
    </inkml:context>
    <inkml:brush xml:id="br0">
      <inkml:brushProperty name="width" value="0.025" units="cm"/>
      <inkml:brushProperty name="height" value="0.025" units="cm"/>
    </inkml:brush>
  </inkml:definitions>
  <inkml:trace contextRef="#ctx0" brushRef="#br0">214 1 12524,'0'0'7879,"-10"5"-6592,-2 1-942,1 1 0,0 1 1,0-1-1,1 2 0,0-1 0,1 2 0,0-1 1,-12 17-1,6-4 212,0 1 1,2 0-1,-20 48 1,28-57-351,1 0-1,0 0 1,0 1-1,2-1 1,0 1-1,0 0 1,2 0-1,1 25 1,0-36-184,-1 0-1,1 0 1,0 0 0,0 0 0,1 0-1,-1 0 1,1 0 0,0 0 0,0-1-1,0 1 1,0-1 0,1 1 0,-1-1-1,1 0 1,0 0 0,4 3 0,-1-2-82,0 0 0,0 0 0,0 0 0,0-1 0,1 0 0,0-1 0,-1 1 0,15 2 0,-8-3-618,1 0 0,0-1 1,0 0-1,15-2 0,-16 0-1366,1 0-1,-1-2 1,20-5-1,11-9-5627</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57.019"/>
    </inkml:context>
    <inkml:brush xml:id="br0">
      <inkml:brushProperty name="width" value="0.025" units="cm"/>
      <inkml:brushProperty name="height" value="0.025" units="cm"/>
    </inkml:brush>
  </inkml:definitions>
  <inkml:trace contextRef="#ctx0" brushRef="#br0">116 0 11915,'0'0'14590,"-3"4"-14061,-12 14-195,1 1 1,1 0-1,1 0 1,-10 24-1,16-31-203,0 1-1,1-1 0,1 1 0,0 0 1,1 0-1,0 1 0,1-1 1,-1 23-1,3-34-115,1 0 0,0 0 0,-1 0 0,1 0 0,0 0 0,0 0 0,0 0 0,1 0 0,-1-1 0,0 1 0,0 0 0,1-1 0,-1 1 0,1-1 0,0 0 0,-1 0 1,1 1-1,0-1 0,0 0 0,0 0 0,0-1 0,0 1 0,0 0 0,0 0 0,0-1 0,0 0 0,0 1 0,0-1 0,0 0 0,4 0 0,11 1 11,0 0 1,28-3-1,-38 1-80,-1 1-262,1-1 1,-1 0-1,0-1 0,1 1 1,10-5-1,4-8-2817,-9-7-3659,-11 2-1541</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57.361"/>
    </inkml:context>
    <inkml:brush xml:id="br0">
      <inkml:brushProperty name="width" value="0.025" units="cm"/>
      <inkml:brushProperty name="height" value="0.025" units="cm"/>
    </inkml:brush>
  </inkml:definitions>
  <inkml:trace contextRef="#ctx0" brushRef="#br0">0 27 15278,'0'0'8873,"84"-6"-8713,-24 6-32,7-1-96,2-1-96,-2 0-1826,-3 0-1024,-9-2-994,-11-6-4516</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57.689"/>
    </inkml:context>
    <inkml:brush xml:id="br0">
      <inkml:brushProperty name="width" value="0.025" units="cm"/>
      <inkml:brushProperty name="height" value="0.025" units="cm"/>
    </inkml:brush>
  </inkml:definitions>
  <inkml:trace contextRef="#ctx0" brushRef="#br0">357 0 15951,'0'0'6758,"45"64"-4644,-27-41-576,-1 4-513,-5 7-417,-9 9-223,-3 9-1,-26 11 33,-20 9-161,-19 11-160,-11 7 0,-3 5-128,-3-9-1826,5-14-3811</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4:59.926"/>
    </inkml:context>
    <inkml:brush xml:id="br0">
      <inkml:brushProperty name="width" value="0.025" units="cm"/>
      <inkml:brushProperty name="height" value="0.025" units="cm"/>
    </inkml:brush>
  </inkml:definitions>
  <inkml:trace contextRef="#ctx0" brushRef="#br0">50 1 9705,'0'0'4895,"-8"1"-2567,-25 5-134,32-6-2140,1 0-1,0 0 1,-1 0-1,1 0 0,0 0 1,0 0-1,-1 0 1,1 0-1,0 0 1,-1 0-1,1 0 1,0 1-1,-1-1 1,1 0-1,0 0 1,0 0-1,-1 0 1,1 0-1,0 1 1,0-1-1,-1 0 0,1 0 1,0 0-1,0 1 1,0-1-1,-1 0 1,1 0-1,0 1 1,0-1-1,0 0 1,0 1-1,0-1 1,-1 0-1,1 0 1,0 1-1,0-1 1,0 0-1,0 1 1,0-1-1,0 0 0,0 1 1,0-1-1,0 0 1,0 1-1,0-1 1,0 0-1,0 0 1,1 1-1,-1-1 1,0 0-1,0 1 1,0-1-1,0 0 1,0 0-1,1 1 1,-1-1-1,0 0 1,0 0-1,0 1 0,1-1 1,-1 0-1,0 0 1,0 0-1,1 0 1,-1 1-1,0-1 1,1 0-1,-1 0 1,1 0-1,16 9 1430,25 0-725,-1-3 0,0-1 0,1-2-1,81-5 1,-14 1-778,-73 1-419,47 2-1894,-77-2 1719,0 1-1,0-1 0,0 2 0,0-1 0,0 1 0,-1 0 0,1 0 1,0 0-1,9 6 0,-15-7 381,1-1 0,0 1 0,-1-1 0,1 1 1,-1-1-1,1 1 0,-1-1 0,1 1 0,-1 0 0,0-1 1,1 1-1,-1 0 0,0-1 0,1 1 0,-1 0 0,0-1 0,0 1 1,1 0-1,-1-1 0,0 1 0,0 0 0,0 0 0,0-1 0,0 1 1,0 0-1,0 0 0,-1-1 0,1 1 0,0 0 0,0-1 1,0 1-1,-1 0 0,1-1 0,0 1 0,-1 0 0,1-1 0,-1 1 1,1-1-1,0 1 0,-2 0 0,-23 16-9375</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5:00.316"/>
    </inkml:context>
    <inkml:brush xml:id="br0">
      <inkml:brushProperty name="width" value="0.025" units="cm"/>
      <inkml:brushProperty name="height" value="0.025" units="cm"/>
    </inkml:brush>
  </inkml:definitions>
  <inkml:trace contextRef="#ctx0" brushRef="#br0">51 10 12620,'0'0'4388,"-51"9"-2338,51-7 96,10-1-833,22-1-736,13 0 192,14 0-321,11 0-288,12 0-64,5-4-800,-5-2-3236,-6-6-3940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3.559"/>
    </inkml:context>
    <inkml:brush xml:id="br0">
      <inkml:brushProperty name="width" value="0.025" units="cm"/>
      <inkml:brushProperty name="height" value="0.025" units="cm"/>
    </inkml:brush>
  </inkml:definitions>
  <inkml:trace contextRef="#ctx0" brushRef="#br0">0 177 16816,'0'0'8264,"2"-49"-5862,34 32-1185,16-3-320,17 0-128,13 0-449,2 3-192,3 3-128,-10 2-1057,-10 6-2466,-21 5-2595,-18 1-2850</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5:01.425"/>
    </inkml:context>
    <inkml:brush xml:id="br0">
      <inkml:brushProperty name="width" value="0.025" units="cm"/>
      <inkml:brushProperty name="height" value="0.025" units="cm"/>
    </inkml:brush>
  </inkml:definitions>
  <inkml:trace contextRef="#ctx0" brushRef="#br0">0 11 13004,'7'-11'6571,"-3"26"-5146,-2 30-1274,0 525 6255,-2-570-6520,0 1 1,0 0 0,0-1-1,-1 1 1,1 0-1,0-1 1,0 1 0,0 0-1,1-1 1,-1 1-1,0 0 1,0-1 0,0 1-1,0-1 1,1 1-1,-1 0 1,0-1 0,0 1-1,1-1 1,-1 1-1,1-1 1,-1 1 0,0-1-1,1 1 1,-1-1 0,2 2-1,11-11-2877,10-26-2407,-9-2-490</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5:01.815"/>
    </inkml:context>
    <inkml:brush xml:id="br0">
      <inkml:brushProperty name="width" value="0.025" units="cm"/>
      <inkml:brushProperty name="height" value="0.025" units="cm"/>
    </inkml:brush>
  </inkml:definitions>
  <inkml:trace contextRef="#ctx0" brushRef="#br0">57 1 13901,'0'0'2974,"-1"12"-1971,-19 136 3198,4-52-2397,6 1 1,1 153 0,17-224-2980,-8-25 992,0-1 0,1 1 1,-1-1-1,0 1 0,1-1 0,-1 1 0,0-1 0,1 1 0,-1-1 1,0 1-1,1-1 0,-1 1 0,1-1 0,-1 0 0,1 1 0,-1-1 0,1 0 1,-1 0-1,1 1 0,0-1 0,-1 0 0,1 0 0,-1 0 0,1 0 0,0 1 1,-1-1-1,1 0 0,-1 0 0,1 0 0,0 0 0,-1 0 0,1-1 0,-1 1 1,1 0-1,0 0 0,-1 0 0,1 0 0,-1-1 0,1 1 0,-1 0 0,1-1 1,0 1-1,4-11-5011,-4-10-2334</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5:02.157"/>
    </inkml:context>
    <inkml:brush xml:id="br0">
      <inkml:brushProperty name="width" value="0.025" units="cm"/>
      <inkml:brushProperty name="height" value="0.025" units="cm"/>
    </inkml:brush>
  </inkml:definitions>
  <inkml:trace contextRef="#ctx0" brushRef="#br0">68 115 3651,'-9'-5'7250,"4"2"-6062,1 2-798,0-1 0,0 0 0,1 0 0,-1 0 0,0 0-1,1-1 1,-1 1 0,1-1 0,0 0 0,0 0 0,0 0-1,0 0 1,1-1 0,-4-6 0,6 10-317,1-1 0,-1 0-1,1 1 1,0-1 0,-1 1 0,1-1 0,0 0-1,0 1 1,-1 0 0,1-1 0,0 1 0,0-1-1,0 1 1,0 0 0,-1 0 0,1-1 0,0 1-1,0 0 1,0 0 0,0 0 0,0 0-1,0 0 1,0 0 0,0 0 0,0 0 0,0 1-1,2-1 120,420-15 4945,0 7-6046,-353 3-2626,-28-5-2144,-4-7-5713</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5:08.951"/>
    </inkml:context>
    <inkml:brush xml:id="br0">
      <inkml:brushProperty name="width" value="0.025" units="cm"/>
      <inkml:brushProperty name="height" value="0.025" units="cm"/>
    </inkml:brush>
  </inkml:definitions>
  <inkml:trace contextRef="#ctx0" brushRef="#br0">0 112 17328,'0'0'11355,"14"-8"-10223,14-8-845,1 3 0,0 0 0,48-13 0,-39 16-660,0 2 1,0 1 0,69-3-1,-106 10 204,0 0 0,-1 0 0,1 0 0,-1 0-1,1 0 1,-1 0 0,1 0 0,-1 0 0,1 0 0,0 0-1,-1 0 1,1 0 0,-1 0 0,1 1 0,-1-1 0,1 0-1,-1 0 1,1 1 0,-1-1 0,1 0 0,-1 0 0,0 1-1,1-1 1,-1 1 0,1-1 0,-1 0 0,0 1 0,1-1-1,-1 1 1,0-1 0,1 1 0,-1-1 0,0 1 0,0-1 0,0 1-1,1-1 1,-1 1 0,0 0 0,0 0-346,-1 0 1,1 1 0,0-1-1,-1 0 1,1 0-1,-1 0 1,1 0 0,-1 0-1,0 0 1,1 0 0,-1 0-1,0 0 1,0 0-1,0-1 1,0 1 0,1 0-1,-1 0 1,0-1-1,-1 1 1,-21 11-9383</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5:09.315"/>
    </inkml:context>
    <inkml:brush xml:id="br0">
      <inkml:brushProperty name="width" value="0.025" units="cm"/>
      <inkml:brushProperty name="height" value="0.025" units="cm"/>
    </inkml:brush>
  </inkml:definitions>
  <inkml:trace contextRef="#ctx0" brushRef="#br0">0 32 13581,'0'0'8776,"68"12"-6406,-23-12-384,9 0-737,3 0-800,4-5-321,-2 1-64,-2-1-544,-11-6-2948,-5-8-5252</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5:10.099"/>
    </inkml:context>
    <inkml:brush xml:id="br0">
      <inkml:brushProperty name="width" value="0.025" units="cm"/>
      <inkml:brushProperty name="height" value="0.025" units="cm"/>
    </inkml:brush>
  </inkml:definitions>
  <inkml:trace contextRef="#ctx0" brushRef="#br0">25 0 16752,'0'0'11173,"2"9"-10596,1 11-455,-2 1 1,0 0-1,-2-1 1,0 1-1,-1 0 0,-9 36 1,-3 39-46,12 12-376,7-36-7116,-5-53 1068</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5:10.430"/>
    </inkml:context>
    <inkml:brush xml:id="br0">
      <inkml:brushProperty name="width" value="0.025" units="cm"/>
      <inkml:brushProperty name="height" value="0.025" units="cm"/>
    </inkml:brush>
  </inkml:definitions>
  <inkml:trace contextRef="#ctx0" brushRef="#br0">1 123 18802,'0'0'6918,"85"-32"-5540,-32 17-578,6-3-447,5 1-193,-1 4-96,-6 2 0,-5 3-32,-12 4-288,-10 0-929,-10 4-289,-13 0-672,-27 0-12492</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5:10.772"/>
    </inkml:context>
    <inkml:brush xml:id="br0">
      <inkml:brushProperty name="width" value="0.025" units="cm"/>
      <inkml:brushProperty name="height" value="0.025" units="cm"/>
    </inkml:brush>
  </inkml:definitions>
  <inkml:trace contextRef="#ctx0" brushRef="#br0">0 71 15919,'0'0'9833,"96"-12"-8583,-29 4-738,8-3-288,3-2-160,-3 5-64,-4 1-1185,-14 2-2338,-16 1-1986,-14 1-7624</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5:11.130"/>
    </inkml:context>
    <inkml:brush xml:id="br0">
      <inkml:brushProperty name="width" value="0.025" units="cm"/>
      <inkml:brushProperty name="height" value="0.025" units="cm"/>
    </inkml:brush>
  </inkml:definitions>
  <inkml:trace contextRef="#ctx0" brushRef="#br0">10 73 12812,'-1'10'3321,"-1"-4"-2973,-5 39 2874,7-44-3120,0 1 0,0-1 0,0 0 1,0 1-1,1-1 0,-1 1 1,0-1-1,1 0 0,-1 1 0,1-1 1,-1 0-1,1 0 0,-1 1 1,1-1-1,0 0 0,0 0 0,-1 0 1,1 0-1,0 0 0,0 0 0,0 0 1,0 0-1,1 0 0,-1 0 1,0 0-1,0-1 0,0 1 0,1-1 1,-1 1-1,0-1 0,1 1 1,1 0-1,6-1 14,-1 1 1,0-1-1,1-1 0,-1 1 1,0-1-1,0-1 1,0 0-1,0 0 0,0 0 1,0-1-1,0 0 0,-1-1 1,0 0-1,1 0 1,9-8-1,10-8 232,-2-1 1,36-39-1,-34 32 578,-27 28-888,1 0-1,-1 0 1,0 0 0,1 0 0,-1 0 0,0 0 0,0 0-1,1 0 1,-1 0 0,0 0 0,0 0 0,1 1 0,-1-1-1,0 0 1,0 0 0,0 0 0,1 0 0,-1 0 0,0 1-1,0-1 1,0 0 0,1 0 0,-1 0 0,0 1 0,0-1-1,0 0 1,0 0 0,0 1 0,1-1 0,-1 0 0,0 0-1,0 1 1,0-1 0,0 0 0,0 0 0,0 1 0,0-1-1,0 0 1,0 0 0,0 1 0,0-1 0,0 0 0,0 0-1,0 1 1,0-1 0,0 0 0,-1 0 0,1 1-1,0-1 1,0 0 0,0 1 0,0 23-25,0-20 238,-2 30 473,-7 44-1,4-49-595,2 0 0,0 48 0,4-77-148,-1 1 0,0-1-1,0 1 1,0-1-1,0 1 1,0-1-1,1 0 1,-1 1 0,0-1-1,0 0 1,1 1-1,-1-1 1,0 1 0,1-1-1,-1 0 1,0 0-1,1 1 1,-1-1 0,0 0-1,1 0 1,-1 1-1,1-1 1,-1 0 0,0 0-1,1 0 1,-1 0-1,1 0 1,-1 1 0,1-1-1,-1 0 1,0 0-1,1 0 1,-1 0 0,1 0-1,-1-1 1,1 1-1,-1 0 1,1 0-1,-1 0 1,0 0 0,1 0-1,-1 0 1,1-1-1,0 1 1,18-12-3514,-2-27-4570,-9 9 769</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5:11.534"/>
    </inkml:context>
    <inkml:brush xml:id="br0">
      <inkml:brushProperty name="width" value="0.025" units="cm"/>
      <inkml:brushProperty name="height" value="0.025" units="cm"/>
    </inkml:brush>
  </inkml:definitions>
  <inkml:trace contextRef="#ctx0" brushRef="#br0">121 67 17745,'-3'12'1078,"-6"26"752,3 0 0,1 0 0,0 51 1,10 133 1825,0-48-2862,-18-210-463,5 19-598,-10-31-498,3 11-613,2 0 0,1-1 0,-11-69-1,24 109 1431,0 0 0,0 0 0,0 0-1,0 0 1,1-1 0,-1 1 0,1 0-1,-1-1 1,1 1 0,0-1 0,0 0-1,-1 1 1,1-1 0,0 0 0,0 0-1,0 0 1,0 0 0,0-1 0,0 1-1,1 0 1,3 0 0,5 1 46,-1 1 1,1-2-1,21 2 1,-23-4-160,1 1 1,0-2 0,0 0 0,-1 0 0,1-1 0,-1 0 0,0 0 0,0-1 0,0 0 0,0-1 0,0 0 0,-1 0 0,0-1 0,0 0 0,-1-1 0,0 0 0,0 0-1,0 0 1,-1-1 0,0 1 0,9-18 0,-5 8-67,-1 0-1,-1-1 1,-1 0 0,0 0-1,-1-1 1,-1 1 0,-1-2-1,-1 1 1,0 0-1,-1-23 1,-2 35 193,-1-27 780,1 34-834,0-1-1,0 1 1,0-1 0,0 1 0,0-1-1,0 1 1,0 0 0,0-1 0,0 1 0,0-1-1,-1 1 1,1-1 0,0 1 0,0 0-1,0-1 1,-1 1 0,1 0 0,0-1-1,0 1 1,-1 0 0,1-1 0,0 1-1,-1 0 1,1-1 0,-1 1 0,1 0-1,0 0 1,-1 0 0,1-1 0,-1 1-1,1 0 1,0 0 0,-1 0 0,1 0 0,-1 0-1,1 0 1,-1 0 0,1 0 0,-1 0-1,1 0 1,0 0 0,-1 0 0,1 0-1,-1 0 1,1 0 0,-1 0 0,1 1-1,0-1 1,-1 0 0,1 0 0,-1 0-1,1 1 1,0-1 0,-1 0 0,1 1-1,0-1 1,-1 0 0,1 1 0,-1 0-1,-4 5 104,1 1-1,0 0 1,0 1-1,0-1 0,1 1 1,0 0-1,0 0 0,1 0 1,0 0-1,-2 12 0,1-4 289,-7 29 432,2 0 1,2 0-1,2 1 1,2 0-1,5 63 0,-3-106-904,0 0-1,1 0 0,-1 0 0,1 0 0,0-1 0,0 1 0,0 0 0,0 0 0,1 0 0,-1-1 0,1 1 0,0-1 0,-1 1 1,1-1-1,0 0 0,1 0 0,-1 0 0,0 0 0,0 0 0,1 0 0,-1 0 0,1-1 0,0 1 0,0-1 0,-1 0 1,1 0-1,0 0 0,5 1 0,22-5-4448,-3-14-3297,-7-4-433</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3.903"/>
    </inkml:context>
    <inkml:brush xml:id="br0">
      <inkml:brushProperty name="width" value="0.025" units="cm"/>
      <inkml:brushProperty name="height" value="0.025" units="cm"/>
    </inkml:brush>
  </inkml:definitions>
  <inkml:trace contextRef="#ctx0" brushRef="#br0">0 133 11082,'0'0'13069,"64"18"-11211,-2-35-385,12-5-768,3 0-289,0-1-192,-10 6-160,-11 2-192,-12 4-2306,-17 3-1922,-14 0-2082</inkml:trace>
  <inkml:trace contextRef="#ctx0" brushRef="#br0" timeOffset="1">671 0 21717,'0'0'4580,"2"53"-2306,2-25-1057,-1 4-608,3 4-417,0-2-128,5-3-64,-1-4-1249,-1-9-1474,2-7-640,-5-11-160,-3-1 384,-3-20-417,0-11-1408</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5:12.472"/>
    </inkml:context>
    <inkml:brush xml:id="br0">
      <inkml:brushProperty name="width" value="0.025" units="cm"/>
      <inkml:brushProperty name="height" value="0.025" units="cm"/>
    </inkml:brush>
  </inkml:definitions>
  <inkml:trace contextRef="#ctx0" brushRef="#br0">134 387 4740,'0'0'16806,"-9"-3"-14340,6 2-2359,-1 0 0,1 0 0,0 0 0,0 1 0,0-1 0,0 1 0,-1 0 0,1 0-1,0 0 1,0 0 0,-1 1 0,1-1 0,0 1 0,0 0 0,0 0 0,0 0 0,0 0 0,0 0 0,0 1 0,0 0 0,0-1 0,1 1 0,-1 0-1,1 0 1,-1 0 0,1 1 0,0-1 0,0 0 0,0 1 0,0 0 0,-3 4 0,1 0 97,0-1-1,0 1 1,1 0 0,0 0-1,0 1 1,1-1 0,0 1-1,0-1 1,1 1 0,0 0-1,0 9 1,0-14-175,2 0-1,-1-1 1,0 1 0,0-1-1,1 1 1,0 0-1,-1-1 1,1 0 0,0 1-1,0-1 1,0 1 0,1-1-1,-1 0 1,0 0 0,1 0-1,0 0 1,-1 0 0,1 0-1,0 0 1,0 0 0,0-1-1,0 1 1,0-1-1,1 1 1,-1-1 0,0 0-1,1 0 1,-1 0 0,1 0-1,-1 0 1,1-1 0,-1 1-1,1-1 1,0 1 0,3-1-1,3 0 5,1-1-1,-1 1 1,0-2-1,0 1 1,0-1 0,-1-1-1,1 1 1,0-1-1,-1-1 1,0 0-1,0 0 1,0 0-1,0-1 1,0-1-1,8-7 1,-8 6-88,0 0 0,-1 0 0,0-1 0,0 0-1,-1 0 1,1 0 0,-2-1 0,0 0 0,0-1 0,0 1 0,-1-1 0,0 0-1,2-12 1,-8 15-389,-7 12 208,-7 12 62,4 0 126,1 1 0,-13 29 0,21-41 41,0 1 0,1 0-1,0 0 1,0 0 0,0 0 0,1 0-1,0 0 1,1 1 0,-1-1-1,2 14 1,0-20-1,-1 0-1,1 0 1,-1 0-1,1 0 1,0 1-1,-1-1 1,1 0 0,0-1-1,0 1 1,0 0-1,0 0 1,0 0 0,0 0-1,0-1 1,0 1-1,0 0 1,0-1-1,0 1 1,0-1 0,0 1-1,1-1 1,-1 0-1,0 0 1,0 1-1,0-1 1,1 0 0,-1 0-1,0 0 1,0 0-1,1 0 1,1-1 0,2 1-26,0-1 0,0 1 0,1-1 0,-1 0 0,0-1 0,9-3 0,-4-1-423,1-1-1,-1-1 1,-1 1 0,1-1-1,-1-1 1,-1 0 0,0 0-1,0-1 1,-1 0 0,7-11-1,3-8-865,-1 0 0,17-49-1,-16 34 211,-3-2 0,-1 0 0,6-55 0,-11-2 3398,-8 103-2235,0 0 1,0-1-1,0 1 1,0 0-1,0 0 0,0-1 1,0 1-1,0 0 1,0-1-1,0 1 0,0 0 1,0 0-1,0-1 0,0 1 1,0 0-1,0-1 1,0 1-1,-1 0 0,1 0 1,0-1-1,0 1 1,0 0-1,0 0 0,0 0 1,-1-1-1,1 1 1,0 0-1,0 0 0,-1 0 1,1 0-1,0-1 1,0 1-1,-1 0 0,1 0 1,0 0-1,0 0 1,-1 0-1,1 0 0,0 0 1,0 0-1,-1 0 1,1 0-1,0-1 0,-1 2 1,1-1-1,0 0 1,0 0-1,-1 0 0,1 0 1,0 0-1,0 0 1,-1 0-1,1 0 0,0 0 1,0 0-1,-1 0 1,1 1-1,0-1 0,0 0 1,-1 0-1,1 0 1,0 1-1,0-1 0,0 0 1,-1 1-1,-14 14 729,4 5-274,1 0 0,1 0-1,1 1 1,1 0 0,1 0-1,0 1 1,-4 38 0,1 160 2526,9-196-2738,-1-10-201,2 0 1,-1 1-1,1-1 1,1 0-1,1 0 1,0 0 0,1 0-1,9 23 1,-13-36-81,0-1 1,0 0-1,0 1 1,1-1-1,-1 0 1,0 1 0,0-1-1,0 0 1,0 1-1,0-1 1,1 0-1,-1 1 1,0-1 0,0 0-1,1 0 1,-1 1-1,0-1 1,0 0 0,1 0-1,-1 1 1,0-1-1,1 0 1,-1 0-1,0 0 1,1 0 0,-1 0-1,0 1 1,1-1-1,-1 0 1,0 0-1,1 0 1,-1 0 0,1 0-1,-1 0 1,0 0-1,1 0 1,-1 0-1,0 0 1,1 0 0,-1-1-1,0 1 1,1 0-1,-1 0 1,0 0-1,1 0 1,-1 0 0,0-1-1,1 1 1,-1 0-1,0 0 1,0-1 0,1 1-1,-1 0 1,0 0-1,0-1 1,1 1-1,-1 0 1,0-1 0,0 1-1,0 0 1,0-1-1,0 1 1,1 0-1,-1-1 1,0 1 0,0 0-1,0-1 1,0 1-1,0-1 1,8-30 616,-8 27-665,7-34 28,-3 0 0,-1 0 0,-3-47 0,0 84-6,0 0 1,0 0-1,0 0 1,0 0-1,0 0 1,0 0-1,0 0 1,0-1-1,0 1 1,-1 0-1,1 0 1,-1 0-1,1 0 1,0 0-1,-1 0 1,0 0-1,1 0 0,-1 0 1,0 0-1,-1-1 1,2 2 2,-1 1 1,1-1-1,-1 0 1,0 1-1,1-1 1,-1 1 0,1-1-1,0 1 1,-1-1-1,1 1 1,-1-1-1,1 1 1,0-1-1,-1 1 1,1 0-1,0-1 1,0 1-1,-1-1 1,1 1-1,0 0 1,0-1-1,0 1 1,0 0-1,0-1 1,0 1-1,0 0 1,0-1-1,0 1 1,0 0-1,0-1 1,1 1-1,-1 0 1,0 2 10,1 0 1,-1-1-1,1 1 1,0-1-1,-1 1 1,1-1-1,0 1 1,1-1-1,-1 1 1,0-1-1,1 0 1,-1 0-1,1 0 1,0 0-1,0 0 0,-1 0 1,1 0-1,1 0 1,-1-1-1,0 1 1,0-1-1,0 1 1,1-1-1,-1 0 1,1 0-1,-1 0 1,1-1-1,-1 1 0,1 0 1,0-1-1,-1 0 1,6 1-1,1 0 26,-1-1 0,0 0-1,1 0 1,-1 0 0,0-1-1,0 0 1,1-1 0,-1 0 0,14-5-1,-13 3-2,1-1-1,-1 1 0,0-2 0,0 0 0,0 0 1,-1 0-1,0-1 0,0 0 0,-1-1 1,0 0-1,7-9 0,-40 38-145,18-11 216,0 0 0,1 1-1,0 0 1,1 0 0,0 0-1,1 1 1,0 0 0,1 0-1,0 1 1,1-1 0,0 1-1,1 0 1,0 24 0,2-36-92,0 0 0,0 0 0,0 0 0,0-1 0,0 1 0,0 0 0,1 0 0,-1 0 0,0-1 0,1 1 0,-1 0 0,0 0 0,1-1 0,-1 1 0,1 0 0,-1-1 0,1 1 0,0-1 0,-1 1 0,1 0 0,-1-1 0,1 1-1,0-1 1,0 0 0,-1 1 0,1-1 0,0 0 0,0 1 0,-1-1 0,1 0 0,0 0 0,0 1 0,0-1 0,0 0 0,-1 0 0,1 0 0,0 0 0,0 0 0,0-1 0,0 1 0,-1 0 0,1 0 0,0 0 0,0-1 0,0 1 0,0-1 0,3 0-2,0 0 0,0-1 0,0 1 0,0-1 0,0 0 0,-1 0 0,1 0 0,5-5 0,0-3-606,1 0 0,-1-1 0,-1-1-1,10-16 1,-6 6-1531,-2 0-1,-1-1 0,-1 0 1,0-1-1,-2 1 0,5-43 1,-5 16-5672</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5:12.832"/>
    </inkml:context>
    <inkml:brush xml:id="br0">
      <inkml:brushProperty name="width" value="0.025" units="cm"/>
      <inkml:brushProperty name="height" value="0.025" units="cm"/>
    </inkml:brush>
  </inkml:definitions>
  <inkml:trace contextRef="#ctx0" brushRef="#br0">46 0 5029,'0'0'22549,"-46"54"-22325,46-39-160,8 2-448,2-3-2691,0-1-2754,2-2-5959</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5:13.174"/>
    </inkml:context>
    <inkml:brush xml:id="br0">
      <inkml:brushProperty name="width" value="0.025" units="cm"/>
      <inkml:brushProperty name="height" value="0.025" units="cm"/>
    </inkml:brush>
  </inkml:definitions>
  <inkml:trace contextRef="#ctx0" brushRef="#br0">118 0 15695,'0'0'12929,"-9"9"-12571,8-9-365,-63 63 1189,59-59-1038,1 2 1,0-1-1,0 0 1,0 1-1,1 0 1,-1 0-1,2 0 1,-1 0-1,1 0 1,-1 1-1,2-1 1,-1 1-1,0 8 1,2-14-144,1-1 1,-1 1-1,1 0 1,0-1-1,-1 1 0,1-1 1,0 1-1,-1-1 1,1 1-1,0-1 1,0 0-1,-1 1 1,1-1-1,0 0 0,0 1 1,0-1-1,-1 0 1,1 0-1,0 0 1,0 0-1,0 0 1,0 0-1,0 0 0,-1 0 1,1 0-1,0-1 1,0 1-1,0 0 1,0 0-1,-1-1 1,1 1-1,1-1 0,31-9-91,-7-5-448,47-33 0,8-6-190,-81 53 730,0 1 1,0 0-1,0 0 0,1 0 1,-1-1-1,0 1 1,0 0-1,0 0 1,1 0-1,-1 0 1,0-1-1,0 1 0,0 0 1,1 0-1,-1 0 1,0 0-1,0 0 1,0 0-1,1 0 1,-1 0-1,0 0 0,0 0 1,1 0-1,-1 0 1,0 0-1,0 0 1,1 0-1,-1 0 1,0 0-1,0 0 1,1 0-1,-1 0 0,0 0 1,0 0-1,0 0 1,1 1-1,-1-1 1,0 0-1,0 0 1,0 0-1,1 0 0,-1 1 1,0-1-1,0 0 1,0 0-1,0 0 1,1 1-1,-5 15 273,-15 22 282,17-34-508,1-3-36,0 0 1,1-1-1,-1 1 1,1 0-1,-1 0 1,1 0-1,-1 0 1,1 0-1,0 0 1,0 0-1,-1 0 1,1 1-1,0-1 1,0 0-1,0 0 1,0 0-1,0 0 1,0 0-1,0 0 1,0 0-1,1 0 1,-1 0-1,1 1 1,-1-1-1,1 0 0,0-1-1,0 1 1,0-1 0,-1 0 0,1 1 0,0-1 0,0 1 0,0-1 0,0 0 0,0 0 0,0 0 0,0 1 0,0-1 0,0 0 0,0 0 0,0 0 0,-1 0 0,1-1 0,1 1 0,51-16 256,5-11-277,-31 13-128,0 1 0,44-13-1,-70 26 139,-1 0-1,0 0 0,0 0 1,1 0-1,-1 0 0,0-1 0,1 1 1,-1 0-1,0 0 0,1 0 1,-1 0-1,0 0 0,1 0 0,-1 0 1,0 0-1,0 0 0,1 0 1,-1 1-1,0-1 0,1 0 0,-1 0 1,0 0-1,1 0 0,-1 0 1,0 0-1,0 1 0,1-1 0,-1 0 1,0 0-1,0 0 0,1 1 1,-1-1-1,0 0 0,0 0 0,0 1 1,1-1-1,-3 15 238,-16 21 331,15-31-492,1-1-68,1-1 0,-1 1 0,0 0 1,1 0-1,0 0 0,0 0 0,0 0 1,0 0-1,0 0 0,1 0 0,0 0 1,0 6-1,8 14-4777</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5:13.735"/>
    </inkml:context>
    <inkml:brush xml:id="br0">
      <inkml:brushProperty name="width" value="0.025" units="cm"/>
      <inkml:brushProperty name="height" value="0.025" units="cm"/>
    </inkml:brush>
  </inkml:definitions>
  <inkml:trace contextRef="#ctx0" brushRef="#br0">0 271 14798,'0'0'1292,"13"0"-267,64 0 2279,152-20 0,89-36-470,-102 17-2085,259-27-239,788-9-1,-939 68 142,-105 2-1983,-74 4-3949,-125 0-1029</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5:57.665"/>
    </inkml:context>
    <inkml:brush xml:id="br0">
      <inkml:brushProperty name="width" value="0.025" units="cm"/>
      <inkml:brushProperty name="height" value="0.025" units="cm"/>
    </inkml:brush>
  </inkml:definitions>
  <inkml:trace contextRef="#ctx0" brushRef="#br0">50 0 10025,'0'0'2360,"-8"0"-1826,-25 2-235,24-1-331,34 0-123,-8 6 177,-1 0 1,0 1-1,0 0 1,23 18-1,4 1 5,62 34 11,154 63 0,-197-100-19,0-3 0,0-3 0,2-2 0,83 9 0,97-9 540,297-18 1,-508 1-537,1191-46 2033,-4-49-1325,662-57 133,-44 116 71,-278 33-748,-960-6 166,27 0-218,-3 33-15,-476 0 1180,-118-18-272,-30-5-1062,0 0 1,0 0-1,1 0 1,-1 0-1,0 0 1,0 0-1,1 0 1,-1 0-1,0 0 0,1 0 1,-1 0-1,0 0 1,0 0-1,1 0 1,-1 0-1,0 0 1,0 0-1,1 0 1,-1 0-1,0-1 1,0 1-1,1 0 1,-1 0-1,0 0 1,0 0-1,0-1 1,1 1-1,-1 0 1,0 0-1,0-1 1,0 1-1,0 0 0,0 0 1,1-1-1,-1 1 1,0 0-1,0 0 1,0-1-1,0 1 1,0 0-1,0 0 1,0-1-1,0 1 1,0 0-1,0-1 1,0 1-1,0 0 1,0 0-1,0-1 1,0 1-1,0 0 1,-1 0-1,1-1 1,0 1-1,-7-19-3509,-12-8-3365</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6:05.814"/>
    </inkml:context>
    <inkml:brush xml:id="br0">
      <inkml:brushProperty name="width" value="0.025" units="cm"/>
      <inkml:brushProperty name="height" value="0.025" units="cm"/>
    </inkml:brush>
  </inkml:definitions>
  <inkml:trace contextRef="#ctx0" brushRef="#br0">274 190 9545,'0'0'1335,"-1"12"-871,-111 1515 2835,97-1180-3196,-5 263 184,19-602-263,1 0 0,0 0 1,1 0-1,0 1 0,0-1 1,5 14-1,-5-20-27,0 0 0,1 0 0,-1 0 0,0 0 0,1 0 0,-1 0 0,1-1 0,0 1 0,-1 0 0,1-1 0,0 1 0,0-1 0,0 0 0,0 0 0,0 0 0,0 0 0,1 0 0,-1 0-1,0 0 1,0-1 0,1 1 0,-1-1 0,0 0 0,1 0 0,-1 1 0,1-1 0,2-1 0,11 0 61,0-1 0,-1-1 0,1 0 0,27-10 0,-24 7 6,1 1-1,29-4 1,15 6-44,0 3 0,0 3 0,83 15 0,88 4 33,-110-23-10,158-22 0,123-40 23,-191 27-4,1431-292 1299,-1592 316-835,1 3 0,0 1 0,84 0-1,-138 8-495,0 1 0,0-1 0,-1 0 0,1 0 0,0 0-1,-1 0 1,1 1 0,0-1 0,-1 0 0,1 0 0,0 1 0,-1-1-1,1 1 1,-1-1 0,1 1 0,-1-1 0,1 1 0,-1-1-1,1 1 1,-1-1 0,1 1 0,-1-1 0,0 1 0,1 0 0,-1-1-1,0 1 1,1 0 0,-1-1 0,0 1 0,0 0 0,0-1 0,0 1-1,0 0 1,0 0 0,0-1 0,0 1 0,0 0 0,0-1-1,0 1 1,0 0 0,-1 1 0,1-2-31,0 1 0,0 0-1,0 0 1,0-1 0,-1 1 0,1 0-1,0 0 1,0-1 0,0 1 0,1 0 0,-1 0-1,0 0 1,0-1 0,0 1 0,1 0-1,-1-1 1,0 1 0,0 0 0,1 0 0,-1-1-1,1 1 1,-1-1 0,1 1 0,-1 0-1,1-1 1,-1 1 0,1-1 0,-1 1 0,1-1-1,0 1 1,-1-1 0,1 0 0,0 1-1,-1-1 1,1 0 0,0 1 0,0-1 0,-1 0-1,1 0 1,0 0 0,0 0 0,0 0-1,7 0 12,-1-1-1,1-1 1,-1 1-1,0-1 0,1-1 1,-1 1-1,0-1 0,-1 0 1,1-1-1,0 0 0,-1 0 1,0 0-1,0 0 0,0-1 1,-1 0-1,1-1 0,-1 1 1,0-1-1,-1 0 0,7-10 1,8-16 31,-1 0 1,27-68 0,-30 65-22,-3 7-13,266-562 13,-98 219-95,-151 298 29,-5-2 1,-2-1 0,14-95 0,-25 102 65,-3 0 0,-4 0 0,-2 0 1,-14-128-1,10 180-1,-1 1-1,-1-1 1,0 1-1,-1 0 1,-1 0-1,-11-22 0,14 33-12,0 1-1,0-1 0,0 1 0,-1 0 0,1 0 0,-1 0 0,0 0 0,-1 1 0,1-1 0,0 1 0,-1 0 0,0 0 0,0 1 0,0 0 0,0 0 0,0 0 1,0 0-1,0 1 0,-1-1 0,1 1 0,0 1 0,-1-1 0,-7 1 0,-2 1 11,-1 1 0,1 1 0,0 0 0,0 1 0,0 0 0,-16 8 0,14-5 33,-1-1 1,0-1-1,-35 6 1,-53-7 586,-163-13 1,34-2-554,-154 17-78,-640 93 0,861-73 25,-854 107 212,971-129-150,-741 72 526,743-69-674,15-1-278,-1-2 1,1-1-1,-1-2 1,-40-3-1,69 1-9,1 1-1,0-1 1,-1-1-1,1 1 1,0-1 0,0 0-1,0 0 1,-6-3-1,5 0-830,0 0 0,0 0 0,1 0 0,-10-12 0,14 16 1065</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5:50.143"/>
    </inkml:context>
    <inkml:brush xml:id="br0">
      <inkml:brushProperty name="width" value="0.025" units="cm"/>
      <inkml:brushProperty name="height" value="0.025" units="cm"/>
    </inkml:brush>
  </inkml:definitions>
  <inkml:trace contextRef="#ctx0" brushRef="#br0">133 102 8680,'-14'-3'1917,"-3"0"-1159,-49-10 502,30 8 4046,340 24-2708,-110-3-2212,803 8 60,3-42-44,-465 7-358,-350 8-105,489-20 42,-660 22 1,-5 1 44,-1-1 0,0 0 1,0 0-1,13-4 0,-19 4-17,0 0 0,0 0 1,0 0-1,0 0 0,-1 0 0,1 0 0,0 0 1,-1-1-1,1 1 0,-1-1 0,1 1 1,-1-1-1,0 1 0,0-1 0,0 0 1,0 1-1,0-1 0,0 0 0,0 0 0,0 0 1,-1 0-1,2-4 0,34-1-3988,-26 6 2967,-8 1 599,0-1 0,0 1 0,1-1 0,-1 0 1,0 0-1,0 0 0,0 0 0,0 0 0,0 0 0,0-1 1,2-1-1,6-10-4349</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5:52.940"/>
    </inkml:context>
    <inkml:brush xml:id="br0">
      <inkml:brushProperty name="width" value="0.025" units="cm"/>
      <inkml:brushProperty name="height" value="0.025" units="cm"/>
    </inkml:brush>
  </inkml:definitions>
  <inkml:trace contextRef="#ctx0" brushRef="#br0">0 288 1473,'0'0'5947,"3"-10"-4046,0 1-1534,-1 1 1,1-1-1,1 1 0,-1 0 1,1 0-1,1 0 0,-1 1 1,1 0-1,1 0 0,-1 0 1,1 0-1,1 1 0,-1 0 1,1 0-1,7-4 0,9-3-114,0 2-1,0 0 0,1 2 0,0 0 1,1 2-1,41-7 0,161-10 486,-106 15-92,705-38 930,2 45-979,-737 2-587,516 38 60,-605-36 912,-17 0-721,4-2-940,0 2 0,0-1-1,-21 7 1,9 2-2652,3-5-2023</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6:55.538"/>
    </inkml:context>
    <inkml:brush xml:id="br0">
      <inkml:brushProperty name="width" value="0.025" units="cm"/>
      <inkml:brushProperty name="height" value="0.025" units="cm"/>
    </inkml:brush>
  </inkml:definitions>
  <inkml:trace contextRef="#ctx0" brushRef="#br0">3583 316 2274,'-170'-48'6800,"1"2"-3955,-347-66-2011,-211 19-1924,511 77 1876,-302 16-1,378 13-341,0 6 1,0 6-1,-256 82 1,330-84-191,-79 39 1,120-50-254,2 2 0,0 0 0,0 1 1,1 1-1,1 2 0,-24 24 0,39-36-13,0 1-1,1 0 0,0 0 0,0 1 0,0-1 1,1 1-1,0 0 0,1 1 0,0-1 1,0 0-1,0 1 0,1 0 0,1-1 0,0 1 1,0 0-1,0 0 0,1 0 0,0 0 0,1 0 1,2 13-1,1-9 22,0 0 1,1 0 0,0 0-1,1 0 1,1-1-1,0 0 1,0 0-1,1-1 1,1 0 0,0-1-1,0 1 1,16 12-1,16 10 84,1-2 0,1-2 0,2-1 0,83 37 0,207 62 13,-120-63-55,3-9-1,2-9 1,257 19-1,679-24 181,-923-47 258,233-37-1,-326 21 48,-1-6-1,260-88 1,-381 109-450,103-43 493,-107 43-445,-1 0 0,-1-1-1,1 0 1,-1-1 0,-1-1-1,16-15 1,-24 23-89,-1-1 0,1 0 0,0 0 0,-1 0-1,0-1 1,0 1 0,0 0 0,0-1 0,-1 1 0,1-1 0,-1 0-1,0 1 1,0-1 0,0 0 0,0 0 0,-1 0 0,0 0 0,1 0-1,-1 0 1,-1 1 0,1-1 0,-1 0 0,1 0 0,-1 0-1,0 0 1,-1 1 0,1-1 0,-1 0 0,1 1 0,-1-1 0,0 1-1,0 0 1,0 0 0,-1-1 0,1 2 0,-1-1 0,-4-3 0,-7-7-44,-1 1 0,0 0 1,0 2-1,-2-1 0,1 2 0,-24-10 1,-28-9-246,-1 4-1,-2 2 1,-77-13 0,-226-23-3135,282 45 2145,-144-19-3810,-17-1-4208</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06:56.599"/>
    </inkml:context>
    <inkml:brush xml:id="br0">
      <inkml:brushProperty name="width" value="0.025" units="cm"/>
      <inkml:brushProperty name="height" value="0.025" units="cm"/>
    </inkml:brush>
  </inkml:definitions>
  <inkml:trace contextRef="#ctx0" brushRef="#br0">2832 223 13325,'-67'-36'507,"0"4"0,-2 2 0,-1 3 0,-112-26 0,94 37-653,0 3 0,-1 4-1,0 4 1,0 4 0,-174 20-1,112 4-891,2 8 0,-241 80-1,273-69 1369,2 4 0,-137 76 0,202-93-202,0 2 1,2 3 0,2 1-1,1 2 1,1 2-1,-75 89 1,108-113-41,0 0 0,0 1-1,1 1 1,1 0 0,1 0 0,1 0 0,0 1 0,1 0-1,-5 25 1,9-31-41,1 0 0,0 0 0,1 0 0,1 0 0,-1 0-1,2 0 1,0-1 0,0 1 0,1 0 0,0-1 0,1 1 0,1-1 0,0 0-1,0 0 1,12 17 0,4-1-31,0 0 0,2-2 0,1 0-1,1-2 1,1-1 0,1-1 0,0-1 0,2-1 0,0-2-1,1 0 1,1-3 0,49 18 0,11-3 159,1-4 1,1-4-1,120 11 1,124-2 187,625-24 0,-680-24-329,361-70 1,-450 48 209,-1-9 0,312-124 0,-479 163-197,141-67 162,-151 69-195,-1-1-1,0 0 1,0-1-1,0 0 1,-2-2 0,1 1-1,-1-1 1,12-17 0,-21 25-9,-1 1 1,0-1 0,0 0 0,0 1-1,0-1 1,-1 0 0,1 0 0,-1 0 0,0 0-1,0 0 1,-1 0 0,1-1 0,-1 1 0,0 0-1,0 0 1,0 0 0,0-1 0,-2-3 0,0 2-4,0 0 0,0 0 1,-1 1-1,0-1 1,0 1-1,0 0 1,-1 0-1,0 0 0,0 0 1,0 0-1,-5-3 1,-12-9-8,0 1 1,-1 1 0,-1 2-1,-38-18 1,-30-10 203,-2 5 0,-2 3 0,-134-27 0,-306-24 1354,296 63-1487,-282 10 0,14 40-5734,241-6-2510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4.246"/>
    </inkml:context>
    <inkml:brush xml:id="br0">
      <inkml:brushProperty name="width" value="0.025" units="cm"/>
      <inkml:brushProperty name="height" value="0.025" units="cm"/>
    </inkml:brush>
  </inkml:definitions>
  <inkml:trace contextRef="#ctx0" brushRef="#br0">11 1 9065,'0'0'16079,"-11"54"-16047,26-25-320,6-6-2403,3-4-3363,6-9-9673</inkml:trace>
  <inkml:trace contextRef="#ctx0" brushRef="#br0" timeOffset="1">370 74 20243,'0'0'2595,"-15"65"-513,-2-27-577,-2 3-640,-5 2-353,1-1-223,2-2-129,1-1-32,2-10-96,5-6 32,5-7-64,-2-10-128,4-6-1314,5-4-1408,-5-15-2083,0-9-2338</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36.780"/>
    </inkml:context>
    <inkml:brush xml:id="br0">
      <inkml:brushProperty name="width" value="0.025" units="cm"/>
      <inkml:brushProperty name="height" value="0.025" units="cm"/>
    </inkml:brush>
  </inkml:definitions>
  <inkml:trace contextRef="#ctx0" brushRef="#br0">1 265 11403,'0'0'3731,"9"-2"-1563,589-74 312,12 30-2315,107-10-840,-249-22-124,-461 76 829,-7 2 9,0 0 0,0 0 1,0 0-1,0 0 0,0 0 0,0-1 0,0 1 1,0 0-1,0 0 0,0 0 0,0 0 1,0 0-1,0 0 0,0 0 0,0-1 0,0 1 1,0 0-1,0 0 0,0 0 0,0 0 1,0 0-1,0 0 0,0 0 0,0-1 0,0 1 1,0 0-1,0 0 0,0 0 0,0 0 1,0 0-1,-26-1 283,21 0-393,0 1 1,0 1 0,1-1-1,-1 1 1,0-1-1,0 1 1,1 1-1,-1-1 1,0 1 0,-4 2-1</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45.234"/>
    </inkml:context>
    <inkml:brush xml:id="br0">
      <inkml:brushProperty name="width" value="0.025" units="cm"/>
      <inkml:brushProperty name="height" value="0.025" units="cm"/>
    </inkml:brush>
  </inkml:definitions>
  <inkml:trace contextRef="#ctx0" brushRef="#br0">2333 143 5285,'2'-2'615,"0"0"0,0 0 1,-1-1-1,1 1 0,-1-1 0,0 1 0,0-1 0,0 1 1,0-1-1,1-3 0,-2 5-539,-1-1 1,1 1-1,0 0 1,0-1-1,-1 1 0,1 0 1,0-1-1,-1 1 1,1 0-1,-1 0 0,0 0 1,1-1-1,-1 1 1,0 0-1,0 0 0,0 0 1,0 0-1,0 0 1,0 0-1,0 1 0,0-1 1,0 0-1,0 0 1,0 1-1,-1-1 0,0 0 1,-23-11 189,-1 1 1,0 0-1,-1 2 1,0 2 0,0 0-1,0 1 1,-43-2-1,-206 5 311,149 6-297,-385-13 430,413 9-660,-15-1-8,0 5 1,-133 21-1,214-19-39,-1 2 1,1 2-1,0 1 1,0 1-1,2 2 1,-1 1-1,2 2 1,0 1-1,1 1 1,0 1 0,-43 40-1,53-41 8,0 1 0,2 1 1,0 0-1,-26 44 0,35-50-7,1 0 0,1 1 0,0 0 0,2 0 0,-1 0 0,2 1 0,0-1 0,1 1 0,-1 25 0,2-11-4,0-3 1,1 1-1,1-1 1,6 35-1,-5-52 2,1 0 0,0 0 0,1 0 0,0 0 0,0-1 0,1 0 0,0 0-1,1 0 1,0 0 0,0-1 0,1 0 0,9 8 0,9 7 31,1-2-1,1 0 1,0-2 0,50 25 0,128 48 36,-29-15-41,-154-67-35,0-1-1,1-1 0,0-1 1,0-1-1,1-1 0,0-1 1,36 1-1,7-4-15,94-12 1,-71 6-114,181 11-1,-238-5 80,1-2 0,-1-1 0,0-2 0,0 0 0,0-3 0,0-1 0,-1-1 0,0-1 0,-1-2 0,44-24 0,25-21 110,160-117 1,-98 59-94,-141 101-11,5-2 160,0-2 0,41-38 0,-60 50 49,-2 0-1,1 0 1,-1-1-1,0 0 1,0 0 0,0-1-1,-1 1 1,-1-1-1,1 0 1,-1 0-1,0 0 1,-1 0 0,0 0-1,0-1 1,0-8-1,-2 2 42,-1 0 0,-1 0 0,0 1 0,-1-1 0,0 1 0,-1 0-1,-1 0 1,0 0 0,-1 1 0,-1-1 0,0 1 0,0 1 0,-10-13 0,4 7-147,-1 1 1,-1 0-1,0 1 0,-1 1 1,-1 1-1,0 0 1,-1 1-1,-22-13 1,30 21-284,0 1 1,-1 0 0,1 0 0,-1 1-1,-22-4 1,-26 0-4443,41 5 2170,-25-2-8051</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01.905"/>
    </inkml:context>
    <inkml:brush xml:id="br0">
      <inkml:brushProperty name="width" value="0.025" units="cm"/>
      <inkml:brushProperty name="height" value="0.025" units="cm"/>
    </inkml:brush>
  </inkml:definitions>
  <inkml:trace contextRef="#ctx0" brushRef="#br0">947 76 6534,'-11'-3'187,"-94"-21"1141,-1 5-1,-1 5 0,0 4 1,-1 5-1,-110 9 1,183-1-45,0 2 0,-63 17 0,97-22-1229,1 0 1,-1 0-1,0 0 1,0 0-1,1 0 1,-1 0-1,0 0 1,1 1-1,-1-1 1,0 0-1,1 1 1,-1-1-1,0 0 0,1 1 1,-1-1-1,1 1 1,-1-1-1,1 1 1,-1-1-1,1 1 1,-1-1-1,1 1 1,0-1-1,-1 1 1,1 0-1,0-1 1,-1 1-1,1 0 1,0-1-1,-1 2 1,2-1-20,0 0 0,0 0 0,0 0 0,0 0 0,0 0 0,0 0 1,0 0-1,0 0 0,0-1 0,0 1 0,0 0 0,0-1 0,1 1 1,-1-1-1,0 1 0,0-1 0,1 0 0,-1 0 0,2 1 0,80 14 488,1-4-1,155 2 0,-122-9-295,1451 24 569,-1555-28-750,36 1 342,1-2 0,-1-3 0,0-1 0,68-17-1,-116 22-287,1-1 0,0 1 0,-1 0 0,1-1 0,-1 1 0,1-1 0,-1 0 0,1 1 0,-1-1-1,0 0 1,1 0 0,-1 0 0,0 0 0,1 0 0,-1 0 0,0-1 0,1 0 0,-2 1-59,0 1 0,0-1 1,0 0-1,0 1 0,-1-1 1,1 0-1,0 1 0,0-1 0,0 1 1,-1-1-1,1 1 0,0-1 1,-1 1-1,1-1 0,0 1 1,-1-1-1,1 1 0,-1-1 1,1 1-1,-1-1 0,1 1 0,-1 0 1,1-1-1,-1 1 0,1 0 1,-1 0-1,1-1 0,-2 1 1,-6-4 19,0 1 1,-1 0 0,0 0-1,-13-1 1,-16-2-4,-65-2 0,44 12-5214,54-2 283</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21.201"/>
    </inkml:context>
    <inkml:brush xml:id="br0">
      <inkml:brushProperty name="width" value="0.025" units="cm"/>
      <inkml:brushProperty name="height" value="0.025" units="cm"/>
    </inkml:brush>
  </inkml:definitions>
  <inkml:trace contextRef="#ctx0" brushRef="#br0">1810 1018 5349,'0'0'3118,"0"-9"-1346,0-27 128,-1 34-1754,1 1 0,-1-1 0,1 1 0,-1 0-1,1-1 1,-1 1 0,0-1 0,1 1 0,-1 0-1,0 0 1,0 0 0,0-1 0,0 1 0,0 0-1,0 0 1,0 0 0,-1 0 0,1 1 0,0-1-1,0 0 1,-1 0 0,1 1 0,0-1 0,-1 1-1,1-1 1,-1 1 0,1 0 0,-3-1 0,-45-1 1221,41 2-946,-99 0 61,0 4 0,-195 33 1,182-18-435,-1-5 0,-178-3 1,85-6 3,179-1-39,1 1 0,0 2 0,1 1-1,-1 1 1,2 2 0,-1 2 0,2 1 0,0 1-1,-55 36 1,81-47 15,-1 0-1,1 0 0,0 0 0,1 1 1,-1 0-1,1 0 0,0 0 1,0 0-1,1 1 0,-1 0 1,1-1-1,1 1 0,-1 0 1,1 1-1,0-1 0,-2 12 1,2-8-8,2 0 0,-1 1-1,1-1 1,1 0 0,0 1 0,1-1 0,0 0 0,0 0 0,1 0 0,4 9 0,12 42 154,-14-42-174,1 0 0,15 32 0,-18-45-9,1 0-1,0 0 0,0 0 1,1 0-1,-1-1 0,1 0 1,0 1-1,1-2 0,-1 1 1,1-1-1,9 6 0,5 0 65,1-1 0,0-1 0,0-1 0,0 0-1,1-2 1,25 3 0,137 8 74,-13-17 12,337-46 1,-135 5-121,-320 38-11,157-19-32,-184 18 14,0-1 1,-1-2 0,0-1-1,0 0 1,-1-2-1,23-14 1,40-26 7,168-96-27,-242 140 86,1 0-1,-1 0 0,-1-1 1,1-1-1,-2 0 0,1-1 1,-1 0-1,-1-1 1,0 0-1,0-1 0,-1 0 1,0 0-1,-1-1 0,10-22 1,-12 22-49,1-1 1,1 1-1,0 0 1,1 1 0,0-1-1,1 2 1,1 0-1,-1 0 1,25-18-1,-15 14-25,1 1 1,0 1-1,1 1 0,1 1 0,30-11 0,-18 13 2,1 2 0,0 1 0,0 2 0,0 2 0,0 1 0,46 5 0,10-2 40,-19-2 8,190-5 409,-213 1-363,0-3 1,0-1 0,59-19 0,163-42-39,76-26 21,-330 88-60,2 1 32,0-2 0,0 0-1,32-20 1,-48 26-30,0-1-1,0 0 1,0 0 0,0 0-1,0-1 1,-1 1 0,0-1-1,0 0 1,0 0 0,0 0-1,0 0 1,-1-1 0,1 1-1,-1-1 1,-1 1 0,1-1-1,-1 0 1,1 0 0,-1 0-1,0 1 1,0-9 0,-2 4-4,0 0 1,0 0 0,-1 0-1,0 0 1,0 1-1,-1-1 1,0 1 0,0-1-1,-1 1 1,-1 0-1,1 0 1,-1 1 0,0 0-1,-1 0 1,0 0-1,0 0 1,0 1 0,-1 0-1,0 0 1,-10-6-1,-16-9 43,-1 1 0,-1 2-1,-53-20 1,31 14 138,-46-23-19,-2 5 0,-194-50-1,232 80-170,-1 3-1,0 3 0,0 2 0,-1 4 1,1 3-1,0 2 0,0 4 1,-71 18-1,51-1-9,-140 62 1,85-30 12,89-35 0,1 3 0,1 1 0,1 3 0,1 2 0,2 2 0,1 3 0,-71 71 0,71-56 11,34-35 1,-1-1-1,-1-1 1,0 0 0,-1-2 0,-1 1-1,0-2 1,-20 11 0,28-18 39,0 0 1,0-1-1,-1 0 1,0-1-1,0 0 1,0 0 0,0-1-1,0-1 1,-18 2-1,10 0-139,17 6-1751,1-8 1580,2 0 0,-1 0-1,0 0 1,0 0 0,0 0-1,0 0 1,0-1 0,1 1-1,-1 0 1,0-1 0,1 1-1,-1-1 1,1 1 0,-1-1-1,0 0 1,1 1 0,-1-1-1,1 0 1,2 0 0,25 0-4382</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20.262"/>
    </inkml:context>
    <inkml:brush xml:id="br0">
      <inkml:brushProperty name="width" value="0.025" units="cm"/>
      <inkml:brushProperty name="height" value="0.025" units="cm"/>
    </inkml:brush>
  </inkml:definitions>
  <inkml:trace contextRef="#ctx0" brushRef="#br0">369 0 8104,'-64'6'1705,"27"-4"-250,1 1 0,-1 2 0,1 2 1,0 1-1,-62 23 0,97-31-1399,-1 0 0,1 1 0,0 0 0,-1-1 0,1 1 0,0 0 0,-1-1 0,1 1 0,0 0 0,0 0 0,0 0 0,0 0 0,0 0 0,0 0 0,0 0 0,0 1 0,0-1 0,0 0 0,0 1 0,1-1 0,-1 0 0,0 3 0,1-3-37,1 0 0,-1 0-1,1 0 1,-1 0 0,1 0 0,-1 0-1,1 0 1,-1 0 0,1 0-1,0 0 1,0 0 0,0 0 0,-1 0-1,1 0 1,0-1 0,0 1-1,0 0 1,0-1 0,0 1 0,0-1-1,2 1 1,8 4 47,0 0 0,1-1-1,0-1 1,14 3 0,99 9 379,-1-5 0,154-8 0,-166-2-382,1489-82-345,-1888 112 1234,-58 5-831,130-20-100,-818 80-16,1750-159-414,33 40-52,-663 23 352,50 0 1,176-25-1,-257 11 161,-55 15-43,0-1-1,-1 1 1,1 0-1,0-1 0,0 1 1,0-1-1,0 1 1,-1-1-1,1 1 1,0-1-1,0 1 1,-1-1-1,1 0 1,0 1-1,-1-1 0,1 0 1,-1 0-1,1 1 1,-1-1-1,1-1 1,-1 1 10,-1 0 1,0 0 0,1 0-1,-1 0 1,0 0-1,1 0 1,-1 0-1,0 0 1,0 1 0,0-1-1,1 0 1,-1 1-1,0-1 1,0 1 0,0-1-1,0 1 1,0-1-1,0 1 1,-1 0-1,1-1 1,0 1 0,0 0-1,-1 0 1,-28-7 33,-1 2 0,1 0 0,-1 3 1,-50 1-1,19 0-26,-259-5 162,0 14 0,-387 59-1,673-62-198,1 2-1,-41 12 0,55-7-202,20-12 198,0 0 1,0 1-1,0-1 1,0 0-1,0 0 1,0 1-1,1-1 0,-1 0 1,0 1-1,0-1 1,0 0-1,0 0 1,0 1-1,0-1 1,1 0-1,-1 0 1,0 0-1,0 1 1,0-1-1,1 0 0,-1 0 1,0 0-1,0 1 1,1-1-1,-1 0 1,0 0-1,0 0 1,1 0-1,-1 0 1,0 0-1,0 0 1,1 0-1,-1 1 0,0-1 1,1 0-1,-1 0 1,0 0-1,1 0 1,44 4-717,835-61-296,-653 34 303,-124 14 419,-30 5 181,0-4 1,0-3-1,75-21 0,-122 19 256,-26 6 127,-17 0 268,-26-1-169,0 2 1,0 3-1,-1 1 0,-47 4 1,3 0-74,-221 5 134,-419 62 0,656-57-789,-109 12-4481,114-22-3045</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22.522"/>
    </inkml:context>
    <inkml:brush xml:id="br0">
      <inkml:brushProperty name="width" value="0.025" units="cm"/>
      <inkml:brushProperty name="height" value="0.025" units="cm"/>
    </inkml:brush>
  </inkml:definitions>
  <inkml:trace contextRef="#ctx0" brushRef="#br0">476 8 7559,'-444'-8'9123,"442"8"-9083,0 0-1,1 0 0,-1 0 0,0 0 0,0 1 0,1-1 0,-1 0 1,0 1-1,1-1 0,-1 1 0,1 0 0,-1-1 0,0 1 0,-1 1 1,2-1-35,1-1 0,-1 1 0,1-1 0,0 1 0,-1 0 0,1-1 0,0 1 0,-1-1 0,1 1 0,0 0 0,0-1 0,-1 1 0,1 0 1,0-1-1,0 1 0,0 0 0,0-1 0,0 1 0,0 0 0,0 0 0,0-1 0,0 1 0,1 0 0,-1 0 0,1 2-24,1 0 0,-1 0 0,1-1 0,0 1 0,0 0 0,0-1-1,0 0 1,0 1 0,0-1 0,1 0 0,-1 0 0,1 0 0,-1 0 0,6 2 0,22 9 44,1 0 1,0-2 0,1-1 0,0-2 0,55 7 0,169 4 397,-234-18-420,562 7-670,668-78 0,-1417 64 4126,-796 40-830,708-7-3186,-445 104 1,672-124-107,-21 5-189,20-2-4840,54-24 119,19-16-993</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00.042"/>
    </inkml:context>
    <inkml:brush xml:id="br0">
      <inkml:brushProperty name="width" value="0.025" units="cm"/>
      <inkml:brushProperty name="height" value="0.025" units="cm"/>
    </inkml:brush>
  </inkml:definitions>
  <inkml:trace contextRef="#ctx0" brushRef="#br0">397 17 17585,'0'0'4447,"-11"-4"-2446,2 1-1727,0 1-1,0-1 1,0 2-1,0-1 1,0 1-1,-1 0 1,1 1-1,0 0 1,0 1-1,-1 0 1,1 0-1,-11 4 1,2 2-81,1 2 0,0 0 0,0 1 0,1 0 0,1 2 0,-1 0 0,2 0 0,0 1 0,-12 16 0,16-19-86,2 0 0,-1 1 1,2 0-1,-1 1 0,1 0 1,1 0-1,0 0 0,1 1 1,1 0-1,-1 0 0,2 0 1,0 0-1,-2 19 0,5-30-92,0 1 0,0-1 0,0 0 0,0 0 0,1 1-1,-1-1 1,0 0 0,1 0 0,0 1 0,-1-1 0,1 0-1,0 0 1,0 0 0,0 0 0,1 0 0,-1 0 0,0 0 0,1-1-1,-1 1 1,1 0 0,2 1 0,-1-1 12,0 0 0,0-1 0,1 1 0,-1-1 0,0 0-1,1 0 1,-1 0 0,0-1 0,1 1 0,-1-1 0,1 0 0,5 0 0,3-1 58,0-1 0,0 0 0,0 0 0,-1-1 0,1-1-1,-1 0 1,14-8 0,-8 3-12,0-1 0,-1-1 0,0 0 0,-1-1 0,-1-1 0,21-22 0,-29 27-506,1 0-1,-2 0 0,1-1 1,-1 0-1,7-18 0,-9 20-522,-1 0-1,0-1 0,-1 1 0,1 0 0,-2 0 1,1-1-1,-1 1 0,0-1 0,-1-7 0,-5-15-6404</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00.385"/>
    </inkml:context>
    <inkml:brush xml:id="br0">
      <inkml:brushProperty name="width" value="0.025" units="cm"/>
      <inkml:brushProperty name="height" value="0.025" units="cm"/>
    </inkml:brush>
  </inkml:definitions>
  <inkml:trace contextRef="#ctx0" brushRef="#br0">40 1 16944,'0'0'10346,"-39"55"-9065,44-20-416,11 7-417,5 1-95,6 7-129,3-2-160,3 0 64,3-5-96,0 0 0,3-3-512,-3-6-1602,-5-2-2018,-7-10-3491</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00.948"/>
    </inkml:context>
    <inkml:brush xml:id="br0">
      <inkml:brushProperty name="width" value="0.025" units="cm"/>
      <inkml:brushProperty name="height" value="0.025" units="cm"/>
    </inkml:brush>
  </inkml:definitions>
  <inkml:trace contextRef="#ctx0" brushRef="#br0">1 1 17200,'0'0'12268</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01.275"/>
    </inkml:context>
    <inkml:brush xml:id="br0">
      <inkml:brushProperty name="width" value="0.025" units="cm"/>
      <inkml:brushProperty name="height" value="0.025" units="cm"/>
    </inkml:brush>
  </inkml:definitions>
  <inkml:trace contextRef="#ctx0" brushRef="#br0">8 7 15951,'0'0'9161,"-8"34"-12588,24-52-1442,2-5-7463</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4.590"/>
    </inkml:context>
    <inkml:brush xml:id="br0">
      <inkml:brushProperty name="width" value="0.025" units="cm"/>
      <inkml:brushProperty name="height" value="0.025" units="cm"/>
    </inkml:brush>
  </inkml:definitions>
  <inkml:trace contextRef="#ctx0" brushRef="#br0">1 86 14478,'0'0'10378,"63"34"-8969,-39-16-704,4 2-289,2 1-224,1-2-96,0 0-64,-3-1-160,-2-2-1505,-7-6-385,-7-2-1025,-5-7-1506</inkml:trace>
  <inkml:trace contextRef="#ctx0" brushRef="#br0" timeOffset="1">370 1 19058,'0'0'7847,"-8"62"-6181,8-33-993,3 3-449,8 1-96,-2-1-96,4 0 0,0-5-801,-6-5-544,4-5-865,-5-8-641,1-9-352</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01.727"/>
    </inkml:context>
    <inkml:brush xml:id="br0">
      <inkml:brushProperty name="width" value="0.025" units="cm"/>
      <inkml:brushProperty name="height" value="0.025" units="cm"/>
    </inkml:brush>
  </inkml:definitions>
  <inkml:trace contextRef="#ctx0" brushRef="#br0">63 0 16496,'0'0'10564,"-7"11"-9960,-2 8-488,1-1 0,0 1 1,1 1-1,1-1 1,1 1-1,1 0 1,0 0-1,2 1 1,0-1-1,2 37 1,0-54-214,0-1 1,1 0-1,-1 0 1,1 0-1,-1 0 1,1 0 0,0 0-1,-1 0 1,1 0-1,0 0 1,1 0-1,-1 0 1,0-1-1,0 1 1,1 0-1,-1-1 1,1 1 0,-1-1-1,1 1 1,0-1-1,0 0 1,3 2-1,-2-2-329,1 0-1,0 0 0,0 0 1,-1 0-1,1-1 1,0 1-1,0-1 0,0 0 1,-1-1-1,1 1 1,7-2-1,-1-1-653,0 1-1,0-2 1,0 1-1,-1-2 1,0 1 0,0-1-1,0 0 1,14-12-1,-19 14 416,23-26-3529,-21 18 6954,-3 0 4395,-7 19-507,-7 8-4175,1-1-1136,8-13-1149,1 1 0,-1-1 0,1 1 0,0-1 0,0 1 0,0 0 0,1 0 0,-1 0 0,0-1 0,1 1 0,0 0 0,0 0 0,0 5 0,1-7-158,0 0-1,0 0 1,0 0-1,0 0 1,0 0-1,0 0 1,0 0-1,0 0 1,0 0-1,0 0 1,1-1-1,-1 1 1,0 0-1,1-1 1,-1 1 0,0-1-1,1 0 1,-1 1-1,1-1 1,-1 0-1,0 0 1,1 0-1,-1 0 1,1 0-1,-1 0 1,1 0-1,1-1 1,9 0-3,-1 0 0,1-2 1,0 1-1,0-1 0,-1-1 0,0 0 0,16-8 1,-17 7-122,1 0 1,-1 1-1,1 0 0,0 1 1,0 0-1,0 1 0,0 0 1,16 0-1,-26 3 94,0 0 0,0 0-1,1 0 1,-1 0 0,0 1 0,0-1-1,0 0 1,-1 1 0,1-1-1,0 1 1,-1-1 0,1 1 0,0 0-1,-1-1 1,0 1 0,1-1-1,-1 1 1,0 0 0,0-1 0,0 1-1,0 0 1,0-1 0,0 1-1,-1 0 1,1 1 0,-5 49 418,4-47-474,0 0 92,-1 0 1,1 1 0,1-1 0,-1 0 0,1 0 0,0 1 0,0-1 0,2 7 0,-2-11-77,0-1 0,1 1-1,-1 0 1,1 0 0,-1 0 0,0 0 0,1-1 0,0 1 0,-1 0 0,1-1-1,0 1 1,-1 0 0,1-1 0,0 1 0,-1-1 0,1 1 0,0-1 0,0 1-1,0-1 1,0 1 0,31-1-2985,-27-2 2171,-1 1 1,0 0 0,0-1 0,0 0 0,0 0 0,0 0-1,0-1 1,0 0 0,-1 1 0,5-5 0,18-18-7555</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02.273"/>
    </inkml:context>
    <inkml:brush xml:id="br0">
      <inkml:brushProperty name="width" value="0.025" units="cm"/>
      <inkml:brushProperty name="height" value="0.025" units="cm"/>
    </inkml:brush>
  </inkml:definitions>
  <inkml:trace contextRef="#ctx0" brushRef="#br0">84 6 13645,'0'0'9689,"-8"7"-7965,2-3-1510,1 0-1,1 0 1,-1 1 0,1 0-1,0 0 1,0 0-1,0 1 1,0-1-1,1 1 1,0 0-1,0 0 1,1 0-1,0 0 1,0 0-1,-2 9 1,-3 31 14,2 0 1,1 1-1,3 0 1,7 74-1,-6-121-225,1-1 0,-1 1 1,0 0-1,0 0 0,0 0 0,0 0 0,0 0 0,0 0 0,0 0 0,1 0 0,-1 0 0,0 0 0,0 0 0,0 0 0,0 0 0,0 0 0,0 0 0,0 0 0,1 0 0,-1 0 0,0 0 1,0 0-1,0 0 0,0 0 0,0 0 0,0 0 0,1 0 0,-1 1 0,0-1 0,0 0 0,0 0 0,0 0 0,0 0 0,0 0 0,0 0 0,0 0 0,0 0 0,0 0 0,0 1 0,1-1 1,-1 0-1,0 0 0,0 0 0,0 0 0,0 0 0,0 0 0,0 0 0,0 1 0,0-1 0,0 0 0,0 0 0,0 0 0,7-19-134,3-29-1047,-10-3-1161,0 40 1806,-1-1 1,2 1-1,-1 0 0,4-15 1,22 29 1263,-14-2-553,0-2 0,-1 0 0,1 0 0,0-1 1,-1-1-1,1 1 0,-1-2 0,0 0 0,0 0 0,0-1 0,0-1 0,16-10 0,-11 6-25,-1-1-1,0-1 0,0 0 1,-1-1-1,-1 0 0,0-1 1,13-20-1,-23 31-126,-1 0 1,0 0-1,0-1 0,0 1 1,0-1-1,-1 1 0,1-1 1,-1 1-1,0-1 0,0 0 1,0 1-1,-1-1 0,1 0 1,-1-7-1,-1 10-22,-1 1 1,1-1-1,0 1 1,0 0-1,-1 0 0,1 0 1,0 0-1,0 0 1,-1 0-1,1 0 0,0 0 1,-1 0-1,1 0 1,0 1-1,0-1 1,-1 0-1,1 1 0,0-1 1,0 1-1,0 0 1,0-1-1,-2 2 0,-6 6 78,1-1 0,0 1-1,1 0 1,0 1-1,0 0 1,1 0 0,0 0-1,0 1 1,-3 10-1,0-3 240,2 1-1,0 0 1,2 0-1,-6 27 1,10-43-305,0 1 1,1-1 0,-1 0 0,1 1 0,0-1-1,0 1 1,0-1 0,0 1 0,0-1 0,0 1-1,0-1 1,1 0 0,-1 1 0,1-1-1,0 1 1,0-1 0,0 0 0,0 0 0,0 0-1,0 1 1,1-1 0,-1 0 0,1-1-1,-1 1 1,3 2 0,1-2-270,-1 0 0,1 0 0,0-1 0,0 1 0,0-1 0,0-1 0,0 1 0,0-1 0,0 1 0,0-1 0,7-1 0,24-4-5185,-13-4-1226,6-7-6463</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03.100"/>
    </inkml:context>
    <inkml:brush xml:id="br0">
      <inkml:brushProperty name="width" value="0.025" units="cm"/>
      <inkml:brushProperty name="height" value="0.025" units="cm"/>
    </inkml:brush>
  </inkml:definitions>
  <inkml:trace contextRef="#ctx0" brushRef="#br0">107 196 12684,'0'0'5306,"-11"6"-1980,0 0-2173,-1 0-1,1 1 1,-20 17-1,29-23-1011,-1 1 0,1 0 0,0 0 0,0 0 0,0 0-1,0 0 1,0 0 0,0 1 0,1-1 0,-1 0 0,1 1-1,0 0 1,-1-1 0,1 1 0,0 0 0,1 0-1,-1-1 1,0 1 0,1 0 0,-1 0 0,1 0 0,0 0-1,0 0 1,0 0 0,1 0 0,-1-1 0,1 1 0,-1 0-1,3 4 1,-1-5-139,-1-1 0,1 1-1,0-1 1,0 0 0,0 0-1,0 0 1,0 0 0,0 0 0,0-1-1,1 1 1,-1-1 0,0 1-1,0-1 1,0 0 0,1 0 0,-1 0-1,0 0 1,4 0 0,44-6 77,-37 2-369,-1 0 0,0-1 0,-1 0 0,1-1 0,18-12 0,-24 14 124,0 0 0,0 0 0,-1-1 0,1 0 0,-1 0 0,-1 0 1,1-1-1,-1 1 0,0-1 0,0 0 0,0 0 0,2-7 0,-6 13 170,0 0 0,0 0 0,0-1 0,0 1 0,0 0 0,0 0 0,0 0 0,0 0 0,0-1 0,0 1-1,-1 0 1,1 0 0,0 0 0,0 0 0,0 0 0,0-1 0,0 1 0,0 0 0,0 0 0,-1 0 0,1 0 0,0 0 0,0 0 0,0 0-1,0 0 1,0-1 0,-1 1 0,1 0 0,0 0 0,0 0 0,0 0 0,0 0 0,-1 0 0,1 0 0,0 0 0,0 0 0,0 0 0,-1 0-1,1 0 1,0 0 0,0 0 0,0 0 0,0 0 0,0 1 0,-1-1 0,1 0 0,0 0 0,0 0 0,0 0 0,0 0 0,-1 0 0,1 0-1,0 0 1,0 1 0,0-1 0,0 0 0,0 0 0,0 0 0,0 0 0,0 0 0,-1 1 0,1-1 0,0 0 0,0 0 0,0 0 0,0 0-1,0 1 1,-12 8 76,8-5-45,1 0 0,-1 0 1,1 1-1,0-1 0,0 1 0,1 0 0,0 0 0,-1 0 0,2 0 0,-1 1 0,0-1 0,1 0 0,-1 11 0,3-15-38,-1-1-1,1 1 1,-1 0-1,1-1 1,-1 1-1,1-1 1,0 1-1,-1-1 1,1 1-1,0-1 1,-1 0-1,1 1 0,0-1 1,0 0-1,0 0 1,-1 1-1,1-1 1,0 0-1,0 0 1,0 0-1,-1 0 1,1 0-1,0 0 1,0 0-1,0 0 1,-1 0-1,1 0 0,0-1 1,0 1-1,0 0 1,-1-1-1,1 1 1,1-1-1,32-10-356,-13-1-349,0-2 0,-1 0 0,-1 0 1,0-2-1,-1-1 0,-1 0 0,0-1 0,-2-1 0,0 0 0,-1-1 0,-1-1 1,0 0-1,13-33 0,-23 33 4753,-16 36-2382,-18 36-305,20-31-862,2 1 0,1 0 0,0 0 1,1 0-1,2 1 0,0 0 1,1 0-1,-1 41 0,4-62-488,1 0 1,0 0-1,0 0 1,0 0-1,0 0 0,0 0 1,0 0-1,0 0 0,0 0 1,0 0-1,0 0 0,1 0 1,-1 0-1,0 0 0,1 0 1,-1-1-1,1 1 0,-1 0 1,1 0-1,-1 0 1,1-1-1,-1 1 0,1 0 1,0 0-1,-1-1 0,1 1 1,0-1-1,0 1 0,0-1 1,-1 1-1,1-1 0,0 1 1,0-1-1,0 0 0,0 1 1,0-1-1,0 0 0,0 0 1,0 0-1,0 0 1,0 1-1,0-1 0,0-1 1,0 1-1,1 0 0,0-1 18,1 1 0,-1-1-1,0 0 1,1 0 0,-1 0 0,0 0-1,0-1 1,0 1 0,0-1-1,0 1 1,0-1 0,0 0-1,0 0 1,-1 1 0,1-1-1,1-4 1,1-1-48,0-1-1,-1-1 1,0 1-1,0 0 1,-1-1-1,0 1 1,-1-1-1,0 0 1,0-14-1,-1 23 25,0 0 1,0 0-1,0 0 0,0-1 0,0 1 0,0 0 0,0 0 0,0 0 0,0 0 1,0 0-1,0 0 0,0-1 0,0 1 0,0 0 0,-1 0 0,1 0 0,0 0 1,0 0-1,0 0 0,0 0 0,0-1 0,0 1 0,-1 0 0,1 0 0,0 0 1,0 0-1,0 0 0,0 0 0,0 0 0,0 0 0,-1 0 0,1 0 0,0 0 1,0 0-1,0 0 0,0 0 0,0 0 0,-1 0 0,1 0 0,0 0 0,0 0 1,0 0-1,0 0 0,0 0 0,-1 0 0,1 0 0,0 0 0,0 0 1,0 1-1,0-1 0,0 0 0,0 0 0,-1 0 0,1 0 0,0 0 0,0 0 1,0 0-1,0 0 0,0 1 0,0-1 0,-7 6 48,4-1-17,1 0 0,0-1 0,0 1 1,1 0-1,0 0 0,-1 0 0,2 0 0,-1 0 0,1 1 1,-1 6-1,1-10-28,0-1-1,1 1 1,-1 0 0,0-1-1,0 1 1,1 0 0,-1-1 0,1 1-1,0-1 1,-1 1 0,1 0-1,0-1 1,0 0 0,0 1 0,0-1-1,0 1 1,0-1 0,0 0-1,1 0 1,-1 0 0,0 0 0,1 0-1,-1 0 1,1 0 0,-1 0-1,1 0 1,-1-1 0,1 1 0,-1-1-1,1 1 1,0-1 0,-1 0-1,3 1 1,10-1-54,0 0-1,-1-1 1,1 0-1,-1-1 0,1 0 1,-1-1-1,0-1 1,0 0-1,0-1 1,0-1-1,-1 1 0,0-2 1,0 0-1,-1 0 1,0-1-1,16-15 1,-33 33 463,0 1 1,1 0 0,0 1 0,0-1-1,-3 16 1,8-25-386,-1 0-1,1-1 1,-1 1 0,1 0-1,0 0 1,-1-1 0,1 1-1,0 0 1,0 0 0,1-1-1,-1 1 1,0 0 0,0 0 0,1-1-1,-1 1 1,1 0 0,0-1-1,0 3 1,0-3-96,0-1 1,0 1 0,-1-1-1,1 0 1,0 1-1,0-1 1,-1 0-1,1 0 1,0 0 0,0 1-1,0-1 1,0 0-1,-1 0 1,1 0-1,0 0 1,0 0 0,0-1-1,0 1 1,-1 0-1,1 0 1,0 0-1,0-1 1,0 1 0,-1 0-1,2-2 1,4-1-1102,0-1 1,0 0-1,0 0 1,-1 0-1,0-1 1,0 1-1,7-9 1,8-15-6861</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03.444"/>
    </inkml:context>
    <inkml:brush xml:id="br0">
      <inkml:brushProperty name="width" value="0.025" units="cm"/>
      <inkml:brushProperty name="height" value="0.025" units="cm"/>
    </inkml:brush>
  </inkml:definitions>
  <inkml:trace contextRef="#ctx0" brushRef="#br0">52 1 18674,'0'0'8039,"-47"30"-6053,42-17-961,5 0-705,0-2-288,13 2-224,6 0-1569,6-3-1955,1-1-1857,4-2-3268</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03.786"/>
    </inkml:context>
    <inkml:brush xml:id="br0">
      <inkml:brushProperty name="width" value="0.025" units="cm"/>
      <inkml:brushProperty name="height" value="0.025" units="cm"/>
    </inkml:brush>
  </inkml:definitions>
  <inkml:trace contextRef="#ctx0" brushRef="#br0">57 1 2626,'0'0'16085,"-4"8"-12375,-39 68 4122,42-75-7793,0 0 0,0 0 0,0 0 0,1 0 0,-1 0 0,0 0 0,1 1 0,-1-1 0,1 0 0,-1 0 0,1 0 0,0 1 0,-1-1 0,1 0 0,0 0 0,0 1 0,0-1 0,0 0 0,0 1 0,0-1 0,0 0 0,1 0 0,-1 1 0,0-1 0,1 0 0,0 2 0,0-2-59,0 0 0,1-1 0,-1 1 0,0 0 0,1-1 0,-1 1-1,1-1 1,-1 1 0,1-1 0,-1 0 0,1 0 0,0 0-1,-1 1 1,1-1 0,-1-1 0,1 1 0,2 0 0,10-3-802,-1 0 1,0 0 0,21-9-1,21-12-2199,28-12 247,1 11 4090,-83 25-1066,-1 0-1,1 1 1,0-1 0,-1 0-1,1 1 1,0-1-1,-1 0 1,1 1-1,-1-1 1,1 0-1,0 1 1,-1-1 0,1 1-1,-1-1 1,1 1-1,-1 0 1,0-1-1,1 1 1,-1-1 0,0 1-1,1 0 1,-1-1-1,0 1 1,1 0-1,-1-1 1,0 1-1,0 0 1,0 0 0,0-1-1,0 1 1,0 0-1,0-1 1,0 1-1,0 0 1,0 1 0,-1 44 355,1-15-1136,4-18-1807,1-1-3465,-1-5-3496</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05.551"/>
    </inkml:context>
    <inkml:brush xml:id="br0">
      <inkml:brushProperty name="width" value="0.025" units="cm"/>
      <inkml:brushProperty name="height" value="0.025" units="cm"/>
    </inkml:brush>
  </inkml:definitions>
  <inkml:trace contextRef="#ctx0" brushRef="#br0">1 326 14286,'0'0'10788,"14"-2"-8951,14-6-1456,-1-1-1,0-1 1,0-1 0,-1-1 0,41-27 0,-40 23-339,278-188 156,-285 190-118,-34 30-47,-11 9-39,18-15-39,-61 78 250,62-79-323,0 0-1,1 1 0,0 0 1,0-1-1,1 2 0,1-1 1,0 0-1,-2 12 0,4-21-74,1 0 1,0 0-1,-1-1 0,1 1 1,0 0-1,0 0 0,0 0 1,0 0-1,0 0 0,0 0 1,0 0-1,0 0 0,0 0 0,0 0 1,1-1-1,-1 1 0,0 0 1,0 0-1,1 0 0,-1 0 1,1 0-1,-1-1 0,1 1 1,-1 0-1,1 0 0,-1-1 1,1 1-1,0 0 0,-1-1 1,1 1-1,0-1 0,0 1 0,0-1 1,-1 1-1,1-1 0,0 1 1,0-1-1,0 0 0,0 0 1,0 1-1,0-1 0,-1 0 1,1 0-1,0 0 0,0 0 1,0 0-1,0 0 0,0 0 1,0 0-1,0 0 0,0-1 0,1 1 1,25-2-6572</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05.892"/>
    </inkml:context>
    <inkml:brush xml:id="br0">
      <inkml:brushProperty name="width" value="0.025" units="cm"/>
      <inkml:brushProperty name="height" value="0.025" units="cm"/>
    </inkml:brush>
  </inkml:definitions>
  <inkml:trace contextRef="#ctx0" brushRef="#br0">180 0 17168,'0'0'1943,"-12"3"-69,4-1-1605,0 0-1,0 0 1,0 1-1,0 0 0,0 1 1,1-1-1,-1 2 1,1-1-1,0 1 1,0 0-1,1 0 1,-1 1-1,-9 12 0,9-10 108,0 2-1,1-1 1,1 1-1,-1-1 1,2 2-1,-1-1 1,1 0-1,-4 21 0,7-29-346,0 1-1,1-1 0,0 1 1,-1 0-1,1-1 0,0 1 1,0 0-1,1-1 0,-1 1 1,0 0-1,1-1 0,0 1 0,-1-1 1,1 1-1,0-1 0,0 1 1,1-1-1,-1 0 0,0 0 1,1 1-1,-1-1 0,1 0 1,0 0-1,0 0 0,0-1 0,0 1 1,0 0-1,0-1 0,0 1 1,0-1-1,1 0 0,-1 0 1,1 0-1,-1 0 0,1 0 1,-1 0-1,1-1 0,-1 1 1,1-1-1,-1 1 0,1-1 0,3 0 1,8 1 8,0-1 0,0 0 1,0-1-1,0-1 1,-1 0-1,1-1 0,0 0 1,-1-1-1,1 0 0,23-12 1,-31 13-32,-1 0 0,1-1 1,0 1-1,-1-1 1,0 0-1,0-1 0,0 1 1,0-1-1,-1 0 0,0 0 1,0 0-1,0-1 1,0 1-1,-1-1 0,0 0 1,0 0-1,-1 0 0,0-1 1,0 1-1,0 0 0,-1-1 1,0 1-1,0-1 1,-1 0-1,1-6 0,-2 11-6,1 0-1,0 0 0,0 1 1,-1-1-1,1 0 0,-1 0 1,0 1-1,1-1 0,-1 0 1,0 1-1,0-1 0,0 1 1,0-1-1,0 1 0,0 0 1,-1-1-1,1 1 0,0 0 1,-1 0-1,-1-2 0,-1 1 6,0 0 0,0 0 0,-1 0-1,1 0 1,-1 1 0,1 0 0,-9-2 0,0 2-346,0-1 1,0 2 0,0 0 0,-24 4 0,15 9-2012,17-2-941,10-1-3447,8-4-563</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06.221"/>
    </inkml:context>
    <inkml:brush xml:id="br0">
      <inkml:brushProperty name="width" value="0.025" units="cm"/>
      <inkml:brushProperty name="height" value="0.025" units="cm"/>
    </inkml:brush>
  </inkml:definitions>
  <inkml:trace contextRef="#ctx0" brushRef="#br0">221 0 8968,'-9'2'8718,"-7"3"-7846,0 1-1,0 0 1,0 1 0,0 1 0,1 0-1,-21 16 1,29-20-602,1 1-1,0 0 1,0 0 0,1 0 0,-1 1-1,1-1 1,1 1 0,-1 1-1,1-1 1,0 1 0,0-1 0,1 1-1,0 0 1,0 1 0,1-1 0,-1 0-1,2 1 1,-2 8 0,3-15-253,0 1 0,0-1 1,1 0-1,-1 1 0,0-1 1,1 0-1,-1 0 0,1 1 0,0-1 1,-1 0-1,1 0 0,0 0 1,0 0-1,-1 0 0,1 0 1,0 0-1,0 0 0,0 0 1,0 0-1,0 0 0,1-1 0,-1 1 1,0 0-1,0-1 0,0 1 1,1-1-1,-1 1 0,0-1 1,1 0-1,-1 1 0,0-1 1,1 0-1,-1 0 0,0 0 0,2 0 1,55-3 229,-43 0-217,-1 0 0,1-1 0,-1-1 0,0 0 1,0-1-1,0-1 0,18-12 0,-22 13-6,0-1 0,-1 0 0,0 0 0,0-1 0,0-1 0,-1 1 0,-1-2-1,1 1 1,11-21 0,-18 28 18,0 1 0,0-1-1,0 0 1,0 0-1,0 0 1,-1 0 0,1 0-1,-1 0 1,1 0-1,-1 0 1,0 0 0,0 0-1,0 0 1,0 0-1,0 0 1,0 0 0,0 0-1,-1 0 1,1 0-1,-2-3 1,1 4 5,0-1 0,0 1 1,-1-1-1,1 1 0,-1 0 0,1 0 1,-1-1-1,1 1 0,-1 0 0,1 0 1,-1 1-1,0-1 0,0 0 0,1 0 0,-1 1 1,0-1-1,-3 1 0,-8-2 20,0 1 0,0 1 0,-1 0-1,1 1 1,-14 3 0,14-2-85,1 1 0,-1 0 1,0 1-1,1 0 0,0 1 1,-22 12-1,-6 13-5602</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09.212"/>
    </inkml:context>
    <inkml:brush xml:id="br0">
      <inkml:brushProperty name="width" value="0.025" units="cm"/>
      <inkml:brushProperty name="height" value="0.025" units="cm"/>
    </inkml:brush>
  </inkml:definitions>
  <inkml:trace contextRef="#ctx0" brushRef="#br0">201 5 13933,'0'0'11793,"-8"-2"-10651,6 1-1118,0 1 1,0-1-1,-1 1 0,1 0 0,0-1 1,0 1-1,0 0 0,-1 1 1,1-1-1,0 0 0,0 1 0,0-1 1,0 1-1,-1-1 0,1 1 0,0 0 1,0 0-1,0 0 0,1 0 1,-1 0-1,0 1 0,-2 1 0,-2 4 22,1 0 0,-1 0 0,1 1-1,0 0 1,-5 13 0,-11 21 273,2 1-1,-21 71 1,33-87-265,1 0 0,1 0 0,1 1 1,2-1-1,1 50 0,1-71-152,1 0 1,0-1-1,0 1 0,0 0 0,1-1 1,0 1-1,0 0 0,0-1 0,1 0 1,0 0-1,0 0 0,0 0 0,0 0 1,8 8-1,-7-10-433,1 1 0,-1 0 0,1-1 1,-1 0-1,1 0 0,0-1 0,0 1 0,1-1 0,9 3 1,23 1-5311</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10.880"/>
    </inkml:context>
    <inkml:brush xml:id="br0">
      <inkml:brushProperty name="width" value="0.025" units="cm"/>
      <inkml:brushProperty name="height" value="0.025" units="cm"/>
    </inkml:brush>
  </inkml:definitions>
  <inkml:trace contextRef="#ctx0" brushRef="#br0">0 207 17040,'0'0'9081,"11"-9"-8222,51-41-619,2 2 1,84-45-1,-147 92-240,-1 0 0,1 1 0,0-1 1,0 1-1,0-1 0,-1 1 0,1-1 0,0 1 0,0 0 1,0-1-1,0 1 0,0 0 0,0 0 0,0 0 0,0 0 1,0-1-1,0 1 0,0 1 0,0-1 0,0 0 0,0 0 1,0 0-1,0 0 0,0 1 0,-1-1 0,1 0 0,0 1 1,2 0-1,-3 1 30,1-1-1,-1 0 1,1 1 0,-1-1 0,1 1 0,-1-1 0,0 1 0,0-1-1,0 1 1,0-1 0,0 1 0,0-1 0,0 1 0,0-1 0,-1 1 0,1 1-1,-26 70 1095,23-66-1073,-9 19 198,-16 37 39,26-59-289,1-1-1,0 1 1,0-1 0,0 1-1,1 0 1,-1-1 0,1 1 0,0 0-1,0 0 1,0-1 0,0 1-1,1 0 1,0-1 0,1 5 0,-2-7-131,1-1 1,0 1 0,0 0 0,0 0 0,0-1 0,0 1-1,0 0 1,1-1 0,-1 1 0,0-1 0,0 0 0,0 1-1,0-1 1,1 0 0,-1 0 0,0 1 0,0-1 0,1 0-1,-1 0 1,0-1 0,0 1 0,0 0 0,1 0 0,-1 0-1,0-1 1,0 1 0,0-1 0,2 0 0,33-14-7089,-14-3-1092</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5.385"/>
    </inkml:context>
    <inkml:brush xml:id="br0">
      <inkml:brushProperty name="width" value="0.025" units="cm"/>
      <inkml:brushProperty name="height" value="0.025" units="cm"/>
    </inkml:brush>
  </inkml:definitions>
  <inkml:trace contextRef="#ctx0" brushRef="#br0">8 90 16752,'0'0'3577,"-2"10"-1517,1-6-1904,0-2-81,1 0 1,-1 0 0,0 0 0,1 0-1,-1 0 1,1 0 0,0 0 0,-1 0-1,1 0 1,0 1 0,0-1 0,1 0-1,-1 0 1,0 0 0,1 0 0,-1 0 0,1 0-1,0 0 1,-1 0 0,1 0 0,0 0-1,0 0 1,1-1 0,-1 1 0,0 0-1,0-1 1,1 1 0,-1-1 0,1 1-1,-1-1 1,1 0 0,0 1 0,0-1 0,-1 0-1,1 0 1,0 0 0,0-1 0,0 1-1,0 0 1,4 0 0,3 1-12,0 0-1,1 0 1,-1-1 0,0 0-1,1-1 1,-1 0 0,1-1 0,-1 0-1,0 0 1,1-1 0,-1 0-1,0-1 1,15-6 0,-19 7-20,-1-1 0,0 1 0,0-1 1,0 0-1,-1 0 0,1-1 0,-1 1 0,1-1 1,-1 1-1,0-1 0,0 0 0,-1-1 1,1 1-1,-1 0 0,0-1 0,0 1 0,-1-1 1,1 1-1,-1-1 0,0 0 0,0 0 1,-1 1-1,1-1 0,-1 0 0,0 0 1,0 0-1,-2-9 0,2 12-38,-1 1 1,1-1-1,0 0 0,-1 0 0,1 1 1,-1-1-1,1 0 0,-1 1 0,0-1 1,1 1-1,-1-1 0,0 1 1,0-1-1,0 1 0,0-1 0,-1 1 1,1 0-1,0 0 0,0 0 0,-1 0 1,1 0-1,-1 0 0,1 0 1,-1 0-1,1 0 0,-1 0 0,0 1 1,1-1-1,-1 1 0,0 0 0,1-1 1,-1 1-1,0 0 0,0 0 1,1 0-1,-1 0 0,0 0 0,0 0 1,1 1-1,-4 0 0,-1 0 1,1 0 0,-1 1 0,1 0 0,0 0 0,0 0 0,0 1 0,0 0 0,0 0 1,1 0-1,-1 0 0,-6 7 0,6-5 48,1 0 0,0 0 0,0 0 0,1 1 0,-1-1 0,1 1 0,0 0 0,1 0 0,-1 0 0,1 0 0,1 0 0,-1 1 0,1-1 0,0 0 0,0 11 0,1-16-43,0 0-1,0 0 0,0 1 0,0-1 0,0 0 0,1 0 1,-1 0-1,1 0 0,-1 0 0,0 0 0,1 0 0,0 0 1,-1 0-1,1 0 0,0 0 0,-1-1 0,1 1 0,0 0 0,0 0 1,0-1-1,-1 1 0,1 0 0,0-1 0,2 2 0,33 6 141,-22-8-129,1 0 0,-1-1 0,18-4 1,63-21-837,-73 18 456,1 1-1,0 2 1,0 0-1,47-3 1,-69 7 343,0 1 0,0 0 0,0 0 0,0 0 0,0 1 0,0-1 0,0 0 0,0 0 0,-1 0 0,1 1 0,0-1 0,0 0 0,0 1 0,0-1 1,-1 1-1,1-1 0,0 1 0,0-1 0,-1 1 0,1 0 0,0-1 0,-1 1 0,1 0 0,-1-1 0,1 1 0,-1 0 0,1 0 0,0 1 0,2 28 704,1 3 364,-4-31-1029,1-1 0,-1 0-1,1 0 1,-1 0 0,1 0-1,0 0 1,0 1 0,-1-1 0,1-1-1,0 1 1,0 0 0,0 0-1,0 0 1,0 0 0,0-1 0,0 1-1,0 0 1,1-1 0,-1 1-1,0-1 1,0 1 0,0-1 0,3 1-1,3-1 47,0 1 0,0-1 0,0 0 0,0 0 0,0-1-1,0 0 1,0 0 0,0-1 0,0 0 0,0 0 0,0-1 0,-1 1 0,0-1-1,1-1 1,11-7 0,7-8-54,-1 0-1,30-32 1,-26 25-26,-16 13-131,-10 10 46,0 1-1,0-1 1,1 0 0,-1 1 0,1-1-1,0 1 1,0 0 0,0 0 0,0 0-1,0 0 1,0 1 0,0-1 0,1 1 0,5-2-1,3 27-103,-4-4 167,2-9 62,1-1 1,0-1-1,0 0 0,1-1 1,0 0-1,0-1 1,16 7-1,17 12-26,-33-18-163,17 9-626,-1 1 0,0 2-1,-2 1 1,41 40 0,-62-54 734,1-1 1,-1 1-1,-1 0 1,1 1 0,-1-1-1,0 1 1,-1-1-1,0 1 1,0 0-1,2 12 1,-4-13 216,-1-1 0,0 1 1,0-1-1,0 1 0,-1-1 0,0 0 0,0 1 0,0-1 0,-1 0 1,0 1-1,0-1 0,-1 0 0,0 0 0,0-1 0,-5 8 0,-1 1 357,-1 0 0,-1-1 0,0 0-1,-1-1 1,-17 15 0,24-22-337,-1-1 0,0 0 1,0 0-1,0 0 0,0-1 1,-1 0-1,1 0 0,-1-1 1,0 0-1,0 0 0,0 0 0,0-1 1,0 0-1,0-1 0,-9 1 1,13-2-185,0 0 0,0 0 1,0 0-1,0 0 0,0 0 1,0 0-1,1-1 0,-1 1 1,1-1-1,-1 0 0,1 0 1,-1 0-1,1 0 0,0 0 1,0-1-1,0 1 0,0-1 1,1 1-1,-1-1 0,1 0 1,-1 1-1,1-1 0,0 0 1,0 0-1,-1-5 0,-2-8-7,1 0 0,0 0-1,-1-24 1,3 17 15,0-1-1,2 0 1,1 1 0,1 0-1,0-1 1,2 1 0,15-43-1,-13 49-45,0 1-1,1 1 1,0-1-1,1 1 0,1 1 1,1 0-1,0 0 1,0 1-1,2 1 1,-1 0-1,21-15 0,-8 10-1128,19-15-5231,-16 6-3000</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11.224"/>
    </inkml:context>
    <inkml:brush xml:id="br0">
      <inkml:brushProperty name="width" value="0.025" units="cm"/>
      <inkml:brushProperty name="height" value="0.025" units="cm"/>
    </inkml:brush>
  </inkml:definitions>
  <inkml:trace contextRef="#ctx0" brushRef="#br0">69 1 12460,'0'0'14082,"-4"10"-11914,-7 19-1191,-22 63 1177,31-85-2394,0 0 0,1 0 0,-1 0 0,1 1 0,1-1 0,-1 1 0,1-1 0,1 0 0,-1 1 0,4 11 0,-21-24-27488</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11.585"/>
    </inkml:context>
    <inkml:brush xml:id="br0">
      <inkml:brushProperty name="width" value="0.025" units="cm"/>
      <inkml:brushProperty name="height" value="0.025" units="cm"/>
    </inkml:brush>
  </inkml:definitions>
  <inkml:trace contextRef="#ctx0" brushRef="#br0">1 42 16528,'0'0'7943,"62"-13"-6630,-26 8-608,4-1-577,7-1-128,-2 2-1089,5 4-1762,-2-2-2402,-4 2-4772</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12.427"/>
    </inkml:context>
    <inkml:brush xml:id="br0">
      <inkml:brushProperty name="width" value="0.025" units="cm"/>
      <inkml:brushProperty name="height" value="0.025" units="cm"/>
    </inkml:brush>
  </inkml:definitions>
  <inkml:trace contextRef="#ctx0" brushRef="#br0">7 1 16912,'0'0'11280,"0"10"-11131,-2 4-248,0-1-177,1 0 0,0 0 0,1 0 1,2 25-1,-1-37 80,-1 0 1,0-1 0,0 1 0,1 0-1,-1-1 1,0 1 0,1 0-1,-1-1 1,1 1 0,-1-1-1,1 1 1,-1-1 0,1 1 0,-1-1-1,1 1 1,-1-1 0,1 0-1,0 1 1,-1-1 0,1 0-1,0 1 1,-1-1 0,1 0 0,0 0-1,-1 0 1,1 1 0,0-1-1,0 0 1,-1 0 0,1 0-1,1 0 1,-1-1-555,1 1-1,0 0 1,-1 0 0,1-1-1,0 1 1,-1 0 0,1-1-1,0 0 1,-1 1-1,1-1 1,-1 0 0,3-2-1,8-10-7064</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12.755"/>
    </inkml:context>
    <inkml:brush xml:id="br0">
      <inkml:brushProperty name="width" value="0.025" units="cm"/>
      <inkml:brushProperty name="height" value="0.025" units="cm"/>
    </inkml:brush>
  </inkml:definitions>
  <inkml:trace contextRef="#ctx0" brushRef="#br0">58 0 12780,'0'0'9481,"-27"52"-8488,17-22-448,0 2-193,2-1-96,5-4 32,3-5-63,0-6-129,4-7-160,8-6-577,2-3-608,-1-2-769,-2-13-1569,-5-2-4934</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13.114"/>
    </inkml:context>
    <inkml:brush xml:id="br0">
      <inkml:brushProperty name="width" value="0.025" units="cm"/>
      <inkml:brushProperty name="height" value="0.025" units="cm"/>
    </inkml:brush>
  </inkml:definitions>
  <inkml:trace contextRef="#ctx0" brushRef="#br0">1 42 14382,'0'0'14029,"57"-18"-13228,-22 14-417,4-4-288,1 2 0,-2 1-128,-3 4-608,-2 1-2596,-8 0-1760,-8 0-2403</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13.458"/>
    </inkml:context>
    <inkml:brush xml:id="br0">
      <inkml:brushProperty name="width" value="0.025" units="cm"/>
      <inkml:brushProperty name="height" value="0.025" units="cm"/>
    </inkml:brush>
  </inkml:definitions>
  <inkml:trace contextRef="#ctx0" brushRef="#br0">1 27 7431,'0'0'17585,"52"-19"-16336,-13 14-544,2 3-289,8 1-128,0 1-192,-1 0-64,-4 2-128,-6 7-1826,-8-1-1473,-7-4-1954,-5-4-5829</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14.175"/>
    </inkml:context>
    <inkml:brush xml:id="br0">
      <inkml:brushProperty name="width" value="0.025" units="cm"/>
      <inkml:brushProperty name="height" value="0.025" units="cm"/>
    </inkml:brush>
  </inkml:definitions>
  <inkml:trace contextRef="#ctx0" brushRef="#br0">184 0 15086,'0'0'5702,"68"69"-4357,-48-41-416,-7 2 160,-7 3-160,-6 8-193,-1 4-127,-20 9 0,-9 6-257,-8 3-192,-4 1-64,-3-5-96,3-10-1409,3-15-2627,6-14-4420</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23.665"/>
    </inkml:context>
    <inkml:brush xml:id="br0">
      <inkml:brushProperty name="width" value="0.025" units="cm"/>
      <inkml:brushProperty name="height" value="0.025" units="cm"/>
    </inkml:brush>
  </inkml:definitions>
  <inkml:trace contextRef="#ctx0" brushRef="#br0">142 1 6887,'0'0'19474,"-8"2"-19223,1 1-122,0 1 0,0 0 0,1 0 0,-1 1 0,1-1 0,0 1 0,0 1 0,1-1 0,0 1 0,0 0 1,0 0-1,1 1 0,0-1 0,0 1 0,0 0 0,-4 13 0,1-3 15,0 0 0,2 0 0,0 0 0,1 1 1,0 0-1,2 0 0,0 0 0,1 0 0,0 0 0,4 21 0,-2-35-159,0 0 0,0 1 0,1-1-1,0 0 1,-1 0 0,2 0-1,-1 0 1,0 0 0,1 0 0,0-1-1,0 1 1,0-1 0,0 0 0,0 0-1,1 0 1,0 0 0,-1 0-1,6 2 1,34 16-2985,0-9-5070,-20-10 218</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24.250"/>
    </inkml:context>
    <inkml:brush xml:id="br0">
      <inkml:brushProperty name="width" value="0.025" units="cm"/>
      <inkml:brushProperty name="height" value="0.025" units="cm"/>
    </inkml:brush>
  </inkml:definitions>
  <inkml:trace contextRef="#ctx0" brushRef="#br0">39 163 14061,'0'0'7463,"-6"9"-5658,-21 25-508,26-34-1257,1 0 0,0 0 1,-1 0-1,1 1 0,0-1 0,-1 0 0,1 0 1,0 1-1,-1-1 0,1 0 0,0 0 0,0 1 1,0-1-1,-1 0 0,1 1 0,0-1 0,0 0 1,0 1-1,0-1 0,-1 0 0,1 1 0,0-1 1,0 1-1,0-1 0,0 0 0,0 1 0,0-1 1,0 0-1,0 1 0,0-1 0,0 1 0,0-1 1,0 0-1,1 1 0,-1-1 0,0 0 1,0 1-1,0-1 0,0 0 0,1 1 0,-1-1 1,0 0-1,0 1 0,0-1 0,1 0 0,-1 0 1,0 1-1,1-1 0,-1 0 0,0 0 0,1 0 1,-1 1-1,0-1 0,1 0 0,-1 0 0,0 0 1,1 0-1,-1 0 0,0 0 0,1 0 0,-1 0 1,1 0-1,-1 0 0,0 0 0,1 0 0,-1 0 1,0 0-1,1 0 0,0 0 0,23-5 675,5-9-480,0-2 0,-2 0 1,1-2-1,-2-1 0,29-27 0,-31 26-173,-7 7-39,-5 4 20,-1 0 1,-1 0 0,16-18 0,-45 69 468,4-19-270,-31 55 469,43-70-670,-1-1 0,1 1-1,0 0 1,0-1-1,1 1 1,0 0-1,1 1 1,-1 8 0,2-17-144,0 1 0,0-1 0,0 1 0,0-1 0,0 1 0,0-1 1,1 1-1,-1-1 0,0 0 0,0 1 0,0-1 0,1 1 0,-1-1 0,0 0 1,0 1-1,1-1 0,-1 0 0,0 1 0,1-1 0,-1 0 0,0 1 1,1-1-1,-1 0 0,1 0 0,-1 0 0,0 1 0,1-1 0,-1 0 0,1 0 1,-1 0-1,1 0 0,-1 0 0,1 0 0,-1 0 0,0 0 0,1 0 1,-1 0-1,1 0 0,-1 0 0,1 0 0,-1 0 0,1 0 0,20-7-6876,-2-9-1744</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24.591"/>
    </inkml:context>
    <inkml:brush xml:id="br0">
      <inkml:brushProperty name="width" value="0.025" units="cm"/>
      <inkml:brushProperty name="height" value="0.025" units="cm"/>
    </inkml:brush>
  </inkml:definitions>
  <inkml:trace contextRef="#ctx0" brushRef="#br0">92 0 13293,'0'0'11915,"-1"10"-9652,-4 11-1323,-1-1 1,0 1-1,-1-1 0,-13 24 0,0 3-92,3 0-3742,14-39 244,1 1 1,1 0 0,-1-1 0,0 15 0,2-35-6287</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6.558"/>
    </inkml:context>
    <inkml:brush xml:id="br0">
      <inkml:brushProperty name="width" value="0.025" units="cm"/>
      <inkml:brushProperty name="height" value="0.025" units="cm"/>
    </inkml:brush>
  </inkml:definitions>
  <inkml:trace contextRef="#ctx0" brushRef="#br0">0 177 16047,'1'-1'131,"-1"1"-1,0-1 1,0 1-1,1-1 0,-1 1 1,1-1-1,-1 0 1,0 1-1,1-1 1,-1 1-1,1-1 0,-1 1 1,1 0-1,-1-1 1,1 1-1,0 0 1,-1-1-1,1 1 1,-1 0-1,1-1 0,0 1 1,-1 0-1,1 0 1,0 0-1,-1 0 1,1 0-1,0 0 1,-1 0-1,1 0 0,0 0 1,-1 0-1,1 0 1,0 0-1,-1 0 1,1 0-1,0 1 1,-1-1-1,1 0 0,-1 1 1,1-1-1,0 0 1,-1 1-1,1-1 1,-1 0-1,1 1 0,-1-1 1,1 1-1,-1-1 1,0 1-1,1-1 1,-1 1-1,0 0 1,1-1-1,-1 1 0,0-1 1,1 1-1,-1 1 1,13 47 1915,-11-36-1739,16 85 1641,-11-49-1398,3 0 0,27 79 0,-36-123-532,1 0-1,0-1 1,0 0-1,1 1 1,-1-1 0,1 0-1,0 0 1,0-1-1,0 1 1,1 0 0,-1-1-1,1 0 1,0 0-1,7 5 1,-8-7 1,0 0 1,0 0-1,0 0 0,0-1 0,0 1 1,1-1-1,-1 0 0,0 0 0,0 0 1,0 0-1,0 0 0,1-1 0,-1 1 1,0-1-1,0 0 0,0 0 0,0 0 1,0 0-1,0 0 0,-1-1 0,1 0 1,0 1-1,3-4 0,8-7 15,0-1 1,-1 0-1,-1-1 1,-1 0-1,0-1 1,0 0-1,-1 0 1,-1-1-1,-1-1 1,-1 1-1,0-2 1,8-31-1,-19 67-599,-4 6-64,1 1 0,2 0 0,1 0 0,0 0-1,1 37 1,3-61 525,0 0 0,0 0 0,1 0 0,-1 0 0,0 0 0,1 0 0,-1-1 0,1 1-1,-1 0 1,1 0 0,-1 0 0,1 0 0,-1-1 0,1 1 0,0 0 0,0-1 0,-1 1 0,1 0 0,0-1-1,0 1 1,0-1 0,0 1 0,-1-1 0,1 1 0,0-1 0,0 0 0,0 0 0,0 1 0,0-1-1,0 0 1,0 0 0,0 0 0,0 0 0,0 0 0,0 0 0,0 0 0,0 0 0,0-1 0,0 1 0,1-1-1,3 0-269,-1 0 0,1 0 0,-1-1 0,0 1 0,0-1 0,0 0 0,7-5 0,-3-1-360,0 1 1,0-1-1,-1-1 0,0 1 0,0-1 1,-1 0-1,-1-1 0,1 0 0,-2 0 1,7-15-1,7-44 1278,-12 3 5291,-5 65-5724,-1 1 0,0 0 0,0-1 0,0 1-1,0 0 1,0-1 0,1 1 0,-1 0 0,0-1 0,0 1 0,0 0 0,0-1 0,0 1 0,0 0 0,0-1 0,0 1 0,0-1 0,0 1-1,0 0 1,-1-1 0,1 1 0,0 0 0,0-1 0,0 1 0,0 0 0,-1-1 0,1 1 0,0 0 0,0-1 0,-1 1 0,1 0 0,0 0-1,0-1 1,-1 1 0,1 0 0,0 0 0,-1 0 0,1-1 0,0 1 0,-1 0 0,1 0 0,0 0 0,-1 0 0,-12 15 1866,-9 30-379,16-31-1232,1-1 1,1 1-1,1 0 0,0 0 1,0 0-1,2 0 0,-1 16 1,2-29-352,0 0-1,0 0 1,0 0 0,0 0 0,0 0 0,0-1 0,1 1 0,-1 0 0,0 0 0,0 0 0,1 0-1,-1 0 1,1-1 0,-1 1 0,1 0 0,-1 0 0,1-1 0,-1 1 0,1 0 0,0-1 0,-1 1-1,1-1 1,0 1 0,0 0 0,-1-1 0,1 0 0,0 1 0,1 0 0,0-1 3,1 0 0,-1 1 0,1-1 0,-1 0 1,0 0-1,1 0 0,-1-1 0,0 1 0,1-1 1,-1 1-1,3-2 0,2 0 15,-1-1 0,1 0 0,0 0 0,-1-1 0,0 1 0,11-10-1,-7 1-60,0 0 0,-1 0 0,0-1-1,-1 0 1,-1 0 0,0-1-1,-1 0 1,-1-1 0,5-15 0,-1-24-5370,-14 111 5500,1 23 1643,4-79-1706,0 0-1,0 0 1,0 0-1,0-1 0,0 1 1,1 0-1,-1 0 1,0-1-1,1 1 0,-1 0 1,0 0-1,1-1 1,-1 1-1,1 0 0,-1-1 1,1 1-1,-1-1 0,1 1 1,-1-1-1,1 1 1,0-1-1,-1 1 0,1-1 1,0 1-1,-1-1 1,1 0-1,0 1 0,0-1 1,-1 0-1,1 0 0,0 0 1,0 1-1,0-1 1,-1 0-1,1 0 0,0 0 1,0 0-1,0 0 1,-1-1-1,1 1 0,0 0 1,0 0-1,-1 0 1,1-1-1,1 1 0,2-2 92,0 1 0,0-1 0,-1 1 0,1-1 0,-1 0 1,1 0-1,-1-1 0,4-3 0,7-7 18,-2-2 1,0 0 0,-1 0-1,-1-1 1,0 0-1,-1-1 1,0 0 0,-2 0-1,0-1 1,5-21 0,-5 10-196,-1 0 1,-1-1-1,-2 0 1,0 1-1,-4-52 1,-3 68-847,-3 18 278,-5 19 318,4 16 502,1-1-1,3 1 0,1 0 1,1 0-1,3 0 0,8 66 1,-5-88-206,0-1 1,1 1 0,1-1-1,1 0 1,1 0-1,0 0 1,1-1-1,0-1 1,2 1-1,-1-2 1,17 17 0,-27-31-17,0 0 0,0 0 0,0 0 1,0 0-1,0 0 0,0 0 0,0 0 1,0 0-1,0 0 0,0-1 0,0 1 1,0 0-1,0 0 0,0 0 0,0 0 1,0 0-1,0 0 0,0 0 0,0 0 0,0 0 1,0 0-1,0 0 0,0-1 0,0 1 1,0 0-1,0 0 0,0 0 0,1 0 1,-1 0-1,0 0 0,0 0 0,0 0 1,0 0-1,0 0 0,0 0 0,0 0 1,0 0-1,0 0 0,0 0 0,0 0 1,1 0-1,-1 0 0,0 0 0,0 0 1,0 0-1,0 0 0,0 0 0,0 0 1,0 0-1,0 0 0,-5-16-183,-14-22 75,-50-61-40,49 76 251,2-2 1,0 0 0,2-1 0,1-1 0,1 0 0,-18-51 0,31 75-26,0 0 1,0-1-1,1 1 1,-1 0-1,1-1 1,-1 1-1,1-1 1,0 1 0,0 0-1,1-1 1,-1 1-1,1 0 1,1-7-1,-1 9-45,1-1 0,-1 0 0,1 1 0,-1-1 0,1 1 0,0 0 0,-1-1 0,1 1 0,0 0-1,0 0 1,0 0 0,0 0 0,0 1 0,0-1 0,0 0 0,0 1 0,0-1 0,0 1 0,0 0 0,1 0 0,-1 0 0,3 0 0,83 1-915,-29 5-2991,-3 0-3221</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24.951"/>
    </inkml:context>
    <inkml:brush xml:id="br0">
      <inkml:brushProperty name="width" value="0.025" units="cm"/>
      <inkml:brushProperty name="height" value="0.025" units="cm"/>
    </inkml:brush>
  </inkml:definitions>
  <inkml:trace contextRef="#ctx0" brushRef="#br0">1 0 14414,'0'0'10153,"46"0"-8039,-18 4-640,1-4-802,3 1-512,2-1-128,0 0-32,-4 3-1345,-3-1-1826,2 0-1377,0-2-833,-4 0-2339,1-2 3813</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25.276"/>
    </inkml:context>
    <inkml:brush xml:id="br0">
      <inkml:brushProperty name="width" value="0.025" units="cm"/>
      <inkml:brushProperty name="height" value="0.025" units="cm"/>
    </inkml:brush>
  </inkml:definitions>
  <inkml:trace contextRef="#ctx0" brushRef="#br0">91 0 11787,'0'0'14766,"-55"59"-12940,45-39-737,-1 1-545,2-2-255,5 0-225,2-4 0,2-3-96,0-4-385,8-5-768,5-3-897,2 0-320,2-14-1346,1-4-1216,0-3-1667</inkml:trace>
  <inkml:trace contextRef="#ctx0" brushRef="#br0" timeOffset="1">175 1 10858,'0'0'14702,"-18"51"-13389,7-25-416,1 1-320,1-2-129,1-1-159,3-5-193,5-4-64,0-4-96,0-6-993,7-5-1250,3 0-1248,4-4-3460</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25.635"/>
    </inkml:context>
    <inkml:brush xml:id="br0">
      <inkml:brushProperty name="width" value="0.025" units="cm"/>
      <inkml:brushProperty name="height" value="0.025" units="cm"/>
    </inkml:brush>
  </inkml:definitions>
  <inkml:trace contextRef="#ctx0" brushRef="#br0">0 7 17521,'0'0'12299,"77"5"-11754,-34-5-193,8 0-192,-1-4-96,0 0-32,-5 1-736,-6 3-1571,-7 0-1344,-10 0-865,-5 0-4581</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26.022"/>
    </inkml:context>
    <inkml:brush xml:id="br0">
      <inkml:brushProperty name="width" value="0.025" units="cm"/>
      <inkml:brushProperty name="height" value="0.025" units="cm"/>
    </inkml:brush>
  </inkml:definitions>
  <inkml:trace contextRef="#ctx0" brushRef="#br0">1 7 12844,'0'0'16779,"8"-2"-16336,27-1-45,0 1 0,1 2 0,-1 1 0,57 10 0,-12-2-4033,-3-5-6251,-53-4-994</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26.755"/>
    </inkml:context>
    <inkml:brush xml:id="br0">
      <inkml:brushProperty name="width" value="0.025" units="cm"/>
      <inkml:brushProperty name="height" value="0.025" units="cm"/>
    </inkml:brush>
  </inkml:definitions>
  <inkml:trace contextRef="#ctx0" brushRef="#br0">147 1 10090,'0'0'12662,"8"1"-12272,-4 0-332,-1 0 1,0-1-1,0 1 1,1 0 0,-1 1-1,0-1 1,0 1-1,0-1 1,-1 1-1,1 0 1,0 0-1,0 0 1,-1 0-1,0 1 1,1-1-1,-1 1 1,0-1-1,0 1 1,0 0 0,-1 0-1,1 0 1,0 0-1,-1 0 1,0 0-1,0 0 1,0 0-1,1 7 1,1 5 203,-1 1 0,-1 0 0,0-1 0,-1 1 0,0 0 0,-2 0 1,0-1-1,0 1 0,-1-1 0,-1 0 0,-1 0 0,-7 16 0,2-9-179,0 0 1,-2-1-1,0-1 0,-2 0 0,0-1 1,-1 0-1,-22 21 0,33-37-395,1 1 0,-1-1 0,0 0 0,0 0 0,0 0 1,-9 3-1,11-5-354,1 0 1,-1-1 0,0 1 0,0-1-1,0 0 1,0 1 0,0-1 0,0 0-1,0 0 1,0 0 0,0-1 0,-3 1-1,-5-5-10790</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27.116"/>
    </inkml:context>
    <inkml:brush xml:id="br0">
      <inkml:brushProperty name="width" value="0.025" units="cm"/>
      <inkml:brushProperty name="height" value="0.025" units="cm"/>
    </inkml:brush>
  </inkml:definitions>
  <inkml:trace contextRef="#ctx0" brushRef="#br0">0 1 17489,'0'0'7943,"21"53"-6149,1-47-609,7-1-737,10-4-320,6-1-31,3 0-65,2 0-961,-11 0-2082,-7 0-2082,-14 0-2658</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27.458"/>
    </inkml:context>
    <inkml:brush xml:id="br0">
      <inkml:brushProperty name="width" value="0.025" units="cm"/>
      <inkml:brushProperty name="height" value="0.025" units="cm"/>
    </inkml:brush>
  </inkml:definitions>
  <inkml:trace contextRef="#ctx0" brushRef="#br0">0 26 12812,'0'0'12332,"82"5"-11211,-36-8-769,4-1-288,1 0-576,-4 0-1955,-5-2-3234,-8-3-7784</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27.959"/>
    </inkml:context>
    <inkml:brush xml:id="br0">
      <inkml:brushProperty name="width" value="0.025" units="cm"/>
      <inkml:brushProperty name="height" value="0.025" units="cm"/>
    </inkml:brush>
  </inkml:definitions>
  <inkml:trace contextRef="#ctx0" brushRef="#br0">0 193 7847,'0'0'17217,"9"-2"-15269,17-4-1543,-1-2 0,0-1-1,-1-1 1,0-1-1,31-20 1,116-83-708,-169 113 303,-25 44-1869,10-24 1763,-35 55 163,45-68-213,0 0 0,0 0 1,0 1-1,1-1 1,0 0-1,0 1 0,1 0 1,-1-1-1,2 1 0,-1 7 1,1-13 24,1 0 0,-1 1 1,1-1-1,0 0 0,0 0 0,-1 0 1,1 0-1,0 0 0,0-1 1,0 1-1,0 0 0,0 0 0,0-1 1,0 1-1,0 0 0,0-1 0,0 1 1,1-1-1,-1 1 0,0-1 1,0 0-1,0 1 0,1-1 0,-1 0 1,0 0-1,1 0 0,-1 0 1,0 0-1,0 0 0,1 0 0,-1-1 1,0 1-1,2-1 0,47-9-5914,-10-7-356</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28.320"/>
    </inkml:context>
    <inkml:brush xml:id="br0">
      <inkml:brushProperty name="width" value="0.025" units="cm"/>
      <inkml:brushProperty name="height" value="0.025" units="cm"/>
    </inkml:brush>
  </inkml:definitions>
  <inkml:trace contextRef="#ctx0" brushRef="#br0">140 1 9385,'0'0'9107,"-12"7"-6774,-3 2-1626,0 2-1,1-1 1,-23 23 0,33-29-512,-1 0 0,1 0 0,1 1 0,-1-1 0,1 1 0,-1 0 1,1 0-1,1 0 0,-1 0 0,1 0 0,0 1 0,0-1 0,0 1 1,1 0-1,0-1 0,0 1 0,0 0 0,1 9 0,1-14-181,-1 0 1,1 1-1,0-1 0,0 0 0,0 0 1,0 1-1,0-1 0,0 0 0,0 0 1,0 0-1,1 0 0,-1 0 0,0-1 0,0 1 1,1 0-1,-1-1 0,1 1 0,-1-1 1,0 1-1,1-1 0,-1 1 0,1-1 1,-1 0-1,1 0 0,0 0 0,-1 0 0,3 0 1,49-2 198,-49 2-184,5-2-95,0 1-1,-1-1 1,1-1 0,-1 1-1,0-1 1,0-1 0,0 0 0,0 0-1,0 0 1,9-8 0,-14 10 46,0 0 0,-1 0 0,0 0 0,1 0 0,-1-1 0,0 1 0,0 0 0,0-1 0,0 0 0,-1 1 0,1-1 0,-1 0 0,0 0 0,1 0 0,-1 0 0,-1 0 0,1 0 0,0 0 0,-1 0 0,1 0 0,-1 0 0,0-1 0,0 1 0,0 0 1,-1 0-1,1 0 0,-1 0 0,0 0 0,1 0 0,-1 0 0,-1 0 0,-1-4 0,0 3 10,1 1 0,-1 0 0,0 0 0,-1 1 0,1-1 0,0 1 0,-1-1 0,0 1 0,1 0 0,-1 0 0,0 1 0,0-1 0,0 1 0,0 0 0,0 0 0,0 0 0,-1 0 0,1 1 0,0 0 0,0 0 0,-6 0 0,8 0-93,1 0 0,-1 0 1,0 0-1,0 0 0,1 0 1,-1 0-1,0 1 1,0-1-1,1 0 0,-1 1 1,0-1-1,1 1 0,-1 0 1,1 0-1,-1 0 1,1 0-1,-1 0 0,1 0 1,0 0-1,-1 0 0,1 0 1,0 0-1,0 1 0,0-1 1,0 1-1,0-1 1,0 1-1,0-1 0,0 1 1,1-1-1,-1 1 0,0 0 1,1-1-1,0 1 0,-1 0 1,1-1-1,0 1 1,0 0-1,0 0 0,0-1 1,0 1-1,0 0 0,1 0 1,-1-1-1,0 1 0,1 0 1,0-1-1,-1 1 1,1 0-1,0-1 0,1 3 1,0-2-327,-1 0 0,1 0 1,-1 0-1,1 0 1,0 0-1,0-1 1,0 1-1,0-1 1,0 1-1,0-1 0,0 0 1,1 1-1,-1-1 1,0-1-1,1 1 1,-1 0-1,4 0 1,26 4-7244</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28.676"/>
    </inkml:context>
    <inkml:brush xml:id="br0">
      <inkml:brushProperty name="width" value="0.025" units="cm"/>
      <inkml:brushProperty name="height" value="0.025" units="cm"/>
    </inkml:brush>
  </inkml:definitions>
  <inkml:trace contextRef="#ctx0" brushRef="#br0">175 2 18161,'0'0'2819,"-10"0"-422,4-1-2168,0 1 0,-1 0-1,1 0 1,-1 1 0,1 0 0,-1 0 0,1 0 0,0 1 0,0 0 0,0 0 0,0 0-1,0 1 1,0 0 0,0 0 0,-4 5 0,3-2-112,0 0-1,1 0 1,0 1 0,1 0-1,-1 0 1,1 0 0,1 1 0,-6 10-1,9-16-105,0-1-1,1 1 1,-1-1-1,1 1 1,-1 0-1,1-1 1,-1 1-1,1 0 1,0 0-1,0-1 1,0 1-1,0 0 1,0-1-1,0 1 1,0 0-1,0 0 0,1-1 1,-1 1-1,1 0 1,-1-1-1,1 1 1,0-1-1,0 1 1,0-1-1,0 1 1,0-1-1,0 1 1,0-1-1,0 0 1,0 1-1,1-1 1,-1 0-1,0 0 1,1 0-1,-1 0 1,1 0-1,-1-1 1,1 1-1,0 0 1,-1-1-1,1 1 1,-1-1-1,1 1 1,0-1-1,0 0 1,-1 0-1,1 0 1,2 0-1,6 1-42,1 0 0,0 0 0,-1-2 0,1 1 0,-1-1 0,0 0 0,1-1 0,-1-1 0,0 0 0,0 0 0,10-5 0,-16 7 34,0-1 0,0 0 0,0-1 1,0 1-1,0-1 0,0 1 0,-1-1 0,0 0 1,1-1-1,-1 1 0,0 0 0,-1-1 0,1 0 1,-1 1-1,1-1 0,-1 0 0,0-1 0,-1 1 1,1 0-1,-1 0 0,0-1 0,0 1 0,0-1 1,0 1-1,-1-1 0,0 1 0,0-1 1,0-4-1,0 8 21,-1 0-1,1 0 1,0 0 0,-1 0 0,1 0 0,-1 0-1,1 0 1,-1 0 0,1 1 0,-1-1 0,1 0 0,-1 0-1,0 0 1,1 1 0,-1-1 0,0 0 0,0 1-1,0-1 1,0 1 0,0-1 0,1 1 0,-1-1-1,-2 0 1,-32-5 599,26 6-502,-1 0 0,1 0 0,-1 1 0,1 1 0,-10 2 1,-7 12-2676,25-15 2381,0-1 0,1 0-1,-1 1 1,0-1 0,1 0 0,-1 1 0,1-1-1,-1 1 1,0-1 0,1 1 0,-1-1 0,1 1-1,0-1 1,-1 1 0,1 0 0,-1-1-1,1 1 1,0 0 0,-1-1 0,1 1 0,0 0-1,0-1 1,0 1 0,-1 0 0,1-1-1,0 1 1,0 0 0,0 0 0,0-1 0,0 1-1,0 0 1,1-1 0,-1 1 0,0 0-1,0 0 1,1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7.150"/>
    </inkml:context>
    <inkml:brush xml:id="br0">
      <inkml:brushProperty name="width" value="0.025" units="cm"/>
      <inkml:brushProperty name="height" value="0.025" units="cm"/>
    </inkml:brush>
  </inkml:definitions>
  <inkml:trace contextRef="#ctx0" brushRef="#br0">0 257 16496,'2'-9'888,"-2"5"-443,1 0 0,-1 0-1,1 1 1,0-1 0,0 0-1,0 1 1,1-1 0,-1 1-1,1-1 1,0 1 0,3-6-1,-4 10-321,0 0 1,0-1-1,0 1 0,0 0 0,-1 0 1,1 0-1,0 0 0,-1 0 0,1 0 1,-1 0-1,1 0 0,-1 0 0,1 0 1,-1 0-1,0 0 0,1 0 0,-1 0 1,0 0-1,0 0 0,0 1 0,0-1 1,0 1-1,13 132 3038,-10-90-2973,1 0 0,2 0 0,14 49 0,-19-90-185,-1-1 0,1 0 0,0 0 0,-1 1 0,1-1 0,1 0 0,-1 0 0,0 0 0,0 0 0,1 0 0,-1 0 0,1 0 0,-1-1 0,1 1 0,0-1 0,0 1 0,2 1 0,-2-3 9,-1 1-1,0-1 0,1 0 0,-1 1 1,1-1-1,-1 0 0,1 0 0,-1 0 1,1 0-1,-1 0 0,0-1 1,1 1-1,-1 0 0,1-1 0,-1 1 1,0-1-1,1 1 0,-1-1 0,0 0 1,3-1-1,3-4 123,0 0 1,0 0-1,-1 0 1,0-1-1,0 0 1,0-1-1,5-10 1,16-27 62,-2-2 1,-3 0-1,-1-2 1,-3 0-1,-2-1 1,-2-1-1,-2-1 1,7-78-1,-18 101-2273,-8 45-4636,-2 9 3153,-5 14-3029</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29.876"/>
    </inkml:context>
    <inkml:brush xml:id="br0">
      <inkml:brushProperty name="width" value="0.025" units="cm"/>
      <inkml:brushProperty name="height" value="0.025" units="cm"/>
    </inkml:brush>
  </inkml:definitions>
  <inkml:trace contextRef="#ctx0" brushRef="#br0">172 13 14253,'0'-1'115,"0"1"0,0-1 0,0 0-1,-1 1 1,1-1 0,0 1 0,0-1-1,0 1 1,-1-1 0,1 1-1,0-1 1,0 1 0,-1-1 0,1 1-1,0-1 1,-1 1 0,1 0 0,-1-1-1,1 1 1,0 0 0,-1-1-1,1 1 1,-1 0 0,1-1 0,-1 1-1,1 0 1,-1 0 0,1 0-1,-1 0 1,0-1 0,1 1 0,-1 0-1,1 0 1,-1 0 0,1 0 0,-1 0-1,1 0 1,-1 0 0,0 0-1,1 0 1,-1 1 0,1-1 0,-1 0-1,1 0 1,-1 0 0,1 1-1,-1-1 1,1 0 0,-1 1 0,1-1-1,0 0 1,-1 1 0,0 0 0,-30 19 1243,19-7-901,1 0-1,-1 1 0,2 1 0,0-1 1,1 2-1,1-1 0,0 1 0,-8 23 1,11-25-289,1 0 1,1 0 0,0 0 0,0 1 0,1-1-1,1 0 1,1 1 0,0 0 0,1-1-1,4 26 1,-3-35-309,0 1 0,0-1 0,0 1 0,0-1 0,1 0-1,0 0 1,0 0 0,1 0 0,-1 0 0,1-1 0,8 8 0,-7-8-960,-1-1 0,1 1 1,0-1-1,-1 0 0,2-1 0,-1 1 1,8 2-1,15 1-11098</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30.670"/>
    </inkml:context>
    <inkml:brush xml:id="br0">
      <inkml:brushProperty name="width" value="0.025" units="cm"/>
      <inkml:brushProperty name="height" value="0.025" units="cm"/>
    </inkml:brush>
  </inkml:definitions>
  <inkml:trace contextRef="#ctx0" brushRef="#br0">56 187 10378,'0'0'5915,"-9"2"-3945,-25 11-27,22-6 1054,17-3-1184,16-2-559,-12-3-1009,0-1 1,0-1-1,0 1 0,0-1 0,0-1 0,-1 1 0,15-10 1,58-41-107,-58 37-67,-5 4-52,0 1 6,0-1 0,-1 0 0,0-1 0,-2-1 0,15-17 0,-32 35-27,-66 94-192,61-86 169,0 1-1,1-1 0,1 2 0,0-1 0,0 0 0,-4 24 0,8-35-23,1 0 1,0 0 0,0 0-1,0 0 1,0 0 0,0 0-1,0 0 1,0 0 0,0 0-1,0 0 1,0 0 0,0 0-1,1 0 1,-1-1 0,0 1-1,1 0 1,-1 0 0,1 0-1,-1 0 1,1 0 0,-1-1-1,1 1 1,0 0 0,-1 0-1,1-1 1,0 1-1,1 1 1,0-2-210,-1 1 1,1 0-1,0-1 0,0 0 0,0 1 1,0-1-1,0 0 0,0 0 1,0 0-1,0 0 0,0 0 0,4-1 1,3-1-1224,0-1 1,0 1 0,-1-1 0,1-1 0,10-6 0,13-12-8910</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31.031"/>
    </inkml:context>
    <inkml:brush xml:id="br0">
      <inkml:brushProperty name="width" value="0.025" units="cm"/>
      <inkml:brushProperty name="height" value="0.025" units="cm"/>
    </inkml:brush>
  </inkml:definitions>
  <inkml:trace contextRef="#ctx0" brushRef="#br0">108 1 14350,'0'0'4388,"-15"47"-2691,3-24-63,3 3 96,-2-3-417,1 4-641,4-6-511,4-2-97,2-1-32,0-5-160,1-3-1058,8-5-896,-1-5-1537,-1 0-2723</inkml:trace>
  <inkml:trace contextRef="#ctx0" brushRef="#br0" timeOffset="1">0 135 13741,'0'0'10634,"50"-11"-10474,-22 7-128,5 2-1345,1-3-1089,-3 1-1442,0 0-3651</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31.391"/>
    </inkml:context>
    <inkml:brush xml:id="br0">
      <inkml:brushProperty name="width" value="0.025" units="cm"/>
      <inkml:brushProperty name="height" value="0.025" units="cm"/>
    </inkml:brush>
  </inkml:definitions>
  <inkml:trace contextRef="#ctx0" brushRef="#br0">70 1 18161,'0'0'3588,"-46"62"-2435,35-41-289,4-2-159,2-1-449,5-4-192,2-6-160,11-3-800,4-5-706,2 0-704,1-3-2178,-3-12-4645</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31.751"/>
    </inkml:context>
    <inkml:brush xml:id="br0">
      <inkml:brushProperty name="width" value="0.025" units="cm"/>
      <inkml:brushProperty name="height" value="0.025" units="cm"/>
    </inkml:brush>
  </inkml:definitions>
  <inkml:trace contextRef="#ctx0" brushRef="#br0">59 0 15759,'0'0'5541,"-33"54"-4228,26-34 161,-4-2-417,7-4-513,1 1-448,3-5-64,0-2-64,0-3-736,3-2-994,1-3-1793</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32.080"/>
    </inkml:context>
    <inkml:brush xml:id="br0">
      <inkml:brushProperty name="width" value="0.025" units="cm"/>
      <inkml:brushProperty name="height" value="0.025" units="cm"/>
    </inkml:brush>
  </inkml:definitions>
  <inkml:trace contextRef="#ctx0" brushRef="#br0">0 8 6054,'0'0'16816,"69"-8"-16176,-35 8-287,2 1-193,-1 1-96,0 3-32,-4-2-96,-4-1-1185,-7 0-801,-5-2-417,-4 0-1024,-7 0-2595</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32.423"/>
    </inkml:context>
    <inkml:brush xml:id="br0">
      <inkml:brushProperty name="width" value="0.025" units="cm"/>
      <inkml:brushProperty name="height" value="0.025" units="cm"/>
    </inkml:brush>
  </inkml:definitions>
  <inkml:trace contextRef="#ctx0" brushRef="#br0">1 11 13677,'0'0'11915,"80"7"-11146,-37-12-449,3 0-224,3-2-64,-1 6-480,-5 1-1986,-7 0-2019,-7 0-2817</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32.908"/>
    </inkml:context>
    <inkml:brush xml:id="br0">
      <inkml:brushProperty name="width" value="0.025" units="cm"/>
      <inkml:brushProperty name="height" value="0.025" units="cm"/>
    </inkml:brush>
  </inkml:definitions>
  <inkml:trace contextRef="#ctx0" brushRef="#br0">198 0 9097,'0'0'13052,"5"9"-12342,1 0-562,-1 0-1,0 0 1,-1 0 0,0 1 0,-1 0 0,0 0-1,0 0 1,-1 0 0,0 1 0,-1-1-1,0 1 1,0-1 0,-2 0 0,1 1-1,-1-1 1,-1 1 0,1-1 0,-2 0 0,0 0-1,0 0 1,0 0 0,-1 0 0,-1-1-1,-9 16 1,-1-5 276,-1-1-1,-1 0 1,-34 28-1,35-35-1817,0 0 0,-30 17 0,30-23-5289,6-4-5766</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33.270"/>
    </inkml:context>
    <inkml:brush xml:id="br0">
      <inkml:brushProperty name="width" value="0.025" units="cm"/>
      <inkml:brushProperty name="height" value="0.025" units="cm"/>
    </inkml:brush>
  </inkml:definitions>
  <inkml:trace contextRef="#ctx0" brushRef="#br0">0 5 8456,'0'0'16287,"11"-2"-15464,-4 1-657,-1 0 1,0 1 0,0-1 0,1 1-1,-1 1 1,0-1 0,1 1 0,-1 0-1,0 1 1,9 2 0,-12-2-139,0-1-1,0 1 1,1-1 0,-1 1 0,-1 0 0,1 0-1,0 0 1,0 1 0,-1-1 0,0 1 0,1-1-1,-1 1 1,0 0 0,0 0 0,0 0 0,-1 0-1,1 0 1,-1 0 0,0 1 0,1-1 0,-1 0-1,-1 1 1,1-1 0,0 0 0,-1 5 0,0-2-16,0-1 1,0 0-1,0 0 1,-1 1-1,0-1 1,0 0-1,0 0 1,0 0-1,-1 0 1,0 0 0,-5 9-1,-37 44 384,34-47-259,0 1 0,1 0 0,-9 14 0,18-25-179,-1 0 0,0-1 0,1 1 0,-1 0 0,0 0 0,1 0 0,-1 0 0,1 0 0,0 0 0,-1 0 0,1 0 0,0 0 0,0 1 0,-1-1 0,1 0 0,0 0 0,0 0 0,0 0 0,0 0 0,1 0 0,-1 0 0,0 0 0,0 1 0,1-1 0,-1 0 0,0 0 0,1 0 0,-1 0 0,1 0 0,0 0 0,-1-1 0,1 1 0,0 0 0,-1 0 0,1 0 0,0-1 0,0 1 0,0 0 0,0 0 0,0-1 0,0 1 0,0-1 0,0 1 0,0-1 0,1 1 1,6 1-1264,0 0 0,-1-1 1,1 0-1,0 0 0,10-1 1,-16 0 776,38 1-8889</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33.695"/>
    </inkml:context>
    <inkml:brush xml:id="br0">
      <inkml:brushProperty name="width" value="0.025" units="cm"/>
      <inkml:brushProperty name="height" value="0.025" units="cm"/>
    </inkml:brush>
  </inkml:definitions>
  <inkml:trace contextRef="#ctx0" brushRef="#br0">1 0 11339,'0'0'15759,"71"22"-13902,-25-21-928,3-1-608,5 0-193,-1 0-96,-3 0-32,-8 0-353,-8 0-608,-10 0-928,-11 0-578,-13 3-896,-8 4-609,-18 1-4804</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7.509"/>
    </inkml:context>
    <inkml:brush xml:id="br0">
      <inkml:brushProperty name="width" value="0.025" units="cm"/>
      <inkml:brushProperty name="height" value="0.025" units="cm"/>
    </inkml:brush>
  </inkml:definitions>
  <inkml:trace contextRef="#ctx0" brushRef="#br0">0 0 13453,'0'0'9353,"66"61"-6887,-42-48-1441,-2-4-673,4-2-224,3-6-96,-2-1-1377,2-3-1185,-7-12-1858,2-7-3076</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34.053"/>
    </inkml:context>
    <inkml:brush xml:id="br0">
      <inkml:brushProperty name="width" value="0.025" units="cm"/>
      <inkml:brushProperty name="height" value="0.025" units="cm"/>
    </inkml:brush>
  </inkml:definitions>
  <inkml:trace contextRef="#ctx0" brushRef="#br0">0 40 7079,'0'0'14606,"66"5"-12589,-22-5-607,7-5-770,6-3-512,1-1-95,2-1-1987,-4-3-4677</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40.831"/>
    </inkml:context>
    <inkml:brush xml:id="br0">
      <inkml:brushProperty name="width" value="0.025" units="cm"/>
      <inkml:brushProperty name="height" value="0.025" units="cm"/>
    </inkml:brush>
  </inkml:definitions>
  <inkml:trace contextRef="#ctx0" brushRef="#br0">0 403 14253,'0'0'10410,"11"-5"-8990,15-10-1039,0-1-1,-1-1 1,0-2 0,-2 0-1,0-1 1,21-26-1,-8 6 31,-2-1 0,51-83 0,-67 89 637,-15 29-191,-10 22-690,-38 79-221,29-64 50,1 0 0,2 0 1,0 1-1,3 1 0,0 0 0,-5 38 1,15-69-103,-1 0 1,1 0 0,0 0-1,0 0 1,0 0 0,0 0-1,0 0 1,1 0 0,-1 0-1,0 0 1,1 0 0,0 0-1,-1 0 1,1 0 0,0 0-1,0 0 1,0 0 0,0-1-1,1 1 1,-1 0 0,0-1 0,1 1-1,-1-1 1,1 0 0,-1 1-1,1-1 1,3 2 0,-3-2-397,0-1 0,1 1 0,-1-1 0,0 1 0,1-1 0,-1 0 0,1 0 0,-1 0 0,1 0 0,-1 0 0,0-1 0,1 1 0,-1-1 0,0 0 0,1 1 0,2-3 0,15-11-7687</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41.994"/>
    </inkml:context>
    <inkml:brush xml:id="br0">
      <inkml:brushProperty name="width" value="0.025" units="cm"/>
      <inkml:brushProperty name="height" value="0.025" units="cm"/>
    </inkml:brush>
  </inkml:definitions>
  <inkml:trace contextRef="#ctx0" brushRef="#br0">39 115 6406,'-1'-2'707,"-1"1"0,1-1 0,0 0 1,-1 1-1,1-1 0,0 0 0,0 0 0,0 0 0,1 0 0,-1 0 1,0 0-1,1 0 0,-1 0 0,1 0 0,0 0 0,-1 0 1,1 0-1,0 0 0,0 0 0,1-5 0,0 5-370,0 0 0,0 0-1,1 0 1,-1 0 0,0 0 0,1 0 0,-1 1-1,1-1 1,0 0 0,-1 1 0,1-1 0,0 1-1,0 0 1,0-1 0,4-1 0,9-3-184,1 1 1,0 0-1,0 1 0,23-3 1,-23 4 984,12-2-708,0 2 1,49 1 0,-76 1-430,0 1 0,0 0 0,0 0 0,1 0 0,-1 1 0,0-1 1,0 0-1,0 0 0,0 1 0,0-1 0,0 0 0,0 1 0,0-1 1,-1 1-1,1-1 0,0 1 0,0 0 0,0-1 0,0 1 1,-1 0-1,1-1 0,0 1 0,-1 0 0,1 0 0,0 0 0,-1 0 1,1 0-1,-1 0 0,1 0 0,-1 0 0,0 0 0,1 0 0,-1 0 1,0 0-1,0 0 0,0 0 0,0 0 0,0 0 0,0 0 1,0 0-1,0 0 0,0 0 0,0 0 0,-1 0 0,1 0 0,0 0 1,-1 0-1,1 0 0,-1 0 0,1 0 0,-1 0 0,0 1 0,-2 5 32,-1 1 0,0-1-1,-1 1 1,1-1-1,-9 9 1,-23 20 45,-2-1 0,-2-1 0,-52 33 0,20-14 0,71-53-81,0 1 1,0-1 0,0 1 0,0 0 0,0-1 0,0 1-1,0 0 1,0 0 0,1-1 0,-1 1 0,0 0 0,1 0 0,-1 0-1,0 0 1,1 0 0,0 0 0,-1 0 0,1 0 0,-1 0 0,1 2-1,0-3 5,1 1 0,-1-1-1,0 1 1,1 0-1,-1-1 1,1 1-1,-1-1 1,1 1-1,-1-1 1,1 0-1,-1 1 1,1-1 0,-1 0-1,1 1 1,0-1-1,-1 0 1,1 1-1,0-1 1,-1 0-1,1 0 1,0 0-1,-1 0 1,2 0 0,58 2 140,-44-3-122,99 12-589,-58-4-2273,0-3-4338,-27-4-1244</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43.428"/>
    </inkml:context>
    <inkml:brush xml:id="br0">
      <inkml:brushProperty name="width" value="0.025" units="cm"/>
      <inkml:brushProperty name="height" value="0.025" units="cm"/>
    </inkml:brush>
  </inkml:definitions>
  <inkml:trace contextRef="#ctx0" brushRef="#br0">11 233 8200,'0'0'16175,"-10"5"-14296,50-24-1457,-1-3 0,-1-1-1,-1-2 1,-2-1 0,0-2 0,50-52-1,-71 65-150,-15 21-199,-25 34-159,14-21 130,-9 14-204,-25 46 578,42-72-669,0 1 1,1 0 0,0 0-1,1 0 1,0 0-1,0 1 1,1-1-1,-1 11 1,2-19 58,0 1 1,0-1-1,0 0 1,0 1-1,0-1 1,0 1-1,0-1 0,0 0 1,0 1-1,0-1 1,0 1-1,0-1 1,0 0-1,0 1 0,0-1 1,1 1-1,-1-1 1,0 0-1,0 1 1,0-1-1,1 0 0,-1 1 1,0-1-1,0 0 1,1 0-1,-1 1 1,0-1-1,1 0 0,-1 0 1,0 1-1,1-1 1,-1 0-1,0 0 1,1 0-1,-1 0 0,1 1 1,-1-1-1,0 0 1,1 0-1,0 0 1,8 0-6535</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43.786"/>
    </inkml:context>
    <inkml:brush xml:id="br0">
      <inkml:brushProperty name="width" value="0.025" units="cm"/>
      <inkml:brushProperty name="height" value="0.025" units="cm"/>
    </inkml:brush>
  </inkml:definitions>
  <inkml:trace contextRef="#ctx0" brushRef="#br0">87 0 13645,'0'0'5733,"-35"56"-4644,15-26 769,6-1-384,4 0-385,3-2-545,7-2-480,0-4-64,3-4-1505,11-6-1026,0-7-928,4-4-2627</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44.115"/>
    </inkml:context>
    <inkml:brush xml:id="br0">
      <inkml:brushProperty name="width" value="0.025" units="cm"/>
      <inkml:brushProperty name="height" value="0.025" units="cm"/>
    </inkml:brush>
  </inkml:definitions>
  <inkml:trace contextRef="#ctx0" brushRef="#br0">112 1 14318,'0'0'12502,"-5"10"-10569,-3 6-1322,1-4-209,0 0 1,1 1-1,-8 24 0,14-36-419,0 0 1,0 0-1,0 0 0,1 0 0,-1 0 0,0 0 0,0 0 0,1 0 1,-1 0-1,0-1 0,1 1 0,-1 0 0,1 0 0,-1 0 0,1-1 0,-1 1 1,1 0-1,-1-1 0,1 1 0,0 0 0,0-1 0,-1 1 0,1-1 1,0 1-1,0-1 0,0 1 0,-1-1 0,1 0 0,0 1 0,2-1 0,36 12-773,-20-8 368,-8 0 268,-1 1 0,1 0 0,-1 0 0,0 1 0,18 13-1,-25-17 125,-1 1 0,1-1 0,0 1 0,0 0 0,-1-1 0,0 1 0,1 0 0,-1 0 0,0 1 0,0-1 0,-1 0 0,1 1 0,-1-1 0,0 1 0,0-1 0,0 1 0,0 0 0,0-1 0,-1 1 0,0 0 0,0 6 0,-1-7 101,0 0 0,0 0 0,-1 0 0,1-1-1,-1 1 1,0 0 0,0-1 0,0 1 0,0-1 0,0 0 0,0 0 0,-1 0 0,1 0 0,-1 0 0,1 0 0,-1 0 0,0-1 0,1 1 0,-6 1 0,-59 18 1675,57-18-1531,0-2-1,1 1 0,-1-1 0,0-1 0,0 0 1,-19-2-1,26 2-335,1-1 1,-1 1 0,0-1-1,1 0 1,-1 0-1,1 0 1,0 0-1,-1-1 1,1 1-1,0 0 1,-1-1 0,1 0-1,0 1 1,0-1-1,1 0 1,-1 0-1,0 0 1,0-1-1,1 1 1,0 0 0,-1 0-1,1-1 1,0 1-1,0-1 1,0 1-1,0-1 1,1 1-1,-1-1 1,0-5-1,0-2-2097,1 0 0,0 0-1,0 0 1,1 0-1,0 0 1,5-19-1,5-4-8842</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44.455"/>
    </inkml:context>
    <inkml:brush xml:id="br0">
      <inkml:brushProperty name="width" value="0.025" units="cm"/>
      <inkml:brushProperty name="height" value="0.025" units="cm"/>
    </inkml:brush>
  </inkml:definitions>
  <inkml:trace contextRef="#ctx0" brushRef="#br0">0 18 7655,'0'0'20596,"73"-4"-19603,-44 4-545,4 0-288,0 0-128,0 0-384,-3-4-1762,-3 0-2498,-7-1-2595</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5:44.832"/>
    </inkml:context>
    <inkml:brush xml:id="br0">
      <inkml:brushProperty name="width" value="0.025" units="cm"/>
      <inkml:brushProperty name="height" value="0.025" units="cm"/>
    </inkml:brush>
  </inkml:definitions>
  <inkml:trace contextRef="#ctx0" brushRef="#br0">0 211 18802,'0'0'7052,"10"4"-4650,-5-2-2234,1 0 0,0 0-1,0-1 1,0 0 0,-1 0 0,1-1 0,0 0-1,0 0 1,0 0 0,0-1 0,0 1-1,0-1 1,0-1 0,-1 1 0,1-1 0,0 0-1,-1-1 1,1 1 0,-1-1 0,5-3-1,11-4-181,0-1 0,-1-1 0,-1-1 0,0 0 0,0-1 0,-1-1 0,-1-1 0,-1-1 0,0 0 0,17-25 0,-24 22-224,-20 30-233,-22 33 123,21-24 233,2 0 1,0 0-1,1 1 1,1 1-1,1-1 1,-8 38-1,13-45-1347,1 0-1,1-1 0,-1 1 1,3 18-1,3-10-7729</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6:47.987"/>
    </inkml:context>
    <inkml:brush xml:id="br0">
      <inkml:brushProperty name="width" value="0.025" units="cm"/>
      <inkml:brushProperty name="height" value="0.025" units="cm"/>
    </inkml:brush>
  </inkml:definitions>
  <inkml:trace contextRef="#ctx0" brushRef="#br0">2 1 9641,'0'0'19854,"1"8"-19598,-4 172-779,9-161-2714,-6-18 2880,1 0 0,0-1 0,0 1 0,0 0 0,-1-1 0,1 1 0,0-1 0,0 1 0,0-1 0,0 0 0,0 1 0,0-1 0,0 0 0,0 0 0,0 1 0,0-1 0,0 0 0,0 0 0,0 0 0,0 0 0,0 0 0,0-1 0,0 1 0,0 0-1,0 0 1,2-1 0,12-6-5424</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6:48.331"/>
    </inkml:context>
    <inkml:brush xml:id="br0">
      <inkml:brushProperty name="width" value="0.025" units="cm"/>
      <inkml:brushProperty name="height" value="0.025" units="cm"/>
    </inkml:brush>
  </inkml:definitions>
  <inkml:trace contextRef="#ctx0" brushRef="#br0">69 0 15182,'0'0'7848,"-48"54"-6663,38-26-160,2 1-481,6-1-223,2-1-129,0-4-64,0-4-128,9-2 0,3-4-1281,2-5-1025,-3-3-994,-3-3-767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6.967"/>
    </inkml:context>
    <inkml:brush xml:id="br0">
      <inkml:brushProperty name="width" value="0.025" units="cm"/>
      <inkml:brushProperty name="height" value="0.025" units="cm"/>
    </inkml:brush>
  </inkml:definitions>
  <inkml:trace contextRef="#ctx0" brushRef="#br0">0 1 5669,'0'0'19384,"1"12"-18882,4 187 1169,-1-186-1276,4-16 201,6-19 287,-10 4-672,0 1 1,-2-1 0,0 0 0,-1 0-1,-2-25 1,1 14-127,0 29-88,0 0-1,0 1 0,0-1 0,1 0 0,-1 0 0,0 1 0,0-1 1,1 0-1,-1 0 0,0 0 0,1 0 0,-1 1 0,0-1 0,1 0 1,-1 0-1,0 0 0,0 0 0,1 0 0,-1 0 0,0 0 0,1 0 0,-1 0 1,0 0-1,1 0 0,-1 0 0,0 0 0,1 0 0,-1 0 0,0 0 1,1 0-1,-1 0 0,0 0 0,1-1 0,-1 1 0,0 0 0,1 0 0,-1 0 1,0 0-1,0-1 0,1 1 0,-1 0 0,0 0 0,0-1 0,0 1 1,1 0-1,-1 0 0,0-1 0,0 1 0,0 0 0,0-1 0,0 1 0,0 0 1,1-1-1,-1 1 0,0 0 0,0-1 0,0 1 0,0 0 0,0-1 1,0 1-1,0 0 0,0-1 0,-1 0 0,21 26-244,-19-23 242,4 4-372,-1-1 1,1 1-1,0-1 1,0-1-1,0 1 1,1-1-1,-1 1 0,1-2 1,0 1-1,0-1 1,1 1-1,10 2 1,-6-2-1199,1-1 0,0-1 0,-1 0-1,1-1 1,0 0 0,20-2 0,3-2-3821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7.993"/>
    </inkml:context>
    <inkml:brush xml:id="br0">
      <inkml:brushProperty name="width" value="0.025" units="cm"/>
      <inkml:brushProperty name="height" value="0.025" units="cm"/>
    </inkml:brush>
  </inkml:definitions>
  <inkml:trace contextRef="#ctx0" brushRef="#br0">5 89 11659,'0'0'3587,"-2"10"-1723,1-3-1544,0-1 1,1 1 0,-1-1-1,1 1 1,0-1 0,1 1 0,2 12-1,-2-16-148,0-1-1,0 1 0,1 0 1,-1 0-1,1-1 0,-1 1 1,1-1-1,0 1 1,0-1-1,0 0 0,0 1 1,1-1-1,-1 0 0,0 0 1,1-1-1,-1 1 0,1-1 1,0 1-1,0-1 0,-1 0 1,1 0-1,0 0 0,4 1 1,-4-1-5,1 0 0,0-1-1,0 1 1,-1-1 0,1 0 0,0 0 0,0 0 0,0-1 0,-1 1-1,1-1 1,0 0 0,0 0 0,-1 0 0,1 0 0,-1-1 0,1 1 0,-1-1-1,0 0 1,1 0 0,-1 0 0,0-1 0,0 1 0,-1-1 0,1 0-1,0 1 1,2-5 0,-2 3-57,-1 0-1,1-1 1,-1 1-1,1-1 0,-1 1 1,-1-1-1,1 0 1,-1 0-1,0 0 1,0 0-1,0 0 1,0 0-1,-1 0 0,0-1 1,0 1-1,-1 0 1,1 0-1,-1 0 1,-2-7-1,2 10-111,1 0 0,-1 0 0,0 0 0,0 0-1,0 0 1,0 0 0,0 0 0,-1 0 0,1 0 0,-1 0-1,1 1 1,-1-1 0,1 1 0,-1-1 0,0 1 0,0 0-1,1-1 1,-1 1 0,0 0 0,0 0 0,-1 1 0,1-1-1,0 0 1,0 1 0,0-1 0,0 1 0,-1-1 0,1 1-1,0 0 1,0 0 0,0 0 0,-1 0 0,1 1 0,0-1-1,-4 2 1,1-1-36,1 0 0,0 1-1,0-1 1,0 1-1,0 0 1,0 0 0,0 1-1,1-1 1,-1 1-1,1 0 1,0 0 0,-1 0-1,1 0 1,0 0 0,1 1-1,-1-1 1,-2 7-1,0-1 31,2 1 0,0 0 0,0 0-1,0 1 1,2-1 0,-1 1-1,1-1 1,1 1 0,0-1-1,0 1 1,3 15 0,-2-22 7,-1-1 1,1 0-1,0 1 0,0-1 1,0 0-1,1 0 1,-1 0-1,1 0 0,-1 0 1,1 0-1,0 0 1,0-1-1,0 1 0,1-1 1,-1 1-1,1-1 1,-1 0-1,1 0 0,0 0 1,0 0-1,-1 0 1,2-1-1,-1 1 1,0-1-1,0 0 0,0 0 1,0 0-1,1-1 1,-1 1-1,0-1 0,1 1 1,-1-1-1,1 0 1,-1 0-1,0-1 0,1 1 1,-1-1-1,5-1 1,2-1 15,-1 0 0,-1-1 0,1 1-1,0-2 1,-1 1 0,0-1 0,0-1 0,0 1 0,-1-2 0,0 1 0,0-1 0,0 1 0,-1-2 0,0 1 0,0-1 0,-1 0 0,6-13 0,-3 7-14,0-1 1,-2 0-1,0-1 0,0 0 1,-2 1-1,0-2 0,-1 1 1,0 0-1,0-21 1,-22 121-600,18-67 609,-1-2 3,1 0 1,0 0-1,1 0 0,1-1 0,3 19 1,-4-31 2,1 0 0,-1 0 1,1 0-1,0 0 1,0 0-1,-1 0 0,2 0 1,-1 0-1,0 0 0,0 0 1,1 0-1,-1-1 1,1 1-1,-1 0 0,1-1 1,0 0-1,2 3 1,-2-4 18,1 1 0,0 0 0,-1 0 1,1-1-1,0 0 0,-1 1 1,1-1-1,0 0 0,-1 0 1,1-1-1,0 1 0,-1 0 1,1-1-1,0 0 0,-1 0 0,1 0 1,-1 0-1,4-1 0,12-9 61,1-1-1,-1-1 0,-1 0 0,0-1 0,-1-1 0,-1 0 0,19-25 0,25-23-144,-58 62 37,0 0 0,1 0 0,-1-1 0,0 1 0,1 0 0,-1 0 0,1 0 0,-1 0 0,1 1 0,0-1 0,-1 0 0,1 1 0,2-1 0,-4 1 5,1 0 0,-1 0 0,1 0 0,-1 0-1,0 0 1,1 0 0,-1 0 0,1 1 0,-1-1 0,1 0-1,-1 0 1,0 1 0,1-1 0,-1 0 0,1 0 0,-1 1-1,0-1 1,1 0 0,-1 1 0,0-1 0,0 1 0,1-1 0,-1 0-1,0 1 1,0-1 0,0 1 0,1-1 0,-1 1 0,0-1-1,0 1 1,1 7-36,0-1 0,-1 1-1,0-1 1,-1 15 0,-1 0 144,2-10-67,1 52-29,-1-63 8,0 0 0,0 0 1,0 0-1,0 0 0,0 0 0,0-1 0,0 1 0,1 0 1,-1 0-1,0 0 0,1 0 0,-1 0 0,0 0 0,1 0 1,-1-1-1,1 1 0,-1 0 0,1 0 0,0-1 1,-1 1-1,1 0 0,0-1 0,-1 1 0,1 0 0,0-1 1,0 1-1,0-1 0,-1 1 0,1-1 0,0 0 0,0 1 1,0-1-1,0 0 0,0 0 0,0 0 0,0 1 0,0-1 1,0 0-1,0 0 0,-1 0 0,1 0 0,0-1 1,0 1-1,0 0 0,0 0 0,0-1 0,0 1 0,0 0 1,0-1-1,-1 1 0,1-1 0,0 1 0,1-2 0,8-6 121,0-1 0,0-1 0,-1 0 0,0 0-1,-1-1 1,0 0 0,10-21 0,16-18-178,-24 36-29,-8 10-109,1 0-1,0 0 1,0 0 0,0 1 0,0-1 0,1 1-1,-1 0 1,1 0 0,6-5 0,-10 8 168,1 0 0,-1 0 0,0 1-1,1-1 1,-1 0 0,0 0 0,1 0 0,-1 0 0,0 0 0,0 0 0,1 0 0,-1 0 0,0 1 0,1-1 0,-1 0 0,0 0 0,0 0 0,1 1 0,-1-1 0,0 0 0,0 0 0,0 1 0,1-1 0,-1 0 0,0 0 0,0 1 0,0-1 0,0 0 0,0 1 0,1-1 0,-1 0 0,0 0 0,0 1 0,0-1 0,0 0 0,0 1-1,0-1 1,0 0 0,0 1 0,0-1 0,0 0 0,0 1 0,-1-1 0,2 22-54,-1-18 40,0 13-3,0 1-1,-1-1 0,-1 0 1,0 1-1,-2-1 0,0 0 0,-8 21 1,12-37-54,0-1 1,0 0 0,0 0-1,0 0 1,0 0-1,0 1 1,0-1 0,0 0-1,0 0 1,0 0-1,-1 0 1,1 1 0,0-1-1,0 0 1,0 0 0,0 0-1,0 0 1,-1 0-1,1 1 1,0-1 0,0 0-1,0 0 1,0 0-1,0 0 1,-1 0 0,1 0-1,0 0 1,0 0-1,0 0 1,-1 0 0,1 0-1,0 0 1,0 0 0,0 0-1,-1 0 1,1 0-1,0 0 1,0 0 0,0 0-1,0 0 1,-1 0-1,1 0 1,0 0 0,0 0-1,0 0 1,-1 0 0,1 0-1,0-1 1,0 1-1,0 0 1,0 0 0,0 0-1,-1 0 1,1 0-1,0-1 1,0 1 0,0 0-1,0 0 1,0 0-1,0 0 1,0-1 0,0 1-1,0 0 1,0 0 0,0 0-1,0-1 1,-6-12-4675,6 12 4533,-7-23-8963</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6:48.690"/>
    </inkml:context>
    <inkml:brush xml:id="br0">
      <inkml:brushProperty name="width" value="0.025" units="cm"/>
      <inkml:brushProperty name="height" value="0.025" units="cm"/>
    </inkml:brush>
  </inkml:definitions>
  <inkml:trace contextRef="#ctx0" brushRef="#br0">1 60 15727,'0'0'10314,"70"5"-8361,-23-14-1088,5 0-416,2-4-161,0 3-160,-7 1-64,-6 1-32,-6 5-320,-10 1-1089,-4 2-1410,-10 0-1505,-8-2-2242</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6:49.048"/>
    </inkml:context>
    <inkml:brush xml:id="br0">
      <inkml:brushProperty name="width" value="0.025" units="cm"/>
      <inkml:brushProperty name="height" value="0.025" units="cm"/>
    </inkml:brush>
  </inkml:definitions>
  <inkml:trace contextRef="#ctx0" brushRef="#br0">0 32 12172,'0'0'14958,"51"2"-14222,-3-2-255,6 0-129,1-2-192,3 0-96,-4-1-64,-5 0-1441,-6-7-2883,-9-4-4196</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18.689"/>
    </inkml:context>
    <inkml:brush xml:id="br0">
      <inkml:brushProperty name="width" value="0.025" units="cm"/>
      <inkml:brushProperty name="height" value="0.025" units="cm"/>
    </inkml:brush>
  </inkml:definitions>
  <inkml:trace contextRef="#ctx0" brushRef="#br0">63 1 15214,'0'0'929,"-10"55"-801,0-10 961,-3 7-96,4 7-128,-1 1-288,4-4-193,3-8-288,1-3-32,2-8-32,0-7 0,3-7 32,4-5 0,1-2-128,0-3-1313,-5-6-1922</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19.390"/>
    </inkml:context>
    <inkml:brush xml:id="br0">
      <inkml:brushProperty name="width" value="0.025" units="cm"/>
      <inkml:brushProperty name="height" value="0.025" units="cm"/>
    </inkml:brush>
  </inkml:definitions>
  <inkml:trace contextRef="#ctx0" brushRef="#br0">1 1 17264,'0'0'7912</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19.730"/>
    </inkml:context>
    <inkml:brush xml:id="br0">
      <inkml:brushProperty name="width" value="0.025" units="cm"/>
      <inkml:brushProperty name="height" value="0.025" units="cm"/>
    </inkml:brush>
  </inkml:definitions>
  <inkml:trace contextRef="#ctx0" brushRef="#br0">9 1 14958,'0'0'9225,"-8"13"-10154,19-13-1730,2-6-1825,-1-1-7015</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20.083"/>
    </inkml:context>
    <inkml:brush xml:id="br0">
      <inkml:brushProperty name="width" value="0.025" units="cm"/>
      <inkml:brushProperty name="height" value="0.025" units="cm"/>
    </inkml:brush>
  </inkml:definitions>
  <inkml:trace contextRef="#ctx0" brushRef="#br0">29 0 18097,'0'0'4997,"-24"70"-4004,21-43-417,1 3-383,2-4-129,0-2 0,8-6 0,4-1 0,3-4-64,0-4-577,1-3-928,0-5-1442,-1-1-1345,1 0-1922</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20.422"/>
    </inkml:context>
    <inkml:brush xml:id="br0">
      <inkml:brushProperty name="width" value="0.025" units="cm"/>
      <inkml:brushProperty name="height" value="0.025" units="cm"/>
    </inkml:brush>
  </inkml:definitions>
  <inkml:trace contextRef="#ctx0" brushRef="#br0">63 0 12556,'0'0'7073,"-7"9"-6331,-33 56 460,37-61-1099,1 0-1,1 0 1,-1 0-1,0 1 1,1-1-1,0 0 1,0 1-1,0-1 1,0 1-1,1-1 1,0 1-1,0-1 1,0 1-1,0-1 1,1 1-1,0-1 1,0 1-1,1 3 1,0-6-34,0 0 0,0 0 0,0 0 0,0-1 0,1 1 0,-1 0 0,0-1 0,1 0 0,-1 0 0,1 0 0,-1 0 0,1 0 0,-1 0 0,1 0 0,0-1 0,0 0 0,-1 1 0,1-1 0,0 0 0,4-1 0,-1 1 29,1 0 1,-1 0-1,0-1 0,1 0 0,-1 0 0,0-1 0,0 0 1,6-2-1,-9 3-15,-1 0-1,0-1 1,0 1 0,0 0 0,1-1 0,-2 0 0,1 1-1,0-1 1,0 0 0,0 0 0,-1 0 0,1 0 0,-1 0-1,0 0 1,0 0 0,1-1 0,-1 1 0,-1 0 0,1-1-1,0 1 1,0-1 0,-1 1 0,0-1 0,1 1 0,-1-1-1,0 1 1,0-1 0,-1 0 0,1 1 0,0-1 0,-1 1-1,-1-4 1,1 2-31,-1 0 0,0 1 0,0-1-1,0 1 1,0 0 0,0-1 0,-1 1-1,0 0 1,0 0 0,1 1 0,-2-1 0,1 1-1,0-1 1,0 1 0,-1 0 0,1 0-1,-1 0 1,0 1 0,-6-3 0,5 3-56,0 0 1,0 0-1,0 0 1,-1 1-1,1-1 1,0 1-1,0 0 1,-10 2 0,13-2-26,1 1 0,0-1 1,-1 1-1,1-1 1,0 1-1,-1 0 1,1-1-1,0 1 1,0 0-1,-1 0 1,1 0-1,0 0 0,0 0 1,0 0-1,0 0 1,0 1-1,1-1 1,-1 0-1,0 0 1,1 1-1,-1-1 1,0 0-1,1 1 0,0-1 1,-1 1-1,1-1 1,0 1-1,0-1 1,-1 0-1,1 1 1,0-1-1,1 1 0,-1-1 1,0 3-1,1-2-97,0 1-1,0-1 0,0 1 0,0-1 1,0 0-1,1 1 0,-1-1 0,1 0 1,0 0-1,-1 0 0,1 0 0,0 0 1,0 0-1,0-1 0,0 1 0,1-1 1,-1 1-1,0-1 0,1 0 0,-1 0 1,1 0-1,-1 0 0,5 1 0,64 13-4007,-71-15 4072,34 3-5641,45-1 1,-71-2 4358,29 0-6909</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20.759"/>
    </inkml:context>
    <inkml:brush xml:id="br0">
      <inkml:brushProperty name="width" value="0.025" units="cm"/>
      <inkml:brushProperty name="height" value="0.025" units="cm"/>
    </inkml:brush>
  </inkml:definitions>
  <inkml:trace contextRef="#ctx0" brushRef="#br0">125 84 6150,'0'0'14611,"-11"-5"-13661,-37-16-149,46 20-752,0 1 0,0 0 0,-1 0 0,1 0-1,0 0 1,0 0 0,0 1 0,-1-1 0,1 1 0,0-1 0,0 1 0,0 0 0,0 0-1,0 0 1,0 0 0,0 0 0,0 0 0,0 0 0,1 1 0,-1-1 0,0 1 0,1-1-1,-1 1 1,1 0 0,0 0 0,-1-1 0,-1 5 0,2-5-14,0 1 0,0 0 0,0 0 0,0 0 0,0 0 0,0 0 0,0 0 0,1 0 0,-1 0 0,1 1 0,-1-1 0,1 0 0,0 0 0,0 0 0,0 1 0,0-1 0,0 0 0,0 0 0,1 0 0,-1 0 0,1 1 0,0-1 0,-1 0 0,1 0 0,2 3 0,2-1 8,-1-1 0,1 1 0,0-1 0,0-1 0,0 1-1,1-1 1,-1 1 0,1-2 0,-1 1 0,1-1 0,-1 1-1,1-1 1,10 0 0,5 0 357,0 0 0,31-4-1,-48 3-243,0-1-1,0 0 1,0 0-1,0-1 0,0 1 1,0-1-1,0 1 0,0-1 1,-1 0-1,1-1 1,-1 1-1,1-1 0,-1 1 1,0-1-1,0 0 0,0 0 1,0-1-1,-1 1 0,1 0 1,2-6-1,-4 7-89,0-1 0,0 1-1,0-1 1,0 0 0,0 1 0,-1-1-1,1 0 1,-1 0 0,1 1 0,-1-1-1,0 0 1,0 0 0,-1 0 0,1 0-1,0 1 1,-1-1 0,0 0 0,0 0-1,0 1 1,0-1 0,0 1 0,0-1-1,0 1 1,-1-1 0,0 1 0,1 0 0,-1-1-1,0 1 1,0 0 0,-3-2 0,-1-1-93,0 1 1,0 0 0,0 0 0,0 1 0,0 0 0,-1 0 0,0 0-1,1 1 1,-1 0 0,0 0 0,-14-1 0,-1 1-3644,0 2-3675</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22.823"/>
    </inkml:context>
    <inkml:brush xml:id="br0">
      <inkml:brushProperty name="width" value="0.025" units="cm"/>
      <inkml:brushProperty name="height" value="0.025" units="cm"/>
    </inkml:brush>
  </inkml:definitions>
  <inkml:trace contextRef="#ctx0" brushRef="#br0">1 149 15407,'4'1'5775,"4"12"-4261,8 17-892,-4 7-289,-2 1-1,7 44 1,-11-46 402,2 1 0,18 48 0,-26-84-685,0 0 1,0 0-1,1 0 0,-1 0 0,0 0 0,0 0 1,1 0-1,-1 0 0,1 0 0,-1 0 1,1 0-1,-1-1 0,1 1 0,-1 0 1,1 0-1,0-1 0,-1 1 0,1 0 1,0-1-1,0 1 0,-1 0 0,1-1 0,0 1 1,0-1-1,0 0 0,0 1 0,0-1 1,0 0-1,0 1 0,0-1 0,0 0 1,0 0-1,0 0 0,0 0 0,0 0 0,0 0 1,0 0-1,0 0 0,0 0 0,0-1 1,-1 1-1,1 0 0,0-1 0,0 1 1,0 0-1,0-1 0,0 1 0,0-1 1,-1 0-1,2 0 0,1-2 55,0 1 1,0-1-1,-1-1 1,1 1-1,-1 0 1,1-1-1,-1 1 1,-1-1-1,1 1 1,0-1-1,1-5 1,2-22-24,-1 0 1,-1 0 0,-2-1 0,-1 1-1,-8-57 1,0-22-88,8 94 26,-1 12-37,1 0 0,0 0 0,0 0-1,0 0 1,1 0 0,-1 0 0,1 0 0,0 0-1,2-5 1,-2 8 8,0-1-1,0 1 1,1 0 0,-1-1-1,1 1 1,-1 0 0,1 0-1,0 0 1,-1 0-1,1 0 1,0 1 0,0-1-1,-1 0 1,1 1 0,0-1-1,0 1 1,0 0-1,0 0 1,0 0 0,0 0-1,0 0 1,-1 0 0,3 0-1,179 5-1,139-5 58,-296-4-44,0-1 0,0-1 0,0-2 0,33-14 0,-38 14-40,-27 11 30,0 1 1,1 0 0,-1 0 0,1 0 0,0 0 0,0 1-1,1-1 1,-1 1 0,1 1 0,0-1 0,1 1 0,-1-1 0,1 1-1,-5 11 1,4-8 106,0 1 0,1 0 1,-1 0-1,2 0 0,0 0 0,0 0 0,1 0 0,0 1 1,1 15-1,0-25-150,0 0-1,1 0 1,-1 0 0,0 0 0,1 0 0,-1 0-1,1 0 1,0 0 0,-1 0 0,1-1-1,0 1 1,-1 0 0,1 0 0,0-1 0,0 1-1,0 0 1,-1-1 0,1 1 0,0-1 0,0 1-1,0-1 1,0 1 0,0-1 0,0 0 0,0 1-1,1-1 1,-1 0 0,0 0 0,0 0-1,2 0 1,21-4-7992,-6-9-4269</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23.958"/>
    </inkml:context>
    <inkml:brush xml:id="br0">
      <inkml:brushProperty name="width" value="0.025" units="cm"/>
      <inkml:brushProperty name="height" value="0.025" units="cm"/>
    </inkml:brush>
  </inkml:definitions>
  <inkml:trace contextRef="#ctx0" brushRef="#br0">1 30 15855,'0'0'9513,"54"-12"-8808,-10 6-353,4 2-288,5 0-32,-1 2-416,-3 0-1538,-7 2-2178,-9 0-1217,-6 0-3812</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8.348"/>
    </inkml:context>
    <inkml:brush xml:id="br0">
      <inkml:brushProperty name="width" value="0.025" units="cm"/>
      <inkml:brushProperty name="height" value="0.025" units="cm"/>
    </inkml:brush>
  </inkml:definitions>
  <inkml:trace contextRef="#ctx0" brushRef="#br0">1 0 20403,'0'0'7303,"60"58"-7303,-28-45-2434,4 0-2307,0-4-1985</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24.523"/>
    </inkml:context>
    <inkml:brush xml:id="br0">
      <inkml:brushProperty name="width" value="0.025" units="cm"/>
      <inkml:brushProperty name="height" value="0.025" units="cm"/>
    </inkml:brush>
  </inkml:definitions>
  <inkml:trace contextRef="#ctx0" brushRef="#br0">0 274 12172,'0'0'10660,"9"-4"-9117,47-21-799,98-59 0,-125 64-388,0 0 0,-2-2 0,-1-1 1,0 0-1,22-30 0,-62 94-397,8-20-9,-1-2-386,1 1 1,1 0-1,1 0 0,0 0 0,0 33 1,3-48 180,1 0 0,0 1 0,0-1 0,1 0 0,0 1 0,0-1 1,0 0-1,0 0 0,1 1 0,0-1 0,0 0 0,0-1 0,1 1 1,-1 0-1,1-1 0,0 1 0,1-1 0,-1 0 0,1 0 0,0 0 1,0-1-1,0 1 0,0-1 0,0 0 0,10 5 0,12 1-9701</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6:57.439"/>
    </inkml:context>
    <inkml:brush xml:id="br0">
      <inkml:brushProperty name="width" value="0.025" units="cm"/>
      <inkml:brushProperty name="height" value="0.025" units="cm"/>
    </inkml:brush>
  </inkml:definitions>
  <inkml:trace contextRef="#ctx0" brushRef="#br0">6 17 7976,'0'0'14322,"-1"0"-14293,1 0-1,0 0 0,-1 0 0,1 0 0,0 0 0,0 0 1,-1-1-1,1 1 0,0 0 0,0 0 0,-1 0 0,1 0 1,0-1-1,0 1 0,0 0 0,-1 0 0,1-1 0,0 1 1,0 0-1,0 0 0,0-1 0,0 1 0,0 0 0,-1 0 1,1-1-1,0 1 0,0 0 0,0-1 0,0 1 0,0 0 1,0 0-1,0-1 0,0 1 0,0 0 0,0-1 1,0 1-1,0 0 0,1 0 0,-1-1 0,0 1 0,0 0 1,0 0-1,0-1 0,0 1 0,1 0 0,-1-1 0,10-1 126,0 1-1,0-1 0,1 2 0,-1-1 0,0 2 0,0-1 1,18 4-1,3-1-92,200 6-2527,-79-7-7603,-138-2 5510</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6:57.793"/>
    </inkml:context>
    <inkml:brush xml:id="br0">
      <inkml:brushProperty name="width" value="0.025" units="cm"/>
      <inkml:brushProperty name="height" value="0.025" units="cm"/>
    </inkml:brush>
  </inkml:definitions>
  <inkml:trace contextRef="#ctx0" brushRef="#br0">135 88 12620,'-48'7'2274,"10"-2"-512,10-1-65,13-1 65,10-3 1505,23 0-3139,17 0 0,14-7 0,13-1-63,10-3-33,3-1-353,1 2-1152,-4-1-385,-6 1-224,-10-3-608,-11 2-930,-9-2-1312</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6:58.148"/>
    </inkml:context>
    <inkml:brush xml:id="br0">
      <inkml:brushProperty name="width" value="0.025" units="cm"/>
      <inkml:brushProperty name="height" value="0.025" units="cm"/>
    </inkml:brush>
  </inkml:definitions>
  <inkml:trace contextRef="#ctx0" brushRef="#br0">28 32 10922,'0'0'9738,"14"-4"-9098,13-3-462,0 0-1,1 2 0,41-2 1,-49 6-166,1 0 0,-1 2 0,1 0 1,-1 1-1,1 1 0,27 7 1,-44-8-17,0-1 1,-1 1 0,1-1 0,0 1 0,-1 0 0,1 1-1,-1-1 1,1 0 0,-1 1 0,0 0 0,0 0-1,0 0 1,3 4 0,-5-4 23,0-1-1,0 1 1,0-1-1,0 1 1,0-1 0,-1 1-1,1-1 1,-1 1-1,1 0 1,-1-1-1,0 1 1,0 0 0,0-1-1,-1 1 1,1 0-1,-1-1 1,1 1-1,-1-1 1,0 1 0,0-1-1,0 1 1,-2 2-1,-3 6 143,0-1 0,-1 0 0,0-1 0,-1 0 0,0 0 0,-13 11-1,-65 49 235,41-35-291,-128 111-1071,126-108-3145</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36.066"/>
    </inkml:context>
    <inkml:brush xml:id="br0">
      <inkml:brushProperty name="width" value="0.025" units="cm"/>
      <inkml:brushProperty name="height" value="0.025" units="cm"/>
    </inkml:brush>
  </inkml:definitions>
  <inkml:trace contextRef="#ctx0" brushRef="#br0">24 40 13581,'-12'0'2082,"6"0"672,0 0 3813,12 0-5382,12 0-865,10-1-128,8-3-32,10-1-64,6 0-63,1-1-226,3 3-1632,-5-1-482,-3 0-1889,-9-4-2562</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36.503"/>
    </inkml:context>
    <inkml:brush xml:id="br0">
      <inkml:brushProperty name="width" value="0.025" units="cm"/>
      <inkml:brushProperty name="height" value="0.025" units="cm"/>
    </inkml:brush>
  </inkml:definitions>
  <inkml:trace contextRef="#ctx0" brushRef="#br0">0 244 15182,'0'0'9209,"11"3"-8067,-5-1-1072,0 0 0,0 0 0,0-1-1,0 0 1,0 0 0,0 0 0,0-1-1,0 0 1,1 0 0,-1-1 0,0 0-1,0 0 1,0 0 0,0 0-1,6-4 1,38-14-140,-1-2 0,-2-2 0,0-3 0,-2-1 0,0-3 0,-2-1 0,40-39 0,-100 121-432,10-31 517,1 0 1,1 0-1,-5 34 1,9-44-64,0 0 0,0-1 0,1 1 0,1 0 1,-1 0-1,2-1 0,-1 1 0,1 0 0,6 16 0,6-7-2669,0-10-2728</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37.034"/>
    </inkml:context>
    <inkml:brush xml:id="br0">
      <inkml:brushProperty name="width" value="0.025" units="cm"/>
      <inkml:brushProperty name="height" value="0.025" units="cm"/>
    </inkml:brush>
  </inkml:definitions>
  <inkml:trace contextRef="#ctx0" brushRef="#br0">0 1 11371,'0'0'16143,"85"3"-15791,-35-2-256,5 2 1,0-2-97,-2 2-97,-7-1-1440,-7 0-1025,-10 0-898,-14-2-576</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37.374"/>
    </inkml:context>
    <inkml:brush xml:id="br0">
      <inkml:brushProperty name="width" value="0.025" units="cm"/>
      <inkml:brushProperty name="height" value="0.025" units="cm"/>
    </inkml:brush>
  </inkml:definitions>
  <inkml:trace contextRef="#ctx0" brushRef="#br0">1 76 14478,'0'0'6950,"67"1"-5348,-21-11-673,5 1-705,5-2-160,3 3-96,-2 0-1506,-2-1-1825,-8-1-3587,-3-1-3812</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37.732"/>
    </inkml:context>
    <inkml:brush xml:id="br0">
      <inkml:brushProperty name="width" value="0.025" units="cm"/>
      <inkml:brushProperty name="height" value="0.025" units="cm"/>
    </inkml:brush>
  </inkml:definitions>
  <inkml:trace contextRef="#ctx0" brushRef="#br0">66 1 18738,'0'0'672,"-37"55"962,25-30-33,1 1-191,6 1-834,5-1-448,0-1-64,7-1-31,8-1-33,1-2-1090,-1-4-991,0-6-706,-6-5-672,1-6-2531</inkml:trace>
  <inkml:trace contextRef="#ctx0" brushRef="#br0" timeOffset="1">252 11 4068,'0'0'16688,"-25"52"-15407,18-25-192,4 3-449,3-1-415,0-1-65,0 0-64,4-7-32,5-2-32,-2-3 0,-2-5-160,0-3-1153,-5-7-929</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38.078"/>
    </inkml:context>
    <inkml:brush xml:id="br0">
      <inkml:brushProperty name="width" value="0.025" units="cm"/>
      <inkml:brushProperty name="height" value="0.025" units="cm"/>
    </inkml:brush>
  </inkml:definitions>
  <inkml:trace contextRef="#ctx0" brushRef="#br0">14 77 13164,'0'0'6567,"-13"-53"-4774,34 46 33,14 2-609,12 2-416,17 3-417,8 0-159,7 0-65,0 0-128,-2 3-321,-10-3-2401,-11 0-2883,-11-11-6759</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8.693"/>
    </inkml:context>
    <inkml:brush xml:id="br0">
      <inkml:brushProperty name="width" value="0.025" units="cm"/>
      <inkml:brushProperty name="height" value="0.025" units="cm"/>
    </inkml:brush>
  </inkml:definitions>
  <inkml:trace contextRef="#ctx0" brushRef="#br0">91 70 10474,'0'0'17125,"-3"-7"-16447,1 4-640,-16-20 226,18 22-263,-1 1 1,0 0-1,0-1 0,0 1 1,0 0-1,1 0 0,-1 0 1,0 0-1,0 0 1,0 0-1,0 0 0,0 0 1,1 0-1,-1 0 0,0 0 1,0 1-1,0-1 0,0 0 1,1 1-1,-1-1 1,0 0-1,0 1 0,1-1 1,-1 1-1,0-1 0,1 1 1,-1-1-1,0 1 1,1 0-1,-1-1 0,1 1 1,-1 0-1,1-1 0,-1 1 1,1 0-1,0 0 1,-1 0-1,1-1 0,0 1 1,-1 1-1,-5 9-1,1-1 0,0 1 0,0 1 0,1-1 0,0 1 0,1-1 0,1 1 0,0 0 0,-1 16 0,3-28 0,0 1-1,0-1 1,0 1 0,-1-1-1,1 1 1,0-1-1,0 1 1,0-1 0,0 1-1,1 0 1,-1-1-1,0 1 1,0-1 0,0 1-1,0-1 1,1 1-1,-1-1 1,0 1 0,0-1-1,1 1 1,-1-1 0,0 0-1,1 1 1,-1-1-1,0 1 1,1-1 0,-1 0-1,1 1 1,-1-1-1,1 0 1,-1 0 0,0 1-1,1-1 1,-1 0-1,1 0 1,1 1 0,19-11-37,17-27-61,-29 25-25,0-1 1,-1 0 0,-1 0 0,0-1 0,-1 0-1,-1 0 1,0 0 0,6-28 0,-12 64 56,0-10 51,1 0-1,0 0 0,1 1 1,0-1-1,1 0 0,5 16 1,-6-26 21,-1 0 1,1 1 0,1-1-1,-1 0 1,0 0 0,1 0-1,-1 0 1,1 0 0,-1 0 0,1-1-1,0 1 1,0 0 0,0-1-1,0 1 1,3 1 0,-1-2 10,-1 0 1,0 0 0,1 0-1,-1-1 1,1 1 0,-1-1 0,1 0-1,-1 0 1,1 0 0,-1 0 0,1-1-1,-1 1 1,1-1 0,3-1-1,3-2 53,0 0 0,-1-1 0,0 0-1,1-1 1,-1 0 0,-1 0 0,0-1 0,1 0-1,6-9 1,-7 8-94,0 0-1,1 1 1,0 0-1,0 0 1,1 1-1,-1 0 1,18-8-1,-26 14 20,-1 1 1,0-1-1,1 0 0,-1 0 0,0 0 1,1 0-1,-1 1 0,0-1 0,1 0 1,-1 0-1,0 1 0,1-1 0,-1 0 1,0 0-1,0 1 0,1-1 0,-1 0 1,0 1-1,0-1 0,0 0 0,0 1 1,1-1-1,-1 0 0,0 1 0,0-1 1,0 1-1,0-1 0,0 0 0,0 1 1,0-1-1,0 1 0,0-1 0,0 0 1,0 1-1,0-1 0,-1 1 0,1 20 191,0-17-121,-7 117 408,2-70-5953,3-47-377</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38.748"/>
    </inkml:context>
    <inkml:brush xml:id="br0">
      <inkml:brushProperty name="width" value="0.025" units="cm"/>
      <inkml:brushProperty name="height" value="0.025" units="cm"/>
    </inkml:brush>
  </inkml:definitions>
  <inkml:trace contextRef="#ctx0" brushRef="#br0">1 47 11339,'0'0'7463,"84"-33"-5926,-25 30-63,15 1-481,8 2-449,10 0-256,6 0-160,1 0-160,-7 0-2562,-7-9-4389</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27.756"/>
    </inkml:context>
    <inkml:brush xml:id="br0">
      <inkml:brushProperty name="width" value="0.025" units="cm"/>
      <inkml:brushProperty name="height" value="0.025" units="cm"/>
    </inkml:brush>
  </inkml:definitions>
  <inkml:trace contextRef="#ctx0" brushRef="#br0">0 261 17328,'0'0'4223,"11"0"-2429,1-1-1487,0 0 1,-1-1-1,1-1 1,-1 0-1,0 0 1,0-1-1,0-1 1,19-10-1,93-63-175,-79 48-84,-14 11-54,37-25-19,-62 40 47,0 0 0,0-1-1,0 1 1,0-1 0,-1 0 0,0 0 0,0-1-1,6-9 1,-34 25 133,16-2-129,0-1 0,1 1 0,-1 1 0,2-1 0,-1 1 0,1 1 1,1-1-1,-1 1 0,2 0 0,-1 0 0,1 0 0,1 1 0,0-1 0,1 1 0,0 0 0,0 0 1,0 22-1,2-31-66,0 0 0,1 1 0,-1-1 0,0 1 0,1-1 0,0 0 0,-1 1 0,1-1 0,0 0 0,0 0 0,1 0 0,-1 0 0,0 0 0,1 0 0,-1 0 0,1 0 0,-1 0 0,1 0 0,0-1 0,0 1 0,0-1 0,3 3 0,2-1-1089,-1 0 1,1 0-1,-1-1 1,1 0 0,0 0-1,11 2 1,7-1-5988</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28.134"/>
    </inkml:context>
    <inkml:brush xml:id="br0">
      <inkml:brushProperty name="width" value="0.025" units="cm"/>
      <inkml:brushProperty name="height" value="0.025" units="cm"/>
    </inkml:brush>
  </inkml:definitions>
  <inkml:trace contextRef="#ctx0" brushRef="#br0">70 7 16432,'0'0'7265,"9"-2"-6395,3 0-655,0 1 0,0 0-1,0 0 1,20 3 0,-29-2-165,-1 1 0,1-1 0,-1 1 0,1-1 0,-1 1 0,0 0 0,1 0 0,-1 0 0,0 0 0,0 0 0,1 1 0,-1-1 0,0 1 0,3 3 0,-4-4-31,0 1-1,0-1 1,-1 1-1,1 0 0,-1 0 1,1-1-1,-1 1 1,1 0-1,-1 0 1,0 0-1,0-1 0,0 1 1,0 0-1,0 0 1,0 0-1,-1 0 1,1-1-1,-1 1 0,1 0 1,-1 0-1,1-1 1,-1 1-1,0 0 1,-1 1-1,-6 9 210,-1-1 0,0-1 0,0 1 0,-1-2 1,0 1-1,-1-1 0,-21 13 0,-16 16 440,42-32-562,-1 0 1,1 1-1,0 0 1,0 0-1,-8 15 0,13-21-105,0 0 0,1 1 1,-1-1-1,1 0 0,0 0 0,-1 0 0,1 1 0,0-1 0,0 0 0,-1 1 0,1-1 0,0 0 1,0 0-1,1 1 0,-1-1 0,0 0 0,0 1 0,1-1 0,0 2 0,0-1-4,0-1 1,0 0-1,1 0 0,-1 1 0,0-1 0,1 0 0,-1 0 0,1 0 1,-1-1-1,1 1 0,0 0 0,-1-1 0,1 1 0,0-1 1,-1 1-1,1-1 0,0 0 0,0 1 0,1-1 0,19 2-847,1-1-1,27-2 1,12-9-6288,-18-3-2967</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28.631"/>
    </inkml:context>
    <inkml:brush xml:id="br0">
      <inkml:brushProperty name="width" value="0.025" units="cm"/>
      <inkml:brushProperty name="height" value="0.025" units="cm"/>
    </inkml:brush>
  </inkml:definitions>
  <inkml:trace contextRef="#ctx0" brushRef="#br0">0 219 14286,'0'0'8690,"14"-5"-7238,23-10-1181,0-3-1,-1 0 0,-1-3 0,43-32 0,-65 43-194,3-2 224,0-1 0,-1 0 0,24-27 0,-48 50-103,2 0 1,-1 1-1,1 0 1,1 0 0,0 1-1,0 0 1,2 0-1,-1 0 1,1 1-1,1-1 1,0 1-1,1 0 1,0 0-1,1 20 1,1-32-225,0 1 1,0-1-1,1 0 1,-1 0-1,0 0 1,1 0-1,-1 1 1,0-1 0,1 0-1,0 0 1,-1 0-1,1 0 1,0 0-1,-1 0 1,1 0-1,0 0 1,0 0-1,0-1 1,0 1-1,0 0 1,0-1-1,0 1 1,0 0 0,0-1-1,0 1 1,2 0-1,21 2-7511,-10-3-3465</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29.381"/>
    </inkml:context>
    <inkml:brush xml:id="br0">
      <inkml:brushProperty name="width" value="0.025" units="cm"/>
      <inkml:brushProperty name="height" value="0.025" units="cm"/>
    </inkml:brush>
  </inkml:definitions>
  <inkml:trace contextRef="#ctx0" brushRef="#br0">18 0 13933,'0'0'12108,"-12"68"-11788,7-44-224,5-1 0,0-1-64,0-3-64,8-3-1281,0-4-1250,-1-2-2337</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29.913"/>
    </inkml:context>
    <inkml:brush xml:id="br0">
      <inkml:brushProperty name="width" value="0.025" units="cm"/>
      <inkml:brushProperty name="height" value="0.025" units="cm"/>
    </inkml:brush>
  </inkml:definitions>
  <inkml:trace contextRef="#ctx0" brushRef="#br0">91 0 16047,'0'0'11152,"-6"7"-10842,-19 24-49,24-30-255,1-1-1,-1 1 0,0 0 1,1 0-1,0 0 1,-1 0-1,1 0 0,-1 0 1,1 0-1,0 0 1,0 0-1,0 0 0,0 0 1,0 0-1,0 0 1,0 0-1,0 0 0,0 0 1,0 0-1,0 0 0,1 0 1,-1 0-1,0 0 1,1 0-1,-1 0 0,0 0 1,1 0-1,0 0 1,-1 0-1,1-1 0,-1 1 1,1 0-1,0 0 1,0-1-1,-1 1 0,1 0 1,0-1-1,0 1 1,0-1-1,0 1 0,0-1 1,0 1-1,0-1 0,1 1 1,48 13-42,-44-13-43,5 1-362,3 1 66,0 0-1,-1 1 1,1 0 0,14 7-1,-26-10 362,-1-1-1,0 1 0,0-1 1,1 1-1,-1-1 1,0 1-1,0 0 0,1 0 1,-1 0-1,0 0 1,0 0-1,0 0 1,0 0-1,0 0 0,-1 0 1,1 0-1,0 0 1,0 0-1,-1 1 1,1-1-1,-1 0 0,1 1 1,-1-1-1,1 0 1,-1 1-1,0-1 0,0 1 1,0-1-1,0 0 1,0 1-1,0-1 1,0 1-1,0-1 0,0 0 1,-1 1-1,1-1 1,-1 1-1,1-1 1,-1 0-1,1 0 0,-1 1 1,0-1-1,1 0 1,-1 0-1,0 0 1,0 0-1,0 0 0,0 0 1,0 0-1,0 0 1,0 0-1,-3 1 0,-6 8 256,-1-1 0,0-1 0,-1 0 0,1 0 0,-2-1 0,1 0 0,-1-1 0,0-1 0,0 0 0,-1-1 0,1 0 0,-1-1 0,0-1 0,-23 2 0,35-5-580,1 0 1,0 1-1,0-1 1,-1 0-1,1 0 1,0 0-1,0 0 1,0 0-1,0 0 1,1-1-1,-1 1 1,0 0-1,0 0 1,1-1-1,-1 1 1,0 0-1,1-1 1,0 1-1,-1-1 1,1 1-1,0 0 1,-1-1-1,1 1 1,0-1-1,0 1 1,0-1-1,1 1 1,-1-1-1,0 0 1,0-3-1716,0-24-11917</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30.285"/>
    </inkml:context>
    <inkml:brush xml:id="br0">
      <inkml:brushProperty name="width" value="0.025" units="cm"/>
      <inkml:brushProperty name="height" value="0.025" units="cm"/>
    </inkml:brush>
  </inkml:definitions>
  <inkml:trace contextRef="#ctx0" brushRef="#br0">0 47 17232,'0'0'4196,"69"-33"-3715,-36 27-193,4 1-288,1 4-801,-3-1-3138,-6 2-4357</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30.626"/>
    </inkml:context>
    <inkml:brush xml:id="br0">
      <inkml:brushProperty name="width" value="0.025" units="cm"/>
      <inkml:brushProperty name="height" value="0.025" units="cm"/>
    </inkml:brush>
  </inkml:definitions>
  <inkml:trace contextRef="#ctx0" brushRef="#br0">0 97 16912,'0'0'7805,"9"2"-6540,0 0-1176,1 0 0,-1-1-1,1 0 1,0-1 0,-1 0 0,1 0 0,0-1 0,-1-1 0,1 0-1,0 0 1,-1-1 0,0 0 0,14-6 0,-2 1-103,42-18-38,-59 24 40,0 0 0,0 0 0,-1 0 0,1 0-1,-1-1 1,1 0 0,-1 0 0,0 0-1,0 0 1,0 0 0,-1 0 0,4-5 0,-6 8 9,0-1 1,0 1 0,0 0 0,0 0 0,1 0 0,-1-1 0,0 1 0,0 0-1,0 0 1,0-1 0,0 1 0,0 0 0,0 0 0,0-1 0,0 1 0,0 0-1,0 0 1,0-1 0,0 1 0,0 0 0,0 0 0,0-1 0,0 1 0,0 0 0,0 0-1,0-1 1,0 1 0,0 0 0,0 0 0,-1-1 0,1 1 0,0 0 0,0 0-1,0 0 1,0-1 0,-1 1 0,1 0 0,0 0 0,-1 0 0,-11 0 11,-15 13 35,21-5-55,0 0 0,1 0 0,0 0 0,0 0 0,1 1 0,0 0 0,0 0 0,-3 14 0,-10 79-6266,14-82 3145,-1 8-3248</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30.983"/>
    </inkml:context>
    <inkml:brush xml:id="br0">
      <inkml:brushProperty name="width" value="0.025" units="cm"/>
      <inkml:brushProperty name="height" value="0.025" units="cm"/>
    </inkml:brush>
  </inkml:definitions>
  <inkml:trace contextRef="#ctx0" brushRef="#br0">86 147 5157,'-11'-1'6625,"0"2"-5397,7-1-958,0 1 1,0-1 0,0 0 0,0 0-1,0-1 1,0 1 0,0-1 0,0 0-1,0 0 1,0 0 0,1-1-1,-1 1 1,-4-3 0,8 4-200,0 0 0,-1 0 0,1 0 0,0 0 0,0 0 0,0-1 0,-1 1 0,1 0 0,0 0 0,0 0 0,0 0 0,-1 0 0,1 0 0,0-1 1,0 1-1,0 0 0,0 0 0,-1 0 0,1-1 0,0 1 0,0 0 0,0 0 0,0 0 0,0-1 0,0 1 0,0 0 0,0 0 0,0 0 0,0-1 0,0 1 0,-1 0 0,1 0 0,0-1 0,1 1 0,-1 0 0,0 0 0,0-1 0,0 1 0,0 0 1,0 0-1,0 0 0,0-1 0,0 1 0,0 0 0,0 0 0,0-1 0,1 1 0,-1 0 0,0 0 0,0 0 0,1-1 0,16-6 996,25 0-735,393-31 3245,224 16-2963,-618 21-545,292-7-174,526-7-2086,-888-1-6521,-1 5-3486</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31.324"/>
    </inkml:context>
    <inkml:brush xml:id="br0">
      <inkml:brushProperty name="width" value="0.025" units="cm"/>
      <inkml:brushProperty name="height" value="0.025" units="cm"/>
    </inkml:brush>
  </inkml:definitions>
  <inkml:trace contextRef="#ctx0" brushRef="#br0">1 243 6342,'0'0'14478,"14"-5"-12775,36-13-1068,0-3 1,55-31-1,-80 39-477,0-2 0,-1-1 0,-1-1-1,0-1 1,-2-1 0,26-30 0,-100 109-68,47-52-82,1-1-1,0 1 0,0 0 1,1 1-1,0-1 1,1 1-1,-1 0 0,2 0 1,-1 0-1,1 0 1,1 0-1,-1 18 0,2-26-63,1 1-1,-1-1 1,1 0-1,-1 0 0,1 0 1,0 0-1,0 0 1,0 0-1,0 0 1,0 0-1,-1 0 0,2 0 1,-1-1-1,0 1 1,0 0-1,0-1 1,0 1-1,0-1 0,0 1 1,1-1-1,-1 1 1,0-1-1,0 0 1,1 0-1,-1 1 0,0-1 1,1 0-1,-1 0 1,0 0-1,2-1 1,44-4-5088,-12-11-1406,1-5-5531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9.083"/>
    </inkml:context>
    <inkml:brush xml:id="br0">
      <inkml:brushProperty name="width" value="0.025" units="cm"/>
      <inkml:brushProperty name="height" value="0.025" units="cm"/>
    </inkml:brush>
  </inkml:definitions>
  <inkml:trace contextRef="#ctx0" brushRef="#br0">0 379 17713,'0'0'8151,"15"-4"-7312,887-163 5596,-443 97-7304,-2 5-3817,-399 58 2862,-25 4-278,0-2-1,0-1 1,-1-1-1,53-20 0,-55 10-2477</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31.655"/>
    </inkml:context>
    <inkml:brush xml:id="br0">
      <inkml:brushProperty name="width" value="0.025" units="cm"/>
      <inkml:brushProperty name="height" value="0.025" units="cm"/>
    </inkml:brush>
  </inkml:definitions>
  <inkml:trace contextRef="#ctx0" brushRef="#br0">92 0 14510,'0'0'1890,"-8"5"-300,-2 1-1044,0 1 0,0 0 0,1 1 0,-9 8 0,16-14-438,0 0-1,0-1 1,0 1 0,0 1-1,0-1 1,0 0 0,1 0-1,-1 1 1,1-1-1,0 1 1,-1-1 0,1 1-1,0-1 1,0 1 0,1 0-1,-1 0 1,1-1 0,-1 1-1,1 0 1,0 0 0,0 0-1,0 0 1,0-1 0,1 1-1,-1 0 1,1 0 0,1 3-1,0-4-74,0 0 0,1 0-1,-1-1 1,0 0-1,1 1 1,0-1 0,-1 0-1,1 0 1,-1 0-1,1-1 1,0 1 0,0-1-1,0 1 1,-1-1-1,1 0 1,0 0 0,0 0-1,3-1 1,2 1 29,0 0 0,1-1 1,-1 0-1,0-1 0,10-2 0,-14 2-34,-1 0 0,1 0 0,-1 0 0,1-1-1,-1 1 1,0-1 0,0 0 0,0 0-1,0 0 1,0 0 0,-1-1 0,0 1 0,4-6-1,-5 7-3,-1 1 0,1 0 0,-1-1 0,1 1 0,-1 0 0,1-1 0,-1 1 0,0-1 0,0 1 0,0-1-1,1 1 1,-1 0 0,-1-1 0,1 1 0,0-1 0,0 1 0,-1-1 0,1 1 0,0 0 0,-1-1 0,1 1-1,-1 0 1,0-1 0,0 1 0,1 0 0,-1 0 0,0-1 0,0 1 0,0 0 0,0 0 0,0 0 0,0 0 0,0 1-1,-1-1 1,1 0 0,0 0 0,0 1 0,-1-1 0,1 0 0,-1 1 0,-1-1 0,-6-1-13,0 0-1,0 0 1,0 1 0,-17 0 0,24 1-49,0 0 0,0 0-1,0 0 1,0 0 0,0 1 0,0-1 0,0 0-1,0 1 1,0 0 0,1 0 0,-1-1 0,-3 3 0,4-2-16,1 0 1,-1-1 0,1 1 0,0 0 0,-1-1 0,1 1 0,0 0 0,0 0 0,-1-1 0,1 1-1,0 0 1,0 0 0,0 0 0,0-1 0,0 1 0,0 0 0,0 0 0,0-1 0,0 1 0,0 0 0,1 0-1,-1 0 1,0-1 0,0 1 0,1 0 0,-1 0 0,0-1 0,1 1 0,-1 0 0,1-1 0,-1 1-1,1-1 1,0 2 0,2 0-409,0 0-1,0 0 1,0 0-1,0 0 0,1 0 1,-1 0-1,0-1 1,1 0-1,-1 1 1,1-1-1,0-1 1,-1 1-1,1 0 0,0-1 1,-1 0-1,7 0 1,23 0-4818</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31.995"/>
    </inkml:context>
    <inkml:brush xml:id="br0">
      <inkml:brushProperty name="width" value="0.025" units="cm"/>
      <inkml:brushProperty name="height" value="0.025" units="cm"/>
    </inkml:brush>
  </inkml:definitions>
  <inkml:trace contextRef="#ctx0" brushRef="#br0">202 5 14382,'-11'3'918,"6"-1"-819,-23 6 1651,-46 20 0,68-25-1506,1-1-1,-1 1 1,0 0 0,1 0-1,-1 1 1,1 0-1,0 0 1,0 0 0,0 0-1,1 1 1,0 0-1,0 0 1,0 0 0,0 0-1,1 1 1,-3 5-1,6-10-229,0 0-1,0 0 1,0-1-1,0 1 0,0 0 1,0 0-1,0-1 0,0 1 1,0 0-1,0 0 0,0-1 1,1 1-1,-1 0 1,0-1-1,1 1 0,-1 0 1,0-1-1,1 1 0,-1-1 1,1 1-1,-1 0 0,1-1 1,-1 1-1,1-1 1,0 0-1,-1 1 0,1-1 1,-1 1-1,1-1 0,0 0 1,-1 1-1,1-1 0,0 0 1,0 0-1,-1 0 1,1 0-1,0 1 0,0-1 1,-1 0-1,1 0 0,1 0 1,40 1 178,-33-2-65,5 1-188,-1 0-1,0-1 1,1-1-1,-1 0 0,0-1 1,0-1-1,0 0 1,0 0-1,0-1 1,-1-1-1,0 0 0,0-1 1,-1 0-1,19-16 1,-29 22 91,1 0 0,-1 0 0,0 0 0,1 0 0,-1-1 0,0 1 0,0 0 0,0-1 0,0 1 0,0-1 0,0 0 0,0 1 0,0-1 0,-1 0 0,1 1 0,-1-1 0,1 0 0,-1 0 0,1 1 0,-1-1 1,0 0-1,0 0 0,-1-3 0,0 3 49,0 1 1,0-1-1,0 1 1,0-1-1,-1 1 1,1 0-1,0 0 1,-1 0 0,1-1-1,-1 1 1,0 0-1,1 1 1,-1-1-1,0 0 1,1 0-1,-1 1 1,0-1 0,-3 1-1,-13-4 562,-1 2-1,0 0 1,-26 2 0,36 0-578,-3 0-3505,28 0-4749,5 0-4156</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34.363"/>
    </inkml:context>
    <inkml:brush xml:id="br0">
      <inkml:brushProperty name="width" value="0.025" units="cm"/>
      <inkml:brushProperty name="height" value="0.025" units="cm"/>
    </inkml:brush>
  </inkml:definitions>
  <inkml:trace contextRef="#ctx0" brushRef="#br0">29 276 10186,'0'0'2519,"-2"7"-4003,-1 0 1521,2-5 7,0 0 0,0 1 0,0-1-1,0 1 1,0-1 0,1 1 0,-1-1 0,1 1 0,-1 5 3795,-3-16 715,4 8-4524,0-1 0,0 1 0,0 0 0,0 0 0,0 0 0,-1 0 1,1-1-1,0 1 0,0 0 0,0 0 0,0 0 0,0 0 0,-1 0 0,1 0 0,0 0 0,0-1 0,0 1 0,0 0 0,-1 0 0,1 0 0,0 0 0,0 0 0,0 0 0,-1 0 0,1 0 0,0 0 0,0 0 0,0 0 0,-1 0 0,1 0 0,0 0 1,0 0-1,0 0 0,-1 0 0,1 0 0,0 0 0,0 1 0,0-1 0,0 0 0,-1 0 0,1 0 0,0 0 0,0 0 0,0 0 0,0 1 0,0-1 0,-1 0 0,1 0 0,0 0 0,0 0 0,0 1 0,0-1 0,0 0 0,0 0 0,0 0 0,0 0 1,0 1-1,0-1 0,0 0 0,0 0 0,-1 1 0,0 14-1,0 0 0,0 1 0,1-1 1,1 1-1,5 24 0,23 82 480,-9-45-206,84 509 461,-102-584 1796,1-11-1059,4-32-689,6-55-1057,13-209-645,-1 16-645,-15 212 1127,35-131 1,-37 171 407,-7 29 0,0-1 0,1 1 0,0 0 0,0 0 0,6-12 0,-6 19-6,-1-1 0,0 1 1,0 0-1,1 1 1,-1-1-1,0 0 0,1 0 1,-1 0-1,1 1 0,-1-1 1,1 1-1,-1-1 1,1 1-1,-1 0 0,1 0 1,0-1-1,-1 1 0,3 1 1,38 0-153,-29 0 134,171 16 58,14 0-4,51-16 32,342-42-1,-55 5-882,0 32 998,-415 4-179,144-21 343,-84 3-159,-159 20-19,-17 8 229,-24 21 499,8-16-692,11-15-203,-10 14 127,1 0-1,1 0 1,0 0-1,-8 23 1,8 7-2841,11-38-4265,9-5-8599</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49.187"/>
    </inkml:context>
    <inkml:brush xml:id="br0">
      <inkml:brushProperty name="width" value="0.025" units="cm"/>
      <inkml:brushProperty name="height" value="0.025" units="cm"/>
    </inkml:brush>
  </inkml:definitions>
  <inkml:trace contextRef="#ctx0" brushRef="#br0">29 0 12812,'0'0'2760,"-6"8"-1783,4-4-921,0-2 35,-1 1 1,1 0-1,0 0 0,1 0 0,-1 0 1,0 0-1,1 0 0,0 0 0,0 0 1,0 1-1,0-1 0,0 0 0,1 1 1,-1-1-1,1 1 0,0-1 0,0 0 1,0 1-1,1-1 0,-1 1 0,1-1 1,0 0-1,0 1 0,0-1 0,0 0 0,3 5 1,4 3 28,1-1 1,0 0-1,0-1 0,1 0 1,1 0-1,-1-1 1,1-1-1,1 0 1,-1 0-1,1-1 0,22 8 1,17 3 334,84 19 1,-80-23-309,67 23 1,-71-19-2653,61 12-1,-77-25-2795,-3-3-5210</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49.671"/>
    </inkml:context>
    <inkml:brush xml:id="br0">
      <inkml:brushProperty name="width" value="0.025" units="cm"/>
      <inkml:brushProperty name="height" value="0.025" units="cm"/>
    </inkml:brush>
  </inkml:definitions>
  <inkml:trace contextRef="#ctx0" brushRef="#br0">6 0 14125,'0'0'3460,"-2"9"-3140,1-7-286,0 0 0,1 0 0,-1 0 0,1 0 0,0 1 0,-1-1 0,1 0 0,0 0 0,0 0 0,1 1-1,-1-1 1,0 0 0,1 0 0,-1 0 0,1 0 0,0 1 0,-1-1 0,1 0 0,2 3 0,1-1 55,0 0 0,0 0 0,1 0-1,0 0 1,-1-1 0,1 0 0,0 0 0,9 4 0,38 16 88,0-2 1,73 18-1,21 8-10,-144-47-152,0 1-1,0-1 1,-1 1 0,1 0-1,0-1 1,-1 1 0,1 0-1,-1 0 1,1 0 0,-1 0-1,1 0 1,-1 1 0,0-1-1,1 0 1,-1 1 0,0-1-1,0 1 1,0-1 0,0 1 0,1 2-1,-2-3 20,0 1 0,0-1 0,0 0 0,-1 1 0,1-1 0,0 0 0,-1 1 0,1-1 0,-1 0 0,1 0 0,-1 1-1,1-1 1,-1 0 0,0 0 0,0 0 0,0 0 0,0 0 0,1 0 0,-1 0 0,-3 2 0,-7 5 240,0-1-1,-1 1 1,0-2-1,-14 6 1,22-10-229,-70 29 672,48-21-652,0 1 0,1 1-1,0 1 1,1 1 0,-28 20-1,40-21-1466,7-5-4333</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50.990"/>
    </inkml:context>
    <inkml:brush xml:id="br0">
      <inkml:brushProperty name="width" value="0.025" units="cm"/>
      <inkml:brushProperty name="height" value="0.025" units="cm"/>
    </inkml:brush>
  </inkml:definitions>
  <inkml:trace contextRef="#ctx0" brushRef="#br0">0 254 11979,'0'0'6364,"9"-2"-5233,12-6-887,-1 0 1,-1-2-1,0 0 0,0-1 0,-1-1 0,0-1 0,16-14 0,-7 3 303,-1-1 1,-1-1 0,37-51-1,-67 105 1589,-2-4-2138,1-1 0,-4 49 0,10-68 8,0 0 1,0 0-1,0 1 0,1-1 1,-1 0-1,1 0 0,0 0 0,1 0 1,-1 0-1,1 0 0,0 0 1,0 0-1,2 3 0,19 11-2340,12-12-5317,-15-6-768</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51.348"/>
    </inkml:context>
    <inkml:brush xml:id="br0">
      <inkml:brushProperty name="width" value="0.025" units="cm"/>
      <inkml:brushProperty name="height" value="0.025" units="cm"/>
    </inkml:brush>
  </inkml:definitions>
  <inkml:trace contextRef="#ctx0" brushRef="#br0">1 5 15759,'0'0'6769,"8"-2"-5664,-1 1-915,0 0-1,0 1 1,0 0-1,0 0 1,-1 1-1,1-1 1,0 1-1,12 4 1,-17-4-152,0-1 0,0 1 0,0 0-1,0 0 1,-1 0 0,1 0 0,0 0 0,0 0 0,-1 1 0,1-1 0,-1 0-1,0 1 1,1-1 0,-1 1 0,0 0 0,0-1 0,1 3 0,-1-2 2,-1 0 0,1 1 0,-1-1 0,0 0 0,1 1 0,-1-1 0,-1 0-1,1 1 1,0-1 0,0 0 0,-1 0 0,1 1 0,-1-1 0,0 0 0,0 0 0,0 0 0,0 0 0,0 0 0,-2 3 0,-34 35 1516,-6 6-614,42-44-925,-1 0 0,1 1 1,-1-1-1,1 0 0,0 0 0,0 1 0,0-1 0,0 1 0,0-1 0,1 1 0,-1-1 0,1 1 0,0-1 1,0 1-1,0 0 0,0-1 0,0 1 0,0-1 0,1 4 0,0-5-11,0 1 0,0 0 0,0-1-1,1 1 1,-1 0 0,0-1 0,1 0 0,-1 1 0,1-1-1,0 0 1,-1 0 0,1 0 0,0 0 0,0 0 0,0 0-1,0 0 1,-1-1 0,1 1 0,0 0 0,0-1 0,0 0-1,0 0 1,3 1 0,53 1-873,-47-2 313,49-4-3694,-1-11-3403,-21-3 1164</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51.690"/>
    </inkml:context>
    <inkml:brush xml:id="br0">
      <inkml:brushProperty name="width" value="0.025" units="cm"/>
      <inkml:brushProperty name="height" value="0.025" units="cm"/>
    </inkml:brush>
  </inkml:definitions>
  <inkml:trace contextRef="#ctx0" brushRef="#br0">46 140 13068,'0'0'4938,"-8"8"-2610,-26 25-230,31-24 166,14-7-1520,15-7-31,-5-5-555,0 0 0,0-1 0,-1-1 1,0-1-1,-1-1 0,-1-1 0,0 0 0,-1-1 1,0-1-1,16-22 0,-26 25 28,-11 16 129,-16 21-74,12-10-108,2 0 0,0 1 0,0 0 0,1 0 0,-4 19-1,5 23-1018,4-52 227,1 1 0,-1 0 0,1 0-1,0 0 1,1-1 0,-1 1 0,1 0 0,4 6-1,-1-4-6002</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52.049"/>
    </inkml:context>
    <inkml:brush xml:id="br0">
      <inkml:brushProperty name="width" value="0.025" units="cm"/>
      <inkml:brushProperty name="height" value="0.025" units="cm"/>
    </inkml:brush>
  </inkml:definitions>
  <inkml:trace contextRef="#ctx0" brushRef="#br0">49 0 18097,'0'0'2691,"-34"48"-1154,28-26 225,0 3-737,3-3-769,3 3-224,0-3 32,6-4-32,4-3-64,8-7-1281,-1-7-1858,-1-1-1313,0-7-3908</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52.392"/>
    </inkml:context>
    <inkml:brush xml:id="br0">
      <inkml:brushProperty name="width" value="0.025" units="cm"/>
      <inkml:brushProperty name="height" value="0.025" units="cm"/>
    </inkml:brush>
  </inkml:definitions>
  <inkml:trace contextRef="#ctx0" brushRef="#br0">124 0 10794,'0'0'8664,"-9"7"-6747,-2 3-1254,0 1 0,0 0-1,-14 21 1,22-29-577,0 1-1,0 0 1,1 0-1,-1 1 1,1-1-1,0 0 1,0 1-1,1-1 1,-1 1-1,1 0 1,0-1-1,1 1 1,-1 0-1,1 0 1,0 0-1,0-1 1,0 1-1,2 8 1,-1-11-77,0 0 0,0-1 0,0 0 0,0 1-1,1-1 1,-1 1 0,0-1 0,1 0 0,-1 0 0,1 0 0,-1 0 0,1 0 0,0 0 0,-1 0 0,1-1-1,0 1 1,0-1 0,-1 1 0,1-1 0,0 1 0,0-1 0,3 0 0,50 1-111,-41-2-204,-10 1 195,1 0 0,0 0 0,-1 1 0,1-1 0,0 1 0,-1 0 0,1 0 0,-1 1 0,9 3 0,-12-4 116,1 0 1,-1 0 0,0 0-1,0 0 1,0 1 0,1-1-1,-1 0 1,-1 1 0,1-1-1,0 1 1,0-1 0,0 1-1,-1-1 1,1 1 0,-1-1-1,1 1 1,-1-1 0,0 1-1,0 0 1,1-1 0,-1 1-1,0 0 1,0-1 0,-1 1-1,1 0 1,0-1 0,-1 1-1,1 0 1,-1-1 0,1 1-1,-2 1 1,1 0 124,-1 0-1,0 0 1,1 0-1,-1-1 0,0 1 1,-1-1-1,1 1 1,0-1-1,-1 0 1,1 0-1,-1 0 1,0 0-1,0 0 0,1-1 1,-5 2-1,-51 20 718,47-19-759,2-1-106,-1 0 1,0-1 0,0 1 0,-11-1-1,-4-3-2586,16-5-1859,6-10-2167</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9.637"/>
    </inkml:context>
    <inkml:brush xml:id="br0">
      <inkml:brushProperty name="width" value="0.025" units="cm"/>
      <inkml:brushProperty name="height" value="0.025" units="cm"/>
    </inkml:brush>
  </inkml:definitions>
  <inkml:trace contextRef="#ctx0" brushRef="#br0">1 1 20499,'0'0'2595,"2"64"-1378,5-25-672,1 10-321,1 1-160,-3 3 0,0-3-32,-2-4 0,-2-6 0,-1-8-32,-1-10-833,0-13-1537,-8-17-9513</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52.721"/>
    </inkml:context>
    <inkml:brush xml:id="br0">
      <inkml:brushProperty name="width" value="0.025" units="cm"/>
      <inkml:brushProperty name="height" value="0.025" units="cm"/>
    </inkml:brush>
  </inkml:definitions>
  <inkml:trace contextRef="#ctx0" brushRef="#br0">1 18 16528,'0'0'7014,"53"-15"-6117,-20 14-192,5-1-481,4 2-192,0 0-320,-5 0-1762,1 0-1762,-5 0-2274</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53.077"/>
    </inkml:context>
    <inkml:brush xml:id="br0">
      <inkml:brushProperty name="width" value="0.025" units="cm"/>
      <inkml:brushProperty name="height" value="0.025" units="cm"/>
    </inkml:brush>
  </inkml:definitions>
  <inkml:trace contextRef="#ctx0" brushRef="#br0">22 109 10250,'0'0'2274,"-3"9"785,-2 0-2102,3-6-655,1 0 0,-1 0 0,0 0 0,1 0 0,0 0-1,0 1 1,0-1 0,0 0 0,1 1 0,-1-1 0,1 6 0,0-9-174,1 1 0,-1 0 0,1-1 1,-1 1-1,1-1 0,0 1 0,-1-1 0,1 1 0,0-1 0,0 1 0,-1-1 0,1 0 0,0 1 1,0-1-1,-1 0 0,1 0 0,0 0 0,0 1 0,0-1 0,-1 0 0,1 0 0,0 0 1,0 0-1,0 0 0,-1-1 0,1 1 0,0 0 0,0 0 0,0-1 0,30-4 1047,-19 0-1112,0 0 0,-1-1-1,1 0 1,-1-1 0,0 0-1,-1-1 1,17-16 0,-19 17-50,-1 0-1,0-1 1,0 0-1,-1 0 1,0-1 0,0 0-1,-1 0 1,0 0 0,-1 0-1,4-12 1,-24 36-3,8-3 25,0 1 0,1 0 0,1 1 0,0 0 0,1 0 0,1 0 0,0 0 0,0 1 0,2-1 0,0 1 0,0 0 0,2 24 0,1-21-752,1 0 0,1-1 0,6 24 0,-7-37 41,3 16-3165,-3-7-1576,-2 1-8068</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53.668"/>
    </inkml:context>
    <inkml:brush xml:id="br0">
      <inkml:brushProperty name="width" value="0.025" units="cm"/>
      <inkml:brushProperty name="height" value="0.025" units="cm"/>
    </inkml:brush>
  </inkml:definitions>
  <inkml:trace contextRef="#ctx0" brushRef="#br0">86 198 9577,'0'0'977,"-9"1"571,-68 3 4378,209-10-4512,190-34 1,-144 14-1292,1056-89 320,-1177 114 604,-25 0-1472,-27 0-2669,-20-4-1155,-3-2-3534</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7:54.166"/>
    </inkml:context>
    <inkml:brush xml:id="br0">
      <inkml:brushProperty name="width" value="0.025" units="cm"/>
      <inkml:brushProperty name="height" value="0.025" units="cm"/>
    </inkml:brush>
  </inkml:definitions>
  <inkml:trace contextRef="#ctx0" brushRef="#br0">1 238 13357,'0'0'5439,"11"-1"-3533,12-1-1331,0-1-1,-1-2 0,1 0 1,-1-2-1,41-16 0,112-64 107,-162 80-629,4-2 222,0 0 1,-1-1 0,0-1 0,0 0-1,-1-1 1,22-24 0,-100 97-77,59-56-287,-1 1 1,1 0 0,0 0 0,1 0 0,-1 0 0,1 1 0,1-1 0,-1 1 0,1 0 0,0 0 0,1-1 0,0 1-1,-1 11 1,2-17-83,0-1-1,0 1 0,0-1 0,0 1 0,0-1 0,0 1 0,0-1 0,0 1 1,0-1-1,0 0 0,0 1 0,1-1 0,-1 1 0,0-1 0,0 1 0,1-1 1,-1 0-1,0 1 0,0-1 0,1 0 0,-1 1 0,0-1 0,1 0 1,-1 1-1,1-1 0,-1 0 0,0 0 0,1 1 0,-1-1 0,1 0 0,-1 0 1,1 0-1,-1 0 0,0 0 0,1 0 0,-1 1 0,1-1 0,-1 0 0,1 0 1,0-1-1,14 2-6443</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03.180"/>
    </inkml:context>
    <inkml:brush xml:id="br0">
      <inkml:brushProperty name="width" value="0.025" units="cm"/>
      <inkml:brushProperty name="height" value="0.025" units="cm"/>
    </inkml:brush>
  </inkml:definitions>
  <inkml:trace contextRef="#ctx0" brushRef="#br0">1 265 5221,'0'0'18578,"11"-10"-18061,34-31-10,3-1 481,-2-1 0,64-80-1,-106 118-362,-2 6-282,-5 15-224,-9 23-186,10-33-537,-31 93 2961,27-73-3904,3 1-3997,1 2-5592</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03.772"/>
    </inkml:context>
    <inkml:brush xml:id="br0">
      <inkml:brushProperty name="width" value="0.025" units="cm"/>
      <inkml:brushProperty name="height" value="0.025" units="cm"/>
    </inkml:brush>
  </inkml:definitions>
  <inkml:trace contextRef="#ctx0" brushRef="#br0">117 9 16303,'0'0'3876,"-9"-1"-2258,5 0-1527,-1 1 0,1 0 0,0 1 0,0-1 0,-1 1 0,1 0 0,0 0 1,0 0-1,0 1 0,0-1 0,0 1 0,0 0 0,1 0 0,-1 0 0,1 1 1,-1-1-1,1 1 0,0 0 0,0 0 0,0 0 0,0 0 0,0 0 0,1 1 1,-1-1-1,1 1 0,0 0 0,0 0 0,-2 7 0,3-9-47,0-1 0,0 1 0,1-1-1,-1 1 1,0-1 0,1 1 0,0-1 0,-1 1-1,1 0 1,0-1 0,-1 1 0,1 0 0,0-1-1,0 1 1,1 0 0,-1-1 0,0 1 0,0-1-1,1 3 1,0-4-18,-1 1 0,1 0-1,0-1 1,0 1 0,-1-1 0,1 1-1,0-1 1,0 0 0,0 1 0,-1-1-1,1 0 1,0 1 0,0-1-1,0 0 1,0 0 0,0 0 0,-1 0-1,1 0 1,0 0 0,0 0 0,0 0-1,0 0 1,0 0 0,1-1 0,5-1 65,1 0 0,-1-1 0,0 0 0,0 0 0,0 0 0,10-8 0,27-27 15,-42 36-105,0-1-1,1 0 0,-1 1 1,0-1-1,0 0 1,-1 0-1,1 0 0,-1 0 1,1-1-1,-1 1 0,0 0 1,0-1-1,0 1 1,0-5-1,-22 34-283,18-20 286,0 0 1,1 0-1,0 0 0,0 1 1,0-1-1,1 1 0,0-1 1,1 1-1,-1-1 0,1 1 1,0 0-1,1-1 0,1 10 1,2-3 5,1 1 0,1-1 0,-1 1 0,2-1 0,8 12 0,-11-19 91,-1 1 0,1-1 0,-1 1 0,-1-1 0,1 1-1,-1 0 1,0 0 0,-1 0 0,2 15 0,-4-21 28,0 0 0,0 0 0,0-1 0,0 1 1,0 0-1,0-1 0,0 1 0,0-1 0,0 1 1,0-1-1,0 1 0,-1-1 0,1 0 0,0 1 1,0-1-1,0 0 0,-1 0 0,1 0 0,0 0 0,0 0 1,0 0-1,-2-1 0,-33-1 1333,28 1-1419,0-1 1,1 0-1,-1-1 0,1 0 1,-1 0-1,1 0 0,0-1 1,0 0-1,1-1 0,-1 1 0,1-1 1,-10-10-1,26 13-7577,32-7-1228,-23 3 1802</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04.130"/>
    </inkml:context>
    <inkml:brush xml:id="br0">
      <inkml:brushProperty name="width" value="0.025" units="cm"/>
      <inkml:brushProperty name="height" value="0.025" units="cm"/>
    </inkml:brush>
  </inkml:definitions>
  <inkml:trace contextRef="#ctx0" brushRef="#br0">38 1 13805,'0'0'8232,"-18"52"-6214,10-34-481,2 0-576,2 0-512,2-3-289,2-5-96,0-2-64,0-3-577,6-5-512,3 0-384,4 0-1090,-2-10-1376,-2-5-2596</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04.471"/>
    </inkml:context>
    <inkml:brush xml:id="br0">
      <inkml:brushProperty name="width" value="0.025" units="cm"/>
      <inkml:brushProperty name="height" value="0.025" units="cm"/>
    </inkml:brush>
  </inkml:definitions>
  <inkml:trace contextRef="#ctx0" brushRef="#br0">0 14 18289,'0'0'8819,"8"2"-8546,3-1-232,-1 1 0,1-2 0,-1 0 1,1 0-1,-1-1 0,1 0 0,-1-1 1,0 0-1,0 0 0,14-6 0,-24 8-41,1 0-1,-1-1 0,1 1 0,0 0 0,-1-1 1,1 1-1,0 0 0,-1 0 0,1 0 1,0 0-1,-1 0 0,1 0 0,0 0 1,-1 0-1,1 0 0,0 0 0,-1 0 1,1 0-1,0 0 0,-1 0 0,1 1 0,0-1 1,-1 0-1,1 0 0,0 1 0,-1-1 1,1 1-1,-1-1 0,1 0 0,-1 1 1,1-1-1,-1 1 0,1-1 0,-1 1 0,1 0 1,-1-1-1,0 1 0,1 0 0,0 2-5,0 1-1,-1-1 1,0 0-1,1 0 1,-1 0-1,0 1 0,-1-1 1,1 0-1,-1 4 1,-21 73-86,21-79 92,-78 191 614,76-179-356,0 0-1633</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04.813"/>
    </inkml:context>
    <inkml:brush xml:id="br0">
      <inkml:brushProperty name="width" value="0.025" units="cm"/>
      <inkml:brushProperty name="height" value="0.025" units="cm"/>
    </inkml:brush>
  </inkml:definitions>
  <inkml:trace contextRef="#ctx0" brushRef="#br0">0 19 15919,'0'0'7239,"60"0"-6214,-37-3-641,3 0-320,-1 1-64,-1-1-512,-3 2-865,-3-1-1186,-2 0-1313,-4-1-1857</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05.173"/>
    </inkml:context>
    <inkml:brush xml:id="br0">
      <inkml:brushProperty name="width" value="0.025" units="cm"/>
      <inkml:brushProperty name="height" value="0.025" units="cm"/>
    </inkml:brush>
  </inkml:definitions>
  <inkml:trace contextRef="#ctx0" brushRef="#br0">1 82 12684,'0'0'11926,"8"-4"-11163,-6 3-739,34-18 201,0 2 0,73-23 1,-108 39-226,-1 1 0,0 0 0,1 0 1,-1 0-1,0 0 0,1 0 0,-1 0 1,0 0-1,1 0 0,-1 0 0,0 0 1,1 0-1,-1 0 0,0 0 0,0 0 1,1 1-1,-1-1 0,0 0 0,1 0 1,-1 0-1,0 0 0,0 0 0,1 1 0,-1-1 1,0 0-1,0 0 0,1 0 0,-1 1 1,0-1-1,0 0 0,0 0 0,0 1 1,1-1-1,-1 0 0,0 1 0,0-1 1,0 0-1,0 0 0,0 1 0,0-1 1,0 0-1,0 1 0,0-1 0,0 0 1,0 1-1,0-1 0,-5 24 31,-18 28 70,21-49-84,-26 51 138,12-27 311,2 1-1,1 0 1,-17 53 0,30-59-608,4-14-3022,3-12-5355,-5-5 1382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9.974"/>
    </inkml:context>
    <inkml:brush xml:id="br0">
      <inkml:brushProperty name="width" value="0.025" units="cm"/>
      <inkml:brushProperty name="height" value="0.025" units="cm"/>
    </inkml:brush>
  </inkml:definitions>
  <inkml:trace contextRef="#ctx0" brushRef="#br0">1 129 13357,'0'0'2530,"0"-69"961,0 46-320,1 5-768,13 7-1314,3 7-705,6 1-288,5 3-32,7 0-32,4 0 0,-2 0-128,-4 0-1537,-8 0-1699,-12 0-1536</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05.517"/>
    </inkml:context>
    <inkml:brush xml:id="br0">
      <inkml:brushProperty name="width" value="0.025" units="cm"/>
      <inkml:brushProperty name="height" value="0.025" units="cm"/>
    </inkml:brush>
  </inkml:definitions>
  <inkml:trace contextRef="#ctx0" brushRef="#br0">1 19 15375,'0'0'11498,"54"-16"-10889,-34 16-513,4 0-64,-1 0-352,-2 0-2147,-1 0-3458,-1-3-9706</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05.848"/>
    </inkml:context>
    <inkml:brush xml:id="br0">
      <inkml:brushProperty name="width" value="0.025" units="cm"/>
      <inkml:brushProperty name="height" value="0.025" units="cm"/>
    </inkml:brush>
  </inkml:definitions>
  <inkml:trace contextRef="#ctx0" brushRef="#br0">0 43 23606,'0'0'8456,"50"-42"-22101</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07.798"/>
    </inkml:context>
    <inkml:brush xml:id="br0">
      <inkml:brushProperty name="width" value="0.025" units="cm"/>
      <inkml:brushProperty name="height" value="0.025" units="cm"/>
    </inkml:brush>
  </inkml:definitions>
  <inkml:trace contextRef="#ctx0" brushRef="#br0">0 284 10570,'0'0'15951,"11"-6"-15220,26-17-606,-1-2-1,-1-2 0,-2-1 0,-1-1 0,-1-1 0,-1-2 0,36-52 0,-136 250 656,65-156-663,1 0 1,0 1-1,1-1 0,1 1 1,-3 18-1,5-27-239,0 0 0,0 0 1,0 0-1,0-1 0,0 1 1,1 0-1,-1 0 0,1 0 0,-1-1 1,1 1-1,0 0 0,0 0 0,0-1 1,0 1-1,0-1 0,1 3 0,0-3-417,0 0-1,-1 1 1,1-1-1,0 0 1,0 0-1,0 0 0,0 0 1,1 0-1,-1-1 1,0 1-1,0-1 1,0 1-1,1-1 1,-1 0-1,0 0 0,4 0 1,7 0-6930</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08.321"/>
    </inkml:context>
    <inkml:brush xml:id="br0">
      <inkml:brushProperty name="width" value="0.025" units="cm"/>
      <inkml:brushProperty name="height" value="0.025" units="cm"/>
    </inkml:brush>
  </inkml:definitions>
  <inkml:trace contextRef="#ctx0" brushRef="#br0">0 240 13068,'0'0'11045,"13"-10"-10922,18-15-23,0-1 0,-2-1-1,-1-2 1,-1-1 0,42-61-1,-69 90 77,-13 36 22,2-8-161,1 0 1,1 1-1,1 0 0,1 0 1,2 0-1,-3 51 0,8-77-314,-1-1 16,1 0 1,0-1 0,0 1-1,0 0 1,0-1 0,0 1-1,0-1 1,0 1 0,0 0-1,1-1 1,-1 1-1,0 0 1,0-1 0,0 1-1,1 0 1,-1-1 0,0 1-1,1-1 1,-1 1-1,1-1 1,0 2 0,5-1-5751</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09.113"/>
    </inkml:context>
    <inkml:brush xml:id="br0">
      <inkml:brushProperty name="width" value="0.025" units="cm"/>
      <inkml:brushProperty name="height" value="0.025" units="cm"/>
    </inkml:brush>
  </inkml:definitions>
  <inkml:trace contextRef="#ctx0" brushRef="#br0">257 115 10218,'0'0'5359,"4"-11"-2818,0-1-1885,13-36 1919,-11 13 2063,-6 35-4603,0 0 0,0-1 0,0 1 0,0 0 0,0-1-1,0 1 1,0-1 0,0 1 0,0 0 0,0-1 0,-1 1 0,1 0-1,0 0 1,0-1 0,0 1 0,0 0 0,-1-1 0,1 1 0,0 0 0,0 0-1,-1-1 1,1 1 0,0 0 0,0 0 0,-1 0 0,1-1 0,0 1-1,-1 0 1,1 0 0,0 0 0,0 0 0,-1 0 0,1 0 0,-1-1-1,1 1 1,0 0 0,-1 0 0,1 0 0,-19 5 121,-16 15-364,-19 37 184,50-53 22,0 0 0,1 1 0,0 0 0,0 0 0,0 0 0,0 0 0,1 0 0,0 1 0,0-1 0,0 1 0,-1 6 0,3-12-6,1 1-1,-1-1 1,0 0-1,0 0 1,0 1-1,0-1 0,0 0 1,0 1-1,1-1 1,-1 0-1,0 0 1,0 1-1,0-1 1,1 0-1,-1 0 1,0 1-1,0-1 1,1 0-1,-1 0 1,0 0-1,1 1 1,-1-1-1,0 0 1,0 0-1,1 0 1,-1 0-1,0 0 1,1 0-1,-1 0 1,0 0-1,1 0 1,-1 0-1,0 0 1,1 0-1,-1 0 0,0 0 1,1 0-1,-1 0 1,0 0-1,1 0 1,-1 0-1,0 0 1,1-1-1,-1 1 1,1 0-1,16-7-197,-4-2-53,0-1-1,-1-1 1,0 0-1,-1 0 1,0-1 0,-1-1-1,0 0 1,-1 0-1,14-26 1,-31 59 409,2-1 1,1 1-1,0 1 1,2-1-1,0 1 1,1-1-1,1 22 1,-4 37 337,4-76-355,1 0 0,-1 0-1,0-1 1,0 1 0,0 0 0,0-1-1,-1 1 1,1-1 0,-1 1 0,1-1-1,-1 0 1,0 1 0,0-1 0,0 0-1,0 0 1,0-1 0,-1 1 0,1 0-1,0-1 1,-1 1 0,1-1 0,-1 0-1,0 0 1,1 0 0,-1 0 0,0 0-1,0 0 1,1-1 0,-1 0 0,-4 1-1,-12 0 510,1 0 0,-1-1 0,-30-4 0,35 3-396,-49-9-682,56 7-566,8 1-416,33 0-2778,24 2-7655,-30 0-737</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09.504"/>
    </inkml:context>
    <inkml:brush xml:id="br0">
      <inkml:brushProperty name="width" value="0.025" units="cm"/>
      <inkml:brushProperty name="height" value="0.025" units="cm"/>
    </inkml:brush>
  </inkml:definitions>
  <inkml:trace contextRef="#ctx0" brushRef="#br0">0 0 7175,'0'0'1441</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09.833"/>
    </inkml:context>
    <inkml:brush xml:id="br0">
      <inkml:brushProperty name="width" value="0.025" units="cm"/>
      <inkml:brushProperty name="height" value="0.025" units="cm"/>
    </inkml:brush>
  </inkml:definitions>
  <inkml:trace contextRef="#ctx0" brushRef="#br0">18 27 10474,'0'0'4020,"4"-6"-1399,0 1-2242,7-10 1704,-6 17-271,-5 15 667,-2 6-733,-2 0 0,-10 38 0,-1-1-1672,8 1-3710</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10.221"/>
    </inkml:context>
    <inkml:brush xml:id="br0">
      <inkml:brushProperty name="width" value="0.025" units="cm"/>
      <inkml:brushProperty name="height" value="0.025" units="cm"/>
    </inkml:brush>
  </inkml:definitions>
  <inkml:trace contextRef="#ctx0" brushRef="#br0">1 57 16688,'0'0'7255,"3"-8"-5382,9-26-362,-12 33-1482,1-1 0,0 1 0,0 0 0,0 0 1,0 1-1,-1-1 0,1 0 0,1 0 0,-1 0 0,0 1 0,0-1 0,0 0 0,0 1 0,0-1 0,1 1 0,-1-1 0,0 1 1,0 0-1,1-1 0,-1 1 0,0 0 0,2 0 0,31 1 207,-24 0-217,-8-1-31,0 0 1,0-1 0,0 1 0,0 0 0,0 0-1,0 1 1,0-1 0,0 0 0,0 1-1,0-1 1,0 1 0,0 0 0,0-1-1,0 1 1,0 0 0,0 0 0,-1 0-1,3 2 1,-3 0-15,0-1-1,0 1 1,0-1-1,-1 1 1,1 0-1,-1 0 0,1-1 1,-1 1-1,0 0 1,0-1-1,-1 6 1,1 6-13,-2 8 84,-1 0 1,-1 0 0,-1-1 0,0 0-1,-2 0 1,-9 21 0,4-13-35,3 0-1,-9 40 1,16-62-2746,-5-5-3798,1-2 805</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10.550"/>
    </inkml:context>
    <inkml:brush xml:id="br0">
      <inkml:brushProperty name="width" value="0.025" units="cm"/>
      <inkml:brushProperty name="height" value="0.025" units="cm"/>
    </inkml:brush>
  </inkml:definitions>
  <inkml:trace contextRef="#ctx0" brushRef="#br0">1 66 12075,'0'0'12396,"62"-43"-11467,-37 35-481,2 1-351,-3 4-97,0 1-417,-5 1-1184,-4 0-2083,-2 0-2882</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10.878"/>
    </inkml:context>
    <inkml:brush xml:id="br0">
      <inkml:brushProperty name="width" value="0.025" units="cm"/>
      <inkml:brushProperty name="height" value="0.025" units="cm"/>
    </inkml:brush>
  </inkml:definitions>
  <inkml:trace contextRef="#ctx0" brushRef="#br0">5 114 2626,'-4'6'22539,"7"-7"-22358,0 1 0,1-1 1,-1 0-1,0-1 0,0 1 0,0-1 0,0 1 0,0-1 0,0 0 0,-1 0 0,1 0 1,0 0-1,-1 0 0,0-1 0,1 1 0,-1-1 0,0 0 0,3-5 0,5-24-1658,-7-5-5729,-3 27 832</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0.332"/>
    </inkml:context>
    <inkml:brush xml:id="br0">
      <inkml:brushProperty name="width" value="0.025" units="cm"/>
      <inkml:brushProperty name="height" value="0.025" units="cm"/>
    </inkml:brush>
  </inkml:definitions>
  <inkml:trace contextRef="#ctx0" brushRef="#br0">0 98 16752,'0'0'7687,"75"-2"-5925,-32-15-289,7-1-1056,1 0-321,-1 0-609,-8 7-2305,-13 3-1122,-13 2-1858</inkml:trace>
  <inkml:trace contextRef="#ctx0" brushRef="#br0" timeOffset="1">52 256 16207,'0'0'7271,"81"35"-6886,-29-53-225,5-7-64,4-4-1409,-5-3-1955,-5 1-2529,-7-3-6054</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11.266"/>
    </inkml:context>
    <inkml:brush xml:id="br0">
      <inkml:brushProperty name="width" value="0.025" units="cm"/>
      <inkml:brushProperty name="height" value="0.025" units="cm"/>
    </inkml:brush>
  </inkml:definitions>
  <inkml:trace contextRef="#ctx0" brushRef="#br0">30 20 13677,'0'0'11760,"10"-1"-11343,4 1-296,12-1 120,-1-1-1,0-1 1,31-8-1,-56 10-235,1 1 0,-1 0-1,0 0 1,1 0-1,-1 0 1,0 0-1,1 0 1,-1-1 0,0 1-1,1 0 1,-1 0-1,0 0 1,1 0-1,-1 0 1,0 0-1,1 0 1,-1 0 0,0 0-1,1 0 1,-1 1-1,0-1 1,1 0-1,-1 0 1,0 0-1,1 0 1,-1 0 0,0 1-1,0-1 1,1 0-1,-1 0 1,0 1-1,0-1 1,1 0-1,-1 0 1,0 1 0,0-1-1,0 0 1,1 0-1,-1 1 1,-2 17 316,-16 24 317,15-36-552,-15 40 469,2 0 0,2 1-1,-11 71 1,18-84-1599,7-33 873,0-1 0,0 0 1,0 0-1,0 1 1,0-1-1,0 0 0,0 0 1,0 0-1,0 1 0,0-1 1,-1 0-1,1 0 0,0 0 1,0 1-1,0-1 0,0 0 1,0 0-1,-1 0 0,1 0 1,0 1-1,0-1 0,0 0 1,0 0-1,-1 0 0,1 0 1,0 0-1,0 0 0,-1 0 1,1 1-1,0-1 1,0 0-1,0 0 0,-1 0 1,1 0-1,0 0 0,0 0 1,-1 0-1,1 0 0,0 0 1,0 0-1,-1 0 0,1-1 1,0 1-1,-1 0 0,-12-9-4611,-9-14-1478,4-4 677,-1-8 6053,6-2 4804,13 35-4472,-1-1 1,1 0 0,0 0-1,0 1 1,0-1 0,0 0-1,0 0 1,1 1 0,-1-1-1,1-2 1,1 2-533,-1 1 0,1 0 1,0 0-1,-1 1 0,1-1 0,0 0 0,0 1 1,0-1-1,0 1 0,0-1 0,1 1 0,-1 0 1,0 0-1,1 0 0,-1 0 0,0 0 0,4 0 1,48-10 1361,-49 10-1423,86-5 770,-52 6-4988,-26 0 878,-8 0-3120</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11.780"/>
    </inkml:context>
    <inkml:brush xml:id="br0">
      <inkml:brushProperty name="width" value="0.025" units="cm"/>
      <inkml:brushProperty name="height" value="0.025" units="cm"/>
    </inkml:brush>
  </inkml:definitions>
  <inkml:trace contextRef="#ctx0" brushRef="#br0">0 167 12460,'0'0'6817,"10"1"-5402,32-2-122,0-2 0,0-2 0,59-15 0,-31 6-524,508-80 1401,-421 76-2478,272 6 0,-402 13 297,1 1 0,-1 2 1,46 11-1,-73-15-4,0 0-1,0 0 1,0 0 0,0 0 0,0 1-1,0-1 1,0 0 0,-1 0 0,1 0-1,0 0 1,0 0 0,0 0 0,0 1-1,0-1 1,0 0 0,0 0-1,0 0 1,0 0 0,0 0 0,0 0-1,0 1 1,0-1 0,0 0 0,1 0-1,-1 0 1,0 0 0,0 0 0,0 0-1,0 0 1,0 1 0,0-1 0,0 0-1,0 0 1,0 0 0,0 0-1,0 0 1,1 0 0,-1 0 0,0 0-1,0 0 1,0 0 0,0 1 0,0-1-1,0 0 1,1 0 0,-1 0 0,0 0-1,0 0 1,-23 3-1736,-31-2-3560,29-3 1590,-1-4-2194</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12.249"/>
    </inkml:context>
    <inkml:brush xml:id="br0">
      <inkml:brushProperty name="width" value="0.025" units="cm"/>
      <inkml:brushProperty name="height" value="0.025" units="cm"/>
    </inkml:brush>
  </inkml:definitions>
  <inkml:trace contextRef="#ctx0" brushRef="#br0">0 218 14670,'0'0'7703,"9"-3"-6352,14-7-877,0 0 1,-1-2-1,38-25 1,68-59 669,-72 53-743,-56 42-400,0 1 0,1-1 0,-1 1 0,1-1 0,-1 1 0,0-1 0,1 1 0,-1 0 0,1-1 0,-1 1 0,1 0 0,-1-1 0,1 1 0,-1 0 0,1 0 0,-1 0 0,1-1 0,-1 1 0,1 0 0,0 0 0,-1 0 0,1 0 0,-1 0 0,1 0 0,-1 0 0,1 0 0,0 0 0,-1 0 0,1 1 0,-1-1-1,1 0 1,0 0 0,-1 19 367,-17 26 417,-10 7-308,20-42-556,1 1 0,0-1-1,1 1 1,0 1 0,1-1 0,0 1 0,1-1 0,0 1-1,-1 14 1,4-26-104,0 1-1,0-1 1,0 1 0,1-1-1,-1 1 1,0-1-1,0 0 1,0 1-1,1-1 1,-1 1 0,0-1-1,0 0 1,1 1-1,-1-1 1,0 1 0,1-1-1,-1 0 1,1 0-1,-1 1 1,0-1 0,1 0-1,-1 0 1,1 1-1,-1-1 1,1 0 0,-1 0-1,0 0 1,1 0-1,-1 0 1,1 1-1,-1-1 1,1 0 0,-1 0-1,1 0 1,-1 0-1,2-1 1,18-3-6131,3-11-1640</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12.578"/>
    </inkml:context>
    <inkml:brush xml:id="br0">
      <inkml:brushProperty name="width" value="0.025" units="cm"/>
      <inkml:brushProperty name="height" value="0.025" units="cm"/>
    </inkml:brush>
  </inkml:definitions>
  <inkml:trace contextRef="#ctx0" brushRef="#br0">95 1 15471,'0'0'5365,"-9"2"-4356,3 1-732,-1 0 0,1 0-1,0 0 1,0 0 0,1 1 0,-1 0 0,1 1 0,-10 9 0,13-12-149,0 0-1,0 1 1,0-1 0,0 1 0,0-1-1,0 1 1,1 0 0,-1 0 0,1 0-1,0 0 1,0 0 0,0 0 0,1 0-1,-1 0 1,0 0 0,1 0 0,0 0 0,0 1-1,0-1 1,0 0 0,1 0 0,-1 0-1,1 0 1,0 0 0,0 0 0,1 4-1,0-4-85,0-1 0,0 1 0,0-1 0,1 0 0,-1 0 0,1 0 0,-1 0 0,1 0 0,0-1 0,-1 1 0,1-1 0,0 0 0,0 0 0,0 0 0,0 0 0,0 0 0,0-1 0,0 1 0,0-1 0,5 0 0,7 1 36,0 0 1,-1-2-1,16-2 1,-24 3-46,0-2 1,0 1-1,-1-1 0,1 0 0,-1 0 1,0-1-1,1 1 0,-1-1 1,0 0-1,-1 0 0,1-1 0,5-4 1,-8 5 45,1 0 1,0 0-1,-1 0 1,1 0-1,-1 0 1,0 0-1,0-1 1,0 1-1,-1 0 1,1-1-1,-1 0 1,0 1 0,0-1-1,0 0 1,0 0-1,-1 0 1,0 0-1,1 1 1,-2-5-1,0 6-96,0 0 0,0 0 0,-1 0 0,1 1 0,-1-1-1,1 0 1,-1 1 0,1-1 0,-1 1 0,0 0 0,0 0 0,0 0-1,0-1 1,0 2 0,0-1 0,0 0 0,0 0 0,0 1 0,0-1-1,0 1 1,-1 0 0,1-1 0,0 1 0,0 0 0,0 0 0,-3 1-1,0-2-278,1 1 0,0 0-1,-1 0 1,1 0-1,-1 1 1,1-1 0,0 1-1,-1 0 1,1 0 0,0 1-1,0-1 1,0 1-1,-4 2 1,1 9-3148,9-5-2673,4-6-946</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12.971"/>
    </inkml:context>
    <inkml:brush xml:id="br0">
      <inkml:brushProperty name="width" value="0.025" units="cm"/>
      <inkml:brushProperty name="height" value="0.025" units="cm"/>
    </inkml:brush>
  </inkml:definitions>
  <inkml:trace contextRef="#ctx0" brushRef="#br0">141 0 19314,'0'0'849,"-10"5"37,-4 1-186,1 2 0,0 0 0,0 0 0,-20 18 0,29-23-573,0 0-1,1 1 0,0-1 1,-1 0-1,1 1 0,0 0 1,1 0-1,-1 0 0,1 0 1,-1 0-1,1 1 0,1-1 1,-1 1-1,0-1 1,1 1-1,0 0 0,0-1 1,1 1-1,-1 0 0,1 0 1,0-1-1,1 8 0,0-10-118,0 0 0,0 0 0,0 0 0,0-1 0,0 1 0,0 0 0,0-1 0,1 1 0,-1-1 0,1 0 0,-1 1 0,1-1 0,-1 0 0,1 0 0,0 0 0,0 0 1,0 0-1,-1 0 0,1-1 0,0 1 0,0 0 0,0-1 0,0 0 0,0 1 0,3-1 0,60 1 225,-49-1-173,-5-1-34,0 0 0,0-1 0,0 0 0,0-1 1,-1 0-1,1 0 0,-1-1 0,0-1 0,19-10 0,-24 12 118,-1 0-1,1 0 1,0-1 0,-1 1-1,0-1 1,0 0 0,0 0-1,0 0 1,-1 0 0,1-1-1,-1 0 1,-1 1 0,1-1 0,0 0-1,-1-1 1,0 1 0,0 0-1,-1-1 1,0 1 0,1-1-1,-1-6 1,-1 10-108,-1 0-1,1 0 1,-1 0-1,0 0 1,0 0-1,0 0 1,0 0-1,0 0 1,0 0-1,0 0 1,0 1-1,-1-1 1,1 0-1,-1 1 1,0-1-1,1 1 1,-1 0-1,0-1 1,0 1-1,1 0 1,-1 0-1,0 0 1,0 1-1,0-1 1,0 0-1,-1 1 1,1-1-1,0 1 1,-3-1-1,-10-2-153,-1 1 0,-27-1 0,39 3 96,-52 2-2150,20 4-7187,23-4-1793</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15.570"/>
    </inkml:context>
    <inkml:brush xml:id="br0">
      <inkml:brushProperty name="width" value="0.025" units="cm"/>
      <inkml:brushProperty name="height" value="0.025" units="cm"/>
    </inkml:brush>
  </inkml:definitions>
  <inkml:trace contextRef="#ctx0" brushRef="#br0">33 343 9577,'-33'-49'7324,"49"94"-6336,-9-22-716,98 367 1627,-62-211-1684,52 299 73,-94-471-277,1 0 0,-1 1 0,1-1 0,1 0-1,2 7 1,-4-13 12,-1 0-1,0 0 1,1-1-1,-1 1 0,1 0 1,0 0-1,-1-1 1,1 1-1,-1-1 1,1 1-1,0 0 1,0-1-1,-1 1 1,1-1-1,0 1 0,0-1 1,-1 0-1,1 1 1,0-1-1,1 1 1,0-1 48,-1-1 1,0 1-1,0 0 0,1-1 1,-1 1-1,0-1 1,0 1-1,0-1 0,1 1 1,-1-1-1,0 0 1,0 1-1,0-1 1,0 0-1,0 0 0,0 0 1,-1 0-1,1 0 1,1-2-1,6-8 140,0-1 1,-1 0 0,0-1-1,-1 0 1,0 0-1,4-17 1,19-87-102,-11 2-314,5-146 1,-19-117-2049,-18 199 2178,14 177 82,0 0-1,1 0 1,-1 0 0,1 0 0,0 1 0,-1-1 0,1 0 0,0 0 0,0 0 0,0 1 0,0-1 0,1 1 0,-1-1 0,0 1 0,1-1 0,-1 1 0,1 0 0,-1 0 0,1-1 0,-1 1 0,1 0-1,0 0 1,0 1 0,3-2 0,52-15-71,-52 16 66,76-11-11,0 3-1,0 4 1,110 7-1,-59 0 49,65-1 6,649-22-23,589-40-776,-497-6-681,-428 19 866,-402 35 830,-64 6-25,65-1 1,-108 10-228,0 0 0,0 1 0,0-1 0,-1 0-1,1 1 1,0-1 0,-1 1 0,0-1 0,1 1 0,-1 0 0,-1 2-1,2-1 92,0 5 144,-1-1 0,0 1 0,0 0 0,-1-1 0,0 1 0,0 0 0,-1-1 0,0 1 0,0-1-1,-1 0 1,0 0 0,-1 0 0,0 0 0,0 0 0,-1-1 0,-7 10 0,-17 36 323,22-22-1863,7-29 1007,0-1 0,0 0 0,1 1-1,-1-1 1,0 1 0,0-1 0,1 0-1,-1 1 1,1-1 0,-1 1 0,1-1 0,0 0-1,-1 0 1,1 1 0,0-1 0,0 0-1,1 1 1,19 9-7447</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29.668"/>
    </inkml:context>
    <inkml:brush xml:id="br0">
      <inkml:brushProperty name="width" value="0.025" units="cm"/>
      <inkml:brushProperty name="height" value="0.025" units="cm"/>
    </inkml:brush>
  </inkml:definitions>
  <inkml:trace contextRef="#ctx0" brushRef="#br0">1 736 14125,'0'0'4821,"8"-13"-3631,10-12-695,2 1-1,0 1 0,2 0 1,39-32-1,351-231-58,22 30 126,-413 244-471,-20 11-135,1 1 0,-1 0-1,1-1 1,-1 0 0,0 1-1,1-1 1,-1 0 0,0 0 0,1 1-1,-1-1 1,0 0 0,0 0-1,0-1 1,0 1 0,0 0 0,0 0-1,0 0 1,1-3 0,-30 8-4419,6 1 1760,-15 1-4179</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30.009"/>
    </inkml:context>
    <inkml:brush xml:id="br0">
      <inkml:brushProperty name="width" value="0.025" units="cm"/>
      <inkml:brushProperty name="height" value="0.025" units="cm"/>
    </inkml:brush>
  </inkml:definitions>
  <inkml:trace contextRef="#ctx0" brushRef="#br0">167 64 11915,'0'0'2045,"1"-9"-556,7-31 1,0 25-313,-3 16-235,0 18-504,-5-10-277,-2 0 1,1 0-1,-1 0 0,0 0 1,-1-1-1,0 1 1,0-1-1,-1 0 1,-8 14-1,-55 73 939,38-56-611,16-21-254,-26 37 188,38-53-416,-1 1 0,0 0-1,1 1 1,-1-1 0,1 0-1,0 0 1,0 1-1,0-1 1,1 0 0,-1 1-1,1-1 1,-1 1 0,1-1-1,1 7 1,0-9-5,0 1 1,0-1-1,0 1 1,0-1-1,0 0 1,1 1-1,-1-1 0,0 0 1,1 0-1,-1 0 1,0 0-1,1 0 1,0 0-1,-1-1 1,1 1-1,-1 0 0,1-1 1,0 1-1,-1-1 1,4 1-1,36 4 91,-16-3-394,-1-1-1,0-2 1,38-4 0,-46 2-1332,-1-1 1,0 0-1,26-11 1,26-15-11319</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30.913"/>
    </inkml:context>
    <inkml:brush xml:id="br0">
      <inkml:brushProperty name="width" value="0.025" units="cm"/>
      <inkml:brushProperty name="height" value="0.025" units="cm"/>
    </inkml:brush>
  </inkml:definitions>
  <inkml:trace contextRef="#ctx0" brushRef="#br0">160 82 14221,'0'0'8675,"-6"10"-8477,-140 252 1991,139-248-1638,8-11-190,19-22-45,30-41-156,-36 40-236,-1-1 1,-1-1-1,-1 0 1,-1 0 0,-1-1-1,-1 0 1,8-43-1,-16 68 70,0-1-1,0 0 0,0 0 1,0 1-1,0-1 0,0 0 1,0 0-1,0 0 0,0 1 1,1-1-1,-1 0 0,0 0 1,1 0-1,-1 0 0,1 1 1,-1-1-1,1 0 0,0 0 1,0 0-1,-1 0 0,1 0 1,0 0-1,0-1 0,1 2 1,33 1-9,-28-4 27,-1 0 1,1-1-1,-1 0 1,1 0-1,-1 0 0,0-1 1,0 1-1,0-1 1,0-1-1,0 1 1,5-6-1,57-52 179,-58 51-152,-29 48 74,11-19-2,-2 1 9,-38 88 279,43-94-306,0-1 0,1 1 1,1 0-1,0 0 0,-2 29 0,6-42-153,-1 0-1,0 0 1,0 0-1,0 0 0,1-1 1,-1 1-1,0 0 1,1 0-1,-1 0 0,0-1 1,1 1-1,-1 0 1,1 0-1,0-1 0,-1 1 1,1 0-1,0-1 1,-1 1-1,1-1 0,0 1 1,-1-1-1,1 1 0,0-1 1,0 0-1,0 1 1,-1-1-1,1 0 0,0 1 1,0-1-1,2 0 1,30 3-7235,-29-3 5434,11 0-5768</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31.976"/>
    </inkml:context>
    <inkml:brush xml:id="br0">
      <inkml:brushProperty name="width" value="0.025" units="cm"/>
      <inkml:brushProperty name="height" value="0.025" units="cm"/>
    </inkml:brush>
  </inkml:definitions>
  <inkml:trace contextRef="#ctx0" brushRef="#br0">110 197 12460,'0'0'7719,"-10"13"-6416,-2 1-976,-40 51 1056,47-58-1189,1 0 1,-1 0-1,1 1 0,1-1 1,-1 1-1,2-1 0,-1 1 1,-2 15-1,5-22-196,0 0 1,0 0-1,0-1 1,1 1-1,-1 0 1,0 0-1,1 0 1,-1-1-1,1 1 1,-1 0-1,1 0 1,-1-1-1,1 1 0,0 0 1,-1-1-1,1 1 1,0-1-1,-1 1 1,1-1-1,0 1 1,0-1-1,0 0 1,-1 1-1,1-1 1,0 0-1,0 1 1,0-1-1,0 0 1,0 0-1,0 0 0,-1 0 1,1 0-1,0 0 1,0 0-1,0 0 1,0 0-1,1-1 1,38-4 123,-31 2-135,0-1 0,0-1-1,0 1 1,-1-2 0,0 1 0,0-1 0,0 0-1,-1 0 1,0-1 0,0 0 0,-1-1 0,1 1-1,-2-1 1,1 0 0,-1-1 0,0 1-1,-1-1 1,4-12 0,-7 20 200,-8 17 80,-11 19-145,12-26-119,1 0-1,1 0 1,-1 0 0,2 1 0,-1 0-1,1 0 1,1 0 0,-1 0 0,0 12-1,4-21-4,-1-1 0,1 1-1,-1 0 1,1 0-1,-1 0 1,1 0 0,0-1-1,-1 1 1,1 0 0,0-1-1,-1 1 1,1 0-1,0-1 1,0 1 0,0-1-1,0 1 1,-1-1 0,1 1-1,0-1 1,0 0-1,0 0 1,0 1 0,0-1-1,0 0 1,0 0 0,0 0-1,0 0 1,0 0-1,0 0 1,0 0 0,0 0-1,1-1 1,38-4 118,-26 0-93,-1-1 1,0 0 0,0-1-1,0-1 1,-1 0 0,0 0-1,15-14 1,-4 0-9,0-1 0,26-34 1,-30 32 16,33-55 0,-47 70-13,0-1-1,0 1 0,-1-1 1,0 0-1,-1 0 0,0 0 1,-1 0-1,2-23 0,-4 34-18,0-1 0,0 1 1,0-1-1,0 1 0,0-1 0,0 1 0,0-1 0,0 1 0,0-1 1,0 1-1,0-1 0,-1 1 0,1-1 0,0 1 0,0-1 0,-1 1 1,1-1-1,0 1 0,0 0 0,-1-1 0,1 1 0,0-1 0,-1 1 1,1 0-1,-1-1 0,1 1 0,0 0 0,-1 0 0,1-1 0,-1 1 1,1 0-1,-1 0 0,1 0 0,-1-1 0,1 1 0,-1 0 0,-23 7-107,-20 23-68,22-9 239,0 1 1,2 1 0,1 2-1,-21 33 1,33-48 52,0 1-1,1 0 0,1 1 1,0-1-1,1 1 1,0 0-1,1 0 1,0 0-1,0 0 1,2 1-1,0-1 1,0 1-1,2 17 0,-1-28-112,1 1 0,0 0 0,0-1-1,0 0 1,1 1 0,-1-1 0,0 0 0,1 1-1,0-1 1,-1 0 0,1 0 0,0 0-1,0-1 1,0 1 0,0 0 0,1-1 0,-1 1-1,0-1 1,1 0 0,-1 0 0,1 0-1,-1 0 1,1 0 0,-1 0 0,1-1 0,0 1-1,-1-1 1,1 0 0,0 0 0,5 0-1,2 0 20,-1 0 0,1-1 0,0 0-1,0 0 1,0-1 0,-1 0 0,13-6-1,-1-2-18,-2-1 0,1 0-1,-1-2 1,-1-1-1,-1 0 1,0-1 0,0 0-1,21-28 1,-3-1 8,-3-1 0,35-62 1,-48 69 81,-16 28 30,-15 24-113,-22 31 116,1 2 0,3 1 0,2 1 1,-40 97-1,54-95 249,14-48-369,-1-1 0,1 1 0,-1-1 1,1 1-1,0 0 0,0-1 1,0 1-1,0-1 0,0 1 0,1 0 1,-1-1-1,1 1 0,0-1 1,0 1-1,-1-1 0,2 0 0,0 3 1,-2-4 0,1-1 0,-1 1 0,0-1 0,1 1 0,-1-1 0,1 1 1,-1-1-1,0 1 0,1-1 0,-1 0 0,1 1 0,-1-1 0,1 0 0,0 1 0,-1-1 1,1 0-1,-1 0 0,1 0 0,-1 1 0,1-1 0,0 0 0,-1 0 0,1 0 1,-1 0-1,1 0 0,0 0 0,-1 0 0,1 0 0,0 0 0,-1 0 0,1 0 0,-1-1 1,2 1-1,8-21-5,-6-30-385,-4 51 367,0-6-34,-1 0-1,1 0 0,-1 0 1,0 0-1,-1 0 0,1 0 1,-4-8-1,4 12 17,0 0 0,1 1 0,-1-1 0,0 0 0,0 1 0,-1-1 0,1 1 0,0-1 0,0 1 0,-1-1 0,1 1 0,-1 0 0,1 0 0,-1 0 0,1 0 0,-1 0 0,0 0 0,1 0 0,-1 0 1,0 1-1,0-1 0,0 1 0,0-1 0,0 1 0,-2-1 0,-3-1-37,19-3 399,25 1-567,-48-3-19391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0.662"/>
    </inkml:context>
    <inkml:brush xml:id="br0">
      <inkml:brushProperty name="width" value="0.025" units="cm"/>
      <inkml:brushProperty name="height" value="0.025" units="cm"/>
    </inkml:brush>
  </inkml:definitions>
  <inkml:trace contextRef="#ctx0" brushRef="#br0">73 3 10122,'0'0'4041,"-8"10"-1233,1-1-2334,0-1 1,0 1-1,1 1 0,1-1 1,-1 1-1,2 0 1,-1 1-1,1-1 0,1 1 1,0 0-1,0-1 1,1 1-1,1 0 0,-1 16 1,2-25-462,0-1 0,1 0 0,-1 1 1,0-1-1,0 1 0,1-1 0,-1 0 0,1 1 0,0-1 1,-1 0-1,1 0 0,0 1 0,0-1 0,-1 0 1,1 0-1,0 0 0,0 0 0,0 0 0,0 0 0,1 0 1,-1 0-1,0-1 0,0 1 0,1 0 0,-1-1 1,0 1-1,0-1 0,1 1 0,-1-1 0,1 0 1,-1 1-1,0-1 0,1 0 0,-1 0 0,1 0 0,-1 0 1,1 0-1,-1 0 0,0-1 0,1 1 0,1-1 1,3 0 6,0-1 1,0 1 0,0-1 0,0 0 0,0-1 0,-1 1 0,1-1 0,6-5 0,9-10 65,-1 0 1,20-25-1,24-22-4,-63 64-84,1 0 0,-1-1-1,1 1 1,-1 0 0,1 0-1,-1 0 1,1 0 0,0 0-1,0 1 1,0-1 0,-1 0-1,1 1 1,2-1 0,-3 1 0,0 0 1,-1 0-1,1 0 1,-1 0-1,1 1 1,0-1-1,-1 0 1,1 0-1,-1 0 0,1 1 1,-1-1-1,1 0 1,-1 1-1,1-1 1,-1 1-1,1-1 1,-1 0-1,1 1 1,-1-1-1,0 1 1,1-1-1,-1 1 1,0-1-1,1 1 1,-1 0-1,0 0 1,2 6 34,-1-1 0,1 1 1,-2 0-1,1-1 0,-1 14 0,0-7 130,0-9-89,0 8 2,0 1 1,1-1 0,1 0-1,3 17 1,-4-28-69,-1 0 1,0 1 0,1-1-1,-1 0 1,1 0-1,0 1 1,-1-1 0,1 0-1,0 0 1,0 0-1,-1 0 1,1 0 0,0 0-1,0 0 1,0 0-1,0 0 1,1 0 0,-1-1-1,0 1 1,2 0 0,-2-1 16,1 0 1,0 0 0,0 0 0,0 0 0,-1 0-1,1-1 1,0 1 0,-1-1 0,1 1 0,0-1-1,-1 0 1,1 0 0,0 1 0,-1-1 0,0 0-1,1 0 1,-1-1 0,1 1 0,-1 0 0,2-3 0,15-15 245,0 0 1,14-24-1,-20 26-386,1 0 1,1 1-1,0 1 0,25-21 0,-38 35 91,-1 0 0,1 0 1,0 0-1,0 1 1,0-1-1,-1 0 0,1 1 1,0-1-1,0 0 0,0 1 1,0-1-1,0 1 0,0 0 1,0-1-1,0 1 0,0 0 1,0 0-1,0-1 1,0 1-1,0 0 0,0 0 1,0 0-1,1 0 0,-1 0 1,0 0-1,0 1 0,0-1 1,0 0-1,0 1 0,0-1 1,0 0-1,0 1 1,0-1-1,0 1 0,0 0 1,-1-1-1,1 1 0,0 0 1,0-1-1,0 1 0,-1 0 1,1 0-1,0 0 0,-1 0 1,1-1-1,-1 1 0,1 0 1,-1 0-1,1 0 1,-1 0-1,0 0 0,1 0 1,-1 0-1,0 1 0,0-1 1,0 0-1,0 2 0,2 11 82,-1 1 0,0-1 0,-2 23-1,0-20-107,1 27-592,0-35-2367,0-28-2212,0-13-2691</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32.306"/>
    </inkml:context>
    <inkml:brush xml:id="br0">
      <inkml:brushProperty name="width" value="0.025" units="cm"/>
      <inkml:brushProperty name="height" value="0.025" units="cm"/>
    </inkml:brush>
  </inkml:definitions>
  <inkml:trace contextRef="#ctx0" brushRef="#br0">11 13 11243,'-5'-2'3555,"0"0"4677,15 0-7335,5 0 96,3 1-33,1 0-191,2 0-96,-1-1-289,-1 2-288,-1 0-64,1 0-384,-1 0-1506,-3 0-1537,0 0-1153,-3 0-2467</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32.636"/>
    </inkml:context>
    <inkml:brush xml:id="br0">
      <inkml:brushProperty name="width" value="0.025" units="cm"/>
      <inkml:brushProperty name="height" value="0.025" units="cm"/>
    </inkml:brush>
  </inkml:definitions>
  <inkml:trace contextRef="#ctx0" brushRef="#br0">25 0 9097,'0'0'18385,"10"69"-17456,-20-48-256,1-1-129,2-4-256,1-1-192,4-5-128,2-1-672,0-1-1090</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32.977"/>
    </inkml:context>
    <inkml:brush xml:id="br0">
      <inkml:brushProperty name="width" value="0.025" units="cm"/>
      <inkml:brushProperty name="height" value="0.025" units="cm"/>
    </inkml:brush>
  </inkml:definitions>
  <inkml:trace contextRef="#ctx0" brushRef="#br0">1 9 10762,'0'0'16464,"15"-9"-24344,-10 14 834</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33.323"/>
    </inkml:context>
    <inkml:brush xml:id="br0">
      <inkml:brushProperty name="width" value="0.025" units="cm"/>
      <inkml:brushProperty name="height" value="0.025" units="cm"/>
    </inkml:brush>
  </inkml:definitions>
  <inkml:trace contextRef="#ctx0" brushRef="#br0">126 1 15855,'0'0'1564,"-5"11"-240,-12 31-61,1 0-1,2 1 1,2 0-1,2 1 1,-6 56-1,14-73-1223,-6 50 207,7-72-281,0 1 1,-1 0 0,1 0-1,-1 0 1,0 0 0,-1-1-1,1 1 1,-1-1 0,-6 8-1,15-57-87,18-6-1294,2 1 1,56-79 0,-38 61-260,-25 36 1453,-13 20 469,0-1 0,0 2 0,1-1 0,1 1 0,0 0 0,0 0 0,1 1 0,0 1 0,16-13 0,-25 21-212,1-1 1,0 1-1,0-1 1,-1 1-1,1 0 1,0-1-1,0 1 1,0 0-1,0 0 1,-1-1-1,1 1 0,0 0 1,0 0-1,0 0 1,0 0-1,0 0 1,0 0-1,-1 0 1,1 1-1,0-1 1,0 0-1,0 0 1,0 1-1,-1-1 1,1 0-1,0 1 0,0-1 1,-1 1-1,1-1 1,0 1-1,0 0 1,1 1 8,-1 0 1,0 0 0,0 1-1,0-1 1,-1 0-1,1 0 1,0 0 0,-1 1-1,0-1 1,1 0-1,-1 5 1,0 0 7,0 0 1,0-1-1,-1 1 0,0 0 0,0 0 1,-1-1-1,0 1 0,-3 6 1,-2-2 376,0-1 1,-1 0-1,-1 0 0,0-1 1,0 0-1,-13 9 1,16-13-610,0-1 1,0 0-1,0 0 1,0 0-1,-1-1 1,0 0-1,0 0 1,0 0-1,0-1 1,0 0-1,0-1 1,-9 1-1,16-2-48,0 0-1,-1-1 1,1 1-1,0 0 0,-1-1 1,1 1-1,0-1 1,0 1-1,-1-1 1,1 1-1,0 0 0,0-1 1,0 1-1,-1-1 1,1 1-1,0-1 0,0 1 1,0-1-1,0 1 1,0-1-1,0 1 1,0-1-1,0 1 0,0-1 1,0 1-1,1-1 1,-1 0-1,0-2-1079,0-17-4570</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33.695"/>
    </inkml:context>
    <inkml:brush xml:id="br0">
      <inkml:brushProperty name="width" value="0.025" units="cm"/>
      <inkml:brushProperty name="height" value="0.025" units="cm"/>
    </inkml:brush>
  </inkml:definitions>
  <inkml:trace contextRef="#ctx0" brushRef="#br0">35 1 17617,'0'0'3731,"-2"11"-1942,-7 32-232,2-15-1152,1-1 0,1 1 0,2 0 0,0 0 0,3 51 0,0-78-408,0 0-1,1 1 0,-1-1 0,0 0 0,0 0 1,1 0-1,-1 0 0,0 0 0,1 0 0,-1 0 1,1 0-1,0 0 0,-1 0 0,1 0 0,0 0 1,-1 0-1,1 0 0,0 0 0,0-1 1,0 1-1,0 0 0,0-1 0,0 1 0,0-1 1,0 1-1,0-1 0,0 1 0,0-1 0,0 1 1,0-1-1,0 0 0,1 0 0,-1 0 0,0 0 1,0 0-1,0 0 0,0 0 0,1 0 0,-1 0 1,0 0-1,0-1 0,0 1 0,2-1 0,1-1-10,0 1 0,0-1-1,-1 0 1,1 0-1,-1 0 1,1 0-1,-1-1 1,0 0 0,0 1-1,5-7 1,10-26 818,-16 29-239,-10 24-285,4-11-272,0 1-1,1-1 1,0 1 0,1 0-1,-1-1 1,1 1-1,1 0 1,0 1-1,0-1 1,0 0-1,2 8 1,-1-15-26,1 0 0,-1-1-1,1 1 1,-1 0 0,1-1 0,0 1 0,-1-1 0,1 1-1,0-1 1,0 0 0,-1 1 0,1-1 0,0 0-1,0 1 1,0-1 0,-1 0 0,1 0 0,0 0 0,0 0-1,0 1 1,0-1 0,-1 0 0,1-1 0,0 1-1,0 0 1,0 0 0,0 0 0,-1 0 0,1-1 0,0 1-1,1-1 1,26-9-1781,-25 7 992,-1 0 1,1 0-1,0 0 0,-1-1 1,0 1-1,0 0 0,0-1 1,2-4-1,4-16-4510</inkml:trace>
  <inkml:trace contextRef="#ctx0" brushRef="#br0" timeOffset="1">158 70 10890,'0'0'13005,"-6"-49"-11244,6 47-928,0 1-737,7 1-224,3 0-1153,-1 2-1794,2 5-1762,0-2-4131</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34.024"/>
    </inkml:context>
    <inkml:brush xml:id="br0">
      <inkml:brushProperty name="width" value="0.025" units="cm"/>
      <inkml:brushProperty name="height" value="0.025" units="cm"/>
    </inkml:brush>
  </inkml:definitions>
  <inkml:trace contextRef="#ctx0" brushRef="#br0">149 0 17200,'0'0'3737,"-8"8"-2285,-9 13-580,1 1 0,1 1-1,0 1 1,2 0 0,1 0-1,-14 43 1,24-61-805,-4 8 158,2 1-1,0 0 1,0 1-1,1-1 1,0 18 0,3-32-228,0-1 1,1 1-1,-1-1 1,0 1-1,0-1 1,1 1-1,-1-1 0,1 1 1,-1-1-1,0 0 1,1 1-1,-1-1 1,1 0-1,-1 1 1,1-1-1,-1 0 1,1 1-1,-1-1 1,1 0-1,0 0 1,-1 0-1,1 0 1,-1 1-1,1-1 1,-1 0-1,1 0 1,0 0-1,-1 0 1,1 0-1,-1 0 1,1-1-1,0 1 1,-1 0-1,1 0 1,-1 0-1,1-1 0,-1 1 1,1 0-1,-1 0 1,1-1-1,-1 1 1,1 0-1,0-2 1,26-11-117,4-15-530,35-40 0,-48 47 447,1 1 0,0 1 1,1 1-1,1 1 0,43-27 0,-64 44 158,0 0 0,0-1 0,0 1-1,0 0 1,1 0 0,-1 0 0,0-1 0,0 1-1,1 0 1,-1 0 0,0 0 0,1 0 0,-1-1 0,0 1-1,0 0 1,1 0 0,-1 0 0,0 0 0,1 0-1,-1 0 1,0 0 0,1 0 0,-1 0 0,0 0 0,0 0-1,1 0 1,-1 0 0,0 0 0,1 0 0,-1 1 0,0-1-1,0 0 1,1 0 0,-1 0 0,0 0 0,0 0-1,1 1 1,-1-1 0,0 0 0,0 0 0,1 1 0,-1-1-1,0 0 1,0 0 0,0 1 0,0-1 0,1 0-1,-1 0 1,0 1 0,0-1 0,0 0 0,0 1 0,0-1-1,0 0 1,0 0 0,0 1 0,0-1 0,0 0 0,0 1-1,-4 19-5931,-3-8-681</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34.367"/>
    </inkml:context>
    <inkml:brush xml:id="br0">
      <inkml:brushProperty name="width" value="0.025" units="cm"/>
      <inkml:brushProperty name="height" value="0.025" units="cm"/>
    </inkml:brush>
  </inkml:definitions>
  <inkml:trace contextRef="#ctx0" brushRef="#br0">20 0 16464,'0'0'7174,"-19"55"-5412,19-44-641,10-3-672,7 0-289,5-2-64,1 0-1313,-1 0-1218,1-6-1665,-4 0-1697,-1 0-3556</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35.024"/>
    </inkml:context>
    <inkml:brush xml:id="br0">
      <inkml:brushProperty name="width" value="0.025" units="cm"/>
      <inkml:brushProperty name="height" value="0.025" units="cm"/>
    </inkml:brush>
  </inkml:definitions>
  <inkml:trace contextRef="#ctx0" brushRef="#br0">64 227 4100,'0'0'18081,"-8"3"-17793,5-2-186,0-1 0,1 1 0,-1 0 0,0 0 0,0 0 0,1 1 0,-1-1 0,1 0 0,-1 1 0,1 0-1,0 0 1,0-1 0,0 1 0,0 1 0,0-1 0,0 0 0,0 0 0,0 1 0,1-1 0,-1 1 0,1-1 0,0 1 0,0 0 0,0-1 0,0 1-1,0 0 1,1 0 0,-1 0 0,1 0 0,0-1 0,0 5 0,1-7-84,0 1 0,0 0 1,0 0-1,0-1 0,0 1 0,0-1 1,0 1-1,0-1 0,0 1 0,0-1 0,0 0 1,0 1-1,0-1 0,0 0 0,1 0 1,-1 0-1,0 0 0,0 0 0,0 0 0,0 0 1,1 0-1,-1-1 0,0 1 0,1-1 0,35-5 194,-22 0-563,0-1 0,-1 0 0,0-1-1,0-1 1,-1 0 0,0-1-1,-1 0 1,0-1 0,20-22 0,-34 35 296,-4 3 298,1 1 0,0 0 0,0 1 0,0-1 0,1 1 0,0 0 0,0 0 0,0 1 0,1-1 0,0 1 0,-2 8 0,5-15-230,0 0 0,0 0 1,0-1-1,0 1 0,0 0 0,0 0 1,0 0-1,0 0 0,0 0 0,0-1 0,1 1 1,-1 0-1,0 0 0,0 0 0,1-1 1,-1 1-1,1 0 0,-1 0 0,1-1 1,-1 1-1,1 0 0,-1-1 0,1 1 0,-1 0 1,1-1-1,0 1 0,1 0 0,0 0 7,0-1 1,0 1-1,-1-1 0,1 0 0,0 1 0,0-1 0,0 0 0,0 0 0,0 0 0,0-1 1,0 1-1,2-1 0,3 0-60,0-1 0,0-1 0,0 1 0,0-1 0,-1-1 0,10-5 0,13-14-381,0-2 0,-1-1 0,-2-1 0,-1-1 0,-1-2 0,-1 0 0,33-60 0,-86 135 2070,-27 55 1,49-83-1535,1 0 1,0 1-1,2 0 1,0 1-1,1-1 1,1 1-1,-2 26 1,26-76 348,-13 19-629,-2 0 0,1-1 0,-2 1 0,0-1 0,0 0 1,-1 0-1,-1-1 0,4-26 0,-12 64 1096,4-23-908,0 1-1,0-1 1,0 1-1,1 0 1,-1-1 0,1 1-1,-1 0 1,1-1-1,-1 1 1,1 0-1,0 0 1,0-1 0,0 1-1,0 0 1,0 0-1,0-1 1,1 1-1,-1 0 1,1 0 0,-1-1-1,1 1 1,-1 0-1,1-1 1,0 1-1,0-1 1,0 1 0,0-1-1,0 1 1,0-1-1,0 0 1,1 1 0,1 1-1,3 0-9,0 0-1,1-1 1,-1 0 0,0 0-1,1 0 1,-1-1 0,1 0-1,-1 0 1,1 0 0,-1-1-1,1 0 1,0-1 0,-1 1-1,1-1 1,-1 0 0,1-1-1,10-3 1,-2-1-150,1 0 0,-1-1 1,0-1-1,-1 0 0,25-19 1,-18 7 156,-15 14 130,-15 15 411,1-2-488,1 0 1,0 1-1,1 0 1,0 0-1,0 0 0,0 1 1,1 0-1,1 0 1,-1 0-1,2 1 0,-1-1 1,1 1-1,1 0 1,-1 0-1,0 20 0,3-30-161,0 1-1,0 0 0,0 0 1,0 0-1,0 0 0,0-1 1,0 1-1,1 0 0,-1 0 1,0 0-1,1-1 0,-1 1 1,0 0-1,1 0 0,-1-1 0,1 1 1,-1 0-1,1-1 0,-1 1 1,1-1-1,0 1 0,-1-1 1,1 1-1,0-1 0,-1 1 1,1-1-1,0 1 0,0-1 1,0 0-1,-1 0 0,1 1 1,0-1-1,0 0 0,0 0 1,-1 0-1,1 0 0,0 0 1,0 0-1,0 0 0,0 0 1,-1 0-1,1 0 0,0 0 0,1-1 1,1 0-558,1 1 0,-1-1 1,0 0-1,0-1 0,0 1 1,1-1-1,-1 1 0,0-1 1,5-4-1,30-41-10217,-20 15 3250</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35.410"/>
    </inkml:context>
    <inkml:brush xml:id="br0">
      <inkml:brushProperty name="width" value="0.025" units="cm"/>
      <inkml:brushProperty name="height" value="0.025" units="cm"/>
    </inkml:brush>
  </inkml:definitions>
  <inkml:trace contextRef="#ctx0" brushRef="#br0">8 87 1537,'0'0'4965,"6"-54"256,-6 35-160,0 9-1282,0 6-1024,-6 4-1185,2 0-1090,2 9-384,1 6-128,1 5-737,0 0-2338,0-3-1857,4-2-5542</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35.752"/>
    </inkml:context>
    <inkml:brush xml:id="br0">
      <inkml:brushProperty name="width" value="0.025" units="cm"/>
      <inkml:brushProperty name="height" value="0.025" units="cm"/>
    </inkml:brush>
  </inkml:definitions>
  <inkml:trace contextRef="#ctx0" brushRef="#br0">108 2 20243,'0'0'4810,"-10"0"-2931,0 0-1428,3-1-158,1 1 1,-1 0-1,1 0 0,-1 1 1,1 0-1,-8 2 1,12-2-252,1-1 0,-1 1-1,0 0 1,0 0 0,0 0 0,0 0 0,1 0 0,-1 1 0,1-1 0,-1 0-1,1 1 1,-1-1 0,1 1 0,0-1 0,0 1 0,0 0 0,0 0 0,0-1 0,0 1-1,0 0 1,0 0 0,1 0 0,-1 0 0,1 0 0,-1 0 0,1 4 0,-1-4-92,1-1-1,0 1 1,0 0 0,-1 0 0,1 0 0,0-1 0,0 1 0,0 0 0,1 0 0,-1-1 0,0 1 0,1 0 0,-1 0 0,1-1-1,0 1 1,-1 0 0,1-1 0,0 1 0,0-1 0,0 1 0,0-1 0,0 1 0,1-1 0,-1 0 0,0 0 0,3 2 0,0-1-98,-1-1 0,1-1 0,0 1 1,0 0-1,0-1 0,0 0 1,0 0-1,0 0 0,-1 0 0,1 0 1,0-1-1,4-1 0,3-1-368,0 0 0,0-1-1,-1 0 1,0-1 0,13-8 0,3 0 3933,-27 14-3334,1 0-1,0 0 0,-1 1 0,1-1 0,0 0 0,-1 1 0,1-1 0,0 0 0,0 1 0,0-1 0,1 1 0,-1-1 0,0 0 0,0 1 0,1-1 0,-1 0 0,1 0 0,0 3 0,30 1-302,-30-5 227,1 0 1,-1 0-1,1 0 1,0 0 0,-1 0-1,1 0 1,-1 0 0,1 0-1,0 1 1,-1-1-1,1 1 1,-1-1 0,1 1-1,-1 0 1,0-1-1,1 1 1,-1 0 0,0 0-1,1 0 1,-1 0-1,0 0 1,0 0 0,0 0-1,0 1 1,0-1-1,0 0 1,0 1 0,1 1-1,8 9-363,1-10-5448,2-2-5135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1.006"/>
    </inkml:context>
    <inkml:brush xml:id="br0">
      <inkml:brushProperty name="width" value="0.025" units="cm"/>
      <inkml:brushProperty name="height" value="0.025" units="cm"/>
    </inkml:brush>
  </inkml:definitions>
  <inkml:trace contextRef="#ctx0" brushRef="#br0">0 0 16624,'0'0'3331,"1"50"-3043,17-29-224,3-2-288,5-3-2114,-2-6-3844</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36.989"/>
    </inkml:context>
    <inkml:brush xml:id="br0">
      <inkml:brushProperty name="width" value="0.025" units="cm"/>
      <inkml:brushProperty name="height" value="0.025" units="cm"/>
    </inkml:brush>
  </inkml:definitions>
  <inkml:trace contextRef="#ctx0" brushRef="#br0">1 350 12556,'0'0'3710,"6"-10"-790,0-3-1854,-4 8-635,0 0 1,0 0-1,1 0 1,0 0 0,0 1-1,0 0 1,0-1-1,1 1 1,4-4-1,-7 13-59,-1-1 0,1 1-1,-1 0 1,0-1 0,0 1-1,-1 0 1,0 5 0,-7 23 159,4-23-447,1 0 1,1 0-1,0 0 1,0 1 0,1-1-1,0 1 1,1-1 0,0 1-1,2 10 1,-1-19-79,0-1 1,0 1-1,0-1 1,0 1-1,0-1 1,0 0-1,1 1 1,-1-1-1,1 0 0,-1 0 1,1 0-1,-1 0 1,1 0-1,-1 0 1,1 0-1,0-1 1,0 1-1,-1-1 0,1 1 1,0-1-1,0 1 1,-1-1-1,1 0 1,0 0-1,0 0 1,0 0-1,3-1 0,2 1 41,0-1 0,0 1-1,1-1 1,-1-1 0,0 1 0,7-4-1,-4-2-74,1 0 0,-2 0 1,1-1-1,-1-1 0,-1 1 0,0-2 0,0 1 0,9-15 0,-17 25 7,-1 1 1,0-1-1,1 0 0,-1 1 0,1-1 0,0 0 0,0 1 0,-1-1 0,1 1 1,0-1-1,0 1 0,0-1 0,0 0 0,0 1 0,1-1 0,-1 1 0,0-1 1,1 0-1,-1 1 0,1-1 0,-1 0 0,1 1 0,0-1 0,-1 0 1,1 0-1,0 0 0,0 1 0,0-1 0,0 0 0,0 0 0,1 1 0,1-2 25,0 0 0,-1 1 0,1-1 0,-1 0 0,1 0 0,-1-1 0,1 1-1,0 0 1,-1-1 0,1 0 0,-1 1 0,0-1 0,1 0 0,-1 0 0,1 0 0,-1-1-1,4-2 1,11-6-38,0-1 0,0-1-1,-1-1 1,-1 0 0,0-1-1,18-20 1,-50 88-1936,13-46 2000,1-3-17,1 0 1,0 0 0,0 0-1,1 0 1,-1 0 0,1 0-1,-1 6 1,5-11 25,-1 0-1,1 0 0,-1 0 1,1-1-1,-1 1 1,1-1-1,-1 0 1,0 0-1,5-2 0,5-5 63,0 0-1,0-2 0,14-14 0,26-19-154,-52 43 39,1 0-1,-1-1 1,0 1-1,0 0 1,0 0-1,0 0 1,1 0 0,-1 0-1,0 0 1,0 0-1,0 0 1,1 0-1,-1 0 1,0 0-1,0 0 1,0 0-1,1 0 1,-1 0-1,0 0 1,0 0-1,0 0 1,1 0-1,-1 0 1,0 1-1,0-1 1,0 0-1,0 0 1,1 0-1,-1 0 1,0 0-1,0 0 1,0 0-1,0 1 1,0-1-1,0 0 1,1 0-1,-1 0 1,0 0-1,0 1 1,0-1-1,0 0 1,0 0-1,0 0 1,0 1-1,0-1 1,0 0-1,0 0 1,0 0-1,0 1 1,0-1-1,0 0 1,0 0-1,1 21-130,-5 19 329,2-34-169,1 0 1,0 0 0,1 0 0,-1 1 0,1-1-1,2 12 1,-2-17-7,0 0 0,1 0 0,-1 0 0,0 0 0,1 0 0,0 0 0,-1 0 0,1 0 0,-1 0 0,1 0 0,0 0 0,0 0 0,0 0 1,-1-1-1,1 1 0,0 0 0,0-1 0,0 1 0,0-1 0,0 1 0,0-1 0,0 1 0,0-1 0,0 0 0,1 1 0,-1-1 0,0 0 0,0 0 0,0 0 0,0 0 0,0 0 0,1 0 0,-1 0 0,0 0 0,0 0 0,0-1 0,0 1 0,0 0 0,0-1 0,0 1 0,0-1 0,0 1 0,0-1 0,1 0 0,6-3 55,0 0-1,-1 0 0,1-1 1,-1 0-1,0 0 1,-1-1-1,12-12 1,41-52 47,-47 55-111,16-22 10,-1-2 1,-2 0 0,-1-2 0,-3-1 0,20-53-1,-33 67-75,-19 39-286,-18 43 386,12-21 156,2 2-1,1-1 1,2 2-1,1-1 1,2 2-1,2-1 1,1 1-1,2 0 1,0 41-1,6-67-73,1-14 396,0-20-45,-6 10-733,-1 1 0,0 0 0,0 0 0,-1 1 0,-1-1 0,0 1 0,-1 0 0,-12-16 0,8 12-178,2 1 0,0-1 0,-12-27 0,21 41 471,0 1 0,0 0 0,0-1 0,0 1-1,0 0 1,0-1 0,0 1 0,0 0 0,0-1-1,0 1 1,0 0 0,0-1 0,0 1 0,0 0-1,0 0 1,0-1 0,1 1 0,-1 0 0,0-1 0,0 1-1,0 0 1,0 0 0,1-1 0,-1 1 0,0 0-1,0 0 1,1-1 0,-1 1 0,0 0 0,0 0-1,1 0 1,-1 0 0,0-1 0,0 1 0,1 0-1,-1 0 1,0 0 0,1 0 0,-1 0 0,0 0 0,1 0-1,-1 0 1,0 0 0,1 0 0,19-1 202,-15 2-149,121 0 999,-62-1-3607,-1 0-9283</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37.332"/>
    </inkml:context>
    <inkml:brush xml:id="br0">
      <inkml:brushProperty name="width" value="0.025" units="cm"/>
      <inkml:brushProperty name="height" value="0.025" units="cm"/>
    </inkml:brush>
  </inkml:definitions>
  <inkml:trace contextRef="#ctx0" brushRef="#br0">36 4 14350,'-20'-2'1601,"10"1"161,5 1-449,8 6-1665,15 4-417,5 1-1441,4-2-1762,3 0-4740</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38.203"/>
    </inkml:context>
    <inkml:brush xml:id="br0">
      <inkml:brushProperty name="width" value="0.025" units="cm"/>
      <inkml:brushProperty name="height" value="0.025" units="cm"/>
    </inkml:brush>
  </inkml:definitions>
  <inkml:trace contextRef="#ctx0" brushRef="#br0">30 88 9097,'0'0'15614,"2"6"-14813,-2-5-757,0 1 0,0-1 1,1 0-1,-1 1 0,1-1 0,-1 0 0,1 0 1,-1 1-1,1-1 0,0 0 0,-1 0 0,1 0 0,0 0 1,0 0-1,0 0 0,0 0 0,0 0 0,0 0 0,0 0 1,0-1-1,0 1 0,1 0 0,-1-1 0,0 1 0,0-1 1,1 1-1,2 0 0,-2-2 24,1 0 0,-1 1 0,1-1 0,-1 0 0,1 0 0,-1 0 0,0-1 0,0 1 0,1 0 0,-1-1 0,0 0 0,0 1 0,0-1 0,0 0 0,-1 0 0,1 0 0,2-4 0,1 0-28,-1 0 0,-1-1 0,1 1 0,-1-1 0,0 1 0,3-14 0,-6 19-55,1 0-1,-1 0 1,1 0 0,-1 0-1,0 1 1,0-1 0,1-1-1,-1 1 1,0 0-1,0 0 1,0 0 0,0 0-1,0 0 1,0 0-1,-1 0 1,1 0 0,0 0-1,0 0 1,-1 0-1,1 0 1,-1 0 0,1 1-1,-1-1 1,1 0-1,-1 0 1,1 0 0,-1 0-1,0 1 1,1-1-1,-1 0 1,0 1 0,0-1-1,0 0 1,0 1-1,1-1 1,-1 1 0,0-1-1,0 1 1,0 0 0,0-1-1,0 1 1,0 0-1,0 0 1,0-1 0,0 1-1,0 0 1,0 0-1,0 0 1,0 0 0,0 1-1,0-1 1,0 0-1,0 0 1,0 1 0,-2 0-1,-2 0-17,1 1-1,-1 0 1,1 0-1,-1 1 1,1-1-1,0 1 1,0 0-1,0 0 1,0 1-1,1-1 1,-1 1-1,1-1 1,0 1-1,0 0 1,0 0-1,1 1 1,-1-1-1,1 0 1,-3 9-1,1-3 23,0 0 0,1 1 0,0-1 0,0 1 0,1 0 0,1 0 0,-1 22 0,2-30 11,1 0-1,-1-1 1,1 1 0,-1 0-1,1 0 1,0-1-1,0 1 1,1 0-1,-1-1 1,0 1 0,1-1-1,-1 0 1,1 1-1,0-1 1,0 0 0,0 0-1,0 0 1,0 0-1,0 0 1,1-1-1,-1 1 1,1-1 0,-1 1-1,1-1 1,-1 0-1,1 0 1,0 0 0,0 0-1,-1-1 1,1 1-1,0-1 1,0 0-1,3 1 1,1-1-10,-1 0 1,1 0-1,0 0 0,0-1 1,0 0-1,0 0 0,-1 0 1,1-1-1,0 0 0,-1-1 1,0 1-1,1-1 0,6-5 1,5-5-149,0-2 0,0 0 0,23-28 0,-34 36 131,0-1 0,-1-1 0,0 1 0,-1-1 0,0 0 0,0-1 0,-1 1 0,0-1 0,0 0 0,2-13 0,-6 23 14,0 0 0,1 0-1,-1-1 1,0 1 0,0 0 0,0-1 0,0 1 0,0 0-1,0-1 1,0 1 0,0 0 0,0-1 0,0 1 0,0 0 0,0-1-1,0 1 1,0 0 0,0 0 0,0-1 0,0 1 0,0 0-1,0-1 1,0 1 0,0 0 0,0-1 0,-1 1 0,1 0 0,0 0-1,0-1 1,0 1 0,-1 0 0,1 0 0,0-1 0,0 1 0,-1 0-1,1 0 1,0 0 0,0 0 0,-1-1 0,1 1 0,0 0-1,-1 0 1,1 0 0,-1 0 0,-16 8-120,-13 22 281,24-25-41,2 1-1,-1 0 1,0 1-1,1-1 0,1 1 1,-1 0-1,1 0 1,0 0-1,0 0 0,1 1 1,0-1-1,0 1 1,1-1-1,-1 11 0,3-16-105,-1-1-1,1 0 0,-1 0 1,1 0-1,0 0 0,-1 0 0,1 0 1,0 0-1,0 0 0,-1-1 1,1 1-1,0 0 0,0 0 0,0-1 1,0 1-1,0 0 0,0-1 0,0 1 1,1-1-1,-1 1 0,0-1 1,0 0-1,0 0 0,0 1 0,0-1 1,1 0-1,-1 0 0,0 0 0,0 0 1,2 0-1,41-4 66,-29 0-358,-1-1-1,0-1 0,0 0 1,-1 0-1,23-16 0,58-48 1088,-105 100 204,7-23-974,-22 45 138,25-49-139,0 0 0,-1 0 1,2 0-1,-1 0 0,0 0 0,1 0 1,-1 0-1,1 0 0,0 1 1,0-1-1,0 0 0,0 0 0,1 0 1,-1 0-1,2 5 0,-1-7-16,0 0-1,0 0 0,0-1 1,0 1-1,0 0 0,0-1 1,0 1-1,0 0 1,1-1-1,-1 0 0,0 1 1,0-1-1,1 0 1,-1 1-1,0-1 0,0 0 1,1 0-1,-1 0 0,0 0 1,0 0-1,1 0 1,-1 0-1,0-1 0,0 1 1,1 0-1,-1-1 1,0 1-1,0-1 0,2 0 1,35-18-961,-27 11 635,0-1 0,0-1 1,-1 0-1,-1-1 1,11-13-1,-20 24 302,0 1 58,0 1 0,0 0 0,0-1 1,0 1-1,0 0 0,0-1 0,0 1 0,0 0 0,1-1 0,-1 1 1,1 0-1,0-1 0,-1 1 0,1-1 0,0 1 0,0-1 0,0 1 1,0-1-1,0 0 0,0 0 0,0 1 0,0-1 0,1 0 0,-1 0 1,3 2-1,1-2 110,0 1 0,0-1 0,0 0 0,0-1 0,0 1 0,0-1 0,8 0-1,-8 0-102,-1 0 0,0-1 0,1 1 0,-1-1 0,0 1 0,0-1 0,1-1 0,-1 1 0,0-1 0,0 1 0,0-1 0,-1 0 0,1 0 0,0-1 0,-1 1 0,1-1 0,-1 0 0,0 0 0,0 0 0,0 0 0,0-1 0,-1 1 0,1-1 0,-1 1 0,0-1 0,0 0 0,0 0 0,0 0 0,-1 0 0,0 0 0,0 0 0,0-1 0,1-6 0,-2 11-50,0-1-1,0 0 1,0 1 0,0-1-1,-1 1 1,1-1 0,0 1 0,0-1-1,0 1 1,0-1 0,0 1-1,-1-1 1,1 1 0,0-1-1,-1 1 1,1-1 0,0 1-1,-1-1 1,1 1 0,0-1-1,-1 1 1,1 0 0,-1-1-1,1 1 1,-1 0 0,1-1 0,-1 1-1,1 0 1,-1 0 0,1 0-1,-1-1 1,1 1 0,-1 0-1,1 0 1,-1 0 0,1 0-1,-1 0 1,1 0 0,-1 0-1,0 0 1,1 0 0,-1 0-1,0 0 1,0 1-8,0-1 0,0 0-1,0 1 1,0-1 0,0 0 0,0 1-1,0-1 1,0 1 0,1-1-1,-1 1 1,0 0 0,0-1 0,1 1-1,-1 0 1,0-1 0,1 1 0,-1 0-1,0 0 1,1 0 0,-1 0-1,1-1 1,0 1 0,-1 0 0,1 0-1,-1 2 1,1 1-13,1 0 1,-1 0-1,1 1 1,0-1-1,0 0 0,0 0 1,0 0-1,1 0 0,-1-1 1,1 1-1,0 0 0,0-1 1,1 1-1,-1-1 0,1 0 1,0 0-1,-1 1 0,2-2 1,-1 1-1,0 0 1,0-1-1,1 0 0,6 4 1,12 7-43,1-1 1,40 15 0,-46-20 94,-16-6 18,0 0 0,1 0 0,-1-1 0,0 1 0,1-1 0,-1 1 0,1-1 0,-1 1 0,1-1 0,-1 0 0,1 0 0,-1 0 0,1 0 0,-1 0 0,1 0 1,0 0-1,-1 0 0,1-1 0,-1 1 0,0 0 0,1-1 0,-1 0 0,1 1 0,-1-1 0,0 0 0,1 1 0,-1-1 0,0 0 0,2-2 0,0-1 85,0-1-1,-1 0 1,0 1 0,0-1 0,0 0 0,-1 0 0,2-8-1,-1 5-341,0 0-121,-1 0 1,0 0-1,0 0 1,-1 0-1,0 0 1,-1 0-1,-1-10 1,-10-32-9691,1 15-2985</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38.530"/>
    </inkml:context>
    <inkml:brush xml:id="br0">
      <inkml:brushProperty name="width" value="0.025" units="cm"/>
      <inkml:brushProperty name="height" value="0.025" units="cm"/>
    </inkml:brush>
  </inkml:definitions>
  <inkml:trace contextRef="#ctx0" brushRef="#br0">13 18 19186,'-10'0'1698,"7"0"928,6 0-2594,11 0 64,4-5-3010,4-7-8073</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39.310"/>
    </inkml:context>
    <inkml:brush xml:id="br0">
      <inkml:brushProperty name="width" value="0.025" units="cm"/>
      <inkml:brushProperty name="height" value="0.025" units="cm"/>
    </inkml:brush>
  </inkml:definitions>
  <inkml:trace contextRef="#ctx0" brushRef="#br0">149 126 17104,'0'0'9182,"-7"-7"-9102,-23-18-32,30 25-66,0-1-1,0 1 1,0 0 0,-1 0-1,1-1 1,0 1-1,0 0 1,0 0-1,-1 0 1,1 0 0,0-1-1,0 1 1,-1 0-1,1 0 1,0 0-1,0 0 1,-1 0-1,1 0 1,0 0 0,-1 0-1,1 0 1,0 0-1,0 0 1,-1 0-1,1 0 1,0 0 0,-1 0-1,1 0 1,0 0-1,0 0 1,-1 0-1,1 0 1,0 0 0,0 0-1,-1 0 1,1 1-1,0-1 1,-1 0-1,-2 13-215,6 16 150,-3-29 70,8 37-43,20 57 0,-19-73 49,-2 0 1,-1 1-1,0 0 1,-2 0-1,0 0 1,-2 1-1,0-1 1,-2 25-1,-1-40 123,-1-1-1,0 1 0,-1-1 1,1 1-1,-1-1 1,0 0-1,-1 0 1,1 0-1,-1 0 1,0-1-1,-1 1 0,1-1 1,-10 7-1,11-8-17,-1-1-1,0 0 0,0 0 1,0 0-1,0 0 0,0-1 1,-1 0-1,1 0 0,-1 0 1,1 0-1,-1-1 0,0 0 1,0 1-1,1-2 0,-1 1 0,0-1 1,0 1-1,0-2 0,-9 0 1,12 0-78,1 1 1,-1-1 0,1 0-1,-1-1 1,1 1-1,-1 0 1,1 0-1,0-1 1,-1 1 0,1 0-1,0-1 1,0 1-1,0-1 1,0 0-1,0 1 1,1-1 0,-1 0-1,0 0 1,1 1-1,-1-1 1,1 0-1,0 0 1,0 0 0,-1-3-1,1-52-48,0 50 23,2-8-195,1 0 0,0 0 1,1 0-1,0 1 0,2-1 1,-1 1-1,2 1 1,0-1-1,0 1 0,2 0 1,-1 0-1,1 1 0,15-14 1,18-18-134,92-72 1,-124 108 392,12-10-37,-6 6 36,0-1-1,0-1 1,-1-1-1,15-19 1,-29 34-10,0-1-1,-1 0 1,1 1 0,0-1 0,-1 0 0,1 0 0,-1 0 0,1 1 0,-1-1 0,1 0 0,-1 0-1,0 0 1,1 0 0,-1 0 0,0 0 0,0 0 0,0 0 0,0 0 0,1 0 0,-1 0 0,-1 0 0,1 0-1,0-1 1,-1 1-29,0 1 0,1-1-1,-1 1 1,0 0 0,0-1-1,1 1 1,-1 0 0,0 0-1,0 0 1,0-1-1,0 1 1,0 0 0,1 0-1,-1 0 1,0 0 0,0 1-1,0-1 1,0 0 0,1 0-1,-2 1 1,-46 19 52,35-11-4,1 0 0,0 2 1,1-1-1,0 1 0,1 1 0,-14 19 1,19-25-65,1 1 1,1-1-1,-1 1 1,1 0 0,0 0-1,1 0 1,0 0-1,0 0 1,0 0 0,1 0-1,0 1 1,1-1 0,-1 1-1,1-1 1,2 14-1,-1-18-92,0-1 0,0 0 0,0 0 0,0-1 0,0 1 0,1 0 0,-1 0 0,0-1 0,1 1 0,0 0 0,-1-1 0,1 1-1,0-1 1,-1 0 0,1 0 0,0 0 0,0 0 0,0 0 0,0 0 0,0 0 0,1 0 0,-1-1 0,0 1 0,0-1 0,0 0 0,3 0 0,3 1-1208,0 0 1,0-1 0,0 0 0,0 0 0,0-1 0,11-2 0,15-10-7865</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39.668"/>
    </inkml:context>
    <inkml:brush xml:id="br0">
      <inkml:brushProperty name="width" value="0.025" units="cm"/>
      <inkml:brushProperty name="height" value="0.025" units="cm"/>
    </inkml:brush>
  </inkml:definitions>
  <inkml:trace contextRef="#ctx0" brushRef="#br0">230 4 11499,'0'0'6006,"-12"-1"-3359,0-1-2099,-1 1-1,0 1 1,0 0-1,1 1 1,-1 1-1,1-1 1,-1 2-1,-17 5 1,23-5-208,-45 22 1105,50-24-1450,0 1-1,0-1 1,1 1 0,-1-1 0,0 1 0,0 0-1,1-1 1,-1 1 0,1 0 0,-1 0 0,1 0 0,0 0-1,0 0 1,0 1 0,0-1 0,0 0 0,1 0 0,-1 1-1,1-1 1,-1 5 0,1-6-30,1 1 0,-1-1 1,1 0-1,-1 1 0,1-1 0,0 0 1,-1 1-1,1-1 0,0 0 0,0 0 1,0 0-1,0 0 0,0 0 0,0 0 1,0 0-1,1 0 0,-1 0 0,0 0 1,0-1-1,1 1 0,-1 0 0,0-1 1,1 1-1,-1-1 0,1 0 0,-1 1 1,1-1-1,2 0 0,46 5-525,-48-4 500,41-2-1066,-30 0 771,0 1 0,0 0 0,1 1 1,-1 0-1,0 1 0,0 0 1,0 1-1,21 8 0,-33-11 400,-1 0-1,1 0 1,-1 1 0,1-1-1,-1 0 1,1 1 0,-1-1 0,1 0-1,-1 1 1,1-1 0,-1 1-1,0-1 1,1 1 0,-1-1-1,0 1 1,0-1 0,1 1 0,-1-1-1,0 1 1,0-1 0,0 1-1,1-1 1,-1 1 0,0 0-1,0-1 1,0 1 0,0-1-1,0 1 1,0 0 0,0-1 0,0 1-1,-1-1 1,1 1 0,0-1-1,0 1 1,0-1 0,-1 1-1,1 0 1,0-1 0,0 0-1,-1 1 1,1-1 0,0 1 0,-1-1-1,1 1 1,-1-1 0,1 0-1,-1 1 1,1-1 0,-1 1-1,1-1 1,-1 0 0,1 0-1,-1 1 1,-32 18 2198,31-18-2273,-24 13 474,11-5-544,-1-1-1,0-1 0,0 0 0,0-1 1,-18 4-1,31-14-5988,9-12 60,7-2-5219</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40.311"/>
    </inkml:context>
    <inkml:brush xml:id="br0">
      <inkml:brushProperty name="width" value="0.025" units="cm"/>
      <inkml:brushProperty name="height" value="0.025" units="cm"/>
    </inkml:brush>
  </inkml:definitions>
  <inkml:trace contextRef="#ctx0" brushRef="#br0">92 209 13677,'0'0'3310,"-9"8"-2510,4-3-774,-46 48 2335,48-49-2098,0 0-1,0 0 1,1 1 0,-1-1-1,1 0 1,0 1-1,0 0 1,1-1 0,-1 1-1,1 0 1,0 0 0,0 0-1,1 0 1,-1 7-1,2-10-241,-1-1 0,1 0 0,0 0 0,-1 0 0,1 1 0,0-1 0,0 0 0,0 0 0,0 0 0,0 0-1,0 0 1,0 0 0,0-1 0,1 1 0,-1 0 0,0 0 0,0-1 0,1 1 0,-1-1 0,0 1-1,1-1 1,-1 0 0,0 1 0,1-1 0,-1 0 0,1 0 0,-1 0 0,1 0 0,-1 0 0,2-1 0,48-2 254,-37-1-249,-1 1 0,1-2-1,-1 0 1,0 0 0,-1-2 0,0 1 0,0-1 0,0-1-1,-1 0 1,0-1 0,0 0 0,-1-1 0,18-21-1,-22 23-1,0 1 0,0-1 0,-1-1-1,0 1 1,0-1 0,-1 0-1,0 0 1,0 0 0,-1 0 0,-1-1-1,1 1 1,-2-1 0,1 0-1,-1 1 1,-1-1 0,1 0 0,-2 0-1,0 0 1,0 1 0,-4-18-1,4 25-19,1 0-1,-1-1 0,0 1 1,0 0-1,-1 0 0,1 0 0,0 0 1,-1 0-1,1 0 0,-1 0 1,1 0-1,-1 0 0,0 1 0,0-1 1,0 1-1,0 0 0,0-1 1,0 1-1,0 0 0,-1 0 0,1 0 1,0 0-1,-1 1 0,1-1 1,0 1-1,-1-1 0,1 1 0,-1 0 1,1 0-1,-1 0 0,1 0 1,-1 0-1,1 1 0,0-1 0,-1 1 1,-2 0-1,0 1 1,0-1 0,0 1-1,1 0 1,-1 0 0,1 1 0,-1-1 0,1 1 0,0 0 0,0 0-1,0 0 1,1 1 0,-1-1 0,1 1 0,-1 0 0,1 0 0,-4 8-1,5-9-44,1 0 0,-1 0 0,1 0-1,0 1 1,0-1 0,0 0 0,0 1-1,0-1 1,1 0 0,0 1 0,0-1-1,0 1 1,0-1 0,0 1 0,1-1-1,-1 0 1,1 1 0,0-1 0,0 0-1,2 5 1,0-3-57,1-1-1,0 1 1,0-1 0,0 0-1,0 0 1,1 0-1,0 0 1,0-1 0,0 1-1,9 3 1,-8-4 85,1 1 0,-1 0 0,0 0 0,0 0 0,0 1 0,0 0 0,-1 0 0,0 0 0,0 1 0,0-1 0,-1 1 0,1 1 0,-1-1 0,-1 0 0,0 1 0,0 0 0,0 0 0,0 0 1,-1 0-1,1 8 0,-2-9 20,1-1 1,-1 1-1,1-1 1,0 0-1,1 0 1,4 9-1,-6-13 5,0 0 0,0 0 0,0 0 0,0 0 0,0 0 0,0 0-1,0 0 1,0 0 0,0 0 0,0 0 0,1-1 0,-1 1 0,0 0-1,1-1 1,-1 1 0,0-1 0,1 0 0,-1 1 0,1-1 0,-1 0 0,1 0-1,-1 0 1,1 0 0,-1 0 0,0 0 0,1 0 0,-1 0 0,1-1-1,-1 1 1,1 0 0,1-2 0,-1 1 2,-1-1 0,1 0 0,0 0 0,-1 0 0,1 0 0,-1 0 0,1 0 0,-1 0 0,0 0-1,0-1 1,0 1 0,0 0 0,0-1 0,0 1 0,-1-1 0,1-4 0,6-43 50,-7 49-66,0 3 186,-1 8-202,0 0-1,0-1 1,1 1 0,1 0 0,2 15 0,-3-24-115,1-1 1,-1 0 0,1 1 0,-1-1 0,1 0-1,-1 0 1,1 1 0,-1-1 0,1 0 0,-1 0-1,1 0 1,-1 0 0,1 0 0,-1 0 0,1 0-1,-1 0 1,1 0 0,0 0 0,-1 0 0,1 0-1,-1 0 1,1 0 0,-1 0 0,1-1 0,-1 1-1,1 0 1,-1 0 0,1-1 0,-1 1 0,1 0-1,-1-1 1,0 1 0,1 0 0,-1-1 0,1 1-1,-1-1 1,0 1 0,0-1 0,1 1 0,-1-1-1,1 0 1,14-19-5446,-5-1-1970</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40.670"/>
    </inkml:context>
    <inkml:brush xml:id="br0">
      <inkml:brushProperty name="width" value="0.025" units="cm"/>
      <inkml:brushProperty name="height" value="0.025" units="cm"/>
    </inkml:brush>
  </inkml:definitions>
  <inkml:trace contextRef="#ctx0" brushRef="#br0">32 1 12844,'0'0'9737,"-18"54"-8968,17-36-385,1-1-255,0-3-97,0-1 0,0-1-641,0 1-1024,-5-6-1603,-2 1-4259</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41.323"/>
    </inkml:context>
    <inkml:brush xml:id="br0">
      <inkml:brushProperty name="width" value="0.025" units="cm"/>
      <inkml:brushProperty name="height" value="0.025" units="cm"/>
    </inkml:brush>
  </inkml:definitions>
  <inkml:trace contextRef="#ctx0" brushRef="#br0">183 276 13100,'0'0'11969,"-9"-7"-11505,5 3-421,3 3-37,-1-1 0,1 1 0,0 0 1,-1-1-1,1 1 0,-1 0 0,1 0 1,-1 0-1,0 0 0,1 0 0,-1 0 1,0 0-1,0 1 0,1-1 0,-1 1 1,0-1-1,0 1 0,0 0 0,0 0 1,0 0-1,0 0 0,0 0 0,1 0 1,-1 0-1,0 0 0,0 1 0,0-1 0,0 1 1,0 0-1,1-1 0,-1 1 0,0 0 1,1 0-1,-1 0 0,-1 1 0,-9 8 188,0 1 0,1 0 0,1 1 0,-18 24 0,23-29-48,1 0 0,0 0 0,1 1 0,-1-1 1,1 1-1,1 0 0,0 0 0,0 0 0,0 0 0,1 0 0,0 10 0,1-17-140,0 0 1,0 0-1,0 0 0,0-1 1,0 1-1,0 0 0,1 0 1,-1 0-1,0 0 0,0-1 1,1 1-1,-1 0 0,1 0 1,-1-1-1,1 1 0,-1 0 1,1-1-1,-1 1 0,1 0 0,0-1 1,-1 1-1,1-1 0,0 1 1,-1-1-1,1 1 0,0-1 1,0 0-1,0 1 0,-1-1 1,2 1-1,34-1 141,-25-3-211,-1 1-1,0-1 1,0-1 0,17-7-1,-10-1-70,0 0-1,0-1 1,-1-1-1,-1-1 1,0 0-1,-1-1 1,-1-1-1,19-30 1,-22 31 159,-1-1 0,0 0 1,-1 0-1,-1-1 0,-1 1 0,-1-1 1,0-1-1,-1 1 0,2-37 0,-5 53-35,-1-1 0,0 1-1,0-1 1,0 1-1,0-1 1,-1 1-1,1 0 1,-1-1 0,1 1-1,-1 0 1,0-1-1,0 1 1,0 0-1,0 0 1,0 0 0,0 0-1,-1 0 1,1 0-1,-1 0 1,1 0 0,-1 0-1,0 1 1,0-1-1,0 1 1,0-1-1,0 1 1,0 0 0,0 0-1,0 0 1,-1 0-1,1 0 1,0 0-1,0 1 1,-1-1 0,1 1-1,-1-1 1,1 1-1,0 0 1,-1 0-1,1 0 1,-1 0 0,1 1-1,-1-1 1,1 1-1,0-1 1,-1 1 0,1 0-1,0 0 1,-3 1-1,-3 3-46,1-1 1,0 1-1,0 0 0,1 1 1,-1-1-1,1 1 0,1 1 0,-1-1 1,1 1-1,0 0 0,0 0 0,1 0 1,0 1-1,0-1 0,1 1 0,0 0 1,1 0-1,-1 0 0,1 1 1,1-1-1,0 0 0,0 1 0,0-1 1,1 1-1,1-1 0,1 12 0,1-14-353,1 0 0,-1-1 0,1 1 0,0-1 0,1 0 0,-1 0 0,1-1 0,0 1 0,0-1-1,1 0 1,-1-1 0,1 1 0,10 4 0,-5-2-555,-2 0 1,1 0-1,-1 1 0,14 13 0,-21-18 1127,0 0 0,0 1 0,-1-1 0,1 0 0,-1 1 0,1-1 0,-1 1 0,0-1 0,0 1 0,0 0 0,0-1 0,-1 1 0,1 0 0,-1 0 0,0 0 0,1-1 0,-1 1 0,0 0 0,-1 0 0,1 0-1,0-1 1,-1 1 0,-1 3 0,-14 22 91,28-44-6707,7-3-613</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42.027"/>
    </inkml:context>
    <inkml:brush xml:id="br0">
      <inkml:brushProperty name="width" value="0.025" units="cm"/>
      <inkml:brushProperty name="height" value="0.025" units="cm"/>
    </inkml:brush>
  </inkml:definitions>
  <inkml:trace contextRef="#ctx0" brushRef="#br0">65 0 13389,'0'0'7724,"-5"9"-7062,-3 10-370,1-1 0,1 1-1,1 0 1,-7 37 0,-2 86-362,6-60-3246,14-224 2288,-6 113 2264,0 28-563,33 19 299,-29-16-950,0 0 0,0-1 1,0 1-1,0-1 1,1 0-1,-1 0 1,0-1-1,1 1 0,-1-1 1,0 0-1,1 0 1,-1 0-1,8-2 1,-10 1 86,0 1 0,0-1 0,0 0 0,0 0 0,0 0 0,-1 0 0,1 0 0,0 0 0,-1 0 0,1-1 0,-1 1 0,1 0 0,-1-1 0,0 1 0,1-1 0,-1 0 0,0 0 0,0 1 0,0-1 0,0 0 0,-1 0 0,1 0 0,0 0 0,-1 0 0,1 0 1,-1 0-1,0 0 0,0 0 0,0 0 0,0-2 0,0 3-104,0 1 1,0-1 0,-1 1 0,1-1 0,0 1-1,0 0 1,-1-1 0,1 1 0,0 0 0,-1-1-1,1 1 1,0 0 0,-1-1 0,1 1 0,-1 0-1,1 0 1,0 0 0,-1-1 0,1 1 0,-1 0-1,1 0 1,-1 0 0,1 0 0,-1 0 0,1 0-1,-1 0 1,1 0 0,0 0 0,-1 0 0,1 0-1,-1 0 1,1 0 0,-1 0 0,1 0 0,-1 0-1,1 1 1,0-1 0,-1 0 0,1 0 0,-1 0-1,1 1 1,0-1 0,-1 0 0,1 1 0,0-1-1,-1 1 1,-21 14-59,21-12 74,-1 0 1,1 0 0,-1 0-1,1 0 1,0 0 0,0 1-1,1-1 1,-1 0 0,1 0-1,0 0 1,-1 1 0,1-1 0,1 0-1,-1 1 1,0-1 0,1 0-1,1 6 1,-1-7-14,1 0 1,-1 0-1,0 0 1,1 0-1,-1-1 0,1 1 1,-1 0-1,1-1 0,0 0 1,0 1-1,-1-1 1,1 0-1,0 0 0,0 0 1,0 0-1,1 0 1,-1 0-1,0-1 0,0 1 1,0-1-1,0 1 1,1-1-1,-1 0 0,0 0 1,4 0-1,5-1-100,-1 0 0,0 0-1,1-1 1,-1 0 0,17-7 0,24-5-11,-50 14 104,-1 0 1,1 0 0,-1 0 0,1 0 0,-1 0 0,1 0 0,-1 0 0,1 0 0,-1 0 0,1 0 0,-1 1 0,1-1 0,-1 0 0,1 0 0,-1 1 0,1-1 0,-1 0 0,1 1 0,-1-1 0,0 0 0,1 1 0,-1-1 0,0 1 0,1-1 0,-1 1 0,0-1 0,0 1 0,1-1 0,-1 0 0,0 1 0,0 0 0,0-1 0,1 1 0,-1-1-1,0 1 1,0-1 0,0 1 0,0-1 0,0 1 0,0-1 0,0 1 0,0-1 0,-1 1 0,1 0 0,-6 37 278,3-15 3,3-21-269,-1-1 1,1 1-1,0-1 0,0 0 1,0 1-1,0-1 1,1 1-1,-1-1 0,0 0 1,1 1-1,-1-1 1,1 1-1,-1-1 0,1 0 1,-1 0-1,1 1 1,0-1-1,0 0 0,0 0 1,0 0-1,0 0 1,0 0-1,0 0 0,1 1 1,0-1-40,1-1 1,-1 1 0,0-1-1,1 0 1,-1 0 0,1 0-1,-1 0 1,1 0 0,-1 0-1,0-1 1,1 1 0,-1-1-1,0 1 1,4-3-1,25-9-2942,-25 4-4593</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1.350"/>
    </inkml:context>
    <inkml:brush xml:id="br0">
      <inkml:brushProperty name="width" value="0.025" units="cm"/>
      <inkml:brushProperty name="height" value="0.025" units="cm"/>
    </inkml:brush>
  </inkml:definitions>
  <inkml:trace contextRef="#ctx0" brushRef="#br0">19 0 17713,'0'0'1649,"-3"11"-287,-3 27-533,1-1 1,2 1 0,1 0-1,2 0 1,11 74-1,52 202 30,-14-85 106,-38-176-477,-7-40 436,-6-35 215,-40-169-383,25 129-2468,4-1-1,-9-94 0,21 141 1387,-1-19-367,3-54 1,0 79 702,0 1 1,1-1-1,0 1 0,0-1 1,1 1-1,1 0 1,-1 0-1,1 0 1,1 0-1,7-11 0,-11 19 7,-1 0 0,1 0 0,-1 0 0,1 1 0,-1-1 0,1 0 0,0 1 0,0-1 0,-1 0 0,1 1 0,0-1 0,0 1 0,0-1 0,0 1 0,0-1 0,-1 1 0,1 0 0,0-1 0,0 1 0,0 0 0,0 0 0,0 0 0,0-1 0,0 1 0,0 0 0,0 1 0,0-1-1,0 0 1,0 0 0,0 0 0,0 0 0,0 1 0,0-1 0,0 1 0,0-1 0,0 0 0,0 1 0,-1-1 0,1 1 0,0 0 0,0-1 0,-1 1 0,1 0 0,1 1 0,-1-1-4,0 1 1,0-1-1,0 1 1,0-1-1,0 1 1,0-1-1,0 1 1,-1 0-1,1-1 0,-1 1 1,1 0-1,-1 0 1,0 0-1,1-1 1,-1 1-1,0 0 1,0 0-1,-1 0 0,1 0 1,0-1-1,0 1 1,-1 0-1,1 0 1,-2 2-1,0 3-4,1 0-1,1 0 1,-1 0-1,1 0 1,0 0 0,2 12-1,0-3 269,-6-42-96,-11-46-334,10 51-553,0-1-1,2 1 1,-2-32-1,16 34-6031,-1 6 435,-4 1-317</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42.369"/>
    </inkml:context>
    <inkml:brush xml:id="br0">
      <inkml:brushProperty name="width" value="0.025" units="cm"/>
      <inkml:brushProperty name="height" value="0.025" units="cm"/>
    </inkml:brush>
  </inkml:definitions>
  <inkml:trace contextRef="#ctx0" brushRef="#br0">1 9 15086,'0'0'6438,"46"-8"-6438,-19 11-768,3 1-3717</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8:42.713"/>
    </inkml:context>
    <inkml:brush xml:id="br0">
      <inkml:brushProperty name="width" value="0.025" units="cm"/>
      <inkml:brushProperty name="height" value="0.025" units="cm"/>
    </inkml:brush>
  </inkml:definitions>
  <inkml:trace contextRef="#ctx0" brushRef="#br0">0 322 21428,'0'0'9892,"9"-9"-8957,18-14-848,56-38 0,29-21-609,-100 72 333,-2 0 1,1 0-1,-1-2 0,-1 1 0,0-1 0,-1 0 1,8-15-1,-7-5-477,-8 21 300,-10 20-38,4 2 378,0 0 0,0 0 0,1 1 0,1-1 0,0 1 0,1 0 0,0 0 0,-1 21 0,5 104-334,-1-112 41,5 47-3763,5-24-4275,-3-24-814</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24.677"/>
    </inkml:context>
    <inkml:brush xml:id="br0">
      <inkml:brushProperty name="width" value="0.025" units="cm"/>
      <inkml:brushProperty name="height" value="0.025" units="cm"/>
    </inkml:brush>
  </inkml:definitions>
  <inkml:trace contextRef="#ctx0" brushRef="#br0">1 34 10346,'0'0'8200,"51"0"-6471,-7-4-704,15-2-640,5-1-257,8 0-96,1 2 0,-10 2 0,-9 2-224,-13 1-962,-16 0-575,-14 0-385,-11 5-929,-14 3-1601,-18 1-2531</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25.036"/>
    </inkml:context>
    <inkml:brush xml:id="br0">
      <inkml:brushProperty name="width" value="0.025" units="cm"/>
      <inkml:brushProperty name="height" value="0.025" units="cm"/>
    </inkml:brush>
  </inkml:definitions>
  <inkml:trace contextRef="#ctx0" brushRef="#br0">119 1 8296,'0'0'2658,"-70"22"-191,45-10-417,8-2 0,11-1-545,6 1-576,8-3-449,23-1 33,10-2-1,13-4-287,4 0-129,10 0-64,0-8-2819,-1-16-6790</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26.760"/>
    </inkml:context>
    <inkml:brush xml:id="br0">
      <inkml:brushProperty name="width" value="0.025" units="cm"/>
      <inkml:brushProperty name="height" value="0.025" units="cm"/>
    </inkml:brush>
  </inkml:definitions>
  <inkml:trace contextRef="#ctx0" brushRef="#br0">0 700 4644,'2'-13'1746,"-1"6"-1413,8-56 1481,-8 59-1289,0-1 0,0 1-1,0 0 1,1-1 0,-1 1-1,1 0 1,0 0 0,0 0 0,1 0-1,-1 0 1,1 1 0,5-7 0,-7 10-457,0-1 0,0 1 0,-1-1 0,1 1 0,0 0 0,0 0 0,-1-1 0,1 1 0,0 0 0,0 0 0,0 0 0,-1 0 0,1 0 0,0 0 0,0 0 0,0 0 0,0 0 0,-1 0 0,1 1 0,0-1 0,0 0 0,-1 0 0,1 1 0,0-1 0,0 1 0,-1-1 0,1 1 0,0-1 0,-1 1 0,1-1 0,0 1 0,-1-1 0,1 1 0,-1 0 0,1-1 0,-1 1 0,0 0 0,1-1 0,-1 1 0,0 0 0,1 0 0,-1 0 0,15 39-61,-13-33 318,98 369 3975,-17-58-1783,-71-292-1175,-12-26-1299,0 0-1,1 0 0,-1 0 1,0 0-1,1 0 1,-1-1-1,0 1 1,1 0-1,-1 0 0,0 0 1,0 0-1,1 0 1,-1-1-1,0 1 0,1 0 1,-1 0-1,0-1 1,0 1-1,0 0 0,1 0 1,-1-1-1,0 1 1,0 0-1,0-1 1,0 1-1,1 0 0,-1-1 1,0 1-1,0 0 1,0-1-1,0 1 0,0 0 1,0-1-1,0 1 1,0 0-1,0-1 0,0 1 1,0-1-1,6-59 1551,-6 51-1901,3-100-24,-5 1 0,-4-1 0,-30-158-1,30 236 314,-2-5-42,2-1 1,2 1-1,0-69 1,4 103 53,1 0 0,-1 0 0,1-1 0,-1 1 1,1 0-1,0 0 0,0 0 0,0 0 0,0 1 0,1-1 1,-1 0-1,0 0 0,1 1 0,-1-1 0,1 1 1,-1-1-1,1 1 0,0-1 0,0 1 0,0 0 0,-1 0 1,1 0-1,0 0 0,0 0 0,1 1 0,-1-1 1,0 1-1,0-1 0,3 1 0,8-3-50,1 2 0,0 0 0,22 1 0,-20 1 36,184-1-20,629-23 141,103-98-1315,-511 60 849,-232 34 354,597-54-104,-599 68 362,34 1 197,-221 12-369,0 0-1,0 1 1,-1-1-1,1 0 1,0 1-1,0-1 1,0 1 0,0-1-1,0 0 1,0 1-1,0-1 1,0 1 0,0-1-1,0 1 1,0-1-1,0 0 1,0 1-1,0-1 1,0 1 0,0-1-1,0 0 1,1 1-1,-1-1 1,0 0 0,0 1-1,0-1 1,1 0-1,-1 1 1,0-1-1,0 0 1,1 1 0,-1-1-1,0 0 1,1 0-1,-1 1 1,1-1 0,16 4-48,1 0 1,-1-2-1,1 0 1,0-1-1,0 0 1,0-2-1,21-3 1,-15 3-15,34-2 12,-1-3 0,1-2 0,93-26 0,-150 33-35,0 1 0,0-1 0,0 1 0,0 0 0,1-1 0,-1 1-1,0 0 1,0 0 0,1 0 0,-1 0 0,0 0 0,0 0 0,1 0 0,-1 0 0,0 0 0,0 1 0,0-1 0,2 1 0,-2 0 16,-1 0 0,1-1 0,-1 1 0,1-1 0,-1 1 1,0 0-1,1-1 0,-1 1 0,0 0 0,0-1 0,0 1 0,1 0 0,-1 0 1,0-1-1,0 1 0,0 0 0,0 0 0,0-1 0,0 1 0,0 0 0,-1-1 0,1 1 1,0 1-1,-26 56 702,11-28-334,12-22-296,1 0 1,1 0-1,-1 0 0,1-1 1,1 1-1,0 0 1,0 0-1,0 0 0,1 0 1,0 0-1,0 0 1,5 12-1,-4-13-246,0-1 1,1 0-1,0-1 0,0 1 1,1 0-1,7 9 0,-7-11-518,-1 0 0,1-1 0,0 1-1,0-1 1,0 0 0,1 0 0,-1-1 0,1 1-1,5 2 1,16 2-8789</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31.445"/>
    </inkml:context>
    <inkml:brush xml:id="br0">
      <inkml:brushProperty name="width" value="0.025" units="cm"/>
      <inkml:brushProperty name="height" value="0.025" units="cm"/>
    </inkml:brush>
  </inkml:definitions>
  <inkml:trace contextRef="#ctx0" brushRef="#br0">0 453 10122,'0'0'12892,"8"-1"-11285,-2 0-1432,0-1 0,0 0 0,-1 0 0,1 0 0,-1-1 0,0 1 0,0-2 0,0 1 0,0 0 0,0-1 0,-1 0 0,7-7 0,54-68 680,-40 46-633,-1 3-51,6-5-35,-2-2-1,-2 0 1,-1-2-1,31-65 1,-50 90 70,-5 23-90,-2 8-219,-2 27 153,-1 0 0,-20 83 1,12-73 84,-6 61 1,18-112-244,-1 0 1,1 1 0,0-1 0,0 0 0,1 0 0,-1 1 0,0-1 0,1 0 0,1 5 0,-1-7-114,0 0 0,-1 0 0,1 0-1,0-1 1,0 1 0,-1 0 0,1-1 0,0 1 0,0-1 0,0 1 0,0-1 0,0 1 0,0-1 0,0 1 0,0-1 0,0 0 0,0 0 0,0 0 0,0 1 0,0-1 0,0 0 0,0 0 0,0 0 0,0-1 0,0 1 0,0 0 0,0 0-1,0-1 1,0 1 0,0 0 0,0-1 0,2 0 0,21-11-6206</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31.780"/>
    </inkml:context>
    <inkml:brush xml:id="br0">
      <inkml:brushProperty name="width" value="0.025" units="cm"/>
      <inkml:brushProperty name="height" value="0.025" units="cm"/>
    </inkml:brush>
  </inkml:definitions>
  <inkml:trace contextRef="#ctx0" brushRef="#br0">95 0 22197,'0'0'4548,"-41"70"-3234,33-40-610,-2 9-383,0 2-225,-2 0-32,6-2-32,1-3-32,2-4 32,3-9-64,0-6-64,2-6-1186,9-9-1536,2-2-1122,-3-12-1537,0-10-5638</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32.204"/>
    </inkml:context>
    <inkml:brush xml:id="br0">
      <inkml:brushProperty name="width" value="0.025" units="cm"/>
      <inkml:brushProperty name="height" value="0.025" units="cm"/>
    </inkml:brush>
  </inkml:definitions>
  <inkml:trace contextRef="#ctx0" brushRef="#br0">0 49 14382,'0'0'11595,"60"25"-10090,-19-38-352,4-5-160,3 1-288,-5 2-385,-4 6-320,-8 8-128,-7 1-1185,-10 1-1698,-12 8-3235</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33.284"/>
    </inkml:context>
    <inkml:brush xml:id="br0">
      <inkml:brushProperty name="width" value="0.025" units="cm"/>
      <inkml:brushProperty name="height" value="0.025" units="cm"/>
    </inkml:brush>
  </inkml:definitions>
  <inkml:trace contextRef="#ctx0" brushRef="#br0">94 1 5637,'0'0'20804,"-3"10"-20041,-25 79-58,-30 112 448,58-197-1172,-4 37-1423,4-40 1395,0 0 0,0-1 0,0 1-1,0 0 1,0-1 0,1 1 0,-1 0 0,0-1 0,0 1 0,1 0 0,-1-1 0,0 1-1,1-1 1,-1 1 0,1 0 0,-1-1 0,1 1 0,-1-1 0,1 1 0,-1-1 0,1 0-1,0 1 1,-1-1 0,1 1 0,-1-1 0,1 0 0,0 0 0,-1 1 0,1-1-1,0 0 1,-1 0 0,1 0 0,0 0 0,0 0 0,-1 0 0,1 0 0,0 0 0,-1 0-1,1 0 1,0 0 0,0 0 0,-1 0 0,1-1 0,0 1 0,-1 0 0,1-1 0,-1 1-1,1 0 1,1-1 0,4-3-921,0 0 0,0-1 0,-1 1 0,1-1 0,-1 0 0,0-1 0,0 1 0,-1-1 1,0 0-1,7-11 0,-8 12-1,20-32-6542</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33.648"/>
    </inkml:context>
    <inkml:brush xml:id="br0">
      <inkml:brushProperty name="width" value="0.025" units="cm"/>
      <inkml:brushProperty name="height" value="0.025" units="cm"/>
    </inkml:brush>
  </inkml:definitions>
  <inkml:trace contextRef="#ctx0" brushRef="#br0">90 1 10250,'0'0'14477,"-5"11"-13601,-10 18-480,2 1 1,1 0-1,1 1 0,2 1 1,1-1-1,2 1 1,-4 44-1,10-76-492,0 1 0,0-1-1,0 0 1,0 1 0,0-1 0,0 0 0,0 1 0,0-1 0,0 0-1,0 1 1,0-1 0,0 0 0,0 1 0,0-1 0,0 0 0,0 1-1,1-1 1,-1 0 0,0 1 0,0-1 0,0 0 0,1 1 0,-1-1-1,0 0 1,0 0 0,1 1 0,-1-1 0,0 0 0,1 0 0,-1 0-1,0 1 1,1-1 0,-1 0 0,0 0 0,1 0 0,-1 0 0,0 0-1,1 0 1,-1 0 0,0 0 0,1 0 0,-1 0 0,1 0 0,-1 0-1,0 0 1,1 0 0,-1 0 0,0 0 0,1 0 0,0-1 0,0 1-288,0 0 0,0-1 0,0 1 0,0-1 0,0 0 0,-1 1 0,1-1 0,0 0 1,0 1-1,0-1 0,-1 0 0,1 0 0,0 0 0,-1 0 0,1 0 0,0-2 0,4-17-6230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7.717"/>
    </inkml:context>
    <inkml:brush xml:id="br0">
      <inkml:brushProperty name="width" value="0.025" units="cm"/>
      <inkml:brushProperty name="height" value="0.025" units="cm"/>
    </inkml:brush>
  </inkml:definitions>
  <inkml:trace contextRef="#ctx0" brushRef="#br0">154 362 897,'0'0'16544,"-11"-3"-13534,-38-8-1280,46 11-1675,0 0 0,0 0 1,0 0-1,0 1 0,1-1 0,-1 1 1,0 0-1,0-1 0,0 1 0,1 0 1,-1 1-1,1-1 0,-1 0 0,1 1 1,-1-1-1,1 1 0,0 0 0,-1 0 0,1 0 1,0 0-1,1 0 0,-1 1 0,0-1 1,1 0-1,-1 1 0,-1 3 0,-2 3-28,1 0-1,0 1 0,1-1 1,0 0-1,-3 19 1,5-25-16,1 1 0,-1-1 0,0 1 1,1-1-1,0 1 0,0-1 0,0 1 1,1-1-1,-1 1 0,1-1 0,0 1 1,0-1-1,0 1 0,0-1 1,2 4-1,-1-6-6,-1 1-1,1-1 1,0 1 0,0-1 0,0 0-1,0 0 1,0 0 0,0 0 0,0 0 0,0 0-1,1-1 1,-1 1 0,0-1 0,0 0-1,1 1 1,-1-1 0,0 0 0,1 0-1,-1 0 1,0-1 0,0 1 0,1-1 0,-1 1-1,0-1 1,2 0 0,6-3 0,0 1 1,0-1-1,0-1 1,-1 0-1,0 0 1,0-1-1,-1 0 0,1 0 1,-1-1-1,0 0 1,10-13-1,-4 5-6,-1-2 0,-1 0-1,0 0 1,17-36 0,-18 22-117,-8 22 1,-9 21-11,-1 6 177,1 1 1,1 0 0,0 1 0,1-1 0,-2 39-1,6-57-31,0 0-1,-1 0 1,1 0-1,0 0 1,0 0-1,0 0 0,0 0 1,1-1-1,-1 1 1,0 0-1,0 0 1,0 0-1,1 0 0,-1 0 1,0 0-1,1-1 1,-1 1-1,1 0 0,-1 0 1,1-1-1,-1 1 1,1 0-1,0-1 1,-1 1-1,1 0 0,0-1 1,0 1-1,-1-1 1,1 1-1,0-1 0,1 1 1,0-1 35,0 0 0,0 0-1,0 0 1,0 0 0,0-1 0,0 1 0,0-1 0,0 1-1,0-1 1,0 0 0,0 0 0,0 0 0,2-1 0,5-4 221,1-1 0,-1 0 1,-1 0-1,11-11 1,16-27 41,-1-1-1,-3-2 1,-2-1 0,-2-1 0,36-95 0,-53 109-226,-7 23-160,-4 14-393,-25 72 482,2 1 0,5 1 0,2 0 1,-12 141-1,29-212-18,3 38-21,-3-41 27,0 0 0,1-1 0,-1 1 0,0 0 0,1 0 0,-1-1 0,0 1 0,1 0 0,-1-1 0,1 1 0,-1-1 0,1 1 0,-1 0 0,1-1 0,0 1 0,-1-1 0,1 0 0,0 1 0,-1-1 0,1 1 0,0-1 0,0 0 0,-1 0 0,1 1 0,0-1 0,0 0 1,0 0-1,-1 0 0,1 0 0,0 0 0,0 0 0,0 0 0,-1 0 0,1 0 0,0 0 0,0-1 0,0 1 0,-1 0 0,1 0 0,0-1 0,-1 1 0,1 0 0,0-1 0,-1 1 0,2-1 0,2-2 40,0 0 1,-1 0-1,1 0 0,-1 0 1,0-1-1,1 1 0,-1-1 1,-1 0-1,1 0 0,-1 0 1,1 0-1,-1 0 0,2-8 1,20-61 20,-16 25-35,3-73 0,-7 88-1230,-4 37 1189,1 1 1,0-1-1,0 1 0,1-1 1,0 1-1,-1-1 1,1 0-1,1 0 0,-1 0 1,1 0-1,-1 0 1,1-1-1,0 1 1,1-1-1,-1 1 0,0-1 1,1 0-1,6 4 1,-5-5 9,1 0 0,-1 0 0,0 0 1,1-1-1,-1 1 0,1-2 0,-1 1 0,1 0 1,0-1-1,-1 0 0,1 0 0,0-1 1,8-1-1,-2-1 31,0 0 1,0-1 0,0 0-1,-1-1 1,1 0 0,-1-1-1,0 0 1,-1-1-1,1 0 1,-1-1 0,-1 0-1,0 0 1,10-12-1,-17 17-1,0 1-1,0-1 1,0 0-1,-1 0 0,1 1 1,-1-1-1,0 0 0,0 0 1,0 0-1,0-1 1,-1 1-1,1 0 0,0-6 1,-1 8-17,0 1 0,-1-1 1,1 0-1,0 1 0,0-1 0,0 1 1,0-1-1,-1 1 0,1-1 0,0 1 1,0-1-1,-1 1 0,1-1 0,0 1 1,-1-1-1,1 1 0,-1 0 0,1-1 1,0 1-1,-1 0 0,1-1 0,-1 1 1,1 0-1,-1-1 0,1 1 0,-1 0 1,1 0-1,-2-1 0,0 1 0,0 0-1,0 0 0,0 1 0,0-1 1,-1 0-1,1 1 0,0-1 1,0 1-1,0 0 0,0-1 0,0 1 1,-2 2-1,-3 1-7,1 0-1,0 1 0,0-1 1,0 1-1,0 1 1,1-1-1,0 1 1,0 0-1,0 0 1,1 0-1,0 1 1,-5 12-1,4-9 2,1 0-1,0 1 1,0 0-1,2 0 1,-1 0-1,1 0 1,-1 23-1,3-32-92,0 1 0,0-1 0,1 0 0,-1 1 0,0-1-1,1 1 1,-1-1 0,1 0 0,0 1 0,0-1 0,0 0 0,0 0 0,0 0-1,0 0 1,1 0 0,-1 0 0,1 0 0,-1 0 0,1 0 0,0-1 0,0 1-1,4 2 1,-3-2-288,1-1-1,0 1 0,0-1 0,0 0 0,0 0 1,0 0-1,0 0 0,0-1 0,0 0 1,0 1-1,0-2 0,0 1 0,5-1 0,35-8-7745</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2.029"/>
    </inkml:context>
    <inkml:brush xml:id="br0">
      <inkml:brushProperty name="width" value="0.025" units="cm"/>
      <inkml:brushProperty name="height" value="0.025" units="cm"/>
    </inkml:brush>
  </inkml:definitions>
  <inkml:trace contextRef="#ctx0" brushRef="#br0">1 1 7655,'0'0'9892,"2"2"-5528,10 25-3341,29 145 3292,-25-96-3257,44 125 1,-60-200-1219,0-1-1,0 1 1,0-1-1,0 1 0,0 0 1,0-1-1,1 1 0,-1-1 1,0 1-1,0-1 0,0 1 1,1-1-1,-1 1 1,0-1-1,1 1 0,-1-1 1,0 1-1,1-1 0,-1 0 1,0 1-1,1-1 1,-1 1-1,1-1 0,-1 0 1,1 0-1,-1 1 0,1-1 1,-1 0-1,1 0 0,-1 1 1,1-1-1,0 0 1,0 0-1,6-18-2785,-2-31 629,-2-82 640,-2 44 5137,-1 101-2370,1 0 1,1-1-1,6 26 0,-6-32-1042,0-1-1,0 0 1,0 0 0,1 0-1,0 0 1,0 0-1,0 0 1,1-1-1,0 0 1,5 7-1,-7-11-8,-1 0-1,1 1 0,0-1 0,-1 0 0,1 0 1,0 0-1,-1 0 0,1-1 0,0 1 1,0 0-1,0-1 0,0 0 0,0 1 1,0-1-1,-1 0 0,1 0 0,0 0 1,0 0-1,0 0 0,0 0 0,0 0 0,0-1 1,0 1-1,0-1 0,0 0 0,-1 1 1,1-1-1,0 0 0,0 0 0,-1 0 1,1 0-1,-1 0 0,1-1 0,-1 1 1,1 0-1,-1-1 0,0 1 0,1-1 1,1-3-1,6-7 175,0-1-1,-1 0 1,12-28 0,-13 28-293,-2 1 94,-4 8-15,1 1-1,-1 0 1,1-1 0,-1 1-1,1 0 1,0 0-1,1 0 1,-1 0 0,5-4-1,-7 7-5,0 0 1,0 0-1,1 0 0,-1 0 0,0 0 0,0-1 1,1 1-1,-1 0 0,0 0 0,0 0 0,1 1 1,-1-1-1,0 0 0,0 0 0,1 0 0,-1 0 1,0 0-1,0 0 0,1 0 0,-1 0 0,0 0 1,0 1-1,1-1 0,-1 0 0,0 0 0,0 0 1,0 0-1,1 1 0,-1-1 0,0 0 0,0 0 1,0 0-1,0 1 0,0-1 0,1 0 0,-1 0 1,0 1-1,0-1 0,0 0 0,0 0 0,0 1 1,0-1-1,0 0 0,0 1 0,0-1 0,0 0 1,0 0-1,0 1 0,0-1 0,2 19-114,-2-17 128,1 17 19,-1-2 226,1 0 0,1 0 0,8 32 0,-10-47-224,1 1 0,-1-1 0,1 0 0,0 0 0,-1 0 0,1 0 0,0 1 0,0-1 0,0 0 0,1-1 0,-1 1 0,0 0 0,1 0 0,0 0 0,-1-1 0,1 1 0,0-1 0,0 1 0,-1-1 0,1 0 0,0 0 0,0 0 0,1 0 0,-1 0 0,0 0 0,0-1 0,0 1 0,0-1 0,1 1 0,-1-1 0,0 0 0,1 0 0,-1 0 0,0 0 0,0 0 0,1 0 0,2-1 0,0-2 4,0 1 1,1-1-1,-1 0 0,0 0 0,0 0 0,-1-1 0,1 0 0,-1 0 0,0 0 1,0 0-1,0-1 0,0 1 0,-1-1 0,6-10 0,-2 2-271,0 0-1,-1 0 1,-1-1-1,8-27 1,-5-18-3840,-8 59 4064,0 0-1,0 0 1,0 0-1,0 0 0,-1-1 1,1 1-1,0 0 0,0 0 1,0 0-1,0 0 0,0 0 1,0 0-1,0-1 0,-1 1 1,1 0-1,0 0 1,0 0-1,0 0 0,0 0 1,0 0-1,-1 0 0,1 0 1,0 0-1,0 0 0,0 0 1,0 0-1,-1 0 0,1 0 1,0 0-1,0 0 1,0 0-1,0 0 0,-1 0 1,1 0-1,0 0 0,0 0 1,0 0-1,0 0 0,-1 0 1,1 0-1,0 0 1,0 0-1,0 0 0,0 0 1,0 0-1,-1 1 0,1-1 1,0 0-1,0 0 0,0 0 1,0 0-1,0 0 0,0 0 1,0 1-1,0-1 1,0 0-1,-1 0 0,1 0 1,0 0-1,0 1 0,0-1 1,0 0-1,0 0 0,0 0 1,0 0-1,0 1 0,0-1 1,0 0-1,-8 12-4,4-3 8,0 0 0,1 1 0,1-1 0,-1 1 0,1 0 0,1-1 1,0 1-1,1 16 0,5 9-2356,7-1-3490,1-8-105</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34.017"/>
    </inkml:context>
    <inkml:brush xml:id="br0">
      <inkml:brushProperty name="width" value="0.025" units="cm"/>
      <inkml:brushProperty name="height" value="0.025" units="cm"/>
    </inkml:brush>
  </inkml:definitions>
  <inkml:trace contextRef="#ctx0" brushRef="#br0">0 62 17200,'0'0'12172,"88"-19"-11115,-39 8-545,2 1-255,-3-2-129,-5 5-128,-9 4-769,-9 3-1633,-14 0-3044</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35.067"/>
    </inkml:context>
    <inkml:brush xml:id="br0">
      <inkml:brushProperty name="width" value="0.025" units="cm"/>
      <inkml:brushProperty name="height" value="0.025" units="cm"/>
    </inkml:brush>
  </inkml:definitions>
  <inkml:trace contextRef="#ctx0" brushRef="#br0">1 42 14830,'0'0'6022,"8"-4"-4512,8-3-935,0 1 0,0 0-1,0 1 1,1 1-1,0 1 1,-1 0-1,21 0 1,-36 3-548,-1 0 0,1 0 0,-1 0 0,0 0 0,1 0 0,-1 0 0,0 0 0,1 0 0,-1 0 0,0 1 0,1-1-1,-1 0 1,0 0 0,1 0 0,-1 0 0,0 1 0,1-1 0,-1 0 0,0 0 0,1 1 0,-1-1 0,0 0 0,0 0 0,0 1 0,1-1 0,-1 0 0,0 1 0,0-1 0,0 0 0,0 1 0,1-1 0,-1 0 0,0 1 0,0-1 0,0 1 0,0-1 0,0 0 0,0 1 0,0-1 0,0 0 0,0 1 0,0-1 0,0 0 0,-1 1-1,1-1 1,0 1 0,0-1 0,0 0 0,0 1 0,0-1 0,-1 0 0,1 0 0,0 1 0,0-1 0,-1 0 0,1 1 0,0-1 0,-1 0 0,-14 20 987,-25 13-128,23-20-641,1 1 0,-22 23 0,35-33-234,-1 0 0,1 0 1,0 0-1,0 1 0,0 0 0,1 0 0,-1 0 0,1 0 0,1 0 1,-1 0-1,1 0 0,-1 0 0,2 1 0,-2 8 0,3-13-36,-1 0 0,1 1 0,-1-1 0,1 0 0,-1 1-1,1-1 1,0 0 0,0 0 0,0 0 0,-1 0 0,1 0-1,0 0 1,0 0 0,1 0 0,-1 0 0,0 0 0,0 0 0,0-1-1,1 1 1,-1 0 0,0-1 0,1 1 0,-1-1 0,0 0-1,1 1 1,-1-1 0,0 0 0,1 0 0,-1 0 0,1 0 0,1 0-1,53 0-3171,-51 0 2539,2 0-673,0-1 0,0 0 0,0-1 0,0 1 0,-1-2 0,1 1 0,0 0 0,6-5 0,20-12-11524</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35.435"/>
    </inkml:context>
    <inkml:brush xml:id="br0">
      <inkml:brushProperty name="width" value="0.025" units="cm"/>
      <inkml:brushProperty name="height" value="0.025" units="cm"/>
    </inkml:brush>
  </inkml:definitions>
  <inkml:trace contextRef="#ctx0" brushRef="#br0">172 0 14990,'-8'4'3508,"-2"0"-3134,0 1 0,0 1 1,1 0-1,-1 0 1,2 1-1,-1 0 1,1 1-1,0-1 1,0 2-1,-7 10 0,9-11-228,0 0-1,1 0 0,0 0 0,1 1 0,0 0 0,0 0 0,0 0 0,1 0 0,1 0 0,0 1 0,0-1 0,1 1 0,-1 11 0,3-20-133,-1 1 0,0-1 0,0 0 0,1 0 0,-1 0-1,1 1 1,-1-1 0,1 0 0,-1 0 0,1 0 0,0 0 0,-1 0 0,1 0-1,0 0 1,0 0 0,0 0 0,0-1 0,0 1 0,0 0 0,0 0-1,0-1 1,0 1 0,0-1 0,0 1 0,0-1 0,0 1 0,1-1-1,-1 0 1,0 1 0,0-1 0,0 0 0,1 0 0,-1 0 0,0 0-1,0 0 1,1 0 0,-1 0 0,2-1 0,0 1 32,1-1 0,0 1 0,0-1 0,-1 0 0,1 0 0,0 0 0,-1-1 1,1 1-1,-1-1 0,0 0 0,1 0 0,2-2 0,0-3 137,-1 0 0,0 0 1,0 0-1,-1-1 0,0 0 0,0 0 0,-1 0 1,0 0-1,0 0 0,-1-1 0,0 1 0,-1-1 0,1 1 1,-2-1-1,1 0 0,-2-14 0,1 21-157,0 0 0,0 0 0,-1 0-1,1 1 1,0-1 0,-1 0 0,0 1 0,1-1-1,-1 0 1,0 1 0,0-1 0,1 1-1,-1-1 1,0 1 0,-1-1 0,1 1 0,0 0-1,0-1 1,-1 1 0,1 0 0,0 0 0,-1 0-1,1 0 1,-1 0 0,0 1 0,1-1 0,-1 0-1,0 1 1,1-1 0,-1 1 0,0-1 0,1 1-1,-1 0 1,-2 0 0,0-1-39,1 1 0,-1 0 0,1 0 0,-1 1 0,1-1-1,-1 1 1,1 0 0,-1 0 0,1 0 0,0 0 0,-1 0 0,1 1 0,0 0 0,0-1 0,0 1 0,-4 4 0,2-1 9,0 1 0,0 0-1,1 0 1,0 0 0,0 1 0,-5 11 0,9-17-125,-1 0 0,0 0-1,1 1 1,-1-1 0,1 0 0,-1 0 0,1 1 0,-1-1 0,1 0-1,0 0 1,0 1 0,-1-1 0,1 0 0,0 1 0,0-1-1,1 0 1,-1 1 0,0-1 0,0 0 0,1 1 0,-1-1 0,0 0-1,1 0 1,-1 1 0,1-1 0,0 0 0,-1 0 0,1 0 0,0 0-1,0 0 1,0 0 0,0 0 0,0 0 0,0 0 0,0 0-1,0-1 1,0 1 0,0 0 0,0-1 0,0 1 0,1 0 0,-1-1-1,3 1 1,51 0-8095,-24-4 1606</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35.814"/>
    </inkml:context>
    <inkml:brush xml:id="br0">
      <inkml:brushProperty name="width" value="0.025" units="cm"/>
      <inkml:brushProperty name="height" value="0.025" units="cm"/>
    </inkml:brush>
  </inkml:definitions>
  <inkml:trace contextRef="#ctx0" brushRef="#br0">66 1 14734,'0'0'11093,"-6"10"-10522,-1 3-297,1 1 0,0 1 0,0-1 0,2 1 1,-5 22-1,1 5 520,3-22-349,2 0 0,-3 35 1,6-54-571,1-1 1,-1 1-1,0-1 1,0 0-1,1 0 1,-1 1-1,0-1 1,0 0-1,1 1 1,-1-1 0,0 0-1,1 0 1,-1 0-1,0 1 1,1-1-1,-1 0 1,0 0-1,1 0 1,-1 0 0,1 0-1,-1 1 1,0-1-1,1 0 1,-1 0-1,1 0 1,-1 0-1,0 0 1,1 0-1,-1-1 1,1 1 0,-1 0-1,0 0 1,1 0-1,-1 0 1,0 0-1,1 0 1,-1-1-1,0 1 1,1 0-1,-1 0 1,0-1 0,1 1-1,-1 0 1,0 0-1,1-1 1,-1 1-1,0-1 1,19-12-8236,-9-6-5141</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36.180"/>
    </inkml:context>
    <inkml:brush xml:id="br0">
      <inkml:brushProperty name="width" value="0.025" units="cm"/>
      <inkml:brushProperty name="height" value="0.025" units="cm"/>
    </inkml:brush>
  </inkml:definitions>
  <inkml:trace contextRef="#ctx0" brushRef="#br0">139 32 15887,'0'0'13218,"-9"-8"-12716,4 5-461,4 1-38,0 0-1,-1 1 1,1-1-1,-1 1 1,0-1 0,1 1-1,-1 0 1,0 0 0,0 0-1,0 0 1,0 0 0,1 0-1,-2 0 1,1 0 0,0 1-1,0-1 1,0 1-1,0 0 1,0 0 0,0 0-1,0 0 1,0 0 0,-1 0-1,1 0 1,0 0 0,0 1-1,0-1 1,0 1-1,0 0 1,0 0 0,0 0-1,0 0 1,0 0 0,0 0-1,1 0 1,-1 0 0,0 1-1,1-1 1,-1 1 0,-1 1-1,-1 1 0,0 1 0,0-1 0,0 1 0,1 0 0,-1 0 0,1 0 1,0 0-1,1 0 0,-1 1 0,1-1 0,0 1 0,-2 11 0,5-16-6,-1-1 0,0 0 0,1 1 0,-1-1 0,1 0 0,-1 1 0,1-1 0,-1 0 0,1 1 0,-1-1 0,1 0 0,-1 0 0,1 0 0,-1 1 0,1-1 0,0 0 0,-1 0 0,1 0 1,-1 0-1,1 0 0,-1 0 0,1 0 0,0 0 0,-1 0 0,1 0 0,-1-1 0,1 1 0,-1 0 0,1 0 0,-1 0 0,1-1 0,-1 1 0,1 0 0,0-1 0,21-8 84,6-23 36,-25 28-280,0-1 1,1 1-1,-1 0 0,1 0 0,0 0 1,8-6-1,-8 57-1374,-4-16 1709,2 1 0,2 0 0,14 59 0,-18-90-77,0 0 1,0 0-1,0 0 1,0 0-1,0 0 0,0 0 1,0 0-1,0 0 1,0 0-1,0 0 1,-1 0-1,1 0 1,0-1-1,-1 1 1,1 0-1,0 0 0,-1 0 1,1 0-1,-1 0 1,0-1-1,1 1 1,-1 0-1,0 0 1,1-1-1,-1 1 1,0-1-1,0 1 1,1 0-1,-1-1 0,-1 1 1,-2 1 70,1-1 1,-1 1-1,1-1 1,-1 0-1,0 0 1,0-1-1,0 1 1,-6 0-1,6-1-174,0 0-1,1 1 1,-1-1-1,0-1 1,0 1-1,1 0 1,-1-1-1,1 0 0,-1 0 1,0 0-1,1 0 1,0-1-1,-1 1 1,1-1-1,0 0 1,0 0-1,0 0 1,0 0-1,0-1 1,-4-4-1,2-21-3910,6 8-1774,2 1-1535</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36.541"/>
    </inkml:context>
    <inkml:brush xml:id="br0">
      <inkml:brushProperty name="width" value="0.025" units="cm"/>
      <inkml:brushProperty name="height" value="0.025" units="cm"/>
    </inkml:brush>
  </inkml:definitions>
  <inkml:trace contextRef="#ctx0" brushRef="#br0">222 0 10250,'0'0'8338,"6"11"-5935,25 43 502,23 46-254,-48-87-2574,-1-1 0,-1 1 0,0 0 0,0 1 1,-1-1-1,1 20 0,-4-16 5,-1-1 1,-1 0-1,0 0 0,-1 1 0,-1-2 1,-1 1-1,0 0 0,-1-1 1,0 0-1,-1 0 0,-1-1 1,-10 15-1,-14 16-401,-1-2-1,-48 49 1,-10-3-7299,53-60 16</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37.105"/>
    </inkml:context>
    <inkml:brush xml:id="br0">
      <inkml:brushProperty name="width" value="0.025" units="cm"/>
      <inkml:brushProperty name="height" value="0.025" units="cm"/>
    </inkml:brush>
  </inkml:definitions>
  <inkml:trace contextRef="#ctx0" brushRef="#br0">241 1 12139,'0'0'6919,"-9"3"-6204,1 0-609,1 0 0,0 0-1,0 1 1,0 0-1,0 0 1,1 1 0,-1-1-1,1 2 1,1-1 0,-1 1-1,1-1 1,-1 2-1,-4 8 1,-10 17 183,2 1 1,1 1-1,2 0 0,1 1 1,1 1-1,3 0 0,1 1 1,1 0-1,2 0 1,2 0-1,1 1 0,2 0 1,2-1-1,5 39 0,-4-64-484,0 0 1,1 0-1,0-1 0,0 1 0,2-1 1,-1 0-1,1 0 0,1 0 0,0 0 1,1-1-1,0 0 0,0-1 0,1 0 0,0 0 1,1 0-1,-1-1 0,2 0 0,-1-1 1,1 0-1,1-1 0,-1 0 0,1 0 1,0-1-1,0 0 0,0-1 0,1-1 1,0 0-1,-1 0 0,1-1 0,14 1 1,48 1-4120,6-3-3112</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37.749"/>
    </inkml:context>
    <inkml:brush xml:id="br0">
      <inkml:brushProperty name="width" value="0.025" units="cm"/>
      <inkml:brushProperty name="height" value="0.025" units="cm"/>
    </inkml:brush>
  </inkml:definitions>
  <inkml:trace contextRef="#ctx0" brushRef="#br0">281 20 16656,'0'0'2840,"-9"-4"-566,3 2-2001,4 0-141,-1 1 0,1-1 0,-1 1 0,0-1 0,1 1 0,-1 0 0,0 0 0,0 1 0,0-1 0,0 1 0,0-1 1,0 1-1,0 0 0,0 0 0,0 0 0,0 0 0,0 1 0,0-1 0,0 1 0,0 0 0,0 0 0,1 0 0,-1 0 0,0 0 0,0 1 0,1-1 0,-1 1 1,1 0-1,0 0 0,-3 2 0,-12 15 63,2 1 0,1 1 1,0 0-1,2 1 0,0 0 1,-9 26-1,4-3 186,2 2-1,-11 56 1,21-78-287,1 1 1,1-1 0,1 0-1,2 1 1,0-1 0,5 30-1,-4-46-312,1 0-1,0 0 1,1-1-1,0 1 1,1-1-1,-1 0 1,1 0-1,1 0 1,5 8-1,-6-11-370,0-1 0,1 1 0,-1-1 0,1 0 1,0 0-1,0-1 0,0 1 0,0-1 0,1 0 0,-1 0 0,1-1 0,0 0 0,0 0 0,9 2 0,20 0-6041</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38.138"/>
    </inkml:context>
    <inkml:brush xml:id="br0">
      <inkml:brushProperty name="width" value="0.025" units="cm"/>
      <inkml:brushProperty name="height" value="0.025" units="cm"/>
    </inkml:brush>
  </inkml:definitions>
  <inkml:trace contextRef="#ctx0" brushRef="#br0">1 308 14478,'0'0'13554,"13"-14"-13234,248-276 881,-256 286-702,-7 16-481,-9 18-97,-9 18 70,2 1 1,2 0-1,-9 53 0,20-75-776,2-1-1,0 31 0,3-56 529,0 0 0,0 0 0,0 0 0,0 0-1,0 0 1,0 0 0,0 0 0,0 0-1,0 0 1,1 0 0,-1 0 0,0 0-1,1 0 1,-1 0 0,1 0 0,-1 0-1,1-1 1,0 1 0,0 1 0,14 1-8548,0-6-4365</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38.481"/>
    </inkml:context>
    <inkml:brush xml:id="br0">
      <inkml:brushProperty name="width" value="0.025" units="cm"/>
      <inkml:brushProperty name="height" value="0.025" units="cm"/>
    </inkml:brush>
  </inkml:definitions>
  <inkml:trace contextRef="#ctx0" brushRef="#br0">103 1 20403,'0'0'1986,"-33"54"288,19-24-608,3 3-513,0 3-705,3-1-319,1 2-97,3-3 0,0-4 0,1-4-64,3-3-1154,0-7-575,0-10-129,0-3-704,-7-6-8553</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2.452"/>
    </inkml:context>
    <inkml:brush xml:id="br0">
      <inkml:brushProperty name="width" value="0.025" units="cm"/>
      <inkml:brushProperty name="height" value="0.025" units="cm"/>
    </inkml:brush>
  </inkml:definitions>
  <inkml:trace contextRef="#ctx0" brushRef="#br0">31 760 13036,'0'0'11104,"-5"-13"-10292,-2-15-571,1-1 0,2 1 0,0-1 1,2-56-1,1 8-62,-1-5-135,4 0-1,3 0 0,17-84 0,-21 162-68,0 0 0,0 0 0,0 0 1,1 1-1,0-1 0,-1 0 0,1 1 0,1-1 0,-1 1 0,0-1 0,1 1 0,4-4 0,-6 6 4,0 0 1,0 1 0,0-1-1,1 0 1,-1 1-1,0-1 1,1 1 0,-1-1-1,0 1 1,1-1-1,-1 1 1,1 0 0,-1 0-1,0 0 1,1 0-1,-1 0 1,1 0 0,-1 0-1,0 0 1,1 1-1,-1-1 1,1 1 0,-1-1-1,0 1 1,1-1-1,-1 1 1,0-1 0,0 1-1,0 0 1,1 0-1,-1 0 1,0 0 0,0 0-1,0 0 1,0 0 0,-1 0-1,3 2 1,2 5 25,0-1 0,0 1 0,0 0 0,-1 0 0,0 1-1,2 8 1,-4-11 92,-1-1 0,1 1 0,0-1 0,1 0 0,-1 1 0,1-1 0,0 0-1,1-1 1,-1 1 0,1-1 0,0 1 0,0-1 0,0 0 0,0-1 0,1 1-1,9 5 1,7 0-184,-8-4-12,0 0 0,0 1 1,-1 0-1,0 1 1,18 13-1,-29-18 123,1-1 1,0 1-1,-1 0 0,1-1 1,-1 1-1,0 0 0,1 0 0,-1 0 1,0 0-1,0 0 0,0 0 1,-1 0-1,1 1 0,0-1 0,-1 0 1,1 4-1,-1-3 66,-1 0 1,1 0-1,-1-1 1,1 1-1,-1 0 0,0 0 1,0-1-1,-1 1 1,1-1-1,0 1 0,-1-1 1,0 1-1,1-1 1,-1 0-1,0 0 0,-4 4 1,-3 2 9,0 0 0,-1-1 0,0 0 0,0 0 0,-1-1 0,0-1 0,0 1 0,0-2 0,0 0 0,-1 0 0,0-1 0,0 0 0,0-1 0,-24 1 0,19-5-2876,3-10-3363</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38.807"/>
    </inkml:context>
    <inkml:brush xml:id="br0">
      <inkml:brushProperty name="width" value="0.025" units="cm"/>
      <inkml:brushProperty name="height" value="0.025" units="cm"/>
    </inkml:brush>
  </inkml:definitions>
  <inkml:trace contextRef="#ctx0" brushRef="#br0">0 66 12812,'0'0'13645,"3"-50"-12940,21 44-129,6 0-159,6 2-289,4 4-96,2 0-449,-7 0-2754,-4 0-3811</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39.292"/>
    </inkml:context>
    <inkml:brush xml:id="br0">
      <inkml:brushProperty name="width" value="0.025" units="cm"/>
      <inkml:brushProperty name="height" value="0.025" units="cm"/>
    </inkml:brush>
  </inkml:definitions>
  <inkml:trace contextRef="#ctx0" brushRef="#br0">38 0 15535,'0'0'11621,"0"8"-10857,-4 28-336,-10 46-1,7-47-516,1 0-1,-1 47 1,7-81-11,0 0 0,0 0-1,0 0 1,0 0 0,0 0 0,1-1-1,-1 1 1,0 0 0,0 0 0,1 0-1,-1 0 1,0 0 0,1 0 0,-1 0 0,1 0-1,-1-1 1,1 1 0,0 0 0,-1 0-1,1-1 1,0 1 0,-1 0 0,1-1-1,0 1 1,0-1 0,1 1 0,-1 0-418,1-1 1,0 1-1,0-1 1,0 0-1,-1 1 1,1-1-1,0 0 1,0 0 0,0-1-1,-1 1 1,1 0-1,0 0 1,3-2-1,10-6-5931</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39.620"/>
    </inkml:context>
    <inkml:brush xml:id="br0">
      <inkml:brushProperty name="width" value="0.025" units="cm"/>
      <inkml:brushProperty name="height" value="0.025" units="cm"/>
    </inkml:brush>
  </inkml:definitions>
  <inkml:trace contextRef="#ctx0" brushRef="#br0">54 1 13196,'0'0'10763,"-13"50"-9578,2-19-160,4 8-417,-4-1-351,5-2-33,3-4-160,0-5-96,3-7-961,0-6-320,0-5 63</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39.944"/>
    </inkml:context>
    <inkml:brush xml:id="br0">
      <inkml:brushProperty name="width" value="0.025" units="cm"/>
      <inkml:brushProperty name="height" value="0.025" units="cm"/>
    </inkml:brush>
  </inkml:definitions>
  <inkml:trace contextRef="#ctx0" brushRef="#br0">6 76 7751,'0'0'8841,"-5"-51"-5606,5 40-385,13 2-736,10 5-416,4 4-769,7 0-481,8 0-223,5 0-161,3 6-32,-4-1-225,0-2-1728,-7-3-1635,-11 0-1761,-6-8-9577</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40.378"/>
    </inkml:context>
    <inkml:brush xml:id="br0">
      <inkml:brushProperty name="width" value="0.025" units="cm"/>
      <inkml:brushProperty name="height" value="0.025" units="cm"/>
    </inkml:brush>
  </inkml:definitions>
  <inkml:trace contextRef="#ctx0" brushRef="#br0">26 27 11755,'0'0'8419,"11"-3"-6412,25-5 148,0 2 0,61-3 0,-96 9-2134,-1 0 1,0 0 0,1 0-1,-1 0 1,0 0 0,0 0-1,1 0 1,-1 0 0,0 0-1,1 0 1,-1 0-1,0 0 1,1 0 0,-1 0-1,0 0 1,0 0 0,1 0-1,-1 1 1,0-1 0,0 0-1,1 0 1,-1 0-1,0 1 1,0-1 0,1 0-1,-1 0 1,0 0 0,0 1-1,0-1 1,0 0 0,1 1-1,-1-1 1,0 0-1,0 0 1,0 1 0,0-1-1,0 0 1,0 1 0,0-1-1,0 0 1,0 0 0,0 1-1,-7 17 729,-19 11 25,-27 9-378,-20 16-204,67-48-191,0-1 0,0 1 1,0 0-1,1 0 0,0 1 0,0 0 0,1 0 0,-5 9 0,9-15-21,-1 0 0,1 0-1,-1 0 1,1 0 0,-1 0 0,1 0-1,0 0 1,-1 1 0,1-1 0,0 0-1,0 0 1,0 0 0,0 1 0,0-1-1,0 0 1,1 0 0,-1 0 0,0 1-1,0-1 1,1 0 0,-1 0 0,1 0-1,-1 0 1,1 0 0,-1 0 0,1 0 0,0 0-1,0 0 1,-1 0 0,1 0 0,1 1-1,2 0-142,-1-1-1,0 1 1,1-1-1,-1 1 1,0-1-1,1 0 1,0 0-1,-1-1 1,1 1-1,6-1 1,3 1-1379,1-2 0,-1 0 0,1 0 0,-1-1 0,16-5 1,2-7-5998,-4-5-4986</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40.828"/>
    </inkml:context>
    <inkml:brush xml:id="br0">
      <inkml:brushProperty name="width" value="0.025" units="cm"/>
      <inkml:brushProperty name="height" value="0.025" units="cm"/>
    </inkml:brush>
  </inkml:definitions>
  <inkml:trace contextRef="#ctx0" brushRef="#br0">123 41 13741,'0'0'15561,"-10"-5"-15112,6 3-431,2 0-13,1 1 0,-1 0 0,0 0 0,0 0-1,0 0 1,0 0 0,0 0 0,0 0 0,0 1 0,-1-1 0,1 1 0,0-1 0,0 1 0,0 0 0,0 0-1,-1 0 1,1 0 0,0 0 0,0 1 0,0-1 0,-1 1 0,1-1 0,0 1 0,0 0 0,0 0 0,0 0-1,0 0 1,0 0 0,1 0 0,-1 1 0,0-1 0,0 0 0,1 1 0,-1 0 0,1-1 0,-1 1-1,1 0 1,0 0 0,0-1 0,0 1 0,-2 4 0,-1 1 10,0-1-1,1 0 1,0 1-1,0 0 1,1 0 0,-1 0-1,1 0 1,1 0-1,0 0 1,0 0 0,0 1-1,1-1 1,0 0-1,1 14 1,0-20-10,0 1-1,-1-1 1,1 0 0,0 1-1,0-1 1,0 0 0,0 0-1,0 0 1,0 0 0,0 0-1,0 0 1,1 0 0,-1 0 0,0 0-1,1-1 1,-1 1 0,0 0-1,1-1 1,-1 1 0,1-1-1,-1 0 1,1 1 0,-1-1-1,1 0 1,-1 0 0,1 0 0,-1 0-1,1 0 1,-1 0 0,1 0-1,-1-1 1,1 1 0,-1-1-1,3 0 1,0 0 14,1 0-1,-1-1 1,1 0-1,-1 1 1,0-2-1,0 1 1,0 0 0,0-1-1,0 1 1,4-5-1,-2 0 1,-1 0-1,0 1 1,-1-2-1,0 1 1,0 0-1,0-1 1,-1 0-1,0 0 1,-1 0 0,0 0-1,0 0 1,0-1-1,-1 1 1,-1 0-1,1-1 1,-2-14-1,1 22-91,0 0 1,0 1-1,0-1 0,-1 0 0,1 0 1,0 1-1,0-1 0,0 0 0,0 1 0,-1-1 1,1 0-1,0 1 0,-1-1 0,1 1 1,0-1-1,-1 0 0,1 1 0,-1-1 0,1 1 1,-1-1-1,1 1 0,-1 0 0,0-1 0,1 1 1,-1-1-1,1 1 0,-1 0 0,0-1 1,1 1-1,-1 0 0,0 0 0,1 0 0,-1 0 1,0-1-1,1 1 0,-1 0 0,0 0 1,0 0-1,1 0 0,-1 1 0,0-1 0,1 0 1,-1 0-1,0 0 0,1 0 0,-1 1 1,0-1-1,0 1 0,-1 0-351,0-1-1,0 1 1,1 0-1,-1 0 1,0 0 0,1 1-1,-1-1 1,1 0-1,-1 1 1,1-1 0,0 1-1,0-1 1,-1 1-1,1-1 1,0 1 0,0 0-1,0 1 1,-1 12-4845,1-1-4458</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41.173"/>
    </inkml:context>
    <inkml:brush xml:id="br0">
      <inkml:brushProperty name="width" value="0.025" units="cm"/>
      <inkml:brushProperty name="height" value="0.025" units="cm"/>
    </inkml:brush>
  </inkml:definitions>
  <inkml:trace contextRef="#ctx0" brushRef="#br0">41 1 21717,'0'0'9801,"-35"70"-9737,32-43-32,1-1 0,2 0-96,0 0-737,0-4-1121,0-4-1729,0-6-1154</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41.801"/>
    </inkml:context>
    <inkml:brush xml:id="br0">
      <inkml:brushProperty name="width" value="0.025" units="cm"/>
      <inkml:brushProperty name="height" value="0.025" units="cm"/>
    </inkml:brush>
  </inkml:definitions>
  <inkml:trace contextRef="#ctx0" brushRef="#br0">238 138 21749,'0'0'5824,"-1"-9"-3427,-5-27-1015,5 35-1364,1 1-1,0-1 1,-1 0-1,1 1 1,-1-1-1,1 0 1,-1 1-1,1-1 1,-1 1-1,1-1 1,-1 1-1,1-1 1,-1 1-1,0-1 1,1 1-1,-1-1 1,0 1-1,1 0 1,-1-1-1,0 1 1,0 0-1,1 0 1,-1 0-1,0 0 1,0 0-1,1-1 1,-1 1-1,0 0 1,0 1-1,1-1 1,-1 0-1,0 0 1,0 0-1,1 0 1,-1 1-1,-1-1 1,-23 13-153,13-4 25,0 1-1,0 0 1,1 1 0,1 1 0,0-1 0,1 1 0,0 1 0,0 0-1,2 0 1,-10 21 0,17-33 78,0 0 0,0-1 0,0 1 1,-1 0-1,1 0 0,0-1 0,0 1 0,0 0 0,0-1 1,1 1-1,-1 0 0,0 0 0,0-1 0,0 1 0,0 0 1,1-1-1,-1 1 0,0 0 0,1-1 0,-1 1 0,1 0 0,-1-1 1,0 1-1,1-1 0,-1 1 0,1-1 0,0 1 0,-1-1 1,1 1-1,-1-1 0,1 0 0,1 1 0,32 6-540,41-13-104,-71 5 594,70-4 130,-92 25 587,7-12-535,-8 7 99,0-1 0,-1-1 1,-1-1-1,0 0 0,0-1 1,-40 12-1,59-22-168,-1 0 0,1-1-1,-1 0 1,0 1 0,1-1 0,-1 0-1,1 0 1,-1-1 0,0 1 0,1 0-1,-1-1 1,-4-1 0,6 1-35,0 1-1,1-1 1,-1 0 0,0 1 0,0-1 0,1 0-1,-1 0 1,0 0 0,1 0 0,-1 1-1,1-1 1,-1 0 0,1 0 0,0 0 0,-1 0-1,1 0 1,0 0 0,0 0 0,-1 0-1,1 0 1,0-1 0,0 1 0,0 0 0,0 0-1,0 0 1,1 0 0,-1 0 0,0 0-1,0 0 1,1 0 0,-1 0 0,1 0 0,0-1-1,3-2 2,-1-1-1,2 1 0,-1 0 0,0 1 1,1-1-1,0 1 0,-1 0 0,1 0 1,1 0-1,-1 1 0,0 0 1,11-3-1,5-4 10,-13 5 0,24-10 268,-1-3 0,-1 0 0,39-30-1,-60 41-174,-2-1 0,1-1 0,-1 1 0,0-1-1,0 0 1,9-18 0,-13 21-77,0-1 0,-1 1 0,0-1 1,0 1-1,-1-1 0,1 0 0,-1 0 0,0 1 0,-1-1 0,0 0 1,0 0-1,0 0 0,-1-8 0,0 12-44,-1-1 0,1 1-1,0-1 1,-1 1 0,1 0 0,-1 0 0,0-1-1,0 1 1,0 0 0,0 1 0,0-1 0,0 0-1,0 1 1,0-1 0,-1 1 0,1-1 0,-1 1-1,1 0 1,-1 0 0,0 0 0,1 1 0,-1-1 0,0 1-1,1-1 1,-1 1 0,-4 0 0,-9-2-538,-1 1 0,-32 2 0,31 5-3675,11 2-6425</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42.140"/>
    </inkml:context>
    <inkml:brush xml:id="br0">
      <inkml:brushProperty name="width" value="0.025" units="cm"/>
      <inkml:brushProperty name="height" value="0.025" units="cm"/>
    </inkml:brush>
  </inkml:definitions>
  <inkml:trace contextRef="#ctx0" brushRef="#br0">193 1 14990,'0'0'6230,"-3"9"-3732,1-5-2243,1 0-1,-1 0 1,1 0-1,0 0 1,1 1-1,-1-1 1,1 0-1,0 0 1,0 1-1,0-1 1,0 0-1,1 1 0,0-1 1,0 0-1,0 0 1,0 0-1,1 0 1,-1 0-1,1 0 1,4 6-1,13 20 294,-10-17-468,0 0 0,-1 0-1,-1 1 1,0 0 0,-1 0 0,0 1-1,-1-1 1,0 1 0,-2 0 0,3 18 0,-6-11-38,-1 1 1,-1 0 0,-1-1 0,-1 1 0,-1-1-1,-1 0 1,0 0 0,-2-1 0,-19 37 0,2-11-1117,-2-1 1,-2-1 0,-38 43 0,26-43-4245,4-11-4072</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43.182"/>
    </inkml:context>
    <inkml:brush xml:id="br0">
      <inkml:brushProperty name="width" value="0.025" units="cm"/>
      <inkml:brushProperty name="height" value="0.025" units="cm"/>
    </inkml:brush>
  </inkml:definitions>
  <inkml:trace contextRef="#ctx0" brushRef="#br0">37 207 11627,'0'0'11125,"-4"12"-10639,-6 35 329,1 0 1,3 0-1,0 85 1,5-111-608,1-14-93,0-1 1,-1 1 0,2 0 0,-1 0 0,1 0 0,2 7-1,-2-12-93,-1 0-1,1-1 1,0 1-1,0 0 0,0-1 1,0 1-1,0-1 1,0 1-1,1-1 0,-1 1 1,0-1-1,1 0 0,-1 0 1,1 0-1,-1 0 1,1 0-1,0 0 0,-1 0 1,1 0-1,0 0 1,0-1-1,-1 1 0,1-1 1,0 0-1,0 1 1,0-1-1,2 0 0,62 2 86,-1-3-1,1-3 0,84-15 1,-6 1-74,786-105 320,-882 114-301,23-4 170,78-25 0,-148 38-249,-14-38 321,-2-2-155,2 0 0,2-1-1,1 0 1,2-1 0,-4-78 0,12 107-1822,7 25-2488,-3-2 1227,-2-4-5522</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3.702"/>
    </inkml:context>
    <inkml:brush xml:id="br0">
      <inkml:brushProperty name="width" value="0.025" units="cm"/>
      <inkml:brushProperty name="height" value="0.025" units="cm"/>
    </inkml:brush>
  </inkml:definitions>
  <inkml:trace contextRef="#ctx0" brushRef="#br0">107 292 16271,'0'0'7383,"-10"2"-6320,6-1-1009,1 0 0,-1 0 0,1 0 0,-1 0 0,1 1 0,-1-1 0,1 1 0,0 0 0,0 0 0,0 0 0,0 0 0,-4 5 0,3-3 54,1 1 0,-1 0 0,1 1 0,0-1 0,1 0 0,-1 1 0,1 0 1,0-1-1,-1 10 0,-4 15 227,2 0 0,1 0 0,0 46 0,3-75-328,1 1 1,0 0-1,0-1 1,0 1 0,0-1-1,0 1 1,1-1-1,-1 1 1,0 0-1,1-1 1,-1 1 0,1-1-1,0 0 1,-1 1-1,1-1 1,0 1-1,0-1 1,0 0 0,2 2-1,-3-2-2,1-1 0,0 0 0,0 1 0,0-1 0,0 0 0,0 0 0,0 0 0,0 0 0,0 1 0,0-1 0,0-1 0,0 1 0,0 0 0,0 0 0,0 0 0,0 0 0,0-1 0,0 1 0,0 0 0,0-1 0,0 1 0,1-1 0,4-3 47,0-1 0,0 1 0,0-1 0,0 0 0,-1 0 0,9-10 0,-4 0-8,0 1 1,0-2 0,-1 1 0,-1-1 0,-1 0 0,0-1-1,-1 0 1,-1 0 0,-1 0 0,0-1 0,-1 0 0,-1 1 0,-1-1-1,0-18 1,-1 34-44,0 1 0,0-1 1,0 1-1,-1 0 0,1-1 0,0 1 0,-1 0 0,1-1 0,0 1 0,-1 0 0,0-1 0,1 1 0,-1 0 1,-1-2-1,1 2-11,1 1 0,0 0 1,-1 0-1,1-1 0,-1 1 1,1 0-1,-1 0 0,1-1 1,-1 1-1,1 0 0,-1 0 1,1 0-1,-1 0 1,1 0-1,-1 0 0,1 0 1,-1 0-1,1 0 0,-1 0 1,1 0-1,-1 0 0,1 0 1,-1 0-1,1 1 0,-2-1 1,0 2-24,-1-1 0,1 1 0,0-1 0,0 1 1,0 0-1,0 0 0,0 0 0,0 0 0,0 1 1,1-1-1,-1 0 0,1 1 0,-2 2 0,-5 16 23,1 1-1,2 0 0,0 0 1,1 1-1,1-1 0,1 1 1,0-1-1,4 33 0,-2-52 31,0 1 0,0-1 0,1 0 0,-1 1 0,1-1 1,-1 0-1,1 1 0,1-1 0,-1 0 0,0 0 0,1 0 0,-1 0 0,1 0 0,0 0 0,0 0 0,0-1 0,3 4 0,-2-4 8,-1-1-1,1 1 1,-1-1-1,1 0 1,0 1 0,-1-1-1,1-1 1,0 1-1,0 0 1,0-1-1,-1 1 1,1-1-1,0 0 1,0 0-1,0 0 1,4-1-1,3 0 65,0-2 0,-1 1 0,1-2 0,0 1 1,-1-1-1,0-1 0,0 1 0,0-2 0,-1 1 0,10-9 0,1-2 7,-1-1-1,0-1 1,-2 0 0,28-41 0,-37 48-86,0-1 1,0 0 0,-1 0 0,-1-1 0,0 1 0,-1-1-1,0 0 1,-1-1 0,0 1 0,0-22 0,-2 34-26,-1 0 1,0-1 0,0 1-1,0 0 1,0-1-1,-1 1 1,1 0 0,0-1-1,-1 1 1,1 0-1,-1-1 1,1 1 0,-1 0-1,1 0 1,-2-2-1,1 2 4,1 1-1,0 0 0,-1-1 0,1 1 0,-1 0 1,1 0-1,-1 0 0,1-1 0,-1 1 0,1 0 0,-1 0 1,1 0-1,-1 0 0,0 0 0,1 0 0,-1 0 1,1 0-1,-1 0 0,1 0 0,-1 0 0,1 0 1,-1 0-1,1 0 0,-1 1 0,1-1 0,-1 0 1,-2 2-16,0 0 0,0-1 0,1 1 1,-1 0-1,1 1 0,0-1 1,-1 0-1,1 1 0,0-1 1,0 1-1,-2 4 0,-5 11 39,0 1 0,2 1 1,0 0-1,1-1 0,1 2 0,1-1 0,1 1 0,0-1 0,2 1 0,0 0 1,3 25-1,-2-45 1,1 0-1,-1 0 1,0 0 0,0 1 0,1-1 0,-1 0 0,0 0 0,1 0-1,-1 0 1,1 0 0,0 0 0,-1 0 0,1 0 0,0 0 0,0 0 0,-1 0-1,1 0 1,0-1 0,0 1 0,0 0 0,0 0 0,0-1 0,0 1-1,0-1 1,0 1 0,0-1 0,1 1 0,-1-1 0,0 0 0,0 1 0,0-1-1,0 0 1,1 0 0,-1 0 0,0 0 0,0 0 0,0 0 0,1 0-1,-1-1 1,0 1 0,0 0 0,0-1 0,0 1 0,1-1 0,0 0 0,4-1 81,-1-1 1,1 0-1,-1 0 1,1 0 0,-1-1-1,0 1 1,6-7-1,8-10 70,-1 0-1,-1-1 0,-1-1 0,21-37 1,-29 45-266,-1-1 0,-1 1 1,0-1-1,-1 0 1,0 0-1,-2-1 0,0 0 1,0 1-1,0-20 1,-21 77-778,13-18 883,1-1 0,1 1 0,1-1 1,2 1-1,3 45 0,-3-68-1,0 0 1,0 0-1,0 0 1,0 0-1,0 1 0,0-1 1,1 0-1,-1 0 1,0 0-1,1 0 0,-1 0 1,1 1-1,-1-1 1,1 0-1,0 0 1,-1 0-1,1-1 0,0 1 1,0 0-1,0 0 1,0 0-1,-1 0 0,1-1 1,0 1-1,0 0 1,0-1-1,1 1 1,-1-1-1,0 1 0,0-1 1,0 0-1,0 1 1,0-1-1,1 0 1,-1 0-1,0 0 0,0 0 1,0 0-1,0 0 1,1 0-1,-1 0 0,0 0 1,0-1-1,0 1 1,0 0-1,1-1 1,-1 1-1,0-1 0,0 1 1,0-1-1,0 0 1,1 0-1,5-3 26,-1-1 1,1 1-1,-1-1 0,0 0 0,0-1 0,7-8 1,5-9-85,0-2 0,-2 1 0,-1-2 1,-1 0-1,-1-1 0,-2 0 1,0-1-1,-2 0 0,-1-1 0,-1 1 1,-2-2-1,3-48 0,-23 119-711,-3 25 636,5-19 392,2 2-1,-7 58 1,17-92-227,0-1 1,1 1 0,0 0 0,1-1-1,1 1 1,1-1 0,0 1 0,0-1-1,2 0 1,0 0 0,13 25-1,29 36-38,19 32-444,-61-97 419,0 1 1,-1-1-1,0 1 0,0 1 0,-1-1 0,-1 0 1,0 1-1,1 14 0,-3-24 28,0 0-1,0 0 0,0 0 1,0 0-1,0 0 1,-1 0-1,1 1 0,0-1 1,-1 0-1,0 0 1,1 0-1,-1 0 1,0-1-1,0 1 0,0 0 1,0 0-1,-2 1 1,2-2 3,0 0 0,0-1 1,0 1-1,0 0 1,0-1-1,-1 1 0,1-1 1,0 0-1,0 1 0,0-1 1,0 0-1,-1 0 1,1 0-1,0 0 0,0 0 1,0 0-1,-1 0 1,1 0-1,0 0 0,0-1 1,-2 0-1,-3-1 11,0 0 1,1-1-1,0 0 0,-1 0 0,1-1 1,0 1-1,1-1 0,-1 0 0,1 0 1,-5-6-1,-19-24-11,2-2 1,2-1-1,1-1 0,-19-43 1,40 78-7,1-1 0,-1 1 0,1 0 0,-1-1 0,1 1 0,0-1 0,0 1 0,1-1 0,-1 0 0,1 1 0,0-1 0,0 0 0,0 1 0,0-1 0,2-6 0,-1 7-52,1 0-1,0 1 1,0-1 0,0 1 0,0 0-1,0-1 1,0 1 0,1 0-1,-1 0 1,1 1 0,0-1 0,-1 0-1,1 1 1,0 0 0,0-1 0,0 1-1,0 1 1,3-2 0,71-29-8457,-36 7-2195</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44.103"/>
    </inkml:context>
    <inkml:brush xml:id="br0">
      <inkml:brushProperty name="width" value="0.025" units="cm"/>
      <inkml:brushProperty name="height" value="0.025" units="cm"/>
    </inkml:brush>
  </inkml:definitions>
  <inkml:trace contextRef="#ctx0" brushRef="#br0">0 0 17617,'1'15'1678,"0"1"1,1-1-1,6 25 0,35 84-298,-43-123-1375,2 4-6,1 0 0,-1 1 0,1-1 0,0 0 0,0 0 0,1-1-1,0 1 1,-1-1 0,1 0 0,1 0 0,-1 0 0,1 0 0,9 6 0,-11-9-155,0 0 1,0 1 0,0-1-1,0 0 1,0-1-1,0 1 1,1 0-1,-1-1 1,0 0 0,0 0-1,1 0 1,-1 0-1,0 0 1,0-1-1,1 1 1,-1-1-1,0 0 1,0 0 0,0 0-1,0-1 1,0 1-1,0-1 1,0 1-1,0-1 1,-1 0-1,4-3 1,-1 0-846,1 0-1,-1-1 1,0 0-1,0 0 1,0 0-1,-1 0 1,0-1 0,0 0-1,-1 0 1,0 0-1,3-9 1,6-31-1878,-8 25 4968,-1 2 3399,-1 7 1441,-5 32-6281,0-7-168,1 0 0,1 1 0,0-1 0,1 14 1,1-25-409,0 1 1,-1-1-1,1 0 1,0 1-1,0-1 1,0 0-1,0 0 1,0 0-1,0 0 1,0 0-1,0 0 1,1 0-1,-1-1 1,0 1 0,1 0-1,-1-1 1,0 1-1,1 0 1,-1-1-1,0 0 1,1 1-1,-1-1 1,1 0-1,-1 0 1,1 0-1,-1 0 1,1 0 0,-1 0-1,1 0 1,-1 0-1,1-1 1,1 0-1,52-10 625,-7-11-554,-40 17-128,1 1 0,0-1 0,0 2 0,0-1 0,1 1 1,-1 1-1,1-1 0,0 2 0,12-2 0,-21 4 2,0-1 0,1 1 0,-1-1 0,0 1 0,0 0 0,0 0 0,0-1 0,0 1 0,0 0 0,0 0-1,0 0 1,0 0 0,0 0 0,-1 0 0,1 0 0,0 0 0,-1 1 0,1-1 0,-1 0 0,1 0 0,-1 0 0,0 1 0,1-1 0,-1 0 0,0 1 0,0-1 0,0 0 0,0 2 0,4 51 770,-4-35-603,1-15-135,0-1 1,-1 0-1,1 0 0,1 0 1,-1 0-1,0 0 1,1 0-1,-1 0 1,1-1-1,3 4 1,10 4-774,-14-10 495,0 0-1,0 0 1,0 0 0,0 0-1,0 0 1,0 0-1,0 0 1,0-1 0,0 1-1,0 0 1,0-1 0,-1 1-1,1-1 1,0 1-1,0-1 1,0 1 0,-1-1-1,1 0 1,1-1 0,6-9-5435</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44.848"/>
    </inkml:context>
    <inkml:brush xml:id="br0">
      <inkml:brushProperty name="width" value="0.025" units="cm"/>
      <inkml:brushProperty name="height" value="0.025" units="cm"/>
    </inkml:brush>
  </inkml:definitions>
  <inkml:trace contextRef="#ctx0" brushRef="#br0">82 41 11371,'0'0'16570,"-9"11"-16372,0 3-80,1-1 0,1 1 0,0 0 0,0 1 0,2 0-1,0 0 1,0 0 0,2 1 0,-3 20 0,0 27 220,3 0 0,2 0-1,9 68 1,-8-220-1132,2 43 325,-3-1 1,-9-74 0,52 143 302,-35-18-8,0-1 0,0 0 0,1-1-1,-1 0 1,1 0 0,-1-1 0,1 1 0,0-2 0,-1 1-1,1-1 1,0 0 0,0-1 0,-1 0 0,1 0 0,0-1-1,-1 1 1,1-2 0,-1 1 0,0-1 0,0 0 0,0-1-1,0 1 1,0-1 0,-1-1 0,0 1 0,0-1 0,0-1 0,0 1-1,-1-1 1,0 1 0,0-1 0,-1-1 0,1 1 0,-1-1-1,-1 0 1,1 0 0,-1 0 0,0 0 0,3-13 0,-3-7 773,0 1-1,-2-43 1,-1 56-175,0 14-403,0-1 1,0 0-1,-1 0 0,1 1 0,0-1 0,0 0 1,-1 0-1,1 1 0,0-1 0,0 0 0,-1 0 0,1 0 1,0 0-1,-1 1 0,1-1 0,0 0 0,-1 0 1,1 0-1,0 0 0,-1 0 0,1 0 0,0 0 0,-1 0 1,1 0-1,0 0 0,-1 0 0,1 0 0,0 0 1,-1 0-1,1 0 0,0-1 0,-1 1 0,1 0 0,0 0 1,-1 0-1,1 0 0,0-1 0,0 1 0,-1 0 1,1 0-1,0-1 0,0 1 0,-1 0 0,1 0 0,0-1 1,0 1-1,0 0 0,-1-1 0,1 1 0,0 0 1,0 0-1,0-1 0,0 1 0,0 0 0,0-1 0,0 1 1,0-1-1,-18 29 245,6-2 248,2 0-1,0 0 1,2 1 0,1 0-1,1 0 1,1 1 0,2 0-1,0 42 1,3-67-506,0-1 1,0 1-1,1 0 0,0 0 1,-1 0-1,1-1 1,0 1-1,0 0 0,0-1 1,1 1-1,-1-1 0,1 1 1,-1-1-1,1 0 0,0 1 1,0-1-1,0 0 0,0 0 1,0 0-1,0-1 0,5 4 1,25 7-2854,1-9-5715,-16-3-2080</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45.726"/>
    </inkml:context>
    <inkml:brush xml:id="br0">
      <inkml:brushProperty name="width" value="0.025" units="cm"/>
      <inkml:brushProperty name="height" value="0.025" units="cm"/>
    </inkml:brush>
  </inkml:definitions>
  <inkml:trace contextRef="#ctx0" brushRef="#br0">104 279 17713,'0'0'5061,"-9"-1"-2979,6 1-2011,1-1 1,-1 1 0,0 0-1,0-1 1,1 1 0,-1 1 0,0-1-1,1 0 1,-1 1 0,0-1 0,1 1-1,-1 0 1,0 0 0,1 0 0,-1 0-1,1 0 1,0 1 0,-1-1-1,1 1 1,0-1 0,0 1 0,0 0-1,0 0 1,0 0 0,0 0 0,1 0-1,-1 1 1,1-1 0,-1 0 0,1 1-1,-1 2 1,-2 2 50,1 1 1,0 0-1,0 0 1,1 0-1,0 1 1,0-1-1,0 11 1,1-17-116,1-1 0,0 1 1,0 0-1,0-1 0,0 1 0,0 0 1,1 0-1,-1-1 0,1 1 0,-1 0 1,1-1-1,-1 1 0,1 0 1,0-1-1,0 1 0,0-1 0,0 1 1,0-1-1,0 0 0,0 1 0,0-1 1,0 0-1,1 0 0,-1 0 1,0 0-1,1 0 0,-1 0 0,1 0 1,0 0-1,-1-1 0,1 1 0,-1-1 1,1 1-1,0-1 0,0 1 0,-1-1 1,1 0-1,0 0 0,3 0 1,0 0-21,0-1 0,-1 1 1,1-1-1,0 0 1,0 0-1,0-1 1,-1 1-1,1-1 0,-1 0 1,1 0-1,-1-1 1,0 0-1,0 1 1,0-1-1,0 0 1,0-1-1,-1 1 0,1-1 1,-1 1-1,0-1 1,0 0-1,-1-1 1,1 1-1,2-5 0,0-2 63,0 0-1,-1-1 0,0 1 0,-1-1 0,0 1 0,-1-1 0,0 0 1,0-22-1,-2 34-40,0 0 1,0 0 0,-1-1 0,1 1-1,0 0 1,-1 0 0,1 0-1,0 0 1,-1 0 0,1 0-1,0 0 1,-1 0 0,1 0 0,0 0-1,-1 0 1,1 0 0,0 0-1,-1 0 1,1 0 0,0 0 0,-1 0-1,1 0 1,0 0 0,0 1-1,-1-1 1,1 0 0,0 0-1,-1 0 1,1 1 0,0-1 0,0 0-1,-1 1 1,-3 4 4,0 0 0,1 1 0,-1 0 0,1 0 0,0 0 0,1 0-1,0 0 1,0 1 0,0-1 0,-1 11 0,1-7-20,1 1 0,0-1 1,0 1-1,1 0 0,0-1 0,3 13 0,-3-21-36,1-1 1,-1 1-1,1 0 0,-1 0 0,1-1 1,0 1-1,0-1 0,0 1 0,0-1 1,0 1-1,0-1 0,0 0 0,0 1 1,0-1-1,1 0 0,-1 0 0,1 0 1,-1 0-1,1 0 0,-1 0 0,3 1 1,0-1-30,0 0 1,0 0-1,0 0 1,0 0 0,0-1-1,0 0 1,0 0-1,0 0 1,5-1 0,0 0-219,1-1 0,-1 0 0,0 0 0,0-1 0,0 0 0,-1-1 0,15-8 0,-3-3-242,-1-1 0,-1 0 1,0-2-1,-1 0 1,-1-2-1,0 1 0,17-31 1,-17 22 225,0 0 0,-2-1 0,-2 0 0,0-2 0,9-39 0,-20 45 756,-1 24-413,0 1 0,0 0 1,0 0-1,-1 0 0,1-1 0,0 1 0,0 0 0,-1 0 0,1 0 0,0 0 0,0 0 0,-1 0 0,1-1 0,0 1 0,-1 0 0,1 0 0,0 0 0,0 0 0,-1 0 0,1 0 1,0 0-1,-1 0 0,1 0 0,0 0 0,0 1 0,-1-1 0,1 0 0,0 0 0,-1 0 0,1 0 0,0 0 0,0 0 0,-1 1 0,1-1 0,0 0 0,0 0 0,0 0 0,-1 1 1,1-1-1,0 0 0,-5 4 188,1 0 1,0 1-1,0-1 1,1 1 0,-1-1-1,-2 7 1,-6 12 8,2 0 1,0 1 0,2 0 0,0 1 0,2 0-1,1 0 1,1 0 0,1 1 0,1-1-1,1 1 1,4 38 0,-3-63-229,0 1 0,0-1 0,0 1 0,0-1 0,0 1 0,1-1 0,-1 1 0,1-1 1,-1 0-1,1 1 0,0-1 0,-1 0 0,1 1 0,0-1 0,0 0 0,0 0 0,0 1 0,0-1 0,0 0 0,0 0 0,0 0 0,1 0 0,-1-1 0,0 1 0,0 0 0,1 0 0,1 0 1,-1-1 3,-1 0 1,1 0 0,-1 0 0,1 0 0,-1 0 0,0 0 0,1-1 0,-1 1 0,0-1 0,1 1 0,-1-1 0,0 1 0,1-1 0,-1 0 0,0 1 0,0-1 0,0 0 0,0 0 0,0 0 0,0 0 0,0 0 0,0 0 0,0 0 0,0 0 0,0-1 0,-1 1 0,1 0 0,0-3 0,5-9-7,-1 0 0,-1-1 1,0 1-1,-1-1 0,0 0 1,-1-1-1,-1 1 0,0 0 1,-1 0-1,-3-22 0,3 36-9,0 0-1,0-1 0,1 1 1,-1 0-1,0 0 1,0-1-1,0 1 0,0 0 1,0 0-1,0-1 0,0 1 1,0 0-1,0 0 1,0-1-1,0 1 0,0 0 1,0 0-1,-1-1 1,1 1-1,0 0 0,0 0 1,0 0-1,0-1 0,0 1 1,0 0-1,-1 0 1,1 0-1,0-1 0,0 1 1,0 0-1,0 0 1,-1 0-1,1 0 0,0-1 1,0 1-1,-1 0 0,1 0 1,0 0-1,0 0 1,0 0-1,-1 0 0,1 0 1,0 0-1,0 0 1,-1 0-1,1 0 0,0 0 1,0 0-1,-1 0 0,1 0 1,0 0-1,0 0 1,-1 0-1,1 0 0,0 0 1,-1 0-1,-6 14-132,7-10 148,-1 0 0,1 0 1,0 0-1,0 0 0,0 0 0,1 0 0,0 0 1,-1 0-1,1-1 0,1 1 0,-1 0 0,0 0 1,1-1-1,0 1 0,0-1 0,0 1 1,4 4-1,-2-5-4,-1 0 1,1 0-1,0-1 0,-1 1 1,1-1-1,0 0 1,1 0-1,-1-1 0,0 1 1,0-1-1,1 0 1,-1 0-1,1 0 0,-1-1 1,8 1-1,-2-1 63,1-1 0,-1 0-1,0 0 1,0-1 0,1 0-1,-1-1 1,-1 0 0,1 0-1,0-1 1,9-6 0,-12 6-57,-1 1 0,0-1 1,0 0-1,0-1 0,0 0 1,-1 0-1,1 0 0,-1 0 1,-1-1-1,1 0 0,-1 0 1,0 0-1,0 0 0,5-14 0,-8 2 596,-13 15 89,10 3-622,-1 1 0,0 0 0,0 1 0,1-1 0,-1 0 0,1 1 0,0-1 0,-1 1-1,-3 3 1,1 2 162,-1-1 0,1 1-1,0 1 1,1-1-1,-1 1 1,-3 9-1,7-13-172,-1 0-1,0 1 0,1-1 0,0 0 1,0 1-1,0-1 0,1 1 0,-1-1 1,1 1-1,0-1 0,1 1 0,-1 0 1,2 6-1,-1-10-56,0 1-1,0-1 1,0 0 0,0 1 0,0-1 0,0 0-1,0 0 1,0 0 0,1 0 0,-1 0-1,0 0 1,1 0 0,-1 0 0,0 0 0,1-1-1,-1 1 1,1-1 0,0 1 0,-1-1 0,1 1-1,-1-1 1,1 0 0,0 0 0,-1 0-1,1 0 1,0 0 0,1 0 0,1 0-262,-1-1 0,1 1 1,-1-1-1,1 1 0,-1-1 1,0 0-1,0 0 0,1 0 0,-1-1 1,0 1-1,0-1 0,3-2 1,-2 1-1035,-1-1 0,0 0 0,0 0 0,0 0 0,0-1 0,0 1 0,3-9 0,5-16-9031</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46.053"/>
    </inkml:context>
    <inkml:brush xml:id="br0">
      <inkml:brushProperty name="width" value="0.025" units="cm"/>
      <inkml:brushProperty name="height" value="0.025" units="cm"/>
    </inkml:brush>
  </inkml:definitions>
  <inkml:trace contextRef="#ctx0" brushRef="#br0">24 1 18321,'0'0'8360,"-24"65"-8136,27-48-159,10 2-1251,5-3-1568,-3-3-1474,6-4-2018</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46.430"/>
    </inkml:context>
    <inkml:brush xml:id="br0">
      <inkml:brushProperty name="width" value="0.025" units="cm"/>
      <inkml:brushProperty name="height" value="0.025" units="cm"/>
    </inkml:brush>
  </inkml:definitions>
  <inkml:trace contextRef="#ctx0" brushRef="#br0">87 57 6246,'0'0'17013,"-11"10"-15726,5-5-1159,-36 33 1295,39-36-1295,1 1 1,-1 0 0,1 0-1,0 0 1,-1 1 0,1-1-1,1 0 1,-1 1 0,1-1-1,-1 1 1,1 0 0,0 0-1,0-1 1,0 5 0,1-7-125,1-1 0,-1 1 1,1 0-1,-1-1 1,1 1-1,0-1 0,-1 1 1,1-1-1,0 1 1,-1-1-1,1 1 0,0-1 1,0 0-1,-1 1 1,1-1-1,0 0 0,0 0 1,-1 0-1,1 0 1,0 1-1,0-1 0,0 0 1,0 0-1,-1 0 1,1-1-1,0 1 0,1 0 1,25-2-304,-27 2 298,18-2-1371,0-2-1,-1 0 0,25-10 0,17-10-7101,-35 12-671</inkml:trace>
  <inkml:trace contextRef="#ctx0" brushRef="#br0" timeOffset="1">357 3 18225,'0'0'3182,"-10"-1"-230,7 1-2785,-5-1 470,-1 1-1,0 0 1,0 0-1,-11 2 1,19-2-610,-1 0-1,1 0 1,0 0-1,0 1 1,0-1 0,-1 0-1,1 0 1,0 1 0,0-1-1,0 1 1,0-1 0,0 1-1,0-1 1,0 1-1,0 0 1,0 0 0,0-1-1,0 1 1,0 0 0,0 0-1,1 0 1,-1 0 0,0 0-1,1 0 1,-1 0-1,0 0 1,1 0 0,-1 0-1,1 0 1,0 1 0,-1-1-1,1 0 1,0 0 0,0 0-1,0 1 1,0-1-1,0 0 1,0 0 0,0 0-1,0 1 1,0-1 0,1 0-1,-1 0 1,0 0-1,1 0 1,-1 1 0,2 0-1,-1 0-172,0-1-1,0 1 1,1-1-1,-1 0 1,0 0-1,1 0 1,-1 0-1,1 0 0,-1 0 1,1 0-1,-1 0 1,1-1-1,0 1 1,-1 0-1,1-1 1,2 1-1,39 7-2644,-18-4 1187,-11 0 1472,0 1 0,-1 0 1,0 1-1,17 9 0,-28-14 268,1 1 0,-1 0 0,0-1 0,1 1 0,-1 0 0,0 0 0,0 1 0,0-1-1,-1 0 1,1 1 0,0-1 0,1 5 0,-2-5 29,-1-1 0,0 1 1,0-1-1,1 1 0,-1-1 0,0 1 0,-1 0 0,1-1 1,0 1-1,0-1 0,-1 1 0,1-1 0,-1 1 0,1-1 1,-1 1-1,1-1 0,-1 1 0,0-1 0,0 0 0,0 0 1,0 1-1,0-1 0,0 0 0,0 0 0,-2 2 0,-5 2 183,1 1-1,-1-1 1,0-1-1,0 1 1,0-1-1,-1-1 0,1 0 1,-1 0-1,0 0 1,0-1-1,-15 1 1,23-3-434,1 1 0,-1-1 1,1 0-1,-1 0 1,1 0-1,0 0 0,-1 0 1,1 0-1,-1 0 0,1 0 1,-1 0-1,1 0 1,-1 0-1,1 0 0,0-1 1,-1 1-1,1 0 0,-1 0 1,1 0-1,-1-1 1,1 1-1,0 0 0,-1 0 1,1-1-1,0 1 1,-1 0-1,1-1 0,0 1 1,-1 0-1,1-1 0,0 1 1,0 0-1,0-1 1,-1 1-1,1-1 0,0 1 1,0 0-1,0-1 1,0 1-1,0-1 0,-1 1 1,1-1-1,0 1 0,0-1 1,0 1-1,0 0 1,1-1-1,-1 1 0,0-1 1,0 1-1,0-1 0,0-22-8909</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47.448"/>
    </inkml:context>
    <inkml:brush xml:id="br0">
      <inkml:brushProperty name="width" value="0.025" units="cm"/>
      <inkml:brushProperty name="height" value="0.025" units="cm"/>
    </inkml:brush>
  </inkml:definitions>
  <inkml:trace contextRef="#ctx0" brushRef="#br0">70 164 8904,'4'-14'2803,"-2"8"-2460,15-52 3256,-14 43-1578,0 1 1,-1-1-1,0-17 0,-2 32-1979,0 0 0,1-1 0,-1 1 0,0 0-1,0-1 1,0 1 0,0 0 0,0 0-1,0-1 1,0 1 0,0 0 0,0 0 0,0-1-1,0 1 1,0 0 0,0-1 0,0 1-1,-1 0 1,1 0 0,0-1 0,0 1 0,0 0-1,0 0 1,0 0 0,-1-1 0,1 1-1,0 0 1,0 0 0,0 0 0,-1-1 0,1 1-1,0 0 1,0 0 0,0 0 0,-1 0-1,1 0 1,0-1 0,0 1 0,-1 0 0,1 0-1,0 0 1,-1 0 0,1 0 0,0 0-1,0 0 1,-1 0 0,1 0 0,0 0 0,0 0-1,-1 0 1,1 0 0,0 0 0,-1 0-1,1 0 1,0 1 0,0-1 0,-1 0 0,1 0-1,0 0 1,0 0 0,0 0 0,-1 1-1,1-1 1,0 0 0,0 0 0,0 0 0,-1 1-1,1-1 1,0 1 0,-14 15 60,3 11 7,1 0-1,1 1 0,1 0 0,-6 41 0,-5 118 115,17-157-156,-1-3 18,2 1 1,0-1 0,2 1 0,0-1 0,10 46 0,-1-56 541,0-22 274,4-30-54,-10 6-855,0 0 0,-2 0 0,-1 0 0,-1 0 0,-2 0 0,0 0 0,-3 0 0,0 0 0,-14-42 0,19 70-104,-1 1-1,1-1 1,0 1-1,0 0 1,0-1-1,0 1 1,0-1-1,0 1 1,0-1-1,0 1 1,0-1-1,0 1 1,0-1 0,0 1-1,0 0 1,0-1-1,0 1 1,1-1-1,-1 1 1,0-1-1,0 1 1,0 0-1,1-1 1,-1 1-1,0 0 1,0-1-1,1 1 1,-1-1 0,0 1-1,1 0 1,-1 0-1,1-1 1,-1 1-1,0 0 1,1 0-1,-1-1 1,1 1-1,-1 0 1,0 0-1,1 0 1,-1 0-1,1 0 1,-1 0 0,1 0-1,-1 0 1,1 0-1,-1 0 1,0 0-1,1 0 1,-1 0-1,1 0 1,-1 0-1,1 0 1,-1 0-1,1 1 1,-1-1-1,1 0 1,39 10-2315,-24-5 764,2-2 168,0 0-1,1-1 1,-1-1-1,0-1 1,0-1-1,25-3 1,-17-10 4685,-25 13-2571,0 0 0,0 0 0,0 0-1,0 0 1,0 0 0,0-1-1,0 1 1,-1 0 0,1-1 0,0 1-1,-1 0 1,1-1 0,-1 1 0,0-1-1,1 1 1,-1-4 0,-4 4 2215,-14 5-2124,11 2-663,0 1 0,0-1-1,0 1 1,1 0-1,0 1 1,-6 9-1,9-13-29,0 0-1,1 1 0,-1-1 1,1 1-1,0-1 0,0 1 1,0 0-1,1-1 1,0 1-1,0 0 0,0 0 1,0 0-1,1 9 1,0-14-15,1 1 0,-1 0 1,1-1-1,0 1 0,0 0 1,-1-1-1,1 1 0,0-1 0,0 0 1,0 1-1,0-1 0,-1 1 1,1-1-1,0 0 0,0 0 1,0 0-1,0 1 0,0-1 1,0 0-1,0 0 0,0 0 1,0-1-1,0 1 0,0 0 0,-1 0 1,1 0-1,0-1 0,0 1 1,1-1-1,29-8-93,-23 3-107,-1 1-1,0-1 1,0 0-1,0-1 1,0 0-1,-1 0 1,0 0-1,-1-1 1,0 0-1,0 0 1,0 0-1,-1-1 1,-1 1-1,1-1 0,2-11 1,-9 50 127,1-21 33,1 0 0,1-1 0,-1 1 0,1-1-1,1 1 1,0 0 0,2 9 0,-3-17-18,1 1 0,-1-1 1,1 1-1,0-1 0,-1 1 0,1-1 0,0 0 0,0 1 1,0-1-1,0 0 0,1 0 0,-1 0 0,0 0 0,0 0 0,1 0 1,-1 0-1,3 1 0,-1-1-107,0 0 0,0 0-1,0-1 1,0 1 0,0-1 0,0 0 0,0 0 0,1 0 0,-1 0-1,0 0 1,0-1 0,5-1 0,-2 0-269,1-1 0,0 0 1,-1 0-1,0 0 0,0-1 0,0 0 0,0 0 0,7-6 1,22-21-4998</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47.787"/>
    </inkml:context>
    <inkml:brush xml:id="br0">
      <inkml:brushProperty name="width" value="0.025" units="cm"/>
      <inkml:brushProperty name="height" value="0.025" units="cm"/>
    </inkml:brush>
  </inkml:definitions>
  <inkml:trace contextRef="#ctx0" brushRef="#br0">103 0 15727,'0'0'1479,"-8"14"-401,-7 9-44,2 0 0,1 1 0,1 1-1,1 0 1,-13 49 0,19-54-536,1 1 0,1 0 0,1 26 0,1-41-469,0-1 0,0 0 0,0 1 0,1-1 1,0 0-1,0 0 0,1 1 0,0-1 1,-1 0-1,2 0 0,-1 0 0,0-1 0,1 1 1,0-1-1,0 1 0,1-1 0,-1 0 0,5 4 1,-6-7 39,0 0 0,0 0 0,0 0 0,0 0 1,0 0-1,1 0 0,-1 0 0,0-1 0,1 1 1,-1-1-1,0 0 0,1 0 0,-1 0 0,1 0 1,-1 0-1,0 0 0,1-1 0,-1 1 0,1-1 1,-1 0-1,0 1 0,0-1 0,0 0 1,1 0-1,-1-1 0,3-1 0,5-4 118,0-1 1,0 0-1,15-16 0,-16 16-258,13-14 263,-1-1-1,22-32 1,-10-4-1086,-30 53 117,-1-1-1,0 0 1,0 0 0,-1 0-1,1 0 1,-1-13 0,-8 19-10775</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48.160"/>
    </inkml:context>
    <inkml:brush xml:id="br0">
      <inkml:brushProperty name="width" value="0.025" units="cm"/>
      <inkml:brushProperty name="height" value="0.025" units="cm"/>
    </inkml:brush>
  </inkml:definitions>
  <inkml:trace contextRef="#ctx0" brushRef="#br0">0 45 15599,'0'0'10538,"56"20"-10410,-35-29-224,3-3-1506,0-1-1825,2 0-2306,-5-5-5926</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48.502"/>
    </inkml:context>
    <inkml:brush xml:id="br0">
      <inkml:brushProperty name="width" value="0.025" units="cm"/>
      <inkml:brushProperty name="height" value="0.025" units="cm"/>
    </inkml:brush>
  </inkml:definitions>
  <inkml:trace contextRef="#ctx0" brushRef="#br0">152 0 19571,'0'0'357,"-6"14"1106,-1 6-737,0 1 0,1 1 0,1-1 0,1 1 0,1 0 0,-1 25 0,5-11-528,1 1-1,12 61 1,-13-82-3208,-7-12 335,-19-21-1731,-24-39-1075,42 47 5240,-24-37 1007,21 15 5841,37 29-3055,-24 2-3202,54 1 355,21 0-2319,-26-4-5196,-20-3-3194</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49.075"/>
    </inkml:context>
    <inkml:brush xml:id="br0">
      <inkml:brushProperty name="width" value="0.025" units="cm"/>
      <inkml:brushProperty name="height" value="0.025" units="cm"/>
    </inkml:brush>
  </inkml:definitions>
  <inkml:trace contextRef="#ctx0" brushRef="#br0">142 109 13741,'0'0'3694,"-9"0"-1078,-1 0-1740,-1 1 1,0 0-1,1 0 0,0 1 1,-13 4-1,20-5-705,0 0 0,0 0 1,0 0-1,0 0 0,0 1 0,0-1 1,0 1-1,1 0 0,-1-1 0,1 1 1,-1 0-1,1 1 0,-1-1 0,1 0 1,0 1-1,0-1 0,1 1 0,-1 0 1,0 0-1,1-1 0,-1 1 0,1 0 1,0 0-1,0 0 0,0 5 0,1-7-163,0 0-1,0 0 0,1 0 0,-1 0 0,1 0 0,-1 0 0,1-1 0,-1 1 0,1 0 0,0 0 0,-1 0 0,1-1 0,0 1 0,0 0 0,-1 0 0,1-1 0,0 1 0,0-1 1,0 1-1,0-1 0,0 1 0,0-1 0,0 0 0,0 1 0,0-1 0,0 0 0,0 0 0,0 0 0,0 0 0,0 0 0,0 0 0,2 0 0,44 1-284,-37-1 17,35 1-984,-22 1 872,0-2 0,29-3 1,-49 2 522,0 0 0,0 0 0,0 0 0,0 0 0,-1-1 0,1 1 0,-1-1 0,1 0 0,-1 0 0,0 0 0,1 0 1,-1 0-1,0 0 0,0 0 0,-1-1 0,1 1 0,0-1 0,-1 0 0,1 1 0,-1-1 0,0 0 0,0 0 0,0 0 0,0-4 0,2-5-225,0 0 0,-1 0 0,-1 0 0,0-18 0,-1 30 51,0-1 0,0 0 0,1 1 1,-1-1-1,0 1 0,0-1 1,0 1-1,0-1 0,0 0 1,0 1-1,1-1 0,-1 1 1,0-1-1,1 1 0,-1-1 1,0 1-1,1-1 0,-1 1 1,0 0-1,1-1 0,-1 1 0,1 0 1,-1-1-1,1 1 0,-1 0 1,1-1-1,-1 1 0,1 0 1,-1 0-1,1-1 0,-1 1 1,1 0-1,-1 0 0,1 0 1,0 0-1,-1 0 0,1 0 1,-1 0-1,1 0 0,-1 0 1,1 0-1,0 0 0,-1 0 0,1 0 1,-1 1-1,1-1 0,39 14-62,-6-2 121,-24-10-76,1-1 1,-1 0-1,1 0 0,-1-2 1,1 1-1,18-4 1,-26 3 27,0 1 1,-1-1 0,1 0-1,-1 0 1,1 0 0,-1 0-1,0 0 1,1 0-1,-1-1 1,0 0 0,0 1-1,0-1 1,0 0 0,0 0-1,0 0 1,-1 0 0,1 0-1,-1 0 1,1 0 0,-1-1-1,0 1 1,0 0-1,0-1 1,0 1 0,0-1-1,0 0 1,-1 1 0,1-1-1,-1 1 1,0-1 0,0-4-1,0 6 10,-1 0 0,1 1 1,-1-1-1,1 0 0,-1 0 0,1 0 0,-1 1 0,0-1 1,0 0-1,1 1 0,-1-1 0,0 0 0,0 1 0,1-1 0,-1 1 1,0-1-1,0 1 0,0 0 0,0-1 0,0 1 0,0 0 0,0 0 1,0-1-1,0 1 0,0 0 0,0 0 0,0 0 0,0 0 1,0 0-1,0 1 0,0-1 0,0 0 0,0 0 0,0 1 0,1-1 1,-3 1-1,-37 13 124,35-11-59,1 1 1,0 0 0,0 0 0,0 1-1,1-1 1,0 1 0,0 0 0,0 0 0,0 0-1,1 0 1,-3 6 0,5-10-55,-1 1 0,1-1 0,-1 1-1,1-1 1,-1 1 0,1-1 0,0 1 0,0-1 0,0 1 0,0 0 0,0-1 0,0 1-1,0-1 1,1 1 0,-1 0 0,0-1 0,1 1 0,-1-1 0,1 1 0,0-1 0,0 0 0,-1 1-1,1-1 1,0 0 0,0 1 0,0-1 0,0 0 0,0 0 0,1 0 0,-1 0 0,0 0-1,0 0 1,1 0 0,-1 0 0,1 0 0,-1-1 0,1 1 0,-1-1 0,1 1 0,-1-1 0,1 1-1,2-1 1,12 2-170,-1-1-1,1-1 1,0 0-1,-1-1 0,1-1 1,-1 0-1,1-1 1,-1 0-1,26-11 0,-19 6 498,0-1 0,-1-1 0,0 0 0,34-25 0,-60 38-210,1 0-1,1 0 1,-1 1-1,0-1 1,1 1-1,0 0 1,-1 0-1,2 0 0,-1 0 1,0 0-1,1 1 1,0-1-1,0 1 1,0 0-1,1 0 1,-1-1-1,0 9 1,2-12-121,0 0 0,0 0 0,1-1 1,-1 1-1,1 0 0,-1 0 0,0 0 1,1-1-1,-1 1 0,1 0 0,-1-1 1,1 1-1,0 0 0,-1-1 0,1 1 1,0-1-1,-1 1 0,1-1 0,0 1 1,0-1-1,0 1 0,-1-1 0,1 0 1,0 0-1,0 1 0,0-1 0,0 0 1,0 0-1,-1 0 0,3 0 1,33 1 68,-26-1-103,0-1-237,1 0 0,0-1 0,-1 0 0,1-1 1,-1 0-1,0 0 0,1-1 0,17-11 0,31-10-1708,-58 25 1905,-10 29-44,2 2-2020,4 15-5263,3-33 110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4.563"/>
    </inkml:context>
    <inkml:brush xml:id="br0">
      <inkml:brushProperty name="width" value="0.025" units="cm"/>
      <inkml:brushProperty name="height" value="0.025" units="cm"/>
    </inkml:brush>
  </inkml:definitions>
  <inkml:trace contextRef="#ctx0" brushRef="#br0">137 294 20948,'-5'0'177,"1"-1"0,-1 1 1,1 0-1,-1 0 0,1 0 0,-1 1 1,1 0-1,-1-1 0,1 2 0,-1-1 1,1 0-1,0 1 0,0 0 0,0 0 1,0 0-1,0 0 0,0 1 0,1 0 1,-1 0-1,1 0 0,-1 0 0,1 0 0,-3 4 1,2-1-89,0 1 0,0 0 1,0-1-1,1 1 0,0 0 0,0 0 1,1 1-1,0-1 0,0 1 1,0-1-1,1 1 0,0-1 0,1 9 1,0-15-91,0 0 0,-1 0 0,1 0 1,0 0-1,0 0 0,0 0 0,1 0 0,-1 0 1,0 0-1,0 0 0,0 0 0,1 0 0,-1-1 1,0 1-1,1 0 0,-1 0 0,1 0 0,-1 0 1,1 0-1,-1-1 0,1 1 0,0 0 1,-1-1-1,1 1 0,0 0 0,0-1 0,-1 1 1,1-1-1,0 1 0,0-1 0,2 1 0,-1 0 4,0-1 0,1-1-1,-1 1 1,1 0-1,-1-1 1,0 1 0,1-1-1,-1 1 1,0-1-1,0 0 1,1 0 0,2-2-1,6-4 37,0 0 1,0-1-1,18-17 0,-4-1-2,-2-1-1,-1 0 0,-1-2 1,-1-1-1,-1 0 1,-2-2-1,-2 0 0,0 0 1,-3-2-1,16-60 1,-25 74-131,-8 29-140,-9 32 113,1 8 526,3 1 0,1 0 0,3 0-1,3 0 1,3 79 0,0-125-365,0-1 0,1 1-1,-1-1 1,1 1 0,0-1-1,0 0 1,0 1 0,0-1 0,1 0-1,-1 0 1,1 0 0,0 0-1,0 0 1,0 0 0,0 0 0,1 0-1,4 4 1,-4-6-20,0 1-1,-1-1 1,1 0 0,0 0-1,0 0 1,0 0 0,0 0-1,-1-1 1,1 1 0,0-1-1,0 0 1,0 0 0,0 0-1,1 0 1,-1 0 0,-1-1-1,1 1 1,0-1 0,0 0-1,0 0 1,5-2 0,2-2 33,-1-1-1,1 1 1,-1-2 0,0 1 0,-1-1-1,0 0 1,0-1 0,0 0-1,-1 0 1,-1-1 0,1 0 0,-1 0-1,8-17 1,-7 11-93,0 0 0,-1 0 0,-1 0 0,0-1 1,-1 0-1,-1 0 0,0 0 0,0-26 0,-2 41 4,-1-1 0,0 1 0,0 0 1,0-1-1,-1 1 0,1 0 0,0-1 0,0 1 1,-1 0-1,1-1 0,-1 1 0,1 0 0,-1 0 1,1 0-1,-2-2 0,2 3 15,-1 0 0,1-1-1,-1 1 1,1 0 0,-1 0 0,1-1 0,0 1 0,-1 0-1,1 0 1,-1 0 0,1 0 0,-1 0 0,1 0-1,-1 0 1,1 0 0,-1 0 0,1 0 0,-1 0 0,1 0-1,-1 0 1,1 0 0,-1 0 0,1 0 0,0 0 0,-1 1-1,1-1 1,-1 0 0,-2 2-13,1 0-1,-1-1 0,1 1 1,0 0-1,0 1 1,0-1-1,0 0 1,0 0-1,0 1 1,1-1-1,-3 6 1,-3 9 77,0 1 0,2 0 0,0 1 1,1-1-1,1 1 0,1 0 0,0 0 1,2 0-1,1 28 0,-1-46-23,1 1 1,-1 0-1,0 0 0,0-1 0,1 1 0,-1 0 1,1 0-1,-1-1 0,1 1 0,0 0 1,-1-1-1,1 1 0,0-1 0,0 1 1,0-1-1,1 1 0,-1-1 0,0 0 0,0 0 1,1 1-1,-1-1 0,1 0 0,-1 0 1,1 0-1,-1 0 0,1-1 0,-1 1 1,1 0-1,0-1 0,0 1 0,-1-1 0,1 0 1,0 1-1,0-1 0,-1 0 0,1 0 1,0 0-1,3-1 0,0 1 52,0-1 0,1-1 1,-1 1-1,0-1 0,0 0 0,1 0 0,-1 0 0,-1-1 1,1 0-1,0 0 0,5-5 0,3-2-43,-1-1 0,0-1 0,-1 0 0,-1 0 0,0-1 0,-1 0 0,0-1 1,-1 0-1,0 0 0,-1-1 0,-1 0 0,0 0 0,-1-1 0,-1 1 0,0-1 0,-1 0 0,1-23 0,-5 40-41,1 0 0,0-1 0,-1 1 0,1 0-1,-1 0 1,1 0 0,-1 0 0,1-1 0,-1 1 0,1 0-1,-1-1 1,0 1 0,0 0 0,1-1 0,-1 1 0,0-1-1,0 1 1,0-1 0,1 1 0,-1-1 0,0 0 0,0 1-1,0-1 1,0 0 0,0 0 0,0 0 0,0 1-1,0-1 1,0 0 0,0 0 0,0 0 0,0-1 0,0 1-1,0 0 1,1 0 0,-1-1 0,0 1 0,0 0 0,0-1-1,0 1 1,0-1 0,0 1 0,1-1 0,-1 1 0,0-1-1,0 1 1,1-1 0,-1 0 0,1 0 0,-1 1 0,0-1-1,1 0 1,-1 0 0,1 0 0,0 1 0,-1-1 0,1 0-1,0 0 1,-1 0 0,1 0 0,0 0 0,0 0 0,0 0-1,0 0 1,0 0 0,0 0 0,0-1 0,-6 19 54,0-1 0,1 2 0,1-1 1,1 0-1,0 1 0,2 0 0,0-1 1,0 1-1,2 0 0,4 28 0,-5-42 0,1 0-1,0 0 0,0 0 1,0 0-1,0-1 1,1 1-1,0 0 0,-1-1 1,1 1-1,1-1 0,-1 0 1,0 1-1,1-1 1,-1 0-1,1-1 0,0 1 1,0 0-1,0-1 1,1 1-1,-1-1 0,0 0 1,1 0-1,0-1 1,-1 1-1,1-1 0,0 0 1,0 1-1,0-2 1,-1 1-1,1 0 0,0-1 1,0 0-1,0 0 0,0 0 1,0 0-1,4-1 1,-1 0-103,-1 0 1,0-1 0,1 1-1,-1-1 1,0-1 0,0 1-1,0-1 1,-1 0 0,1 0-1,5-5 1,-7 5-253,0 0 1,0 0-1,-1-1 1,1 0-1,-1 0 1,1 0-1,-1 0 1,-1 0-1,1-1 1,-1 1-1,1-1 1,-1 0-1,1-5 1,3-28-5486,-5-3-3309</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51.761"/>
    </inkml:context>
    <inkml:brush xml:id="br0">
      <inkml:brushProperty name="width" value="0.025" units="cm"/>
      <inkml:brushProperty name="height" value="0.025" units="cm"/>
    </inkml:brush>
  </inkml:definitions>
  <inkml:trace contextRef="#ctx0" brushRef="#br0">5022 406 15118,'-8'-6'155,"-13"-7"-444,1 0-1,-1 2 0,-1 0 1,0 1-1,-32-9 1,-131-29-904,117 32 1539,-231-53-2008,-2 13 0,-462-26 0,267 64 2335,-187-9 5519,318 21-3620,312 9-2523,0 2 1,0 3-1,0 2 1,-89 29-1,76-12-211,2 3 0,1 3 0,2 2 0,1 3 0,2 2 0,2 3 0,1 2 0,-51 57 0,-9 22 94,6 5 1,-116 176 0,53-28-85,148-231-433,2 1 1,3 1-1,1 0 1,-15 65-1,29-93 428,0 1 1,2-1-1,0 1 1,1 0-1,3 41 0,-1-60 150,0 1-1,0 0 0,0-1 0,0 1 0,0-1 0,0 1 1,1-1-1,-1 0 0,1 1 0,0-1 0,0 0 1,0 0-1,0 0 0,0-1 0,0 1 0,0 0 0,0-1 1,1 1-1,-1-1 0,1 0 0,-1 0 0,1 0 0,0 0 1,-1 0-1,1 0 0,0-1 0,-1 1 0,4-1 1,11 2 58,1-1 0,0 0 1,23-3-1,-17 1 152,325-33 2894,-129 7-1833,885-40 200,-278 22-1961,43-32-738,-4-51 3244,-794 115-1941,0-3 0,-1-3 0,-1-3 0,110-52 0,-156 61 89,0-1 1,-1-1-1,-1-1 1,0-1-1,-1-1 1,29-32-1,-37 34 87,0-1 0,-2 0 0,0 0 0,-1-1-1,0 0 1,-2-1 0,0 0 0,-1-1 0,8-37 0,-11 35-120,-2 0 0,0 0 0,-1-1 0,-1 1 0,-1 0 1,-1 0-1,-1-1 0,-1 1 0,-1 1 0,-1-1 0,-1 1 0,0 0 0,-2 0 1,-1 1-1,0 0 0,-1 1 0,-1 0 0,-1 1 0,-16-17 0,5 8-128,-2 1 0,0 2 0,-2 0 0,0 2 0,-2 1 0,0 1 0,-1 2 0,-1 1 0,-1 1 0,0 2 0,-40-11 0,10 9-645,-1 2 0,0 3 0,-89-4 0,-198 20-7197,140 15 992</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53.522"/>
    </inkml:context>
    <inkml:brush xml:id="br0">
      <inkml:brushProperty name="width" value="0.025" units="cm"/>
      <inkml:brushProperty name="height" value="0.025" units="cm"/>
    </inkml:brush>
  </inkml:definitions>
  <inkml:trace contextRef="#ctx0" brushRef="#br0">12895 637 13613,'-2'-8'245,"-15"-26"1072,17 34-1310,-1-1 1,0 1-1,1-1 1,-1 1-1,1-1 1,-1 1-1,0-1 1,1 1 0,-1-1-1,0 1 1,1 0-1,-1-1 1,0 1-1,0 0 1,1 0-1,-1 0 1,0-1-1,0 1 1,0 0-1,1 0 1,-1 0-1,0 0 1,0 1-1,1-1 1,-1 0-1,0 0 1,0 0-1,1 0 1,-1 1-1,0-1 1,0 0 0,1 1-1,-1-1 1,0 1-1,1-1 1,-1 1-1,1-1 1,-1 1-1,0-1 1,1 1-1,-1-1 1,1 1-1,0 0 1,-1 0-1,-23 28 61,1 0-1,-30 54 0,33-49 298,-2-1 0,-34 41 1,23-41-224,-1-1 0,-2-2 0,0-2 0,-62 37 1,31-27-123,-139 57 1,144-74-4,0-2 0,-1-3 0,-122 15 0,-200-8 106,135-12-41,-391 50 751,-394 15-129,-665-107-539,1680 31-165,-1997-165 139,730-106 1062,1145 234-992,1-7-1,3-7 0,-197-99 0,97 29-173,-461-162 0,500 220-45,-3 9 1,-2 8 0,-402-36-1,-440 67 1132,693 17-493,348-2-623,-8-1-1,1 1 0,-1 1 1,0 0-1,1 0 0,-1 2 1,-20 5-1,19 3-455,19-2-1510,24 0-1166,-18-8 2390,-1-1-1,1 0 1,-1-1-1,0 0 1,1-1-1,-1 0 1,16-6-1,-20 6 299,-1-1-1,0 1 1,0-1-1,1 0 1,-2 0-1,1-1 1,0 1-1,-1-1 1,1 0-1,-1 0 1,0-1-1,-1 1 0,1-1 1,-1 0-1,4-6 1,-3-1-1932</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53.867"/>
    </inkml:context>
    <inkml:brush xml:id="br0">
      <inkml:brushProperty name="width" value="0.025" units="cm"/>
      <inkml:brushProperty name="height" value="0.025" units="cm"/>
    </inkml:brush>
  </inkml:definitions>
  <inkml:trace contextRef="#ctx0" brushRef="#br0">667 276 1249,'0'0'192,"-1"-63"-960</inkml:trace>
  <inkml:trace contextRef="#ctx0" brushRef="#br0" timeOffset="1">669 26 6662,'0'0'7463,"-8"-6"-6037,6 4-1360,-1 0 0,0 0 0,0 0 1,0 0-1,0 1 0,0-1 0,0 1 1,0 0-1,0-1 0,0 2 0,-1-1 0,1 0 1,-1 1-1,1-1 0,0 1 0,-1 0 1,1 0-1,0 0 0,-1 1 0,1-1 1,-1 1-1,1 0 0,0 0 0,0 0 0,0 0 1,-1 1-1,1-1 0,0 1 0,1 0 1,-1-1-1,-3 4 0,-92 69 728,2 5-1,-163 176 1,240-235-697,9-11-84,0 1 1,1 0 0,0 1-1,1 0 1,0 1-1,0-1 1,1 1-1,-9 23 1,16-33-17,0-1 0,-1 1 0,1 0 0,0 0 0,0 0 0,1-1 0,-1 1 0,0 0-1,1 0 1,-1-1 0,1 1 0,-1 0 0,1-1 0,0 1 0,-1 0 0,1-1 0,0 1 0,0-1 0,0 1 0,1-1 0,-1 0 0,0 1 0,0-1 0,1 0 0,-1 0 0,1 0 0,-1 0 0,1 0 0,-1 0 0,1 0 0,0-1 0,-1 1 0,1-1 0,0 1-1,-1-1 1,5 1 0,9 3 38,1-2 1,0 1-1,21-1 0,-19-1-31,400 21 188,-239-21-2455,-61-2-2099</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59.644"/>
    </inkml:context>
    <inkml:brush xml:id="br0">
      <inkml:brushProperty name="width" value="0.025" units="cm"/>
      <inkml:brushProperty name="height" value="0.025" units="cm"/>
    </inkml:brush>
  </inkml:definitions>
  <inkml:trace contextRef="#ctx0" brushRef="#br0">371 47 13741,'0'0'2322,"-13"-8"-640,12 7-1641,-6-3 124,1-1 0,0 1 0,-1 0 0,0 1 1,0 0-1,0 0 0,0 0 0,-1 1 0,1 0 0,-1 1 0,1 0 0,-1 0 0,1 0 0,-1 1 0,0 0 0,1 0 0,-1 1 0,0 0 0,-7 3 0,2 2 51,0 1 0,0 0 0,1 1 0,0 0 0,1 1 0,0 1 0,0 0 0,1 0 0,0 1 0,1 0 0,0 0 1,1 1-1,1 1 0,-1-1 0,2 1 0,0 0 0,0 1 0,1 0 0,1-1 0,-5 29 0,9-41-199,0 1 0,0 0 0,0-1 0,0 1 0,0-1 0,0 1 0,0 0-1,1-1 1,-1 1 0,1-1 0,-1 1 0,1-1 0,-1 1 0,1-1 0,0 1 0,0-1 0,0 0-1,0 1 1,0-1 0,0 0 0,0 0 0,0 0 0,2 2 0,0-2 6,0 1-1,0-1 1,0 0 0,0 1-1,0-1 1,0-1 0,0 1-1,0 0 1,0-1 0,1 0 0,3 0-1,5 0 30,0-1-1,0-1 1,0 0 0,0 0-1,18-7 1,-11 2-6,-1-1 0,0-1 0,22-15 0,-33 20-39,0 0 0,-1-1 0,1 0 0,-1-1 0,0 1 0,-1-1-1,1 0 1,-1-1 0,0 1 0,-1-1 0,5-8 0,-8 7-277,-9 18 127,-10 20 11,-10 56 11,19-55 285,0-1 0,-2-1 0,-2 0 0,-16 29 1,23-48 20,-1 2 219,0 1 1,0-2-1,-2 1 0,1-1 0,-1 0 0,-1-1 0,0 0 0,-16 12 0,25-21-387,-1 0 1,1-1 0,0 1-1,-1-1 1,1 1-1,0-1 1,-1 1-1,1-1 1,0 0-1,-1 0 1,1 0 0,-1 0-1,1 0 1,0 0-1,-1 0 1,1 0-1,-1-1 1,1 1-1,0 0 1,-1-1 0,1 1-1,0-1 1,-3-1-1,1 0 36,0 0 1,1 0-1,-1-1 0,0 0 0,1 1 0,-1-1 0,1 0 0,0 0 1,-2-4-1,-2-5 76,0 0 1,1 0 0,1-1 0,-4-14-1,5 17-264,1 0-1,0 0 0,0-1 0,1 1 1,1 0-1,-1-1 0,2 1 1,0-1-1,3-17 0,-3 23 60,1 1-1,0 0 0,0 0 1,0 0-1,0 0 1,1 1-1,0-1 1,-1 1-1,1-1 1,0 1-1,1 0 1,-1 0-1,1 0 1,-1 0-1,1 1 1,0 0-1,0-1 0,0 1 1,0 1-1,0-1 1,0 1-1,1-1 1,-1 1-1,0 0 1,6 0-1,23-3-2607,55-1 1,3 0-6011,-37-2-2672</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19:59.988"/>
    </inkml:context>
    <inkml:brush xml:id="br0">
      <inkml:brushProperty name="width" value="0.025" units="cm"/>
      <inkml:brushProperty name="height" value="0.025" units="cm"/>
    </inkml:brush>
  </inkml:definitions>
  <inkml:trace contextRef="#ctx0" brushRef="#br0">146 138 11147,'0'0'11872,"12"-6"-11071,20-9-486,-13 8-237,-1-1-1,0 0 0,-1-2 1,1 0-1,24-20 0,-41 29-55,0 1-1,0-1 1,0 1-1,-1-1 0,1 0 1,0 1-1,-1-1 1,1 0-1,0 0 0,-1 1 1,1-1-1,-1 0 1,1 0-1,-1 0 1,1 0-1,-1 0 0,0 0 1,1 0-1,-1 0 1,0 0-1,0 0 1,0 0-1,0 0 0,0 0 1,0 0-1,0 0 1,0 0-1,0 0 0,0 0 1,0 0-1,-1 1 1,1-1-1,-1-2 1,-1 2 62,0 0 0,0-1 1,0 1-1,0 0 1,0 0-1,0 0 0,0 0 1,0 1-1,-1-1 1,1 1-1,0-1 0,0 1 1,-5-1-1,-7 1 242,0-1 0,-1 2 0,-25 3 0,28 0-208,-1 0 1,0 1-1,1 0 1,0 1-1,0 1 1,1-1-1,-1 2 1,1 0-1,-19 18 1,23-19-41,-1 0 1,2 1 0,-1-1-1,1 1 1,0 1-1,1-1 1,-1 1-1,2 0 1,-1 1 0,2-1-1,-1 1 1,1-1-1,-3 18 1,6-25-89,-1 1-1,1 0 1,0-1 0,0 1-1,0 0 1,1-1 0,-1 1 0,1 0-1,-1-1 1,1 1 0,0-1 0,0 1-1,0-1 1,0 1 0,1-1-1,-1 0 1,0 0 0,1 0 0,3 4-1,-2-3-131,0-1 1,1 1-1,0-1 0,0 0 0,-1 0 0,1 0 0,1 0 0,-1-1 0,0 1 1,8 1-1,8-1-944,0 0 0,0-1 0,0-1 0,22-3-1,-38 2 794,56-8-4650,-1-9-2056</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0:00.599"/>
    </inkml:context>
    <inkml:brush xml:id="br0">
      <inkml:brushProperty name="width" value="0.025" units="cm"/>
      <inkml:brushProperty name="height" value="0.025" units="cm"/>
    </inkml:brush>
  </inkml:definitions>
  <inkml:trace contextRef="#ctx0" brushRef="#br0">193 10 14990,'0'0'3299,"-9"-2"-411,7 1-2782,-2 0 107,0-1-1,0 1 0,0 0 1,0 0-1,0 1 0,0-1 1,0 1-1,-1 0 0,1 0 0,0 1 1,0-1-1,0 1 0,0 0 1,0 0-1,0 0 0,0 0 1,0 1-1,0-1 0,0 1 0,-4 3 1,-1 1 121,1 1 0,-1-1 0,2 1 0,-1 0 0,1 1 0,0 0 0,0 0 0,1 0 1,0 1-1,1 0 0,-7 16 0,11-24-329,1-1-1,0 1 1,0-1 0,0 1-1,0 0 1,0-1 0,0 1 0,0-1-1,0 1 1,0-1 0,0 1-1,0 0 1,1-1 0,-1 1 0,0-1-1,0 1 1,1-1 0,-1 1-1,0-1 1,0 1 0,1-1-1,-1 1 1,1-1 0,-1 0 0,0 1-1,1-1 1,-1 1 0,1-1-1,-1 0 1,1 1 0,-1-1 0,1 0-1,-1 0 1,2 1 0,28 3 152,29-11 28,-35 1-363,0-2 0,-1-1 0,0-1 0,23-14 0,-2 2-32,-43 22 220,-1 0 0,1-1-1,-1 1 1,1 0 0,-1 0-1,1 0 1,-1 0 0,1 0 0,0 0-1,-1 0 1,1-1 0,-1 2-1,1-1 1,-1 0 0,1 0-1,-1 0 1,1 0 0,-1 0 0,1 0-1,-1 0 1,1 1 0,-1-1-1,1 0 1,-1 0 0,1 1-1,-1-1 1,1 0 0,-1 1 0,0-1-1,1 0 1,-1 1 0,0-1-1,1 1 1,-1-1 0,0 1-1,1-1 1,-1 1 0,0-1 0,0 1-1,0-1 1,1 1 0,-1-1-1,0 1 1,0-1 0,0 1-1,0-1 1,0 1 0,0-1-1,0 1 1,0-1 0,0 1 0,0-1-1,0 1 1,-1 0 0,1-1-1,0 1 1,0-1 0,-1 1 0,-7 52 565,3-23-436,5-28-135,1-1 1,-1 0-1,1 0 1,-1 0-1,1 0 0,0 1 1,-1-1-1,1 0 1,0 0-1,0 0 0,0-1 1,0 1-1,0 0 1,0 0-1,0 0 1,0-1-1,0 1 0,0 0 1,0-1-1,0 1 1,1-1-1,-1 1 1,0-1-1,0 0 0,1 0 1,-1 1-1,0-1 1,1 0-1,-1 0 1,0 0-1,0 0 0,1-1 1,1 1-1,52-6 70,-35 1-508,-1-1 0,1-1-1,26-14 1,28-10-557,-96 67 2769,21-35-1732,-1 0 0,1 0 0,0 1 0,0-1 0,0 0 0,0 1 0,0-1 0,0 1 0,0-1 0,0 1 0,0-1 0,1 1 0,-1 0 0,1-1 0,-1 1 0,1 0 0,0 0 0,0-1 0,-1 3 0,2-3-31,0-1-1,0 1 0,-1-1 1,1 1-1,0-1 0,0 1 1,-1-1-1,1 0 0,0 1 1,0-1-1,0 0 0,0 0 1,0 0-1,0 0 0,0 0 1,-1 0-1,1 0 0,0 0 1,0 0-1,0 0 1,0 0-1,0 0 0,0-1 1,1 1-1,12-4-31,0-1 0,0 0 0,14-7 1,-2-2-296,-20 10 255,0 0 0,1 0 1,0 0-1,-1 1 0,2 1 1,-1-1-1,0 1 0,14-3 0,-21 6 63,1-1-1,0 1 1,-1-1 0,1 1-1,-1-1 1,0 1-1,1-1 1,-1 1-1,1-1 1,-1 1-1,0-1 1,0 1-1,1 0 1,-1-1-1,0 1 1,0 0-1,1-1 1,-1 1-1,0 0 1,0-1-1,0 1 1,0 0-1,0-1 1,0 1-1,-1 1 1,1-1 16,0 0 0,0 1 1,0-1-1,0 1 1,0-1-1,1 0 1,-1 1-1,0-1 0,1 0 1,-1 0-1,1 1 1,-1-1-1,1 0 1,-1 0-1,1 1 0,0-1 1,0 0-1,-1 0 1,1 0-1,0 0 0,0 0 1,0 0-1,0 0 1,0-1-1,2 2 1,17 0 66,5 0-973,-12 5-7386</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0:01.298"/>
    </inkml:context>
    <inkml:brush xml:id="br0">
      <inkml:brushProperty name="width" value="0.025" units="cm"/>
      <inkml:brushProperty name="height" value="0.025" units="cm"/>
    </inkml:brush>
  </inkml:definitions>
  <inkml:trace contextRef="#ctx0" brushRef="#br0">93 0 20724,'0'0'1585,"-2"13"38,-8 28 495,-20 52 1,12-41-399,-11 54 0,29-104-1701,-1-1 1,1 0 0,-1 1 0,1-1 0,0 0 0,-1 1 0,1-1-1,0 0 1,0 1 0,0-1 0,0 0 0,0 1 0,0-1 0,1 0-1,-1 1 1,0-1 0,1 0 0,-1 1 0,1-1 0,-1 0 0,1 1-1,-1-1 1,1 0 0,0 0 0,0 0 0,0 0 0,0 0 0,-1 0-1,2 0 1,-1 0 0,0 0 0,2 1 0,0-2-52,1 1 0,-1-1 0,1 0 0,-1 0 0,1 0 0,0-1 0,-1 1 0,1-1 0,-1 0 1,1 0-1,-1 0 0,5-3 0,22-10-1340,-23 11 1093,0-1-1,-1 1 1,1 0 0,0 0-1,0 1 1,1 0-1,-1 0 1,8 0-1,-14 3 321,-1-1-1,1 1 1,-1 0-1,0 0 1,1-1-1,-1 1 0,0 0 1,0 0-1,0-1 1,0 1-1,1 0 0,-1 0 1,0 0-1,0 0 1,-1-1-1,1 1 0,0 0 1,0 0-1,0 0 1,0-1-1,-1 1 0,1 0 1,0 0-1,-1-1 1,0 2-1,-7 23 452,7-24-479,0 1 0,0-1 0,0 1 0,1-1 0,-1 1 0,0-1 0,1 1 0,0 0 0,-1-1-1,1 1 1,0 0 0,0 0 0,0-1 0,0 1 0,0 0 0,0-1 0,0 1 0,1 0 0,-1-1 0,1 1 0,-1 0-1,1-1 1,-1 1 0,1-1 0,0 1 0,0-1 0,0 1 0,0-1 0,0 0 0,0 1 0,2 0 0,0-1 7,0 1 0,0-1 0,0-1-1,0 1 1,0 0 0,0-1 0,0 1 0,0-1 0,1 0 0,-1 0 0,0 0 0,0-1 0,0 1 0,1-1 0,-1 0 0,5-1 0,-5 0-12,0 1 0,0-1 0,1 1 0,-1-1 0,0 0 0,0 0 0,-1 0 1,1 0-1,0-1 0,-1 1 0,0-1 0,1 0 0,-1 0 0,0 0 0,0 0 0,0 0 0,-1 0 0,1 0 0,-1 0 0,0-1 0,2-5 0,0-3 426,-1-1-1,0 0 0,-1 0 0,0-20 1,-1 33-306,4 2-152,-1 0 0,0 0 0,0-1 1,1 1-1,-1-1 0,1 0 0,0 0 0,-1 0 1,1 0-1,0-1 0,-1 1 0,1-1 1,0 0-1,0 0 0,-1 0 0,1-1 1,0 1-1,3-2 0,6 0-206,-1-1 0,0-1 0,0 1 0,13-8 0,-24 10 206,1 0-1,-1 0 1,0 1-1,0-1 1,1 0-1,-1 0 1,1 1-1,-1-1 1,0 1-1,1-1 1,-1 1 0,1 0-1,-1-1 1,1 1-1,-1 0 1,1 0-1,-1 0 1,3 0-1,-18 21 465,-9 11-121,18-24-261,0 1 1,1 0 0,-1 1 0,2-1-1,0 1 1,0 0 0,0-1 0,2 1-1,-1 0 1,0 19 0,2-29-132,0 1 1,0-1-1,1 1 1,-1-1 0,0 1-1,0-1 1,0 0-1,0 1 1,1-1 0,-1 1-1,0-1 1,0 1-1,1-1 1,-1 0 0,0 1-1,1-1 1,-1 0-1,1 1 1,-1-1 0,0 0-1,1 0 1,-1 1-1,1-1 1,-1 0 0,1 0-1,-1 0 1,0 1-1,1-1 1,-1 0 0,2 0-1,8-7-7302,-4-10-627</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0:01.752"/>
    </inkml:context>
    <inkml:brush xml:id="br0">
      <inkml:brushProperty name="width" value="0.025" units="cm"/>
      <inkml:brushProperty name="height" value="0.025" units="cm"/>
    </inkml:brush>
  </inkml:definitions>
  <inkml:trace contextRef="#ctx0" brushRef="#br0">1 1 14382,'0'0'12331,"6"9"-12881,-3-4 252,0 0-1,1-1 1,0 1-1,0-1 0,0 0 1,1 0-1,-1 0 1,6 3-1,-4-4-481,0 0 0,1 0 1,-1 0-1,0-1 0,1 0 0,0 0 1,-1 0-1,14 0 0,-8-1-2889,4 0 4437,4 0 6438,-38-1-503,14 1-6575,-1 0-1,1 0 1,0 0 0,-1 0-1,1 0 1,0 1 0,0 0-1,0 0 1,0 0 0,1 1-1,-1-1 1,0 1 0,1-1-1,0 1 1,0 1 0,0-1-1,0 0 1,-4 7 0,5-8-191,1-1 1,0 1-1,-1 0 1,1 0-1,0 0 0,0 0 1,0 0-1,1 0 1,-1 0-1,0 0 1,1 0-1,-1 0 0,1 0 1,0 0-1,0 1 1,0-1-1,0 0 1,0 0-1,0 0 0,0 0 1,1 1-1,-1-1 1,1 0-1,0 0 1,0 0-1,-1 0 0,1 0 1,0 0-1,1 0 1,-1-1-1,0 1 0,1 0 1,-1 0-1,0-1 1,1 1-1,0-1 1,3 3-1,2-1-670,-1 1-1,1-1 0,0-1 1,0 1-1,10 1 1,-10-2 463,0-1 1,-1 2-1,1-1 0,-1 1 1,1-1-1,5 5 0,-11-6 400,0-1 0,-1 1 0,1-1-1,0 1 1,-1-1 0,1 1 0,0-1 0,-1 1-1,1 0 1,-1-1 0,1 1 0,-1 0-1,0-1 1,1 1 0,-1 0 0,0 0-1,1-1 1,-1 1 0,0 0 0,0 0-1,0 0 1,0-1 0,1 1 0,-1 0-1,0 0 1,0 0 0,-1 0 0,1-1-1,0 1 1,0 0 0,0 0 0,-1 0-1,1-1 1,0 1 0,-1 0 0,1 0 0,0-1-1,-1 1 1,1 0 0,-1-1 0,1 1-1,-1 0 1,0-1 0,1 1 0,-1-1-1,1 1 1,-1-1 0,0 1 0,0-1-1,-1 1 1,-43 24 2902,37-21-2811,-60 27-1166,67-30-1510,3-6-3257,4-2 2880,-3 3 314,13-16-9247</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0:02.296"/>
    </inkml:context>
    <inkml:brush xml:id="br0">
      <inkml:brushProperty name="width" value="0.025" units="cm"/>
      <inkml:brushProperty name="height" value="0.025" units="cm"/>
    </inkml:brush>
  </inkml:definitions>
  <inkml:trace contextRef="#ctx0" brushRef="#br0">55 123 18353,'0'0'9193,"-7"8"-8051,4-4-1036,-28 39 1195,29-40-1242,0 0 0,0 1 0,1-1 0,-1 0 0,1 1 0,0-1 0,0 1-1,1-1 1,-1 1 0,1 0 0,-1-1 0,1 1 0,0-1 0,1 1-1,0 5 1,0-7-49,0 0 0,0-1 0,0 1 0,1-1-1,-1 1 1,0-1 0,1 0 0,-1 1-1,1-1 1,-1 0 0,1 0 0,0 0 0,-1 0-1,1-1 1,0 1 0,0 0 0,0-1 0,-1 1-1,1-1 1,0 0 0,0 1 0,0-1 0,0 0-1,3 0 1,50-2 183,-40-1-250,0 0 0,-1-1 0,0-1 0,1 0 0,-2-1 0,1-1 0,-1 0 0,0 0 0,22-18 0,-16 10-172,-1-1 0,0 0 1,-1-1-1,-1-1 0,20-29 0,-34 44 240,0 0-1,0 1 1,0-1 0,0 0-1,-1 0 1,0 0 0,1-1-1,-1 1 1,0 0 0,-1 0-1,1-1 1,0 1 0,-1 0-1,0-7 1,0 10 3,-1-1 0,1 1 0,-1-1 0,1 1 0,-1-1 0,1 1 1,-1 0-1,0-1 0,1 1 0,-1 0 0,0-1 0,1 1 0,-1 0 0,1 0 0,-1 0 0,0 0 0,0-1 0,1 1 0,-1 0 0,0 0 0,1 0 0,-1 1 1,0-1-1,1 0 0,-1 0 0,0 0 0,1 0 0,-1 1 0,0-1 0,1 0 0,-1 0 0,0 1 0,-23 10 3,17-6-16,0 1 1,1 0 0,0 0 0,0 1 0,0-1 0,0 1 0,1 1-1,1-1 1,-1 1 0,1 0 0,0 0 0,1 0 0,0 1 0,0-1 0,1 1-1,0-1 1,0 1 0,1 0 0,0 12 0,1-19 1,0 0 0,0 0 0,1 0 0,-1 0 0,1 0 1,-1 0-1,1-1 0,-1 1 0,1 0 0,0 0 0,0-1 0,0 1 0,0 0 0,0-1 0,1 1 1,-1-1-1,0 0 0,1 1 0,-1-1 0,1 0 0,2 2 0,0-1 0,1 0 1,-1 0-1,0 0 0,1-1 1,0 0-1,-1 0 0,1 0 1,8 0-1,-1 0-55,0-2 0,-1 1 0,1-1-1,0-1 1,-1 0 0,21-7 0,-8-1 1,-1-2 0,0 0 0,-1-1 0,0-1 0,-2-2-1,29-25 1,-47 40 68,-1 0 0,0 0 0,1-1 0,-1 1 0,0 0 0,0-1-1,0 1 1,0-1 0,0 1 0,0-1 0,0 0 0,-1 1 0,2-3-1,-2 3 3,0 1-1,0 0 0,-1-1 0,1 1 1,0 0-1,0-1 0,0 1 1,0 0-1,-1-1 0,1 1 0,0 0 1,0-1-1,-1 1 0,1 0 0,0 0 1,0-1-1,-1 1 0,1 0 1,0 0-1,-1-1 0,1 1 0,0 0 1,-1 0-1,1 0 0,0 0 0,-1 0 1,1 0-1,0 0 0,-1-1 0,1 1 1,-1 0-1,1 0 0,0 0 1,-1 0-1,0 1 0,-3-1 43,-1 0 0,1 1 0,-1 0-1,1 0 1,0 0 0,-1 1 0,1-1 0,-8 5 0,2 1 36,0 0 1,1 0 0,-1 1 0,1 0-1,1 1 1,0 0 0,-8 10-1,13-14-45,-1-1-1,1 1 0,0 0 0,1 0 0,-1 0 1,1 0-1,0 0 0,0 0 0,1 0 0,-1 1 0,1-1 1,1 1-1,-1-1 0,1 1 0,0-1 0,0 1 0,1 9 1,1-12-49,-1 1 1,1-1-1,0 0 1,0 1 0,0-1-1,1 0 1,-1 0 0,1-1-1,-1 1 1,1 0-1,0-1 1,0 0 0,0 0-1,0 0 1,1 0-1,-1 0 1,1 0 0,-1-1-1,1 0 1,-1 1 0,1-2-1,5 2 1,9 2-284,0-1 0,1-1 1,21 0-1,-25-2-346,33 0-3156,-18-4-2658,11-11-10594</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0:03.311"/>
    </inkml:context>
    <inkml:brush xml:id="br0">
      <inkml:brushProperty name="width" value="0.025" units="cm"/>
      <inkml:brushProperty name="height" value="0.025" units="cm"/>
    </inkml:brush>
  </inkml:definitions>
  <inkml:trace contextRef="#ctx0" brushRef="#br0">50 158 12748,'0'0'12903,"-2"11"-11867,-25 77 117,6-23-566,21-65-581,0 0 0,1 0 1,-1 0-1,0 0 0,0 0 1,0 0-1,0 0 0,0 1 0,0-1 1,0 0-1,0 0 0,0 0 0,0 0 1,1 0-1,-1 0 0,0 0 1,0 0-1,0 0 0,0 0 0,0 0 1,0 0-1,0 0 0,0 0 0,0 0 1,0 1-1,0-1 0,0 0 1,0 0-1,0 0 0,0 0 0,0 0 1,0 0-1,0 0 0,0 0 0,0 0 1,0 0-1,0 1 0,0-1 1,0 0-1,0 0 0,0 0 0,0 0 1,0 0-1,0 0 0,0 0 0,10-12 149,9-22-150,-12 14-55,-2 1 0,0-1-1,-2 0 1,3-39 0,5-26-35,22 158 32,-29-70 87,-1 0 0,1 1 0,0-1 0,0-1 0,0 1 0,0 0 0,0-1 0,0 0 0,1 0 0,-1 0 0,1-1 0,0 0 0,-1 0 0,1 0 0,0 0 0,0-1 0,-1 1 0,1-1 0,0 0 0,6-2 0,3 1 48,-1 0 1,1-1-1,-1-1 1,0 0-1,0-1 1,13-6 0,-12 3-35,-1 1 1,0-2-1,-1 0 1,18-15 0,-25 20-26,-1-1 0,0-1-1,0 1 1,0 0 0,0-1 0,-1 0 0,1 0 0,-1 0 0,-1 0 0,1 0 0,-1-1 0,0 1 0,0-1 0,1-8 0,-3 15-23,0-1 0,0 0 0,0 0 0,0 0 0,-1 0 0,1 1 0,0-1-1,0 0 1,0 0 0,0 0 0,-1 0 0,1 0 0,0 0 0,0 0 0,0 0 0,-1 0 0,1 1 0,0-1 0,0 0 0,-1 0 0,1 0 0,0 0 0,0 0 0,-1 0 0,1-1 0,0 1 0,0 0 0,0 0 0,-1 0 0,1 0 0,0 0 0,0 0 0,0 0 0,-1 0 0,1 0 0,0-1 0,0 1 0,0 0 0,0 0 0,-1 0 0,1 0-1,0 0 1,0-1 0,0 1 0,0 0 0,0 0 0,0 0 0,-1-1 0,1 1 0,0 0 0,0 0 0,0-1 0,0 1 0,0 0 0,0 0 0,0 0 0,0-1 0,0 1 0,0 0 0,0 0 0,0-1 0,0 1 0,0 0 0,-11 11-25,0 8 84,0 0-1,2 1 1,0 0 0,1 1 0,2-1-1,0 2 1,1-1 0,1 0 0,0 1-1,1 26 1,3-46-55,0-1-1,0 1 1,0 0 0,0-1-1,0 1 1,1-1 0,-1 1-1,1-1 1,-1 1 0,1-1-1,-1 1 1,1-1 0,0 0-1,0 1 1,0-1 0,0 0-1,0 1 1,0-1 0,0 0-1,0 0 1,0 0 0,0 0-1,3 1 1,-1 0 11,0-1 0,0 0-1,1 0 1,-1 0 0,0 0 0,1-1 0,-1 1 0,1-1 0,-1 0-1,6 0 1,1-1-138,1 0-1,-1-1 0,0-1 1,1 1-1,-1-2 1,15-6-1,-15 5-125,-1 0 0,0-1 0,0 1 0,0-2-1,-1 0 1,0 0 0,0 0 0,-1-1 0,0 0 0,0 0 0,-1-1 0,0 0-1,-1 0 1,6-13 0,-19 45 1549,-19 50-837,26-67-444,-1-1 0,1 1 0,0 0 0,0-1 0,0 1 0,1 0 0,0 0 0,0-1 0,1 1 0,0 0 0,1 6 0,-1-11-45,0 1 1,0-1-1,0 0 0,1 0 0,-1 1 0,0-1 0,1 0 0,-1 0 0,1 0 0,-1 0 0,1-1 0,-1 1 0,1 0 0,0-1 0,-1 1 0,1-1 0,0 1 0,0-1 0,-1 0 0,1 0 0,0 0 0,3 0 1,42-4-2341,-42 3 1491,0-1 0,0 0 0,0 0 0,0-1 0,0 0 0,0 1 0,-1-1 0,1-1 0,5-5 0,13-15-7133</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4.892"/>
    </inkml:context>
    <inkml:brush xml:id="br0">
      <inkml:brushProperty name="width" value="0.025" units="cm"/>
      <inkml:brushProperty name="height" value="0.025" units="cm"/>
    </inkml:brush>
  </inkml:definitions>
  <inkml:trace contextRef="#ctx0" brushRef="#br0">0 1 22902,'0'0'8968</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0:04.348"/>
    </inkml:context>
    <inkml:brush xml:id="br0">
      <inkml:brushProperty name="width" value="0.025" units="cm"/>
      <inkml:brushProperty name="height" value="0.025" units="cm"/>
    </inkml:brush>
  </inkml:definitions>
  <inkml:trace contextRef="#ctx0" brushRef="#br0">115 6 13741,'0'0'7751,"-2"12"-6859,-49 202 3388,-1 5-1716,51-216-2566,0 4 21,0-1 0,0 1 0,0 0 0,1 0 0,1 11 0,3-16 188,2-11-90,3-9-142,-7 0-99,-1 0 0,0 1 0,-2-1 0,0 0 0,-1 0 1,0 1-1,-2-1 0,0 1 0,-11-28 0,15 44 93,1 0-1,-1 1 0,1-1 1,-1 1-1,1-1 0,-1 1 1,1 0-1,-1-1 0,1 1 1,-1-1-1,1 1 0,-1 0 1,1 0-1,-1-1 0,1 1 1,0 0-1,-1 0 1,1 0-1,0-1 0,-1 1 1,1 0-1,-1 0 0,1 0 1,0 0-1,-1 0 0,1 0 1,0 0-1,-1 1 0,2-1 1,33 1 186,-24-1-172,7-1 49,-1 0 1,1-1 0,0-1-1,-1 0 1,1-2 0,32-12-1,-42 14-22,0 0-1,-1-1 1,0 0-1,0 0 1,0-1 0,0 0-1,0 0 1,-1 0-1,0-1 1,0 0-1,-1 0 1,0-1-1,0 1 1,0-1 0,-1 0-1,0-1 1,5-10-1,-9 17 0,1 0 0,-1 0-1,1 0 1,-1 0 0,1-1-1,-1 1 1,0 0 0,0 0-1,1 0 1,-1 0 0,0 0-1,0-1 1,0 1 0,0 0-1,0 0 1,0 0 0,-1-1-1,1 1 1,0 0 0,-1 0 0,1 0-1,-1 0 1,1 0 0,-1 0-1,1 0 1,-1 0 0,-1-1-1,1 2-8,0 0 0,0 0 0,0 0 0,0 0 0,0 1 0,0-1 0,0 0 0,0 1-1,0-1 1,0 1 0,0-1 0,0 1 0,0-1 0,0 1 0,0 0 0,1-1 0,-1 1 0,0 0-1,0 0 1,1 0 0,-1 0 0,1 0 0,-1-1 0,0 1 0,1 0 0,0 0 0,-1 0 0,1 0-1,-1 2 1,-21 39 447,2 2-1,2 0 0,2 2 1,-10 46-1,25-87-415,0 0 1,0-1-1,1 1 1,0 0 0,0 0-1,0 0 1,2 8-1,-2-12-23,0-1-1,0 1 1,0-1-1,0 1 1,1-1-1,-1 1 0,0 0 1,1-1-1,-1 1 1,0-1-1,1 1 1,-1-1-1,1 1 1,-1-1-1,0 0 1,1 1-1,-1-1 1,1 1-1,-1-1 0,1 0 1,0 1-1,-1-1 1,1 0-1,-1 0 1,2 1-1,-1-2 10,0 1 0,1 0 1,-1 0-1,1 0 0,-1-1 0,1 1 0,-1-1 0,1 1 0,-1-1 1,0 0-1,0 1 0,1-1 0,-1 0 0,0 0 0,2-2 1,1-1-20,0 0 0,0 0 1,0 0-1,-1-1 1,0 0-1,0 1 1,0-1-1,0-1 0,-1 1 1,0 0-1,3-11 1,10-64-351,-13 65 279,32 50-962,-27-30 1045,0-1 0,0 0 0,0 0 0,1-1 1,-1 0-1,1 0 0,0-1 0,0 0 0,0-1 0,0 1 1,0-1-1,0-1 0,0 0 0,0 0 0,16-2 0,-12 0 22,0 1-1,0-2 0,0 0 1,-1 0-1,0-1 0,1-1 1,-1 1-1,-1-2 0,1 0 1,11-8-1,-19 12-17,0 0 0,-1 0 0,1 0 0,0-1 0,-1 1 0,0-1 0,0 1 0,1-1 0,-2 0 0,1 0 0,0 0 0,0 0 0,-1 0 0,0 0 0,0-1 0,0 1 0,0 0 0,0-1 0,0 1 0,-1-1 0,0 1 0,0-1 0,0-5 0,-1 8-17,1 0-1,-1 0 1,0 0 0,0 0-1,0 1 1,0-1 0,0 0-1,0 1 1,0-1-1,0 0 1,0 1 0,0-1-1,0 1 1,0-1 0,0 1-1,0 0 1,-1 0-1,1-1 1,0 1 0,0 0-1,0 0 1,-1 0 0,1 0-1,0 0 1,0 0-1,-2 1 1,-32 7-87,29-5 81,0 1 1,0 1 0,0-1-1,1 1 1,-1 0-1,1 0 1,1 1 0,-1-1-1,1 1 1,0 0-1,0 0 1,1 1 0,-1-1-1,1 1 1,1-1 0,0 1-1,-1 0 1,2 0-1,-1 0 1,0 14 0,2-20 9,0 1 1,1-1 0,-1 1 0,1-1-1,-1 0 1,1 1 0,-1-1 0,1 0-1,0 1 1,0-1 0,-1 0 0,1 0-1,0 0 1,0 0 0,0 0 0,0 0-1,1 0 1,-1 0 0,0 0-1,0 0 1,0 0 0,1-1 0,-1 1-1,0-1 1,1 1 0,-1-1 0,1 1-1,-1-1 1,1 0 0,-1 1 0,0-1-1,1 0 1,-1 0 0,1 0 0,-1 0-1,1-1 1,1 1 0,5-1 22,0 1-1,1-2 1,-1 1-1,0-1 1,13-4 0,3-5-21,-1-2-1,0 0 1,-1-1 0,-1 0 0,36-34 0,-29 22 15,-1-2 1,-2-1-1,29-41 1,-50 65-9,-1 1 1,1-1 0,-2 0-1,1-1 1,0 1 0,-1 0-1,0-1 1,0 1 0,-1-1-1,1 0 1,-1 0 0,0-7-1,-1 12-13,0 0-1,0 0 0,-1 0 0,1 0 1,0 1-1,-1-1 0,1 0 0,-1 0 1,1 0-1,-1 1 0,1-1 0,-1 0 1,1 1-1,-1-1 0,0 0 0,1 1 1,-1-1-1,0 1 0,1-1 0,-1 1 1,0 0-1,0-1 0,0 1 0,1 0 1,-1-1-1,0 1 0,0 0 1,0 0-1,0 0 0,0 0 0,0 0 1,1 0-1,-1 0 0,0 0 0,0 0 1,0 0-1,0 0 0,0 0 0,1 1 1,-1-1-1,0 0 0,-1 1 0,-3 0-18,0 1 0,0-1 0,0 1 0,0 0 0,0 0 0,-7 4 0,-1 5 55,0-1 0,0 2 0,1 0-1,1 0 1,0 1 0,1 0-1,0 1 1,-13 26 0,17-30-21,1 1 0,0 0 0,1-1 0,1 2 1,-1-1-1,2 0 0,0 0 0,0 1 0,1 0 0,0-1 0,1 1 1,0-1-1,3 19 0,-1-25-84,-1 0 1,1-1-1,0 1 1,0 0-1,1-1 1,-1 1-1,1-1 1,0 0-1,0 0 1,0 0-1,1 0 1,-1-1 0,7 5-1,23 15-3675,1-6-6148,-21-12-3740</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0:05.222"/>
    </inkml:context>
    <inkml:brush xml:id="br0">
      <inkml:brushProperty name="width" value="0.025" units="cm"/>
      <inkml:brushProperty name="height" value="0.025" units="cm"/>
    </inkml:brush>
  </inkml:definitions>
  <inkml:trace contextRef="#ctx0" brushRef="#br0">196 274 12268,'18'-27'5241,"-13"6"1113,-10 18-3424,-20 5-2257,17 1-630,-1 1 0,0 0 0,1 0 0,-1 1 0,1 0-1,0 1 1,1 0 0,0 0 0,0 0 0,0 1 0,-10 12 0,3 0 127,0 0 0,1 1 1,-16 31-1,15-12 209,14-39-376,0 1 0,0 0 0,-1-1 1,1 1-1,0 0 0,0-1 0,0 1 0,0 0 0,0-1 0,0 1 1,0 0-1,1-1 0,-1 1 0,0 0 0,0-1 0,0 1 0,1-1 0,-1 1 1,0 0-1,1-1 0,-1 1 0,1-1 0,-1 1 0,0-1 0,1 1 1,-1-1-1,1 1 0,-1-1 0,1 1 0,0-1 0,-1 0 0,1 1 1,-1-1-1,1 0 0,0 0 0,-1 1 0,1-1 0,0 0 0,-1 0 0,1 0 1,0 0-1,-1 0 0,1 0 0,0 0 0,-1 0 0,1 0 0,0 0 1,-1 0-1,1 0 0,1-1 0,8-1 22,-1-1 0,1 0 1,0-1-1,-1 0 0,0-1 1,0 1-1,0-2 0,0 1 0,12-12 1,73-70-351,-75 68 119,100-111-87,-105 112 317,-1 1 0,-1-2 0,0 0 0,-2 0 0,16-40 0,-22 34 78,-5 25-104,1-1-1,0 1 1,-1 0 0,1 0 0,0 0-1,-1 0 1,1 0 0,0 0-1,-1 0 1,1 0 0,0 0 0,-1 0-1,1 0 1,0 0 0,-1 0-1,1 0 1,0 0 0,-1 0-1,1 0 1,0 0 0,-1 0 0,1 0-1,0 1 1,0-1 0,-1 0-1,1 0 1,0 0 0,-1 0 0,1 1-1,0-1 1,0 0 0,-1 0-1,1 1 1,0-1 0,0 0-1,0 1 1,-32 38-133,20-17 320,0 1-1,1 0 0,2 1 0,0 0 0,1 0 0,2 1 1,1 0-1,0 0 0,-1 49 0,6-72-174,0 1-1,0-1 1,0 0 0,0 0-1,1 0 1,-1 0-1,1 0 1,-1 0 0,1 0-1,0 0 1,-1 0-1,1 0 1,0-1 0,1 1-1,-1 0 1,0 0-1,0-1 1,1 1 0,-1-1-1,1 1 1,-1-1-1,1 0 1,0 1 0,-1-1-1,1 0 1,0 0-1,0 0 1,0-1 0,0 1-1,0 0 1,0-1-1,0 1 1,0-1 0,0 1-1,0-1 1,0 0-1,0 0 1,0 0 0,0 0-1,3-1 1,2 0 7,0 0 0,0 0 0,-1-1 0,1 1 0,-1-2 0,1 1 0,-1-1 0,0 0 0,0 0 0,0 0 0,8-7 0,-7 3-59,0 1-1,-1-1 1,0 0-1,0 0 1,0-1-1,-1 1 1,-1-1 0,1-1-1,-1 1 1,0 0-1,-1-1 1,0 0-1,-1 0 1,0 0-1,0 0 1,0 0 0,-1 0-1,-1-1 1,0-13-1,0 22 40,0 0-1,0-1 1,0 1-1,0 0 0,-1 0 1,1-1-1,0 1 1,0 0-1,-1 0 1,1 0-1,-1 0 0,1-1 1,-1 1-1,0 0 1,1 0-1,-1 0 0,0 0 1,0 0-1,1 0 1,-1 1-1,0-1 1,0 0-1,0 0 0,0 1 1,0-1-1,0 0 1,0 1-1,-1-1 1,1 1-1,0-1 0,0 1 1,0 0-1,0-1 1,-1 1-1,1 0 0,0 0 1,0 0-1,-1 0 1,1 0-1,0 0 1,0 0-1,0 1 0,-1-1 1,1 0-1,0 1 1,-2 0-1,-1 0-8,1 1 0,0-1-1,-1 1 1,1 0 0,0 0-1,0 0 1,0 0 0,0 0 0,1 1-1,-1 0 1,0-1 0,1 1 0,0 0-1,-3 5 1,3-5 9,0 0 1,0 1-1,1-1 1,0 1-1,-1-1 1,1 1-1,1 0 1,-1 0-1,0-1 0,1 1 1,0 0-1,0 0 1,0-1-1,0 1 1,1 0-1,-1 0 1,1-1-1,0 1 0,0 0 1,1-1-1,-1 1 1,1-1-1,-1 1 1,1-1-1,0 0 1,0 0-1,1 0 0,-1 0 1,0 0-1,1 0 1,0-1-1,0 1 1,0-1-1,0 0 1,0 0-1,0 0 1,1 0-1,-1 0 0,1-1 1,-1 0-1,1 1 1,-1-1-1,1 0 1,0-1-1,4 1 1,23 4-1298,1-2 0,59-2 0,-55-1 1975,-43-36 2186,5 29-2679,-3-5 48,0-2-1,2 1 1,-1 0-1,-1-19 1,5 31-275,0 0-1,1 0 1,-1 0 0,0 0 0,0 1 0,1-1 0,-1 0 0,1 0-1,-1 0 1,1 0 0,-1 1 0,1-1 0,-1 0 0,1 0 0,0 1-1,0-1 1,-1 1 0,1-1 0,0 1 0,0-1 0,-1 1 0,1-1-1,0 1 1,0-1 0,0 1 0,0 0 0,2-1 0,32-6-2377,-22 5 999,28-9-4876,6-4-7047</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0:05.751"/>
    </inkml:context>
    <inkml:brush xml:id="br0">
      <inkml:brushProperty name="width" value="0.025" units="cm"/>
      <inkml:brushProperty name="height" value="0.025" units="cm"/>
    </inkml:brush>
  </inkml:definitions>
  <inkml:trace contextRef="#ctx0" brushRef="#br0">0 0 10794,'3'0'608,"-1"1"-1,0-1 1,0 0-1,0 1 1,0-1-1,0 1 0,0-1 1,0 1-1,0 0 1,0 0-1,0 0 1,0 0-1,0 0 1,0 1-1,-1-1 1,3 2-1,-1 1-219,0-1-1,0 1 1,-1 0-1,1 0 1,-1 0-1,0 0 1,2 5-1,1 5-135,-1 0 0,0 0 0,2 26 0,-1 27-76,-6 86 1,-3-136-3296,-5-10-3094,-6-4-8788</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0:06.137"/>
    </inkml:context>
    <inkml:brush xml:id="br0">
      <inkml:brushProperty name="width" value="0.025" units="cm"/>
      <inkml:brushProperty name="height" value="0.025" units="cm"/>
    </inkml:brush>
  </inkml:definitions>
  <inkml:trace contextRef="#ctx0" brushRef="#br0">0 120 14894,'0'0'3780,"53"-10"-1314,-24 4-640,8-1-161,2 0-544,8-2-800,-1 0-289,0 0 0,-5 0-224,-10 2-1026,-7 1-671,-10-1 287,-8-1-928,-6-4-1826,0-1-4293</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0:06.480"/>
    </inkml:context>
    <inkml:brush xml:id="br0">
      <inkml:brushProperty name="width" value="0.025" units="cm"/>
      <inkml:brushProperty name="height" value="0.025" units="cm"/>
    </inkml:brush>
  </inkml:definitions>
  <inkml:trace contextRef="#ctx0" brushRef="#br0">55 46 12492,'0'0'4324,"-54"-15"-192,54 13-2403,13 0-1152,18 0 32,9-2 384,12 0-481,10-1-320,5-1-128,1 3 0,-4 1-192,-5 2-1698,-14 0-1793,-12 3-2371,-13 2-7430</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0:06.854"/>
    </inkml:context>
    <inkml:brush xml:id="br0">
      <inkml:brushProperty name="width" value="0.025" units="cm"/>
      <inkml:brushProperty name="height" value="0.025" units="cm"/>
    </inkml:brush>
  </inkml:definitions>
  <inkml:trace contextRef="#ctx0" brushRef="#br0">14 1 17168,'-2'9'2579,"-4"32"369,2 1 1,2 66-1,2-105-2927,0 0 0,1 0 0,-1 0 0,0 0 0,1-1 0,0 1 0,-1 0 0,1 0 0,0-1 0,1 1 0,-1-1 0,0 1 0,1-1 0,-1 1 0,1-1 0,0 0 0,0 0 0,0 0 0,0 0 0,0 0 0,0 0 0,0-1 0,1 1 0,-1-1 0,1 1 0,-1-1 0,1 0 0,-1 0 0,1 0 0,0 0 0,0-1 0,-1 1 0,1-1 0,0 1 0,0-1 0,0 0 0,4-1 0,1 1-160,-1-1 0,1 0 0,-1-1 0,0 1 0,0-2 0,0 1 0,0-1 0,0 0 0,0 0 0,-1-1 0,1 0 0,-1 0 1,7-7-1,26-38-614,-43 57 1127,-1-1-224,1 0 0,0 1 0,0 0 0,1 0 0,0 0-1,0 0 1,1 0 0,0 0 0,1 1 0,0-1 0,-1 11 0,3-18-143,-1 0 0,1 0 1,0 0-1,-1-1 0,1 1 0,0 0 1,0 0-1,-1-1 0,1 1 1,0 0-1,0-1 0,0 1 0,0-1 1,0 1-1,0-1 0,0 1 1,0-1-1,0 0 0,0 1 0,0-1 1,0 0-1,0 0 0,0 0 1,0 0-1,2 0 0,34 0-786,-28 0-388,13-2-3520,1-8-2231</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0:07.199"/>
    </inkml:context>
    <inkml:brush xml:id="br0">
      <inkml:brushProperty name="width" value="0.025" units="cm"/>
      <inkml:brushProperty name="height" value="0.025" units="cm"/>
    </inkml:brush>
  </inkml:definitions>
  <inkml:trace contextRef="#ctx0" brushRef="#br0">104 0 19571,'0'0'4665,"-3"14"-3464,-12 73-21,4 0 0,4 1 0,7 155 0,-3-260-1403,0-1 1,-1 1-1,-1 0 1,0 0-1,-8-17 1,6 18 9,0 0 0,2-1 1,0 0-1,1 0 1,-2-24-1,6 40 206,0 1 0,1-1 1,-1 1-1,0-1 0,1 1 0,-1-1 1,1 1-1,-1-1 0,0 1 0,1-1 0,-1 1 1,1-1-1,-1 1 0,1 0 0,0-1 1,-1 1-1,1 0 0,-1-1 0,1 1 0,0 0 1,-1 0-1,1 0 0,0-1 0,-1 1 0,1 0 1,0 0-1,-1 0 0,1 0 0,-1 0 1,1 0-1,0 0 0,-1 1 0,1-1 0,0 0 1,-1 0-1,1 0 0,0 1 0,36 7 243,-27-6-203,3 1 9,0-1 0,1-1 0,-1-1 0,1 1 1,-1-2-1,0 0 0,1-1 0,-1 0 0,0-1 1,0 0-1,0-1 0,13-6 0,-16 6-36,0-1 0,0-1-1,-1 1 1,1-2 0,-1 1 0,-1-1-1,0 0 1,0-1 0,0 0 0,-1 0 0,0-1-1,0 0 1,-1 0 0,0-1 0,5-11-1,-10 18-1,1 0-1,-1-1 0,0 1 1,0-1-1,0 1 1,0-1-1,-1 1 0,1-1 1,-1 0-1,0 1 0,0-1 1,-1 0-1,0-6 0,0 9-7,1-1 0,-1 1-1,0 0 1,0 0-1,0-1 1,1 1-1,-1 0 1,0 0-1,0 0 1,0 0 0,-1 0-1,1 1 1,0-1-1,0 0 1,0 0-1,-1 1 1,1-1-1,0 1 1,-1-1 0,1 1-1,-1-1 1,1 1-1,0 0 1,-1 0-1,1 0 1,-1 0-1,1 0 1,-1 0-1,1 0 1,0 0 0,-1 0-1,1 1 1,-1-1-1,1 1 1,0-1-1,-2 2 1,-2 0 25,1 0-1,-1 0 1,1 1 0,0 0 0,0 0 0,0 0-1,0 0 1,0 1 0,1-1 0,-1 1 0,1 0-1,0 0 1,1 0 0,-1 1 0,1-1 0,-1 1-1,1-1 1,-2 10 0,-3 4 165,2 0-1,0 1 1,-4 31-1,8-42-105,0 1-1,0-1 1,1 1 0,0 0-1,1-1 1,0 1 0,0 0 0,0-1-1,6 15 1,-6-20-96,1 0-1,0 0 1,0 0 0,0-1 0,0 1-1,0 0 1,1-1 0,-1 1 0,1-1-1,-1 0 1,1 0 0,0 0-1,0 0 1,0 0 0,0-1 0,1 1-1,-1-1 1,0 0 0,0 0 0,1 0-1,-1-1 1,1 1 0,-1-1-1,1 1 1,-1-1 0,5-1 0,-7 1-9,5 1-827,1-1 0,-1-1 1,1 1-1,-1-1 0,1 0 1,-1 0-1,7-3 0,14-11-6734</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0:07.556"/>
    </inkml:context>
    <inkml:brush xml:id="br0">
      <inkml:brushProperty name="width" value="0.025" units="cm"/>
      <inkml:brushProperty name="height" value="0.025" units="cm"/>
    </inkml:brush>
  </inkml:definitions>
  <inkml:trace contextRef="#ctx0" brushRef="#br0">90 1 14286,'0'0'4676,"-10"10"-1895,3-4-2177,-41 46 3255,45-48-3702,1 0 0,-1 0 0,1 0 0,-1 0 0,1 1 0,0-1 0,1 1 0,-1-1 0,1 1 0,0-1 0,0 1 0,0 0 0,1 0-1,0 8 1,0-11-192,1-1 0,0 0 0,0 1 0,0-1-1,0 0 1,0 0 0,0 1 0,0-1 0,0 0-1,0 0 1,1 0 0,-1 0 0,0 0 0,1-1 0,-1 1-1,1 0 1,-1-1 0,1 1 0,-1-1 0,1 1-1,-1-1 1,1 0 0,-1 1 0,1-1 0,0 0-1,-1 0 1,1 0 0,-1 0 0,3-1 0,2 1-260,1 0 0,0-1 1,0 1-1,-1-2 0,14-2 0,-12-1-417,0 0 1,0 0-1,0-1 0,0 0 0,-1 0 0,0-1 0,0 0 0,-1 0 0,7-10 0,16-26-1512,-13 13 5327,-22 44-2067,3-8-851,0 0 0,0 0 1,0 1-1,1-1 0,0 1 1,1-1-1,-1 1 0,1 0 0,1 0 1,-1 0-1,1-1 0,0 1 1,2 11-1,-1-16-176,-1-1 0,1 0-1,-1 0 1,1 0 0,0 0 0,-1 0 0,1 0 0,0 0 0,0 0 0,0 0-1,0 0 1,0 0 0,0 0 0,0 0 0,0-1 0,0 1 0,0 0-1,0-1 1,1 1 0,-1-1 0,0 0 0,3 1 0,0 0-27,-1-1 1,1 0 0,-1 0 0,1 0-1,0-1 1,-1 1 0,1-1 0,4-1-1,2-1-330,-1-1 0,0 1 0,0-2 0,0 1 1,12-9-1,-7 1-2140,0 0 0,0-1 1,13-16-1,4-12-8232</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0:08.014"/>
    </inkml:context>
    <inkml:brush xml:id="br0">
      <inkml:brushProperty name="width" value="0.025" units="cm"/>
      <inkml:brushProperty name="height" value="0.025" units="cm"/>
    </inkml:brush>
  </inkml:definitions>
  <inkml:trace contextRef="#ctx0" brushRef="#br0">111 1 12300,'-7'8'2327,"-5"8"-1658,2 1 1,-1-1-1,2 2 0,1-1 0,0 1 1,1 1-1,-9 36 0,8-20 430,2 1-1,2-1 1,0 64-1,4-96-1076,0 0 0,0 0 0,1 0 0,-1 0 0,1 0 0,0 0 0,0-1 0,0 1 0,0 0 0,0 0 0,0-1 0,1 1 0,0-1 0,-1 1 0,1-1 0,0 0 0,0 0 0,0 1 0,0-1 0,1-1 0,-1 1 0,5 3 0,-5-5-38,0 1 1,0 0-1,-1-1 1,1 1-1,0-1 1,0 0-1,0 1 1,0-1-1,0 0 1,0 0-1,0 0 1,0-1-1,0 1 1,0 0-1,0-1 1,0 1-1,0-1 1,-1 0-1,1 0 1,0 1-1,0-1 0,-1 0 1,1-1-1,-1 1 1,1 0-1,-1 0 1,1-1-1,-1 1 1,1-1-1,-1 1 1,0-1-1,0 1 1,0-1-1,1-3 1,3-3-148,-1 0-1,-1-1 1,1 0 0,-2 0 0,1 0 0,-1 0-1,0 0 1,-1-1 0,0-11 0,0 15 274,-1 0 0,0 1 0,-1-1 0,1 0 0,-1 1 0,0-1 0,0 0 0,-1 1 0,0-1 0,0 1 1,0 0-1,-1 0 0,1-1 0,-1 2 0,0-1 0,-5-5 0,8 10-76,0-1 1,0 1-1,0 0 1,-1-1-1,1 1 1,0-1-1,0 1 0,-1 0 1,1-1-1,0 1 1,-1-1-1,1 1 1,0 0-1,-1 0 0,1-1 1,-1 1-1,1 0 1,0 0-1,-1-1 1,1 1-1,-1 0 1,1 0-1,-1 0 0,1 0 1,-1 0-1,1 0 1,-1 0-1,1 0 1,-1 0-1,1 0 0,-1 0 1,1 0-1,-1 0 1,1 0-1,-1 0 1,1 0-1,0 0 1,-1 1-1,1-1 0,-1 0 1,1 0-1,-1 1 1,1-1-1,0 0 1,-1 1-1,1-1 0,0 0 1,-1 1-1,1-1 1,-1 1-1,1 0-18,0 0 1,0 0-1,0 0 0,0 0 0,0 0 0,0 0 0,0 0 1,0 0-1,0 0 0,0 0 0,1 0 0,-1 0 1,0 0-1,1 0 0,-1 0 0,1 0 0,-1 0 0,1-1 1,-1 1-1,1 0 0,0 0 0,-1 0 0,1-1 1,1 2-1,4 2-5,-1-1 0,1 0 0,-1 0 0,1-1 0,0 0 0,0 0 0,0 0 0,1-1 0,-1 1 0,0-2-1,0 1 1,1-1 0,-1 0 0,0 0 0,1 0 0,8-3 0,-7 2-44,0 0-1,0-1 1,0 0-1,0-1 1,0 0-1,-1 0 1,1 0-1,-1-1 1,0 0-1,0-1 1,0 0-1,7-6 1,-14 10 53,0 1-1,0 0 1,0 0 0,0 0-1,0-1 1,1 1-1,-1 0 1,0 0 0,0 0-1,0 0 1,0-1 0,0 1-1,1 0 1,-1 0 0,0 0-1,0 0 1,0 0 0,0 0-1,1-1 1,-1 1 0,0 0-1,0 0 1,0 0 0,1 0-1,-1 0 1,0 0 0,0 0-1,0 0 1,1 0 0,-1 0-1,0 0 1,0 0 0,0 0-1,1 0 1,-1 0 0,0 0-1,0 0 1,0 0 0,1 0-1,-1 0 1,0 1 0,0-1-1,0 0 1,1 0 0,-1 0-1,0 0 1,0 0 0,0 0-1,0 1 1,0-1 0,1 0-1,-1 0 1,0 0 0,0 0-1,0 1 1,0-1 0,0 0-1,0 0 1,0 0 0,0 1-1,0-1 1,0 0 0,0 0-1,1 0 1,-1 1 0,-1-1-1,1 27 1172,-9 30 273,7-48-1279,0-1-1,0 1 1,1 0 0,0-1-1,1 1 1,1 15 0,-1-22-175,1 0 0,-1 0 0,1 0 0,-1 0 0,1 0 0,0 0 0,0 0 0,0-1 1,0 1-1,0 0 0,0-1 0,0 1 0,1-1 0,-1 1 0,1-1 0,-1 1 0,1-1 0,-1 0 0,1 0 0,0 0 0,-1 0 0,1 0 0,0 0 1,0 0-1,0-1 0,0 1 0,0-1 0,0 1 0,0-1 0,0 0 0,0 1 0,0-1 0,3-1 0,-2 2-179,1-1-1,-1 0 1,0 0-1,1-1 1,-1 1-1,1-1 1,-1 1-1,0-1 0,0 0 1,1 0-1,-1-1 1,0 1-1,0-1 1,0 1-1,0-1 1,-1 0-1,1 0 1,0 0-1,-1-1 1,1 1-1,2-4 1,-3 2-1022,0 0 1,0 0 0,0 0 0,0 0-1,-1 0 1,1 0 0,-1 0 0,0-1 0,-1 1-1,1-9 1,0-12-12493</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0:08.341"/>
    </inkml:context>
    <inkml:brush xml:id="br0">
      <inkml:brushProperty name="width" value="0.025" units="cm"/>
      <inkml:brushProperty name="height" value="0.025" units="cm"/>
    </inkml:brush>
  </inkml:definitions>
  <inkml:trace contextRef="#ctx0" brushRef="#br0">0 0 20403,'0'0'4965,"0"51"-3908,16-38-801,-1-5-1153,1-7-6726</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5.485"/>
    </inkml:context>
    <inkml:brush xml:id="br0">
      <inkml:brushProperty name="width" value="0.025" units="cm"/>
      <inkml:brushProperty name="height" value="0.025" units="cm"/>
    </inkml:brush>
  </inkml:definitions>
  <inkml:trace contextRef="#ctx0" brushRef="#br0">1 228 17360,'0'0'6668,"0"13"-6433,2 171 787,0-157-991,2 0 0,0-1-1,1 1 1,2-1 0,13 33-1,-20-57-26,0 0 0,1-1 0,-1 1-1,1 0 1,0-1 0,0 1-1,-1-1 1,1 1 0,0-1 0,0 1-1,0-1 1,1 0 0,-1 1 0,0-1-1,0 0 1,1 0 0,-1 0-1,1 0 1,-1 0 0,1 0 0,-1 0-1,1-1 1,0 1 0,-1-1-1,1 1 1,0-1 0,-1 1 0,1-1-1,0 0 1,-1 0 0,1 0-1,0 0 1,0 0 0,-1 0 0,1 0-1,0-1 1,0 1 0,-1-1 0,1 1-1,0-1 1,-1 0 0,1 1-1,-1-1 1,3-2 0,2-1 72,1-2 1,0 1-1,-1-1 1,0 0-1,-1 0 1,1-1-1,8-13 1,4-12 11,-2-1-1,-1-1 1,-2 0 0,-1 0 0,-1-1 0,-2-1-1,-2 0 1,4-54 0,-11 117-92,8 190-132,-6-190 253,2 0 0,1-1 0,1 1-1,1-1 1,1-1 0,13 27 0,-20-49-62,1 0-1,0 1 1,-1-1 0,1 0 0,1 0-1,-1 0 1,0 0 0,0-1 0,1 1-1,0-1 1,0 1 0,-1-1 0,1 0 0,0 0-1,1 0 1,-1 0 0,0-1 0,1 1-1,-1-1 1,7 2 0,-6-3 27,1 0 0,-1 0 0,1-1 0,-1 1 1,0-1-1,1 0 0,-1 0 0,0 0 0,1-1 0,-1 0 0,0 1 1,0-1-1,0-1 0,-1 1 0,1-1 0,6-5 0,12-12 72,-1-1 1,0-2-1,-2 0 0,-1 0 0,0-2 0,-2 0 0,-1-2 0,-1 1 1,-1-1-1,-2-1 0,-1-1 0,0 1 0,-3-1 0,0-1 0,3-36 1,-9 46-169,-1 0 0,0 1 1,-1-1-1,-2 1 0,-6-32 0,8 46-82,0 1-1,-1-1 1,1 0-1,-1 0 0,0 0 1,0 1-1,0-1 1,-1 1-1,1 0 1,-1 0-1,0 0 0,-1 0 1,1 0-1,0 1 1,-1-1-1,0 1 0,0 0 1,0 0-1,0 0 1,-1 1-1,1-1 1,-1 1-1,1 0 0,-1 1 1,0-1-1,0 1 1,-5-1-1,8 2 6,0-1 0,0 1 0,0 1 0,0-1 0,0 0 0,0 0 0,0 1-1,0-1 1,0 1 0,0-1 0,0 1 0,1 0 0,-1 0 0,0 0 0,1 0 0,-1 0 0,0 0 0,1 0 0,-1 1 0,0 1 0,-1 0-87,0 1 1,1-1-1,0 1 1,0 0 0,0 0-1,0 0 1,0 0-1,-1 8 1,-1 6-748,2 0 0,0 1 0,0 24 1,2-40 658,0 10-946,0 0-1,1 0 1,0 0-1,1 0 1,0 0-1,1-1 1,8 21-1,15 20-7488</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0:08.979"/>
    </inkml:context>
    <inkml:brush xml:id="br0">
      <inkml:brushProperty name="width" value="0.025" units="cm"/>
      <inkml:brushProperty name="height" value="0.025" units="cm"/>
    </inkml:brush>
  </inkml:definitions>
  <inkml:trace contextRef="#ctx0" brushRef="#br0">159 70 14926,'0'0'6214,"-5"-10"-3566,3 7-2595,-2-4 432,0 1 1,0 0-1,0 0 0,0 0 1,-10-8-1,13 13-428,0 0-1,0 0 1,0 0 0,0 0-1,-1 0 1,1 0 0,0 1-1,-1-1 1,1 0 0,-1 1-1,1-1 1,0 1 0,-1-1-1,1 1 1,-1 0 0,0 0-1,1 0 1,-1 0 0,1 0-1,-1 0 1,1 0 0,-1 0-1,1 1 1,-1-1 0,1 0-1,-1 1 1,1-1 0,-1 1-1,1 0 1,0-1 0,-1 1-1,1 0 1,0 0 0,0 0-1,0 0 1,-1 0 0,1 0-1,0 0 1,-1 2-1,-5 5-34,0 0-1,1 0 1,-1 1-1,2 0 0,-1 0 1,1 0-1,1 0 0,0 1 1,0 0-1,-3 12 0,7-21-21,0-1-1,1 1 0,-1-1 1,0 1-1,0-1 0,1 0 1,-1 1-1,0-1 0,0 0 0,1 1 1,-1-1-1,0 0 0,1 1 1,-1-1-1,1 0 0,-1 0 1,0 1-1,1-1 0,-1 0 1,1 0-1,-1 0 0,1 0 0,-1 1 1,1-1-1,-1 0 0,1 0 1,-1 0-1,0 0 0,1 0 1,-1 0-1,1 0 0,-1 0 1,1 0-1,-1-1 0,1 1 1,-1 0-1,1 0 0,-1 0 0,0 0 1,1-1-1,-1 1 0,1-1 1,23-7 35,102-76-1802,-125 83 1757,0 1 0,-1-1 0,1 1 0,0 0 0,-1-1 0,1 1 0,0 0 1,0 0-1,-1 0 0,1-1 0,0 1 0,0 0 0,0 0 0,-1 0 0,1 0 0,0 0 1,0 1-1,-1-1 0,1 0 0,0 0 0,0 0 0,-1 1 0,1-1 0,0 0 0,-1 1 0,1-1 1,0 1-1,-1-1 0,1 0 0,0 1 0,-1 0 0,1-1 0,-1 1 0,1-1 0,-1 1 1,1 0-1,-1-1 0,0 1 0,1 0 0,-1-1 0,0 1 0,1 0 0,-1 0 0,0-1 1,0 2-1,9 52 42,-9-49 18,0 1 1,1 0-1,0 0 1,0-1-1,0 1 1,0-1 0,1 1-1,3 7 1,-3-11-11,1 0 1,-1-1 0,0 1-1,0 0 1,1-1-1,-1 0 1,1 1 0,-1-1-1,1 0 1,-1 0-1,1 0 1,0-1 0,0 1-1,-1-1 1,1 1-1,0-1 1,0 0 0,0 0-1,-1 0 1,1 0-1,0-1 1,0 1 0,0-1-1,-1 0 1,1 0-1,0 0 1,2-1 0,5-2-40,1-1 1,-1 0 0,0-1 0,-1 0 0,11-9-1,-15 11 35,15-9-5557,-3 11-7742,-7 2 7215</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0:09.335"/>
    </inkml:context>
    <inkml:brush xml:id="br0">
      <inkml:brushProperty name="width" value="0.025" units="cm"/>
      <inkml:brushProperty name="height" value="0.025" units="cm"/>
    </inkml:brush>
  </inkml:definitions>
  <inkml:trace contextRef="#ctx0" brushRef="#br0">75 79 5093,'0'0'6022,"5"-10"-2387,17-28-267,-21 37-3242,-1 1-1,1-1 1,-1 0-1,1 1 0,-1-1 1,0 1-1,1-1 0,-1 0 1,0 1-1,1-1 1,-1 0-1,0 0 0,0 1 1,0-1-1,0 0 0,0 0 1,0 1-1,0-1 0,0 0 1,0 0-1,0 1 1,0-1-1,0 0 0,0 0 1,-1 1-1,1-1 0,0 0 1,0 1-1,-1-1 0,1 0 1,-1 1-1,1-1 1,0 0-1,-1 1 0,1-1 1,-1 1-1,0-1 0,1 1 1,-1-1-1,1 1 1,-1-1-1,0 1 0,1 0 1,-1-1-1,0 1 0,1 0 1,-1 0-1,0-1 0,0 1 1,1 0-1,-1 0 1,0 0-1,0 0 0,1 0 1,-1 0-1,-1 0 0,-2 0-43,0 0-1,1 1 0,-1-1 1,0 1-1,1 0 1,-1-1-1,0 2 0,1-1 1,-4 2-1,3 0-68,0 1 0,0 0-1,0 0 1,0 1 0,0-1 0,1 1 0,0 0-1,0 0 1,-3 8 0,5-12-29,0 1 0,0 0 0,0-1 1,1 1-1,-1 0 0,0 0 0,1 0 0,0 0 0,-1-1 1,1 1-1,0 0 0,0 0 0,0 0 0,0 0 0,0 0 0,1 0 1,-1 0-1,0-1 0,1 1 0,-1 0 0,1 0 0,0 0 1,0-1-1,0 1 0,0 0 0,0-1 0,0 1 0,0-1 1,0 1-1,1-1 0,1 2 0,15 7-1215,1 0 1,30 11-1,-34-16 802,-1 1 0,1 1 0,-1 0-1,-1 1 1,23 17 0,-35-25 542,-1 1 1,1-1 0,0 0 0,-1 1 0,1-1-1,-1 1 1,1-1 0,-1 1 0,0-1-1,1 1 1,-1-1 0,1 1 0,-1 0-1,0-1 1,1 1 0,-1-1 0,0 1 0,0 0-1,0-1 1,1 1 0,-1 0 0,0-1-1,0 1 1,0 0 0,0 0 0,0-1-1,0 1 1,0 0 0,0-1 0,-1 1-1,1 0 1,-1 1 0,0-1 92,0 0 0,0 0 0,-1 0 1,1 0-1,0 0 0,-1 0 0,0 0 0,1 0 0,-1 0 0,1 0 0,-1-1 0,-2 1 1,-53 9 2160,55-10-2344,-13 2 93,8-1-53,1-1 1,-1 1 0,0-1-1,0 0 1,-10-2-1,-1-8-2223,17 8 1770,0 1 0,0 0-1,0-1 1,0 1 0,1-1-1,-1 1 1,1-1 0,-1 1 0,1-1-1,-1 0 1,1 1 0,0-1 0,0-2-1,0-20-5823,1-3-4089</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0:09.973"/>
    </inkml:context>
    <inkml:brush xml:id="br0">
      <inkml:brushProperty name="width" value="0.025" units="cm"/>
      <inkml:brushProperty name="height" value="0.025" units="cm"/>
    </inkml:brush>
  </inkml:definitions>
  <inkml:trace contextRef="#ctx0" brushRef="#br0">110 1 19090,'0'0'3091,"-2"13"-1847,1-3-1010,-12 71 1058,4 1 0,3 0 0,6 105 0,6-156-1179,-5-28-11,-5-20-178,-40-105-1336,7 21-352,42 108 1530,2-1 0,-1 0 0,1 0 0,-1-1 1,1 0-1,1 0 0,-1-1 0,1 0 0,13 5 1,-1-1-957,1-1 0,0-2 0,0 0 0,1-1 0,-1-1 0,1-1 0,0-1 0,0-1 0,35-5 0,-13-10 2927,-43 14-1601,0 1 0,0 0-1,-1 0 1,1-1-1,0 1 1,0-1 0,0 1-1,0-1 1,0 1-1,-1-1 1,1 1 0,0-1-1,-1 0 1,1 1-1,0-1 1,-1 0-1,1 0 1,-1 1 0,1-1-1,-1 0 1,1 0-1,-1 0 1,1 0 0,-1 0-1,0 1 1,0-1-1,1 0 1,-1 0 0,0 0-1,0 0 1,0 0-1,0 0 1,0 0 0,0 0-1,0 0 1,-1 0-1,1 0 1,0 0 0,0 0-1,-1 0 1,1 1-1,-1-1 1,0-2 0,-1 2 99,0-1 0,0 1 0,0-1 1,-1 1-1,1 0 0,0 0 1,-1 0-1,1 0 0,-1 0 1,1 0-1,-1 1 0,1-1 1,-1 1-1,1 0 0,-1-1 1,0 1-1,1 1 0,-1-1 0,1 0 1,-1 1-1,0-1 0,1 1 1,-3 1-1,-1-1-145,0 1 0,0 0 1,1 0-1,-1 1 0,1 0 0,0 0 1,0 0-1,-10 8 0,12-7 91,-1 1 0,1-1 0,0 1 0,0 0 1,1-1-1,-1 1 0,1 0 0,-3 11 0,4-15-165,1 0 0,-1 1 0,1-1 0,0 0-1,-1 0 1,1 0 0,0 1 0,0-1 0,0 0 0,0 0-1,0 0 1,0 1 0,0-1 0,0 0 0,0 0 0,1 1 0,-1-1-1,0 0 1,1 0 0,-1 0 0,1 0 0,0 0 0,-1 1 0,1-1-1,0 0 1,-1 0 0,1-1 0,0 1 0,0 0 0,0 0-1,0 0 1,0 0 0,0-1 0,0 1 0,0-1 0,0 1 0,0-1-1,0 1 1,1-1 0,-1 1 0,0-1 0,0 0 0,2 1 0,5-1-96,-1 0 1,1 0 0,-1 0 0,1-1 0,0 0 0,-1 0 0,10-3 0,-8 0-438,1 0 0,-1 0 1,0 0-1,-1-1 1,1-1-1,-1 0 1,0 0-1,0 0 1,-1-1-1,1 0 0,-2 0 1,1-1-1,-1 0 1,8-13-1,-6 5-1261,-13 20 810,-15 29 1574,18-29-501,1 1 1,-1 0 0,1 0 0,0 0-1,0 0 1,1 0 0,0 0 0,0 5-1,0-9-163,0 0 0,0 0 0,0 0 0,1 0 0,-1 0-1,0 0 1,1 0 0,-1 0 0,1 0 0,-1 0 0,1-1-1,0 1 1,-1 0 0,1 0 0,0 0 0,-1-1 0,1 1-1,0 0 1,0-1 0,0 1 0,-1-1 0,1 1 0,0-1-1,0 1 1,0-1 0,0 0 0,0 1 0,0-1 0,0 0-1,0 0 1,0 0 0,0 0 0,0 0 0,0 0 0,0 0-1,0 0 1,0 0 0,0 0 0,0 0 0,0-1 0,0 1 0,0 0-1,0-1 1,2 0 0,18-8-4458</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0:10.364"/>
    </inkml:context>
    <inkml:brush xml:id="br0">
      <inkml:brushProperty name="width" value="0.025" units="cm"/>
      <inkml:brushProperty name="height" value="0.025" units="cm"/>
    </inkml:brush>
  </inkml:definitions>
  <inkml:trace contextRef="#ctx0" brushRef="#br0">95 1 9097,'0'0'7004,"-8"13"-5638,-7 15-543,2 0 0,1 1 0,1 0 0,2 1 0,1 0-1,-6 41 1,13-61-616,0-3-2,0 1 1,0 0-1,1 0 0,0 0 1,0 0-1,3 13 0,-3-19-183,1 0-1,0 0 0,0 0 1,0-1-1,0 1 0,0 0 1,0-1-1,1 1 0,-1-1 1,0 1-1,1-1 1,-1 0-1,1 1 0,-1-1 1,1 0-1,0 0 0,0 0 1,-1 0-1,1-1 0,0 1 1,0 0-1,0-1 1,0 1-1,0-1 0,0 0 1,0 0-1,0 0 0,0 0 1,0 0-1,0 0 0,2 0 1,2-1-108,0 0-1,0-1 1,-1 1 0,1-1-1,0 0 1,-1-1 0,0 1 0,1-1-1,-1 0 1,0-1 0,-1 1 0,1-1-1,0 0 1,-1 0 0,0 0-1,0 0 1,0-1 0,4-7 0,-2 4 77,-1 0 1,-1 0-1,1 0 1,-1 0-1,0 0 1,-1-1 0,0 0-1,-1 0 1,0 0-1,0 0 1,1-13 0,-16 39 1155,7-2-968,0 0-1,2 0 1,0 0 0,0 1-1,2-1 1,0 1-1,1 0 1,0 0 0,1-1-1,3 20 1,-3-32-203,0-1 1,1 0-1,-1 0 0,1 0 1,0-1-1,0 1 1,0 0-1,-1 0 0,2 0 1,-1 0-1,0-1 0,0 1 1,0 0-1,1-1 1,-1 0-1,1 1 0,0-1 1,-1 0-1,1 1 1,0-1-1,-1 0 0,1 0 1,0 0-1,0-1 1,0 1-1,0 0 0,0-1 1,0 1-1,0-1 0,0 0 1,0 0-1,0 0 1,0 0-1,3 0 0,-1 0-443,1-1-1,-1 0 0,1 1 1,-1-2-1,1 1 0,-1 0 0,0-1 1,1 0-1,-1 0 0,0 0 1,0-1-1,0 1 0,-1-1 0,6-5 1,14-19-4834,-2-7-2653</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0:11.378"/>
    </inkml:context>
    <inkml:brush xml:id="br0">
      <inkml:brushProperty name="width" value="0.025" units="cm"/>
      <inkml:brushProperty name="height" value="0.025" units="cm"/>
    </inkml:brush>
  </inkml:definitions>
  <inkml:trace contextRef="#ctx0" brushRef="#br0">53 1 13677,'0'0'6182,"-6"10"-3775,-2 7-1730,1 1-1,0 0 0,2 0 0,0 0 0,0 0 1,2 1-1,0 0 0,1 26 0,1-25-620,1 41 73,0-58-188,1 0 0,-1 0 0,0 0 0,1 0 0,0-1 0,0 1 0,0 0 1,0 0-1,0-1 0,0 1 0,1 0 0,-1-1 0,1 1 0,-1-1 0,1 0 0,2 2 0,-3-3-4,-1-1 0,0 0 0,1 0-1,-1 1 1,0-1 0,1 0 0,-1 0-1,1 0 1,-1 0 0,0 1 0,1-1-1,-1 0 1,1 0 0,-1 0 0,0 0-1,1 0 1,-1 0 0,1 0 0,-1 0-1,0 0 1,1-1 0,-1 1 0,1 0-1,-1 0 1,0 0 0,1 0 0,-1 0-1,0-1 1,1 1 0,-1 0 0,0 0-1,1-1 1,-1 1 0,0 0 0,1-1-1,-1 1 1,0 0 0,0-1 0,1 1-1,-1 0 1,0-1 0,0 1 0,0 0-1,0-1 1,0 1 0,1-1 0,-1 1-1,0 0 1,0-1 0,0 1 0,0-1-1,0 1 1,0 0 0,0-1 0,0 1-1,0-1 1,1-28-1153,-1 27 1115,0-5 49,-3-52-224,2 56 308,1-1-1,-1 1 1,0-1 0,0 1 0,-1 0 0,1-1 0,-1 1 0,1 0-1,-1 0 1,0 0 0,0 0 0,-1 0 0,-4-5 0,4 9 1142,6 7-916,7 10-270,-2-13-223,-1 0 0,1 0-1,0-1 1,1 0 0,-1 0 0,1-1 0,0 0 0,0 0 0,0-1 0,0 0-1,17 0 1,-20-1-37,0-1 0,0 0 0,-1-1 0,1 1 0,0-1 0,-1 0 0,1-1 0,-1 1 0,8-4 0,-10 4 279,-1 0 0,0-1 1,1 1-1,-1-1 0,0 0 0,0 1 1,0-1-1,0 0 0,0 0 0,0 0 1,-1-1-1,1 1 0,-1 0 0,1-1 1,-1 1-1,0-1 0,0 1 0,0-1 1,1-4-1,-2 6 106,1 0 1,-1 0-1,0 1 0,1-1 1,-1 0-1,0 0 1,0 0-1,0 1 1,0-1-1,1 0 0,-1 0 1,-1 0-1,1 0 1,0 1-1,0-1 0,0 0 1,0 0-1,0 0 1,-1 1-1,1-1 1,0 0-1,-1 0 0,1 1 1,-1-1-1,1 0 1,-1 1-1,1-1 1,-1 0-1,1 1 0,-1-1 1,0 1-1,1-1 1,-1 1-1,0-1 0,1 1 1,-1-1-1,0 1 1,0 0-1,1-1 1,-1 1-1,0 0 0,0 0 1,0 0-1,1-1 1,-1 1-1,0 0 0,0 0 1,0 0-1,0 0 1,1 0-1,-1 1 1,0-1-1,0 0 0,0 0 1,1 1-1,-1-1 1,0 0-1,0 1 1,1-1-1,-1 0 0,-1 2 1,-3 0 83,0 0-1,0 0 1,0 1 0,0-1 0,1 1-1,-1 0 1,1 1 0,-6 4 0,7-3-94,-1-1-1,1 1 1,0 0 0,0 0 0,0 0 0,0 0 0,1 0-1,0 0 1,0 1 0,1-1 0,-1 1 0,1 0 0,1-1-1,-1 1 1,1 0 0,0-1 0,0 1 0,1 7 0,0-11-113,0-1 1,-1 1 0,1-1 0,0 1 0,0-1 0,0 0 0,1 1 0,-1-1 0,0 0-1,0 0 1,1 0 0,-1 0 0,1 0 0,-1 0 0,1 0 0,-1 0 0,1-1 0,-1 1 0,1-1-1,0 1 1,-1-1 0,1 1 0,0-1 0,-1 0 0,3 0 0,51 1-1693,-41-1 875,20-2-1230,40 1-650,-70 1 2716,-1 1 0,1-1 0,0 1 0,0 0 0,0 0 0,0 0 0,-1 0 0,1 1 0,-1-1 1,1 1-1,-1 0 0,1 0 0,-1 0 0,4 4 0,0 0 4535,-5-12-865,1-7-4172,1-13 395,0 1 0,-2-1 0,0 0 0,-3-35 0,0 14-111,1 46 43,1 4 126,-1 0-1,1 1 0,1-1 1,-1 0-1,0 1 1,1-1-1,0 0 1,0 0-1,3 4 0,15 27 191,-19-31-151,1 0 0,-1 0 0,0 0 0,1 0 0,0 0 0,0 0 0,0 0 0,0-1 0,0 1 0,0-1 0,1 1 0,-1-1 0,1 0 0,0 0 0,-1 0 0,1-1 0,0 1 0,0 0 0,0-1 0,0 0 0,1 0 0,-1 0 0,0 0 0,0 0 0,1-1 0,4 1 0,8-1 9,0-1 1,1 0-1,-1-1 0,0-1 1,0 0-1,-1-1 0,1-1 1,23-10-1,-12 5-45,-1 6 1,-25 4 47,-1 0-1,1 0 1,-1 1 0,1-1-1,-1 0 1,1 0-1,-1 0 1,0 1 0,1-1-1,-1 0 1,1 1-1,-1-1 1,0 0 0,1 1-1,-1-1 1,0 1-1,1-1 1,-1 1 0,0-1-1,0 0 1,1 1-1,-1-1 1,0 1 0,0-1-1,0 1 1,1 0-1,-2 4 108,1 0-1,0 0 0,-1 0 0,0-1 1,0 1-1,0 0 0,-3 5 0,-4 24 323,9-33-427,-1-1 0,1 1 0,0 0 0,0-1 0,0 1 0,-1-1 0,1 1 0,0-1 0,0 1 0,0-1 0,0 1 0,0-1 0,0 0 0,0 0 0,0 0 0,0 1 0,0-1 0,0 0 0,0 0 0,0 0 0,0 0 0,0 0 0,0-1 0,0 1 0,0 0 1,0 0-1,0-1 0,0 1 0,1-1 0,34-9-185,13-25-2264,-7-11-4337,-21 14-605</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0:11.724"/>
    </inkml:context>
    <inkml:brush xml:id="br0">
      <inkml:brushProperty name="width" value="0.025" units="cm"/>
      <inkml:brushProperty name="height" value="0.025" units="cm"/>
    </inkml:brush>
  </inkml:definitions>
  <inkml:trace contextRef="#ctx0" brushRef="#br0">1 0 15278,'0'0'13389,"0"59"-11691,0-28-481,2 3-320,1 2-609,0 0-288,0 3 0,-1-1 0,-1 2-673,2-1-1729,-2-6-2819,2-4-4644</inkml:trace>
  <inkml:trace contextRef="#ctx0" brushRef="#br0" timeOffset="1">15 572 20339,'0'0'6566,"-15"48"-5060,30-40-1218,3-3-960,0-5-3973,2 0-9672</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1:53.748"/>
    </inkml:context>
    <inkml:brush xml:id="br0">
      <inkml:brushProperty name="width" value="0.025" units="cm"/>
      <inkml:brushProperty name="height" value="0.025" units="cm"/>
    </inkml:brush>
  </inkml:definitions>
  <inkml:trace contextRef="#ctx0" brushRef="#br0">20 117 16976,'0'0'6748,"-4"-8"-4677,-11-27-320,15 34-1699,0 0 0,0 0 0,0 0 0,0 1 1,0-1-1,0 0 0,0 0 0,0 0 0,0 0 0,0 1 0,1-1 0,-1 0 0,0 0 0,1 0 1,-1 1-1,0-1 0,1 0 0,-1 1 0,1-1 0,-1 0 0,1 1 0,-1-1 0,1 0 0,0 1 1,-1-1-1,1 1 0,0-1 0,-1 1 0,1-1 0,0 1 0,1-1 0,26-9 159,-23 9-98,37-10 59,1 2 0,0 1-1,0 3 1,50 0 0,20 3-5381,-113 2 5072,0 0 1,0 1 0,0-1 0,0 0-1,0 0 1,0 0 0,0 0 0,0 0-1,0 0 1,0 1 0,-1-1 0,1 0-1,0 0 1,0 0 0,0 0 0,0 0-1,0 0 1,0 1 0,0-1 0,0 0-1,0 0 1,1 0 0,-1 0 0,0 0 0,0 0-1,0 0 1,0 1 0,0-1 0,0 0-1,0 0 1,0 0 0,0 0 0,0 0-1,0 0 1,0 0 0,0 0 0,1 1-1,-1-1 1,0 0 0,0 0 0,0 0-1,0 0 1,0 0 0,0 0 0,0 0-1,1 0 1,-1 0 0,0 0 0,-14 7-3145,-14-1-2148</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1:54.076"/>
    </inkml:context>
    <inkml:brush xml:id="br0">
      <inkml:brushProperty name="width" value="0.025" units="cm"/>
      <inkml:brushProperty name="height" value="0.025" units="cm"/>
    </inkml:brush>
  </inkml:definitions>
  <inkml:trace contextRef="#ctx0" brushRef="#br0">53 28 12748,'0'0'4164,"-49"34"-1602,46-30-319,3 0-386,16-4-704,14 0 225,9 0-129,7-8-576,3-3-353,-1 1-192,1 2-64,-8 1-288,-8 0-2018,-7-1-2339,-9-2-4996</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1:55.654"/>
    </inkml:context>
    <inkml:brush xml:id="br0">
      <inkml:brushProperty name="width" value="0.025" units="cm"/>
      <inkml:brushProperty name="height" value="0.025" units="cm"/>
    </inkml:brush>
  </inkml:definitions>
  <inkml:trace contextRef="#ctx0" brushRef="#br0">8 174 3844,'0'0'1713,"-1"-11"-74,-4-63 3304,3-15 8831,18 123-11997,-8 2-1549,4 50-1,-9-53-484,2-1 1,10 38-1,-14-67-80,0 0 1,0 0-1,1-1 0,-1 1 0,0-1 1,1 1-1,0-1 0,0 0 0,3 4 1,-5-5 40,1 0 1,0-1-1,0 1 1,0 0-1,0-1 0,-1 1 1,1-1-1,0 1 1,0-1-1,0 0 1,0 1-1,0-1 1,0 0-1,0 0 1,0 1-1,0-1 1,0 0-1,0 0 0,0 0 1,0 0-1,1 0 1,-1-1-1,0 1 1,0 0-1,0 0 1,0-1-1,0 1 1,-1-1-1,1 1 1,1-1-1,9-11-5165</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1:55.998"/>
    </inkml:context>
    <inkml:brush xml:id="br0">
      <inkml:brushProperty name="width" value="0.025" units="cm"/>
      <inkml:brushProperty name="height" value="0.025" units="cm"/>
    </inkml:brush>
  </inkml:definitions>
  <inkml:trace contextRef="#ctx0" brushRef="#br0">48 77 10666,'0'0'2552,"-2"-11"-64,1 0-1681,1 7-523,0 0 0,-1 0-1,1 0 1,-1 0 0,0 0-1,0 1 1,0-1 0,0 0-1,-1 1 1,0-1 0,-3-4 0,5 7-224,0 1 0,0 0 0,0 0 1,0 0-1,0-1 0,0 1 0,0 0 1,0 0-1,0 0 0,-1-1 0,1 1 1,0 0-1,0 0 0,0 0 0,0 0 1,-1-1-1,1 1 0,0 0 0,0 0 1,0 0-1,-1 0 0,1 0 0,0 0 1,0 0-1,0 0 0,-1 0 0,1 0 1,0 0-1,0 0 0,-1 0 0,1 0 1,0 0-1,0 0 0,0 0 0,-1 0 1,1 0-1,0 0 0,0 0 0,0 0 1,-1 0-1,1 0 0,0 0 0,0 0 1,0 0-1,-1 1 0,1-1 0,0 0 1,0 0-1,-7 15 536,1 19-520,5-27 26,-6 82 1165,7-81-1027,0-1 0,0 1 0,0 0 0,1 0 0,1 0 0,0 0 0,0-1 0,5 14 0,-6-19-173,0-1 1,0 1-1,0 0 0,0 0 1,0 0-1,1-1 0,-1 1 0,1-1 1,0 1-1,-1-1 0,1 0 1,0 1-1,0-1 0,0 0 1,-1 0-1,1 0 0,0 0 1,1-1-1,-1 1 0,0-1 1,0 1-1,0-1 0,0 0 1,0 1-1,0-1 0,1 0 0,-1 0 1,0-1-1,0 1 0,0 0 1,0-1-1,0 1 0,1-1 1,-1 0-1,3-2 0,-1 1 80,0 0-1,0 0 0,0-1 0,0 1 0,0-1 0,0 0 0,-1-1 1,0 1-1,0 0 0,0-1 0,0 0 0,0 0 0,-1 0 0,1 0 1,2-7-1,-3 5-82,-1 1 0,0-1 1,0 0-1,0 0 1,0 0-1,-1 0 0,0 0 1,0-1-1,-1 1 0,0 0 1,0 0-1,0 1 0,0-1 1,-1 0-1,-4-9 0,4 11-77,0 1-1,0 0 0,0-1 0,-1 1 1,1 0-1,-1 0 0,1 1 1,-1-1-1,0 0 0,0 1 0,0 0 1,0 0-1,-1 0 0,1 0 0,-1 0 1,1 1-1,-1-1 0,0 1 1,1 0-1,-1 0 0,0 0 0,0 1 1,1-1-1,-1 1 0,-5 0 0,8 0-106,0 0-1,0 1 0,0-1 1,0 0-1,1 0 0,-1 1 1,0-1-1,0 1 0,1-1 1,-1 0-1,0 1 0,1-1 1,-1 1-1,0 0 0,1-1 1,-1 1-1,1-1 0,-1 1 1,1 0-1,-1-1 0,1 1 1,0 0-1,-1 0 0,1-1 0,0 1 1,-1 0-1,1 0 0,0 0 1,0 0-1,0-1 0,0 1 1,0 0-1,0 0 0,0 0 1,0 0-1,0-1 0,0 1 1,0 0-1,0 0 0,1 1 1,0 1-510,-1-1 0,1 1 1,0-1-1,-1 1 1,1 0-1,0-1 1,1 0-1,-1 1 0,0-1 1,1 0-1,-1 0 1,4 3-1,12 7-5354</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5.827"/>
    </inkml:context>
    <inkml:brush xml:id="br0">
      <inkml:brushProperty name="width" value="0.025" units="cm"/>
      <inkml:brushProperty name="height" value="0.025" units="cm"/>
    </inkml:brush>
  </inkml:definitions>
  <inkml:trace contextRef="#ctx0" brushRef="#br0">205 99 17008,'0'0'6059,"-12"3"-5125,2 0-738,-1 1 0,1 0-1,0 1 1,1 0-1,-1 0 1,1 1-1,0 0 1,0 0 0,1 1-1,-12 11 1,11-7 69,0-1 0,1 1 0,0 0 0,0 1 0,1 0 1,1 0-1,0 1 0,-7 23 0,12-35-255,1-1 0,0 1-1,-1-1 1,1 0 0,0 1 0,0-1 0,-1 1-1,1 0 1,0-1 0,0 1 0,0-1 0,0 1-1,0-1 1,0 1 0,0-1 0,0 1-1,0-1 1,0 1 0,0 0 0,0-1 0,0 1-1,0-1 1,0 1 0,0-1 0,1 1 0,-1-1-1,0 1 1,0-1 0,1 1 0,-1-1 0,0 1-1,1-1 1,-1 0 0,0 1 0,1-1 0,-1 1-1,1-1 1,-1 0 0,1 1 0,-1-1 0,1 0-1,-1 0 1,1 1 0,-1-1 0,1 0-1,-1 0 1,1 0 0,-1 0 0,1 0 0,-1 0-1,1 0 1,0 0 0,-1 0 0,1 0 0,-1 0-1,1 0 1,-1 0 0,1 0 0,-1 0 0,1 0-1,-1-1 1,1 1 0,-1 0 0,1 0 0,-1-1-1,1 1 1,0-1 0,33-21 520,-13 0-487,0 0 0,-1-2 1,-2 0-1,0-1 0,-1-1 0,-2-1 0,-1 0 1,-1-1-1,13-41 0,-31 100-682,1 0-1,2 1 1,0 0-1,6 50 1,-4-81 502,0 1 0,0-1 0,0 1 0,1-1 1,-1 0-1,1 1 0,-1-1 0,1 1 1,0-1-1,-1 0 0,1 1 0,0-1 1,0 0-1,0 0 0,0 0 0,0 0 1,0 0-1,0 0 0,1 0 0,-1 0 1,0 0-1,0 0 0,1-1 0,-1 1 0,1 0 1,-1-1-1,0 1 0,1-1 0,-1 0 1,1 1-1,-1-1 0,1 0 0,-1 0 1,1 0-1,-1 0 0,1 0 0,-1 0 1,1-1-1,-1 1 0,1 0 0,-1-1 1,2 0-1,3-1-340,-1 0 1,0-1 0,0 0-1,0 0 1,0 0-1,0-1 1,-1 1 0,1-1-1,5-7 1,3-6-2177,-1 0-1,16-27 1,-5-2-1772</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1:56.374"/>
    </inkml:context>
    <inkml:brush xml:id="br0">
      <inkml:brushProperty name="width" value="0.025" units="cm"/>
      <inkml:brushProperty name="height" value="0.025" units="cm"/>
    </inkml:brush>
  </inkml:definitions>
  <inkml:trace contextRef="#ctx0" brushRef="#br0">1 1 14446,'0'0'6758,"0"62"-4580,0-43-512,0-1-545,0 2-737,2-4-256,7 0-96,4-3-160,2-1-993,2-5-801,-2-4-640,-5-3-1346,0 0-3363</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1:56.714"/>
    </inkml:context>
    <inkml:brush xml:id="br0">
      <inkml:brushProperty name="width" value="0.025" units="cm"/>
      <inkml:brushProperty name="height" value="0.025" units="cm"/>
    </inkml:brush>
  </inkml:definitions>
  <inkml:trace contextRef="#ctx0" brushRef="#br0">1 41 14798,'0'0'8771,"9"-7"-7250,32-21-282,-40 27-1196,1 0 0,-1 1-1,1-1 1,0 0 0,-1 1 0,1 0 0,0-1-1,0 1 1,-1 0 0,1 0 0,0 0 0,0 0-1,-1 0 1,1 0 0,0 0 0,0 0 0,-1 1-1,1-1 1,0 1 0,-1 0 0,1-1-1,-1 1 1,1 0 0,-1 0 0,1 0 0,-1 0-1,1 0 1,-1 0 0,0 0 0,1 0 0,-1 1-1,0-1 1,1 3 0,1 0 1,0 0 0,-1 0 0,0 0 0,0 0-1,0 1 1,0-1 0,-1 1 0,0-1 0,0 1 0,1 6 0,-3 0 88,1-1 1,-1 1-1,-1 0 0,0-1 1,-1 1-1,0-1 0,-1 0 1,0 0-1,0 0 0,-1 0 1,0-1-1,-1 0 1,-7 11-1,2-4 173,2 0 1,0 1-1,-8 20 1,16-36-302,1 0 0,0 0 0,-1-1 1,1 1-1,0 0 0,0-1 1,0 1-1,-1 0 0,1 0 0,0 0 1,0-1-1,0 1 0,0 0 0,1 0 1,-1-1-1,0 1 0,0 0 1,0 0-1,1-1 0,-1 1 0,0 0 1,1-1-1,-1 1 0,0 0 0,1-1 1,-1 1-1,1-1 0,-1 1 0,1 0 1,24 6 65,34-13 79,-57 5-133,31-6-767,0-1 1,51-21 0,-36 6-3006,-6-3-3418,-15 6-2093</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1:57.042"/>
    </inkml:context>
    <inkml:brush xml:id="br0">
      <inkml:brushProperty name="width" value="0.025" units="cm"/>
      <inkml:brushProperty name="height" value="0.025" units="cm"/>
    </inkml:brush>
  </inkml:definitions>
  <inkml:trace contextRef="#ctx0" brushRef="#br0">5 94 18161,'0'0'4559,"-2"-10"-2605,2 9-1937,-1-1 68,1 0 0,-1-1 0,1 1 0,-1 0 0,1-1 0,0 1-1,0 0 1,0-1 0,0 1 0,1 0 0,-1-1 0,0 1 0,1 0 0,0-1 0,0 1 0,-1 0 0,1 0 0,0 0 0,1 0 0,-1 0 0,0 0 0,1 0 0,-1 0 0,1 0 0,-1 1 0,1-1 0,0 0 0,0 1 0,0 0 0,0-1 0,0 1 0,0 0-1,0 0 1,0 0 0,0 0 0,3 0 0,4-2 80,-1 0 0,1 1 0,-1 0 0,1 1 0,0 0 0,0 0 0,0 1 0,16 2-1,-24-2-148,1 0 0,-1 1-1,0-1 1,0 1 0,0-1-1,0 1 1,0-1 0,0 1-1,0 0 1,0-1 0,0 1-1,0 0 1,0 0 0,-1 0-1,1-1 1,0 1 0,-1 0-1,1 0 1,0 0-1,-1 0 1,1 0 0,-1 1-1,1-1 1,-1 0 0,0 0-1,0 0 1,1 0 0,-1 0-1,0 1 1,0-1 0,0 0-1,0 0 1,0 0 0,0 0-1,-1 1 1,1-1 0,0 0-1,-1 0 1,1 0 0,-1 2-1,-1 3 110,0 0 0,0 0 0,-1 0 0,1 0 0,-1 0 0,-5 6 0,-28 24 724,30-31-714,0 0 1,0 1-1,0 0 0,1 0 1,0 0-1,0 1 1,-4 8-1,12-14-139,0 0-1,1 0 1,-1-1 0,1 1 0,-1-1-1,1 0 1,-1 1 0,1-2 0,3 1-1,32-5-440,35-3-303,-70 8 686,1 0 0,-1 1 0,1-1 0,-1 1 0,0-1 1,0 1-1,1 1 0,-1-1 0,0 0 0,0 1 0,0 0 0,0 0 0,4 4 0,-6-5 49,-1 0 0,1 0 0,-1 0 0,0 0 0,1 1 0,-1-1 0,0 1 0,0-1 0,0 1 0,0-1 0,0 1 0,0 0 0,-1-1 0,1 1 0,-1 0 0,1 0 0,-1-1 0,1 1 0,-1 0 0,0 0 0,0 0 0,0 0 0,0-1 0,0 4 0,-2-2 73,1 1 1,0-1-1,-1 1 1,1-1-1,-1 1 1,0-1 0,0 0-1,-1 0 1,1 0-1,-1 0 1,-2 3-1,-8 5 270,0-1 0,0 0-1,-1 0 1,-17 8 0,5-5-296,-1-1 1,-37 11 0,26-15-3118,46-9 855,1 0 1,-1-1-1,0 0 0,0-1 1,-1 0-1,15-7 0,9-6-9863</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1:57.538"/>
    </inkml:context>
    <inkml:brush xml:id="br0">
      <inkml:brushProperty name="width" value="0.025" units="cm"/>
      <inkml:brushProperty name="height" value="0.025" units="cm"/>
    </inkml:brush>
  </inkml:definitions>
  <inkml:trace contextRef="#ctx0" brushRef="#br0">179 1 10570,'0'0'11889,"-6"12"-10000,-160 330 4272,161-331-6792,4-25-12495,1-8 7040</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1:57.880"/>
    </inkml:context>
    <inkml:brush xml:id="br0">
      <inkml:brushProperty name="width" value="0.025" units="cm"/>
      <inkml:brushProperty name="height" value="0.025" units="cm"/>
    </inkml:brush>
  </inkml:definitions>
  <inkml:trace contextRef="#ctx0" brushRef="#br0">137 23 14189,'0'0'2600,"-9"-3"-208,2 1-1926,1 1 1,-1-1 0,1 1-1,-1 0 1,1 1 0,-1-1-1,-8 2 1,12-1-345,0 1-1,0 0 1,1 0-1,-1 0 1,0 0-1,0 0 1,1 1-1,-1-1 1,1 1 0,-1 0-1,1-1 1,0 1-1,-1 0 1,1 1-1,0-1 1,0 0-1,1 0 1,-1 1-1,0-1 1,1 1 0,-1 0-1,0 3 1,0-2 14,0 0 0,0 1 0,0-1-1,1 1 1,-1-1 0,1 1 0,0 0 0,1-1 0,-1 1 0,1 0 0,0 0 0,0-1 0,1 1 0,-1 0 0,3 7 0,-2-9-93,0-1-1,1 1 1,-1-1-1,1 1 1,0-1 0,0 0-1,0 0 1,0 0-1,0 0 1,0 0 0,0 0-1,1 0 1,-1-1-1,1 1 1,-1-1 0,1 0-1,0 0 1,-1 0-1,1 0 1,0 0 0,0 0-1,0-1 1,-1 0 0,1 1-1,6-1 1,1 0 54,1 0 0,-1 0-1,1-1 1,-1 0 0,1-1 0,-1 0 0,0-1 0,18-7 0,-25 9-81,1 0 0,-1-1 0,0 1 0,0-1 0,0 0 0,0 0 1,-1-1-1,1 1 0,0 0 0,-1-1 0,0 1 0,1-1 0,-1 0 0,0 0 1,-1 0-1,1 0 0,0 0 0,-1 0 0,0-1 0,1 1 0,-1 0 1,-1-1-1,1 1 0,0-1 0,-1 1 0,0-1 0,0 1 0,0-1 0,0 1 1,-1-4-1,0 3-13,0 1-1,0 0 1,-1-1 0,1 1 0,-1 0 0,0 0-1,0 0 1,0 0 0,0 1 0,-1-1 0,1 0 0,-1 1-1,0 0 1,1-1 0,-1 1 0,0 0 0,0 1-1,-1-1 1,1 0 0,0 1 0,0 0 0,-1 0 0,1 0-1,-5-1 1,-4-1-59,0 0 0,-1 1 0,1 1-1,-1 0 1,-19 1 0,31 0-14,-1 0-1,1 0 1,0 0 0,-1 0-1,1 0 1,0 0 0,0 1-1,-1-1 1,1 0 0,0 1-1,0-1 1,-1 1 0,1 0 0,0-1-1,0 1 1,0 0 0,0 0-1,0-1 1,0 1 0,0 0-1,0 0 1,0 0 0,0 0 0,0 1-1,1-1 1,-1 0 0,1 0-1,-1 0 1,0 0 0,1 1-1,0-1 1,-1 0 0,1 1 0,0-1-1,0 0 1,0 1 0,-1-1-1,1 0 1,1 1 0,-1-1-1,0 0 1,0 1 0,0-1-1,1 0 1,-1 0 0,1 1 0,0 0-1,1 4-764,0-1 0,0 0-1,1 1 1,-1-1-1,1-1 1,0 1 0,1 0-1,-1-1 1,9 8-1,18 10-5388,5-3-3935</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1:58.240"/>
    </inkml:context>
    <inkml:brush xml:id="br0">
      <inkml:brushProperty name="width" value="0.025" units="cm"/>
      <inkml:brushProperty name="height" value="0.025" units="cm"/>
    </inkml:brush>
  </inkml:definitions>
  <inkml:trace contextRef="#ctx0" brushRef="#br0">159 0 18578,'0'0'2050,"-9"1"69,3 0-1789,-1 0-1,0 0 1,0 1 0,0-1 0,1 2-1,-1-1 1,1 1 0,-1 0 0,1 0 0,0 1-1,1-1 1,-1 1 0,0 1 0,1-1-1,0 1 1,0 0 0,0 0 0,1 0-1,0 1 1,0 0 0,-4 8 0,4-8-263,2 0 0,-1 0 0,1 0 1,-1 1-1,2-1 0,-1 0 1,1 1-1,0 0 0,0-1 0,1 1 1,0 0-1,0-1 0,1 1 0,1 7 1,-1-11-55,0 0 0,0 0 1,1 0-1,-1 0 1,1 0-1,0 0 1,0 0-1,0 0 1,0-1-1,0 1 0,1-1 1,-1 0-1,1 0 1,0 0-1,0 0 1,-1 0-1,1 0 1,0-1-1,1 1 0,-1-1 1,0 0-1,0 0 1,0 0-1,1 0 1,-1-1-1,0 1 0,1-1 1,4 0-1,0 1 14,0-1-1,0 0 1,0 0-1,0-1 1,-1 0-1,1 0 1,0-1-1,0 0 1,-1 0-1,0-1 1,1 0-1,10-6 1,-15 7 9,0-1 0,0 1 0,0-1 0,0 0 0,0 0 0,-1 0 1,1 0-1,-1-1 0,0 1 0,0-1 0,0 1 0,-1-1 0,1 0 0,-1 1 0,0-1 0,0 0 0,0 0 0,0 0 0,-1 0 0,1 0 1,-1 0-1,0 0 0,-1 0 0,1 0 0,-1 0 0,-1-6 0,1 6-16,0 0-1,0 0 1,-1 0 0,1 1 0,-1-1-1,0 0 1,0 1 0,0-1 0,-1 1-1,1 0 1,-1 0 0,0 0 0,0 0-1,0 0 1,0 0 0,0 1 0,0 0-1,-1-1 1,0 1 0,1 1 0,-8-4-1,-38-8-1516,2 9-5336</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4:01.412"/>
    </inkml:context>
    <inkml:brush xml:id="br0">
      <inkml:brushProperty name="width" value="0.025" units="cm"/>
      <inkml:brushProperty name="height" value="0.025" units="cm"/>
    </inkml:brush>
  </inkml:definitions>
  <inkml:trace contextRef="#ctx0" brushRef="#br0">2263 388 9865,'-45'-12'1406,"0"-1"0,-77-36 0,-78-53 54,-8-4-822,167 88-174,-2 1 1,1 3-1,-55-11 0,38 14-447,0 2 0,0 2 0,-1 4 0,1 1-1,-1 4 1,-93 14 0,107-5-18,2 2 0,0 2-1,0 2 1,2 1 0,0 3 0,1 1 0,1 3 0,2 1-1,-47 40 1,-10 19 5,4 5 0,-89 113 0,171-192-1,0 0 0,0 0 0,2 1 0,-1 0 1,2 1-1,-1-1 0,2 1 0,-8 24 0,12-29-8,-1 1-1,1 0 1,0 0-1,1 0 1,0 0-1,0 0 1,1 0 0,1 0-1,-1-1 1,1 1-1,1 0 1,-1-1-1,1 1 1,1-1 0,4 8-1,21 32-8,3 0 1,2-3-1,1 0 1,3-3-1,1 0 0,2-3 1,2-2-1,93 64 0,-78-68 7,1-1 0,1-4 0,1-1-1,2-4 1,0-3 0,124 24 0,-1-16 59,219 5 0,548-21 22,-789-18-80,0-8-1,183-39 1,-252 33 114,-1-5 1,-2-4-1,0-4 1,168-88 0,-230 105 78,-1-2 1,-1-1 0,0-1 0,-2-1 0,0-2-1,30-34 1,-49 49-122,-1 1 0,0-2-1,0 1 1,0-1-1,-1 0 1,-1 0 0,1 0-1,-1 0 1,-1-1 0,0 0-1,0 0 1,-1 0 0,-1 0-1,1 0 1,-2 0 0,1 0-1,-1-1 1,-1 1 0,0 0-1,0 0 1,-1 0 0,0 0-1,-1 0 1,0 0-1,-6-11 1,0 4-57,-1 0 0,-1 0-1,-1 1 1,0 0 0,-1 2-1,-1-1 1,0 1 0,-1 1-1,0 1 1,-25-16 0,-2 2-47,-2 2 1,0 2 0,-49-17 0,-58-14 31,-189-40 1,-165-6 235,216 52 5,-436-17-1,635 66-1065,-1 3-1,1 4 0,1 3 1,-139 40-1,19 7-3935</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5:00.132"/>
    </inkml:context>
    <inkml:brush xml:id="br0">
      <inkml:brushProperty name="width" value="0.025" units="cm"/>
      <inkml:brushProperty name="height" value="0.025" units="cm"/>
    </inkml:brush>
  </inkml:definitions>
  <inkml:trace contextRef="#ctx0" brushRef="#br0">1 1 10282,'0'0'3475,"8"0"-2963,62 0 332,102 12-1,-57 1-87,728 74 1226,5-47-817,1020-116 192,-1689 65-1150,1014-35 2243,-1209 48-5824,-3-3-2455</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5:51.046"/>
    </inkml:context>
    <inkml:brush xml:id="br0">
      <inkml:brushProperty name="width" value="0.025" units="cm"/>
      <inkml:brushProperty name="height" value="0.025" units="cm"/>
    </inkml:brush>
  </inkml:definitions>
  <inkml:trace contextRef="#ctx0" brushRef="#br0">443 70 6694,'0'0'1661,"11"2"-1384,3 1-184,67 14 1312,160 12 1,166-23 1120,211 6-1304,-272 3-444,636 23-79,1-32 1326,98-16-636,321-8-1241,-1354 16-92,-3 2 54,-1-2 0,0-2 0,68-15 1,-91 8 24,-21 11-130,0-1-1,0 1 0,0 0 1,0-1-1,0 1 0,0 0 1,0-1-1,0 1 0,0 0 1,0-1-1,0 1 0,0 0 1,0-1-1,0 1 0,0 0 1,0 0-1,0-1 0,-1 1 1,1 0-1,0-1 0,0 1 1,0 0-1,-1 0 0,1-1 1,0 1-1,0 0 0,-1 0 1,1 0-1,0-1 0,0 1 1,-1 0-1,1 0 0,0 0 1,-1 0-1,0-1 0,-41-11 57,-244-19-29,-314 6 0,-380 35-257,-1 31-754,578-22 566,-333 12-477,-1419 84 840,2061-107 61,-505 54 192,570-54-194,18-1-18,11-7 8,-1 0 1,1 0-1,0 0 0,0 0 0,0 1 0,0-1 0,0 0 0,0 0 0,0 0 0,0 0 0,0 1 0,0-1 0,0 0 0,0 0 0,1 0 0,-1 0 0,0 1 0,0-1 1,0 0-1,0 0 0,0 0 0,0 0 0,0 1 0,0-1 0,0 0 0,1 0 0,-1 0 0,0 0 0,0 0 0,0 0 0,0 1 0,0-1 0,1 0 0,-1 0 0,0 0 1,0 0-1,0 0 0,0 0 0,1 0 0,-1 0 0,0 0 0,0 0 0,0 0 0,0 0 0,1 0 0,-1 0 0,0 0 0,0 0 0,0 0 0,1 0 0,-1 0 0,44 7 44,-1-2-1,1-2 1,80-4-1,-44 0 18,947-39 110,4-48-135,-472 37 6,-409 38-14,1580-122 267,3 89-172,-1677 48-403,85 11 1,-103-3-1268,-38-10 1509,0 0 0,0 0 0,0 0 1,1 0-1,-1 0 0,0 0 0,0 1 0,0-1 0,1 0 0,-1 0 1,0 0-1,0 0 0,0 0 0,0 0 0,1 1 0,-1-1 0,0 0 1,0 0-1,0 0 0,0 0 0,0 1 0,0-1 0,1 0 0,-1 0 1,0 0-1,0 1 0,0-1 0,0 0 0,0 0 0,0 0 0,0 1 1,0-1-1,0 0 0,0 0 0,0 1 0,0-1 0,0 0 0,0 0 0,0 0 1,0 1-1,0-1 0,0 0 0,0 0 0,-1 0 0,1 1 0,0-1 1,0 0-1,0 0 0,0 0 0,0 1 0,0-1 0,-1 0 0,1 0 1,0 0-1,0 0 0,0 0 0,0 0 0,-1 1 0,1-1 0,0 0 1,0 0-1,0 0 0,-1 0 0,1 0 0,0 0 0,0 0 0,-1 0 1,-9 3-594,1 0 0,-1 0 0,0-1 0,0-1 0,0 1 0,0-2 0,-18 0 0,-2 1-174,-91 2-2771</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5:52.249"/>
    </inkml:context>
    <inkml:brush xml:id="br0">
      <inkml:brushProperty name="width" value="0.025" units="cm"/>
      <inkml:brushProperty name="height" value="0.025" units="cm"/>
    </inkml:brush>
  </inkml:definitions>
  <inkml:trace contextRef="#ctx0" brushRef="#br0">6337 853 8616,'-47'-46'334,"-2"2"0,-2 2 0,-2 3 1,-1 2-1,-2 2 0,-104-47 0,28 27-235,-2 5 1,-144-31-1,24 22 65,-400-38 0,-267 34 106,906 62-270,-991-16 1223,718 30-532,-423 74 0,140 45 161,470-101-677,2 5 1,1 4-1,-140 80 1,208-102-150,1 1 1,2 1 0,0 1-1,1 2 1,1 1 0,1 0-1,-30 41 1,38-42-81,1 0-1,2 2 1,0 0-1,1 0 1,2 1 0,0 0-1,2 1 1,1 0-1,-5 42 1,8-35-58,1 0 0,2 1-1,1-1 1,1 0 0,7 36 0,-3-46 89,1 0 1,1 0-1,1 0 0,1-1 1,0 0-1,2-1 0,23 36 1,-5-19-13,2-1 1,1-1-1,1-2 0,2-1 1,2-2-1,54 37 1,5-7 21,163 80 1,-99-69 81,3-7 0,3-8 0,2-7 1,214 37-1,-106-44 38,538 14 0,-452-62 231,611-87-1,338-180 926,-626 74-880,-509 135-326,301-151 0,-391 166-11,151-109 1,-206 132-25,-1-2 1,-1 0-1,-2-2 0,0-1 1,-2-1-1,-1-2 1,31-53-1,-48 72-11,0-1 0,-1 0 0,0 0 0,-1-1 0,-1 1 0,0-1 1,-1 0-1,-1 0 0,0-1 0,-1 1 0,-1 0 0,0 0 0,-1-1 0,-1 1 0,0 0 1,-1 0-1,0 0 0,-2 0 0,0 1 0,0 0 0,-1 0 0,-1 0 0,0 1 0,-14-20 0,-8-1-9,-2 1 0,-1 2-1,-1 1 1,-2 1 0,0 2 0,-2 2-1,-66-35 1,-8 5-25,-179-61 0,72 45 50,-3 10-1,-325-47 0,213 67 18,-349 3-1,431 41-228,0 10 0,1 12 0,-376 85 1,330-34-431,4 13 0,-435 195 0,304-81-2065,-5 19-1356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6.280"/>
    </inkml:context>
    <inkml:brush xml:id="br0">
      <inkml:brushProperty name="width" value="0.025" units="cm"/>
      <inkml:brushProperty name="height" value="0.025" units="cm"/>
    </inkml:brush>
  </inkml:definitions>
  <inkml:trace contextRef="#ctx0" brushRef="#br0">45 305 192,'4'-20'1250,"-2"-9"5128,-4 23-126,-6 31-3070,-5 37-835,2 0 0,-4 94 0,14-153-2290,1-1 0,0 0 0,0 1 1,0-1-1,0 0 0,1 1 0,-1-1 0,1 0 0,-1 1 1,1-1-1,0 0 0,0 0 0,0 0 0,0 0 0,0 0 0,0 0 1,3 3-1,-3-5-44,0 1 0,1 0 0,-1-1 0,1 1 0,-1-1 0,0 0 1,1 1-1,-1-1 0,1 0 0,-1 0 0,1 0 0,0 0 0,-1 0 0,1 0 1,-1 0-1,0-1 0,1 1 0,-1-1 0,1 1 0,-1-1 0,1 1 0,-1-1 1,0 0-1,1 1 0,-1-1 0,0 0 0,0 0 0,2-2 0,7-5 65,0-1 1,0 0-1,-1 0 0,0-1 0,-1-1 0,0 1 0,0-1 0,8-17 0,1-6-154,23-61-1,-29 62-52,-1-1-1,-2 0 0,-2 0 1,-1-1-1,-1 0 0,-2-56 1,-2 86-87,-1 0 0,1-1 0,-1 1 0,0 0 0,-1 0 0,-3-9 0,5 13 203,0 0 0,0 0-1,-1 1 1,1-1-1,-1 0 1,1 0 0,-1 0-1,1 1 1,-1-1-1,1 0 1,-1 0 0,0 1-1,1-1 1,-1 1-1,0-1 1,0 1 0,0-1-1,1 1 1,-1-1 0,0 1-1,0 0 1,0-1-1,0 1 1,0 0 0,0 0-1,1-1 1,-1 1-1,0 0 1,0 0 0,0 0-1,0 0 1,0 0-1,0 1 1,0-1 0,0 0-1,0 0 1,0 1 0,1-1-1,-1 0 1,0 1-1,0-1 1,0 1 0,1-1-1,-1 1 1,0-1-1,0 2 1,-8 7 87,1 1 0,1 0 1,0 0-1,0 0 0,1 1 0,0 1 0,1-1 0,-7 23 1,-1-3 490,9-21-395,-1 0-25,1 1-1,0-1 0,-5 21 1,9-29-146,-1 1 1,1-1-1,0 0 0,-1 0 1,1 1-1,0-1 0,1 0 1,-1 1-1,0-1 0,1 0 1,-1 0-1,1 0 0,0 1 1,-1-1-1,1 0 0,0 0 1,1 0-1,-1 0 0,0 0 1,0-1-1,1 1 0,-1 0 1,1-1-1,3 4 0,16 10-38,-2-2-582,-1 1 0,25 24 0,-37-31 526,0 0 1,0 1-1,-1 0 0,0 0 0,0 0 0,-1 1 0,0-1 0,0 1 1,2 11-1,1 6 95,-5-17 5,1 1 0,-1 0-1,2-1 1,-1 1-1,1-1 1,1 0 0,8 14-1,-13-23-8,0 1 0,1-1 0,-1 0 0,0 1 0,0-1 0,0 0 0,1 1 0,-1-1 0,0 0 0,1 1 0,-1-1 0,0 0 0,1 1 0,-1-1 0,1 0 0,-1 0 0,0 0 0,1 1 0,-1-1 0,1 0 0,-1 0 0,0 0 0,1 0 0,-1 0 0,1 0 0,-1 0 0,1 0 0,-1 0 0,1 0 0,-1 0 0,0 0 0,1 0 0,-1 0 0,1 0 0,-1 0 0,1-1 0,7-16-542,-5-28-2338,-3 44 2613,0-30-5489</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6:02.446"/>
    </inkml:context>
    <inkml:brush xml:id="br0">
      <inkml:brushProperty name="width" value="0.025" units="cm"/>
      <inkml:brushProperty name="height" value="0.025" units="cm"/>
    </inkml:brush>
  </inkml:definitions>
  <inkml:trace contextRef="#ctx0" brushRef="#br0">0 150 5285,'0'0'9209,"11"-7"-8980,0 1-184,-1 0 0,1 1-1,0 1 1,0-1 0,1 2 0,-1 0-1,20-3 1,256-13 534,-17 2 406,323-16 673,2 36-230,822 57-1268,-523-20-99,2-39 153,-404-3 392,619-29 77,-778 3-529,602-28 653,-929 56-1127,-4 1 18,0-1-1,0 0 1,0 0 0,0 0-1,0 0 1,0 0 0,0-1-1,0 1 1,0-1 0,0 1 0,0-1-1,0 0 1,0 0 0,0 0-1,2-1 1,7-13-5394</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3:45.293"/>
    </inkml:context>
    <inkml:brush xml:id="br0">
      <inkml:brushProperty name="width" value="0.025" units="cm"/>
      <inkml:brushProperty name="height" value="0.025" units="cm"/>
    </inkml:brush>
  </inkml:definitions>
  <inkml:trace contextRef="#ctx0" brushRef="#br0">122 170 8072,'-9'-1'614,"-57"-1"796,27 0 539,31 2-236,14 0 667,634-16 956,-126 19-2618,651-11-411,503-86 1556,-289 45 91,-1099 66-1600,-45-2-3201,-211-15-1947,-2-6-4131</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3:46.496"/>
    </inkml:context>
    <inkml:brush xml:id="br0">
      <inkml:brushProperty name="width" value="0.025" units="cm"/>
      <inkml:brushProperty name="height" value="0.025" units="cm"/>
    </inkml:brush>
  </inkml:definitions>
  <inkml:trace contextRef="#ctx0" brushRef="#br0">4212 754 8648,'-3'-14'1079,"-1"-8"-686,-1 1 0,-1 0 0,-1 1 1,-1-1-1,-1 1 0,0 1 0,-2 0 1,-25-35-1,12 27-231,-2 2 0,-1 0-1,-2 2 1,0 1 0,-1 1 0,-1 2 0,-62-29 0,-7 5-161,-143-40 0,46 29 524,-2 10 0,-2 7 0,-1 10 0,-2 8 0,-334 13 0,399 17-151,0 5-1,2 6 1,-136 41 0,89-9-337,-287 128 0,378-139-40,-124 76-1,189-102-13,1 2 0,1 0 0,1 2 0,1 1 0,1 1 0,0 1 0,2 1 0,-29 44 0,44-59 3,1 0-1,-1 1 1,2-1-1,0 1 1,0 0-1,1 0 1,0 0-1,1 1 1,0-1 0,1 1-1,0-1 1,1 1-1,1-1 1,-1 1-1,2-1 1,4 21-1,-1-18 12,0 0-1,1 0 0,1-1 1,0 0-1,1 0 0,0-1 1,1 1-1,0-2 0,1 0 1,0 0-1,1 0 0,18 12 0,16 10 82,2-3 0,0-2-1,2-2 1,1-2 0,60 20-1,272 69 797,478 57-78,12-70-727,246-46 57,-867-59-54,-1-11 0,358-70 0,-280 3 0,-269 63-10,0-2 0,-1-3 0,69-41 0,-112 58-31,-1-2 0,0 1-1,-1-2 1,0 0 0,-1 0 0,0-1-1,-1 0 1,0-1 0,-1-1 0,0 0-1,7-15 1,-13 21-26,0-1 0,-1 1 0,0-1 0,-1 0 1,0 0-1,0 0 0,-1 0 0,0 0 0,-1 0 0,0 0 0,-1 0 0,1-1 0,-2 1 0,1 0 0,-1 0 0,-1 1 0,1-1 0,-1 0 0,-1 1 1,0 0-1,-9-16 0,-5-1-87,0 0 0,-2 2 0,-1 0 1,-1 1-1,0 1 0,-2 1 0,0 1 1,-31-18-1,-32-15-63,-112-49 1,22 26 68,-3 7-1,-3 8 1,-2 8 0,-242-35 0,74 40-1733,-503-2 0,376 50-1970,-35 14-2387</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6:03.894"/>
    </inkml:context>
    <inkml:brush xml:id="br0">
      <inkml:brushProperty name="width" value="0.025" units="cm"/>
      <inkml:brushProperty name="height" value="0.025" units="cm"/>
    </inkml:brush>
  </inkml:definitions>
  <inkml:trace contextRef="#ctx0" brushRef="#br0">6335 500 11403,'-6'-14'321,"1"0"0,-2 0 0,0 1 1,0 0-1,-1 0 0,-1 0 0,0 1 0,-1 1 0,-15-15 1,10 13-263,-1 1 1,0 1 0,-1 0 0,0 1-1,-1 1 1,-31-12 0,-58-17-246,-2 6 1,-169-29-1,-231-1-31,-1568-14 179,492 213 70,1386-106 128,-223 63-1,352-74-112,2 4 0,0 2 0,2 3-1,1 3 1,1 3 0,-100 74-1,139-90-39,1 2-1,1 0 1,1 2-1,1 0 1,-35 51-1,46-57-3,0 1 0,2 0 0,0 0-1,0 0 1,2 1 0,0 0 0,2 1-1,0-1 1,1 1 0,-1 31 0,4-32 13,1-1-1,0 1 1,1-1 0,1 0 0,1 0-1,1 0 1,1 0 0,0-1 0,1 0 0,16 29-1,-8-22 31,2 0-1,1-1 0,0-1 1,1-1-1,2-1 1,29 24-1,15 4 144,1-3 1,3-2-1,1-3 1,2-4-1,100 36 1,-7-16-73,241 50 1,563 36 455,11-103-457,1420-169-31,-2294 119-85,406-51 19,-387 41 8,0-6 1,122-44-1,-184 49 169,-2-3-1,104-59 0,-142 71-148,0-2-1,-2 0 1,0-2-1,-1 0 1,0-1 0,-2-1-1,0-1 1,-1-1-1,26-40 1,-37 49-29,0-1 0,0 0 1,-1 0-1,0 0 0,-2-1 0,1 0 0,-2 1 1,1-1-1,-2 0 0,0 0 0,-2-25 0,-1 20-14,-1 0-1,-1 1 1,-1 0-1,-1 0 1,0 0-1,-1 1 1,-18-32-1,-4 5 2,-2 1 1,-2 1-1,-2 2 0,-1 1 0,-55-44 1,20 24 7,-2 2 0,-3 4 0,-2 3 0,-124-58 1,91 59 29,-2 5 1,-231-57 0,146 63-32,-1 9 0,-2 8 0,-400 12 0,286 33-2107,-381 79 0,342-37-3228</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6:55.815"/>
    </inkml:context>
    <inkml:brush xml:id="br0">
      <inkml:brushProperty name="width" value="0.025" units="cm"/>
      <inkml:brushProperty name="height" value="0.025" units="cm"/>
    </inkml:brush>
  </inkml:definitions>
  <inkml:trace contextRef="#ctx0" brushRef="#br0">423 164 1730,'0'0'85,"-12"-7"-42,-35-20-13,-2 3 0,-69-25 1,63 29 1013,34 11 439,1 2 1,-1 0-1,-39-6 0,43 14-416,15 5-101,3-5-929,0 1 0,0-1 0,0 0 0,0 0 0,0 1 0,0-1 0,1 0 0,-1 0 0,0-1 0,1 1 1,-1 0-1,1 0 0,-1-1 0,4 2 0,26 8 265,1-2 0,0-1 0,53 5 0,106-4 61,-108-5-359,796 3 2202,-405-9-1535,4039 110 2447,-3919-79-3049,1224 48 495,-1-67 474,-1208-31-697,-5-42 108,-573 59-528,-1 0 0,1-3 0,35-13 1,-57 16-1267,-6-4-3388,-2 7 3321,2-9-5635</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7:42.575"/>
    </inkml:context>
    <inkml:brush xml:id="br0">
      <inkml:brushProperty name="width" value="0.025" units="cm"/>
      <inkml:brushProperty name="height" value="0.025" units="cm"/>
    </inkml:brush>
  </inkml:definitions>
  <inkml:trace contextRef="#ctx0" brushRef="#br0">83 445 7111,'0'0'1366,"-9"-3"145,3 2-904,-37-10 749,18-4 2463,26 15-3743,-1-1 0,0 1 0,0-1 0,1 1 0,-1-1 0,0 1 0,1-1 0,-1 1 0,0-1 0,1 1 1,-1-1-1,1 1 0,-1 0 0,1-1 0,-1 1 0,0 0 0,1-1 0,0 1 0,-1 0 0,1 0 0,-1-1 0,1 1 1,-1 0-1,1 0 0,-1 0 0,1 0 0,0 0 0,-1 0 0,1 0 0,-1 0 0,1 0 0,0 0 0,24-4 120,383-11 1512,-173 10-1473,1108-55 694,-745 46-430,288-23-234,-820 30 153,1-3 1,-1-3-1,-1-2 1,90-34-1,-190 59-359,-1-2-1,0-2 1,0-1 0,-49 0-1,31-1-46,-1715 93-564,896-58-18,731-31 547,-425 12 46,579-20-34,0-2-1,0 0 0,0 0 0,13-5 0,21-4-3,930-79 87,-511 59-43,-1-10 11,303-23 25,0 48-287,-704 18-39,0 2 0,0 3 1,-1 3-1,0 3 0,84 28 1,-147-41 256,1 0 0,0 1 0,0-1 1,0 0-1,0 0 0,0 0 0,0 0 1,0 0-1,0 0 0,0 0 1,0 0-1,0 1 0,0-1 0,0 0 1,0 0-1,0 0 0,0 0 0,0 0 1,-1 0-1,1 0 0,0 1 1,0-1-1,1 0 0,-1 0 0,0 0 1,0 0-1,0 0 0,0 0 0,0 0 1,0 1-1,0-1 0,0 0 1,0 0-1,0 0 0,0 0 0,0 0 1,0 0-1,0 0 0,0 0 1,0 1-1,1-1 0,-1 0 0,0 0 1,0 0-1,0 0 0,0 0 0,0 0 1,0 0-1,0 0 0,0 0 1,1 0-1,-1 0 0,0 0 0,-20 3-20,-30-2 100,-303-2-15,-1692 25 289,980 54-222,762-51-117,277-26-7,17-1 34,10-3 80,57-14-241,1 1 0,76-9 1,129-3 160,-167 19-55,993-65-483,6 39-540,-97 4-596,-944 29 1425,25 0-34,0-4 1,103-20-1,-163 17 354,-20 9-105,1-1 1,-1 1-1,0 0 0,0-1 1,0 1-1,0 0 0,0-1 0,0 1 1,0 0-1,0-1 0,-1 1 1,1 0-1,0-1 0,0 1 0,0 0 1,0-1-1,0 1 0,0 0 1,-1 0-1,1-1 0,0 1 0,0 0 1,-1 0-1,1-1 0,0 1 1,0 0-1,-1 0 0,1 0 0,0-1 1,0 1-1,-1 0 0,1 0 1,0 0-1,-1-1 0,-41-11 201,-118-4-30,-240 9-1,257 8-144,-446 7 664,-773 110 0,774-24-418,-56 9-1456,211-53-2784,296-42 104,102-8-517</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7:51.206"/>
    </inkml:context>
    <inkml:brush xml:id="br0">
      <inkml:brushProperty name="width" value="0.025" units="cm"/>
      <inkml:brushProperty name="height" value="0.025" units="cm"/>
    </inkml:brush>
  </inkml:definitions>
  <inkml:trace contextRef="#ctx0" brushRef="#br0">0 389 8776,'0'0'112,"14"-2"107,248-46 3877,-122 20-3045,156-12 0,32 26-714,96-7 47,-356 15-292,790-43 451,-76 14 792,336-41-1234,-1088 75-94,16 0-1,-41 0-15,-26 1-16,-1314 68-4607,684-22 4518,606-44 123,-1478 97 3052,1515-99-3048,-658 35 1185,718-37-1034,75-15 0,-6 1-134,649-44 14,-74 6-19,1219-65-580,-1685 110 171,-1047 61 174,634-34 121,-587 58 21,-336 30 13,423-83 1139,662-23-929,0-1-1,0-1 1,0-1 0,0-1 0,1-1 0,-1 0-1,-20-9 1,39 13-142,0 0 0,0 0 0,0 0 0,0 0 0,0 0 0,0-1 0,0 1 0,0 0 0,0-1 0,1 1 0,-1-1 0,1 0 0,-1 0 0,1 1 0,-2-4 0,3 5-9,0-1 1,0 0 0,0 0-1,0 0 1,0 0 0,0 1-1,0-1 1,0 0 0,0 0-1,0 0 1,1 1 0,-1-1-1,0 0 1,0 0 0,1 0-1,-1 1 1,0-1 0,1 0-1,-1 1 1,1-1 0,-1 0-1,1 1 1,0-1 0,-1 1-1,1-1 1,1 0 0,3-3-4,1 0 1,0 1-1,0 0 1,1 0-1,-1 1 1,1 0-1,-1 0 1,9-1-1,80-9 12,2 4 0,154 6-1,-123 4 9,1507-10-798,-1-42-197,-1615 49 984,25-1 1,47-9 0,-88 9 71,-14-1-90,-20 1-66,-1072 36-253,862-20 291,-627 44 405,-280 14 960,661-68-774,471-4-472,0-1 1,0 0-1,0-2 1,0 0-1,1 0 0,-1-2 1,-16-6-1,24 1 77,22 2-64,17 3-120,1 1 0,0 1 0,56 3 0,-24 0 30,925 1-167,369-7-858,-905-15 218,-347 11 756,1-5 1,123-34 0,-206 43 55,42-13-1,-62 18-6,0-1 0,0 0 0,0 0 0,0 0 0,0 0 0,0-1 0,-1 1 0,1-1 0,-1 0 0,0 0 0,5-6 0,-7 9 2,-1-1 1,1 0-1,-1 0 0,1 0 0,-1 0 1,0 0-1,1 0 0,-1 0 0,0 1 1,0-1-1,0 0 0,1 0 0,-1 0 1,0 0-1,0 0 0,0 0 0,-1 0 1,1 0-1,0 0 0,0 0 0,0 0 1,-1 0-1,1 0 0,-1 0 1,1 0-1,0 0 0,-1 1 0,0-1 1,1 0-1,-1 0 0,1 0 0,-1 1 1,0-1-1,0 0 0,1 1 0,-1-1 1,0 1-1,0-1 0,0 1 0,1-1 1,-1 1-1,-2-1 0,-43-14 109,46 15-115,-80-12 153,-1 3-1,1 4 0,-87 5 0,85 1-61,-257 11 78,2 15 0,-444 93 0,138 41-335,440-105-1115,45-18-2995,18-15-4383</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59.655"/>
    </inkml:context>
    <inkml:brush xml:id="br0">
      <inkml:brushProperty name="width" value="0.025" units="cm"/>
      <inkml:brushProperty name="height" value="0.025" units="cm"/>
    </inkml:brush>
  </inkml:definitions>
  <inkml:trace contextRef="#ctx0" brushRef="#br0">2664 235 11082,'-57'-36'1178,"-81"-36"-1,83 49-1204,0 1-1,-2 3 1,0 3-1,-1 2 1,0 3-1,-103-7 1,78 15 81,0 3 0,0 4 0,0 3 1,1 4-1,-147 40 0,114-15 32,3 5 0,-202 103 0,233-99-112,3 4 0,1 3 0,3 3 0,-89 86 0,130-107 169,1 1-1,1 1 1,3 1-1,1 2 1,1 1-1,3 1 1,1 0-1,-17 48 1,28-59-88,2 1 1,0 0 0,3 1 0,0-1-1,2 1 1,1 0 0,2 1 0,1-1-1,1 0 1,2 0 0,1 0 0,15 53 0,-12-62-51,2 0 1,0 0-1,1-1 1,2 0-1,0-1 1,1 0-1,31 36 1,-20-31 0,1-1 1,1-2 0,1 0 0,59 36-1,-21-23 16,1-3 0,2-3 0,1-3 0,121 31-1,-79-31-130,2-4-1,0-5 0,1-5 0,0-5 0,0-5 0,187-19 1,-247 7 254,-2-2 0,0-2 0,0-3 0,-1-2 0,-1-2 0,-1-2 0,-1-2 0,-1-2 1,-1-3-1,-2-1 0,-1-2 0,-1-2 0,-2-2 0,-1-2 0,58-73 0,-63 65 122,-1-1-1,-3-1 1,-1-2 0,-3-1-1,-2-1 1,-3-1-1,-1-1 1,-3 0 0,-3-2-1,-2 0 1,-2 0-1,-3-1 1,-2 0 0,-5-98-1,-2 129-294,-1-1 1,-1 1-1,-1-1 0,-1 1 0,-2 1 0,0-1 1,-2 1-1,-1 1 0,0 0 0,-2 0 0,-1 1 1,-1 1-1,-1 0 0,0 1 0,-2 1 0,0 1 0,-2 0 1,-36-27-1,21 24-337,0 1 0,-1 2 0,-1 2 0,-1 1 0,0 2 0,-1 1 0,-1 3 0,-55-9 0,-16 5-1540,-200 1 0,145 15-348,17 10-1179</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3:00.130"/>
    </inkml:context>
    <inkml:brush xml:id="br0">
      <inkml:brushProperty name="width" value="0.025" units="cm"/>
      <inkml:brushProperty name="height" value="0.025" units="cm"/>
    </inkml:brush>
  </inkml:definitions>
  <inkml:trace contextRef="#ctx0" brushRef="#br0">0 2164 11659,'0'0'529,"8"-13"-620,19-27 319,1 0 0,2 2 0,56-55 0,128-104 1361,-189 176-1490,686-546 407,33 42 28,-228 165-384,-490 343-129,-19 13 20,0 0-1,-1 0 1,0 0 0,0-1-1,0 1 1,-1-1-1,1-1 1,-1 1 0,7-11-1,-42 19 1065,-10 13-1078,2 2-1,0 2 1,1 1-1,-53 40 1,28-19 6,-782 566-197,468-328 71,-185 156 61,659-507-688,1538-1110-876,-1025 784-871,-589 384 2416,-16 10 43,0-1 0,-1 0 0,1 0 0,-1 0 0,0-1 0,8-8 0,-13 11 44,-10 3 83,-23 9 220,0 0 0,1 2 0,0 1 0,1 2 0,-45 28 0,27-15 67,-361 210 1025,-441 337-1,592-366-1294,102-79-2957,75-67-3708</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3:26.016"/>
    </inkml:context>
    <inkml:brush xml:id="br0">
      <inkml:brushProperty name="width" value="0.025" units="cm"/>
      <inkml:brushProperty name="height" value="0.025" units="cm"/>
    </inkml:brush>
  </inkml:definitions>
  <inkml:trace contextRef="#ctx0" brushRef="#br0">164 1347 2498,'0'0'3310,"-8"0"-2413,-11 2-317,0 1 0,1 1 0,-1 0 0,1 1 1,-20 9-1,14-2 176,24-12-740,0 0-1,0 0 1,0 0-1,0-1 1,0 1-1,0 0 0,0 0 1,0 0-1,1 0 1,-1 0-1,0 0 1,0 0-1,0 0 0,0 0 1,0 0-1,0 0 1,0 0-1,1 0 1,-1 0-1,0 0 0,0 0 1,0 0-1,0 0 1,0 0-1,0 0 1,0 0-1,1 0 1,-1 0-1,0 0 0,0 0 1,0 0-1,0 0 1,0 1-1,0-1 1,0 0-1,0 0 0,1 0 1,-1 0-1,0 0 1,0 0-1,0 0 1,0 0-1,0 0 0,0 1 1,0-1-1,0 0 1,0 0-1,0 0 1,0 0-1,0 0 0,0 0 1,0 0-1,0 1 1,0-1-1,0 0 1,0 0-1,0 0 1,0 0-1,0 0 0,0 0 1,0 1-1,50-13 1154,-5-8-1152,-1-1 0,0-3-1,-2-1 1,45-35 0,-50 33-10,341-237 101,254-172-2591,-569 395 2325,503-358-4761,-551 388 5019,-11 9 31,0-1 1,1 0 0,-1-1 0,0 1 0,-1-1-1,1 1 1,-1-1 0,1 0 0,-1 0 0,0-1 0,3-7-1,-11 10 1738,-10 4-1573,1 0 1,0 2 0,0 0 0,0 0-1,0 1 1,1 1 0,0 0 0,0 1-1,-15 10 1,0-1-29,-159 92 1053,-174 134 1,-152 160 829,215-146-1732,27 21-320,260-264-102,4-6-2,1 0 1,-1 1-1,1-1 1,1 1-1,-1 1 0,1-1 1,1 1-1,-1 0 0,2 0 1,-5 13-1,8-21-5,0-1-1,-1 1 0,1 0 1,0-1-1,0 1 1,0-1-1,0 1 1,0 0-1,0-1 1,0 1-1,0-1 1,0 1-1,1-1 0,-1 1 1,0 0-1,0-1 1,0 1-1,1-1 1,-1 1-1,0-1 1,1 1-1,-1-1 0,0 1 1,1-1-1,-1 0 1,1 1-1,-1-1 1,0 1-1,1-1 1,-1 0-1,1 1 1,-1-1-1,1 0 0,-1 0 1,1 1-1,0-1 1,-1 0-1,1 0 1,-1 0-1,1 0 1,0 0-1,5 1-50,0-1-1,-1 0 1,1 0-1,0 0 1,0-1-1,-1 0 1,1 0-1,-1-1 1,1 1-1,6-4 1,62-29-254,-69 31 313,95-54-1701,-2-5 0,110-91 0,-53 29-3160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6.718"/>
    </inkml:context>
    <inkml:brush xml:id="br0">
      <inkml:brushProperty name="width" value="0.025" units="cm"/>
      <inkml:brushProperty name="height" value="0.025" units="cm"/>
    </inkml:brush>
  </inkml:definitions>
  <inkml:trace contextRef="#ctx0" brushRef="#br0">129 7 16720,'0'0'6817,"-8"-2"-4100,1 1-2512,0-1-1,0 1 1,-1 1 0,1-1-1,0 1 1,0 1-1,0-1 1,-10 3 0,15-3-209,-1 1 1,1 0 0,-1 0 0,1 0 0,0 0 0,-1 0-1,1 1 1,0-1 0,0 0 0,0 1 0,0 0 0,0 0-1,0-1 1,1 1 0,-1 0 0,1 0 0,-1 1 0,1-1 0,0 0-1,-1 0 1,1 1 0,0-1 0,1 0 0,-1 1 0,0-1-1,1 1 1,-1-1 0,1 1 0,0 0 0,0-1 0,0 5-1,0-7 0,1 1 0,-1-1 0,0 1 0,1 0 0,-1-1 0,0 1 0,1-1 0,-1 1 0,1-1 0,-1 1 0,1-1 0,-1 1 0,1-1 0,-1 0 0,1 1-1,-1-1 1,1 0 0,-1 1 0,1-1 0,0 0 0,-1 0 0,1 0 0,0 1 0,-1-1 0,1 0 0,0 0 0,-1 0 0,1 0 0,0 0 0,0 0 0,29 0-17,-22 0-9,9-1-97,1 1-263,0 0-1,-1 1 0,1 0 0,-1 2 0,19 4 0,-33-6 392,0-1 0,0 1 0,0 0 0,-1 1 0,1-1 0,0 0 0,-1 1 0,1-1 0,-1 1 0,1 0 0,-1 0 0,0 0 0,0 0 0,0 0 0,0 1 0,0-1 0,0 0 0,-1 1 0,1 0 0,-1-1 0,1 1 0,-1 0 0,0 0 0,0 0 0,-1-1 0,1 1 0,0 0 0,-1 0 0,0 0 0,0 0 0,0 0 0,0 0 0,0 0 0,-1 0 0,1 0 0,-1 0 0,-1 3 0,0-1 233,0 0 0,0 0 0,-1 0 1,0 0-1,0-1 0,-1 1 0,1-1 0,-1 0 0,0 0 1,0 0-1,0-1 0,0 1 0,-9 4 0,2 0 49,-1-1 0,-1-1 0,1 0 0,-18 6-1,-5-5-381,34-7 0,0-1 1,0 1-1,0 0 1,0 0-1,1 0 1,-1-1 0,0 1-1,0 0 1,1-1-1,-1 1 1,0 0-1,0-1 1,1 1-1,-1-1 1,1 0 0,-1 1-1,0-1 1,1 1-1,-1-1 1,1 0-1,-1 1 1,1-1-1,0 0 1,-1 0 0,1 1-1,0-1 1,-1 0-1,1 0 1,0 1-1,0-1 1,0 0-1,0 0 1,0 0 0,-1 0-1,2 1 1,-1-2-1,0-11-2049,0 1-1,1 0 0,3-18 0,9-18-5565</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5:01.251"/>
    </inkml:context>
    <inkml:brush xml:id="br0">
      <inkml:brushProperty name="width" value="0.025" units="cm"/>
      <inkml:brushProperty name="height" value="0.025" units="cm"/>
    </inkml:brush>
  </inkml:definitions>
  <inkml:trace contextRef="#ctx0" brushRef="#br0">109 326 7495,'0'0'838,"-7"-9"-496,-2 0-473,0-1 0,0 1 1,-1 1-1,0 0 0,-22-13 0,30 20 229,1 0 0,-1 0 0,1-1 0,-1 1 0,1 0 0,-1 0 0,1-1 0,0 1 0,0-1 0,0 1 0,0-1 0,0 0 0,0 1 0,0-1 0,0 0 0,1 1 0,-1-1 0,1 0 0,-1 0 0,1 0 0,0 0 0,-1 1 0,1-1 0,0-2 0,4 4-84,0 1 0,0 0 0,0 0 1,0 1-1,0-1 0,0 1 0,4 2 0,29 18-43,0-1 1,2-2 0,0-2-1,1-1 1,1-2 0,0-2 0,1-2-1,0-1 1,81 4 0,32-12 433,303-39 1,153-70 1211,-68 9-410,174 7-1059,3 53-34,-322 39 2421,-400 2-2910,0 0 0,0 0-1,0 0 1,0 0-1,1 0 1,-1 0 0,0 0-1,1 1 1,0-1 0,0 1-1,-1-1 1,1 1-1,1 0 1,-1-1 0,0 4-1,-1-1-1059,-1 3-2825</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29.998"/>
    </inkml:context>
    <inkml:brush xml:id="br0">
      <inkml:brushProperty name="width" value="0.025" units="cm"/>
      <inkml:brushProperty name="height" value="0.025" units="cm"/>
    </inkml:brush>
  </inkml:definitions>
  <inkml:trace contextRef="#ctx0" brushRef="#br0">5510 333 9993,'-215'-57'440,"-1"10"-1,-3 9 0,-274-11 0,324 43-319,1 8 0,0 7 0,-220 39 0,171-1-109,2 8 0,3 10-1,3 9 1,-202 103 0,229-84 276,6 8 0,3 7 0,6 7 0,-239 215 1,236-171-37,-179 219 1,263-272-230,6 3 0,4 4 1,-91 182-1,135-226-28,3 2 0,3 0 0,4 2 0,2 0 0,4 2 0,3 0 0,-3 80 0,13-102-10,3 0 1,2-1-1,2 1 1,3-1-1,2 0 1,2 0-1,3-1 1,2-1-1,1 0 0,3-2 1,27 48-1,-20-52 2,1-1-1,3-1 1,1-1 0,2-2-1,59 53 1,-40-47-5,2-3 1,1-2-1,100 51 0,-32-32-2,2-7 0,2-5 0,234 54 0,-124-52-170,322 25 1,250-47-32,-576-35 222,0-11 1,-1-10-1,-2-9 1,-2-11-1,245-86 1,-261 59 110,-4-9-1,-4-9 1,-3-9 0,-6-9-1,247-184 1,-358 231-65,-3-5 0,-3-2 0,138-166 0,-169 175-8,-4-1 0,-2-3-1,-3-1 1,-4-2 0,-2-1 0,28-89-1,-36 73 17,-3 0-1,-4-1 0,-4 0 1,-4-1-1,-3-1 1,-5 0-1,-3 1 0,-4-1 1,-5 1-1,-3 0 0,-4 1 1,-4 0-1,-3 2 1,-5 1-1,-3 1 0,-3 2 1,-57-95-1,41 95 236,-3 2 0,-4 3 0,-3 2 1,-3 3-1,-4 3 0,-2 3 0,-3 3 0,-3 3 0,-3 3 0,-101-54 0,108 72-259,-1 4 0,-1 3-1,-2 3 1,-1 4 0,-1 3-1,-1 3 1,-1 4 0,0 4-1,-1 3 1,0 3 0,0 4 0,-123 14-1,106 3-438,0 4 1,2 5-1,-162 64 0,-267 161-3497,117-23-359</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7:54.776"/>
    </inkml:context>
    <inkml:brush xml:id="br0">
      <inkml:brushProperty name="width" value="0.025" units="cm"/>
      <inkml:brushProperty name="height" value="0.025" units="cm"/>
    </inkml:brush>
  </inkml:definitions>
  <inkml:trace contextRef="#ctx0" brushRef="#br0">0 0 10474,'0'0'3940,"12"51"-3236,-4-8 97,0 5 224,3 10-416,3 6 127,2 3 65,2 3-128,0-3-257,0 0-160,-2-5-128,-4-2-63,-3-4-65,-3-7-513,-3-4-1473,-3-9-961,-6-9-1889,-14-11-4453</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7:55.149"/>
    </inkml:context>
    <inkml:brush xml:id="br0">
      <inkml:brushProperty name="width" value="0.025" units="cm"/>
      <inkml:brushProperty name="height" value="0.025" units="cm"/>
    </inkml:brush>
  </inkml:definitions>
  <inkml:trace contextRef="#ctx0" brushRef="#br0">33 347 10570,'0'0'4692,"-7"10"-3400,4-5-1205,0-1 0,0 1 0,0 0 0,1 0 0,0 0 0,0 1-1,0-1 1,0 0 0,1 1 0,0-1 0,0 1 0,0-1 0,1 1 0,0-1-1,0 1 1,1 0 0,-1-1 0,1 1 0,0-1 0,1 1 0,2 8-1,1-3 11,1-1-1,0 0 0,1 0 0,0 0 0,0-1 0,1 0 0,0 0 0,1-1 1,-1 0-1,2-1 0,-1 0 0,1 0 0,0-1 0,0 0 0,19 7 0,-21-10 60,0 0 0,1 0 0,-1-1-1,1 0 1,0 0 0,-1-1 0,1 0 0,0-1-1,0 0 1,0 0 0,-1-1 0,1 0-1,0-1 1,-1 0 0,1 0 0,-1-1-1,0 0 1,1 0 0,-1-1 0,-1 0-1,14-9 1,-5 0 106,-1-1 1,-1-1-1,0 0 0,-1-1 0,0 0 0,-2-1 0,18-32 1,-6 1-74,32-89 1,-45 104-1012,-1 1 0,-2-1 0,5-48 0,-8-1-5141</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02.893"/>
    </inkml:context>
    <inkml:brush xml:id="br0">
      <inkml:brushProperty name="width" value="0.025" units="cm"/>
      <inkml:brushProperty name="height" value="0.025" units="cm"/>
    </inkml:brush>
  </inkml:definitions>
  <inkml:trace contextRef="#ctx0" brushRef="#br0">0 148 15439,'0'0'5253,"1"12"-5136,0 6 23,1 1-1,2-1 1,6 25 0,-8-35-116,1 0 0,-1-1 0,1 1 0,1-1 0,-1 0 0,1 0 0,1 0-1,-1 0 1,1-1 0,0 0 0,1 0 0,6 6 0,-10-10-13,1-1 0,-1 1 1,1-1-1,-1 0 0,1 0 0,0-1 0,-1 1 0,1 0 1,0-1-1,0 0 0,-1 1 0,1-1 0,0 0 0,0 0 0,-1-1 1,1 1-1,0-1 0,0 1 0,-1-1 0,1 0 0,-1 0 1,1 0-1,0 0 0,-1 0 0,0-1 0,1 1 0,-1-1 0,0 0 1,0 1-1,0-1 0,0 0 0,0 0 0,2-3 0,8-9 94,-1 0-1,0-1 0,16-28 1,-23 36-101,5-9 13,0-2 1,0 1-1,-2-1 1,0-1-1,-1 1 1,-1-1-1,-1 0 1,0-1-1,-2 1 1,1-29-1,-6 35-51,-3 15-121,-6 21-243,7 1 358,0 1 0,2-1 0,0 41 0,3-51-578,0 0 1,1 0 0,1 0 0,0-1-1,1 1 1,0 0 0,11 24 0,8-3-5480</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16.718"/>
    </inkml:context>
    <inkml:brush xml:id="br0">
      <inkml:brushProperty name="width" value="0.025" units="cm"/>
      <inkml:brushProperty name="height" value="0.025" units="cm"/>
    </inkml:brush>
  </inkml:definitions>
  <inkml:trace contextRef="#ctx0" brushRef="#br0">483 14 7591,'0'0'385,"-67"2"-353,31-2-481,-6-2 225,-10-2 416,-9 1-96,-7 0-96,-8 0-865,-5 2-1633</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17.205"/>
    </inkml:context>
    <inkml:brush xml:id="br0">
      <inkml:brushProperty name="width" value="0.025" units="cm"/>
      <inkml:brushProperty name="height" value="0.025" units="cm"/>
    </inkml:brush>
  </inkml:definitions>
  <inkml:trace contextRef="#ctx0" brushRef="#br0">268 48 7591,'-77'4'1595,"-114"3"5400,249 7-6109,93-1-495,186-9 0,-186-6 55,1523-44 178,105 5 1800,-1640 49-2184,-316-9-7207,111-1 1736</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17.734"/>
    </inkml:context>
    <inkml:brush xml:id="br0">
      <inkml:brushProperty name="width" value="0.025" units="cm"/>
      <inkml:brushProperty name="height" value="0.025" units="cm"/>
    </inkml:brush>
  </inkml:definitions>
  <inkml:trace contextRef="#ctx0" brushRef="#br0">147 2 6406,'-69'0'-1313,"-8"-1"-64</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18.796"/>
    </inkml:context>
    <inkml:brush xml:id="br0">
      <inkml:brushProperty name="width" value="0.025" units="cm"/>
      <inkml:brushProperty name="height" value="0.025" units="cm"/>
    </inkml:brush>
  </inkml:definitions>
  <inkml:trace contextRef="#ctx0" brushRef="#br0">230 133 9513,'-229'13'7292,"301"-12"-6092,-25 2-1087,1706 2 1722,-989-7-1668,490-48 358,-1099 41-446,-545 10-658,227-4 165,-313-4 45,-1057 21 1570,1325 0-1165,-422 9 51,627-23-83,-71-7 43,71 7-41,0-1-1,-1 1 1,1-1-1,0 0 1,0 0-1,0 0 1,0-1-1,0 1 1,0-1-1,0 1 0,0-1 1,0 0-1,1 0 1,-1 0-1,1 0 1,0-1-1,-1 1 1,-2-4-1,5 5-1,0 0 0,0 1 0,0-1 0,-1 1 0,1-1-1,0 1 1,0-1 0,0 1 0,0-1 0,0 0 0,0 1 0,0-1 0,0 1 0,1-1 0,-1 1 0,0-1-1,0 1 1,0-1 0,0 0 0,1 1 0,-1-1 0,0 1 0,1 0 0,-1-1 0,0 1 0,1-1 0,-1 1-1,0-1 1,1 1 0,-1 0 0,1-1 0,-1 1 0,1 0 0,-1-1 0,1 1 0,24-9 13,-23 8-15,52-13-13,0 2-1,74-7 0,117 3 50,-202 15-35,1312 30-1092,-241 17-257,-1062-47 1381,0-2 0,0-3-1,72-16 1,-122 22-20,-1 0 1,0 0-1,0 0 0,0 0 1,0-1-1,1 1 0,-1 0 1,0-1-1,0 1 0,0-1 1,0 1-1,0-1 0,0 1 1,0-1-1,0 0 0,0 0 1,0 1-1,0-1 0,0 0 1,-1 0-1,1 0 0,1-1 1,-3 1-3,0 0 0,1 0 1,-1 0-1,0 1 0,0-1 0,0 0 1,0 0-1,1 1 0,-1-1 1,0 1-1,0-1 0,0 1 1,0 0-1,0-1 0,0 1 0,-1 0 1,1-1-1,-1 1 0,-63-10 71,-506-6 4,390 17-54,155-1-32,-1060 19 888,823-1-1045,2 12 0,-290 70 1,492-85-325,-128 26-2945,96-29-1060</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25.565"/>
    </inkml:context>
    <inkml:brush xml:id="br0">
      <inkml:brushProperty name="width" value="0.025" units="cm"/>
      <inkml:brushProperty name="height" value="0.025" units="cm"/>
    </inkml:brush>
  </inkml:definitions>
  <inkml:trace contextRef="#ctx0" brushRef="#br0">15 1 19218,'0'0'3171,"-11"62"-3075,8-25-96,3 9 96,0 1-64,0-4-32,8-3-32,6-4-352,1-6-513,1-5-704,-6-7-641,-7-5-1986,-3-7-4901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7.298"/>
    </inkml:context>
    <inkml:brush xml:id="br0">
      <inkml:brushProperty name="width" value="0.025" units="cm"/>
      <inkml:brushProperty name="height" value="0.025" units="cm"/>
    </inkml:brush>
  </inkml:definitions>
  <inkml:trace contextRef="#ctx0" brushRef="#br0">1 1 17008,'0'0'3155,"0"11"-1110,6 234 5185,-2-190-6617,2 0 0,23 87 1,-28-138-604,14 36 38,-15-38-44,0-1 0,1 0-1,-1 0 1,1 0 0,-1 0 0,1 0 0,0 0 0,-1 0 0,1 0 0,0 0 0,0 0 0,0 0 0,0 0 0,-1-1 0,1 1 0,0 0 0,0-1 0,1 1-1,-1-1 1,0 1 0,0-1 0,0 1 0,0-1 0,0 0 0,0 1 0,1-1 0,-1 0 0,0 0 0,2 0 0,-2-1-2,0 1-1,-1-1 1,1 1 0,0-1 0,0 0-1,-1 1 1,1-1 0,0 0 0,-1 0-1,1 1 1,-1-1 0,1 0 0,-1 0-1,1 0 1,-1 0 0,0 0 0,1 0-1,-1 0 1,0 1 0,0-1 0,1 0-1,-1 0 1,0 0 0,0-2 0,0-30-139,-1 24 70,0-7-8,-1 0 0,0 0 0,-2 0 1,0 0-1,-1 1 0,0-1 0,-1 1 1,-1 1-1,0-1 0,-1 1 1,-14-18-1,7 18 17,14 14 56,1 0 0,0 0-1,0 0 1,-1 0 0,1 0 0,0 0 0,0 0 0,-1 0 0,1 0 0,0 0 0,0 0-1,-1 0 1,1 0 0,0 1 0,0-1 0,-1 0 0,1 0 0,0 0 0,0 0 0,0 1-1,-1-1 1,1 0 0,0 0 0,0 0 0,0 1 0,0-1 0,-1 0 0,1 0 0,0 1-1,0-1 1,0 0 0,0 0 0,0 1 0,0-1 0,0 0 0,0 1 0,0-1 0,-1 3 4,1 1 1,0-1 0,0 0 0,1 0 0,-1 1 0,1-1 0,-1 0-1,1 0 1,0 0 0,2 4 0,1 0 17,0 0-1,0 0 1,1 0 0,0-1-1,1 0 1,-1 0 0,1 0-1,0-1 1,1 1 0,-1-2-1,1 1 1,0-1 0,0 0-1,1 0 1,-1-1 0,1 0-1,-1 0 1,1-1 0,0 0-1,0 0 1,0-1 0,15 1-1,-15-1-47,-1-1 1,1 0-1,-1 0 0,1-1 0,0 0 0,-1 0 0,1 0 0,-1-1 0,0-1 0,1 1 0,-1-1 0,0 0 0,-1-1 1,1 1-1,0-2 0,-1 1 0,0 0 0,0-1 0,0 0 0,-1-1 0,0 1 0,0-1 0,0 0 0,5-10 0,-5 5-58,-10 20 63,-10 21 175,13-23-84,0-1 1,1 1-1,0 0 1,0 0-1,1 1 0,0-1 1,0 0-1,2 14 0,-2-20-57,1 0-1,-1 1 0,0-1 1,1 0-1,-1 1 0,1-1 0,0 0 1,-1 0-1,1 0 0,0 1 1,0-1-1,0 0 0,0 0 0,0 0 1,0 0-1,0-1 0,0 1 1,0 0-1,0 0 0,2 0 0,-1 0 2,0-1-1,1 0 1,-1 0-1,0 1 0,0-2 1,0 1-1,0 0 0,1 0 1,-1-1-1,0 1 0,0-1 1,0 0-1,0 0 0,0 1 1,0-1-1,0-1 0,3-1 1,4-4-8,1 0 0,-1-1 0,-1-1-1,16-17 1,16-17-1400,-36 40 859,0 0 1,0-1-1,0 2 0,0-1 0,1 0 0,-1 1 0,1 0 0,7-3 0,-11 5 475,0 0-1,-1 0 1,1 1-1,0-1 1,0 0 0,-1 0-1,1 0 1,0 1-1,-1-1 1,1 0-1,0 1 1,-1-1-1,1 1 1,-1-1-1,1 1 1,0-1 0,-1 1-1,1-1 1,-1 1-1,1 0 1,-1-1-1,0 1 1,1-1-1,-1 1 1,0 0 0,1 0-1,-1-1 1,0 1-1,0 0 1,0-1-1,0 1 1,1 0-1,-1 0 1,0-1 0,0 2-1,0 0-81,0 0 0,0-1 1,1 1-1,-1-1 0,1 1 0,0-1 0,-1 1 1,1-1-1,0 1 0,0-1 0,0 0 1,0 1-1,0-1 0,0 0 0,0 0 0,3 2 1,-3-3-156,0 1 0,1-1 1,-1 0-1,0 0 0,0 0 1,1 0-1,-1 0 0,0 0 1,1 0-1,-1 0 0,0-1 1,1 1-1,-1 0 0,0-1 1,0 1-1,0-1 0,1 1 1,1-2-1,15-13-5344</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26.019"/>
    </inkml:context>
    <inkml:brush xml:id="br0">
      <inkml:brushProperty name="width" value="0.025" units="cm"/>
      <inkml:brushProperty name="height" value="0.025" units="cm"/>
    </inkml:brush>
  </inkml:definitions>
  <inkml:trace contextRef="#ctx0" brushRef="#br0">1 186 13325,'5'-13'1062,"-1"2"-665,1 0-1,0 0 1,1 1 0,0 0-1,0 0 1,1 1 0,0 0 0,1 0-1,0 0 1,1 1 0,-1 0-1,2 1 1,-1 0 0,1 1 0,20-11-1,-16 12-98,0 1 0,0 1-1,0 0 1,0 1-1,0 0 1,0 1 0,1 1-1,26 2 1,-36-1-282,-1 0 1,0-1 0,1 2 0,-1-1-1,0 0 1,0 1 0,1 0-1,-1 0 1,0 0 0,-1 1-1,1-1 1,0 1 0,5 5 0,-7-5-24,0 0 0,0 0 0,-1 0 1,1 0-1,-1 0 0,0 0 0,0 0 1,0 0-1,0 1 0,0-1 0,-1 0 1,1 1-1,-1-1 0,0 0 0,0 1 1,0-1-1,-1 1 0,1-1 0,-1 0 1,-1 6-1,-4 5 176,0 0-1,-1-1 1,-1 0-1,0 0 1,-1-1 0,0 0-1,-1 0 1,0-1-1,0 0 1,-2-1 0,-20 15-1,17-13 103,28-18-906,22-10-197,-27 14 796,1 1 0,0-1 0,0 2-1,-1-1 1,1 1 0,0 1 0,0-1-1,0 1 1,0 1 0,-1 0 0,1 0-1,-1 1 1,15 6 0,-19-7 58,-1 0-1,0 0 1,0 0 0,0 0 0,0 0 0,0 1 0,0-1-1,-1 1 1,1 0 0,-1 0 0,0 0 0,0 0-1,0 0 1,0 1 0,0-1 0,-1 0 0,0 1-1,1-1 1,-1 1 0,0 0 0,-1-1 0,1 1-1,-1 0 1,0-1 0,0 1 0,0 0 0,0 0-1,0-1 1,-1 1 0,0 0 0,0-1 0,0 1 0,0-1-1,0 1 1,-3 4 0,-1 1 364,0 0 1,0 0-1,-1-1 1,0 1-1,-1-1 1,0-1-1,0 0 0,-1 0 1,1 0-1,-1-1 1,-16 10-1,12-9-62,0 0-1,-1 0 1,0-1-1,0-1 1,0 0-1,-1-1 0,1-1 1,-16 3-1,23-6-289,-1 1 1,1-1-1,-1 0 0,0 0 0,1-1 0,-1 0 0,1 0 0,-1 0 0,1-1 0,0 0 0,-1 0 0,1-1 0,-9-5 0,11 6-174,1-1-1,0 1 0,0-1 0,1 0 0,-1 1 0,1-1 1,-1 0-1,1-1 0,0 1 0,-2-4 0,2 2-363,0 1 0,1-1 0,-1 0 0,1 0 0,0 1 0,0-1 0,1 0 0,0 0 0,0-6 0,0 9 75,0-1 0,0 1 0,0 0 0,1 0 0,-1-1 0,1 1 0,0 0 0,0 0 1,-1 0-1,1 0 0,0 0 0,1 0 0,-1 0 0,0 0 0,1 1 0,-1-1 0,1 0 0,-1 1 0,3-3 0,18-14-6148</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26.360"/>
    </inkml:context>
    <inkml:brush xml:id="br0">
      <inkml:brushProperty name="width" value="0.025" units="cm"/>
      <inkml:brushProperty name="height" value="0.025" units="cm"/>
    </inkml:brush>
  </inkml:definitions>
  <inkml:trace contextRef="#ctx0" brushRef="#br0">0 1 21620,'0'0'4164,"0"51"-3235,0-21-320,1 4-449,2 0-128,2-2-32,-1-3-1185,7-5-833,-1-9-1409,3-9-513,2-6-4003</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26.705"/>
    </inkml:context>
    <inkml:brush xml:id="br0">
      <inkml:brushProperty name="width" value="0.025" units="cm"/>
      <inkml:brushProperty name="height" value="0.025" units="cm"/>
    </inkml:brush>
  </inkml:definitions>
  <inkml:trace contextRef="#ctx0" brushRef="#br0">0 1 14990,'0'0'1506,"0"57"-610,0-22 450,3 2-321,6 0 160,4-1-448,4-4-449,1-1-192,0-4-32,3-5-320,-4-4-1506,-6-7 96,-7-5-1729</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27.066"/>
    </inkml:context>
    <inkml:brush xml:id="br0">
      <inkml:brushProperty name="width" value="0.025" units="cm"/>
      <inkml:brushProperty name="height" value="0.025" units="cm"/>
    </inkml:brush>
  </inkml:definitions>
  <inkml:trace contextRef="#ctx0" brushRef="#br0">26 180 8808,'0'0'4992,"-5"-9"-2200,2 4-2401,0 0 0,0-1 0,1 1 1,0-1-1,0 1 0,0-1 0,1 1 1,-1-9-1,2 11-258,0 0 0,0 0 1,1 1-1,-1-1 0,1 0 1,0 0-1,0 0 0,0 1 1,0-1-1,0 0 0,1 1 1,-1-1-1,1 1 0,-1-1 1,1 1-1,0 0 0,0 0 1,0 0-1,0 0 0,1 0 1,-1 0-1,0 1 0,4-2 1,7-5-1,1 1 0,0 0 0,0 1 0,1 1 0,0 1 0,0 0 0,0 0 0,26-1 0,-1 2-105,0 1 0,47 6 0,-81-4-39,0 1 0,0 0 1,0 0-1,0 0 0,0 1 1,-1 0-1,1 0 0,0 1 0,-1-1 1,0 1-1,1 1 0,6 4 0,-10-6 23,-1 0 0,1 0-1,-1 0 1,1 0 0,-1 0-1,1 0 1,-1 0-1,0 0 1,0 0 0,0 1-1,-1-1 1,1 0-1,0 1 1,-1-1 0,0 1-1,1-1 1,-1 1-1,0-1 1,0 0 0,-1 1-1,1-1 1,0 1 0,-1-1-1,1 1 1,-1-1-1,0 0 1,0 1 0,0-1-1,0 0 1,0 0-1,0 0 1,-1 0 0,1 0-1,-3 2 1,-12 16 397,-1-1-1,-1 0 1,-1-1 0,0-1-1,-1-1 1,-1-1 0,0-1-1,-34 17 1,82-52-10755,-5 4 2275</inkml:trace>
  <inkml:trace contextRef="#ctx0" brushRef="#br0" timeOffset="1">648 155 16976,'0'0'8648,"53"-16"-8456,-31 3-128,5-1-1121,2 0-1665,-5 1 192,-2 0-1859,0 3-6821</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27.407"/>
    </inkml:context>
    <inkml:brush xml:id="br0">
      <inkml:brushProperty name="width" value="0.025" units="cm"/>
      <inkml:brushProperty name="height" value="0.025" units="cm"/>
    </inkml:brush>
  </inkml:definitions>
  <inkml:trace contextRef="#ctx0" brushRef="#br0">1 0 15791,'0'0'5445,"3"55"-4772,2-31 160,4 2-225,0 1-448,2 2-64,3-1 0,0-1-384,-2-2-769,-3 1-576,-5-8-866,-4-2-1537,0-7-2306</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27.765"/>
    </inkml:context>
    <inkml:brush xml:id="br0">
      <inkml:brushProperty name="width" value="0.025" units="cm"/>
      <inkml:brushProperty name="height" value="0.025" units="cm"/>
    </inkml:brush>
  </inkml:definitions>
  <inkml:trace contextRef="#ctx0" brushRef="#br0">26 82 10666,'0'0'2653,"-4"-9"38,-14-28-828,17 37-1813,1-1 1,0 1-1,-1-1 1,1 1-1,0-1 1,0 0-1,-1 1 1,1-1-1,0 1 1,0-1-1,0 0 1,0 1-1,0-1 1,0 0-1,0 1 1,0-1-1,0 0 1,0 1-1,0-1 1,1 1-1,-1-1 1,0 0-1,0 1 1,1-1-1,-1 1 1,0-1-1,1 1 1,-1-1-1,0 1 1,1-1-1,-1 1 0,1-1 1,-1 1-1,1-1 1,-1 1-1,1 0 1,-1-1-1,1 1 1,0-1-1,24-4 440,-19 5-335,70-7 329,140 5-1,-166 4-441,-42-3 118,0 2 0,0-1 0,0 1 0,0 1 0,0-1 1,0 1-1,0 1 0,0 0 0,-1 0 0,12 6 0,-16-7-84,-1 0-1,0 0 1,1 0-1,-1 0 1,0 1-1,0-1 0,0 1 1,0-1-1,-1 1 1,1 0-1,-1-1 0,0 1 1,1 0-1,-1 0 1,-1 0-1,1 0 1,0 0-1,-1 1 0,1-1 1,-1 0-1,0 0 1,0 0-1,0 0 1,-1 0-1,1 0 0,-1 1 1,1-1-1,-1 0 1,0 0-1,-2 3 1,-1 4 204,-1 0 0,0-1 0,0 1 0,-1-1 0,0 0 0,-1-1 0,0 1 0,0-1 0,-1-1 0,-15 13 0,2-4-61,0-1-1,-1-1 1,-31 15 0,-8-4-98,28-18-1918,4-10-4427,16-7-2953</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28.155"/>
    </inkml:context>
    <inkml:brush xml:id="br0">
      <inkml:brushProperty name="width" value="0.025" units="cm"/>
      <inkml:brushProperty name="height" value="0.025" units="cm"/>
    </inkml:brush>
  </inkml:definitions>
  <inkml:trace contextRef="#ctx0" brushRef="#br0">0 46 15150,'0'0'6193,"8"0"-5611,57-1 375,1-3 0,64-13 1,-53 6-950,91-1 0,-167 12-2,-1 1 0,0-1 0,0 1 0,0-1 0,1 1 0,-1-1 0,0 1-1,0-1 1,0 1 0,0 0 0,0-1 0,0 1 0,0-1 0,0 1 0,0-1 0,0 1 0,0-1 0,0 1 0,0-1 0,-1 1 0,1-1 0,0 1 0,0-1 0,0 1 0,-1-1 0,1 1 0,0-1 0,-1 1 0,1-1 0,0 0-1,-1 1 1,1-1 0,-1 0 0,1 1 0,-1-1 0,1 0 0,-1 1 0,-17 20 633,-50 46 1571,21-22-1420,2 2 0,-39 51 0,61-57-1225,20-22-2627</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28.872"/>
    </inkml:context>
    <inkml:brush xml:id="br0">
      <inkml:brushProperty name="width" value="0.025" units="cm"/>
      <inkml:brushProperty name="height" value="0.025" units="cm"/>
    </inkml:brush>
  </inkml:definitions>
  <inkml:trace contextRef="#ctx0" brushRef="#br0">1 176 19474,'0'0'347,"6"9"257,166 208 3346,-116-151-3384,-55-65-490,-1 0 1,1 0-1,-1 0 0,1 0 0,0 0 1,0 0-1,0 0 0,0 0 1,-1 0-1,1 0 0,0 0 0,0-1 1,1 1-1,-1 0 0,0-1 0,0 1 1,0-1-1,0 1 0,0-1 1,1 0-1,-1 1 0,0-1 0,0 0 1,1 0-1,-1 0 0,0 0 1,0 0-1,1 0 0,-1 0 0,0 0 1,0-1-1,1 1 0,-1 0 1,0-1-1,0 1 0,0-1 0,1 1 1,-1-1-1,0 0 0,0 1 1,0-1-1,0 0 0,0 0 0,0 0 1,-1 0-1,1 0 0,0 0 1,0 0-1,-1 0 0,1 0 0,0 0 1,-1 0-1,1 0 0,-1 0 1,0-1-1,1-1 0,5-12 182,0 1 0,-2-2 0,5-24 0,-6 29-145,6-47 291,-2 0 0,-2 0 0,-5-76 0,0 78-883,7 56-9520,-2 0 3065</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29.212"/>
    </inkml:context>
    <inkml:brush xml:id="br0">
      <inkml:brushProperty name="width" value="0.025" units="cm"/>
      <inkml:brushProperty name="height" value="0.025" units="cm"/>
    </inkml:brush>
  </inkml:definitions>
  <inkml:trace contextRef="#ctx0" brushRef="#br0">0 0 15855,'0'0'2594,"20"79"-1280,-12-51-706,5 0 97,-1-2 0,4-4-449,5-4-256,1-7 0,2-6-1570,-6-5-1120,-3 0-1826,-8-2-7304</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29.571"/>
    </inkml:context>
    <inkml:brush xml:id="br0">
      <inkml:brushProperty name="width" value="0.025" units="cm"/>
      <inkml:brushProperty name="height" value="0.025" units="cm"/>
    </inkml:brush>
  </inkml:definitions>
  <inkml:trace contextRef="#ctx0" brushRef="#br0">37 280 15695,'0'0'1665,"-7"-8"380,4 4-1533,0 2-385,1 1 0,0-1 1,0 0-1,0 0 0,1 0 0,-1-1 1,0 1-1,1 0 0,0-1 0,-1 1 1,1-1-1,0 1 0,0-1 0,0 1 1,1-1-1,-1 0 0,0 0 1,1 1-1,0-1 0,0 0 0,0 0 1,0 1-1,1-4 0,3-4 64,2 1 1,-1 1-1,1-1 0,1 1 0,-1 0 0,1 1 1,1-1-1,0 2 0,16-13 0,3 0 97,53-27 0,-66 39-281,0 0 0,0 0 0,0 1 0,1 1 0,0 1 0,0 0 0,0 1 0,0 0 0,1 1 0,-1 1 0,0 1 0,23 1 0,-35 0-11,0 0 1,0 0 0,-1 0 0,1 0 0,-1 1 0,1-1 0,-1 1 0,1 0-1,-1-1 1,0 1 0,0 0 0,0 0 0,0 1 0,0-1 0,0 0 0,-1 1-1,1-1 1,-1 1 0,1-1 0,-1 1 0,0 0 0,0-1 0,0 1 0,-1 0-1,1 0 1,-1 0 0,1 0 0,-1-1 0,0 1 0,0 0 0,0 0 0,-1 3-1,1 2 110,-1 1-1,0-1 1,-1 1-1,1-1 1,-1 0-1,-1 0 1,0 1-1,0-2 1,0 1-1,-6 8 1,0-4 54,0 0 1,-1-1-1,0 0 1,-1-1-1,0 0 1,-1-1-1,0 0 1,0-1-1,-1-1 1,0 1-1,0-2 1,0 0-1,-1-1 1,-19 5-1,33-10-258,0 0 1,0 0-1,1 0 0,-1 0 1,0 0-1,0-1 0,0 1 0,1 0 1,-1 0-1,0-1 0,0 1 1,0 0-1,0 0 0,1-1 0,-1 1 1,0 0-1,0 0 0,0-1 1,0 1-1,0 0 0,0 0 0,0-1 1,0 1-1,0 0 0,0-1 1,0 1-1,0 0 0,0 0 1,0-1-1,0 1 0,0 0 0,0-1 1,0 1-1,0 0 0,-1 0 1,1-1-1,0 1 0,0 0 0,0 0 1,0 0-1,-1-1 0,1 1 1,0 0-1,0 0 0,0 0 0,-1-1 1,1 1-1,0 0 0,0 0 1,-1 0-1,1 0 0,0 0 0,0 0 1,-1-1-1,1 1 0,0 0 1,0 0-1,-1 0 0,1 0 1,0 0-1,-1 0 0,1 0 0,0 0 1,-1 0-1,18-18-4276,5-4-2117,3-2-3385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8.512"/>
    </inkml:context>
    <inkml:brush xml:id="br0">
      <inkml:brushProperty name="width" value="0.025" units="cm"/>
      <inkml:brushProperty name="height" value="0.025" units="cm"/>
    </inkml:brush>
  </inkml:definitions>
  <inkml:trace contextRef="#ctx0" brushRef="#br0">141 349 6342,'0'0'5077,"-5"-12"-2002,-14-50 570,14 5 5559,-8 60-6828,3 7-2339,0 0 0,1 1 0,0 0 0,1 1 0,0 0 0,1 0-1,1 1 1,0 0 0,0 0 0,1 0 0,1 1 0,-5 23 0,9-36-38,0 0 1,-1 0-1,1 0 0,0-1 0,0 1 1,0 0-1,0 0 0,0 0 0,0 0 1,0 0-1,0 0 0,0 0 0,0 0 1,1 0-1,-1 0 0,0 0 0,1 0 1,-1 0-1,1 0 0,-1 0 0,1 0 1,-1-1-1,1 1 0,-1 0 0,1 0 1,0-1-1,0 1 0,-1 0 0,1-1 1,0 1-1,0-1 0,0 1 0,1 0 0,0-1 5,1 0 0,0 0 0,-1 0 0,1 0 0,0 0 0,-1-1 0,1 1 0,0-1 0,-1 0 0,1 0 0,-1 0 0,4-1 0,8-6 36,0 0 0,0 0 1,15-13-1,11-13-7,-2-1 0,43-52 0,-61 63-21,-2-1 0,0 0 0,-2-1 0,0-1 0,13-34 0,-21 34 25,-8 27-38,0 0 0,-1 1 0,1-1 0,0 0-1,0 0 1,0 0 0,-1 0 0,1 0 0,0 0 0,0 0-1,-1 0 1,1 0 0,0 0 0,0 0 0,0 0 0,-1 0-1,1 0 1,0 0 0,0 0 0,-1 0 0,1 0-1,0-1 1,0 1 0,0 0 0,-1 0 0,1 0 0,0 0-1,0 0 1,0 0 0,-1-1 0,1 1 0,0 0 0,0 0-1,0 0 1,0-1 0,0 1 0,0 0 0,-1 0 0,1 0-1,0-1 1,0 1 0,0 0 0,0 0 0,0-1 0,0 1-1,0 0 1,0 0 0,0 0 0,0-1 0,0 1 0,0 0-1,0 0 1,0-1 0,0 1 0,0 0 0,0 0-1,0 0 1,1-1 0,-1 1 0,0 0 0,0 0 0,0 0-1,0-1 1,-10 11-116,-4 8 76,2 1 1,1 1-1,0 0 0,-13 37 0,-21 92 149,43-141-98,-1 1 25,0 1 1,1 1-1,0-1 1,0 0-1,1 0 1,1 1-1,-1-1 1,2 1-1,0-1 1,3 18-1,-3-27-22,0 1-1,0-1 1,0 0-1,1 1 0,-1-1 1,0 0-1,1 0 1,-1 0-1,1 0 0,-1 0 1,1 0-1,-1 0 1,1 0-1,0-1 0,-1 1 1,1-1-1,0 1 1,0-1-1,0 0 0,-1 1 1,1-1-1,0 0 1,3-1-1,45-6 272,-39 3-247,0-1 0,0 0 0,-1-1 0,1 0 0,-1-1 0,0 0 0,-1 0 0,0-1 0,0-1 0,-1 1 0,0-1 0,0-1 0,10-16 0,-10 13-17,0 0 1,-1 0-1,-1-1 0,0 0 1,0 0-1,-2 0 1,0-1-1,0 0 0,-2 0 1,2-22-1,-3 35-22,-1 0 0,0 0 0,0 0 0,-1 0 0,1 0 0,0 0-1,-1-1 1,1 1 0,-1 0 0,0 0 0,1 0 0,-3-3 0,2 4-2,1 1 1,-1-1 0,1 1 0,-1-1 0,1 1 0,-1-1 0,0 1-1,1 0 1,-1-1 0,1 1 0,-1 0 0,0 0 0,1-1 0,-1 1-1,0 0 1,1 0 0,-1 0 0,0 0 0,0 0 0,1 0 0,-1 0-1,0 0 1,1 0 0,-1 0 0,-1 1 0,-1 0-7,-1 1 1,1-1-1,0 1 0,-1 0 1,1 0-1,0 1 0,0-1 1,1 1-1,-1-1 0,0 1 1,1 0-1,-4 6 0,-11 16 26,1 2-1,-20 43 0,30-56-12,1 1 1,0-1 0,0 1-1,2 1 1,0-1 0,0 0-1,1 16 1,2-30-6,0 0 0,0 0 1,0 0-1,0 0 0,0 0 0,0 0 0,0 0 0,1 0 1,-1 0-1,0 0 0,1 0 0,-1 0 0,1 0 0,-1 0 0,1 0 1,-1-1-1,1 1 0,0 0 0,-1 0 0,1-1 0,0 1 1,0 0-1,-1-1 0,1 1 0,0-1 0,0 1 0,0-1 0,0 1 1,1 0-1,2-1-16,-1 1 0,1-1-1,-1 1 1,1-1 0,-1 0 0,1 0 0,-1-1 0,1 1 0,3-2 0,4 0-311,1-2 1,-1 0-1,0 0 1,17-9-1,0-5-3723,35-30 0,-14 6-4446</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7.642"/>
    </inkml:context>
    <inkml:brush xml:id="br0">
      <inkml:brushProperty name="width" value="0.025" units="cm"/>
      <inkml:brushProperty name="height" value="0.025" units="cm"/>
    </inkml:brush>
  </inkml:definitions>
  <inkml:trace contextRef="#ctx0" brushRef="#br0">99 1 9513,'0'0'8445,"-10"4"-5594,5-2-2647,0-1 0,0 1 0,0 1 0,0-1 0,0 1 1,1 0-1,0 0 0,-1 0 0,1 0 0,0 1 0,1 0 0,-1 0 0,0 0 0,1 0 0,0 0 0,0 1 1,1-1-1,-1 1 0,1 0 0,0 0 0,0 0 0,0 0 0,1 0 0,0 0 0,-1 8 0,3-12-207,0-1-1,-1 1 0,1 0 0,0-1 0,0 1 1,0 0-1,0-1 0,0 1 0,0-1 0,0 0 1,0 1-1,0-1 0,0 0 0,0 0 0,0 0 1,1 1-1,-1-1 0,0 0 0,0 0 1,0-1-1,0 1 0,0 0 0,0 0 0,0 0 1,0-1-1,2 0 0,34-5-1103,-36 5 1014,13-2-1127,1 1 1,-1 0 0,1 1-1,18 1 1,-30 0 1123,0 0 0,0 1 0,1-1 0,-1 1 0,0 0 0,0 0 0,0 0 0,0 0 0,0 1 0,0-1 0,3 3 0,-5-3 289,0 0-1,0 0 1,0 0 0,0 0-1,0 0 1,0 1-1,0-1 1,0 0-1,-1 1 1,1-1 0,0 1-1,-1-1 1,1 0-1,-1 1 1,0-1-1,0 1 1,1-1-1,-1 1 1,0-1 0,0 1-1,0 0 1,-1-1-1,1 1 1,-1 2-1,0-1 218,0 0-1,-1 0 0,0 1 1,1-1-1,-1 0 0,0 0 0,-1-1 1,1 1-1,0 0 0,-1-1 0,0 0 1,1 1-1,-1-1 0,-5 3 1,-45 25 2273,50-29-2526,-3 2-12,0 0 0,0 0 0,-1 0 0,0-1 0,1 0 0,-10 1 0,15-3-242,0 0 0,0 0 0,-1 0 0,1 0 0,0 0 1,0 0-1,0 0 0,0 0 0,0-1 0,0 1 0,0-1 0,0 1 0,0-1 0,0 1 0,0-1 0,0 1 0,0-1 0,-1-1 0,1 1-299,0 0-1,0-1 1,0 1 0,1-1-1,-1 0 1,0 1-1,1-1 1,-1 1-1,1-1 1,-1 0-1,1 0 1,0 1 0,0-1-1,0 0 1,0-2-1,0-23-7263</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29.913"/>
    </inkml:context>
    <inkml:brush xml:id="br0">
      <inkml:brushProperty name="width" value="0.025" units="cm"/>
      <inkml:brushProperty name="height" value="0.025" units="cm"/>
    </inkml:brush>
  </inkml:definitions>
  <inkml:trace contextRef="#ctx0" brushRef="#br0">193 288 15407,'0'0'5568,"4"11"-4314,32 127 1688,-27-93-2571,2-1 1,28 72 0,-38-115-411,0 2-85,-1 0 0,1 0 1,1-1-1,-1 1 0,0-1 1,0 1-1,1-1 0,0 1 0,-1-1 1,1 0-1,0 0 0,0 0 1,0 0-1,0 0 0,0 0 1,1 0-1,-1-1 0,1 1 0,-1-1 1,6 2-1,-8-3-144,1-1 0,-1 1 0,1-1-1,-1 0 1,1 1 0,-1-1 0,0 0 0,0 1 0,1-1 0,-1 0-1,0 1 1,0-1 0,0 0 0,1 1 0,-1-1 0,0 0 0,0 0 0,0 1-1,0-1 1,-1 0 0,1 1 0,0-1 0,0-1 0,0-1-1363,0-25-8090</inkml:trace>
  <inkml:trace contextRef="#ctx0" brushRef="#br0" timeOffset="1">0 41 13933,'0'0'16880,"9"-41"-16880,0 41-128,2 0-2402,-5 0-3492</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30.768"/>
    </inkml:context>
    <inkml:brush xml:id="br0">
      <inkml:brushProperty name="width" value="0.025" units="cm"/>
      <inkml:brushProperty name="height" value="0.025" units="cm"/>
    </inkml:brush>
  </inkml:definitions>
  <inkml:trace contextRef="#ctx0" brushRef="#br0">1 135 14414,'0'0'7068,"0"9"-7159,2 2 144,0 1 1,1-1-1,0 1 1,1-1-1,0 0 0,8 14 1,-10-22-40,-1 0 1,1 0 0,0 0-1,0-1 1,0 1 0,1-1-1,-1 1 1,0-1-1,1 0 1,0 0 0,-1 0-1,1 0 1,4 1-1,-5-2-6,0 0-1,1-1 0,-1 0 1,0 1-1,1-1 0,-1 0 1,0 0-1,0 0 0,1-1 1,-1 1-1,0 0 1,0-1-1,1 0 0,-1 1 1,0-1-1,0 0 0,0 0 1,0 0-1,0-1 0,0 1 1,0 0-1,2-3 0,7-6 9,-1 0 0,0-2 0,0 1 0,-1-1 0,-1-1 0,0 1 0,0-1 0,-1-1 0,-1 1 0,-1-1 0,0 0 0,0-1 0,-2 1 1,1-1-1,-2 0 0,1-24 0,-7 26-22,4 13 3,-1 0-1,1 0 0,0 0 1,0 0-1,-1 0 0,1 0 1,0 0-1,-1-1 0,1 1 1,0 0-1,-1 0 0,1 0 1,0 0-1,0 0 1,-1 0-1,1 1 0,0-1 1,-1 0-1,1 0 0,0 0 1,0 0-1,-1 0 0,1 0 1,0 0-1,0 1 1,-1-1-1,1 0 0,0 0 1,0 0-1,-1 1 0,1-1 1,0 0-1,0 0 0,0 0 1,0 1-1,-1-1 0,1 0 1,0 0-1,0 1 1,0-1-1,0 0 0,0 1 1,0-1-1,-3 8-3,1 0 1,0-1-1,0 1 1,1 0-1,0 0 0,0 0 1,1 0-1,0 0 0,0 0 1,1 0-1,0 0 1,1 0-1,-1 0 0,5 10 1,-4-13-574,-1 0 1,1-1 0,0 1 0,0-1 0,1 0 0,0 0 0,-1 0-1,7 6 1,7 3-8410</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31.533"/>
    </inkml:context>
    <inkml:brush xml:id="br0">
      <inkml:brushProperty name="width" value="0.025" units="cm"/>
      <inkml:brushProperty name="height" value="0.025" units="cm"/>
    </inkml:brush>
  </inkml:definitions>
  <inkml:trace contextRef="#ctx0" brushRef="#br0">1 88 16592,'0'0'2605,"1"9"-1564,1 9-746,2 0 1,0 0-1,1-1 0,1 1 1,0-1-1,2-1 1,0 1-1,17 26 0,-23-41-280,-1 0 0,1 0 0,0 0 0,0 0 0,-1 0 0,1-1 0,1 1 0,-1 0 0,0-1-1,0 0 1,1 1 0,-1-1 0,1 0 0,-1 0 0,1 0 0,-1-1 0,1 1 0,-1-1 0,1 1 0,0-1-1,3 0 1,-2 0 60,0-1-1,1 0 1,-1 0-1,0-1 1,0 1-1,0-1 1,0 0 0,0 0-1,-1 0 1,1-1-1,6-5 1,2-2 61,-1-1 1,0-1-1,-1 0 1,-1 0-1,0-1 1,9-16-1,-12 16-100,0 0-1,-1 0 1,-1-1-1,4-16 0,-6 25-19,-1 0 0,0 0 0,-1 0 0,1 0 0,-1-1 0,0 1 0,0 0 0,0 0 0,-1-1 0,0 1 0,0 0 0,0 0 0,-1 0 0,-3-7 0,5 11-18,0 0-1,0 0 1,0 1 0,-1-1 0,1 0 0,0 1 0,-1-1 0,1 1-1,0-1 1,-1 0 0,1 1 0,-1-1 0,1 1 0,-1-1-1,1 1 1,-1-1 0,1 1 0,-1-1 0,0 1 0,1 0 0,-1-1-1,1 1 1,-1 0 0,0-1 0,0 1 0,1 0 0,-1 0-1,0 0 1,1 0 0,-1 0 0,0 0 0,1 0 0,-1 0 0,0 0-1,0 0 1,1 0 0,-1 0 0,0 0 0,1 0 0,-1 1-1,0-1 1,1 0 0,-1 1 0,0-1 0,1 0 0,-1 1 0,1-1-1,-1 1 1,0-1 0,1 1 0,-1-1 0,1 1 0,0-1-1,-1 1 1,1 0 0,-1-1 0,1 1 0,0-1 0,-1 1 0,1 0-1,0-1 1,0 1 0,0 0 0,-1 1 0,-11 46-104,11-29 259,0 1-1,1-1 1,5 31 0,12 2-1376,-15-47 330,1 0 1,0-1 0,0 1-1,0-1 1,1 0 0,-1 0-1,9 7 1,0-4-7698</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32.169"/>
    </inkml:context>
    <inkml:brush xml:id="br0">
      <inkml:brushProperty name="width" value="0.025" units="cm"/>
      <inkml:brushProperty name="height" value="0.025" units="cm"/>
    </inkml:brush>
  </inkml:definitions>
  <inkml:trace contextRef="#ctx0" brushRef="#br0">8 67 13965,'-1'-10'1228,"0"1"-1373,-4-34 4022,5 43-3844,0 0-1,0 0 1,0 0 0,0 0-1,0 0 1,0 0-1,1 0 1,-1 1 0,0-1-1,0 0 1,0 0 0,0 0-1,0 0 1,0 0-1,1 0 1,-1 0 0,0 0-1,0 0 1,0 0 0,0 0-1,0-1 1,0 1 0,1 0-1,-1 0 1,0 0-1,0 0 1,0 0 0,0 0-1,0 0 1,0 0 0,0 0-1,0 0 1,1 0-1,-1 0 1,0-1 0,0 1-1,0 0 1,0 0 0,0 0-1,0 0 1,0 0-1,0 0 1,0 0 0,0-1-1,0 1 1,0 0 0,0 0-1,0 0 1,0 0 0,0 0-1,0 0 1,0-1-1,0 1 1,0 0 0,0 0-1,0 0 1,0 0 0,0 0-1,0 0 1,0-1-1,0 1 1,0 0 0,0 0-1,0 0 1,0 0 0,0 0-1,0 0 1,-1-1-1,14 27 807,10 40 329,-2 1-1,-3 1 1,13 106-1,4 216-1061,-28-284-1540,-8-94-976,-4-12-1895,-9-17-2885,10 12 7109,-21-27-8119</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32.497"/>
    </inkml:context>
    <inkml:brush xml:id="br0">
      <inkml:brushProperty name="width" value="0.025" units="cm"/>
      <inkml:brushProperty name="height" value="0.025" units="cm"/>
    </inkml:brush>
  </inkml:definitions>
  <inkml:trace contextRef="#ctx0" brushRef="#br0">1 79 13100,'0'0'4042,"0"15"-3199,1 17-103,2 1-1,12 59 1,29 81 1908,-21-86-1589,-13-44-555,20 69 422,-27-104-801,0 0 1,0 0-1,1 0 1,0 0-1,1 0 1,0-1-1,0 1 1,0-1-1,13 12 1,-16-18-93,0 1 0,0-1 1,0 1-1,1-1 0,-1 0 0,0 0 1,1 0-1,-1 0 0,1 0 0,-1-1 1,0 1-1,1-1 0,0 0 0,-1 1 0,1-1 1,-1 0-1,1 0 0,-1-1 0,1 1 1,-1-1-1,1 1 0,-1-1 0,1 0 1,-1 0-1,0 0 0,1 0 0,-1 0 1,0 0-1,0-1 0,0 1 0,0-1 1,0 1-1,0-1 0,0 0 0,2-3 1,8-8 101,-2-1 0,1 0 0,-2 0 0,9-18 0,-13 24-101,163-327 31,-72 105-6376,-66 145-346</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7:56.639"/>
    </inkml:context>
    <inkml:brush xml:id="br0">
      <inkml:brushProperty name="width" value="0.025" units="cm"/>
      <inkml:brushProperty name="height" value="0.025" units="cm"/>
    </inkml:brush>
  </inkml:definitions>
  <inkml:trace contextRef="#ctx0" brushRef="#br0">1 527 6182,'10'-228'9674,"-8"105"-2879,9 141-5171,2 15-1641,13 56 573,-5-12-23,4-1 1,51 109-1,-74-180-515,1-1-1,-1 1 1,1-1 0,1 1-1,-1-1 1,0 0-1,1 0 1,6 5-1,-9-9-7,0 1-1,1 0 1,-1-1-1,0 1 1,0 0-1,1-1 1,-1 1-1,0-1 1,1 0-1,-1 0 1,1 1-1,-1-1 1,0 0-1,1 0 1,-1 0-1,0 0 1,1-1-1,-1 1 1,1 0-1,-1 0 1,0-1-1,0 1 1,1-1-1,-1 1 1,0-1-1,0 0 1,1 1-1,-1-1 1,0 0-1,0 0 1,0 0-1,0 0 1,0 0-1,0 0 1,0 0-1,-1 0 1,1 0-1,1-2 1,6-10 208,-1 1 0,0-1 1,-1-1-1,0 1 0,-1-1 0,7-28 0,10-93 566,-9-71 28,-14 173-760,-1-1 1,-2 1-1,0 0 0,-12-38 0,7 51-103,3 27-1970,2 36-5893,3-31 4127,-2 7-5592</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7:57.229"/>
    </inkml:context>
    <inkml:brush xml:id="br0">
      <inkml:brushProperty name="width" value="0.025" units="cm"/>
      <inkml:brushProperty name="height" value="0.025" units="cm"/>
    </inkml:brush>
  </inkml:definitions>
  <inkml:trace contextRef="#ctx0" brushRef="#br0">0 1 14286,'0'0'4836,"0"63"-4420,3-22 321,10 8-288,3 3-257,2 3-128,3-1-32,1-8 0,-2-4 0,3-8-128,-2-8-1025,-6-10-160,-6-5-897,-6-9-2083</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7:57.602"/>
    </inkml:context>
    <inkml:brush xml:id="br0">
      <inkml:brushProperty name="width" value="0.025" units="cm"/>
      <inkml:brushProperty name="height" value="0.025" units="cm"/>
    </inkml:brush>
  </inkml:definitions>
  <inkml:trace contextRef="#ctx0" brushRef="#br0">129 419 9129,'-14'-8'3907,"0"0"-3389,3 2 136,0 0-1,0 0 1,1-1-1,0-1 0,-10-10 1,17 15-506,0 1 0,1-1 0,-1 0 0,1 0 0,0-1 0,0 1 1,1 0-1,-1-1 0,0 1 0,1-1 0,0 0 0,0 1 0,0-1 0,0 0 0,1 0 0,0 1 1,-1-1-1,1 0 0,0 0 0,1 0 0,-1 1 0,1-1 0,0 0 0,1-4 0,3-3-19,0 0 0,1 0-1,0 1 1,1 0-1,0 0 1,0 1-1,1 0 1,0 0 0,1 0-1,0 1 1,15-10-1,0 1 71,1 1 0,0 1 0,46-19 0,-40 23-149,0 0 0,1 3 1,1 0-1,-1 2 1,1 2-1,0 1 1,1 1-1,40 4 0,-70-2-31,-1 0-1,1 0 1,-1 0-1,1 1 1,-1-1 0,1 1-1,-1 0 1,0 0-1,1 0 1,-1 1-1,0-1 1,0 1-1,0 0 1,0 0-1,0 0 1,0 0-1,0 0 1,-1 1-1,1-1 1,-1 1-1,0 0 1,0-1 0,0 1-1,0 0 1,0 0-1,0 1 1,-1-1-1,0 0 1,1 0-1,-1 1 1,-1-1-1,1 1 1,0-1-1,-1 1 1,0-1-1,0 7 1,0-1 171,-1 0 0,0 0 0,-1 0 0,0 0 1,0-1-1,-1 1 0,0-1 0,-1 1 0,0-1 0,0 0 0,-1-1 0,1 1 0,-11 11 1,7-10-151,0 0 0,-1-1 0,0 0 0,0 0 0,-1-1 0,0 0 0,0-1 0,0 0 0,-1-1 0,0 0 0,0-1 0,-1 0 0,1 0 0,-1-1 0,-22 2 0,34-5-129,-1 0 0,1 0 1,0 0-1,0 0 0,0-1 0,0 1 0,-1 0 0,1 0 1,0 0-1,0-1 0,0 1 0,0 0 0,0 0 0,0-1 0,0 1 1,0 0-1,0 0 0,0-1 0,0 1 0,0 0 0,0 0 1,0-1-1,0 1 0,0 0 0,0 0 0,0-1 0,0 1 0,0 0 1,0 0-1,0 0 0,1-1 0,-1 1 0,0 0 0,0 0 1,0 0-1,0-1 0,0 1 0,1 0 0,-1 0 0,0 0 0,0-1 1,6-3-1034,-1-1 0,1 1 0,0 0 0,0 0 0,0 1 1,13-6-1,5-3-2140,12-8-2354</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7:57.948"/>
    </inkml:context>
    <inkml:brush xml:id="br0">
      <inkml:brushProperty name="width" value="0.025" units="cm"/>
      <inkml:brushProperty name="height" value="0.025" units="cm"/>
    </inkml:brush>
  </inkml:definitions>
  <inkml:trace contextRef="#ctx0" brushRef="#br0">0 0 13613,'0'0'5546,"2"11"-4777,25 107 1655,67 187-1,-86-284-2597,17 43 561,-3-27-3055,-22-46-3717,-5-12-37</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7:58.291"/>
    </inkml:context>
    <inkml:brush xml:id="br0">
      <inkml:brushProperty name="width" value="0.025" units="cm"/>
      <inkml:brushProperty name="height" value="0.025" units="cm"/>
    </inkml:brush>
  </inkml:definitions>
  <inkml:trace contextRef="#ctx0" brushRef="#br0">1 18 6534,'0'0'15375,"53"-18"-15343,-29 18 32,-5 5-449,-10-2-3778</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8.032"/>
    </inkml:context>
    <inkml:brush xml:id="br0">
      <inkml:brushProperty name="width" value="0.025" units="cm"/>
      <inkml:brushProperty name="height" value="0.025" units="cm"/>
    </inkml:brush>
  </inkml:definitions>
  <inkml:trace contextRef="#ctx0" brushRef="#br0">1 0 21973,'0'0'1158,"1"13"599,7 86 353,10 102 605,-18-369-6798,-2 148 3514,2 12 499,0 0 0,-1 0 1,0 0-1,-1 0 0,0 1 1,0-1-1,0 0 0,-7-12 1,9 46 74,2-23-177,-1 1 0,1-1 0,1 0 0,-1 0 0,0 0 0,1 0 0,-1 0 0,1 0 0,0 0 0,0-1 0,0 0 0,0 1 0,1-1 1,-1 0-1,1-1 0,-1 1 0,1 0 0,5 0 0,2 2-1900,1-2 1,-1 0 0,0 0 0,1-1 0,12-1-1,5 0-5583</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7:58.880"/>
    </inkml:context>
    <inkml:brush xml:id="br0">
      <inkml:brushProperty name="width" value="0.025" units="cm"/>
      <inkml:brushProperty name="height" value="0.025" units="cm"/>
    </inkml:brush>
  </inkml:definitions>
  <inkml:trace contextRef="#ctx0" brushRef="#br0">1 114 13357,'0'0'8392,"9"-7"-8222,6-2-79,0 1-1,1 0 0,-1 1 0,2 1 0,-1 0 0,0 2 1,1 0-1,27-3 0,24-6-20,-10 1 3,1 3 0,100-4-1,-158 13-70,-1 0 0,1 0-1,0 0 1,-1 0 0,1 0-1,0 0 1,-1 0 0,1 0-1,0 0 1,-1 0 0,1 0-1,0 1 1,-1-1 0,1 0 0,-1 0-1,1 1 1,0-1 0,-1 0-1,1 1 1,-1-1 0,1 0-1,-1 1 1,1-1 0,-1 1 0,1-1-1,-1 1 1,0-1 0,1 1-1,-1 0 1,0-1 0,1 1-1,-1-1 1,0 2 0,-8 22 150,-30 21 305,-98 76 956,87-81-564,2 3 1,-62 71-1,103-106-767,1 0 0,0 0 0,1 0 0,-1 1 0,-4 15 0,8-21-246,0-1 0,1 0 1,-1 1-1,1-1 0,-1 1 1,1-1-1,0 1 0,0-1 1,0 1-1,1-1 0,0 5 1,0-6-140,-1 0 1,1 0 0,-1 0-1,1 0 1,0 0 0,-1 0-1,1 0 1,0 0 0,0-1-1,-1 1 1,1 0 0,0 0-1,0-1 1,0 1 0,0-1-1,0 1 1,0-1 0,0 1-1,0-1 1,1 1 0,-1-1-1,0 0 1,0 0 0,0 0-1,0 0 1,2 0 0,21 1-10055</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7:59.521"/>
    </inkml:context>
    <inkml:brush xml:id="br0">
      <inkml:brushProperty name="width" value="0.025" units="cm"/>
      <inkml:brushProperty name="height" value="0.025" units="cm"/>
    </inkml:brush>
  </inkml:definitions>
  <inkml:trace contextRef="#ctx0" brushRef="#br0">0 0 14029,'0'0'844,"8"10"-278,44 66 1397,-3 2 1,59 128-1,-78-145-1954,14 7 246,-20-36-1792,-28-30-3340,-18-2 2542,-11-7-2630,-9-7-2722</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7:59.975"/>
    </inkml:context>
    <inkml:brush xml:id="br0">
      <inkml:brushProperty name="width" value="0.025" units="cm"/>
      <inkml:brushProperty name="height" value="0.025" units="cm"/>
    </inkml:brush>
  </inkml:definitions>
  <inkml:trace contextRef="#ctx0" brushRef="#br0">33 517 11115,'-6'-11'2055,"2"5"-1828,1 0 0,-1 0 0,2-1 0,-1 1 0,1-1 0,0 1 0,0-1 0,1 0 0,-1 0 0,2 0 0,-1 0 0,1 1 0,0-1 0,0 0 0,1 0 0,0 0 0,0 0 0,1 0 0,0 0 0,3-6 0,5-7-20,1 1 0,1 0 1,1 1-1,1 1 0,0 0 0,1 1 1,33-28-1,-16 19 36,0 1 1,1 2-1,57-28 1,-66 38-197,1 1 1,0 2-1,1 0 0,0 2 1,0 0-1,0 2 0,30-2 1,-52 7-51,0-1 1,0 1-1,0 0 1,0 0-1,0 1 1,0-1-1,-1 1 1,1 0-1,0 0 1,0 0-1,-1 0 1,1 1-1,0-1 1,3 3-1,-5-2-6,0 1 0,0-1 0,0 0 0,0 0 0,-1 1 0,1-1 0,-1 1 0,0 0 0,0-1 0,0 1 0,0 0 0,0-1-1,0 1 1,-1 0 0,0 0 0,1 0 0,-1 0 0,0 0 0,-1 4 0,0 5 111,0 1 0,-1-1-1,-1 1 1,0-1 0,0 0 0,-2 0-1,1 0 1,-2 0 0,-9 16 0,-12 16 924,-33 40 1,29-43-137,-44 64 888,80-112-1835,2 1 1,-1 0 0,1 0 0,0 1 0,0 0-1,16-8 1,-6 2-132,-8 6 106,0 0-1,1 0 1,-1 1 0,1 0-1,0 1 1,0 0 0,1 0-1,-1 1 1,0 0 0,1 1 0,-1 0-1,1 1 1,18 2 0,-24-2 74,0 1-1,0 0 1,0 1 0,0-1 0,-1 1 0,1 0 0,0 0 0,-1 0 0,1 1-1,-1 0 1,0 0 0,0 0 0,0 0 0,0 1 0,0-1 0,-1 1 0,0 0-1,0 0 1,0 0 0,0 0 0,0 1 0,-1-1 0,0 1 0,0 0 0,0-1-1,-1 1 1,1 0 0,-1 0 0,0 0 0,0 7 0,0-1 103,-1 0 1,0 0-1,-1 0 1,0 0-1,0-1 0,-1 1 1,-1 0-1,0-1 1,0 1-1,-1-1 0,0 0 1,-1 0-1,0 0 1,-1-1-1,-6 9 0,0-3 317,0 0-1,-1-1 0,-1 0 0,0-1 0,0-1 0,-2 0 0,-29 17 0,39-25-354,0-1 1,-1 0-1,1-1 0,-1 1 1,1-1-1,-1 0 0,0-1 1,0 0-1,0 0 0,0 0 1,0-1-1,0 0 0,0 0 0,0-1 1,-7-1-1,10 1-235,0 0 0,0-1 0,0 1 0,0-1 1,1 0-1,-1 0 0,1 0 0,-1-1 0,1 1 0,0-1 0,0 1 0,0-1 0,0 0 0,0-1 1,1 1-1,-1 0 0,1-1 0,0 1 0,0-1 0,0 0 0,0 0 0,1 0 0,0 0 0,0 0 1,0 0-1,-1-5 0,1 0-1158,0-1 0,0 0 1,1 0-1,1 0 0,-1 0 1,1 0-1,1 1 0,0-1 1,6-15-1,11-20-7195</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00.350"/>
    </inkml:context>
    <inkml:brush xml:id="br0">
      <inkml:brushProperty name="width" value="0.025" units="cm"/>
      <inkml:brushProperty name="height" value="0.025" units="cm"/>
    </inkml:brush>
  </inkml:definitions>
  <inkml:trace contextRef="#ctx0" brushRef="#br0">1 0 18225,'0'0'1922,"19"51"-929,-12-11 0,2 10 64,1 3 64,2 4-737,5-4-256,4-5-31,1-7-226,1-14-1152,2-10-801,-3-16-736,-1-8-930,-6-27-1665</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00.681"/>
    </inkml:context>
    <inkml:brush xml:id="br0">
      <inkml:brushProperty name="width" value="0.025" units="cm"/>
      <inkml:brushProperty name="height" value="0.025" units="cm"/>
    </inkml:brush>
  </inkml:definitions>
  <inkml:trace contextRef="#ctx0" brushRef="#br0">6 1 13677,'-1'8'854,"-1"3"-570,1 0 1,0 0-1,0 0 1,2 0-1,-1 0 0,1 0 1,1 0-1,0-1 0,0 1 1,1 0-1,1-1 0,-1 1 1,2-1-1,8 15 0,78 96 287,6 9-760,-82-106-1753,22 48 0,-33-54-1858,-4-18 3597,-1 1 0,1-1 0,-1 1 0,1-1 0,-1 0-1,0 1 1,1-1 0,-1 0 0,0 1 0,1-1 0,-1 0 0,0 0 0,0 0 0,1 1-1,-1-1 1,0 0 0,0 0 0,1 0 0,-1 0 0,0 0 0,1-1 0,-2 1-1,-20 0-2870</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01.025"/>
    </inkml:context>
    <inkml:brush xml:id="br0">
      <inkml:brushProperty name="width" value="0.025" units="cm"/>
      <inkml:brushProperty name="height" value="0.025" units="cm"/>
    </inkml:brush>
  </inkml:definitions>
  <inkml:trace contextRef="#ctx0" brushRef="#br0">132 439 2915,'-13'-13'6059,"0"2"-5002,1 1-335,0 0 0,1 0 0,0-1 0,1-1 0,0 0 0,1 0 0,-12-22 0,19 30-556,0-1-1,1 1 1,0 0 0,-1-1 0,2 1-1,-1-1 1,0 1 0,1-1-1,0 0 1,0 1 0,1-1-1,-1 1 1,1-1 0,0 1 0,0-1-1,0 1 1,4-8 0,-1 5-17,0 1 1,0 0 0,0 0-1,1 0 1,0 1 0,0 0-1,0 0 1,1 0 0,0 0-1,7-4 1,7-3 34,1 2 0,1 0 0,-1 1 0,1 1 0,44-10 0,-36 12-151,2 0 0,-1 3 0,0 0 0,1 2 0,50 5 0,-79-4-24,0 0 1,0 0 0,0 0-1,0 1 1,0 0-1,0-1 1,-1 1-1,1 0 1,0 0-1,0 0 1,-1 1-1,1-1 1,0 1 0,-1 0-1,1-1 1,-1 1-1,0 0 1,0 0-1,0 0 1,0 1-1,0-1 1,0 0 0,0 1-1,-1 0 1,0-1-1,1 1 1,-1 0-1,0-1 1,0 1-1,0 0 1,0 0-1,-1 0 1,1 0 0,-1 0-1,0 0 1,0 0-1,0 0 1,0 0-1,-1 0 1,1 0-1,-1 0 1,1 0-1,-2 3 1,-2 7 209,-1-1 0,0 1 0,0-1 0,-1 0 0,-1-1 0,0 1 0,0-1 0,-13 13 1,6-7-74,-2-2 0,0 0 1,0-1-1,-2 0 1,1-1-1,-33 17 0,41-28-764,9-2 491,0 0 0,0 0 0,0 0 0,0 0 0,-1-1 0,1 1-1,0 0 1,0 0 0,0 0 0,0 0 0,-1-1 0,1 1 0,0 0-1,0 0 1,0 0 0,0-1 0,0 1 0,0 0 0,0 0 0,0 0-1,0-1 1,0 1 0,0 0 0,0 0 0,0 0 0,0-1 0,0 1 0,0 0-1,0 0 1,0-1 0,0 1 0,0 0 0,0 0 0,0 0 0,0-1-1,0 1 1,0 0 0,0 0 0,0 0 0,1 0 0,-1-1 0,0 1 0,0 0-1,0 0 1,0 0 0,1 0 0,-1-1 0,0 1 0,0 0 0,0 0-1,0 0 1,1 0 0,13-18-7357</inkml:trace>
  <inkml:trace contextRef="#ctx0" brushRef="#br0" timeOffset="1">744 200 18289,'0'0'9289,"67"-53"-9833,-39 21-1410,0-2-929,-2-6-1409,-3 0-2883</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01.382"/>
    </inkml:context>
    <inkml:brush xml:id="br0">
      <inkml:brushProperty name="width" value="0.025" units="cm"/>
      <inkml:brushProperty name="height" value="0.025" units="cm"/>
    </inkml:brush>
  </inkml:definitions>
  <inkml:trace contextRef="#ctx0" brushRef="#br0">0 1 12172,'0'0'1665,"0"82"930,0-38-642,8-2-960,2 1-288,4-2-160,6-7-353,-1 1-128,2-7-1089,-2-4-1474,-6-8-2049,-8-7-3139</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01.723"/>
    </inkml:context>
    <inkml:brush xml:id="br0">
      <inkml:brushProperty name="width" value="0.025" units="cm"/>
      <inkml:brushProperty name="height" value="0.025" units="cm"/>
    </inkml:brush>
  </inkml:definitions>
  <inkml:trace contextRef="#ctx0" brushRef="#br0">33 354 15407,'0'0'1356,"-6"-12"549,1 4-1501,3 4-327,-1 1-1,1-1 1,0 0-1,0 0 1,0 0-1,0 0 1,1 0-1,0 0 1,-1 0-1,2-1 1,-1 1-1,0 0 1,1-1-1,0 1 1,0-1 0,0 1-1,1 0 1,0-5-1,4-3-13,1 1 0,0 0 0,0 0 0,1 1 0,1 0 0,-1 0 0,2 0 0,-1 1 0,2 0 0,12-9 0,0 1 29,1 1 1,0 1-1,44-21 0,-45 27-40,-1 1-1,1 1 1,1 1-1,-1 1 1,1 0-1,0 2 1,0 1-1,0 1 0,36 3 1,-45-1-39,0 0-1,0 2 1,-1-1-1,1 2 1,-1 0 0,0 0-1,0 1 1,0 1 0,-1 0-1,1 1 1,-1 0 0,-1 1-1,0 1 1,0-1 0,-1 2-1,0-1 1,9 12-1,-14-14 76,0-1 0,0 1 0,-1 1-1,0-1 1,-1 0 0,0 1-1,0 0 1,0 0 0,-1 0 0,0 0-1,-1 0 1,0 0 0,0 1 0,-1-1-1,0 11 1,-2-6 166,0 0 1,-1-1-1,0 1 1,-1 0-1,-1-1 1,0 0-1,0 0 1,-13 20-1,-9 6 333,-2-1 1,-2-2-1,0 0 0,-44 34 1,55-49-556,11-11-110,-1 0-1,0 0 0,0-1 1,-1 0-1,0-1 1,-15 8-1,26-14-31,-1-1 1,1 0-1,-1 0 1,1 1-1,-1-1 1,0 0 0,1 0-1,-1 0 1,1 1-1,-1-1 1,1 0-1,-1 0 1,1 0-1,-1 0 1,0 0-1,1 0 1,-1 0-1,1-1 1,-1 1-1,1 0 1,-1 0-1,1 0 1,-1 0-1,0-1 1,-3-11-5247,3-17-5673</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28:02.149"/>
    </inkml:context>
    <inkml:brush xml:id="br0">
      <inkml:brushProperty name="width" value="0.025" units="cm"/>
      <inkml:brushProperty name="height" value="0.025" units="cm"/>
    </inkml:brush>
  </inkml:definitions>
  <inkml:trace contextRef="#ctx0" brushRef="#br0">39 350 10634,'0'0'1484,"-5"-11"1121,-1 0-1751,2 6-428,1 0 1,0 0 0,0 0-1,0-1 1,1 0 0,0 1-1,0-1 1,1 0 0,-1 0-1,0-11 1,2 17-400,0-1 0,0 1 0,0 0 0,0-1 0,1 1 0,-1 0 0,0-1 0,0 1 0,0 0 0,1 0 0,-1-1 1,0 1-1,0 0 0,1 0 0,-1-1 0,0 1 0,1 0 0,-1 0 0,0 0 0,1 0 0,-1-1 0,0 1 0,1 0 0,-1 0 0,0 0 0,1 0 0,-1 0 0,0 0 0,1 0 1,-1 0-1,0 0 0,1 0 0,-1 0 0,1 0 0,-1 0 0,0 0 0,1 0 0,-1 0 0,0 1 0,1-1 0,-1 0 0,0 0 0,1 0 0,-1 1 0,0-1 0,0 0 0,1 1 0,18 9-113,16 28 323,-26-28-149,-1 0 0,1-1 0,1 1 1,17 11-1,-25-19-75,0-1 0,0 1 0,1-1 1,-1 0-1,1 0 0,-1 0 0,1 0 0,-1 0 0,1-1 0,0 1 1,-1-1-1,1 0 0,0 1 0,-1-1 0,1-1 0,0 1 0,-1 0 1,1-1-1,0 1 0,-1-1 0,1 0 0,-1 1 0,1-2 0,-1 1 1,1 0-1,-1 0 0,4-3 0,3-4 29,-1 0 1,0 0-1,0 0 1,0-1-1,-1-1 1,-1 1-1,1-1 1,-2 0-1,10-22 1,-6 9-39,0 0 1,-2-1 0,7-42-1,-13 60-17,5-55 13,-6 59-2,0 0-1,0 0 1,0 0 0,0 1 0,0-1 0,0 0 0,0 0-1,-1 0 1,1 0 0,-1 0 0,0 1 0,1-1 0,-1 0 0,0 0-1,0 1 1,0-1 0,0 1 0,0-1 0,0 1 0,-1-1-1,1 1 1,0 0 0,-1-1 0,1 1 0,-4-2 0,4 3-10,1 0 1,-1 0-1,0 0 0,1 0 1,-1 0-1,0 0 1,0 0-1,1 0 1,-1 0-1,0 1 1,1-1-1,-1 0 1,0 0-1,1 1 0,-1-1 1,0 0-1,1 1 1,-1-1-1,1 1 1,-1-1-1,1 1 1,-1-1-1,1 1 1,-1-1-1,1 1 0,-1-1 1,1 1-1,0 0 1,-1-1-1,1 1 1,0 0-1,0-1 1,-1 1-1,1 0 0,0-1 1,0 1-1,0 0 1,0 0-1,0 0 1,-4 34-116,4-33 134,0 8 28,0 0-1,1 0 1,0 0 0,0 0 0,1 0 0,1 0 0,0 0 0,0-1-1,1 1 1,7 12 0,-8-17-127,-1-1 0,2 0 0,-1 1 0,0-1 0,1-1 0,0 1 0,0 0-1,0-1 1,7 5 0,-8-6-214,1-1 0,0 1-1,0 0 1,0-1 0,0 0-1,0 0 1,0 0 0,0 0-1,0-1 1,1 0 0,-1 0 0,0 0-1,5 0 1,27-7-6618</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0:52.856"/>
    </inkml:context>
    <inkml:brush xml:id="br0">
      <inkml:brushProperty name="width" value="0.025" units="cm"/>
      <inkml:brushProperty name="height" value="0.025" units="cm"/>
    </inkml:brush>
  </inkml:definitions>
  <inkml:trace contextRef="#ctx0" brushRef="#br0">382 1 8392,'0'0'14088,"-2"13"-12695,-8 17-771,-1 0 0,-1-1 0,-2 0 0,0-1 0,-30 41 0,-231 312-750,294-411-5468,5-15 1651,1-1-154,11-17-2307</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18.723"/>
    </inkml:context>
    <inkml:brush xml:id="br0">
      <inkml:brushProperty name="width" value="0.025" units="cm"/>
      <inkml:brushProperty name="height" value="0.025" units="cm"/>
    </inkml:brush>
  </inkml:definitions>
  <inkml:trace contextRef="#ctx0" brushRef="#br0">68 413 1057,'0'0'21642,"-9"3"-19838,6-1-1626,-1 0-1,1 0 0,0-1 0,0 2 1,0-1-1,0 0 0,0 1 1,0-1-1,0 1 0,1 0 1,0 0-1,-1 0 0,1 0 1,-3 6-1,3-2 103,-1 0 1,1 0-1,0 0 1,1 0-1,-1 1 0,1-1 1,1 0-1,0 10 1,0-14-222,0 0 1,0 1-1,0-1 0,1 0 1,-1 0-1,1 0 0,0 0 1,0 0-1,0-1 1,0 1-1,0 0 0,1 0 1,1 3-1,-2-5-51,0-1 0,0 1-1,1 0 1,-1 0 0,0 0 0,0-1-1,0 1 1,0-1 0,1 1 0,-1-1-1,0 1 1,0-1 0,1 0-1,-1 1 1,0-1 0,1 0 0,-1 0-1,0 0 1,1 0 0,-1 0 0,0 0-1,1-1 1,-1 1 0,0 0 0,1-1-1,-1 1 1,0-1 0,0 1-1,1-1 1,-1 0 0,0 1 0,0-1-1,2-2 1,2-1-31,0 0 0,0-1-1,0 0 1,-1 0 0,1 0 0,-1 0-1,-1-1 1,1 0 0,-1 0-1,5-12 1,22-67-704,-29 81 696,14-71-2762,-13 59-338,-11 52 2483,2-5 1125,2 1 0,-3 63 0,8-94-478,0-1 0,0 0 0,0 1 0,0-1 0,-1 0 0,1 1-1,0-1 1,0 1 0,0-1 0,1 0 0,-1 1 0,0-1 0,0 0 0,0 1 0,0-1 0,0 0 0,0 1 0,0-1 0,1 0-1,-1 1 1,0-1 0,0 0 0,0 0 0,1 1 0,-1-1 0,0 0 0,0 0 0,1 1 0,-1-1 0,0 0 0,1 0 0,-1 0-1,0 1 1,1-1 0,-1 0 0,1 0 0,12-7-201,10-19-522,-10 2-1046,-1-1 1,-1-1 0,-1 0-1,-1 0 1,-2-1 0,0 0-1,3-32 1,-1-70-2174,-10 66 5651,-3 2 3557,1 53 28,0 15-3141,-2 15-645,1 2-441,-13 111 2446,14-103-3307,1 1 1,1 0-1,2 0 1,7 39-1,3-31-535,-10-39 251,-1-1-1,1 0 1,-1 1 0,1-1 0,0 0-1,0 1 1,-1-1 0,1 0-1,0 0 1,0 0 0,0 0 0,0 0-1,1 0 1,-1 0 0,0 0 0,0 0-1,1 0 1,-1-1 0,0 1-1,1 0 1,-1-1 0,1 1 0,-1-1-1,0 0 1,2 1 0,-1-6 198,-1 1 0,0-1 0,-1 1 0,1-1 0,-1 1 0,0-1 0,0 1 0,0-1 0,-2-5 0,0 0 120,-1 1 0,0-1 0,-1 0 0,0 1 0,-9-14 0,4 5-317,46 32-296,-29-10 382,0-2 1,1 1-1,-1-1 0,0-1 0,1 1 0,0-1 0,-1-1 0,1 0 0,-1 0 0,1 0 0,0-1 0,-1-1 0,1 1 0,-1-1 0,16-6 0,-18 5 128,-1 0 0,1 0 0,-1 0 0,0 0 0,0-1-1,0 0 1,-1 0 0,1 0 0,-1-1 0,0 0 0,0 1 0,-1-1 0,0-1-1,1 1 1,-2 0 0,1-1 0,0 1 0,-1-1 0,0 0 0,-1 0 0,1 0 0,-1 0-1,0-8 1,0 13-114,-1 0-1,0-1 1,0 1-1,0-1 1,0 1 0,0 0-1,0-1 1,0 1-1,0-1 1,-1 1-1,1 0 1,-1-1-1,1 1 1,-1 0-1,1-1 1,-1 1-1,0 0 1,1 0 0,-1 0-1,0 0 1,0-1-1,0 1 1,0 0-1,0 0 1,0 1-1,0-1 1,0 0-1,0 0 1,-1 0 0,1 1-1,0-1 1,-1 1-1,1-1 1,0 1-1,-1-1 1,1 1-1,0 0 1,-1 0-1,1 0 1,-1 0-1,1 0 1,0 0 0,-1 0-1,1 0 1,-1 0-1,-1 1 1,-2 0 0,0 0 0,0 0 1,0 0-1,-1 1 1,1 0-1,1 0 1,-1 0-1,0 1 0,1-1 1,-1 1-1,-5 5 1,3 0 46,0 0 0,0 1 0,1 0 0,0 0 0,1 0 0,0 1 0,0 0 0,1 0 0,1 0 0,-1 0 1,2 1-1,-1-1 0,2 1 0,-1 0 0,1 0 0,1-1 0,1 16 0,-1-20-71,0 0-1,1 0 0,0 0 1,1 0-1,-1-1 0,1 1 1,0 0-1,0 0 0,1-1 1,0 0-1,0 1 0,0-1 1,0 0-1,1 0 0,0-1 1,0 1-1,0-1 0,1 0 1,-1 0-1,1 0 0,0-1 1,0 0-1,0 0 0,1 0 1,-1 0-1,1-1 0,0 0 1,-1 0-1,1 0 0,0-1 1,11 1-1,-5 0-921,0-2 1,0 1-1,0-2 1,17-1-1,5-9-6854</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0:53.214"/>
    </inkml:context>
    <inkml:brush xml:id="br0">
      <inkml:brushProperty name="width" value="0.025" units="cm"/>
      <inkml:brushProperty name="height" value="0.025" units="cm"/>
    </inkml:brush>
  </inkml:definitions>
  <inkml:trace contextRef="#ctx0" brushRef="#br0">1 38 10602,'0'0'2611,"10"-7"-359,30-22-399,-40 29-1820,1 0 1,-1 0 0,1-1-1,-1 1 1,1 0-1,-1 0 1,1 0 0,-1 0-1,1 0 1,-1 0-1,1 0 1,-1 0 0,1 0-1,-1 0 1,1 0-1,-1 0 1,1 0 0,-1 0-1,1 0 1,-1 1-1,1-1 1,-1 0 0,1 0-1,-1 1 1,1-1-1,-1 0 1,0 0 0,1 1-1,-1-1 1,0 1-1,1-1 1,-1 0 0,0 1-1,1-1 1,-1 1-1,0-1 1,1 1 0,-1-1-1,0 0 1,0 1 0,0-1-1,0 1 1,0-1-1,1 1 1,-1 0 0,0-1-1,0 1 1,0-1-1,0 1 1,0-1 0,-1 1-1,1-1 1,0 1-1,1 36 801,-1-33-493,-2 31 711,-2-1-1,-1 0 0,-16 56 1,11-55-570,2 2 0,2-1 0,-3 39 0,9-58-620,1 57 445,-1-70-526,1 1 0,0-1 0,0 1 0,0-1-1,1 1 1,-1-1 0,1 0 0,0 0 0,0 0 0,1 0 0,-1 0 0,1 0-1,3 3 1,3-2-5823,-10-16 3005,-11-18-1817,-10 3-1936</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0:53.542"/>
    </inkml:context>
    <inkml:brush xml:id="br0">
      <inkml:brushProperty name="width" value="0.025" units="cm"/>
      <inkml:brushProperty name="height" value="0.025" units="cm"/>
    </inkml:brush>
  </inkml:definitions>
  <inkml:trace contextRef="#ctx0" brushRef="#br0">0 70 12139,'0'0'11243,"39"-26"-10794,3 19-289,6 2-128,2-5-1570,-2 1-1697,-4-3-2979</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0:54.010"/>
    </inkml:context>
    <inkml:brush xml:id="br0">
      <inkml:brushProperty name="width" value="0.025" units="cm"/>
      <inkml:brushProperty name="height" value="0.025" units="cm"/>
    </inkml:brush>
  </inkml:definitions>
  <inkml:trace contextRef="#ctx0" brushRef="#br0">52 1 18033,'0'0'3342,"-2"9"-2194,-7 20-715,-1 3 90,1 1 0,1-1 0,-5 65 0,13-97-521,0 0 0,0 1 1,0-1-1,0 0 1,0 1-1,0-1 0,0 0 1,0 1-1,0-1 0,0 1 1,0-1-1,0 0 0,0 1 1,0-1-1,1 0 1,-1 0-1,0 1 0,0-1 1,0 0-1,1 1 0,-1-1 1,0 0-1,0 0 1,1 1-1,-1-1 0,0 0 1,1 0-1,-1 0 0,0 1 1,1-1-1,-1 0 1,0 0-1,1 0 0,-1 0 1,0 0-1,1 0 0,-1 0 1,0 0-1,1 0 0,19-5 225,16-19 279,26-36-127,-33 31-240,34-27 0,-62 56-124,-1-1 0,0 1-1,1-1 1,-1 1 0,1-1 0,-1 1 0,1 0 0,-1-1 0,0 1 0,1-1 0,-1 1 0,1 0-1,0 0 1,-1-1 0,1 1 0,-1 0 0,1 0 0,-1 0 0,1-1 0,0 1 0,-1 0 0,1 0 0,-1 0-1,1 0 1,0 0 0,-1 0 0,1 0 0,-1 1 0,1-1 0,0 0 0,-1 0 0,1 0 0,-1 1-1,1-1 1,-1 0 0,1 0 0,-1 1 0,2 0 0,-2 1 36,1 0 0,0 0 0,-1 0-1,0 0 1,1 0 0,-1 0 0,0 0 0,0 0 0,0 0 0,0 0-1,-1 3 1,-15 60 1000,6-39-804,6-15-180,0-1 0,0 1 1,1-1-1,0 1 1,-1 14-1,4-24-63,0-1 0,0 0 0,0 1 0,0-1 0,0 1 0,1-1 0,-1 1 0,0-1 0,0 0 0,0 1 0,0-1 0,1 1 0,-1-1 0,0 0 0,1 1 0,-1-1 0,0 0 0,1 1 0,-1-1 0,0 0 0,1 0 0,-1 1 0,0-1 0,1 0 0,-1 0 0,1 0 0,-1 1 0,0-1 0,1 0 0,-1 0 0,1 0 0,-1 0 0,1 0 0,-1 0 0,1 0 0,-1 0 0,0 0 0,1 0 0,-1 0 0,1 0 0,-1 0 0,1-1 0,-1 1 0,0 0 0,1 0 0,-1 0 0,1-1 0,-1 1 0,0 0 0,1 0 0,-1-1 0,1 0 0,23-12 313,9-15-143,-28 22-171,1 0 0,0 1 1,0-1-1,1 1 0,0 0 0,0 1 0,0 0 0,0 0 1,1 0-1,-1 1 0,1 0 0,0 1 0,9-2 1,-16 4-5,0 0 1,0 0 0,1 0 0,-1 1 0,0-1 0,0 0 0,0 1-1,0-1 1,0 1 0,0-1 0,0 1 0,0 0 0,0-1 0,0 1 0,0 0-1,0 0 1,0 0 0,0 0 0,-1 0 0,1 0 0,0 0 0,-1 0-1,1 0 1,-1 0 0,1 0 0,-1 0 0,1 0 0,-1 2 0,10 43 60,-4-14-31,-5-30-260,0 1 1,0 0-1,0-1 0,1 1 1,-1 0-1,1-1 0,-1 0 1,1 1-1,0-1 0,0 0 1,0 0-1,0 0 0,0 0 1,1 0-1,-1 0 0,1-1 0,-1 1 1,4 0-1,8 0-6266</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0:56.109"/>
    </inkml:context>
    <inkml:brush xml:id="br0">
      <inkml:brushProperty name="width" value="0.025" units="cm"/>
      <inkml:brushProperty name="height" value="0.025" units="cm"/>
    </inkml:brush>
  </inkml:definitions>
  <inkml:trace contextRef="#ctx0" brushRef="#br0">292 10 9961,'2'-10'11942,"-10"12"-5698,1 2-8110,-11 15 2118,1 1 0,1 0 0,1 0 0,-17 33 0,4-9-71,1-4-143,-91 153-279,110-174-1584,17-25-2109,21-31-989,-3-3-212,4-5-2563</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0:57.597"/>
    </inkml:context>
    <inkml:brush xml:id="br0">
      <inkml:brushProperty name="width" value="0.025" units="cm"/>
      <inkml:brushProperty name="height" value="0.025" units="cm"/>
    </inkml:brush>
  </inkml:definitions>
  <inkml:trace contextRef="#ctx0" brushRef="#br0">90 117 8456,'0'0'9070,"-2"11"-8184,-5 28-334,-17 52-1,14-59-209,1 1 0,1-1 0,2 1 0,-2 46 0,11-22-268,-2-20 448,-9-74-66,6 27-405,-1-6-14,0-1 0,1 0 0,1 1 0,1-1 0,1-18 0,-1 31-12,1 0 0,0 1-1,0-1 1,0 0-1,0 0 1,0 1-1,1-1 1,0 0-1,0 1 1,0 0 0,0-1-1,0 1 1,0 0-1,1 0 1,0 0-1,0 1 1,0-1-1,0 0 1,0 1 0,0 0-1,0 0 1,1 0-1,-1 0 1,1 1-1,0-1 1,-1 1-1,6-1 1,-3 0-18,0 0 0,0 1 0,1 0 0,-1 1 0,0-1 0,0 1 0,1 0 1,-1 1-1,9 1 0,-12-1-8,-1-1-1,0 1 1,0 0 0,0 0 0,0 0 0,0 0 0,0 0 0,-1 1 0,1-1 0,0 1-1,-1-1 1,1 1 0,-1-1 0,1 1 0,-1 0 0,0 0 0,1-1 0,-1 1 0,0 0-1,0 0 1,-1 0 0,1 1 0,0-1 0,-1 0 0,1 0 0,-1 0 0,0 0 0,0 1-1,0 2 1,1 3 241,-2 1 0,1 0 0,-1-1 0,-1 1-1,0 0 1,0-1 0,0 0 0,-1 1 0,0-1 0,-1 0-1,0-1 1,-5 9 0,22-38 9,-2-1-1,0 0 1,-1-1-1,-1 0 1,-1 0 0,4-28-1,-13 57-304,1 0 0,-1 0 0,1 0 0,0 0-1,0 0 1,1-1 0,0 1 0,-1 0 0,2 0 0,-1 0-1,0-1 1,4 8 0,-4-10 59,1 0 0,0 0 0,0-1 0,0 1 1,-1 0-1,2-1 0,-1 1 0,0-1 0,0 0 0,0 1 0,1-1 0,-1 0 1,0-1-1,1 1 0,-1 0 0,1-1 0,-1 1 0,1-1 0,-1 0 0,1 1 1,-1-1-1,1-1 0,0 1 0,-1 0 0,1-1 0,2 0 0,3-1 31,0 0 0,0-1 0,0 0 0,0 0-1,0-1 1,-1 0 0,0-1 0,1 1 0,-2-1-1,1-1 1,-1 1 0,1-1 0,8-12 0,-3 5-1,-2-1 0,1 0 0,-2-1 1,0 0-1,12-29 0,-18 36-19,-1 0 0,1-1 0,-2 0 0,1 1 0,-1-1 0,0 0 0,-1-9 0,0 17-21,0 1 1,0-1-1,0 0 0,0 1 1,0-1-1,0 1 0,0-1 1,0 0-1,-1 1 0,1-1 0,0 1 1,0-1-1,-1 1 0,1-1 1,0 1-1,-1-1 0,1 1 1,0-1-1,-1 1 0,1-1 0,-1 1 1,1 0-1,-1-1 0,1 1 1,-1-1-1,1 1 0,-1 0 1,1 0-1,-1-1 0,1 1 0,-1 0 1,1 0-1,-1 0 0,0 0 1,1 0-1,-1 0 0,1-1 1,-1 1-1,0 1 0,1-1 1,-1 0-1,1 0 0,-1 0 0,0 0 1,1 0-1,-1 0 0,1 1 1,-1-1-1,1 0 0,-1 0 1,1 1-1,-1-1 0,1 1 0,-2 0 1,-29 21-459,18-7 481,1 0 0,1 1-1,0 1 1,1 0-1,1 0 1,1 1 0,0 0-1,1 0 1,1 1 0,1 0-1,1 0 1,0 0 0,-1 25-1,5-42-12,0 0-1,0 0 0,0 0 1,0 0-1,1 0 0,-1-1 1,1 1-1,-1 0 0,1 0 1,-1 0-1,1-1 0,0 1 1,0 0-1,0-1 1,0 1-1,0-1 0,0 1 1,1-1-1,-1 0 0,0 1 1,1-1-1,-1 0 0,3 1 1,-1 0 11,0-1 1,1 1 0,-1-1-1,1 0 1,-1 0 0,1-1-1,0 1 1,-1-1 0,1 0-1,0 0 1,4 0 0,3-1 29,-1-1 0,1 0 1,-1 0-1,1-1 0,-1-1 1,0 0-1,14-7 0,-5-1 23,-1 0-1,28-25 0,-41 32-44,1 0-1,-2 0 0,1 0 0,0-1 1,-1 1-1,0-1 0,-1 0 0,1 0 1,-1-1-1,0 1 0,-1-1 0,3-8 1,-5 15-23,0 0 0,0 0 0,1-1 0,-1 1 0,0 0 0,0 0 0,0 0 0,0-1 0,0 1 0,0 0 0,0 0 0,0 0 0,0-1 0,0 1 0,0 0 0,0 0 1,0-1-1,0 1 0,0 0 0,-1 0 0,1 0 0,0-1 0,0 1 0,0 0 0,0 0 0,0 0 0,0 0 0,0-1 0,-1 1 0,1 0 0,0 0 0,0 0 1,0 0-1,0 0 0,-1 0 0,1-1 0,0 1 0,0 0 0,0 0 0,-1 0 0,1 0 0,0 0 0,0 0 0,-1 0 0,-11 4-103,-11 14-96,18-14 185,1 1 1,0-1 0,0 1 0,1 0-1,0 0 1,-1 0 0,2 1 0,-1-1-1,1 1 1,-1 0 0,2-1 0,-1 1-1,1 0 1,-1 0 0,2 0 0,-1 0 0,1 10-1,1-15 15,-1 0-1,1 0 0,0 0 1,0 0-1,0 0 0,0 0 1,1 0-1,-1-1 1,0 1-1,0-1 0,0 1 1,1 0-1,-1-1 0,0 0 1,0 1-1,1-1 0,-1 0 1,0 0-1,1 0 0,-1 1 1,1-1-1,-1-1 1,0 1-1,1 0 0,-1 0 1,0 0-1,2-1 0,40-9 206,-34 5-175,-1 0 0,1-1-1,-1 0 1,0 0 0,-1-1-1,0 0 1,9-10 0,-11 12-9,-1-1 0,0 1 0,-1 0 0,1-1 1,-1 0-1,0 0 0,-1 0 0,0 0 0,1 0 0,-2-1 0,1 1 0,0-9 1,-2 15-27,0 0 1,0-1 0,1 1 0,-1 0-1,0 0 1,0-1 0,0 1 0,0 0 0,0 0-1,0 0 1,0-1 0,0 1 0,0 0-1,0 0 1,0-1 0,0 1 0,0 0-1,0 0 1,-1-1 0,1 1 0,0 0 0,0 0-1,0 0 1,0-1 0,0 1 0,0 0-1,-1 0 1,1 0 0,0 0 0,0-1 0,0 1-1,0 0 1,-1 0 0,1 0 0,0 0-1,0 0 1,-1-1 0,1 1 0,0 0-1,0 0 1,0 0 0,-1 0 0,1 0 0,0 0-1,0 0 1,-1 0 0,1 0 0,0 0-1,0 0 1,-1 0 0,1 0 0,0 0-1,0 0 1,0 0 0,-1 0 0,1 1 0,0-1-1,0 0 1,-1 0 0,1 0 0,0 0-1,0 0 1,0 0 0,0 1 0,-1-1 0,1 0-1,0 0 1,0 1 0,-11 8-115,2 3 115,0-1 0,1 1 1,-11 21-1,17-29 15,0 0-1,0 0 0,0 1 0,1-1 1,0 0-1,-1 1 0,1-1 0,1 1 0,-1-1 1,1 1-1,-1-1 0,1 1 0,1-1 1,-1 1-1,2 7 0,-1-11-3,0 0 0,-1 0 0,1-1 0,0 1 0,0 0 0,-1-1 0,1 1 0,0-1 0,0 1 0,0-1 0,0 0 0,0 1 0,0-1 0,0 0-1,0 1 1,0-1 0,-1 0 0,1 0 0,0 0 0,0 0 0,0 0 0,0 0 0,0 0 0,0 0 0,0-1 0,0 1 0,0 0 0,2-1 0,27-11 218,-17 0-386,0 0 0,-1 0-1,0-1 1,18-28 0,-41 89-1270,9-41 1418,0 0 1,0-1-1,1 1 0,-1 0 0,1 0 0,1 0 0,-1 0 1,1 0-1,2 11 0,-2-17 8,0 0 0,1 1 1,-1-1-1,1 0 0,-1 1 0,1-1 0,0 0 1,-1 0-1,1 1 0,0-1 0,0 0 1,0 0-1,0 0 0,0 0 0,0 0 0,0 0 1,0-1-1,0 1 0,0 0 0,2 0 1,0 0 16,0 0 1,0-1-1,-1 1 1,1-1-1,0 0 1,0 0-1,0 0 1,0 0-1,0 0 1,-1-1-1,1 0 1,0 1-1,5-3 1,2-1 93,0-1 0,0 0 0,0-1 0,-1 0 0,1 0 0,-1-1 0,13-12 0,56-65 133,-64 68-248,9-11-22,-1 0 0,-2-1-1,-1-1 1,-1-1 0,-2-1 0,18-43-1,-32 68-41,-1 0 0,1 1 0,-1-1 0,0 0-1,0 0 1,0-9 0,-2 15 52,1 0 1,-1-1 0,0 1-1,1 0 1,-1 0-1,0-1 1,1 1-1,-1 0 1,0 0 0,1 0-1,-1 0 1,0 0-1,1 0 1,-1 0-1,0 0 1,1 0 0,-1 0-1,0 1 1,1-1-1,-1 0 1,1 0-1,-1 1 1,0-1 0,1 0-1,-1 1 1,1-1-1,-1 0 1,0 1-1,-12 12 69,1 0 0,1 0 0,0 1 0,1 0 0,0 1 0,1 0 0,-11 25 0,15-30 49,-6 13 154,1 0 1,1 1-1,1 0 1,2 1-1,0-1 1,1 1-1,2 0 1,-1 49-1,3-82-419,-1 0-1,0 1 1,0 0-1,-1-1 1,0 1-1,0 0 1,-1 0-1,1 1 1,-2-1-1,1 1 1,-1 0-1,0 0 0,0 0 1,-6-5-1,-22-29 642,34 39-392,-1 0 1,1 1-1,0-1 0,0 0 1,0 1-1,0-1 0,0 1 1,0-1-1,0 1 1,0 0-1,0 0 0,0-1 1,1 1-1,-1 0 0,0 0 1,0 0-1,0 0 0,0 0 1,0 0-1,0 0 0,0 1 1,2-1-1,-2 0 50,8 0-193,103-4 938,-99 3-1719,0-1 0,0 0 1,17-6-1,-30 8 729,0 0 1,0 0 0,0 0 0,0 0-1,0 0 1,0 0 0,-1 0-1,1-1 1,0 1 0,0 0-1,0 0 1,0 0 0,0 0-1,0 0 1,-1 0 0,1 0-1,0 0 1,0 0 0,0 0-1,0 0 1,0 0 0,0-1-1,0 1 1,0 0 0,-1 0 0,1 0-1,0 0 1,0 0 0,0 0-1,0 0 1,0-1 0,0 1-1,0 0 1,0 0 0,0 0-1,0 0 1,0 0 0,0 0-1,0-1 1,0 1 0,0 0-1,0 0 1,0 0 0,0 0-1,0 0 1,0-1 0,0 1 0,0 0-1,0 0 1,0 0 0,0 0-1,1 0 1,-1 0 0,0 0-1,0-1 1,0 1 0,0 0-1,0 0 1,0 0 0,0 0-1,0 0 1,1 0 0,-1 0-1,0 0 1,0 0 0,-17-5-6272</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0:57.940"/>
    </inkml:context>
    <inkml:brush xml:id="br0">
      <inkml:brushProperty name="width" value="0.025" units="cm"/>
      <inkml:brushProperty name="height" value="0.025" units="cm"/>
    </inkml:brush>
  </inkml:definitions>
  <inkml:trace contextRef="#ctx0" brushRef="#br0">0 1 7815,'23'5'769,"7"0"-192,9 0-353,6 2-897,3 0-1088,3 0 191,-2 0-1953</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0:58.298"/>
    </inkml:context>
    <inkml:brush xml:id="br0">
      <inkml:brushProperty name="width" value="0.025" units="cm"/>
      <inkml:brushProperty name="height" value="0.025" units="cm"/>
    </inkml:brush>
  </inkml:definitions>
  <inkml:trace contextRef="#ctx0" brushRef="#br0">113 30 12716,'0'0'10794,"-8"-6"-10110,4 3-671,-1 0-1,1 0 1,-1 1 0,1-1 0,-1 1 0,0 0 0,0 0 0,-6-1 0,9 3-21,0 0 0,0 0 1,0 0-1,1 0 0,-1 0 0,0 0 0,0 0 0,0 1 0,0-1 0,0 1 0,0-1 0,1 1 1,-1 0-1,0-1 0,0 1 0,1 0 0,-1 0 0,1 1 0,-1-1 0,1 0 0,-1 0 0,1 1 0,0-1 1,-1 1-1,1-1 0,0 1 0,0-1 0,0 1 0,0 0 0,1 0 0,-1-1 0,-1 5 0,1-4-129,1-1 1,-1 1-1,0 0 0,1 0 0,-1 0 0,1 0 0,-1 0 0,1 0 0,0 0 0,0 0 0,0 0 0,0 0 0,0 0 0,0 1 1,1-1-1,-1 0 0,1-1 0,-1 1 0,1 0 0,0 0 0,0 0 0,0 0 0,0 0 0,0-1 0,0 1 0,3 2 0,1 1-195,1-1 0,0 0-1,0 0 1,0 0-1,1-1 1,8 4 0,28 17-168,-41-23 554,0 0 0,-1 1-1,1-1 1,-1 1 0,1-1-1,-1 1 1,1 0-1,-1-1 1,0 1 0,0 0-1,0 0 1,0 0 0,0 0-1,0 0 1,-1 0 0,1 0-1,-1 0 1,1 3 0,-1-3 29,0 0 1,-1 0 0,1 0-1,-1 0 1,1 0 0,-1 1 0,0-1-1,1 0 1,-1-1 0,0 1 0,-1 0-1,1 0 1,0 0 0,0-1-1,-1 1 1,1 0 0,-1-1 0,1 1-1,-1-1 1,0 0 0,0 1-1,1-1 1,-1 0 0,0 0 0,0 0-1,0-1 1,-2 2 0,-4 1-326,0 0 0,0-1-1,0 0 1,0 0 0,-15 0 0,-5-1-4813</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0:58.812"/>
    </inkml:context>
    <inkml:brush xml:id="br0">
      <inkml:brushProperty name="width" value="0.025" units="cm"/>
      <inkml:brushProperty name="height" value="0.025" units="cm"/>
    </inkml:brush>
  </inkml:definitions>
  <inkml:trace contextRef="#ctx0" brushRef="#br0">16 3 15310,'0'0'6065,"0"11"-4752,-1 30 761,-11 68 0,12-109-2064,-3 41 738,3-40-733,1 0-1,-1-1 1,0 1-1,1 0 1,-1 0-1,1-1 1,-1 1-1,0 0 1,1-1 0,0 1-1,-1 0 1,1-1-1,-1 1 1,1-1-1,0 1 1,-1-1-1,1 0 1,0 1-1,0-1 1,-1 1-1,1-1 1,0 0 0,0 0-1,-1 0 1,1 1-1,0-1 1,0 0-1,0 0 1,-1 0-1,1 0 1,0 0-1,0 0 1,0 0-1,0-1 1,-1 1 0,1 0-1,0 0 1,0-1-1,-1 1 1,1 0-1,0-1 1,0 1-1,-1-1 1,1 1-1,-1-1 1,2 0-1,18-11 94,-1-1 0,0 0 0,-1-2 0,0 0 1,-1-1-1,23-29 0,-26 30-64,3-7-17,-14 18-26,0-1 1,0 1-1,1-1 1,-1 1-1,1 0 1,0 0-1,0 1 0,1-1 1,-1 1-1,6-3 1,-9 7-44,0 1 0,0 0 0,-1 0 0,1 0 0,-1 0 0,1 0 0,-1 0 0,0 0 0,0 0 0,0 0 0,0 1 0,-1 2 0,1-1 38,-10 58 285,-1-1 191,13-61-446,-1 1 1,0-1 0,0 0 0,1 1-1,-1-1 1,0 0 0,1 0-1,-1 0 1,0 0 0,1 0-1,-1 0 1,0 0 0,0 0-1,1-1 1,-1 1 0,0 0 0,1-1-1,-1 1 1,0-1 0,0 0-1,1 0 1,10-6 74,0-1 1,-1 0-1,18-16 0,-23 17-97,1 1-1,0 0 1,1 0-1,-1 0 0,1 1 1,1 0-1,-1 1 1,0 0-1,1 0 1,13-3-1,-22 7-14,1 0-1,0 0 1,-1 0-1,1 0 1,-1 0-1,1 0 1,-1 0-1,1 0 1,-1 1-1,1-1 1,-1 0 0,1 0-1,-1 1 1,0-1-1,1 0 1,-1 1-1,1-1 1,-1 0-1,0 1 1,1-1-1,-1 1 1,0-1-1,1 1 1,-1-1 0,0 1-1,1-1 1,-1 1-1,0-1 1,0 1-1,0-1 1,0 1-1,1 0 1,2 28-102,-6 28 167,3-56-55,-7 52-260,8-52 192,-1-1 1,0 1 0,0-1-1,1 1 1,-1-1 0,0 0-1,1 1 1,-1-1 0,0 1-1,1-1 1,-1 0-1,1 1 1,-1-1 0,1 0-1,-1 0 1,1 1 0,-1-1-1,1 0 1,-1 0 0,1 0-1,-1 0 1,1 1 0,-1-1-1,1 0 1,-1 0 0,1 0-1,-1 0 1,1 0-1,0 0 1,-1-1 0,1 1-1,-1 0 1,1 0 0,-1 0-1,1 0 1,-1-1 0,1 1-1,-1 0 1,1 0 0,-1-1-1,0 1 1,1 0 0,-1-1-1,1 1 1,-1-1-1,1 1 1,25-16-3344,-4-6-998,3-3-1590</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0:59.860"/>
    </inkml:context>
    <inkml:brush xml:id="br0">
      <inkml:brushProperty name="width" value="0.025" units="cm"/>
      <inkml:brushProperty name="height" value="0.025" units="cm"/>
    </inkml:brush>
  </inkml:definitions>
  <inkml:trace contextRef="#ctx0" brushRef="#br0">147 245 12043,'0'0'7826,"-10"6"-5514,1-1-2010,-60 38 3164,63-39-3177,0 1 1,0-1-1,0 1 1,1 0-1,0 1 1,0-1-1,0 1 0,1 0 1,-6 11-1,10-17-291,-1 0 1,1 0-1,0 1 0,0-1 0,0 0 0,0 1 0,0-1 0,0 0 0,0 1 0,0-1 1,0 0-1,0 1 0,0-1 0,0 0 0,0 0 0,0 1 0,0-1 0,1 0 0,-1 1 1,0-1-1,0 0 0,0 0 0,0 1 0,0-1 0,1 0 0,-1 0 0,0 1 1,0-1-1,0 0 0,1 0 0,-1 0 0,0 1 0,0-1 0,1 0 0,-1 0 0,1 0 1,16 4 80,25-5 110,-38 1-196,41-5-25,-28 2-196,1 1 0,-1 1 1,1 1-1,-1 0 0,29 5 1,-46-5 236,1 0 1,0 0-1,-1 1 1,1-1 0,0 1-1,0-1 1,-1 1-1,1-1 1,-1 1-1,1-1 1,-1 1-1,1-1 1,-1 1-1,1 0 1,-1-1 0,1 1-1,-1 0 1,1-1-1,-1 1 1,0 0-1,0 0 1,1-1-1,-1 1 1,0 1-1,0 0 703,-1-16-589,1-94-433,3 106 229,0 1-1,0 0 1,0 1 0,0-1-1,1 0 1,-1 1-1,0 0 1,0 0-1,0 0 1,0 0 0,5 1-1,3-1-425,2-1 192,0-2 1,0 1-1,0-2 0,0 1 0,-1-2 0,0 0 1,0 0-1,0-1 0,0 0 0,-1-1 0,0-1 1,11-9-1,-13 10 372,0 0 1,-1-1-1,0 0 1,0-1-1,-1 1 1,0-2-1,0 1 1,-1-1-1,-1 0 1,1 0-1,-2-1 1,1 1-1,-2-1 1,5-14-1,-8 23 30,0 0 0,1 0 0,-1 0-1,0 0 1,0 0 0,0 0 0,0 0-1,0 0 1,0 0 0,-1 1-1,1-1 1,-2-3 0,2 4-65,0 1-1,-1 0 1,1-1 0,0 1-1,-1 0 1,1 0 0,0-1-1,-1 1 1,1 0 0,0 0-1,-1 0 1,1-1 0,0 1-1,-1 0 1,1 0 0,-1 0-1,1 0 1,0 0 0,-1 0-1,1 0 1,-1 0 0,1 0-1,-1 0 1,1 0 0,0 0-1,-1 0 1,1 0 0,-1 0-1,1 0 1,0 1 0,-1-1-1,1 0 1,0 0 0,-1 1-1,-3 1 37,0 1-1,0 0 0,1 0 1,0 0-1,-1 0 1,1 1-1,0-1 0,-4 8 1,-8 12-41,2 0 1,0 1 0,2 0 0,1 1 0,1 0-1,1 1 1,1 0 0,1 0 0,1 0 0,2 1-1,-1 52 1,4-77-18,0 0-1,0 0 1,0-1-1,1 1 0,-1 0 1,0-1-1,1 1 1,-1 0-1,1-1 1,0 1-1,0 0 1,-1-1-1,1 1 0,0-1 1,0 0-1,0 1 1,1-1-1,-1 0 1,0 0-1,0 1 1,1-1-1,-1 0 0,1 0 1,-1 0-1,1-1 1,-1 1-1,1 0 1,-1-1-1,1 1 1,0-1-1,-1 1 0,1-1 1,0 0-1,0 1 1,-1-1-1,1 0 1,0 0-1,0 0 1,2-1-1,1 0-8,0 0 1,0 0-1,0 0 1,0-1-1,-1 0 1,1 0-1,-1 0 1,1-1-1,-1 1 0,0-1 1,0 0-1,7-6 1,3-7-15,-1 0 0,-1-1-1,0 0 1,-2-1 0,0 0 0,8-21 0,0-6 109,17-69 0,-33 112-94,-1 0 0,1 0 0,0 0-1,0 0 1,0 1 0,0-1-1,0 0 1,0 1 0,0 0-1,1 0 1,-1-1 0,0 1 0,1 0-1,-1 1 1,5-2 0,26-14-281,-21-9 245,-13 20 61,-5 17-6,-50 173 1564,51-164-1346,1 1 1,0 0-1,2-1 1,1 1-1,1 0 1,4 39-1,0-48-157,0-18-103,-3-24-175,-5 18-33,-1-1 1,-1 1-1,0 0 0,-1 0 1,0 1-1,0 0 1,-1 0-1,-10-9 0,-32-45 700,98 62 697,-11 3-1128,17-1-1992,-17-2-5170,2-3-7260</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01.050"/>
    </inkml:context>
    <inkml:brush xml:id="br0">
      <inkml:brushProperty name="width" value="0.025" units="cm"/>
      <inkml:brushProperty name="height" value="0.025" units="cm"/>
    </inkml:brush>
  </inkml:definitions>
  <inkml:trace contextRef="#ctx0" brushRef="#br0">1 180 16400,'2'-3'360,"1"0"1,-1 0 0,1 1 0,0-1 0,0 1 0,0-1 0,1 1 0,-1 0 0,1 0 0,-1 0 0,1 1 0,-1-1 0,1 1 0,0 0 0,0 0 0,7-1 0,64-3 3064,-73 5-3387,0 0-1,0 0 1,0 0 0,0 0 0,1 1 0,-1-1 0,0 1 0,0-1 0,0 1 0,-1 0 0,1-1 0,0 1 0,0 0 0,0 1 0,0-1 0,-1 0 0,1 0 0,-1 1 0,1-1 0,-1 1 0,1-1 0,-1 1 0,2 2 0,-1 0-14,0 0 0,-1 1 1,0-1-1,0 0 0,0 1 1,0-1-1,0 1 0,-1-1 1,0 1-1,0 6 0,-2 9 43,-1-1 0,-1 0 0,-12 38 0,12-44-38,0-5-11,1 2-1,1-1 0,-1 0 1,2 0-1,-2 19 1,3-27-16,0 0-1,0 0 1,0-1 0,0 1 0,1 0 0,-1 0-1,0 0 1,0-1 0,1 1 0,-1 0 0,1-1-1,-1 1 1,1 0 0,-1-1 0,1 1 0,-1-1 0,1 1-1,0-1 1,-1 1 0,1-1 0,0 1 0,-1-1-1,1 0 1,0 1 0,-1-1 0,1 0 0,0 1-1,0-1 1,0 0 0,-1 0 0,1 0 0,0 0 0,0 0-1,0 0 1,-1 0 0,1 0 0,0 0 0,0 0-1,-1 0 1,1-1 0,0 1 0,0 0 0,0-1-1,39-13 229,-17 0-158,0-2 0,-2 0 0,1-1 0,-2-1-1,-1-1 1,0-1 0,-1 0 0,-1-1 0,-2-2 0,16-25-1,-43 67-5,4-9-43,1 1-1,0-1 1,1 1 0,1 1 0,0-1 0,0 1 0,1-1-1,0 1 1,-2 18 0,6-29-10,0 1 0,0-1 1,0 0-1,1 0 0,-1 0 0,0 0 0,1 0 0,-1 0 1,1 0-1,-1 0 0,1 0 0,0 0 0,-1 0 1,1 0-1,0 0 0,0-1 0,0 1 0,-1 0 0,1 0 1,0-1-1,0 1 0,0-1 0,0 1 0,0-1 0,0 1 1,0-1-1,0 1 0,1-1 0,-1 0 0,0 0 1,0 0-1,0 1 0,0-1 0,0 0 0,0 0 0,1-1 1,-1 1-1,0 0 0,0 0 0,0 0 0,0-1 0,1 0 1,5 0 92,0 0 1,0-1 0,-1 0-1,0 0 1,13-7 0,-6 1-39,-1 0 0,0-1 0,-1-1 0,0 0 0,0 0 0,-1-1 1,14-19-1,-18 21-32,-1 1 1,1-1-1,-2 0 0,1 0 1,-1 0-1,-1-1 1,0 0-1,0 1 1,-1-1-1,0 0 0,1-20 1,-3 30-42,0 0 0,0 0 0,0-1 0,0 1-1,0 0 1,0 0 0,0 0 0,0-1 0,0 1 0,0 0 0,0 0 0,-1 0 0,1 0 0,0-1 0,0 1 0,0 0 0,0 0 0,0 0 0,0 0-1,-1 0 1,1-1 0,0 1 0,0 0 0,0 0 0,0 0 0,-1 0 0,1 0 0,0 0 0,0 0 0,0 0 0,-1 0 0,1 0 0,0 0 0,0 0 0,0 0-1,-1 0 1,1 0 0,0 0 0,0 0 0,0 0 0,-1 0 0,1 0 0,0 0 0,0 0 0,0 0 0,-1 0 0,1 0 0,0 0 0,0 0 0,0 0-1,0 1 1,-1-1 0,1 0 0,0 0 0,0 0 0,0 0 0,0 0 0,-1 1 0,-10 9-150,7-3 142,0 0 1,0 0-1,1 1 1,0-1-1,1 1 0,-1 0 1,1 0-1,1 0 0,0 0 1,-1 13-1,2-20 23,1 0-1,-1 0 1,0 0-1,1-1 1,-1 1-1,1 0 1,-1 0 0,1 0-1,-1-1 1,1 1-1,0 0 1,-1-1-1,1 1 1,0 0-1,-1-1 1,1 1-1,0-1 1,0 1 0,0-1-1,-1 1 1,1-1-1,0 0 1,0 0-1,0 1 1,0-1-1,0 0 1,0 0-1,0 0 1,0 0 0,0 0-1,0 0 1,-1 0-1,1 0 1,0 0-1,0 0 1,0-1-1,0 1 1,0 0-1,0-1 1,1 0-1,39-14 342,17-31-135,-55 43-221,0 0 1,0 0-1,0-1 1,0 1-1,-1 0 1,1-1 0,-1 0-1,0 1 1,0-1-1,0 0 1,-1 0-1,0 0 1,1 0-1,-1-1 1,0-3-1,-16 24-657,10-9 645,1 0 0,-1 0-1,2 1 1,-1-1-1,1 1 1,0 0-1,1 0 1,0 0-1,0 0 1,0 0 0,1 0-1,1 1 1,-1-1-1,2 12 1,0-19 16,0 1-1,-1-1 1,1 0 0,0 0 0,0 0 0,0 0 0,0-1-1,0 1 1,0 0 0,0 0 0,0-1 0,0 1-1,0 0 1,1-1 0,-1 1 0,0-1 0,0 1-1,1-1 1,-1 0 0,0 0 0,0 1 0,1-1-1,-1 0 1,0 0 0,3-1 0,38 0 31,-37 0-29,10-1-198,1-2 1,-1 1 0,0-2-1,0 0 1,20-11 0,30-10 2,-68 30 706,-15 17-164,9-20 58,6-15 618,3 6-1002,2 0-1,-1 0 1,1 1 0,0-1-1,1 1 1,0-1 0,0 1-1,0 0 1,1 0 0,0 1-1,1-1 1,6-8 0,-3 5-212,1 0 0,0 1 0,0 0 0,0 1 0,1 0 0,1 0 0,10-6 0,-14 11-570,13-9-2468,-14-1-3109,-5 4 486</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2.170"/>
    </inkml:context>
    <inkml:brush xml:id="br0">
      <inkml:brushProperty name="width" value="0.025" units="cm"/>
      <inkml:brushProperty name="height" value="0.025" units="cm"/>
    </inkml:brush>
  </inkml:definitions>
  <inkml:trace contextRef="#ctx0" brushRef="#br0">40 178 7079,'0'0'1430,"-8"1"1079,-24 3-752,79-16 4129,14-4-4710,105-3 429,297 4 0,-330 15-1345,1822-64 488,-1884 60-741,915-46 158,1 47-54,-581 25-99,252 4-243,-462-26-1728,-211 1-5819,10-1-1447</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01.380"/>
    </inkml:context>
    <inkml:brush xml:id="br0">
      <inkml:brushProperty name="width" value="0.025" units="cm"/>
      <inkml:brushProperty name="height" value="0.025" units="cm"/>
    </inkml:brush>
  </inkml:definitions>
  <inkml:trace contextRef="#ctx0" brushRef="#br0">0 1 16656,'0'0'8360</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01.844"/>
    </inkml:context>
    <inkml:brush xml:id="br0">
      <inkml:brushProperty name="width" value="0.025" units="cm"/>
      <inkml:brushProperty name="height" value="0.025" units="cm"/>
    </inkml:brush>
  </inkml:definitions>
  <inkml:trace contextRef="#ctx0" brushRef="#br0">277 332 6887,'0'0'1019,"1"-11"679,10-43 588,8 9 2079,-19 45-4192,1-1 0,-1 1 0,1 0 0,-1-1 0,0 1 0,1-1 0,-1 1 0,0 0 0,0-1 0,0 1 0,1-1 0,-1 1 0,0-1 0,0 1 0,0-1 0,0 1 0,0-1 0,0 1 0,0-1 0,0 1 0,0-1 0,0 0 0,0 1 0,0-1 0,0 1 0,0-1 0,0 1 0,-1-1 0,1 1 0,0 0 0,0-1 0,-1 1 0,1-1 0,0 1 0,0-1 0,-1 1 0,1 0 0,-1-1 0,1 1 0,0 0 0,-1-1 0,-27 1 2010,-31 22-1393,29-3-659,1 1-1,-31 28 0,47-36-75,1 0 0,0 1-1,1 0 1,0 1 0,1 0 0,-12 22-1,21-35-52,0 1-1,0 0 1,0 0-1,0-1 1,0 1-1,0 0 0,0 0 1,1 0-1,-1 0 1,1 0-1,0 0 1,-1 0-1,1 0 0,0 0 1,0 0-1,0 0 1,0 0-1,1 1 1,-1-1-1,1 0 0,0 3 1,1-4 7,-1 0 0,0 0 0,0 0 0,1 0 0,-1 0 0,1-1 0,-1 1 0,0 0 0,1-1 0,0 1 0,-1-1 0,1 0 0,-1 1 0,1-1 0,-1 0 0,1 0 0,0 0 0,-1 0 0,1 0 0,-1 0 0,3-1 0,8-2 93,1 1 0,-1-2 1,0 0-1,0 0 1,19-11-1,13-11 124,-2-1 0,0-3 0,58-53 0,-74 58-79,-1-1-1,-1-1 1,-1-1-1,-2-2 0,32-56 1,-49 80-115,-2 2-5,0 1 1,0-1 0,0 0-1,0 0 1,-1 0-1,1 0 1,-1 0 0,0-1-1,-1 1 1,1 0-1,0-7 1,-22 37-370,3 5 307,1 1-1,-25 65 1,36-82 33,1 1 0,0 0 0,2 1 1,0-1-1,1 1 0,0-1 0,1 1 0,3 28 1,-2-41-20,1-1 0,0 1 0,0-1 0,0 1 0,0-1 0,1 1 1,-1-1-1,1 0 0,0 1 0,0-1 0,0 0 0,0 0 1,1-1-1,-1 1 0,1 0 0,-1-1 0,1 1 0,0-1 1,0 0-1,0 0 0,0 0 0,1-1 0,-1 1 0,4 1 1,3 0-613,0-1 1,0 0 0,0 0 0,1-1 0,-1 0-1,0-1 1,15-1 0,40-5-6319</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04.768"/>
    </inkml:context>
    <inkml:brush xml:id="br0">
      <inkml:brushProperty name="width" value="0.025" units="cm"/>
      <inkml:brushProperty name="height" value="0.025" units="cm"/>
    </inkml:brush>
  </inkml:definitions>
  <inkml:trace contextRef="#ctx0" brushRef="#br0">0 1 11627,'1'0'10922,"-1"3"-10121,5 7 384,1 4-32,-2 3-480,4 1-449,-1 0-128,-1 0-224,3-4-1537,0-2-1378,0-6-1121,0-6-3171</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05.286"/>
    </inkml:context>
    <inkml:brush xml:id="br0">
      <inkml:brushProperty name="width" value="0.025" units="cm"/>
      <inkml:brushProperty name="height" value="0.025" units="cm"/>
    </inkml:brush>
  </inkml:definitions>
  <inkml:trace contextRef="#ctx0" brushRef="#br0">292 40 15118,'0'0'6145,"-12"-7"-4255,5 2-1705,-1 1 1,1 0 0,-1 1 0,-1-1 0,1 1 0,0 1-1,-1 0 1,1 0 0,-1 0 0,1 1 0,-1 1-1,0-1 1,0 1 0,1 1 0,-1 0 0,0 0 0,1 1-1,-1 0 1,1 0 0,-12 5 0,11-3-180,2-1 13,0-1 0,0 2 0,0-1 0,0 1 0,1 0 1,-1 0-1,1 1 0,0 0 0,0 0 0,1 1 0,-7 8 0,12-14-29,0 1 1,0-1-1,0 1 0,0-1 1,0 1-1,0-1 1,1 0-1,-1 1 0,0-1 1,0 1-1,1-1 1,-1 0-1,0 1 0,1-1 1,-1 0-1,0 1 1,1-1-1,-1 0 0,0 0 1,1 1-1,-1-1 1,1 0-1,-1 0 0,0 0 1,1 1-1,-1-1 1,1 0-1,-1 0 0,1 0 1,-1 0-1,1 0 1,-1 0-1,0 0 0,1 0 1,-1 0-1,1 0 1,-1 0-1,2-1 0,27 2-328,-21-1 165,13 1-243,9 0-426,50 8 0,-74-8 801,0 0 0,1 0 0,-1 1-1,0 0 1,0 0 0,0 1 0,-1 0 0,1 0 0,-1 0-1,1 0 1,-1 1 0,0 0 0,0 0 0,4 6-1,-7-9 55,-1 0 0,0 1 0,0-1-1,0 1 1,-1-1 0,1 1-1,0-1 1,-1 1 0,1 0 0,0-1-1,-1 1 1,0 0 0,1 0-1,-1-1 1,0 1 0,0 0-1,0 0 1,0-1 0,-1 1 0,1 0-1,0-1 1,-1 1 0,1 0-1,-1 1 1,-1 1 116,0-1 1,-1 0-1,1 1 0,0-1 1,-1 0-1,0 0 0,0-1 1,0 1-1,0-1 0,-4 4 1,-9 3 656,-1 0 0,0-1 0,-25 9 0,41-17-743,-16 6 406,0-1 0,-1-1 0,0-1 0,1 0 1,-1-1-1,-19-1 0,37-1-468,-1 0-1,1 0 1,0 1 0,-1-1 0,1 0-1,-1 0 1,1 0 0,0 0-1,-1 0 1,1 0 0,0 0 0,-1 0-1,1 0 1,0 0 0,-1 0-1,1-1 1,0 1 0,-1 0-1,1 0 1,0 0 0,-1 0 0,1-1-1,0 1 1,-1 0 0,1 0-1,0 0 1,0-1 0,-1 1 0,1 0-1,0 0 1,0-1 0,-1 1-1,1 0 1,0-1 0,0 1-1,0 0 1,0-1 0,0 1 0,0 0-1,-1-1 1,1 1 0,0 0-1,0-1 1,0 1 0,0-1 0,0 1-1,0 0 1,0-1 0,0 1-1,0 0 1,1-1 0,-1 1-1,0 0 1,0-1 0,0 1 0,0 0-1,0-1 1,1 1 0,-1 0-1,0 0 1,0-1 0,1 1 0,18-18-2877,57-9-5566,-41 16 4278,12-5-3995</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05.631"/>
    </inkml:context>
    <inkml:brush xml:id="br0">
      <inkml:brushProperty name="width" value="0.025" units="cm"/>
      <inkml:brushProperty name="height" value="0.025" units="cm"/>
    </inkml:brush>
  </inkml:definitions>
  <inkml:trace contextRef="#ctx0" brushRef="#br0">98 147 20179,'0'0'4511,"-9"10"-3187,-7 8-340,-24 38 0,35-49-915,1-1-1,0 1 0,1 0 0,0 1 0,0-1 0,0 0 1,1 1-1,0 0 0,1-1 0,0 1 0,-1 14 1,3-21-148,-1 0 1,0 0-1,1-1 1,-1 1-1,1 0 1,-1-1-1,1 1 1,0-1-1,-1 1 1,1-1-1,0 1 1,-1-1-1,1 1 0,0-1 1,-1 1-1,1-1 1,0 0-1,0 0 1,0 1-1,-1-1 1,1 0-1,0 0 1,0 0-1,0 0 1,0 0-1,-1 0 1,1 0-1,0 0 1,0 0-1,0 0 1,0 0-1,-1-1 1,1 1-1,0 0 1,0-1-1,0 0 1,33-11-2452,-26 4 1588,0 1-1,0-1 0,-1-1 1,0 1-1,-1-1 1,0 0-1,0-1 1,-1 1-1,0-1 0,-1 0 1,0 0-1,0-1 1,3-18-1,7-60-353,-10 6 7556,-4 83-6179,0-1 0,0 1-1,0-1 1,0 1-1,0 0 1,0-1 0,0 1-1,0 0 1,0-1 0,-1 1-1,1 0 1,0-1 0,0 1-1,0 0 1,0-1-1,0 1 1,-1 0 0,1-1-1,0 1 1,0 0 0,-1 0-1,1-1 1,0 1 0,0 0-1,-1 0 1,1 0-1,0-1 1,-1 1 0,1 0-1,0 0 1,-1 0 0,1 0-1,0 0 1,-1-1-1,1 1 1,0 0 0,-1 0-1,1 0 1,0 0 0,-1 0-1,1 0 1,-1 0 0,1 0-1,0 0 1,-1 1-1,1-1 1,0 0 0,-1 0-1,1 0 1,0 0 0,-1 0-1,1 1 1,0-1-1,0 0 1,-1 0 0,1 1-1,0-1 1,-1 0 0,1 0-1,0 1 1,-19 15 456,15-10-498,0 0 0,1 0 0,-1 0 0,1 0-1,1 0 1,-1 1 0,-1 8 0,3-13-399,1 1 0,-1 0-1,1 0 1,0 0 0,0 0 0,0 0-1,0 0 1,1-1 0,-1 1 0,1 0-1,-1 0 1,3 4 0,7 4-5288</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06.003"/>
    </inkml:context>
    <inkml:brush xml:id="br0">
      <inkml:brushProperty name="width" value="0.025" units="cm"/>
      <inkml:brushProperty name="height" value="0.025" units="cm"/>
    </inkml:brush>
  </inkml:definitions>
  <inkml:trace contextRef="#ctx0" brushRef="#br0">137 246 14926,'0'0'5157,"-9"8"-3817,5-4-1285,-18 15 1195,-35 38-1,53-52-1108,-1 0 0,1 0-1,0 0 1,1 1 0,-1-1-1,1 1 1,0 0-1,0 0 1,1 0 0,0 0-1,0 1 1,0-1 0,1 0-1,0 1 1,-1 12-1,3-18-132,-1 0 0,0 0 0,1 0-1,-1 0 1,1 0 0,-1 0-1,1 0 1,-1 0 0,1-1-1,0 1 1,-1 0 0,1 0-1,0-1 1,0 1 0,0 0-1,-1-1 1,1 1 0,0-1-1,0 1 1,0-1 0,0 0-1,0 1 1,0-1 0,0 0-1,0 0 1,0 1 0,0-1-1,0 0 1,1 0 0,35-1 203,-31 1-172,10-2-23,1-1 0,0-1 0,-1 0 0,0-2 1,0 1-1,-1-2 0,1 0 0,16-11 0,-7 3-256,-2-1-1,1-2 1,-2 0-1,21-22 1,-31 27 134,0 0 0,-1-1 0,-1-1 0,0 0 1,8-16-1,-14 23 68,-1 0 1,1-1 0,-1 1-1,0-1 1,-1 0-1,0 0 1,-1 1 0,0-1-1,0 0 1,-1 0 0,-1-16-1,1 22 31,-1-1-1,1 1 1,-1 0-1,0 0 1,0 0-1,-1 0 1,1 0-1,-1 0 1,1 0 0,-1 0-1,0 1 1,0-1-1,0 1 1,0-1-1,-1 1 1,1 0-1,-1 0 1,1 0-1,-5-3 1,2 2-6,-1 1 0,0 0 0,1 0 0,-1 0 0,0 1 0,0 0 0,0 0 0,0 0 1,0 1-1,-7 0 0,1 0 72,0 1 1,0 1-1,0 0 1,0 0-1,1 2 1,-1-1-1,1 1 1,-1 1-1,1 0 1,-11 7-1,18-9-32,0 0 1,0 0-1,1 0 0,-1 0 0,1 1 0,0-1 1,0 1-1,0 0 0,0 0 0,-3 6 0,6-8-34,-1 0 0,1-1 0,-1 1 0,1 0 0,-1 0-1,1-1 1,0 1 0,0 0 0,0-1 0,0 1-1,0 0 1,1 0 0,-1-1 0,1 1 0,-1 0 0,1-1-1,-1 1 1,1 0 0,0-1 0,0 1 0,-1-1-1,1 1 1,0-1 0,1 0 0,-1 1 0,0-1 0,0 0-1,0 0 1,1 0 0,-1 0 0,3 2 0,75 44-1159,-61-38 826,-1 1 0,1 1 0,-2 0 0,29 26 0,-41-33 297,1 1-1,-1 0 0,0 1 0,-1-1 0,1 1 0,-1-1 0,0 1 1,-1 0-1,1 1 0,-1-1 0,-1 0 0,1 0 0,-1 1 1,0-1-1,0 1 0,-1-1 0,0 1 0,0-1 0,-1 10 0,-1-6-263,-1 1-1,0-1 0,0 0 1,-1 0-1,0-1 0,0 1 1,-1-1-1,-1 0 0,1 0 1,-14 15-1,-6 4-4304</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07.162"/>
    </inkml:context>
    <inkml:brush xml:id="br0">
      <inkml:brushProperty name="width" value="0.025" units="cm"/>
      <inkml:brushProperty name="height" value="0.025" units="cm"/>
    </inkml:brush>
  </inkml:definitions>
  <inkml:trace contextRef="#ctx0" brushRef="#br0">260 148 18449,'-9'-3'2381,"3"0"-2105,0 0 0,0 1 0,-1 0 0,1 0-1,-1 1 1,0 0 0,1 0 0,-1 0 0,0 1 0,1 0-1,-1 1 1,0-1 0,0 1 0,1 0 0,-1 1-1,1 0 1,-1 0 0,1 0 0,0 1 0,-10 5 0,5 0-72,0 0 1,1 1 0,0 0 0,-16 20-1,22-24-152,0 0 0,0 1-1,0 0 1,1 0 0,0 0 0,0 0-1,1 1 1,-1-1 0,1 1-1,1-1 1,-2 10 0,3-16-55,0 1 1,0 0 0,0-1-1,0 1 1,0 0-1,0-1 1,0 1-1,0 0 1,0-1 0,0 1-1,0 0 1,1-1-1,-1 1 1,0-1 0,0 1-1,1 0 1,-1-1-1,1 1 1,-1-1 0,0 1-1,1-1 1,-1 1-1,1-1 1,-1 1-1,1-1 1,-1 0 0,1 1-1,-1-1 1,1 0-1,1 1 1,23-1 37,26-19 149,-26 3-133,0-2 0,-1 0 0,-2-1 0,28-28 0,-41 37-40,1-1-1,-2 0 0,1 0 1,-1 0-1,-1-1 0,0 0 0,-1-1 1,0 1-1,-1-1 0,-1-1 1,5-17-1,-11 17-57,-9 19-109,-11 19-138,10-3 257,1 0-1,1 1 1,-12 36 0,19-46 41,-1 0 1,1 1 0,1-1 0,0 1-1,1 0 1,1 0 0,0-1 0,2 21 0,-1-31-4,-1 0 0,1 0 0,0 0 0,-1 0 1,1 0-1,0-1 0,0 1 0,1 0 0,-1 0 1,0-1-1,1 1 0,-1 0 0,1-1 0,-1 0 1,1 1-1,0-1 0,-1 0 0,1 0 0,0 0 0,0 0 1,0 0-1,0 0 0,0 0 0,0-1 0,0 1 1,0-1-1,0 1 0,0-1 0,0 0 0,1 0 1,-1 0-1,0 0 0,0 0 0,2-1 0,4 0 31,-1 0 0,0 0-1,0-1 1,0 1-1,0-2 1,0 1 0,-1-1-1,1 0 1,6-4-1,2-3 9,-1-1 0,0 0 0,-1-1 0,0 0-1,0-1 1,-2-1 0,0 0 0,0 0 0,-1-1-1,8-16 1,-27 48-767,0 0 675,0 1 0,1 0 0,1 1 0,-5 20-1,10-33 41,1 1 0,0-1 0,0 1 0,1 0-1,0-1 1,0 1 0,0 0 0,1-1-1,0 1 1,3 10 0,-3-15 16,0 0 1,0-1-1,1 1 1,-1 0-1,1 0 0,-1 0 1,1-1-1,0 1 1,-1-1-1,1 1 1,0-1-1,0 0 0,0 0 1,0 0-1,0 0 1,0 0-1,0 0 1,0 0-1,1-1 0,-1 1 1,0-1-1,0 0 1,1 1-1,-1-1 1,0 0-1,0-1 0,1 1 1,-1 0-1,0 0 1,0-1-1,1 0 1,-1 1-1,3-2 0,3-1 32,-1 0 0,1 0-1,-1-1 1,0 0-1,0-1 1,0 1-1,0-1 1,-1 0 0,0-1-1,0 1 1,0-1-1,7-12 1,-4 7-17,-1 0 1,-1-1-1,0 0 0,0 0 1,-2 0-1,9-24 0,-13 32-3,0 1 0,0-1 1,-1 0-1,1 1 0,-1-1 0,0 1 0,0-1 0,0 0 0,-2-6 0,2 9-20,-1 0 1,1 0 0,0 0 0,-1 1-1,0-1 1,1 0 0,-1 0-1,1 0 1,-1 1 0,0-1-1,0 1 1,1-1 0,-1 0-1,0 1 1,0-1 0,0 1 0,0-1-1,1 1 1,-1 0 0,0-1-1,0 1 1,0 0 0,0 0-1,0 0 1,0 0 0,0 0-1,0 0 1,0 0 0,0 0-1,0 0 1,0 0 0,0 0 0,0 0-1,0 1 1,0-1 0,0 0-1,1 1 1,-1-1 0,0 1-1,0-1 1,-1 1 0,-2 2-13,-1 0 0,1 0 1,-1 0-1,1 0 0,0 0 1,0 1-1,1 0 0,-1 0 1,1 0-1,-1 0 0,2 1 1,-1-1-1,0 1 0,1 0 1,-4 8-1,3-6 75,1 0-1,-1 1 1,1-1 0,0 1 0,1 0-1,0-1 1,0 1 0,1 0-1,0 0 1,1 9 0,0-14-46,0-1 0,0 1 0,1-1 0,-1 0 0,1 0 0,-1 0-1,1 0 1,0 0 0,-1 0 0,1 0 0,0 0 0,1-1 0,-1 1 0,0-1 0,0 1 0,1-1 0,-1 0 0,0 0 0,1 0 0,-1 0 0,1 0 0,-1-1 0,1 1 0,0-1 0,-1 0 0,1 0 0,0 0 0,2 0 0,9 1 47,0-1 1,0-1 0,27-4 0,-31 3-382,0-1-1,0 0 1,0-1-1,-1 0 1,1 0-1,-1-1 1,15-10-1,-19 11-621,0 0 1,0 0-1,-1 0 0,1-1 1,-1 0-1,0 0 1,0 0-1,3-7 0,7-22-8516</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07.491"/>
    </inkml:context>
    <inkml:brush xml:id="br0">
      <inkml:brushProperty name="width" value="0.025" units="cm"/>
      <inkml:brushProperty name="height" value="0.025" units="cm"/>
    </inkml:brush>
  </inkml:definitions>
  <inkml:trace contextRef="#ctx0" brushRef="#br0">46 0 20692,'0'0'4003,"-46"13"-2818,46 5-1217,0-2-672,13-2-3460,7-8-6919</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08.914"/>
    </inkml:context>
    <inkml:brush xml:id="br0">
      <inkml:brushProperty name="width" value="0.025" units="cm"/>
      <inkml:brushProperty name="height" value="0.025" units="cm"/>
    </inkml:brush>
  </inkml:definitions>
  <inkml:trace contextRef="#ctx0" brushRef="#br0">138 108 6118,'7'-9'6401,"6"-9"-4508,20-28 2290,-8 18 1917,-23 43-2785,-4-1-3035,-1 0 0,0 0 0,-1 0 0,-1 0 0,-11 22-1,-43 70 272,30-57-469,-1 2 72,17-31-76,1 0 0,1 0 0,1 1 0,-8 25 1,17-45-83,1-1 1,0 0 0,0 0 0,0 1-1,0-1 1,-1 0 0,1 0 0,0 1 0,0-1-1,0 0 1,0 1 0,0-1 0,0 0 0,0 1-1,0-1 1,0 0 0,0 0 0,0 1 0,0-1-1,0 0 1,0 1 0,0-1 0,0 0 0,0 1-1,0-1 1,0 0 0,0 0 0,0 1 0,1-1-1,-1 0 1,0 1 0,0-1 0,0 0 0,0 0-1,1 1 1,-1-1 0,0 0 0,0 0 0,1 0-1,-1 1 1,0-1 0,0 0 0,1 0 0,-1 0-1,1 0 1,16-8-171,16-20-246,2-11-116,-2-1 0,-1-2 1,-3 0-1,-1-3 0,34-73 1,-49 96 421,-13 23 105,0-1 1,-1 0 0,1 0 0,0 0 0,0 0-1,0 0 1,0 0 0,0 0 0,0 0-1,0 0 1,0 0 0,0 1 0,0-1 0,0 0-1,0 0 1,0 0 0,0 0 0,0 0-1,0 0 1,0 0 0,0 1 0,0-1 0,0 0-1,0 0 1,0 0 0,0 0 0,0 0-1,0 0 1,0 0 0,0 1 0,0-1-1,0 0 1,0 0 0,0 0 0,0 0 0,0 0-1,0 0 1,0 0 0,0 0 0,0 0-1,1 1 1,-1-1 0,0 0 0,0 0 0,0 0-1,0 0 1,0 0 0,0 0 0,0 0-1,0 0 1,1 0 0,-1 0 0,0 0 0,0 0-1,0 0 1,0 0 0,0 0 0,0 0-1,0 0 1,1 0 0,-1 0 0,0 0 0,0 0-1,0 0 1,0 0 0,0 0 0,-12 43-443,-10 12 425,0-4 763,3 2-1,1 0 1,-14 74-1,31-95-468,2-31 214,0-19-169,-4-27 55,2 23-630,0-1 1,4-35 0,-3 53 204,1 1 1,0-1-1,0 1 1,0-1-1,0 1 1,1-1-1,0 1 1,0 0-1,0 0 1,0 0-1,1 0 1,-1 0-1,1 0 1,0 1-1,0-1 1,1 1-1,-1 0 1,4-3-1,-5 5 46,-1-1-1,1 1 1,0 0-1,0 0 1,-1 0-1,1 0 1,0 1-1,0-1 1,0 0-1,0 1 1,0-1 0,0 1-1,0 0 1,0 0-1,0 0 1,0 0-1,0 0 1,0 0-1,0 0 1,0 1-1,0-1 1,0 1-1,0-1 1,2 2-1,-1 0 1,-1 0 0,1 0 0,-1 0-1,0 1 1,0-1 0,0 1 0,0-1-1,0 1 1,0 0 0,-1-1-1,1 1 1,-1 0 0,2 5 0,1 7 14,0-1 1,-1 1 0,-1 0 0,0 0 0,-1 17-1,-2-16-7,0 23 272,4-34 117,4-23 242,8-44-401,11-112 0,-24 161-224,-2 12-6,0 0-1,0 1 1,0-1-1,0 0 1,0 0-1,0 1 1,0-1-1,0 0 1,0 1-1,0-1 1,0 0-1,1 1 1,-1-1-1,0 0 1,1 1-1,-1-1 1,0 0-1,1 1 1,-1-1-1,1 1 1,-1-1-1,1 1 1,-1-1-1,1 1 1,-1-1-1,1 1 1,-1 0-1,1-1 1,0 1-1,-1 0 1,1-1-1,0 1 1,-1 0-1,1 0 1,0 0-1,0-1 1,-1 1-1,1 0 1,0 0-1,-1 0 1,2 0-1,31 16-332,-3-1 190,-21-13 187,0-1-1,1 0 0,-1-1 1,1 0-1,-1 0 0,1-1 1,-1 0-1,1-1 1,-1 0-1,0-1 0,0 0 1,0 0-1,0 0 0,0-1 1,-1-1-1,15-9 0,-16 9 1,-1 0-1,1 0 0,-1 0 1,0-1-1,-1 0 0,0 0 1,1 0-1,-2-1 0,1 0 1,-1 0-1,0 0 0,-1 0 1,1 0-1,-1-1 0,-1 0 0,0 0 1,0 1-1,0-1 0,-1 0 1,0-9-1,-1 16-45,0 0 0,0 0 0,0 0 0,0 1 1,0-1-1,0 0 0,-1 0 0,1 0 0,0 1 0,-1-1 0,1 0 0,0 0 0,-1 1 0,1-1 0,-1 0 1,1 1-1,-1-1 0,0 1 0,1-1 0,-1 1 0,0-1 0,1 1 0,-1-1 0,0 1 0,1-1 0,-1 1 0,0 0 1,0-1-1,0 1 0,1 0 0,-1 0 0,0 0 0,0 0 0,0 0 0,1 0 0,-1 0 0,0 0 0,0 0 1,0 0-1,0 0 0,1 0 0,-2 1 0,-2-1-50,0 1 0,0 0 0,0 0 0,0 0 0,0 1 0,1-1 0,-1 1 0,-3 2 0,-5 6 1,0 0-1,1 0 1,1 1-1,0 1 1,0-1-1,1 2 1,0-1-1,-13 28 1,13-21 54,0 0 1,1 1-1,1 0 1,1 1 0,-7 40-1,13-58 6,-1 0 0,1 0 0,-1 0 0,1 0 0,0 0 0,0 0 0,0 0-1,1 0 1,-1 0 0,1 0 0,-1 0 0,1 0 0,0 0 0,0-1 0,1 1 0,-1 0 0,0 0 0,1-1-1,0 1 1,-1-1 0,4 4 0,-1-4 23,-1 0 1,1-1-1,0 1 0,0-1 1,0 1-1,0-1 0,0 0 0,0-1 1,0 1-1,0-1 0,0 1 1,0-1-1,0-1 0,1 1 1,6-2-1,2 0 23,0-1 0,0-1 0,0 0-1,0-1 1,0-1 0,-1 0 0,0 0 0,0-1 0,-1-1 0,12-8 0,-16 10-32,1 0 1,-1 0-1,0-1 0,-1 1 1,0-1-1,0-1 0,0 1 1,-1-1-1,0 0 1,0-1-1,-1 1 0,0-1 1,-1 0-1,1 0 1,1-12-1,-5 20-17,1-1 0,-1 1 1,0-1-1,0 1 0,0-1 0,0 1 0,0-1 1,0 1-1,0-1 0,0 1 0,-1-1 1,1 1-1,-1-1 0,1 1 0,-1-1 0,1 1 1,-1 0-1,0-1 0,0 1 0,0 0 1,-1-2-1,0 2-9,1 0 1,0 1 0,-1-1 0,1 1-1,0-1 1,-1 1 0,1 0-1,0-1 1,-1 1 0,1 0 0,-1 0-1,1 0 1,-1 0 0,1 0-1,0 0 1,-1 1 0,1-1-1,-3 1 1,-2 1-21,0 0-1,1 1 0,-1 0 1,1 0-1,-1 0 0,1 0 1,0 1-1,0 0 1,-7 8-1,6-6 9,1 0 1,0 1-1,0-1 1,1 1-1,0 0 1,0 1-1,1-1 1,0 1-1,0-1 1,0 1-1,1 0 1,1 0-1,-1 0 1,1 1-1,0-1 1,1 11-1,1-18 22,0 1-1,-1 0 1,1-1 0,0 1 0,0-1-1,0 1 1,0-1 0,1 0-1,-1 1 1,0-1 0,1 0 0,-1 0-1,0 0 1,1 0 0,-1 0-1,1 0 1,0-1 0,-1 1 0,1 0-1,0-1 1,-1 1 0,1-1-1,0 1 1,-1-1 0,1 0 0,0 0-1,0 0 1,0 0 0,-1 0-1,1 0 1,0-1 0,0 1 0,1-1-1,5 0 29,0 0-1,0-1 0,0 0 0,0 0 1,0-1-1,7-3 0,0-2-15,0-1 1,-1-1-1,0 0 0,22-22 0,-30 25-32,0 1 0,0-1 0,0 0 0,-1-1 0,0 1 0,-1-1-1,1 0 1,-1 0 0,-1 0 0,5-16 0,-8 24 11,0 0 1,-1 0-1,1 1 0,0-1 0,0 0 1,0 0-1,-1 1 0,1-1 0,0 0 1,0 0-1,-1 0 0,1 0 0,0 1 1,-1-1-1,1 0 0,0 0 0,0 0 1,-1 0-1,1 0 0,0 0 0,-1 0 1,1 0-1,0 0 0,-1 0 0,1 0 1,0 0-1,-1 0 0,1 0 0,0 0 1,0 0-1,-1 0 0,1-1 0,0 1 1,-1 0-1,1 0 0,0 0 0,0 0 1,-1-1-1,1 1 0,0 0 0,0 0 1,-1 0-1,1-1 0,0 1 0,0 0 0,0 0 1,0-1-1,-1 1 0,1 0 0,0-1 1,0 1-1,0 0 0,0 0 0,0-1 1,0 1-1,0 0 0,0-1 0,0 1 1,0 0-1,0-1 0,0 1 0,0 0 1,0-1-1,0 1 0,0 0 0,0-1 1,-20 18-208,12-7 248,1 0 0,0 0 0,0 1 0,1 0 0,0 0 0,1 0 0,0 1 0,1 0-1,1-1 1,0 2 0,0-1 0,-1 17 0,4-28-28,0-1 0,0 1 0,0 0 0,1 0 0,-1 0-1,0-1 1,0 1 0,1 0 0,-1 0 0,0-1 0,1 1 0,-1 0 0,0-1 0,1 1 0,-1 0 0,1-1-1,-1 1 1,1-1 0,0 1 0,-1-1 0,1 1 0,0-1 0,-1 1 0,1-1 0,0 0 0,-1 1-1,1-1 1,0 0 0,0 0 0,-1 0 0,1 1 0,0-1 0,0 0 0,-1 0 0,1 0 0,0 0 0,0 0-1,0 0 1,-1 0 0,1-1 0,0 1 0,0 0 0,-1 0 0,1 0 0,0-1 0,0 1 0,0-1 0,4-1 40,-1 1 0,1-1 0,-1 0 1,0 0-1,0 0 0,0-1 1,5-3-1,1-3-39,1 0 0,-1-1-1,-1 0 1,0-1 0,0 0 0,-1 0-1,-1-1 1,0 0 0,0-1 0,8-24-1,-52 116-765,37-77 756,-1 0-1,0-1 0,1 1 1,-1 0-1,1 0 1,0-1-1,0 1 0,-1 0 1,1 0-1,0 0 0,1 0 1,-1-1-1,0 1 0,0 0 1,1 0-1,-1 0 0,1-1 1,0 1-1,-1 0 1,1-1-1,0 1 0,0 0 1,0-1-1,0 1 0,0-1 1,0 0-1,1 1 0,-1-1 1,0 0-1,1 0 0,-1 0 1,3 2-1,-1-3-78,1 1 0,-1 0 0,1-1 0,-1 0-1,1 0 1,-1 0 0,1 0 0,-1-1 0,1 1 0,-1-1-1,0 0 1,1 0 0,-1 0 0,0-1 0,0 1 0,0-1-1,4-2 1,9-4-2473,-1-2 1,25-20-1,-2-11-5389,-14 5-689</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09.289"/>
    </inkml:context>
    <inkml:brush xml:id="br0">
      <inkml:brushProperty name="width" value="0.025" units="cm"/>
      <inkml:brushProperty name="height" value="0.025" units="cm"/>
    </inkml:brush>
  </inkml:definitions>
  <inkml:trace contextRef="#ctx0" brushRef="#br0">187 1 7911,'1'2'10179,"-2"6"-5201,-10 52-3153,-9 10 34,-4 11-812,3 2 1,3 0-1,-6 86 0,25-147-931,2-29 143,5-39-335,-7 22-330,0-1-1,-2 0 0,-1 0 1,-8-35-1,7 46 309,0 2 0,-1-1 0,0 0 0,-1 1 0,-1 0-1,0 0 1,0 0 0,-2 1 0,1 0 0,-10-11 0,39 26 696,0-2 0,28 1 0,-36-3-587,58-2 330,-67 1-425,0 1 0,-1-1 0,1-1-1,0 1 1,-1 0 0,1-1 0,-1 0 0,0 0-1,0-1 1,0 1 0,0-1 0,6-4 0,-9 5-343,0 0 0,0 1 1,0-1-1,0 0 0,0 0 1,0 0-1,-1 0 0,1 0 1,-1 0-1,1 0 0,-1 0 1,0 0-1,0 0 0,0 0 1,0 0-1,0 0 0,0 0 1,-1 0-1,1-1 0,-1 2 1,1-1-1,-1 0 0,0 0 1,0 0-1,-1-2 0,-16-22-9876</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2.904"/>
    </inkml:context>
    <inkml:brush xml:id="br0">
      <inkml:brushProperty name="width" value="0.025" units="cm"/>
      <inkml:brushProperty name="height" value="0.025" units="cm"/>
    </inkml:brush>
  </inkml:definitions>
  <inkml:trace contextRef="#ctx0" brushRef="#br0">1 144 15118,'0'0'2371,"52"-17"-225,-9 9 288,13 0-993,15 0-288,6-1-608,6-3-385,-2-2-96,-5 0-64,-7 0-641,-17 1-191,-13 4 127,-20 1-929,-16 5 33,-6 0-1666,-25-1-4100</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09.665"/>
    </inkml:context>
    <inkml:brush xml:id="br0">
      <inkml:brushProperty name="width" value="0.025" units="cm"/>
      <inkml:brushProperty name="height" value="0.025" units="cm"/>
    </inkml:brush>
  </inkml:definitions>
  <inkml:trace contextRef="#ctx0" brushRef="#br0">0 1 11403,'0'0'13228,"61"33"-13484,-32-25-4036,1-8-11691</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14.851"/>
    </inkml:context>
    <inkml:brush xml:id="br0">
      <inkml:brushProperty name="width" value="0.025" units="cm"/>
      <inkml:brushProperty name="height" value="0.025" units="cm"/>
    </inkml:brush>
  </inkml:definitions>
  <inkml:trace contextRef="#ctx0" brushRef="#br0">13 0 8808,'0'0'16960,"1"13"-16703,-13 186 714,12-198-954,0 0 1,-1 1-1,1-1 0,0 0 0,0 0 0,0 0 1,0 1-1,0-1 0,0 0 0,0 0 0,1 1 1,-1-1-1,0 0 0,1 0 0,-1 0 0,1 0 1,-1 0-1,1 0 0,-1 0 0,1 0 0,0 0 0,0 0 1,-1 0-1,1 0 0,0 0 0,0 0 0,1 0 1,0 0 25,0-1 0,0 0 0,0 0-1,0-1 1,0 1 0,0 0 0,0-1 0,0 1 0,0-1 0,0 1 0,0-1 0,-1 0 0,1 0 0,0 0 0,-1 0 0,1 0 0,2-3 0,15-10 96,-1-1 0,-1-1-1,17-21 1,-17 19 272,0 0 0,30-22 0,-47 40-405,0 0 0,0-1-1,0 1 1,1 0 0,-1 0 0,0 0 0,0 0-1,1 0 1,-1 0 0,0 0 0,0 0 0,1 0-1,-1 0 1,0 0 0,0 0 0,0 0-1,1 0 1,-1 0 0,0 0 0,0 0 0,1 1-1,-1-1 1,0 0 0,0 0 0,0 0-1,1 0 1,-1 0 0,0 1 0,0-1 0,0 0-1,0 0 1,1 0 0,-1 0 0,0 1 0,0-1-1,0 0 1,0 0 0,0 0 0,0 1-1,1-1 1,-1 0 0,0 0 0,0 1 0,0-1-1,0 0 1,0 0 0,0 1 0,0-1 0,0 0-1,3 25 78,-4 25 4,-14-4 51,12-40-159,1 1 0,-1-1 0,1 1-1,1-1 1,-1 1 0,0 11 0,26-39-7416,-7 1 1383,1-4-2455</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15.196"/>
    </inkml:context>
    <inkml:brush xml:id="br0">
      <inkml:brushProperty name="width" value="0.025" units="cm"/>
      <inkml:brushProperty name="height" value="0.025" units="cm"/>
    </inkml:brush>
  </inkml:definitions>
  <inkml:trace contextRef="#ctx0" brushRef="#br0">34 141 15855,'0'0'9641,"12"-2"-8050,-3 1-1434,0-1-1,1 0 1,-1 0 0,-1-1 0,1 0-1,0-1 1,-1 0 0,0 0 0,1-1 0,12-10-1,-18 12-105,2 1-3,-1-1 0,-1 0 0,1 0-1,0 0 1,-1-1 0,1 1 0,-1-1 0,0 0 0,0 0 0,-1 0 0,1 0 0,-1 0 0,0-1-1,0 1 1,0-1 0,-1 0 0,3-8 0,-5 12-35,1 0 0,0 0 0,-1 1 0,1-1 0,-1 0-1,1 0 1,-1 1 0,1-1 0,-1 0 0,1 1 0,-1-1 0,1 1 0,-1-1-1,0 1 1,1-1 0,-1 1 0,0-1 0,0 1 0,1 0 0,-1-1 0,0 1-1,0 0 1,0 0 0,1-1 0,-1 1 0,0 0 0,0 0 0,0 0 0,0 0-1,0 0 1,1 0 0,-1 0 0,0 0 0,0 1 0,0-1 0,1 0 0,-1 0 0,0 1-1,-1 0 1,-36 12 262,25-2-277,-1-1-1,2 2 0,-1 0 1,2 0-1,0 1 0,-10 14 1,15-17-2,0-1 1,0 1 0,1 0 0,0 0 0,0 0 0,1 1-1,1-1 1,0 1 0,1 0 0,-2 12 0,4-22 1,0 0 0,0 1 1,0-1-1,0 0 0,0 1 1,0-1-1,0 0 0,1 0 1,-1 1-1,1-1 0,-1 0 1,1 0-1,-1 0 0,1 1 1,-1-1-1,1 0 0,0 0 1,0 0-1,0 0 0,0 0 1,-1 0-1,1 0 0,0-1 1,1 1-1,-1 0 0,0 0 1,1 0-1,2 0 5,0 1 0,0-1-1,0 0 1,0 0 0,0-1 0,0 1 0,0-1 0,0 0-1,5 0 1,4-2-210,1 1-1,0-2 0,0 0 1,19-7-1,48-30-4603,-67 32 2583,-1-2 1,0 0 0,18-17 0,-3-4-3752</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16.068"/>
    </inkml:context>
    <inkml:brush xml:id="br0">
      <inkml:brushProperty name="width" value="0.025" units="cm"/>
      <inkml:brushProperty name="height" value="0.025" units="cm"/>
    </inkml:brush>
  </inkml:definitions>
  <inkml:trace contextRef="#ctx0" brushRef="#br0">110 1 14894,'0'0'9059,"-2"9"-8818,-36 117 1187,-31 138 3790,69-232-5003,0-32-207,0 1 0,1 0-1,-1-1 1,0 1 0,1-1 0,-1 1 0,0-1 0,1 1 0,-1-1-1,0 1 1,1-1 0,-1 1 0,1-1 0,-1 0 0,1 1-1,-1-1 1,1 0 0,-1 1 0,1-1 0,0 0 0,-1 0 0,1 1-1,-1-1 1,1 0 0,0 0 0,0 0 0,2 0 16,0-1-1,0 0 1,0 0 0,0 0 0,0 0 0,0 0 0,0-1 0,0 1-1,-1-1 1,1 0 0,-1 0 0,1 0 0,-1 0 0,4-4 0,6-7 18,0-1 1,-1-1 0,15-26 0,21-26 31,-46 75-138,-1 0 0,0 0 0,0 0 0,0 0 0,-1 0 0,-3 15 0,-3-1 71,4-16-3,1 0-1,0 1 0,0-1 0,1 1 0,-2 12 0,3-18-2,0-1-1,0 0 1,0 1-1,1-1 1,-1 1-1,0-1 1,0 0-1,0 1 1,0-1-1,1 1 1,-1-1-1,0 0 1,0 1-1,1-1 0,-1 0 1,0 1-1,1-1 1,-1 0-1,0 0 1,1 1-1,-1-1 1,1 0-1,-1 0 1,0 0-1,1 1 1,-1-1-1,1 0 1,-1 0-1,1 0 1,-1 0-1,0 0 1,1 0-1,-1 0 0,1 0 1,-1 0-1,1 0 1,-1 0-1,1 0 1,-1 0-1,0 0 1,1-1-1,0 1 1,16-5 75,-7-2-84,1 0 1,-1 0 0,0-1 0,0 0 0,13-15 0,30-25-105,-52 48 106,-1 0-1,0 0 1,0-1 0,0 1 0,0 0 0,1 0 0,-1 0 0,0 0 0,0 0 0,0 0-1,1 0 1,-1 0 0,0 0 0,0 0 0,1 0 0,-1 0 0,0 0 0,0 0 0,0 0-1,1 0 1,-1 0 0,0 0 0,0 0 0,0 0 0,1 0 0,-1 0 0,0 0 0,0 0-1,0 1 1,0-1 0,1 0 0,-1 0 0,0 0 0,0 0 0,0 0 0,0 1 0,1-1-1,-1 0 1,0 0 0,0 0 0,0 0 0,0 1 0,0-1 0,0 0 0,0 0 0,0 0-1,0 1 1,0-1 0,0 0 0,0 1 0,2 18-89,-6 21 85,-3-18 18,4-16-3,1 0 0,0 0 0,1 0 0,-1 0 0,0 12 0,23-24 208,-7-3-206,0-1-1,-1 0 0,14-14 1,-20 16-49,1 0 1,1 1-1,-1 0 1,1 0-1,0 1 1,1 0-1,-1 0 1,1 1-1,21-7 1,-31 12 39,0 0 1,1 0-1,-1 0 1,0 0 0,1 0-1,-1 0 1,0 0 0,0 0-1,1 0 1,-1 0 0,0 0-1,1 0 1,-1 1 0,0-1-1,1 0 1,-1 0 0,0 0-1,0 0 1,1 0 0,-1 1-1,0-1 1,0 0 0,1 0-1,-1 0 1,0 1 0,0-1-1,0 0 1,0 0 0,1 1-1,-1-1 1,0 0 0,0 1-1,0-1 1,0 0 0,0 0-1,0 1 1,0-1 0,0 0-1,0 1 1,0-1-1,0 1 1,-1 19-81,-10 17-25,3-15 142,10-17 45,24-21 76,-17 10-144,34-21-34,-41 25 12,1 1 0,-1 0 0,1 0 0,0 0 0,-1 0 0,1 1 0,0-1 0,0 1 0,0-1 0,-1 1 0,1 0 0,0 0 0,0 0 0,0 1 0,4 0 0,-6-1 10,0 1-1,0 0 0,-1-1 0,1 1 0,0 0 0,0-1 0,-1 1 1,1 0-1,-1 0 0,1 0 0,0-1 0,-1 1 0,1 0 1,-1 0-1,0 0 0,1 0 0,-1 0 0,0 0 0,0 0 1,1 0-1,-1 0 0,0 0 0,0 0 0,0 0 0,0 0 1,-1 2-1,1-3 9,0 1 1,0 0 0,0 0 0,0 0-1,-1-1 1,1 1 0,0 0 0,1 0 0,-1 0-1,0 0 1,0-1 0,0 1 0,0 0-1,1 0 1,-1-1 0,0 1 0,1 0-1,-1 0 1,0-1 0,1 1 0,-1 0-1,1-1 1,-1 1 0,1-1 0,-1 1-1,1 0 1,0-1 0,-1 0 0,1 1-1,0-1 1,-1 1 0,1-1 0,0 0-1,0 1 1,-1-1 0,1 0 0,0 0-1,0 1 1,0-1 0,1 0 0,-4 13-6955,0-8 1341</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16.711"/>
    </inkml:context>
    <inkml:brush xml:id="br0">
      <inkml:brushProperty name="width" value="0.025" units="cm"/>
      <inkml:brushProperty name="height" value="0.025" units="cm"/>
    </inkml:brush>
  </inkml:definitions>
  <inkml:trace contextRef="#ctx0" brushRef="#br0">124 169 6822,'0'0'22240,"0"-9"-21546,1-3-485,1 1 0,1-1 0,-1 1 1,2 0-1,4-11 0,-7 21-187,-1 0 0,1 0 0,-1 0 1,1-1-1,-1 1 0,1 0 0,-1 0 1,0 0-1,1 0 0,-1-1 0,0 1 1,0 0-1,0 0 0,0 0 0,0-1 1,0 1-1,-1 0 0,1 0 0,0 0 1,0 0-1,-1-1 0,1 1 0,-1 0 1,1 0-1,-1 0 0,0-1 0,-1 1-18,1 1-1,0-1 1,-1 1-1,1-1 1,0 1-1,-1 0 1,1 0-1,-1-1 1,1 1 0,0 0-1,-1 0 1,1 0-1,-1 1 1,1-1-1,0 0 1,-1 0-1,1 1 1,-2 0-1,-5 1-22,1 1 0,-1 0 0,1 1 0,0 0 0,0 0 0,-11 9 0,11-6 6,0-1 1,1 2-1,0-1 1,-9 16-1,13-19 8,0-1-1,1 1 0,-1-1 0,1 1 0,0-1 1,0 1-1,0 0 0,0 0 0,1-1 0,-1 1 1,1 0-1,0 0 0,0 0 0,1 0 1,0 3-1,-1-5 4,1-1 0,0 1 0,0-1 0,0 1 0,0-1 0,0 0 1,0 1-1,0-1 0,0 0 0,0 0 0,1 0 0,-1 0 0,0 0 0,1 0 0,-1 0 1,1-1-1,-1 1 0,1 0 0,-1-1 0,1 1 0,-1-1 0,1 0 0,0 1 0,-1-1 1,3 0-1,49 1 57,-41-2-35,10-1 4,0-1 0,-1-1 0,43-13 0,-44 10-65,1 2-1,-1 0 0,1 1 1,31-2-1,-51 6 32,-1 0 0,0 0 0,1 0 0,-1 0 0,0 0 0,1 0 0,-1 0 0,0 0 0,1 0 0,-1 0 0,0 0 0,0 1 0,1-1 0,-1 0 0,0 0 0,1 0 0,-1 0 0,0 0 0,0 1 0,1-1 0,-1 0-1,0 0 1,0 0 0,1 1 0,-1-1 0,0 0 0,0 0 0,0 1 0,1-1 0,-1 0 0,0 1 0,0-1 0,0 0 0,0 0 0,0 1 0,0-1 0,0 0 0,1 1 0,-8 14-24,6-13 56,0 0 1,-1 0-1,1-1 0,-1 1 0,1-1 0,-1 1 1,0-1-1,1 1 0,-1-1 0,0 0 1,0 0-1,0 0 0,0 0 0,0 0 1,-4 0-1,6-26 453,0 17-437,6-153 122,-6 160-207,0 0 1,0 0 0,1 0 0,-1 1-1,0-1 1,1 0 0,-1 1 0,1-1 0,-1 0-1,1 1 1,-1-1 0,1 0 0,-1 1-1,1-1 1,-1 1 0,1-1 0,0 1 0,-1-1-1,1 1 1,0 0 0,-1-1 0,1 1-1,0 0 1,0-1 0,-1 1 0,1 0 0,0 0-1,0 0 1,0 0 0,0 0 0,30 0-6601,-21 1 2187,14 0-9847</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17.308"/>
    </inkml:context>
    <inkml:brush xml:id="br0">
      <inkml:brushProperty name="width" value="0.025" units="cm"/>
      <inkml:brushProperty name="height" value="0.025" units="cm"/>
    </inkml:brush>
  </inkml:definitions>
  <inkml:trace contextRef="#ctx0" brushRef="#br0">177 7 14926,'0'0'12860,"-11"-2"-12080,4 1-714,1 0 1,0 0-1,-1 0 1,1 1 0,0 0-1,-1 0 1,1 1-1,0 0 1,-1 0-1,1 0 1,0 1 0,0 0-1,0 0 1,0 0-1,0 1 1,-9 6-1,9-5-31,2-3-31,1 1 0,-1 0 0,1 0 0,0 1 0,0-1 0,-1 1 0,2 0 0,-1-1 0,0 1 0,0 1 0,1-1 0,0 0 0,-4 6 0,10-7-47,-1-1-1,1 0 0,-1-1 1,1 1-1,-1-1 1,1 1-1,-1-1 0,1 0 1,-1 0-1,4-1 1,-1 1-28,18-1-132,5 1-22,48 5 0,-70-5 183,0 2 0,0-1 0,0 1-1,-1 0 1,1 0 0,-1 0 0,1 1 0,-1 0 0,0 1 0,0-1-1,0 1 1,7 7 0,-12-10 46,0 0-1,0 0 1,0 0-1,0 0 1,0 0-1,0 0 1,-1 0 0,1 1-1,-1-1 1,1 0-1,-1 1 1,1-1-1,-1 0 1,0 1-1,1-1 1,-1 0 0,0 1-1,0-1 1,0 0-1,0 1 1,0-1-1,0 0 1,-1 1-1,1-1 1,0 1-1,-1-1 1,1 0 0,-1 0-1,1 1 1,-1-1-1,0 0 1,0 0-1,1 0 1,-1 0-1,0 0 1,0 0-1,0 0 1,0 0 0,0 0-1,0 0 1,0 0-1,-1 0 1,1-1-1,0 1 1,-2 0-1,-9 6 196,1-1 0,-1 0-1,-20 7 1,26-11-164,-7 3 22,0 0 0,-1-1 0,1-1 0,-1 0 0,-28 2 0,42-5-96,-1 0-1,1 0 1,0 0 0,0 0-1,-1 0 1,1 0 0,0 0 0,-1 0-1,1 0 1,0 0 0,-1 0 0,1 0-1,0 0 1,-1 0 0,1 0 0,0 0-1,0 0 1,-1 0 0,1 0 0,0-1-1,-1 1 1,1 0 0,0 0-1,0 0 1,0 0 0,-1-1 0,1 1-1,0 0 1,0 0 0,0-1 0,-1 1-1,1 0 1,0 0 0,0-1 0,0 1-1,0 0 1,0-1 0,0 1 0,-1 0-1,1-1 1,0 1 0,0 0 0,0 0-1,0-1 1,0 0 0,10-16-2468,22-12-2864,3 7 187,6 2-1409</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17.763"/>
    </inkml:context>
    <inkml:brush xml:id="br0">
      <inkml:brushProperty name="width" value="0.025" units="cm"/>
      <inkml:brushProperty name="height" value="0.025" units="cm"/>
    </inkml:brush>
  </inkml:definitions>
  <inkml:trace contextRef="#ctx0" brushRef="#br0">152 346 12876,'0'0'8937,"-11"3"-8110,2 1-663,-1-1-1,1 1 1,0 1 0,0 0-1,0 0 1,0 1 0,-11 9-1,15-10-84,0-1-1,0 1 1,0 0-1,1 1 1,-1-1 0,1 1-1,1 0 1,-1 0-1,1 0 1,0 0-1,0 1 1,1-1 0,0 1-1,-2 7 1,4-13-75,0 0-1,0 0 1,0 0 0,0 0-1,0 0 1,0 0 0,1 0 0,-1 0-1,0 0 1,0 0 0,1 0-1,-1 0 1,1-1 0,-1 1 0,0 0-1,1 0 1,0 0 0,-1-1 0,1 1-1,-1 0 1,1-1 0,0 1-1,0 0 1,-1-1 0,1 1 0,0-1-1,0 1 1,0-1 0,0 0 0,-1 1-1,1-1 1,0 0 0,0 1-1,0-1 1,0 0 0,0 0 0,0 0-1,0 0 1,0 0 0,0 0-1,0 0 1,0 0 0,1-1 0,45-6 254,-31 1-219,0 0 1,0-1-1,-1-1 1,0-1 0,0 0-1,-1-1 1,0 0 0,13-13-1,-8 5-14,-1 0 0,-1-1 0,-1-1-1,25-39 1,-33 46 88,0-1 0,-1 0 0,-1 0-1,0-1 1,-1 0 0,-1 0 0,0 0 0,-1-1 0,-1 1 0,0-1 0,-1 0-1,-1 1 1,-2-22 0,2 35-111,0-1 0,-1 1 1,1-1-1,-1 1 0,1-1 0,-1 1 0,0-1 0,0 1 1,0 0-1,-1 0 0,1-1 0,-1 1 0,1 0 0,-1 0 1,1 0-1,-1 1 0,0-1 0,0 0 0,0 1 0,0-1 0,0 1 1,0 0-1,-1-1 0,1 1 0,0 0 0,-1 0 0,1 1 1,-1-1-1,1 0 0,-1 1 0,1-1 0,-1 1 0,1 0 1,-1 0-1,1 0 0,-1 0 0,-3 1 0,-2 1-18,0-1-1,1 1 0,0 1 1,-1 0-1,1-1 0,0 2 1,0-1-1,0 1 1,1 0-1,-1 1 0,-5 5 1,0 1 16,1 1 1,0 0 0,-17 25-1,25-33 2,1-1-1,0 1 0,-1 0 0,1 0 0,0 0 1,1 0-1,-1 0 0,1 1 0,0-1 0,0 0 1,0 1-1,1-1 0,-1 1 0,1-1 0,0 1 1,0-1-1,1 1 0,-1-1 0,2 5 0,0-6 1,0-1 0,-1 1 1,1-1-1,0 0 0,0 1 0,1-1 0,-1 0 0,0 0 0,1 0 0,-1-1 0,1 1 0,0-1 0,-1 1 0,1-1 0,0 0 0,0 0 0,0 0 0,0 0 0,4 0 0,68 8-269,-54-7-62,-12-2 239,-1 1 0,1 1-1,-1-1 1,1 1 0,-1 1 0,0-1 0,0 2-1,0-1 1,12 7 0,-18-8 90,1 0 1,-1 1-1,0-1 0,1 1 1,-1-1-1,0 1 1,0 0-1,-1-1 0,1 1 1,0 0-1,-1 0 0,0 0 1,0 0-1,0 1 1,0-1-1,0 0 0,-1 0 1,1 1-1,-1-1 1,0 0-1,0 1 0,0-1 1,0 0-1,-1 1 1,1-1-1,-1 0 0,-2 6 1,-2 5 50,-1-1 0,-1 0 0,0 0 0,-1 0 0,0-1 0,-1 0 0,0-1 0,-14 14 0,23-28-4402,1-12-4217</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18.093"/>
    </inkml:context>
    <inkml:brush xml:id="br0">
      <inkml:brushProperty name="width" value="0.025" units="cm"/>
      <inkml:brushProperty name="height" value="0.025" units="cm"/>
    </inkml:brush>
  </inkml:definitions>
  <inkml:trace contextRef="#ctx0" brushRef="#br0">1 0 8456</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19.048"/>
    </inkml:context>
    <inkml:brush xml:id="br0">
      <inkml:brushProperty name="width" value="0.025" units="cm"/>
      <inkml:brushProperty name="height" value="0.025" units="cm"/>
    </inkml:brush>
  </inkml:definitions>
  <inkml:trace contextRef="#ctx0" brushRef="#br0">130 447 11307,'0'0'1975,"4"-11"459,-3 7-2121,17-51 3428,-11 8 2423,-7 46-6109,0 1 0,0-1 1,0 1-1,-1-1 0,1 1 1,0-1-1,0 1 0,0-1 0,0 1 1,-1-1-1,1 1 0,0 0 1,0-1-1,-1 1 0,1-1 0,0 1 1,-1-1-1,1 1 0,-1 0 1,1-1-1,0 1 0,-1 0 0,1 0 1,-1-1-1,1 1 0,-1 0 0,1 0 1,-1 0-1,1-1 0,-1 1 1,1 0-1,-1 0 0,1 0 0,-1 0 1,1 0-1,-1 0 0,0 0 1,1 0-1,-1 0 0,1 0 0,-1 0 1,1 1-1,-1-1 0,1 0 1,-1 0-1,1 0 0,0 1 0,-1-1 1,1 0-1,-1 1 0,1-1 1,-1 0-1,1 1 0,-1 0 0,-27 18 6,20-10-51,-57 66 36,60-70-38,1 1-1,1 0 0,-1-1 1,1 1-1,0 1 0,0-1 1,0 0-1,1 1 1,0 0-1,0-1 0,0 12 1,2-18-5,0 1 1,1-1 0,-1 1 0,1-1-1,0 0 1,-1 1 0,1-1 0,-1 0 0,1 0-1,-1 1 1,1-1 0,0 0 0,-1 0-1,1 0 1,0 0 0,-1 0 0,1 0 0,0 0-1,-1 0 1,1 0 0,-1 0 0,1 0-1,0 0 1,-1 0 0,1 0 0,0-1 0,-1 1-1,1 0 1,-1 0 0,1-1 0,0 0-1,23-8 122,-4-4-91,0-1-1,-1 0 1,-1-2-1,0 0 1,-1-1-1,-1-1 1,-1 0-1,-1-1 1,0-1-1,12-24 1,-17 20 35,-8 14-69,-7 12-155,-11 19 118,1 0-1,2 1 1,0 0 0,1 1-1,1 1 1,1 0 0,2 1-1,-9 30 1,16-50 39,1 0 1,0 0-1,0 0 1,0 0-1,0 0 1,1 0-1,0 8 1,1-12 0,-1 0-1,0 1 1,1-1 0,-1 0-1,1 0 1,0 0 0,-1 0-1,1 0 1,0 0 0,0 0 0,-1 0-1,1 0 1,0 0 0,0-1-1,0 1 1,0 0 0,0 0 0,0-1-1,0 1 1,1-1 0,-1 1-1,0-1 1,0 0 0,0 1 0,0-1-1,1 0 1,-1 0 0,0 1-1,0-1 1,1 0 0,-1-1-1,0 1 1,2 0 0,9-1 33,-1-1-1,1 0 1,-1-1 0,0 0-1,0-1 1,0 0 0,-1-1 0,1 0-1,-1 0 1,0-1 0,0-1-1,12-10 1,6-6-38,-1-1 1,41-48-1,-47 46 1,0-2-1,-1 0 1,-2-1-1,17-39 1,-26 49-6,0-1 1,-2-1-1,-1 1 1,0-1 0,-1-1-1,-2 1 1,3-40-1,-7 62 3,1-1-1,0 0 0,0 0 0,0 0 0,0 0 1,0 0-1,0 0 0,0 0 0,0 0 1,0 0-1,0 0 0,0 1 0,0-1 1,-1 0-1,1 0 0,0 0 0,0 0 1,0 0-1,0 0 0,0 0 0,0 0 1,0 0-1,-1 0 0,1 0 0,0 0 1,0 0-1,0 0 0,0 0 0,0 0 1,0 0-1,0 0 0,-1 0 0,1 0 1,0 0-1,0 0 0,0 0 0,0 0 0,0 0 1,0 0-1,0 0 0,0 0 0,0-1 1,-1 1-1,1 0 0,0 0 0,0 0 1,0 0-1,0 0 0,0 0 0,0 0 1,0 0-1,0 0 0,0 0 0,0-1 1,0 1-1,0 0 0,0 0 0,0 0 1,0 0-1,0 0 0,0 0 0,0 0 1,0-1-1,-12 16-115,-9 22 69,-22 70 53,-37 141-1,-16 43 50,78-250-45,12-29-1,0 0-1,0 1 0,1 0 1,1 0-1,0 0 1,-3 27-1,20-43 231,7-14-110,-2-1 1,0-1-1,25-34 1,-12 15-94,53-73-80,-5-3 0,-5-4 0,92-197-1,-152 290-15,-13 34-183,-17 44-2,-24 45 280,-91 256 755,131-352-768,-2 3 28,0 0 0,0 0 0,1 1 0,0-1 0,0 1 0,1-1-1,-1 1 1,1-1 0,0 1 0,2 6 0,-2-11-44,0-1 0,0 0 1,0 0-1,0 0 0,0 0 0,0 0 1,0 0-1,1 1 0,-1-1 0,0 0 1,0 0-1,0 0 0,0 0 0,0 0 1,0 0-1,1 0 0,-1 0 0,0 0 1,0 0-1,0 0 0,0 0 0,1 0 1,-1 1-1,0-1 0,0 0 0,0 0 1,0-1-1,1 1 0,-1 0 0,0 0 1,0 0-1,0 0 0,0 0 0,1 0 1,-1 0-1,0 0 0,0 0 0,0 0 1,0 0-1,0 0 0,1 0 0,-1-1 1,0 1-1,0 0 0,0 0 0,0 0 1,0 0-1,0 0 0,0 0 0,0-1 1,1 1-1,-1 0 0,0 0 0,0 0 1,0 0-1,0-1 0,0 1 0,5-10-170,-2-15-173,-1 0-1,-1 0 0,-1 1 0,-2-1 0,0 0 0,-11-45 1,6 34 585,1-1 0,0-39 0,8 76-189,-1 0 0,1 0 0,0 1 0,-1-1 0,1 1 0,-1-1 0,1 1 0,-1 0-1,0 0 1,1-1 0,-1 1 0,0 0 0,2 2 0,10 6-61,-1 0 0,1-1 1,17 8-1,22 3-3292,-12-9-2841</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19.736"/>
    </inkml:context>
    <inkml:brush xml:id="br0">
      <inkml:brushProperty name="width" value="0.025" units="cm"/>
      <inkml:brushProperty name="height" value="0.025" units="cm"/>
    </inkml:brush>
  </inkml:definitions>
  <inkml:trace contextRef="#ctx0" brushRef="#br0">46 47 12620,'-11'1'1505,"-13"3"1386,14 2 2477,36-7-1395,-4 1-3174,18-8-38,-31 5-613,0 1 0,0 0-1,0 0 1,0 1-1,1 0 1,-1 1-1,1 0 1,-1 1 0,10 1-1,-18-1-149,1 0 0,-1 0 0,0 0 1,1 0-1,-1 0 0,0 0 0,0 0 0,0 1 0,0-1 0,0 0 0,0 1 0,0-1 1,0 1-1,-1-1 0,1 1 0,-1 0 0,1-1 0,-1 1 0,1-1 0,-1 1 1,0 0-1,0-1 0,0 1 0,0 0 0,0-1 0,0 1 0,-1 0 0,0 2 0,-11 50-12,2-33 71,0 0 1,-24 32-1,17-27-26,17-26-30,0 1 0,-1-1 0,1 0 0,-1 1 0,1-1 0,0 0 0,-1 1 0,1-1 0,0 1 1,-1-1-1,1 1 0,0-1 0,0 1 0,-1-1 0,1 1 0,0-1 0,0 1 0,0-1 0,0 1 1,0-1-1,0 1 0,0-1 0,0 1 0,0-1 0,0 1 0,0 0 0,0-1 0,0 1 0,0-1 0,1 1 1,-1-1-1,0 1 0,0-1 0,0 1 0,1 0 0,19-4 84,23-19 148,-21 5-111,-1 0 0,37-40 0,-49 46-55,0 0 1,0 0 0,-1-1 0,-1 0-1,0 0 1,0-1 0,6-19 0,-12 29-29,-1-1-1,1 1 1,-1 0 0,0 0 0,0-1 0,0 1 0,0 0-1,0-1 1,-2-2 0,2 5-39,0 0-1,0 1 1,0-1 0,0 1 0,0-1 0,-1 1-1,1-1 1,0 1 0,0-1 0,-1 1-1,1-1 1,0 1 0,-1 0 0,1-1-1,0 1 1,-1-1 0,1 1 0,-1 0-1,1-1 1,-1 1 0,1 0 0,-1 0 0,1-1-1,-1 1 1,1 0 0,-1 0 0,1 0-1,-1 0 1,1 0 0,-1-1 0,1 1-1,-1 0 1,0 0 0,1 0 0,-1 0-1,1 1 1,-1-1 0,1 0 0,-1 0-1,1 0 1,-1 0 0,1 1 0,-1-1 0,1 0-1,-1 0 1,1 1 0,-1-1 0,1 0-1,-1 1 1,1-1 0,0 0 0,-1 1-1,1-1 1,0 1 0,-1-1 0,1 1-1,0-1 1,-1 1 0,1-1 0,0 1-1,-2 1-31,1 0 0,0-1-1,-1 1 1,1 0-1,0-1 1,0 1-1,0 0 1,0 0-1,0 0 1,1 0 0,-1 0-1,1 0 1,-1 0-1,1 0 1,0 0-1,-1 0 1,1 0-1,1 4 1,7 10-3209,13-9-4582,-5-7 1278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3.264"/>
    </inkml:context>
    <inkml:brush xml:id="br0">
      <inkml:brushProperty name="width" value="0.025" units="cm"/>
      <inkml:brushProperty name="height" value="0.025" units="cm"/>
    </inkml:brush>
  </inkml:definitions>
  <inkml:trace contextRef="#ctx0" brushRef="#br0">545 86 15310,'0'0'4789,"5"-10"-2872,-2 5-1746,0 0 0,0 0 0,0 0 0,1 0 1,-1 1-1,1-1 0,0 1 0,1 0 1,-1 0-1,1 1 0,-1-1 0,1 1 1,0 0-1,0 1 0,1-1 0,-1 1 1,1 0-1,-1 0 0,1 0 0,-1 1 1,1 0-1,0 0 0,0 1 0,-1-1 0,7 2 1,-2 1-95,-14 4-46,-18 8 12,20-13-34,-228 108 462,146-73 4,3 3-1,-116 74 1,193-110-439,-1 0-2,1-1 1,-1 1-1,1 0 0,0 0 0,0 1 0,0-1 0,0 1 1,0 0-1,1 0 0,0 0 0,0 0 0,0 1 0,0-1 1,1 1-1,0 0 0,0 0 0,-3 7 0,6-11-31,-1 1-1,0-1 1,0 0-1,0 0 1,1 1-1,-1-1 0,0 0 1,1 0-1,0 0 1,-1 0-1,1 0 1,-1 0-1,1 0 1,0 0-1,0 0 1,0 0-1,-1 0 0,1 0 1,0 0-1,0 0 1,0-1-1,0 1 1,1 0-1,-1-1 1,0 1-1,2 0 1,38 11 43,-29-10-25,408 96-1110,-376-91-1899,0-1 0,51 1 1,0-7-7909</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20.501"/>
    </inkml:context>
    <inkml:brush xml:id="br0">
      <inkml:brushProperty name="width" value="0.025" units="cm"/>
      <inkml:brushProperty name="height" value="0.025" units="cm"/>
    </inkml:brush>
  </inkml:definitions>
  <inkml:trace contextRef="#ctx0" brushRef="#br0">132 21 7431,'0'0'18679,"-10"-4"-18028,8 3-640,1 0 16,-1-1 0,-1 1 0,1 0 0,0 0 0,0 0 0,0 0 0,-1 0 0,1 1 0,0-1 0,-1 1 0,1-1 0,0 1 0,-1 0 0,1 0 0,-1 0 0,1 0-1,-1 0 1,1 1 0,0-1 0,-1 1 0,1-1 0,0 1 0,-1 0 0,1 0 0,0 0 0,0 0 0,0 1 0,0-1 0,0 0 0,0 1 0,0-1 0,1 1 0,-1 0 0,0 0 0,1 0 0,-1 0 0,0 2 0,-3 1-11,2-1 1,-1 1-1,0 1 0,1-1 1,0 0-1,0 1 0,1 0 1,-1 0-1,1-1 0,0 1 1,1 1-1,0-1 0,0 0 1,0 0-1,0 8 1,2-14-14,-1 1 0,0 0 0,1-1 0,-1 1 0,1-1 0,-1 1 0,1-1 1,-1 1-1,1-1 0,0 1 0,-1-1 0,1 0 0,0 1 0,-1-1 0,1 0 1,0 0-1,-1 1 0,1-1 0,0 0 0,-1 0 0,1 0 0,0 0 0,0 0 1,-1 0-1,1 0 0,1 0 0,24-1 176,-21 1-117,78-13 293,-68 10-364,1 0-1,0 0 1,-1 2-1,1 0 1,0 1-1,20 1 0,-34 0 24,1 0-1,-1 0 1,1 0-1,-1 0 0,0 1 1,0-1-1,1 1 1,-1-1-1,0 1 0,0 0 1,0 0-1,-1 0 1,1 0-1,0 0 0,-1 0 1,1 0-1,-1 0 1,0 1-1,1-1 0,-1 1 1,-1-1-1,1 1 1,0-1-1,0 1 0,-1-1 1,0 1-1,1 0 1,-1-1-1,0 1 0,0 0 1,-1-1-1,1 1 1,0 0-1,-1-1 0,0 1 1,1-1-1,-1 1 1,0-1-1,0 1 0,-1-1 1,1 0-1,0 1 1,-1-1-1,1 0 0,-1 0 1,0 0-1,0 0 1,-3 3-1,4-5 16,1 0 0,-1 0 0,1 0 0,-1 0-1,1 0 1,-1 1 0,1-1 0,-1 0 0,1 0 0,-1 0 0,1 0 0,-1-1 0,1 1-1,-1 0 1,1 0 0,-1 0 0,1 0 0,-1 0 0,1-1 0,-1 1 0,1 0 0,0 0-1,-1-1 1,1 1 0,-1 0 0,1-1 0,0 1 0,-1 0 0,1-1 0,0 1-1,-1 0 1,1-1 0,0 1 0,0-1 0,-1 1 0,1-1 0,0 1 0,0-1 0,0 1-1,0-1 1,0 1 0,0-1 0,-1 1 0,1-1 0,0 1 0,0-1 0,1 1 0,-1-1-1,0 1 1,0-2 0,0-35 1725,0 27-1543,0-127-211,1 137-18,-1-1 0,0 1 0,1-1 1,-1 0-1,0 1 0,1-1 0,-1 1 0,1-1 0,-1 1 1,1-1-1,-1 1 0,1-1 0,-1 1 0,1-1 0,-1 1 1,1 0-1,0-1 0,-1 1 0,1 0 0,0-1 0,-1 1 0,1 0 1,0 0-1,-1 0 0,1 0 0,0 0 0,-1 0 0,1 0 1,0 0-1,1 0 0,29 0-947,-22 1 684,155-15-958,-163 14 1245,0 0-1,1 0 0,-1 0 0,0 0 0,1 0 1,-1 0-1,0 0 0,1 1 0,-1-1 0,0 1 0,1-1 1,-1 1-1,0-1 0,0 1 0,0 0 0,0-1 1,1 1-1,-1 0 0,0 0 0,0 0 0,0 0 0,-1 0 1,1 0-1,0 0 0,0 0 0,-1 0 0,1 1 1,0-1-1,-1 0 0,1 0 0,-1 1 0,0-1 0,1 0 1,-1 1-1,0-1 0,0 0 0,0 1 0,0-1 1,0 0-1,0 1 0,0-1 0,0 0 0,0 1 0,-1-1 1,1 0-1,-1 2 0,-2 8 140,0 1-1,-1-1 1,-1 0 0,-5 11-1,7-17-54,6-2 482,7-8-437,10-9-116,-3-1-51,-10 8-18,-1 1 0,1 0 0,1 0 0,-1 1 0,1-1 0,0 2 1,0-1-1,0 1 0,1 0 0,14-4 0,-22 9 42,0-1-1,0 1 1,0 0 0,0-1 0,0 1 0,0 0 0,-1-1 0,1 1 0,0 0 0,-1 0 0,1 0 0,0 0-1,-1-1 1,1 1 0,-1 0 0,1 0 0,-1 0 0,0 0 0,1 0 0,-1 0 0,0 1 0,0-1 0,0 0 0,0 0-1,0 0 1,0 0 0,0 0 0,0 0 0,0 0 0,0 0 0,0 0 0,-1 0 0,0 2 0,-5 40 96,-4-12-57,7-24 76,0 0 0,1 0 0,0 1 0,0-1 0,-1 15-1,4-22-124,-1 1-1,0-1 0,0 0 1,0 1-1,0-1 0,1 0 0,-1 0 1,0 1-1,0-1 0,1 0 1,-1 1-1,0-1 0,0 0 0,1 0 1,-1 0-1,0 1 0,1-1 1,-1 0-1,0 0 0,1 0 0,-1 0 1,0 0-1,1 1 0,-1-1 1,0 0-1,1 0 0,-1 0 0,0 0 1,1 0-1,-1 0 0,0 0 1,1 0-1,-1 0 0,0-1 0,1 1 1,-1 0-1,1 0 0,-1 0 1,0 0-1,0 0 0,1-1 0,-1 1 1,0 0-1,1 0 0,-1 0 1,0-1-1,0 1 0,1-1 0,17-9-3019,0-6-3208,3-4-2477</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20.921"/>
    </inkml:context>
    <inkml:brush xml:id="br0">
      <inkml:brushProperty name="width" value="0.025" units="cm"/>
      <inkml:brushProperty name="height" value="0.025" units="cm"/>
    </inkml:brush>
  </inkml:definitions>
  <inkml:trace contextRef="#ctx0" brushRef="#br0">53 113 13293,'0'0'14718,"12"3"-13795,36 8-112,-43-11-718,0 1 0,-1-2 0,1 1 0,-1-1-1,1 1 1,-1-1 0,1 0 0,-1-1-1,0 1 1,0-1 0,1 0 0,-1 0-1,0 0 1,0 0 0,-1-1 0,1 0-1,4-4 1,-3 3-74,0-1 0,0 1 0,-1-1 0,0 0 0,0 0 0,0 0 0,-1 0 0,0-1 1,0 1-1,4-12 0,-6 16-21,-1 0 0,0 1 1,1-1-1,-1 0 0,0 0 1,0 0-1,0 0 0,0 0 1,0 0-1,0 0 0,0 0 1,0 1-1,-1-1 0,1 0 0,0 0 1,0 0-1,-1 0 0,1 0 1,0 1-1,-1-1 0,1 0 1,-1 0-1,1 0 0,-1 1 1,0-1-1,1 0 0,-1 1 1,0-1-1,0 0 0,-2 0-16,1 0 0,0 0 0,-1 0 0,1 1 0,-1-1-1,1 1 1,0-1 0,-1 1 0,1 0 0,-1 0 0,-2 0 0,-3 1-18,0 0 0,0 0 0,0 1 1,1 0-1,-1 0 0,-13 7 1,11-4 26,0 1 1,1 0-1,0 1 1,1 0-1,-1 1 1,1-1-1,0 2 0,1-1 1,0 1-1,1 0 1,0 0-1,0 1 1,1 0-1,0 0 1,0 0-1,1 1 1,1 0-1,0-1 0,-3 17 1,6-25 0,0 1 1,0-1-1,0 1 1,1-1-1,-1 0 1,1 1-1,-1-1 1,1 0-1,0 1 1,0-1-1,0 0 1,0 0-1,0 0 1,0 0-1,0 0 1,1 0-1,-1 0 1,1 0-1,0 0 1,-1-1-1,1 1 1,0-1-1,0 1 1,0-1-1,0 0 1,0 0-1,0 0 1,1 0-1,-1 0 1,0 0-1,0 0 1,1-1-1,-1 1 0,0-1 1,1 0-1,3 0 1,5 1-195,0 0 0,-1-1-1,1 0 1,0-1 0,-1-1 0,1 0 0,13-3 0,-3-3-1078,0 0 0,0-2 1,-1 0-1,21-14 0,33-29-6174,-24 10-1552</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21.652"/>
    </inkml:context>
    <inkml:brush xml:id="br0">
      <inkml:brushProperty name="width" value="0.025" units="cm"/>
      <inkml:brushProperty name="height" value="0.025" units="cm"/>
    </inkml:brush>
  </inkml:definitions>
  <inkml:trace contextRef="#ctx0" brushRef="#br0">254 1 4100,'-8'7'9374,"-20"22"-7420,2 0 1,1 2-1,2 0 1,-22 38-1,29-40-1080,0 1 0,2 1 1,1 0-1,1 0 0,-10 48 0,20-72-785,1 0 0,-1 0 0,2 0 0,-1 0 0,1 0 0,1 8 0,-1-14-78,0 0-1,1 1 1,-1-1 0,1 1 0,-1-1-1,1 1 1,-1-1 0,1 0-1,0 0 1,0 1 0,0-1 0,0 0-1,0 0 1,0 0 0,0 0 0,0 0-1,0 0 1,0 0 0,1 0-1,-1 0 1,0-1 0,1 1 0,-1 0-1,0-1 1,1 1 0,-1-1 0,1 0-1,-1 1 1,1-1 0,-1 0-1,1 0 1,1 0 0,6 0-13,-1-1 1,1 1-1,-1-2 1,0 1 0,0-1-1,1 0 1,-1-1-1,-1 0 1,1 0-1,0-1 1,-1 0-1,1 0 1,-1-1-1,-1 0 1,8-6-1,-2 0-73,0 0-1,-1 0 0,-1-1 0,0 0 0,-1-1 1,0 0-1,9-18 0,-15 20 237,-14 26 153,-17 29 129,25-39-435,0 0 0,0 1-1,1 0 1,0 0 0,0-1-1,1 1 1,0 0 0,-1 11 0,3-16 6,1-1 0,0 1 1,-1-1-1,1 0 1,0 0-1,-1 0 1,1 0-1,0 0 1,-1 0-1,1 0 0,0-1 1,-1 1-1,1 0 1,0-1-1,-1 1 1,3-2-1,13-7-259,-1 0-1,0-1 1,-1-1 0,16-14-1,-14 12-364,0 0-1,29-16 0,-46 29 622,0 0-1,0 0 1,0-1-1,0 1 1,0 0-1,0 0 1,0 0 0,1 0-1,-1 0 1,0 0-1,0 0 1,0-1-1,0 1 1,1 0-1,-1 0 1,0 0-1,0 0 1,0 0 0,0 0-1,1 0 1,-1 0-1,0 0 1,0 0-1,0 0 1,1 0-1,-1 0 1,0 0-1,0 0 1,0 0 0,0 0-1,1 0 1,-1 0-1,0 1 1,0-1-1,0 0 1,0 0-1,0 0 1,1 0-1,-1 0 1,0 0-1,0 0 1,0 1 0,0-1-1,0 0 1,0 0-1,1 0 1,-1 0-1,0 0 1,0 1-1,0-1 1,0 0-1,0 0 1,0 0 0,0 1-1,0-1 1,0 0-1,0 0 1,0 0-1,-4 17 407,-13 17-62,6-16-276,6-12-22,0 1-1,1 0 1,-1 0 0,2 1-1,-1-1 1,1 1 0,0 0-1,1 0 1,-3 14-1,6-21-25,0-1 0,0 1 0,0-1 0,1 0-1,-1 1 1,0-1 0,0 0 0,1 0-1,-1 1 1,0-1 0,0 0 0,1 0-1,-1 0 1,0-1 0,0 1 0,1 0-1,-1 0 1,0-1 0,0 1 0,2-1-1,8-5 1,0 1-1,0-1 1,-1-1-1,1 0 1,13-12-1,-16 11-108,0 1 0,1 1-1,0 0 1,0 0 0,1 1 0,0 0 0,18-7-1,-42 47 725,12-32-617,1-1 1,0 0-1,0 1 0,0-1 0,0 1 0,0 0 0,0-1 0,1 1 0,-1 0 0,1-1 1,0 1-1,0 0 0,0 2 0,10 4 434,13-13-42,37-22-198,-51 21-433,0 0 1,1 0-1,-1 1 0,1 0 0,0 1 0,1 0 0,-1 1 0,18-2 1,-27 4 195,0 0 0,-1 0 0,1 0 0,-1 1 0,0-1 0,1 0 0,-1 0 0,1 1 0,-1-1 0,1 0 0,-1 1 0,0-1 0,1 0 0,-1 1 0,0-1 0,1 1 0,-1-1 0,0 1 0,1-1-1,-1 1 1,0-1 0,0 0 0,0 1 0,1 0 0,-1-1 0,0 1 0,0-1 0,0 1 0,0-1 0,0 1 0,0-1 0,0 1 0,0-1 0,0 1 0,0-1 0,-1 1 0,1-1 0,0 1 0,0-1 0,0 1 0,-1-1 0,1 1 0,0-1 0,0 1 0,-1 0 0,-11 23 2,8-17-145,-15 18-1223,5-11-3505,6-11-3213</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22.479"/>
    </inkml:context>
    <inkml:brush xml:id="br0">
      <inkml:brushProperty name="width" value="0.025" units="cm"/>
      <inkml:brushProperty name="height" value="0.025" units="cm"/>
    </inkml:brush>
  </inkml:definitions>
  <inkml:trace contextRef="#ctx0" brushRef="#br0">101 60 12844,'15'-16'2365,"-10"10"-1299,-1 1 1,1 0-1,-1 1 0,1-1 1,1 1-1,-1 0 0,11-6 1,-15 9-1007,-1 1 1,0 0-1,0 0 1,0 0-1,1 0 1,-1 0 0,0 0-1,0 0 1,1 0-1,-1 0 1,0 0-1,0 0 1,0 0-1,1 0 1,-1 0-1,0 0 1,0 0-1,0 1 1,1-1-1,-1 0 1,0 0 0,0 0-1,0 0 1,1 0-1,-1 0 1,0 0-1,0 1 1,0-1-1,0 0 1,0 0-1,1 0 1,-1 1-1,0-1 1,0 0 0,0 0-1,0 0 1,0 0-1,0 1 1,0-1-1,0 0 1,0 0-1,0 1 1,0-1-1,0 0 1,0 0-1,0 0 1,0 1-1,0-1 1,-1 19 703,-10 18-346,-57 97 1070,43-88-802,-30 72 1,53-112-664,-1 1 0,2-1-1,-1 0 1,0 1 0,1-1 0,1 1-1,-1 8 1,1-13-17,0-1-1,0 0 1,1 0 0,-1 1 0,0-1-1,1 0 1,-1 0 0,1 1 0,0-1-1,-1 0 1,1 0 0,0 0-1,0 0 1,-1 0 0,1 0 0,0 0-1,0 0 1,0 0 0,0-1-1,0 1 1,0 0 0,1-1 0,-1 1-1,0 0 1,0-1 0,0 1-1,1-1 1,-1 0 0,0 1 0,0-1-1,1 0 1,-1 0 0,0 0-1,1 0 1,-1 0 0,0 0 0,1 0-1,-1-1 1,0 1 0,3-1-1,3-1 13,1 0-1,0 0 0,0-1 0,-1 0 0,0-1 1,0 0-1,0 0 0,0 0 0,0-1 0,-1 0 1,10-10-1,7-7-171,30-40 0,-44 49 44,12-15-11,-17 26-31,-10 16-138,-6 12 181,0-3 93,1 0 1,1 0-1,2 1 0,0 0 1,1 0-1,2 1 0,-6 46 1,11-69 33,0 0 1,0 0-1,1 1 1,-1-1-1,0 0 1,1 0-1,-1 0 1,1 0-1,0 0 1,-1 0-1,1 0 1,0 0-1,0 0 1,0 0-1,1 0 1,-1 0-1,0-1 1,1 1-1,-1 0 1,1-1-1,0 1 1,-1-1-1,1 0 1,0 0-1,0 1 1,0-1-1,0 0 1,0-1-1,0 1 1,0 0-1,0-1 1,0 1-1,0-1 1,1 1-1,-1-1 1,0 0 0,0 0-1,0 0 1,1 0-1,-1 0 1,3-1-1,4 0 72,0-1 1,0 0-1,1 0 1,-2-1-1,1 0 0,0 0 1,0-1-1,14-9 0,-11 4-50,1 0 0,-1-1 0,0 0 0,-1-1 0,18-24 0,-24 29-16,0-1 0,0 0 0,-1-1 1,0 1-1,-1-1 0,0 0 1,0 1-1,0-1 0,-1-1 1,-1 1-1,1 0 0,0-13 1,-2 20-28,0 1 0,0-1 0,0 1 0,1-1 0,-1 1 0,0-1 0,0 1 0,0-1 0,0 1 0,0-1 0,0 0 0,0 1 0,-1-1 0,1 1 0,0-1 0,0 1 0,0-1 0,0 1 0,-1-1 0,1 1 0,0-1 0,0 1 0,-1-1 0,1 1 0,-1 0 0,1-1 0,0 1 0,-1-1 0,1 1 0,-1 0 0,1-1 0,-1 1 0,1 0 0,0 0 1,-1-1-1,1 1 0,-1 0 0,0 0 0,1 0 0,-1 0 0,1 0 0,-1 0 0,1-1 0,-1 1 0,1 0 0,-1 1 0,1-1 0,-1 0 0,0 0 0,1 0 0,-1 0 0,1 0 0,-1 0 0,1 1 0,-1-1 0,1 0 0,-1 0 0,1 1 0,0-1 0,-1 0 0,1 1 0,-1-1 0,1 1 0,0-1 0,-1 0 0,1 1 0,0-1 0,-1 1 0,1 0 0,-30 30-157,29-28-95,-45 67 1068,29-31-2620,9-2-7348,10-41 2626,6-10-5301</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22.824"/>
    </inkml:context>
    <inkml:brush xml:id="br0">
      <inkml:brushProperty name="width" value="0.025" units="cm"/>
      <inkml:brushProperty name="height" value="0.025" units="cm"/>
    </inkml:brush>
  </inkml:definitions>
  <inkml:trace contextRef="#ctx0" brushRef="#br0">0 1 16239,'0'0'10058</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23.433"/>
    </inkml:context>
    <inkml:brush xml:id="br0">
      <inkml:brushProperty name="width" value="0.025" units="cm"/>
      <inkml:brushProperty name="height" value="0.025" units="cm"/>
    </inkml:brush>
  </inkml:definitions>
  <inkml:trace contextRef="#ctx0" brushRef="#br0">192 276 13773,'0'0'1116,"-10"0"811,3-2-1727,-1 1 0,1 0 0,-1 1 1,1 0-1,-1 0 0,0 0 0,1 1 0,-1 0 1,1 1-1,0 0 0,-1 0 0,1 0 0,0 1 1,0 0-1,1 1 0,-1-1 0,0 1 0,1 1 1,-8 5-1,11-4-2,-1-1 1,1 1-1,0-1 1,0 1-1,0 0 1,1 0-1,0 1 1,0-1-1,1 0 1,-1 1 0,1-1-1,0 13 1,1-16-167,-1 1 0,1 0 1,0 0-1,0-1 0,1 1 1,-1 0-1,1 0 1,0-1-1,0 1 0,0-1 1,0 1-1,0-1 0,1 1 1,0-1-1,0 0 1,0 1-1,0-1 0,0 0 1,0-1-1,1 1 0,0 0 1,-1-1-1,6 4 1,-8-4 136,1-1 0,-1 1 0,0-1 0,1 1 0,-1-1 0,0 1 0,0-1 0,0 1 0,0-1 0,-1 1 0,1 0 0,0-1 0,-1 0 0,1 1 1,-1-1-1,1 1 0,-1-1 0,0 0 0,0 1 0,1-1 0,-1 0 0,0 1 0,-2 1 0,-7 18 1480,10-18-1644,0 0 0,-1 0 0,1 0-1,0 0 1,1-1 0,-1 1 0,0 0 0,1 0 0,0 0-1,-1-1 1,1 1 0,0 0 0,1-1 0,1 4-1,-2-5 1,1 1 0,-1-1-1,1-1 1,-1 1-1,1 0 1,0 0 0,-1 0-1,1-1 1,0 1 0,0-1-1,-1 0 1,1 1-1,0-1 1,0 0 0,-1 0-1,1 0 1,0 0-1,0 0 1,0-1 0,-1 1-1,1 0 1,0-1 0,0 0-1,-1 1 1,3-2-1,5-2 20,0 0-1,0 0 0,0-1 0,-1 0 0,0 0 0,0-1 0,12-11 0,51-56 33,-56 57-35,26-28 145,-2-3 0,42-65-1,-69 95-152,-2-2 0,0 0 0,0 0 0,-2-1 1,-1 0-1,0 0 0,-1-1 0,-1 1 0,-2-1 0,3-23 0,-6 44-28,0-1 1,0 1 0,0-1 0,0 1 0,0-1-1,0 1 1,0-1 0,0 1 0,0-1 0,0 1-1,-1-1 1,1 1 0,0-1 0,0 1 0,0-1 0,0 1-1,-1 0 1,1-1 0,0 1 0,-1-1 0,1 1-1,0 0 1,-1-1 0,1 1 0,0 0 0,-1-1-1,1 1 1,0 0 0,-1 0 0,1-1 0,-1 1-1,1 0 1,-1 0 0,1 0 0,-1-1 0,0 1-1,-21 6-215,-22 21 94,6 0 92,-54 52 0,84-71 56,0 0 1,0 0-1,1 1 1,0 0 0,1 0-1,0 1 1,0-1-1,1 1 1,0 0-1,1 1 1,0-1-1,-5 21 1,9-29-8,0 0 0,0-1 0,0 1 0,0 0 0,0-1 0,0 1 0,0 0 0,0 0 0,1-1 0,-1 1 0,1 0 0,-1-1 0,1 1 0,0-1 0,0 1 0,-1-1 0,1 1 0,0-1 0,0 1 0,0-1 0,1 0 0,-1 0 0,0 1 0,0-1 0,3 1 0,0 0 4,0 0 0,-1 0 0,1-1 1,1 0-1,-1 0 0,0 0 0,0 0 0,0 0 0,1-1 1,4 0-1,7 0 0,1-2 0,-1 0 1,0 0-1,26-8 0,37-23-202,-59 23 135,0 1 0,38-11-1,-57 20 55,-1 0 1,0 0-1,0 0 0,1 0 0,-1 0 1,0 0-1,1 0 0,-1 0 0,0 0 1,0 0-1,1 0 0,-1 0 0,0 0 1,0 0-1,1 1 0,-1-1 0,0 0 0,0 0 1,1 0-1,-1 0 0,0 0 0,0 1 1,1-1-1,-1 0 0,0 0 0,0 0 1,0 0-1,0 1 0,1-1 0,-1 0 1,0 0-1,0 1 0,0-1 0,0 0 1,0 0-1,0 1 0,0-1 0,0 0 1,1 0-1,-1 1 0,0-1 0,0 0 1,0 1-1,0-1 0,0 0 0,-1 0 1,1 1-1,0-1 0,0 0 0,0 0 0,0 1 1,0-1-1,0 0 0,0 0 0,-1 1 1,-5 17-78,6-17 84,-14 27 256,-25 37 0,-13 27 34,47-83-311,1 1 0,1 0 0,0 0 0,0 0 0,1 0 0,0 0 0,0 20 0,2-27-262,1 5-1170,5-8-3050,7-3-4794</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26.381"/>
    </inkml:context>
    <inkml:brush xml:id="br0">
      <inkml:brushProperty name="width" value="0.025" units="cm"/>
      <inkml:brushProperty name="height" value="0.025" units="cm"/>
    </inkml:brush>
  </inkml:definitions>
  <inkml:trace contextRef="#ctx0" brushRef="#br0">295 87 8616,'0'-1'345,"0"0"0,-1 0 0,1 1 0,0-1-1,0 0 1,0 1 0,-1-1 0,1 0 0,0 1 0,-1-1 0,1 0-1,0 1 1,-1-1 0,1 0 0,-1 1 0,1-1 0,-1 1 0,1-1 0,-1 1-1,0 0 1,1-1 0,-2 0 0,-19-7 2349,-24 4-732,34 4-1840,-1 0 0,1 1-1,0 0 1,0 1 0,0 1 0,0 0-1,0 0 1,0 1 0,-16 8 0,21-9-44,-1 1-1,1 0 1,-1 0 0,1 1-1,0 0 1,1 0 0,-1 0-1,1 1 1,0-1 0,1 1 0,-1 1-1,1-1 1,0 0 0,1 1-1,-5 10 1,8-16-63,-1 1 0,0-1 0,1 1 1,-1-1-1,1 1 0,-1-1 0,1 1 0,-1 0 0,1-1 0,0 1 1,0-1-1,0 1 0,0 0 0,0-1 0,0 1 0,1-1 1,-1 1-1,0-1 0,1 1 0,0-1 0,-1 1 0,1-1 0,0 1 1,-1-1-1,1 0 0,0 1 0,0-1 0,0 0 0,0 0 0,0 1 1,1-1-1,-1 0 0,0 0 0,0 0 0,1-1 0,-1 1 0,0 0 1,1 0-1,-1-1 0,1 1 0,-1-1 0,1 1 0,0-1 0,-1 0 1,1 1-1,-1-1 0,1 0 0,0 0 0,-1 0 0,1 0 0,2-1 1,8 0 13,-1 0 0,0 0 1,0-1-1,0-1 0,-1 0 1,16-6-1,-6 0 4,1-1 0,-1-1 0,-1 0 0,0-2 0,-1 0 0,0-1 0,-1-1 0,0-1 0,-2 0 0,18-24 0,-17 6 136,-16 33-166,0 1 0,0-1-1,0 0 1,0 1 0,0-1-1,0 1 1,0-1 0,0 0-1,0 1 1,-1-1 0,1 1-1,0-1 1,0 1 0,0-1-1,-1 1 1,1-1-1,0 0 1,-1 1 0,1 0-1,0-1 1,-1 1 0,1-1-1,-1 1 1,1-1 0,-1 1-1,1 0 1,-1-1 0,1 1-1,-1 0 1,1 0-1,-1-1 1,1 1 0,-1 0-1,1 0 1,-1 0 0,1-1-1,-1 1 1,0 0 0,1 0-1,-1 0 1,1 0 0,-1 0-1,0 0 1,1 1-1,-1-1 1,1 0 0,-1 0-1,1 0 1,-1 0 0,0 1-1,1-1 1,-1 0 0,1 0-1,-1 1 1,-7 2-2,0 0 0,0 1 0,0-1 1,1 2-1,0-1 0,0 1 0,0 0 0,0 0 0,1 1 0,0 0 1,0 0-1,0 0 0,-6 11 0,3-5 1,1 0 0,0 0 0,1 1 0,1 1 0,0-1 0,0 1 0,-3 15 0,8-28-1,1 1 1,-1-1-1,0 1 1,1 0-1,0-1 0,-1 1 1,1 0-1,0-1 0,0 1 1,0 0-1,0-1 1,0 1-1,0 0 0,0-1 1,0 1-1,1 0 0,-1-1 1,1 1-1,-1 0 1,1-1-1,0 1 0,-1-1 1,1 1-1,0-1 0,0 0 1,0 1-1,0-1 1,1 0-1,-1 1 0,2 1 1,1-3 5,-1 1 0,1 0 0,0-1 0,-1 0 0,1 0 0,-1 0 1,1 0-1,-1-1 0,1 1 0,-1-1 0,1 0 0,-1 0 0,1 0 0,4-3 0,15-6 41,-1-1 0,0-2 0,34-24 0,-2 0-5,-53 37-42,-1-1 1,1 1-1,-1-1 0,1 1 0,-1-1 0,1 1 0,-1 0 0,1-1 1,-1 1-1,1 0 0,0-1 0,-1 1 0,1 0 0,0 0 0,-1-1 0,1 1 1,0 0-1,-1 0 0,1 0 0,0 0 0,-1 0 0,1 0 0,0 0 1,-1 0-1,1 0 0,0 0 0,-1 1 0,1-1 0,-1 0 0,1 0 0,0 1 1,-1-1-1,1 0 0,-1 1 0,1-1 0,0 0 0,-1 1 0,1-1 1,-1 1-1,1-1 0,-1 1 0,0-1 0,1 1 0,-1-1 0,0 1 0,1 0 1,-1-1-1,0 1 0,1-1 0,-1 2 0,3 48 265,-3-46-257,-1 0 0,1 1 1,0-1-1,0 0 0,0 1 0,1-1 0,-1 0 1,1 1-1,0-1 0,1 0 0,-1 0 0,4 8 0,-3-11 1,0 0-1,1 1 0,-1-1 0,1 0 0,-1 0 0,1 0 0,-1-1 0,1 1 0,0 0 0,-1-1 0,1 0 0,0 0 0,-1 0 0,1 0 1,0 0-1,0 0 0,-1-1 0,1 1 0,-1-1 0,1 0 0,4-1 0,3-2 44,-1 0 0,1-1 0,17-10 0,67-63-75,-94 78 22,0 0 0,0 0 1,0 0-1,0-1 0,0 1 0,0 0 0,0 0 0,0 0 0,0 0 0,1 0 1,-1 0-1,0 0 0,0 0 0,0-1 0,0 1 0,0 0 0,0 0 0,1 0 1,-1 0-1,0 0 0,0 0 0,0 0 0,0 0 0,0 0 0,1 0 0,-1 0 1,0 0-1,0 0 0,0 0 0,0 0 0,0 0 0,1 0 0,-1 0 0,0 0 1,0 0-1,0 1 0,0-1 0,0 0 0,1 0 0,-1 0 0,0 0 0,0 0 1,0 0-1,0 0 0,0 0 0,0 1 0,0-1 0,0 0 0,1 0 0,-1 0 1,0 0-1,0 0 0,0 0 0,0 1 0,0-1 0,0 14 235,-9 27 297,6-29-537,3-12 9,0 0 0,0 1 0,-1-1 0,1 0 0,0 0 1,0 1-1,0-1 0,0 0 0,0 0 0,0 0 0,0 1 0,1-1 0,-1 0 0,0 0 1,0 1-1,0-1 0,0 0 0,0 0 0,0 1 0,0-1 0,0 0 0,1 0 0,-1 0 1,0 0-1,0 1 0,0-1 0,0 0 0,1 0 0,-1 0 0,0 0 0,0 0 1,0 1-1,1-1 0,-1 0 0,0 0 0,0 0 0,0 0 0,1 0 0,-1 0 0,0 0 1,0 0-1,1 0 0,-1 0 0,0 0 0,0 0 0,1 0 0,-1 0 0,0 0 0,0 0 1,1 0-1,-1 0 0,0 0 0,0 0 0,0 0 0,1-1 0,-1 1 0,0 0 0,0 0 1,0 0-1,1 0 0,-1 0 0,0-1 0,0 1 0,0 0 0,0 0 0,0 0 0,1-1 1,-1 1-1,17-12 144,-17 11-137,36-29 184,50-40-94,-79 66-109,-1 0-1,1 0 0,0 0 1,0 1-1,0 0 0,0 0 0,0 1 1,1 0-1,-1 0 0,1 1 1,8-1-1,-15 2 0,0 0 0,-1 0 1,1 0-1,0 1 0,0-1 0,0 0 0,-1 0 0,1 0 0,0 1 1,0-1-1,-1 1 0,1-1 0,0 0 0,-1 1 0,1-1 0,0 1 1,-1-1-1,1 1 0,-1 0 0,1-1 0,-1 1 0,1 0 0,-1-1 1,1 1-1,-1 0 0,0-1 0,1 1 0,-1 0 0,0 0 0,0 0 1,1-1-1,-1 1 0,0 1 0,0 36 519,-1-14-3674,5-7-5257</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27.148"/>
    </inkml:context>
    <inkml:brush xml:id="br0">
      <inkml:brushProperty name="width" value="0.025" units="cm"/>
      <inkml:brushProperty name="height" value="0.025" units="cm"/>
    </inkml:brush>
  </inkml:definitions>
  <inkml:trace contextRef="#ctx0" brushRef="#br0">15 0 15278,'0'4'2531,"-8"116"3079,4-82-4898,1 0 0,4 68 0,-1-104-675,1 0 1,-1 0-1,0-1 1,0 1-1,1 0 1,-1 0-1,1 0 1,0-1-1,-1 1 1,1 0-1,0-1 1,0 1-1,0-1 1,0 1-1,0-1 1,1 1-1,-1-1 1,0 0-1,1 1 1,-1-1-1,1 0 1,-1 0-1,1 0 1,-1 0-1,1 0 1,0-1-1,0 1 1,-1 0-1,1-1 1,0 1-1,0-1 0,0 0 1,-1 0-1,1 1 1,0-1-1,3-1 1,1 1 172,0-1 0,0 0 1,-1 0-1,1-1 0,0 0 0,-1 0 0,0 0 1,1-1-1,-1 1 0,7-6 0,8-7 27,-1-2-1,0 1 1,-1-2-1,-1-1 0,-1 0 1,-1-1-1,-1 0 1,0-1-1,-1-1 0,-2 0 1,0-1-1,-1 0 1,10-40-1,-23 71-1178,-11 35-1801,12-27-2264,4-4-3934</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27.493"/>
    </inkml:context>
    <inkml:brush xml:id="br0">
      <inkml:brushProperty name="width" value="0.025" units="cm"/>
      <inkml:brushProperty name="height" value="0.025" units="cm"/>
    </inkml:brush>
  </inkml:definitions>
  <inkml:trace contextRef="#ctx0" brushRef="#br0">76 0 16271,'0'0'801,"-13"75"705,-2-25-65,0 4-32,0-3 1,5-5-353,2-9-705,8-10-224,0-13-128,9-9 32,8-5-416,-7-6-2371,2-13-3010</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27.928"/>
    </inkml:context>
    <inkml:brush xml:id="br0">
      <inkml:brushProperty name="width" value="0.025" units="cm"/>
      <inkml:brushProperty name="height" value="0.025" units="cm"/>
    </inkml:brush>
  </inkml:definitions>
  <inkml:trace contextRef="#ctx0" brushRef="#br0">5 0 11787,'0'0'9481,"0"13"-7655,-2 142 3069,0 5-4532,7-169-11947,-5-5 4585</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4.183"/>
    </inkml:context>
    <inkml:brush xml:id="br0">
      <inkml:brushProperty name="width" value="0.025" units="cm"/>
      <inkml:brushProperty name="height" value="0.025" units="cm"/>
    </inkml:brush>
  </inkml:definitions>
  <inkml:trace contextRef="#ctx0" brushRef="#br0">0 0 17008,'0'0'5136,"4"13"-4683,1 17 148,0 0 0,-2 1-1,-1 53 1,-3-83-569,1 0 1,0 0-1,0 0 1,0 0-1,0 0 1,0-1-1,0 1 1,0 0-1,0 0 1,0 0-1,0 0 1,1 0-1,-1 0 1,0-1-1,0 1 1,1 0-1,-1 0 1,1 0-1,-1-1 1,1 1-1,-1 0 1,1 0-1,-1-1 1,1 1-1,0-1 1,-1 1-1,1 0 1,0-1-1,0 1 1,-1-1-1,1 0 0,0 1 1,1 0 0,1-1 30,0 0 0,-1 0 1,1 0-1,0-1 1,-1 1-1,1-1 1,-1 1-1,1-1 1,0 0-1,-1 0 1,4-2-1,8-4 111,0-2-1,25-18 0,28-38-82,-50 47 0,1 0-1,29-21 1,-47 39-82,0 0 0,0 0 0,0 0 0,0 0 0,0-1-1,1 1 1,-1 0 0,0 0 0,0 0 0,0 0 0,0 0 0,1 0 0,-1 0 0,0 0 0,0 0 0,0 0 0,0 0-1,1 0 1,-1 0 0,0 0 0,0 0 0,0 0 0,0 0 0,1 0 0,-1 0 0,0 0 0,0 0 0,0 0 0,0 0 0,0 0-1,1 0 1,-1 0 0,0 1 0,0-1 0,0 0 0,0 0 0,0 0 0,1 0 0,-1 0 0,0 0 0,0 0 0,0 1-1,0-1 1,0 0 0,0 0 0,0 0 0,0 0 0,0 1 0,0-1 0,2 14 154,-5 15 7,-11 19 6,10-38-195,1-1-1,0 1 1,1 0-1,-1 0 0,2 1 1,0-1-1,0 0 1,1 18-1,1-27-90,-1-1 0,1 1 0,-1-1 0,1 1 1,-1-1-1,1 1 0,-1-1 0,1 0 0,0 1 0,-1-1 0,1 0 0,-1 1 0,1-1 0,0 0 0,0 0 0,-1 1 0,1-1 0,0 0 0,-1 0 0,1 0 0,0 0 0,0 0 0,-1 0 0,1 0 0,0 0 0,-1-1 0,1 1 0,0 0 0,1-1 0,23-5-2970,6-11-1773,5-6-1969</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28.525"/>
    </inkml:context>
    <inkml:brush xml:id="br0">
      <inkml:brushProperty name="width" value="0.025" units="cm"/>
      <inkml:brushProperty name="height" value="0.025" units="cm"/>
    </inkml:brush>
  </inkml:definitions>
  <inkml:trace contextRef="#ctx0" brushRef="#br0">93 0 15278,'0'0'7827,"-4"10"-6968,-2 18-72,1 0 0,1 0 0,1 0 0,2 43 1,1-45-325,-3 2 156,0 0 0,-2 0 0,-11 40 0,0-7 300,13-43-1190,5-22-3214,3-31-2795,-5 24 4627,0-1-1,-1 1 1,0 0-1,-1 0 1,0 0 0,-7-17-1,-7-12-3721</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28.901"/>
    </inkml:context>
    <inkml:brush xml:id="br0">
      <inkml:brushProperty name="width" value="0.025" units="cm"/>
      <inkml:brushProperty name="height" value="0.025" units="cm"/>
    </inkml:brush>
  </inkml:definitions>
  <inkml:trace contextRef="#ctx0" brushRef="#br0">0 104 9257,'0'0'6310,"2"-9"-3219,-2 5-2860,0 1 1,1 0 0,0-1 0,-1 1-1,1 0 1,0 0 0,1 0-1,-1 0 1,1 0 0,-1 0 0,1 0-1,0 1 1,0-1 0,0 0 0,0 1-1,0 0 1,1-1 0,-1 1-1,1 0 1,-1 0 0,1 0 0,0 1-1,0-1 1,0 1 0,0-1 0,3 0-1,15-4 534,0 0-1,0 2 1,0 0-1,34-1 1,-40 5-620,-1 0 1,1 0-1,-1 1 0,0 1 1,1 1-1,-1 0 1,23 8-1,-33-9-121,-1-1 0,0 0 0,0 1 0,0 0 0,0-1 0,0 1 0,0 1 0,0-1 0,-1 0 1,1 1-1,-1-1 0,0 1 0,0-1 0,0 1 0,0 0 0,0 0 0,0 0 0,-1 0 0,0 1 0,1-1 0,-1 0 0,0 1 0,-1-1 0,1 0 0,0 1 0,-1-1 0,0 1 0,0-1 0,0 1 0,0-1 0,-1 1 0,1-1 0,-1 1 0,0-1 0,0 0 0,0 1 0,0-1 0,-1 0 0,0 0 0,1 0 0,-1 0 0,0 0 0,0 0 0,0-1 0,-1 1 0,1-1 0,-1 1 0,1-1 0,-6 3 0,-2 4 36,0-2-1,-1 0 0,1 0 0,-2 0 0,1-2 1,-1 1-1,0-2 0,0 1 0,0-2 0,0 1 0,-1-2 1,1 0-1,-1 0 0,0-1 0,0-1 0,1 0 1,-1-1-1,0 0 0,0-1 0,1 0 0,-1-1 1,-22-8-1,50 9-11673,-6 2 9513,16 0-3258</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29.367"/>
    </inkml:context>
    <inkml:brush xml:id="br0">
      <inkml:brushProperty name="width" value="0.025" units="cm"/>
      <inkml:brushProperty name="height" value="0.025" units="cm"/>
    </inkml:brush>
  </inkml:definitions>
  <inkml:trace contextRef="#ctx0" brushRef="#br0">26 0 11915,'0'0'11280,"-4"2"-10378,2-1-741,1 1-1,-1 0 0,0 0 0,0 0 0,1 0 0,-1 0 0,1 0 0,0 0 0,-1 0 0,1 1 0,0-1 0,0 0 0,1 1 0,-1-1 0,0 1 0,1-1 0,-1 1 1,1-1-1,0 1 0,0-1 0,0 5 0,1 78 1923,1-51-1559,-3 16-76,0-13-151,2 0 1,1 1 0,7 37 0,-9-75-309,0 1 0,0-1 0,0 1 0,0-1 0,0 1 0,0-1-1,1 1 1,-1-1 0,0 1 0,0-1 0,0 1 0,1-1 0,-1 1 0,0-1 0,1 0 0,-1 1 0,0-1 0,1 1 0,-1-1 0,0 0 0,1 1 0,-1-1 0,1 0 0,-1 0 0,1 1-1,-1-1 1,1 0 0,-1 0 0,1 0 0,-1 0 0,1 1 0,-1-1 0,1 0 0,-1 0 0,1 0 0,-1 0 0,1 0 0,-1 0 0,1 0 0,-1 0 0,1-1 0,-1 1 0,1 0 0,-1 0-1,1 0 1,-1 0 0,1-1 0,-1 1 0,1-1 0,1 0-530,0 0-1,0 0 0,-1-1 1,1 1-1,0 0 1,-1-1-1,1 0 0,-1 1 1,0-1-1,1 0 0,0-3 1,5-16-7232</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30.559"/>
    </inkml:context>
    <inkml:brush xml:id="br0">
      <inkml:brushProperty name="width" value="0.025" units="cm"/>
      <inkml:brushProperty name="height" value="0.025" units="cm"/>
    </inkml:brush>
  </inkml:definitions>
  <inkml:trace contextRef="#ctx0" brushRef="#br0">243 131 11275,'0'0'6299,"0"-9"-3502,1-32-240,-2 40-2425,1-1 0,-1 1 0,1 0 0,-1-1 0,0 1 0,1-1 0,-1 1 0,0 0 0,0 0 0,0-1 0,0 1 0,0 0 0,0 0 0,0 0 0,0 0 0,-1 0 0,1 0 0,0 0 0,-1 1 0,1-1 0,-1 0 0,1 1 0,0-1 0,-1 1 0,1-1 0,-1 1 0,1 0 0,-1 0 0,0 0 0,1 0 0,-1 0 0,-1 0 0,-2 0-36,0 0 0,-1 0 0,1 1 1,0-1-1,0 1 0,0 1 0,-8 2 0,5 1-34,-1 0 0,1 1 0,0 0 0,0 1 1,1 0-1,0 0 0,0 0 0,1 1 0,0 0 0,-6 10 0,-6 12 360,-22 50 0,38-76-395,-6 21 69,8-24-95,0-1-1,0 1 1,-1-1 0,1 1 0,1-1-1,-1 1 1,0-1 0,0 1 0,0-1 0,0 1-1,0-1 1,0 1 0,0-1 0,1 0-1,-1 1 1,0-1 0,0 1 0,1-1-1,-1 0 1,0 1 0,1-1 0,-1 0-1,0 1 1,1-1 0,-1 0 0,0 1-1,1-1 1,-1 0 0,1 0 0,-1 0-1,1 1 1,-1-1 0,0 0 0,1 0 0,-1 0-1,1 0 1,-1 0 0,1 0 0,-1 0-1,1 0 1,-1 0 0,1 0 0,-1 0-1,1 0 1,-1 0 0,0 0 0,1 0-1,0-1 1,13-2 37,1-2 1,-1 0-1,0 0 0,-1-2 0,1 1 0,23-17 0,8-3 21,-22 13-72,-11 5-15,1 1-1,0 0 1,1 1-1,-1 0 1,1 1 0,0 1-1,1 0 1,-1 1-1,1 0 1,21 0-1,-35 3 26,0 1 0,0-1 0,0 1 0,-1-1 0,1 1-1,0 0 1,0-1 0,0 1 0,-1 0 0,1 0 0,0-1 0,-1 1 0,1 0 0,0 0-1,-1 0 1,1 0 0,-1 0 0,0 0 0,1 0 0,-1 0 0,0 0 0,1 0-1,-1 0 1,0 0 0,0 0 0,0 0 0,0 0 0,0 0 0,0 0 0,0 1 0,-1 0-1,-4 37 376,-27 28 408,45-98-504,-1 0 1,-2-1-1,-1 0 1,7-53-1,-14 92-443,-1-1-1,2 1 1,-1 0-1,1-1 1,0 1-1,0-1 1,1 0-1,0 0 1,0-1-1,0 1 0,1-1 1,9 9-1,-9-13 173,0 1 1,0-1-1,0-1 0,0 1 0,0-1 0,-1 1 0,1-1 0,0-1 0,0 1 0,0-1 0,0 0 0,0 0 0,0 0 1,0-1-1,-1 0 0,1 0 0,-1 0 0,1 0 0,-1-1 0,0 1 0,0-1 0,0 0 0,0 0 0,0-1 0,4-5 1,2-1 70,-1 0 0,0-1 0,0 0 0,-1-1 1,0 0-1,-1 0 0,10-25 0,-15 29 162,-4 8-121,-11 16-123,-15 30-81,-26 80 55,48-109 39,0 1 0,2-1 0,0 1 0,1 0 1,-2 28-1,6-45-9,-1-1 0,0 0 0,0 1 1,0-1-1,1 1 0,-1-1 1,0 0-1,0 1 0,1-1 0,-1 0 1,0 1-1,1-1 0,-1 0 0,0 0 1,1 1-1,-1-1 0,0 0 0,1 0 1,-1 0-1,1 1 0,-1-1 1,0 0-1,1 0 0,-1 0 0,1 0 1,-1 0-1,1 0 0,-1 0 0,0 0 1,1 0-1,-1 0 0,1 0 0,-1 0 1,1 0-1,-1 0 0,0-1 1,1 1-1,-1 0 0,1 0 0,-1 0 1,0 0-1,1-1 0,-1 1 0,0 0 1,1-1-1,19-11-2545,-3-20-5108,-11 9 987</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30.932"/>
    </inkml:context>
    <inkml:brush xml:id="br0">
      <inkml:brushProperty name="width" value="0.025" units="cm"/>
      <inkml:brushProperty name="height" value="0.025" units="cm"/>
    </inkml:brush>
  </inkml:definitions>
  <inkml:trace contextRef="#ctx0" brushRef="#br0">1 0 15599,'0'0'13132,"0"49"-12779,7-36-257,4-4-32,-1 1-1378,1-2-2369,-6 0-2595</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31.468"/>
    </inkml:context>
    <inkml:brush xml:id="br0">
      <inkml:brushProperty name="width" value="0.025" units="cm"/>
      <inkml:brushProperty name="height" value="0.025" units="cm"/>
    </inkml:brush>
  </inkml:definitions>
  <inkml:trace contextRef="#ctx0" brushRef="#br0">11 338 18449,'0'0'7159,"8"-1"-5920,4-2-1023,1 0 0,-1-1 0,0-1 0,-1 0 0,1-1 1,-1 0-1,0 0 0,0-1 0,11-10 0,-16 12-197,1 0-1,-1 0 0,-1 0 1,1-1-1,-1 0 1,0 0-1,0 0 0,0-1 1,-1 0-1,0 1 1,-1-2-1,1 1 1,-2 0-1,1-1 0,-1 1 1,0-1-1,1-8 1,-2 15-18,-1 0 1,0 0-1,0 0 0,0 0 1,0 0-1,0 0 1,-1 0-1,1 0 1,0 0-1,0 0 1,-1 0-1,1 0 0,-1 0 1,1 0-1,-1 0 1,1 0-1,-1 0 1,1 0-1,-1 0 0,0 1 1,1-1-1,-1 0 1,0 0-1,0 1 1,0-1-1,0 1 0,0-1 1,1 0-1,-1 1 1,0 0-1,0-1 1,0 1-1,0 0 0,0-1 1,-1 1-1,1 0 1,0 0-1,0 0 1,0 0-1,0 0 0,0 0 1,0 0-1,0 0 1,0 0-1,0 1 1,0-1-1,0 0 0,-1 1 1,-3 1-21,-1-1 0,1 1 0,0 0 0,0 0 0,1 1 0,-1 0-1,0 0 1,-6 5 0,-3 6-9,0 1 0,0 1-1,2 0 1,0 1-1,-17 31 1,22-35 21,1 1 1,0-1-1,1 1 1,0 0-1,1 1 1,1-1-1,0 1 0,-1 24 1,4-37 4,0 0 0,1-1 0,-1 1 0,0 0 0,0 0 0,1-1 0,-1 1 0,1-1 0,0 1 0,-1 0 0,1-1 0,0 1 0,0-1 0,0 1 0,0-1 0,0 0 0,0 0 0,0 1 0,1-1 0,-1 0 0,0 0 0,1 0 0,-1 0 0,1 0 0,-1 0 0,1-1 0,-1 1 0,1 0-1,-1-1 1,1 1 0,0-1 0,-1 0 0,1 0 0,0 1 0,0-1 0,-1 0 0,1 0 0,0 0 0,-1-1 0,1 1 0,0 0 0,2-2 0,7 1 22,0-2 0,-1 1 0,1-2-1,-1 1 1,16-9 0,15-12-106,-1-2 0,-2-1 0,43-40 0,-42 34 99,-39 33-11,1-1 1,0 0-1,-1 1 0,1-1 1,0 1-1,-1-1 0,1 1 1,0-1-1,0 1 1,-1-1-1,1 1 0,0 0 1,0-1-1,0 1 1,0 0-1,-1 0 0,1 0 1,0 0-1,0-1 0,1 1 1,2 14 67,-18 43 45,5-23-131,9-33 20,0 0 0,-1 1 0,1-1 0,0 0 1,0 0-1,0 0 0,0 1 0,0-1 0,0 0 1,0 0-1,1 0 0,-1 1 0,0-1 0,1 0 0,-1 0 1,1 0-1,-1 0 0,1 0 0,-1 1 0,1-1 1,0 0-1,0-1 0,-1 1 0,1 0 0,2 2 1,-1-3 10,0 0 1,0 1-1,0-1 1,0 0-1,-1 0 1,1 0 0,0 0-1,0 0 1,0 0-1,0-1 1,0 1 0,0-1-1,0 1 1,0-1-1,0 0 1,2-1-1,14-7 30,0-1 0,-1 0 0,32-26-1,-33 23-170,1 1 0,1 0 0,27-13 0,-44 24 118,-1 1 1,0 0 0,0 0 0,1 0-1,-1 0 1,0 0 0,0-1 0,1 1-1,-1 0 1,0 0 0,1 0 0,-1 0-1,0 0 1,1 0 0,-1 0-1,0 0 1,0 0 0,1 0 0,-1 0-1,0 0 1,1 0 0,-1 0 0,0 0-1,0 0 1,1 1 0,-1-1 0,0 0-1,0 0 1,1 0 0,-1 0-1,0 0 1,0 1 0,1-1 0,-1 0-1,0 0 1,0 0 0,0 1 0,1-1-1,-1 0 1,0 0 0,0 1 0,0-1-1,0 0 1,0 1 0,0-1-1,1 0 1,-1 0 0,0 1 0,0 0-1,-3 22-108,-14 23 147,10-30-19,0-2 9,1 0 0,0 0 0,1 0 1,1 1-1,0-1 0,1 1 1,-2 18-1,5-32-14,0-1 1,0 1-1,0-1 0,0 0 1,0 1-1,1-1 0,-1 0 1,0 1-1,0-1 0,0 1 1,0-1-1,1 0 0,-1 1 1,0-1-1,0 0 1,0 0-1,1 1 0,-1-1 1,0 0-1,1 0 0,-1 1 1,0-1-1,1 0 0,-1 0 1,0 0-1,1 1 0,-1-1 1,0 0-1,1 0 0,-1 0 1,0 0-1,1 0 1,-1 0-1,1 0 0,-1 0 1,0 0-1,1 0 0,-1 0 1,1 0-1,-1 0 0,0 0 1,1 0-1,-1 0 0,0 0 1,1-1-1,19-6 146,-6-2-437,-1 0 0,-1-1 0,1 0 0,-2-1 0,21-24 0,46-68-3532,-51 63 1185,31-64 0,-13 3-4572,-26 50 311</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32.655"/>
    </inkml:context>
    <inkml:brush xml:id="br0">
      <inkml:brushProperty name="width" value="0.025" units="cm"/>
      <inkml:brushProperty name="height" value="0.025" units="cm"/>
    </inkml:brush>
  </inkml:definitions>
  <inkml:trace contextRef="#ctx0" brushRef="#br0">145 15 897,'0'0'199,"0"0"-1,0 0 1,0 0 0,0 0 0,0-1 0,0 1-1,0 0 1,0 0 0,0 0 0,0 0 0,0 0-1,0-1 1,0 1 0,0 0 0,0 0 0,0 0-1,0 0 1,0 0 0,0-1 0,0 1 0,0 0-1,0 0 1,0 0 0,0 0 0,-1-1 1391,1 1-1391,0 0 0,0 0-1,0-1 1,0 1 0,-1 0 0,1 0 0,0 0-1,0 0 1,0 0 0,0 0 0,0 0 0,-1 0-1,1 0 1,0 0 0,0 0 0,0 0 0,0 0-1,-1 0 1,1 0 0,0 0 0,0 0 0,-9 9 2418,-4 18 877,12-27-3453,1 0-1,0 0 0,0 0 0,0 1 1,0-1-1,0 0 0,0 0 0,0 0 0,0 0 1,0 0-1,0 1 0,0-1 0,0 0 1,0 0-1,0 0 0,0 0 0,0 0 1,0 1-1,0-1 0,0 0 0,0 0 1,0 0-1,0 0 0,0 1 0,0-1 1,0 0-1,0 0 0,0 0 0,0 0 1,0 0-1,1 0 0,-1 1 0,0-1 1,0 0-1,0 0 0,0 0 0,0 0 1,0 0-1,1 0 0,-1 0 0,0 0 1,0 0-1,0 1 0,0-1 0,0 0 0,1 0 1,-1 0-1,0 0 0,0 0 0,0 0 1,0 0-1,0 0 0,1 0 0,-1 0 1,0 0-1,10-9 391,8-14-516,-8 3 847,-18 53 1081,-69 190 4582,9-30-4303,62-166-1885,13-34-115,15-43-476,-14 25-45,-1 0-1,-1 0 1,-1-1-1,-1 0 1,1-50-1,-5 76 392,-1 0 0,1-1 0,0 1 0,0 0 0,0 0-1,-1 0 1,1 0 0,0 0 0,0 0 0,0 0 0,-1 0-1,1 0 1,0 0 0,0 0 0,0 0 0,-1 0 0,1 0-1,0 0 1,0 0 0,0 0 0,-1 0 0,1 0 0,0 0-1,0 0 1,-1 0 0,1 0 0,0 0 0,0 0 0,0 0-1,0 0 1,-1 1 0,1-1 0,0 0 0,0 0 0,0 0-1,0 0 1,-1 1 0,1-1 0,0 0 0,0 0 0,0 0 0,0 0-1,0 1 1,0-1 0,0 0 0,0 0 0,0 0 0,0 1-1,0-1 1,0 0 0,-1 1 0,-8 11-85,5-1 84,1 0 0,0 0 1,0 0-1,1 1 0,1-1 1,-1 14-1,2-23 22,0 1 1,0-1-1,-1 0 1,1 0-1,1 1 1,-1-1-1,0 0 1,1 0-1,-1 0 1,1 0-1,-1 0 1,1 0-1,0 1 0,0-1 1,0-1-1,0 1 1,0 0-1,1 0 1,-1 0-1,0-1 1,1 1-1,0 0 1,-1-1-1,1 0 1,0 1-1,-1-1 0,1 0 1,0 0-1,0 0 1,0 0-1,0 0 1,0 0-1,1-1 1,-1 1-1,0-1 1,0 1-1,0-1 1,3 0-1,1 0 21,-1-1-1,1 0 1,0-1-1,-1 1 1,1-1-1,-1 0 1,1 0-1,-1-1 1,0 1-1,0-1 1,0-1-1,0 1 1,-1-1-1,1 1 1,-1-1-1,0 0 1,6-8-1,-5 6-15,0 0 0,-1 0 0,0-1 0,0 1 0,0-1 0,-1 0 0,0 0 0,-1 0 0,1-1-1,-1 1 1,-1-1 0,0 1 0,1-10 0,-2 16-21,0 1 0,0 0 0,0-1 0,0 1 0,0 0 0,0 0 0,0-1 0,0 1 0,0 0 0,0-1 0,0 1 0,0 0 0,-1 0 0,1-1 0,0 1 0,0 0 0,0 0 0,0-1 0,-1 1 0,1 0 0,0 0 0,0 0 0,-1-1 0,1 1 0,0 0 0,0 0 0,-1 0 0,1 0 0,0 0 0,0 0 0,-1-1 0,1 1 0,0 0 0,0 0 0,-1 0 0,1 0-1,0 0 1,-1 0 0,1 0 0,0 0 0,0 0 0,-1 0 0,1 0 0,0 0 0,-1 1 0,1-1 0,0 0 0,0 0 0,-1 0 0,1 0 0,0 0 0,0 1 0,-1-1 0,1 0 0,0 0 0,0 0 0,0 1 0,-1-1 0,1 0 0,0 0 0,0 0 0,0 1 0,0-1 0,-1 0 0,1 1 0,-15 14-102,9-7 122,1 0 0,0 1 0,1 0 0,0-1 0,0 2 0,0-1 0,2 0 1,-1 1-1,1-1 0,0 1 0,1 0 0,0 0 0,1-1 0,0 16 0,1-24-8,0 1 1,0-1-1,-1-1 0,1 1 0,0 0 1,0 0-1,0 0 0,0 0 0,0-1 1,0 1-1,0 0 0,1-1 0,-1 1 1,0-1-1,0 1 0,0-1 0,1 1 1,-1-1-1,0 0 0,0 0 0,1 0 1,-1 0-1,0 0 0,0 0 0,2 0 1,37-2 163,-38 2-160,10-2 4,-1-1 0,1 0 0,0-1-1,-1 0 1,1 0 0,-1-2 0,-1 1-1,20-14 1,-22 14-8,0-1 1,-1 0-1,0 0 0,0-1 0,0 1 0,-1-2 1,0 1-1,0-1 0,-1 0 0,0 0 1,7-16-1,-11 22-9,0 0 1,0 0-1,0 0 0,-1-1 1,1 1-1,-1 0 0,0-1 1,0 1-1,0 0 1,0-1-1,0 1 0,0 0 1,-1-1-1,1 1 1,-1 0-1,1 0 0,-2-4 1,1 5-15,0-1 0,0 1 0,0 0 0,0 0 0,-1 0 0,1-1 0,0 1 0,0 0-1,-1 0 1,1 1 0,-1-1 0,1 0 0,0 0 0,-1 1 0,0-1 0,1 1 0,-1-1 0,1 1 0,-3-1 0,0 1 1,1 0 0,-1 0 0,0 0 0,1 1 0,-1-1 0,0 1 0,1 0 0,-1 0 0,1 0 0,-1 0 0,1 1 0,0-1 0,-1 1 0,1 0 0,0 0 0,0 0-1,0 0 1,1 1 0,-1-1 0,0 1 0,-2 3 0,0 1 58,1 0 0,0 1 0,0-1 0,0 1 0,1 0 0,0 0 0,1 0 0,0 0 0,0 0 0,-1 14 0,3-19-41,0 0 1,0-1 0,0 1-1,0 0 1,0-1 0,1 1-1,-1-1 1,1 1 0,-1 0-1,1-1 1,0 1 0,0-1-1,0 1 1,1-1 0,-1 0-1,1 0 1,-1 1 0,1-1-1,0 0 1,-1 0 0,1-1-1,0 1 1,0 0 0,0-1-1,1 1 1,-1-1 0,0 1 0,1-1-1,-1 0 1,1 0 0,-1 0-1,1 0 1,-1-1 0,1 1-1,0-1 1,4 1 0,2-1-26,-1 1 0,1-1 1,0-1-1,0 0 1,0 0-1,-1-1 0,1 0 1,-1 0-1,1-1 1,-1 0-1,0 0 0,0-1 1,12-8-1,-19 12 23,0-1 0,-1 1 0,1 0-1,-1 0 1,1 0 0,-1 0 0,1 0 0,-1 0-1,1 0 1,0 0 0,-1 0 0,1 0 0,-1 0-1,1 0 1,-1 0 0,1 0 0,0 0-1,-1 0 1,1 1 0,-1-1 0,1 0 0,-1 1-1,1-1 1,-1 0 0,0 1 0,1-1 0,-1 0-1,1 1 1,-1-1 0,0 1 0,1-1-1,-1 1 1,0-1 0,1 1 0,-1-1 0,0 1-1,0-1 1,1 1 0,-1-1 0,0 1 0,0-1-1,0 1 1,0 0 0,6 37 161,-7-17-2,-1-55-89,-14-143-958,55 175 1110,70 2-362,-108 0 36,0 0-73,-1 0 0,1 0 0,-1 0 0,1 0 1,-1 0-1,1 0 0,-1 0 0,1 0 0,-1 0 0,1 0 0,-1 0 0,1-1 0,-1 1 0,1 0 0,-1 0 1,1 0-1,-1-1 0,1 1 0,-1 0 0,1 0 0,-1-1 0,0 1 0,1 0 0,-1-1 0,0 1 0,1-1 1,-1 1-1,0 0 0,1-1 0,-1 1 0,0-1 0,0 1 0,1-1 0,2-12-6813</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32.998"/>
    </inkml:context>
    <inkml:brush xml:id="br0">
      <inkml:brushProperty name="width" value="0.025" units="cm"/>
      <inkml:brushProperty name="height" value="0.025" units="cm"/>
    </inkml:brush>
  </inkml:definitions>
  <inkml:trace contextRef="#ctx0" brushRef="#br0">5 1 18321,'-5'0'4356,"5"4"-3170,7 5-546,9 1 1,2 3-385,2 1-192,1 2-1217,-3-2-3299,0-3-3332</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33.453"/>
    </inkml:context>
    <inkml:brush xml:id="br0">
      <inkml:brushProperty name="width" value="0.025" units="cm"/>
      <inkml:brushProperty name="height" value="0.025" units="cm"/>
    </inkml:brush>
  </inkml:definitions>
  <inkml:trace contextRef="#ctx0" brushRef="#br0">88 122 17424,'0'0'9060,"9"2"-7496,-5-1-1500,-1 0 0,1 0 0,-1-1 0,1 0-1,0 1 1,-1-1 0,1-1 0,-1 1 0,1 0 0,0-1 0,-1 0 0,1 0 0,-1 0 0,1 0-1,-1-1 1,0 1 0,1-1 0,-1 0 0,0 0 0,0 0 0,0 0 0,-1 0 0,1-1 0,0 1 0,-1-1-1,1 0 1,-1 0 0,0 0 0,0 0 0,0 0 0,-1 0 0,1 0 0,-1-1 0,2-6 0,-2 8-32,0 1 0,0-1 0,0 0 0,-1 1 1,1-1-1,-1 0 0,0 0 0,1 0 0,-1 1 1,0-1-1,0 0 0,0 0 0,0 0 0,0 1 1,-1-1-1,1 0 0,0 0 0,-1 0 0,1 1 1,-1-1-1,0 0 0,0 1 0,1-1 1,-1 1-1,0-1 0,-1 1 0,1-1 0,0 1 1,0-1-1,0 1 0,-1 0 0,1 0 0,-1 0 1,1 0-1,-1 0 0,1 0 0,-1 0 0,0 0 1,1 1-1,-1-1 0,0 1 0,0-1 0,1 1 1,-1 0-1,0-1 0,-3 1 0,0 0-42,-1 0-1,1 0 1,0 0-1,0 1 1,-1 0-1,1 0 1,0 0-1,0 1 1,0 0-1,0 0 1,0 0-1,1 0 0,-1 1 1,1 0-1,-7 4 1,4 0 5,0 0 0,0 0 0,1 0 0,0 1 0,0 0 0,1 0 0,0 0 0,0 1 0,1 0 0,0 0 0,1 0 0,0 0 0,0 1 0,1-1 0,0 1 0,0 16 0,2-25 2,0 0 1,0 0 0,0 0-1,1 0 1,-1 0 0,1 0-1,-1 0 1,0 0 0,1 0 0,0 0-1,-1 0 1,1 0 0,0 0-1,-1-1 1,1 1 0,0 0 0,0 0-1,-1-1 1,1 1 0,0 0-1,0-1 1,0 1 0,2 0-1,31 6 14,-22-8-45,0 1-1,0-1 1,21-6 0,-11 0-181,1-2 1,-1-1-1,-1 0 0,22-15 0,51-24 291,-93 49-63,-1 0 0,1-1 1,-1 1-1,1 0 0,0-1 0,-1 1 1,1 0-1,-1 0 0,1-1 1,0 1-1,-1 0 0,1 0 0,0 0 1,-1 0-1,1 0 0,0 0 1,0 0-1,-1 0 0,1 0 1,0 1-1,-1-1 0,1 0 0,0 0 1,-1 0-1,1 1 0,-1-1 1,1 0-1,0 1 0,-1-1 0,1 1 1,-1-1-1,1 1 0,0 1 5,-1-1-1,0 1 1,1-1-1,-1 1 1,0-1-1,0 1 1,0 0-1,0-1 1,0 1-1,0-1 1,0 1-1,0 0 1,-1 2-1,-26 67 188,18-50-111,7-14-40,-1 0 0,1 0 0,1 0 0,-1 0 0,1 0 0,1 1 0,-1 11 0,1-19-46,1 1-1,-1 0 1,1 0-1,-1 0 1,0-1 0,1 1-1,0 0 1,-1 0-1,1-1 1,-1 1-1,1 0 1,0-1-1,-1 1 1,1-1-1,0 1 1,0-1-1,0 1 1,-1-1-1,1 0 1,0 1-1,0-1 1,0 0-1,0 0 1,0 1-1,-1-1 1,1 0-1,0 0 1,0 0-1,0 0 1,0 0-1,0 0 1,0-1-1,1 1 1,33-8 185,-11-4-363,-1-1 0,-1-1 0,25-21 1,11-7-337,-58 42 503,0 0 0,0-1 1,0 1-1,0 0 1,1 0-1,-1 0 0,0 0 1,0-1-1,0 1 0,1 0 1,-1 0-1,0 0 1,0 0-1,1 0 0,-1 0 1,0 0-1,0 0 0,1 0 1,-1 0-1,0 0 0,0 0 1,1 0-1,-1 0 1,0 0-1,0 0 0,1 0 1,-1 0-1,0 0 0,0 0 1,0 0-1,1 0 1,-1 1-1,0-1 0,0 0 1,1 0-1,-1 0 0,0 0 1,0 0-1,0 1 1,0-1-1,1 0 0,-1 0 1,0 0-1,0 1 0,0-1 1,0 0-1,0 0 1,0 1-1,2 19 165,-11 32 513,7-42-497,1-6-113,0 0 1,1 1-1,-1-1 0,1 1 0,0-1 1,0 1-1,1 7 0,-1-11-127,1 0 0,0 0 0,-1 0 0,1 0 0,-1 0-1,1 0 1,0 0 0,0-1 0,0 1 0,-1 0 0,1 0 0,0-1-1,0 1 1,0-1 0,0 1 0,0-1 0,0 1 0,0-1-1,0 0 1,1 1 0,-1-1 0,0 0 0,0 0 0,0 0-1,0 0 1,0 0 0,0 0 0,1 0 0,-1 0 0,0 0 0,0 0-1,0-1 1,2 0 0,0 1-673,-1-1 0,1 0 1,-1 0-1,1 0 0,-1 0 0,1 0 1,-1-1-1,0 1 0,1-1 0,-1 1 0,0-1 1,0 0-1,2-3 0,15-16-8746</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1:33.796"/>
    </inkml:context>
    <inkml:brush xml:id="br0">
      <inkml:brushProperty name="width" value="0.025" units="cm"/>
      <inkml:brushProperty name="height" value="0.025" units="cm"/>
    </inkml:brush>
  </inkml:definitions>
  <inkml:trace contextRef="#ctx0" brushRef="#br0">33 0 19378,'0'0'10955,"7"54"-10123,-7-31-447,0 2-353,0-2 32,2 0-833,-2 0-1569,0-6-2563,0-3-4387</inkml:trace>
  <inkml:trace contextRef="#ctx0" brushRef="#br0" timeOffset="1">22 426 16207,'0'0'14638,"-22"51"-12812,22-47-1730,4-4-96,5 0 0,0-7-3619,0-11-5062</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4.886"/>
    </inkml:context>
    <inkml:brush xml:id="br0">
      <inkml:brushProperty name="width" value="0.025" units="cm"/>
      <inkml:brushProperty name="height" value="0.025" units="cm"/>
    </inkml:brush>
  </inkml:definitions>
  <inkml:trace contextRef="#ctx0" brushRef="#br0">190 4 15567,'0'0'6705,"-10"-1"-4367,6 0-2284,-1 0 1,1 1-1,0 0 1,-1 0-1,1 0 1,0 0-1,0 1 1,-1 0-1,1 0 0,0 0 1,0 0-1,0 1 1,0-1-1,0 1 1,0 0-1,0 0 1,1 1-1,-1-1 1,1 1-1,0-1 0,-1 1 1,1 0-1,1 0 1,-6 7-1,-1 0-5,1 0-1,0 1 1,0 0-1,1 0 1,1 1-1,0-1 1,0 1-1,1 1 1,1-1-1,0 1 1,-3 19-1,7-31-42,0 0 0,-1 0 0,1 0-1,0 0 1,0 1 0,0-1 0,0 0 0,1 0-1,-1 0 1,0 0 0,0 1 0,1-1 0,-1 0-1,0 0 1,1 0 0,-1 0 0,1 0 0,0 0 0,-1 0-1,1 0 1,0 0 0,0 0 0,-1 0 0,1-1-1,0 1 1,1 1 0,0-2 11,0 1-1,1 0 1,-1 0 0,0-1 0,0 1-1,1-1 1,-1 0 0,0 1-1,1-1 1,-1 0 0,0 0 0,4-1-1,3-1 29,-1 0 0,1 0 0,-1 0 0,0-1 0,0-1 0,11-5 0,0-4-31,0-2-1,-1 0 1,25-27 0,27-24 1249,-74 110-841,-7-17-350,7-21-61,1 1 1,0 0-1,0 0 1,1 0-1,0 1 0,0-1 1,0 1-1,1-1 1,1 1-1,-1 13 1,2-21-7,-1 1 1,1 0 0,0-1-1,0 1 1,-1 0 0,1-1-1,0 1 1,0-1 0,0 1 0,0-1-1,0 0 1,0 1 0,0-1-1,0 0 1,0 0 0,0 1-1,0-1 1,0 0 0,0 0-1,0 0 1,0 0 0,-1-1 0,3 1-1,24-3 110,-16-1-132,0 0 0,0 0 0,0-1 0,-1-1 1,1 0-1,-1 0 0,-1-1 0,1-1 0,-1 1 1,12-14-1,-7 7-25,1 2 1,25-18-1,-51 74 549,11-44-495,0 0 1,0 1-1,-1-1 1,1 0-1,0 1 1,0-1-1,0 0 1,0 1-1,0-1 1,-1 0-1,1 1 0,0-1 1,0 0-1,0 1 1,0-1-1,0 0 1,0 1-1,0-1 1,0 0-1,0 1 0,0-1 1,0 0-1,0 1 1,1-1-1,-1 0 1,0 1-1,0-1 1,0 0-1,0 1 0,1-1 1,-1 0-1,0 0 1,0 1-1,0-1 1,1 0-1,-1 0 1,0 1-1,0-1 1,1 0-1,-1 0 0,0 0 1,1 1-1,-1-1 1,0 0-1,1 0 1,-1 0-1,0 0 1,1 0-1,-1 0 0,1 0 1,25-7 345,24-23-203,-30 17-159,-15 8-8,1 0 1,0 0 0,1 1 0,-1 0-1,1 1 1,0 0 0,0-1-1,0 2 1,0-1 0,12-1 0,-18 6-10,0-1 0,0 1 1,-1 0-1,1 1 0,-1-1 1,0 0-1,1 0 0,-1 0 0,0 0 1,0 0-1,0 0 0,0 0 1,-1 0-1,1 0 0,-2 4 1,-13 29 52,12-30-15,0 0-1,1-1 1,-1 1 0,1 1-1,0-1 1,1 0 0,-2 9-1,3-13 2,0-1-1,1 1 0,-1-1 1,0 1-1,1-1 1,-1 0-1,1 1 1,-1-1-1,1 0 1,-1 1-1,1-1 0,-1 0 1,0 0-1,1 1 1,0-1-1,-1 0 1,1 0-1,-1 0 0,1 0 1,-1 0-1,1 1 1,-1-1-1,1 0 1,-1 0-1,1-1 1,0 1-1,-1 0 0,1 0 1,-1 0-1,1 0 1,-1 0-1,1-1 1,-1 1-1,1 0 0,-1 0 1,1-1-1,-1 1 1,1-1-1,24-8 184,23-21-116,-38 23-86,-1 0 1,1 1-1,0 0 1,1 0-1,-1 1 1,1 1 0,0 0-1,0 0 1,1 1-1,14-2 1,-26 5 11,1 1 1,0-1-1,0 1 0,0-1 0,-1 1 1,1-1-1,0 1 0,-1 0 1,1-1-1,0 1 0,-1 0 0,1-1 1,-1 1-1,1 0 0,-1 0 1,0 0-1,1 0 0,-1-1 0,0 1 1,1 0-1,-1 0 0,0 0 0,0 0 1,0 0-1,0 0 0,0 0 1,0 0-1,0 0 0,0-1 0,-1 3 1,-1 41 541,0-28-628,3-14-377</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00.094"/>
    </inkml:context>
    <inkml:brush xml:id="br0">
      <inkml:brushProperty name="width" value="0.025" units="cm"/>
      <inkml:brushProperty name="height" value="0.025" units="cm"/>
    </inkml:brush>
  </inkml:definitions>
  <inkml:trace contextRef="#ctx0" brushRef="#br0">320 58 13229,'0'0'2733,"7"-9"53,32-40 2323,-44 59-1244,-8 16-3683,-154 194 1679,-3 2-2281,159-206-4167,21-26-859,18-26-1796,-3-4 489</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01.230"/>
    </inkml:context>
    <inkml:brush xml:id="br0">
      <inkml:brushProperty name="width" value="0.025" units="cm"/>
      <inkml:brushProperty name="height" value="0.025" units="cm"/>
    </inkml:brush>
  </inkml:definitions>
  <inkml:trace contextRef="#ctx0" brushRef="#br0">139 98 10218,'7'-10'2493,"0"1"-1827,4-7 790,1 1 1,0 0-1,16-15 0,-27 30-1417,-1 0 0,0 0 0,0 0 0,0 0 0,0 0 0,1-1 0,-1 1 0,0 0 0,0 0 0,0 0 0,1 0 0,-1 0 0,0 0 0,0 0 0,1 0 0,-1 0 0,0 0 0,0 0 0,0 0 0,1 0 0,-1 0 0,0 0 0,0 0-1,1 0 1,-1 0 0,0 0 0,0 0 0,0 0 0,1 0 0,-1 0 0,0 0 0,0 1 0,0-1 0,1 0 0,-1 0 0,0 0 0,0 0 0,0 1 0,0-1 0,1 0 0,-1 0 0,0 0 0,0 0 0,0 1 0,0-1 0,0 0 0,0 0 0,0 1 0,0-1 0,0 0 0,0 0 0,0 0 0,1 1 0,-1-1 0,0 0 0,0 0 0,-1 1 0,1-1-1,0 0 1,0 0 0,0 0 0,0 1 0,0-1 0,0 20-314,0-18 426,-5 35 339,-1 0 0,-2-1 0,-15 44-1,-5 26 569,19-65-597,1 0 0,3 1 0,2 0 1,1 44-1,9-52-216,-6-33-317,-1 0 0,1 0 0,-1 0 0,1 0 0,0 0 0,-1 0-1,1 0 1,0 0 0,0 0 0,0 0 0,0-1 0,-1 1 0,1 0 0,0-1 0,0 1 0,0-1 0,0 1 0,1-1 0,-1 1 0,0-1 0,0 0 0,0 0 0,0 1 0,0-1 0,2 0 0,-2-3-241,-1 0 0,0 1 0,0-1 0,0 0 0,0 0 1,-1 1-1,1-1 0,-1 0 0,-1-5 0,-5-4-181,-1 0 0,0 1 0,0 0 0,-1 0-1,-1 1 1,0 0 0,-13-10 0,9 8 818,1 0-1,0-2 1,-16-20 0,29 32-230,-1 1-1,0 0 1,1-1 0,-1 1 0,1-1 0,0 1 0,-1-1-1,1 1 1,0-1 0,0 1 0,0-1 0,0 1 0,0-1 0,0 1-1,0-1 1,1 1 0,-1-1 0,0 1 0,1-1 0,0 1-1,-1 0 1,1-1 0,0 1 0,-1 0 0,1-1 0,0 1 0,0 0-1,0 0 1,0 0 0,0 0 0,0 0 0,1 0 0,-1 0-1,0 0 1,1 0 0,-1 0 0,0 1 0,3-2 0,9-5 44,0 1 0,0 0 1,16-5-1,-16 6 186,1-1-260,1 1 0,0 0-1,1 1 1,-1 0-1,1 2 1,-1 0-1,1 0 1,0 2 0,0 0-1,20 2 1,-34-1-34,0-1 1,0 1-1,0 0 1,0 0-1,0-1 1,-1 1-1,1 0 1,0 0-1,-1 1 1,1-1-1,-1 0 1,1 1-1,-1-1 1,1 1-1,-1-1 1,0 1-1,0-1 1,0 1-1,0 0 1,1 2 0,0 0 98,0 1 1,-1 0 0,0 0-1,0 0 1,0 0 0,-1 0-1,1 0 1,-1 5 0,-1 3 162,0-1 0,-1 1 0,-1 0 0,1-1 0,-9 20 0,-6 5 889,11-31 51,10-25-463,5-16-463,6-50-1,-1 0-270,-12 92-120,0-1-1,0 0 1,0 0-1,0 0 1,1 0 0,0-1-1,6 8 1,-7-10 91,1-1 0,0 1 0,-1-1 0,1 0 0,0 0-1,1 0 1,-1 0 0,0-1 0,0 1 0,1-1 0,-1 0 0,1 0 0,-1 0 0,1 0 0,0-1 0,-1 1 0,1-1 0,0 0 0,-1 0 0,1 0 0,0-1 0,-1 1 0,1-1 0,-1 0 0,1 0 0,-1 0 0,5-3 0,7-1 25,-1-1 1,-1-1 0,1 0 0,-1-1 0,16-12-1,-16 10-11,-1-1 0,0 0 0,0 0 0,-1-2 0,0 1 1,-2-1-1,1-1 0,-2 0 0,1 0 0,-2-1 0,0 0 0,-1 0 0,0 0 0,-2-1 0,1 0 0,-2 0 0,0 0 0,-1 0 0,0-24 0,-2 39-27,0 0 1,0 0 0,0 0-1,0 0 1,0 0-1,0 0 1,0 0-1,0 0 1,0 0 0,-1 0-1,1 0 1,0 0-1,-1 0 1,1 0-1,-1 1 1,1-1 0,-1 0-1,1 0 1,-1 0-1,-1-1 1,2 2-8,-1 0-1,0 0 1,1 0 0,-1 0-1,0 0 1,1-1 0,-1 2-1,0-1 1,1 0 0,-1 0-1,0 0 1,1 0 0,-1 0-1,0 0 1,1 1 0,-1-1-1,1 0 1,-1 1 0,0-1-1,1 0 1,-1 1 0,0 0-1,-29 31-353,17-11 388,1 1 0,1 0 0,1 1 0,1 0 1,1 0-1,1 1 0,1 0 0,1 0 0,1 1 0,2 0 0,0-1 0,3 45 1,0-63-13,0 0 1,0 0 0,1-1-1,-1 1 1,2 0 0,-1 0-1,1-1 1,-1 1 0,1-1-1,1 0 1,-1 0 0,1 0-1,6 6 1,-7-9 9,-1 1-1,1-1 1,0 1 0,0-1-1,0 0 1,0 0-1,1 0 1,-1-1 0,0 1-1,1-1 1,-1 0 0,1 0-1,0 0 1,-1 0-1,1-1 1,0 1 0,-1-1-1,1 0 1,0 0 0,0 0-1,-1-1 1,1 1-1,4-2 1,-5 0-2,0 1-1,0-1 1,0 0-1,-1 0 1,1 0 0,-1-1-1,1 1 1,-1 0-1,0-1 1,0 0 0,0 1-1,0-1 1,-1 0-1,1 0 1,-1 0 0,1 0-1,-1 0 1,0 0-1,0 0 1,-1-1 0,2-5-1,1-8 75,-1 0 1,0-30-1,-2 33-90,-1-41 0,0 53 0,1-1 0,0 1 0,-1 0 0,1 0 0,-1 0 0,1-1 0,-1 1 0,0 0 0,0 0 0,0 0 0,0 0 0,-1 0 0,1 0 0,0 0 0,-1 1 0,1-1 0,-1 0 0,0 1 0,-1-2 0,2 3 0,0-1 0,1 1 0,-1 0 0,1 0 0,-1 0 0,0-1 0,1 1 0,-1 0 0,0 0 0,1 0 0,-1 0 0,0 0 0,1 0 0,-1 0 0,1 1 0,-1-1 0,0 0 0,1 0 0,-1 0 0,1 1 0,-1-1 0,0 0 0,1 1 0,-1-1 0,1 0 0,-1 1 0,1-1 0,-1 1 0,1-1 0,0 1 0,-1-1 0,1 1 0,-1-1 0,1 1 0,0-1 0,-1 1 0,1-1 0,0 1 0,0 0 0,0-1 0,-1 1 0,1-1 0,0 1 0,0 0 0,0-1 0,0 1 0,0 1 0,0-1 0,0 0 0,0 0 0,0 0 0,0 0 0,0 0 0,0 0 0,0 1 0,0-1 0,0 0 0,1 0 0,-1 0 0,0 0 0,1 0 0,-1 0 0,1 0 0,-1 0 0,1 0 0,-1 0 0,1 0 0,0-1 0,-1 1 0,1 0 0,0 0 0,0-1 0,0 1 0,-1 0 0,1-1 0,0 1 0,0-1 0,0 1 0,2 0 0,48 8-3400,-43-7 1937,0-2 0,1 1 0,-1-1 1,1 0-1,-1-1 0,1 0 0,12-3 1,4-8-10982</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02.393"/>
    </inkml:context>
    <inkml:brush xml:id="br0">
      <inkml:brushProperty name="width" value="0.025" units="cm"/>
      <inkml:brushProperty name="height" value="0.025" units="cm"/>
    </inkml:brush>
  </inkml:definitions>
  <inkml:trace contextRef="#ctx0" brushRef="#br0">1 418 3651,'34'36'11810,"-29"-33"-11165,-1 0 1,0 0-1,1 0 0,-1-1 0,1 1 0,8 2 0,-8-4-445,-1 0 0,0-1 0,0 1 0,1-1 0,-1 0 0,0 0 0,1 0 0,-1 0 0,0-1 0,1 0 0,-1 0 0,0 0 0,0 0 0,0-1 0,0 1 0,0-1 0,0 0 0,-1 0 0,1-1 1,5-3-1,-2 1 117,1-1 1,-1 0-1,0-1 1,-1 1-1,1-1 1,-1 0-1,0-1 1,-1 0-1,0 1 1,0-2-1,-1 1 1,0 0-1,0-1 1,-1 0-1,0 0 1,-1 0-1,0 0 1,0 0-1,-1-1 1,0-17-1,-1 25-304,-1-1-1,0 1 0,1 0 1,-1-1-1,0 1 0,0 0 1,-1 0-1,1 0 1,0 0-1,-1 0 0,1 0 1,-1 0-1,0 0 1,1 1-1,-1-1 0,0 1 1,0-1-1,0 1 0,0 0 1,0 0-1,0-1 1,-1 2-1,1-1 0,0 0 1,-1 0-1,1 1 1,0-1-1,-1 1 0,1 0 1,-1 0-1,1 0 0,0 0 1,-1 0-1,1 0 1,-1 0-1,1 1 0,0 0 1,-1-1-1,1 1 1,0 0-1,0 0 0,-1 0 1,1 0-1,0 1 0,0-1 1,0 0-1,0 1 1,1-1-1,-4 5 0,-2 1-24,1 1-1,1 0 0,-1 0 0,1 0 0,1 1 0,-1 0 0,1-1 0,1 2 1,0-1-1,0 0 0,1 1 0,0-1 0,1 1 0,0 0 0,0 0 0,1 9 1,1-18 6,-1 0 1,0-1 0,1 1 0,-1 0 0,1-1 0,0 1 0,-1 0-1,1-1 1,-1 1 0,1-1 0,0 1 0,-1-1 0,1 1 0,0-1 0,0 0-1,0 1 1,-1-1 0,1 0 0,0 0 0,0 1 0,0-1 0,-1 0-1,1 0 1,0 0 0,0 0 0,0 0 0,0 0 0,-1 0 0,1 0-1,0-1 1,0 1 0,1 0 0,27-8 20,-16 2 9,-1 0-1,-1-1 1,0-1 0,0 0 0,0 0 0,-1-1 0,10-11 0,0-3-56,0 0 0,17-27 1,-37 50 14,0 0 0,0 0 0,0 0 0,0 0 1,0 0-1,0 1 0,0-1 0,0 0 0,0 0 0,0 0 0,0 0 0,0 0 1,0 0-1,0 1 0,0-1 0,0 0 0,0 0 0,0 0 0,0 0 1,0 0-1,0 0 0,1 0 0,-1 0 0,0 0 0,0 0 0,0 1 1,0-1-1,0 0 0,0 0 0,0 0 0,1 0 0,-1 0 0,0 0 1,0 0-1,0 0 0,0 0 0,0 0 0,0 0 0,0 0 0,1 0 0,-1 0 1,0 0-1,0 0 0,0 0 0,0 0 0,0 0 0,0 0 0,1 0 1,-1 0-1,0-1 0,0 1 0,0 0 0,0 0 0,0 0 0,0 0 1,0 0-1,0 0 0,0 0 0,1 0 0,-1 0 0,0 0 0,0-1 0,0 1 1,0 0-1,0 0 0,0 0 0,0 0 0,2 18-645,-4 25 287,0-22 343,0-13 39,0 1 0,1-1 0,0 1-1,0-1 1,1 1 0,1 0 0,-1-1 0,1 1-1,1-1 1,4 15 0,-5-22-6,0 1 1,0-1-1,1 0 0,-1 0 0,1 0 0,-1 0 1,1 0-1,-1 0 0,1 0 0,0 0 0,-1-1 0,1 1 1,0-1-1,-1 1 0,1-1 0,0 0 0,0 0 1,0 1-1,-1-1 0,1 0 0,0-1 0,0 1 1,0 0-1,-1 0 0,1-1 0,0 1 0,0-1 1,-1 0-1,1 1 0,-1-1 0,3-1 0,3-2 40,1 1 0,-1-2 0,0 1 0,0-1-1,10-9 1,6-11 140,-1-2 0,0 0 0,-3-2 0,0 0 0,-2-1 0,-1-1 1,-1 0-1,-2-1 0,-1-1 0,-2 0 0,9-46 0,-42 188-1045,9-48 908,2 0 0,-6 119 0,18-177-35,0 0-1,1 1 1,-1-1 0,1 1-1,0-1 1,0 0-1,0 0 1,1 1-1,-1-1 1,1 0-1,0 0 1,0 0-1,0-1 1,0 1-1,3 3 1,-4-5 15,0 0 0,0 0 0,0 0 0,1 0 0,-1-1 0,0 1 0,0 0-1,1-1 1,-1 1 0,0-1 0,1 1 0,-1-1 0,0 1 0,1-1 0,-1 0 0,1 0 0,-1 0 0,0 0 0,1 0 0,-1 0 0,1 0 0,-1 0 0,0-1 0,1 1 0,-1 0 0,1-1 0,-1 1-1,0-1 1,0 0 0,1 1 0,-1-1 0,0 0 0,0 0 0,0 0 0,0 0 0,0 0 0,0 0 0,0 0 0,1-1 0,1-2 11,0-1 1,-1 1 0,0 0-1,0 0 1,0-1 0,-1 0-1,1 1 1,-1-1-1,0 0 1,-1 1 0,1-1-1,-1 0 1,0 0 0,0 1-1,0-1 1,-1-5-1,0 2-110,0 0 0,-1-1 0,0 1 0,0 0 0,-1 0 0,0 0 0,0 1 0,-6-12 0,4 11 21,0 1 0,-1 0-1,1 0 1,-2 0-1,1 1 1,0-1-1,-1 1 1,-1 1-1,1 0 1,0 0-1,-1 0 1,0 1 0,0 0-1,-1 0 1,1 1-1,-1 0 1,0 1-1,1 0 1,-11-1-1,65 3 99,-7 1 295,49-6-1,-72 3-2551,-1-1 1,0 0-1,23-9 0,2-6-11587</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02.970"/>
    </inkml:context>
    <inkml:brush xml:id="br0">
      <inkml:brushProperty name="width" value="0.025" units="cm"/>
      <inkml:brushProperty name="height" value="0.025" units="cm"/>
    </inkml:brush>
  </inkml:definitions>
  <inkml:trace contextRef="#ctx0" brushRef="#br0">1 1 17969,'7'11'320,"13"2"609,18 1 481,17-2-802,14-3-352,10-6-160,6-3-1601,2-2-6118</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04.393"/>
    </inkml:context>
    <inkml:brush xml:id="br0">
      <inkml:brushProperty name="width" value="0.025" units="cm"/>
      <inkml:brushProperty name="height" value="0.025" units="cm"/>
    </inkml:brush>
  </inkml:definitions>
  <inkml:trace contextRef="#ctx0" brushRef="#br0">223 80 12460,'0'0'6635,"-9"-7"-6143,-31-21 383,35 26-549,-1 0-1,0 0 1,1 0 0,-1 0-1,0 1 1,0 0 0,0 0-1,1 1 1,-1 0-1,0 0 1,0 0 0,0 0-1,0 1 1,0 0 0,0 0-1,0 1 1,1 0 0,-7 2-1,-12 12 378,23-9-656,17-4-49,13-5 164,-22 2-218,-1-1 0,0 1 1,1 0-1,-1 0 0,1 1 1,-1 0-1,7 1 1,-11-1 33,1 0 1,-1 1 0,0-1-1,0 0 1,0 1 0,0-1-1,0 1 1,0 0-1,-1-1 1,1 1 0,0 0-1,-1 0 1,1 0 0,-1 0-1,0 0 1,0 1 0,0-1-1,0 0 1,0 1 0,0-1-1,-1 0 1,1 6 0,3 23 120,-1 1 1,-2 0-1,-1-1 1,-2 1 0,-1 0-1,-2-1 1,0 0 0,-17 51-1,-10 5 863,29-81-845,1 0 1,-1 0-1,-1-1 1,1 1-1,-1-1 0,0 0 1,0 0-1,-1 0 1,0-1-1,1 1 0,-1-1 1,-6 4-1,10-8-97,-1 1 0,1 0 0,0-1 0,0 1 0,0-1 0,0 1 0,-1-1 0,1 1 0,0-1 0,0 0 0,-1 1 0,1-1-1,0 0 1,-1 0 0,1 0 0,0 0 0,0 0 0,-1-1 0,1 1 0,0 0 0,0-1 0,-1 1 0,1-1 0,0 1 0,0-1 0,0 1 0,-1-1 0,1 0 0,0 1 0,0-1 0,0 0 0,0 0 0,1 0 0,-1 0 0,0 0-1,0 0 1,0 0 0,1 0 0,-1 0 0,0 0 0,1-1 0,-1 1 0,1 0 0,0 0 0,-1-1 0,1 1 0,0 0 0,0 0 0,0-3 0,-2-7-25,1-1-1,0 1 1,1-1 0,1-12 0,0 13-23,0 1-1,1-1 1,0 0 0,1 1 0,1 0 0,-1 0 0,1 0 0,1 0 0,0 0 0,1 1 0,-1 0 0,2 0-1,-1 0 1,1 1 0,1 0 0,10-8 0,13-10-16,1 2-1,1 2 0,42-21 1,-35 20 81,46-34 0,-27 3 27,-56 51-49,0-1 0,0 0 0,0 1 0,0-1 0,-1-1 0,0 1 0,0 0 0,0 0 0,0-1-1,-1 1 1,1-1 0,-1 0 0,-1 1 0,2-7 0,-3 10-13,1-1 1,0 1-1,-1 0 0,1 0 0,-1-1 1,1 1-1,-1 0 0,0 0 0,1 0 1,-1 0-1,0 0 0,0 0 0,0 0 1,0 0-1,0 0 0,0 0 0,0 0 1,0 1-1,0-1 0,0 0 0,0 1 1,-1-1-1,1 1 0,0-1 0,0 1 1,-1 0-1,1 0 0,0-1 1,-1 1-1,1 0 0,0 0 0,-1 0 1,1 0-1,0 0 0,-1 1 0,1-1 1,0 0-1,-2 1 0,-4 0 4,1 0 0,-1 0-1,1 1 1,-1-1 0,1 1-1,-12 6 1,11-3 8,0 0-1,-1 0 1,2 0-1,-1 1 1,1 0-1,-1 1 0,2-1 1,-1 1-1,1 0 1,0 1-1,0-1 1,1 1-1,0 0 1,1 0-1,0 0 1,0 1-1,0-1 1,1 1-1,0-1 1,0 14-1,2-20-15,0 0 0,1 0 0,-1 0 0,0 0 0,1 0 0,0 0 0,-1 0 0,1 0-1,0 0 1,0 0 0,0 0 0,1 0 0,-1-1 0,0 1 0,1-1 0,-1 1 0,0-1 0,1 1 0,0-1 0,-1 0 0,1 0 0,0 1-1,0-1 1,0-1 0,0 1 0,0 0 0,0 0 0,0-1 0,0 1 0,0-1 0,2 1 0,10 1-331,-1 0 1,1-1-1,22-1 0,-23 0-304,-1 0-534,0 0-1,0-1 1,0-1 0,-1 0-1,1 0 1,13-5-1,18-13-6301</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05.111"/>
    </inkml:context>
    <inkml:brush xml:id="br0">
      <inkml:brushProperty name="width" value="0.025" units="cm"/>
      <inkml:brushProperty name="height" value="0.025" units="cm"/>
    </inkml:brush>
  </inkml:definitions>
  <inkml:trace contextRef="#ctx0" brushRef="#br0">62 1 17905,'0'0'9038,"-9"10"-8558,3-2-362,-1 1 0,1-1 0,1 1 0,0 0 0,0 1 0,1-1 0,-6 17 0,9-23-106,0 0 0,0 0 0,1 0 0,-1 0 0,1 0 0,-1 0 1,1 0-1,0 0 0,0 0 0,0 1 0,1-1 0,-1 0 0,1 0 0,0 0 0,0 0 0,0 0 0,0 0 0,0 0 0,1-1 0,-1 1 0,1 0 0,-1-1 0,1 1 0,0-1 0,0 1 0,1-1 0,-1 0 0,0 0 0,1 0 0,-1 0 0,1 0 0,0-1 1,-1 1-1,1-1 0,5 2 0,1 0-38,1 0 0,0-1 0,1 0 0,-1-1-1,16 0 1,-14-1-276,0 1-1,-1 1 1,20 4-1,-29-6 308,-1 0 0,0 1 0,0-1 0,0 1 0,0-1 0,0 1 0,1-1 0,-1 1 1,0 0-1,0 0 0,-1-1 0,1 1 0,0 0 0,0 0 0,0 0 0,0 0 0,-1 0 0,1 0 0,-1 0 0,1 0 0,0 0 0,-1 0 0,0 0 1,1 1-1,-1-1 0,0 0 0,1 0 0,-1 0 0,0 1 0,0-1 0,0 0 0,0 0 0,0 0 0,0 1 0,-1-1 0,1 0 0,0 0 0,-1 0 1,1 0-1,-1 1 0,1-1 0,-1 0 0,1 0 0,-1 0 0,0 0 0,1 0 0,-1 0 0,0 0 0,-1 1 0,-4 5 268,1-1 0,0 1 0,-1-1-1,0 0 1,-12 8 0,-46 22 1578,59-34-1749,1 0 1,-1-1 0,1 1-1,-1-1 1,1 0 0,-1 0-1,0-1 1,0 1 0,1-1-1,-1 0 1,0 0 0,0-1 0,-5-1-1,9 2-148,0-1 0,0 1-1,0-1 1,0 1 0,0-1 0,0 0-1,0 1 1,0-1 0,0 0 0,0 0-1,1 0 1,-1 0 0,0 0 0,0 0-1,1 0 1,-1 0 0,1 0 0,-1 0-1,1 0 1,0 0 0,-1 0-1,1 0 1,0 0 0,0-1 0,0 1-1,-1 0 1,1 0 0,0 0 0,1-1-1,-1 1 1,0 0 0,0 0 0,0 0-1,1 0 1,0-2 0,0 0-362,-1 0 1,1 0 0,0 1-1,1-1 1,-1 0 0,0 0-1,1 1 1,0-1-1,-1 1 1,1-1 0,0 1-1,4-3 1,1 0-538,0 1-1,0 1 1,0 0-1,0 0 1,1 0 0,-1 1-1,1 0 1,0 0-1,13-1 1,75 4-3555,0 0 6284,-88-2-840,0 0-1,0 0 1,-1-1 0,1 0-1,-1 0 1,0-1 0,0 0-1,0 0 1,13-9 0,-16 10-412,-1-1-1,0 0 1,0 0 0,0 0 0,-1-1 0,1 1 0,-1-1 0,0 1 0,0-1-1,0 0 1,0 0 0,2-7 0,-3 10-491,-1-1 1,0 1-1,1 0 1,-1 0-1,0 0 1,0 0-1,0-1 1,0 1-1,0 0 0,0 0 1,0 0-1,0 0 1,-1-1-1,1 1 1,0 0-1,-1 0 0,1 0 1,0 0-1,-1 0 1,0 0-1,1 0 1,-1 0-1,0 0 0,1 0 1,-1 0-1,0 0 1,0 0-1,0 1 1,0-1-1,0 0 0,0 1 1,0-1-1,0 0 1,0 1-1,0-1 1,0 1-1,0 0 1,0-1-1,0 1 0,0 0 1,-1 0-1,1 0 1,0 0-1,0-1 1,0 2-1,-2-1 0,1-1-59,1 1 0,-1 0 0,1-1 0,-1 1 0,1 0-1,-1 0 1,1 0 0,-1 0 0,1 0 0,-1 1 0,1-1 0,-1 0-1,1 1 1,-1-1 0,1 1 0,-1-1 0,1 1 0,-1 0-1,1 0 1,0-1 0,0 1 0,-1 0 0,1 0 0,0 0-1,-1 2 1,2-1-50,1-1 1,-1 1-1,1 0 0,0-1 0,0 1 0,0-1 0,0 1 1,0-1-1,0 0 0,0 1 0,0-1 0,1 0 0,-1 0 1,0 0-1,1 0 0,-1 0 0,1 0 0,-1 0 0,1 0 1,0-1-1,3 2 0,35 19-283,2-1 1,79 24-1,-120-43 394,1-1 1,-1 1-1,1-1 0,-1 0 1,0 0-1,1 1 0,-1-1 0,1 0 1,-1 0-1,1-1 0,-1 1 1,1 0-1,-1 0 0,0-1 0,1 1 1,-1-1-1,0 1 0,1-1 0,-1 0 1,0 1-1,1-1 0,-1 0 1,0 0-1,0 0 0,0 0 0,0 0 1,0 0-1,0 0 0,0 0 0,0 0 1,0-1-1,-1 1 0,1 0 1,0-1-1,-1 1 0,1 0 0,-1-1 1,0 1-1,1 0 0,-1-1 0,0 1 1,0-1-1,0 1 0,0-1 1,0 1-1,0-3 0,0-3 154,0 0 0,-1 0 0,0 1 0,0-1 0,0 0 0,-1 1 0,0-1 0,0 1 0,-4-8 0,-23-42-197,29 56-24,0-1 0,0 1 0,1 0 0,-1-1 0,0 1 0,0-1 1,1 1-1,-1 0 0,0-1 0,1 1 0,-1 0 0,0-1 0,1 1 0,-1 0 0,0-1 0,1 1 0,-1 0 0,1 0 0,-1 0 1,1-1-1,-1 1 0,1 0 0,-1 0 0,1 0 0,-1 0 0,1 0 0,-1 0 0,0 0 0,1 0 0,-1 0 0,1 0 0,-1 0 1,1 0-1,-1 0 0,1 0 0,0 1 0,0-1-191,58 0-6351,-16 0-822</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05.692"/>
    </inkml:context>
    <inkml:brush xml:id="br0">
      <inkml:brushProperty name="width" value="0.025" units="cm"/>
      <inkml:brushProperty name="height" value="0.025" units="cm"/>
    </inkml:brush>
  </inkml:definitions>
  <inkml:trace contextRef="#ctx0" brushRef="#br0">89 27 17104,'0'0'9631,"-10"-5"-9231,-31-13 43,39 17-415,0 1 0,0-1 0,0 1 0,0 0 0,0-1-1,0 1 1,-1 0 0,1 0 0,0 0 0,0 0 0,0 1 0,0-1 0,0 0 0,-2 2-1,0 2-68,15-1 0,-11-3 42,22-1-29,-1 1-1,0 2 0,0 0 1,0 1-1,33 9 0,-50-11 35,0 1 0,0-1 0,0 1 0,0 0-1,-1 0 1,1 0 0,-1 1 0,1-1-1,-1 1 1,0 0 0,0 0 0,0 0 0,0 0-1,-1 0 1,1 1 0,-1-1 0,0 1 0,0 0-1,0-1 1,-1 1 0,1 0 0,-1 0 0,0 0-1,0 0 1,0 1 0,-1-1 0,1 0-1,-1 0 1,0 0 0,0 1 0,0-1 0,-1 0-1,0 0 1,0 0 0,-2 8 0,1-7 163,0 1 0,0-1 0,-1 1 0,0-1 0,0 0 0,0 0 0,0 0 0,-1 0 0,0-1 0,0 1 0,0-1 0,0 0 0,-1-1 0,-8 7 1,7-6 19,-1 0 1,1 0 0,-1-1 0,0 0 0,0 0 0,0-1 0,0 1 0,-1-2 0,1 1 0,-1-1 0,-7 1 0,13-3-224,1 1 0,0-1-1,0 1 1,0-1 0,0 1 0,0-1 0,0 1 0,0-1-1,1 0 1,-1 0 0,0 1 0,0-1 0,0 0 0,1 0-1,-1 0 1,0 0 0,1 0 0,-1 0 0,1 0 0,-1 0-1,1 0 1,0 0 0,-1 0 0,1 0 0,0 0-1,0-1 1,0 1 0,0 0 0,0 0 0,0 0 0,0 0-1,0-2 1,4-42-2655,-1 37 1407,-1 1 0,1-1 0,1 1 1,-1 0-1,1 0 0,1 0 0,6-8 0,17-16-6651</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06.579"/>
    </inkml:context>
    <inkml:brush xml:id="br0">
      <inkml:brushProperty name="width" value="0.025" units="cm"/>
      <inkml:brushProperty name="height" value="0.025" units="cm"/>
    </inkml:brush>
  </inkml:definitions>
  <inkml:trace contextRef="#ctx0" brushRef="#br0">105 373 14734,'0'0'8920,"7"-9"-5567,-5 7-3044,27-37 1865,-28 37-2071,0 0-1,0 0 0,0 0 1,0 0-1,0 0 1,0-1-1,0 1 0,-1 0 1,1 0-1,-1-1 0,0 1 1,0 0-1,1-1 0,-2 1 1,1 0-1,0-1 0,0 1 1,-1 0-1,1-1 0,-1 1 1,-1-4-1,0 4-94,1 1-1,-1-1 1,0 1 0,0-1-1,1 1 1,-1 0-1,0-1 1,0 1 0,0 0-1,-1 1 1,1-1 0,0 0-1,0 0 1,0 1-1,-1 0 1,1-1 0,0 1-1,0 0 1,-1 0 0,1 0-1,0 0 1,-5 1-1,3 0-25,-1-1-1,1 1 0,-1 0 0,1 1 0,0-1 0,-1 1 0,1-1 1,0 1-1,0 0 0,-6 5 0,5-3 3,1 0 0,1 1-1,-1-1 1,1 1 0,-1 0 0,1 0 0,1 0-1,-1 0 1,1 1 0,0-1 0,0 0 0,0 1-1,1 0 1,-1 8 0,2-11 11,-1-1 0,1 0-1,0 1 1,0-1 0,1 1 0,-1-1-1,0 0 1,1 1 0,0-1-1,-1 0 1,1 0 0,0 1 0,0-1-1,0 0 1,0 0 0,1 0 0,-1 0-1,1 0 1,-1 0 0,1-1 0,-1 1-1,1 0 1,0-1 0,0 1-1,0-1 1,0 0 0,0 0 0,0 0-1,0 0 1,0 0 0,1 0 0,-1 0-1,0-1 1,1 1 0,-1-1 0,5 1-1,3 0 13,0 0-1,1-1 1,-1 0 0,0-1-1,0 0 1,1 0-1,-1-1 1,0-1-1,0 0 1,0 0 0,-1-1-1,1 0 1,11-7-1,-7 2-11,0-1-1,0 0 1,-1-1-1,0-1 1,-1 0-1,-1-1 1,13-16-1,-37 46-731,1 0-1,-14 28 0,23-37 727,-1-1 0,1 1 0,1 0 1,-1 0-1,1 0 0,1 0 0,-1 0 0,1 1 0,1 11 0,0-19 8,0 0 1,0 0-1,0 0 0,1 0 0,-1 0 0,0 0 1,1 0-1,-1 0 0,1 0 0,0 0 0,-1 0 1,1 0-1,0 0 0,-1 0 0,1 0 1,0 0-1,0-1 0,0 1 0,0 0 0,-1-1 1,1 1-1,0 0 0,0-1 0,1 1 1,-1-1-1,0 0 0,0 1 0,0-1 0,0 0 1,0 0-1,0 1 0,0-1 0,1 0 0,-1 0 1,0 0-1,0 0 0,0-1 0,2 1 1,3-1 48,0 0 0,0 0 0,0-1 0,0 0 0,0 0 0,9-4 0,7-7 42,0-2 0,-1 0 0,-1 0 0,0-2-1,-2-1 1,0 0 0,0-1 0,15-24 0,-13 14-45,0-1-1,-3-1 1,0 0-1,-2-1 1,15-44-1,-18 19-5,-12 57-41,0 0-1,0 0 0,0 0 0,0 0 1,0 0-1,0 0 0,-1 0 0,1 0 1,0 0-1,0 0 0,0 0 0,0 0 1,0 0-1,0 1 0,0-1 1,0 0-1,0 0 0,0 0 0,-1 0 1,1 0-1,0-1 0,0 1 0,0 0 1,0 0-1,0 0 0,0 0 0,0 0 1,0 0-1,0 0 0,0 0 0,0 0 1,-1 0-1,1 0 0,0 0 0,0 0 1,0 0-1,0 0 0,0 0 1,0 0-1,0 0 0,0 0 0,0 0 1,0-1-1,0 1 0,0 0 0,0 0 1,0 0-1,0 0 0,0 0 0,0 0 1,0 0-1,0 0 0,0 0 0,0 0 1,0-1-1,0 1 0,0 0 1,0 0-1,0 0 0,0 0 0,0 0 1,-6 8-279,-13 24 315,1 2 1,3 0-1,0 1 1,2 1-1,2 0 1,2 1-1,1 0 1,1 0-1,2 0 1,1 55-1,3-90 7,1 1 0,0-1 0,1 0 0,-1 1 0,0-1 0,1 0 1,-1 1-1,1-1 0,0 0 0,-1 1 0,1-1 0,0 0 0,1 0 0,-1 0 0,0 0 0,1 0 0,-1 0 0,1 0 0,-1-1 0,1 1 0,3 2 0,-4-3-13,1-1 0,-1 0 0,1 0 0,-1 1 0,0-1 0,1 0 0,-1 0 0,1 0 0,-1 0 0,1 0 0,-1-1 0,0 1 0,1 0 0,-1-1 0,1 1 0,-1-1 0,0 1 0,1-1 0,-1 0 0,0 0 0,0 1 0,0-1 0,1 0 0,-1 0 0,0 0 0,0 0 0,0 0 0,-1 0 0,1-1 0,0 1 0,0 0 0,-1 0 0,1-1 0,0 1 0,-1 0 0,1-2 0,5-10 13,-1 1 0,0-1 0,-1 0 1,0 0-1,-1-1 0,3-25 0,-5 32-58,0 1-1,-1-1 1,0 0-1,0 0 1,-1 0-1,0 0 1,0 0-1,0 0 1,-1 0-1,0 0 1,0 1-1,-1-1 1,0 1-1,0 0 1,-4-7-1,-1 6-159,6 11-141,12 14 83,-2-11 253,1-1 0,-1 0 1,1-1-1,0 0 0,1 0 0,-1-1 1,1 0-1,0-1 0,0 0 0,0 0 1,0-1-1,16 1 0,4 0 47,1-2 1,-1-1-1,32-5 0,-18-2 28,-41 6-74,0 1 0,-1-1-1,1 0 1,-1 0 0,1 0 0,-1 0-1,1 0 1,-1-1 0,0 1-1,0-1 1,0 1 0,0-1-1,0 0 1,2-2 0,-10 2 21,0 1 1,0 0-1,0 0 1,0 0-1,0 1 1,0-1-1,-7 2 1,12-1-32,-9 0 18,-1 0 0,1 1 0,-1 0 0,1 1 0,-1 0 1,1 0-1,0 1 0,0 0 0,0 1 0,0 1 0,1-1 0,0 1 0,0 1 1,0 0-1,0 0 0,-13 13 0,21-17-21,0-1 0,0 0-1,0 0 1,0 0 0,0 0 0,0 0 0,0 1 0,0-1 0,1 1-1,-1-1 1,1 0 0,-1 1 0,1-1 0,-1 1 0,1-1 0,0 1-1,0-1 1,0 1 0,0-1 0,0 3 0,0-3-3,1 0 1,0 0-1,-1 0 0,1 0 0,0 0 1,0 0-1,0 0 0,-1 0 1,1 0-1,0-1 0,0 1 0,0 0 1,0-1-1,0 1 0,1-1 0,-1 1 1,0-1-1,0 0 0,0 1 1,2-1-1,9 2-10,1-1-1,-1 0 1,26-1 0,-23-1-9,-6 1-266,-1 0 0,0-1 0,0 0 0,15-4 0,-21 5-138,1-1 0,-1 0 0,1 0 0,-1 0 0,0 0 0,1-1 0,-1 1 0,0 0 0,0-1 0,0 0 0,0 1 0,0-1 0,-1 0 0,1 0 0,0 0 0,-1 0 0,1-1 0,-1 1 0,2-3 0,1-20-6299</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06.907"/>
    </inkml:context>
    <inkml:brush xml:id="br0">
      <inkml:brushProperty name="width" value="0.025" units="cm"/>
      <inkml:brushProperty name="height" value="0.025" units="cm"/>
    </inkml:brush>
  </inkml:definitions>
  <inkml:trace contextRef="#ctx0" brushRef="#br0">0 1 17873,'0'0'5189</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07.877"/>
    </inkml:context>
    <inkml:brush xml:id="br0">
      <inkml:brushProperty name="width" value="0.025" units="cm"/>
      <inkml:brushProperty name="height" value="0.025" units="cm"/>
    </inkml:brush>
  </inkml:definitions>
  <inkml:trace contextRef="#ctx0" brushRef="#br0">0 307 13933,'0'0'12625,"10"-9"-11866,2 0-484,0 0 1,1 1-1,21-12 1,-29 17-231,0 1 0,0 0 0,-1 0 0,1 0-1,0 1 1,1-1 0,-1 1 0,0 1 0,0-1 0,0 1 0,1-1 0,-1 2 0,0-1 0,0 0 0,1 1 0,-1 0 0,6 2 0,-9-2-48,-1 0 1,0 1-1,0-1 1,0 0-1,0 0 1,0 0-1,-1 1 1,1-1-1,0 0 0,0 1 1,-1-1-1,1 1 1,-1-1-1,0 1 1,1-1-1,-1 1 1,0-1-1,0 1 1,0-1-1,0 1 1,0-1-1,0 1 1,0-1-1,0 1 1,-1-1-1,1 1 1,-1-1-1,1 1 1,-2 1-1,-16 44 127,9-32-87,6-11-34,0 1 1,0-1 0,0 1 0,1-1-1,0 1 1,0 0 0,0 0 0,1 0-1,-1 0 1,1 0 0,0 0-1,0 10 1,2-14-5,-1-1-1,1 1 1,-1 0 0,1 0-1,0-1 1,0 1-1,-1-1 1,1 1 0,0-1-1,0 1 1,0-1 0,-1 1-1,1-1 1,0 0-1,0 0 1,0 1 0,0-1-1,0 0 1,0 0 0,0 0-1,0 0 1,0 0-1,0 0 1,-1 0 0,1 0-1,0 0 1,0 0 0,1-1-1,28-7 90,-13 0-44,0 0-1,-2-2 1,1 0-1,-1 0 0,0-2 1,21-21-1,74-89 403,-96 105-278,-2 2 117,0 1 262,-18 30-492,-7 10-85,5-13 20,2 0 1,-1 0-1,2 1 0,0 0 0,0 0 0,2 0 1,-1 0-1,-1 29 0,5-42 11,0 0 0,0 0 1,0 0-1,0 0 0,0 0 0,1 0 0,-1 0 0,0 0 0,1 0 0,-1 0 1,1-1-1,-1 1 0,1 0 0,-1 0 0,1 0 0,-1-1 0,1 1 1,0 0-1,-1-1 0,1 1 0,0 0 0,0-1 0,0 1 0,-1-1 1,1 1-1,0-1 0,0 0 0,0 1 0,0-1 0,0 0 0,0 1 1,0-1-1,0 0 0,0 0 0,0 0 0,0 0 0,0 0 0,0 0 1,0 0-1,0-1 0,0 1 0,-1 0 0,1 0 0,0-1 0,0 1 1,0 0-1,1-1 0,4-1 83,-1 0-1,1 0 1,0-1 0,-1 1-1,0-1 1,9-6 0,0-4 39,0-1 0,0 0 0,-2-1 0,21-30 0,-27 36-85,-1 0-1,1 0 1,-2-1 0,1 1 0,-1-1-1,-1-1 1,0 1 0,0 0 0,-1-1-1,1-13 1,-7 21-38,-3 10 0,-5 9 0,9-10-3,0 0-1,0 0 1,1 0 0,0 1-1,-1 10 1,2-16 3,1 0 0,0 0 0,0 0 0,0 0 0,0 0 1,0 1-1,0-1 0,0 0 0,0 0 0,0 0 0,1 0 0,-1 0 0,0 0 0,1 0 0,-1 0 0,1 0 1,-1-1-1,1 1 0,-1 0 0,1 0 0,0 0 0,-1 0 0,1-1 0,0 1 0,0 0 0,-1-1 1,1 1-1,0 0 0,0-1 0,0 1 0,0-1 0,0 1 0,0-1 0,0 0 0,0 1 0,0-1 0,0 0 1,0 0-1,0 0 0,0 0 0,0 0 0,2 0 0,3 0 1,0 0-1,1-1 1,-1 0-1,0 0 1,1-1-1,-1 0 1,0 0 0,0 0-1,0-1 1,-1 0-1,1 0 1,-1 0-1,1-1 1,-1 1 0,0-1-1,0-1 1,-1 1-1,1-1 1,-1 1-1,0-1 1,0-1 0,-1 1-1,1 0 1,-1-1-1,-1 0 1,1 0-1,2-8 1,-5 14-1,0 1 0,0-1 0,-1 0 0,1 0 0,0 0 0,0 0 0,0 0 0,0 0 0,0 0 0,-1 0 0,1 0 0,0 0 0,0 0 0,0 0 0,0 0 0,0 0 0,-1 0 0,1 0 0,0 0 0,0 0 0,0 0 0,0 0 0,0 0 0,0 0 0,-1 0 0,1-1 0,0 1 0,0 0 0,0 0 0,0 0 0,0 0 0,0 0 0,0 0 0,-1 0 0,1 0 0,0-1 0,0 1 0,0 0 0,0 0 0,0 0 0,0 0 0,0 0 0,0 0 0,0-1 0,0 1 0,0 0 0,0 0 0,0 0 0,0 0 0,0 0 0,0-1 0,0 1 0,0 0 0,0 0 0,0 0 0,0 0 0,0 0 0,0-1 0,-8 8 0,-1 4 0,0 0 0,0 0 0,1 1 0,1 0 0,0 0 0,1 1 0,0 0 0,1 0 0,-4 14 0,9-26 0,0 0 0,0 0 0,1-1 0,-1 1 0,0 0 0,0 0 0,1 0 0,-1 0 0,1 0 0,-1-1 0,0 1 0,1 0 0,-1 0 0,1-1 0,0 1 0,-1 0 0,1-1 0,0 1 0,-1-1 0,1 1 0,0 0 0,0-1 0,-1 0 0,1 1 0,0-1 0,0 1 0,0-1 0,0 0 0,0 0 0,-1 0 0,1 1 0,0-1 0,0 0 0,0 0 0,0 0 0,0 0 0,1-1 0,46 1 0,-37-1 0,47-2 4,43 0-29,-100 3 25,1 0 1,-1 0-1,0 0 1,0 0 0,1 0-1,-1 0 1,0 1 0,0-1-1,0 0 1,0 1-1,0-1 1,1 1 0,-1-1-1,0 1 1,0 0-1,0-1 1,0 1 0,0 0-1,-1 0 1,1 0-1,0-1 1,0 1 0,0 0-1,-1 0 1,1 0 0,-1 0-1,1 1 1,-1-1-1,1 0 1,-1 0 0,1 0-1,-1 0 1,0 0-1,1 2 1,-2-72-1,2-82 0,-1 150-89,0-1 0,0 1-1,1 0 1,-1 0 0,0-1 0,1 1 0,-1 0-1,1 0 1,-1 0 0,1 0 0,0 0 0,-1 0-1,1 0 1,0 0 0,0 0 0,0 0 0,1-1-1,35-15-6425,-32 16 5632,-2 0-1,1-1 1,0 1 0,0-1-1,0 0 1,-1 0-1,1 0 1,-1 0 0,5-4-1,3-10-10700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5.717"/>
    </inkml:context>
    <inkml:brush xml:id="br0">
      <inkml:brushProperty name="width" value="0.025" units="cm"/>
      <inkml:brushProperty name="height" value="0.025" units="cm"/>
    </inkml:brush>
  </inkml:definitions>
  <inkml:trace contextRef="#ctx0" brushRef="#br0">22 17 12588,'-2'6'9087,"-1"10"-4394,-4 16-3319,-2 44 0,9-75-1361,0-1 0,0 1 0,0-1 0,0 1 0,0-1 0,0 1 0,0 0 0,0-1 0,0 1 0,0-1 0,1 1 0,-1-1 0,0 0 0,0 1 1,1-1-1,-1 1 0,0-1 0,0 1 0,1-1 0,-1 1 0,0-1 0,1 0 0,-1 1 0,1-1 0,-1 0 0,1 1 0,-1-1 0,0 0 0,1 0 1,-1 0-1,1 1 0,-1-1 0,1 0 0,-1 0 0,1 0 0,0 0 0,25-5 357,23-22 170,22-28-298,-43 33-181,39-25-1,-66 47-62,-1-1 1,1 1-1,-1 0 1,0-1-1,1 1 1,-1 0-1,1-1 1,-1 1-1,1 0 0,-1 0 1,1 0-1,-1-1 1,1 1-1,-1 0 1,1 0-1,0 0 1,-1 0-1,1 0 1,-1 0-1,1 0 0,-1 0 1,1 0-1,-1 0 1,1 0-1,-1 1 1,1-1-1,-1 0 1,1 0-1,-1 0 1,1 1-1,-1-1 0,2 1 1,1 18-62,-15 28 123,-1-14 52,8-23-100,0 0-1,1 0 1,1 0-1,0 1 1,0-1-1,-2 21 1,6-31-6,-1 1 0,0 0 0,0-1 0,0 1 0,1-1 0,-1 1-1,0-1 1,1 1 0,-1-1 0,0 1 0,1-1 0,-1 1 0,0-1 0,1 0 0,-1 1 0,1-1 0,-1 0 0,1 1 0,-1-1 0,1 0 0,-1 0 0,1 1 0,0-1 0,-1 0 0,1 0 0,-1 0 0,1 0 0,-1 0 0,1 0 0,0 0 0,-1 0 0,1 0 0,-1 0 0,1 0 0,-1 0 0,1 0 0,0 0 0,-1 0 0,1-1 0,-1 1 0,1 0 0,-1 0-1,1-1 1,-1 1 0,1 0 0,0-1 0,29-13 167,38-29-94,-37 23-68,1 1 0,37-17 1,-68 35-16,0 1 1,0-1-1,0 1 1,0-1 0,0 1-1,0-1 1,0 1-1,0 0 1,1 0-1,-1-1 1,0 1 0,0 0-1,0 0 1,0 0-1,0 0 1,1 0 0,-1 0-1,0 1 1,0-1-1,0 0 1,0 1 0,0-1-1,0 0 1,0 1-1,0-1 1,0 1 0,0 0-1,0-1 1,0 1-1,0 0 1,0 0 0,0-1-1,0 1 1,-1 0-1,1 0 1,0 1 0,0 1-139,0-1 1,0 1-1,-1 0 1,1 0-1,-1-1 1,0 1 0,0 0-1,0 0 1,0-1-1,0 1 1,0 0-1,-1-1 1,0 1 0,-1 5-1,-2-3-3869,2-13-3482,2-7 911</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08.207"/>
    </inkml:context>
    <inkml:brush xml:id="br0">
      <inkml:brushProperty name="width" value="0.025" units="cm"/>
      <inkml:brushProperty name="height" value="0.025" units="cm"/>
    </inkml:brush>
  </inkml:definitions>
  <inkml:trace contextRef="#ctx0" brushRef="#br0">0 0 18834,'0'0'8968</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08.616"/>
    </inkml:context>
    <inkml:brush xml:id="br0">
      <inkml:brushProperty name="width" value="0.025" units="cm"/>
      <inkml:brushProperty name="height" value="0.025" units="cm"/>
    </inkml:brush>
  </inkml:definitions>
  <inkml:trace contextRef="#ctx0" brushRef="#br0">118 274 16624,'0'0'3977,"9"-12"-1586,-2 5-1933,30-37 1301,-35 40-1431,1 0-1,0 0 1,-1 0 0,0 0 0,0 0 0,0-1-1,0 1 1,-1-1 0,0 1 0,0-1-1,1-5 1,-3 10-273,0 0 0,0-1 0,0 1 0,0 0 0,0 0 0,0 0 0,0 0 0,0 0 0,-1 0 0,1 0 0,0 0 0,0 0 0,0 1 0,0-1 0,0 0-1,-2 2 1,-6 3-46,1 0 0,-1 1-1,1 0 1,0 1-1,1 0 1,-1 0-1,1 1 1,-11 16-1,-45 74 17,62-97-26,-23 52-3,20-25 3,4-27 1,0 0 0,1-1 0,-1 1 0,0 0-1,0 0 1,1-1 0,-1 1 0,0 0 0,1-1-1,-1 1 1,1 0 0,-1-1 0,1 1 0,-1-1 0,1 1-1,-1-1 1,1 1 0,0-1 0,-1 1 0,1-1 0,0 0-1,-1 1 1,1-1 0,0 0 0,0 1 0,-1-1 0,1 0-1,1 0 1,6 1 34,1-1-1,-1-1 1,1 1 0,-1-2-1,0 1 1,1-1 0,-1 0-1,0-1 1,0 1-1,0-2 1,0 1 0,-1-1-1,11-8 1,12-6 43,50-45 0,-58 43-32,-1 0 1,-1-2 0,-1 0 0,19-28-1,-30 38-2,0-1-1,-1 1 0,0-1 1,-1-1-1,0 1 0,-2-1 1,1 0-1,-2-1 0,1 1 0,0-17 1,-4 31-45,0 0 1,0 0-1,1-1 1,-1 1-1,0 0 1,0-1-1,0 1 1,0 0-1,0 0 1,0-1-1,0 1 1,0 0-1,0-1 1,0 1-1,0 0 1,0-1-1,0 1 1,0 0-1,0-1 1,0 1-1,0 0 1,0 0-1,-1-1 1,1 1-1,0 0 1,0 0-1,0-1 1,0 1-1,-1 0 1,1 0-1,0-1 1,0 1-1,-1 0 1,1 0-1,0 0 1,0 0-1,-1-1 0,1 1 1,0 0-1,0 0 1,-1 0-1,1 0 1,0 0-1,-1 0 1,1 0-1,-14 11-171,-11 24-86,-6 15 296,-30 67 1,51-96-115,2 0 1,0 1 0,2 0 0,0 0-1,2 0 1,-3 31 0,6-51-190,0 1 1,1 0-1,0-1 1,0 1-1,0 0 1,0-1 0,0 1-1,0 0 1,0-1-1,1 1 1,0 0-1,-1-1 1,1 1-1,0-1 1,0 1-1,1-1 1,-1 0-1,0 1 1,1-1-1,-1 0 1,1 0-1,0 0 1,0 0-1,0 0 1,2 1-1,29 9-6444</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09.304"/>
    </inkml:context>
    <inkml:brush xml:id="br0">
      <inkml:brushProperty name="width" value="0.025" units="cm"/>
      <inkml:brushProperty name="height" value="0.025" units="cm"/>
    </inkml:brush>
  </inkml:definitions>
  <inkml:trace contextRef="#ctx0" brushRef="#br0">1 151 10794,'0'0'8195,"6"-8"-5553,4-3-2098,1 2 0,0-1 0,1 1 0,0 1 0,1 0 0,-1 1 0,1 0 0,1 1 0,-1 0 0,21-5 0,-30 10-433,6-2 142,0-1 1,0 2 0,0-1-1,1 2 1,10-2 0,-19 3-236,-1 0 1,1 0 0,-1 0-1,1 1 1,-1-1 0,1 0-1,-1 1 1,0-1 0,1 1-1,-1-1 1,0 1 0,1-1 0,-1 1-1,0 0 1,0 0 0,1 0-1,-1 0 1,1 1 0,-1 0-25,0-1 0,0 1 0,-1 0 0,1-1 0,0 1 0,-1 0 0,0 0 0,1 0 0,-1 0 0,0-1 0,0 1 0,0 0 0,0 0 0,0 0 0,0 0 0,-1 0 0,1-1 0,-2 4 0,-3 11 26,-1 0 0,-1-1-1,0 0 1,-18 26 0,17-29 1,1 0 0,0 1 0,0 0 0,1 0 0,1 0 0,0 0 0,-4 25 0,8-38-18,1 1 0,0 0 1,0-1-1,0 1 0,0-1 0,0 1 0,0 0 0,0-1 0,0 1 1,0 0-1,0-1 0,0 1 0,0-1 0,0 1 0,0 0 0,1-1 1,-1 1-1,0-1 0,0 1 0,1-1 0,-1 1 0,0-1 0,1 1 1,-1-1-1,1 1 0,-1-1 0,1 1 0,-1-1 0,0 0 0,1 1 1,0-1-1,-1 0 0,2 1 0,22-5 264,22-25 427,-31 17-532,0-2-1,-1 0 1,-1-1 0,0 0-1,-1-1 1,11-20 0,-16 26-95,-2-1 1,0 0-1,0-1 1,-1 1 0,-1-1-1,0 0 1,0 0 0,-1 0-1,0 0 1,-2 0-1,1-15 1,-1 26-92,0 1 0,0-1 0,0 0 0,0 0 0,0 1 0,0-1 0,0 0 0,0 0 0,0 1 0,0-1 0,-1 0 0,1 1 0,0-1 0,-1 0 0,1 1 0,0-1 0,-1 0 0,1 1 0,0-1 0,-1 0 0,1 1-1,-1-1 1,1 1 0,-1-1 0,0 1 0,1-1 0,-1 1 0,1 0 0,-1-1 0,0 1 0,1 0 0,-1-1 0,0 1 0,0 0 0,1 0 0,-1 0 0,0 0 0,1 0 0,-1-1 0,0 1 0,0 1 0,1-1 0,-1 0 0,0 0 0,-1 0 0,0 1-80,1-1 1,-1 1-1,1 0 0,-1 0 1,0 0-1,1-1 0,0 1 1,-1 1-1,1-1 0,0 0 1,-1 0-1,1 0 0,0 1 0,0-1 1,0 1-1,0-1 0,0 1 1,-1 1-1,0 4-683,0 0-1,0 0 1,1 0 0,0 0-1,0 0 1,1 1 0,0 9-1,1-14 206,-1 0-1,0 1 1,1-1 0,0 0-1,0 1 1,0-1 0,0 0-1,1 0 1,-1 0 0,1 0-1,1 3 1,17 13-5894</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09.744"/>
    </inkml:context>
    <inkml:brush xml:id="br0">
      <inkml:brushProperty name="width" value="0.025" units="cm"/>
      <inkml:brushProperty name="height" value="0.025" units="cm"/>
    </inkml:brush>
  </inkml:definitions>
  <inkml:trace contextRef="#ctx0" brushRef="#br0">149 50 18129,'0'0'6668,"-11"-8"-4047,-35-26-1020,43 33-1527,0 0-1,1 0 0,-1 0 0,0 0 1,0 0-1,0 0 0,0 1 0,0 0 1,0-1-1,1 1 0,-1 0 0,0 0 1,0 1-1,0-1 0,0 1 0,0-1 0,0 1 1,0 0-1,0 0 0,1 0 0,-1 0 1,-2 2-1,3-2-77,1 0 1,-1-1-1,1 1 0,0 0 0,-1 0 1,1 0-1,0 0 0,-1 0 1,1 1-1,0-1 0,0 0 1,0 1-1,0-1 0,0 0 0,1 1 1,-1-1-1,0 1 0,1-1 1,-1 1-1,1-1 0,-1 1 1,1 0-1,0-1 0,-1 1 1,1 0-1,0-1 0,0 1 0,0 0 1,1-1-1,-1 1 0,0 0 1,1-1-1,0 3 0,1-2 17,1-1 0,-1 0 0,0 0 1,1 0-1,0 0 0,-1-1 0,1 1 0,-1-1 0,1 1 0,0-1 0,-1 0 0,1 0 0,0 0 0,-1 0 0,6-2 0,3 2 67,5-1-18,-1-1 1,1 0 0,29-9 0,-30 6-66,1 2 0,-1 0 1,31-2-1,-45 5-2,0 0 0,0 0 0,0 0 0,0 0 0,-1 0 0,1 0-1,0 1 1,0-1 0,0 0 0,-1 0 0,1 1 0,0-1 0,0 1 0,-1-1 0,1 0 0,0 1 0,0 0 0,-1-1 0,1 1 0,-1-1 0,1 1 0,-1 0 0,1-1 0,-1 1 0,1 0 0,-1 0 0,1-1 0,-1 1 0,0 0-1,0 0 1,1-1 0,-1 1 0,0 0 0,0 0 0,0 0 0,0 0 0,0 0 0,0-1 0,0 3 0,-8 41 408,2-20-86,10-23-210,-1-1 1,1 0 0,-1 0 0,1-1 0,-1 1 0,0-1-1,1 0 1,-1 0 0,4-1 0,66-33-37,-59 27-71,0 0-1,1 1 0,0 1 0,0 0 1,0 1-1,1 0 0,0 1 1,0 1-1,18-1 0,-32 4 1,-1 0 0,1 0 0,-1 0 0,0 0 0,1 0 0,-1 1 0,1-1 0,-1 0 0,0 1 0,1-1 0,-1 1 0,0-1 0,1 1 0,-1 0 0,0-1 0,0 1 0,0 0 0,1 0 0,-1 0 0,0 0 0,0 0 0,-1 0 0,1 0 0,2 3 0,-2-2 0,-1 1 0,1 0 0,0-1 0,-1 1 0,1 0 0,-1 0 0,0 0 0,0-1 0,0 1 0,0 0 0,-1 5 0,-2 3 0,1-1 0,-2 1 0,1-1 0,-1 0 0,-9 15 0,11-20-699,6-10-1146,8-12-3757,-4 0-1498</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10.899"/>
    </inkml:context>
    <inkml:brush xml:id="br0">
      <inkml:brushProperty name="width" value="0.025" units="cm"/>
      <inkml:brushProperty name="height" value="0.025" units="cm"/>
    </inkml:brush>
  </inkml:definitions>
  <inkml:trace contextRef="#ctx0" brushRef="#br0">32 21 17553,'0'0'2482,"-2"14"897,-9 24-754,7-28-2293,0 1 0,1 0 0,1 0 1,0 0-1,-1 14 0,3-25-328,0 1 0,0-1 0,0 1 0,1-1 0,-1 1 0,0-1 0,1 1 0,-1-1-1,0 0 1,1 1 0,-1-1 0,0 0 0,1 1 0,-1-1 0,1 0 0,-1 0 0,0 1 0,1-1 0,-1 0 0,1 0 0,-1 0 0,1 1 0,-1-1 0,1 0 0,-1 0 0,1 0 0,-1 0 0,1 0 0,-1 0 0,1 0 0,-1 0 0,1 0 0,-1 0-1,1-1 1,-1 1 0,1 0 0,0-1 0,23-5 193,-8-1-104,0-2 1,-1 0 0,0 0-1,0-1 1,19-18 0,-22 16-79,1 2 0,1 0 0,0 0 0,0 1 0,1 1 0,22-10 0,-36 18-21,0 0-1,0-1 1,0 1-1,0-1 1,0 1-1,0 0 1,0 0-1,0 0 1,0 0-1,0 0 0,0 0 1,0 0-1,0 0 1,0 0-1,0 0 1,0 0-1,0 1 1,0-1-1,0 0 1,0 1-1,0-1 1,0 1-1,0-1 1,0 1-1,0-1 1,0 1-1,-1 0 1,1-1-1,0 1 1,0 1-1,0 0 15,0 0 0,0 0 0,0 1-1,0-1 1,-1 1 0,1-1 0,-1 1 0,1-1 0,-1 1-1,0-1 1,0 1 0,-1 2 0,0 8 106,-1 0 0,-1-1 0,0 1 0,-5 12 0,-50 93 190,95-167-12304,-21 21 4974</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12.349"/>
    </inkml:context>
    <inkml:brush xml:id="br0">
      <inkml:brushProperty name="width" value="0.025" units="cm"/>
      <inkml:brushProperty name="height" value="0.025" units="cm"/>
    </inkml:brush>
  </inkml:definitions>
  <inkml:trace contextRef="#ctx0" brushRef="#br0">0 368 13036,'0'0'2221,"1"8"331,0-4-2208,-1 0 1,1 0-1,0 1 1,0-1-1,0 0 1,1 0-1,-1 0 0,4 5 1,-4-7-163,1 0 1,-1-1 0,1 1-1,0-1 1,0 1-1,-1-1 1,1 1-1,0-1 1,0 0-1,0 0 1,1 0-1,-1 0 1,0-1 0,0 1-1,0 0 1,1-1-1,-1 0 1,0 1-1,1-1 1,-1 0-1,3 0 1,5-1 149,0 0 0,0 0 0,0-1-1,0-1 1,0 1 0,-1-1 0,1-1 0,-1 0 0,0 0 0,0-1 0,12-9-1,-15 10-249,0 0 0,0 0 0,-1-1 0,0 1 0,0-1 0,0 0-1,-1-1 1,0 1 0,0-1 0,0 0 0,-1 0 0,1 0-1,-1 0 1,-1-1 0,1 1 0,-1-1 0,2-10 0,-4 16-69,0-1-1,0 1 1,0 0 0,1 0 0,-1-1 0,0 1 0,-1 0 0,1-1-1,0 1 1,0 0 0,0-1 0,-1 1 0,1 0 0,-1 0 0,1 0-1,-1-1 1,1 1 0,-1 0 0,0 0 0,0 0 0,1 0 0,-1 0-1,0 0 1,0 0 0,0 0 0,-2-1 0,1 1-21,-1 1 1,1-1-1,0 1 0,0-1 1,-1 1-1,1 0 1,0 0-1,-1 0 0,1 0 1,-1 0-1,1 0 0,0 1 1,-4 0-1,-3 2-36,0 0 0,1 0-1,0 0 1,0 1 0,0 1 0,-14 10-1,7-2 17,1 1 0,1 1-1,0 0 1,-16 25 0,25-34 21,-1 1 0,1 0-1,1 0 1,-1 1 0,1-1 0,0 1 0,1 0 0,0 0 0,0-1 0,1 1 0,0 1 0,0-1 0,1 13 0,0-20 5,1 0 0,-1 0-1,0 0 1,1 0 0,-1 1 0,1-1-1,-1 0 1,1 0 0,-1 0-1,1 0 1,0 0 0,0 0 0,-1 0-1,1-1 1,0 1 0,0 0 0,0 0-1,0-1 1,0 1 0,0 0 0,0-1-1,2 2 1,34 3 45,-25-6-14,0 0-1,0-1 1,0-1-1,12-3 1,4-5 0,-1-1 1,0-2 0,-1 0 0,-1-2 0,0-1 0,-1-1 0,-1-1 0,-1-1 0,-1 0 0,0-2-1,-2-1 1,0 0 0,-2-2 0,28-49 0,-39 60-7,0 0-1,0-1 1,-1 0 0,-1 0-1,-1 0 1,0-1 0,1-24 0,-4 38-31,1 1 0,-1-1 0,0 1 0,0-1 0,0 1 0,1-1 0,-1 1 0,-1-1 0,1 1 0,0-1 0,0 1 0,-1-1 0,1 1 1,0 0-1,-1-1 0,0 1 0,1-1 0,-1 1 0,0 0 0,1 0 0,-1-1 0,0 1 0,0 0 0,0 0 0,0 0 0,0 0 0,-1 0 1,1 0-1,0 0 0,0 0 0,-1 1 0,1-1 0,0 0 0,-1 1 0,1-1 0,-1 1 0,1 0 0,0-1 0,-1 1 0,1 0 0,-1 0 1,1 0-1,-1 0 0,1 0 0,-1 0 0,1 0 0,-1 0 0,1 1 0,-2 0 0,-4 1-34,0 0 0,0 1 0,0-1 0,1 2 0,-1-1 0,1 1 0,0 0 0,0 0 0,-6 7 0,-9 9 44,1 2 0,1 0 0,2 1 0,-17 28 0,25-37 40,0 1-1,2 1 1,0-1-1,1 1 1,0 0-1,2 1 1,0 0 0,-3 23-1,6-37-31,1-1 0,0 1-1,0-1 1,0 0 0,0 1 0,1-1 0,-1 1-1,1-1 1,-1 1 0,1-1 0,0 0-1,0 0 1,0 1 0,0-1 0,0 0-1,0 0 1,1 0 0,-1 0 0,1 0 0,-1 0-1,3 2 1,0-2 20,-1 0 1,0 0-1,1-1 0,-1 1 0,1 0 1,0-1-1,-1 0 0,1 0 1,0 0-1,0-1 0,0 1 0,4-1 1,4 0 27,0 0 1,-1-1 0,1-1 0,-1 0-1,0 0 1,1-1 0,-1-1-1,12-5 1,-13 4-38,-2 2-3,0 0 0,-1-1 0,1 0 1,-1 0-1,0-1 0,0 0 0,0-1 1,-1 1-1,9-11 0,-14 15-13,-4 2-24,-1 0 0,1 1-1,0-1 1,0 1-1,0-1 1,0 1 0,0 0-1,1 0 1,-1 0 0,1 1-1,-1-1 1,1 0-1,0 1 1,-1 0 0,1 0-1,1-1 1,-1 1-1,-2 6 1,4-9 158,0 0-151,1 0 1,-1 0-1,1 1 1,-1-1-1,1 0 1,-1 0-1,1 1 1,-1-1-1,0 0 1,1 0-1,-1 1 1,1-1-1,-1 0 1,0 1-1,1-1 1,-1 1-1,0-1 1,0 0-1,1 1 1,-1-1-1,0 1 0,0-1 1,0 1-1,0-1 1,1 1-1,-1-1 1,0 1-1,0-1 1,0 1-1,0-1 1,0 1-1,0-1 1,0 1-1,0-1 1,0 1-1,-1-1 1,1 1-1,0-1 1,0 1-1,-7 29 13,3-12 363,8-19-263,0 1 1,-1-1-1,1 0 0,-1 1 1,1-2-1,0 1 1,4-3-1,18-9 19,-11 5-117,-1 0 0,1 1 0,0 0 0,0 1 0,1 1 0,0 1 0,29-5 0,-44 9-7,-1 0 0,1 1-1,-1-1 1,1 0 0,-1 1 0,1-1-1,-1 0 1,1 1 0,-1-1-1,0 1 1,1-1 0,-1 1-1,0-1 1,1 1 0,-1-1 0,0 1-1,1-1 1,-1 1 0,0-1-1,0 1 1,0-1 0,0 1 0,0 0-1,1-1 1,-1 1 0,0-1-1,0 1 1,0 0 0,0-1-1,-1 1 1,1-1 0,0 1 0,0-1-1,0 1 1,0 0 0,-1-1-1,1 1 1,0-1 0,0 1 0,-1-1-1,1 1 1,-1 0 0,-10 26 178,7-20-117,1-1-35,0-1 0,0 0 0,0 1 0,1 0 0,0-1 0,0 1 1,1 0-1,-2 9 0,4-14-19,-1-1 0,1 1 0,0 0 1,-1-1-1,1 1 0,0-1 0,-1 1 0,1-1 0,0 0 1,0 1-1,0-1 0,-1 0 0,1 1 0,0-1 0,0 0 1,0 0-1,0 0 0,0 0 0,0 1 0,-1-1 1,1-1-1,0 1 0,0 0 0,0 0 0,0 0 0,0 0 1,-1-1-1,3 1 0,28-7 49,-16 0-52,-1-1 0,0 0 0,19-15 0,34-18 0,-68 50 0,-5 4 0,-29 35 0,75-67 0,127-74 0,-138 75-45,-1-2-1,-2-1 1,0-1-1,26-29 1,-43 41 16,-1 0 1,0 0-1,-1-1 0,0 0 0,0 0 0,-1 0 1,-1-1-1,0 0 0,0 0 0,-1-1 0,-1 1 1,0-1-1,2-25 0,-5 37 11,0-1 0,0 1 0,0 0 0,0-1 0,0 1-1,0-1 1,0 1 0,-1 0 0,1-1 0,0 1 0,-1 0 0,1-1 0,-1 1 0,0 0 0,1 0-1,-2-2 1,1 3 3,1-1-1,-1 1 1,1 0 0,-1-1-1,1 1 1,-1 0-1,0-1 1,1 1-1,-1 0 1,0 0-1,1 0 1,-1 0-1,1 0 1,-1 0-1,0 0 1,1 0-1,-1 0 1,0 0-1,1 0 1,-1 0 0,0 0-1,1 0 1,-1 1-1,0-1 1,-3 2-20,0 0 0,0 0 0,1 1 0,-1-1 0,0 1 0,1 0 0,0 0 0,-5 6 0,-19 23 307,3 1 0,-34 58 0,50-76-190,0 0 0,2 0 1,-1 1-1,2 0 0,0 0 1,1 1-1,1-1 0,1 1 1,-2 21-1,5-36-82,-1 1 0,0-1 0,0 1 0,1-1 0,-1 1 0,1-1 0,0 1 0,0-1 0,0 1 0,0-1 0,0 0 0,0 0 0,1 1 0,-1-1 0,1 0 0,0 0 0,-1 0 0,1-1 0,0 1 0,0 0 0,0-1 0,0 1 0,0-1 0,1 0 0,-1 1 0,0-1 0,1 0 0,-1-1 0,1 1 0,-1 0 0,1-1 0,-1 1 0,1-1 0,-1 0 0,1 0 0,-1 0 0,5 0 0,1 0 0,1-1 0,-1 0 0,0 0 0,0 0 0,0-1 0,0 0 0,0-1 0,0 0 0,0 0 0,13-8 0,-7 1 0,-1-1 0,1 0 0,14-17 0,-25 24 0,1 0 0,0 0 0,-1 0 0,1-1 0,-1 0 0,-1 0 0,1 0 0,-1 0 0,1 0 0,-2 0 0,1 0 0,0-1 0,1-10 0,-4 16 0,1 0 0,0 0 0,-1-1 0,1 1 0,-1 0 0,1 0 0,0 0 0,-1 0 0,1-1 0,-1 1 0,1 0 0,0 0 0,-1 0 0,1 0 0,-1 0 0,1 0 0,0 0 0,-1 0 0,1 0 0,-1 0 0,1 0 0,-1 0 0,1 0 0,0 1 0,-1-1 0,1 0 0,0 0 0,-1 0 0,1 1 0,-1-1 0,1 0 0,0 0 0,-1 1 0,1-1 0,0 0 0,0 1 0,-1-1 0,1 0 0,0 1 0,-17 11 0,3 1 0,1 0 0,-19 25 0,28-33 0,1 0 0,-1 0 0,1 1 0,0 0 0,0 0 0,1 0 0,-1 0 0,1 0 0,1 0 0,-1 1 0,0 6 0,2-12 0,0 0 0,0 0 0,0-1 0,0 1 0,0 0 0,1-1 0,-1 1 0,0 0 0,0 0 0,1-1 0,-1 1 0,0 0 0,1-1 0,-1 1 0,0-1 0,1 1 0,-1-1 0,1 1 0,-1-1 0,1 1 0,-1-1 0,1 1 0,-1-1 0,1 1 0,0-1 0,-1 0 0,1 1 0,1-1 0,26 3 0,-21-3 0,0-1 0,1-1 0,-1 1 0,0-1 0,10-4 0,-10 2-440,-1 1 0,0-1 0,-1 0-1,1-1 1,8-8 0,-8 6-805,0 0 0,0 0 1,-1-1-1,0 0 0,0 0 0,6-16 0,4-18-6490</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12.676"/>
    </inkml:context>
    <inkml:brush xml:id="br0">
      <inkml:brushProperty name="width" value="0.025" units="cm"/>
      <inkml:brushProperty name="height" value="0.025" units="cm"/>
    </inkml:brush>
  </inkml:definitions>
  <inkml:trace contextRef="#ctx0" brushRef="#br0">43 1 18417,'-9'0'2531,"-3"0"704,2 9-737,3 8-512,3 5-769,4 2-928,0 3-289,9 1-353,6 2-1985,2-3-2755,2-3-2466</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13.048"/>
    </inkml:context>
    <inkml:brush xml:id="br0">
      <inkml:brushProperty name="width" value="0.025" units="cm"/>
      <inkml:brushProperty name="height" value="0.025" units="cm"/>
    </inkml:brush>
  </inkml:definitions>
  <inkml:trace contextRef="#ctx0" brushRef="#br0">153 356 17168,'-9'3'3945,"-5"1"-2672,0 0 0,0 2 0,0-1 0,0 2 0,1 0 0,0 1 0,1 0 0,-19 16-1,30-24-1267,1 0-1,0 0 1,0 1-1,-1-1 0,1 0 1,0 0-1,-1 1 1,1-1-1,0 0 0,0 1 1,0-1-1,-1 0 1,1 1-1,0-1 0,0 0 1,0 1-1,0-1 0,0 0 1,0 1-1,0-1 1,0 0-1,-1 1 0,1-1 1,0 1-1,1-1 1,-1 0-1,0 1 0,0-1 1,0 0-1,0 1 1,0-1-1,0 0 0,0 1 1,0-1-1,1 0 0,-1 1 1,0-1-1,0 0 1,1 1-1,-1-1 0,0 0 1,0 1-1,1-1 1,-1 0-1,24 5 45,30-9-98,-41 1 48,-1-1 0,0 0 0,0-1 0,0-1 1,-1 0-1,0 0 0,0-1 0,0-1 0,-1 0 0,0 0 0,0-1 0,-1 0 0,0-1 1,12-18-1,-6 7-36,-1 0 1,-2-1 0,0-1 0,-1 0 0,-2-1-1,11-38 1,-17 51-178,0 0-1,-1 0 1,0 0-1,-1 0 1,-1-13-1,0 22 183,0 0 0,0 0 0,0 0-1,0 0 1,0 0 0,-1 0 0,1 0 0,-1 0 0,0 0-1,1 0 1,-1 0 0,0 0 0,0 1 0,0-1 0,-1 0-1,1 1 1,0-1 0,0 1 0,-1-1 0,1 1-1,-1-1 1,0 1 0,1 0 0,-1 0 0,0 0 0,0 0-1,1 0 1,-1 0 0,0 0 0,0 1 0,0-1 0,0 1-1,0-1 1,-3 1 0,-4 0 10,-1 0 0,1 1 0,0 0 1,0 1-1,0 0 0,0 0 0,0 1 0,1 0 0,-1 0 0,1 1 0,-15 9 0,18-10 91,0 0 1,0 1-1,0-1 0,0 1 0,1 0 0,-1 0 1,1 1-1,0 0 0,1-1 0,-1 1 0,1 1 0,0-1 1,0 0-1,0 1 0,1-1 0,0 1 0,0 0 1,-2 11-1,4-14-64,0 0 0,0 1 1,1-1-1,0 0 0,0 1 1,-1-1-1,2 0 0,-1 0 1,0 0-1,1 0 0,-1 0 0,1 0 1,0 0-1,0 0 0,0-1 1,0 1-1,5 3 0,53 42-214,-29-24-291,-17-12 406,0 1-1,-1 1 1,0 0 0,-2 0 0,1 1-1,-2 0 1,17 32 0,-25-42-117,0 1-1,0-1 1,0 1 0,-1-1 0,0 1 0,0 0-1,0-1 1,-1 1 0,0 0 0,0-1 0,0 1-1,0 0 1,-1 0 0,0-1 0,-3 10 0,1-9-570,1-1 0,-1 0 1,0 0-1,0 0 1,-1-1-1,1 1 0,-1-1 1,0 0-1,0 0 0,-1 0 1,-6 5-1,-16 8-13552</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14.373"/>
    </inkml:context>
    <inkml:brush xml:id="br0">
      <inkml:brushProperty name="width" value="0.025" units="cm"/>
      <inkml:brushProperty name="height" value="0.025" units="cm"/>
    </inkml:brush>
  </inkml:definitions>
  <inkml:trace contextRef="#ctx0" brushRef="#br0">245 203 12812,'0'0'16416,"-12"-5"-16331,3 2-76,0 1 0,1 0-1,-1 0 1,0 0 0,0 1 0,0 1-1,0-1 1,0 2 0,0-1 0,0 1 0,0 0-1,0 1 1,-10 3 0,7-1-8,1 1 1,-1 0-1,-14 10 1,23-14-17,0 1-1,1 0 1,-1 0 0,1 0 0,-1 0 0,1 0 0,0 1 0,0-1-1,0 1 1,0-1 0,0 1 0,1 0 0,-1 0 0,1 0-1,0 0 1,0 0 0,-2 6 0,3-8-9,0 0 0,0 0 0,1 0 0,-1 0 0,0 0 1,0 0-1,1-1 0,-1 1 0,0 0 0,1 0 0,-1 0 0,1 0 0,-1-1 0,1 1 0,-1 0 0,1 0 1,0-1-1,-1 1 0,1-1 0,0 1 0,0 0 0,-1-1 0,1 1 0,0-1 0,0 0 0,0 1 1,0-1-1,-1 0 0,1 1 0,0-1 0,0 0 0,0 0 0,0 0 0,0 0 0,0 0 0,0 0 0,0 0 1,1 0-1,43-3-241,-43 3 266,12-4-23,0 0-1,0-1 0,-1 0 1,0-1-1,0-1 0,0 0 1,-1-1-1,0 0 1,0-1-1,-1 0 0,0-1 1,-1 0-1,0-1 1,-1 0-1,0 0 0,8-14 1,-11 10 282,-9 12 303,-14 21-324,11-7-188,0 0 0,0 1 0,2 0 0,-1-1 0,2 2 0,-1-1 0,2 0-1,-1 1 1,2-1 0,0 1 0,0-1 0,2 16 0,-1-27-37,0 0-1,1 0 1,-1 0-1,1 0 1,-1 0-1,1 0 1,-1 0-1,1 0 1,0-1-1,-1 1 1,1 0 0,0 0-1,0 0 1,0-1-1,0 1 1,0-1-1,-1 1 1,1 0-1,0-1 1,0 1-1,0-1 1,1 0-1,-1 1 1,0-1 0,0 0-1,0 0 1,0 0-1,0 0 1,0 0-1,0 0 1,0 0-1,0 0 1,0 0-1,1 0 1,-1 0-1,0-1 1,1 0 0,4 0 120,-1 0 0,1-1 0,0 0 0,-1 0 0,11-5 0,0-3-63,-1 0-1,0-1 1,-1-1 0,0 0 0,-1-1 0,0-1 0,-1 0-1,-1 0 1,0-1 0,13-24 0,-24 40-118,-8 15-55,2 0 1,0 0-1,1 0 1,1 1-1,0 0 1,1 0-1,-1 27 1,4-43 98,0-1 1,0 1 0,0 0 0,0 0 0,0 0 0,0 0 0,1-1 0,-1 1 0,0 0 0,0 0-1,1-1 1,-1 1 0,0 0 0,1 0 0,-1-1 0,1 1 0,-1 0 0,1-1 0,-1 1-1,1-1 1,0 1 0,-1-1 0,1 1 0,0-1 0,-1 1 0,1-1 0,0 1 0,0-1 0,25-2 230,-19-1-137,-1 0 1,1 0-1,-1-1 0,0 0 1,9-7-1,-4 0-35,-1 0 0,0-1 0,0-1 1,-2 0-1,10-17 0,8-13-57,-25 80-944,-1-29 961,-1-2-22,1 1 0,0-1 0,1 0 0,-1 0 0,1 1 0,1-1 0,1 6 0,-3-11 8,1 0 0,-1 0 0,1-1 0,-1 1 0,0 0-1,1-1 1,-1 1 0,1-1 0,0 1 0,-1 0 0,1-1-1,-1 1 1,1-1 0,0 0 0,-1 1 0,1-1-1,0 1 1,0-1 0,-1 0 0,1 0 0,0 1 0,0-1-1,-1 0 1,2 0 0,1 0 15,-1-1 1,1 1-1,-1-1 1,0 1-1,1-1 1,-1 0-1,0 0 0,1 0 1,-1 0-1,0-1 1,0 1-1,2-2 1,14-11 38,-1-1 1,-1 0-1,0-1 1,-1-1-1,-1 0 1,-1-1-1,0-1 1,-1 0-1,-2 0 1,1-1-1,11-34 1,-18 31-86,-8 26-267,-16 38 49,-2 23 402,-26 113-1,42-145-28,1 0-1,2 1 1,1 0-1,1-1 1,7 55 0,-3-72-125,1 0 0,1 0 0,0-1 0,1 1 0,13 22 0,-10-20-1,-1 0-1,11 32 1,-26-67 81,-1 0 1,0 0-1,-13-20 0,-20-44 160,33 59-257,1 1 0,-6-43 1,11 56-15,1 0 1,0 0 0,1 0 0,0-1 0,1 1-1,-1 0 1,2 0 0,-1 0 0,1 0 0,5-12 0,-5 17-91,1 0 0,-1 1 0,1-1 0,0 1 0,0-1 0,0 1 0,0 0 0,1 0 0,-1 0 0,1 1 0,0-1 0,0 1 1,0 0-1,0 0 0,7-2 0,9-3-1687,0 1 0,25-4 1,0 0-3721,11-7-2988</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15.312"/>
    </inkml:context>
    <inkml:brush xml:id="br0">
      <inkml:brushProperty name="width" value="0.025" units="cm"/>
      <inkml:brushProperty name="height" value="0.025" units="cm"/>
    </inkml:brush>
  </inkml:definitions>
  <inkml:trace contextRef="#ctx0" brushRef="#br0">172 211 13389,'2'-4'920,"0"0"0,-1 0 1,1 0-1,-1-1 1,0 1-1,-1 0 0,1 0 1,-1 0-1,1-1 0,-1 1 1,-1 0-1,0-6 0,1 8-772,-1 1-1,1-1 1,-1 1-1,1 0 1,-1-1-1,0 1 1,0 0-1,0 0 1,1-1-1,-1 1 1,0 0-1,-1 0 1,1 0-1,0 0 0,0 0 1,0 1-1,-1-1 1,1 0-1,0 0 1,-1 1-1,1-1 1,0 1-1,-1-1 1,1 1-1,-1 0 1,1 0-1,-1-1 1,1 1-1,-1 0 1,1 0-1,-1 0 0,1 1 1,-1-1-1,1 0 1,-1 0-1,1 1 1,-2 0-1,-3 1-125,-1 0 1,1 1-1,0 0 0,0 0 0,0 1 0,0 0 1,1 0-1,0 0 0,-1 1 0,1-1 0,1 1 1,-1 0-1,-6 10 0,5-6-23,-1 0-1,1 1 1,0 0-1,1 0 1,0 0-1,1 0 1,-5 17-1,9-27 0,0 1-1,-1 0 1,1-1-1,0 1 1,0 0-1,-1-1 1,1 1-1,0 0 1,0-1-1,0 1 1,0 0-1,0 0 1,0-1-1,0 1 1,0 0-1,0-1 1,0 1-1,1 0 0,-1-1 1,0 1-1,0 0 1,1-1-1,-1 1 1,0 0-1,1-1 1,-1 1-1,0-1 1,1 1-1,-1-1 1,1 1-1,-1-1 1,1 1-1,-1-1 1,1 1-1,0-1 1,-1 0-1,2 1 1,0-1 7,0 0 0,1 0 0,-1 0 0,0-1 0,1 1 0,-1-1 0,0 1 0,0-1 0,0 0 0,0 0 0,4-2 0,53-38 153,-27 15-185,-2-2 1,28-32-1,-50 51 18,0-1-1,-1 0 1,0 0 0,-1 0-1,0-1 1,0 0 0,-1 0-1,0-1 1,-1 1 0,-1-1-1,4-16 1,-39 117-909,28-74 916,1-1 1,1 1-1,0-1 1,1 1-1,0 0 1,3 20 0,-2-32 15,0 0 0,1 1 0,-1-1 0,1 0 0,0 0 0,0 0 0,0 0 0,1 0 0,-1 0 0,1-1 0,-1 1 0,1 0 0,0-1 0,0 1 0,0-1 0,1 0 0,-1 1 0,0-1 0,1 0 0,0-1 0,-1 1 0,1 0 0,0-1 0,0 1 0,0-1 0,0 0 0,0 0 0,0 0 0,0 0 0,0-1 0,0 1 0,0-1 0,0 0 0,7 0 0,-3-1 9,0 0 1,1 0-1,-1 0 1,0-1-1,0 0 0,0-1 1,0 1-1,0-1 1,0-1-1,-1 1 0,0-1 1,1 0-1,-2-1 1,1 0-1,0 0 0,-1 0 1,0 0-1,0-1 1,0 1-1,-1-2 0,0 1 1,0 0-1,0-1 1,-1 1-1,0-1 0,-1 0 1,1 0-1,-1 0 1,-1 0-1,1-1 0,-1 1 1,0 0-1,-1-9 1,0 14-33,0 1 1,0 0 0,0 0-1,-1-1 1,1 1 0,-1 0-1,1 0 1,0-1 0,-1 1-1,0 0 1,1 0 0,-1 0-1,0 0 1,0 0 0,1 0 0,-1 0-1,0 0 1,0 0 0,0 1-1,0-1 1,0 0 0,0 0-1,-1 1 1,1-1 0,0 1-1,0-1 1,0 1 0,-1 0-1,1-1 1,0 1 0,0 0 0,-1 0-1,1 0 1,0 0 0,-2 0-1,0 0-14,0 0 0,1 0 1,-1 1-1,0-1 0,1 1 0,-1 0 0,1 0 0,-1 0 0,1 0 0,-1 0 0,1 0 0,0 1 0,0-1 1,-1 1-1,1 0 0,-2 2 0,0 1 13,0 1 0,0 0 1,0 0-1,1 0 0,0 1 1,0-1-1,1 1 0,0 0 1,0-1-1,-2 15 0,4-19 21,-1 0 1,1 0-1,0 0 0,0 0 0,0 0 0,0 0 1,0 0-1,1 0 0,-1 1 0,1-1 0,-1 0 1,1 0-1,0 0 0,0 0 0,-1-1 1,1 1-1,1 0 0,-1 0 0,0 0 0,0-1 1,1 1-1,-1-1 0,1 1 0,-1-1 0,1 0 1,0 1-1,-1-1 0,1 0 0,0 0 0,0 0 1,0 0-1,0 0 0,0-1 0,0 1 0,0-1 1,0 1-1,0-1 0,0 0 0,3 1 1,7-2 14,1 1 0,-1-2 0,0 1 0,0-2 0,0 1 0,0-2 0,0 0 0,0 0 0,-1-1 1,0 0-1,18-12 0,-13 8-71,0 1 1,0 1-1,0 0 1,29-7-1,-45 14 34,1 0 0,0 0 1,-1 0-1,1 0 0,-1 0 0,1 0 0,-1 0 0,1 0 0,0 0 0,-1 0 0,1 0 1,-1 0-1,1 1 0,-1-1 0,1 0 0,-1 0 0,1 1 0,-1-1 0,1 0 0,-1 1 0,1-1 1,-1 1-1,1-1 0,-1 0 0,0 1 0,1-1 0,-1 1 0,0-1 0,1 1 0,-1 0 1,6 26-108,-9 34 213,2-53-66,0-3 23,1 0 0,-1 1 0,1-1 1,0 0-1,1 1 0,-1-1 0,3 8 0,-3-12-35,0-1 1,1 1 0,-1-1-1,0 1 1,1 0 0,-1-1-1,1 1 1,-1-1-1,0 1 1,1-1 0,-1 1-1,1-1 1,0 1-1,-1-1 1,1 0 0,-1 1-1,1-1 1,0 0-1,-1 1 1,1-1 0,0 0-1,-1 0 1,2 1 0,0-1 23,1-1 1,-1 1 0,0 0-1,0 0 1,1-1 0,-1 0 0,0 1-1,0-1 1,0 0 0,0 0-1,3-1 1,20-13-600,-10 3-4206,-7 3-3922</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6.096"/>
    </inkml:context>
    <inkml:brush xml:id="br0">
      <inkml:brushProperty name="width" value="0.025" units="cm"/>
      <inkml:brushProperty name="height" value="0.025" units="cm"/>
    </inkml:brush>
  </inkml:definitions>
  <inkml:trace contextRef="#ctx0" brushRef="#br0">0 1 5765,'0'0'17009,"53"46"-22326,-27-37-2563</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15.666"/>
    </inkml:context>
    <inkml:brush xml:id="br0">
      <inkml:brushProperty name="width" value="0.025" units="cm"/>
      <inkml:brushProperty name="height" value="0.025" units="cm"/>
    </inkml:brush>
  </inkml:definitions>
  <inkml:trace contextRef="#ctx0" brushRef="#br0">0 0 18385,'0'0'-9160</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15.998"/>
    </inkml:context>
    <inkml:brush xml:id="br0">
      <inkml:brushProperty name="width" value="0.025" units="cm"/>
      <inkml:brushProperty name="height" value="0.025" units="cm"/>
    </inkml:brush>
  </inkml:definitions>
  <inkml:trace contextRef="#ctx0" brushRef="#br0">62 0 4420,'0'0'15919,"-18"56"-13741,8-15-96,0 11-704,1 4-610,3 0-319,5-5-129,1-7-192,0-10-96,0-8-96,0-9-833,4-10-736,-4-5-1186,-12-10-5893</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16.340"/>
    </inkml:context>
    <inkml:brush xml:id="br0">
      <inkml:brushProperty name="width" value="0.025" units="cm"/>
      <inkml:brushProperty name="height" value="0.025" units="cm"/>
    </inkml:brush>
  </inkml:definitions>
  <inkml:trace contextRef="#ctx0" brushRef="#br0">1 228 11691,'5'-13'2584,"1"0"-1980,1 0-1,0 1 1,1-1 0,0 2-1,1-1 1,0 1 0,1 0 0,0 1-1,1 0 1,21-15 0,-15 14-125,1 1 0,0 1 0,0 0 1,1 1-1,23-6 0,-30 10-274,-1 2-1,1-1 1,0 2-1,0-1 1,0 2-1,0-1 1,0 2-1,0 0 1,0 0-1,13 4 1,-21-5-190,-1 1 0,0 0 1,0 0-1,0 1 0,0-1 1,0 1-1,0-1 0,-1 1 1,1 0-1,0 0 1,-1 0-1,1 0 0,-1 1 1,0-1-1,0 0 0,0 1 1,0 0-1,0 0 0,0-1 1,-1 1-1,0 0 0,1 0 1,-1 0-1,0 1 1,0-1-1,-1 0 0,1 0 1,-1 0-1,1 1 0,-1-1 1,0 0-1,0 1 0,-1-1 1,0 5-1,-1 0 130,0 1 0,0 0-1,-1-1 1,0 0 0,0 0-1,-1 0 1,0 0 0,0 0 0,-1-1-1,0 0 1,-11 12 0,-1-1 144,-1-1 0,0-1-1,-2-1 1,1-1 0,-2 0 0,0-2 0,0 0 0,-24 9 0,52-22-503,1 0 0,-1 0 0,1 1 0,0 0 0,-1 0 0,1 1 0,-1 0 0,1 1 0,-1 0 0,1 0 0,-1 0-1,0 1 1,9 4 0,-6-2 136,0 0 0,0 0-1,0 1 1,-1 0 0,0 1-1,0 0 1,-1 0 0,0 1-1,10 11 1,-15-16 113,-1 0 0,0-1 0,-1 1 0,1 0 0,0 0 0,-1 0 0,0 0 1,1 0-1,-1 0 0,0 0 0,-1 0 0,1 1 0,-1-1 0,1 0 0,-1 1 0,0-1 0,0 0 0,0 1 0,-1-1 0,1 0 0,-1 0 0,0 1 0,0-1 1,0 0-1,0 0 0,0 0 0,-1 0 0,1 0 0,-1 0 0,0-1 0,0 1 0,0 0 0,0-1 0,-1 1 0,1-1 0,0 0 0,-1 0 0,0 0 0,0 0 1,1 0-1,-1-1 0,0 1 0,-5 1 0,-9 3 350,-1 0-1,0-1 1,0 0 0,0-2 0,-30 2 0,40-4-267,-1 0 1,1-1 0,-1 0-1,1-1 1,0 0 0,-1 0-1,1-1 1,0 0 0,0 0 0,0-1-1,0 0 1,1 0 0,-1-1-1,-11-8 1,17 11-263,0-1 0,-1 0 0,1 0 0,0 0 1,1-1-1,-1 1 0,0 0 0,0-1 0,1 1 0,0-1 0,-1 0 0,-1-5 1,3 7-105,0-1-1,0 0 1,0 1 0,0-1 0,0 1 0,0-1 0,0 0 0,0 1 0,1-1 0,-1 1 0,1-1 0,-1 1 0,1-1 0,-1 1 0,1-1 0,0 1 0,1-3 0,3 0-646,-1-1 0,1 1 0,0-1-1,0 1 1,0 1 0,1-1 0,0 1 0,-1 0 0,1 0 0,7-2 0,28-10-7247</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16.699"/>
    </inkml:context>
    <inkml:brush xml:id="br0">
      <inkml:brushProperty name="width" value="0.025" units="cm"/>
      <inkml:brushProperty name="height" value="0.025" units="cm"/>
    </inkml:brush>
  </inkml:definitions>
  <inkml:trace contextRef="#ctx0" brushRef="#br0">33 52 18930,'0'0'9705,"-13"84"-9256,3-42-161,4 1-192,3-2-64,3-3 64,0-8-1153,8-7-1409,10-9-1122,3-10-608,3-4 289,0-10-2211</inkml:trace>
  <inkml:trace contextRef="#ctx0" brushRef="#br0" timeOffset="1">388 0 14638,'0'0'6054,"-50"59"-4197,40-27-63,2 4-321,3 6-608,5 4-448,0 2-289,3 3-96,4-1-769,-2-6-1441,-2-6-64,-3-9 512,0-8 1,-5-12-1442,-8-9-5125</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17.028"/>
    </inkml:context>
    <inkml:brush xml:id="br0">
      <inkml:brushProperty name="width" value="0.025" units="cm"/>
      <inkml:brushProperty name="height" value="0.025" units="cm"/>
    </inkml:brush>
  </inkml:definitions>
  <inkml:trace contextRef="#ctx0" brushRef="#br0">1 92 17905,'0'0'3075,"9"-11"10,-3 4-2855,0 1 0,0-1-1,1 1 1,-1 0-1,1 1 1,0 0-1,1 0 1,-1 1-1,1-1 1,0 2 0,0-1-1,1 1 1,-1 0-1,1 1 1,-1 0-1,12-1 1,12 0 73,1 1 0,49 4 0,-71-1-253,1 1-1,0 0 1,-1 0 0,1 1 0,-1 1 0,0 0 0,0 0 0,0 1-1,-1 1 1,14 8 0,-22-13-28,0 1 0,1-1-1,-1 1 1,0-1 0,0 1 0,0 0-1,0-1 1,-1 1 0,1 0 0,0 0-1,-1 1 1,1-1 0,-1 0 0,0 0-1,0 1 1,0-1 0,0 1 0,0-1-1,0 1 1,-1-1 0,1 1 0,-1-1-1,0 1 1,0 0 0,0-1 0,0 1-1,0 0 1,0-1 0,-1 1 0,1-1-1,-1 1 1,0-1 0,0 1 0,0-1-1,0 1 1,0-1 0,0 0 0,-1 1-1,1-1 1,-1 0 0,1 0 0,-1 0-1,0 0 1,0-1 0,0 1 0,-2 1-1,-6 5 106,0 0-1,-1-1 0,0 0 0,0 0 0,0-2 0,-1 1 0,1-1 0,-16 3 0,-24 0 103,40-7-4315,0-1-4319</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17.371"/>
    </inkml:context>
    <inkml:brush xml:id="br0">
      <inkml:brushProperty name="width" value="0.025" units="cm"/>
      <inkml:brushProperty name="height" value="0.025" units="cm"/>
    </inkml:brush>
  </inkml:definitions>
  <inkml:trace contextRef="#ctx0" brushRef="#br0">1 72 21717,'0'0'9448,"63"-10"-8775,-34 0-417,3-1-224,2 1-96,-5 2-1729,-1-1-3172,-9-5-4484</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17.713"/>
    </inkml:context>
    <inkml:brush xml:id="br0">
      <inkml:brushProperty name="width" value="0.025" units="cm"/>
      <inkml:brushProperty name="height" value="0.025" units="cm"/>
    </inkml:brush>
  </inkml:definitions>
  <inkml:trace contextRef="#ctx0" brushRef="#br0">51 1 15855,'0'0'7944,"-45"88"-7432,39-43-288,6 5-128,0-1-64,0-4-32,3-9 64,3-6-736,-2-7-1090,-4-9-288,0-9-897,-13-5-4484</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18.071"/>
    </inkml:context>
    <inkml:brush xml:id="br0">
      <inkml:brushProperty name="width" value="0.025" units="cm"/>
      <inkml:brushProperty name="height" value="0.025" units="cm"/>
    </inkml:brush>
  </inkml:definitions>
  <inkml:trace contextRef="#ctx0" brushRef="#br0">10 199 12492,'-2'-14'1932,"0"3"-1538,0 0 265,1 0-1,-1 0 1,2-19-1,0 26-511,0 1 0,0-1-1,1 0 1,0 1 0,-1-1 0,2 1-1,-1-1 1,0 1 0,1-1 0,-1 1-1,1 0 1,0 0 0,0 0 0,0 0-1,0 0 1,1 0 0,5-4 0,2 0 63,0 1 0,1 1 0,0 0 0,0 0 1,0 1-1,1 0 0,-1 1 0,1 1 0,0 0 1,-1 0-1,19 1 0,-2 0 135,1 2 0,-1 1 0,50 9 0,-46-3-185,0 1 1,0 1-1,32 16 0,-53-21-131,1 0-1,-1 1 1,0 1-1,0 0 0,-1 0 1,0 1-1,0 1 1,-1-1-1,0 2 0,0-1 1,7 12-1,-13-15 160,-1 0 0,1 0 0,-1 1-1,0 0 1,0-1 0,-1 1 0,0 0-1,0 0 1,-1-1 0,0 1 0,0 0 0,0 0-1,-1 0 1,0 0 0,0-1 0,-1 1-1,0 0 1,0-1 0,-1 0 0,0 1-1,0-1 1,0 0 0,-7 9 0,-2 3 179,-1 0 1,0-1-1,-2 0 1,0-1-1,-1-1 1,-19 15-1,20-18-320,-1-1 1,0-1-1,-1-1 0,0 0 1,0-1-1,-1-1 0,0 0 1,0-1-1,-1-2 0,0 0 1,0 0-1,0-2 0,0 0 1,-37-2-1,52-1-333,0 1 0,-1-1 0,1 0 0,0 0-1,-1 0 1,1-1 0,-5-2 0,6 3-90,1-1 1,0 1-1,0 0 0,0-1 0,0 0 0,0 0 1,0 1-1,0-1 0,1 0 0,-1 0 1,1-1-1,-1 1 0,1 0 0,0 0 0,0-1 1,0 1-1,0-1 0,0 1 0,0-1 0,0-3 1,0-13-7702</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18.869"/>
    </inkml:context>
    <inkml:brush xml:id="br0">
      <inkml:brushProperty name="width" value="0.025" units="cm"/>
      <inkml:brushProperty name="height" value="0.025" units="cm"/>
    </inkml:brush>
  </inkml:definitions>
  <inkml:trace contextRef="#ctx0" brushRef="#br0">223 155 11275,'0'0'1468,"7"-10"256,-3 5-1255,22-31 783,-25 33-944,0 1 1,1 0-1,-1-1 0,0 0 0,0 1 1,0-1-1,-1 1 0,1-1 0,-1 0 1,1 1-1,-1-1 0,0 0 0,0 0 1,0 1-1,0-1 0,-1-3 0,0 5-109,0-1 0,0 1 0,1-1 0,-1 1-1,0 0 1,0-1 0,0 1 0,0 0 0,-1 0-1,1 0 1,0 0 0,0 0 0,-1 0 0,1 0 0,-1 1-1,1-1 1,-1 0 0,1 1 0,-1-1 0,1 1 0,-1-1-1,1 1 1,-3 0 0,-46-2 2263,21 1-1800,28 1-613,0-1 0,0 1 0,0-1 1,1 1-1,-1-1 0,0 1 0,1-1 0,-1 0 1,0 1-1,1-1 0,-1 0 0,1 1 0,-1-1 1,1 0-1,-1 0 0,1 0 0,0 1 0,-1-1 1,1-1-1,0 1-46,-1 0 0,1 0 0,0 1 1,0-1-1,0 0 0,-1 1 0,1-1 0,0 0 1,-1 0-1,1 1 0,-1-1 0,1 1 0,-1-1 1,1 0-1,-1 1 0,1-1 0,-1 1 1,1-1-1,-1 1 0,0-1 0,1 1 0,-1 0 1,0-1-1,1 1 0,-1 0 0,0-1 0,0 1 1,1 0-1,-1 0 0,0 0 0,0 0 1,0 0-1,1 0 0,-1 0 0,0 0 0,0 0 1,1 0-1,-1 0 0,0 0 0,0 1 0,1-1 1,-1 0-1,0 1 0,0-1 0,1 0 0,-1 1 1,1-1-1,-1 1 0,0-1 0,0 2 0,-9 4-5,1 1-1,-1 1 0,2 0 0,-1 0 0,1 0 0,1 1 0,-9 12 0,15-19-2,-1-1 0,1 1 0,-1 0 0,1 0 0,0 1 0,0-1 0,0 0 0,0 0 0,0 0 0,1 1 0,-1-1 0,1 0 0,-1 1 0,1-1 0,0 1 0,0-1 0,0 0 0,0 1 0,0-1 0,1 1 0,-1-1 0,1 0 0,0 1 0,-1-1 0,1 0 0,0 0-1,0 0 1,0 0 0,1 1 0,-1-1 0,0-1 0,1 1 0,-1 0 0,1 0 0,0 0 0,0-1 0,0 1 0,0-1 0,0 0 0,4 3 0,53 20-3,-47-21-7,-1 1-1,1 1 1,-1 0-1,0 0 0,19 14 1,-27-17 11,-1 0 1,0 1 0,0-1 0,1 1 0,-1-1 0,-1 1-1,1 0 1,0 0 0,-1 0 0,1 0 0,-1 0 0,0 0-1,0 0 1,0 0 0,0 0 0,-1 1 0,1-1 0,-1 0-1,0 1 1,0-1 0,0 0 0,-1 0 0,1 1 0,-1-1-1,1 0 1,-3 5 0,1-2 83,0-1 1,0 0-1,-1 0 0,0 0 0,0 0 1,-1 0-1,1 0 0,-1-1 0,0 0 0,0 1 1,0-2-1,-1 1 0,1 0 0,-1-1 1,0 0-1,-9 4 0,8-3 16,0-1 1,0-1-1,-1 1 0,1-1 0,-1-1 1,0 1-1,0-1 0,1 0 1,-1 0-1,0-1 0,0 0 0,0 0 1,-13-3-1,17 2-260,0 0 1,1 0-1,-1-1 0,0 1 1,1-1-1,-1 0 0,1 1 1,-1-1-1,1 0 0,0 0 1,0-1-1,0 1 0,0 0 1,0-1-1,1 1 0,-1-1 1,1 1-1,0-1 0,-1 0 0,1 0 1,0 1-1,1-1 0,-1 0 1,0 0-1,1 0 0,0 0 1,0 0-1,-1 0 0,2 0 1,-1 0-1,0 0 0,1 0 1,-1 0-1,1 0 0,0 0 1,0 0-1,0 1 0,0-1 1,1 0-1,-1 1 0,1-1 1,-1 1-1,1-1 0,0 1 1,0 0-1,0-1 0,0 1 1,1 0-1,-1 1 0,0-1 1,1 0-1,3-1 0,27-7-5035,5 3-1555</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19.339"/>
    </inkml:context>
    <inkml:brush xml:id="br0">
      <inkml:brushProperty name="width" value="0.025" units="cm"/>
      <inkml:brushProperty name="height" value="0.025" units="cm"/>
    </inkml:brush>
  </inkml:definitions>
  <inkml:trace contextRef="#ctx0" brushRef="#br0">269 339 16400,'0'0'3603,"-10"-5"-2012,0 0-1321,1 2-1,-1-1 1,0 1 0,0 1 0,-1 0-1,1 0 1,-11 0 0,14 2-176,0 0 0,1 0 0,-1 0 1,1 1-1,-1 0 0,1 1 0,-1-1 1,1 1-1,0 0 0,0 1 0,0 0 0,0 0 1,0 0-1,-7 6 0,7-5-70,1 1-1,0-1 1,0 1 0,0 0-1,1 0 1,0 0-1,0 1 1,0 0 0,1 0-1,-1 0 1,2 0-1,-1 0 1,0 0 0,1 1-1,1-1 1,-1 1-1,1 0 1,-1 13 0,2-19-21,0 1 1,0-1-1,0 1 1,0 0-1,1-1 1,-1 1-1,1-1 1,-1 1-1,1-1 1,-1 1 0,1-1-1,0 0 1,0 1-1,0-1 1,0 0-1,0 1 1,0-1-1,0 0 1,0 0-1,0 0 1,0 0 0,1 0-1,-1 0 1,3 1-1,0 0 16,0-1 0,1 1 1,-1-1-1,1 0 0,-1 0 0,1 0 0,0-1 0,7 0 0,3 0 44,-1-1 1,1-1-1,-1-1 0,27-7 0,-14-1-63,0-1 0,-1-1 0,0-1 0,-1-2 0,-1 0 0,26-23 0,-33 24 8,0 0 0,-1-1 1,-1-1-1,-1 0 0,0-1 1,-2 0-1,0-1 1,16-34-1,-25 46 9,0 0 0,0 0 1,-1 0-1,0 0 0,-1-1 1,0 1-1,0-1 0,0 1 0,-1-1 1,0 1-1,-1-1 0,1 1 0,-1-1 1,-3-7-1,3 11-4,-1 0 1,0 0-1,0 0 0,-1 1 0,1-1 0,-1 1 1,1 0-1,-1 0 0,0 0 0,0 0 1,0 0-1,-1 1 0,1-1 0,-1 1 1,0 0-1,1 0 0,-1 0 0,0 0 0,0 1 1,0 0-1,0 0 0,0 0 0,0 0 1,-1 1-1,-7-1 0,1 1 34,0 0 0,-1 1 0,1 1 0,0 0-1,0 0 1,0 1 0,0 0 0,0 1 0,1 0 0,-1 1 0,1 0-1,0 1 1,1 0 0,0 0 0,-1 1 0,2 1 0,-1-1 0,1 1-1,1 1 1,-1-1 0,1 1 0,1 0 0,0 1 0,0 0 0,0 0-1,-4 13 1,9-21-36,0-1 0,1 1 0,-1-1 1,0 1-1,0 0 0,1-1 0,-1 1 0,1 0 0,0-1 0,-1 1 0,1 0 0,0 0 0,0 0 0,0-1 0,0 1 0,1 0 0,-1 0 0,0-1 0,1 1 1,-1 0-1,1-1 0,-1 1 0,1 0 0,0-1 0,0 1 0,0-1 0,0 1 0,0-1 0,0 1 0,0-1 0,0 0 0,1 0 0,-1 1 0,3 0 0,3 1 18,0-1-1,0 1 1,0-2-1,0 1 0,0-1 1,0 0-1,9-1 0,-5 1-22,20 1-240,-5-1-794,0 2 0,0 0 0,0 1-1,38 13 1,-59-16 872,1 1 1,-1 0-1,0 0 0,0 1 0,0 0 0,-1 0 1,1 0-1,-1 0 0,0 1 0,1-1 0,-2 1 0,1 0 1,0 0-1,-1 1 0,0-1 0,0 1 0,0 0 0,0 0 1,-1 0-1,0 0 0,0 0 0,0 0 0,0 0 1,-1 1-1,0-1 0,0 1 0,-1 6 0,0-2-160,0 0 0,-1 0 1,-1 0-1,0 0 0,0 0 0,-1 0 0,0-1 0,-1 1 0,0-1 0,-8 14 0,-5 8-4910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8.870"/>
    </inkml:context>
    <inkml:brush xml:id="br0">
      <inkml:brushProperty name="width" value="0.025" units="cm"/>
      <inkml:brushProperty name="height" value="0.025" units="cm"/>
    </inkml:brush>
  </inkml:definitions>
  <inkml:trace contextRef="#ctx0" brushRef="#br0">200 0 16560,'0'0'5851,"-13"5"-2141,-5 4-2999,1 0 1,0 1 0,1 0 0,-22 19 0,31-24-538,0 1 0,0 1 0,0 0 0,0 0 0,1 0 0,1 0 0,-1 1 0,1 0 0,0 0 0,1 1 0,0 0 0,1-1 0,-4 10 0,7-17-179,0 0 0,0 0 0,0 0 0,0 0 0,0 0 0,0-1 0,0 1 0,0 0 0,0 0 0,1 0 0,-1 0 0,0 0-1,1-1 1,-1 1 0,0 0 0,1 0 0,-1-1 0,1 1 0,-1 0 0,1 0 0,-1-1 0,1 1 0,0-1 0,-1 1 0,1-1 0,0 1 0,-1-1 0,1 1 0,0-1 0,0 1 0,-1-1 0,1 0 0,0 1 0,0-1 0,0 0 0,0 0 0,-1 0 0,1 0 0,2 0 0,42 1-114,-29-2-10,7 0-66,-8 1-180,1 0-1,-1 0 1,0 1 0,30 7 0,-42-8 337,0 1 0,0 0 0,-1 0 0,1 0 0,0 0 1,-1 1-1,1-1 0,-1 1 0,1-1 0,-1 1 0,0 0 1,0 0-1,0 0 0,0 0 0,0 0 0,0 1 0,0-1 0,-1 1 1,1-1-1,-1 1 0,0-1 0,0 1 0,0 0 0,0 0 1,0-1-1,0 1 0,-1 0 0,1 0 0,-1 0 0,0 0 1,0 0-1,-1 4 0,0-3 127,0 1-1,-1-1 1,1 1 0,-1-1-1,0 0 1,-1 1 0,1-1-1,-1 0 1,1-1 0,-1 1-1,-1 0 1,1-1 0,0 0-1,-1 1 1,0-1 0,1-1-1,-1 1 1,0-1 0,-5 3-1,-2 1-35,1 0-1,-1-1 1,0-1-1,-1 0 1,1 0-1,-20 3 1,-19-6-1119,48-2 560,-1 1-1,1-1 0,0 0 0,-1 1 0,1-1 0,0 0 0,-1-1 0,1 1 0,0 0 0,-3-3 1,-13-17-8351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6.487"/>
    </inkml:context>
    <inkml:brush xml:id="br0">
      <inkml:brushProperty name="width" value="0.025" units="cm"/>
      <inkml:brushProperty name="height" value="0.025" units="cm"/>
    </inkml:brush>
  </inkml:definitions>
  <inkml:trace contextRef="#ctx0" brushRef="#br0">131 250 16111,'0'0'6123,"-11"1"-3929,5 0-2017,1 0 0,-1 0 0,0 1-1,1 0 1,-1 0 0,1 0-1,-1 0 1,1 1 0,0 0 0,0 0-1,0 1 1,0-1 0,1 1 0,-1 0-1,1 0 1,0 0 0,1 1-1,-1 0 1,1-1 0,-1 1 0,1 0-1,1 1 1,-1-1 0,1 0-1,0 1 1,0 0 0,1-1 0,-2 12-1,2-16-169,1 0 1,0 0-1,0 0 0,0 1 0,0-1 0,0 0 1,1 0-1,-1 0 0,0 1 0,0-1 0,1 0 1,-1 0-1,1 0 0,-1 0 0,1 0 0,-1 0 0,1 0 1,0 0-1,0 0 0,-1 0 0,1 0 0,0 0 1,0-1-1,0 1 0,0 0 0,0-1 0,0 1 1,1 0-1,1 0 7,1 0 1,-1 0 0,0 0 0,1-1-1,-1 1 1,1-1 0,-1 0-1,0 0 1,1 0 0,3-1 0,3-1 19,1 0 0,-1 0 0,0-1 0,0-1 0,-1 1 0,11-7 0,-4 0-28,-2 0-1,0-2 1,0 1 0,-1-2-1,14-16 1,-20 22 0,-1-1 0,0 0 0,-1-1 1,1 1-1,-2-1 0,1 0 0,-1-1 0,-1 1 0,0-1 0,4-17 0,-11 26-193,-5 10 78,-6 11 37,11-15 72,0 1-1,1 1 1,0-1-1,0 0 1,1 1-1,0-1 1,0 1-1,0 0 1,1 0-1,0-1 1,0 11 0,2-16 6,-1 0-1,1 0 1,-1 0 0,1 0 0,0 0 0,0-1 0,0 1 0,-1 0 0,1 0 0,0 0 0,0-1 0,0 1 0,0 0 0,0-1 0,0 1 0,0-1 0,1 1 0,-1-1 0,0 0-1,0 1 1,0-1 0,0 0 0,0 0 0,1 0 0,-1 0 0,0 0 0,0 0 0,0 0 0,1 0 0,-1-1 0,0 1 0,0 0 0,0-1 0,2 0 0,46-12 250,-21-1-214,-1-1 0,-1-2-1,0 0 1,-1-2 0,0 0-1,-2-2 1,-1 0 0,0-2 0,-2 0-1,35-52 1,-47 51-18,-8 23-24,-1 1-1,1 0 1,0 0 0,0-1-1,-1 1 1,1 0-1,0 0 1,0 0-1,-1-1 1,1 1 0,0 0-1,-1 0 1,1 0-1,0 0 1,0 0-1,-1 0 1,1 0 0,0 0-1,-1 0 1,1 0-1,0 0 1,-1 0-1,1 0 1,0 0-1,-1 0 1,1 0 0,0 0-1,-1 0 1,1 0-1,0 0 1,-1 0-1,1 1 1,0-1 0,-1 0-1,1 0 1,0 1-1,-5 1 5,0 1-1,0 0 1,1 0-1,-1 1 0,1-1 1,-5 7-1,-5 4 60,1 1 1,1 0-1,1 1 0,0 1 0,1 0 0,1 0 0,0 1 1,1 0-1,1 0 0,1 1 0,-7 37 0,13-54-58,-1 0 0,1 1 0,0-1-1,0 0 1,0 0 0,1 0 0,-1 0 0,0 0-1,1 0 1,-1 0 0,1 0 0,-1 0 0,1 0-1,0 0 1,0 0 0,0-1 0,0 1 0,1 0-1,-1-1 1,0 1 0,1 0 0,-1-1 0,1 0-1,-1 1 1,1-1 0,0 0 0,-1 0-1,1 0 1,0 0 0,0 0 0,0 0 0,0 0-1,0-1 1,0 1 0,0-1 0,0 1 0,0-1-1,0 0 1,0 0 0,0 0 0,0 0 0,3-1-1,4 1 16,0-1-1,0 0 0,0-1 0,0 0 0,0-1 1,0 1-1,-1-2 0,14-6 0,-4-1-29,-1 0 0,-1-1 0,0-1-1,20-20 1,-29 26 21,-1 0 0,0 0 0,0-1 0,0 1 0,-1-1 0,0-1 0,-1 1 0,0-1 0,0 0-1,0 0 1,2-13 0,-6 22-2,0-1 0,0 1 0,1 0 0,-1 0 0,0-1 0,0 1-1,0 0 1,0 0 0,0-1 0,0 1 0,0 0 0,0 0 0,0-1 0,0 1 0,0 0-1,0 0 1,0 0 0,0-1 0,-1 1 0,1 0 0,0 0 0,0-1 0,0 1-1,0 0 1,0 0 0,0 0 0,-1-1 0,1 1 0,0 0 0,0 0 0,0 0 0,0 0-1,-1-1 1,1 1 0,0 0 0,0 0 0,0 0 0,-1 0 0,1 0 0,0 0-1,0 0 1,-1 0 0,1 0 0,0 0 0,0 0 0,-1 0 0,-14 5 97,-13 15-117,21-12 22,0 0 0,0 0 1,1 0-1,0 1 0,1 0 1,-1 0-1,2 0 0,-1 1 1,1 0-1,1 0 0,0 0 0,0 0 1,1 0-1,0 0 0,1 1 1,0 10-1,1-18-15,0-1 0,1 1 0,-1-1 0,1 1 1,0-1-1,0 0 0,0 1 0,0-1 0,0 0 0,0 1 0,1-1 0,-1 0 0,1 0 1,0 0-1,-1 0 0,1-1 0,0 1 0,0 0 0,0-1 0,0 1 0,0-1 0,0 0 0,1 0 1,-1 0-1,0 0 0,1 0 0,-1 0 0,1 0 0,3 0 0,8 1-187,1 0 1,0 0-1,28-2 0,-31 0-61,37-3-2860,2-12-3919</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20.013"/>
    </inkml:context>
    <inkml:brush xml:id="br0">
      <inkml:brushProperty name="width" value="0.025" units="cm"/>
      <inkml:brushProperty name="height" value="0.025" units="cm"/>
    </inkml:brush>
  </inkml:definitions>
  <inkml:trace contextRef="#ctx0" brushRef="#br0">169 83 19410,'-8'0'534,"1"0"-193,0 1 0,0 0 0,0 0 1,1 1-1,-1-1 0,1 2 0,-1-1 0,1 1 0,0 0 0,-1 0 0,2 1 0,-1-1 0,0 1 1,1 1-1,0-1 0,0 1 0,0 0 0,-4 6 0,4-7-226,2 0 0,-1 1 0,0-1 0,1 1 1,0 0-1,0 0 0,0 0 0,1 1 0,0-1 0,0 1 0,0-1 0,0 1 0,1 0 1,0-1-1,0 12 0,2-16-108,-1 0 0,1 0-1,0 0 1,-1 0 0,1 0 0,0 0 0,0 0 0,0 0 0,0-1 0,0 1 0,0 0-1,0-1 1,0 1 0,1 0 0,-1-1 0,0 0 0,0 1 0,0-1 0,1 0 0,-1 1 0,0-1-1,0 0 1,1 0 0,-1 0 0,0 0 0,0 0 0,1 0 0,-1 0 0,0-1 0,0 1-1,2-1 1,44-9 157,-32 2-198,0 0-1,-1-1 1,0-1-1,-1 0 1,1 0-1,20-24 1,-27 27 16,-1 1 0,0-1 0,-1 0 1,1-1-1,-1 1 0,-1-1 1,0 0-1,0 0 0,0-1 1,-1 1-1,0-1 0,-1 1 0,0-1 1,1-12-1,-3 20 14,0 1-1,0 0 1,0 0 0,0-1 0,0 1-1,-1 0 1,1 0 0,0 0 0,0-1-1,0 1 1,0 0 0,-1 0 0,1 0-1,0-1 1,0 1 0,0 0 0,-1 0-1,1 0 1,0 0 0,0 0-1,-1 0 1,1-1 0,0 1 0,0 0-1,-1 0 1,1 0 0,0 0 0,0 0-1,-1 0 1,1 0 0,0 0 0,-1 0-1,1 0 1,0 0 0,0 0 0,-1 0-1,1 0 1,0 1 0,0-1 0,-1 0-1,1 0 1,0 0 0,0 0-1,0 0 1,-1 1 0,1-1 0,0 0-1,0 0 1,0 0 0,-1 0 0,1 1-1,0-1 1,0 0 0,0 0 0,0 1-1,0-1 1,-14 12-319,2 2 387,2 1-1,0 1 1,1 0-1,0 0 1,1 0-1,1 1 1,1 1-1,0-1 1,-6 36-1,12-52-46,-1 0 0,1 1 0,0-1 0,0 0 0,0 1 0,0-1 0,0 1 0,0-1 0,0 1 0,1-1 0,-1 0 0,0 1 0,1-1 0,-1 0 0,1 1 0,0-1 0,-1 0 0,1 0 0,0 0 0,0 1 0,-1-1 0,1 0 0,0 0 0,0 0 0,0 0 0,0 0 1,3 1-1,-1-1 8,0 0 0,-1 0 1,1-1-1,0 1 1,1-1-1,-1 0 1,0 1-1,0-1 1,0-1-1,0 1 1,0 0-1,4-2 1,6-1 37,1-1 1,-1 0 0,1-1 0,19-11 0,-16 7-35,0-2 0,0 0 1,-1 0-1,-1-2 1,0 0-1,-1 0 0,0-2 1,-1 0-1,-1 0 0,0-1 1,12-22-1,-17 17 37,-11 15-180,2 7 102,0-1-1,0 1 1,0 0-1,0 0 1,1 0-1,-1 1 1,1-1-1,-1 0 1,0 1 0,1-1-1,0 1 1,-1-1-1,1 1 1,-1 2-1,-46 70 233,46-70-115,0 0 0,-1 0 0,1 1 0,1-1-1,-1 1 1,1-1 0,0 1 0,0-1 0,0 1-1,0 0 1,1 0 0,0-1 0,0 1 0,0 0-1,1 0 1,0 4 0,0-8-75,0 0-1,0 0 0,0 0 1,0-1-1,0 1 1,0 0-1,0-1 1,0 1-1,1-1 0,-1 0 1,0 1-1,0-1 1,0 0-1,0 0 1,1 1-1,-1-1 1,0 0-1,0 0 0,0 0 1,1-1-1,-1 1 1,2 0-1,29-6 388,-17-1-390,1 0 0,-1-1 0,-1 0-1,1-1 1,-2 0 0,21-18-1,-11 6-17,-1-1 0,32-40 0,-37 34-271,-79 114 77,56-77 157,1 1 0,0-1 0,0 1 0,1 0 0,1 0 0,0 0 0,0 0 0,-2 15 0,5-25-80,0 1 0,0 0 0,0-1 1,0 1-1,0 0 0,0-1 0,0 1 1,0 0-1,0-1 0,1 1 0,-1 0 1,0-1-1,0 1 0,1 0 0,-1-1 1,0 1-1,0 0 0,1-1 0,-1 1 1,1-1-1,-1 1 0,1-1 0,-1 1 1,1-1-1,-1 1 0,1-1 0,-1 0 1,1 1-1,1 0 0,21-2-7913,0-11-3760</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20.860"/>
    </inkml:context>
    <inkml:brush xml:id="br0">
      <inkml:brushProperty name="width" value="0.025" units="cm"/>
      <inkml:brushProperty name="height" value="0.025" units="cm"/>
    </inkml:brush>
  </inkml:definitions>
  <inkml:trace contextRef="#ctx0" brushRef="#br0">12 154 19955,'0'0'1553,"-3"11"609,-5 39-320,8-48-1765,0-1 0,0 1-1,0 0 1,0 0 0,0 0 0,1-1 0,-1 1-1,1 0 1,-1 0 0,1-1 0,0 1 0,-1-1-1,1 1 1,0 0 0,0-1 0,0 1 0,1-1-1,-1 0 1,0 1 0,0-1 0,1 0-1,-1 0 1,1 0 0,-1 0 0,1 0 0,-1 0-1,1 0 1,0-1 0,-1 1 0,1-1 0,0 1-1,0-1 1,-1 1 0,3-1 0,7 2 210,0-1 0,0 0 1,0-1-1,13-1 1,-16 1-62,8-2-3,-1 0 0,1-1 0,-1-1 0,0 0-1,0-1 1,0 0 0,-1-1 0,0-1 0,24-15 0,-30 17-197,-1 0 1,0 0 0,0 0-1,0-1 1,-1 0-1,0 0 1,0-1-1,0 0 1,-1 0-1,0 0 1,0-1-1,-1 1 1,0-1-1,0 0 1,-1 0 0,0-1-1,0 1 1,2-16-1,-5 22-37,0-1 0,0 1-1,0 0 1,0 0 0,0 0 0,0 0 0,-1 0-1,1 0 1,-1 0 0,1 0 0,-1 0-1,0 0 1,0 0 0,0 0 0,0 0 0,0 1-1,0-1 1,-1 0 0,1 1 0,-1-1-1,1 1 1,-1-1 0,1 1 0,-1 0 0,0 0-1,0 0 1,1 0 0,-1 0 0,0 0-1,0 0 1,0 0 0,0 1 0,0-1 0,0 1-1,0-1 1,-3 1 0,0 0-19,-1-1 1,1 1-1,0 0 0,0 1 1,0 0-1,0-1 1,0 1-1,0 1 0,1-1 1,-1 1-1,0 0 1,0 0-1,1 0 0,-8 6 1,1 1 13,0 1 1,1 0 0,0 1-1,1-1 1,1 2 0,-10 14 0,14-19 7,0 0 1,0 0-1,1 0 1,0 0 0,0 1-1,1-1 1,0 1 0,0-1-1,1 1 1,0 0 0,0 0-1,1 15 1,0-21 3,1-1 0,-1 0 0,1 1 0,-1-1 0,1 1 0,-1-1 0,1 0 0,0 1 0,0-1 0,-1 0 0,1 1 0,0-1 0,0 0 0,0 0 1,1 0-1,-1 0 0,0 0 0,0 0 0,0 0 0,1-1 0,-1 1 0,1 0 0,1 0 0,2 1 13,0-1 0,0 0 0,0 0 0,0 0 1,1 0-1,9-1 0,2-1 47,0 0-1,0-1 1,25-7 0,-17 0-23,0-1 0,29-16-1,-38 17-35,0 1 0,0 1 0,1 0 1,0 1-1,1 1 0,-1 0 0,19-1 0,-35 6-7,0 0-1,0 0 1,-1 0 0,1 0 0,0 1-1,0-1 1,-1 0 0,1 0 0,0 1 0,-1-1-1,1 1 1,-1-1 0,1 0 0,0 1 0,-1-1-1,1 1 1,-1 0 0,1-1 0,-1 1 0,0-1-1,1 1 1,-1 0 0,0-1 0,1 1 0,-1 0-1,0-1 1,0 1 0,1 0 0,-1 0 0,0-1-1,0 1 1,0 0 0,0 0 0,0-1 0,0 1-1,0 0 1,0 0 0,0-1 0,-1 1-1,1 0 1,0-1 0,0 1 0,-1 0 0,1 0-1,-12 37 134,6-24 5,3-7-45,0 0 0,0 0 1,0 1-1,-2 15 1,5-23-75,0 0 0,0 1 1,0-1-1,0 1 0,0-1 0,0 0 0,0 1 1,0-1-1,0 0 0,0 1 0,0-1 1,0 0-1,1 1 0,-1-1 0,0 0 0,0 1 1,0-1-1,0 0 0,1 1 0,-1-1 0,0 0 1,0 0-1,1 1 0,-1-1 0,0 0 0,0 0 1,1 1-1,-1-1 0,0 0 0,1 0 1,-1 0-1,0 0 0,1 1 0,-1-1 0,0 0 1,1 0-1,18-2 218,18-11-53,52-44-154,-60 37-22,2 0 1,34-15 0,-28 25 1,-36 10 0,-1 0 0,1 0 0,0 0 0,0 1 0,0-1 0,0 0 0,-1 0 0,1 1 0,0-1 0,0 0 0,-1 1 0,1-1 0,0 1 0,0-1 0,-1 1 0,1-1 0,-1 1 0,1-1 0,0 1 0,-1 0 0,1-1 0,-1 1 0,0 0 0,1-1 0,-1 1 0,1 0 0,-1 0 0,0-1 0,0 1 0,1 0 0,-1 0 0,0 0 0,0 0 0,0-1 0,0 1 0,0 0 0,0 1 0,-1 14 21,0 0 0,-1 0 0,-1 0 0,0 0 1,-11 28-1,9-29-112,0 0 1,1 0-1,1 1 1,0-1-1,1 1 0,0 19 1,4-30-3503,7-5-4735</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23.797"/>
    </inkml:context>
    <inkml:brush xml:id="br0">
      <inkml:brushProperty name="width" value="0.025" units="cm"/>
      <inkml:brushProperty name="height" value="0.025" units="cm"/>
    </inkml:brush>
  </inkml:definitions>
  <inkml:trace contextRef="#ctx0" brushRef="#br0">6258 275 12300,'-112'-47'-117,"-1"5"1,-2 4 0,-182-33-1,105 40 406,-281-8 0,207 33 397,0 10 0,1 13 0,-470 90 0,456-41-596,3 12-1,-406 173 1,486-162 426,5 9-1,4 7 0,5 9 0,-177 144 0,253-169-221,3 4 0,5 4 0,4 4 0,5 5 0,-122 186 0,157-204-277,5 2 1,3 2 0,4 2-1,5 1 1,3 3-1,5 0 1,5 2-1,-15 124 1,29-130-53,5 0 0,3 1 0,5 0 0,4-1 0,30 146 1,-18-161-31,3-1 0,3-1 1,4-2-1,3 0 0,3-3 1,83 126-1,-67-126 9,4-2 0,3-3-1,3-2 1,88 73 0,-60-68 5,2-4 1,195 107-1,-137-102 47,2-6 0,3-7-1,2-7 1,297 57 0,-262-78 259,0-9 0,2-8-1,0-8 1,-1-9 0,1-8 0,-1-9 0,-2-8-1,0-8 1,-3-9 0,236-89 0,-199 47-94,-4-10-1,-5-9 1,298-199 0,-368 205-127,-4-6 0,-6-7 1,-4-5-1,-6-6 0,157-203 1,-219 244-263,-3-4 0,-5-1 1,-3-4-1,-5-1 0,-4-2 1,61-202-1,-89 235 70,-2 0-1,-4 0 0,-2-1 1,-3 0-1,-6-81 1,-2 94 191,-3-1 0,-2 1 0,-2 1 0,-3 0 1,-1 0-1,-3 2 0,-27-55 0,15 49 165,-1 1 0,-3 1 0,-2 2 0,-2 2 1,-2 1-1,-54-48 0,37 44 88,-3 3 1,-3 2 0,-1 3-1,-108-54 1,86 57-441,-1 4 0,-1 4 1,-2 3-1,-1 5 0,-1 4 0,-1 3 1,0 5-1,-166-1 0,108 20-3001,11 13-2141</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25.104"/>
    </inkml:context>
    <inkml:brush xml:id="br0">
      <inkml:brushProperty name="width" value="0.025" units="cm"/>
      <inkml:brushProperty name="height" value="0.025" units="cm"/>
    </inkml:brush>
  </inkml:definitions>
  <inkml:trace contextRef="#ctx0" brushRef="#br0">335 5875 17424,'-37'-15'410,"1"-2"-1,0-2 0,1-1 0,1-1 1,-35-30-1,61 44-454,0 0 1,1 0-1,0-1 1,1 0-1,-1 0 1,2 0-1,-1-1 0,1 0 1,0 0-1,1 0 1,0 0-1,1-1 1,-1 0-1,2 0 1,0 0-1,0 0 1,1 0-1,0 0 0,0 0 1,1-1-1,1 1 1,0 0-1,0 0 1,1 0-1,5-18 1,0 8-259,1 0 0,1 0 0,1 1 0,0 0 0,17-21-1,72-86-1332,-91 116 1519,421-433-3001,41 41 3092,1049-686 1175,90 134-72,-85 171-562,39 79 177,-201 192 1442,-1061 424-1655,4 12 0,509-59 0,-619 119-414,336 16-1,-377 13-50,-1 7 0,254 66 0,-259-44-21,-2 7 0,261 126 0,-325-131 12,-2 4-1,-2 3 1,-2 3-1,-3 4 1,-3 2-1,68 75 1,210 291 642,-29 23-419,533 872 210,-797-1233-287,5-4 1,70 79-1,-88-117-271,2-2 1,3-2-1,1-2 0,83 54 1,-85-68-2055,-14-14-2117,-7-8-3135</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25.589"/>
    </inkml:context>
    <inkml:brush xml:id="br0">
      <inkml:brushProperty name="width" value="0.025" units="cm"/>
      <inkml:brushProperty name="height" value="0.025" units="cm"/>
    </inkml:brush>
  </inkml:definitions>
  <inkml:trace contextRef="#ctx0" brushRef="#br0">37 370 11371,'0'0'6465,"-6"10"-4944,2-5-1492,1-1-23,0 0 0,0 1 1,0-1-1,1 0 1,0 1-1,0-1 0,0 1 1,0 0-1,1 0 1,0 0-1,0-1 1,0 1-1,0 0 0,1 0 1,0 0-1,0 0 1,2 9-1,4 6 113,0-1 0,2 0 0,0-1-1,1 0 1,1 0 0,1-1 0,16 20 0,100 108 718,-66-83-767,4-2 0,2-4-1,2-2 1,110 63-1,-134-91-75,2-2-1,2-2 0,-1-2 1,2-2-1,1-2 1,0-3-1,0-2 0,90 8 1,-102-17 385,0-2 1,0-1 0,0-2-1,0-2 1,0-1-1,68-21 1,-86 20-202,-1-2-1,0 0 1,0-1 0,-1-1 0,0-1 0,-1 0-1,0-2 1,-1 0 0,-1-1 0,0 0 0,-1-1-1,-1-1 1,20-30 0,-22 28-122,-1-1 0,-1 0 0,-1 0 0,-1-1 0,-1 0 0,0 0-1,-2-1 1,-1 0 0,0 0 0,-1 0 0,-2 0 0,0-1 0,-2 1 0,-4-33 0,-2 15-58,-2 1 0,-1 1 0,-2 0-1,-2 0 1,-2 1 0,-1 1 0,-26-41 0,28 52-106,-68-126-2200,72 128 695,2-1 0,-9-37 0,2-18-4617</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27.793"/>
    </inkml:context>
    <inkml:brush xml:id="br0">
      <inkml:brushProperty name="width" value="0.025" units="cm"/>
      <inkml:brushProperty name="height" value="0.025" units="cm"/>
    </inkml:brush>
  </inkml:definitions>
  <inkml:trace contextRef="#ctx0" brushRef="#br0">39 20 21620,'0'0'1613,"-3"14"-530,-9 46 104,2 1 0,-2 72 0,12-119-1097,-1 18 39,2 0 1,4 34 0,-4-57-131,1-1 1,0 1-1,0-1 0,1 0 1,0 0-1,0 0 0,1 0 0,0-1 1,0 1-1,1-1 0,0 0 1,11 12-1,-14-17-9,0 0 0,0 0 0,0-1 0,0 1 0,0-1 0,0 1 0,1-1 0,-1 0-1,1 0 1,-1 0 0,1 0 0,-1-1 0,1 1 0,0 0 0,-1-1 0,1 0 0,0 0 0,-1 0 0,5 0 0,-2-1 22,-1 0 1,1-1-1,0 1 0,-1-1 0,1 0 1,-1 0-1,0-1 0,0 1 0,0-1 1,4-3-1,8-9 172,0 0-1,-2-1 1,24-32-1,-32 40-93,22-29 262,-2-1-1,-1-2 1,-2 0 0,-2-1 0,-2-1-1,-2-1 1,-1-1 0,11-56 0,-25 88-557,-4 18-1728,-2 20-4551,4-12-573</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28.169"/>
    </inkml:context>
    <inkml:brush xml:id="br0">
      <inkml:brushProperty name="width" value="0.025" units="cm"/>
      <inkml:brushProperty name="height" value="0.025" units="cm"/>
    </inkml:brush>
  </inkml:definitions>
  <inkml:trace contextRef="#ctx0" brushRef="#br0">73 0 21941,'0'0'1537,"-24"73"33,8-27 287,2 7-447,5 3-289,2 1-641,4-7-320,3-6-128,6-7-896,13-15-1058,5-10-256,7-12-513,-2-4-1537,0-19-2274</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28.493"/>
    </inkml:context>
    <inkml:brush xml:id="br0">
      <inkml:brushProperty name="width" value="0.025" units="cm"/>
      <inkml:brushProperty name="height" value="0.025" units="cm"/>
    </inkml:brush>
  </inkml:definitions>
  <inkml:trace contextRef="#ctx0" brushRef="#br0">44 0 14670,'0'0'1249,"0"10"-155,-1 71 2810,-9 140 3864,5-186-8256,0 0-1,-12 38 1,14-68-2996,1-12-1205,1-12-1065</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28.824"/>
    </inkml:context>
    <inkml:brush xml:id="br0">
      <inkml:brushProperty name="width" value="0.025" units="cm"/>
      <inkml:brushProperty name="height" value="0.025" units="cm"/>
    </inkml:brush>
  </inkml:definitions>
  <inkml:trace contextRef="#ctx0" brushRef="#br0">1 260 18289,'0'0'2178,"-1"-10"80,1 4-2027,1 0-1,-1 0 1,1-1-1,0 1 0,1 0 1,-1 0-1,1 1 0,0-1 1,1 0-1,-1 0 0,1 1 1,0 0-1,1 0 0,-1-1 1,1 2-1,0-1 0,0 0 1,1 1-1,6-5 1,9-9 112,0 2 1,2 1 0,0 0 0,0 2 0,40-17-1,-49 24-308,1 1-1,0 1 1,0 0-1,1 1 1,-1 0-1,1 1 1,0 1-1,-1 1 1,1 0-1,0 0 1,23 5 0,-32-3-35,1 0 1,-1 0 0,0 0-1,0 1 1,0 0 0,-1 0-1,1 1 1,-1-1 0,1 1-1,-1 0 1,0 1 0,-1-1-1,1 1 1,-1 0 0,0 0-1,0 1 1,0-1 0,4 10-1,-6-11 5,0 0 0,-1 1 0,1-1 0,-1 0 0,0 1 0,0-1 0,0 1-1,0-1 1,-1 1 0,0 0 0,0-1 0,0 1 0,-1-1 0,0 1 0,1-1-1,-1 1 1,-1-1 0,1 1 0,-1-1 0,0 0 0,0 0 0,0 0 0,0 0-1,-1 0 1,1 0 0,-1-1 0,-4 5 0,-9 7 35,-1-1-1,0-1 1,-1-1 0,0 0-1,0-1 1,-30 12 0,36-18-500,1-1-1,-1 0 1,0-1 0,-13 2 0,22-5-526,-9 0-429,7-5-6327,5-14-7168</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29.438"/>
    </inkml:context>
    <inkml:brush xml:id="br0">
      <inkml:brushProperty name="width" value="0.025" units="cm"/>
      <inkml:brushProperty name="height" value="0.025" units="cm"/>
    </inkml:brush>
  </inkml:definitions>
  <inkml:trace contextRef="#ctx0" brushRef="#br0">24 12 16688,'0'0'12075,"10"-1"-11744,70-6-85,-1 3-1,123 11 1,-191-6-245,0-1-17,1 1 0,-1 0-1,0 0 1,1 2 0,-1-1 0,0 1 0,16 7 0,-26-9 9,0-1 0,0 1 1,0-1-1,0 1 0,0-1 1,0 1-1,-1 0 0,1-1 1,0 1-1,0 0 0,-1 0 1,1 0-1,0 0 0,-1 0 0,1 0 1,-1 0-1,1 0 0,-1 0 1,1 0-1,-1 0 0,0 0 1,1 0-1,-1 0 0,0 0 1,0 0-1,0 0 0,0 2 1,-1 0 7,1-1 1,-1 1 0,0-1-1,0 1 1,0-1 0,-1 0 0,1 1-1,-1-1 1,1 0 0,-1 0-1,-2 3 1,-7 5 71,0 0 0,0 0 0,-15 9 0,22-17-49,-80 50 909,-2-4 0,-123 50 0,154-74-817,42-16-636,16-4-867,25-7-2947,12-9-1821,5-8-3005</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6.972"/>
    </inkml:context>
    <inkml:brush xml:id="br0">
      <inkml:brushProperty name="width" value="0.025" units="cm"/>
      <inkml:brushProperty name="height" value="0.025" units="cm"/>
    </inkml:brush>
  </inkml:definitions>
  <inkml:trace contextRef="#ctx0" brushRef="#br0">58 0 20339,'0'0'3011,"-17"54"-1826,5-11-832,1 11-257,1 1-64,4 2 0,4-4-321,2-6-896,0-6-544,3-11-898,4-8-1441,-3-14-2114</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30.207"/>
    </inkml:context>
    <inkml:brush xml:id="br0">
      <inkml:brushProperty name="width" value="0.025" units="cm"/>
      <inkml:brushProperty name="height" value="0.025" units="cm"/>
    </inkml:brush>
  </inkml:definitions>
  <inkml:trace contextRef="#ctx0" brushRef="#br0">1 1 13325,'0'0'7943,"2"13"-6939,17 63 669,-7-33-262,8 48 0,-12 230 1023,-8-235-8829,-10-154-3866,-1 22 471</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30.566"/>
    </inkml:context>
    <inkml:brush xml:id="br0">
      <inkml:brushProperty name="width" value="0.025" units="cm"/>
      <inkml:brushProperty name="height" value="0.025" units="cm"/>
    </inkml:brush>
  </inkml:definitions>
  <inkml:trace contextRef="#ctx0" brushRef="#br0">3 158 11531,'0'0'3224,"-1"-10"262,1 7-3332,0 0 109,-1-1-1,1 0 0,0 0 0,0 0 1,0 1-1,0-1 0,1 0 1,0 0-1,-1 1 0,1-1 0,1 1 1,-1-1-1,0 1 0,1-1 1,0 1-1,0 0 0,0-1 0,0 1 1,0 0-1,1 0 0,-1 1 0,1-1 1,3-2-1,6-3 85,0 1 0,0 0 0,1 1 0,-1 1 0,1 0-1,1 0 1,-1 2 0,19-4 0,0 3 40,0 1-1,49 2 0,-76 1-374,1 1-1,0-1 0,-1 1 0,1 0 1,0 0-1,-1 1 0,1 0 0,-1 0 1,0 0-1,0 0 0,0 1 0,0 0 1,0 0-1,7 6 0,-9-6 3,-1 0-1,1 0 0,-1 0 0,0 0 1,0 0-1,0 1 0,-1-1 1,1 1-1,-1-1 0,0 1 1,0-1-1,0 1 0,0 0 1,-1-1-1,1 1 0,-1 0 1,0 0-1,0-1 0,0 1 1,-1 0-1,1 0 0,-1-1 1,0 1-1,-2 4 0,-1 4 124,-2-1-1,1 1 1,-1-1-1,-1 0 1,0-1-1,-1 0 1,0 0-1,0 0 1,-11 8-1,-12 10 516,-48 35 0,70-55-607,0-1 0,-1-1-1,1 0 1,-1 0-1,0-1 1,-1 0 0,1-1-1,-1 0 1,0-1 0,0 0-1,0-1 1,0 0-1,-16 1 1,26-3-87,0 0 0,0 0 0,0 0 0,0 1 0,0-1 0,0-1 0,0 1 0,-1 0 0,1 0 0,0 0 0,0-1 0,0 1-1,0 0 1,0-1 0,0 1 0,0-1 0,0 1 0,0-1 0,0 1 0,1-1 0,-1 0 0,0 0 0,0 1 0,0-1 0,1 0 0,-1 0 0,0 0 0,1 0 0,-1 0 0,1 0 0,-1 0 0,1 0 0,0 0 0,-1 0 0,1 0 0,0 0 0,-1 0-1,1 0 1,0 0 0,0 0 0,0 0 0,0 0 0,0-1 0,1 1 0,-1 0 0,0 0 0,1-2 0,0 0-182,0 0 0,0-1-1,1 1 1,-1 0 0,1 0 0,-1 0 0,1 1-1,0-1 1,0 0 0,1 1 0,-1-1 0,1 1-1,-1-1 1,5-2 0,14-5-3329,0 1 1,34-10-1,-41 14 1490,28-9-5523</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31.366"/>
    </inkml:context>
    <inkml:brush xml:id="br0">
      <inkml:brushProperty name="width" value="0.025" units="cm"/>
      <inkml:brushProperty name="height" value="0.025" units="cm"/>
    </inkml:brush>
  </inkml:definitions>
  <inkml:trace contextRef="#ctx0" brushRef="#br0">115 24 13581,'0'0'14504,"-1"13"-14007,-5 162 495,-2 61 1072,3-181-1688,-2 0 1,-17 64-1,21-110-376,5-18 0,8-44 0,5-32 0,-6-4 0,-4 0 0,-4 0 0,-4 0 0,-15-93 0,17 217 0,-9 61 0,5-60 0,-27 135 0,-2 16 0,45-197 0,4-15 0,5-16 0,-2-1 0,-1-1 0,-3 0 0,-1-1 0,-2-1 0,-2 0 0,-3 0 0,3-78 0,-27 694 0,18-570 0,0 0 0,0-1 0,0 1 0,0 0 0,0-1 0,0 1 0,0 0 0,0-1 0,0 1 0,0 0 0,1-1 0,-1 1 0,0 0 0,0-1 0,1 1 0,-1 0 0,1-1 0,-1 1 0,0-1 0,1 1 0,-1-1 0,1 1 0,-1-1 0,1 1 0,0-1 0,-1 1 0,1-1 0,-1 0 0,1 1 0,0-1 0,-1 0 0,1 0 0,0 1 0,-1-1 0,1 0 0,0 0 0,-1 0 0,1 0 0,0 0 0,-1 0 0,1 0 0,0 0 0,0 0 0,-1 0 0,1 0 0,0-1 0,-1 1 0,1 0 0,0 0 0,-1-1 0,1 1 0,-1 0 0,1-1 0,0 1 0,-1 0 0,1-1 0,-1 1 0,2-2 0,3-1 0,0 0 0,0-1 0,0 1 0,-1-1 0,1 0 0,3-5 0,3-6 0,-2-1 0,1 0 0,-2 0 0,0 0 0,-1-1 0,-1 0 0,-1-1 0,0 0 0,4-33 0,-7 36 0,0 0 0,-1 0 0,-1 0 0,-1-1 0,0 1 0,-1 0 0,-1 0 0,0 0 0,-1 0 0,0 1 0,-1-1 0,-8-15 0,12 28 0,-1 0 0,1-1 0,0 1 0,-1 0 0,1 0 0,-1 0 0,0 0 0,1 0 0,-1 1 0,0-1 0,0 0 0,0 1 0,0-1 0,-1 1 0,1 0 0,0 0 0,-1 0 0,1 0 0,-1 0 0,1 0 0,-3 0 0,2 1 0,1 0 0,0 1 0,0-1 0,-1 1 0,1-1 0,0 1 0,0 0 0,0 0 0,0 0 0,0 0 0,0 0 0,0 0 0,0 0 0,0 1 0,1-1 0,-1 1 0,1-1 0,-1 1 0,1 0 0,-1-1 0,1 1 0,0 0 0,-2 3 0,-9 18-21,1 0-1,1 0 1,1 1 0,0 0-1,3 1 1,0 0 0,1 0-1,1 0 1,1 0-1,2 1 1,1-1 0,2 30-1,-1-50-162,0-1 0,0 1 0,0 0-1,1 0 1,-1-1 0,1 1 0,0-1-1,1 1 1,-1-1 0,1 0 0,-1 0-1,1 0 1,5 4 0,-6-5-292,1-1 0,0 0 0,0 0 0,0 0 0,0 0 0,1 0 0,-1 0 1,1-1-1,-1 0 0,1 1 0,4 0 0,27 0-6363</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32.118"/>
    </inkml:context>
    <inkml:brush xml:id="br0">
      <inkml:brushProperty name="width" value="0.025" units="cm"/>
      <inkml:brushProperty name="height" value="0.025" units="cm"/>
    </inkml:brush>
  </inkml:definitions>
  <inkml:trace contextRef="#ctx0" brushRef="#br0">62 22 14446,'0'-1'357,"0"0"0,0 0 0,-1 0 0,1 0 0,-1 0 0,1 0 0,-1 0 0,1 0 1,-1 0-1,1 0 0,-1 0 0,0 0 0,1 0 0,-1 0 0,0 0 0,0 1 0,0-1 1,0 0-1,0 1 0,0-1 0,0 0 0,0 1 0,-2-1 0,-3 30 3462,5-23-4346,-16 274 2217,15-94-3856,2-182 1595,0-3 254,0 0 0,1 0 1,-1 0-1,0 0 0,0 0 0,0 0 0,0 0 1,-1 0-1,1 0 0,0 0 0,0 0 0,-1 0 0,1 0 1,0 0-1,-1 0 0,1 0 0,-1 0 0,1 0 1,-1 0-1,0 0 0,1 0 0,-2 0 0,-9 1-5966</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32.560"/>
    </inkml:context>
    <inkml:brush xml:id="br0">
      <inkml:brushProperty name="width" value="0.025" units="cm"/>
      <inkml:brushProperty name="height" value="0.025" units="cm"/>
    </inkml:brush>
  </inkml:definitions>
  <inkml:trace contextRef="#ctx0" brushRef="#br0">13 279 11883,'-4'-17'858,"1"0"-1,1 1 0,0-1 0,1 0 1,2-26-1,0 37-586,0 0-1,0 0 0,1 0 1,0 0-1,0 0 1,0 0-1,1 1 0,0-1 1,0 1-1,0-1 1,1 1-1,-1 0 0,1 1 1,1-1-1,-1 0 1,1 1-1,-1 0 1,7-4-1,1 1-1,0 1 0,0 0 1,0 0-1,1 2 0,0-1 0,0 2 0,0-1 1,0 2-1,0 0 0,1 0 0,20 1 1,-22 1-177,1 1-1,-1 0 1,0 0 0,0 1 0,-1 1 0,1 0 0,0 1 0,-1 0 0,0 0 0,0 2 0,0-1 0,0 1 0,9 8 0,-17-12-81,0 0-1,0 1 1,0-1-1,-1 1 0,0-1 1,1 1-1,-1 0 1,0 0-1,0 0 1,0 0-1,-1 1 0,1-1 1,-1 0-1,0 1 1,0-1-1,0 1 1,0-1-1,0 1 1,-1 6-1,0-5 88,-1 0-1,0 0 1,0-1-1,0 1 1,-1-1-1,0 1 1,1-1 0,-2 1-1,1-1 1,0 0-1,-1 0 1,0 0 0,-4 5-1,-1-1 41,0 0 0,-1 0 0,1 0 0,-2-1 1,1-1-1,-1 1 0,0-2 0,0 1 0,-1-1 0,0-1 0,-20 6 0,36-10-452,0 0-1,0 0 1,0 0-1,0 1 1,0 0-1,0 0 1,0 0-1,-1 1 1,1-1-1,4 3 1,47 23 404,-55-26-135,11 6 26,0 0 0,-1 1-1,0 0 1,10 10-1,-18-16 16,0 1 0,0-1 0,-1 1 0,1 0 0,-1 0-1,0 0 1,0 0 0,0 1 0,0-1 0,0 0 0,-1 1 0,1 0 0,-1-1-1,0 1 1,0 0 0,-1-1 0,1 1 0,-1 0 0,0 4 0,0-5 93,-1-1-1,0 0 1,0 1 0,-1-1 0,1 0 0,0 0 0,-1 0 0,1 0 0,-1 0-1,0 0 1,1 0 0,-1-1 0,0 1 0,0 0 0,0-1 0,0 0 0,-1 1-1,1-1 1,-3 1 0,-53 20 1550,49-20-1485,-29 9 239,-1-2-1,0-2 1,0-1-1,-1-2 1,0-2-1,-46-4 1,84 2-398,0 1-62,0-1-1,0 0 1,0 0-1,0 0 1,0-1-1,0 1 1,0 0-1,0-1 0,0 1 1,0-1-1,0 0 1,0 0-1,0 1 1,0-1-1,1 0 1,-1-1-1,0 1 1,1 0-1,-3-2 0,17-1-4441,25 1 2053,-32 3 1688,83-13-6696,-37-1 64</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32.932"/>
    </inkml:context>
    <inkml:brush xml:id="br0">
      <inkml:brushProperty name="width" value="0.025" units="cm"/>
      <inkml:brushProperty name="height" value="0.025" units="cm"/>
    </inkml:brush>
  </inkml:definitions>
  <inkml:trace contextRef="#ctx0" brushRef="#br0">30 1 17617,'0'0'2626,"0"49"-31,0-19-417,0 3-128,-3 7-353,-3 1-672,0 0-384,-1-1-193,3-4-288,1-4-128,3-5 32,0-6-96,0-6-864,5-8-1443,6-7-1953,-5-3-2370</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33.276"/>
    </inkml:context>
    <inkml:brush xml:id="br0">
      <inkml:brushProperty name="width" value="0.025" units="cm"/>
      <inkml:brushProperty name="height" value="0.025" units="cm"/>
    </inkml:brush>
  </inkml:definitions>
  <inkml:trace contextRef="#ctx0" brushRef="#br0">55 1 21140,'0'0'512,"0"50"545,-5-12 929,-4 9-801,-1 6-352,-1 1-448,1 1-289,3-6-32,5-7-32,2-11-641,0-4-928,5-14-449,3-9-705,-3-4-1793</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33.650"/>
    </inkml:context>
    <inkml:brush xml:id="br0">
      <inkml:brushProperty name="width" value="0.025" units="cm"/>
      <inkml:brushProperty name="height" value="0.025" units="cm"/>
    </inkml:brush>
  </inkml:definitions>
  <inkml:trace contextRef="#ctx0" brushRef="#br0">0 80 9001,'0'0'7463,"6"-8"-4148,-3 3-3009,0 0 0,0 1 0,1 0 0,0-1 0,0 1 1,0 1-1,0-1 0,0 1 0,1-1 0,0 1 0,-1 0 1,1 1-1,0-1 0,1 1 0,-1 0 0,0 1 0,0-1 1,1 1-1,6-1 0,20-2 336,1 1 1,39 1-1,-65 2-566,1 0 1,0 1-1,0 0 1,-1 0-1,1 0 0,0 1 1,-1 0-1,0 1 1,1 0-1,-1 0 0,0 0 1,0 1-1,-1 0 1,1 1-1,7 6 0,-11-8-24,-1 0-1,1 1 0,-1 0 0,0-1 0,0 1 0,0 0 0,0 0 0,0 0 0,-1 0 0,0 0 0,0 0 0,0 1 0,-1-1 0,1 0 0,-1 1 0,0-1 0,0 0 1,0 1-1,-1-1 0,1 0 0,-1 0 0,0 0 0,-1 1 0,1-1 0,-1 0 0,1 0 0,-1 0 0,-1-1 0,1 1 0,-4 4 0,1 0 58,0-2 0,-1 1-1,0 0 1,0-1 0,-1 0 0,1-1-1,-1 1 1,0-1 0,-1-1 0,1 1-1,-1-1 1,0 0 0,0-1-1,-10 3 1,-35 1-43,26-11-1823,26 4 1503,0 0 1,1-1-1,-1 1 1,0-1 0,0 1-1,1 0 1,-1-1 0,0 1-1,1-1 1,-1 0-1,1 1 1,-1-1 0,1 1-1,-1-1 1,1 0 0,-1 1-1,1-1 1,0 0-1,-1 0 1,1 1 0,0-1-1,-1 0 1,1-1 0,-1-15-6015</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33.993"/>
    </inkml:context>
    <inkml:brush xml:id="br0">
      <inkml:brushProperty name="width" value="0.025" units="cm"/>
      <inkml:brushProperty name="height" value="0.025" units="cm"/>
    </inkml:brush>
  </inkml:definitions>
  <inkml:trace contextRef="#ctx0" brushRef="#br0">0 357 22870,'0'0'7046,"52"-2"-6277,-9-2-353,3 0-287,10-1-194,1 0-1504,2 1-2275,-8-3-352,-3-2-4260</inkml:trace>
  <inkml:trace contextRef="#ctx0" brushRef="#br0" timeOffset="1">630 0 19987,'0'0'5765,"-12"73"-4900,12-43-480,9 1-225,-3-1-96,5 0-32,-4-2-32,1 1-385,-4-1-608,-1 0-576,-3 0-961,0-5-994,-1 0-1921,-11-8-5573</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34.366"/>
    </inkml:context>
    <inkml:brush xml:id="br0">
      <inkml:brushProperty name="width" value="0.025" units="cm"/>
      <inkml:brushProperty name="height" value="0.025" units="cm"/>
    </inkml:brush>
  </inkml:definitions>
  <inkml:trace contextRef="#ctx0" brushRef="#br0">1 69 15919,'0'0'2621,"6"-9"-149,-2 3-2110,-2 2-227,0 1-1,0 0 1,0-1 0,1 1 0,-1 0 0,1 0 0,0 1 0,0-1-1,0 0 1,0 1 0,0 0 0,0 0 0,1 0 0,-1 0 0,1 0-1,0 1 1,-1-1 0,1 1 0,7-1 0,12-1 173,0 2 0,0 0 0,1 2 1,-1 0-1,0 2 0,0 0 0,0 2 0,42 14 0,-55-16-297,-1 1 0,1 0 0,-1 1 0,0 0-1,-1 0 1,1 1 0,-1 0 0,0 0-1,-1 1 1,1 0 0,-1 1 0,-1-1 0,0 1-1,0 1 1,0-1 0,-1 1 0,0 0-1,-1 0 1,0 0 0,0 1 0,-1 0 0,4 18-1,-5-15 172,0-1-1,-1 1 1,-1 0 0,0-1-1,0 1 1,-4 20-1,2-26-53,0 0 0,0-1-1,0 1 1,-1-1 0,0 0 0,-1 0-1,1 0 1,-1 0 0,0-1-1,0 1 1,-1-1 0,0 0-1,-9 8 1,-7 2 26,-1 0 1,0-1-1,-1-1 0,-1-2 1,0 0-1,-1-1 0,0-2 0,0 0 1,-29 4-1,29-8-1807,-1 0 0,-44-1 0,50-4-4935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7.509"/>
    </inkml:context>
    <inkml:brush xml:id="br0">
      <inkml:brushProperty name="width" value="0.025" units="cm"/>
      <inkml:brushProperty name="height" value="0.025" units="cm"/>
    </inkml:brush>
  </inkml:definitions>
  <inkml:trace contextRef="#ctx0" brushRef="#br0">28 261 1313,'0'0'12796,"-5"-13"-8664,-15-41-1842,19 51-2169,0 1 0,1-1-1,0 0 1,-1 1 0,1-1-1,0 0 1,0 1 0,1-1-1,-1 1 1,0-1-1,1 0 1,0 1 0,-1-1-1,1 1 1,0-1 0,0 1-1,1-1 1,-1 1 0,0 0-1,1 0 1,0 0 0,2-3-1,2-1 94,1 0 0,0 0 1,0 1-1,15-9 0,-13 9 104,15-9 103,1 1 0,0 1 0,1 2 0,0 1 0,53-13 0,-58 18-340,1 1 0,0 0 1,-1 2-1,1 0 0,0 2 0,0 0 0,-1 1 1,25 6-1,-39-6-83,1 1 1,-1 0 0,0 1 0,0-1-1,0 1 1,0 1 0,-1-1-1,1 1 1,-1 0 0,0 0-1,-1 1 1,7 8 0,-10-12 3,0 1 0,0-1 0,0 1 0,0-1 0,-1 1 0,1 0 1,-1 0-1,0 0 0,0 0 0,0 0 0,0 0 0,0 0 0,-1 1 1,1-1-1,-1 0 0,0 0 0,0 1 0,0-1 0,0 0 0,-1 0 1,1 0-1,-1 0 0,0 1 0,0-1 0,0 0 0,0 0 0,-1-1 0,1 1 1,-1 0-1,0 0 0,0-1 0,-3 4 0,-8 7 135,0-2 1,-1 0-1,-1-1 0,0 0 1,0-1-1,-33 13 0,-33 22 392,140-38-1005,-30-4 317,0 2-1,0 2 0,28 8 0,-46-11 69,-1 1 0,0 0-1,0 0 1,0 1 0,-1 1-1,1-1 1,-1 1 0,-1 1-1,1 0 1,-1 0 0,11 12-1,-17-16 89,0-1 0,0 1-1,0 0 1,-1-1-1,1 1 1,-1 0 0,1 0-1,-1 0 1,0 0-1,0 0 1,0 0-1,-1 0 1,1 1 0,-1-1-1,0 0 1,0 0-1,0 0 1,0 1 0,0-1-1,-1 0 1,-1 5-1,0-3 106,0 1 1,-1-1-1,0-1 0,0 1 0,0 0 0,0-1 0,-1 1 0,0-1 0,0 0 1,0-1-1,-7 6 0,-4 1 387,-1 0 0,1-1 1,-1-1-1,-1 0 0,1-1 0,-34 8 0,35-12-373,0 0-1,0-1 1,0-1-1,0-1 1,-1 0-1,1-1 1,0 0-1,-17-4 1,27 4-142,0 0 1,0 0-1,1-1 1,-1 0-1,0 0 1,1 0-1,-1 0 1,1 0-1,0-1 1,0 0-1,0 0 0,0 0 1,1 0-1,-1-1 1,1 0-1,0 1 1,-1-1-1,2 0 1,-1-1-1,0 1 1,1 0-1,0-1 1,0 1-1,1-1 1,-1 0-1,1 0 0,0 1 1,-1-9-1,2 11-223,0-1 0,0 0 0,0 0 0,1 1 0,-1-1 0,1 0 0,0 0 0,0 1 0,0-1 0,0 1-1,0-1 1,1 1 0,-1-1 0,1 1 0,-1 0 0,1 0 0,0 0 0,0 0 0,0 0 0,0 0 0,0 0-1,0 0 1,1 1 0,-1-1 0,5-1 0,7-4-2099,0 1 0,0 1 0,23-6-1,-22 7 31,36-11-5759</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34.910"/>
    </inkml:context>
    <inkml:brush xml:id="br0">
      <inkml:brushProperty name="width" value="0.025" units="cm"/>
      <inkml:brushProperty name="height" value="0.025" units="cm"/>
    </inkml:brush>
  </inkml:definitions>
  <inkml:trace contextRef="#ctx0" brushRef="#br0">1 125 18578,'0'0'7479,"0"11"-6721,5 36-102,-4-45-633,-1 0-1,0 0 0,1 0 1,-1 0-1,1 0 0,0 0 1,-1 0-1,1 0 1,0 0-1,0 0 0,0 0 1,1-1-1,-1 1 0,0 0 1,1-1-1,-1 1 0,1-1 1,-1 1-1,1-1 0,0 0 1,0 0-1,-1 0 1,1 0-1,0 0 0,0 0 1,0 0-1,0-1 0,0 1 1,0-1-1,0 1 0,0-1 1,1 0-1,-1 0 1,0 0-1,0 0 0,0 0 1,0-1-1,0 1 0,4-1 1,2-1 20,-1-1 0,1 1 0,0-2 0,-1 1 0,0-1 0,0 0 0,0 0 0,7-6 0,15-17-527,-1 0 1,33-43-1,-9 10-649,-52 59 1124,0 1 0,0 0 0,0-1 0,1 1 0,-1 0 1,0-1-1,0 1 0,1 0 0,-1-1 0,0 1 0,0 0 0,1 0 1,-1 0-1,0-1 0,1 1 0,-1 0 0,1 0 0,-1 0 0,0 0 1,1-1-1,-1 1 0,0 0 0,1 0 0,-1 0 0,1 0 0,-1 0 1,0 0-1,1 0 0,-1 0 0,1 0 0,-1 0 0,0 0 0,1 1 1,0-1-1,4 14-65,-5 36 370,-1-37-112,0 30-125,0 50 327,1-88-564,1 1 0,0-1-1,0 1 1,0-1-1,0 0 1,1 1 0,0-1-1,0 0 1,0 0-1,1 0 1,0 0-1,6 8 1,15 2-5742,5-13-6177</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35.575"/>
    </inkml:context>
    <inkml:brush xml:id="br0">
      <inkml:brushProperty name="width" value="0.025" units="cm"/>
      <inkml:brushProperty name="height" value="0.025" units="cm"/>
    </inkml:brush>
  </inkml:definitions>
  <inkml:trace contextRef="#ctx0" brushRef="#br0">1 0 12620,'0'0'10597,"6"9"-9039,15 30-91,-13-22-747,0-2 0,18 28 0,-23-40-687,0 0 1,-1 1-1,1-1 1,0 0-1,1 0 0,-1 0 1,0-1-1,1 1 1,-1-1-1,1 0 0,0 0 1,0 0-1,0-1 1,0 1-1,0-1 1,0 0-1,5 1 0,8-2 11,-1 0 0,0-1-1,1-1 1,-1-1 0,0 0-1,-1-1 1,1-1-1,0 0 1,22-12 0,-5 1-83,0-2 1,-2-1 0,33-26-1,-72 53-43,0 1 0,0 1 0,1-1 0,1 2 1,-1-1-1,-8 21 0,3-6-325,1 1 0,-10 37 1,11 3-2405,10-23-2055,6-5-5021</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43.251"/>
    </inkml:context>
    <inkml:brush xml:id="br0">
      <inkml:brushProperty name="width" value="0.025" units="cm"/>
      <inkml:brushProperty name="height" value="0.025" units="cm"/>
    </inkml:brush>
  </inkml:definitions>
  <inkml:trace contextRef="#ctx0" brushRef="#br0">128 469 6182,'0'0'3513,"-8"-8"-3332,-2-4-25,1 1-116,-1 0 0,0 0 0,-1 1 0,0 1-1,0 0 1,-1 0 0,-24-13 0,116 21 1380,774-32 256,279-44-1574,-684 76-127,809-24 87,-970 16 872,-275 12-997,-21 3 46,-21 5 108,-37-1 167,0-2 1,-1-4-1,-81-4 0,82-1-165,-372-20 62,138 2-112,-1621-8-369,1833 26 22,0 5 0,-95 15-1,151-9-248,22-3-13,21-2-407,49-1 363,0-3 0,0-3 0,94-14 0,397-68-1855,-105 15 2934,-263 41-405,4-7-593</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40.781"/>
    </inkml:context>
    <inkml:brush xml:id="br0">
      <inkml:brushProperty name="width" value="0.025" units="cm"/>
      <inkml:brushProperty name="height" value="0.025" units="cm"/>
    </inkml:brush>
  </inkml:definitions>
  <inkml:trace contextRef="#ctx0" brushRef="#br0">4 395 12011,'-1'-11'678,"0"3"-494,0 1 62,1 0 0,-1 0 0,1 0 0,0 1 0,1-1 0,0 0 0,1-7 0,0 11-209,-1 0 0,0 0 0,1 0 0,0 0 1,0 0-1,0 0 0,0 0 0,0 0 0,0 1 0,1-1 0,-1 1 0,1 0 0,0 0 0,-1 0 0,1 0 0,0 0 1,0 0-1,1 1 0,4-2 0,18-6-65,0 0 0,1 2 0,55-7 0,89 2 66,-120 10-18,1150-13 197,-464 15-17,-459-3 232,365 42 1,-603-36-427,-31-3-7,1 1 1,0-1 0,0 2 0,0-1 0,-1 2 0,1-1 0,13 6 0,-48-3-21,-607 34 496,-152 13 26,-665 141-474,1407-186-137,-24 4-570,0 2-1,-83 28 1,148-41 630,0 0 0,1 0-1,-1 0 1,1 0 0,-1 0 0,0 1 0,1-1 0,-1 0 0,1 0 0,-1 0 0,0 1-1,1-1 1,-1 0 0,1 0 0,-1 1 0,1-1 0,-1 1 0,1-1 0,-1 0 0,1 1-1,0-1 1,-1 1 0,1-1 0,-1 1 0,1-1 0,0 1 0,0-1 0,-1 2 0,25 1-942,140-10 876,232-38 0,-237 23 278,1334-224 1371,-504 1-610,-965 238-920,-11 4-64,-1 0 0,1-1 0,-1-1 0,0 0 0,11-7 0,-22 12 44,-1 0-1,0 0 1,1 0-1,-1 0 1,0-1 0,1 1-1,-1 0 1,0 0-1,1 0 1,-1 0 0,0-1-1,1 1 1,-1 0-1,0 0 1,0 0 0,1-1-1,-1 1 1,0 0-1,0 0 1,1-1 0,-1 1-1,0 0 1,0-1-1,0 1 1,0 0 0,1-1-1,-1 1 1,0 0-1,0-1 1,0 1-1,0 0 1,0-1 0,0 1-1,0 0 1,0-1-1,0 1 1,0 0 0,0-1-1,0 1 1,0-1-1,-1 1 1,1 0 0,0-1-1,0 1 1,0 0-1,0 0 1,0-1 0,-1 1-1,1 0 1,0-1-1,0 1 1,-1 0 0,-23-6-1372,-159 4-4703,37 2 1961</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4:41.123"/>
    </inkml:context>
    <inkml:brush xml:id="br0">
      <inkml:brushProperty name="width" value="0.025" units="cm"/>
      <inkml:brushProperty name="height" value="0.025" units="cm"/>
    </inkml:brush>
  </inkml:definitions>
  <inkml:trace contextRef="#ctx0" brushRef="#br0">1 0 2787</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5:59.209"/>
    </inkml:context>
    <inkml:brush xml:id="br0">
      <inkml:brushProperty name="width" value="0.025" units="cm"/>
      <inkml:brushProperty name="height" value="0.025" units="cm"/>
    </inkml:brush>
  </inkml:definitions>
  <inkml:trace contextRef="#ctx0" brushRef="#br0">1 60 15503,'0'0'11114,"85"9"-9929,-18-18-448,12 3-577,5-1-96,4 3-64,-1 0-64,-8 3-865,-8-3-1057,-10-1-1281,-16 0 353,-15-4-1314,-12-6-3940</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5:59.567"/>
    </inkml:context>
    <inkml:brush xml:id="br0">
      <inkml:brushProperty name="width" value="0.025" units="cm"/>
      <inkml:brushProperty name="height" value="0.025" units="cm"/>
    </inkml:brush>
  </inkml:definitions>
  <inkml:trace contextRef="#ctx0" brushRef="#br0">0 56 15214,'0'0'9150,"8"-8"-8023,-6 6-1046,2-2 28,-1 1-1,0-1 1,1 1 0,0 0 0,0 0 0,0 0 0,0 0 0,0 1 0,0 0 0,1 0 0,-1 0 0,1 0 0,0 1 0,-1 0-1,1-1 1,7 1 0,-5 0 2,18-1 158,-1 1 0,1 1 0,0 1 0,38 7 0,-58-8-228,0 1 0,0 1 0,0-1 0,0 1-1,0-1 1,0 2 0,0-1 0,-1 0 0,0 1 0,1 0 0,-1 0 0,0 0 0,0 1 0,0-1 0,-1 1 0,1 0 0,-1 0 0,0 0-1,0 0 1,0 1 0,-1-1 0,0 1 0,0-1 0,0 1 0,0 0 0,-1 0 0,1 0 0,0 9 0,-2-5 13,1-1 1,-2 1 0,1 0-1,-1 0 1,-1-1 0,1 1-1,-1 0 1,-1-1-1,0 1 1,0-1 0,-1 0-1,0 0 1,0 0 0,-10 12-1,-6 6 29,-1 0-1,-41 36 1,27-29-291,2 0-2434,4-9-3700</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00.442"/>
    </inkml:context>
    <inkml:brush xml:id="br0">
      <inkml:brushProperty name="width" value="0.025" units="cm"/>
      <inkml:brushProperty name="height" value="0.025" units="cm"/>
    </inkml:brush>
  </inkml:definitions>
  <inkml:trace contextRef="#ctx0" brushRef="#br0">288 1 18001,'0'0'7292,"-6"10"-6475,-45 82 626,6-7-128,-65 89 0,85-141-1073,11-17-150,2 1 0,-13 21 0,27-37-2448,8-8 856,11-12-714,4-12-2256,-2-1 0,23-40 0,-13 14-4060</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01.720"/>
    </inkml:context>
    <inkml:brush xml:id="br0">
      <inkml:brushProperty name="width" value="0.025" units="cm"/>
      <inkml:brushProperty name="height" value="0.025" units="cm"/>
    </inkml:brush>
  </inkml:definitions>
  <inkml:trace contextRef="#ctx0" brushRef="#br0">67 53 9801,'0'0'9497,"1"12"-7527,-3 23-789,-1 0 1,-1 0-1,-14 47 0,7-30-223,-5 55 0,7 59 2416,7-224-2962,1 36-448,0 1-1,1-1 0,1 1 1,0 0-1,9-37 0,-9 55 7,0 0 1,1 0-1,-1 1 0,1-1 1,-1 0-1,1 1 1,0-1-1,0 0 0,0 1 1,0 0-1,0 0 0,1 0 1,-1 0-1,1 0 0,-1 0 1,1 0-1,0 1 0,0-1 1,0 1-1,0 0 0,0 0 1,0 0-1,0 0 0,0 1 1,0-1-1,0 1 0,0 0 1,0 0-1,1 0 0,-1 0 1,0 0-1,0 1 0,0-1 1,0 1-1,0 0 1,4 2-1,-1-2 9,-1 1-1,1 0 1,-1 0 0,0 0 0,0 1 0,0 0-1,0 0 1,-1 0 0,1 1 0,-1 0 0,0 0-1,0 0 1,0 0 0,0 0 0,-1 1 0,1 0-1,-1-1 1,-1 1 0,5 11 0,-2 60 684,-5-46 29,-1-25-231,1-11 88,6-202-395,-6 206-223,24 22-209,-14-18 293,1-1 0,-1 0-1,0-1 1,0 0-1,0-1 1,0 0-1,0 0 1,0-1-1,0-1 1,0 1 0,0-2-1,-1 1 1,1-1-1,-1-1 1,0 0-1,0 0 1,-1 0-1,0-1 1,0-1 0,0 1-1,9-11 1,-7 7 5,-1 1 0,0-2 0,-1 1 0,0-2 0,0 1 0,-1-1 0,0 0 0,-1 0 0,-1-1 0,0 1 0,-1-1 0,0 0 0,-1-1 0,0 1 0,1-21 0,-4 33-21,0 0-1,1 1 1,-1-1 0,0 1-1,0-1 1,0 0-1,0 1 1,0-1 0,0 0-1,0 1 1,0-1 0,0 1-1,0-1 1,0 0-1,0 1 1,-1-1 0,1 0-1,0 1 1,0-1 0,-1 1-1,1-1 1,0 1-1,-1-1 1,1 1 0,0-1-1,-1 1 1,1-1 0,-1 1-1,1-1 1,-1 1-1,1 0 1,-1-1 0,1 1-1,-1 0 1,1-1 0,-1 1-1,0 0 1,1 0-1,-1 0 1,1-1 0,-1 1-1,0 0 1,1 0 0,-1 0-1,0 0 1,1 0-1,-1 0 1,1 0 0,-1 0-1,0 0 1,1 1 0,-1-1-1,0 0 1,1 0-1,-1 0 1,1 1 0,-1-1-1,1 0 1,-1 1 0,1-1-1,-1 1 1,1-1-1,-1 0 1,1 1 0,-1 0-1,-4 3-15,1-1-1,0 1 1,-1 0-1,2 0 1,-1 1-1,-4 5 0,-6 16 21,0 1 0,1 0-1,-16 58 1,24-68 2,1-1 0,0 2-1,2-1 1,0 0 0,1 1 0,0-1-1,2 0 1,3 24 0,-4-38-3,1 0 1,0 0 0,0 0-1,1 0 1,-1 0-1,1 0 1,-1 0 0,1 0-1,0 0 1,0-1-1,0 1 1,0-1-1,1 0 1,-1 1 0,1-1-1,-1 0 1,1 0-1,0-1 1,0 1 0,0-1-1,0 1 1,0-1-1,0 0 1,0 0-1,0 0 1,0 0 0,1-1-1,-1 1 1,0-1-1,6 0 1,-3 0 1,-1 0 0,0 0 1,0-1-1,1 0 0,-1 0 0,0 0 0,0 0 1,0-1-1,0 0 0,0 0 0,-1 0 1,1-1-1,-1 0 0,1 0 0,-1 0 0,0 0 1,0-1-1,6-5 0,-4-2-4,0 1 0,0-1 0,-1 0 0,-1 0 0,0 0 0,0-1 0,-1 1 0,-1-1 0,0 0 0,0 0 0,-1 0 0,-1 0 0,0 0 0,-2-13 0,2 24 0,0 1 0,0-1 0,0 0 0,0 1 0,1-1 0,-2 0 0,1 1 0,0-1 0,0 0 0,0 0 0,0 1 0,0-1 0,0 0 0,-1 1 0,1-1 0,0 1 0,-1-1 0,1 0 0,0 1 0,-1-1 0,1 1 0,-1-1 0,1 1 0,0-1 0,-1 1 0,0-1 0,1 1 0,-1-1 0,1 1 0,-1 0 0,1-1 0,-1 1 0,0 0 0,1 0 0,-1-1 0,0 1 0,1 0 0,-1 0 0,0 0 0,1 0 0,-1 0 0,0 0 0,1 0 0,-2 0 0,1 1 0,-1-1 0,1 1 0,0-1 0,-1 1 0,1 0 0,0 0 0,0 0 0,0 0 0,-1 0 0,1 0 0,0 0 0,0 0 0,1 0 0,-1 0 0,0 1 0,0-1 0,0 0 0,1 1 0,-2 2 0,1 1 0,-1 0 0,1 0 0,0 0 0,0 0 0,0 1 0,1-1 0,0 0 0,0 1 0,0-1 0,1 0 0,-1 0 0,4 9 0,-3-11 0,0-1 0,0 1 0,1 0 0,0-1 0,-1 1 0,1-1 0,0 0 0,0 0 0,1 0 0,-1 0 0,0 0 0,1 0 0,-1 0 0,1-1 0,-1 1 0,1-1 0,0 0 0,-1 0 0,1 0 0,0 0 0,0 0 0,0 0 0,4 0 0,7 1 0,0-1 0,0 0 0,0-1 0,0-1 0,-1 0 0,1 0 0,0-2 0,-1 1 0,1-2 0,23-9 0,-31 11 0,0-1 0,-1 1 0,1-1 0,-1-1 0,0 1 0,0-1 0,0 0 0,0 0 0,0 0 0,-1-1 0,0 0 0,0 0 0,0 0 0,-1 0 0,0 0 0,1-1 0,-2 1 0,1-1 0,-1 0 0,0 0 0,0 0 0,-1 0 0,1 0 0,-1-1 0,0-11 0,-1 17 0,0 1 0,0-1 0,0 0 0,0 0 0,0 0 0,-1 0 0,1 1 0,0-1 0,0 0 0,0 0 0,-1 0 0,1 1 0,-1-1 0,1 0 0,0 0 0,-1 1 0,1-1 0,-1 0 0,0 1 0,1-1 0,-1 1 0,1-1 0,-1 1 0,0-1 0,1 1 0,-1-1 0,0 1 0,0 0 0,1-1 0,-1 1 0,0 0 0,0-1 0,0 1 0,0 0 0,1 0 0,-1 0 0,0 0 0,0 0 0,0 0 0,0 0 0,1 0 0,-1 0 0,0 0 0,0 1 0,0-1 0,1 0 0,-1 1 0,0-1 0,0 0 0,1 1 0,-1-1 0,0 1 0,0-1 0,0 2 0,-5 0 0,1 1 0,-1 0 0,1 1 0,0 0 0,0-1 0,-7 8 0,5-4 0,1 1 0,0 0 0,0 0 0,1 0 0,0 1 0,0-1 0,1 1 0,0 1 0,0-1 0,1 0 0,1 1 0,-1 0 0,2-1 0,-2 16 0,3-23 0,1 0 0,0-1 0,-1 1 0,1-1 0,0 1 0,0-1 0,0 0 0,0 1 0,0-1 0,0 0 0,1 0 0,-1 0 0,0 0 0,1 0 0,-1 0 0,0 0 0,1 0 0,-1 0 0,1-1 0,0 1 0,-1-1 0,1 1 0,-1-1 0,1 1 0,0-1 0,-1 0 0,1 0 0,0 0 0,-1 0 0,1 0 0,0 0 0,2-1 0,4 1 0,1-1 0,-1 0 0,0 0 0,0-1 0,14-4 0,-14 2 0,1 0 0,-1-1 0,0 0 0,0 0 0,-1-1 0,0 0 0,0-1 0,0 1 0,11-16 0,1-4 0,24-45 0,-25 40 0,-15 30 0,-2 8 0,-1 11 0,-13 29 0,10-36 0,-1 0 0,2 0 0,-1 1 0,2-1 0,-1 1 0,2 0 0,0 13 0,0-23 0,1 0 0,0 0 0,-1 0 0,1-1 0,0 1 0,0 0 0,0-1 0,0 1 0,0-1 0,0 1 0,1-1 0,-1 0 0,0 0 0,1 1 0,-1-1 0,1 0 0,0 0 0,-1 0 0,1 0 0,0-1 0,-1 1 0,1 0 0,0-1 0,0 1 0,0-1 0,-1 0 0,1 1 0,0-1 0,0 0 0,0 0 0,3-1 0,1 2 0,-1-1 0,1-1 0,-1 1 0,0-1 0,1 0 0,-1 0 0,0-1 0,1 0 0,-1 0 0,6-3 0,-1-2-567,-1-1 1,0 0-1,0-1 0,-1 1 1,0-2-1,-1 1 0,0-1 1,0 0-1,9-20 0,2-11-3956,18-52 0,-15 27-3281</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02.080"/>
    </inkml:context>
    <inkml:brush xml:id="br0">
      <inkml:brushProperty name="width" value="0.025" units="cm"/>
      <inkml:brushProperty name="height" value="0.025" units="cm"/>
    </inkml:brush>
  </inkml:definitions>
  <inkml:trace contextRef="#ctx0" brushRef="#br0">182 0 13132,'-1'0'7830,"-6"8"-6034,-1 6-1174,0 1 0,2-1 1,0 1-1,0 1 0,1-1 1,1 1-1,1 0 0,-2 20 1,2 0 846,1-1 1,6 64-1,1-62-1469,16 57 0,-13-65 0,-2-1 0,0 1 0,2 55 0,-8-84-19,-1-1 0,1 1 0,0 0 0,-1-1-1,1 1 1,0 0 0,-1 0 0,1-1 0,0 1 0,-1 0 0,1 0 0,0 0-1,-1-1 1,1 1 0,-1 0 0,1 0 0,0 0 0,-1 0 0,1 0 0,-1 0-1,1 0 1,0 0 0,-1 0 0,1 0 0,-1 0 0,1 0 0,-1 0 0,1 0-1,0 1 1,-1-1 0,1 0 0,-1 0 0,1 0 0,0 0 0,-1 1 0,1-1-1,0 0 1,-1 0 0,1 1 0,0-1 0,0 0 0,-1 1 0,1-1 0,0 0-1,0 1 1,-1-1 0,1 1 0,0-1 0,0 0 0,0 1 0,0-1 0,0 1 0,-1-1-1,1 0 1,0 1 0,0-1 0,0 1 0,0-1 0,0 0 0,0 1 0,0-1-1,1 1 1,-1-1 0,0 1 0,0-1 0,0 1 0,-21-30-2031,-54-120-1561,20 39 4072,48 85 1153,13 12 360,-2 12-1764,-1 0-1,1 0 1,-1 0 0,1 0 0,-1 1 0,1-1 0,0 1 0,-1 0-1,6 1 1,-1-1-413,92 5 1085,-50-2-3789,-2-2-8564</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7.840"/>
    </inkml:context>
    <inkml:brush xml:id="br0">
      <inkml:brushProperty name="width" value="0.025" units="cm"/>
      <inkml:brushProperty name="height" value="0.025" units="cm"/>
    </inkml:brush>
  </inkml:definitions>
  <inkml:trace contextRef="#ctx0" brushRef="#br0">15 0 18610,'0'0'10249,"8"64"-9736,-16-20-417,2 0-64,2-1 0,-1-3-32,5 0-673,0-11-704,6-7-1057,11-10-962,4-11-383,4-1-1378,7-20-6726</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02.426"/>
    </inkml:context>
    <inkml:brush xml:id="br0">
      <inkml:brushProperty name="width" value="0.025" units="cm"/>
      <inkml:brushProperty name="height" value="0.025" units="cm"/>
    </inkml:brush>
  </inkml:definitions>
  <inkml:trace contextRef="#ctx0" brushRef="#br0">1 0 16271,'0'0'5189,"68"22"-5093,-20-8-32,4 1-2306,3 1-2082,1 0-2274</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02.769"/>
    </inkml:context>
    <inkml:brush xml:id="br0">
      <inkml:brushProperty name="width" value="0.025" units="cm"/>
      <inkml:brushProperty name="height" value="0.025" units="cm"/>
    </inkml:brush>
  </inkml:definitions>
  <inkml:trace contextRef="#ctx0" brushRef="#br0">158 0 11819,'0'0'16138,"-11"1"-14931,1 0-1035,-1 1 0,1 0 0,0 1 0,0 0 0,0 0 0,-17 9 0,23-10-181,0 0 1,1 0 0,-1 0-1,1 0 1,-1 1-1,1-1 1,0 1 0,0 0-1,0 0 1,0 0 0,1 1-1,-1-1 1,1 0 0,0 1-1,0 0 1,0 0 0,0-1-1,1 1 1,-1 0 0,1 0-1,0 0 1,0 1 0,0 5-1,1-8-213,1 0 1,0 0-1,-1 0 0,1-1 0,0 1 0,0 0 0,-1-1 1,2 1-1,-1 0 0,0-1 0,0 1 0,0-1 0,1 0 1,-1 1-1,0-1 0,1 0 0,-1 0 0,1 0 0,0 0 1,-1 0-1,1 0 0,0-1 0,0 1 0,-1 0 0,5 0 1,57 13-5032,-46-11 4566,5 1 352,37 9 354,-28 4 4077,-30-17-3936,-1 1 1,1 0-1,-1-1 1,0 1-1,1 0 1,-1-1-1,0 1 0,1 0 1,-1 0-1,0-1 1,0 1-1,0 0 1,0 0-1,0-1 1,0 1-1,0 0 1,0 0-1,0 0 1,0-1-1,0 1 1,-1 0-1,1-1 1,0 1-1,0 0 0,-1 0 1,1-1-1,0 1 1,-1 0-1,1-1 1,-1 1-1,1-1 1,-1 1-1,1-1 1,-1 1-1,0-1 1,1 1-1,-1-1 1,1 1-1,-1-1 1,0 1-1,1-1 1,-1 0-1,0 0 0,0 1 1,0-1-1,-40 21 622,35-19-377,-9 6-619,-39 15 746,17-16-7069,19-6-5816</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03.173"/>
    </inkml:context>
    <inkml:brush xml:id="br0">
      <inkml:brushProperty name="width" value="0.025" units="cm"/>
      <inkml:brushProperty name="height" value="0.025" units="cm"/>
    </inkml:brush>
  </inkml:definitions>
  <inkml:trace contextRef="#ctx0" brushRef="#br0">1 82 18129,'2'-10'1869,"0"-4"-908,-2 9-380,1-1 0,0 0 0,1 1 0,-1-1 1,1 1-1,0-1 0,4-7 0,-6 13-522,0-1-1,0 1 1,0 0-1,0 0 1,0-1-1,0 1 1,0 0 0,0 0-1,0 0 1,1-1-1,-1 1 1,0 0-1,0 0 1,0 0-1,0-1 1,0 1-1,0 0 1,0 0-1,1 0 1,-1 0-1,0-1 1,0 1 0,0 0-1,0 0 1,1 0-1,-1 0 1,0 0-1,0 0 1,0 0-1,0-1 1,1 1-1,-1 0 1,0 0-1,0 0 1,1 0-1,-1 0 1,0 0 0,0 0-1,0 0 1,1 0-1,-1 0 1,0 0-1,0 0 1,0 0-1,1 0 1,-1 1-1,0-1 1,0 0-1,0 0 1,1 0-1,3 14 729,-1 21-341,-18 162 1328,1-24-607,13-168-1167,1-1 0,0 0 0,0 0 0,1 0 0,-1 0 0,1 0 0,0 0 0,0 0 0,0 0 0,3 6 0,-3-9 0,0 1 0,1-1 0,-1 0 0,0 0 0,0 0 0,1 0 0,-1 0 0,0 0 0,1 0 0,-1-1 0,1 1 0,-1-1 0,1 1 0,-1-1 0,1 1 0,0-1 0,-1 0 0,1 1 0,-1-1 0,1 0 0,0 0 0,-1 0 0,1-1 0,0 1 0,-1 0 0,1-1 0,-1 1 0,1-1 0,1 0 0,8-3 0,-1 0 0,1-1 0,-1-1 0,-1 1 0,1-2 0,-1 1 0,0-1 0,0 0 0,-1-1 0,0 0 0,8-11 0,13-18 0,31-49 0,-60 86 0,15-22 0,0-1 0,-2 0 0,-1-1 0,-1 0 0,-1-1 0,-1 0 0,8-35 0,-17 59-57,0 1 1,1 0-1,-1-1 1,0 1-1,0 0 1,0-1-1,0 1 1,0 0-1,0-1 1,0 1-1,0 0 1,0-1-1,0 1 1,0 0-1,0-1 1,0 1-1,0 0 1,0-1-1,0 1 1,0 0-1,-1-1 1,1 1-1,0 0 0,0-1 1,0 1-1,0 0 1,-1 0-1,1-1 1,0 1-1,0 0 1,-1 0-1,1-1 1,0 1-1,0 0 1,-1 0-1,0-1 1,-11 6-6432,-10 12-3959</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03.531"/>
    </inkml:context>
    <inkml:brush xml:id="br0">
      <inkml:brushProperty name="width" value="0.025" units="cm"/>
      <inkml:brushProperty name="height" value="0.025" units="cm"/>
    </inkml:brush>
  </inkml:definitions>
  <inkml:trace contextRef="#ctx0" brushRef="#br0">1 114 18738,'0'0'12267,"79"9"-11338,-38-22-769,6-1-128,3-4-192,0 0-993,-2 1-1121,-5 2-1538,-9 0-1537,-12 2-2626</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03.952"/>
    </inkml:context>
    <inkml:brush xml:id="br0">
      <inkml:brushProperty name="width" value="0.025" units="cm"/>
      <inkml:brushProperty name="height" value="0.025" units="cm"/>
    </inkml:brush>
  </inkml:definitions>
  <inkml:trace contextRef="#ctx0" brushRef="#br0">164 2 13741,'0'0'7340,"-11"0"-4617,6-1-2537,0 1-1,0 0 1,0 0 0,1 0-1,-1 1 1,0 0 0,0 0-1,1 0 1,-1 1 0,0-1-1,1 1 1,0 0 0,-1 0-1,1 1 1,0-1 0,0 1-1,0 0 1,0 0 0,1 0 0,0 1-1,-1-1 1,-3 7 0,-1 0-64,2 0 0,-1 1 0,1-1 0,-5 14-1,9-19-98,0-1-1,0 0 0,1 0 1,0 1-1,0-1 0,0 1 1,1 0-1,-1-1 0,1 1 1,0-1-1,0 1 0,1-1 1,-1 1-1,3 7 0,-2-11-18,0 1 0,0-1-1,0 0 1,1 1-1,-1-1 1,0 0-1,1 0 1,-1 0-1,1 0 1,0 0-1,-1 0 1,1 0-1,0-1 1,-1 1-1,1-1 1,0 1-1,0-1 1,-1 1 0,1-1-1,0 0 1,0 0-1,0 0 1,-1 0-1,4-1 1,46-7 132,-39 2-253,0 0 1,0-1 0,-1 0 0,0-1 0,0 0 0,-1-1-1,0 0 1,0-1 0,15-20 0,37-33 594,-67 90 793,-6-1-893,7-16-280,-1 0-1,2 0 1,-1 0 0,2 1 0,-1-1-1,-1 22 1,4-31-84,1 0-1,-1-1 0,0 1 1,1 0-1,-1 0 0,1-1 1,-1 1-1,1-1 1,-1 1-1,1 0 0,-1-1 1,1 1-1,0-1 0,-1 1 1,1-1-1,0 1 0,-1-1 1,1 0-1,0 1 1,0-1-1,0 0 0,-1 0 1,1 0-1,0 1 0,0-1 1,0 0-1,-1 0 0,1 0 1,0 0-1,0 0 1,0-1-1,-1 1 0,1 0 1,0 0-1,0 0 0,0-1 1,-1 1-1,2-1 1,36-10 260,42-37-103,-65 36-240,2 1-1,0 2 1,0-1-1,26-9 0,-42 20 68,-1-1 0,1 0-1,-1 1 1,0-1-1,1 1 1,-1-1-1,0 1 1,0-1-1,1 1 1,-1 0-1,0-1 1,0 1-1,0-1 1,1 1 0,-1-1-1,0 1 1,0 0-1,0-1 1,0 1-1,0-1 1,0 1-1,0 0 1,-1-1-1,1 1 1,0-1-1,0 1 1,0-1-1,-1 1 1,1-1 0,0 1-1,-1 0 1,-5 22 177,-1-7-83,4-9-58,0 1-1,0-1 1,0 1-1,1 0 1,-3 15-1,5-22-26,1-1-1,-1 1 0,0-1 1,0 1-1,0-1 0,0 0 1,1 1-1,-1-1 0,0 1 1,0-1-1,1 1 1,-1-1-1,0 0 0,1 1 1,-1-1-1,0 0 0,1 1 1,-1-1-1,0 0 0,1 0 1,-1 1-1,1-1 1,-1 0-1,1 0 0,-1 0 1,1 1-1,-1-1 0,1 0 1,-1 0-1,1 0 0,-1 0 1,1 0-1,-1 0 1,1 0-1,-1 0 0,0 0 1,1 0-1,-1-1 0,1 1 1,-1 0-1,1 0 0,-1 0 1,1 0-1,-1-1 1,1 1-1,-1 0 0,0 0 1,1-1-1,-1 1 0,1-1 1,25-13 197,113-110-364,-139 123 137,1 1 1,-1-1 0,0 1 0,1-1 0,-1 1-1,1 0 1,-1-1 0,0 1 0,1 0 0,-1 0-1,1-1 1,-1 1 0,1 0 0,-1 0 0,1 0-1,-1-1 1,1 1 0,-1 0 0,1 0 0,-1 0 0,1 0-1,-1 0 1,1 0 0,-1 0 0,1 0 0,-1 0-1,1 0 1,-1 0 0,1 1 0,-1-1 0,1 0-1,1 17-180,-18 37 159,11-40-274,5-13 51,-1 0 0,1 0 0,-1 1 1,1-1-1,-1 0 0,1 0 0,0 1 1,0-1-1,0 0 0,0 1 0,0-1 1,0 0-1,0 0 0,0 1 0,0-1 1,1 0-1,-1 0 0,0 1 0,1-1 1,-1 0-1,1 0 0,0 0 0,-1 1 1,2 0-1,-1-1-55,1-1 1,-1 1-1,0-1 0,0 0 1,1 0-1,-1 1 1,0-1-1,1 0 1,-1 0-1,0 0 0,1 0 1,-1 0-1,0-1 1,1 1-1,-1 0 0,0-1 1,0 1-1,1-1 1,0 0-1,7-3-2029,1-1 0,-1 0 0,-1 0 0,15-12 0,3-8-2923</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04.358"/>
    </inkml:context>
    <inkml:brush xml:id="br0">
      <inkml:brushProperty name="width" value="0.025" units="cm"/>
      <inkml:brushProperty name="height" value="0.025" units="cm"/>
    </inkml:brush>
  </inkml:definitions>
  <inkml:trace contextRef="#ctx0" brushRef="#br0">189 59 10570,'0'0'16416,"-5"12"-15269,-148 493 1969,152-498-3135,-20 55 122,13-37 304,21-57 161,50-152-328,-44 120-575,3 1 0,3 1 0,45-83 0,-61 132 332,-1 1 0,2 0-1,-1 0 1,2 1 0,17-15 0,-24 23-8,-1-1 0,1 1 0,1 0 1,-1 0-1,0 1 0,1-1 0,-1 1 1,1 0-1,0 1 0,0-1 0,-1 1 1,1-1-1,0 1 0,0 1 0,0-1 0,1 1 1,-1 0-1,0 0 0,10 2 0,-15-2 11,0 0 0,1 1 0,-1-1 0,1 0 0,-1 0 1,1 1-1,-1-1 0,0 0 0,1 1 0,-1-1 0,0 1 0,0-1 0,1 1 0,-1-1 0,0 0 0,0 1 0,1-1 0,-1 1 0,0-1 0,0 1 0,0-1 0,0 1 0,0-1 0,0 1 0,0-1 0,0 1 0,0-1 0,0 1 0,0-1 0,0 1 0,0-1 0,0 1 0,0-1 1,0 1-1,-1-1 0,1 1 0,0-1 0,0 1 0,-1-1 0,-11 20 265,-3-6-91,0 0 1,-2-1-1,1-1 0,-27 14 0,25-15-43,0 0 0,1 1 1,0 1-1,-17 17 0,34-30-202,0 0 0,-1 0-1,1 0 1,0 0 0,-1 0 0,1 0-1,0 0 1,0 1 0,-1-1 0,1 0-1,0 0 1,0 0 0,-1 1 0,1-1 0,0 0-1,0 0 1,0 0 0,-1 1 0,1-1-1,0 0 1,0 1 0,0-1 0,0 0 0,0 0-1,-1 1 1,1-1 0,0 0 0,0 1-1,0-1 1,0 0 0,0 0 0,0 1-1,0-1 1,0 0 0,0 1 0,0-1 0,0 0-1,0 1 1,1-1 0,-1 0 0,0 0-1,0 1 1,0-1 0,0 0 0,0 1-1,1-1 1,-1 0 0,0 0 0,0 0 0,0 1-1,1-1 1,-1 0 0,0 0 0,0 0-1,1 1 1,-1-1 0,0 0 0,0 0 0,1 0-1,-1 0 1,1 1 0,19-3-8501,3-9-1310</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04.809"/>
    </inkml:context>
    <inkml:brush xml:id="br0">
      <inkml:brushProperty name="width" value="0.025" units="cm"/>
      <inkml:brushProperty name="height" value="0.025" units="cm"/>
    </inkml:brush>
  </inkml:definitions>
  <inkml:trace contextRef="#ctx0" brushRef="#br0">319 88 14382,'1'-9'3454,"-1"5"-3212,2-3 447,-1 0-1,-1 0 1,1-1-1,-2-13 1,1 20-649,0 0 1,0 0 0,0 0-1,0 0 1,-1 0 0,1 0 0,0 0-1,0 0 1,-1 0 0,1 0-1,-1 0 1,1 0 0,-1 0 0,0 0-1,1 0 1,-1 0 0,0 1-1,1-1 1,-1 0 0,0 0 0,0 1-1,0-1 1,0 1 0,1-1-1,-1 1 1,0-1 0,0 1 0,0-1-1,0 1 1,0 0 0,0 0-1,0-1 1,-1 1 0,1 0 0,0 0-1,0 0 1,0 0 0,0 0-1,0 0 1,0 1 0,0-1 0,0 0-1,0 0 1,0 1 0,0-1-1,0 1 1,0-1 0,-1 2 0,-4 2 18,1 0 1,0 1 0,0-1 0,0 1 0,1 1-1,-1-1 1,1 1 0,1-1 0,-1 1 0,-4 11-1,1-5 325,-6 11 478,1 1 0,1 1 0,1 0 0,1 0 0,2 1 0,-6 31 0,8-26-710,3 0 0,0 0 1,2 0-1,1 0 0,2 0 0,0 0 1,3-1-1,13 46 0,-11-48-141,-7-26-22,-2-5-15,-18-42-300,-38-54-227,-32-62 225,86 157 284,1-1 0,0 0 0,0-1 0,1 1 0,-1 0 0,0-8 0,2 12 45,0 0 1,0 0 0,0 0-1,0 0 1,0 0 0,0 0-1,0 0 1,0 0 0,1 0 0,-1 0-1,0 0 1,1 0 0,-1 0-1,1 0 1,-1 0 0,1 0-1,-1 0 1,1 1 0,0-1-1,-1 0 1,1 0 0,0 1 0,0-1-1,0 0 1,-1 1 0,1-1-1,0 1 1,0-1 0,0 1-1,0-1 1,0 1 0,0 0-1,0-1 1,0 1 0,0 0 0,2 0-1,60-6 270,1 3 0,99 7-1,-66 0-3388,-41-4-3438</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05.996"/>
    </inkml:context>
    <inkml:brush xml:id="br0">
      <inkml:brushProperty name="width" value="0.025" units="cm"/>
      <inkml:brushProperty name="height" value="0.025" units="cm"/>
    </inkml:brush>
  </inkml:definitions>
  <inkml:trace contextRef="#ctx0" brushRef="#br0">5638 223 17040,'-97'-38'371,"-2"5"1,-1 4-1,-117-18 0,-316-14-372,323 49 82,0 10 0,0 8 1,0 10-1,-264 53 0,212-8-261,2 11 0,4 12 1,4 10-1,4 12 0,-263 153 1,363-171 528,5 6 0,3 7 1,-174 162-1,228-179-88,3 3 0,4 3 0,4 5 0,4 2-1,-96 176 1,137-212-214,2 1 0,2 2 0,4 0-1,2 1 1,3 1 0,3 1 0,-8 96 0,20-123-299,1 0-1,2 0 1,1 0 0,3 0 0,1 0 0,1-1 0,3 0 0,1-1 0,2 0 0,1 0 0,2-2 0,2 0-1,42 63 1,-34-64-69,1-2-1,2-1 0,1-1 0,2-1 0,0-2 0,2-2 1,42 26-1,-26-24 327,0-2 1,2-2 0,0-2-1,103 27 1,-49-27 629,1-4 0,1-5 1,0-5-1,0-4 0,142-14 1,-73-8 479,-2-8 0,237-65 0,327-157 147,-465 135-1108,-5-12 1,283-180 0,-353 177-123,-7-7 0,-6-9 0,199-200 0,-292 252-33,-4-5 0,-4-4 0,103-159 1,-156 206-31,-3-1 0,-1-1 0,32-101 1,-48 116 13,-1-1 0,-3 0 0,-1-1 0,-2 1 0,-2-1 0,-3-50 0,-2 72 104,1 0-1,-2 0 1,-1 0 0,-1 0 0,0 1 0,-2 0 0,0 0 0,-1 1 0,-1 0 0,-1 0 0,-1 1 0,0 0-1,-1 1 1,-1 0 0,-1 1 0,0 1 0,-1 0 0,-1 1 0,0 0 0,-1 2 0,0 0 0,-1 0 0,0 2-1,-36-15 1,16 11-61,0 1-1,-2 2 1,1 2-1,-1 1 0,-1 3 1,1 1-1,-1 1 1,1 3-1,-1 1 0,-44 8 1,19 1-1088,-112 32 0,-52 41-4973,78-14-1855</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06.883"/>
    </inkml:context>
    <inkml:brush xml:id="br0">
      <inkml:brushProperty name="width" value="0.025" units="cm"/>
      <inkml:brushProperty name="height" value="0.025" units="cm"/>
    </inkml:brush>
  </inkml:definitions>
  <inkml:trace contextRef="#ctx0" brushRef="#br0">0 269 18289,'570'-88'-980,"-315"43"594,219-21 994,3 21 1,582 20-1,-848 32-412,348 56-1,-448-42-138,-1 5-1,-2 4 0,-1 6 1,190 90-1,-234-90 346,-1 2 0,-2 3 1,-1 2-1,74 72 0,-36-16 853,116 151 1,-156-179-529,3-3 1,103 91 0,-116-120-555,2-2 0,2-1 0,2-3 0,90 42 0,-58-40-144,2-3 0,1-5-1,1-3 1,158 20 0,-105-29 149,0-7 0,194-14 0,251-71 2305,-339 37-2617,-243 39 108,193-34-6130,-120 12-1248</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07.226"/>
    </inkml:context>
    <inkml:brush xml:id="br0">
      <inkml:brushProperty name="width" value="0.025" units="cm"/>
      <inkml:brushProperty name="height" value="0.025" units="cm"/>
    </inkml:brush>
  </inkml:definitions>
  <inkml:trace contextRef="#ctx0" brushRef="#br0">0 1 18514,'0'0'218,"13"7"268,44 23 1076,92 33 0,-9-4-559,-129-55-938,-1 1 0,0 0 0,0 1 0,-1 0 0,1 0 1,-1 1-1,0 0 0,-1 1 0,0 0 0,0 0 0,-1 0 0,0 1 0,0 1 1,-1-1-1,-1 1 0,1 0 0,-1 0 0,-1 1 0,0-1 0,0 1 0,-1 0 1,-1 0-1,0 0 0,0 0 0,-1 0 0,-1 1 0,0-1 0,0 0 0,-2 12 1,-3 4 109,-1-1 0,0 1 0,-2-1 0,-2-1 0,0 0 0,-1 0 0,-1-1 0,-17 24 0,-133 173-460,157-215 249,-38 44-3178,12-20-4462</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8.172"/>
    </inkml:context>
    <inkml:brush xml:id="br0">
      <inkml:brushProperty name="width" value="0.025" units="cm"/>
      <inkml:brushProperty name="height" value="0.025" units="cm"/>
    </inkml:brush>
  </inkml:definitions>
  <inkml:trace contextRef="#ctx0" brushRef="#br0">86 0 13004,'0'0'10058,"-40"77"-10026,25-28-32,2 3 0,2 2 32,6-2-32,4-2 32,1-8-64,0-10-609,2-11-1633,2-9-2498</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09.365"/>
    </inkml:context>
    <inkml:brush xml:id="br0">
      <inkml:brushProperty name="width" value="0.025" units="cm"/>
      <inkml:brushProperty name="height" value="0.025" units="cm"/>
    </inkml:brush>
  </inkml:definitions>
  <inkml:trace contextRef="#ctx0" brushRef="#br0">0 1 14734,'2'0'282,"0"0"1,-1 0-1,1 0 1,-1 1-1,1-1 1,-1 1-1,1-1 1,-1 1-1,1 0 1,-1-1-1,0 1 1,1 0-1,-1 0 1,0 0-1,0 0 1,1 0-1,-1 0 1,0 0-1,0 1 1,0-1-1,0 0 1,-1 1-1,1-1 1,0 0-1,0 1 0,0 1 1,20 50 509,-16-39-8,54 184 521,-5-12-560,-53-182-582,1 0 0,-1-1 0,1 1 0,0-1 0,0 1 0,0-1 0,1 1 0,-1-1 0,1 0 0,0 0-1,-1 0 1,1-1 0,1 1 0,-1-1 0,5 4 0,-6-5-46,1-1 0,-1 1 0,0 0-1,1-1 1,-1 0 0,1 1 0,-1-1-1,0 0 1,1 0 0,-1 0 0,1-1 0,-1 1-1,1 0 1,-1-1 0,0 0 0,1 0 0,-1 1-1,0-1 1,0 0 0,0-1 0,0 1-1,0 0 1,0-1 0,0 1 0,0-1 0,3-3-1,18-19-23,-1-2 0,-1 0-1,-1-2 1,-2 0 0,0-1 0,-2-1-1,-1 0 1,-2-1 0,-1-1-1,12-47 1,-21 62-148,-1 0 0,0 0 0,-1-33-1,-1 46-6,0 4-233,0 0 1,0-1-1,0 1 0,0 0 1,0 0-1,0-1 0,-1 1 0,1 0 1,0 0-1,0 0 0,0-1 1,-1 1-1,1 0 0,0 0 0,0 0 1,0 0-1,-1 0 0,1-1 1,0 1-1,0 0 0,-1 0 1,1 0-1,0 0 0,0 0 0,-1 0 1,1 0-1,0 0 0,0 0 1,-1 0-1,1 0 0,0 0 0,0 0 1,-1 0-1,1 0 0,0 0 1,0 0-1,-1 1 0</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09.707"/>
    </inkml:context>
    <inkml:brush xml:id="br0">
      <inkml:brushProperty name="width" value="0.025" units="cm"/>
      <inkml:brushProperty name="height" value="0.025" units="cm"/>
    </inkml:brush>
  </inkml:definitions>
  <inkml:trace contextRef="#ctx0" brushRef="#br0">33 0 20980,'0'0'6886,"-6"72"-6469,0-18-225,0 1-64,0 5-96,0-3-32,3 0 64,3-7-64,0-9 64,0-7-416,11-7-1250,2-10-992,2-11-1474,-1-6-2018</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0.080"/>
    </inkml:context>
    <inkml:brush xml:id="br0">
      <inkml:brushProperty name="width" value="0.025" units="cm"/>
      <inkml:brushProperty name="height" value="0.025" units="cm"/>
    </inkml:brush>
  </inkml:definitions>
  <inkml:trace contextRef="#ctx0" brushRef="#br0">0 194 18770,'0'0'2557,"0"-11"272,0 7-2611,0 0 0,0 0-1,1 0 1,-1 0 0,1 0-1,0 0 1,0 0 0,0 0-1,1 1 1,0-1 0,-1 0-1,5-5 1,-2 3-48,1 1 0,0 0 1,0 0-1,0 0 0,1 0 0,0 1 0,0 0 0,8-4 1,11-5-40,0 1 1,1 1-1,0 2 1,0 0-1,1 2 1,0 1-1,0 1 1,1 1-1,0 1 1,39 2-1,-64 1-136,1 0 0,-1 1 0,1-1 0,-1 0 0,0 1 0,1 0 0,-1 0 0,0 0 0,0 0 0,1 1 0,-1-1 0,0 1 0,0 0 0,-1 0 0,1 0-1,0 0 1,-1 0 0,1 0 0,-1 1 0,1-1 0,1 5 0,-2-4 50,-1 0-1,0 0 0,0 0 1,0 0-1,-1 0 1,1 0-1,-1 0 1,1 0-1,-1 0 1,0 0-1,0 0 1,-1 1-1,1-1 0,-1 0 1,1 0-1,-1 0 1,0 0-1,0 0 1,0 0-1,-1 0 1,1-1-1,-1 1 0,-3 4 1,-7 9 221,-1-1 0,0-1 0,-1 0 0,-1-1 0,0 0 0,-31 18 0,24-15-616,-1 1-1,-26 25 1,49-41 214,0-1 0,-1 0 0,1 0-1,0 0 1,0 0 0,-1 0-1,1 0 1,0 0 0,0 0 0,-1 1-1,1-1 1,0 0 0,0 0 0,0 0-1,-1 0 1,1 1 0,0-1 0,0 0-1,0 0 1,0 1 0,-1-1-1,1 0 1,0 0 0,0 1 0,0-1-1,0 0 1,0 0 0,0 1 0,0-1-1,0 0 1,0 0 0,0 1 0,0-1-1,0 0 1,0 1 0,0-1-1,0 0 1,0 0 0,0 1 0,0-1-1,0 0 1,0 0 0,0 1 0,1-1-1,-1 0 1,0 0 0,0 1 0,0-1-1,0 0 1,1 0 0,-1 0-1,0 1 1,0-1 0,0 0 0,1 0-1,-1 0 1,0 0 0,0 1 0,1-1-1,-1 0 1,0 0 0,0 0 0,1 0-1,-1 0 1,0 0 0,1 0-1,20-1-8344,5-4-1315</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0.423"/>
    </inkml:context>
    <inkml:brush xml:id="br0">
      <inkml:brushProperty name="width" value="0.025" units="cm"/>
      <inkml:brushProperty name="height" value="0.025" units="cm"/>
    </inkml:brush>
  </inkml:definitions>
  <inkml:trace contextRef="#ctx0" brushRef="#br0">15 0 17873,'0'0'11723,"9"84"-10666,-15-33-352,0 8-289,2-1-256,-1-2-96,2-8 0,3-7-32,0-7 0,0-10-96,8-11-1217,2-13-2498,0-2-4549</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0.799"/>
    </inkml:context>
    <inkml:brush xml:id="br0">
      <inkml:brushProperty name="width" value="0.025" units="cm"/>
      <inkml:brushProperty name="height" value="0.025" units="cm"/>
    </inkml:brush>
  </inkml:definitions>
  <inkml:trace contextRef="#ctx0" brushRef="#br0">401 0 17392,'0'0'12535,"-15"11"-11585,-167 137 179,148-117-939,0 2 1,3 1-1,-42 57 0,69-85-190,0 0 0,0 1 0,1 0 0,0-1 0,0 1 0,1 0 0,-1 0 0,2 1 0,-1-1 0,0 8 0,2-12 0,0-1 0,0 1 0,0 0 0,0-1 0,1 1 0,0 0 0,-1-1 0,1 1 0,0 0 0,0-1 0,0 0 0,1 1 0,-1-1 0,0 1 0,1-1 0,0 0 0,-1 0 0,1 0 0,0 0 0,0 0 0,0-1 0,0 1 0,1 0 0,-1-1 0,0 0 0,1 1 0,-1-1 0,1 0 0,4 1 0,12 3 10,-1 0 0,1-1 0,0-2 0,0 0 0,1-1-1,23-1 1,5-3-183,65-13-1,-111 16 141,68-14-2209,-23 1-2161,-3-5-3855</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1.204"/>
    </inkml:context>
    <inkml:brush xml:id="br0">
      <inkml:brushProperty name="width" value="0.025" units="cm"/>
      <inkml:brushProperty name="height" value="0.025" units="cm"/>
    </inkml:brush>
  </inkml:definitions>
  <inkml:trace contextRef="#ctx0" brushRef="#br0">41 0 19506,'0'0'1346,"-10"63"576,-1-20 127,4 10-1248,0 1-192,2 2-417,5-4-128,0-6-32,0-7-673,5-8-1216,1-11-1218,-5-12-1441</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1.643"/>
    </inkml:context>
    <inkml:brush xml:id="br0">
      <inkml:brushProperty name="width" value="0.025" units="cm"/>
      <inkml:brushProperty name="height" value="0.025" units="cm"/>
    </inkml:brush>
  </inkml:definitions>
  <inkml:trace contextRef="#ctx0" brushRef="#br0">0 113 15983,'0'0'2135,"7"-10"70,-3 5-1949,0-1 1,0 1-1,1 0 0,0 0 0,0 0 1,0 1-1,0 0 0,0 0 0,1 0 1,0 1-1,0-1 0,0 2 0,0-1 1,8-2-1,44-8 384,1 3 1,0 2 0,0 3-1,82 3 1,-128 1-634,1 2 0,-1 0 0,1 0 0,-1 1 0,20 6 0,-31-8-10,0 1 1,0 0 0,-1-1 0,1 1 0,0 0 0,0 0 0,0 0 0,-1 0 0,1 0 0,0 1 0,-1-1 0,1 0 0,-1 1 0,1-1 0,-1 1-1,0 0 1,0-1 0,0 1 0,0 0 0,0 0 0,0 0 0,0-1 0,-1 1 0,1 0 0,0 0 0,-1 0 0,0 0 0,1 0 0,-1 0 0,0 0 0,0 1-1,0-1 1,-1 0 0,1 0 0,0 0 0,-1 0 0,1 0 0,-1 0 0,0-1 0,0 1 0,1 0 0,-1 0 0,0 0 0,-1-1 0,0 3 0,-5 5 144,1 0 0,-1 0 1,0 0-1,-1-1 1,0-1-1,0 1 0,0-1 1,-14 8-1,-7 4 515,-42 20-1,49-31-440,9-4-580,26-3-593,-1-2 744,0 1 0,0 0 0,1 1 0,-1 1 1,0 0-1,0 0 0,0 1 0,-1 0 0,23 10 0,-29-10 208,-1-1 1,1 1-1,0 0 0,-1 1 0,0-1 1,0 1-1,0-1 0,0 1 0,0 0 1,-1 1-1,0-1 0,0 1 0,0-1 1,0 1-1,-1 0 0,1 0 0,-1 0 1,-1 0-1,1 0 0,-1 1 0,0-1 1,0 1-1,0-1 0,-1 10 0,-1-10 150,0 1 0,0-1-1,-1 1 1,0-1-1,0 1 1,0-1-1,-1 0 1,0 0 0,0 0-1,0 0 1,-1-1-1,1 1 1,-1-1-1,0 0 1,0 0-1,-1 0 1,1-1 0,-1 1-1,0-1 1,0 0-1,-8 4 1,-5 2 359,0-1 1,0 0 0,0-1 0,-1-1-1,-23 4 1,30-8-578,-1 0 1,1-1-1,-1-1 0,0 0 0,-13-2 1,23 2 20,0-1 1,0 1 0,1-1 0,-1 0 0,0 0-1,1 0 1,-1 0 0,0 0 0,1 0 0,0-1-1,-1 1 1,1-1 0,-3-2 0,4 3 3,1-1 0,-1 1 0,0-1 0,0 1 0,0-1 0,1 1 0,-1-1 0,1 1 0,-1-1-1,1 0 1,0 1 0,-1-1 0,1 0 0,0 1 0,0-1 0,0 0 0,1 1 0,-1-1 0,0 0 0,1 1 0,-1-1 0,1 0 0,-1 1 0,2-3 0,0 0-801,0 0 0,1 1 1,-1-1-1,1 0 0,0 1 0,0 0 1,1-1-1,-1 1 0,8-5 0,-7 5 5,31-24-6560</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2.003"/>
    </inkml:context>
    <inkml:brush xml:id="br0">
      <inkml:brushProperty name="width" value="0.025" units="cm"/>
      <inkml:brushProperty name="height" value="0.025" units="cm"/>
    </inkml:brush>
  </inkml:definitions>
  <inkml:trace contextRef="#ctx0" brushRef="#br0">24 0 9289,'0'0'15663,"4"59"-13229,-7-20-1281,-4 4-96,-2 4-545,3 0-383,4-6-65,2-6-64,3-11-801,14-12-1505,3-12-1346,3-9-1857,0-20-6951</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2.346"/>
    </inkml:context>
    <inkml:brush xml:id="br0">
      <inkml:brushProperty name="width" value="0.025" units="cm"/>
      <inkml:brushProperty name="height" value="0.025" units="cm"/>
    </inkml:brush>
  </inkml:definitions>
  <inkml:trace contextRef="#ctx0" brushRef="#br0">1 1 17713,'0'0'9353,"0"63"-7496,0-35-447,0 8-545,4 5-449,-1 2-288,5 0-64,-2 4-64,-2-2-352,1-3-673,-5-1-801,0-9-608,0-8-545,-6-13-2562,-8-9-3844</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2.689"/>
    </inkml:context>
    <inkml:brush xml:id="br0">
      <inkml:brushProperty name="width" value="0.025" units="cm"/>
      <inkml:brushProperty name="height" value="0.025" units="cm"/>
    </inkml:brush>
  </inkml:definitions>
  <inkml:trace contextRef="#ctx0" brushRef="#br0">1 145 19699,'0'0'2418,"7"-11"224,-5 9-2513,2-6 136,1 1 1,0 1-1,1-1 1,-1 1-1,1 0 1,0 0 0,1 1-1,-1 0 1,1 0-1,0 0 1,14-6 0,10 0-33,1 0 1,0 2-1,0 2 1,1 1-1,0 1 1,0 2-1,35 1 1,-63 2-241,1 0 0,-1 0 0,0 1-1,0 0 1,0 0 0,0 0 0,0 0 0,0 1 0,0 0 0,0 0-1,-1 0 1,1 1 0,-1 0 0,0 0 0,1 0 0,3 4 0,-6-4 28,1-1 0,-1 1 0,-1 0 0,1 0 0,0 0 0,-1 0 0,1 0 0,-1 0 1,0 0-1,0 1 0,0-1 0,-1 0 0,1 1 0,-1-1 0,0 0 0,0 1 0,0-1 1,0 0-1,0 1 0,-1-1 0,0 1 0,0-1 0,1 0 0,-2 0 0,1 0 0,-2 5 0,-4 4 221,0 0 0,-1 0 0,0 0 0,-1-1 0,-1 0 0,1-1-1,-1 0 1,-17 12 0,11-9-674,-1-1 0,-1 0 0,0-2-1,-1 0 1,-20 8 0,55-34-26340</inkml:trace>
  <inkml:trace contextRef="#ctx0" brushRef="#br0" timeOffset="1">695 244 15246,'0'0'16720,"70"5"-16399,-37-5-257,8-5-64,2 0-641,2 0-1025,2-4-864,-5-4-3267,-3-4-4357</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8.546"/>
    </inkml:context>
    <inkml:brush xml:id="br0">
      <inkml:brushProperty name="width" value="0.025" units="cm"/>
      <inkml:brushProperty name="height" value="0.025" units="cm"/>
    </inkml:brush>
  </inkml:definitions>
  <inkml:trace contextRef="#ctx0" brushRef="#br0">12 189 17136,'-2'-9'1538,"0"2"-1388,1 3 49,0 1 0,-1 0 0,2 0-1,-1-1 1,0 1 0,1 0 0,-1-1-1,1 1 1,0 0 0,0-1 0,0 1 0,1-1-1,-1 1 1,1 0 0,-1-1 0,1 1-1,1 0 1,-1 0 0,0 0 0,1-1-1,-1 2 1,1-1 0,0 0 0,0 0 0,0 0-1,0 1 1,1-1 0,2-2 0,12-5-23,0 0 0,1 1 0,0 1 0,0 1 0,1 0 1,-1 2-1,2 0 0,-1 1 0,22-2 0,13 1 219,1 3 0,56 5 0,-86-2-550,1 2 0,39 9 0,-54-9 90,0 0-1,-1 1 1,0 0 0,0 0 0,0 1 0,-1 0 0,0 1 0,14 10 0,-21-14 105,0-1 1,0 1-1,-1 0 0,1 0 1,0-1-1,-1 1 1,0 0-1,1 0 1,-1 1-1,0-1 1,0 0-1,0 0 0,0 1 1,0-1-1,-1 0 1,1 1-1,-1-1 1,1 0-1,-1 1 1,0-1-1,0 1 0,0-1 1,0 1-1,-1-1 1,1 0-1,-1 1 1,1-1-1,-1 1 1,0-1-1,0 0 0,0 0 1,0 0-1,0 1 1,0-1-1,-1 0 1,1 0-1,-1-1 1,0 1-1,1 0 0,-1 0 1,-3 2-1,-8 7 543,-1 0 1,0 0-1,-1-2 0,-22 12 0,32-18-580,-35 19 489,-59 23-1,38-29-2653,54-16-2643</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3.049"/>
    </inkml:context>
    <inkml:brush xml:id="br0">
      <inkml:brushProperty name="width" value="0.025" units="cm"/>
      <inkml:brushProperty name="height" value="0.025" units="cm"/>
    </inkml:brush>
  </inkml:definitions>
  <inkml:trace contextRef="#ctx0" brushRef="#br0">16 0 20563,'0'0'3075,"-16"70"-1601,16-35-577,0 2-353,2 4-320,5 1-160,2-1 0,-1 1-192,0 0-929,-3-4-576,-3-4-1634,-2-7-865,0-6-1538,-3-11-2978</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3.394"/>
    </inkml:context>
    <inkml:brush xml:id="br0">
      <inkml:brushProperty name="width" value="0.025" units="cm"/>
      <inkml:brushProperty name="height" value="0.025" units="cm"/>
    </inkml:brush>
  </inkml:definitions>
  <inkml:trace contextRef="#ctx0" brushRef="#br0">3 200 15951,'-1'-14'1340,"1"7"-1226,-1-4 443,0 0 0,1 1-1,3-21 1,-2 26-320,0 1 0,0 0 0,0 0 0,1 0 0,0 0 0,-1 0 0,1 0 0,0 1-1,1-1 1,-1 1 0,1-1 0,0 1 0,-1 0 0,1 0 0,1 0 0,3-3 0,5-1 82,1 0 0,0 0 0,1 2 0,-1 0 0,1 0 0,0 1 0,0 1 0,1 0 0,-1 1 0,0 1 0,1 0 0,24 2 0,-19 0-273,0 1 0,-1 1-1,1 1 1,0 0 0,-1 2-1,0 0 1,0 1 0,28 16 0,-40-20 49,-1 1 1,0 1-1,0-1 1,0 1-1,-1 0 1,1 0-1,-1 1 1,0-1-1,-1 1 1,1 0-1,-1 0 0,0 1 1,-1 0-1,0-1 1,0 1-1,0 0 1,-1 0-1,0 1 1,0-1-1,-1 0 1,1 1-1,-2-1 1,1 1-1,-1-1 1,-1 1-1,1-1 1,-1 0-1,0 1 1,-1-1-1,0 0 1,0 1-1,0-1 1,-1 0-1,-5 8 1,-4 9 68,-2-1 1,-1 0 0,-1-1-1,0-1 1,-2 0 0,0-2 0,-34 29-1,39-37-176,-1-1-1,0 0 1,0-1-1,-1 0 1,0-2-1,0 1 1,-1-2-1,0 0 1,0-1-1,0 0 1,-1-2-1,0 0 0,-19 1 1,32-3-193,0-1 0,1 0-1,-1-1 1,0 1 0,0-1 0,0 0 0,0 0-1,-6-2 1,-11-15-4877,0-15-6182</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3.735"/>
    </inkml:context>
    <inkml:brush xml:id="br0">
      <inkml:brushProperty name="width" value="0.025" units="cm"/>
      <inkml:brushProperty name="height" value="0.025" units="cm"/>
    </inkml:brush>
  </inkml:definitions>
  <inkml:trace contextRef="#ctx0" brushRef="#br0">0 154 12748,'0'0'12540,"1"13"-12412,-1-7-96,0 1 6,1 1 0,0 0 0,0 0 0,4 13 0,-4-18-31,0 0 1,0-1-1,0 1 0,1 0 1,-1-1-1,1 1 0,-1-1 1,1 1-1,0-1 0,0 0 0,0 0 1,1 0-1,-1 0 0,0 0 1,1 0-1,-1-1 0,1 1 1,-1-1-1,7 3 0,0-3 0,-1 1-1,1-1 1,0 0-1,0-1 0,0 0 1,1 0-1,-1-1 1,-1 0-1,1-1 0,0 0 1,0 0-1,-1-1 0,1 0 1,-1-1-1,0 0 1,0 0-1,0 0 0,0-1 1,13-11-1,1-2-246,0-1 0,-1-1 0,-1-1 0,34-46-1,-26 18 62,-14 23 244,-10 21 180,-3 8 212,-2 2-599,-1 16 418,1 0-1,1-1 0,0 1 0,5 24 0,-4-39-438,0-1 1,1 1 0,-1-1-1,1 1 1,1-1-1,-1 0 1,1 0 0,6 9-1,-7-11-333,1 0 0,-1-1-1,1 1 1,0-1 0,0 1 0,0-1-1,1 0 1,-1 0 0,0 0 0,1-1-1,-1 1 1,1-1 0,0 0 0,5 1-1,26 1-14023</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4.373"/>
    </inkml:context>
    <inkml:brush xml:id="br0">
      <inkml:brushProperty name="width" value="0.025" units="cm"/>
      <inkml:brushProperty name="height" value="0.025" units="cm"/>
    </inkml:brush>
  </inkml:definitions>
  <inkml:trace contextRef="#ctx0" brushRef="#br0">1 94 16656,'0'0'4874,"0"10"-3134,0-2-1402,0 0 1,1 1-1,0-1 1,1 1-1,-1-1 1,7 15-1,-7-20-283,0-1-1,0 0 1,0 0-1,0 0 1,1 0-1,-1 0 1,1 0-1,0 0 1,-1 0-1,1-1 1,0 1-1,0-1 1,0 1-1,0-1 1,0 0-1,1 0 1,-1 0-1,0 0 1,0 0-1,1 0 1,-1 0-1,1-1 1,-1 1 0,1-1-1,-1 0 1,0 0-1,1 0 1,-1 0-1,1 0 1,-1 0-1,1-1 1,-1 1-1,4-2 1,3-1 110,1-1 0,-1 0 0,1-1 0,-1 1 0,-1-2 0,1 1 0,-1-1 0,0-1 0,10-9 1,3-5-37,-2 0 0,19-26 1,-21 18-69,1-1 308,-14 29-111,-6 16 26,-5 14-425,2 0 1,-2 40 0,10-15-3214,5-34-2347,4-11-4725</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5.339"/>
    </inkml:context>
    <inkml:brush xml:id="br0">
      <inkml:brushProperty name="width" value="0.025" units="cm"/>
      <inkml:brushProperty name="height" value="0.025" units="cm"/>
    </inkml:brush>
  </inkml:definitions>
  <inkml:trace contextRef="#ctx0" brushRef="#br0">12 19 5189,'-6'0'1345,"3"0"-544,0 0 512,3-4-1729,0-3-1634,0 0-3299</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5.840"/>
    </inkml:context>
    <inkml:brush xml:id="br0">
      <inkml:brushProperty name="width" value="0.025" units="cm"/>
      <inkml:brushProperty name="height" value="0.025" units="cm"/>
    </inkml:brush>
  </inkml:definitions>
  <inkml:trace contextRef="#ctx0" brushRef="#br0">155 132 9577,'4'-13'3411,"5"-7"-1790,13-37 2727,-10 16 3173,-31 128-3886,5-28-3211,3 1 0,-8 118-1,19-176-419,0 1 0,0-1 1,0 1-1,0-1 0,0 0 0,1 1 0,-1-1 0,1 0 0,-1 1 0,1-1 0,0 0 0,0 0 0,0 0 0,0 1 0,0-1 0,1 0 0,-1-1 0,0 1 0,1 0 0,0 0 0,3 2 0,-2-2 7,1-1-1,-1 1 0,1-1 0,0 0 0,0 0 0,-1-1 0,1 1 0,0-1 0,0 0 0,0 0 0,0 0 0,0 0 0,3-1 0,3-1-39,0-1 0,-1 0 0,0 0 0,0-1 0,0 0 0,13-8 0,-16 8-29,1 0 0,0 0 1,0 1-1,0 0 0,1 0 0,-1 1 1,1 0-1,-1 0 0,1 1 1,8-1-1,-15 3 49,-1-1 0,1 1 0,-1 0 0,1-1 0,-1 1 1,1 0-1,-1-1 0,1 1 0,-1 0 0,0-1 0,1 1 0,-1 0 1,0 0-1,0 0 0,0-1 0,1 1 0,-1 0 0,0 0 0,0 0 0,0 0 1,0-1-1,0 1 0,-1 0 0,1 1 0,-3 24 76,-1-17-4,0 0-1,0 1 1,-1-2 0,0 1 0,-1 0-1,0-1 1,0 0 0,-1 0 0,0-1-1,0 0 1,-1 0 0,1-1-1,-2 0 1,1 0 0,-1-1 0,1 0-1,-13 5 1,2-2 64,1-1 0,-1 0 0,-1-2 1,1 0-1,-1-1 0,1-1 0,-37 1 0,53-4-126,0 0 0,1 0-1,-1-1 1,0 1 0,1 0 0,-1-1 0,0 0-1,1 1 1,-1-1 0,1 0 0,-1 0 0,1-1-1,-1 1 1,1 0 0,0-1 0,0 0 0,-1 1-1,1-1 1,1 0 0,-1 0 0,0 0 0,0 0-1,1 0 1,-3-5 0,3 5-19,1 0 1,-1 0-1,1 0 0,-1 0 1,1 0-1,0 0 0,0-1 0,0 1 1,0 0-1,0 0 0,1 0 1,-1 0-1,1 0 0,-1-1 1,1 1-1,0 0 0,0 0 1,-1 0-1,1 1 0,1-1 0,-1 0 1,0 0-1,0 0 0,1 1 1,-1-1-1,1 1 0,0-1 1,-1 1-1,1 0 0,3-2 1,11-7-1521,0 1 1,1 0-1,1 1 1,27-8-1,12-5-3912,-6-1-807</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6.216"/>
    </inkml:context>
    <inkml:brush xml:id="br0">
      <inkml:brushProperty name="width" value="0.025" units="cm"/>
      <inkml:brushProperty name="height" value="0.025" units="cm"/>
    </inkml:brush>
  </inkml:definitions>
  <inkml:trace contextRef="#ctx0" brushRef="#br0">67 0 8232,'0'0'20163,"0"9"-19272,-1 19-562,-1 0 0,-1 0 0,-2 0 0,-1 0-1,-9 27 1,6-25-265,2 0-1,0 1 1,2-1-1,-1 54 1,6-83-92,0 0 0,0 0 0,0 0 1,0 0-1,0 0 0,0 0 1,0 0-1,0 0 0,1 0 1,-1 0-1,0 0 0,1-1 1,-1 1-1,1 0 0,-1 0 0,1 0 1,-1 0-1,1-1 0,-1 1 1,1 0-1,0 0 0,-1-1 1,1 1-1,0-1 0,0 1 1,0 0-1,-1-1 0,1 0 1,1 1-1,0 0-115,1-1 0,-1 0 1,0 0-1,0 0 0,0 0 0,0-1 1,0 1-1,0-1 0,0 1 0,0-1 0,0 0 1,4-1-1,1-2-758,0 1 0,-1-1-1,0 0 1,1-1 0,-1 0 0,10-10-1,8-21-5002,-3-4-2093</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6.557"/>
    </inkml:context>
    <inkml:brush xml:id="br0">
      <inkml:brushProperty name="width" value="0.025" units="cm"/>
      <inkml:brushProperty name="height" value="0.025" units="cm"/>
    </inkml:brush>
  </inkml:definitions>
  <inkml:trace contextRef="#ctx0" brushRef="#br0">10 92 12940,'0'0'7292,"-2"9"-5178,1-3-1852,-1 0-10,1-1 0,0 0-1,0 0 1,0 0 0,1 1-1,0-1 1,0 7 0,0-10-184,1 0 1,0 0-1,-1 0 1,1 0 0,0 0-1,0 0 1,0 0-1,0 0 1,0-1-1,0 1 1,1 0 0,-1-1-1,0 1 1,1-1-1,-1 0 1,1 1-1,0-1 1,-1 0 0,1 0-1,0 0 1,0 0-1,0 0 1,0-1-1,0 1 1,0 0-1,3 0 1,3 0 108,1 1 0,0-1-1,0 0 1,0-1 0,-1 0-1,1-1 1,0 0 0,0 0 0,-1-1-1,1 0 1,-1 0 0,1-1 0,-1 0-1,0 0 1,13-8 0,-16 8-100,1-1 0,-1 1 0,0-1-1,0 0 1,0 0 0,-1-1 0,1 1 0,-1-1 0,0 0 0,0 0 0,-1-1 0,0 1-1,0-1 1,0 0 0,0 1 0,-1-1 0,0 0 0,0-1 0,-1 1 0,1 0 0,-2 0 0,2-8-1,-2 13-67,0 0 0,0-1 0,0 1 0,-1 0 0,1 0 0,0-1 0,0 1 0,-1 0 0,1 0 0,0-1 0,-1 1 0,0 0 0,1 0 0,-1 0-1,0 0 1,1 0 0,-1 0 0,0 0 0,0 0 0,0 0 0,0 0 0,0 0 0,0 1 0,0-1 0,0 0 0,0 1 0,0-1 0,0 1 0,0-1 0,-1 1 0,1-1-1,0 1 1,0 0 0,-1 0 0,1 0 0,0-1 0,0 1 0,-1 0 0,1 0 0,0 1 0,-2-1 0,-1 1-20,0-1-1,0 1 1,0 0 0,0 0 0,1 1 0,-1-1-1,0 1 1,1-1 0,-1 1 0,1 0-1,0 1 1,-6 3 0,1 4 12,-1-1-1,1 1 1,1 1-1,0 0 1,0 0 0,1 0-1,1 0 1,-1 1 0,2 0-1,0 0 1,0 1-1,1-1 1,1 1 0,0-1-1,1 1 1,0 25 0,2-36 1,-1-1 1,1 1-1,-1 0 1,1-1-1,0 1 1,0-1-1,0 1 1,0-1 0,0 1-1,0-1 1,0 0-1,0 0 1,0 1-1,0-1 1,1 0-1,-1 0 1,1 0-1,-1 0 1,0-1-1,1 1 1,0 0 0,-1 0-1,1-1 1,-1 1-1,1-1 1,0 0-1,-1 1 1,1-1-1,0 0 1,0 0-1,-1 0 1,1 0 0,3-1-1,3 1 25,-1-1 1,1-1-1,0 1 0,-1-1 1,1 0-1,10-5 0,3-4-18,-1-1-1,0-1 0,0-1 1,-1 0-1,-1-1 1,-1-2-1,0 1 0,-1-2 1,-1 0-1,0-1 0,-2-1 1,0 0-1,10-23 1,-15 22-101,-8 21 87,0 0-1,0 0 1,0 0 0,0 0 0,0 0 0,0 0 0,0 0 0,0 0 0,-1 0-1,1 0 1,0 0 0,0 0 0,0 0 0,0 0 0,0 0 0,0 0-1,0 0 1,0 0 0,0 0 0,0 0 0,-1 0 0,1 0 0,0 0-1,0 0 1,0 0 0,0 0 0,0 0 0,0 0 0,0-1 0,0 1-1,0 0 1,0 0 0,0 0 0,0 0 0,0 0 0,0 0 0,0 0 0,0 0-1,-1 0 1,1 0 0,0 0 0,0 0 0,0-1 0,0 1 0,0 0-1,0 0 1,0 0 0,0 0 0,0 0 0,0 0 0,0 0 0,0 0-1,0 0 1,0 0 0,0 0 0,0-1 0,1 1 0,-1 0 0,0 0-1,-22 31-197,10-9 388,1 0 1,0 1-1,2 0 0,1 0 0,0 1 0,2 0 0,1 1 0,-4 45 0,9-69-208,0 1-1,0-1 1,0 1 0,0-1 0,0 1-1,0 0 1,0-1 0,1 1 0,-1-1-1,1 1 1,-1-1 0,1 0 0,0 1-1,-1-1 1,1 1 0,0-1 0,0 0-1,0 0 1,0 1 0,0-1 0,0 0-1,0 0 1,0 0 0,1 0-1,-1 0 1,0-1 0,1 1 0,-1 0-1,0 0 1,1-1 0,-1 1 0,1-1-1,-1 1 1,1-1 0,-1 0 0,1 0-1,0 0 1,-1 0 0,1 0 0,-1 0-1,4 0 1,-1-1-173,1 0 1,-1 0-1,0 0 1,1 0-1,-1-1 0,0 1 1,0-1-1,0 0 1,0-1-1,0 1 0,0-1 1,-1 1-1,7-7 0,-4 1-1395,0 0-1,0-1 1,-1 1-1,0-1 0,-1 0 1,4-9-1,5-27-7350</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6.915"/>
    </inkml:context>
    <inkml:brush xml:id="br0">
      <inkml:brushProperty name="width" value="0.025" units="cm"/>
      <inkml:brushProperty name="height" value="0.025" units="cm"/>
    </inkml:brush>
  </inkml:definitions>
  <inkml:trace contextRef="#ctx0" brushRef="#br0">0 0 14478,'0'0'9737,"31"28"-18001,-21-39-5573</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7.257"/>
    </inkml:context>
    <inkml:brush xml:id="br0">
      <inkml:brushProperty name="width" value="0.025" units="cm"/>
      <inkml:brushProperty name="height" value="0.025" units="cm"/>
    </inkml:brush>
  </inkml:definitions>
  <inkml:trace contextRef="#ctx0" brushRef="#br0">169 0 10954,'-4'16'4239,"-36"124"3164,-14 60 281,48-171-7549,2 0 0,-1 46 0,4-74-130,1 0-1,0-1 1,0 1-1,0 0 1,0 0-1,0-1 1,0 1-1,0 0 1,0 0 0,1-1-1,-1 1 1,0 0-1,0-1 1,1 1-1,-1 0 1,0 0-1,1-1 1,-1 1-1,0-1 1,1 1 0,-1 0-1,1-1 1,-1 1-1,1-1 1,0 1-1,-1-1 1,1 1-1,0-1 1,-1 0-1,1 1 1,0-1 0,-1 0-1,2 1 1,1-1-3,-1 0 0,0 0 0,1-1 1,-1 1-1,0 0 0,1-1 1,-1 0-1,0 0 0,0 1 0,0-1 1,3-2-1,53-37-848,-56 38 677,2-2 2,1 0 0,0 0 0,0 1 0,0 0 0,0 0-1,0 0 1,0 0 0,1 1 0,0 0 0,-1 0 0,1 1 0,9-2 0,-13 3 171,-2 1 1,1-1 0,0 1 0,0-1 0,0 1 0,0 0 0,0 0 0,0-1-1,-1 1 1,1 0 0,0 0 0,-1 0 0,1 0 0,0 0 0,-1 0 0,1 0-1,-1 0 1,0 0 0,1 0 0,-1 0 0,0 0 0,0 0 0,1 0 0,-1 0 0,0 1-1,0-1 1,0 0 0,0 0 0,-1 0 0,1 2 0,-4 40 981,-1-24-704,-2 0 0,0 0 0,-1-1 0,-1 0 0,-1 0 1,-1-1-1,0 0 0,-1-1 0,0 0 0,-2-1 0,0 0 1,0-1-1,-19 13 0,30-25-282,0 1 0,0-1 0,-1 0 0,1-1 0,0 1 0,-1 0 0,1-1 0,-1 0 0,0 0 0,1 0 0,-1 0 0,-5 0 0,7-1 0,1 0 0,0-1 0,-1 1 0,1 0 0,0-1 0,-1 1 0,1-1 0,0 0 0,0 1 0,0-1 0,-1 0 0,1 0 0,0 1 0,0-1 0,0 0 0,0 0 0,1 0 0,-1 0 0,0 0 0,0-1 0,0 1 0,1 0 0,-1 0 0,1 0 0,-1-1 0,1 1 0,-1 0 0,1-1 0,0 1 0,0 0 0,0-1 0,-1 1 0,1 0 0,1-3 0,0-52-2231,2 38 181,0 0 0,2 0 0,0 1 0,1 0 0,8-18 0,12-20-5712</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9.075"/>
    </inkml:context>
    <inkml:brush xml:id="br0">
      <inkml:brushProperty name="width" value="0.025" units="cm"/>
      <inkml:brushProperty name="height" value="0.025" units="cm"/>
    </inkml:brush>
  </inkml:definitions>
  <inkml:trace contextRef="#ctx0" brushRef="#br0">202 281 18546,'0'0'1580,"-2"-9"502,2 6-1887,-1-1 1,1 1 0,-1 0-1,0 0 1,0 0 0,0 0 0,-1 0-1,1 0 1,-1 0 0,0 1-1,1-1 1,-1 0 0,-4-3-1,4 5-159,0 0 0,0 0 0,0 0 0,0 0 0,0 0 0,0 0-1,0 1 1,0-1 0,0 1 0,-1 0 0,1 0 0,0-1 0,0 1-1,0 1 1,0-1 0,-1 0 0,1 0 0,0 1 0,0-1 0,0 1-1,0 0 1,0 0 0,0 0 0,0 0 0,0 0 0,0 0 0,1 0-1,-4 3 1,-5 3-38,1 2 0,-1-1 0,2 1 0,-1 1 0,1 0-1,0 0 1,1 0 0,0 1 0,1 0 0,0 0 0,1 1 0,0 0-1,1 0 1,0 0 0,1 0 0,1 1 0,0-1 0,0 1 0,1 16 0,1-27 1,0-1 0,0 1 0,0 0 0,1 0 0,-1-1 0,1 1 0,-1-1 0,1 1 0,-1 0 0,1-1 0,0 1 0,0-1 0,0 1 0,0-1 0,0 0 0,0 1 0,0-1 0,1 0 0,-1 0 0,0 0 0,1 0 0,-1 0 0,1 0 0,-1 0 0,1 0 0,-1-1 0,1 1 1,-1-1-1,1 1 0,0-1 0,-1 1 0,1-1 0,0 0 0,0 0 0,-1 0 0,1 0 0,0 0 0,-1 0 0,1-1 0,2 1 0,6-2 36,0 0 0,-1 0 0,1-1 0,0 0 0,16-8 0,15-11 138,-1-2-1,-2-2 1,-1-1-1,0-2 1,-3-1-1,0-2 0,-2-1 1,-2-2-1,33-47 1,-56 72-50,0 0 0,-1 0 1,0-1-1,-1 1 0,0-1 1,-1-1-1,0 1 0,-1-1 1,3-16-1,-6 28-124,0-1 1,0 0-1,0 1 0,0-1 1,0 1-1,0-1 0,0 1 1,0-1-1,0 1 1,0-1-1,0 1 0,0-1 1,-1 1-1,1-1 0,0 1 1,0-1-1,-1 1 1,1-1-1,0 1 0,-1 0 1,1-1-1,0 1 0,-1-1 1,1 1-1,0 0 1,-1-1-1,1 1 0,-1 0 1,1 0-1,-1-1 0,1 1 1,-1 0-1,1 0 1,-1 0-1,1-1 0,-1 1 1,1 0-1,-1 0 0,1 0 1,-1 0-1,1 0 1,-1 0-1,1 0 0,-1 0 1,1 0-1,-1 1 0,0-1 1,1 0-1,-1 0 1,1 0-1,0 0 0,-1 1 1,1-1-1,-1 0 0,1 1 1,-1-1-1,-30 18-171,17-4 171,0 2 0,0-1 1,2 1-1,0 1 0,0 1 1,2-1-1,0 2 0,2-1 1,0 1-1,0 0 0,2 1 1,1 0-1,0 0 0,1 0 1,-1 35-1,5-53-2,-1 1 0,1-1 0,1 0 0,-1 1-1,0-1 1,1 0 0,-1 0 0,1 1 0,-1-1 0,1 0 0,0 0 0,0 0 0,0 0 0,0 0 0,1 0-1,-1 0 1,0 0 0,1 0 0,0-1 0,-1 1 0,1 0 0,2 1 0,-1-2 7,0 1 1,1-1-1,-1 0 1,0 0 0,1 0-1,-1 0 1,1 0-1,-1-1 1,1 0-1,0 0 1,-1 0-1,1 0 1,3-1 0,5-1 12,0 0 1,0-1-1,-1 0 1,1-1 0,-1-1-1,0 0 1,18-11-1,-8 2-9,-1-1 0,0-1 0,26-28 0,-39 37-6,-1 0 0,0-1 0,0 0 0,-1 0 1,0 0-1,0-1 0,-1 1 0,0-1 0,0 0 0,-1-1 0,0 1 0,1-10 0,-4 17-4,1 1 0,-1 0 0,0 0 0,0 0 0,0 0 0,1 0 0,-1 0-1,0 0 1,-1 0 0,1 0 0,0 0 0,0 0 0,0 0 0,-1 0 0,1-1 0,0 1 0,-1 0 0,1 1 0,-1-1-1,1 0 1,-1 0 0,0 0 0,1 0 0,-1 0 0,-1 0 0,1 0-7,0 1 1,0 0 0,0 0-1,0 0 1,-1-1-1,1 1 1,0 1-1,0-1 1,0 0 0,0 0-1,-1 0 1,1 0-1,0 1 1,0-1-1,0 1 1,0-1-1,0 1 1,-2 0 0,-3 3-23,-1 0 1,1 1 0,0-1-1,1 1 1,-1 0-1,-4 7 1,-2 3 91,1 1-1,1 1 1,0-1 0,1 2-1,1-1 1,1 1-1,1 1 1,0-1 0,1 1-1,1 0 1,1 0 0,0 0-1,1 26 1,3-43-58,-1 1 0,0 0 0,1-1 0,0 1 0,0 0 0,0-1 0,0 1 0,0-1 0,0 1 1,1-1-1,-1 0 0,1 0 0,0 0 0,-1 1 0,1-1 0,0-1 0,0 1 0,0 0 0,1 0 0,-1-1 0,0 0 0,1 1 0,-1-1 0,1 0 0,-1 0 1,1 0-1,-1 0 0,1-1 0,0 1 0,-1-1 0,1 1 0,0-1 0,0 0 0,4 0 0,6 0-445,-1-1-1,1 0 1,-1 0 0,1-1-1,-1-1 1,17-5-1,31-19-4164,0-8-2082</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7.602"/>
    </inkml:context>
    <inkml:brush xml:id="br0">
      <inkml:brushProperty name="width" value="0.025" units="cm"/>
      <inkml:brushProperty name="height" value="0.025" units="cm"/>
    </inkml:brush>
  </inkml:definitions>
  <inkml:trace contextRef="#ctx0" brushRef="#br0">232 1 18546,'0'0'7318,"-4"11"-5214,-90 284 740,81-240-2355,2 0-1,2 1 1,-2 96 0,13-110-2606,0-40 369,-1-24 339,-2 10 625,0-1 1,-1 0-1,0 1 1,0 0 0,-2-1-1,1 1 1,-9-17-1,-23-42 751,2 6 4716,56 65-2361,72 27-3490,2 0-7273,-48-17 71</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7.943"/>
    </inkml:context>
    <inkml:brush xml:id="br0">
      <inkml:brushProperty name="width" value="0.025" units="cm"/>
      <inkml:brushProperty name="height" value="0.025" units="cm"/>
    </inkml:brush>
  </inkml:definitions>
  <inkml:trace contextRef="#ctx0" brushRef="#br0">123 123 19827,'0'0'10986,"10"-7"-10831,-3 2-139,37-27 29,-42 30-45,1-1 0,-1 1 0,0 0-1,0-1 1,1 0 0,-2 1 0,1-1 0,0 0 0,0 0 0,-1 0 0,0 0-1,0 0 1,1 0 0,-2-1 0,1 1 0,0-4 0,-1 6-3,0 0 0,0 0 0,0 0 0,0 0-1,0 0 1,0 0 0,-1 0 0,1 0 0,0 0 0,-1 0 0,1 0 0,-1 0 0,1 1 0,-1-1 0,1 0 0,-1 0 0,0 0 0,1 1 0,-1-1 0,0 0 0,0 1 0,1-1 0,-1 1 0,0-1 0,0 1 0,-1-1 0,-31-3 180,26 4-126,1 1 0,-1 0 0,0 0-1,1 1 1,-1 0 0,1 0 0,-11 6-1,7-1 4,1 0-1,0 1 0,0 0 0,1 1 0,0 0 0,-13 19 0,17-23-41,1 0 0,0 0 0,0 0 0,1 0-1,-1 1 1,1 0 0,0-1 0,1 1 0,-1 0-1,1 0 1,0 0 0,1 0 0,0 0-1,-1 0 1,3 10 0,-2-14-39,1 0 0,0 0 0,0-1 0,0 1 0,1 0 0,-1-1-1,0 1 1,0-1 0,1 1 0,-1-1 0,1 0 0,-1 0 0,1 0 0,0 0 0,-1 0 0,1 0 0,0 0 0,0 0-1,0 0 1,0-1 0,-1 1 0,1-1 0,0 0 0,0 1 0,0-1 0,4 0 0,55-2-2936,-17-8-1842,3-11-2321</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8.272"/>
    </inkml:context>
    <inkml:brush xml:id="br0">
      <inkml:brushProperty name="width" value="0.025" units="cm"/>
      <inkml:brushProperty name="height" value="0.025" units="cm"/>
    </inkml:brush>
  </inkml:definitions>
  <inkml:trace contextRef="#ctx0" brushRef="#br0">246 6 18866,'0'0'6032,"-8"-2"-3309,5 1-2563,-1 0 1,0 0-1,0 1 1,0 0-1,0-1 1,0 1-1,0 1 1,0-1-1,0 0 0,0 1 1,1 0-1,-1 0 1,0 0-1,0 1 1,-4 1-1,-2 2 71,1 1-1,0 0 1,1 0-1,-1 0 1,-11 13-1,16-16-179,0 0 0,0 1 0,1-1 0,0 1 0,-1 0 0,1-1 0,1 1 0,-1 1 0,0-1 0,1 0 0,0 1 0,0-1 0,0 1 0,1-1 0,0 1 0,0 0 0,-1 5 0,2-8-73,1-1-1,-1 0 1,1 1-1,0-1 1,-1 0-1,1 0 1,0 1-1,0-1 1,0 0-1,0 0 1,0 0-1,0 0 1,0 0-1,0 0 0,0 0 1,0-1-1,1 1 1,-1 0-1,0-1 1,1 1-1,-1 0 1,0-1-1,1 0 1,-1 1-1,0-1 1,1 0-1,-1 0 1,3 0-1,53 4-1015,-41-3 519,-1-1 67,54 7-1125,-63-6 1510,-1 0 1,0 0-1,1 1 1,-1-1 0,0 1-1,0 1 1,-1-1 0,1 1-1,0 0 1,5 4-1,-9-6 75,0 0-1,1 0 0,-1 0 0,0 1 0,0-1 0,0 0 1,0 1-1,0-1 0,0 1 0,-1-1 0,1 1 0,0-1 1,-1 1-1,1-1 0,-1 1 0,1 0 0,-1-1 1,0 1-1,0 0 0,0-1 0,0 1 0,0 0 0,0 2 1,-1-1 55,0 0 1,-1 0-1,1 0 1,-1 0 0,1 0-1,-1 0 1,0 0 0,0-1-1,0 1 1,0-1 0,-3 3-1,-8 6 323,0-1-1,0 0 0,-24 13 0,34-22-353,-27 16 420,-45 19 1,62-32-1188,0 1 1,0-2-1,-24 4 0,-6-5-6375</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8.646"/>
    </inkml:context>
    <inkml:brush xml:id="br0">
      <inkml:brushProperty name="width" value="0.025" units="cm"/>
      <inkml:brushProperty name="height" value="0.025" units="cm"/>
    </inkml:brush>
  </inkml:definitions>
  <inkml:trace contextRef="#ctx0" brushRef="#br0">39 178 16015,'0'0'2029,"-5"8"90,-12 28-395,16-35-1659,1 0 0,0 0 0,-1-1 0,1 1 0,0 0 0,0 0 0,0 0 0,0 0 0,-1-1 0,1 1 0,0 0 0,0 0 0,1 0 0,-1 0 0,0 0 0,0-1 0,0 1 0,0 0 0,1 0 0,-1 0 0,0-1 0,1 1 0,-1 0 0,1 0 0,-1-1 0,1 1 0,-1 0 0,1-1 0,-1 1 0,1-1 0,0 1 0,-1 0-1,1-1 1,0 0 0,-1 1 0,1-1 0,0 1 0,0-1 0,0 0 0,-1 1 0,1-1 0,0 0 0,0 0 0,0 0 0,0 0 0,-1 0 0,3 0 0,43 0 1827,-41 0-1655,9-2-75,1-1 1,-1 0-1,0-1 1,0-1-1,-1 0 1,0-1-1,1 0 1,-2-1-1,15-10 1,-17 10-143,0 0 1,0 0 0,-1-1 0,0 0-1,0-1 1,-1 0 0,0-1 0,0 1-1,-1-1 1,-1-1 0,7-13 0,-12 22-22,0 0 1,0 0-1,0 0 1,-1 0-1,1 0 0,-1 0 1,1 0-1,-1 0 1,0 0-1,0 0 1,0-1-1,0 1 1,0 0-1,0 0 0,0 0 1,-1 0-1,1 0 1,-1 0-1,0 0 1,1 0-1,-1 0 1,0 0-1,0 0 0,-2-2 1,1 2-7,-1 0 1,1 0-1,-1 1 0,1-1 0,-1 0 1,0 1-1,0 0 0,0-1 1,0 1-1,0 0 0,0 1 1,0-1-1,0 0 0,-5 1 1,-2-1-8,-1 1 0,1 0 1,-1 1-1,1 0 0,-1 0 1,1 1-1,-1 1 0,1 0 1,-10 4-1,7 1 30,0 0 1,1 1-1,-1 1 1,2 0-1,0 0 1,0 1-1,0 1 1,2 0-1,-1 0 1,2 1-1,0 0 1,0 0-1,1 1 1,1 0-1,0 0 1,1 1-1,1-1 1,0 1-1,1 0 1,0 0-1,0 29 1,2-42-10,1 1 1,0 0 0,1-1-1,-1 1 1,0 0-1,1-1 1,0 1-1,-1-1 1,1 1 0,0-1-1,0 1 1,1-1-1,-1 0 1,0 1 0,1-1-1,-1 0 1,1 0-1,0 0 1,0 0-1,0 0 1,0 0 0,0-1-1,2 2 1,2 0 7,0 0 0,0 0 1,0-1-1,0 0 0,1 0 1,-1-1-1,1 0 0,-1 0 1,9 0-1,10-1 28,0-1 0,0-1 0,0-1 0,26-7 0,-11 0-1091,47-19 0,-7-8-6113,-22 2-3548</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19.444"/>
    </inkml:context>
    <inkml:brush xml:id="br0">
      <inkml:brushProperty name="width" value="0.025" units="cm"/>
      <inkml:brushProperty name="height" value="0.025" units="cm"/>
    </inkml:brush>
  </inkml:definitions>
  <inkml:trace contextRef="#ctx0" brushRef="#br0">128 1 18257,'-9'14'2109,"-9"17"-1213,2 0-1,1 1 1,1 1 0,-10 36 0,15-34-221,1 1-1,2 1 1,2-1 0,0 65 0,4-98-669,0-1 1,0 1-1,0 0 1,0 0-1,1 0 1,-1-1 0,1 1-1,0 0 1,-1-1-1,1 1 1,1-1-1,-1 1 1,0-1-1,0 1 1,1-1 0,0 0-1,-1 0 1,1 0-1,0 0 1,0 0-1,0 0 1,0 0-1,0 0 1,1-1 0,-1 1-1,1-1 1,-1 0-1,1 0 1,-1 0-1,1 0 1,-1 0-1,1 0 1,0-1 0,0 1-1,-1-1 1,1 0-1,0 0 1,0 0-1,4 0 1,3-2 34,-1 1-1,0-1 1,0-1 0,-1 1-1,1-2 1,0 1 0,-1-1 0,0 0-1,0-1 1,15-10 0,-14 7-64,-1 1 1,0-1 0,0 0 0,0-1-1,-1 0 1,0 0 0,-1 0 0,0-1 0,0 0-1,-1 0 1,-1-1 0,0 1 0,0-1-1,-1 0 1,0 0 0,-1 0 0,2-16-1,-4 26 17,0 1 1,0 0-1,0 0 0,0 0 0,0-1 0,0 1 0,0 0 1,1 0-1,-1 0 0,0-1 0,0 1 0,0 0 0,0 0 0,0-1 1,0 1-1,0 0 0,0 0 0,-1 0 0,1-1 0,0 1 0,0 0 1,0 0-1,0 0 0,0-1 0,0 1 0,0 0 0,0 0 0,0 0 1,-1-1-1,1 1 0,0 0 0,0 0 0,0 0 0,0 0 1,-1 0-1,1 0 0,0-1 0,0 1 0,0 0 0,-1 0 0,1 0 1,0 0-1,0 0 0,0 0 0,-1 0 0,1 0 0,0 0 0,0 0 1,0 0-1,-1 0 0,-10 10-222,-6 20 114,11-14 200,1 1 0,0-1 0,2 1 0,0 0 0,1 0 0,0 0 0,2 22 0,0-37-67,0 0-1,0-1 0,0 1 0,1-1 0,-1 1 1,0-1-1,1 1 0,0-1 0,-1 1 1,1-1-1,0 1 0,0-1 0,-1 0 0,1 1 1,0-1-1,0 0 0,1 0 0,-1 0 0,0 0 1,0 0-1,0 0 0,1 0 0,-1 0 1,1 0-1,-1-1 0,0 1 0,1 0 0,-1-1 1,1 1-1,0-1 0,-1 0 0,1 0 0,-1 1 1,1-1-1,-1 0 0,1 0 0,0 0 1,-1-1-1,1 1 0,-1 0 0,1-1 0,-1 1 1,4-2-1,4 0-86,0 0 0,0-1 0,-1-1 0,1 0 0,0 0 0,8-6 0,-15 9-61,0-1 0,1 0 1,-1 1-1,1-1 0,-1 1 0,1 0 0,0 0 1,-1 0-1,1 0 0,0 0 0,0 0 0,0 1 1,4-1-1,-3 2 118,0 0 1,-1 1 0,1-1 0,-1 1-1,1-1 1,-1 1 0,0 0 0,1 0-1,2 4 1,-3-5 79,0 1 1,-1 0-1,1-1 0,0 1 0,0-1 0,0 0 1,0 0-1,0 0 0,0 0 0,0 0 0,1-1 1,-1 0-1,0 1 0,0-1 0,0 0 1,1-1-1,-1 1 0,0 0 0,4-2 0,-2 0 62,-1 0 0,1 0 0,-1 0-1,1-1 1,-1 0 0,0 0-1,0 0 1,0 0 0,0 0 0,-1-1-1,5-5 1,-2 1-7,0 0 0,-1 0 0,0-1 0,0 0 0,-1 0 0,0 0 0,0 0 0,-1 0 0,-1-1 0,0 0 0,0 1 0,1-12 0,-3 19-119,-1 1-1,1 0 1,0-1 0,0 1 0,-1-1 0,1 1 0,0-1 0,-1 1 0,0 0 0,1-1 0,-1 1 0,0 0 0,0 0 0,1 0 0,-1-1 0,0 1 0,0 0 0,0 0 0,0 0 0,-1 0 0,1 1 0,0-1 0,0 0 0,-1 0 0,1 1 0,0-1 0,-1 1 0,1-1 0,0 1 0,-1-1 0,1 1 0,-1 0 0,1 0 0,-1 0 0,1 0 0,-1 0 0,1 0 0,-3 1 0,0-1-15,0 0 0,-1 1 0,1-1 0,0 1 0,0 0 0,0 1-1,0-1 1,1 1 0,-1-1 0,0 1 0,1 0 0,-1 1 0,-3 2 0,4-2-4,0 0 0,0 1 0,0 0 1,1-1-1,-1 1 0,1 0 0,0 0 0,0 0 0,1 0 0,-1 1 1,1-1-1,0 0 0,0 1 0,-1 8 0,2-11 13,0 0-1,1 0 1,-1 0-1,0-1 1,0 1 0,1 0-1,-1 0 1,1 0-1,0-1 1,-1 1-1,1 0 1,0-1-1,0 1 1,0 0-1,0-1 1,0 1-1,1-1 1,-1 0 0,0 1-1,1-1 1,-1 0-1,1 0 1,-1 0-1,1 0 1,-1 0-1,1 0 1,0 0-1,0-1 1,-1 1 0,1-1-1,0 1 1,0-1-1,0 1 1,-1-1-1,1 0 1,4 0-1,207-4-218,-62-2-1129,-154 5 1466,0 1 0,0-1 0,0-1 0,0 1 0,0 0-1,0-1 1,0 1 0,0-1 0,1 0 0,-1 0 0,1 0 0,-5-4 0,-26-30 1347,28 29-1464,0 1 0,0-1 0,1 1 0,0-1 0,0 0 0,0-1 0,1 1 0,0-1 0,1 1 0,0-1 0,0 0 0,-1-12 0,3 19-23,1 0 0,-1 0 0,0 0 0,1 0 1,0 0-1,-1 0 0,1 0 0,0 0 0,-1 0 0,1 0 0,0 1 0,0-1 1,0 0-1,0 0 0,0 1 0,-1-1 0,1 1 0,1-1 0,-1 1 0,0-1 1,0 1-1,0-1 0,0 1 0,0 0 0,0 0 0,0 0 0,0 0 0,1-1 0,-1 2 1,0-1-1,1 0 0,50 0-2421,-36 1 821,32-2-5584,7-1-2984</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20.301"/>
    </inkml:context>
    <inkml:brush xml:id="br0">
      <inkml:brushProperty name="width" value="0.025" units="cm"/>
      <inkml:brushProperty name="height" value="0.025" units="cm"/>
    </inkml:brush>
  </inkml:definitions>
  <inkml:trace contextRef="#ctx0" brushRef="#br0">3 66 17617,'0'0'10655,"-1"15"-9827,-1 31-472,3 0 1,2 0-1,1-1 1,12 46 0,-16-90-340,0 0 1,0 0 0,0 0 0,1 0 0,-1 0-1,0 0 1,1 0 0,-1 0 0,1 0 0,-1-1 0,1 1-1,-1 0 1,1 0 0,-1-1 0,1 1 0,0 0-1,-1 0 1,1-1 0,0 1 0,0-1 0,1 2 0,-1-2 12,-1 0 0,1 0 0,0-1 0,0 1 0,-1 0 0,1 0 0,0 0 0,-1-1 0,1 1 0,0 0 0,-1-1 1,1 1-1,0 0 0,-1-1 0,1 1 0,-1-1 0,1 1 0,-1-1 0,1 1 0,-1-1 0,1 0 0,20-39 742,-14 13-763,-1-1-1,-1 1 0,-2-1 1,-1 0-1,-1 0 1,-6-55-1,-2 59-61,3 24-2,2 14-8,1 1 44,2-1 1,-1 0-1,2 0 0,0 0 0,0-1 0,6 17 0,-7-27 22,0 0 0,1 0-1,-1 0 1,1 0 0,0 0-1,0 0 1,0-1-1,0 1 1,0 0 0,1-1-1,-1 0 1,1 0-1,0 1 1,0-2 0,-1 1-1,1 0 1,1 0 0,-1-1-1,0 0 1,0 0-1,0 0 1,1 0 0,-1 0-1,0 0 1,1-1-1,-1 0 1,1 0 0,-1 0-1,0 0 1,1 0-1,4-1 1,-1-1 4,0 1-1,-1-1 1,1-1-1,0 1 0,-1-1 1,0 0-1,0 0 1,0-1-1,0 0 1,0 0-1,0 0 1,-1-1-1,0 0 1,0 0-1,-1 0 1,1 0-1,-1-1 1,0 0-1,3-6 1,-1 2 1,0-1 0,-1-1 0,0 1 0,-1 0 0,0-1 0,-1 0 0,0 0 1,-1 0-1,0 0 0,0-13 0,-2 25-8,0 0-1,0 0 1,0 0-1,-1 1 1,1-1-1,0 0 1,0 0-1,0 0 1,0 0-1,0 0 1,0 0-1,-1 0 1,1 0-1,0 1 1,0-1 0,0 0-1,0 0 1,-1 0-1,1 0 1,0 0-1,0 0 1,0 0-1,0 0 1,-1 0-1,1 0 1,0 0-1,0 0 1,0 0-1,0 0 1,-1 0-1,1 0 1,0 0 0,0 0-1,0-1 1,0 1-1,-1 0 1,1 0-1,0 0 1,0 0-1,0 0 1,0 0-1,0 0 1,0 0-1,-1-1 1,1 1-1,0 0 1,0 0 0,0 0-1,0 0 1,0 0-1,0-1 1,0 1-1,0 0 1,-9 16-66,2 7 44,1 0 0,2 0 0,0 1-1,1-1 1,1 48 0,2-69 26,0 0 0,0 0 0,0 0 0,0-1 0,0 1 0,1 0 0,-1 0 0,0-1 0,1 1 0,-1 0 0,1-1 0,0 1 0,-1 0 0,1-1 0,0 1 0,0-1 0,0 1 0,0-1 0,0 1 0,1-1 0,-1 0 0,0 0 0,1 0 0,-1 1 0,0-1 0,1-1 0,2 3 0,-1-3 1,-1 0 0,0 1 0,1-1 0,-1 0 0,0 0 0,1 0 1,-1-1-1,1 1 0,-1-1 0,0 1 0,1-1 0,-1 0 0,0 0 0,0 0 0,0 0 0,0 0 1,0 0-1,0-1 0,0 1 0,0-1 0,2-2 0,7-5-5,0-1 0,-1 0 0,-1-1 0,1 0 0,-2-1 0,0 0 0,0 0 0,-1-1 0,-1 0 0,0 0 0,0-1 0,-2 1 0,0-1 0,0 0 0,-1 0 0,2-25 0,-8 37 0,-2 8 0,-5 10 0,5 3-180,1 1 1,0 0-1,2 0 1,0 0-1,1 0 1,1 0-1,4 28 1,-4-45-74,1 0 0,-1-1-1,1 1 1,0 0 0,0-1 0,0 1 0,0-1-1,0 1 1,1-1 0,-1 0 0,1 1-1,0-1 1,-1 0 0,5 4 0,-4-5-208,-1 0 0,1 0 1,-1 0-1,1 0 0,0 0 0,-1-1 0,1 1 1,0-1-1,0 1 0,-1-1 0,1 1 1,0-1-1,0 0 0,0 0 0,0 0 0,-1 0 1,1 0-1,0 0 0,0 0 0,0-1 1,-1 1-1,1-1 0,2 0 0,21-16-10376</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20.804"/>
    </inkml:context>
    <inkml:brush xml:id="br0">
      <inkml:brushProperty name="width" value="0.025" units="cm"/>
      <inkml:brushProperty name="height" value="0.025" units="cm"/>
    </inkml:brush>
  </inkml:definitions>
  <inkml:trace contextRef="#ctx0" brushRef="#br0">40 0 13036,'0'0'9924,"-5"14"-8835,-4 21-532,1 0-1,-4 35 0,9-49-106,1 0-1,1-1 1,1 1 0,1 0 0,7 38-1,-7-55-426,0-1 1,1 1-1,0-1 0,-1 1 0,1-1 0,1 0 1,-1 0-1,0 0 0,1 0 0,-1 0 1,1 0-1,0-1 0,0 1 0,0-1 0,0 0 1,0 0-1,1 0 0,-1 0 0,1-1 0,-1 1 1,1-1-1,-1 0 0,1 0 0,0 0 0,0-1 1,-1 1-1,1-1 0,0 0 0,0 0 1,0 0-1,0-1 0,-1 1 0,1-1 0,0 0 1,-1 0-1,1 0 0,0-1 0,-1 1 0,1-1 1,-1 0-1,0 1 0,0-2 0,1 1 0,-1 0 1,3-4-1,1-1-15,0 0-1,0 0 1,0-1 0,-1 0-1,0 0 1,-1-1 0,0 1 0,0-1-1,-1 0 1,0-1 0,-1 1-1,1-1 1,-2 0 0,0 1 0,0-1-1,0 0 1,-1-11 0,-1 20-11,0 1 0,0 0 0,0 0 0,0 0 0,1-1 0,-1 1 0,0 0 0,0 0 0,0-1 0,0 1 0,0 0 0,0 0 0,0-1 0,0 1 0,0 0 0,0 0 0,0-1 0,0 1 0,-1 0 0,1 0 1,0-1-1,0 1 0,0 0 0,0 0 0,0 0 0,0-1 0,0 1 0,-1 0 0,1 0 0,0 0 0,0-1 0,0 1 0,-1 0 0,1 0 0,0 0 0,0 0 0,0 0 0,-1 0 0,1-1 0,0 1 0,0 0 0,-1 0 0,1 0 0,0 0 0,0 0 0,-1 0 1,1 0-1,0 0 0,0 0 0,0 0 0,-1 0 0,1 0 0,0 0 0,0 0 0,-1 0 0,1 0 0,0 1 0,-12 11-220,6 3 245,0 0 0,1 0 1,1 1-1,0-1 1,1 1-1,1 0 1,0 0-1,2 0 0,1 23 1,-2-38 3,1 1-1,0 0 1,0 0 0,0 0-1,1 0 1,-1 0 0,0 0 0,1 0-1,0 0 1,-1 0 0,1 0 0,0 0-1,0-1 1,0 1 0,0 0-1,0-1 1,0 1 0,0 0 0,1-1-1,-1 0 1,0 1 0,1-1-1,0 0 1,-1 0 0,1 0 0,0 0-1,-1 0 1,1 0 0,0 0-1,0 0 1,0-1 0,0 1 0,0-1-1,-1 1 1,1-1 0,0 0 0,0 0-1,0 0 1,3 0 0,1-1 48,0 0 0,0 0 0,0 0 0,0-1 0,-1 0 0,1 0-1,0-1 1,-1 1 0,0-1 0,1-1 0,7-6 0,8-7 6,-2-2-1,30-37 1,-40 46-72,-2-1 1,0 0 0,0 0 0,-1 0 0,0-1 0,-1 0 0,7-22 0,-22 76-700,2-14 702,2 1 1,0-1-1,-2 44 0,8-70-50,4 37 5,-4-38-47,1-1 1,-1 1 0,0 0-1,0-1 1,0 1-1,1 0 1,-1-1 0,0 1-1,0-1 1,1 1-1,-1-1 1,1 1 0,-1 0-1,0-1 1,1 0-1,-1 1 1,1-1 0,-1 1-1,1-1 1,0 0-1,-1 1 1,1-1 0,-1 0-1,1 1 1,0-1-1,-1 0 1,1 0 0,0 0-1,-1 0 1,1 1-1,-1-1 1,1 0 0,0 0-1,-1 0 1,1 0-1,0-1 1,-1 1 0,1 0-1,0 0 1,-1 0-1,1 0 1,0-1 0,-1 1-1,1 0 1,-1-1-1,1 1 1,-1 0 0,1-1-1,-1 1 1,1-1-1,-1 1 1,1-1 0,0 0-1,1-2-700,1 0 0,-1 0 0,0 0 0,0-1 0,-1 1 0,1-1 0,-1 1 0,1-1 0,-1 1 0,1-6 0,-2 8 462,8-31-7459</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21.164"/>
    </inkml:context>
    <inkml:brush xml:id="br0">
      <inkml:brushProperty name="width" value="0.025" units="cm"/>
      <inkml:brushProperty name="height" value="0.025" units="cm"/>
    </inkml:brush>
  </inkml:definitions>
  <inkml:trace contextRef="#ctx0" brushRef="#br0">1 0 9833,'0'0'13229,"20"54"-13357,-7-40-2595,2-6-2562,0 1-6886</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21.508"/>
    </inkml:context>
    <inkml:brush xml:id="br0">
      <inkml:brushProperty name="width" value="0.025" units="cm"/>
      <inkml:brushProperty name="height" value="0.025" units="cm"/>
    </inkml:brush>
  </inkml:definitions>
  <inkml:trace contextRef="#ctx0" brushRef="#br0">287 1 15407,'0'0'3037,"-10"0"417,-1 0-2736,0 0 0,0 1 1,1 0-1,-1 1 0,0 1 0,0-1 0,1 2 1,-15 5-1,21-6-641,-1-1 0,1 1 0,0-1 0,0 1 0,1 0 0,-1 0 1,1 1-1,-1-1 0,1 1 0,0 0 0,0 0 0,1 0 0,-1 0 1,1 0-1,0 0 0,0 1 0,0-1 0,0 1 0,1-1 0,0 1 0,0 0 1,0 0-1,1-1 0,-1 6 0,1-3-67,1-1 1,-1 1-1,1-1 0,0 1 1,0-1-1,1 1 1,0-1-1,0 0 0,1 0 1,-1 0-1,1 0 0,1-1 1,6 11-1,4 1-184,1-1-1,31 27 1,-34-35 95,-1 2 1,-1-1-1,0 1 1,0 1-1,-1 0 1,-1 0-1,0 0 0,0 1 1,8 19-1,-10-11 215,-1 0-1,-1 0 1,-1 1-1,-1 0 1,-1-1-1,-1 1 0,-3 30 1,2-44-68,-1 0 0,0 0 0,0 0-1,-1-1 1,0 1 0,0-1 0,0 0 0,-1 1 0,0-2 0,0 1 0,-1 0-1,0-1 1,0 0 0,0 0 0,0 0 0,-1-1 0,0 0 0,0 0 0,0 0-1,0-1 1,-11 5 0,5-2-9,-1-1-1,0 0 0,0-1 1,0 0-1,-1-1 0,1-1 1,-1 0-1,1-1 1,-1 0-1,-19-2 0,30 1-57,1-1 0,-1 1-1,0 0 1,1-1 0,-1 1 0,1-1-1,-1 0 1,1 0 0,-1 0-1,1 0 1,-1-1 0,1 1 0,0-1-1,0 1 1,0-1 0,0 0-1,0 0 1,0 1 0,0-2 0,1 1-1,-1 0 1,1 0 0,-1 0 0,1-1-1,0 1 1,0 0 0,0-1-1,0 0 1,0 1 0,1-1 0,-1 1-1,1-1 1,0 0 0,-1 1-1,1-1 1,0 0 0,1 1 0,-1-1-1,0 1 1,1-1 0,1-3-1,1-6-6,0 1 0,1-1-1,0 1 1,1 0-1,1 0 1,0 0-1,13-18 1,73-84 14,18-22-107,-47 36-7028,-46 67-1515</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22.411"/>
    </inkml:context>
    <inkml:brush xml:id="br0">
      <inkml:brushProperty name="width" value="0.025" units="cm"/>
      <inkml:brushProperty name="height" value="0.025" units="cm"/>
    </inkml:brush>
  </inkml:definitions>
  <inkml:trace contextRef="#ctx0" brushRef="#br0">300 112 17104,'0'0'2483,"-6"-9"335,4 5-2530,-1 0 1,0 0-1,0 1 0,0-1 1,0 1-1,-1-1 0,1 1 0,-1 0 1,0 0-1,0 1 0,0-1 0,0 1 1,-1 0-1,1 0 0,-1 0 1,1 1-1,-1-1 0,1 1 0,-1 0 1,0 1-1,-6-1 0,2 0-151,-1 1-1,1 0 1,0 1-1,0 0 1,-1 1-1,1 0 1,0 0-1,1 0 1,-1 1-1,0 1 1,1 0 0,-9 5-1,11-5-128,0 0-1,1 0 1,-1 1 0,1 0 0,0 0-1,1 1 1,-1-1 0,1 1-1,0 0 1,0 0 0,1 0-1,0 1 1,0-1 0,0 1 0,1-1-1,-2 11 1,3-16-10,1 0 1,-1 1-1,1-1 1,-1 0-1,1 1 0,0-1 1,-1 0-1,1 1 0,0-1 1,0 1-1,0-1 1,0 0-1,0 1 0,0-1 1,1 0-1,-1 1 0,0-1 1,1 0-1,-1 1 1,1-1-1,-1 0 0,2 2 1,-1-3 6,0 0 0,1 0 0,-1 0 1,0 0-1,0 0 0,0-1 0,0 1 0,0 0 1,1-1-1,-1 1 0,0-1 0,0 1 0,0-1 1,0 0-1,0 1 0,0-1 0,-1 0 1,1 0-1,1-1 0,52-57 188,-51 55-202,33-44 16,-17 22-529,39-40 1,-58 65 505,0 1 0,0 0 0,1 0 0,-1 0 0,0 0 0,0 0 0,0 0 0,0 0 0,0 0 0,1 0 0,-1 0 0,0 0 0,0 0 0,0 0 0,0 0 0,0 0 0,1 0 0,-1 0 0,0 0 0,0 0 0,0 0-1,0 0 1,1 0 0,-1 0 0,0 0 0,0 0 0,0 0 0,0 0 0,0 0 0,1 0 0,-1 0 0,0 0 0,0 0 0,0 1 0,0-1 0,0 0 0,0 0 0,1 0 0,-1 0 0,0 0 0,0 0 0,0 1 0,0-1 0,0 0 0,0 0 0,0 0 0,0 0 0,0 0-1,0 1 1,0-1 0,0 0 0,0 0 0,0 0 0,0 0 0,0 1 0,0-1 0,0 0 0,0 0 0,0 0 0,0 0 0,0 0 0,0 1 0,0-1 0,0 0 0,0 23-236,-7 25 345,2-27 146,1 0 0,1 0 1,1 1-1,0 29 0,2-49-206,0-1 0,0 0 0,0 0 0,1 1 1,-1-1-1,0 0 0,1 0 0,-1 0 0,0 1 0,1-1 0,0 0 1,-1 0-1,1 0 0,0 0 0,-1 0 0,1 0 0,0 0 0,0 0 1,0 0-1,0 0 0,0-1 0,0 1 0,0 0 0,0-1 0,0 1 1,1 0-1,1 0 22,0-1-1,0 1 1,0-1 0,0 0 0,0 0 0,0 0 0,0 0 0,0 0 0,0-1 0,5-1-1,4-1 97,-1-1 0,0 0 0,0-1 0,16-10 0,11-12-49,-1-1 0,43-43-1,-24 20-22,-56 51-86,1-1-1,-1 1 1,0-1-1,0 1 1,1 0 0,-1 0-1,1-1 1,-1 1-1,0 0 1,1-1-1,-1 1 1,1 0 0,-1 0-1,0 0 1,1 0-1,-1-1 1,1 1-1,-1 0 1,1 0 0,-1 0-1,1 0 1,-1 0-1,1 0 1,-1 0-1,1 0 1,-1 0 0,0 0-1,1 0 1,-1 1-1,1-1 1,-1 0-1,1 1 1,6 16-45,-6 42 187,-1-32-128,0-25 0,0 0-1,0 1 1,0-1-1,0 0 1,1 0-1,-1 1 1,1-1-1,-1 0 1,1 0-1,0 0 1,0 0-1,0 0 1,0 0-1,0 0 1,0 0-1,0 0 1,1 0-1,-1 0 1,1-1-1,0 1 1,-1-1 0,1 1-1,0-1 1,0 0-1,0 1 1,0-1-1,0 0 1,0 0-1,0-1 1,0 1-1,0 0 1,3 0-1,1-1 9,-1 0 0,0-1-1,0 1 1,1-1 0,-1 0 0,0-1 0,0 1-1,0-1 1,0 0 0,0 0 0,0-1-1,-1 1 1,6-4 0,26-22-15,-29 21 0,0 1 0,0 0 0,1 1 0,0-1 0,0 2 0,1-1 0,-1 1 0,14-5 0,-22 10-2,1-1-1,0 0 1,0 1-1,-1-1 1,1 1-1,0-1 1,-1 0-1,1 1 1,0 0 0,-1-1-1,1 1 1,-1-1-1,1 1 1,-1 0-1,1-1 1,-1 1 0,1 0-1,-1-1 1,0 1-1,1 0 1,-1 0-1,0-1 1,0 1-1,0 0 1,1 0 0,-1 0-1,0-1 1,0 1-1,0 0 1,0 0-1,0 0 1,0 0 0,-1-1-1,1 2 1,-2 38-61,2-37 72,-5 35 56,2-26-50,2-1-1,0 0 1,0 1 0,1 21 0,1-33-15,-1 1 0,0 0 0,1 0 0,-1 0 0,1 0 0,-1 0 0,1-1 0,-1 1 0,1 0 0,0-1 0,-1 1 0,1 0 0,0-1 0,-1 1 0,1 0 0,0-1 0,0 1 0,0-1 0,0 0 0,-1 1 0,1-1 0,0 0 0,0 1 0,0-1 0,0 0 0,0 0 0,0 0 0,0 0 0,0 0 0,0 0 0,0 0 0,0 0 0,0 0 0,-1 0 0,1-1 0,0 1 0,0 0 0,0-1 0,1 0 0,38-16 0,-12-4 0,-1-2 0,28-30 0,-29 27 0,54-42 0,-78 66 0,0 1 0,0-1 0,0 1 0,0 0 0,1 0 0,-1 0 0,0 0 0,0 0 0,1 0 0,-1 0 0,1 1 0,4-1 0,-6 1 0,-1 1 0,1-1 0,0 0 0,0 1 0,0-1 0,0 1 0,-1-1 0,1 1 0,0-1 0,0 1 0,-1 0 0,1-1 0,0 1 0,-1 0 0,1 0 0,-1-1 0,1 1 0,-1 0 0,1 0 0,-1 0 0,0 0 0,1 0 0,-1 0 0,0-1 0,0 1 0,0 0 0,1 0 0,-1 0 0,0 0 0,0 0 0,0 0 0,-1 0 0,1 1 0,0 8-151,3 33-2489,-3-41 2390,0 0 0,0 0 0,1 0 0,-1-1-1,1 1 1,-1 0 0,1 0 0,0-1 0,0 1 0,-1 0-1,1-1 1,0 1 0,1-1 0,-1 1 0,0-1 0,0 0-1,1 1 1,-1-1 0,2 1 0,7 0-7651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19.407"/>
    </inkml:context>
    <inkml:brush xml:id="br0">
      <inkml:brushProperty name="width" value="0.025" units="cm"/>
      <inkml:brushProperty name="height" value="0.025" units="cm"/>
    </inkml:brush>
  </inkml:definitions>
  <inkml:trace contextRef="#ctx0" brushRef="#br0">310 0 16111,'0'0'3614,"-11"2"-336,-7 3-2690,-1 1 0,1 0 0,1 1-1,-1 1 1,1 0 0,-30 21 0,26-14-285,1 0-1,0 0 1,1 2 0,1 1-1,-20 24 1,37-41-315,1-1 1,-1 1-1,0-1 1,1 1-1,-1 0 1,0 0-1,1-1 1,-1 1-1,1 0 0,0 0 1,-1 0-1,1 0 1,0-1-1,-1 1 1,1 0-1,0 0 0,0 0 1,0 0-1,-1 0 1,1 0-1,0 0 1,0 0-1,1 0 1,-1 0-1,0-1 0,0 1 1,1 1-1,0-1-19,0 0-1,0-1 1,0 1-1,0-1 0,0 1 1,0-1-1,0 1 1,1-1-1,-1 0 0,0 1 1,0-1-1,0 0 0,1 0 1,-1 0-1,0 0 1,0 0-1,2-1 0,63-12-1518,-61 11 1319,37-7-962,0 1 0,0 2 1,0 2-1,56 2 1,-96 1 1238,-1 1 1,1 0 0,-1 0 0,1 0-1,-1 0 1,0 0 0,1 0 0,-1 1-1,1-1 1,-1 0 0,0 1 0,1-1 0,-1 1-1,0-1 1,0 1 0,1 0 0,-1-1-1,0 1 1,0 0 0,0 0 0,0 0-1,0 0 1,0 0 0,0 0 0,0 0 0,0 0-1,0 1 1,-1-1 0,1 0 0,0 0-1,-1 1 1,1-1 0,-1 0 0,1 3 0,-1-2 162,0 1 0,-1-1 0,1 1 0,-1-1 0,1 0 0,-1 1 0,0-1 0,0 1 0,0-1 0,0 0 1,0 0-1,0 0 0,-1 0 0,1 0 0,-1 0 0,0 0 0,1 0 0,-1 0 0,-2 1 0,-25 21 1370,-1-1 0,-52 29 0,66-44-1535,0 0 0,0 0 0,0-2-1,-1 0 1,0-1 0,0 0 0,-29 3 0,28-11-3331,13-7-2347,3-11-5758</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24.050"/>
    </inkml:context>
    <inkml:brush xml:id="br0">
      <inkml:brushProperty name="width" value="0.025" units="cm"/>
      <inkml:brushProperty name="height" value="0.025" units="cm"/>
    </inkml:brush>
  </inkml:definitions>
  <inkml:trace contextRef="#ctx0" brushRef="#br0">97 276 5189,'0'0'7981,"2"-9"-5456,0 1-2134,0 1 0,1 0 0,0 0 0,1 0 0,-1 1 0,1-1 0,0 1 0,1 0 0,7-9 0,-8 11 33,0 0 0,0 0 1,0 1-1,1-1 0,-1 1 0,1 0 1,0 0-1,0 0 0,0 1 0,0 0 1,0 0-1,1 0 0,-1 0 0,1 1 1,10-1-1,-15 2-362,-1 0-1,1 1 1,0-1 0,-1 0-1,1 1 1,-1-1 0,1 1-1,0-1 1,-1 1 0,1-1-1,-1 1 1,1-1 0,-1 1-1,0-1 1,1 1 0,-1 0-1,1-1 1,-1 1 0,0 0 0,0-1-1,1 1 1,-1 0 0,0-1-1,0 1 1,0 0 0,0 0-1,0-1 1,0 1 0,0 0-1,0-1 1,0 1 0,0 0-1,0 0 1,0-1 0,0 1-1,-1 0 1,1-1 0,0 1-1,-1 0 1,-9 34 973,-7-1-628,-2-1 0,-2-1 1,-1-1-1,-1-1 0,-33 34 0,-13 17 22,110-131-732,70-92-1230,-88 104 1207,-2-1 0,-1-1 1,23-69-1,-50 199-53,-17 16 485,13-63 487,1 1-1,2 1 1,-2 62 0,10-105-577,0 0-1,0 0 1,0 1 0,0-1 0,0 0-1,1 0 1,-1 0 0,1 0-1,0 0 1,-1 0 0,1 0 0,2 4-1,-2-5-2,0 0-1,0-1 0,0 1 0,0 0 0,0-1 1,0 1-1,0 0 0,0-1 0,0 1 1,1-1-1,-1 0 0,0 1 0,0-1 1,0 0-1,1 0 0,-1 1 0,0-1 1,0 0-1,1 0 0,-1 0 0,0-1 1,2 1-1,-2-1-11,0 0 0,0 1 1,-1-1-1,1 0 0,0 0 1,0 0-1,-1 0 0,1 0 0,-1 0 1,1 0-1,-1 0 0,1 0 0,-1 0 1,1 0-1,-1 0 0,0 0 1,0-1-1,0 1 0,1 0 0,-1 0 1,0 0-1,0 0 0,-1-2 1,1-38-106,-1 31 91,1 6-62,0 0 0,0 0-1,0 0 1,0 0 0,1 1-1,0-1 1,0 0 0,0 0-1,0 1 1,0-1 0,1 1 0,-1-1-1,1 1 1,0-1 0,4-4-1,-3 6 38,0 0 0,0 0 0,0 0 0,0 0 0,0 1 0,0-1 0,0 1 0,1 0 0,-1-1 0,0 2 0,1-1 0,-1 0 0,1 1 0,-1 0 0,1-1 0,-1 1 0,6 1 0,-7 0 37,0-1 0,0 1 0,-1 0 0,1 0 0,0 0 0,0 0 0,-1 0 0,1 0 0,-1 1 0,1-1 0,-1 0 0,1 1 0,-1-1 0,0 1 0,0 0 0,0-1 0,0 1 0,0 0 0,0 0 0,0-1 0,-1 1 0,1 0 0,0 0 0,-1 0 0,0 0 0,1 0 0,-1 0 0,0 3 0,2 20 354,-2-21-32,0-8 117,-1-48-241,0 17-167,1 0 1,9-59 0,-9 93-38,0 0 0,1 0 0,-1 0 0,0 0 0,1 0 0,-1 0 0,1 0 1,0 0-1,-1 0 0,1 0 0,0 0 0,-1 0 0,1 0 0,0 1 0,0-1 1,0 0-1,0 1 0,0-1 0,0 0 0,0 1 0,0-1 0,0 1 0,0-1 1,0 1-1,2-1 0,34-2-136,-1 0 144,-27 0 11,1-1-1,0 0 0,-1-1 0,0 0 1,0-1-1,-1 0 0,1 0 1,-1-1-1,-1 0 0,1 0 0,-1-1 1,0 1-1,-1-2 0,0 1 1,0-1-1,-1 0 0,0 0 1,-1-1-1,0 1 0,0-1 0,-1 0 1,0 0-1,-1 0 0,0 0 1,1-12-1,-3 21-12,0 0 1,0 0 0,0 1-1,1-1 1,-1 0-1,0 0 1,0 0 0,-1 1-1,1-1 1,0 0-1,0 0 1,0 0-1,0 1 1,-1-1 0,1 0-1,0 0 1,-1 1-1,1-1 1,-1 0-1,1 1 1,-1-1 0,1 0-1,-1 1 1,1-1-1,-1 1 1,1-1-1,-1 1 1,0-1 0,1 1-1,-1-1 1,0 1-1,0 0 1,1-1 0,-1 1-1,0 0 1,0-1-1,0 1 1,1 0-1,-1 0 1,0 0 0,0 0-1,0 0 1,1 0-1,-1 0 1,0 0-1,0 0 1,0 1 0,1-1-1,-1 0 1,0 0-1,-1 1 1,-1 1-14,0-1 1,0 0-1,0 1 1,0 0-1,0 0 1,0 0-1,1 0 1,-1 0-1,1 1 1,0-1-1,-1 1 1,-1 3-1,-8 18 17,1 1-1,1 0 1,1 1-1,2 0 0,0 0 1,2 1-1,1 0 1,1 0-1,1 0 1,2 42-1,0-67 6,0 1 1,0-1-1,0 0 1,1 1-1,-1-1 0,0 0 1,1 0-1,-1 0 1,1 1-1,0-1 0,0 0 1,0 0-1,0 0 0,0 0 1,0 0-1,0 0 1,1-1-1,-1 1 0,1 0 1,-1-1-1,1 1 1,0-1-1,0 1 0,-1-1 1,1 0-1,0 0 0,0 0 1,0 0-1,0 0 1,1 0-1,-1 0 0,0-1 1,0 1-1,0-1 1,1 0-1,-1 1 0,0-1 1,0 0-1,5-1 0,0 0 22,0 0-1,1-1 1,-1 1-1,0-1 1,-1-1-1,1 0 1,0 0-1,-1 0 0,1 0 1,-1-1-1,9-8 1,-6 4-20,0 0 0,-1-1 1,0 0-1,-1 0 1,0-1-1,-1 1 0,1-2 1,-2 1-1,0-1 1,0 0-1,-1 0 0,0 0 1,-1 0-1,0-1 0,-1 0 1,0 1-1,0-25 1,-2 35-10,0-1 0,0 1 0,0-1 0,0 1 0,0-1 0,-1 1 0,1-1 1,0 1-1,-1-1 0,1 1 0,-1 0 0,1-1 0,-1 1 0,0 0 1,-1-2-1,2 2-6,-1 1 0,1 0 1,-1-1-1,1 1 0,-1 0 0,1-1 1,-1 1-1,1 0 0,-1 0 1,0 0-1,1-1 0,-1 1 0,0 0 1,1 0-1,-1 0 0,1 0 0,-1 0 1,0 0-1,1 0 0,-1 0 1,0 0-1,1 0 0,-1 1 0,0-1 1,-2 1-10,1 0 0,0 1 0,0-1 1,0 0-1,0 1 0,0-1 0,0 1 1,0 0-1,0 0 0,1 0 0,-1 0 0,1 0 1,-1 0-1,1 0 0,-2 4 0,-2 6-4,1 1 0,0 0 0,1 0 0,1 0 0,0 0 1,0 1-1,1-1 0,1 0 0,0 1 0,4 23 0,-3-35 19,0 0 0,0 0-1,-1 0 1,1 0 0,1 0 0,-1 0 0,0 0 0,0 0 0,1 0 0,-1-1 0,1 1 0,0-1 0,-1 1-1,1-1 1,0 1 0,0-1 0,0 0 0,0 0 0,0 0 0,0 0 0,0 0 0,0 0 0,0-1-1,0 1 1,1-1 0,-1 1 0,0-1 0,0 0 0,1 0 0,-1 0 0,0 0 0,1 0 0,-1-1 0,0 1-1,0-1 1,4-1 0,4 0 16,0-1 1,-1 0-1,0-1 0,0 0 0,0 0 0,0-1 0,9-7 1,0-1-4,-1-2 1,0 0 0,20-25-1,-31 34-20,-1 0-1,-1-1 1,1 1-1,-1-1 1,0 0-1,0 0 1,-1 0-1,0-1 1,-1 1-1,1-1 1,-1 0-1,-1 0 1,2-8 0,-4 15-2,1 1 1,-1 0 0,1 0 0,-1-1 0,1 1 0,0 0 0,-1 0 0,1 0-1,-1 0 1,1 0 0,-1 0 0,1 0 0,-1 0 0,1-1 0,-1 2 0,1-1 0,-1 0-1,1 0 1,-1 0 0,1 0 0,-1 0 0,1 0 0,-1 0 0,1 1 0,0-1-1,-1 0 1,1 0 0,-1 1 0,1-1 0,0 0 0,-1 1 0,0-1 0,-3 5 6,-1 1 1,0-1 0,1 1 0,0 0-1,0 0 1,1 0 0,0 0 0,-4 11-1,-19 58 201,25-72-195,-2 9 87,0-1 0,0 1-1,1 0 1,0 0-1,1 0 1,1 21-1,0-32-88,0 0 0,0 0 0,0 0-1,0 0 1,1 0 0,-1 0 0,0 0 0,1 0 0,-1 0 0,0 0-1,1 0 1,-1 0 0,1-1 0,-1 1 0,1 0 0,0 0 0,-1 0-1,1-1 1,0 1 0,0 0 0,-1-1 0,1 1 0,0-1-1,0 1 1,0-1 0,0 1 0,1 0 0,1-1 4,-1 1-1,1-1 1,-1 0 0,0 0 0,1 0 0,-1 0 0,1-1-1,-1 1 1,1-1 0,-1 1 0,3-2 0,3-1 7,0 0 1,0-1 0,0 0 0,-1 0 0,13-11 0,-4 0-20,0-1 0,-1-1 0,-1 0 0,-1-1 1,19-33-1,-25 38-6,0-1 0,-1 0 0,0 0 0,-1 0 0,-1-1 0,-1 0 0,0 1 0,0-1 0,0-19 0,-3 34-1,0-1 0,0 1 0,0 0 0,0-1 0,0 1 0,0-1 0,0 1 0,0 0 0,0-1 0,0 1 0,0-1 0,0 1 0,0-1 0,0 1 0,0 0 0,-1-1 1,1 1-1,0-1 0,0 1 0,0 0 0,-1-1 0,1 1 0,0 0 0,0-1 0,-1 1 0,1 0 0,0-1 0,-1 1 0,1 0 0,0 0 0,-1-1 0,-11 8-219,-7 20 103,10-11 177,1-1-1,1 2 1,0-1-1,1 1 1,1 0-1,1 1 1,0-1-1,1 1 1,1-1-1,1 1 1,2 32-1,-1-49-43,0 1 0,1 0 0,0 0 1,-1 0-1,1 0 0,0-1 0,0 1 0,0 0 0,0-1 0,0 1 0,1-1 1,-1 1-1,0-1 0,1 0 0,-1 1 0,1-1 0,-1 0 0,1 0 1,0 0-1,-1 0 0,1 0 0,0-1 0,0 1 0,0 0 0,-1-1 0,1 1 1,0-1-1,0 0 0,0 0 0,0 0 0,0 0 0,0 0 0,0 0 0,0 0 1,0 0-1,-1-1 0,1 1 0,0-1 0,3-1 0,0 1-231,0 0 0,0-1-1,1 0 1,-1 0 0,0-1-1,-1 1 1,1-1 0,0 0 0,-1 0-1,0-1 1,1 1 0,-1-1 0,4-5-1,-5 4-977,0-1 0,0 0 0,0-1-1,-1 1 1,0 0 0,2-9 0,2-16-5586</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24.520"/>
    </inkml:context>
    <inkml:brush xml:id="br0">
      <inkml:brushProperty name="width" value="0.025" units="cm"/>
      <inkml:brushProperty name="height" value="0.025" units="cm"/>
    </inkml:brush>
  </inkml:definitions>
  <inkml:trace contextRef="#ctx0" brushRef="#br0">115 38 16528,'4'-17'1739,"2"-4"5420,-4 38-4142,-22 221-761,-1 3-188,21-218-2068,0-24-3,0-13-365,0 1-1,-1 0 0,0-1 0,-1 1 1,-1 0-1,-8-24 0,-20-20-608,22 43 799,0-1 0,-10-26 0,19 41 212,0-1-1,0 0 1,1 1-1,-1-1 1,0 1-1,0-1 0,0 0 1,0 1-1,1-1 1,-1 1-1,0-1 1,1 1-1,-1-1 0,0 1 1,1-1-1,-1 1 1,1-1-1,-1 1 1,1 0-1,-1-1 0,1 1 1,-1-1-1,1 1 1,-1 0-1,1 0 1,-1-1-1,1 1 0,-1 0 1,1 0-1,0 0 1,-1 0-1,1 0 1,-1-1-1,1 1 0,0 0 1,-1 0-1,1 1 1,0-1-1,-1 0 1,2 0-1,37 0 130,-28 1-74,16 0-181,20 1-302,-21-7-4741,-21-1-540,-4-3-2690</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24.880"/>
    </inkml:context>
    <inkml:brush xml:id="br0">
      <inkml:brushProperty name="width" value="0.025" units="cm"/>
      <inkml:brushProperty name="height" value="0.025" units="cm"/>
    </inkml:brush>
  </inkml:definitions>
  <inkml:trace contextRef="#ctx0" brushRef="#br0">1 1 12620,'0'0'7463</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25.225"/>
    </inkml:context>
    <inkml:brush xml:id="br0">
      <inkml:brushProperty name="width" value="0.025" units="cm"/>
      <inkml:brushProperty name="height" value="0.025" units="cm"/>
    </inkml:brush>
  </inkml:definitions>
  <inkml:trace contextRef="#ctx0" brushRef="#br0">134 0 13613,'0'0'15316,"-11"3"-14430,-1-1-704,0 2 0,0 0-1,0 0 1,-18 11 0,27-14-183,0 0 1,0 1-1,1-1 0,-1 1 0,1 0 0,-1 0 1,1 0-1,0 0 0,-1 0 0,1 0 1,0 1-1,0-1 0,1 1 0,-1-1 1,1 1-1,-1 0 0,1 0 0,0 0 0,0-1 1,0 1-1,0 0 0,0 0 0,1 1 1,-1-1-1,1 0 0,0 0 0,0 0 1,0 0-1,1 4 0,0-5-141,0 0 0,0 0-1,0 0 1,1 0 0,-1 0 0,0 0-1,1 0 1,-1-1 0,1 1 0,0-1-1,0 1 1,-1-1 0,1 1 0,0-1-1,0 0 1,0 0 0,0 0 0,4 1-1,46 13-2929,-34-10 1998,-15-4 1023,0 0 0,-1-1 0,1 1 0,0 1 0,-1-1 0,1 0 0,-1 1 0,0-1 0,1 1 0,-1 0 0,0-1 0,0 1 0,0 0 0,0 0 0,0 1 0,0-1 0,-1 0 0,1 1 0,1 3 0,-2-4 154,-1 0 0,0 1 0,1-1 0,-1 0 0,0 0 0,0 1 0,0-1 0,-1 0 0,1 1 0,-1-1-1,1 0 1,-1 0 0,0 1 0,1-1 0,-1 0 0,0 0 0,-1 0 0,1 0 0,0 0 0,0 0 0,-1-1 0,1 1 0,-1 0-1,-2 1 1,-41 36 314,28-29-2599,-1-5-3409,7-4-7525</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26.550"/>
    </inkml:context>
    <inkml:brush xml:id="br0">
      <inkml:brushProperty name="width" value="0.025" units="cm"/>
      <inkml:brushProperty name="height" value="0.025" units="cm"/>
    </inkml:brush>
  </inkml:definitions>
  <inkml:trace contextRef="#ctx0" brushRef="#br0">2 552 14734,'0'0'13143,"0"13"-12134,-1 98 352,0-111-1345,1 1-1,0 0 1,0-1-1,0 1 0,0 0 1,0 0-1,0-1 1,0 1-1,0 0 1,0-1-1,1 1 0,-1 0 1,0-1-1,0 1 1,0 0-1,1-1 1,-1 1-1,1 0 1,-1-1-1,0 1 0,1-1 1,-1 1-1,1 0 1,-1-1-1,1 0 1,-1 1-1,1-1 0,0 1 1,-1-1-1,1 1 1,-1-1-1,1 0 1,0 0-1,0 1 0,1-1 30,0 0 0,0-1-1,0 1 1,0 0 0,0-1-1,0 0 1,0 1 0,0-1-1,-1 0 1,1 0 0,0 0-1,2-1 1,45-38 962,-49 40-1005,43-44 193,67-88 0,-106 170-195,-17 110 0,13-147 0,0-1 0,0 1 0,0 0 0,0-1 0,0 1 0,0-1 0,0 1 0,0-1 0,0 1 0,0-1 0,0 1 0,0-1 0,1 1 0,-1-1 0,0 1 0,0-1 0,0 1 0,1-1 0,-1 1 0,0-1 0,1 0 0,-1 1 0,0-1 0,1 1 0,-1-1 0,0 0 0,1 1 0,-1-1 0,1 0 0,-1 0 0,1 1 0,-1-1 0,1 0 0,-1 0 0,1 0 0,0 1 0,20-10 0,18-24 0,-25 16 0,0 0 0,-2-1 0,19-34 0,-1 0 0,-33 97 0,-7 4 5,6-34-12,1 1 1,0 0-1,0 19 1,3-34-24,0-1 1,0 1 0,0-1-1,0 0 1,0 1 0,0-1-1,0 1 1,0-1 0,0 0-1,0 1 1,0-1 0,0 0-1,1 1 1,-1-1 0,0 0 0,0 1-1,0-1 1,1 0 0,-1 1-1,0-1 1,1 0 0,-1 0-1,0 1 1,0-1 0,1 0-1,-1 0 1,0 1 0,1-1-1,-1 0 1,1 0 0,-1 0-1,0 0 1,1 0 0,0 1-1,18-4-875,15-14-1178,56-48-7306,-81 58 7370,-1-1 1,1 0-1,-2-1 0,1 0 1,-1 0-1,-1-1 0,10-16 0,-12 13 563,-5-9 10657,1 21-8810,0 1-1,0-1 1,0 0-1,0 1 1,-1-1-1,1 1 1,0-1-1,0 1 1,-1-1 0,1 1-1,0-1 1,-1 1-1,1-1 1,0 1-1,-1 0 1,1-1-1,-1 1 1,1-1 0,-1 1-1,1 0 1,-1 0-1,1-1 1,-1 1-1,1 0 1,-1 0-1,1-1 1,-2 1 0,-13 5 1236,10 0-1284,0 0 0,1 0 0,0 0 1,0 0-1,0 1 0,0-1 1,1 1-1,0 0 0,0 0 1,1 1-1,0-1 0,-3 10 0,8-16-300,0 1 0,0 0 0,0-1-1,0 1 1,0-1 0,0 0-1,0 0 1,0 0 0,0 0 0,0 0-1,0-1 1,5-1 0,33-10-497,-30 9-73,-1 0 0,1 0 1,0 1-1,0 0 0,11 0 1,-22 3 526,1-1 1,-1 1-1,1-1 1,0 1-1,-1-1 1,1 1-1,-1 0 1,1-1-1,-1 1 1,0 0-1,1-1 1,-1 1-1,0 0 1,1 0-1,-1-1 1,0 1-1,0 0 1,0 0-1,1 0 1,-1-1-1,0 1 1,0 0-1,0 0 1,0 0-1,-1-1 1,1 1-1,0 0 1,0 0-1,0-1 1,-1 1-1,1 0 1,0 0-1,-1 1 1,-9 28 553,8-25-459,1-3-57,-1 0 0,1 0 0,-1 1 1,1-1-1,0 1 0,0-1 0,0 1 0,1 0 1,-1-1-1,1 1 0,-1-1 0,1 1 0,0 5 1,3-9 0,0-1 0,0 0 0,0 0 0,0 0 0,0 0 0,0 0 0,-1-1 0,1 1 0,-1-1 0,0 0 0,3-3 1,-5 6-40,22-28 30,-2-1 0,0 0 0,-2-1 0,-2-1 0,0-1 0,-3 0 0,0-1 0,-2 0 0,-2-1 0,0 0 0,-3-1 0,3-42 0,-13 107 54,-1 0 0,-1 0 0,-13 34 0,7-26 176,2 1 0,-10 74 0,20-108-236,-1 1 26,0 1 0,1-1-1,0 1 1,1 0 0,-1-1 0,1 1-1,2 7 1,-2-12-32,0 0 0,0-1 0,0 1 0,0-1 0,0 1-1,1-1 1,-1 1 0,1-1 0,-1 0 0,1 1 0,-1-1 0,1 0 0,-1 0 0,1 0 0,0 0 0,0-1-1,-1 1 1,1 0 0,0-1 0,0 1 0,0-1 0,0 0 0,0 0 0,0 0 0,0 0 0,0 0 0,3 0-1,3-1 24,0 0 0,0-1-1,0 1 1,0-2-1,-1 1 1,1-1-1,-1 0 1,1-1-1,-1 1 1,0-2-1,0 1 1,0-1-1,-1 0 1,0 0-1,0-1 1,10-12-1,2-2-45,-2-2 0,0 0-1,24-45 1,-27 41 31,0-2 1,-2 1 0,-1-2 0,-2 1-1,0-1 1,-2-1 0,-1 1-1,-1-1 1,-2 0 0,-2-34-1,-11 83 151,-6 26-158,2 0 0,2 1 1,2 0-1,2 1 0,2 0 1,2 0-1,2 91 0,4-131-15,0-1-1,0 1 1,0 0-1,1 0 1,0-1-1,0 1 1,1-1-1,3 8 1,-5-12 5,1 0 0,-1 1-1,0-1 1,1 0 0,0-1 0,-1 1 0,1 0 0,0 0 0,0-1-1,0 1 1,0-1 0,0 1 0,0-1 0,0 0 0,0 0-1,1 0 1,-1 0 0,1 0 0,-1-1 0,0 1 0,1-1 0,-1 1-1,1-1 1,-1 0 0,4 0 0,-4-1-5,0 1 0,0-1 1,-1 0-1,1 0 0,-1 0 1,1 0-1,-1 0 0,1 0 1,-1 0-1,1 0 0,-1-1 0,0 1 1,0 0-1,0-1 0,1 1 1,-2-1-1,1 0 0,0 1 1,0-1-1,0 0 0,-1 1 0,1-1 1,-1 0-1,1 0 0,-1 1 1,0-1-1,0 0 0,0 0 1,0-2-1,-1-59-939,0 56 874,0-1 1,-1 0-1,0 1 0,-1 0 1,0-1-1,0 1 0,0 0 1,-1 1-1,0-1 1,0 1-1,-10-12 0,-3 0 209,-1 1 0,-27-21-1,-21-19 1270,72 55-1375,0 1 1,-1 0 0,1 0-1,0 1 1,0-1 0,0 1 0,6 1-1,110 16-2179,-21-1-3050,-36-11-1032</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26.911"/>
    </inkml:context>
    <inkml:brush xml:id="br0">
      <inkml:brushProperty name="width" value="0.025" units="cm"/>
      <inkml:brushProperty name="height" value="0.025" units="cm"/>
    </inkml:brush>
  </inkml:definitions>
  <inkml:trace contextRef="#ctx0" brushRef="#br0">94 352 16047,'-32'12'1992,"-29"13"3319,61-22-2586,10-1-2076,18 0-355,61-9 1057,174-36 1,-152 22-1093,883-132-56,-329 81-4778,-581 64 3416,412-53-10307,-351 30 7003</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33.386"/>
    </inkml:context>
    <inkml:brush xml:id="br0">
      <inkml:brushProperty name="width" value="0.025" units="cm"/>
      <inkml:brushProperty name="height" value="0.025" units="cm"/>
    </inkml:brush>
  </inkml:definitions>
  <inkml:trace contextRef="#ctx0" brushRef="#br0">4184 221 12075,'-226'-57'-47,"-172"-40"599,273 72-294,-159-9-1,127 27-309,0 7 1,0 7-1,0 7 1,2 7-1,-170 44 0,121-11 26,3 8-1,3 9 0,3 9 1,-300 169-1,424-207 277,1 4 0,3 3 0,1 3-1,3 3 1,-94 104 0,128-124-187,2 0-1,1 2 1,2 1-1,1 1 1,2 0-1,2 2 1,2 1-1,2 0 1,1 0-1,2 2 1,3 0-1,-6 55 0,12-58-2,1-1 0,3 1 0,1 0-1,2 0 1,2-1 0,1 0 0,2 0-1,2 0 1,2-2 0,1 1-1,2-2 1,2 0 0,1-1 0,2-1-1,49 63 1,-23-43-20,3-2 1,2-2-1,2-3 1,3-2-1,1-3 0,2-2 1,80 41-1,-10-18-107,2-6 1,232 69-1,-183-78 20,2-8 1,307 29-1,-220-54 58,333-21 0,-335-16 2,292-61 1,252-118-41,-546 116 178,321-148 0,-415 150 320,-3-8-1,270-193 1,-375 236-297,-2-2 1,-2-3-1,-3-2 0,67-83 0,-105 111-45,-1 0 0,-1-1-1,-2-1 1,0 0 0,17-52-1,-25 58-5,-1-1 0,-1-1 0,-1 1 0,-1-1 0,-1 0 0,-2 1 0,0-1-1,-5-37 1,-1 30-94,-2-1 1,-1 1-1,-1 1 0,-2 0 0,-1 0 0,-1 1 0,-2 1 1,0 1-1,-2 0 0,-1 1 0,-40-42 0,11 19-78,-2 3-1,-3 2 0,-1 2 0,-93-55 1,40 38-112,-3 5-1,-2 5 1,-2 5 0,-153-38 0,35 27 54,-296-31 0,205 54-228,-531 13-1,615 32-267,1 11-1,-451 105 0,543-89-381,1 7 1,3 5 0,3 7 0,2 6-1,3 6 1,3 6 0,-140 108 0,30 9-3837</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37.814"/>
    </inkml:context>
    <inkml:brush xml:id="br0">
      <inkml:brushProperty name="width" value="0.025" units="cm"/>
      <inkml:brushProperty name="height" value="0.025" units="cm"/>
    </inkml:brush>
  </inkml:definitions>
  <inkml:trace contextRef="#ctx0" brushRef="#br0">274 61 4292,'-3'-8'64,"-12"-44"-251,9 167 1768,-23 132 0,19-178-1428,-67 397 196,-25 218 770,79-359-948,15 1 0,14 0 0,55 378 0,-21-464-35,12-2 0,9-3 0,11-2 0,10-4 0,9-3 1,11-5-1,164 265 0,-228-423-217,2-1 1,2-2-1,68 72 1,-96-117 40,0-1 0,2 0 0,0-1 0,0 0-1,1-2 1,1 0 0,0-1 0,0-1 0,1 0 0,0-1 0,1-2 0,-1 0 0,1 0 0,1-2-1,-1-1 1,35 2 0,-42-5 46,0-1 0,0 0 0,0 0 0,0-2 0,0 1 0,-1-2 0,1 1 0,-1-2 0,0 0 0,13-7 1,-18 8-26,0-1 0,0 0 1,0-1-1,-1 1 0,0-1 1,0-1-1,0 1 0,-1-1 1,0 0-1,0 0 0,-1 0 1,0-1-1,0 1 0,-1-1 1,0 0-1,3-14 0,6-43 234,-4-1-1,-2 1 0,-3-2 0,-6-65 1,1 22 192,-53-1307 2095,23 825-2137,-1-333 443,7 147-442,-11 252-300,25 433-42,-4 0-1,-4 2 1,-50-140-1,60 206-4,0 0 1,-2 1-1,-1 0 0,-1 1 0,-1 1 0,0 0 0,-2 1 1,-1 1-1,0 1 0,-23-18 0,28 26-47,0 2-1,-1 0 1,0 0 0,-1 1-1,1 1 1,-2 1 0,1 0-1,-1 1 1,0 0 0,0 1 0,0 1-1,0 1 1,-1 0 0,1 1-1,-1 1 1,1 0 0,-22 4-1,15 1-268,0 1 0,1 1-1,-1 1 1,2 1-1,-1 1 1,2 0-1,-1 2 1,1 1 0,-28 22-1,9-2-541,1 1 0,1 2-1,-40 53 1,31-27-917,10-9-844</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6:55.665"/>
    </inkml:context>
    <inkml:brush xml:id="br0">
      <inkml:brushProperty name="width" value="0.025" units="cm"/>
      <inkml:brushProperty name="height" value="0.025" units="cm"/>
    </inkml:brush>
  </inkml:definitions>
  <inkml:trace contextRef="#ctx0" brushRef="#br0">1460 372 3011,'11'-12'-80,"0"1"270,37-43-124,-43 49 306,-1 0 1,0-1 0,-1 0-1,0 0 1,1 0 0,-2 0-1,1 0 1,-1-1 0,3-12-1,-5 17-154,-1-1 1,1 1-1,-1-1 0,0 0 0,1 1 0,-1-1 0,0 1 1,-1 0-1,1-1 0,0 1 0,-1 0 0,1 0 0,-1 0 1,0 0-1,1 0 0,-1 0 0,0 0 0,0 0 0,0 1 0,-1-1 1,1 1-1,0 0 0,-1-1 0,-3 0 0,-72-30-195,60 26 356,-250-82 306,216 75-459,0 2 1,-1 3 0,-69-2-1,81 8-133,0 2 1,0 1-1,0 3 0,0 1 0,1 2 1,0 2-1,0 2 0,1 1 0,0 2 0,1 2 1,1 1-1,-56 35 0,66-33-23,1 1 0,1 0 0,0 2 0,2 1 0,0 1-1,2 1 1,1 1 0,1 1 0,-22 39 0,32-48-42,0 0 0,1 0 0,1 1 0,1 0 0,0 0 0,1 1 0,2 0 0,0 0 0,1 0 0,0 0 0,2 0 0,1 0 0,0 0 0,1 0 0,2-1 0,8 31 0,-7-35-18,1 0 1,0-1 0,1 0 0,1 0-1,0-1 1,1 0 0,0 0 0,1-1-1,1-1 1,17 17 0,-9-14 9,0 1 0,1-2 1,0-1-1,1 0 0,0-2 1,29 11-1,8-3 20,1-3-1,1-2 1,0-2 0,93 3 0,156-2 57,-239-13-76,0-2 0,97-19 0,-137 15 17,0-1 1,0-1 0,-1-2-1,-1-1 1,1-1 0,-2-1 0,0-2-1,-1 0 1,0-2 0,34-31-1,-47 37 109,-1 0 0,0-1 0,-1-1 0,0 0 0,-1 0 0,0-1-1,-1 0 1,-1 0 0,-1-1 0,0-1 0,-1 1 0,0-1 0,-2 0 0,0 0 0,-1 0-1,-1-1 1,0 1 0,-1-1 0,-3-32 0,-1 34-137,-1 1-1,0 0 1,-1 0 0,0 1 0,-1 0-1,-1 0 1,-1 0 0,0 1-1,0 0 1,-1 0 0,-1 1-1,0 0 1,-1 1 0,0 0 0,0 1-1,-1 0 1,-22-13 0,2 2-6,-2 2-1,0 1 1,-1 2 0,-1 1 0,-74-20-1,56 22-9,-1 3-1,-1 2 1,1 3 0,-1 2-1,0 2 1,-105 13-1,115-5-14,1 2 0,0 2 0,0 2 0,1 2 0,1 2 0,1 2 0,0 1 0,-66 45 0,90-52-234,1 0 0,1 1 0,0 1 1,1 1-1,1 0 0,-19 28 1,29-38 49,0-1-1,1 2 1,0-1 0,0 0 0,1 1 0,0-1-1,0 1 1,0 0 0,1-1 0,-1 13 0,2-14 8,1-1 0,-1 0 1,1 0-1,0 1 0,0-1 0,0 0 1,1 0-1,0 0 0,-1 0 0,1-1 1,1 1-1,-1 0 0,0-1 0,1 1 1,0-1-1,0 0 0,0 0 0,6 5 1,-1-2-289,0-1 0,0 0 0,0 0 0,1-1 0,0 0 0,0-1 0,0 0 0,0 0 0,1-1 1,-1 0-1,11 1 0,53-1-5041</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9:04.580"/>
    </inkml:context>
    <inkml:brush xml:id="br0">
      <inkml:brushProperty name="width" value="0.025" units="cm"/>
      <inkml:brushProperty name="height" value="0.025" units="cm"/>
    </inkml:brush>
  </inkml:definitions>
  <inkml:trace contextRef="#ctx0" brushRef="#br0">6713 594 5541,'-8'-14'-662,"-6"-13"986,-2 2-1,-1-1 1,0 2-1,-35-36 1,20 34-29,0 1-1,-2 2 1,0 1 0,-2 2-1,0 1 1,-76-27 0,-242-52 850,101 48-871,-476-33-1,-266 78-297,613 25 476,1 18 0,2 16-1,3 17 1,-592 191-1,428-50-428,425-157-23,2 5-1,-160 114 1,226-139-19,2 1 0,2 2-1,1 2 1,-59 73 0,85-90 9,0 0 1,1 0-1,1 2 0,1 0 0,1 0 0,2 1 0,0 1 1,2-1-1,1 1 0,1 1 0,-3 42 0,8-37-44,2-1-1,2 1 0,1-1 0,1 0 0,2 0 1,1-1-1,1 0 0,2 0 0,1-1 1,2-1-1,33 55 0,-2-16-196,3-1 1,4-3-1,91 91 0,-46-66 249,3-4 0,3-5 0,4-4 0,4-5 0,2-5 0,3-5 0,202 76 0,-112-66 182,4-9 0,2-9 0,393 45 1,-309-73 411,502-24 1,-480-28 55,-1-14-1,449-118 1,-531 96-404,363-151-1,-467 156-102,-3-6 0,-3-5-1,-3-6 1,124-100-1,-203 141-81,-1-2-1,-2-2 0,-2-2 0,-1-1 1,-2-2-1,35-57 0,-58 79-20,0-1 0,-1 0 0,-1-1 0,-1 0-1,-1 0 1,-1-1 0,-2 0 0,0-1 0,-1 1 0,-2-1 0,0 1 0,-2-1 0,0 0-1,-2 1 1,-1-1 0,-6-26 0,-1 18 24,-2 1-1,0 0 1,-3 1-1,0 0 1,-2 2-1,-1-1 1,-2 2-1,0 1 1,-2 1 0,-40-38-1,4 10-49,-3 3 1,-2 2-1,-102-59 0,33 35 2,-2 6 0,-270-94 1,-312-28-4,386 130-99,-533-28 1,-343 106-5643,764 18 392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20.345"/>
    </inkml:context>
    <inkml:brush xml:id="br0">
      <inkml:brushProperty name="width" value="0.025" units="cm"/>
      <inkml:brushProperty name="height" value="0.025" units="cm"/>
    </inkml:brush>
  </inkml:definitions>
  <inkml:trace contextRef="#ctx0" brushRef="#br0">105 36 18161,'-4'9'1308,"-13"27"158,2 1 0,-11 43 0,14-38-1076,2 0 0,3 0 0,1 0 0,-1 49-1,7-89-368,0-1 1,0 0-1,0 0 0,0 1 0,0-1 0,0 0 0,0 0 0,0 0 0,0 1 0,1-1 0,-1 0 0,1 0 0,-1 0 0,1 0 0,-1 0 0,1 0 0,-1 0 0,1 0 0,0 0 0,0 0 1,-1 0-1,1 0 0,0 0 0,0 0 0,0 0 0,0-1 0,0 1 0,0 0 0,0-1 0,0 1 0,1 0 0,2-1 49,-1 0 1,0 0-1,0 0 0,0 0 0,0-1 1,0 1-1,0-1 0,0 0 0,0 1 1,0-1-1,-1-1 0,4 0 0,11-7 242,-2 0 0,1-1 0,17-14 0,4-6-124,-1-1 0,-1-3 0,-2 0 0,-2-2 0,-1-2 0,-1-1 0,-3 0 0,40-81 0,-54 91-105,-21 48-160,-20 45-489,15-31-559,-31 71-4504,12-37-3221,16-39 565</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9:19.566"/>
    </inkml:context>
    <inkml:brush xml:id="br0">
      <inkml:brushProperty name="width" value="0.025" units="cm"/>
      <inkml:brushProperty name="height" value="0.025" units="cm"/>
    </inkml:brush>
  </inkml:definitions>
  <inkml:trace contextRef="#ctx0" brushRef="#br0">1 137 3651,'0'0'6935,"9"2"-5873,59 11 350,207 28-603,-224-37-864,650 24 1044,-606-37 238,171-38 0,-127 19-830,754-80 2471,7 76-2827,-86 58-41,210 25 275,4-45 137,-484-6-228,-409-1-154,-50-2 20,0 4 1,155 22-1,-238-23-37,0 0 1,0 1-1,0-1 0,0 1 0,0-1 0,0 1 0,-1 0 1,1 0-1,0 0 0,0 0 0,0 0 0,-1 0 1,1 0-1,-1 1 0,1-1 0,-1 1 0,1-1 1,-1 1-1,0-1 0,0 1 0,0 0 0,0 0 1,0-1-1,0 1 0,0 0 0,-1 0 0,1 0 1,-1 0-1,1 3 0,-1-3-76,0 0-1,0 0 1,0 0-1,0 0 1,-1 0 0,1 0-1,-1 0 1,1-1 0,-1 1-1,0 0 1,0 0-1,-1 2 1,0-1-368,0-1-1,1 0 1,-1 0 0,0 0-1,0 0 1,0 0 0,0-1-1,-1 1 1,1-1 0,-4 3-1,-6-2-7874</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9:41.974"/>
    </inkml:context>
    <inkml:brush xml:id="br0">
      <inkml:brushProperty name="width" value="0.025" units="cm"/>
      <inkml:brushProperty name="height" value="0.025" units="cm"/>
    </inkml:brush>
  </inkml:definitions>
  <inkml:trace contextRef="#ctx0" brushRef="#br0">650 251 8968,'-22'80'769,"3"0"0,-10 102-1,1 169-303,18-194-358,-218 1925 678,27-341 1142,109-454-43,71-2-352,34-1049-1149,-8-200-248,1-1 0,1 1 0,2-1 0,19 46-1,-24-70-105,1-1-1,0 0 0,1 0 0,0 0 1,1-1-1,0 0 0,0 0 0,1-1 1,0 0-1,0 0 0,18 12 0,-20-16-29,1 0 0,0-1 0,0 0 0,0 0 0,0 0 0,1-1 0,-1 0 1,1-1-1,-1 1 0,1-1 0,0-1 0,-1 0 0,1 0 0,0 0 0,-1-1 0,1 0 0,0 0 0,9-4 0,-5 0-1,1 0-1,-1 0 1,0-2 0,0 0 0,-1 0 0,0-1 0,0 0 0,-1 0 0,0-2 0,12-13 0,4-7 9,-2-2 1,27-47 0,3-16 37,-5-3 0,58-163 0,46-223 74,-127 395-101,740-2989-87,-614 2242 143,-83-10-31,-83 98 73,-3 544 130,-70-329 1,69 458 28,-2 1 0,-33-76 0,45 129-175,-1 0 1,-2 1-1,0 0 0,-1 1 0,0 0 1,-2 1-1,0 0 0,-1 2 0,-1-1 1,-1 2-1,-29-22 0,35 29-60,-1 2-1,-1 0 1,1 0-1,-1 1 1,0 1-1,0 0 1,-1 0 0,1 2-1,-1-1 1,-24 1-1,18 2-32,0 1 0,1 2 0,-1 0 0,1 0 0,0 2 0,-33 13-1,5 3-191,1 3 0,2 1 0,0 2-1,-75 63 1,23-8-1030,-114 128 0,-64 110-4475,184-208 1457</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9:50.078"/>
    </inkml:context>
    <inkml:brush xml:id="br0">
      <inkml:brushProperty name="width" value="0.025" units="cm"/>
      <inkml:brushProperty name="height" value="0.025" units="cm"/>
    </inkml:brush>
  </inkml:definitions>
  <inkml:trace contextRef="#ctx0" brushRef="#br0">370 136 7175,'-34'38'346,"1"1"1,2 2 0,2 1-1,2 2 1,2 1 0,1 0-1,3 2 1,2 0-1,2 2 1,-13 57 0,12-22 123,3 2 1,5 0-1,3 0 0,4 1 1,9 103-1,0-131-332,1-1-1,3 1 1,3-2-1,2 0 1,3 0 0,2-2-1,35 68 1,-38-90-99,2 0 0,1-1 1,2-1-1,1-1 0,1-1 1,2-2-1,1 0 1,1-2-1,1 0 0,0-2 1,2-2-1,50 27 1,-62-39-69,0 0 0,0-1 0,1-1 0,0-1 0,0-1 0,1 0 0,0-2 0,-1 0 0,1-2 0,0 0 0,0-1 0,0-1 0,0-1 0,0-1 0,0-1 0,-1-1 0,0-1 0,0 0 0,0-1 0,35-20 0,-16 2 451,-1-2 1,-1-2-1,-1-1 1,-2-2-1,-1-1 1,37-50-1,-26 24 76,-2-2 0,-3-2 0,40-87 0,-59 105-327,-1-1 0,-2-1 0,-2 0 0,-2-2 0,-3 1 1,-1-1-1,-3 0 0,-2-1 0,-2 0 0,-2 1 0,-2-1 0,-3 0 1,-2 1-1,-1 0 0,-3 1 0,-27-75 0,12 58-132,-2 2 0,-3 1 0,-3 1 0,-56-77-1,67 108-99,-1 1-1,-1 0 1,-1 2-1,-2 1 0,-1 1 1,0 2-1,-2 1 1,0 1-1,-56-27 0,67 40-70,0 0 0,-1 1 0,0 1 0,0 2 0,0 0 0,0 1 0,-1 0 0,0 2 0,1 1 0,-35 4 0,27 1-180,1 0 0,-1 3 0,1 0-1,1 2 1,-1 1 0,2 1 0,-26 15 0,4 3-844,2 1 1,-81 71-1,-60 87-3204,102-92 484</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9:57.538"/>
    </inkml:context>
    <inkml:brush xml:id="br0">
      <inkml:brushProperty name="width" value="0.025" units="cm"/>
      <inkml:brushProperty name="height" value="0.025" units="cm"/>
    </inkml:brush>
  </inkml:definitions>
  <inkml:trace contextRef="#ctx0" brushRef="#br0">1 1 10154,'0'0'-7816</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9:57.882"/>
    </inkml:context>
    <inkml:brush xml:id="br0">
      <inkml:brushProperty name="width" value="0.025" units="cm"/>
      <inkml:brushProperty name="height" value="0.025" units="cm"/>
    </inkml:brush>
  </inkml:definitions>
  <inkml:trace contextRef="#ctx0" brushRef="#br0">0 0 8200,'0'0'192</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9:58.241"/>
    </inkml:context>
    <inkml:brush xml:id="br0">
      <inkml:brushProperty name="width" value="0.025" units="cm"/>
      <inkml:brushProperty name="height" value="0.025" units="cm"/>
    </inkml:brush>
  </inkml:definitions>
  <inkml:trace contextRef="#ctx0" brushRef="#br0">110 0 11403,'0'0'-1634,"-72"3"-1152,35 26-2724</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9:11.464"/>
    </inkml:context>
    <inkml:brush xml:id="br0">
      <inkml:brushProperty name="width" value="0.025" units="cm"/>
      <inkml:brushProperty name="height" value="0.025" units="cm"/>
    </inkml:brush>
  </inkml:definitions>
  <inkml:trace contextRef="#ctx0" brushRef="#br0">124 5728 7815,'-6'11'3369,"-1"3"-2581,2-3-247,0 0 0,-1 0 0,0-1-1,-1 1 1,0-2 0,-1 1-1,-14 14 1,21-23-512,1-1-1,0 0 1,-1 1-1,1-1 1,-1 0 0,1 1-1,-1-1 1,1 0-1,-1 1 1,1-1-1,-1 0 1,1 0 0,-1 0-1,1 0 1,-1 1-1,0-1 1,1 0-1,-1 0 1,1 0 0,-1 0-1,1 0 1,-1 0-1,1-1 1,-1 1-1,0 0 1,1 0 0,-1 0-1,1 0 1,-1-1-1,1 1 1,-1 0-1,1 0 1,-1-1 0,1 1-1,0 0 1,-1-1-1,1 1 1,-1-1 0,1 1-1,0-1 1,-1 1-1,1 0 1,0-1-1,-1 1 1,1-1 0,0-1-1,-7-28-52,6 25 82,-10-118 346,7-196 0,6 171-315,73-1956 327,-66 1939-383,177-1660 127,-116 1308-39,-40-5 842,-29 465-877,0 28-1135,-3 66-2403,-3 2-1283,-6 8-5835</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9:12.650"/>
    </inkml:context>
    <inkml:brush xml:id="br0">
      <inkml:brushProperty name="width" value="0.025" units="cm"/>
      <inkml:brushProperty name="height" value="0.025" units="cm"/>
    </inkml:brush>
  </inkml:definitions>
  <inkml:trace contextRef="#ctx0" brushRef="#br0">213 1 7431,'-2'0'198,"0"0"0,0 0-1,-1 1 1,1 0 0,0-1-1,0 1 1,0 0 0,0 0 0,0 0-1,0 0 1,0 0 0,1 0 0,-1 1-1,0-1 1,1 1 0,-1-1 0,1 1-1,-1-1 1,1 1 0,0 0 0,-1 0-1,1 0 1,-1 4 0,-20 55 873,18-46-599,-23 95 1108,-16 125 1,4 117-568,5 398-432,41 3-425,-3-528-113,1 202-7,13 526 77,50-4-6,-51-823 214,57 216 1,3-118-1536,25-12-5566,-85-183-1340</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9:13.455"/>
    </inkml:context>
    <inkml:brush xml:id="br0">
      <inkml:brushProperty name="width" value="0.025" units="cm"/>
      <inkml:brushProperty name="height" value="0.025" units="cm"/>
    </inkml:brush>
  </inkml:definitions>
  <inkml:trace contextRef="#ctx0" brushRef="#br0">465 190 15022,'0'-10'155,"-3"-21"-95,0 1 0,-2-1 0,-17-56 0,22 87-62,0 0-1,-1 0 0,1 0 1,0 0-1,0 0 1,0 0-1,-1 0 0,1 0 1,0 0-1,0 0 1,0 0-1,-1 0 0,1 0 1,0 0-1,0 0 1,0 0-1,-1 0 0,1 0 1,0 0-1,0 0 0,0 0 1,-1 0-1,1 0 1,0 0-1,0 0 0,0 0 1,-1 0-1,1 1 1,0-1-1,0 0 0,0 0 1,0 0-1,-1 0 1,1 1-1,0-1 0,0 0 1,0 0-1,0 0 0,0 0 1,0 1-1,0-1 1,0 0-1,0 0 0,-1 0 1,1 1-1,0-1 1,0 0-1,0 0 0,0 0 1,0 1-1,0-1 1,0 0-1,0 0 0,0 1 1,1-1-1,-1 0 1,0 0-1,-6 19-129,-142 961 1155,146-959-989,-73 768 506,32 7-620,-17 214-6,-30 949 2072,90-1943-1983,0-1-6,0 1 1,1 0-1,0 0 0,5 17 0,-6-33-5,0 1 0,0-1 0,0 1 0,0-1 0,0 1 0,0-1-1,0 1 1,0-1 0,0 1 0,1-1 0,-1 1 0,0-1 0,0 1 0,0-1 0,1 1-1,-1-1 1,0 1 0,1-1 0,-1 0 0,0 1 0,1-1 0,-1 0 0,0 1 0,1-1-1,-1 0 1,1 0 0,-1 1 0,1-1 0,-1 0 0,1 0 0,-1 0 0,1 1 0,9-15-386,2-29-359,44-241-6812,-33 175-1131</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9:14.144"/>
    </inkml:context>
    <inkml:brush xml:id="br0">
      <inkml:brushProperty name="width" value="0.025" units="cm"/>
      <inkml:brushProperty name="height" value="0.025" units="cm"/>
    </inkml:brush>
  </inkml:definitions>
  <inkml:trace contextRef="#ctx0" brushRef="#br0">169 0 8616,'-6'11'2370,"-5"12"-2082,1-1 1,1 1-1,2 1 0,0 0 0,-4 26 0,-16 141 1365,22-145-1388,-70 1176 1015,90 5-1189,-8-966-130,71 1268 1696,-72-1464-1634,21 160 214,-21-188-342,2-2-1,2 1 1,1-1 0,17 35-1,-24-62-208,0 0 0,0 0 0,1 0 0,11 13 0,-13-18-168,0 0 0,1 0-1,-1 0 1,0 0-1,1-1 1,0 0-1,4 3 1,7-1-2988</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20.826"/>
    </inkml:context>
    <inkml:brush xml:id="br0">
      <inkml:brushProperty name="width" value="0.025" units="cm"/>
      <inkml:brushProperty name="height" value="0.025" units="cm"/>
    </inkml:brush>
  </inkml:definitions>
  <inkml:trace contextRef="#ctx0" brushRef="#br0">342 163 15054,'0'0'7421,"-9"-9"-4907,8 8-2439,-3-4 112,-1 0 1,1 0 0,-1 1 0,0 0 0,0-1-1,0 2 1,-1-1 0,0 1 0,1 0 0,-1 0-1,0 0 1,-1 1 0,1 0 0,0 0-1,0 1 1,-11-2 0,6 3-139,0 1-1,0-1 1,0 2-1,0 0 1,0 0-1,0 1 1,0 0 0,1 0-1,-1 2 1,1-1-1,0 1 1,0 1-1,1-1 1,0 2-1,0-1 1,0 1-1,1 1 1,0 0 0,0 0-1,-11 15 1,18-21-35,0-1-1,0 1 1,0-1 0,0 1 0,1-1 0,-1 1 0,0-1-1,1 1 1,-1 0 0,1-1 0,-1 1 0,1 0 0,0 0-1,0-1 1,0 1 0,0 0 0,0 3 0,1-4-7,-1 0 1,1 0 0,-1 0-1,1-1 1,0 1 0,-1 0-1,1 0 1,0 0 0,0-1-1,0 1 1,-1 0 0,1-1-1,0 1 1,0 0 0,0-1-1,0 1 1,0-1 0,0 0-1,0 1 1,0-1 0,2 0-1,7 2 39,0-1 0,0-1-1,0 0 1,20-2 0,-18 1 2,124-17 133,-85 10-416,83-3 0,-123 10 142,19 2-112,-29-1 208,-1 0-1,1 0 0,-1 0 0,1 0 0,0 0 0,-1 0 1,1 0-1,0 0 0,-1 1 0,1-1 0,-1 0 0,1 0 1,-1 1-1,1-1 0,0 0 0,-1 1 0,1-1 1,-1 1-1,0-1 0,1 1 0,-1-1 0,1 1 0,-1-1 1,0 1-1,1-1 0,-1 1 0,0-1 0,1 1 0,-1 0 1,0-1-1,0 1 0,0 0 0,0 0 0,-2 2 710,-4-9-259,-3-9 58,-7-82 354,11 62-480,-10-42-1,56 93-384,30 5-1771,-60-19 970,0 0 0,0 0 0,0-1 0,0-1 1,1 0-1,-1 0 0,0-1 0,12-2 0,-3-8-8125</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9:59.036"/>
    </inkml:context>
    <inkml:brush xml:id="br0">
      <inkml:brushProperty name="width" value="0.025" units="cm"/>
      <inkml:brushProperty name="height" value="0.025" units="cm"/>
    </inkml:brush>
  </inkml:definitions>
  <inkml:trace contextRef="#ctx0" brushRef="#br0">856 244 5477,'-61'-50'1281,"-4"5"-1120,2 7-97,-1 8-32,5 6-32,-3 3 64,4 3-64,-2 6 32,-1 7-64,-9 5-32,-1 12-193,-6 21-1376,-7 12-225</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39:59.764"/>
    </inkml:context>
    <inkml:brush xml:id="br0">
      <inkml:brushProperty name="width" value="0.025" units="cm"/>
      <inkml:brushProperty name="height" value="0.025" units="cm"/>
    </inkml:brush>
  </inkml:definitions>
  <inkml:trace contextRef="#ctx0" brushRef="#br0">524 1013 1313,'-81'148'167,"6"3"-1,6 4 0,8 2 1,6 3-1,-41 206 1,58-149-177,10 2 1,9 1-1,17 374 1,16-434-108,7 0 0,6-2 0,97 306 0,227 433 644,-96-350 201,-165-377-633,126 177 0,-174-287-202,3-2 0,3-1 0,2-3-1,2-2 1,81 61 0,-96-86 60,1-2 1,1-1-1,1-2 0,1-2 0,1-2 1,0-2-1,1-1 0,1-3 0,84 14 1,-34-17 174,0-5 1,1-3-1,-1-4 1,0-5-1,140-28 1,-98 4-36,-2-6 0,-1-5-1,137-66 1,-160 55 124,-2-4 0,-4-5 1,-2-5-1,-3-4 0,-3-4 0,-4-4 0,-3-5 1,-4-3-1,-4-3 0,-5-4 0,-3-4 0,-5-2 1,-4-3-1,-5-3 0,-4-3 0,-5-2 0,-6-1 0,59-232 1,-69 159 252,-8-1 0,-8-1-1,-9-1 1,-24-322 0,-166-744-262,76 754-185,-47 1 19,111 395-29,-4 3 1,-95-155-1,97 191-10,-3 1 1,-3 3-1,-2 2 1,-91-81 0,97 103-28,-2 1 0,-1 3 1,-2 2-1,-1 2 0,-1 3 1,-2 2-1,-92-31 0,77 37-45,-1 2 0,-1 3 0,0 4-1,0 3 1,-132 3 0,104 11 9,0 4 1,0 5-1,2 3 0,0 6 1,2 3-1,1 4 0,1 5 1,2 3-1,-122 75 0,73-24-21,4 6 0,4 6 0,5 6-1,-168 184 1,105-74-2414,-280 423-1,296-367-995</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1:26.146"/>
    </inkml:context>
    <inkml:brush xml:id="br0">
      <inkml:brushProperty name="width" value="0.025" units="cm"/>
      <inkml:brushProperty name="height" value="0.025" units="cm"/>
    </inkml:brush>
  </inkml:definitions>
  <inkml:trace contextRef="#ctx0" brushRef="#br0">5243 544 6919,'0'-11'694,"0"-1"0,-1 1 0,0 0 0,0-1 0,-5-14 0,4 22-712,1-1 0,-2 1 1,1 0-1,0 0 0,-1 0 1,0 0-1,0 1 0,0-1 1,0 1-1,0-1 0,-1 1 0,1 0 1,-1 1-1,0-1 0,-8-4 1,-29-11 133,-1 2 1,0 1-1,-1 3 1,-87-15 0,61 14 314,-630-100 1185,560 93-1588,-1219-118 2294,21 110-1383,1262 28-794,-70 2 104,0 7-1,0 6 1,1 6 0,-169 48 0,281-60-206,0 1-1,0 1 1,1 2 0,-43 24-1,66-32-43,0 0-1,0 0 1,1 1-1,0 0 1,0 0-1,0 1 1,1 0-1,0 0 1,1 0-1,-1 1 1,1 0-1,1 0 1,-1 0-1,1 1 0,1-1 1,0 1-1,0 0 1,1 0-1,0 0 1,-2 17-1,4-15 1,0-1-1,0 1 0,1-1 1,0 0-1,0 0 0,2 1 1,-1-1-1,1 0 1,0-1-1,1 1 0,0 0 1,10 14-1,-5-12 0,0 0-1,1 0 1,1-1-1,0 0 1,0-1 0,1 0-1,0-1 1,14 9 0,17 7 28,1-2 0,1-2 0,81 27 1,151 27 134,-245-67-150,302 62 114,4-15 0,387 14 0,690-41 70,-1386-28-194,1036-19 122,-6-86-283,-998 96 113,160-32-35,-184 32 92,-1-1-1,-1-2 1,63-30-1,-93 39-1,0 1 1,0-1-1,0-1 0,-1 1 0,1-1 0,-1 1 0,0-1 0,0 0 0,0-1 1,-1 1-1,0-1 0,4-5 0,-6 8 2,0 0-1,-1-1 1,1 1-1,0-1 1,-1 1 0,1-1-1,-1 1 1,0-1-1,0 0 1,0 1 0,0-1-1,-1 1 1,1-1 0,-1 0-1,1 1 1,-1-1-1,0 1 1,0 0 0,0-1-1,0 1 1,0 0-1,-1-1 1,1 1 0,-1 0-1,1 0 1,-1 0-1,0 0 1,-2-2 0,-15-11 43,-1 1 1,0 0 0,0 2-1,-1 0 1,-1 1 0,0 2-1,-38-12 1,32 10 45,-174-59 551,-3 9 0,-240-40 0,-432-5-1447,444 71-6543,236 12-3470</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21.694"/>
    </inkml:context>
    <inkml:brush xml:id="br0">
      <inkml:brushProperty name="width" value="0.025" units="cm"/>
      <inkml:brushProperty name="height" value="0.025" units="cm"/>
    </inkml:brush>
  </inkml:definitions>
  <inkml:trace contextRef="#ctx0" brushRef="#br0">574 264 6342,'0'0'881,"0"-11"672,0 3-1406,1-12 1538,0 1 0,-5-31 1,3 43-1346,0 0 0,-1 1 0,0-1 0,0 0 1,0 1-1,-1-1 0,0 1 0,0 0 1,-1-1-1,0 2 0,0-1 0,-6-6 0,2 4-151,1 2 1,-2-1-1,1 2 0,-1-1 0,0 1 0,0 0 0,0 0 0,-1 1 0,1 1 0,-1 0 0,0 0 0,0 1 0,0 0 1,-1 0-1,1 1 0,-17 1 0,15 0-174,-1 1 0,1 1 0,0 0 1,-1 0-1,1 1 0,0 1 0,0 0 0,1 0 1,-1 1-1,1 1 0,0 0 0,0 0 0,-13 12 1,8-4-9,1 1 1,0 1 0,1 1-1,1 0 1,0 1 0,1 0-1,1 1 1,1 0 0,1 0-1,1 1 1,-7 24 0,8-20 3,1 1 1,1 0 0,1 0-1,2 1 1,0-1-1,2 1 1,0 0 0,2-1-1,6 30 1,-5-41-19,0-1 0,2 1 0,-1-1-1,2 0 1,-1-1 0,2 1 0,0-1 0,0 0 0,1-1 0,0 1 0,1-2-1,1 1 1,0-1 0,0-1 0,0 0 0,1 0 0,1-1 0,0 0 0,0-1-1,25 11 1,-19-12 0,0 0 0,0 0-1,0-2 1,1 0 0,0-2-1,0 0 1,0 0 0,0-2-1,0-1 1,0 0 0,0-1-1,-1-1 1,1-1 0,-1-1-1,20-7 1,-5-2 31,0-2 1,0-2-1,-2-1 1,0-1-1,-1-2 0,-1-1 1,-2-1-1,0-1 1,-1-2-1,-2 0 0,-1-2 1,-1-1-1,23-40 1,-37 55 57,0-1 0,-1 1 0,-1-1 0,0-1 0,-1 1 0,-1-1 0,3-21-1,-6 31 12,0 0-1,-1 0 1,0 0-1,0-1 0,-1 1 1,1 0-1,-2 0 1,1 0-1,-1 0 0,0 0 1,0 0-1,-1 1 1,0-1-1,0 1 0,-1-1 1,0 1-1,0 0 1,0 0-1,-8-7 0,-1 2 2,0 1 0,0 1 0,-1 0 0,-1 1 0,0 0 0,0 1 0,0 1 0,-1 0 0,0 1 0,0 1 0,0 1 0,0 0 0,-1 1-1,1 1 1,-1 0 0,1 1 0,-22 3 0,-1 1-30,-1 2-1,1 2 1,1 2-1,-1 1 1,2 2-1,-39 19 1,31-12-194,0 3 1,1 1-1,-69 52 1,110-74-113,-1 1 0,0 0 0,1-1 1,-1 2-1,1-1 0,0 0 0,0 0 0,1 1 1,-1 0-1,1 0 0,-1-1 0,1 1 0,0 0 1,1 1-1,-1-1 0,-1 5 0,3-8 59,0-1 0,0 1 1,0 0-1,1 0 0,-1 0 0,0-1 0,0 1 0,0 0 0,1-1 0,-1 1 0,0 0 1,0-1-1,1 1 0,-1 0 0,1-1 0,-1 1 0,1 0 0,-1-1 0,1 1 0,-1-1 1,1 1-1,-1-1 0,1 1 0,0-1 0,-1 0 0,1 1 0,0-1 0,-1 0 0,1 1 1,0-1-1,0 0 0,-1 0 0,1 0 0,0 0 0,0 1 0,-1-1 0,1 0 0,0 0 1,0-1-1,-1 1 0,1 0 0,0 0 0,0 0 0,-1 0 0,1-1 0,1 1 0,5-1-1577,31 1-8853</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00.453"/>
    </inkml:context>
    <inkml:brush xml:id="br0">
      <inkml:brushProperty name="width" value="0.025" units="cm"/>
      <inkml:brushProperty name="height" value="0.025" units="cm"/>
    </inkml:brush>
  </inkml:definitions>
  <inkml:trace contextRef="#ctx0" brushRef="#br0">3433 180 8520,'-320'0'3394,"-197"-4"-1359,264-9-1739,-102-2 376,278 16-548,1 4 0,-125 23 0,27 11-73,1 7 0,-263 109-1,339-112-22,1 4 0,3 4 0,2 5 0,3 3 0,-137 120 0,206-162 6,1 1 0,1 2 0,0-1-1,-25 42 1,35-49-26,0 1 0,1 1 0,0-1 0,1 1 0,1 0 0,0 0 0,1 0 0,1 1 0,0-1 0,0 17 0,2-10 41,1 0 1,1 0-1,1 1 1,1-1 0,1-1-1,0 1 1,2-1-1,0 0 1,2 0-1,0-1 1,1 0 0,1-1-1,21 29 1,-5-14-17,1-2 1,1 0-1,2-2 0,1-1 1,1-2-1,2-1 1,0-2-1,1-1 1,2-2-1,64 25 1,34 4 43,246 55-1,-341-94-80,1006 209 40,12-77 83,691-75 746,-1526-77-828,-1-10-1,-1-10 1,-2-9-1,-1-10 1,312-113-1,-428 124-28,-2-4 0,104-61 0,-163 79 19,-1-2 1,-1-3 0,-1 0 0,-2-3-1,-1-1 1,-1-1 0,33-45 0,-55 61 22,0-1 1,-1 0 0,-1-1-1,-1 0 1,0-1 0,-2 0 0,-1 0-1,0-1 1,-2 0 0,0 0-1,-1-1 1,-2 1 0,0-1 0,-1 1-1,-2-1 1,0 0 0,-1 1-1,-2-1 1,0 1 0,-1 0 0,-1 0-1,-1 1 1,-1 0 0,-1 0-1,-19-32 1,-2 7-49,-2 1 1,-2 2-1,-2 1 0,-1 1 0,-2 3 0,-2 1 1,-62-43-1,17 22-35,-1 4 1,-4 3-1,-98-38 1,21 22 12,-3 8 0,-301-64 0,-372 9 304,-65 95-112,2 84-130,818-55-71,-470 41-2072,362-42-1850</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44.720"/>
    </inkml:context>
    <inkml:brush xml:id="br0">
      <inkml:brushProperty name="width" value="0.025" units="cm"/>
      <inkml:brushProperty name="height" value="0.025" units="cm"/>
    </inkml:brush>
  </inkml:definitions>
  <inkml:trace contextRef="#ctx0" brushRef="#br0">507 65 10570,'-16'7'210,"-1"1"1,1 1-1,1 0 1,-1 1-1,2 0 1,-1 2-1,2-1 1,-1 2-1,2 0 0,-18 21 1,-3 11-79,2 2 1,-27 53-1,25-38 185,2 1 1,4 2-1,2 0 0,3 2 1,3 0-1,3 2 0,3 0 1,-7 105-1,19-152-248,1 0 0,1 0 1,1 0-1,1 0 0,1 0 0,1-1 0,11 33 1,-11-42-68,1 0 1,0-1-1,0 1 1,1-2 0,1 1-1,0-1 1,0 0-1,1 0 1,0-1 0,1 0-1,0-1 1,0 0-1,1 0 1,12 5-1,-4-3 0,1-2-1,0 0 1,1-1-1,0-1 1,0-2-1,0 1 1,1-2-1,-1-1 1,1-1-1,0-1 0,-1 0 1,37-7-1,-5-2 348,0-3 0,-1-2 0,99-41 0,-37 5-13,-3-5 1,-2-5-1,-3-5 0,-3-4 1,-3-4-1,148-142 0,-219 185-297,-1-1-1,-1-1 1,-2-1-1,-1-1 1,-2-1-1,30-67 1,-45 85-20,-1-1 1,0 0 0,-1 0-1,-1-1 1,-1 1 0,-1-1 0,0-26-1,-2 32-9,-1 0 0,-1 0 0,0 0 0,-1 1-1,0-1 1,-1 1 0,-1 0 0,0 0 0,0 0-1,-1 0 1,-13-18 0,9 16 6,-1 0 0,-1 1 0,0 0 0,-1 1 0,0 1 0,-1 0 0,-1 0 0,1 2 0,-31-16 0,22 15-32,-1 1-1,-1 1 0,1 1 1,-1 1-1,0 1 1,-32-2-1,10 5-117,1 2-1,0 2 1,0 2 0,0 2 0,0 2-1,1 2 1,-52 19 0,-181 86-2022,111-42-2473,61-34-3219</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45.407"/>
    </inkml:context>
    <inkml:brush xml:id="br0">
      <inkml:brushProperty name="width" value="0.025" units="cm"/>
      <inkml:brushProperty name="height" value="0.025" units="cm"/>
    </inkml:brush>
  </inkml:definitions>
  <inkml:trace contextRef="#ctx0" brushRef="#br0">1 1374 13453,'10'-9'-6,"653"-581"5005,41 32-4328,-576 466-597,31-24-2294,-159 116 2180,0 0 1,1 0-1,-1 0 1,0 0 0,0 0-1,1 0 1,-1 0-1,0 0 1,0-1-1,0 1 1,1 0-1,-1 0 1,0 0 0,0 0-1,0 0 1,1 0-1,-1 0 1,0 0-1,0-1 1,0 1-1,1 0 1,-1 0 0,0 0-1,0 0 1,0-1-1,0 1 1,0 0-1,0 0 1,1 0-1,-1 0 1,0-1 0,0 1-1,0 0 1,0 0-1,0-1 1,0 1-1,0 0 1,0 0-1,0 0 1,0-1 0,0 1-1,0 0 1,0 0-1,0-1 1,0 1-1,0 0 1,0 0 0,0 0-1,0-1 1,0 1-1,-1 0 1,1 0-1,0 0 1,0-1-1,-16 5-2066,-32 15-2133</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45.765"/>
    </inkml:context>
    <inkml:brush xml:id="br0">
      <inkml:brushProperty name="width" value="0.025" units="cm"/>
      <inkml:brushProperty name="height" value="0.025" units="cm"/>
    </inkml:brush>
  </inkml:definitions>
  <inkml:trace contextRef="#ctx0" brushRef="#br0">69 14 12107,'0'0'1735,"9"-2"-1051,-1 0-473,-1 0 78,1 0 0,0 0 0,-1 1 0,16-1 0,-22 2-270,1 0-1,0 0 1,0 0-1,-1 0 1,1 0-1,0 1 1,-1-1 0,1 1-1,0-1 1,-1 1-1,1-1 1,-1 1-1,1 0 1,-1 0-1,1 0 1,-1 0 0,1 0-1,-1 0 1,0 0-1,0 1 1,0-1-1,1 0 1,-1 1-1,-1-1 1,1 1-1,0-1 1,0 1 0,0-1-1,-1 1 1,2 2-1,0 9 46,0 1 1,-1-1-1,0 0 0,-1 0 0,-1 1 0,0-1 1,0 0-1,-2 0 0,-6 25 0,-7 10 316,-28 57-1,23-56-274,-4 6-26,13-30-53,1 0 1,1 1 0,1 0 0,1 1 0,-7 39 0,15-65-26,0 0-1,0-1 1,0 1 0,0 0-1,0 0 1,0 0 0,0-1 0,0 1-1,0 0 1,0 0 0,0-1-1,0 1 1,1 0 0,-1 0 0,0-1-1,1 1 1,-1 0 0,0 0-1,1-1 1,-1 1 0,1 0 0,-1-1-1,1 1 1,-1-1 0,1 1-1,0-1 1,-1 1 0,1-1 0,-1 1-1,1-1 1,0 0 0,0 1-1,-1-1 1,1 0 0,0 1-1,0-1 1,-1 0 0,1 0 0,0 0-1,0 0 1,-1 0 0,1 0-1,0 0 1,0 0 0,1 0 0,40-12 169,-7-5-51,1-1-1,56-41 1,-25 15-91,248-147-425,-10 6-3482,-118 66-1710</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46.339"/>
    </inkml:context>
    <inkml:brush xml:id="br0">
      <inkml:brushProperty name="width" value="0.025" units="cm"/>
      <inkml:brushProperty name="height" value="0.025" units="cm"/>
    </inkml:brush>
  </inkml:definitions>
  <inkml:trace contextRef="#ctx0" brushRef="#br0">17 1 13004,'0'0'7271,"12"51"-6310,-20 1-448,2 10-385,-1 5-32,1 2-32,4-2 0,2-7-32,0-6-192,15-13-993,3-14-1346,5-19-3426</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46.712"/>
    </inkml:context>
    <inkml:brush xml:id="br0">
      <inkml:brushProperty name="width" value="0.025" units="cm"/>
      <inkml:brushProperty name="height" value="0.025" units="cm"/>
    </inkml:brush>
  </inkml:definitions>
  <inkml:trace contextRef="#ctx0" brushRef="#br0">208 0 18417,'-17'8'956,"13"-6"-866,-22 11 495,1 1 1,-35 24 0,54-35-550,0 1 0,1 0 0,0 1 0,0-1 0,0 1 0,0 0-1,0 0 1,1 1 0,0 0 0,0-1 0,1 1 0,0 0 0,0 1 0,0-1 0,1 0 0,0 1 0,0 0 0,-2 10 0,5-16-40,-1 0 0,1 0 0,-1 0 0,1 0-1,-1 0 1,1 0 0,0 0 0,0 0 0,-1 0 0,1 0-1,0 0 1,0-1 0,0 1 0,0 0 0,0-1 0,0 1-1,0-1 1,0 1 0,0-1 0,0 1 0,1-1-1,-1 0 1,0 1 0,0-1 0,0 0 0,0 0 0,1 0-1,-1 0 1,0 0 0,0 0 0,0 0 0,0 0-1,1-1 1,1 0 0,47-8 49,38-25 174,-70 25-217,0 1 1,0 1 0,1 1-1,-1 0 1,1 2 0,1 0 0,21-1-1,-40 5-4,0 0-1,1-1 1,-1 1-1,1 0 0,-1 1 1,1-1-1,-1 0 1,1 0-1,-1 1 1,1-1-1,-1 1 1,0-1-1,1 1 0,-1-1 1,0 1-1,1 0 1,-1 0-1,0 0 1,0 0-1,0 0 1,0 0-1,0 0 0,0 0 1,0 0-1,0 0 1,0 1-1,0-1 1,-1 0-1,1 0 1,0 1-1,-1-1 0,1 1 1,-1-1-1,0 0 1,1 1-1,-1-1 1,0 1-1,0-1 1,0 1-1,0-1 0,0 1 1,0-1-1,-1 3 1,0 4 66,-1 0 0,0 1 0,-1-1 0,1 0 0,-1 0 0,-7 11 1,-6 11 50,0-1 1,-2-2 0,-2 1 0,0-2 0,-1-1 0,-50 45 0,70-70-112,1 1-1,-1 0 1,1-1 0,-1 1 0,0-1-1,1 1 1,-1-1 0,0 1-1,1-1 1,-1 0 0,0 1-1,0-1 1,1 0 0,-1 1 0,0-1-1,0 0 1,0 0 0,1 0-1,-1 0 1,0 0 0,0 0 0,-1 0-1,-1-15-564,16-26-1424,42-82-5900,-19 43-347</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9.667"/>
    </inkml:context>
    <inkml:brush xml:id="br0">
      <inkml:brushProperty name="width" value="0.025" units="cm"/>
      <inkml:brushProperty name="height" value="0.025" units="cm"/>
    </inkml:brush>
  </inkml:definitions>
  <inkml:trace contextRef="#ctx0" brushRef="#br0">36 66 17008,'0'0'11195,"0"9"-10677,-2 28 300,-12 62 1,6-59-517,-3 74 1,11-114-304,0 1 1,0 0 0,0 0 0,0 0-1,0 0 1,0 0 0,0 0 0,0 0-1,1 0 1,-1 0 0,0 0 0,1 0-1,-1-1 1,0 1 0,1 0-1,-1 0 1,1 0 0,-1 0 0,1-1-1,0 1 1,0 1 0,0-2 5,-1 0-1,1 0 1,0 0 0,0 0 0,-1 1-1,1-1 1,0 0 0,-1 0 0,1 0-1,0-1 1,0 1 0,-1 0-1,1 0 1,0 0 0,-1 0 0,1-1-1,0 1 1,-1 0 0,1 0 0,-1-1-1,2 0 1,1-1 4,1-1 0,-1 1 0,0-1 0,1 0 0,-2 0 0,1 0 0,5-7 0,-3-1-79,-1 0 0,0 0 0,-1 0 0,0 0 0,-1-1-1,0 1 1,-1-1 0,0 0 0,0 1 0,-3-20-1,2 6-112,27 58-495,-24-29 708,0 0 1,0-1 0,0 1-1,0-1 1,1 0-1,-1 0 1,1 0-1,0-1 1,0 1 0,0-1-1,0 0 1,0 0-1,1 0 1,-1-1-1,0 1 1,1-1-1,-1 0 1,1-1 0,0 1-1,-1-1 1,1 0-1,-1 0 1,1 0-1,0 0 1,-1-1 0,1 0-1,-1 0 1,1 0-1,-1-1 1,1 1-1,-1-1 1,0 0-1,0 0 1,0-1 0,0 1-1,0-1 1,-1 0-1,1 0 1,5-6-1,5-5 154,-1 0 0,-1-2 0,0 1 0,14-25 0,-21 30-122,0 0 0,0 1 0,-1-1-1,-1-1 1,0 1 0,0-1 0,0 1-1,-2-1 1,2-16 0,-3 27-62,0-1 1,0 1-1,0 0 1,0-1-1,0 1 1,0 0-1,0-1 1,0 1 0,0 0-1,0-1 1,-1 1-1,1 0 1,0 0-1,0-1 1,0 1-1,0 0 1,-1-1-1,1 1 1,0 0-1,0 0 1,0-1-1,-1 1 1,1 0-1,0 0 1,0 0-1,-1-1 1,1 1-1,0 0 1,-1 0-1,1 0 1,0 0-1,0 0 1,-1 0 0,1-1-1,0 1 1,-1 0-1,1 0 1,0 0-1,-1 0 1,1 0-1,0 0 1,-1 0-1,1 0 1,0 0-1,-1 1 1,1-1-1,0 0 1,-1 0-1,1 0 1,0 0-1,-1 0 1,1 1-1,-18 10-150,10-1 138,1 1 0,0 0-1,0 0 1,1 0 0,0 1 0,1 0-1,-4 12 1,-23 92 46,30-108-39,-3 9 8,1 1 0,1 0 0,0 0 0,1 35 1,2-52-7,0 0 0,0 1 0,0-1 0,0 0 0,0 0 0,0 0 0,1 0 0,-1 0 0,0 0 0,1 0 0,-1 0 0,1 0 0,-1 0 1,1 0-1,-1 0 0,1 0 0,0-1 0,0 1 0,-1 0 0,1 0 0,0-1 0,0 1 0,0 0 0,0-1 0,0 1 0,-1-1 0,1 1 0,0-1 0,2 1 0,1 0-7,-1-1-1,0 0 0,0 0 0,0 0 0,0-1 0,0 1 1,0-1-1,0 0 0,0 1 0,5-3 0,4-3-425,0 1 1,0-2-1,-1 1 0,11-9 0,15-17-3685,-3-4-3326,-2-2-5301</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21.512"/>
    </inkml:context>
    <inkml:brush xml:id="br0">
      <inkml:brushProperty name="width" value="0.025" units="cm"/>
      <inkml:brushProperty name="height" value="0.025" units="cm"/>
    </inkml:brush>
  </inkml:definitions>
  <inkml:trace contextRef="#ctx0" brushRef="#br0">149 99 8904,'4'-9'4228,"-3"4"-3699,16-41 1697,-16 43-1910,1 1 0,-1-1 0,0 0 0,1 0 0,-1 1 0,1-1 0,0 1 0,0 0 0,0-1 0,0 1 0,0 0 0,0 0 0,1 0 1,4-2-1,-5 31 591,-4 7-285,-2 0 0,-1-1 1,-11 40-1,-8 51 925,17-49-581,3 0 0,4 0 1,11 87-1,-11-161-952,0-1 1,0 1 0,0-1-1,0 1 1,0-1 0,1 1-1,-1-1 1,0 0-1,0 1 1,0-1 0,0 1-1,0-1 1,0 1 0,-1-1-1,1 1 1,0-1-1,0 1 1,0-1 0,0 0-1,0 1 1,-1-1-1,1 1 1,0-1 0,0 0-1,-1 1 1,1-1 0,0 1-1,-1-1 1,1 0-1,0 0 1,-1 1 0,1-1-1,0 0 1,-1 1 0,1-1-1,-1 0 1,1 0-1,0 0 1,-1 0 0,1 1-1,-1-1 1,0 0-1,-23-10 1120,-21-28 435,36 28-1580,1 0 0,1 0 0,0-1 0,0 0 0,1 0 0,1-1 0,0 1 0,0-1 0,1 0 0,1-1 0,0 1 1,1-1-1,0 1 0,1-1 0,0 0 0,1 1 0,0-1 0,3-15 0,-1 22-178,0 0 0,1 1 0,-1-1 0,1 1 0,0 0 0,1 0 0,-1 0 0,1 0 0,0 0-1,0 1 1,1 0 0,-1 0 0,1 0 0,0 0 0,0 1 0,6-4 0,13-5-1760,0 0-1,34-11 1,-38 15 772,116-42-9361,-65 25 2087</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47.069"/>
    </inkml:context>
    <inkml:brush xml:id="br0">
      <inkml:brushProperty name="width" value="0.025" units="cm"/>
      <inkml:brushProperty name="height" value="0.025" units="cm"/>
    </inkml:brush>
  </inkml:definitions>
  <inkml:trace contextRef="#ctx0" brushRef="#br0">122 1 15983,'-2'9'1089,"-9"25"39,2 0-1,-5 37 0,13-60-977,-1 1 0,2 0-1,-1 0 1,2-1 0,0 1-1,0 0 1,1 0 0,0-1 0,1 1-1,8 21 1,23 24-15,-26-44-382,0-1-1,-1 1 0,0 0 1,-1 1-1,8 23 0,-14-36 197,0-1 0,0 1 0,0-1 0,1 0 1,-1 1-1,0-1 0,0 1 0,0-1 0,0 0 0,0 1 0,0-1 0,0 1 0,0-1 0,0 0 0,0 1 0,0-1 0,0 1 0,0-1 0,0 1 0,0-1 0,0 0 0,0 1 0,0-1 0,-1 1 0,1-1 1,0 0-1,0 1 0,-1-1 0,1 0 0,0 1 0,0-1 0,-1 0 0,1 1 0,0-1 0,-1 0 0,1 0 0,0 1 0,-1-1 0,-17-7-414,-16-22 574,8 2 35,12 15 256,2-1-1,0 0 1,0 0 0,1-1-1,1 0 1,0-1 0,-10-22 0,20 35-351,-1 1 0,1 0 0,-1 0 0,1 0 0,-1 0 1,1 0-1,0 0 0,0-1 0,0 1 0,0 0 0,0 0 1,0 0-1,0-1 0,0 1 0,0 0 0,0 0 0,1 0 1,-1 0-1,0 0 0,1-1 0,-1 1 0,1 0 0,-1 0 0,1 0 1,0 0-1,-1 0 0,1 0 0,0 0 0,0 1 0,0-1 1,0 0-1,0 0 0,0 1 0,0-1 0,0 0 0,0 1 1,0-1-1,0 1 0,2-1 0,5-1-6,0 0 0,0 0 0,1 1 0,15 0 0,-3 0 12,6-3-1496,45-11 0,-17-2-4031</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47.508"/>
    </inkml:context>
    <inkml:brush xml:id="br0">
      <inkml:brushProperty name="width" value="0.025" units="cm"/>
      <inkml:brushProperty name="height" value="0.025" units="cm"/>
    </inkml:brush>
  </inkml:definitions>
  <inkml:trace contextRef="#ctx0" brushRef="#br0">0 212 10762,'4'-12'1623,"1"0"-1108,0-1 0,1 0 0,1 1 0,0 0 0,0 1 0,1 0 0,1 0 0,0 0 0,0 1 0,1 1-1,0 0 1,19-13 0,-23 17-212,1 0 0,0 0 0,0 1 0,1 0 0,-1 0-1,1 0 1,0 1 0,0 1 0,0-1 0,16-2 0,-22 5-295,-1 0 0,0 0 0,0 0 1,0 1-1,0-1 0,0 0 1,0 0-1,0 1 0,0-1 1,0 1-1,0-1 0,0 1 1,-1-1-1,1 1 0,0 0 1,0-1-1,0 1 0,-1 0 1,1 0-1,0 0 0,-1-1 0,1 1 1,-1 0-1,1 0 0,-1 0 1,1 0-1,-1 0 0,1 0 1,-1 0-1,0 0 0,0 0 1,1 0-1,-1 0 0,0 0 1,0 0-1,0 2 0,-4 45 69,-4-18 55,-2 0-1,0-1 1,-28 51-1,25-54-95,0 0 0,2 1-1,1 0 1,-12 54 0,21-78-42,1-1 0,-1 1 1,1 0-1,-1 0 0,1-1 1,0 1-1,0 0 0,0 0 1,0-1-1,1 1 0,-1 0 1,1 0-1,0-1 1,0 1-1,0 0 0,0-1 1,0 1-1,0-1 0,1 1 1,-1-1-1,3 3 0,-1-3-51,1 0 0,-1-1-1,1 1 1,-1-1 0,1 0 0,0 0-1,-1 0 1,1 0 0,0 0-1,0-1 1,0 0 0,0 0-1,-1 0 1,1 0 0,5-1 0,3-1-477,1 1 0,-1-2 0,0 0 0,1 0 0,-2-1 0,18-8 0,-1-2-2987,38-27 1,13-16-5630</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47.865"/>
    </inkml:context>
    <inkml:brush xml:id="br0">
      <inkml:brushProperty name="width" value="0.025" units="cm"/>
      <inkml:brushProperty name="height" value="0.025" units="cm"/>
    </inkml:brush>
  </inkml:definitions>
  <inkml:trace contextRef="#ctx0" brushRef="#br0">239 94 15471,'-28'19'789,"1"1"0,0 1 0,-36 39 0,52-50-521,1 2 0,1-1 0,0 1-1,1 1 1,0 0 0,0 0 0,2 0-1,0 1 1,0 0 0,-4 19-1,9-31-244,1 1-1,-1-1 0,1 0 1,-1 0-1,1 0 1,0 0-1,0 1 0,0-1 1,0 0-1,1 0 0,-1 0 1,0 0-1,1 1 0,0-1 1,-1 0-1,1 0 0,0 0 1,0 0-1,0 0 0,2 2 1,-1-3-18,-1 0 0,1 1 0,-1-1 0,1 0 0,0 0 0,0-1 0,0 1 0,0 0 0,0-1 0,0 1 0,-1-1 0,1 1 0,0-1 0,1 0 0,-1 0 0,0 0 0,3 0 0,5-2 25,0 0-1,0 0 1,0-1-1,0 0 1,0-1-1,-1 0 0,13-7 1,6-6 41,0-1 0,-2-2 0,0 0-1,25-27 1,-36 31-44,0 0 1,-1-1-1,0 0 0,-2-1 0,0-1 0,-1 0 0,9-24 0,-17 37 17,-1-1-1,0 1 1,0 0-1,-1-1 1,0 0-1,0 1 1,0-1-1,-1-10 1,0 15-25,-1 0 0,1 0 0,0 1 0,-1-1 0,1 0 0,-1 0 0,1 0 0,-1 1 0,0-1 0,0 0 0,0 1 0,0-1 0,0 0 0,0 1 0,-1-1 0,1 1 0,0 0 0,-1 0 0,1-1 0,-1 1 0,1 0 0,-1 0 0,0 0 0,1 0 1,-1 1-1,0-1 0,0 0 0,1 1 0,-1-1 0,0 1 0,0 0 0,-2-1 0,-7 1-24,-1 0 1,1 1-1,0 0 1,0 0 0,0 2-1,0-1 1,0 1-1,0 1 1,0 0 0,1 0-1,0 1 1,0 0-1,0 1 1,0 0 0,-9 9-1,10-8-179,-1 1 0,1 0 0,1 0 1,0 1-1,0 0 0,0 0 0,1 1 0,1 0 0,0 0 0,0 0 0,1 1 0,0 0 0,1 0 0,-4 14 0,7-23-44,1 0 0,-1 0-1,1 1 1,0-1 0,-1 0-1,1 0 1,0 0-1,0 0 1,0 1 0,1-1-1,-1 0 1,0 0 0,1 0-1,0 0 1,-1 0-1,1 0 1,0 0 0,0 0-1,0 0 1,0 0 0,0 0-1,1-1 1,-1 1 0,1 0-1,-1-1 1,3 3-1,28 6-5862</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49.332"/>
    </inkml:context>
    <inkml:brush xml:id="br0">
      <inkml:brushProperty name="width" value="0.025" units="cm"/>
      <inkml:brushProperty name="height" value="0.025" units="cm"/>
    </inkml:brush>
  </inkml:definitions>
  <inkml:trace contextRef="#ctx0" brushRef="#br0">0 256 9961,'0'-5'499,"1"0"0,0-1 0,0 1 0,1-1 0,-1 1 0,1 0 0,0 0 0,1 0-1,-1 0 1,1 0 0,0 1 0,0-1 0,0 1 0,1 0 0,4-5 0,9-7 247,0 1 0,24-17 0,-24 19 25,-2 1-410,0 1 0,0 0 0,1 1 0,0 0 0,1 2-1,0 0 1,1 1 0,-1 0 0,23-4 0,-39 11-362,0-1 0,1 1 0,-1 0 0,1 0 0,-1 0 0,0 0 0,1 0 0,-1 0 0,1 0 0,-1 0 0,0 0 0,1 1 0,-1-1 0,0 0 0,1 1 0,-1-1 0,0 1 0,0 0 0,1-1 0,-1 1 0,0 0 1,0 0-1,0 0 0,0 0 0,0 0 0,0 0 0,0 0 0,0 0 0,0 1 0,0 1 0,0 0-1,0 0 1,-1 0 0,1 0 0,-1 0 0,0 1-1,0-1 1,0 0 0,0 0 0,0 0 0,-1 0-1,-1 5 1,-2 6 43,-1 1 0,0-1 0,-1 0 0,-13 20 0,-17 18 301,-3-1 0,-72 70 0,29-32 1132,80-87-1455,0 0-1,1 0 1,-1 0-1,1 0 1,-1 0-1,1 0 1,0 0 0,0 0-1,0 1 1,0-1-1,0 0 1,0 1-1,0 3 1,1-5-24,0 0 1,1 0 0,-1 0-1,0 0 1,1 0-1,-1 0 1,1-1-1,-1 1 1,1 0-1,-1 0 1,1-1-1,0 1 1,-1 0 0,1-1-1,0 1 1,-1-1-1,1 1 1,0-1-1,0 1 1,0-1-1,-1 1 1,1-1-1,0 0 1,0 0 0,0 1-1,0-1 1,0 0-1,0 0 1,0 0-1,0 0 1,0 0-1,0 0 1,-1 0-1,1 0 1,1-1 0,23 1-244,0-1 1,0-2 0,0 0 0,-1-2-1,1 0 1,38-16 0,-27 7-3948,60-33 1,-49 18-3660</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49.757"/>
    </inkml:context>
    <inkml:brush xml:id="br0">
      <inkml:brushProperty name="width" value="0.025" units="cm"/>
      <inkml:brushProperty name="height" value="0.025" units="cm"/>
    </inkml:brush>
  </inkml:definitions>
  <inkml:trace contextRef="#ctx0" brushRef="#br0">1 43 18674,'0'0'4110,"12"-4"-2861,1 0-873,86-22 1072,-86 23-1410,0 1-1,0 0 1,0 1 0,0 0-1,0 1 1,16 2 0,-28-2-41,-1 0 0,1 1 0,-1-1 0,1 0 0,0 0 0,-1 0 0,1 1 0,-1-1 1,1 0-1,-1 1 0,1-1 0,0 0 0,-1 1 0,0-1 0,1 1 0,-1-1 0,1 1 0,-1-1 1,1 1-1,-1-1 0,0 1 0,0-1 0,1 1 0,-1-1 0,0 1 0,0 0 0,1-1 0,-1 1 1,0 0-1,0 0 0,-5 24 60,-20 18 173,-10-4-55,25-28-126,0-1-1,1 1 0,-11 17 1,53-33-423,-17 0 142,-7 2 89,0 0 0,-1 0 0,1 1 0,1 0 0,-1 0 0,12 0 0,-19 3 131,0-1 0,0 0 1,0 0-1,0 1 0,-1-1 1,1 1-1,0 0 0,0 0 1,0-1-1,-1 1 0,1 0 1,0 0-1,-1 1 0,1-1 0,-1 0 1,0 0-1,1 1 0,-1-1 1,0 1-1,0-1 0,0 1 1,0-1-1,0 1 0,0 0 1,0 0-1,0-1 0,-1 1 1,1 0-1,-1 0 0,1 0 0,-1 0 1,0 0-1,0 0 0,0 0 1,0 0-1,0 2 0,0 3 121,1 1 0,-2-1 0,1 0 0,-1 0 0,0 0 0,0 0 0,-1 0 0,0 0-1,-1 0 1,1 0 0,-1 0 0,0-1 0,-1 0 0,-4 7 0,1-5 353,0 0 0,0 0 1,-1-1-1,0 0 0,0 0 1,-1-1-1,1 0 0,-2-1 1,-10 6-1,17-10-338,-33 15 689,35-15-807,-1-1 0,0 1 1,0 0-1,0-1 1,1 1-1,-1-1 1,0 0-1,0 0 1,0 0-1,0 0 1,0 0-1,0 0 0,0 0 1,0-1-1,0 1 1,-2-1-1,4-2-627,-1 1-1,1-1 1,-1 1-1,1-1 1,0 0-1,0 1 1,0-1-1,1 1 1,-1-1-1,0 1 0,1-1 1,0 1-1,1-6 1,-1 7-180,7-25-6753</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51.604"/>
    </inkml:context>
    <inkml:brush xml:id="br0">
      <inkml:brushProperty name="width" value="0.025" units="cm"/>
      <inkml:brushProperty name="height" value="0.025" units="cm"/>
    </inkml:brush>
  </inkml:definitions>
  <inkml:trace contextRef="#ctx0" brushRef="#br0">72 10 6118,'2'-9'15543,"-8"39"-12862,-6 23-4864,5-26 3604,-1 5-1298,-3 4-60,2 2-1,1-1 1,-4 67-1,12-104-97,0 0-1,0 0 0,1 0 0,-1 0 0,0 0 0,0 0 1,0 0-1,1 1 0,-1-1 0,0 0 0,0 0 1,1 0-1,-1 0 0,0 0 0,0 0 0,0 0 0,1 0 1,-1 0-1,0 0 0,0-1 0,1 1 0,-1 0 0,0 0 1,0 0-1,0 0 0,1 0 0,-1 0 0,0 0 1,0-1-1,0 1 0,1 0 0,-1 0 0,0 0 0,0 0 1,0-1-1,0 1 0,0 0 0,1 0 0,-1 0 1,0-1-1,0 1 0,0 0 0,0 0 0,0 0 0,0-1 1,0 1-1,0 0 0,0 0 0,0-1 0,0 1 1,11-15-578,13-34-4174,20-63 1,-20 31 3564,-15 19 8056,-11 135-6493,0-45-312,1 1 1,1 0-1,1-1 1,2 1-1,12 53 0,-14-79-22,1 1-1,0 0 0,-1-1 1,1 0-1,1 1 0,-1-1 1,5 5-1,-6-7 2,-1 0 0,1 0-1,0 0 1,0-1 0,0 1-1,0 0 1,0 0 0,0-1 0,0 1-1,0-1 1,0 1 0,0-1 0,0 1-1,1-1 1,-1 1 0,0-1-1,0 0 1,0 0 0,1 0 0,-1 0-1,0 0 1,0 0 0,0 0-1,1 0 1,-1 0 0,0-1 0,2 1-1,-3-1-10,1 1 0,-1-1 0,0 1-1,1-1 1,-1 1 0,0-1-1,1 1 1,-1-1 0,0 1 0,0-1-1,0 1 1,1-1 0,-1 1-1,0-1 1,0 1 0,0-1 0,0 1-1,0-1 1,0 0 0,0 1 0,0-1-1,0 1 1,0-1 0,-1 1-1,1-1 1,0 1 0,0-1 0,0 1-1,-1-1 1,1 1 0,0-1-1,-1 1 1,1-1 0,0 1 0,-1-1-1,1 1 1,-1-1 0,-15-16-657,3 9 655,-1 1 1,0 1 0,-25-8 0,13 5 1483,26 9-1435,-1 0 0,1 0 0,0 0 0,0 0 0,-1 0 0,1-1 0,0 1 0,0 0 0,-1 0 1,1 0-1,0 0 0,0 0 0,0-1 0,-1 1 0,1 0 0,0 0 0,0 0 0,0-1 0,0 1 0,-1 0 0,1 0 0,0 0 0,0-1 0,0 1 0,0 0 0,0 0 0,0-1 0,0 1 0,0 0 0,-1 0 0,1-1 0,0 1 0,0 0 0,0-1 0,0 1 0,1 0 0,-1 0 0,0-1 0,9-10 403,20-8-618,-26 17 335,78-49 105,-25 15-201,98-48 1,-153 84-77,1-1 1,0 0-1,-1 0 0,1 1 1,-1-1-1,1 1 0,0 0 1,-1-1-1,1 1 1,0 0-1,-1 0 0,1 0 1,0 0-1,0 0 0,-1 0 1,3 1-1,-3 0 7,0-1 0,0 1 0,-1-1 0,1 1 0,-1-1 0,1 1-1,0-1 1,-1 1 0,1 0 0,-1-1 0,0 1 0,1 0 0,-1 0 0,1-1-1,-1 1 1,0 0 0,0 0 0,0 0 0,1-1 0,-1 1 0,0 0 0,0 0 0,0 1-1,-1 5 127,1-1-1,-1 1 1,-1-1 0,1 1-1,-1-1 1,-5 12-1,7-18-122,-12 31 965,13-21-393,10-19-425,27-37 189,-31 35-326,1 0 1,1 0-1,0 1 1,0 0-1,1 1 1,1 0 0,11-8-1,-22 17-23,1-1 1,-1 1-1,0 0 1,0 0-1,1 0 0,-1 0 1,0 0-1,1 0 1,-1 0-1,0-1 0,1 1 1,-1 0-1,0 0 1,1 0-1,-1 0 0,0 0 1,1 1-1,-1-1 0,0 0 1,1 0-1,-1 0 1,0 0-1,0 0 0,1 0 1,-1 0-1,0 1 1,1-1-1,-1 0 0,0 0 1,0 0-1,1 1 0,-1-1 1,0 0-1,0 0 1,0 1-1,1-1 0,-1 0 1,0 1-1,5 19-150,-5 33 261,0-40-25,-7 112 373,7-124-449,0-1 0,0 0 0,0 1 0,-1-1 0,1 0 0,0 1 0,0-1 0,0 1 0,0-1 0,0 0 0,0 1 0,0-1 0,0 0 0,0 1 0,0-1 0,1 1 0,-1-1 0,0 0 0,0 1 0,0-1 0,0 0 0,0 1 0,1-1 0,-1 0 0,0 0 0,0 1 0,1-1 0,-1 0 0,0 1 0,0-1 0,1 0 0,-1 0 0,0 0 0,1 1 0,-1-1 0,0 0 0,1 0-1,-1 0 1,0 0 0,1 0 0,-1 1 0,1-1 0,-1 0 0,0 0 0,1 0 0,-1 0 0,0 0 0,1 0 0,-1 0 0,1 0 0,-1-1 0,0 1 0,1 0 0,-1 0 0,0 0 0,1 0 0,-1 0 0,0-1 0,1 1 0,-1 0 0,0 0 0,0 0 0,1-1 0,-1 1 0,0 0 0,1-1 0,-1 1 0,19-21-170,-10 9-1029,-2-2-1,0 1 1,0-1 0,-1 0 0,6-23-1,-2-8-4649</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52.443"/>
    </inkml:context>
    <inkml:brush xml:id="br0">
      <inkml:brushProperty name="width" value="0.025" units="cm"/>
      <inkml:brushProperty name="height" value="0.025" units="cm"/>
    </inkml:brush>
  </inkml:definitions>
  <inkml:trace contextRef="#ctx0" brushRef="#br0">25 176 15727,'0'0'1254,"-5"11"86,1-3-1128,1 1 0,0 0 0,1 1 0,-1-1 0,2 0 0,-1 1 0,1-1 0,1 1 0,0-1 0,0 1 0,1-1 0,0 1 0,0-1 0,1 1 0,1-1 0,4 13 0,34 56 150,2 7 189,-46-100-570,-1 0-1,0 0 1,-1 0 0,0 1 0,-1 0 0,-10-17 0,57 39-504,-27-6 199,-1 0 0,1-1 1,0-1-1,0 0 0,0-1 0,21-3 1,-28 3 234,0-1 1,0 0-1,-1 0 1,1-1 0,-1 1-1,0-1 1,1-1-1,-1 1 1,-1-1-1,1 0 1,0 0 0,-1-1-1,0 0 1,8-9-1,-4-6 683,-9 19-563,0 1 0,0 0 0,0-1 0,0 1 0,0 0 0,0-1 0,0 1 0,0 0 0,-1-1 0,1 1 0,0 0 0,0-1 0,0 1 0,0 0 0,-1-1 0,1 1 0,0 0-1,0 0 1,-1-1 0,1 1 0,0 0 0,-1 0 0,1 0 0,0-1 0,-1 1 0,1 0 0,0 0 0,-1 0 0,1 0 0,0 0 0,-1 0 0,-1 0-2,1 0 1,-1 0-1,1 0 1,-1 0-1,0 1 0,1-1 1,-1 0-1,1 1 1,0 0-1,-1-1 0,1 1 1,-1 0-1,1 0 0,0 0 1,-1 0-1,1 0 1,0 0-1,0 0 0,0 0 1,0 0-1,-2 3 1,0 0 22,0 1 0,0-1 0,1 1 0,-1-1 0,1 1-1,0 0 1,0 0 0,1 0 0,0 0 0,-1 1 0,2-1 0,-1 0 0,1 0 0,0 9 0,0-14-50,0 0 0,0 1-1,1-1 1,-1 1 0,0-1 0,1 0-1,-1 1 1,0-1 0,1 0-1,-1 1 1,1-1 0,-1 0 0,0 0-1,1 0 1,-1 1 0,1-1 0,-1 0-1,1 0 1,-1 0 0,1 0 0,-1 0-1,1 0 1,-1 0 0,1 0 0,-1 0-1,1 0 1,-1 0 0,0 0 0,1 0-1,-1 0 1,1 0 0,-1 0-1,2-1 1,17-6 110,-9-2-113,1-1 0,-1 0 1,-1-1-1,0 0 0,-1-1 0,0 1 1,-1-2-1,0 1 0,0-1 0,-2 0 1,0 0-1,0-1 0,3-16 0,-13 49-526,2-9 551,1 0 1,0 0 0,0 0 0,0 1 0,2-1-1,-1 0 1,1 1 0,2 11 0,-2-21-5,1-1 0,-1 0 0,0 1 0,1-1 0,-1 0 0,0 1 1,1-1-1,-1 0 0,0 0 0,1 1 0,-1-1 0,1 0 0,-1 0 0,1 0 0,-1 1 0,0-1 0,1 0 1,-1 0-1,1 0 0,-1 0 0,1 0 0,-1 0 0,1 0 0,-1 0 0,1 0 0,-1 0 0,1 0 0,-1 0 0,1-1 1,-1 1-1,0 0 0,1 0 0,-1 0 0,1-1 0,-1 1 0,1 0 0,-1-1 0,18-9 1011,9-16-716,0-2 1,-3-1 0,0 0 0,-2-2-1,-1-1 1,21-41 0,-39 67-306,0 1 0,-1 0 0,1-1 0,-1 1 0,0-1 0,0 0 0,-1 0-1,0 0 1,0 0 0,0 0 0,-1 0 0,1 0 0,-1 0 0,-2-8 0,2 13-13,-1 1-1,1-1 1,0 0 0,-1 1-1,1-1 1,-1 1-1,0-1 1,1 1 0,-1-1-1,1 1 1,-1-1-1,0 1 1,1 0-1,-1-1 1,0 1 0,0 0-1,1-1 1,-1 1-1,0 0 1,0 0 0,1 0-1,-1 0 1,0 0-1,0 0 1,1 0 0,-1 0-1,0 0 1,0 0-1,1 0 1,-1 0-1,0 0 1,0 1 0,1-1-1,-1 0 1,0 1-1,1-1 1,-2 1 0,-24 18-97,21-13 95,0 0 0,1 1 1,0-1-1,0 1 0,1 0 1,-1 0-1,1 0 0,1 1 1,0-1-1,0 1 0,0-1 1,1 1-1,0 0 0,1 0 1,0 15-1,1-21-5,-1-1 0,1 1-1,0 0 1,0-1 0,0 1 0,0-1-1,0 0 1,0 1 0,0-1 0,0 0 0,0 1-1,1-1 1,-1 0 0,1 0 0,-1 0 0,3 1-1,-3-1-35,1 0 0,0 0-1,-1 0 1,1 0-1,0 1 1,-1-1 0,0 0-1,1 1 1,-1-1-1,0 1 1,0 0-1,0-1 1,0 1 0,0 0-1,0 0 1,0 0-1,0 3 1,2 19-2973,-5-9-2925,-5-7-3751</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53.149"/>
    </inkml:context>
    <inkml:brush xml:id="br0">
      <inkml:brushProperty name="width" value="0.025" units="cm"/>
      <inkml:brushProperty name="height" value="0.025" units="cm"/>
    </inkml:brush>
  </inkml:definitions>
  <inkml:trace contextRef="#ctx0" brushRef="#br0">0 68 9321,'0'0'13543,"2"8"-12966,1 0-453,-2-1-52,1-1 0,0 1-1,1-1 1,-1 0 0,1 0-1,5 8 1,-6-12-59,0 0 0,-1 0 0,1 0-1,0-1 1,0 1 0,0-1 0,0 1 0,0-1 0,0 1-1,1-1 1,-1 0 0,0 0 0,1 0 0,-1-1 0,1 1-1,-1-1 1,1 1 0,-1-1 0,1 0 0,-1 1 0,1-1-1,-1-1 1,4 1 0,1-1 11,0-1 0,-1 0 0,1 0 0,-1 0 0,1 0 0,-1-1 0,0 0 0,0-1 0,11-7 0,50-47-380,-36 30-14,-31 42-215,-6 17 1067,4-18-245,1-12-234,1 0-1,0-1 1,0 1 0,-1 0 0,1 0 0,0 0 0,0-1 0,0 1 0,0 0 0,0 0-1,0 0 1,0 0 0,0-1 0,0 1 0,1 0 0,-1 0 0,0 0 0,0-1 0,1 1-1,-1 0 1,0-1 0,1 1 0,-1 0 0,1 0 0,-1-1 0,1 1 0,-1-1 0,1 1-1,-1 0 1,1-1 0,1 1 0,0 0 8,-1-1-1,1 0 1,0 0-1,-1-1 1,1 1 0,0 0-1,-1-1 1,1 1 0,0-1-1,-1 1 1,1-1-1,-1 0 1,1 1 0,1-2-1,50-38 214,-34 18-199,-16 17-50,0 0 0,0 1 0,1-1 0,0 1 0,0 0 0,0 0-1,1 1 1,-1-1 0,1 1 0,0 0 0,0 0 0,0 0 0,6-1 0,-10 4-1,0 0-1,0 1 1,-1-1-1,1 1 1,0-1 0,0 1-1,-1 0 1,1-1-1,0 1 1,0 0 0,-1 0-1,1-1 1,-1 1-1,1 0 1,-1 0-1,1 0 1,-1-1 0,1 1-1,-1 0 1,0 0-1,0 0 1,1 0-1,-1 0 1,0 0 0,0 0-1,0 0 1,0 0-1,0 1 1,3 39-79,-3-35 85,2 49 103,2-9 162,-3 0-1,-8 73 0,6-114-114,0-1-1,0 1 1,0 0-1,-1-1 1,0 0-1,0 1 1,0-1-1,-1 0 0,1 0 1,-4 4-1,5-7-71,0 0 0,0 0-1,0 0 1,0 0 0,0 0-1,0-1 1,0 1 0,0 0-1,0-1 1,0 1 0,0-1 0,0 1-1,0-1 1,0 1 0,-1-1-1,1 0 1,0 0 0,0 0-1,0 1 1,-1-1 0,1 0-1,0-1 1,0 1 0,-1 0-1,1 0 1,0 0 0,0-1 0,0 1-1,0-1 1,-1 1 0,1-1-1,0 1 1,0-1 0,0 1-1,0-1 1,0 0 0,0 0-1,0 0 1,1 1 0,-1-1 0,0 0-1,0 0 1,1 0 0,-2-2-1,-7-10-64,1 0 0,1-1 0,0 0 0,0 0 0,2 0 0,0-1 0,0 0 0,1 0 0,1-1 0,1 1 0,0 0 0,1-1 0,1 0 0,0 1 0,2-16 0,-1 27-99,0 0 0,0 0 0,0 0 0,1 0 0,-1 1 0,1-1 0,0 1 0,0-1 0,0 1 0,0-1 0,1 1 0,-1 0 0,1 0 0,4-3 0,48-32-5970,-41 29 3145,34-21-11242</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53.853"/>
    </inkml:context>
    <inkml:brush xml:id="br0">
      <inkml:brushProperty name="width" value="0.025" units="cm"/>
      <inkml:brushProperty name="height" value="0.025" units="cm"/>
    </inkml:brush>
  </inkml:definitions>
  <inkml:trace contextRef="#ctx0" brushRef="#br0">0 205 18097,'0'0'4020,"15"-6"-3412,3-2-290,88-32 1004,-96 37-1292,0 0 0,1 1-1,-1 0 1,1 0 0,-1 1 0,1 1 0,-1 0 0,1 0-1,12 3 1,-21-3-40,0 1-1,0 0 0,0 0 1,-1 0-1,1 1 0,0-1 1,0 0-1,-1 1 0,1-1 1,-1 1-1,0-1 0,1 1 1,-1 0-1,0 0 0,0 0 1,0-1-1,0 1 0,0 0 1,0 0-1,-1 0 1,1 0-1,-1 0 0,1 1 1,-1-1-1,0 0 0,0 2 1,1 68-56,-3-49 126,2-23-59,0 1-1,0-1 1,0 1 0,0 0 0,0-1 0,0 1-1,0-1 1,0 1 0,0 0 0,0-1 0,0 1 0,0-1-1,0 1 1,0-1 0,0 1 0,1 0 0,-1-1 0,0 1-1,0-1 1,1 1 0,-1-1 0,0 1 0,1-1-1,-1 1 1,1-1 0,-1 1 0,0-1 0,1 0 0,-1 1-1,1-1 1,-1 0 0,1 1 0,-1-1 0,1 0 0,0 0-1,-1 1 1,1-1 0,-1 0 0,1 0 0,-1 0-1,1 0 1,0 0 0,2 0 12,0-1 1,-1 0-1,1 0 0,0-1 0,-1 1 1,1 0-1,-1-1 0,0 0 0,4-3 1,47-49 175,-39 37-160,-1-1-1,-1 0 0,12-26 0,-21 39-11,0-1 0,-1 0-1,1-1 1,-1 1-1,-1 0 1,1-1 0,-1 1-1,0-1 1,0 1 0,-1-1-1,0 0 1,0 1 0,-1-1-1,0 1 1,-1-9-1,2 14-15,-1 0-1,1 0 0,0 0 0,0 0 0,-1 0 1,1 0-1,-1 0 0,1 0 0,0 0 0,-1 0 0,0 0 1,1 0-1,-1 0 0,0 1 0,1-1 0,-1 0 1,0 0-1,0 1 0,0-1 0,0 0 0,1 1 0,-1-1 1,0 1-1,0-1 0,0 1 0,0-1 0,0 1 1,0 0-1,-1 0 0,1-1 0,0 1 0,0 0 0,0 0 1,0 0-1,0 0 0,0 0 0,0 1 0,0-1 1,0 0-1,0 0 0,0 1 0,0-1 0,0 0 0,0 1 1,0-1-1,0 1 0,-2 1 0,0 0-20,0 0-1,1 0 1,-1 0-1,1 1 1,-1-1-1,1 1 1,0 0 0,0 0-1,0 0 1,0 0-1,0 0 1,1 0-1,-2 5 1,1 0-229,0-1 0,0 1 0,1 0-1,1 0 1,-1 0 0,1 0 0,1 0 0,-1 0 0,4 14 0,-3-19-126,0 1 0,1-1-1,-1 1 1,1-1 0,-1 1 0,1-1 0,0 0 0,1 0-1,-1 0 1,0 0 0,1 0 0,0-1 0,-1 1 0,1-1-1,0 1 1,0-1 0,1 0 0,-1 0 0,0-1 0,1 1-1,-1-1 1,6 2 0,31 5-5038</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54.196"/>
    </inkml:context>
    <inkml:brush xml:id="br0">
      <inkml:brushProperty name="width" value="0.025" units="cm"/>
      <inkml:brushProperty name="height" value="0.025" units="cm"/>
    </inkml:brush>
  </inkml:definitions>
  <inkml:trace contextRef="#ctx0" brushRef="#br0">90 74 8904,'0'0'10170,"-9"-4"-8750,7 3-1303,0 0 0,-1 0 0,1 1-1,-1-1 1,1 0 0,-1 1 0,1 0 0,-1-1 0,1 1 0,-1 0 0,0 0-1,1 1 1,-1-1 0,1 0 0,-1 1 0,1 0 0,-5 1 0,5 0-29,-1 0 1,1 0 0,0 0 0,0 0 0,0 0 0,0 1 0,0-1 0,0 1-1,1-1 1,-1 1 0,1-1 0,0 1 0,0 0 0,0 0 0,0 0 0,0 0-1,1 0 1,-1 0 0,1 5 0,-1-6-45,0 0 1,1 1-1,0-1 0,-1 0 0,1 0 1,0 0-1,0 1 0,0-1 1,1 0-1,-1 0 0,0 0 0,1 1 1,-1-1-1,1 0 0,0 0 0,0 0 1,0 0-1,0 0 0,0 0 1,3 3-1,-2-4-25,0 0 0,1 0 1,-1 0-1,1 0 1,-1 0-1,1 0 0,-1-1 1,1 0-1,-1 1 0,1-1 1,-1 0-1,1 0 0,0 0 1,-1-1-1,1 1 0,-1 0 1,1-1-1,2-1 0,9-3 46,0 0 0,0-1 0,0-1 0,-1 0-1,0-1 1,0-1 0,-1 0 0,-1 0 0,1-1-1,15-19 1,-9 12-85,0 1-1,30-21 1,-48 36 12,1 1 1,-1 0 0,0 0-1,0 0 1,0 0 0,1-1 0,-1 1-1,0 0 1,0 0 0,1 0 0,-1 0-1,0 0 1,0 0 0,1 0-1,-1 0 1,0 0 0,0 0 0,1 0-1,-1 0 1,0 0 0,0 0-1,1 0 1,-1 0 0,0 0 0,0 0-1,1 0 1,-1 0 0,0 0 0,0 0-1,1 0 1,-1 1 0,0-1-1,0 0 1,0 0 0,1 0 0,-1 0-1,0 1 1,0-1 0,0 0-1,1 0 1,-1 1 0,3 14-97,-7 18 305,-5 13 484,5-30-505,1 0 0,0 0 0,0 23-1,3-39-177,0 0-1,0 1 0,0-1 1,1 0-1,-1 1 0,0-1 1,0 0-1,0 1 0,1-1 1,-1 0-1,0 1 0,0-1 1,1 0-1,-1 1 0,0-1 1,0 0-1,1 0 0,-1 0 1,0 1-1,1-1 0,-1 0 1,0 0-1,1 0 0,-1 0 1,1 0-1,-1 1 0,0-1 1,1 0-1,-1 0 0,1 0 1,-1 0-1,0 0 0,1 0 1,-1 0-1,0 0 0,1-1 1,-1 1-1,1 0 0,-1 0 1,0 0-1,1-1 0,18-5 82,-12 2-222,0 0-1,0-1 1,-1 0 0,0 0-1,11-12 1,11-16-3386,-3-3-3020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22.436"/>
    </inkml:context>
    <inkml:brush xml:id="br0">
      <inkml:brushProperty name="width" value="0.025" units="cm"/>
      <inkml:brushProperty name="height" value="0.025" units="cm"/>
    </inkml:brush>
  </inkml:definitions>
  <inkml:trace contextRef="#ctx0" brushRef="#br0">240 351 8360,'0'0'8306,"-6"-10"-4019,4 6-4067,0 0 0,-1 0-1,1 1 1,-1-1 0,0 0 0,0 1-1,0 0 1,0-1 0,-1 1-1,1 1 1,-1-1 0,0 0 0,0 1-1,0 0 1,0 0 0,0 0 0,0 0-1,-1 1 1,1 0 0,-1-1-1,1 2 1,-1-1 0,1 0 0,-7 1-1,5 1-173,-1-1-1,1 2 1,0-1-1,0 1 1,-1 0-1,1 0 1,1 0 0,-1 1-1,0 0 1,1 0-1,-1 0 1,1 1-1,0 0 1,0 0-1,0 0 1,1 1-1,0 0 1,-1-1-1,2 1 1,-1 1-1,0-1 1,1 1-1,0-1 1,1 1-1,-1 0 1,1 0 0,0 0-1,0 0 1,1 0-1,0 1 1,0-1-1,1 0 1,-1 1-1,1-1 1,2 12-1,-1-16-39,0 0 1,0 0-1,0 0 0,1 0 0,-1-1 0,1 1 0,-1 0 1,1-1-1,-1 1 0,1-1 0,0 0 0,0 1 0,0-1 1,0 0-1,0 0 0,0 0 0,0 0 0,0-1 0,0 1 1,0-1-1,0 1 0,1-1 0,-1 1 0,0-1 0,0 0 1,1 0-1,2-1 0,6 1 38,0 0 1,1-1-1,-1-1 1,14-3-1,-5-2-5,-1 0-1,0-2 1,-1 0-1,0-1 0,0-1 1,-1 0-1,0-1 1,-1-1-1,-1-1 1,0-1-1,-1 0 1,0 0-1,-1-1 0,16-28 1,-27 35-446,-15 22 205,-18 29 101,-23 55-151,49-85 119,0 0-1,0 1 1,1-1 0,1 1-1,0-1 1,-2 19 0,5-30 74,0 0 0,0 0 0,0 0 0,0 0 0,0 0 1,0 0-1,0 0 0,0 0 0,0 0 0,0 0 0,1 0 0,-1 0 1,0 0-1,0 0 0,1 0 0,-1-1 0,1 1 0,-1 0 0,1 0 1,0 0-1,-1 0 0,1-1 0,-1 1 0,1 0 0,0-1 0,0 1 1,0-1-1,-1 1 0,1-1 0,0 1 0,0-1 0,0 1 0,0-1 1,0 0-1,0 1 0,0-1 0,0 0 0,0 0 0,0 0 0,0 0 1,0 0-1,0 0 0,0 0 0,-1 0 0,1 0 0,0 0 0,0-1 1,0 1-1,0 0 0,2-1 0,4-1-348,1-1 0,-1 0-1,0 0 1,0-1 0,8-4 0,7-8-657,0 0 0,-1-2 1,-1 0-1,0-1 0,-2-1 1,24-33-1,-23 27 1286,-2 0-1,-1-2 1,-2 0 0,0 0-1,-2-2 1,-1 0 0,-1 0-1,10-62 1,-19 62 587,-1 30-790,0 0 0,0-1 0,0 1 0,0 0 0,0 0 0,0 0 0,0 0-1,0-1 1,0 1 0,0 0 0,-1 0 0,1 0 0,0 0 0,0 0 0,0 0-1,0 0 1,0-1 0,-1 1 0,1 0 0,0 0 0,0 0 0,0 0 0,0 0 0,-1 0-1,1 0 1,0 0 0,0 0 0,0 0 0,0 0 0,-1 0 0,1 0 0,0 0-1,0 0 1,0 0 0,0 0 0,-1 0 0,1 0 0,0 0 0,0 0 0,0 0 0,0 1-1,-1-1 1,1 0 0,0 0 0,0 0 0,0 0 0,0 0 0,0 0 0,0 0 0,-1 1-1,1-1 1,0 0 0,0 0 0,0 0 0,0 0 0,0 1 0,0-1 0,0 0-1,0 0 1,0 0 0,0 1 0,-27 46 1471,-3 12-1012,-34 75 1387,57-116-1425,1 1-1,0-1 1,1 1 0,1 0-1,-2 27 1,6-45-434,0 1 1,-1-1 0,1 0-1,0 0 1,1 0 0,-1 0-1,0 0 1,0 0 0,0 0-1,1 0 1,-1 0 0,0 0-1,1 0 1,-1 0 0,1 0-1,-1 0 1,1 0 0,0 0-1,-1 0 1,1-1 0,0 1-1,0 0 1,-1 0 0,1-1 0,0 1-1,1 1 1,1-2 10,-1 1 1,1 0-1,-1-1 1,0 1-1,1-1 1,-1 0-1,1 0 1,-1 0-1,1 0 1,-1 0-1,4-1 1,3 0 28,0-2 0,-1 1 0,1-1 1,-1 0-1,15-8 0,27-29-444,-41 31 203,1 1 0,0 0 1,1 1-1,16-10 0,-26 17 209,-1 1 0,1-1 0,0 0 0,-1 1 0,1-1 0,-1 0 0,1 1 0,-1-1-1,1 1 1,-1-1 0,1 1 0,-1-1 0,1 1 0,-1-1 0,0 1 0,1-1 0,-1 1 0,0 0 0,1-1 0,-1 1 0,0-1 0,0 1 0,0 0 0,1-1-1,-1 1 1,0 0 0,0-1 0,0 1 0,0 0 0,0-1 0,0 1 0,-1 0 0,1-1 0,0 1 0,0 1 0,0 37 360,0-32-305,-1 13 42,0 31-42,1-49-50,0 1 1,1-1 0,-1 1 0,0-1-1,1 1 1,0-1 0,0 1-1,-1-1 1,1 1 0,1-1-1,-1 0 1,0 0 0,0 0-1,4 4 1,-4-5 67,0-1-1,0 1 0,1 0 1,-1-1-1,0 1 1,0-1-1,1 1 1,-1-1-1,1 0 1,-1 0-1,0 0 1,1 0-1,-1 0 1,1 0-1,-1 0 1,0 0-1,1 0 1,-1 0-1,0-1 1,1 1-1,-1-1 1,0 1-1,1-1 1,-1 1-1,0-1 1,0 0-1,0 0 1,1 1-1,-1-1 1,0 0-1,0 0 1,0 0-1,1-2 0,33-39 292,-31 37-391,1-3 26,0-1 0,0 0 0,0 0 0,-1 0 0,5-17 0,-8 22-9,0 0 0,0 0 1,0 0-1,0-1 0,-1 1 0,1 0 0,-1-1 0,0 1 0,-1 0 0,1-1 0,-1 1 0,0 0 0,0-1 0,0 1 1,-3-7-1,4 11-8,0-1 0,-1 0 0,1 1 1,0-1-1,0 1 0,-1-1 0,1 0 0,0 1 1,-1-1-1,1 1 0,0-1 0,-1 1 1,1-1-1,-1 1 0,1-1 0,-1 1 0,1 0 1,-1-1-1,1 1 0,-1 0 0,1-1 1,-1 1-1,1 0 0,-1 0 0,0-1 0,1 1 1,-1 0-1,0 0 0,1 0 0,-1 0 1,0 0-1,1 0 0,-1 0 0,1 0 1,-1 0-1,0 0 0,1 0 0,-1 1 0,0-1 1,1 0-1,-1 0 0,1 1 0,-1-1 1,1 0-1,-1 0 0,0 1 0,1-1 0,-1 1 1,1 0 1,-1 0 1,1 0 0,0 0-1,-1-1 1,1 1 0,0 0-1,0 0 1,0 0 0,0 0-1,0 0 1,0 0-1,0 0 1,0 0 0,0 0-1,0 0 1,1-1 0,-1 1-1,0 0 1,0 0 0,1 0-1,-1 0 1,1-1 0,-1 1-1,1 0 1,-1 0 0,1-1-1,0 1 1,-1 0 0,1-1-1,0 1 1,-1 0-1,1-1 1,0 1 0,0-1-1,-1 1 1,3-1 0,4 4 28,1 0 0,1-1-1,-1 0 1,0-1 0,1 0 0,0 0 0,-1 0 0,1-1 0,0-1 0,11 0 0,-7 0-3,0-1 0,0-1 0,0 0 0,0 0 0,0-1 0,15-6 0,-15 4-3,-1-1-1,-1-1 1,1 0-1,14-11 0,-23 16-3,0-1 0,0 1 0,0-1 0,0 0 0,0 0 0,0 0-1,-1-1 1,1 1 0,-1-1 0,0 1 0,0-1 0,0 0 0,-1 1-1,1-1 1,-1 0 0,0 0 0,1-8 0,-2 11 21,0 0 0,0 0-1,0 0 1,0 0 0,-1 1 0,1-1 0,0 0 0,0 0 0,-1 0-1,1 0 1,0 1 0,-1-1 0,1 0 0,-1 1 0,1-1 0,-1 0-1,1 1 1,-1-1 0,0 0 0,1 1 0,-1-1 0,0 1 0,1-1-1,-1 1 1,0-1 0,0 1 0,-1-1 0,-30-2 383,26 4-412,-1 0 0,1 0-1,0 1 1,0-1-1,0 1 1,0 0 0,0 1-1,-5 3 1,8-4-9,0 0-1,0 1 1,1-1 0,-1 1 0,1 0-1,0-1 1,0 1 0,0 0 0,0 1 0,0-1-1,0 0 1,1 0 0,0 1 0,-1 3 0,1-6-108,1 0 1,0 0-1,0 0 1,0 0-1,0 0 1,0 0-1,0 0 1,0 0-1,1 0 1,-1 0-1,0 0 1,0 0-1,1 0 1,-1-1-1,0 1 1,1 0-1,-1 0 1,1 0-1,0 0 0,0 1 1,1-1-338,-1 0 1,1 0-1,-1 0 1,1-1-1,-1 1 0,1 0 1,0-1-1,-1 1 1,1-1-1,0 1 0,0-1 1,-1 0-1,1 0 1,0 0-1,2 0 1,16 0-7388</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55.355"/>
    </inkml:context>
    <inkml:brush xml:id="br0">
      <inkml:brushProperty name="width" value="0.025" units="cm"/>
      <inkml:brushProperty name="height" value="0.025" units="cm"/>
    </inkml:brush>
  </inkml:definitions>
  <inkml:trace contextRef="#ctx0" brushRef="#br0">97 18 16047,'0'0'6097,"9"-4"-5740,28-9-197,-36 13-158,0 0 0,0-1 0,0 1 0,0 0 0,0 0 0,0 0 0,0 0 0,0 0 0,0 0 0,0 1 0,0-1 0,0 0 0,0 0 0,0 1 0,0-1 0,0 1 0,0-1-1,-1 1 1,1-1 0,0 1 0,0-1 0,0 1 0,-1 0 0,1-1 0,0 1 0,0 0 0,-1 0 0,1-1 0,-1 1 0,1 0 0,-1 0 0,1 0 0,-1 0 0,0 0 0,1 0-1,-1 0 1,0 0 0,0 0 0,0 0 0,1 0 0,-1 0 0,0 0 0,-1 2 0,-1 40 83,0-36-67,-1-1-1,0 0 0,1-1 1,-2 1-1,1 0 1,-6 5-1,6-7-8,0 0 1,0 0-1,1 1 0,-1-1 1,1 0-1,0 1 0,0-1 1,0 1-1,1 0 0,-2 8 0,4-13-17,0 1-1,0-1 0,1 1 0,-1-1 0,0 0 1,0 0-1,1 0 0,-1 0 0,0 0 0,1 0 1,-1 0-1,0 0 0,0 0 0,1 0 0,-1-1 1,0 1-1,0-1 0,1 1 0,0-1 0,46-33-320,-42 28 250,1 1-1,0 0 1,0 0-1,0 0 1,15-6-1,-22 11 71,1 0 0,-1 0 0,0 0 0,1 0 0,-1 0 0,0 0 0,0 0 0,1 0 0,-1 0 0,0 1 0,0-1 0,1 0 0,-1 0 1,0 0-1,0 0 0,1 1 0,-1-1 0,0 0 0,0 0 0,0 1 0,1-1 0,-1 0 0,0 0 0,0 1 0,0-1 0,0 0 0,0 0 0,0 1 0,0-1 0,0 0 0,1 1 0,-1-1 0,0 0 0,0 0 0,0 1 0,0-1 0,0 0 0,-1 1 0,1-1 0,0 0 0,0 0 0,0 1 0,0-1 0,0 1 0,-2 15 13,-6 11 440,-1-1 0,-17 33 0,-11 33 2890,34-80-3107,-1 0 1,0-1 0,0 1 0,-2-1-1,1 0 1,-10 12 0,12-19-154,0-1 0,0 1 0,-1-1 0,1 0 0,-1-1 0,1 1 0,-1 0 0,0-1 0,0 0 1,0 0-1,0 0 0,-1-1 0,1 1 0,0-1 0,-1 0 0,1 0 0,-1 0 0,0-1 0,1 0 0,-5 0 0,6 0-143,0 0-1,0 0 0,0-1 1,1 1-1,-1-1 1,0 0-1,1 0 1,-1 0-1,0 0 0,1 0 1,-5-3-1,7 4-48,-1-1-1,1 1 1,-1 0-1,1-1 1,0 1-1,-1 0 0,1-1 1,0 1-1,0-1 1,-1 1-1,1 0 1,0-1-1,0 1 1,-1-1-1,1 1 1,0-1-1,0 1 0,0-1 1,0 1-1,0-1 1,0 1-1,0-1 1,0 1-1,0-1 1,0 0-1,16-15-4703,34-10-4952,-17 7-561</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55.715"/>
    </inkml:context>
    <inkml:brush xml:id="br0">
      <inkml:brushProperty name="width" value="0.025" units="cm"/>
      <inkml:brushProperty name="height" value="0.025" units="cm"/>
    </inkml:brush>
  </inkml:definitions>
  <inkml:trace contextRef="#ctx0" brushRef="#br0">124 1 19218,'0'0'3358,"-9"2"-2162,4-1-1170,1 1 0,-1 0 0,1 0 0,-1 0-1,1 0 1,0 1 0,0 0 0,0 0 0,0 0 0,0 0 0,1 0 0,-1 1 0,1 0 0,0 0 0,0 0 0,0 0 0,1 0 0,-1 0-1,1 1 1,-3 8 0,-2 2-19,1 0 0,1 1 0,0 0 0,1 0-1,1 0 1,0 0 0,1 0 0,1 1-1,0-1 1,3 18 0,-2-32 0,0 0-1,1-1 1,-1 1-1,1-1 1,-1 1-1,1-1 1,0 1-1,0-1 1,-1 0-1,1 1 1,0-1-1,0 0 1,0 0-1,1 0 1,-1 1-1,0-1 1,0 0-1,1 0 1,-1-1-1,0 1 1,1 0-1,-1 0 1,1-1-1,-1 1 1,1-1-1,-1 1 1,1-1-1,-1 0 1,1 1-1,0-1 1,-1 0-1,1 0 1,-1 0-1,1 0 1,0-1-1,-1 1 1,1 0-1,-1-1 1,1 1-1,1-2 1,4 1 105,0-1 0,-1-1 0,0 1 0,0-1 0,1 0 1,-2-1-1,1 1 0,7-7 0,-3 1 64,0-1 0,-1 0 0,0-1 1,0 0-1,10-19 0,-16 24-80,0 0 1,0 0-1,0-1 1,-1 1-1,0-1 1,0 0-1,0 0 1,-1 1-1,0-1 1,-1 0-1,1 0 1,-2-14-1,0 20-97,1-1-1,-1 0 0,1 1 0,-1-1 0,1 0 0,-1 1 0,0-1 1,0 1-1,0-1 0,0 1 0,0 0 0,0-1 0,0 1 0,0 0 1,0 0-1,-1 0 0,1 0 0,0 0 0,-1 0 0,-2-1 0,-1 0-201,1 0-1,-1 0 0,0 1 0,1 0 1,-1 0-1,0 0 0,-7 0 0,-38 4-3968,11 5-3493,3 6-2707</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56.401"/>
    </inkml:context>
    <inkml:brush xml:id="br0">
      <inkml:brushProperty name="width" value="0.025" units="cm"/>
      <inkml:brushProperty name="height" value="0.025" units="cm"/>
    </inkml:brush>
  </inkml:definitions>
  <inkml:trace contextRef="#ctx0" brushRef="#br0">165 10 10474,'0'0'9016,"-9"-3"-8119,7 1-844,-1 1 0,1 1 0,-1-1 0,1 0-1,-1 1 1,0-1 0,0 1 0,1 0 0,-1 0-1,0 0 1,0 0 0,1 0 0,-1 1 0,-2 0-1,1 1 5,0 0 0,0 0 0,0 0-1,0 0 1,1 1 0,-1 0 0,1 0 0,0 0-1,0 0 1,0 0 0,-2 5 0,-3 1 66,1 0 1,0 0-1,1 1 1,0 0-1,0 1 1,1-1-1,0 1 1,1 0-1,0 0 1,1 1-1,1-1 1,-1 1-1,2 0 1,-1 16-1,2-27-117,0 0 0,0 0-1,0 1 1,0-1 0,0 0 0,0 0 0,1 0-1,-1 0 1,0 0 0,1 0 0,-1 0-1,1 0 1,-1 0 0,1 0 0,-1 0-1,1 0 1,0 0 0,0 0 0,-1 0 0,1 0-1,0-1 1,0 1 0,0 0 0,0-1-1,0 1 1,0-1 0,0 1 0,0-1-1,0 1 1,0-1 0,0 0 0,0 1 0,0-1-1,0 0 1,1 0 0,-1 0 0,0 0-1,0 0 1,0 0 0,0 0 0,0 0-1,1 0 1,-1-1 0,0 1 0,0 0 0,1-1-1,4-1 23,0 1 1,-1-1-1,1 0 0,0-1 0,-1 1 0,0-1 0,8-6 1,5-6 2,0-1 1,-1-1 0,17-23-1,-27 32-24,-1-1 1,0 0-1,0 0 0,-1-1 0,0 1 0,0-1 0,-1 0 0,-1-1 0,3-12 0,-15 27-110,-3 8-55,6-1 201,-1 0 0,2 1 0,-1 0 0,2-1 0,-1 1 0,2 1 0,0-1 0,0 1 1,1-1-1,0 1 0,1 0 0,2 25 0,-1-37-29,0 0 0,1 0 0,-1 0 0,0 0 1,1 0-1,-1 0 0,1 0 0,-1 0 0,1 0 0,0 0 0,-1 0 0,1-1 0,0 1 0,0 0 1,-1 0-1,1-1 0,0 1 0,0 0 0,0-1 0,0 1 0,0-1 0,0 1 0,0-1 1,0 0-1,0 1 0,0-1 0,0 0 0,0 0 0,1 1 0,-1-1 0,0 0 0,0 0 0,0 0 1,0-1-1,0 1 0,0 0 0,1-1 0,4 1 39,-1-1 0,-1 0 0,1-1 0,0 1 1,0-1-1,0 0 0,4-3 0,6-5 28,-1 0-1,0-1 1,-1 0-1,-1-1 1,1-1-1,-2 0 1,0-1-1,-1 0 1,0 0 0,8-17-1,-17 30-75,-4 27-234,2-23 221,0 1 0,0-1 0,1 1 0,-1-1 0,1 0 0,0 1 0,0-1 0,1 1 0,-1-1 0,1 1 0,-1-1 0,3 5 0,-3-8 5,0 1 1,1 0 0,-1-1-1,1 1 1,-1-1-1,1 1 1,-1-1-1,1 1 1,-1-1 0,1 0-1,-1 1 1,1-1-1,0 1 1,-1-1 0,1 0-1,0 0 1,-1 0-1,1 1 1,0-1-1,-1 0 1,1 0 0,0 0-1,0 0 1,28-10 4,-7-9 120,-19 16-189,-1 1-1,0-1 1,1 1 0,-1-1 0,1 1-1,-1 0 1,1 0 0,0 0-1,0 1 1,0-1 0,0 1-1,5-2 1,-7 29-1999,-1 3-4431,0-22-1035</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57.398"/>
    </inkml:context>
    <inkml:brush xml:id="br0">
      <inkml:brushProperty name="width" value="0.025" units="cm"/>
      <inkml:brushProperty name="height" value="0.025" units="cm"/>
    </inkml:brush>
  </inkml:definitions>
  <inkml:trace contextRef="#ctx0" brushRef="#br0">228 69 13549,'1'-6'1391,"0"0"0,0-1 0,-1 1 0,0 0 0,-1-12 0,1 17-1306,0 0 1,0 0 0,-1 0 0,1 0 0,0 0-1,-1 0 1,1 0 0,0 1 0,-1-1 0,1 0 0,-1 0-1,0 0 1,1 1 0,-1-1 0,0 0 0,1 1 0,-1-1-1,0 1 1,0-1 0,1 0 0,-1 1 0,0 0-1,0-1 1,0 1 0,0-1 0,0 1 0,1 0 0,-1 0-1,0 0 1,0-1 0,0 1 0,0 0 0,0 0-1,0 0 1,0 0 0,0 1 0,0-1 0,0 0 0,0 0-1,0 1 1,0-1 0,1 0 0,-1 1 0,0-1-1,0 1 1,0-1 0,-1 2 0,-5 2-19,-1 0 0,1 1 0,1 0 1,-1 1-1,1-1 0,0 1 0,0 0 0,0 1 1,-6 9-1,-40 66 457,42-64-432,0 1 0,1-1 0,1 1 0,1 1 0,0-1 0,2 1 0,0 1 0,1-1 1,2 0-1,0 1 0,1 34 0,1-53-89,0 1-1,1-1 1,0 1 0,-1-1 0,1 1-1,0-1 1,0 0 0,0 0 0,0 1 0,1-1-1,-1 0 1,0 0 0,1 0 0,0 0-1,-1 0 1,1-1 0,0 1 0,0 0 0,0-1-1,0 0 1,0 1 0,0-1 0,1 0-1,-1 0 1,0 0 0,1 0 0,-1 0-1,0-1 1,1 1 0,-1-1 0,1 0 0,-1 0-1,1 0 1,4 0 0,2 0-89,0-1 1,0 0-1,0 0 1,0-1-1,0 0 1,-1-1-1,1 0 1,12-5-1,1-4-1431,0-1-1,0-1 0,33-29 1,-43 33-409,-1-1 0,-1-1 0,0 0 0,11-16 0,-1-8-5243</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57.741"/>
    </inkml:context>
    <inkml:brush xml:id="br0">
      <inkml:brushProperty name="width" value="0.025" units="cm"/>
      <inkml:brushProperty name="height" value="0.025" units="cm"/>
    </inkml:brush>
  </inkml:definitions>
  <inkml:trace contextRef="#ctx0" brushRef="#br0">80 10 8488,'0'0'4265,"-8"0"-2017,6 0-2129,0 0 0,-1-1 1,1 1-1,0 0 0,-1 0 0,1 1 0,0-1 1,0 0-1,-1 1 0,1-1 0,0 1 1,0 0-1,0 0 0,0 0 0,0 0 0,0 0 1,0 0-1,0 0 0,0 1 0,0-1 1,0 1-1,1-1 0,-1 1 0,1 0 0,-1-1 1,1 1-1,0 0 0,0 0 0,-1 0 1,1 0-1,1 0 0,-1 1 0,0-1 0,0 0 1,1 0-1,-1 0 0,1 1 0,0 4 1,-3 9 95,0 0 1,1 1 0,1-1-1,1 20 1,1-35-181,-1 0-1,0 0 1,0 0-1,1 0 1,-1-1-1,1 1 1,-1 0 0,1 0-1,-1-1 1,1 1-1,-1 0 1,1-1 0,-1 1-1,1 0 1,0-1-1,-1 1 1,1-1-1,0 1 1,0-1 0,-1 0-1,1 1 1,0-1-1,0 0 1,0 1-1,0-1 1,-1 0 0,1 0-1,0 0 1,0 0-1,0 1 1,0-1 0,0-1-1,0 1 1,0 0-1,-1 0 1,1 0-1,0 0 1,0-1 0,0 1-1,0 0 1,1-1-1,38-16 660,-20 4-604,0-2 0,-1 0 0,-1-1 0,-1 0 0,0-2 0,-1 0 1,21-32-1,-61 82 2526,-20 32-1079,37-51-1421,0 0 0,1 1-1,1-1 1,0 1 0,1 1 0,0-1 0,2 1 0,-1-1 0,0 30-1,3-43-140,0 1 0,1 0 0,-1 0-1,0-1 1,0 1 0,1 0-1,0-1 1,-1 1 0,1 0 0,0-1-1,-1 1 1,1-1 0,0 1 0,0-1-1,0 1 1,1-1 0,-1 0-1,0 1 1,0-1 0,1 0 0,-1 0-1,0 0 1,1 0 0,0 0 0,-1 0-1,1-1 1,-1 1 0,3 0-1,-1 0-325,0-1-1,0 1 0,0-1 0,0 0 0,1 0 0,-1 0 0,0 0 0,0-1 0,0 1 0,0-1 0,0 0 0,0 0 0,0 0 0,0 0 1,0 0-1,3-2 0,25-24-8740</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58.524"/>
    </inkml:context>
    <inkml:brush xml:id="br0">
      <inkml:brushProperty name="width" value="0.025" units="cm"/>
      <inkml:brushProperty name="height" value="0.025" units="cm"/>
    </inkml:brush>
  </inkml:definitions>
  <inkml:trace contextRef="#ctx0" brushRef="#br0">184 0 13004,'0'0'2723,"-19"51"-353,2-16-672,0 7-321,-2 3-608,-1 3-417,-1 2-192,0-5-64,5-5-64,1-8 32,5-8-32,4-6-160,3-11-1441,3-24-13517</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58.882"/>
    </inkml:context>
    <inkml:brush xml:id="br0">
      <inkml:brushProperty name="width" value="0.025" units="cm"/>
      <inkml:brushProperty name="height" value="0.025" units="cm"/>
    </inkml:brush>
  </inkml:definitions>
  <inkml:trace contextRef="#ctx0" brushRef="#br0">138 50 14926,'-12'4'1767,"1"0"-1268,-1 0 0,0 1 0,1 0 1,0 1-1,-13 8 0,21-11-434,-1-1 0,1 1 0,0 0 0,0 0 0,0 0 0,0 0 0,0 0 0,1 1 0,-1-1 0,1 1 0,0 0 0,0-1 0,1 1 0,-1 0 0,1 0 0,0 0 0,0 1 0,0-1 0,0 0 0,1 0 0,-1 0 0,2 7 0,-1-10-60,0 1 0,1 0 0,0-1 0,-1 1 0,1-1-1,0 0 1,0 1 0,-1-1 0,1 1 0,0-1 0,1 0 0,-1 0 0,0 0 0,0 0 0,0 0 0,1 0 0,-1 0 0,0 0 0,1 0 0,-1 0 0,1-1 0,-1 1 0,1-1 0,0 1 0,-1-1 0,1 1 0,-1-1 0,1 0 0,0 0 0,-1 0 0,1 0 0,0 0 0,-1 0 0,1 0-1,1-1 1,4 0 104,0 1-1,0-1 1,0-1-1,0 1 1,-1-1-1,1-1 1,8-3-1,-3-1 42,0-1 0,-1 0 1,-1-1-1,1 0 0,-1-1 0,10-12 0,-15 16-110,0 1-1,-1-1 0,0-1 1,0 1-1,0 0 0,-1-1 1,0 0-1,0 0 0,-1 0 0,0 0 1,0 0-1,-1 0 0,1-9 1,-2 15-38,0 0 1,0 1-1,0-1 1,0 0 0,0 1-1,0-1 1,-1 0 0,1 1-1,0-1 1,0 0-1,-1 1 1,1-1 0,0 1-1,-1-1 1,1 0 0,-1 1-1,1-1 1,-1 1-1,1-1 1,-1 1 0,1 0-1,-1-1 1,0 1 0,1-1-1,-1 1 1,1 0-1,-1 0 1,-1-1 0,-25-1 81,20 2-68,0 1 0,-1 1 0,1-1 0,0 1 0,-10 4 0,8-1-126,1 1 1,0-1-1,0 1 1,1 1-1,0-1 0,0 1 1,0 1-1,1-1 1,-7 12-1,11-17 48,1 0 0,-1 1-1,0-1 1,1 1 0,0-1 0,-1 1-1,1-1 1,0 1 0,1 0 0,-1 0-1,0 0 1,1-1 0,-1 1 0,1 0-1,0 0 1,0 0 0,0 0 0,1 0-1,-1-1 1,1 1 0,-1 0 0,1 0-1,0 0 1,0-1 0,0 1 0,0 0-1,1-1 1,-1 1 0,1-1 0,-1 0 0,1 1-1,0-1 1,0 0 0,0 0 0,3 2-1,2 1-878,0-1 1,1 0-1,-1 0 0,1-1 0,-1 0 0,1 0 0,11 2 0,25 2-6036</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2:59.226"/>
    </inkml:context>
    <inkml:brush xml:id="br0">
      <inkml:brushProperty name="width" value="0.025" units="cm"/>
      <inkml:brushProperty name="height" value="0.025" units="cm"/>
    </inkml:brush>
  </inkml:definitions>
  <inkml:trace contextRef="#ctx0" brushRef="#br0">91 83 11371,'-7'11'3139,"-5"7"-2339,1 2 1,1 0 0,1 0 0,0 1 0,1 0-1,2 0 1,0 1 0,1 0 0,-2 27-1,7-48-789,0 1-1,0-1 1,0 0-1,0 0 1,0 0-1,0 0 1,0 0-1,1 0 0,-1 1 1,0-1-1,1 0 1,-1 0-1,0 0 1,1 0-1,-1 0 1,1 0-1,0 0 1,-1 0-1,1 0 1,0-1-1,0 1 0,0 0 1,-1 0-1,1 0 1,0-1-1,0 1 1,0-1-1,0 1 1,1 0-1,1-1 13,0 1-1,-1-1 0,1 0 1,0 0-1,-1 0 0,1 0 1,0 0-1,-1-1 0,1 1 1,0-1-1,-1 0 0,3-1 1,5-1 125,0-2 0,0 0 1,-1 0-1,0 0 1,13-11-1,-6 1-2,-1-1-1,0 0 1,-2-1 0,0 0 0,16-28-1,-24 37-82,-1 0-1,0-1 0,0 0 1,0 1-1,-1-1 1,-1-1-1,1 1 0,-2 0 1,1-1-1,-1 1 0,-1-1 1,0 1-1,0-1 0,-3-16 1,3 25-64,0-1 1,-1 0-1,1 0 1,-1 1-1,0-1 1,1 0-1,-1 1 1,0-1-1,0 1 1,0-1-1,0 1 1,0 0-1,-1-1 1,1 1-1,0 0 1,-1 0-1,1 0 1,0-1-1,-1 2 1,0-1-1,1 0 1,-1 0-1,1 0 1,-1 1 0,0-1-1,0 1 1,1-1-1,-1 1 1,0 0-1,0 0 1,1 0-1,-1 0 1,0 0-1,0 0 1,-2 0-1,2 1-85,-1 0 1,1-1-1,-1 1 0,1 0 0,-1 0 0,1 0 1,0 0-1,0 1 0,-1-1 0,1 1 0,0-1 1,0 1-1,0 0 0,0-1 0,1 1 0,-1 0 1,0 1-1,1-1 0,-1 0 0,1 0 0,0 1 1,0-1-1,-1 4 0,-6 44-3445,12-18-2841,9-13-2185</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3:00.112"/>
    </inkml:context>
    <inkml:brush xml:id="br0">
      <inkml:brushProperty name="width" value="0.025" units="cm"/>
      <inkml:brushProperty name="height" value="0.025" units="cm"/>
    </inkml:brush>
  </inkml:definitions>
  <inkml:trace contextRef="#ctx0" brushRef="#br0">178 126 12940,'-11'10'1148,"-11"9"-261,1 2 0,1 0-1,-21 29 1,34-40-514,-1 0 0,1 1 0,1 0 0,0 1 0,1-1 0,0 1 0,1 0 0,0 1 0,0-1 1,2 1-1,-3 16 0,5-27-360,0 0 0,0-1 1,1 1-1,-1 0 0,0 0 1,1 0-1,-1 0 0,1-1 1,-1 1-1,1 0 0,0 0 1,0-1-1,-1 1 0,1-1 1,1 1-1,-1-1 0,0 1 0,0-1 1,0 0-1,1 1 0,-1-1 1,1 0-1,-1 0 0,1 0 1,-1 0-1,1 0 0,0 0 1,-1-1-1,1 1 0,0 0 1,0-1-1,0 1 0,-1-1 1,1 0-1,0 0 0,0 0 1,0 0-1,0 0 0,-1 0 1,1 0-1,2-1 0,5 0 32,-1 0 1,0 0-1,-1-1 0,1 0 0,0 0 0,0-1 0,-1 0 1,12-7-1,-4 0 21,-1 0 1,1-2 0,-2 0-1,1 0 1,14-20-1,-21 24-33,-1 0-1,0 0 0,-1 0 0,0-1 0,0 0 0,-1 0 0,0 0 0,-1-1 0,0 1 0,0-1 0,1-12 1,-4 22-33,0 0 0,0 0-1,0 0 1,0 0 0,1 0 0,-1-1 0,0 1 0,0 0 0,0 0 0,0 0 0,0 0 0,0-1 0,0 1 0,0 0 0,0 0 0,0 0 0,0-1 0,0 1 0,0 0 0,0 0 0,0 0 0,0 0 0,0-1 0,0 1 0,0 0 0,0 0 0,0 0 0,0 0 0,0-1 0,-1 1 0,1 0 0,0 0 0,0 0 0,0 0 0,0 0 0,0 0-1,0-1 1,0 1 0,-1 0 0,1 0 0,0 0 0,0 0 0,0 0 0,0 0 0,-1 0 0,1 0 0,0 0 0,0 0 0,0 0 0,0-1 0,-1 1 0,1 0 0,0 0 0,0 0 0,0 0 0,0 0 0,-1 0 0,1 1 0,0-1 0,0 0 0,0 0 0,0 0 0,-1 0 0,1 0 0,0 0 0,0 0 0,-15 15-46,-11 23-35,20-27 86,2 0 0,-1 0 0,1 1-1,1-1 1,0 1 0,1 0 0,0-1-1,0 18 1,2-28 4,0 0 0,0 0 0,0 0 0,0 0 0,0 0 0,0 0 0,0 0-1,0-1 1,1 1 0,-1 0 0,0 0 0,1 0 0,-1 0 0,0 0 0,1 0 0,-1-1 0,1 1 0,-1 0 0,1 0-1,0-1 1,-1 1 0,1 0 0,0-1 0,-1 1 0,1-1 0,0 1 0,0-1 0,1 1 0,0 0 25,0-1 0,0 0 0,0 1 0,1-1 0,-1 0 0,0-1 0,0 1 0,0 0 0,0 0 0,0-1 0,1 1 0,1-2 0,5-1 110,1-1 0,-1-1 0,0 0-1,11-8 1,-3 1-108,0-1 0,-1 0-1,-1-1 1,-1-1 0,0 0 0,0-1 0,-2-1-1,0 0 1,11-22 0,-22 29-270,-13 19 115,-14 20 34,23-25 79,-2 4-7,-1 0 1,1 1-1,1-1 1,-1 1-1,1 0 1,1 0-1,0 0 1,0 0-1,1 1 1,-2 14-1,4-23 13,0-1 1,1 1-1,-1-1 1,1 1-1,-1-1 1,1 0-1,-1 1 1,1-1-1,-1 1 1,1-1-1,-1 0 1,1 0-1,-1 1 1,1-1-1,0 0 1,-1 0-1,1 0 1,-1 0-1,1 1 1,0-1-1,-1 0 1,1 0-1,-1 0 1,1 0-1,0-1 1,-1 1-1,1 0 1,-1 0-1,1 0 1,0 0-1,-1-1 1,1 1-1,0-1 1,24-6 206,-6-4-220,0-1 0,-1-1 0,0-1 0,-1-1 0,-1 0 0,0-1 0,-1-1 0,13-18 0,-27 33-233,-26 39-352,25-36 592,-4 3-7,1 0 0,0 1 0,1 0 0,-1-1 0,1 1 0,0 0 0,0 0 0,1 0 0,-1 0 1,1 1-1,0-1 0,1 0 0,-1 1 0,1-1 0,0 7 0,1-11 11,-1 0 0,1 0 1,0 0-1,-1-1 0,1 1 1,0 0-1,-1-1 0,1 1 1,0 0-1,0-1 1,0 1-1,0-1 0,0 1 1,-1-1-1,1 0 0,0 1 1,0-1-1,0 0 0,0 0 1,0 0-1,0 1 0,0-1 1,0 0-1,0 0 0,0 0 1,0-1-1,0 1 0,1 0 1,31-7 65,-19 1 21,0-1-1,-1 0 1,1-2 0,-1 1 0,-1-1 0,16-15 0,66-70 173,-87 86-267,10-10 10,38-44 91,-50 56-104,0 0 0,-1-1 0,0 1 0,0-1 0,-1 0 0,0 0-1,0 0 1,2-8 0,-22 34-239,-7 15 314,1 1-1,1 1 0,2 0 0,2 2 0,2 0 1,1 1-1,-11 46 0,11-22 114,3 0 0,3 1 0,-2 126-1,11-168-154,1-16-6,0 1 1,-1-1-1,0 0 0,0 0 1,0 0-1,-1 0 0,0 0 1,0 0-1,-1 0 0,1-1 0,-1 1 1,0 0-1,-5 7 0,6-12-1,1 0 0,-1 0 0,1-1 0,-1 1 0,1-1 0,-1 1 0,1 0 0,-1-1 0,0 1 0,1-1 1,-1 1-1,0-1 0,1 0 0,-1 1 0,0-1 0,0 0 0,0 1 0,1-1 0,-1 0 0,0 0 0,0 0 0,0 0 0,1 0 0,-1 0 0,0 0 0,0 0 0,0 0 0,0 0 0,1 0 0,-1 0 0,0-1 0,0 1 0,0 0 0,1-1 0,-1 1 0,0 0 0,1-1 0,-1 1 0,0-1 0,1 1 0,-1-1 0,0 1 0,1-1 0,-1 0 0,1 1 0,-1-1 0,1 0 0,-1 1 0,1-1 0,0 0 0,-1 0 0,1 0 0,0 1 0,0-1 0,-1-1 0,-14-48 611,10 4-662,1 0 1,2-1-1,3 1 1,2-1-1,16-87 1,-18 127-2,0 0 0,1 0 1,1 0-1,-1 1 0,1-1 1,0 1-1,0 0 0,1 0 1,0 0-1,0 0 0,0 1 0,9-9 1,-6 8-418,1 1 1,0 0-1,0 0 1,0 0-1,1 1 1,0 1-1,0 0 1,17-5-1,18-3-4381,3-5-4725</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3:00.594"/>
    </inkml:context>
    <inkml:brush xml:id="br0">
      <inkml:brushProperty name="width" value="0.025" units="cm"/>
      <inkml:brushProperty name="height" value="0.025" units="cm"/>
    </inkml:brush>
  </inkml:definitions>
  <inkml:trace contextRef="#ctx0" brushRef="#br0">1 95 13677,'0'-2'351,"0"0"0,-1-1 0,1 1 0,0-1 0,1 1 0,-1 0 0,0-1 0,1 1 0,-1 0 0,1-1 0,0 1 0,0 0 0,0 0 0,0-1 0,0 1 0,2-3 0,0 2-39,1 0 0,-1 1 0,0-1 1,1 1-1,0 0 0,0 0 0,-1 0 0,9-2 0,5-2 334,1 0 0,-1 1 0,1 1 0,26-2 0,-38 5-578,0 1 0,0-1-1,0 1 1,0 0 0,0 0 0,0 1 0,0 0 0,0 0-1,0 0 1,0 1 0,0 0 0,-1 0 0,1 0 0,-1 1-1,0 0 1,10 7 0,-12-7-60,0 1 0,-1-1 1,1 1-1,-1 0 0,0 0 0,0 0 0,0 0 0,-1 0 1,1 1-1,-1-1 0,0 0 0,-1 1 0,1-1 0,-1 1 1,0-1-1,0 1 0,0-1 0,0 1 0,-1-1 0,0 0 1,0 1-1,-3 7 0,-2 6 31,-1-1 1,0 0-1,-1 0 0,-12 16 0,-9 10 36,20-32 46,1 0 0,0 1 0,1 0 1,0 1-1,1-1 0,0 1 0,1 0 1,1 1-1,-5 18 0,9-30-118,0 0 0,0-1 0,0 1 0,1 0 0,-1-1 0,0 1 0,1 0 0,-1-1 0,1 1 0,-1-1 0,1 1 0,0-1 0,0 1 0,0-1 0,0 0-1,0 1 1,0-1 0,0 0 0,0 0 0,0 1 0,1-1 0,-1 0 0,1 0 0,-1 0 0,0-1 0,1 1 0,-1 0 0,1-1 0,0 1 0,-1-1 0,1 1 0,0-1 0,-1 0 0,1 1 0,0-1 0,2 0 0,10 1-8,-1-1 0,0 0 0,22-4-1,-28 4-35,12-4-836,0 0 0,0-2 1,0 0-1,-1-1 0,1 0 0,-2-2 0,24-14 0,15-12-5449</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23.077"/>
    </inkml:context>
    <inkml:brush xml:id="br0">
      <inkml:brushProperty name="width" value="0.025" units="cm"/>
      <inkml:brushProperty name="height" value="0.025" units="cm"/>
    </inkml:brush>
  </inkml:definitions>
  <inkml:trace contextRef="#ctx0" brushRef="#br0">10 134 11659,'-1'0'261,"1"0"1,0 0-1,0 0 0,-1 0 1,1 0-1,0 0 0,-1 0 1,1 0-1,0 0 0,-1 0 1,1 0-1,0 0 0,-1 0 0,1 0 1,0 0-1,-1 0 0,1 1 1,0-1-1,0 0 0,-1 0 1,1 0-1,0 0 0,0 1 1,-1-1-1,1 0 0,0 0 1,0 1-1,0-1 0,-1 0 1,1 0-1,0 1 0,0-1 0,0 0 1,0 1-1,0-1 0,0 0 1,0 1-1,-1-1 0,7 14 2800,19 11-1600,-18-21-1282,1-1 0,0 0 0,-1 0 0,1-1 0,0 0 0,1-1 0,-1 0 0,0 0 0,0 0 0,1-1 0,-1-1 0,0 1 0,0-1 0,1-1 0,-1 1 0,0-1 0,0-1 0,9-4 0,-3 2-56,-2-1-1,1-1 1,-1 0 0,0 0 0,0-1-1,-1-1 1,0 0 0,-1 0-1,19-22 1,-27 29-113,-1 0 0,1 0 0,0 0 0,-1 0 0,1-1 0,-1 1 0,1 0 0,-1-1 1,0 1-1,0-1 0,0 0 0,-1 1 0,1-1 0,0 0 0,-1 1 0,0-1 0,0 0 0,0 1 0,0-1 0,0 0 0,-1-5 0,-1 6-8,1 0 0,0 0-1,-1 1 1,0-1 0,0 0-1,1 1 1,-1-1 0,0 1-1,0-1 1,0 1 0,0 0-1,-1 0 1,1 0 0,0 0-1,0 0 1,-1 1 0,1-1 0,0 1-1,-1-1 1,1 1 0,-1 0-1,1 0 1,-4 1 0,-4-1-18,0 1 1,0 0-1,0 1 0,1 0 1,-1 1-1,0 0 1,1 1-1,0 0 1,0 0-1,0 1 1,1 0-1,-1 0 1,1 1-1,0 0 1,1 0-1,0 1 1,0 0-1,0 1 1,1-1-1,0 1 0,0 1 1,1-1-1,0 1 1,0 0-1,1 0 1,0 0-1,1 0 1,0 1-1,1-1 1,0 1-1,0 0 1,0 14-1,2-21-38,0-1 1,0 0-1,0 0 0,1 0 0,-1 1 1,1-1-1,-1 0 0,1 0 0,0 0 1,-1 0-1,1 0 0,1 0 0,-1 0 1,0 0-1,0 0 0,1-1 1,-1 1-1,1 0 0,-1-1 0,3 2 1,0 0-202,-1-1 1,1 0-1,0 0 1,0-1 0,0 1-1,0-1 1,0 0 0,0 0-1,1 0 1,3 0 0,8 0-1508,0-1 1,0-1 0,0 0 0,28-6 0,22-13-6327</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3:00.966"/>
    </inkml:context>
    <inkml:brush xml:id="br0">
      <inkml:brushProperty name="width" value="0.025" units="cm"/>
      <inkml:brushProperty name="height" value="0.025" units="cm"/>
    </inkml:brush>
  </inkml:definitions>
  <inkml:trace contextRef="#ctx0" brushRef="#br0">110 0 17777,'0'0'2557,"-10"4"-315,1 0-1930,1 0 0,-1 1 0,1 0 0,0 0 1,1 1-1,-14 12 0,18-16-280,1 1 1,0-1-1,-1 0 1,1 1 0,0 0-1,0-1 1,0 1-1,1 0 1,-1 0-1,1 0 1,-1 0-1,1 0 1,0 0 0,0 1-1,1-1 1,-1 0-1,0 1 1,1-1-1,0 0 1,0 1-1,0-1 1,0 0 0,1 1-1,-1-1 1,1 0-1,0 0 1,2 7-1,-1-8-55,-1-1-1,0 1 0,1 0 0,0-1 1,-1 1-1,1-1 0,0 0 0,0 1 0,0-1 1,0 0-1,0 0 0,0 0 0,0-1 1,0 1-1,0 0 0,0-1 0,1 1 1,-1-1-1,3 0 0,50 2-960,-42-2 612,36-2-706,-34 0 956,0 1 0,1 1 0,-1 1 0,1 0 0,25 5 1,-40-6 118,1 1-1,-1-1 1,0 1 0,1 0 0,-1-1 0,0 1 0,0 0 0,0 0 0,0 0 0,0 0 0,0 0 0,0 0 0,0 0 0,0 0 0,0 0 0,0 1 0,-1-1 0,1 0 0,-1 0 0,1 1 0,-1-1 0,1 1 0,-1-1 0,0 0 0,1 1 0,-1-1 0,0 1 0,0-1 0,0 0 0,0 1 0,0-1 0,0 1 0,-1-1 0,1 0 0,-1 1 0,1-1 0,0 1 0,-1-1 0,0 0 0,1 0 0,-2 2 0,-1 4 206,-1 1 1,0-1-1,0 0 1,-1-1-1,-10 12 1,-7 6 449,-2-1 1,0-1 0,-1-1-1,-2-1 1,0-2-1,-32 17 1,37-28-1536,21-7 657,1-1 1,-1 1-1,0 0 1,1 0-1,-1 0 1,1-1-1,-1 1 1,1 0-1,-1 0 1,1-1-1,-1 1 1,1 0-1,-1-1 1,1 1-1,-1-1 1,1 1-1,0 0 1,-1-1 0,1 1-1,0-1 1,-1 1-1,1-1 1,0 1-1,0-1 1,0 0-1,-1 1 1,1-1-1,0 1 1,0-1-1,0 1 1,0-1-1,0 0 1,0 1-1,0-2 1,-1-23-10891</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3:01.295"/>
    </inkml:context>
    <inkml:brush xml:id="br0">
      <inkml:brushProperty name="width" value="0.025" units="cm"/>
      <inkml:brushProperty name="height" value="0.025" units="cm"/>
    </inkml:brush>
  </inkml:definitions>
  <inkml:trace contextRef="#ctx0" brushRef="#br0">1 95 14958,'0'0'5477,"63"-35"-4131,-23 24-770,11-1-448,5 2-64,4 1-1313,5 0-4164,5 1-8456</inkml:trace>
  <inkml:trace contextRef="#ctx0" brushRef="#br0" timeOffset="1">996 24 15599,'0'0'3587,"-101"92"-2081,53-40-97,4-2-416,8-1-128,12-6-577,12-6-224,12-9-128,0-5-801,6-11-640,6-7-994,-4-5-2497</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3:01.638"/>
    </inkml:context>
    <inkml:brush xml:id="br0">
      <inkml:brushProperty name="width" value="0.025" units="cm"/>
      <inkml:brushProperty name="height" value="0.025" units="cm"/>
    </inkml:brush>
  </inkml:definitions>
  <inkml:trace contextRef="#ctx0" brushRef="#br0">128 70 17873,'-12'3'881,"7"-3"-722,-1 1 1,1 0-1,-1 0 1,1 1 0,0 0-1,0 0 1,0 0-1,0 0 1,0 1 0,0-1-1,1 1 1,-1 1-1,1-1 1,0 1-1,0-1 1,0 1 0,0 0-1,1 1 1,0-1-1,-1 1 1,2-1-1,-1 1 1,0 0 0,1 0-1,0 0 1,0 0-1,-1 10 1,2-12-78,0 1-1,1-1 1,-1 1 0,1 0 0,0-1-1,0 1 1,1-1 0,-1 1 0,1-1-1,0 1 1,0-1 0,0 1 0,0-1-1,0 0 1,1 1 0,-1-1 0,1 0-1,0 0 1,0 0 0,4 5 0,-1-6-20,-1 1 1,0 0 0,0-1 0,1 0 0,0 0-1,-1 0 1,1 0 0,0-1 0,0 0 0,0 0-1,0 0 1,0 0 0,0-1 0,6 0-1,5 0 100,-1-2-1,1 1 0,-1-2 1,0 0-1,0-1 0,0 0 1,0-1-1,-1-1 0,23-12 1,-25 12-142,-1-1 0,0 0 1,-1-1-1,1 0 1,-1-1-1,-1 0 0,0 0 1,0-1-1,-1-1 0,0 1 1,12-21-1,-19 28-8,1-1-1,0 1 0,-1 0 0,0 0 1,0-1-1,0 1 0,0-1 1,0 1-1,-1-1 0,1 1 0,-1-1 1,0 1-1,0-1 0,-1 1 1,1-1-1,-1 1 0,0-5 0,0 6-8,-1 0-1,1 0 1,0 0-1,-1 0 1,1 0-1,-1 0 0,1 0 1,-1 1-1,0-1 1,0 0-1,0 1 0,0 0 1,0-1-1,0 1 1,0 0-1,0 0 1,-1 0-1,-4-1 0,0 0-7,0 1 0,-1 0 0,1 0 0,-1 1-1,1 0 1,-1 0 0,1 1 0,-1 0-1,1 0 1,-1 1 0,1 0 0,0 0 0,0 1-1,-12 6 1,4 0-22,1 0 0,0 1 0,0 0 0,1 2 0,1-1 0,-1 2 0,-11 15 0,17-19 17,1 0 1,0 0 0,0 1 0,1 0-1,0 0 1,1 0 0,0 0 0,1 1 0,0 0-1,1-1 1,0 1 0,-1 14 0,3-22-14,0-1 0,0 0 0,0 1 1,0-1-1,1 0 0,-1 0 0,1 0 1,-1 1-1,1-1 0,0 0 0,0 0 0,0 0 1,0 0-1,0 0 0,0 0 0,1 0 1,-1-1-1,1 1 0,-1 0 0,1-1 0,0 1 1,0-1-1,2 2 0,1 0-128,-1-1 1,1 0-1,0 0 1,0-1-1,0 1 0,0-1 1,1 0-1,-1-1 0,0 1 1,6-1-1,2 0-693,1-1 1,0 0-1,-1-1 1,1-1-1,-1 0 0,0-1 1,21-8-1,15-16-4740,-4-4-3480</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3:01.982"/>
    </inkml:context>
    <inkml:brush xml:id="br0">
      <inkml:brushProperty name="width" value="0.025" units="cm"/>
      <inkml:brushProperty name="height" value="0.025" units="cm"/>
    </inkml:brush>
  </inkml:definitions>
  <inkml:trace contextRef="#ctx0" brushRef="#br0">1 163 8584,'6'8'2589,"1"4"-1376,2-1-1,0 1 1,0-2-1,1 1 1,11 9-1,-17-17-916,0 0 0,0 0 0,1-1 0,-1 1 0,1-1 0,-1 0 0,1 0 0,0 0 0,0-1 0,-1 0 0,1 0 0,0 0 0,0 0 0,0-1 0,1 0 0,-1 0 0,0 0-1,0-1 1,0 1 0,9-4 0,-5 1-81,-1-1 1,-1 0-1,1-1 0,0 1 0,-1-1 0,0-1 0,0 0 0,-1 0 0,1 0 1,-1 0-1,-1-1 0,1 0 0,-1-1 0,0 1 0,-1-1 0,0 0 0,5-12 1,-7 16-152,0 0 0,-1 0 1,0 0-1,0 0 1,0 0-1,0 0 1,0 0-1,-1-1 0,0 1 1,1 0-1,-2 0 1,1 0-1,0-1 0,-1 1 1,0 0-1,0 0 1,0 0-1,-1 0 1,1 0-1,-1 0 0,0 0 1,0 1-1,0-1 1,0 1-1,-1-1 1,0 1-1,1 0 0,-1 0 1,-1 0-1,1 0 1,0 1-1,0-1 1,-1 1-1,0 0 0,1 0 1,-1 0-1,0 0 1,-4-1-1,1 1-19,-1-1 0,0 2 0,1-1 0,-1 1 0,0 0 0,0 0-1,0 1 1,0 0 0,1 0 0,-1 1 0,0 0 0,-14 4 0,19-4-92,0 0-1,0 0 1,0 1 0,0-1-1,0 1 1,1 0 0,-1-1-1,0 1 1,1 0 0,-1 1-1,1-1 1,0 0 0,0 1-1,0-1 1,0 1 0,0 0-1,1-1 1,-1 1 0,1 0 0,0 0-1,-1 0 1,1 0 0,1 0-1,-1 0 1,0 1 0,1-1-1,-1 0 1,1 0 0,0 0-1,0 1 1,1-1 0,-1 0-1,2 5 1,-2-7-280,0 1-1,0-1 1,1 1 0,-1-1-1,1 1 1,-1-1 0,1 1-1,-1-1 1,1 0-1,0 1 1,0-1 0,0 0-1,0 0 1,0 0 0,0 0-1,0 0 1,0 0 0,0 0-1,0 0 1,1 0 0,-1 0-1,0 0 1,1-1-1,-1 1 1,0 0 0,1-1-1,1 1 1,22 1-11081</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3:02.829"/>
    </inkml:context>
    <inkml:brush xml:id="br0">
      <inkml:brushProperty name="width" value="0.025" units="cm"/>
      <inkml:brushProperty name="height" value="0.025" units="cm"/>
    </inkml:brush>
  </inkml:definitions>
  <inkml:trace contextRef="#ctx0" brushRef="#br0">7 171 13229,'0'10'3069,"-1"57"-284,3 128 1957,-2-193-4668,0 0 0,0 0 0,1 0 0,-1 0 0,0 0 0,1 0 0,0 0 0,-1 0 0,1 0 0,0 0 0,0 0 0,0 0 0,0-1 0,0 1 0,0 0 0,0-1-1,1 1 1,-1-1 0,1 1 0,1 1 0,-2-3 8,0 0-1,-1 0 1,1 0-1,-1 1 1,1-1 0,-1 0-1,1 0 1,0 0-1,-1 0 1,1 0-1,-1 0 1,1 0-1,0 0 1,-1 0-1,1-1 1,-1 1-1,1 0 1,-1 0 0,1 0-1,-1-1 1,1 1-1,-1 0 1,1-1-1,0 0 1,12-21 1072,-9 8-1062,-1 0 0,0 0 1,-1 0-1,0-1 0,-2 1 0,0-20 0,-1 25-97,0-1-1,0 1 0,0 0 0,-1 0 1,-1 0-1,0 0 0,0 0 0,0 1 0,-1-1 1,-9-13-1,13 21-2,-1 0 0,1 0-1,-1 1 1,1-1 0,-1 0 0,1 0 0,-1 1-1,0-1 1,1 0 0,-1 1 0,0-1 0,1 1-1,-1-1 1,0 1 0,0-1 0,0 1 0,1-1 0,-1 1-1,0 0 1,0-1 0,0 1 0,0 0 0,0 0-1,0 0 1,0 0 0,-1 0 0,2 0-7,-1 1 0,0 0 0,0-1 0,0 1 0,1 0 0,-1 0 0,1-1 0,-1 1 0,0 0 1,1 0-1,-1 0 0,1 0 0,0 0 0,-1 0 0,1 0 0,0 0 0,-1 0 0,1 0 0,0 1 0,-1 3-20,1 0 1,-1 0-1,1 0 0,0 0 0,0 0 0,1 0 1,-1 0-1,3 10 0,-1-12 30,-1-1 0,0 1 0,1-1 0,-1 0 0,1 1 0,0-1 0,0 0 0,0 0 0,0 0 0,0 0 0,0 0 0,1-1 0,-1 1 0,0-1 0,1 1 0,0-1 0,-1 0 0,6 2 0,-2-2 13,0 0 0,0 0 0,0-1-1,0 0 1,0 0 0,0 0 0,0 0 0,9-3 0,6-2 50,0-1 0,0-1 0,34-17 0,-38 16-39,-1 0 0,0-1-1,-1-1 1,0-1-1,-1 0 1,26-25 0,-35 30 2,0 0 1,0-1-1,0 1 1,-1-1-1,0 0 1,0 0-1,-1-1 1,0 1-1,0-1 1,-1 0-1,0 0 1,0 0-1,-1 0 1,0 0 0,0 0-1,-1 0 1,-1-14-1,1 20-8,-1 0 0,1 0 0,-1 0-1,1 0 1,-1 0 0,0 0 0,0 0 0,0 0 0,0 0-1,0 1 1,0-1 0,-1 0 0,1 1 0,0-1-1,-1 1 1,1-1 0,-1 1 0,0 0 0,1-1 0,-1 1-1,0 0 1,0 0 0,0 0 0,0 1 0,0-1 0,0 0-1,0 1 1,0-1 0,0 1 0,0 0 0,0 0-1,0-1 1,0 2 0,0-1 0,-4 0 0,0 1 8,0-1 0,0 1 0,0 0 0,0 0 0,1 1 1,-1 0-1,0 0 0,1 0 0,0 1 0,-1 0 0,-7 5 0,5-1 5,-1 1-1,1 0 1,1 0-1,0 1 0,0 0 1,0 0-1,1 1 0,1 0 1,0 0-1,0 0 0,1 0 1,0 1-1,1 0 0,0 0 1,0 0-1,1 0 1,1 0-1,0 0 0,1 23 1,1-30-27,0 0 0,1 0 0,-1-1 0,0 1 0,1-1 0,0 1 0,0-1 0,0 1 0,1-1 0,-1 0 0,1 0 0,-1 0 0,1 0 0,0 0 0,0-1 0,0 0 0,1 1 0,-1-1 0,0 0 0,1 0 0,0-1 0,-1 1 0,1-1 0,0 0 0,0 0 0,0 0 0,5 0 0,4 2-282,1-1 1,0-1-1,0-1 0,0 0 0,0 0 0,22-5 0,-25 3-502,-1-1-1,1 0 0,0-1 0,9-6 0,45-26-6154</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3:03.830"/>
    </inkml:context>
    <inkml:brush xml:id="br0">
      <inkml:brushProperty name="width" value="0.025" units="cm"/>
      <inkml:brushProperty name="height" value="0.025" units="cm"/>
    </inkml:brush>
  </inkml:definitions>
  <inkml:trace contextRef="#ctx0" brushRef="#br0">190 249 11339,'0'0'7788,"-10"-5"-4585,3 2-2689,5 1-395,-1 0 0,0 1 0,0-1 0,0 1-1,0 0 1,0 0 0,0 0 0,0 0 0,0 0 0,0 1 0,-1 0 0,1-1 0,0 1 0,0 0 0,-1 1 0,1-1 0,0 0 0,0 1 0,0 0 0,0 0 0,0 0 0,0 0 0,-4 2 0,-1 3-37,0 1 0,1 0 0,-1 1 0,1-1 0,0 1 0,1 1 0,0-1 0,1 1 0,-1 0 0,2 1 0,-1-1 0,1 1-1,1 0 1,0 0 0,0 0 0,-1 11 0,4-20-86,-1 0-1,1 0 1,0 0-1,0 0 1,0 0-1,0 0 1,0 0-1,0 0 1,0 1 0,0-1-1,0 0 1,0 0-1,0 0 1,1 0-1,-1 0 1,0 0-1,1 0 1,-1 0-1,1 0 1,-1 0-1,1 0 1,0 0-1,-1 0 1,1-1-1,0 1 1,0 0-1,0 0 1,1 0-1,-1 0 5,1-1 0,0 0 0,0 0 0,0 0 0,-1 0 0,1 0 0,0 0 0,0 0 0,0 0 0,-1-1 0,1 1-1,0-1 1,-1 1 0,1-1 0,2-1 0,6-4 36,1 1 0,-1-2 0,-1 0 0,11-9-1,5-7 145,-2-2 0,-1 0 0,-1-1 0,25-43 0,-35 52-111,-1-1 0,-1 0 0,-1-1 0,0 0 0,-2 0 0,0-1 1,-1 1-1,4-33 0,-9 52-71,0-1 0,0 1 0,0 0 0,0 0 0,0 0 0,1 0 0,-1-1 1,0 1-1,0 0 0,0 0 0,0 0 0,0-1 0,0 1 0,0 0 0,0 0 0,0 0 0,0-1 1,0 1-1,0 0 0,0 0 0,0 0 0,0-1 0,0 1 0,0 0 0,0 0 0,0 0 0,0-1 1,0 1-1,0 0 0,0 0 0,0 0 0,-1-1 0,1 1 0,0 0 0,0 0 0,0 0 0,0 0 1,0-1-1,-1 1 0,1 0 0,0 0 0,0 0 0,0 0 0,0 0 0,-1 0 0,1 0 0,0-1 0,0 1 1,0 0-1,-1 0 0,1 0 0,0 0 0,0 0 0,0 0 0,-1 0 0,1 0 0,0 0 0,0 0 1,-1 0-1,1 0 0,0 1 0,-14 14-150,-11 29 27,13-18 130,1 1-1,2 0 1,1 1 0,1 0 0,1 0 0,1 1 0,2 0 0,1-1-1,1 1 1,4 35 0,-3-62 20,0 1 0,1 0 0,-1-1 0,1 1 1,-1-1-1,1 1 0,0-1 0,0 1 0,0-1 0,1 0 0,-1 0 0,0 1 0,1-1 0,-1 0 1,1 0-1,0 0 0,0-1 0,0 1 0,0 0 0,0-1 0,0 1 0,0-1 0,1 1 0,-1-1 0,0 0 1,1 0-1,-1 0 0,1-1 0,-1 1 0,1 0 0,-1-1 0,1 0 0,0 0 0,-1 1 0,1-2 0,4 1 1,0-1 96,0-1 0,0 1 1,0-1-1,0 0 1,-1-1-1,1 0 0,-1 0 1,1 0-1,-1-1 1,0 0-1,-1 0 0,9-7 1,-2-1-49,-1 0 0,0-1-1,-1-1 1,9-14 0,-14 21-59,-1 0-1,-1 0 1,1-1-1,-1 0 1,-1 1-1,1-1 0,-1 0 1,-1 0-1,0 0 1,1-10-1,-2 18-22,0 0 0,0 0 0,0-1 0,0 1 0,0 0 0,0 0 0,1-1 0,-1 1 0,0 0 0,0 0 0,0-1 0,-1 1 0,1 0 0,0 0 0,0-1 0,0 1 0,0 0 0,0 0 0,0-1 0,0 1 0,0 0 0,0 0 0,-1-1 0,1 1 0,0 0 0,0 0 0,0 0 0,0-1 0,-1 1 0,1 0 0,0 0 0,0 0 0,0 0 0,-1 0 0,1-1 0,0 1 0,0 0 0,-1 0 0,1 0 0,0 0 0,0 0 0,-1 0 0,1 0 0,-1 0 0,-11 9-196,-8 17 69,16-18 124,0 0 1,1 0-1,0 1 0,1 0 1,0-1-1,0 1 0,1 0 1,0 0-1,1 0 0,0 15 1,0-23 8,1 0-1,-1 0 1,0 0 0,0 0 0,1 0 0,-1 0 0,0 0 0,1 0 0,-1 0 0,1-1 0,0 1 0,-1 0 0,1 0 0,0 0 0,-1-1 0,1 1 0,0 0 0,0-1 0,-1 1 0,1-1 0,0 1 0,0-1-1,0 1 1,0-1 0,0 1 0,0-1 0,0 0 0,0 0 0,0 1 0,0-1 0,0 0 0,0 0 0,0 0 0,0 0 0,0 0 0,0 0 0,0 0 0,0-1 0,0 1 0,2-1 0,1 0 30,1 0-1,0-1 1,-1 1 0,1-1 0,-1 0 0,0-1 0,7-3-1,6-7 101,-1 0 0,-1-1-1,-1-1 1,0 0 0,0-1-1,-2 0 1,0-1-1,-1-1 1,-1 1 0,12-29-1,-29 67-452,0 0 355,0 1 0,-7 39 0,13-57-209,1 1 0,-1-1-1,1 0 1,-1 1 0,1-1-1,1 0 1,-1 1 0,0-1-1,1 0 1,0 1 0,0-1-1,0 0 1,1 0 0,0 0 0,-1 0-1,1 0 1,1 0 0,-1 0-1,0-1 1,1 1 0,5 5-1,-4-7-482,-1 0 0,1-1 0,-1 1-1,1-1 1,-1 1 0,1-1-1,0-1 1,0 1 0,0 0 0,-1-1-1,1 0 1,0 0 0,0 0 0,0 0-1,0-1 1,7-1 0,12-9-6545</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3:04.175"/>
    </inkml:context>
    <inkml:brush xml:id="br0">
      <inkml:brushProperty name="width" value="0.025" units="cm"/>
      <inkml:brushProperty name="height" value="0.025" units="cm"/>
    </inkml:brush>
  </inkml:definitions>
  <inkml:trace contextRef="#ctx0" brushRef="#br0">0 142 5765,'0'0'9343,"1"-11"-5404,0 5-3655,0 0-1,0 0 0,0 0 1,1 0-1,0 0 0,0 0 1,1 0-1,-1 1 0,1-1 1,0 1-1,1 0 0,-1 0 0,1 0 1,0 0-1,0 1 0,1-1 1,-1 1-1,1 0 0,0 1 1,0-1-1,0 1 0,1 0 1,-1 0-1,1 1 0,-1-1 1,1 1-1,6-1 0,-10 2-259,1 0 1,-1 1-1,0-1 0,0 1 0,1-1 0,-1 1 0,0 0 0,1 0 1,-1 0-1,0 0 0,1 1 0,-1-1 0,0 0 0,0 1 1,1 0-1,-1-1 0,0 1 0,0 0 0,0 0 0,0 0 1,0 1-1,0-1 0,0 0 0,0 1 0,-1-1 0,1 1 0,0 0 1,-1-1-1,0 1 0,1 0 0,1 4 0,-1-1 8,-1-1 0,0 1 1,0 0-1,-1 0 0,0 0 0,1-1 0,-1 1 0,-1 0 0,1 0 0,-1 0 0,0 0 0,0-1 0,0 1 1,-1 0-1,-2 4 0,-3 6 58,-1 0 1,0-1 0,-1 0 0,-12 13-1,13-18 74,0 1-1,1 0 0,0 0 1,1 0-1,0 1 1,1 0-1,0 0 0,1 0 1,-4 17-1,8-28-147,0 1 0,-1 0 1,1 0-1,0 0 0,0-1 0,0 1 0,0 0 1,0 0-1,0 0 0,1 0 0,-1-1 0,0 1 1,0 0-1,1 0 0,-1 0 0,0-1 0,1 1 0,-1 0 1,1-1-1,-1 1 0,1 0 0,-1-1 0,1 1 1,-1 0-1,1-1 0,0 1 0,-1-1 0,1 1 1,0-1-1,-1 1 0,3 0 0,0-1 11,0 1 0,0 0-1,0-1 1,0 0 0,0 1-1,0-1 1,0 0 0,0-1-1,4 0 1,5-1 26,1 0 1,-1-2-1,19-7 0,-23 8-209,46-24 64,-52 25-309,1 1-1,-1-1 1,1 1 0,-1-1-1,0 0 1,0 0-1,0 0 1,0 0-1,0 0 1,-1 0 0,1-1-1,0 1 1,-1-1-1,0 1 1,0-1-1,1 1 1,0-4 0,-5-5-5183,-12 3-3198</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3:05.158"/>
    </inkml:context>
    <inkml:brush xml:id="br0">
      <inkml:brushProperty name="width" value="0.025" units="cm"/>
      <inkml:brushProperty name="height" value="0.025" units="cm"/>
    </inkml:brush>
  </inkml:definitions>
  <inkml:trace contextRef="#ctx0" brushRef="#br0">0 410 9929,'0'0'15984,"13"-1"-15312,12 0-420,87-8-1376,-99 8 121,0-2 1,-1 0-1,1 0 0,-1-1 1,0-1-1,0 0 0,14-8 0,-20 10-132,0-1-1,0-1 0,0 1 0,-1-1 0,1 0 0,-1 0 0,0 0 0,-1-1 1,1 0-1,6-11 0,-2-11 2213,-9-3 13672,-14 56-13420,7-2-612,1 0 0,1 0 0,1 0 0,1 1 0,-1 33 1,4-56-704,0 0 1,0 0-1,0 0 1,0 0-1,0 0 1,1 0-1,-1 0 1,0 1-1,0-1 1,1 0-1,-1 0 1,0 0 0,1 0-1,-1 0 1,1 0-1,0 0 1,-1-1-1,1 1 1,0 0-1,-1 0 1,1 0-1,0-1 1,0 1-1,0 0 1,0-1 0,1 2-1,0-2 5,0 1 0,0-1 1,0 1-1,0-1 0,0 0 0,0 0 0,0 0 1,1 0-1,-1 0 0,0-1 0,0 1 0,4-1 0,2-2-40,0 0-1,0 0 1,0-1-1,0 0 1,13-9-1,-6 0-1314,0 1 0,19-22 0,-31 31 1057,0 0-1,0 0 1,0-1 0,-1 1-1,1-1 1,-1 0-1,0 0 1,0 0-1,0 0 1,0 0-1,-1 0 1,0 0-1,0-1 1,0 1 0,0 0-1,-1-1 1,1-4-1,-2 9 299,1-1 0,0 1 0,0-1 0,-1 1 0,1 0 0,0-1 1,-1 1-1,1 0 0,0-1 0,-1 1 0,1 0 0,0-1 0,-1 1 0,1 0 0,-1 0 0,1-1 0,0 1 0,-1 0 0,1 0 0,-1 0 0,1 0 0,-1 0 0,1-1 0,-1 1 1,1 0-1,-1 0 0,1 0 0,-1 0 0,1 1 0,-1-1 0,1 0 0,-1 0 0,1 0 0,0 0 0,-1 0 0,1 0 0,-1 1 0,0-1 0,-18 9 898,14-4-771,0-1-1,1 1 1,0 1-1,-1-1 0,2 1 1,-1-1-1,1 1 1,0 0-1,-4 10 0,5-12-108,0 0 0,1 0-1,0 0 1,0 0-1,0 1 1,0-1-1,1 0 1,-1 1 0,1-1-1,0 0 1,0 1-1,1-1 1,-1 0-1,1 1 1,3 7 0,-3-10-17,0-1 0,0 1 1,1-1-1,-1 1 0,1-1 1,-1 1-1,1-1 0,0 0 1,-1 0-1,1 0 1,0 0-1,0 0 0,0-1 1,0 1-1,0 0 0,0-1 1,0 1-1,0-1 0,0 0 1,0 0-1,0 0 0,0 0 1,0 0-1,0 0 1,0 0-1,0-1 0,0 1 1,3-2-1,3 0 110,0 0 1,0-1-1,0 1 0,-1-2 0,13-6 1,-3-1-80,-1-1 0,0 0 0,24-25 1,-35 32-63,0-1 1,0 0-1,0 0 1,-1 0-1,0-1 1,0 0 0,-1 1-1,1-1 1,-1 0-1,-1-1 1,0 1-1,3-14 1,-5 20 11,0 0-1,0 0 1,0 0 0,0 0-1,0 0 1,0 0 0,0 0-1,0 0 1,0 0 0,-1 0-1,1 0 1,0 0 0,-1 0-1,1 0 1,-1 0-1,1 0 1,-1 1 0,1-1-1,-1 0 1,0 0 0,1 0-1,-1 1 1,0-1 0,0 0-1,1 1 1,-1-1 0,0 0-1,0 1 1,0-1 0,0 1-1,0 0 1,0-1 0,0 1-1,0 0 1,0 0 0,0-1-1,0 1 1,0 0-1,0 0 1,0 0 0,0 0-1,0 0 1,0 0 0,0 1-1,0-1 1,0 0 0,-2 1-1,-1 0 29,-1 0 0,1 0-1,0 0 1,0 1 0,0 0 0,0 0-1,0 0 1,0 0 0,0 0-1,-5 5 1,5-2 59,0 1 1,0 0-1,0 0 0,0 0 1,1 0-1,0 1 0,-4 11 1,7-16-59,-1-1 0,0 0 1,1 1-1,-1-1 0,1 0 1,0 1-1,-1-1 0,1 0 0,0 1 1,0-1-1,0 1 0,0-1 1,0 1-1,0-1 0,0 0 0,0 1 1,1-1-1,-1 1 0,0-1 1,1 0-1,-1 1 0,1-1 0,0 0 1,-1 1-1,1-1 0,0 0 0,0 0 1,0 0-1,0 0 0,0 0 1,0 0-1,0 0 0,0 0 0,0 0 1,0 0-1,1-1 0,-1 1 1,0 0-1,1-1 0,-1 1 0,0-1 1,1 0-1,2 1 0,7-1 75,1 0-1,0-1 1,0 0-1,0-1 1,0 0-1,-1-1 1,1 0-1,-1-1 0,0-1 1,0 1-1,0-2 1,-1 0-1,14-9 1,-3 1-167,-2-1-1,0-1 1,0 0 0,-2-1 0,25-32-1,-36 41-14,0 0-1,0-1 0,-1 0 0,0 0 1,-1 0-1,0-1 0,0 1 0,-1-1 1,-1 0-1,1 0 0,-2 0 0,1 0 1,-1-1-1,-1 1 0,-1-16 0,1 24 80,0 1-1,0-1 0,-1 1 0,1 0 0,-1-1 0,1 1 0,-1 0 0,1 0 0,-1-1 0,0 1 0,0 0 1,1 0-1,-1 0 0,0 0 0,0 0 0,0 0 0,-2-1 0,3 2 0,-1-1-1,1 1 1,-1 0 0,1 0-1,-1 0 1,1 0 0,-1 0-1,1 0 1,0 0 0,-1 0-1,1 0 1,-1 0 0,1 0-1,-1 0 1,1 0 0,-1 0-1,1 0 1,-1 0-1,1 0 1,0 1 0,-1-1-1,1 0 1,-1 0 0,1 1-1,0-1 1,-1 0 0,1 1-1,0-1 1,-1 0 0,1 1-1,0-1 1,-1 0 0,1 1-1,0-1 1,0 1-1,0-1 1,-1 0 0,1 1-1,0-1 1,0 1 0,0-1-1,0 1 1,0-1 0,0 0-1,0 1 1,0-1 0,0 1-1,0-1 1,0 1 0,0-1-1,0 1 1,-3 18 23,1 0 0,1 0 0,1 0 1,0 0-1,1 0 0,1-1 0,1 1 0,11 36 0,-11-43 39,2-1 1,0-1-1,0 1 0,1-1 0,0 1 0,1-2 0,0 1 1,0-1-1,1 0 0,0 0 0,1-1 0,0-1 0,0 1 0,1-1 1,16 9-1,-23-15-47,-1 1 0,1-1 0,0 0 1,1 0-1,-1 0 0,0 0 0,0 0 1,0-1-1,1 1 0,-1-1 0,0 0 1,0 0-1,1 0 0,-1 0 0,0-1 1,4 0-1,-6 0-11,0 1 1,0-1 0,1 0-1,-1 0 1,0 1 0,0-1-1,0 0 1,0 0 0,0 0-1,0 0 1,-1-1 0,1 1-1,0 0 1,0 0-1,-1 0 1,1-1 0,-1 1-1,1 0 1,-1-1 0,1 1-1,-1 0 1,0-1 0,0 1-1,0 0 1,1-1 0,-1 1-1,-1-1 1,1 1-1,0 0 1,0-1 0,0 1-1,-1 0 1,1-1 0,-1 1-1,1 0 1,-1-1 0,0 1-1,1 0 1,-2-2-1,-1-2-99,0 0 0,0 0-1,0 0 1,-1 0-1,0 0 1,0 1-1,0 0 1,0-1-1,-9-5 1,-52-32-491,43 28 572,-25-12 88,33 18 191,-1 0 0,1 0 0,0-1 0,1-1 0,-17-15 0,30 25-242,-1-1 1,1 1 0,0 0 0,-1-1-1,1 1 1,0 0 0,0 0 0,-1-1-1,1 1 1,0-1 0,0 1 0,0 0-1,-1-1 1,1 1 0,0 0 0,0-1-1,0 1 1,0-1 0,0 1 0,0 0-1,0-1 1,0 1 0,0-1-1,0 1 1,0-1 0,0 1 0,0 0-1,0-1 1,0 1 0,0-1 0,0 1-1,1 0 1,-1-1 0,0 1 0,0 0-1,0-1 1,1 1 0,-1 0 0,0-1-1,1 1 1,-1 0 0,0-1 0,1 1-1,-1 0 1,0 0 0,1-1 0,-1 1-1,0 0 1,1 0 0,-1 0 0,0 0-1,1 0 1,-1-1 0,1 1 0,-1 0-1,1 0 1,-1 0 0,0 0 0,1 0-1,0 0 1,32-2-79,-27 2 157,73-1 73,-50 2-233,0-1 0,0-1-1,0-2 1,0 0 0,0-3 0,40-11 0,-66 16-225,-1-1 1,1 1-1,-1 0 0,1-1 0,-1 1 0,1-1 1,-1 0-1,0 0 0,3-3 0,-4 4-42,-1 1 1,1-1-1,-1 0 0,1 0 1,-1 0-1,1 0 0,-1 0 1,0 0-1,1 0 0,-1 0 0,0 0 1,0 0-1,0 0 0,1 0 1,-1 0-1,0 0 0,-1 0 0,1 0 1,0 0-1,0 0 0,0 0 1,-1 0-1,1 0 0,0 0 1,-1 0-1,1 0 0,-1 0 0,1 0 1,-2-1-1,-21-20-12723</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3:05.516"/>
    </inkml:context>
    <inkml:brush xml:id="br0">
      <inkml:brushProperty name="width" value="0.025" units="cm"/>
      <inkml:brushProperty name="height" value="0.025" units="cm"/>
    </inkml:brush>
  </inkml:definitions>
  <inkml:trace contextRef="#ctx0" brushRef="#br0">16 11 18033,'-15'-5'929,"15"0"1601,5 5-1377,25 0-352,8 0 384,6 0-928,0 0-322,-8 6-3458,-10 3-5990</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3:05.843"/>
    </inkml:context>
    <inkml:brush xml:id="br0">
      <inkml:brushProperty name="width" value="0.025" units="cm"/>
      <inkml:brushProperty name="height" value="0.025" units="cm"/>
    </inkml:brush>
  </inkml:definitions>
  <inkml:trace contextRef="#ctx0" brushRef="#br0">188 1104 11883,'-143'39'4963,"98"-28"-1272,222-65 678,88-46-2672,-27 10-786,373-99-317,12 30-2777,16-4-766,95-49 504,-422 107-1526,-96 24-6183</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5:23.406"/>
    </inkml:context>
    <inkml:brush xml:id="br0">
      <inkml:brushProperty name="width" value="0.025" units="cm"/>
      <inkml:brushProperty name="height" value="0.025" units="cm"/>
    </inkml:brush>
  </inkml:definitions>
  <inkml:trace contextRef="#ctx0" brushRef="#br0">275 1 18642,'-12'1'1852,"-1"2"-1376,-1 1-1,1 0 1,0 0 0,0 1-1,1 1 1,-1 0 0,1 1-1,1 0 1,-18 15 0,8-5 180,-35 38 0,51-50-522,1 0 0,0 0 0,0 1 0,0-1 0,1 1 0,0 0-1,0 0 1,0 0 0,1 0 0,0 0 0,0 1 0,1-1 0,-2 13 0,3-18-131,1 0 0,-1 0 1,1 1-1,-1-1 0,1 0 1,-1 0-1,1 0 0,0 0 1,-1 0-1,1 0 0,0 0 1,0 0-1,0 0 0,0 0 1,0 0-1,0-1 0,0 1 1,0 0-1,0-1 0,0 1 0,0-1 1,1 1-1,-1-1 0,0 1 1,0-1-1,1 0 0,-1 0 1,0 0-1,0 0 0,1 0 1,1 0-1,52 1 90,-40-2-41,98-6-770,-76 3-210,75 1 0,-111 3 943,-1 0-1,1 0 1,-1 0 0,1 0-1,0 0 1,-1 0-1,1 0 1,-1 0-1,1 0 1,0 0-1,-1 0 1,1 0 0,-1 0-1,1 1 1,0-1-1,-1 0 1,1 0-1,-1 1 1,1-1 0,-1 0-1,1 1 1,-1-1-1,1 1 1,-1-1-1,1 0 1,-1 1-1,0-1 1,1 1 0,-1-1-1,0 1 1,1-1-1,-1 1 1,0 0-1,0-1 1,1 1-1,-1-1 1,0 1 0,0-1-1,0 1 1,0 0-1,0-1 1,0 1-1,0 0 1,0-1-1,0 1 1,0-1 0,0 1-1,0 0 1,0-1-1,-1 1 1,1-1-1,0 1 1,0-1-1,-1 1 1,1-1 0,0 1-1,-1-1 1,1 1-1,0-1 1,-1 1-1,1-1 1,-1 1-1,1-1 1,-2 1 0,-31 28 1633,-4-9-972,-2-1 0,0-3 0,-1-1 1,-1-2-1,-74 15 0,94-27-1554,25-6-1390,37-13-4245,-26 12 3547,26-12-5004</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3:10.036"/>
    </inkml:context>
    <inkml:brush xml:id="br0">
      <inkml:brushProperty name="width" value="0.025" units="cm"/>
      <inkml:brushProperty name="height" value="0.025" units="cm"/>
    </inkml:brush>
  </inkml:definitions>
  <inkml:trace contextRef="#ctx0" brushRef="#br0">1 1 2242,'0'0'384,"87"8"-960</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3:10.878"/>
    </inkml:context>
    <inkml:brush xml:id="br0">
      <inkml:brushProperty name="width" value="0.025" units="cm"/>
      <inkml:brushProperty name="height" value="0.025" units="cm"/>
    </inkml:brush>
  </inkml:definitions>
  <inkml:trace contextRef="#ctx0" brushRef="#br0">70 131 3491,'0'0'2355,"-9"-8"-1085,5 6-939,-29-23 319,31 23-408,0 0-1,0 0 1,0 0-1,0 0 1,0 0-1,0 0 0,1 0 1,-1-1-1,1 1 1,0-1-1,-1 1 1,1-1-1,-1-3 1,2 5-173,1 1 0,-1-1 0,1 0 0,-1 1 1,1-1-1,0 1 0,-1-1 0,1 1 1,-1-1-1,1 1 0,0-1 0,-1 1 0,1 0 1,0-1-1,0 1 0,-1 0 0,1 0 1,0 0-1,0-1 0,-1 1 0,1 0 1,0 0-1,0 0 0,0 0 0,1 0 0,29-1 253,-27 1-239,1313 2 2312,-131 1-2457,-1075-4 71,-1-5 0,112-20 0,-192 14 707,-28 6 299,-18 2-798,-70 6-2584,37 1-2691,17-3-1759</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3:12.826"/>
    </inkml:context>
    <inkml:brush xml:id="br0">
      <inkml:brushProperty name="width" value="0.025" units="cm"/>
      <inkml:brushProperty name="height" value="0.025" units="cm"/>
    </inkml:brush>
  </inkml:definitions>
  <inkml:trace contextRef="#ctx0" brushRef="#br0">336 50 9865,'-108'10'1818,"-105"13"2872,199-20-3652,15-1 30,27 1-409,1360 20-1625,-1324-22 461,540-6-1794,-458-4-55,0-6 0,159-38 1,-180 21-3199</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11.861"/>
    </inkml:context>
    <inkml:brush xml:id="br0">
      <inkml:brushProperty name="width" value="0.025" units="cm"/>
      <inkml:brushProperty name="height" value="0.025" units="cm"/>
    </inkml:brush>
  </inkml:definitions>
  <inkml:trace contextRef="#ctx0" brushRef="#br0">1 166 12940,'712'-32'1687,"649"-75"4020,-1115 103-4786,-183 4-2061,-62 0 600,1 0-1,-1 0 1,1 0 0,0 0-1,-1 0 1,1-1 0,0 1-1,-1 0 1,1-1 0,-1 0-1,1 1 1,-1-1 0,2-1 0,16-14-8135</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13.200"/>
    </inkml:context>
    <inkml:brush xml:id="br0">
      <inkml:brushProperty name="width" value="0.025" units="cm"/>
      <inkml:brushProperty name="height" value="0.025" units="cm"/>
    </inkml:brush>
  </inkml:definitions>
  <inkml:trace contextRef="#ctx0" brushRef="#br0">1 117 8136,'0'0'2898,"7"-9"-2727,-3 4-58,0 0 0,1 0-1,-1 0 1,1 1 0,0 0 0,0 0-1,0 0 1,1 1 0,-1-1 0,1 1-1,0 1 1,0-1 0,0 1 0,0 0-1,0 0 1,9-1 0,78-4 1555,151 6 1,-104 3-1542,751-20 182,2-1 156,-652 19 2365,-255 0-3419,-24-1-6595,22-3-749</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20.182"/>
    </inkml:context>
    <inkml:brush xml:id="br0">
      <inkml:brushProperty name="width" value="0.025" units="cm"/>
      <inkml:brushProperty name="height" value="0.025" units="cm"/>
    </inkml:brush>
  </inkml:definitions>
  <inkml:trace contextRef="#ctx0" brushRef="#br0">1 77 9161,'0'0'5589,"15"0"-4596,282 6 3743,161-17-3441,-39 0-835,1321 27-166,-1706-15-292,-11-1-7,0 0 1,0 2-1,28 6 1,-51-8 0,0 0 0,0 0 0,0 0-1,0 1 1,0-1 0,0 0 0,0 0 0,0 0 0,0 0 0,-1 0-1,1 0 1,0 0 0,0 1 0,0-1 0,1 0 0,-1 0-1,0 0 1,0 0 0,0 0 0,0 0 0,0 1 0,0-1 0,0 0-1,0 0 1,0 0 0,0 0 0,0 0 0,0 0 0,0 0 0,0 0-1,0 1 1,0-1 0,1 0 0,-1 0 0,0 0 0,0 0 0,0 0-1,0 0 1,0 0 0,0 0 0,0 0 0,1 0 0,-1 0 0,0 0-1,-17 2-144,-726 1 420,366-6-265,-473 23 29,6 59-38,810-72-33,74-6-83,539-21 503,-241 4-260,268 1-92,550-30-550,-1103 42 476,-6 0 47,0-1 0,79-19 0,-125 23 2,0 0-1,0 0 1,0 0-1,0 0 1,0 0-1,0-1 1,0 1 0,-1 0-1,1-1 1,0 1-1,0-1 1,0 1-1,0-1 1,-1 1-1,1-1 1,0 1-1,-1-1 1,1 0 0,0 1-1,-1-1 1,1 0-1,0-1 1,-15-7 139,-37-2-32,-345-25-14,-3 31 42,294 5-53,-1069 58 392,971-38-3866,162-19-1564</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21.027"/>
    </inkml:context>
    <inkml:brush xml:id="br0">
      <inkml:brushProperty name="width" value="0.025" units="cm"/>
      <inkml:brushProperty name="height" value="0.025" units="cm"/>
    </inkml:brush>
  </inkml:definitions>
  <inkml:trace contextRef="#ctx0" brushRef="#br0">572 109 10282,'-97'-36'24,"58"20"549,-1 2-1,-1 1 1,0 2 0,-48-6 0,322 43 3409,1040-6-3497,-960-22-532,97-15 74,-389 12 75,-27 1 195,-38-1 99,-368 1 335,0 17 1,-672 110-1,1050-117-662,-2-1-24,1 2-1,-39 13 1,61-14-79,17-3-47,25-2-106,-25-1 169,1043-62-1041,-871 47 692,-72 6 193,382-48 49,-428 42 163,-56 15-32,-1 0 1,0-1-1,0 1 0,1-1 1,-1 1-1,0-1 0,0 1 1,0-1-1,0 0 1,0 1-1,0-1 0,0 0 1,0 0-1,0 0 0,0 0 1,1-2-1,-2 3 8,-1-1 1,1 0-1,0 0 1,-1 1-1,1-1 0,-1 0 1,1 1-1,0-1 0,-1 1 1,0-1-1,1 0 0,-1 1 1,1-1-1,-1 1 1,0-1-1,1 1 0,-1 0 1,0-1-1,1 1 0,-1 0 1,0-1-1,0 1 0,1 0 1,-1 0-1,0 0 1,0 0-1,1-1 0,-1 1 1,-1 1-1,-27-6 140,1 1-1,-1 2 1,-40 2 0,38 0-107,-297 8 464,1 16-1,-645 130 1,688-81-932,168-37-3648,95-28-2726</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25.352"/>
    </inkml:context>
    <inkml:brush xml:id="br0">
      <inkml:brushProperty name="width" value="0.025" units="cm"/>
      <inkml:brushProperty name="height" value="0.025" units="cm"/>
    </inkml:brush>
  </inkml:definitions>
  <inkml:trace contextRef="#ctx0" brushRef="#br0">1021 161 5445,'0'0'2568,"-2"8"-1671,0-2-793,-2 17 526,5-22-590,-1-1 1,0 1-1,1 0 0,-1-1 0,1 1 0,-1-1 1,1 1-1,-1 0 0,1-1 0,-1 1 0,1-1 0,0 1 1,-1-1-1,1 0 0,-1 1 0,1-1 0,0 0 0,0 1 1,-1-1-1,1 0 0,0 0 0,0 0 0,-1 1 1,1-1-1,0 0 0,0 0 0,-1 0 0,1 0 0,0 0 1,0-1-1,-1 1 0,1 0 0,0 0 0,1-1 0,5 0 44,-1-1 0,1 0 0,0-1 0,-1 0 0,0 0 0,1 0 0,-1 0 0,0-1 0,-1 0 0,1 0 0,-1-1 0,0 0 0,0 0 0,6-7-1,-8 8-61,1 0-1,-1 0 1,0 0-1,0 0 0,-1 0 1,1-1-1,-1 0 1,0 1-1,0-1 0,-1 0 1,1 0-1,-1 0 1,0 0-1,0 0 0,-1 0 1,0 0-1,0 0 1,0 0-1,0-1 0,-2-5 1,1 8 51,-1 1 1,0-1-1,1 0 1,-1 0-1,0 1 1,-1 0-1,1-1 1,0 1 0,-1 0-1,1 0 1,-1 0-1,0 0 1,1 0-1,-1 1 1,0-1-1,0 1 1,0 0-1,0 0 1,-1 0-1,1 0 1,0 1 0,0-1-1,0 1 1,-1 0-1,1 0 1,0 0-1,-6 1 1,-4-1 56,0 1-1,1 1 1,-1 0 0,0 1 0,1 0 0,-16 6 0,4 2-56,1 2-1,0 0 1,0 1-1,1 1 1,-24 22 0,-96 102 37,130-127-104,-296 340 201,234-255-120,-111 194 1,169-261-60,1 1 0,2 0 1,1 0-1,1 2 0,2-1 0,-6 36 1,13-54-37,0-1 0,1 0 0,1 1 0,0-1 0,1 1 0,0-1 0,1 1 0,1-1 0,0 0 0,0 0 0,2 0 0,-1-1 1,2 1-1,-1-1 0,2-1 0,0 1 0,16 20 0,-4-12-32,1-1-1,1-1 1,1-1 0,1-1 0,0-1 0,0-1-1,2-1 1,0-1 0,0-1 0,1-2 0,29 8-1,19 1-22,-1-3 0,141 10 0,-108-19 34,0-4 0,0-5 0,0-5 0,186-37 0,-229 30 18,-1-2 0,-1-4 0,0-2 0,-2-2 0,0-3 0,-2-3 0,-2-2 0,-1-2 0,55-47 0,-80 56 190,-2 0 0,0-2 0,-2 0 0,39-60 0,-51 67 10,0-1 1,-2 0 0,-1-1-1,-1 0 1,-1-1 0,-1 1-1,-1-2 1,5-37 0,-9 31 94,-1-1 1,-1 1-1,-2-1 1,-1 1-1,-1 0 1,-2 0-1,-1 0 1,-1 1-1,-2 0 1,-1 0-1,-1 1 1,-2 1 0,-27-43-1,21 41-213,-2 1 0,-1 1 1,-1 1-1,-1 1 0,-2 2 0,0 0 0,-2 2 0,0 1 1,-1 1-1,-2 2 0,-53-24 0,36 23-53,-1 2 0,0 2 0,-1 3-1,-1 2 1,0 2 0,0 3 0,0 1 0,-73 6 0,63 2-793,0 4 0,1 2 0,0 3 0,1 2 0,0 3 0,-95 43 0,110-41-2760,19-15-1473</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34.071"/>
    </inkml:context>
    <inkml:brush xml:id="br0">
      <inkml:brushProperty name="width" value="0.025" units="cm"/>
      <inkml:brushProperty name="height" value="0.025" units="cm"/>
    </inkml:brush>
  </inkml:definitions>
  <inkml:trace contextRef="#ctx0" brushRef="#br0">9 275 16367,'-3'-10'273,"2"6"-262,0 1-1,0 0 1,0-1 0,1 0 0,-1 1 0,1-1 0,0 1-1,0-1 1,0 0 0,0 1 0,1-1 0,-1 1 0,1-1-1,0 1 1,2-5 0,0 3-37,0 0 0,0 0 0,1 1 0,-1 0 0,1 0 0,0 0 0,0 0 0,1 0 0,-1 1 0,1 0 0,9-5 0,24-12-111,1 1 1,0 3-1,1 1 1,1 2-1,0 2 1,1 1-1,0 3 0,1 1 1,83-1-1,17 12 530,234 38-1,-114-8-356,-83-23 1030,0-8 0,357-39 0,-369 15-1055,539-47-283,-591 64-1375,0 4-1,0 6 0,-1 4 1,125 30-1,-173-24-879,87 35-1,-55-10-958</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34.723"/>
    </inkml:context>
    <inkml:brush xml:id="br0">
      <inkml:brushProperty name="width" value="0.025" units="cm"/>
      <inkml:brushProperty name="height" value="0.025" units="cm"/>
    </inkml:brush>
  </inkml:definitions>
  <inkml:trace contextRef="#ctx0" brushRef="#br0">0 111 9353,'173'0'2745,"297"0"615,626-35-3993,-1014 29 412,1410-63 4664,-690 95-4053,-773-24-431,973 46 2063,-976-47-2045,38-3-658,-21-10-3313,0-9-2861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0:09.697"/>
    </inkml:context>
    <inkml:brush xml:id="br0">
      <inkml:brushProperty name="width" value="0.025" units="cm"/>
      <inkml:brushProperty name="height" value="0.025" units="cm"/>
    </inkml:brush>
  </inkml:definitions>
  <inkml:trace contextRef="#ctx0" brushRef="#br0">6712 205 6887,'0'0'8621,"4"-9"-7441,11-28-289,-15 36-849,0 0 0,0 0-1,0 1 1,0-1-1,0 0 1,0 0 0,0 0-1,0 0 1,0 1-1,-1-1 1,1 0 0,0 0-1,-1 0 1,1 1-1,0-1 1,-1 0 0,1 0-1,-1 1 1,1-1 0,-1 1-1,0-1 1,1 0-1,-1 1 1,1-1 0,-1 1-1,0-1 1,0 1-1,1-1 1,-1 1 0,0 0-1,0-1 1,0 1-1,1 0 1,-1 0 0,-1-1-1,-31-6 1165,28 7-910,-25-3 115,0 2 0,0 0 0,0 3-1,-51 7 1,-51 2-228,-527 7 2054,-16-17-2741,-2-35 751,291 12 176,-192 4-345,-300-20 14,-336-15-113,1129 55 5,0 4 0,1 3 0,0 4 0,1 3 0,-106 36 0,122-29 2,1 3 0,2 3 1,0 3-1,2 3 0,2 2 1,-95 77-1,140-102-16,0 1 0,1 1 1,1 0-1,0 1 0,1 1 0,-15 25 1,24-37 21,1 1 1,-1 0 0,1-1 0,0 1 0,1 0 0,-1 0-1,1 0 1,0 1 0,0-1 0,1 0 0,-1 0-1,1 0 1,1 1 0,-1-1 0,0 0 0,1 0 0,0 0-1,1 1 1,-1-1 0,1-1 0,0 1 0,0 0-1,0 0 1,1-1 0,0 1 0,-1-1 0,2 0 0,6 8-1,8 5 17,1-1-1,1 0 0,0-2 0,1 0 0,1-1 0,0-2 0,0 0 0,1-1 1,48 13-1,9-3 31,138 16 1,523 7-6,-288-26 1,305 53-11,355 14 32,538-133-13,-1440 26-6,-1-9 0,-1-8 1,347-117-1,-546 154-1,0 0-1,-1 0 1,1-1 0,-1-1-1,0 1 1,0-2-1,0 1 1,-1-1 0,0 0-1,0-1 1,-1 0-1,1 0 1,-1-1-1,-1 0 1,0 0 0,0 0-1,6-11 1,4-9 48,30-37 0,-33 48 4,1-1 1,-2 0-1,-1-1 1,0-1 0,10-25-1,-20 41-21,0 1-1,0-1 1,0 0-1,-1 0 1,1 1-1,-1-1 1,0 0-1,0 0 1,0 0-1,-1 1 1,1-1-1,-1 0 1,0 0-1,0 1 1,0-1-1,-4-6 1,2 4-43,-1 1-1,1 0 1,-1 0-1,0 0 1,-1 0 0,1 1-1,-1 0 1,0 0-1,-8-5 1,-10-4-52,0 1 0,-1 2 0,-49-16-1,66 23 67,-107-29-385,-1 5 0,-211-22 0,177 40-2923,-1 7-3453,31 2-975</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30.169"/>
    </inkml:context>
    <inkml:brush xml:id="br0">
      <inkml:brushProperty name="width" value="0.025" units="cm"/>
      <inkml:brushProperty name="height" value="0.025" units="cm"/>
    </inkml:brush>
  </inkml:definitions>
  <inkml:trace contextRef="#ctx0" brushRef="#br0">1 0 8264,'0'0'15951,"40"75"-14798,-40-22-576,0 8-385,0 0-96,0 1-32,0-6-32,0-9-384,0-6-513,0-10-128,0-12-801,-7-12-2146,-4-7-3875</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30.512"/>
    </inkml:context>
    <inkml:brush xml:id="br0">
      <inkml:brushProperty name="width" value="0.025" units="cm"/>
      <inkml:brushProperty name="height" value="0.025" units="cm"/>
    </inkml:brush>
  </inkml:definitions>
  <inkml:trace contextRef="#ctx0" brushRef="#br0">1 65 18001,'0'0'6470,"58"-18"-5189,-18 14-96,10-2-320,10-1-512,3-1-257,-1 1-96,-3 0-865,-13 2-641,-10 3-896,-20 2-448</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30.884"/>
    </inkml:context>
    <inkml:brush xml:id="br0">
      <inkml:brushProperty name="width" value="0.025" units="cm"/>
      <inkml:brushProperty name="height" value="0.025" units="cm"/>
    </inkml:brush>
  </inkml:definitions>
  <inkml:trace contextRef="#ctx0" brushRef="#br0">1 100 15599,'0'0'4100,"48"11"-1602,2-22-608,12-9-129,5-2-319,1-1-834,-1 5-479,-13 6-162,-13 8-1344,-18 4-929,-17 0-1858,-6 17-833,-27 2-4163</inkml:trace>
  <inkml:trace contextRef="#ctx0" brushRef="#br0" timeOffset="1">2 343 14606,'0'0'4997,"52"21"-3268,1-39 257,5-3-609,5-2-1024,2-1-481,-6-1-2179,-9 1-2978,-9-1-3139</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31.226"/>
    </inkml:context>
    <inkml:brush xml:id="br0">
      <inkml:brushProperty name="width" value="0.025" units="cm"/>
      <inkml:brushProperty name="height" value="0.025" units="cm"/>
    </inkml:brush>
  </inkml:definitions>
  <inkml:trace contextRef="#ctx0" brushRef="#br0">52 0 17168,'0'0'1789,"-7"12"-642,5-9-1119,-6 9 573,1 0 0,0 0 0,-7 21 0,12-30-429,1 1-1,0 0 0,0-1 1,1 1-1,-1 0 1,1 0-1,0 0 1,0-1-1,0 5 1,0-6-116,1-1 1,-1 1-1,1 0 1,-1-1-1,1 1 1,-1-1-1,1 1 0,0-1 1,0 0-1,0 1 1,0-1-1,0 0 1,0 0-1,0 1 1,0-1-1,1 0 1,-1 0-1,0 0 1,1 0-1,-1-1 1,0 1-1,3 1 1,4 1-14,0-1 1,1 1-1,-1-1 1,1-1 0,0 1-1,0-1 1,0-1 0,0 0-1,-1 0 1,1-1 0,0 0-1,11-3 1,-6 1 10,-2-1 0,1 0 0,0-1-1,-1-1 1,0 0 0,0 0 0,15-12 0,-18 11 33,11-4-135,-20 11 53,1 0 1,0 1-1,-1-1 0,1 1 1,-1-1-1,1 1 0,-1-1 0,1 1 1,-1-1-1,1 1 0,-1-1 0,0 1 1,1-1-1,-1 1 0,0 0 1,1-1-1,-1 1 0,0 0 0,0-1 1,1 1-1,-1 0 0,0-1 1,0 1-1,0 0 0,0 0 0,0-1 1,0 1-1,0 0 0,0-1 0,-1 1 1,1 0-1,0 0 0,0 3 25,0 0-1,0 0 1,0 0-1,1 0 0,-1 0 1,1 0-1,0 0 1,1-1-1,-1 1 0,0 0 1,1-1-1,0 1 1,0-1-1,0 1 0,0-1 1,1 0-1,-1 0 1,4 3-1,-3-4-19,0 0 0,0-1 0,0 0 0,1 1 0,-1-1 0,0 0 0,1 0 0,-1-1 1,0 1-1,1-1 0,-1 0 0,1 1 0,-1-2 0,0 1 0,1 0 0,-1-1 0,1 1 0,-1-1 0,0 0 0,0 0 0,1 0 0,3-3 0,4-1 35,1-2-1,0 1 0,17-15 1,-21 15-74,1-1 0,0 1-1,0 1 1,1 0 0,-1 0 0,17-5 0,-26 10 6,0 0 0,1 0 0,-1 0 0,1 0 0,-1 0 0,0 0 0,1 0 0,-1 0 0,1 0 0,-1 0 0,0 0 0,1 1 0,-1-1 0,1 0 0,-1 0 0,0 0 0,1 1 0,-1-1 0,0 0 0,1 0 0,-1 1 0,0-1 0,0 0 0,1 1 0,-1-1 0,0 0 0,0 1 0,1-1 0,-1 0 0,0 1 0,0-1 0,0 0 0,0 1 0,1-1 0,-1 1 0,0-1 0,0 0 0,0 1 0,0-1-1,0 1 1,0 0 0,-1 23-999,1-16-1479</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32.536"/>
    </inkml:context>
    <inkml:brush xml:id="br0">
      <inkml:brushProperty name="width" value="0.025" units="cm"/>
      <inkml:brushProperty name="height" value="0.025" units="cm"/>
    </inkml:brush>
  </inkml:definitions>
  <inkml:trace contextRef="#ctx0" brushRef="#br0">0 374 11659,'0'0'7965,"12"6"-6113,42 20 91,-50-25-1754,1-1-1,-1 0 1,0 0-1,0 0 1,1 0-1,-1 0 1,0-1-1,0 0 1,1 0-1,-1 0 1,0 0-1,0-1 0,0 0 1,-1 0-1,1 0 1,0 0-1,-1 0 1,1-1-1,-1 1 1,0-1-1,5-5 1,2 0 122,0 0-59,0-1-1,-1-1 1,0 1-1,14-21 1,-20 27-216,-1 0 0,1 0 0,-1-1 1,0 1-1,0-1 0,-1 0 0,1 0 0,-1 0 0,0 1 0,0-1 0,0 0 1,0-1-1,-1 1 0,1 0 0,-1 0 0,0 0 0,-1 0 0,1 0 0,-2-7 1,1 9-30,0 1 0,0 0 0,0 0 1,0 0-1,0 0 0,0 0 0,0 0 0,0 0 1,0 1-1,0-1 0,-1 0 0,1 0 1,0 1-1,0-1 0,-1 1 0,1 0 0,-1-1 1,1 1-1,0 0 0,-1 0 0,1-1 1,-1 1-1,1 0 0,0 1 0,-1-1 1,1 0-1,-1 0 0,1 0 0,-3 2 0,-1-1-24,0 0 0,0 0 0,0 1 0,0 0 0,1 0 0,-1 0 0,-5 4 0,4-1 9,0-1 0,0 1 0,0 1 0,1-1 0,-1 1 0,1 0 1,1 1-1,-1-1 0,1 1 0,0 0 0,1 0 0,-1 0 0,1 0 1,1 1-1,0-1 0,0 1 0,0-1 0,-1 17 0,4-23 6,-1 0-1,0 1 1,1-1 0,-1 0-1,1 1 1,0-1 0,0 0-1,-1 0 1,1 1 0,0-1-1,0 0 1,0 0-1,0 0 1,0 0 0,0 0-1,1-1 1,-1 1 0,0 0-1,0 0 1,1-1 0,-1 1-1,0-1 1,1 1-1,-1-1 1,0 1 0,1-1-1,-1 0 1,1 0 0,-1 0-1,1 0 1,-1 0 0,0 0-1,1 0 1,-1 0-1,1 0 1,1-1 0,7 0 18,0 0 1,-1-1-1,1 0 0,13-6 1,11-7 46,0-2 0,-2-1 0,50-36 0,-27 17-16,-54 36-49,0 0 0,-1 0 0,1 1-1,0-1 1,0 0 0,0 1 0,0-1 0,0 1 0,0-1 0,0 1 0,1-1 0,-1 1 0,0 0 0,0 0 0,0-1 0,0 1-1,0 0 1,1 0 0,-1 0 0,0 0 0,1 1 0,4 15-135,-6-15 138,0 0-1,0 0 1,0 0-1,0 0 1,1 1 0,-1-1-1,0 0 1,0 0-1,1 0 1,-1 0 0,1 0-1,-1 0 1,1 0-1,-1 0 1,1 0 0,0 0-1,-1 0 1,1 0-1,0 0 1,0-1 0,-1 1-1,1 0 1,0 0-1,0-1 1,0 1 0,0-1-1,0 1 1,2 0-1,2 0 2,0-1 0,0 1-1,-1-1 1,1 0-1,0 0 1,0-1 0,0 1-1,0-1 1,0 0-1,-1-1 1,1 1 0,0-1-1,-1 0 1,8-4 0,4-4 14,-1 0 0,24-22 1,-30 24-162,0 0 1,0 0-1,1 1 0,1 0 1,-1 1-1,1 0 0,12-4 1,-23 10 106,1 0 0,-1 0 0,1 0 0,-1 0 0,1 0 1,-1 0-1,1 0 0,-1 1 0,0-1 0,1 0 0,-1 0 1,1 1-1,-1-1 0,0 0 0,1 0 0,-1 1 0,0-1 1,1 0-1,-1 1 0,0-1 0,1 1 0,-1-1 0,0 0 0,0 1 1,0-1-1,1 1 0,-1-1 0,0 1 0,0-1 0,0 0 1,0 1-1,0-1 0,0 1 0,0-1 0,0 1 0,0-1 1,0 1-1,0-1 0,0 1 0,0 27-45,0-22 57,-6 46 162,4-43-135,1 0 0,0 0 0,0 0 0,1 0 0,0 0 0,0 0 0,3 13 0,-1-20 1,-1-1-1,1 1 1,0-1 0,0 1-1,-1-1 1,1 0 0,0 1 0,0-1-1,1 0 1,-1 0 0,0-1-1,0 1 1,0 0 0,1-1 0,-1 1-1,5-1 1,17 7-127,-20-3 43,-1-1 0,1 0 0,-1 1 0,0 0-1,0-1 1,0 1 0,0 0 0,-1 1 0,1-1 0,-1 0 0,0 1 0,-1-1 0,1 1 0,-1 0 0,0 0 0,0-1 0,0 1 0,0 7 0,0 7 64,0 1 1,-2 0 0,-2 23 0,0-26 313,-1 0 0,0 0 0,-1-1 0,-1 0 0,-1 0 0,0 0 0,-1-1 0,0 0 0,-2 0 0,-19 24 0,28-38-245,0 0 0,1 1 1,-1-1-1,0 0 0,0 0 0,0 0 0,0 0 1,0 0-1,0 0 0,0 0 0,0 0 0,0 0 1,-1-1-1,1 1 0,0 0 0,-1-1 0,1 1 1,0-1-1,-1 1 0,1-1 0,0 0 0,-1 0 1,1 1-1,-2-1 0,2-1-26,0 0 0,0 0 1,0-1-1,1 1 0,-1 0 0,0 0 0,1 0 1,-1 0-1,1-1 0,-1 1 0,1 0 1,0-1-1,0 1 0,-1 0 0,1-1 0,0 1 1,0 0-1,0-1 0,1-1 0,0-13-14,1 1-1,0-1 0,6-17 1,30-86-545,5 3 0,66-123 0,-105 230 460,1-2 27,1 0-1,0 0 1,0 0 0,2 1 0,12-14 0,-20 23 201,2 35-186,0-27 61,-1 1 0,1-1 0,1 0 0,-1 0 0,1 0 0,0-1 0,1 1 1,0-1-1,0 1 0,0-1 0,1 0 0,0-1 0,7 8 0,-8-10-17,-1-1 1,1 1 0,0-1 0,0 0-1,1 0 1,-1 0 0,0-1 0,0 1-1,1-1 1,-1 0 0,1 0 0,-1-1-1,1 1 1,0-1 0,-1 0-1,1-1 1,-1 1 0,1-1 0,-1 1-1,1-1 1,-1-1 0,9-2 0,-2-1 4,1 0 0,-1-1 0,0-1 0,0 1 0,-1-2-1,0 1 1,0-2 0,-1 1 0,10-12 0,-13 14 22,-1-1 0,1 0 0,-1 0 0,-1 0 0,1 0 0,-2-1-1,1 0 1,-1 0 0,0 0 0,0 0 0,-1 0 0,0-1 0,-1 1-1,1-11 1,-1 18-34,-1 1 1,0-1-1,0 0 0,0 0 0,0 0 0,0 0 0,0 0 0,0 0 1,-1 0-1,1 0 0,0 0 0,0 1 0,-1-1 0,1 0 0,0 0 0,-1 0 1,1 0-1,-1 1 0,1-1 0,-1 0 0,0 0 0,1 1 0,-1-1 0,0 1 1,1-1-1,-1 0 0,0 1 0,0-1 0,1 1 0,-1 0 0,0-1 0,0 1 1,0 0-1,0-1 0,0 1 0,0 0 0,1 0 0,-1 0 0,0 0 1,0 0-1,0 0 0,0 0 0,0 0 0,0 0 0,0 0 0,0 0 0,0 1 1,1-1-1,-1 0 0,0 1 0,0-1 0,0 0 0,0 1 0,1-1 0,-1 1 1,0 0-1,0 0 0,-7 3-2,1 0 0,1 0 0,-1 1-1,0 0 1,-7 8 0,5-3 67,-1 0-1,1 1 1,1 0-1,0 0 0,0 1 1,1 0-1,1 1 1,0 0-1,0 0 0,2 0 1,-1 0-1,2 1 1,0-1-1,-2 22 0,5-32-53,0 0 0,0 0 0,0-1 0,1 1 0,-1 0-1,1 0 1,0 0 0,0-1 0,0 1 0,0-1 0,0 1 0,0-1-1,1 1 1,-1-1 0,1 0 0,0 1 0,0-1 0,0 0 0,0 0-1,0 0 1,0-1 0,0 1 0,1 0 0,-1-1 0,0 1 0,1-1-1,0 0 1,-1 0 0,1 0 0,0 0 0,5 0 0,7 2 87,1 0 1,0-2 0,0 0 0,22-2-1,-32 1-72,-3 0-51,0 0 0,0 0 0,0-1 0,0 1 0,0-1 0,0 1 0,0-1 0,0 0 0,0 0 0,-1-1 0,1 1 0,0 0 0,-1-1 0,1 0-1,-1 1 1,1-1 0,-1 0 0,0 0 0,0-1 0,0 1 0,0 0 0,2-4 0,-2 3-456,-1-1 0,1 0 0,-1 1 0,0-1 1,0 0-1,-1 0 0,1 0 0,-1 0 0,0 0 0,0 0 0,0 0 0,0 0 1,-1 0-1,1 1 0,-1-1 0,0 0 0,-2-4 0,-12-27-6966</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32.876"/>
    </inkml:context>
    <inkml:brush xml:id="br0">
      <inkml:brushProperty name="width" value="0.025" units="cm"/>
      <inkml:brushProperty name="height" value="0.025" units="cm"/>
    </inkml:brush>
  </inkml:definitions>
  <inkml:trace contextRef="#ctx0" brushRef="#br0">0 0 21492,'0'0'6567,"0"2"-4453,1 5-833,11 0-641,4 2-544,3 0-160,-1-7-2338,-6-2-5285</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35.676"/>
    </inkml:context>
    <inkml:brush xml:id="br0">
      <inkml:brushProperty name="width" value="0.025" units="cm"/>
      <inkml:brushProperty name="height" value="0.025" units="cm"/>
    </inkml:brush>
  </inkml:definitions>
  <inkml:trace contextRef="#ctx0" brushRef="#br0">0 66 7847,'5'-10'8889,"1"-3"-7202,17-30 1793,-21 93-1248,-3-2-2193,3 0 1,1-1 0,3 1-1,1-1 1,3 0 0,30 87-1,-39-132-1592,-7-10-4088,1 3 3755,-13-18-5535</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36.034"/>
    </inkml:context>
    <inkml:brush xml:id="br0">
      <inkml:brushProperty name="width" value="0.025" units="cm"/>
      <inkml:brushProperty name="height" value="0.025" units="cm"/>
    </inkml:brush>
  </inkml:definitions>
  <inkml:trace contextRef="#ctx0" brushRef="#br0">0 1 14894,'0'0'5189,"97"20"-4004,-35-20 32,11 0-704,5 0-385,-4-2-256,-9-1-2755,-13-1-1793,-19 0-5606</inkml:trace>
  <inkml:trace contextRef="#ctx0" brushRef="#br0" timeOffset="1">31 371 16944,'0'0'5958,"77"44"-4549,-13-53-448,11-9-705,4-2-160,-2 1-128,-6 0-1665,-12-4-3268,-11 2-4548</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36.519"/>
    </inkml:context>
    <inkml:brush xml:id="br0">
      <inkml:brushProperty name="width" value="0.025" units="cm"/>
      <inkml:brushProperty name="height" value="0.025" units="cm"/>
    </inkml:brush>
  </inkml:definitions>
  <inkml:trace contextRef="#ctx0" brushRef="#br0">162 292 19571,'-9'-2'-1874,"-42"-20"-2766,40 16 4362,1-1 0,0 1 1,-15-15-1,20 16 552,0 1 0,1-1-1,0 0 1,0-1 0,0 1 0,1-1 0,-1 1-1,-2-9 1,4 10 132,1 0-1,0 0 1,0 0 0,1 0-1,-1 0 1,1 0-1,-1 0 1,1 0 0,1 0-1,-1 0 1,0 0-1,1 0 1,0 0-1,2-7 1,0 5-268,1 1 0,-1 0 1,1-1-1,0 1 0,0 0 0,0 1 1,1-1-1,-1 1 0,1 0 0,0 0 0,1 0 1,-1 1-1,1 0 0,-1 0 0,1 0 1,9-2-1,3-2 75,0 1 0,1 1 1,0 1-1,23-3 1,-31 6-191,0 0 1,0 0 0,0 1 0,0 1 0,0 0 0,0 0 0,12 4-1,-21-5-23,0 1-1,0 0 1,0 0-1,0 0 0,0 0 1,0 0-1,-1 0 1,1 0-1,-1 1 1,1-1-1,-1 0 0,1 1 1,-1 0-1,0-1 1,1 1-1,-1 0 0,2 3 1,-3-2-1,1 0 0,0 1 0,-1-1 0,1 0 0,-1 0 0,0 1 0,0-1 0,-1 0 0,1 1 0,-1-1 0,1 0 0,-1 0 0,0 0 0,-3 6 0,-6 13 54,-1-1-1,-1 0 1,-1-1-1,-24 28 1,18-24 34,2 0-1,-21 38 1,33-53-56,1 1 1,0 0-1,0 0 0,1 0 0,-2 12 0,5-20-41,-1-1 0,1 1 0,0 0 0,-1 0 0,1 0 0,0 0 0,0 0 0,0-1 0,1 1 0,-1 0 1,0 0-1,1 0 0,-1-1 0,1 1 0,0 0 0,-1-1 0,1 1 0,0 0 0,0-1 0,0 1 0,0-1 0,0 1 0,1-1 0,-1 0 0,0 1 0,1-1 0,-1 0 0,1 0 0,-1 0 0,1 0 1,-1 0-1,1 0 0,0-1 0,0 1 0,-1 0 0,3 0 0,10 1-705,0-1 1,0 0-1,1 0 1,-1-2-1,0 0 1,0 0 0,0-1-1,0-1 1,-1 0-1,1-1 1,15-7-1,52-23-6161</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36.846"/>
    </inkml:context>
    <inkml:brush xml:id="br0">
      <inkml:brushProperty name="width" value="0.025" units="cm"/>
      <inkml:brushProperty name="height" value="0.025" units="cm"/>
    </inkml:brush>
  </inkml:definitions>
  <inkml:trace contextRef="#ctx0" brushRef="#br0">259 3 15567,'-12'3'4468,"-2"0"-4117,0 2 1,1-1-1,0 1 0,0 1 1,0 1-1,1 0 0,-1 0 1,2 1-1,-1 1 1,-18 18-1,17-14 113,1 0 1,0 1-1,-17 27 1,26-36-372,0 0 0,1 0 0,-1 0 0,1 1 0,0-1 0,0 1 0,1-1 1,-1 1-1,1 0 0,1-1 0,-1 1 0,1 0 0,0 0 0,0-1 0,2 10 0,-1-12-87,1 0 1,0 0-1,0 0 0,0 0 0,0 0 0,0 0 1,0-1-1,1 1 0,-1-1 0,1 0 0,0 1 1,0-1-1,0 0 0,0-1 0,0 1 0,0 0 1,0-1-1,1 0 0,-1 0 0,0 0 1,1 0-1,-1 0 0,1-1 0,-1 0 0,7 1 1,12 0 49,0 0 1,37-4-1,-42 1-24,1-1-1,-1-1 1,0 0 0,0-1-1,-1-1 1,24-11 0,-29 12-7,-1-1 1,0 0-1,0 0 1,-1-1-1,0-1 1,0 1-1,-1-1 1,0-1-1,0 1 0,10-17 1,-15 21-6,-1 0-1,0-1 1,0 1-1,0-1 1,0 1 0,-1-1-1,0 0 1,0 1-1,0-1 1,0 0 0,-1 0-1,0 0 1,0 0-1,0 0 1,-1 1 0,0-1-1,0 0 1,0 0-1,0 1 1,-1-1 0,1 0-1,-1 1 1,0 0 0,-1-1-1,1 1 1,-1 0-1,0 0 1,0 0 0,0 1-1,-7-7 1,6 6-28,-1 0 0,0 0 0,0 1 0,0-1 0,0 1 1,-1 1-1,1-1 0,-1 1 0,1 0 0,-1 0 0,0 0 0,0 1 0,0 0 1,0 0-1,0 0 0,0 1 0,0 0 0,0 0 0,0 1 0,-1 0 0,1 0 1,1 0-1,-1 1 0,-8 2 0,12-3-133,1 0 0,0-1 0,-1 1 0,1 0 0,0 0 0,0 0 0,-1 0 0,1 0 0,0 0 0,0 0 0,0 1 0,0-1 0,1 0 0,-1 1 0,0-1 0,0 0 0,1 1 0,-1-1 0,1 1 1,-1-1-1,1 1 0,0-1 0,-1 1 0,1-1 0,0 1 0,0 0 0,0-1 0,0 1 0,0-1 0,1 1 0,-1-1 0,0 1 0,1-1 0,-1 1 0,1-1 0,0 1 0,-1-1 0,1 0 0,0 1 0,0-1 0,0 0 0,0 0 0,0 1 0,0-1 0,0 0 0,0 0 0,0 0 0,1 0 0,-1 0 0,0-1 0,1 1 0,-1 0 0,3 0 0,4 2-1086,0-1 0,0 1 0,0-2 0,1 1 0,-1-1-1,1-1 1,8 0 0,35 1-5862</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0:12.277"/>
    </inkml:context>
    <inkml:brush xml:id="br0">
      <inkml:brushProperty name="width" value="0.025" units="cm"/>
      <inkml:brushProperty name="height" value="0.025" units="cm"/>
    </inkml:brush>
  </inkml:definitions>
  <inkml:trace contextRef="#ctx0" brushRef="#br0">0 133 11179,'0'0'9192,"14"-3"-8370,34-6-458,1 2-1,0 3 0,0 2 1,49 3-1,-30 0-263,-39-1-80,1128-35 360,-865 18-316,-271 21-128,-20-3 61,-1-1 1,0 0-1,0 0 0,1 1 0,-1-1 0,0 0 0,0 0 0,0 1 0,0-1 0,1 0 0,-1 1 1,0-1-1,0 0 0,0 1 0,0-1 0,0 0 0,0 1 0,0-1 0,0 0 0,0 1 1,0-1-1,0 1 0,0-1 0,0 0 0,0 1 0,0-1 0,0 0 0,0 1 0,-1-1 1,1 0-1,0 0 0,0 1 0,-2 1 5,1 0 0,-1 0 0,0-1 0,0 1 0,1-1 0,-1 1 0,0-1 1,0 1-1,-1-1 0,1 0 0,0 0 0,0 0 0,0-1 0,-4 2 0,-47 7 79,0-2 0,0-3-1,-93-4 1,64-1-57,-224 3-69,-536-15 1724,827 12-1664,10 1-5,0 0 0,1 0 0,-1-1 1,1 1-1,-1-1 0,1 0 0,-1-1 0,-7-2 0,12 4-8,0 0 0,0 0 0,-1 0 0,1-1 0,0 1 0,0 0 0,0 0 0,0 0 0,-1 0 0,1 0 0,0-1-1,0 1 1,0 0 0,0 0 0,0 0 0,0 0 0,0-1 0,-1 1 0,1 0 0,0 0 0,0 0 0,0-1-1,0 1 1,0 0 0,0 0 0,0 0 0,0-1 0,0 1 0,0 0 0,0 0 0,0 0 0,0-1 0,0 1 0,0 0-1,0 0 1,1 0 0,-1-1 0,0 1 0,0 0 0,0 0 0,0 0 0,0 0 0,0-1 0,0 1 0,1 0-1,-1 0 1,0 0 0,0 0 0,0 0 0,0-1 0,1 1 0,-1 0 0,0 0 0,0 0 0,15-6 10,44-5-47,-1 3 0,72-1 0,-64 6 44,1054-36 126,-909 35-78,-162 2-42,-34 1-57,-30 2-155,-438 38 330,157-11-106,138-15 49,-709 89 974,821-91-1220,33-1-998,30-5-1604,38-5-1403,27-6-1793</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37.203"/>
    </inkml:context>
    <inkml:brush xml:id="br0">
      <inkml:brushProperty name="width" value="0.025" units="cm"/>
      <inkml:brushProperty name="height" value="0.025" units="cm"/>
    </inkml:brush>
  </inkml:definitions>
  <inkml:trace contextRef="#ctx0" brushRef="#br0">334 0 7175,'0'0'9246,"-8"12"-6427,-106 131 2525,79-104-4526,2 0 0,1 3-1,3 0 1,-46 89-1,70-117 228,2-3-5042,6-24-7704,0-17 2326</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37.562"/>
    </inkml:context>
    <inkml:brush xml:id="br0">
      <inkml:brushProperty name="width" value="0.025" units="cm"/>
      <inkml:brushProperty name="height" value="0.025" units="cm"/>
    </inkml:brush>
  </inkml:definitions>
  <inkml:trace contextRef="#ctx0" brushRef="#br0">283 16 10090,'-10'-3'6859,"2"0"-6537,0 1-1,-1-1 0,1 2 0,-1-1 0,0 1 0,1 0 0,-1 1 1,0 0-1,0 1 0,1 0 0,-1 0 0,0 0 0,1 1 0,-1 1 1,1-1-1,0 1 0,0 1 0,-9 4 0,6 0 92,1 0 1,-1 1-1,1 0 0,1 0 0,-15 20 0,20-25-333,1 0 0,1 0 0,-1 0 0,1 0 0,0 1 0,0-1 0,0 1 0,0-1 0,1 1 0,0 0 0,0 0 0,0 0 0,0 0 0,1-1 0,0 1 0,0 0 0,0 0 0,2 10 0,0-13-75,-1 1 1,1 0 0,0-1-1,0 1 1,0-1-1,0 1 1,0-1 0,0 0-1,1 0 1,-1 0 0,1 0-1,-1-1 1,1 1 0,0-1-1,0 1 1,-1-1 0,1 0-1,0 0 1,0 0-1,0 0 1,0-1 0,1 1-1,2-1 1,14 2 75,0 0-1,28-2 1,-39 0-37,9-1-2,-1 0-1,1-2 1,-1 0 0,0-1-1,1 0 1,25-12-1,-37 14-22,1-1-1,-1 1 1,-1-1-1,1-1 0,0 1 1,-1-1-1,0 0 1,1 0-1,-2-1 1,1 1-1,0-1 0,-1 0 1,0 0-1,0-1 1,-1 1-1,1-1 1,-1 0-1,0 0 0,-1 0 1,4-11-1,-6 15-26,1 0-1,-1 0 0,0 0 0,0 0 0,0 0 1,0 0-1,0 0 0,-1 0 0,1 1 1,0-1-1,-1 0 0,1 0 0,-1 0 0,0 0 1,0 0-1,0 1 0,0-1 0,0 0 1,0 1-1,0-1 0,0 0 0,-2-1 0,0 1-28,0 0-1,0 0 0,-1 0 0,1 0 1,-1 0-1,1 1 0,-1-1 0,1 1 1,-1 0-1,0 0 0,-3 0 0,-1 0-159,0 0 0,0 0 0,0 1 0,0 0-1,0 1 1,1 0 0,-1 0 0,0 0 0,0 1-1,-14 6 1,18-6-36,1 0 1,0 0-1,-1 1 0,1-1 0,0 1 0,0 0 1,0 0-1,1 0 0,-1 0 0,1 1 0,-1-1 1,1 1-1,0-1 0,-2 7 0,2-4-456,1-1-1,-1 1 0,1 0 1,0 0-1,0 0 0,1 0 1,0 0-1,0 0 0,1 9 1,6 16-4511</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37.906"/>
    </inkml:context>
    <inkml:brush xml:id="br0">
      <inkml:brushProperty name="width" value="0.025" units="cm"/>
      <inkml:brushProperty name="height" value="0.025" units="cm"/>
    </inkml:brush>
  </inkml:definitions>
  <inkml:trace contextRef="#ctx0" brushRef="#br0">300 0 16784,'0'0'1110,"-12"9"11,-46 33 335,-59 46 3021,99-73-3750,1 1 0,0 0-1,1 1 1,-14 20 0,28-36-706,1 1-1,0-1 1,-1 1 0,1-1 0,0 1 0,0 0-1,0 0 1,0-1 0,1 1 0,-1 0-1,0 0 1,1 0 0,-1 0 0,1 0 0,0 0-1,-1 0 1,1 0 0,0 0 0,0 0 0,1 0-1,-1 0 1,0 0 0,2 3 0,-1-3-10,0-1 1,1 0-1,-1 1 1,1-1-1,-1 0 1,1 0-1,0 0 1,0 0-1,-1 0 1,1 0-1,0-1 1,0 1-1,0 0 1,0-1-1,0 0 1,0 1-1,0-1 1,4 0-1,7 0 35,1-1 0,-1 0 0,1 0 0,-1-2 0,23-6 0,-20 3-27,0 0 0,0-1 1,-1-1-1,0-1 0,0 0 1,23-20-1,-32 24-7,0 0 0,0-1 0,-1 0 1,0 0-1,0 0 0,0-1 0,-1 0 0,0 0 0,0 0 0,-1 0 1,1 0-1,-2-1 0,1 1 0,-1-1 0,0 0 0,1-13 0,-3 19-69,0-1-1,0 1 0,0-1 0,-1 1 1,1-1-1,0 1 0,-1-1 0,0 1 1,1-1-1,-1 1 0,0 0 1,0-1-1,-1 1 0,1 0 0,0 0 1,-1 0-1,1 0 0,-1 0 0,-3-3 1,1 2-123,1 1-1,-1 0 1,0 0 0,0 0 0,0 0 0,0 1 0,0-1-1,0 1 1,0 0 0,-9-1 0,1 2-1014,-1-1 0,1 1 0,-1 1-1,1 0 1,0 1 0,-1 1 0,-17 5 0,-11 8-7321</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56.532"/>
    </inkml:context>
    <inkml:brush xml:id="br0">
      <inkml:brushProperty name="width" value="0.025" units="cm"/>
      <inkml:brushProperty name="height" value="0.025" units="cm"/>
    </inkml:brush>
  </inkml:definitions>
  <inkml:trace contextRef="#ctx0" brushRef="#br0">489 442 7559,'12'-68'2563,"-4"0"-1,1-69 0,-9 133-2450,0 0 0,0 0 0,0 0 0,0 1 0,0-1 0,-1 0 0,0 0 0,0 0 0,0 1 0,0-1 0,0 0 0,-1 1 0,0-1 0,1 1 0,-1 0 0,0 0 0,-1 0 0,1 0 0,-1 0 0,1 0 0,-1 0 0,0 1 0,0-1 0,0 1 0,0 0 0,-1 0 0,1 0 0,0 0 0,-1 1 0,0-1 0,1 1 0,-1 0 0,0 0 0,1 0 0,-1 1 0,0-1 0,0 1 0,0 0 0,0 0 0,1 0 0,-1 1 0,0-1 0,-6 2 0,-5 2-67,0 1 1,1 0 0,-1 0 0,1 1-1,0 1 1,1 1 0,0 0 0,0 0-1,0 2 1,-21 19 0,0 5 12,0 1 0,-33 46 1,56-68-60,1 0 0,0 0 0,0 2 0,2-1 0,-1 1 0,2 0 0,0 0 1,1 1-1,0 0 0,2 0 0,-4 18 0,8-31-4,0 0 1,-1 1-1,1-1 0,1 0 1,-1 0-1,0 1 0,1-1 1,0 0-1,0 0 0,0 0 1,0 0-1,0 0 0,0 0 1,1 0-1,0 0 0,-1 0 1,1-1-1,0 1 0,0-1 1,5 5-1,-2-3 2,0-1 0,0 0 0,1 0 0,0 0-1,-1 0 1,1-1 0,0 0 0,0 0 0,0-1 0,8 2 0,9-1 22,0 0 0,0-2 1,0 0-1,0-1 1,24-6-1,-9-1 9,-1-2-1,0-1 1,-1-2 0,-1-1-1,0-2 1,41-26 0,-25 11 246,-2-3 1,-1-2-1,56-55 1,-87 75-1,-1-1 0,-1 0 0,18-29 0,-28 39-146,0-1 1,-1 0-1,0 0 1,0 0-1,-1-1 1,0 1-1,-1-1 0,0 0 1,0 0-1,-1 0 1,1-13-1,-3 18-81,1 1-1,-1 0 0,1 0 1,-1-1-1,0 1 1,0 0-1,0 0 1,-1 0-1,1 0 1,-1 0-1,0 0 0,1 0 1,-1 1-1,0-1 1,-1 1-1,1-1 1,0 1-1,-1 0 1,0 0-1,1 0 0,-1 0 1,0 0-1,0 1 1,0-1-1,0 1 1,0 0-1,-4-1 1,-8-3-37,0 2 0,1 0 0,-1 0 0,-27 0 0,0 3-10,0 1 1,0 2-1,1 2 1,-1 2 0,1 2-1,1 1 1,0 3-1,-57 24 1,90-34-9,-1 0 0,1 0-1,0 1 1,0 0 0,0 0 0,1 0-1,-1 1 1,1 0 0,0 1 0,-6 7-1,11-13-12,1 1 0,-1-1 0,1 1 0,0 0 0,-1-1 0,1 1 0,0-1 0,0 1 0,-1 0 0,1-1-1,0 1 1,0 0 0,0-1 0,0 1 0,0 0 0,0-1 0,0 1 0,0 0 0,0 0 0,0-1 0,0 1 0,0 0 0,1-1 0,-1 1-1,0-1 1,0 1 0,1 0 0,0 0 0,19 9-844,35-6-696,-48-5 1417,15 1-1039,0-1 1,0-2-1,0 0 1,-1-1-1,37-13 1,32-19-8027</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46.565"/>
    </inkml:context>
    <inkml:brush xml:id="br0">
      <inkml:brushProperty name="width" value="0.025" units="cm"/>
      <inkml:brushProperty name="height" value="0.025" units="cm"/>
    </inkml:brush>
  </inkml:definitions>
  <inkml:trace contextRef="#ctx0" brushRef="#br0">102 207 10570,'-13'2'3737,"-7"0"-2734,12-2-683,0 0 0,0 1 1,0 0-1,1 1 1,-1 0-1,-13 5 1,21-7-309,0 0 0,1 0 1,-1 0-1,0 0 1,0 0-1,1 0 0,-1 0 1,0 0-1,0 0 1,0 0-1,1 1 0,-1-1 1,0 0-1,0 0 1,0 0-1,1 0 0,-1 0 1,0 1-1,0-1 1,0 0-1,0 0 0,1 0 1,-1 1-1,0-1 1,0 0-1,0 0 0,0 1 1,0-1-1,0 0 0,0 0 1,0 1-1,0-1 1,0 0-1,0 0 0,0 1 1,0-1-1,0 0 1,0 0-1,0 1 0,0-1 1,0 0-1,0 0 1,0 1-1,0-1 0,0 0 1,-1 0-1,1 0 1,0 1-1,0-1 0,0 0 1,0 0-1,0 0 1,-1 1-1,1-1 0,0 0 1,0 0-1,0 0 1,-1 0-1,36 6 953,1-3-1,-1 0 1,58-5 0,-20 1-153,1884-52 2685,-792-66-3182,-623 56 1729,-467 55-501,-74 8-1607,11 10-7788,-6-8-621,1-2-3858</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4:51.581"/>
    </inkml:context>
    <inkml:brush xml:id="br0">
      <inkml:brushProperty name="width" value="0.025" units="cm"/>
      <inkml:brushProperty name="height" value="0.025" units="cm"/>
    </inkml:brush>
  </inkml:definitions>
  <inkml:trace contextRef="#ctx0" brushRef="#br0">619 88 4516,'-112'-6'2071,"-149"-26"-1,16-17 5245,336 53-5916,678 35-642,-465-30-702,1572 40 185,-1797-48-238,62-1-4,1 6-1,180 32 0,-301-31 52,-41-4 63,-58-2 115,62-2-204,-65 4-113,0 0-5158,52-3-1291</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30.242"/>
    </inkml:context>
    <inkml:brush xml:id="br0">
      <inkml:brushProperty name="width" value="0.025" units="cm"/>
      <inkml:brushProperty name="height" value="0.025" units="cm"/>
    </inkml:brush>
  </inkml:definitions>
  <inkml:trace contextRef="#ctx0" brushRef="#br0">69 84 12684,'9'-10'2429,"-5"5"-1823,32-36 1616,-34 38-1793,1 1 0,-1-1-1,1 1 1,0 0 0,0 0-1,0 0 1,0 0 0,0 0-1,0 1 1,0-1 0,1 1-1,-1 0 1,7-2 0,-10 4-346,1-1 1,0 1-1,-1-1 0,1 1 1,0-1-1,-1 1 1,1-1-1,0 1 1,-1 0-1,1-1 1,-1 1-1,0 0 0,1 0 1,-1-1-1,1 1 1,-1 0-1,0 0 1,0 0-1,1-1 1,-1 1-1,0 0 0,0 0 1,0 0-1,0 0 1,0-1-1,0 1 1,0 0-1,0 0 1,-1 1-1,-1 31 648,2-32-645,-6 33 272,-2-1 0,-1 0 0,-2 0 1,-1-1-1,-27 49 0,24-51-255,0 1 1,3 0 0,0 0-1,2 1 1,-12 66 0,22-94-93,-1-1-1,1 1 1,-1-1 0,1 1 0,0-1 0,1 1 0,-1-1-1,1 1 1,-1-1 0,1 0 0,0 1 0,0-1 0,0 0 0,1 1-1,-1-1 1,1 0 0,2 3 0,-1-4 5,0 0 0,0 0-1,0 0 1,0 0 0,0-1 0,0 1 0,1-1 0,-1 0-1,0 0 1,1 0 0,-1-1 0,1 1 0,-1-1 0,1 0 0,0 1-1,5-2 1,-3 1-94,-1-1 0,0 1 0,0-1 0,0 0 0,0 0 0,0 0 0,0-1-1,0 0 1,0 0 0,0 0 0,-1-1 0,1 1 0,-1-1 0,1 0 0,-1 0 0,6-7 0,8-17-3671,-10-6-3677,-7 0-5349</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30.615"/>
    </inkml:context>
    <inkml:brush xml:id="br0">
      <inkml:brushProperty name="width" value="0.025" units="cm"/>
      <inkml:brushProperty name="height" value="0.025" units="cm"/>
    </inkml:brush>
  </inkml:definitions>
  <inkml:trace contextRef="#ctx0" brushRef="#br0">0 83 17521,'0'0'6790,"66"4"-5156,-9-8-289,13-7-897,9-5-352,6 3-128,-7 2-2658,-6 2-2179,-9 1-3491</inkml:trace>
  <inkml:trace contextRef="#ctx0" brushRef="#br0" timeOffset="1">774 30 18898,'0'0'6758,"49"-5"-5989,-11-3-449,4 1-224,1-1-160,-5 7-1986,-7 1-1057,-10 0-1249,-14 1-1505</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30.944"/>
    </inkml:context>
    <inkml:brush xml:id="br0">
      <inkml:brushProperty name="width" value="0.025" units="cm"/>
      <inkml:brushProperty name="height" value="0.025" units="cm"/>
    </inkml:brush>
  </inkml:definitions>
  <inkml:trace contextRef="#ctx0" brushRef="#br0">52 4 15182,'0'0'5510,"-51"37"-3877,51-31-1056,23-5-1,14-1 129,13 0-417,9-6-64,7-4-128,0 0-128,2 3-2018,-6-2-2498,-6 4-1153</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31.289"/>
    </inkml:context>
    <inkml:brush xml:id="br0">
      <inkml:brushProperty name="width" value="0.025" units="cm"/>
      <inkml:brushProperty name="height" value="0.025" units="cm"/>
    </inkml:brush>
  </inkml:definitions>
  <inkml:trace contextRef="#ctx0" brushRef="#br0">229 1 20820,'-8'0'2850,"0"-1"-2584,0 1-1,0 0 0,1 1 0,-1-1 0,0 1 0,0 1 0,1-1 1,-1 1-1,1 1 0,-1-1 0,1 1 0,0 1 0,0-1 0,0 1 1,1 1-1,-1-1 0,-8 8 0,5-2 9,1 0 0,0 1 1,1-1-1,0 1 0,-8 15 0,13-21-189,0 1 0,1-1 0,-1 0 0,1 1 0,1 0 0,-1-1 0,1 1 0,0 0 0,0 0 0,1 0 0,-1 0 0,1 0 0,1 0 0,1 10 0,-1-13-57,1 0-1,0 1 1,-1-1-1,2 0 1,-1 0-1,0 0 1,0 0-1,1 0 1,0-1-1,-1 1 1,1-1-1,0 1 1,0-1-1,1 0 1,-1 0-1,0-1 1,1 1-1,-1-1 1,1 1-1,-1-1 1,1 0-1,0-1 1,-1 1-1,8 0 1,11 2 87,1-2 0,39-1 1,-57 0-88,7-1-12,-1 0 0,0 0-1,1-1 1,-1-1-1,0 0 1,0 0 0,-1-1-1,1 0 1,-1-1-1,0 0 1,0-1 0,13-10-1,-17 11-8,0 0 0,0 0 0,-1-1 0,0 0 0,0 0 0,-1 0 0,1 0 0,-1-1 0,-1 0 0,1 0 0,-1 0-1,0 0 1,-1 0 0,0-1 0,0 1 0,-1-1 0,1 1 0,-2-1 0,1-8 0,-1 13-41,0 0 0,0 1-1,-1-1 1,1 1 0,-1-1 0,0 1 0,1-1 0,-1 1-1,0 0 1,0-1 0,-1 1 0,1 0 0,0 0-1,-1-1 1,1 1 0,-1 1 0,0-1 0,0 0 0,-3-2-1,0 0-156,0 1-1,-1 0 0,1 0 0,-1 0 0,1 1 0,-1 0 0,0 0 1,-7-1-1,-4 0-581,0 1 0,0 0 1,0 2-1,0 0 0,-23 3 0,11 4-5078,5 5-3576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0:14.527"/>
    </inkml:context>
    <inkml:brush xml:id="br0">
      <inkml:brushProperty name="width" value="0.025" units="cm"/>
      <inkml:brushProperty name="height" value="0.025" units="cm"/>
    </inkml:brush>
  </inkml:definitions>
  <inkml:trace contextRef="#ctx0" brushRef="#br0">1 222 6502,'0'0'1762,"7"-9"-225,-2 3-1317,0 0 0,1 0 0,0 0 0,0 1 0,0 0 0,1 0-1,0 0 1,0 1 0,0 0 0,0 1 0,1-1 0,-1 1 0,1 1 0,0 0-1,8-2 1,55-6 261,0 3 0,1 3 0,107 7 0,-66 1-365,942-26 279,-490 7-308,-56 3-46,-384 2 653,-2-5 0,130-34 0,-249 48-648,22-4 394,-40 17-131,-70 33-944,80-45-2061</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33.362"/>
    </inkml:context>
    <inkml:brush xml:id="br0">
      <inkml:brushProperty name="width" value="0.025" units="cm"/>
      <inkml:brushProperty name="height" value="0.025" units="cm"/>
    </inkml:brush>
  </inkml:definitions>
  <inkml:trace contextRef="#ctx0" brushRef="#br0">0 82 7399,'0'0'14659,"2"10"-13799,6 76 652,-6-49-1060,2 0 0,1 0 0,12 40 0,-16-74-367,-1 0-1,1 0 1,0 0-1,0 0 0,1 0 1,-1 0-1,0 0 1,1-1-1,0 1 1,-1-1-1,1 1 1,0-1-1,1 0 1,-1 1-1,0-1 1,1 0-1,-1 0 1,1-1-1,-1 1 0,1-1 1,0 1-1,0-1 1,-1 0-1,1 0 1,0 0-1,0 0 1,0 0-1,1-1 1,-1 0-1,0 1 1,0-1-1,0 0 0,0 0 1,0-1-1,0 1 1,0-1-1,0 0 1,0 1-1,0-1 1,0 0-1,3-2 1,7-3 214,0 0 0,-1-1 0,0-1 1,0 0-1,0-1 0,-1 0 1,17-18-1,-4 0-202,0-1 1,-2-2-1,21-36 0,-33 48-72,0 1 0,-2-2 0,0 1-1,-1-1 1,-1 0 0,0 0-1,3-30 1,-8 40-1223,-2 17-1725,-1 17-4081,2-16 769</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33.705"/>
    </inkml:context>
    <inkml:brush xml:id="br0">
      <inkml:brushProperty name="width" value="0.025" units="cm"/>
      <inkml:brushProperty name="height" value="0.025" units="cm"/>
    </inkml:brush>
  </inkml:definitions>
  <inkml:trace contextRef="#ctx0" brushRef="#br0">1 0 18129,'0'0'3876,"5"59"-1858,-5-31-513,0 6-128,0-1-544,0 3-577,2-4-159,6 2-33,2-3-257,1-4-1088,2-4-1089,-4-8-1506,-3-3-1152</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34.047"/>
    </inkml:context>
    <inkml:brush xml:id="br0">
      <inkml:brushProperty name="width" value="0.025" units="cm"/>
      <inkml:brushProperty name="height" value="0.025" units="cm"/>
    </inkml:brush>
  </inkml:definitions>
  <inkml:trace contextRef="#ctx0" brushRef="#br0">2 173 18642,'0'0'1318,"-1"-9"828,1 6-2025,0 0 1,-1 0-1,1 0 0,1 1 0,-1-1 0,0 0 1,1 0-1,-1 0 0,1 1 0,0-1 1,0 0-1,0 1 0,0-1 0,1 1 0,-1-1 1,1 1-1,2-3 0,1-1-2,0 2 0,1-1 0,0 1 0,0-1 0,0 2 0,1-1 0,9-4 0,16-6 0,1 2 0,0 1 0,1 1 0,0 2 0,0 1 0,1 2 0,-1 1 0,1 2 0,59 3 0,-91-1-109,0 0-1,0 0 1,0 1-1,0-1 1,0 1-1,-1 0 1,1-1-1,0 1 1,0 0-1,0 1 1,-1-1-1,1 0 1,-1 1-1,1-1 1,-1 1-1,1 0 1,-1 0-1,0 0 1,0 0-1,0 0 1,0 1 0,0-1-1,-1 1 1,1-1-1,-1 1 1,1-1-1,-1 1 1,1 3-1,-2-2 90,1-1 0,-1 1 0,0 0-1,-1-1 1,1 1 0,-1-1 0,1 1 0,-1-1 0,0 0-1,0 1 1,-1-1 0,1 0 0,-1 0 0,1 0 0,-1 0 0,0 0-1,0 0 1,0 0 0,-1 0 0,1-1 0,-1 1 0,0-1-1,-4 3 1,-9 6 309,-1 0 0,0-1 0,0-1-1,-1-1 1,0-1 0,-1 0 0,-29 6-1,12-6-4647,5-5-4962,49-2 522</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34.389"/>
    </inkml:context>
    <inkml:brush xml:id="br0">
      <inkml:brushProperty name="width" value="0.025" units="cm"/>
      <inkml:brushProperty name="height" value="0.025" units="cm"/>
    </inkml:brush>
  </inkml:definitions>
  <inkml:trace contextRef="#ctx0" brushRef="#br0">25 1 18417,'0'0'3812,"-8"54"-1730,6-25-416,-1 2 95,-2 2-512,2 3-512,1 1-320,1-1-193,1 0-160,0 2-32,0-3 32,0 0-416,0-9-2179,0-11-4035</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34.825"/>
    </inkml:context>
    <inkml:brush xml:id="br0">
      <inkml:brushProperty name="width" value="0.025" units="cm"/>
      <inkml:brushProperty name="height" value="0.025" units="cm"/>
    </inkml:brush>
  </inkml:definitions>
  <inkml:trace contextRef="#ctx0" brushRef="#br0">1 0 17617,'0'0'5189,"65"6"-3908,-14-2 160,16-3 97,14 0-866,7 2-448,6-1-159,-4 1-33,-13 2-257,-17 2-1664,-19 3-866,-23-3-800,-18-1-1538</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35.168"/>
    </inkml:context>
    <inkml:brush xml:id="br0">
      <inkml:brushProperty name="width" value="0.025" units="cm"/>
      <inkml:brushProperty name="height" value="0.025" units="cm"/>
    </inkml:brush>
  </inkml:definitions>
  <inkml:trace contextRef="#ctx0" brushRef="#br0">1 78 15278,'0'0'3428,"96"8"-1282,-28-8-769,17-13-416,14-2-673,3 0-224,-1 2-544,-9-2-3108,-9 0-4003</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35.514"/>
    </inkml:context>
    <inkml:brush xml:id="br0">
      <inkml:brushProperty name="width" value="0.025" units="cm"/>
      <inkml:brushProperty name="height" value="0.025" units="cm"/>
    </inkml:brush>
  </inkml:definitions>
  <inkml:trace contextRef="#ctx0" brushRef="#br0">1 208 17040,'0'0'10554,"14"-3"-8798,30-9-1663,-2-2-1,0-1 0,-1-3 0,-1-1 0,0-2 0,-2-2 0,56-43 0,-75 50-422,-20 16 309,1 0-1,0 0 1,0 0-1,0 0 1,0 0-1,0 0 1,0 0-1,0 0 1,0 0-1,0 0 1,0 0-1,0 0 1,0 0-1,-1 0 1,1 0-1,0 0 1,0 0-1,0 0 1,0 0-1,0 0 1,0 0-1,0 0 1,0 0-1,0 0 1,0 0-1,0 0 1,0 0-1,0-1 1,0 1-1,0 0 1,0 0-1,-1 0 1,-30 29-579,20-15 511,1 1-1,0 0 0,1 0 1,-8 20-1,15-30 20,0 1 0,0-1 0,0 1 0,0 0 0,1 0 0,0-1 0,0 1 0,0 0 0,1 0 0,0 0 0,0 0 0,1 0 0,0 0-1,0 0 1,0-1 0,3 9 0,-3-12-135,0 0 0,0 0 0,1 0-1,-1 0 1,0 0 0,1-1 0,0 1-1,-1-1 1,1 1 0,0-1-1,0 1 1,0-1 0,-1 0 0,1 0-1,1 0 1,-1 0 0,0 0 0,2 0-1,43 5-6122,-7-6-2502</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35.877"/>
    </inkml:context>
    <inkml:brush xml:id="br0">
      <inkml:brushProperty name="width" value="0.025" units="cm"/>
      <inkml:brushProperty name="height" value="0.025" units="cm"/>
    </inkml:brush>
  </inkml:definitions>
  <inkml:trace contextRef="#ctx0" brushRef="#br0">189 1 18193,'-12'5'1655,"-6"4"-761,0 0 0,0 2 0,2 0 0,-1 1 0,-18 17 0,29-23-599,0 0 0,1 0 0,-1 0 0,1 1-1,1 0 1,-1 0 0,-6 15 0,10-18-251,0 0 0,-1-1 1,2 1-1,-1 0 0,0 0 1,1 1-1,-1-1 0,1 0 1,1 0-1,-1 0 0,0 0 0,1 0 1,0 0-1,0 0 0,0 0 1,0-1-1,3 7 0,-1-7-30,0 1-1,0 0 1,0-1-1,0 1 1,0-1-1,1 0 1,0 0-1,-1 0 0,1-1 1,0 1-1,0-1 1,1 0-1,-1 0 1,0 0-1,1-1 1,-1 0-1,1 0 1,-1 0-1,6 0 1,9 2 41,0-1 1,0-1-1,25-2 0,-37 0-52,1 0 1,-1-1-1,0 0 0,0 0 0,0 0 0,0-1 0,-1 0 1,1 0-1,-1-1 0,1 0 0,-1 0 0,-1-1 0,1 1 1,0-1-1,-1 0 0,0-1 0,0 1 0,5-10 0,-5 8-1,0 0-1,-1 0 0,0-1 0,0 0 1,-1 0-1,0 0 0,-1 0 0,1 0 1,-1 0-1,-1-1 0,0 1 0,0-1 1,-1 1-1,0-1 0,-1-13 0,0 18-50,-1 1 0,1 0 0,-1 0-1,1 0 1,-1 0 0,0 0 0,0 0 0,0 1-1,0-1 1,-1 0 0,1 1 0,-1 0-1,1 0 1,-1 0 0,0 0 0,0 0 0,0 0-1,0 1 1,0-1 0,0 1 0,-1 0-1,1 0 1,0 0 0,-1 0 0,1 1 0,-1-1-1,-2 1 1,3-1-141,1 1 0,0 0 0,-1 0 0,1-1 0,0 2 0,-1-1 0,1 0 0,0 0 0,-1 1 0,1-1 0,0 1 0,-1-1 0,1 1 0,0 0 0,0 0 0,0 0 0,0 0 0,0 1 0,0-1 0,0 1 0,0-1 0,1 1 0,-1-1 0,0 1 0,1 0 0,-1 0 0,1 0 0,0 0-1,0 0 1,0 0 0,0 0 0,0 0 0,0 0 0,0 1 0,1-1 0,-1 0 0,1 1 0,-1-1 0,1 3 0,3 12-3872,9-1-1875</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36.235"/>
    </inkml:context>
    <inkml:brush xml:id="br0">
      <inkml:brushProperty name="width" value="0.025" units="cm"/>
      <inkml:brushProperty name="height" value="0.025" units="cm"/>
    </inkml:brush>
  </inkml:definitions>
  <inkml:trace contextRef="#ctx0" brushRef="#br0">278 12 17072,'-15'3'2258,"-6"1"-1461,-1 2-1,2 0 0,-1 2 0,1 0 1,0 1-1,-27 17 0,38-21-494,1 1 0,0 0 0,1 0 0,-1 1 0,1 0 0,1 1 1,-1-1-1,-6 12 0,10-15-222,0 1 1,1 0-1,0 0 1,0 0 0,0 0-1,1 1 1,0-1-1,0 0 1,0 1 0,0-1-1,1 1 1,0-1-1,0 1 1,1-1 0,-1 0-1,3 8 1,-1-8-65,0 0-1,0-1 1,0 1 0,0-1 0,1 0-1,0 0 1,0 0 0,0 0 0,0 0 0,1-1-1,-1 1 1,1-1 0,0 0 0,0 0 0,0 0-1,0-1 1,1 0 0,-1 0 0,1 0 0,0 0-1,-1 0 1,1-1 0,8 2 0,10 1 56,1-1 0,-1 0 0,37-2 0,-48-1-57,1 0 0,0-1 0,0-1 0,-1 0 0,1 0 1,-1-2-1,1 1 0,-1-2 0,0 0 0,-1 0 0,1-1 0,16-11 0,-22 12-12,1 0 0,-1-1 0,-1 0 0,1 0-1,-1 0 1,0-1 0,0 0 0,-1 0 0,0 0 0,0 0 0,-1-1-1,1 0 1,-2 0 0,1 1 0,-1-1 0,0-1 0,-1 1 0,0 0 0,0 0-1,-1-12 1,-1 15 7,1 0-1,-1 0 1,1 1 0,-1-1-1,-1 1 1,1-1-1,-1 1 1,0-1-1,0 1 1,0 0 0,0 0-1,-1 0 1,1 0-1,-1 0 1,0 0-1,0 1 1,-1-1 0,1 1-1,-1 0 1,0 0-1,0 0 1,0 1 0,0 0-1,0-1 1,0 1-1,-7-2 1,-4-1-697,-1 0 0,1 1 1,-1 1-1,0 1 0,0 0 1,-26 0-1,7 2-5367</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38.301"/>
    </inkml:context>
    <inkml:brush xml:id="br0">
      <inkml:brushProperty name="width" value="0.025" units="cm"/>
      <inkml:brushProperty name="height" value="0.025" units="cm"/>
    </inkml:brush>
  </inkml:definitions>
  <inkml:trace contextRef="#ctx0" brushRef="#br0">1 0 865</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46.987"/>
    </inkml:context>
    <inkml:brush xml:id="br0">
      <inkml:brushProperty name="width" value="0.025" units="cm"/>
      <inkml:brushProperty name="height" value="0.025" units="cm"/>
    </inkml:brush>
  </inkml:definitions>
  <inkml:trace contextRef="#ctx0" brushRef="#br0">81 246 5862,'0'0'4521,"-9"-1"-2530,1-1-1325,5 2-431,0-1 0,1 0 1,-1 1-1,0-1 1,0 1-1,0 0 0,0 0 1,0 0-1,0 0 0,0 1 1,0-1-1,1 1 1,-1 0-1,-4 1 0,6-2-8,0 1-1,0-1 1,0 1 0,0-1-1,0 1 1,0-1-1,0 1 1,0 0-1,0 0 1,0-1 0,0 1-1,1 0 1,-1 0-1,0 0 1,0 0-1,1 0 1,-2 1 0,2-1-142,1 0 1,-1-1-1,0 1 1,0-1-1,0 1 1,0-1 0,0 0-1,0 1 1,1-1-1,-1 1 1,0-1-1,0 1 1,1-1-1,-1 1 1,0-1-1,0 0 1,1 1 0,-1-1-1,1 0 1,-1 1-1,0-1 1,1 0-1,-1 1 1,1-1-1,-1 0 1,1 1 0,3 0 127,0 1 1,0-1 0,0 1-1,0-1 1,0 0 0,0-1 0,0 1-1,5-1 1,1-1-120,-1 0-1,1-1 1,-1 0 0,0-1-1,0 0 1,0 0 0,0-1-1,0 0 1,-1-1-1,1 0 1,-1 0 0,0-1-1,-1 0 1,1 0-1,-1 0 1,6-9 0,-6 8-50,0-1 0,0-1 0,-1 1 0,0-1 0,0 0 0,-1 0 0,0 0 0,-1-1 0,0 0 1,-1 0-1,0 0 0,0 0 0,-1-1 0,2-15 0,-4 24-39,0 0 0,0 1 0,0-1 0,-1 0 0,1 0 0,0 0 0,-1 0 1,1 0-1,-1 0 0,1 1 0,-1-1 0,0 0 0,0 1 0,0-1 0,0 0 0,0 1 0,0-1 0,0 1 0,-1-1 0,1 1 0,0 0 0,-1 0 1,1-1-1,-1 1 0,0 0 0,1 0 0,-1 1 0,0-1 0,1 0 0,-1 0 0,0 1 0,0-1 0,0 1 0,0 0 0,1-1 0,-1 1 0,0 0 1,0 0-1,0 0 0,0 1 0,0-1 0,0 0 0,0 1 0,1-1 0,-3 1 0,-4 1 15,1 0-1,-1 0 1,1 1-1,-1 0 1,1 0 0,0 1-1,0 0 1,0 0-1,1 0 1,-7 6-1,1 3 68,0-1-1,0 2 0,2-1 0,0 1 0,0 1 0,1 0 0,1 0 0,1 1 0,0 0 0,1 0 0,1 1 0,0 0 0,1 0 1,1 0-1,-2 33 0,5-47-88,0 1 1,0-1 0,0 0-1,1 1 1,-1-1 0,1 0-1,0 0 1,0 0-1,0 1 1,0-1 0,0 0-1,1 0 1,-1 0 0,1-1-1,0 1 1,0 0-1,0-1 1,0 1 0,1-1-1,-1 0 1,0 1 0,1-1-1,0 0 1,0-1 0,-1 1-1,1 0 1,0-1-1,0 0 1,0 1 0,1-1-1,2 0 1,0 0-8,1 0 0,-1 0 1,0-1-1,0 0 0,0 0 1,0-1-1,1 0 0,-1 0 0,0 0 1,0-1-1,0 1 0,-1-1 0,1-1 1,0 1-1,-1-1 0,8-5 1,3-5-38,1 0 1,-2-1-1,0-1 1,0 0 0,-2-1-1,0-1 1,18-29-1,-22 32 91,-1-1-1,-1 0 0,0 0 1,-1-1-1,-1 0 0,0 0 1,-1 0-1,-1-1 0,3-33 1,-9 44 255,-5 13-192,-4 15-68,2 6-27,1 1 0,2 0 0,0 0 0,2 1 0,2-1 0,-1 37 0,4-63-21,-1 0 1,1 0-1,1 0 1,-1 0-1,0 0 1,1 0-1,-1 0 1,1 0-1,0 0 1,0 0-1,0 0 1,1 0-1,-1 0 0,1-1 1,-1 1-1,1 0 1,0-1-1,0 0 1,4 5-1,-2-5 2,-1 0-1,1-1 1,0 1-1,-1-1 0,1 0 1,0 0-1,0 0 0,0 0 1,0-1-1,0 1 1,0-1-1,0 0 0,0 0 1,0-1-1,5 0 1,4-1-3,0-1 0,0-1 0,0 0 0,0-1 0,-1 0 1,0-1-1,0 0 0,0-1 0,-1 0 0,0-1 1,10-9-1,17-17-68,53-61 0,-58 58 64,-33 37 15,0 0 0,0 0 0,0 0-1,0-1 1,0 1 0,0 0 0,0 0-1,0 0 1,0 0 0,1 0 0,-1 0-1,0-1 1,0 1 0,0 0 0,0 0-1,0 0 1,0 0 0,0 0 0,1 0-1,-1 0 1,0 0 0,0 0 0,0 0-1,0 0 1,0 0 0,0-1 0,1 1-1,-1 0 1,0 0 0,0 0 0,0 0-1,0 0 1,1 0 0,-1 0 0,0 0-1,0 0 1,0 1 0,0-1 0,0 0-1,0 0 1,1 0 0,-1 0 0,0 0-1,0 0 1,0 0 0,0 0 0,0 0-1,0 0 1,1 0 0,-1 0 0,0 1 0,0-1-1,0 0 1,0 0 0,0 0 0,0 0-1,0 0 1,0 0 0,0 1 0,0-1-1,0 0 1,0 0 0,0 0 0,1 0-1,-1 1 1,0 16 264,-7 21 228,4-26-414,0-1 0,1 1 0,0-1 0,0 14 0,2-25-78,0 1 0,0-1 0,0 1-1,0-1 1,0 1 0,0-1 0,0 0 0,0 1-1,0-1 1,0 1 0,0-1 0,1 1 0,-1-1-1,0 0 1,0 1 0,1-1 0,-1 1-1,0-1 1,0 0 0,1 1 0,-1-1 0,0 0-1,1 0 1,-1 1 0,0-1 0,1 0 0,-1 0-1,1 1 1,-1-1 0,1 0 0,-1 0 0,0 0-1,1 0 1,19-2 80,18-16 63,-5-5-174,45-44 0,23-16-14,-100 82 36,-1 0 0,1 1 0,0-1-1,-1 0 1,1 1 0,0-1 0,0 1 0,-1-1 0,1 1-1,0 0 1,0-1 0,0 1 0,-1 0 0,1 0 0,0-1-1,0 1 1,0 0 0,0 0 0,0 0 0,0 0-1,-1 0 1,1 0 0,0 0 0,0 0 0,0 0 0,0 1-1,0-1 1,-1 0 0,1 1 0,0-1 0,0 0 0,1 2-1,-1-1 19,0 1 0,0 0-1,-1 0 1,1-1-1,0 1 1,-1 0-1,1 0 1,-1 0 0,0 0-1,1 0 1,-1 0-1,0 0 1,-1 3-1,-10 68 511,-1-34-327,-2 4-424,10-18-5547,5-47-560,2-8-4035</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38.706"/>
    </inkml:context>
    <inkml:brush xml:id="br0">
      <inkml:brushProperty name="width" value="0.025" units="cm"/>
      <inkml:brushProperty name="height" value="0.025" units="cm"/>
    </inkml:brush>
  </inkml:definitions>
  <inkml:trace contextRef="#ctx0" brushRef="#br0">275 1 8200,'-16'1'1329,"8"-1"-1076,-23 2 1305,-59 10 1,82-11-1371,0 1 0,-1 0 1,1 1-1,0-1 0,0 2 0,1-1 1,-1 1-1,1 0 0,0 1 1,0 0-1,0 0 0,0 0 0,-10 12 1,16-16-180,0 1-1,-1 0 1,1-1 0,0 1 0,0 0 0,0-1 0,0 1 0,0 0 0,1 0 0,-1 0-1,0 0 1,1 0 0,0 0 0,-1 0 0,1 0 0,0 0 0,0 0 0,0 0 0,0 0-1,0 0 1,1 0 0,-1 0 0,1 0 0,-1 0 0,1 0 0,0 0 0,-1 0 0,1-1-1,0 1 1,0 0 0,0-1 0,1 1 0,-1 0 0,0-1 0,1 1 0,-1-1 0,1 0-1,-1 1 1,3 0 0,4 3 56,0 0-1,0 0 0,1-1 1,0-1-1,0 1 0,0-1 1,13 2-1,29 4 473,0-2 0,92 1 1,111-17-34,-246 9-495,578-52 219,-104 7-179,698 19 24,-562 22-295,-595 4 215,13 0 11,0-1 1,0-2-1,-1-1 1,41-11 0,-75 15-2,1 0 1,-1 0 0,0 0-1,0-1 1,1 1-1,-1 0 1,0-1 0,0 1-1,0-1 1,0 1 0,0-1-1,1 0 1,-1 0-1,0 1 1,0-1 0,-1 0-1,1 0 1,0 0 0,0 0-1,0 0 1,0-2-1,-1 3 5,0-1 1,-1 0-1,1 0 0,-1 1 0,1-1 0,-1 0 0,0 0 0,1 1 0,-1-1 0,0 1 0,1-1 0,-1 1 0,0-1 1,0 1-1,1-1 0,-1 1 0,0 0 0,0-1 0,0 1 0,0 0 0,-1-1 0,-55-10 274,43 10-640,-6-1 601,-1 1 1,-31 3-1,46-1-975,0 0-1,-1 1 1,1-1-1,0 1 1,0 0-1,0 1 1,-7 4-1</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43.041"/>
    </inkml:context>
    <inkml:brush xml:id="br0">
      <inkml:brushProperty name="width" value="0.025" units="cm"/>
      <inkml:brushProperty name="height" value="0.025" units="cm"/>
    </inkml:brush>
  </inkml:definitions>
  <inkml:trace contextRef="#ctx0" brushRef="#br0">1 12 14990,'0'0'5056,"9"1"-3690,248-8 4577,54 1-5501,-256 15-625,-54-8 87,1-1 0,-1 0 1,0 1-1,1-1 0,-1 1 0,1-1 1,-1 1-1,0 0 0,1 0 1,-1-1-1,0 1 0,0 0 1,0 0-1,1 0 0,-1 0 0,0 1 1,0-1-1,-1 0 0,1 0 1,0 0-1,0 1 0,-1-1 1,1 1-1,0-1 0,-1 0 0,0 1 1,1-1-1,-1 1 0,0-1 1,1 1-1,-1 1 0,-1-1-104,1-1-1,-1 0 1,1 1 0,-1-1-1,0 0 1,1 1-1,-1-1 1,0 0 0,0 0-1,0 0 1,0 0-1,0 0 1,0 0 0,0 0-1,0 0 1,-1 0-1,1 0 1,0-1 0,0 1-1,-1 0 1,-2 0-1,-35 10-3659,31-10 2584,-38 8-4601</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43.414"/>
    </inkml:context>
    <inkml:brush xml:id="br0">
      <inkml:brushProperty name="width" value="0.025" units="cm"/>
      <inkml:brushProperty name="height" value="0.025" units="cm"/>
    </inkml:brush>
  </inkml:definitions>
  <inkml:trace contextRef="#ctx0" brushRef="#br0">1 8 13613,'0'0'12460,"109"42"-10571,-26-46-832,6-8-544,-1 1-353,-5 2-96,-11 3-448,-14 3-1890,-19 0-3011,-17 1-4260</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45.486"/>
    </inkml:context>
    <inkml:brush xml:id="br0">
      <inkml:brushProperty name="width" value="0.025" units="cm"/>
      <inkml:brushProperty name="height" value="0.025" units="cm"/>
    </inkml:brush>
  </inkml:definitions>
  <inkml:trace contextRef="#ctx0" brushRef="#br0">1 359 11403,'0'0'16234,"11"-4"-15044,31-14-756,0-2-1,-2-2 0,49-34 0,115-96-329,-162 114-54,13-10 305,-74 79 131,8-15-331,-4 3-51,0 1-1,2 0 1,0 1 0,2 1 0,0 0-1,-9 28 1,19-48-316,1 0-1,-1 0 1,1 1 0,0-1 0,0 0-1,0 0 1,0 0 0,0 0 0,0 0-1,0 0 1,0 0 0,2 3 0,-2-4-178,1 0 0,0 0 0,-1-1 0,1 1 0,0 0 0,-1 0 0,1-1 0,0 1 0,0 0 0,0-1 0,0 1 0,0-1 0,0 1 0,0-1 0,0 1 0,0-1 0,0 0 1,0 1-1,0-1 0,0 0 0,0 0 0,0 0 0,2 0 0,20 0-7404</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45.844"/>
    </inkml:context>
    <inkml:brush xml:id="br0">
      <inkml:brushProperty name="width" value="0.025" units="cm"/>
      <inkml:brushProperty name="height" value="0.025" units="cm"/>
    </inkml:brush>
  </inkml:definitions>
  <inkml:trace contextRef="#ctx0" brushRef="#br0">223 0 18417,'0'0'5200,"-11"2"-3833,1 0-1160,0 1 1,0 0 0,0 1 0,1 0 0,0 1 0,-1 0 0,2 0-1,-1 1 1,0 0 0,1 0 0,1 1 0,-1 0 0,1 1-1,-12 14 1,12-13-114,-1 1-1,2-1 1,-1 1 0,1 0-1,1 1 1,0-1-1,0 1 1,1 0-1,0 0 1,1 1 0,0-1-1,1 1 1,0-1-1,1 1 1,1 0 0,0 12-1,0-22-88,1 0 0,-1 1 0,1-1 0,0 0 0,0 1 0,0-1 0,0 0-1,0 0 1,0 0 0,0 0 0,1 0 0,-1 0 0,1 0 0,0 0 0,-1-1 0,1 1 0,0-1 0,0 1-1,0-1 1,2 2 0,1-1 41,0 0 1,0 0-1,0-1 0,0 1 0,0-1 0,0 0 0,1-1 0,-1 1 0,6-1 0,0 0 64,1-1-1,-1-1 0,0 1 1,1-2-1,-1 1 0,0-2 1,-1 1-1,12-6 0,-13 3-27,0 1 0,0-2 0,-1 1 0,0-1 0,0 0 0,-1 0 0,0-1 0,0 0 0,7-11 0,-11 14-47,0 0 0,0 0 1,-1 0-1,0 0 0,1 0 1,-2 0-1,1 0 1,-1-1-1,1 1 0,-2-1 1,1 1-1,0-1 0,-1 1 1,0-1-1,-1 1 1,1-1-1,-1 1 0,0-1 1,-2-6-1,1 8-82,-1 0 0,1 0 0,-1 1 0,0-1 0,0 0 1,0 1-1,0 0 0,-1 0 0,1 0 0,-1 0 0,0 0 0,0 1 0,0 0 0,0 0 0,0 0 0,-1 0 1,1 0-1,0 1 0,-6-1 0,-6-2-296,-1 1 0,1 0 0,0 2 0,-18-1 0,64 14-14541,0-7 7469</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46.191"/>
    </inkml:context>
    <inkml:brush xml:id="br0">
      <inkml:brushProperty name="width" value="0.025" units="cm"/>
      <inkml:brushProperty name="height" value="0.025" units="cm"/>
    </inkml:brush>
  </inkml:definitions>
  <inkml:trace contextRef="#ctx0" brushRef="#br0">276 32 14574,'0'0'12903,"-12"-4"-11905,5 2-950,1 0-1,-1 0 1,1 1 0,-1 0 0,0 0 0,1 1-1,-1-1 1,0 1 0,0 1 0,0 0-1,1 0 1,-1 0 0,1 0 0,-1 1 0,1 0-1,-1 1 1,1-1 0,0 1 0,-8 6 0,0-1 119,0 2 0,2 0 0,-1 0 1,1 1-1,-12 15 0,20-23-103,1 1 0,-1 0 0,1 0 0,0 0 0,1 1 0,-1-1 0,1 1 1,0-1-1,0 1 0,0 0 0,1 0 0,-1 0 0,1 0 0,1 0 0,-1 0 0,1 0 0,-1 0 0,1 0 0,1 0 0,0 8 0,0-11-48,0 0 0,0 0-1,1 0 1,-1 0 0,0 0-1,1 0 1,-1-1 0,1 1-1,-1 0 1,1-1-1,0 1 1,-1-1 0,1 0-1,0 0 1,0 1 0,0-1-1,0-1 1,0 1 0,1 0-1,-1 0 1,0-1-1,0 1 1,5-1 0,59 3 344,-50-3-263,-1-2-84,1 1 0,-1-2 0,1 0 0,-1-1 0,0 0 0,0-1 0,-1-1 0,1 0 0,25-16 0,-34 18-12,1 0 0,-1 0 0,0 0 0,0-1 0,0 0 0,0 0 0,-1-1 0,0 0 1,0 1-1,-1-2 0,1 1 0,-1 0 0,-1-1 0,1 0 0,-1 0 0,0 0 0,-1 0 0,0 0 1,0-1-1,0 1 0,-1-1 0,0-9 0,-1 15 0,0 0 0,-1-1 0,0 1 0,0 0-1,1-1 1,-1 1 0,0 0 0,-1 0 0,1 0 0,0 0 0,-1 0 0,1 0-1,-1 0 1,0 0 0,1 1 0,-1-1 0,0 1 0,0-1 0,0 1 0,0 0-1,0-1 1,0 1 0,-1 0 0,1 0 0,0 1 0,0-1 0,-1 0 0,1 1-1,-1 0 1,-1-1 0,-13-1-21,0 0 1,0 1-1,-20 1 1,21 0-42,-23 6-1769,26-3-1406,0-1-3448,3-1-7367</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49.179"/>
    </inkml:context>
    <inkml:brush xml:id="br0">
      <inkml:brushProperty name="width" value="0.025" units="cm"/>
      <inkml:brushProperty name="height" value="0.025" units="cm"/>
    </inkml:brush>
  </inkml:definitions>
  <inkml:trace contextRef="#ctx0" brushRef="#br0">29 24 14350,'15'-23'9037,"-13"48"-4383,-2-15-5240,-2 28 1310,-1 0-1,-12 47 0,7-44-567,-4 70 1,13-55 433,0-34-2549,0-1-5075,-10-20-3739</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49.522"/>
    </inkml:context>
    <inkml:brush xml:id="br0">
      <inkml:brushProperty name="width" value="0.025" units="cm"/>
      <inkml:brushProperty name="height" value="0.025" units="cm"/>
    </inkml:brush>
  </inkml:definitions>
  <inkml:trace contextRef="#ctx0" brushRef="#br0">0 126 9417,'0'0'15620,"13"-4"-14008,158-36 1294,60-16-4846,-231 56 1816,0 0-1,1 0 1,-1 0-1,0 0 1,1 0-1,-1 0 1,0 0 0,0 0-1,1 0 1,-1 0-1,0 0 1,1 0-1,-1 0 1,0 0-1,0 0 1,1 0-1,-1-1 1,0 1-1,0 0 1,1 0-1,-1 0 1,0-1-1,0 1 1,0 0-1,1 0 1,-1-1-1,0 1 1,0 0-1,0 0 1,0-1-1,1 1 1,-1 0-1,0 0 1,0-1-1,0 1 1,0 0-1,0-1 1,0 1-1,0 0 1,0 0-1,0-1 1,0 1-1,0 0 1,0-1-1,0 1 1,0-1-1,-13-7-6953,-11-1-5654</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49.865"/>
    </inkml:context>
    <inkml:brush xml:id="br0">
      <inkml:brushProperty name="width" value="0.025" units="cm"/>
      <inkml:brushProperty name="height" value="0.025" units="cm"/>
    </inkml:brush>
  </inkml:definitions>
  <inkml:trace contextRef="#ctx0" brushRef="#br0">0 134 17681,'0'0'9096,"25"-54"-7558,18 40-353,11-2-448,5 3-417,5-1-224,1 3-64,-4 3-64,-8 4-929,-5 4-1249,-11 0-3043,-8 0-3139</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50.222"/>
    </inkml:context>
    <inkml:brush xml:id="br0">
      <inkml:brushProperty name="width" value="0.025" units="cm"/>
      <inkml:brushProperty name="height" value="0.025" units="cm"/>
    </inkml:brush>
  </inkml:definitions>
  <inkml:trace contextRef="#ctx0" brushRef="#br0">11 0 15855,'0'0'13752,"0"9"-13101,-5 62-55,2-44-695,1 0 0,2 42 0,0-69 4,0 0 0,0 1 0,-1-1 0,1 0 0,0 1 0,0-1 0,0 0 0,0 1 0,0-1-1,0 0 1,0 1 0,0-1 0,0 0 0,0 1 0,0-1 0,0 0 0,0 1 0,0-1 0,0 0 0,1 1 0,-1-1 0,0 0 0,0 1 0,0-1 0,0 0 0,1 0 0,-1 1 0,0-1 0,0 0 0,1 1 0,-1-1 0,0 0 0,0 0-1,1 0 1,-1 1 0,0-1 0,1 0 0,-1 0 0,0 0 0,1 0 0,-1 0 0,0 0 0,1 0 0,-1 1 0,0-1 0,1 0 0,-1 0 0,0 0 0,1 0 0,-1 0 0,1-1 0,5-17-6622,-5-7 316,-1-5-3213</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47.347"/>
    </inkml:context>
    <inkml:brush xml:id="br0">
      <inkml:brushProperty name="width" value="0.025" units="cm"/>
      <inkml:brushProperty name="height" value="0.025" units="cm"/>
    </inkml:brush>
  </inkml:definitions>
  <inkml:trace contextRef="#ctx0" brushRef="#br0">17 0 15118,'0'0'14926,"-17"52"-15374,21-38-3364,3-10-6309</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50.564"/>
    </inkml:context>
    <inkml:brush xml:id="br0">
      <inkml:brushProperty name="width" value="0.025" units="cm"/>
      <inkml:brushProperty name="height" value="0.025" units="cm"/>
    </inkml:brush>
  </inkml:definitions>
  <inkml:trace contextRef="#ctx0" brushRef="#br0">1 16 12075,'0'0'13293,"78"-9"-11820,-36 9-512,2-4-576,0 3-257,-1 0-64,-5 1-128,-11 0-1281,-6 0-1122,-9 1-1505,-12 6-1345,-9 0-3971</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50.896"/>
    </inkml:context>
    <inkml:brush xml:id="br0">
      <inkml:brushProperty name="width" value="0.025" units="cm"/>
      <inkml:brushProperty name="height" value="0.025" units="cm"/>
    </inkml:brush>
  </inkml:definitions>
  <inkml:trace contextRef="#ctx0" brushRef="#br0">1 26 14446,'0'0'9545,"77"14"-7688,-26-14-479,4-11-642,4 0-479,-6 2-161,-6 4-64,-13 1-769,-12 4-1729,-16 0-1218,-22 6-12491</inkml:trace>
  <inkml:trace contextRef="#ctx0" brushRef="#br0" timeOffset="1">58 134 13485,'0'0'11018,"67"16"-9544,-25-22-770,4-5-608,1-1-96,-3 3-1473,-5-4-1890,-9 2-1378,-7-3-2369</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51.227"/>
    </inkml:context>
    <inkml:brush xml:id="br0">
      <inkml:brushProperty name="width" value="0.025" units="cm"/>
      <inkml:brushProperty name="height" value="0.025" units="cm"/>
    </inkml:brush>
  </inkml:definitions>
  <inkml:trace contextRef="#ctx0" brushRef="#br0">46 1 13004,'0'0'12129,"-7"11"-10773,-24 33-315,30-42-997,0-1 0,0 0 0,1 0 0,-1 1 0,0-1 0,1 1 0,-1-1 0,1 1 1,0-1-1,-1 1 0,1-1 0,0 1 0,0-1 0,0 1 0,0 2 0,0-3-32,1 0-1,-1 0 1,0-1 0,1 1-1,-1 0 1,1-1 0,-1 1-1,1-1 1,-1 1 0,1 0-1,-1-1 1,1 1 0,-1-1-1,1 0 1,0 1-1,-1-1 1,1 1 0,0-1-1,0 0 1,-1 0 0,3 1-1,2 0 2,1 0 0,0-1-1,0 0 1,0 0 0,11-1-1,-8 0 99,10-2-269,-1-1 0,1-1 0,-1 0 0,0-2 0,0 0 0,0-1 0,-1-1 0,0 0 0,16-13 0,-64 70 1193,30-47-1051,1-1-1,-1 0 1,1 1-1,-1-1 1,1 1-1,-1-1 1,1 1-1,-1-1 1,1 1-1,0-1 0,-1 1 1,1-1-1,0 1 1,0 0-1,-1-1 1,1 1-1,0-1 1,0 1-1,0 0 1,0-1-1,0 1 1,0 0-1,0-1 1,0 1-1,0-1 1,0 1-1,0 0 1,0-1-1,0 1 0,0 0 1,1-1-1,-1 1 1,0-1-1,0 1 1,1-1-1,-1 1 1,0 0-1,1-1 1,-1 1-1,1-1 1,-1 0-1,1 1 1,1 0-414,0-1-1,0 0 1,0 0 0,0 1 0,0-2 0,0 1 0,0 0 0,0 0 0,0-1 0,0 1 0,0-1 0,0 1 0,3-2 0,15-9-5565</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52.200"/>
    </inkml:context>
    <inkml:brush xml:id="br0">
      <inkml:brushProperty name="width" value="0.025" units="cm"/>
      <inkml:brushProperty name="height" value="0.025" units="cm"/>
    </inkml:brush>
  </inkml:definitions>
  <inkml:trace contextRef="#ctx0" brushRef="#br0">46 170 15439,'0'0'9651,"10"-4"-8300,-4 2-1171,47-23 1384,-51 24-1471,1-1 0,-1 1 1,0-1-1,0 0 0,0 1 0,0-1 0,0 0 0,0 0 0,0 0 0,0-1 0,-1 1 1,0 0-1,1-1 0,-1 1 0,0-1 0,0 1 0,0-1 0,0 1 0,0-1 0,0-5 0,-2 8-65,0-1-1,0 0 1,0 1-1,0-1 1,0 0-1,0 1 1,0-1-1,0 1 1,0 0-1,0-1 0,-1 1 1,1 0-1,0 0 1,0-1-1,0 1 1,0 0-1,-1 0 1,1 0-1,0 1 0,-2-1 1,-29 3-55,25-1 29,1 0 0,0 0-1,0 1 1,0 0 0,0 0-1,1 1 1,-1-1-1,-5 6 1,8-7-12,0 0 0,1 1 0,0-1 0,-1 0 0,1 1 0,0 0 0,0 0 0,0-1 0,0 1 0,1 0 0,-1 1 0,1-1 0,0 0 0,0 0 0,0 1 0,0-1 0,0 5 0,1-7-4,1 0 0,-1-1 0,1 1 0,-1-1 0,1 1 1,0 0-1,-1-1 0,1 1 0,0-1 0,-1 0 0,1 1 0,0-1 0,0 1 1,-1-1-1,1 0 0,0 0 0,0 1 0,0-1 0,-1 0 0,1 0 0,0 0 0,0 0 1,0 0-1,0 0 0,1 0 0,31 0-322,-25-1 152,21 0-1327,53-10 0,-53 6 1992,56-3-1,-82 6-688,1 0 0,-1 0 0,0 0 0,0-1-1,0 1 1,0-1 0,0 0 0,0 1 0,2-5-1,5-3-1408,2-1 274,21-17-7257,-10 20 10829,-24 22 1156,4 16-2846,11-7-3527,-12-20 2926,0 0-1,0 0 0,-1 1 1,1-1-1,-1 0 0,1 1 1,-1-1-1,0 1 0,0-1 0,-1 1 1,1-1-1,-1 1 0,1 5 1,-2 0 322,0 0 1,0 0-1,-1 0 1,0 0-1,-1 0 1,0-1-1,-6 14 1,7-17-87,0 0-1,-1-1 1,0 1 0,0 0 0,0-1 0,0 0 0,-1 1 0,0-2 0,0 1 0,0 0 0,0-1-1,0 1 1,-1-1 0,-5 2 0,10-4-153,0-1-1,-1 0 0,1 0 1,0 0-1,-1 1 1,1-1-1,-1 0 1,1 0-1,0 0 0,-1 0 1,1 0-1,-1 0 1,1 0-1,-1 0 1,1 0-1,0 0 0,-1 0 1,1 0-1,-1 0 1,1 0-1,-1 0 1,1-1-1,0 1 1,-1 0-1,1 0 0,0 0 1,-1-1-1,1 1 1,0 0-1,-1 0 1,1-1-1,0 1 0,-1 0 1,1-1-1,0 1 1,0 0-1,-1-1 1,1 1-1,0-1 0,-1-23 84,14-25-950,-5 32 568,2 1 0,-1 0 1,2 0-1,22-26 0,-28 37 489,-1 0 0,1 1-1,0-1 1,1 1-1,-1 1 1,1-1 0,0 1-1,0 0 1,0 0-1,0 0 1,0 1 0,1 0-1,-1 1 1,1-1-1,-1 1 1,1 0 0,7 1-1,-8-1 377,0 1-1,0-1 1,0 0-1,0-1 1,0 1 0,-1-1-1,1 0 1,9-6-1,-9 5-715,0 1-1,0-1 1,0 1-1,0 0 0,0 1 1,8-2-1,-10 12 80,-4-8 68,1 0 0,-1 0 0,0 1 0,1-1-1,-1 0 1,0 0 0,1 1 0,0-1 0,-1 0 0,1 0 0,0 0 0,-1 0 0,1 0 0,0 0-1,0 0 1,0 0 0,0 0 0,0 0 0,0-1 0,2 2 0,1-1 1,1-1 0,0 0 0,0 0 1,0-1-1,0 1 0,0-1 0,0 0 0,-1 0 0,1-1 0,0 1 1,-1-1-1,1 0 0,-1 0 0,0-1 0,0 1 0,0-1 1,0 0-1,0 0 0,0 0 0,-1-1 0,1 1 0,-1-1 1,0 0-1,0 0 0,-1 0 0,1 0 0,-1 0 0,0-1 0,0 1 1,0-1-1,0 1 0,-1-1 0,2-9 0,-4 14-14,1-1 0,0 1-1,0 0 1,0 0 0,-1 0 0,1-1-1,0 1 1,0 0 0,-1 0 0,1 0-1,0 0 1,0-1 0,-1 1 0,1 0-1,0 0 1,-1 0 0,1 0 0,0 0-1,-1 0 1,1 0 0,0 0 0,0 0-1,-1 0 1,1 0 0,0 0 0,-1 0-1,1 0 1,0 0 0,-1 0 0,1 0-1,0 0 1,0 0 0,-1 1 0,1-1-1,0 0 1,-1 0 0,1 0 0,0 0-1,0 1 1,-1-1 0,1 0 0,0 1-1,-14 8 161,11-5-271,0 0 0,0 1 1,1 0-1,0-1 1,0 1-1,0 0 1,0 0-1,1 1 1,0-1-1,0 0 1,-1 9-1,2-12 42,0-1-1,0 1 1,0-1 0,0 1 0,1-1-1,-1 1 1,0-1 0,1 0 0,-1 1-1,1-1 1,-1 0 0,1 1 0,-1-1-1,1 0 1,0 0 0,0 1 0,0-1-1,0 0 1,0 0 0,0 0-1,0 0 1,0 0 0,0 0 0,0 0-1,1-1 1,-1 1 0,0 0 0,0-1-1,1 1 1,-1-1 0,1 1 0,-1-1-1,0 0 1,1 0 0,-1 1 0,1-1-1,-1 0 1,1 0 0,-1 0-1,1 0 1,-1-1 0,0 1 0,1 0-1,-1-1 1,2 0 0,7-4-4201,-4-8-2462</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52.527"/>
    </inkml:context>
    <inkml:brush xml:id="br0">
      <inkml:brushProperty name="width" value="0.025" units="cm"/>
      <inkml:brushProperty name="height" value="0.025" units="cm"/>
    </inkml:brush>
  </inkml:definitions>
  <inkml:trace contextRef="#ctx0" brushRef="#br0">17 18 18161,'-8'-4'3844,"0"-2"2434,8 5-5413,14 1-994,0 0-3010,2-6-7078</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54.006"/>
    </inkml:context>
    <inkml:brush xml:id="br0">
      <inkml:brushProperty name="width" value="0.025" units="cm"/>
      <inkml:brushProperty name="height" value="0.025" units="cm"/>
    </inkml:brush>
  </inkml:definitions>
  <inkml:trace contextRef="#ctx0" brushRef="#br0">0 40 21396,'0'0'10090,"51"-31"-9930,-36 27-96,-7-1-224,-2 5-1185,-4 0-1762,-2 9-10314</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54.847"/>
    </inkml:context>
    <inkml:brush xml:id="br0">
      <inkml:brushProperty name="width" value="0.025" units="cm"/>
      <inkml:brushProperty name="height" value="0.025" units="cm"/>
    </inkml:brush>
  </inkml:definitions>
  <inkml:trace contextRef="#ctx0" brushRef="#br0">1 242 15759,'0'0'11419,"8"-6"-9839,374-229 53,-397 249-1687,1 0 0,1 2 0,0-1 0,1 2 0,-11 20 0,20-33 47,-4 7 28,0 0 0,1 1 0,1 0-1,-6 16 1,10-25-132,0 0 1,1 0-1,-1 0 0,1 0 1,-1 0-1,1 0 0,0 0 0,0 1 1,1-1-1,0 5 0,-1-7-65,1 0-1,-1 1 1,1-1 0,0 0-1,-1 0 1,1 1-1,0-1 1,0 0-1,0 0 1,0 0-1,0 0 1,0 0 0,0 0-1,0 0 1,0-1-1,0 1 1,1 0-1,-1 0 1,0-1-1,1 1 1,-1-1 0,0 0-1,1 1 1,0-1-1,31 3-5530,6-3-2071</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55.176"/>
    </inkml:context>
    <inkml:brush xml:id="br0">
      <inkml:brushProperty name="width" value="0.025" units="cm"/>
      <inkml:brushProperty name="height" value="0.025" units="cm"/>
    </inkml:brush>
  </inkml:definitions>
  <inkml:trace contextRef="#ctx0" brushRef="#br0">103 0 16720,'0'0'4618,"-10"9"-3412,-2 2-906,1 1 1,0 0-1,-16 22 1,23-27-149,0-1 0,0 1 0,1-1-1,0 1 1,0 0 0,1 1 0,0-1 0,0 0 0,0 1 0,1-1 0,0 1-1,0 9 1,2-16-142,-1 1 0,0 0 0,0-1 0,0 1 0,1 0 0,-1-1 0,1 1 0,0-1 0,-1 1 0,1-1 0,0 1 0,0-1 0,0 1 0,0-1 0,0 0-1,0 1 1,0-1 0,0 0 0,1 0 0,-1 0 0,0 0 0,4 2 0,-2-1 53,1-1-1,0 0 1,0 1-1,0-1 1,0 0-1,0-1 1,0 1-1,1-1 1,5 0-1,-3 0 123,0 0 0,0-1-1,1 0 1,-1 0-1,0-1 1,0 0 0,-1 0-1,1-1 1,0 0 0,-1 0-1,8-5 1,-8 2-19,0 0-1,-1 0 1,0-1-1,0 1 1,0-1 0,-1 0-1,0 0 1,4-11 0,-6 13-92,-1 1 1,1-1 0,0 1-1,-1-1 1,0 0 0,0 0-1,-1 1 1,1-1 0,-1 0-1,0 0 1,0 0 0,-1 1-1,1-1 1,-1 0-1,-2-7 1,1 10-234,0 0 0,0 0 0,0 0 0,0 0 0,0 0 0,0 1 0,-1-1 0,1 1 0,0-1 0,-1 1 0,1 0 0,-1 0 0,0 0 0,1 0 0,-1 1 0,0-1 0,0 1 1,1 0-1,-1-1 0,0 1 0,0 0 0,1 1 0,-1-1 0,-3 1 0,3-1-106,0 0 0,0 0 1,0 1-1,1-1 0,-1 1 1,0 0-1,1-1 0,-1 1 1,0 0-1,1 1 0,-1-1 1,1 0-1,-1 1 0,1-1 1,0 1-1,0 0 0,0 0 0,0 0 1,0 0-1,0 0 0,0 0 1,0 0-1,1 1 0,-2 2 1,2 8-5790</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55.550"/>
    </inkml:context>
    <inkml:brush xml:id="br0">
      <inkml:brushProperty name="width" value="0.025" units="cm"/>
      <inkml:brushProperty name="height" value="0.025" units="cm"/>
    </inkml:brush>
  </inkml:definitions>
  <inkml:trace contextRef="#ctx0" brushRef="#br0">268 1 16656,'0'0'11883,"-67"27"-11178,39-1-33,-6 8-191,2 0-225,3 2-224,6-2 32,4 0-64,2-7-32,6-3 64,6-8-416,3-4-1122,2-10-1344,8-11-8489</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55.879"/>
    </inkml:context>
    <inkml:brush xml:id="br0">
      <inkml:brushProperty name="width" value="0.025" units="cm"/>
      <inkml:brushProperty name="height" value="0.025" units="cm"/>
    </inkml:brush>
  </inkml:definitions>
  <inkml:trace contextRef="#ctx0" brushRef="#br0">126 84 19186,'-9'-1'1527,"-2"0"-1116,3 0 312,0 0-1,0 1 0,0-1 0,0 2 0,-17 1 0,24-1-626,-1-1 0,0 1 0,0-1 0,1 1 0,-1 0 0,0 0 0,1 0 0,-1 0 0,0 0 0,1 0 0,0 0 0,-1 0 0,1 1 0,0-1 0,-1 0 0,1 1 0,0-1 0,0 1 0,0-1 0,0 1 0,0 0 0,1 0 0,-1-1 0,1 1 0,-1 0 0,1 0 0,-1-1 0,1 1 0,0 0 0,0 0 0,0 0 0,0 0 0,0 0 0,0-1 0,1 4 0,-1-4-83,1 0 0,-1 1 0,1-1 1,0 1-1,0-1 0,-1 0 0,1 0 0,0 1 1,0-1-1,0 0 0,0 0 0,0 0 0,0 0 1,1 0-1,-1 0 0,0 0 0,1-1 0,-1 1 1,0 0-1,1-1 0,-1 1 0,1-1 0,-1 1 1,1-1-1,-1 0 0,1 1 0,-1-1 1,1 0-1,1 0 0,53 0 387,-46-1-337,-3 1-40,0-1 0,-1 0 0,1-1 0,-1 1 0,0-2 0,1 1 0,-1 0 0,0-1 0,0 0 0,0-1 0,-1 1 1,8-7-1,-10 8-12,0-1 1,0 1-1,0-1 1,-1 0-1,1 0 1,-1 0-1,0 0 1,0-1-1,0 1 1,0 0 0,-1-1-1,1 1 1,-1-1-1,0 0 1,0 0-1,0 1 1,0-1-1,-1 0 1,0 0 0,1 0-1,-2 1 1,1-1-1,-1-4 1,0 5-30,0 1-1,0 0 1,0 0 0,0 0 0,-1 0 0,1 0 0,-1 0 0,0 0 0,1 0-1,-1 1 1,0-1 0,0 0 0,0 1 0,0 0 0,0-1 0,0 1 0,-1 0 0,1 0-1,0 0 1,-1 1 0,1-1 0,0 1 0,-1-1 0,1 1 0,-1 0 0,-3-1-1,-4 0-230,-1 1 0,0 0-1,1 0 1,-1 1-1,-11 2 1,17-2 48,-1 1 1,1 0-1,-1 0 1,1 0 0,0 0-1,0 1 1,0 0-1,0 0 1,0 1-1,1-1 1,0 1-1,-1 0 1,1 0 0,0 0-1,1 1 1,-1-1-1,1 1 1,0 0-1,0 0 1,1 0-1,-4 7 1,5-8-321,0 1 0,0-1 0,0 0 0,1 0 0,0 1 1,-1-1-1,1 0 0,1 1 0,-1-1 0,1 0 0,1 7 0,10 13-5746</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48.657"/>
    </inkml:context>
    <inkml:brush xml:id="br0">
      <inkml:brushProperty name="width" value="0.025" units="cm"/>
      <inkml:brushProperty name="height" value="0.025" units="cm"/>
    </inkml:brush>
  </inkml:definitions>
  <inkml:trace contextRef="#ctx0" brushRef="#br0">62 213 5221,'0'0'11253,"-7"-9"-9956,2 0-1058,3 6-183,0-1 1,0 1-1,0 0 0,0 0 0,0 0 0,-1 0 0,1 0 1,-1 1-1,0-1 0,0 1 0,-3-3 0,6 5 39,1 0 0,-1 1-1,1-1 1,-1 0-1,1 0 1,-1 0 0,1 0-1,-1 1 1,0-1-1,1 0 1,-1 0 0,1 1-1,-1-1 1,0 0 0,1 1-1,-1-1 1,0 1-1,0-1 1,1 0 0,-1 1-1,0-1 1,0 1-1,1-1 1,-1 0 0,0 1-1,0-1 1,0 1-1,0-1 1,0 1 0,0-1-1,0 1 1,0-1 0,0 1-1,0-1 1,0 1-1,0-1 1,0 1 0,0-1-1,0 1 1,0-1-1,0 0 1,-1 1 0,1-1-1,0 1 1,0-1 0,-1 1-1,1-1 1,0 0-1,-1 1 1,1-1 0,0 0-1,-1 1 1,1-1-1,0 0 1,-1 1 0,1-1-1,-1 0 1,1 0-1,0 0 1,-1 1 0,1-1-1,-1 0 1,1 0 0,-1 0-1,6 0 51,0-1 1,1 0-1,-1 0 0,0-1 0,0 0 0,0 0 1,0 0-1,0 0 0,0-1 0,-1 1 0,1-1 1,-1-1-1,0 1 0,0 0 0,0-1 0,0 0 1,-1 0-1,5-6 0,-4 6-26,-1-1-1,0 1 1,0-1 0,0 0-1,0 0 1,-1 0 0,1 0-1,-1 0 1,-1-1 0,1 1 0,-1-1-1,0 1 1,0-1 0,0 0-1,-1 1 1,0-1 0,-1-9-1,1 14-84,-1-1 0,1 1 0,-1 0 0,0 0 0,1 0 0,-1-1-1,0 1 1,0 0 0,0 0 0,0 0 0,0 0 0,0 0 0,0 1-1,0-1 1,0 0 0,0 0 0,0 1 0,-1-1 0,1 0 0,0 1-1,0 0 1,-1-1 0,1 1 0,0 0 0,-1-1 0,1 1 0,0 0-1,-1 0 1,1 0 0,0 0 0,-1 0 0,1 1 0,-3-1 0,0 1-35,1 0 1,-1-1 0,1 1-1,-1 0 1,1 1 0,0-1 0,0 1-1,-1-1 1,1 1 0,0 0 0,-5 4-1,2 2 14,0 0-1,0 0 1,1 0-1,0 1 0,0 0 1,1 0-1,0 0 1,1 0-1,0 1 1,0 0-1,1-1 1,0 1-1,1 0 1,0 14-1,1-23-11,0 0-1,1 0 1,-1 0-1,0 0 1,1 0-1,-1 0 1,1 0-1,-1 0 1,1-1-1,-1 1 1,1 0-1,0 0 1,-1-1-1,1 1 0,0 0 1,0-1-1,0 1 1,-1 0-1,1-1 1,0 1-1,0-1 1,0 0-1,0 1 1,0-1-1,0 0 1,0 1-1,0-1 1,0 0-1,0 0 1,0 0-1,0 0 1,0 0-1,0 0 1,0 0-1,0 0 1,0-1-1,0 1 1,0 0-1,0 0 1,0-1-1,1 0 1,45-14 138,-20 0-88,-1-1 0,38-32 0,-39 28-68,1 1 0,38-21 0,-63 40 10,-1-1 0,1 1 0,0-1 1,-1 1-1,1-1 0,0 1 0,-1 0 1,1-1-1,0 1 0,0 0 0,-1-1 1,1 1-1,0 0 0,0 0 0,0 0 1,-1-1-1,1 1 0,0 0 0,0 0 1,0 1-1,-1-1 0,1 0 0,0 0 1,0 0-1,0 0 0,-1 1 1,1-1-1,0 0 0,0 1 0,-1-1 1,1 0-1,0 1 0,-1-1 0,1 1 1,0-1-1,-1 1 0,1-1 0,-1 1 1,1 0-1,-1-1 0,1 1 0,0 1 1,2 42 198,-1-4 67,-2-39-254,0 0 1,0 0-1,1 0 0,-1 0 1,0 0-1,1 0 0,-1 0 0,0 0 1,1 0-1,-1 0 0,1 0 1,-1 0-1,1-1 0,0 1 0,-1 0 1,1 0-1,0 0 0,0-1 1,-1 1-1,1 0 0,0-1 0,0 1 1,0-1-1,0 1 0,1 0 1,3-1 9,0 1 1,0-1-1,0 0 1,-1 0-1,1 0 1,0-1-1,0 0 1,0 0 0,-1 0-1,1 0 1,-1-1-1,1 1 1,-1-1-1,1-1 1,4-2 0,11-8 167,35-29 0,-14 10-83,-37 28-121,1 1 0,0 0 1,0 1-1,0-1 0,1 1 0,7-3 0,-12 5 20,-1 0-1,1 0 1,0 0-1,0 0 1,0 0-1,0 0 1,0 0-1,0 0 0,0 0 1,0 0-1,-1 1 1,1-1-1,0 0 1,0 0-1,0 1 0,0-1 1,-1 1-1,1-1 1,0 1-1,0-1 1,-1 1-1,1 0 1,0-1-1,-1 1 0,1 0 1,-1-1-1,1 1 1,-1 0-1,1 0 1,-1-1-1,1 1 0,-1 0 1,0 0-1,0 0 1,1 0-1,-1 0 1,0-1-1,0 1 1,0 0-1,0 0 0,0 0 1,0 0-1,0 0 1,0 0-1,0 0 1,-1 1-1,-1 118 648,1-120-667,1 1-1,0-1 1,0 0 0,0 1 0,0-1-1,0 1 1,0-1 0,0 0-1,0 1 1,0-1 0,1 0-1,-1 1 1,0-1 0,0 1 0,0-1-1,0 0 1,0 1 0,1-1-1,-1 0 1,0 0 0,0 1 0,0-1-1,1 0 1,-1 1 0,0-1-1,1 0 1,-1 0 0,0 1 0,0-1-1,1 0 1,-1 0 0,0 0-1,1 0 1,-1 1 0,0-1-1,1 0 1,-1 0 0,1 0 0,-1 0-1,0 0 1,1 0 0,-1 0-1,0 0 1,1 0 0,-1 0 0,1 0-1,-1 0 1,0 0 0,1-1-1,-1 1 1,0 0 0,1 0 0,-1 0-1,0 0 1,1-1 0,-1 1-1,0 0 1,1 0 0,-1 0-1,0-1 1,0 1 0,1 0 0,-1-1-1,0 1 1,1-1 0,19-20-4612,0-9-3775</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56.207"/>
    </inkml:context>
    <inkml:brush xml:id="br0">
      <inkml:brushProperty name="width" value="0.025" units="cm"/>
      <inkml:brushProperty name="height" value="0.025" units="cm"/>
    </inkml:brush>
  </inkml:definitions>
  <inkml:trace contextRef="#ctx0" brushRef="#br0">151 8 7783,'0'0'12044,"-11"4"-9749,-4 3-1424,0 1-1,0 0 1,-23 17 0,34-22-695,-1 0 1,1 0 0,0 1 0,0 0 0,0 0 0,1 0 0,0 0 0,-1 0 0,1 0 0,1 1 0,-1 0 0,1 0 0,-1-1-1,1 1 1,1 0 0,-1 1 0,1-1 0,-1 8 0,2-12-173,0 0 0,0-1 0,0 1 0,0 0 0,0-1-1,0 1 1,0 0 0,1-1 0,-1 1 0,0-1 0,0 1 0,1-1 0,-1 1 0,1 0-1,-1-1 1,0 1 0,1-1 0,-1 1 0,1-1 0,-1 0 0,1 1 0,-1-1 0,1 1-1,-1-1 1,1 0 0,0 1 0,-1-1 0,1 0 0,1 1 0,25-1 184,-20-1-125,0 0 0,0-1 0,0 0 0,0-1 0,8-3 0,-6 0 30,-1 1 1,0-1-1,0-1 0,-1 0 0,13-15 0,-17 19 3,0-1 1,0 0 0,-1 0-1,0 0 1,1 0-1,-2 0 1,1 0-1,0-1 1,-1 1-1,0-1 1,0 1 0,0-1-1,0 1 1,-1-1-1,0-5 1,0 9-94,-1-1 0,1 1 0,-1-1 0,0 1 0,0 0 0,0-1 0,0 1 0,0 0 0,0-1 0,0 1 0,-1 0 0,1 0 0,0 0 0,0 0 0,-1 1 0,1-1 0,-1 0 0,1 0 0,-1 1 0,1-1 0,-1 1 0,1-1 0,-1 1 0,0 0 0,1 0 0,-1-1 0,1 1 0,-1 0 0,-2 1 0,-25 0-1479,8 8-3400,15 0-1429</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58.280"/>
    </inkml:context>
    <inkml:brush xml:id="br0">
      <inkml:brushProperty name="width" value="0.025" units="cm"/>
      <inkml:brushProperty name="height" value="0.025" units="cm"/>
    </inkml:brush>
  </inkml:definitions>
  <inkml:trace contextRef="#ctx0" brushRef="#br0">0 1 1473,'0'0'21301,"2"58"-20501,-2-36-159,0 2-321,0 2-256,0 0-32,7 1-64,-1 1-640,0-1-1026,-3-4 97,-3-4-449,0-6-1346,-9-9-2689</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58.636"/>
    </inkml:context>
    <inkml:brush xml:id="br0">
      <inkml:brushProperty name="width" value="0.025" units="cm"/>
      <inkml:brushProperty name="height" value="0.025" units="cm"/>
    </inkml:brush>
  </inkml:definitions>
  <inkml:trace contextRef="#ctx0" brushRef="#br0">0 7 15310,'0'0'7015,"56"-7"-5862,-16 14 128,12 0-608,7 0-481,8-2-128,-3-2-768,-6-3-3492,-12 0-6631</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59.105"/>
    </inkml:context>
    <inkml:brush xml:id="br0">
      <inkml:brushProperty name="width" value="0.025" units="cm"/>
      <inkml:brushProperty name="height" value="0.025" units="cm"/>
    </inkml:brush>
  </inkml:definitions>
  <inkml:trace contextRef="#ctx0" brushRef="#br0">0 323 14734,'0'0'4377,"8"-9"-2305,8-8-725,0 0 0,31-23 0,104-63 469,-15 11-1764,-119 79-47,29-19 22,-46 53-336,-7 4 299,-1 1 1,-2-2 0,-1 1-1,-16 26 1,-12 30 45,34-70-30,2-5 0,0 0 1,0 0-1,1 0 1,0 1-1,0-1 1,0 1-1,1 0 1,0-1 0,0 1-1,0 0 1,1-1-1,1 14 1,0-19-13,0 1 0,0-1 0,0 0 1,0 0-1,0 1 0,1-1 0,-1 0 1,0 0-1,0 0 0,1 0 0,-1-1 1,1 1-1,-1 0 0,1-1 0,-1 1 0,1-1 1,-1 1-1,1-1 0,-1 0 0,1 1 1,0-1-1,-1 0 0,1 0 0,-1 0 1,1 0-1,0-1 0,1 1 0,46-9-1204,7-16-2111,2-10-2385</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59.461"/>
    </inkml:context>
    <inkml:brush xml:id="br0">
      <inkml:brushProperty name="width" value="0.025" units="cm"/>
      <inkml:brushProperty name="height" value="0.025" units="cm"/>
    </inkml:brush>
  </inkml:definitions>
  <inkml:trace contextRef="#ctx0" brushRef="#br0">169 0 15631,'-11'10'982,"-13"11"-302,-49 43 3347,65-56-3219,0 0 0,1 0 0,0 1-1,0-1 1,1 2 0,-8 14 0,14-23-776,-1 0 0,1 0 0,-1 0 0,1 0 0,0 1 0,-1-1 1,1 0-1,0 0 0,0 0 0,0 0 0,0 1 0,0-1 0,0 0 0,0 0 0,0 0 0,0 0 1,1 0-1,-1 1 0,0-1 0,1 0 0,-1 0 0,1 0 0,-1 0 0,1 0 0,1 2 0,-1-2-7,1 0 0,0 1 0,0-1-1,0 0 1,0 0 0,0 0 0,0 0-1,0 0 1,0 0 0,1-1 0,-1 1-1,4 0 1,9 0 24,1 0 1,0-2-1,19-1 0,-24 1 77,2 0-98,-1-1-1,1 0 1,-1-1 0,0 0 0,0-1 0,16-8 0,-24 11-13,-1-1 0,1 1 0,-1-1-1,0 0 1,1 0 0,-1-1 0,0 1 0,0-1-1,0 0 1,-1 1 0,1-1 0,-1 0 0,1-1-1,-1 1 1,0 0 0,0-1 0,0 1 0,-1-1 0,1 1-1,-1-1 1,0 0 0,0 0 0,0 1 0,0-6-1,-2 7-13,1 0 1,-1 0-1,1 0 0,-1 0 0,0 0 0,0 0 0,0 1 0,0-1 0,0 0 0,0 0 0,-1 1 0,1-1 0,-1 1 0,1-1 0,-1 1 0,1 0 0,-1-1 0,0 1 0,0 0 0,1 0 0,-1 0 0,0 0 0,0 1 0,0-1 1,0 0-1,0 1 0,0 0 0,0-1 0,-1 1 0,-1 0 0,-13-2-165,1 0 1,-28 1 0,36 1 7,-2 0 36,1 1 0,-1 0 0,0 0 1,1 1-1,-10 3 0,17-5 15,0 0 0,0 1-1,0-1 1,0 1 0,0 0 0,1 0 0,-1 0-1,0-1 1,1 2 0,-1-1 0,1 0-1,-1 0 1,1 0 0,-1 1 0,1-1 0,0 1-1,0-1 1,0 1 0,-1-1 0,2 1 0,-1 0-1,0 0 1,0-1 0,0 1 0,1 0-1,-1 0 1,1 0 0,0 0 0,-1 0 0,1-1-1,0 1 1,0 3 0,1-3-121,0 1 0,1-1 0,-1 0 0,0 0 0,1 1-1,0-1 1,-1 0 0,1-1 0,0 1 0,0 0 0,0 0 0,0-1 0,0 1 0,1-1 0,-1 0 0,0 0 0,1 1 0,-1-2-1,0 1 1,1 0 0,0 0 0,3 0 0,65 11-4173,-67-11 3972,52 3-4452,6-3-2157</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5:59.803"/>
    </inkml:context>
    <inkml:brush xml:id="br0">
      <inkml:brushProperty name="width" value="0.025" units="cm"/>
      <inkml:brushProperty name="height" value="0.025" units="cm"/>
    </inkml:brush>
  </inkml:definitions>
  <inkml:trace contextRef="#ctx0" brushRef="#br0">0 123 3523,'26'-5'-122,"91"-23"3332,-107 25-2205,0 0 0,0-1 0,-1 0 1,1-1-1,-1 0 0,0 0 0,0-1 0,14-13 0,-22 18-798,0 0-1,0 0 1,0 1-1,-1-1 0,1 0 1,0 0-1,0 0 0,-1 0 1,1 0-1,-1 0 0,1 0 1,-1-1-1,1 1 1,-1 0-1,1 0 0,-1 0 1,0 0-1,0-1 0,0-1 1,0 3-89,0-1 1,0 0-1,-1 1 1,1-1-1,-1 0 1,1 1-1,-1-1 1,1 1-1,-1-1 1,1 1-1,-1-1 1,1 1-1,-1-1 1,0 1-1,1 0 1,-1-1-1,0 1 1,1 0-1,-1 0 1,0-1-1,1 1 1,-1 0-1,-1 0 1,-3-1 61,-1 0 0,0 1 0,0 0 0,1 0 0,-1 0 0,-9 2 0,5 1-121,1-1-1,-1 2 0,1-1 0,0 2 1,0-1-1,0 1 0,0 0 0,-10 9 1,15-11 55,0 0 1,0 0 0,1 0 0,-1 1 0,1-1 0,0 1 0,0 0-1,0 0 1,0 0 0,1 1 0,0-1 0,0 1 0,0-1 0,0 1-1,1 0 1,-1-1 0,1 1 0,-1 9 0,3-12-99,-1 0 0,1 0 0,0 0 0,-1 0-1,1 0 1,0 0 0,0 0 0,0 0 0,1-1 0,-1 1 0,0 0 0,1-1 0,-1 1 0,1-1 0,-1 1 0,1-1 0,0 0 0,0 0 0,-1 1-1,1-1 1,0-1 0,0 1 0,0 0 0,0 0 0,0-1 0,0 1 0,0-1 0,1 0 0,1 1 0,12 1 33,1 0 1,26 0 0,-36-2-21,31 1 57,0-3 0,53-8-1,-74 7-52,-1-1 0,0 0 1,0-1-1,0-1 0,-1 0 0,1-1 0,-1-1 0,13-9 1,-26 16 31,-1 0 1,1 0-1,-1 1 1,1-1-1,-1 0 1,0 0-1,1 0 1,-1 0-1,0-1 1,0 1-1,0 0 1,0 0 0,0-1-1,0 1 1,0-1-1,-1 1 1,1-1-1,0 1 1,-1-1-1,1 1 1,-1-1-1,1 1 1,-1-1-1,0 0 1,0 1-1,0-3 1,-1 2 11,0 1-1,0-1 1,0 1-1,0-1 1,-1 1 0,1-1-1,-1 1 1,1 0-1,-1-1 1,1 1 0,-1 0-1,0 0 1,1 0-1,-1 0 1,0 1-1,0-1 1,-3 0 0,-11-4 107,-1 1 1,1 1-1,-27-2 1,-163 4-1338,219-6-4976,-6 3 3967,21-11-5578</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00.347"/>
    </inkml:context>
    <inkml:brush xml:id="br0">
      <inkml:brushProperty name="width" value="0.025" units="cm"/>
      <inkml:brushProperty name="height" value="0.025" units="cm"/>
    </inkml:brush>
  </inkml:definitions>
  <inkml:trace contextRef="#ctx0" brushRef="#br0">1 20 14061,'0'0'8851,"9"-5"-7254,-6 3-1511,0 1-1,-1-1 0,0 1 0,1-1 0,-1 1-1,1 0 1,0 0 0,-1 0 0,1 1 0,0-1 0,5 0-1,-7 1-40,1 1 0,-1-1-1,1 1 1,-1 0-1,1-1 1,-1 1 0,0 0-1,1 0 1,-1 0 0,0 0-1,0 0 1,0 0-1,0 0 1,0 0 0,0 1-1,0-1 1,0 0 0,0 1-1,0-1 1,-1 1-1,1-1 1,0 1 0,-1-1-1,0 1 1,1-1-1,-1 1 1,0-1 0,0 2-1,5 21 127,-3 0 0,0-1-1,-1 1 1,-3 37-1,0-2-301,2-44-498,-3 44-2540,2-57 2433,0 1 1,1-1 0,-1 1-1,0-1 1,-1 1-1,1-1 1,0 0 0,0 0-1,-1 0 1,0 1 0,1-1-1,-3 1 1,-14 9-11927</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00.678"/>
    </inkml:context>
    <inkml:brush xml:id="br0">
      <inkml:brushProperty name="width" value="0.025" units="cm"/>
      <inkml:brushProperty name="height" value="0.025" units="cm"/>
    </inkml:brush>
  </inkml:definitions>
  <inkml:trace contextRef="#ctx0" brushRef="#br0">0 80 13741,'0'0'9129,"88"-28"-7976,-34 24-353,11-3-383,1 0-289,-4 0-64,-8 1-32,-14 1-512,-15 3-1122,-16-1-288,-9-1-1793,-4-2-3204</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01.022"/>
    </inkml:context>
    <inkml:brush xml:id="br0">
      <inkml:brushProperty name="width" value="0.025" units="cm"/>
      <inkml:brushProperty name="height" value="0.025" units="cm"/>
    </inkml:brush>
  </inkml:definitions>
  <inkml:trace contextRef="#ctx0" brushRef="#br0">0 86 11979,'0'0'9065,"12"-54"-8008,23 45 96,15-1-352,12 3-545,5 2-160,2 4-32,-5 1-32,-10 6-640,-15 5-2115,-18 0-4035</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01.378"/>
    </inkml:context>
    <inkml:brush xml:id="br0">
      <inkml:brushProperty name="width" value="0.025" units="cm"/>
      <inkml:brushProperty name="height" value="0.025" units="cm"/>
    </inkml:brush>
  </inkml:definitions>
  <inkml:trace contextRef="#ctx0" brushRef="#br0">0 0 17969,'0'0'4490,"4"10"-2953,23 72 1767,-27-80-3281,0-1-1,1 1 0,-1 0 0,1 0 0,0-1 1,0 1-1,-1 0 0,1-1 0,0 1 0,0-1 0,1 1 1,-1-1-1,0 0 0,0 1 0,1-1 0,-1 0 1,0 0-1,1 0 0,-1 0 0,1 0 0,0 0 0,-1 0 1,1 0-1,3 0 0,-1 0 3,0-1 0,0 0 1,0 0-1,-1 0 0,1 0 0,0-1 1,0 0-1,0 1 0,0-1 0,-1-1 0,6-1 1,1-1 9,1-1 0,-1-1 0,0 0 0,0-1 0,0 1 0,-1-2 0,10-9 0,-19 17-36,0 0 0,0 0 0,0 0 0,0 0 0,0-1 0,0 1 0,0 0 0,0 0 0,0 0 0,0 0 0,0 0 0,0-1 0,0 1 0,0 0 0,0 0 0,0 0 0,0 0 0,0 0 0,0-1 0,0 1 0,1 0 0,-1 0 0,0 0 0,0 0 0,0 0 0,0 0 0,0 0 0,0 0 0,1 0 0,-1-1 0,0 1 0,0 0 0,0 0 0,0 0 0,0 0 0,1 0 0,-1 0 0,0 0 0,0 0 0,0 0 0,0 0 0,0 0 0,1 0 0,-1 0 0,0 0 0,0 0 0,0 0 0,0 0 0,1 0 0,-1 1 0,0-1 0,0 0 0,0 0 0,0 0 0,0 0 0,0 0 0,1 0 0,-1 0 1,0 0-1,0 1 0,0-1 0,0 0 0,0 0 0,0 0 0,0 0 0,0 0 0,0 1 0,-2 16 94,-13 29 143,13-40-242,-2 18-583,4-23 454,0-1 0,1 1 0,-1-1 0,0 0 0,0 1 0,0-1 0,0 1 0,0-1 0,1 0 0,-1 1 0,0-1 0,0 1 0,1-1 0,-1 0 0,0 1 0,1-1 0,-1 0-1,0 0 1,1 1 0,-1-1 0,0 0 0,1 0 0,-1 1 0,1-1 0,-1 0 0,1 0 0,-1 0 0,0 0 0,1 0 0,-1 0 0,1 0 0,-1 0 0,1 0 0,-1 0 0,0 0 0,1 0 0,-1 0 0,1 0 0,-1 0 0,1 0 0,-1 0 0,0 0 0,1-1 0,-1 1 0,1 0 0,-1 0 0,0 0 0,1-1 0,0 0 0,6-4-5108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0.089"/>
    </inkml:context>
    <inkml:brush xml:id="br0">
      <inkml:brushProperty name="width" value="0.025" units="cm"/>
      <inkml:brushProperty name="height" value="0.025" units="cm"/>
    </inkml:brush>
  </inkml:definitions>
  <inkml:trace contextRef="#ctx0" brushRef="#br0">200 107 16335,'0'0'11916,"-12"-7"-11329,-39-21-229,49 28-346,0-1 1,0 0-1,0 1 1,0 0 0,0-1-1,0 1 1,0 0-1,0 0 1,0 0 0,0 1-1,0-1 1,0 0-1,0 1 1,0-1 0,0 1-1,0 0 1,0-1-1,0 1 1,0 0-1,0 0 1,-3 3 0,-26 30 73,26-27-60,-1 0-22,0 0 1,1 0-1,0 1 0,0 0 0,1 0 0,0 0 0,1 0 1,-1 1-1,2 0 0,-1 0 0,1-1 0,0 1 0,1 0 0,0 1 1,1-1-1,0 0 0,2 15 0,-2-22-4,1-1 0,-1 1 0,1-1 0,0 1 0,0-1 1,0 1-1,0-1 0,0 1 0,0-1 0,0 0 0,1 0 0,-1 1 0,0-1 0,1 0 0,-1 0 0,0 0 0,1 0 1,0-1-1,-1 1 0,1 0 0,-1-1 0,1 1 0,0-1 0,-1 0 0,1 1 0,0-1 0,0 0 0,-1 0 0,1 0 0,0 0 1,0 0-1,2-1 0,3 0 12,0 0-1,0 0 1,0-1 0,0 0 0,-1 0 0,14-6-1,-3-3 44,0 0-1,-1-1 0,0 0 0,-1-1 0,0-1 1,-1-1-1,17-21 0,-23 26-11,0 0 1,-1-1-1,0 0 1,-1-1-1,0 1 1,-1-1-1,0 0 0,-1 0 1,0-1-1,-1 1 1,0-1-1,1-19 1,-4 32-40,0 0 0,-1 0 0,1 0 0,0-1 0,0 1 0,0 0 0,-1 0 0,1 0 0,0 0 0,0 0 0,0 0 0,-1 0 0,1 0 0,0 0 0,0-1 0,-1 1 0,1 0 0,0 0 0,0 0 0,-1 0 1,1 0-1,0 0 0,0 1 0,-1-1 0,1 0 0,0 0 0,0 0 0,-1 0 0,1 0 0,0 0 0,0 0 0,0 0 0,-1 1 0,1-1 0,0 0 0,0 0 0,0 0 0,-1 0 0,1 1 0,0-1 0,-4 5-4,-1 0 0,2 0 0,-1 1 0,1-1 0,-1 1 0,2 0 0,-1 0 0,0 0 0,-2 12 0,-14 65-43,18-74 38,-2 2-215,2 0 1,-1 0-1,1 0 0,1 1 0,1 19 1,0-30 118,-1-1 1,0 1-1,0 0 1,1 0-1,-1-1 1,0 1 0,1 0-1,-1-1 1,1 1-1,-1 0 1,1-1-1,-1 1 1,1-1 0,0 1-1,-1 0 1,1-1-1,0 0 1,-1 1 0,1-1-1,0 1 1,0-1-1,-1 0 1,1 0-1,0 1 1,0-1 0,-1 0-1,1 0 1,0 0-1,0 0 1,0 0-1,0 0 1,-1 0 0,1 0-1,0 0 1,0 0-1,0 0 1,-1-1-1,1 1 1,0 0 0,0-1-1,-1 1 1,2-1-1,31-18-5723,-11-4-636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49.112"/>
    </inkml:context>
    <inkml:brush xml:id="br0">
      <inkml:brushProperty name="width" value="0.025" units="cm"/>
      <inkml:brushProperty name="height" value="0.025" units="cm"/>
    </inkml:brush>
  </inkml:definitions>
  <inkml:trace contextRef="#ctx0" brushRef="#br0">1 0 21813,'0'0'2786,"3"84"-2658,7-35-64,-1 10-32,3 0-544,0 3-1570,0-8-833,-2-9-1281,-5-5-5060</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03.364"/>
    </inkml:context>
    <inkml:brush xml:id="br0">
      <inkml:brushProperty name="width" value="0.025" units="cm"/>
      <inkml:brushProperty name="height" value="0.025" units="cm"/>
    </inkml:brush>
  </inkml:definitions>
  <inkml:trace contextRef="#ctx0" brushRef="#br0">1 23 10634,'1'-2'711,"0"0"-1,1 0 1,-1 1-1,1-1 1,-1 1 0,1-1-1,0 1 1,0 0-1,0-1 1,-1 1 0,1 0-1,0 0 1,0 0-1,1 1 1,-1-1-1,0 0 1,0 1 0,3-1-1,-4 1-597,0 0 0,0 0 0,0 0-1,0 0 1,0 1 0,0-1 0,0 0 0,1 0-1,-1 1 1,0-1 0,0 1 0,0-1 0,-1 1-1,1-1 1,0 1 0,0 0 0,0 0 0,0-1-1,0 1 1,-1 0 0,1 0 0,0 0 0,-1 0-1,1-1 1,-1 1 0,1 0 0,-1 0 0,1 0-1,-1 0 1,0 1 0,1-1 0,-1 0 0,0 0-1,0 0 1,0 0 0,0 0 0,0 1 0,1 22 353,-1-1 0,-2 1 0,0-1 0,-2 0 1,0 0-1,-15 44 0,6-23-217,11-22 334,13-30-249,-8 4-467,0 0-1,0 0 1,-1 0 0,0 0 0,0-1-1,0 1 1,2-8 0,-2-15-3917,-5 0-3709,-4 6 307</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03.737"/>
    </inkml:context>
    <inkml:brush xml:id="br0">
      <inkml:brushProperty name="width" value="0.025" units="cm"/>
      <inkml:brushProperty name="height" value="0.025" units="cm"/>
    </inkml:brush>
  </inkml:definitions>
  <inkml:trace contextRef="#ctx0" brushRef="#br0">1 87 11627,'0'0'11253,"11"-10"-9806,-5 4-1214,0 0-70,-1 1 1,1 0-1,0 0 1,1 1-1,-1-1 1,1 1-1,0 1 0,0-1 1,0 1-1,1 0 1,13-2-1,9-2 261,0 2-1,1 2 1,-1 1-1,1 1 1,57 5-1,-86-4-411,-1 0 0,0 0 0,0 0-1,1 0 1,-1 1 0,0-1 0,0 0 0,1 0 0,-1 1-1,0-1 1,0 1 0,0-1 0,0 1 0,0-1-1,1 1 1,-1 0 0,0-1 0,0 1 0,-1 0 0,1 0-1,0 0 1,0 0 0,0 0 0,0 0 0,-1 0-1,1 0 1,-1 0 0,1 0 0,-1 0 0,1 1 0,-1-1-1,1 0 1,-1 0 0,0 0 0,0 1 0,0-1 0,0 0-1,0 0 1,0 1 0,0-1 0,0 0 0,0 0-1,0 1 1,-1-1 0,1 0 0,0 0 0,-1 0 0,1 1-1,-2 0 1,-1 4 177,-1 0-1,0 0 0,0-1 1,0 0-1,0 0 0,-1 0 1,-10 8-1,-28 16 558,-91 46-1,91-53-629,42-21-116,0-1 0,1 0 0,-1 1 0,0-1 0,1 1 0,-1-1 0,1 1 0,-1 0 0,1-1 0,-1 1 0,1-1 0,0 1 0,-1 0 0,1 0 0,0-1 0,-1 1 0,1 0 0,0-1 0,0 1 0,0 0 0,-1 0 0,1-1 0,0 1 0,0 0 0,0 0 0,0 0 0,1-1 0,-1 1 0,0 0 0,0 0 0,0-1 0,1 1 0,-1 0 0,0-1 0,1 1 0,-1 0 0,0-1 0,1 1 0,-1 0 0,1-1 0,-1 1 0,1-1 0,-1 1 0,1-1 0,0 1 0,0 0 0,32 27 0,-30-25 0,12 8-683,0 0 1,1-2-1,0 1 0,1-2 1,20 8-1,-32-14 324,1 0-1,-1 0 1,1-1 0,-1 0-1,1 1 1,0-2-1,0 1 1,-1-1 0,1 0-1,0 0 1,0 0-1,-1-1 1,1 0 0,0 0-1,-1-1 1,1 0 0,-1 1-1,1-2 1,-1 1-1,8-5 1,9-11-7665</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04.081"/>
    </inkml:context>
    <inkml:brush xml:id="br0">
      <inkml:brushProperty name="width" value="0.025" units="cm"/>
      <inkml:brushProperty name="height" value="0.025" units="cm"/>
    </inkml:brush>
  </inkml:definitions>
  <inkml:trace contextRef="#ctx0" brushRef="#br0">5 34 11979,'0'0'14836,"11"4"-13843,1 0-899,0 0 0,0-2 1,0 1-1,1-2 1,22 1-1,-27-2-69,0 0 0,0-1 0,0 0 0,-1 0 0,1-1 0,0 0 0,-1 0 0,1-1 0,-1 0 0,0-1 0,0 1 0,9-7 0,-15 10-19,-1 0 1,1-1-1,-1 1 0,1 0 0,-1-1 1,1 1-1,0-1 0,-1 1 0,1-1 0,-1 1 1,0-1-1,1 1 0,-1-1 0,1 1 1,-1-1-1,0 0 0,1 1 0,-1-1 0,0 1 1,0-1-1,0 0 0,1 1 0,-1-1 1,0 0-1,0 0 0,-13-6 53,-27 7-45,27 5 57,0 2-1,0-1 1,0 1-1,1 1 1,0 0-1,1 1 1,0 0-1,0 1 1,0 0-1,2 1 1,-1 0 0,1 0-1,-10 19 1,18-29-98,0 0 1,0 0 0,0 1 0,0-1 0,1 0-1,-1 1 1,1-1 0,-1 1 0,1-1 0,-1 0-1,1 1 1,0-1 0,0 1 0,-1-1 0,1 1-1,0-1 1,0 1 0,1 0 0,-1-1 0,0 0-1,0 1 1,1-1 0,-1 1 0,1-1 0,-1 1-1,1-1 1,0 0 0,0 1 0,-1-1 0,1 0-1,0 0 1,0 1 0,0-1 0,0 0 0,1 0 0,-1 0-1,0 0 1,0-1 0,0 1 0,1 0 0,-1 0-1,1-1 1,-1 1 0,0-1 0,1 1 0,-1-1-1,1 0 1,-1 1 0,1-1 0,-1 0 0,1 0-1,-1 0 1,3 0 0,8 0-1751,0 1 0,0-2 1,0 0-1,0 0 0,20-6 0,13-8-7197</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04.427"/>
    </inkml:context>
    <inkml:brush xml:id="br0">
      <inkml:brushProperty name="width" value="0.025" units="cm"/>
      <inkml:brushProperty name="height" value="0.025" units="cm"/>
    </inkml:brush>
  </inkml:definitions>
  <inkml:trace contextRef="#ctx0" brushRef="#br0">197 1 13837,'0'0'5264,"-12"-1"-2205,-6 2-2169,0 0 1,1 1 0,-23 6 0,34-7-713,0 0 1,0 1 0,1 0-1,-1 0 1,1 0-1,-1 0 1,1 1-1,0 0 1,0 0-1,0 1 1,0-1-1,1 1 1,-1 0-1,1 0 1,0 1-1,-4 5 1,8-10-224,-1 1-1,1 0 1,0 0-1,0 0 1,0 0 0,0 0-1,0 0 1,0 0 0,0-1-1,0 1 1,0 0 0,1 0-1,-1 0 1,0 0 0,0 0-1,1-1 1,-1 1-1,1 0 1,-1 0 0,1 0-1,-1-1 1,1 1 0,-1 0-1,1-1 1,0 1 0,-1 0-1,1-1 1,0 1-1,-1-1 1,1 1 0,0-1-1,0 0 1,0 1 0,-1-1-1,1 0 1,0 1 0,0-1-1,0 0 1,0 0 0,0 0-1,0 0 1,-1 0-1,3 0 1,48 8-2209,-44-7 1892,133 21-434,-140-22 841,0 0 0,1 0 0,-1 0 0,0 0 0,0 0 0,0 0 0,0 0-1,1 0 1,-1 0 0,0 0 0,0 0 0,0 0 0,1 0 0,-1 0 0,0 0 0,0 0 0,0 0 0,1 0 0,-1 0 0,0 0-1,0 0 1,0 0 0,0 0 0,1 0 0,-1 1 0,0-1 0,0 0 0,0 0 0,0 0 0,0 0 0,1 0 0,-1 1-1,0-1 1,0 0 0,0 0 0,0 0 0,0 0 0,0 1 0,0-1 0,0 0 0,0 0 0,0 0 0,0 1 0,0-1 0,0 0-1,0 0 1,0 0 0,0 1 0,0-1 0,0 0 0,0 0 0,0 0 0,0 0 0,0 1 0,0-1 0,0 0 0,0 0-1,0 0 1,0 1 0,0-1 0,-1 0 0,1 0 0,0 0 0,0 0 0,0 0 0,0 1 0,-1-1 0,-19 11 1091,-30 8-337,50-19-776,-39 14 524,25-8-584,-1-1 0,-1 0 0,1 0 0,-1-2 0,-24 4 0,70-33-9556,-6 3 3022</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04.800"/>
    </inkml:context>
    <inkml:brush xml:id="br0">
      <inkml:brushProperty name="width" value="0.025" units="cm"/>
      <inkml:brushProperty name="height" value="0.025" units="cm"/>
    </inkml:brush>
  </inkml:definitions>
  <inkml:trace contextRef="#ctx0" brushRef="#br0">127 1 16400,'0'0'8626,"-4"11"-7457,2-4-1020,-26 105 998,24-94-1129,1 0 1,0 1-1,2 0 1,1 34-1,9-33 2257,12 7-11596,-18-23 3728,-14-14 2938,5 4 2778,-6-7 744,0 0 0,-18-26 1,-12-36 7431,42 74-8167,-1 0-1,1 0 1,0 0 0,0 1 0,-1-1 0,1 0 0,0 0 0,0 0 0,0 0 0,0 0-1,0 0 1,0 1 0,1-1 0,-1 0 0,0 0 0,0 0 0,1 0 0,-1 1-1,0-1 1,1 0 0,-1 0 0,1 1 0,-1-1 0,1 0 0,-1 0 0,1 1 0,-1-1-1,1 1 1,0-1 0,-1 1 0,1-1 0,0 1 0,0-1 0,-1 1 0,1-1-1,0 1 1,0 0 0,0-1 0,0 1 0,-1 0 0,1 0 0,0 0 0,0 0 0,0 0-1,0 0 1,0 0 0,1 0 0,55-1-335,-43 1 786,73 2 153,-1 0-5081,-70-4-3353,-1-10-8231</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05.517"/>
    </inkml:context>
    <inkml:brush xml:id="br0">
      <inkml:brushProperty name="width" value="0.025" units="cm"/>
      <inkml:brushProperty name="height" value="0.025" units="cm"/>
    </inkml:brush>
  </inkml:definitions>
  <inkml:trace contextRef="#ctx0" brushRef="#br0">0 0 21845,'0'0'7687,"74"24"-8488,-35-24-3619,1-1-2851</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05.941"/>
    </inkml:context>
    <inkml:brush xml:id="br0">
      <inkml:brushProperty name="width" value="0.025" units="cm"/>
      <inkml:brushProperty name="height" value="0.025" units="cm"/>
    </inkml:brush>
  </inkml:definitions>
  <inkml:trace contextRef="#ctx0" brushRef="#br0">338 126 16432,'0'0'5338,"-13"-8"-3277,9 6-1946,-2-2-61,0 1-1,0-1 1,0 1-1,-1 0 1,0 0-1,1 1 1,-1 0-1,0 0 0,0 1 1,-1-1-1,1 2 1,0-1-1,0 1 1,0 0-1,0 0 1,-1 1-1,1 0 1,0 0-1,-7 3 1,-2 3 101,1 1 0,0 0 0,1 1 0,-1 1 1,-20 18-1,29-22-68,0-1 1,0 1-1,1 0 0,-1 0 1,1 1-1,1-1 1,-1 1-1,1 0 0,1 1 1,-1-1-1,1 1 1,0-1-1,1 1 0,-2 8 1,4-14-84,0 0 1,0-1 0,0 1 0,0 0-1,0 0 1,0 0 0,0-1-1,1 1 1,-1 0 0,1-1-1,-1 1 1,1 0 0,0-1 0,-1 1-1,1-1 1,0 1 0,0-1-1,0 1 1,0-1 0,1 0-1,-1 1 1,0-1 0,0 0-1,2 1 1,1 1 19,0-1-1,1 0 1,-1 0-1,0-1 0,1 1 1,-1-1-1,1 0 1,-1 0-1,7 0 1,4 0 79,-1-1 0,1 0 1,0-1-1,0-1 0,17-4 0,-17 2-39,-1-2 0,0 1 0,-1-2 0,0 0 0,0 0 0,0-1 0,-1-1 0,0 0 0,-1 0 0,18-19 0,-24 22 31,1 0-1,-1-1 0,0 1 1,0-1-1,0 0 0,-1 0 1,-1 0-1,1 0 0,-1-1 1,0 1-1,0-1 1,-1 0-1,0 0 0,-1 0 1,0 0-1,0 0 0,-1-1 1,0 1-1,0 0 0,-3-16 1,2 21-96,0 0-1,-1 0 1,1 1 0,-1-1 0,1 0 0,-1 1 0,0-1 0,0 1 0,0 0 0,0-1 0,-1 1 0,1 0 0,-1 0 0,1 1 0,-1-1-1,0 0 1,1 1 0,-1 0 0,0-1 0,0 1 0,0 0 0,0 1 0,0-1 0,-5 0 0,6 0-32,-1 1-1,1 0 1,-1 0 0,0 0-1,1 0 1,-1 0 0,0 0 0,1 1-1,-1-1 1,1 1 0,-1-1 0,1 1-1,-1 0 1,1 0 0,0 0-1,-1 1 1,1-1 0,0 1 0,0-1-1,0 1 1,0 0 0,0-1 0,0 1-1,0 0 1,1 0 0,-1 0-1,1 1 1,-1-1 0,0 3 0,-9 41-1343,11-20-1257,8-8-4115,4-13-1367</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07.003"/>
    </inkml:context>
    <inkml:brush xml:id="br0">
      <inkml:brushProperty name="width" value="0.025" units="cm"/>
      <inkml:brushProperty name="height" value="0.025" units="cm"/>
    </inkml:brush>
  </inkml:definitions>
  <inkml:trace contextRef="#ctx0" brushRef="#br0">315 0 10922,'0'0'14595,"0"8"-14573,4 18 445,1 0 0,0-1 0,13 33 0,-9-31-78,-1 1-1,-2 0 0,6 48 1,-11-70-285,-1 0 1,0 0 0,0 0 0,0 0-1,-1-1 1,0 1 0,0 0 0,0 0-1,-1-1 1,0 1 0,0-1-1,0 1 1,-1-1 0,0 0 0,0 0-1,0 0 1,-1-1 0,1 1 0,-1-1-1,0 1 1,0-1 0,-1-1-1,1 1 1,-1 0 0,0-1 0,0 0-1,0 0 1,0-1 0,-1 1 0,1-1-1,-1 0 1,1-1 0,-8 2-1,4 0-96,0-1 0,-1 0-1,1 0 1,-1-1 0,0 0-1,1-1 1,-1 0 0,0 0-1,1-1 1,-1-1 0,0 0 0,1 0-1,0 0 1,-1-1 0,1-1-1,0 1 1,1-2 0,-1 1-1,1-1 1,-1 0 0,2-1-1,-1 0 1,0 0 0,1-1-1,1 0 1,-1 0 0,1 0-1,0-1 1,1 0 0,-1 0-1,-3-10 1,9 18-135,1-1 0,-1 1 1,0-1-1,1 1 0,-1-1 0,1 1 0,-1 0 0,1-1 1,-1 1-1,1 0 0,-1-1 0,1 1 0,-1 0 1,1 0-1,-1-1 0,1 1 0,-1 0 0,1 0 0,0 0 1,-1 0-1,1 0 0,-1 0 0,1 0 0,-1 0 1,1 0-1,0 0 0,-1 0 0,1 0 0,-1 1 0,1-1 1,0 0-1,29 2-6737,-26-1 5609,20-1-5023,6 0-4703</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07.362"/>
    </inkml:context>
    <inkml:brush xml:id="br0">
      <inkml:brushProperty name="width" value="0.025" units="cm"/>
      <inkml:brushProperty name="height" value="0.025" units="cm"/>
    </inkml:brush>
  </inkml:definitions>
  <inkml:trace contextRef="#ctx0" brushRef="#br0">387 30 13581,'0'0'5237,"-10"-6"-2787,4 3-2165,3 0-162,0 1 0,0 0 0,-1 0 0,1 0 0,-1 0 0,1 1 0,-1-1 0,0 1 0,0 0 0,1 0 0,-1 0-1,0 1 1,0-1 0,0 1 0,0 0 0,0 0 0,0 0 0,0 1 0,0 0 0,-7 1 0,-14 10 284,0 2 0,1 0 1,0 1-1,1 1 0,1 1 1,1 2-1,0 0 0,2 1 1,-19 23-1,33-37-295,0 1-1,0-1 1,1 1-1,0 0 1,0 1-1,1-1 1,0 1-1,0 0 1,1-1-1,-3 13 1,5-17-102,0 0 0,0-1 0,0 1 0,0 0 0,0 0 0,1 0-1,-1-1 1,1 1 0,0 0 0,0-1 0,0 1 0,0 0 0,0-1 0,0 1 0,1-1 0,-1 0 0,1 1 0,0-1-1,-1 0 1,1 0 0,0 0 0,1 0 0,-1-1 0,0 1 0,0 0 0,1-1 0,-1 0 0,1 1 0,-1-1 0,1 0-1,-1 0 1,1 0 0,4 0 0,5 2 75,1 0 1,0 0-1,-1-2 0,1 1 0,0-2 0,0 0 1,0 0-1,0-1 0,0-1 0,0 0 0,-1-1 0,1 0 1,-1-1-1,0 0 0,0-1 0,0 0 0,17-12 1,-20 11-17,0 0 1,0-1-1,0 0 1,-1-1 0,-1 0-1,1 0 1,-1 0-1,0-1 1,-1-1 0,0 1-1,-1-1 1,0 1-1,0-2 1,-1 1-1,0 0 1,-1-1 0,0 0-1,-1 0 1,0 0-1,0-19 1,-2 26-256,0 0 0,0 0 0,-1 0 0,0 0 0,1 0 0,-2 0-1,1 0 1,0 0 0,-1 0 0,0 1 0,-3-7 0,2 5-302,0 1 0,-1 0 0,1 0 0,-1 0 0,0 1 0,0-1 0,0 1 0,0 0 0,-1 0 1,1 0-1,-1 1 0,0-1 0,0 1 0,0 0 0,0 1 0,0-1 0,0 1 0,0 0 0,-1 0 0,1 1 0,0 0 0,-1 0 0,-4 0 0,2 2-6356</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07.692"/>
    </inkml:context>
    <inkml:brush xml:id="br0">
      <inkml:brushProperty name="width" value="0.025" units="cm"/>
      <inkml:brushProperty name="height" value="0.025" units="cm"/>
    </inkml:brush>
  </inkml:definitions>
  <inkml:trace contextRef="#ctx0" brushRef="#br0">362 1 19699,'0'0'8739,"-13"9"-7720,-31 22-605,2 2 0,1 2-1,2 2 1,2 2 0,1 1 0,2 1-1,-28 47 1,48-51-2879,15-26 65,14-22-171,-2-10-4748,-1-9-5824</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49.612"/>
    </inkml:context>
    <inkml:brush xml:id="br0">
      <inkml:brushProperty name="width" value="0.025" units="cm"/>
      <inkml:brushProperty name="height" value="0.025" units="cm"/>
    </inkml:brush>
  </inkml:definitions>
  <inkml:trace contextRef="#ctx0" brushRef="#br0">11 358 16496,'-2'-14'2092,"1"8"-1896,-2-2 94,2 0 0,-1 0 0,1 0 0,1 0 0,-1 0 1,1-1-1,1 1 0,0 0 0,0 0 0,0 0 1,1 0-1,0 0 0,1 1 0,0-1 0,0 1 0,0-1 1,6-8-1,5 0 17,0 1 0,1 0 0,1 1 0,1 1 0,0 0 0,0 1 0,1 1 0,0 1-1,1 0 1,40-13 0,-35 15-289,1 1-1,0 1 1,0 1-1,0 1 1,1 2-1,0 0 1,-1 2-1,44 4 1,-64-4-44,0 1 1,0-1 0,0 1 0,0 0 0,-1 1-1,1-1 1,0 1 0,-1 0 0,1 0-1,-1 0 1,0 1 0,0 0 0,0-1-1,0 1 1,0 1 0,0-1 0,-1 1-1,0-1 1,0 1 0,0 0 0,0 0 0,0 0-1,-1 1 1,0-1 0,0 0 0,0 1-1,0 0 1,-1-1 0,1 1 0,-1 0-1,-1 0 1,1 0 0,-1 0 0,1 0-1,-1 0 1,-1 0 0,1-1 0,-1 1 0,0 0-1,0 0 1,0 0 0,-1-1 0,-4 10-1,-3 4 481,-1 0 0,0-1 0,-2 0 0,0 0 0,-1-2 0,-1 1 0,-16 13 0,-12 16 1009,42-44-1465,0-1 1,-1 0 0,1 0-1,0 0 1,0 1 0,0-1-1,0 0 1,0 0-1,0 1 1,0-1 0,0 0-1,0 0 1,0 1 0,0-1-1,0 0 1,0 0 0,0 1-1,0-1 1,0 0-1,0 0 1,0 1 0,0-1-1,0 0 1,0 0 0,0 1-1,0-1 1,0 0-1,1 0 1,-1 1 0,0-1-1,0 0 1,0 0 0,0 0-1,1 1 1,-1-1-1,0 0 1,0 0 0,0 0-1,1 0 1,-1 0 0,0 1-1,0-1 1,1 0-1,-1 0 1,0 0 0,0 0-1,1 0 1,-1 0 0,0 0-1,0 0 1,1 0 0,-1 0-1,0 0 1,0 0-1,1 0 1,-1 0 0,0 0-1,0 0 1,1 0 0,-1 0-1,1-1 1,21 2-97,-20-1 83,32-1-457,-10-1-223,1 2 0,0 0 0,-1 2 0,37 7-1,-56-9 645,0 1 0,-1 1 0,1-1 0,-1 1 0,1-1 0,-1 1 0,0 1 0,0-1-1,0 0 1,0 1 0,0 0 0,0 0 0,-1 0 0,0 1 0,1-1 0,-1 1 0,0-1-1,-1 1 1,1 0 0,-1 0 0,1 1 0,-1-1 0,-1 0 0,1 1 0,-1-1 0,1 1 0,-1 0-1,0-1 1,0 9 0,-1-8 122,0-1 1,0 1-1,-1-1 0,0 1 0,1-1 0,-1 0 0,-1 1 0,1-1 1,-1 0-1,0 0 0,0 0 0,0 0 0,0 0 0,0 0 0,-5 4 1,0-1 260,1 0 0,-1-1 0,-1 0 0,1 0 0,-1 0 0,-16 8 0,2-4 332,0-1 1,-1 0-1,0-2 0,-46 9 0,57-14-656,1-1 0,0 0 0,-1 0 0,1-1-1,-1-1 1,1 0 0,-1 0 0,-15-5 0,24 5-21,0 0 0,0 0 0,0 0 0,0-1-1,0 1 1,0-1 0,1 0 0,-1 0 0,0 0 0,1 0 0,0 0-1,-1-1 1,1 1 0,0-1 0,0 1 0,0-1 0,1 0 0,-1 0 0,1 0-1,-1 0 1,1 0 0,0 0 0,0 0 0,0 0 0,1 0 0,-1-1 0,1 1-1,0 0 1,0-1 0,0 1 0,0 0 0,1-7 0,0 7-328,0 0 1,0 0-1,0 0 0,1-1 1,-1 1-1,1 1 1,0-1-1,-1 0 0,1 0 1,1 1-1,-1-1 1,0 1-1,1-1 0,-1 1 1,1 0-1,-1 0 1,1 0-1,0 0 0,0 1 1,0-1-1,0 1 1,6-2-1,9-3-2982,1 0 0,33-5-1,-41 9 1429,42-7-7262</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08.032"/>
    </inkml:context>
    <inkml:brush xml:id="br0">
      <inkml:brushProperty name="width" value="0.025" units="cm"/>
      <inkml:brushProperty name="height" value="0.025" units="cm"/>
    </inkml:brush>
  </inkml:definitions>
  <inkml:trace contextRef="#ctx0" brushRef="#br0">190 2 19314,'-11'0'2205,"11"0"-2178,-14-1 823,0 1-1,0 0 1,-1 1-1,1 0 1,-15 5-1,25-5-733,0 0 1,0 0-1,0 1 1,0-1-1,0 1 0,0 0 1,1 0-1,-1 1 1,1-1-1,-1 1 1,1 0-1,0 0 0,0 0 1,0 0-1,0 0 1,1 0-1,-1 1 0,1 0 1,0-1-1,0 1 1,0 0-1,1 0 0,-1 0 1,-1 8-1,3-9-111,-1 0 1,0 0-1,1 1 0,0-1 0,0 0 0,0 1 1,0-1-1,1 0 0,-1 0 0,1 1 0,0-1 0,0 0 1,0 0-1,0 0 0,0 0 0,1 0 0,-1 0 1,1 0-1,0-1 0,0 1 0,0 0 0,0-1 1,0 0-1,1 1 0,-1-1 0,1 0 0,-1 0 0,1 0 1,0-1-1,0 1 0,0-1 0,0 0 0,0 1 1,0-1-1,0 0 0,6 0 0,11 4 69,1-2 0,1 0 0,-1-1 0,31-2 0,-42 0-48,-2 0-13,0-1 0,0 0 0,1-1 0,-1 1 1,0-2-1,0 1 0,-1-1 0,1 0 1,13-9-1,-19 11-16,0 0 0,0 0 0,0 0 0,0-1 0,0 1 0,0-1 0,0 0 1,-1 1-1,1-1 0,-1 0 0,1 0 0,-1 0 0,0 0 0,1 0 0,-1 0 0,0-1 0,-1 1 0,1 0 1,0-1-1,-1 1 0,1 0 0,-1-1 0,1 1 0,-1 0 0,0-1 0,0 1 0,-1-1 0,1 1 1,0 0-1,-1-1 0,1 1 0,-1 0 0,0-1 0,0 1 0,0 0 0,0 0 0,0 0 0,0 0 0,-2-3 1,0 2-4,0-1 0,0 1 0,-1 0 1,1 0-1,-1 0 0,0 1 0,0-1 1,1 1-1,-2 0 0,1 0 0,0 0 1,0 1-1,-1-1 0,1 1 1,-1 0-1,1 0 0,-1 1 0,1-1 1,-1 1-1,1 0 0,-1 0 0,-6 2 1,3-2-11,0 1 0,0 1 1,1-1-1,-1 1 0,0 1 0,1-1 1,0 1-1,-1 0 0,1 1 0,0 0 1,1 0-1,-9 7 0,11-7-140,0 0 1,0 0-1,1 0 0,0 1 1,0 0-1,0 0 0,0-1 0,1 1 1,0 1-1,0-1 0,0 0 0,0 1 1,1-1-1,0 0 0,0 11 0,0-11-451,1 0 0,1 0-1,-1 0 1,1 0-1,0 0 1,0 0-1,1 0 1,-1 0-1,1-1 1,0 1-1,0 0 1,1-1-1,-1 0 1,1 1 0,0-1-1,0 0 1,6 5-1,20 16-6529</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08.361"/>
    </inkml:context>
    <inkml:brush xml:id="br0">
      <inkml:brushProperty name="width" value="0.025" units="cm"/>
      <inkml:brushProperty name="height" value="0.025" units="cm"/>
    </inkml:brush>
  </inkml:definitions>
  <inkml:trace contextRef="#ctx0" brushRef="#br0">249 1 23094,'-14'4'2151,"8"-2"-1940,-25 7 1008,1 2 0,-37 19 0,60-27-1035,0 0 1,1 0-1,-1 1 1,1 0 0,0 1-1,0-1 1,0 1 0,0 1-1,1-1 1,0 1 0,0-1-1,1 1 1,0 1-1,0-1 1,0 1 0,0-1-1,-3 13 1,7-18-183,-1 1 0,1-1 0,0 0 0,0 1 0,0-1 0,0 1 0,0-1 0,0 1 0,0-1 0,1 1 0,-1-1 0,0 1 0,1-1 0,-1 0 0,1 1 0,0-1 0,-1 0 0,1 1 0,0-1 0,0 0 0,0 0 0,0 0 0,1 2 0,1-1 7,0 0 0,0 0 0,0-1 1,0 1-1,0-1 0,0 1 0,0-1 0,0 0 1,7 1-1,4 0 35,0 0-1,1-1 1,23-2 0,-30 1-42,1-2 0,-1 1-1,1-1 1,-1 0 0,0-1 0,1 0 0,-1-1 0,-1 1-1,1-1 1,12-9 0,-17 11-2,-1 0 0,1 0 0,0 0-1,-1 0 1,1 0 0,-1-1 0,0 1 0,0-1 0,0 1 0,0-1 0,0 0-1,-1 0 1,1 0 0,-1 0 0,0 0 0,0 0 0,0 0 0,0-1 0,-1 1-1,1 0 1,-1-1 0,0 1 0,0 0 0,0 0 0,0-1 0,0 1 0,-1 0-1,0-1 1,1 1 0,-3-5 0,1 4-45,-1 1-1,1 0 1,-1-1-1,1 1 1,-1 0 0,0 0-1,0 1 1,0-1 0,-1 1-1,1-1 1,-1 1-1,1 0 1,-1 0 0,0 1-1,0-1 1,0 1 0,0 0-1,-7-2 1,-4 0-671,-1 0 0,1 2 0,-24-1 0,28 1-5861</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14.795"/>
    </inkml:context>
    <inkml:brush xml:id="br0">
      <inkml:brushProperty name="width" value="0.025" units="cm"/>
      <inkml:brushProperty name="height" value="0.025" units="cm"/>
    </inkml:brush>
  </inkml:definitions>
  <inkml:trace contextRef="#ctx0" brushRef="#br0">35 1 17264,'0'0'7997,"-2"12"-6785,-10 67-28,5-45-904,2 0-1,1 0 1,1 1-1,2-1 1,5 56-1,-2-83-251,0-1 0,0 1 0,1-1 1,0 0-1,0 0 0,0 0 0,1 0 0,0-1 0,0 1 0,0-1 0,1 0 0,-1 0 0,1-1 0,0 0 0,1 1 0,-1-2 0,1 1 0,0 0 0,0-1 0,0 0 0,0-1 0,0 0 0,1 1 0,-1-2 0,1 1 0,0-1 0,-1 0 0,1 0 0,0-1 0,0 0 0,9-1 0,-15 1-76,1 0 0,-1 0 0,0-1 0,0 1 0,0 0 0,0 0 0,0 0 0,0-1 0,0 1 0,1-1 0,-1 1 0,0-1 0,0 1 0,0-1 0,-1 0 0,1 1 0,0-1 0,0 0 0,0 0 0,0 0 1,-1 1-1,1-1 0,0 0 0,-1 0 0,1 0 0,-1 0 0,1 0 0,-1 0 0,1-1 0,-1 1 0,0 0 0,0 0 0,1 0 0,-1 0 0,0 0 0,0 0 0,0-1 0,0 1 0,0 0 0,-1 0 0,1 0 0,0 0 0,0 0 0,-1 0 0,0-2 0,-1-2-662,1 0-1,-2 1 1,1-1 0,0 1-1,-1 0 1,0-1 0,0 1 0,0 0-1,-5-4 1,-28-22-6924,-9-2-4340</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15.127"/>
    </inkml:context>
    <inkml:brush xml:id="br0">
      <inkml:brushProperty name="width" value="0.025" units="cm"/>
      <inkml:brushProperty name="height" value="0.025" units="cm"/>
    </inkml:brush>
  </inkml:definitions>
  <inkml:trace contextRef="#ctx0" brushRef="#br0">1 49 11211,'0'0'10409,"48"7"-9255,-6-5-322,14-2-127,9 0-321,9-8-256,7-3-31,2 0-1475,-8-2-2145,-9-1-2755</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15.499"/>
    </inkml:context>
    <inkml:brush xml:id="br0">
      <inkml:brushProperty name="width" value="0.025" units="cm"/>
      <inkml:brushProperty name="height" value="0.025" units="cm"/>
    </inkml:brush>
  </inkml:definitions>
  <inkml:trace contextRef="#ctx0" brushRef="#br0">227 0 7399,'0'0'14990,"44"52"-14862,-13-49-320,1-1-2755,-4-2-2626,-11 0-5477</inkml:trace>
  <inkml:trace contextRef="#ctx0" brushRef="#br0" timeOffset="1">59 202 12172,'0'0'5797,"-56"23"-3491,54-16-672,2-5-994,24 1-191,12-3 159,16 0-63,8-9-193,9-5-192,4-2-384,7 3-2755,-1-2-3010,-7 0 4355</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15.843"/>
    </inkml:context>
    <inkml:brush xml:id="br0">
      <inkml:brushProperty name="width" value="0.025" units="cm"/>
      <inkml:brushProperty name="height" value="0.025" units="cm"/>
    </inkml:brush>
  </inkml:definitions>
  <inkml:trace contextRef="#ctx0" brushRef="#br0">185 10 14638,'0'0'6128,"-10"-3"-5562,6 2-558,0-1 0,-1 1 0,1 0-1,-1 1 1,1-1 0,-1 1 0,1 0-1,-1 0 1,-6 1 0,9-1-12,1 1 0,-1 0 0,0-1 0,0 1-1,1 0 1,-1 0 0,1 0 0,-1 0 0,1 0 0,-1 1 0,1-1-1,-1 0 1,1 1 0,0-1 0,0 1 0,0-1 0,0 1 0,0-1-1,0 1 1,0 0 0,0 0 0,1-1 0,-1 1 0,1 0 0,-1 0-1,1 0 1,0 0 0,0 0 0,0-1 0,0 1 0,0 0 0,0 3 2546,0-10-1348,1 5-1131,-1-1 0,0 0 0,0 1 0,0-1 0,1 0 1,-1 1-1,0-1 0,0 1 0,0-1 0,0 0 0,0 1 0,0-1 0,0 0 0,0 1 0,-1-1 0,1 1 1,0-1-1,0 0 0,0 1 0,-1-1 0,1 1 0,0-1 0,-1 1 0,1-1 0,0 0 0,-1 1 1,1 0-1,-1-1 0,1 1 0,-1-1 0,1 1 0,-1-1 0,1 1 0,-1 0 0,1 0 0,-2-1 1,-5 2-46,0 0 1,0 0 0,0 1 0,0 0 0,1 0-1,-10 5 1,-10 6 1296,51-26-2686,-10 1-3194,-7 1-2503</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16.173"/>
    </inkml:context>
    <inkml:brush xml:id="br0">
      <inkml:brushProperty name="width" value="0.025" units="cm"/>
      <inkml:brushProperty name="height" value="0.025" units="cm"/>
    </inkml:brush>
  </inkml:definitions>
  <inkml:trace contextRef="#ctx0" brushRef="#br0">0 487 20820,'0'0'7319,"15"-8"-5392,84-48-916,91-70 1,-146 94-1061,-3-2 0,0-2 0,-2-2-1,55-69 1,-71 67-91,-20 30 47,-16 25-58,-5 14 252,0 0-1,2 1 1,1 1 0,2 0-1,1 1 1,1 0-1,2 1 1,1 0 0,2 1-1,1-1 1,2 1-1,1 42 1,2-66-368,0-1-1,1 0 1,1 1-1,3 11 1,-4-18-73,0 1 0,0-1 0,0 0 0,1 0-1,-1 0 1,1 0 0,0 0 0,0 0 0,0 0 0,1-1 0,-1 1 0,0-1 0,1 0 0,5 4 0,16 2-9237</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18.701"/>
    </inkml:context>
    <inkml:brush xml:id="br0">
      <inkml:brushProperty name="width" value="0.025" units="cm"/>
      <inkml:brushProperty name="height" value="0.025" units="cm"/>
    </inkml:brush>
  </inkml:definitions>
  <inkml:trace contextRef="#ctx0" brushRef="#br0">160 27 13261,'0'0'6955,"-9"-6"-5801,3 2-993,4 2-129,0 1-1,0-1 0,0 1 0,0-1 1,0 1-1,0 0 0,0 0 0,-1 0 0,1 0 1,0 0-1,-1 0 0,1 1 0,-1-1 0,1 1 1,-1 0-1,1-1 0,-1 1 0,1 0 0,-1 1 1,1-1-1,-1 0 0,1 1 0,0-1 0,-1 1 1,1 0-1,-1 0 0,-3 2 0,-2 3 87,-1 1-1,1 0 0,1 1 1,-14 16-1,18-21-72,0 1 1,1 0-1,0-1 1,0 1-1,0 0 0,0 0 1,1 0-1,-1 0 1,1 0-1,0 0 0,0 0 1,1 1-1,-1-1 1,1 0-1,0 6 0,1-8-8,0 0-1,0-1 0,0 0 0,0 1 1,0-1-1,0 1 0,0-1 0,0 0 0,1 0 1,-1 0-1,0 0 0,1 0 0,-1 0 1,1 0-1,-1 0 0,1 0 0,-1-1 0,1 1 1,0-1-1,-1 1 0,1-1 0,0 1 0,0-1 1,-1 0-1,1 0 0,0 0 0,3-1 1,56-1 1049,-57 2-998,8-1-7,-1-1 0,1-1-1,0 0 1,-1 0 0,17-8 0,-25 10-21,0 0 0,0 0 0,0-1 0,-1 0 0,1 1 0,0-1 0,0 0 0,-1 0 0,1 0 0,-1-1 0,0 1 0,0 0 0,0-1 1,0 0-1,0 1 0,0-1 0,-1 0 0,1 0 0,-1 0 0,0 0 0,0 0 0,0 0 0,0-1 0,0-3 0,-1 7-45,0-1 1,0 0-1,0 0 0,0 0 0,-1 0 1,1 0-1,0 0 0,-1 0 0,1 0 1,-1 0-1,1 1 0,-1-1 0,1 0 1,-1 0-1,0 1 0,1-1 0,-1 0 1,0 1-1,0-1 0,1 0 0,-1 1 1,0-1-1,0 1 0,-1-1 0,-31-7 54,26 7-200,1 1 0,-1 0 0,0 0 0,1 1 0,-1 0 0,1 0 0,-12 3 0,6 12-2215,11-15 2158,1-1-1,0 1 0,0-1 0,0 1 0,0-1 0,0 0 0,0 1 0,1-1 0,-1 1 0,0-1 0,0 0 0,0 1 1,0-1-1,0 1 0,0-1 0,1 0 0,-1 1 0,0-1 0,0 0 0,1 1 0,-1-1 0,0 0 0,1 1 0,-1-1 1,0 0-1,1 0 0,-1 1 0,0-1 0,1 0 0,-1 0 0,0 0 0,1 0 0,-1 1 0,1-1 0,21 3-7258</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17.324"/>
    </inkml:context>
    <inkml:brush xml:id="br0">
      <inkml:brushProperty name="width" value="0.025" units="cm"/>
      <inkml:brushProperty name="height" value="0.025" units="cm"/>
    </inkml:brush>
  </inkml:definitions>
  <inkml:trace contextRef="#ctx0" brushRef="#br0">0 55 9641,'0'0'10079,"2"11"-9193,5 50 500,-3-9-558,3-1 0,2 1 0,20 63 0,-29-112-748,1 0 0,0 0 0,1 0-1,-1 0 1,0 0 0,1-1 0,0 1 0,0 0 0,0-1 0,0 1 0,0-1-1,0 0 1,0 0 0,1 0 0,-1 0 0,1 0 0,0 0 0,0-1 0,-1 1-1,1-1 1,0 0 0,0 1 0,0-2 0,0 1 0,0 0 0,1 0 0,-1-1-1,0 0 1,0 0 0,0 0 0,1 0 0,-1 0 0,0-1 0,0 1 0,6-3-1,2 0 125,0-1 0,0-1-1,-1 0 1,1-1 0,-1 0-1,0 0 1,-1-1 0,15-13-1,-5 1-113,0-1-1,-1-1 0,-1-1 0,-1 0 0,-1-2 0,13-25 0,-20 33-414,-1-1-1,0 1 1,-1-1-1,0 0 0,-2-1 1,0 1-1,-1-1 1,-1 1-1,0-1 1,-1-19-1,5 49-7879,0-11-11</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19.480"/>
    </inkml:context>
    <inkml:brush xml:id="br0">
      <inkml:brushProperty name="width" value="0.025" units="cm"/>
      <inkml:brushProperty name="height" value="0.025" units="cm"/>
    </inkml:brush>
  </inkml:definitions>
  <inkml:trace contextRef="#ctx0" brushRef="#br0">8 70 11179,'0'0'2978,"6"-11"391,19-31-481,-25 41-2707,1 0 0,-1 0 1,1 0-1,-1 0 0,1 0 0,0 1 0,-1-1 0,1 0 1,0 0-1,0 0 0,-1 0 0,1 1 0,0-1 1,0 0-1,0 1 0,0-1 0,0 1 0,0-1 1,0 1-1,0-1 0,1 1 0,-1 0-132,0 0 0,-1 1 0,1-1 0,0 0 0,-1 1 1,1-1-1,-1 1 0,1-1 0,-1 1 0,1-1 0,-1 1 0,1 0 0,-1-1 0,0 1 0,1-1 0,-1 1 0,0 0 0,1-1 0,-1 1 0,0 0 1,0 0-1,1 1 0,5 46-157,-6-46 279,-6 244 1047,0-61-1608,6-184 239,0-1 0,-1 0 1,1 1-1,0-1 1,0 1-1,0-1 0,0 0 1,0 1-1,-1-1 1,1 0-1,0 1 0,0-1 1,-1 0-1,1 1 1,0-1-1,0 0 0,-1 0 1,1 1-1,0-1 1,-1 0-1,1 0 0,0 0 1,-1 1-1,1-1 1,0 0-1,-1 0 0,1 0 1,-1 0-1,1 0 1,0 0-1,-1 0 0,1 0 1,-1 0-1,1 0 0,0 0 1,-1 0-1,1 0 1,-1 0-1,1 0 0,0 0 1,-1 0-1,1 0 1,0-1-1,-1 1 0,1 0 1,-1 0-1,1-1 1,-22-9-4894,-3-6-1352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49.944"/>
    </inkml:context>
    <inkml:brush xml:id="br0">
      <inkml:brushProperty name="width" value="0.025" units="cm"/>
      <inkml:brushProperty name="height" value="0.025" units="cm"/>
    </inkml:brush>
  </inkml:definitions>
  <inkml:trace contextRef="#ctx0" brushRef="#br0">126 58 20499,'0'0'7405,"-10"-5"-6332,8 4-1041,0 0 1,0 0-1,-1 0 0,1 0 1,-1 0-1,1 0 1,-1 0-1,1 1 0,-1-1 1,0 1-1,1 0 1,-1 0-1,1 0 1,-1 0-1,0 0 0,1 1 1,-3 0-1,1 1-10,1 0-1,0 0 1,0 0 0,0 1-1,0-1 1,1 1-1,-1 0 1,1 0-1,0 0 1,-1 0 0,1 0-1,0 0 1,1 1-1,-1-1 1,-1 6 0,-2 0-2,1 0 0,0 1 0,1-1 0,0 1 0,1 0 0,0 0 0,0 0 1,1 0-1,0 1 0,1-1 0,0 0 0,3 16 0,-3-24-10,1-1 0,0 1-1,0-1 1,0 1-1,0-1 1,1 1 0,-1-1-1,0 0 1,1 0 0,-1 0-1,0 0 1,1 0 0,-1 0-1,1 0 1,0 0 0,-1-1-1,1 1 1,0 0 0,-1-1-1,1 0 1,0 1 0,0-1-1,-1 0 1,1 0 0,0 0-1,0 0 1,0 0 0,-1 0-1,3-1 1,2 1 66,-1-1 1,1 0-1,0 0 0,-1-1 1,1 0-1,-1 0 0,1 0 1,5-3-1,-1-3 27,1 1-1,-1-1 1,-1-1 0,1 0-1,-2 0 1,1-1-1,-1 0 1,12-20 0,-9 10 13,-1 1 1,-2-1-1,0-1 1,-1 0-1,5-23 1,-16 60-747,0 1 0,1 1 0,1-1 0,1 0 0,0 1 0,1-1 0,4 27 1,-3-41 169,1-1 1,-1 1-1,1-1 1,0 1 0,-1-1-1,1 0 1,0 0-1,1 0 1,-1 0 0,0 0-1,0 0 1,1 0-1,-1-1 1,1 1-1,0-1 1,-1 0 0,1 0-1,0 0 1,0 0-1,0 0 1,0-1 0,0 1-1,0-1 1,-1 0-1,1 1 1,0-2 0,0 1-1,0 0 1,0 0-1,0-1 1,0 0 0,0 0-1,0 0 1,5-2-1,22-15-5711</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19.824"/>
    </inkml:context>
    <inkml:brush xml:id="br0">
      <inkml:brushProperty name="width" value="0.025" units="cm"/>
      <inkml:brushProperty name="height" value="0.025" units="cm"/>
    </inkml:brush>
  </inkml:definitions>
  <inkml:trace contextRef="#ctx0" brushRef="#br0">12 212 6182,'-2'-11'4190,"0"3"-3501,-5-39 2522,6 44-2980,1 0 0,0 0 1,1 0-1,-1 0 0,0 0 1,1 1-1,0-1 0,0 0 0,0 0 1,0 0-1,0 1 0,0-1 1,1 0-1,-1 1 0,1-1 1,3-3-1,4-1 127,0 0 1,1 0 0,0 1-1,0 0 1,0 1-1,1 0 1,0 1-1,0 0 1,20-5 0,109-14 533,-133 22-827,58-5 218,89 2 0,-152 3-293,0 1 0,0 0-1,0 1 1,0-1 0,0 0 0,0 1 0,0-1 0,0 1 0,0 0 0,0-1 0,0 1 0,0 0 0,0 0 0,0 0 0,1 2 0,-2-2 20,0-1 1,-1 1 0,1 0-1,-1 0 1,1 0 0,-1 0-1,1 0 1,-1-1 0,0 1 0,0 0-1,1 0 1,-1 0 0,0 0-1,0 0 1,0 0 0,0 0 0,0 0-1,0 0 1,0 0 0,0 0-1,0 0 1,-1 1 0,0 3 116,-1-1 1,0 0 0,0 0 0,-1 0-1,1-1 1,-1 1 0,1-1-1,-1 1 1,0-1 0,-1 0 0,-6 6-1,-21 11 655,0-1-1,-68 30 1,14-8-559,84-41-376,0 0 0,0 1 0,0-1 0,0 1 0,0-1 0,1 1 0,-1-1 0,0 1 0,0 0 0,0-1 0,0 1-1,1 0 1,-1 0 0,0 0 0,1-1 0,-1 1 0,0 0 0,1 0 0,-1 0 0,1 0 0,-1 0 0,1 1 0,0-1-145,1 0 0,0-1-1,-1 1 1,1 0 0,0-1 0,-1 1-1,1-1 1,0 1 0,0-1 0,0 1 0,-1-1-1,1 0 1,0 1 0,0-1 0,0 0-1,0 0 1,0 0 0,0 0 0,0 1-1,-1-1 1,1 0 0,0-1 0,0 1 0,2 0-1,26 0-5877</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20.259"/>
    </inkml:context>
    <inkml:brush xml:id="br0">
      <inkml:brushProperty name="width" value="0.025" units="cm"/>
      <inkml:brushProperty name="height" value="0.025" units="cm"/>
    </inkml:brush>
  </inkml:definitions>
  <inkml:trace contextRef="#ctx0" brushRef="#br0">21 1 9577,'0'0'14003,"7"8"-12914,-4-4-961,0 0 0,0 1 0,0-1 0,0 0 0,-1 1 0,0 0 1,0 0-1,0-1 0,-1 1 0,1 0 0,-1 0 0,0 1 0,-1-1 0,1 0 0,-1 0 1,0 0-1,-1 0 0,1 0 0,-1 1 0,-2 7 0,-18 55 684,15-50-725,0 0 0,1 1 0,0-1 1,2 1-1,-2 28 0,5-46-174,-1 0 0,1 1 0,1-1-1,-1 0 1,0 0 0,0 0 0,0 0 0,1 1 0,-1-1 0,0 0 0,1 0 0,-1 0 0,1 0-1,0 0 1,-1 0 0,1 0 0,0 0 0,0 0 0,-1 0 0,1 0 0,0 0 0,2 1 0,-1-1-356,-1-1 0,1 1 1,0 0-1,0-1 1,0 1-1,0-1 0,0 0 1,0 0-1,0 0 0,0 0 1,0 0-1,0 0 1,2 0-1,11-4-5605</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21.165"/>
    </inkml:context>
    <inkml:brush xml:id="br0">
      <inkml:brushProperty name="width" value="0.025" units="cm"/>
      <inkml:brushProperty name="height" value="0.025" units="cm"/>
    </inkml:brush>
  </inkml:definitions>
  <inkml:trace contextRef="#ctx0" brushRef="#br0">40 301 11659,'0'0'5888,"-6"8"-3966,-22 24-192,23-21 812,11-8-1916,10-7-282,11-10 233,-1-1 0,-1-2 0,0 0 0,34-32 0,-29 24-488,40-33 111,91-97 0,-180 205-248,2-17 67,1-4 109,-16 41 1,29-64-180,1 1 1,0 0 0,0 0-1,0 0 1,1 0 0,0 0-1,0 0 1,1 0 0,0 0-1,1 0 1,-1 1 0,3 7-1,-3-14-113,1 0 0,-1 0 0,1 1 0,0-1 0,-1 0 0,1 0-1,0 0 1,0 0 0,0 0 0,0 0 0,0 0 0,0 0 0,0-1 0,0 1 0,0 0 0,0-1-1,0 1 1,1 0 0,-1-1 0,0 0 0,0 1 0,1-1 0,-1 0 0,0 1 0,1-1 0,1 0-1,1 0-840,1 0 0,-1 0 0,0 0 1,0-1-1,0 0 0,0 1 0,8-4 0,24-17-11012</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21.536"/>
    </inkml:context>
    <inkml:brush xml:id="br0">
      <inkml:brushProperty name="width" value="0.025" units="cm"/>
      <inkml:brushProperty name="height" value="0.025" units="cm"/>
    </inkml:brush>
  </inkml:definitions>
  <inkml:trace contextRef="#ctx0" brushRef="#br0">0 0 19506,'0'0'5350,"8"47"-3589,17-35-31,8-2-385,11-5-608,2-1-513,6-1-160,-1-1-64,-5-2-961,-9 0-384,-7 0-1282,-14 0-1216,-46 3-15472</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21.878"/>
    </inkml:context>
    <inkml:brush xml:id="br0">
      <inkml:brushProperty name="width" value="0.025" units="cm"/>
      <inkml:brushProperty name="height" value="0.025" units="cm"/>
    </inkml:brush>
  </inkml:definitions>
  <inkml:trace contextRef="#ctx0" brushRef="#br0">1 52 14157,'0'0'12652,"94"25"-11210,-29-31-930,13-4-416,11-1-32,3 0-1377,-2-5-2531,-9-7-4900</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27.815"/>
    </inkml:context>
    <inkml:brush xml:id="br0">
      <inkml:brushProperty name="width" value="0.025" units="cm"/>
      <inkml:brushProperty name="height" value="0.025" units="cm"/>
    </inkml:brush>
  </inkml:definitions>
  <inkml:trace contextRef="#ctx0" brushRef="#br0">0 203 5477,'0'0'9342,"15"-2"-8584,341-44 521,371 2-1,746 73-920,-789-18-118,-655-14-173,-29 3-65,0 0 0,0 0 1,0 0-1,0-1 0,1 1 0,-1 0 1,0 0-1,0 0 0,0 0 0,0 0 1,0 0-1,0 0 0,0-1 0,1 1 1,-1 0-1,0 0 0,0 0 0,0 0 1,0 0-1,0 0 0,0-1 0,0 1 0,0 0 1,0 0-1,0 0 0,0 0 0,0-1 1,0 1-1,0 0 0,0 0 0,0 0 1,0 0-1,0 0 0,0-1 0,0 1 1,0 0-1,0 0 0,0 0 0,0 0 1,0 0-1,-1-1 0,1 1 0,0 0 1,0 0-1,0 0 0,0 0 0,0 0 1,0 0-1,0 0 0,-1-1 0,1 1 1,0 0-1,0 0 0,0 0 0,0 0 1,0 0-1,-1 0 0,1 0 0,0 0 1,0 0-1,0 0 0,0 0 0,0 0 1,-1 0-1,-50-15 143,-1079-85-73,1057 96-64,-984-17 521,2264 64-1415,-487-9-172,-650-30 1048,-37-1 5,0-2-1,-1-1 1,44-6-1,-71 3 18,-13-1 40,-19-3-11,0 1 0,-1 2 0,-35-2-1,34 3-48,-1551-41 1284,1340 51-1746,-394 62 1,537-53-3177,37-10-3908</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42.632"/>
    </inkml:context>
    <inkml:brush xml:id="br0">
      <inkml:brushProperty name="width" value="0.025" units="cm"/>
      <inkml:brushProperty name="height" value="0.025" units="cm"/>
    </inkml:brush>
  </inkml:definitions>
  <inkml:trace contextRef="#ctx0" brushRef="#br0">0 459 14061,'0'0'7063,"10"-8"-5504,274-250 1882,-88 73-2670,-196 185-733,0-1-1,1 1 1,-1-1 0,0 1-1,1-1 1,-1 1 0,0-1 0,1 1-1,-1-1 1,1 1 0,-1 0 0,1-1-1,-1 1 1,1 0 0,-1 0 0,1-1-1,-1 1 1,1 0 0,-1 0 0,1 0-1,0 0 1,-1-1 0,1 1-1,-1 0 1,1 0 0,0 0 0,-1 0-1,1 0 1,-1 1 0,1-1 0,-1 0-1,1 0 1,0 0 0,-1 20 566,-17 30 306,-13 0 97,-54 68-1,-1 3-451,63-80-786,22-40 75,0 0-1,0 0 0,-1-1 1,1 1-1,0 0 0,0 0 1,0 0-1,0-1 0,0 1 1,0 0-1,0 0 0,0 0 1,0-1-1,0 1 0,0 0 1,1 0-1,-1-1 0,0 1 1,0 0-1,1 0 0,0 0-243,0-1-1,0 1 1,-1-1-1,1 0 1,0 1-1,0-1 1,0 0-1,0 0 1,0 0-1,0 1 1,0-1-1,0 0 1,-1 0-1,1 0 1,0-1-1,0 1 1,0 0-1,0 0 1,0 0-1,0-1 1,0 1-1,1-1 1,20-10-8814</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43.130"/>
    </inkml:context>
    <inkml:brush xml:id="br0">
      <inkml:brushProperty name="width" value="0.025" units="cm"/>
      <inkml:brushProperty name="height" value="0.025" units="cm"/>
    </inkml:brush>
  </inkml:definitions>
  <inkml:trace contextRef="#ctx0" brushRef="#br0">290 54 5733,'0'0'14756,"-3"-8"-12653,2 6-1952,1 0 1,-1-1-1,1 1 1,-1 0-1,0 0 1,0 0-1,0 0 0,0 0 1,0 0-1,0 0 1,-1 0-1,1 0 1,-1 0-1,1 1 0,-1-1 1,0 1-1,1-1 1,-1 1-1,0 0 1,0-1-1,0 1 0,0 0 1,0 0-1,0 0 1,0 1-1,-1-1 1,1 1-1,0-1 0,0 1 1,-1 0-1,1-1 1,0 1-1,-1 0 1,1 0-1,0 1 0,0-1 1,-1 1-1,1-1 1,0 1-1,-4 1 1,-4 2 13,0 2 0,-1-1 1,2 1-1,-1 0 1,1 1-1,0 0 1,0 1-1,-8 9 1,-3 5 60,1 0 0,-17 27 0,31-43-206,0 1 1,0 0-1,1 0 0,0 1 1,0-1-1,1 1 0,0 0 1,1 0-1,-1 0 0,1 1 1,1-1-1,0 0 1,0 1-1,1-1 0,0 14 1,0-21-18,1 1-1,-1-1 1,1 1 0,0-1 0,-1 1 0,1-1 0,0 1 0,0-1 0,0 0 0,0 1-1,0-1 1,0 0 0,0 0 0,0 0 0,1 0 0,-1 0 0,0 0 0,1 0 0,-1 0 0,1 0-1,1 0 1,1 1 16,1-1-1,-1 0 0,1 0 0,0 0 0,0 0 1,-1-1-1,8 0 0,0-1 35,0 0 0,1-1 0,-1 0 1,23-8-1,-19 4-23,-1-1 0,0 0 1,-1-2-1,1 1 0,-2-2 1,1 0-1,-1-1 0,15-16 1,-22 21 9,0-1 1,0 0-1,0 0 1,-1-1-1,-1 1 1,1-1-1,-1 0 0,0 0 1,-1-1-1,0 1 1,0-1-1,-1 0 1,0 1-1,-1-1 1,0 0-1,0-18 1,-1 26-42,0 0 0,-1-1-1,1 1 1,0 0 0,-1 0 0,1 0 0,-1-1 0,1 1 0,-1 0 0,0 0 0,1 0 0,-1 0 0,0 0 0,0 0 0,0 0 0,0 0 0,0 0 0,0 1 0,0-1 0,0 0-1,0 0 1,-2 0 0,-1-1 10,0 1-1,0 0 1,0-1-1,0 2 1,-1-1-1,1 0 1,-6 1-1,4-1-389,0 1 0,0 1 0,1-1 0,-1 1 0,0 0 0,1 0 0,-1 1 0,0-1 0,1 1 0,-10 5 0,-2 13-9426,17-12 1442</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43.540"/>
    </inkml:context>
    <inkml:brush xml:id="br0">
      <inkml:brushProperty name="width" value="0.025" units="cm"/>
      <inkml:brushProperty name="height" value="0.025" units="cm"/>
    </inkml:brush>
  </inkml:definitions>
  <inkml:trace contextRef="#ctx0" brushRef="#br0">324 18 13645,'0'0'5301,"-8"-4"-3038,3 2-1934,0 0 0,0 0 0,0 0 0,0 1 0,0-1-1,0 1 1,0 0 0,-1 1 0,1 0 0,0-1 0,-1 1 0,1 1-1,0-1 1,0 1 0,-1 0 0,1 0 0,0 1 0,0 0-1,-9 4 1,-4 6 52,1 1-1,0 0 0,0 2 0,2 0 1,0 1-1,-13 18 0,18-22-283,1 1 0,0 0 0,1 1 0,1 0 0,0 1 0,1-1-1,0 1 1,-6 31 0,11-43-95,0 0 0,1 0 0,-1 1 0,1-1 1,0 0-1,0 1 0,0-1 0,1 1 0,-1-1 0,1 0 0,0 0 0,0 1 0,0-1 0,0 0 0,0 0 0,1 0 0,-1 0 0,1 0 0,0 0 0,0 0 0,3 2 0,-2-2 8,1 0-1,0-1 0,-1 0 1,1 0-1,0 0 0,0 0 1,0 0-1,1-1 0,-1 0 1,0 0-1,1 0 0,-1-1 1,0 1-1,6-1 0,4 0 33,0-1-1,1 0 0,-2-1 0,1-1 1,0 0-1,0-1 0,-1-1 1,0 0-1,17-9 0,-16 6 9,0-2 1,-1 1-1,0-2 0,-1 0 1,0 0-1,-1-1 0,0-1 0,14-21 1,-20 28-32,-1-1 1,0 0 0,0-1 0,-1 1 0,1-1 0,-2 1-1,1-1 1,-1 0 0,0 0 0,-1 0 0,0 0-1,0 0 1,-1 0 0,0-1 0,-1 1 0,1 0 0,-1 0-1,-1 0 1,-3-11 0,3 16-138,0 0-1,0-1 1,0 1-1,0 1 1,-1-1 0,1 0-1,-1 0 1,0 1 0,0 0-1,0-1 1,0 1-1,0 0 1,0 1 0,0-1-1,-1 0 1,1 1-1,-1 0 1,1 0 0,-1 0-1,0 0 1,1 1 0,-1-1-1,0 1 1,1 0-1,-1 0 1,-5 1 0,5-1-208,-1 0 1,0 0 0,0 0 0,0 1 0,0 0 0,1 0-1,-1 1 1,0-1 0,1 1 0,-1 0 0,1 0 0,0 0-1,0 1 1,0 0 0,0-1 0,0 1 0,0 1 0,1-1-1,-6 6 1,7-2-7432</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6:47.158"/>
    </inkml:context>
    <inkml:brush xml:id="br0">
      <inkml:brushProperty name="width" value="0.025" units="cm"/>
      <inkml:brushProperty name="height" value="0.025" units="cm"/>
    </inkml:brush>
  </inkml:definitions>
  <inkml:trace contextRef="#ctx0" brushRef="#br0">71 73 10410,'-5'-7'10343,"-7"10"-6756,-9 10-1619,12 6 495,20-18-766,26-24-674,-33 19-982,-1 1 0,1-1 0,-1 0 0,0 0 0,0 0 0,0 0 0,-1 0 0,1-1-1,-1 1 1,0-1 0,0 0 0,-1 0 0,1 1 0,0-8 0,-2 11-31,0 1 0,-1 0 0,1-1 0,0 1 0,-1-1 0,1 1 0,0 0 0,0-1 0,-1 1 0,1-1 0,-1 1 0,1 0 0,0 0 0,-1-1 0,1 1 0,-1 0 0,1 0 0,-1-1 1,1 1-1,0 0 0,-1 0 0,1 0 0,-1 0 0,1 0 0,-1 0 0,1 0 0,-1 0 0,1 0 0,-1 0 0,1 0 0,-1 0 0,1 0 0,-1 0 0,1 0 0,-1 1 0,1-1 0,-1 0 0,1 0 0,0 0 0,-1 1 0,-22 8 241,-20 25-251,41-32 0,-1 0 0,1 0 0,0 1 0,-1-1 0,1 1 0,0 0 0,0 0 0,1-1 0,-1 1 0,1 0 0,-1 1 0,1-1 0,-1 5 0,3-7 0,0-1 0,0 0 0,1 0 0,-1 1 0,0-1 0,0 0 0,0-1 0,1 1 0,-1 0 0,0 0 0,0 0 0,1-1 0,-1 1 0,0 0 0,0-1 0,2 0 0,4-3 0,0 0 0,-1 0 0,1 0 0,-1-1 0,0 0 0,0 0 0,0-1 0,-1 1 0,0-1 0,6-10 0,-20 39-1850,6-18 721,1-1-1,0 1 0,1-1 1,-1 1-1,1 0 0,0 0 1,0 0-1,-1 9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0.277"/>
    </inkml:context>
    <inkml:brush xml:id="br0">
      <inkml:brushProperty name="width" value="0.025" units="cm"/>
      <inkml:brushProperty name="height" value="0.025" units="cm"/>
    </inkml:brush>
  </inkml:definitions>
  <inkml:trace contextRef="#ctx0" brushRef="#br0">96 184 2594,'7'-65'10334,"-3"-33"-793,-4 97-9434,1 1 0,-1-1 0,0 0 0,0 0 0,0 0 0,0 1 0,0-1 0,0 0 0,0 0 0,0 1 0,-1-1 0,1 0 0,0 0 0,0 1 0,0-1 0,-1 0 0,1 0 0,-1 1 0,1-1 1,0 0-1,-1 1 0,1-1 0,-1 1 0,1-1 0,-1 1 0,0-1 0,1 1 0,-2-2 0,1 3-46,0-1 1,0 0 0,0 0 0,0 0-1,0 1 1,0-1 0,0 1 0,0-1-1,0 1 1,0-1 0,0 1 0,0-1-1,0 1 1,0 0 0,0 0 0,-1 1-1,-31 39 84,31-38-146,-4 5 8,0 1 1,1-1 0,0 1-1,1-1 1,0 2-1,0-1 1,1 0-1,0 1 1,-2 18-1,5-27-7,0-1-1,0 1 0,0-1 1,1 1-1,-1 0 1,0-1-1,1 1 0,-1-1 1,1 1-1,-1-1 0,0 1 1,1-1-1,-1 1 0,1-1 1,-1 0-1,1 1 0,-1-1 1,1 0-1,0 1 0,-1-1 1,1 0-1,-1 0 1,1 1-1,0-1 0,-1 0 1,1 0-1,-1 0 0,1 0 1,0 0-1,-1 0 0,2 0 1,28 0 43,-20-1-103,86-8-1991,-75 6 1773,-1 0 1,1 1 0,0 2-1,40 3 1,-60-3 335,1 0 0,-1 0 0,0 1 0,1-1 0,-1 0 0,0 1 0,1 0 0,-1-1 0,0 1 0,0 0 0,1-1 0,-1 1 0,0 0 0,0 0 0,0 0 0,0 0 0,0 0 0,0 0-1,-1 0 1,1 0 0,0 1 0,0-1 0,-1 0 0,1 0 0,-1 1 0,1-1 0,-1 0 0,0 1 0,1-1 0,-1 0 0,0 1 0,0-1 0,0 1 0,0-1 0,0 0 0,0 1 0,0-1 0,-1 1 0,1-1 0,-1 2 0,0 2 242,-1 1 1,0-1 0,0 0-1,0 0 1,0 0-1,-1 0 1,0-1 0,-7 9-1,-4 3 539,-1-2-1,-32 26 1,40-35-659,-1 0 1,1 0-1,-1-1 0,0 0 0,0 0 1,0-1-1,0 0 0,-1 0 1,-14 2-1,22-5-242,0 0-1,1 0 1,-1-1 0,0 1-1,0 0 1,1 0 0,-1 0-1,0-1 1,0 1 0,1 0-1,-1 0 1,0-1 0,1 1-1,-1-1 1,1 1 0,-1-1 0,0 1-1,1-1 1,-1 1 0,1-1-1,-1 1 1,1-1 0,0 0-1,-1 1 1,1-1 0,0 0-1,-1 1 1,1-1 0,0 0-1,0 0 1,-1 1 0,1-1-1,0 0 1,0 0 0,0 1-1,0-1 1,0 0 0,0 0-1,0 1 1,0-1 0,1 0-1,-1-1 1,9-37-5372,8 3-2216,7-4-6022</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15.235"/>
    </inkml:context>
    <inkml:brush xml:id="br0">
      <inkml:brushProperty name="width" value="0.025" units="cm"/>
      <inkml:brushProperty name="height" value="0.025" units="cm"/>
    </inkml:brush>
  </inkml:definitions>
  <inkml:trace contextRef="#ctx0" brushRef="#br0">37 380 10762,'-8'7'3546,"6"-5"-3009,-1 0 1,1 0-1,0 0 0,0 0 0,0 0 0,0 0 1,1 1-1,-1-1 0,0 1 0,1-1 1,0 1-1,-1-1 0,1 1 0,0 0 0,1 0 1,-2 5-1,2-8-478,1 1 0,-1-1-1,0 1 1,1-1 0,-1 0 0,1 1 0,-1-1 0,1 0-1,-1 0 1,1 1 0,-1-1 0,1 0 0,-1 0 0,1 1-1,-1-1 1,1 0 0,-1 0 0,1 0 0,-1 0 0,1 0 0,0 0-1,-1 0 1,1 0 0,-1 0 0,1 0 0,-1 0 0,1 0-1,-1-1 1,1 1 0,-1 0 0,1 0 0,-1-1 0,1 1-1,0-1 1,23-7 845,9-14-65,-1-1 1,-1-1-1,54-56 1,-58 53-744,74-74 13,51-49 81,-148 151-264,-5 6-42,1-6 108,-7 26 10,-2-1-1,-1 0 1,0 0-1,-17 28 1,15-33-20,1 1 0,1 1 0,1 0 0,1 0 0,1 0 0,-4 30 1,10-53-142,1 1 0,0-1 1,0 1-1,0-1 0,0 1 1,0-1-1,0 1 0,0-1 1,0 1-1,0-1 0,0 1 1,0 0-1,0-1 0,0 1 1,1-1-1,-1 1 1,0-1-1,0 1 0,0-1 1,1 0-1,-1 1 0,0-1 1,1 1-1,-1-1 0,0 1 1,1-1-1,-1 0 0,0 1 1,1-1-1,-1 0 0,1 0 1,-1 1-1,1-1 0,-1 0 1,1 0-1,-1 1 1,1-1-1,-1 0 0,1 0 1,-1 0-1,1 0 0,-1 0 1,1 0-1,-1 0 0,1 0 1,-1 0-1,1 0 0,-1 0 1,1 0-1,-1 0 0,1-1 1,-1 1-1,1 0 1,-1 0-1,1 0 0,-1-1 1,1 1-1,-1 0 0,1-1 1,-1 1-1,0 0 0,1-1 1,0 0-1,22-17-7646</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15.591"/>
    </inkml:context>
    <inkml:brush xml:id="br0">
      <inkml:brushProperty name="width" value="0.025" units="cm"/>
      <inkml:brushProperty name="height" value="0.025" units="cm"/>
    </inkml:brush>
  </inkml:definitions>
  <inkml:trace contextRef="#ctx0" brushRef="#br0">119 0 20083,'0'0'1532,"-11"10"390,-4 2-1189,1 2-1,0 0 1,-14 20 0,24-29-625,0 1 0,0 0-1,0 0 1,1 1 0,0-1 0,0 1 0,0 0 0,1 0-1,0 0 1,1 0 0,-1 0 0,2 0 0,-1 0-1,1 13 1,0-19-109,0 1 0,0 0 0,1 0 0,-1-1 0,0 1 0,1 0 0,0-1 0,-1 1 0,1-1 0,0 1 0,0-1 0,0 1 0,0-1 0,0 1 0,0-1 0,0 0 0,0 0 0,1 1 0,-1-1 0,0 0 0,1 0 0,1 1 0,0-1 28,1 0-1,-1 0 1,0 0-1,0-1 1,1 1-1,-1-1 1,0 1 0,1-1-1,-1 0 1,0 0-1,4-1 1,2-1 112,-1 1 0,1-1 0,-1-1 0,1 0 1,-1 0-1,0 0 0,0-1 0,8-6 0,-5 2 146,0-1-1,0-1 1,-1 0-1,0 0 1,15-23-1,-21 28-200,-1 1 0,0-2 0,0 1 0,0 0 0,-1 0 0,0-1 0,0 0 0,0 1 0,-1-1 0,0 0-1,0 0 1,0 0 0,-1 1 0,0-1 0,0 0 0,-2-11 0,1 16-84,0 0 0,0-1 1,0 1-1,0 0 0,0-1 0,0 1 0,-1 0 1,1 0-1,0 0 0,-1 0 0,1 0 0,-1 0 1,1 1-1,-1-1 0,1 0 0,-1 1 0,0-1 1,1 1-1,-1 0 0,0 0 0,1-1 0,-1 1 1,0 0-1,0 0 0,1 0 0,-4 1 0,-45 7-26,45-6-74,0 1 0,1 0 1,-1-1-1,0 2 1,1-1-1,0 0 0,0 1 1,0 0-1,-5 6 0,8-8-184,-1 0-1,0 1 0,1-1 1,0 0-1,0 1 0,0-1 0,0 1 1,0-1-1,0 1 0,0 0 0,1-1 1,-1 5-1,1-6 37,1 0 0,-1-1 0,1 1 0,0 0 0,-1-1 0,1 1 0,-1-1 0,1 1 0,0-1 1,-1 1-1,1-1 0,0 1 0,0-1 0,-1 0 0,1 1 0,0-1 0,0 0 0,0 0 0,-1 0 0,1 1 0,0-1 0,0 0 0,0 0 0,0 0 1,0 0-1,-1-1 0,1 1 0,0 0 0,0 0 0,0 0 0,-1-1 0,1 1 0,0 0 0,0-1 0,-1 1 0,2-1 0,34-12-6583,-8-4-1689</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15.981"/>
    </inkml:context>
    <inkml:brush xml:id="br0">
      <inkml:brushProperty name="width" value="0.025" units="cm"/>
      <inkml:brushProperty name="height" value="0.025" units="cm"/>
    </inkml:brush>
  </inkml:definitions>
  <inkml:trace contextRef="#ctx0" brushRef="#br0">170 22 19635,'0'0'8087,"-12"-1"-7334,8 0-733,0 0 0,0 1-1,-1 0 1,1 0 0,0 0 0,-1 0 0,1 1 0,0 0-1,0 0 1,0 0 0,0 0 0,-1 1 0,2-1 0,-1 1-1,0 0 1,0 0 0,0 1 0,1-1 0,0 1-1,-1 0 1,1 0 0,0 0 0,0 0 0,1 0 0,-1 1-1,0-1 1,-1 5 0,-4 3 8,2 0 0,0 0 0,0 0 0,1 1 0,0 0 0,1 0 0,1 0 0,0 0 0,0 1 0,1-1 0,0 16 0,2-26-20,0 0 1,0 0-1,0 0 0,1 0 0,-1 0 0,0 0 0,1 0 0,-1 0 0,1 0 0,0 0 0,0 0 0,0-1 0,0 1 0,0 0 0,0-1 0,0 1 0,0 0 0,1-1 0,-1 0 0,1 1 0,-1-1 0,1 0 0,-1 0 0,1 1 0,0-2 0,0 1 0,-1 0 0,1 0 0,0 0 0,0-1 0,0 1 1,0-1-1,0 1 0,0-1 0,0 0 0,0 0 0,0 0 0,0 0 0,0 0 0,3-1 0,3 0 97,0 0 0,0 0 0,0-1 0,0 0 1,0 0-1,0-1 0,-1 0 0,15-8 0,-8 1 65,0 0 0,-1 0 1,0-1-1,-1-1 0,-1 0 0,13-17 0,-20 25-126,0-1 1,-1 0-1,1-1 1,-1 1-1,0 0 1,-1-1-1,1 0 1,-1 0-1,0 0 1,-1 1-1,1-2 1,-1 1-1,-1 0 1,1 0-1,-1 0 1,0 0-1,0 0 1,0-1-1,-1 1 1,-2-7-1,1 10-75,1 1 1,-1 0-1,0 0 1,0 0-1,0 0 1,-1 1-1,1-1 0,0 1 1,-1-1-1,1 1 1,-1 0-1,1-1 0,-1 1 1,1 1-1,-1-1 1,0 0-1,0 1 1,1-1-1,-1 1 0,0 0 1,0 0-1,-4 0 1,-2 0-209,0 0 0,1 0 0,-1 1 0,0 0 0,1 1 0,-12 3 0,0 5-2381,6-2-2361,5-5-2531</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18.991"/>
    </inkml:context>
    <inkml:brush xml:id="br0">
      <inkml:brushProperty name="width" value="0.025" units="cm"/>
      <inkml:brushProperty name="height" value="0.025" units="cm"/>
    </inkml:brush>
  </inkml:definitions>
  <inkml:trace contextRef="#ctx0" brushRef="#br0">0 93 512,'148'-5'16710,"-39"-3"-12580,1-2-3563,165-12-588,371-24 843,-581 44 310,-49 3-1251,-44 2-3024,-2-2-3087,-5-1-5696</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19.507"/>
    </inkml:context>
    <inkml:brush xml:id="br0">
      <inkml:brushProperty name="width" value="0.025" units="cm"/>
      <inkml:brushProperty name="height" value="0.025" units="cm"/>
    </inkml:brush>
  </inkml:definitions>
  <inkml:trace contextRef="#ctx0" brushRef="#br0">471 62 5958,'0'0'3448,"10"-8"-581,4-1-1620,12-10 264,-5-6 3333,-25 26-325,-21 11-4191,-262 208 2655,62-45-2939,229-202-5270,10-37-2937,-11 21 2771</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19.862"/>
    </inkml:context>
    <inkml:brush xml:id="br0">
      <inkml:brushProperty name="width" value="0.025" units="cm"/>
      <inkml:brushProperty name="height" value="0.025" units="cm"/>
    </inkml:brush>
  </inkml:definitions>
  <inkml:trace contextRef="#ctx0" brushRef="#br0">1 1 9673,'0'0'10794,"56"24"-9064,-12-4-225,8 1-255,10 2-289,1 1-449,1 1-384,-6 5-64,-1 1-128,-8 3-1441,-10-1-866,-4-7-1921,-7-9-5157</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20.516"/>
    </inkml:context>
    <inkml:brush xml:id="br0">
      <inkml:brushProperty name="width" value="0.025" units="cm"/>
      <inkml:brushProperty name="height" value="0.025" units="cm"/>
    </inkml:brush>
  </inkml:definitions>
  <inkml:trace contextRef="#ctx0" brushRef="#br0">0 26 12812,'0'0'8275,"10"0"-6823,165-4 2044,100-9-2353,-234 10-1179,-6 0-417,0 1 0,0 2 1,61 7-1,-95-7 328,-1 0 0,1 0 1,0 0-1,-1 0 0,1 0 1,0 0-1,0 0 0,-1 0 1,1 0-1,0 0 0,-1 0 1,1 1-1,0-1 0,-1 0 1,1 0-1,0 1 0,-1-1 1,1 1-1,0-1 0,-1 0 1,1 1-1,-1-1 0,1 1 1,-1 0-1,1-1 0,-1 1 1,1-1-1,-1 1 0,0 0 1,1-1-1,-1 1 0,0-1 1,0 1-1,1 0 0,-1 0 1,0-1-1,0 1 0,0 0 1,0-1-1,0 1 0,0 0 1,0 0-1,0-1 0,0 1 1,0 0-1,0-1 0,-1 2 1,0 0-479,0-1 1,-1 1 0,1 0 0,-1-1 0,1 1-1,-1-1 1,1 1 0,-1-1 0,0 0 0,0 0 0,0 0-1,0 0 1,0 0 0,-3 1 0,-32 7-8847</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20.858"/>
    </inkml:context>
    <inkml:brush xml:id="br0">
      <inkml:brushProperty name="width" value="0.025" units="cm"/>
      <inkml:brushProperty name="height" value="0.025" units="cm"/>
    </inkml:brush>
  </inkml:definitions>
  <inkml:trace contextRef="#ctx0" brushRef="#br0">55 23 10474,'0'0'1890,"-50"17"800,46-13-384,4 0-768,18-4-481,21 0 673,17 0-321,11-2-544,13-6-289,3-1-255,-5 0-225,-6 4-32,-14 2-737,-12-2-3747,-13-2-4453</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21.996"/>
    </inkml:context>
    <inkml:brush xml:id="br0">
      <inkml:brushProperty name="width" value="0.025" units="cm"/>
      <inkml:brushProperty name="height" value="0.025" units="cm"/>
    </inkml:brush>
  </inkml:definitions>
  <inkml:trace contextRef="#ctx0" brushRef="#br0">343 55 9961,'0'0'7997,"-4"-9"-6433,3 7-1507,0-1 42,0 1-1,0-1 1,0 1-1,0-1 1,-1 1-1,1 0 1,-1 0-1,1 0 1,-1 0-1,0 0 0,0 0 1,0 0-1,0 0 1,0 1-1,0-1 1,0 1-1,0-1 1,-1 1-1,1 0 1,-1 0-1,1 0 1,-1 0-1,1 1 0,-1-1 1,1 1-1,-1-1 1,0 1-1,1 0 1,-5 0-1,-5 1-8,0 1-1,0 0 1,0 0-1,0 1 1,0 1-1,1 0 0,-1 0 1,1 1-1,0 1 1,1 0-1,-1 1 1,1-1-1,0 2 1,-13 13-1,14-13 54,1 0 1,0 0-1,0 1 0,1 1 1,0-1-1,0 1 1,1 0-1,1 1 0,0-1 1,0 1-1,1 0 0,0 0 1,1 0-1,1 1 0,-3 15 1,5-24-118,0 0 0,0 1 0,0-1 1,1 0-1,-1 0 0,1 0 0,-1 0 0,1 0 1,0 1-1,0-1 0,0-1 0,1 1 0,-1 0 1,1 0-1,0 0 0,-1-1 0,1 1 1,1-1-1,-1 1 0,3 2 0,0-2-3,0 0 0,0 0 1,0 0-1,0-1 0,0 0 0,0 0 0,1 0 0,-1-1 1,1 1-1,10 0 0,1-1 75,1-1-1,0 0 1,0-1 0,-1-1 0,1-1-1,30-8 1,-27 4 56,0-2 1,0 1-1,-1-2 0,0-1 0,0-1 1,29-23-1,-42 30-37,0 0 0,-1-1-1,0 0 1,0-1 0,0 1 0,-1-1 0,0 0 0,0 0 0,-1 0 0,0-1-1,0 0 1,0 0 0,-1 0 0,-1 0 0,1 0 0,-1-1 0,-1 1 0,1-1-1,-2 1 1,1-14 0,-1 19-115,-1 1-1,0-1 0,0 0 1,1 1-1,-1-1 1,-1 1-1,1-1 1,0 1-1,-1-1 0,1 1 1,-1 0-1,0 0 1,0 0-1,0 0 1,0 0-1,0 0 0,0 0 1,0 0-1,-1 1 1,-2-2-1,0 0 49,-2 0 1,1 1-1,0-1 0,0 1 0,-1 0 1,1 1-1,-1 0 0,-12-1 1,14 2-419,-1 0 0,1 0 1,-1 0-1,0 1 1,1 0-1,-1 0 0,1 0 1,0 1-1,-1 0 1,-6 3-1,10-4-193,0 1 1,0-1-1,0 0 0,0 1 0,0-1 1,0 1-1,0 0 0,1-1 1,-1 1-1,1 0 0,-1 0 0,1 0 1,0 0-1,0 0 0,0 1 0,0-1 1,0 0-1,0 0 0,1 1 0,-1-1 1,1 0-1,0 1 0,-1 3 0,1 6-8904</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22.339"/>
    </inkml:context>
    <inkml:brush xml:id="br0">
      <inkml:brushProperty name="width" value="0.025" units="cm"/>
      <inkml:brushProperty name="height" value="0.025" units="cm"/>
    </inkml:brush>
  </inkml:definitions>
  <inkml:trace contextRef="#ctx0" brushRef="#br0">17 1 18930,'0'0'5958,"0"55"-4421,-5-23-256,1 3-672,0 2-385,3-1-192,-1-1 32,2-7-160,3-5-1570,11-11-640,3-11-929,-1-1-673,1-20-3779</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0.605"/>
    </inkml:context>
    <inkml:brush xml:id="br0">
      <inkml:brushProperty name="width" value="0.025" units="cm"/>
      <inkml:brushProperty name="height" value="0.025" units="cm"/>
    </inkml:brush>
  </inkml:definitions>
  <inkml:trace contextRef="#ctx0" brushRef="#br0">83 250 19026,'0'0'2242,"-13"66"1185,-1-28 65,3 1-1795,2-3-736,7-3-737,2-8-128,1-6-448,13-5-833,0-11-513,1-3-864,-5-2-1602,-5-19-2626</inkml:trace>
  <inkml:trace contextRef="#ctx0" brushRef="#br0" timeOffset="1">0 0 20948,'0'0'2338,"24"65"-2146,1-37-96,6-1-384,5-5-2050,3-1-2499,2-7-6982</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23.010"/>
    </inkml:context>
    <inkml:brush xml:id="br0">
      <inkml:brushProperty name="width" value="0.025" units="cm"/>
      <inkml:brushProperty name="height" value="0.025" units="cm"/>
    </inkml:brush>
  </inkml:definitions>
  <inkml:trace contextRef="#ctx0" brushRef="#br0">186 72 12908,'0'0'6711,"-1"-9"-4667,-4-27-282,5 35-1673,-1 0 0,0 1 0,1-1 0,-1 0-1,0 0 1,1 0 0,-1 0 0,0 0 0,0 1 0,0-1 0,0 0 0,0 1 0,0-1 0,0 1 0,0-1 0,0 1 0,0-1-1,0 1 1,0 0 0,0 0 0,0-1 0,0 1 0,-1 0 0,1 0 0,0 0 0,0 0 0,0 0 0,-2 1 0,-29 4 556,25-2-535,1 0 0,0 0-1,1 0 1,-1 1 0,0 0 0,1 0-1,0 0 1,0 0 0,0 1 0,1 0-1,-1 0 1,1 0 0,-4 8 0,6-11-105,1 0 0,0 1-1,0-1 1,0 0 0,0 0 0,1 0 0,-1 1 0,1-1 0,-1 0 0,1 1 0,0-1 0,0 1 0,0-1 0,0 0 0,0 1 0,0-1 0,1 1 0,-1-1 0,1 0 0,0 1 0,-1-1 0,1 0 0,0 0 0,0 0 0,1 0 0,-1 0 0,0 0 0,1 0 0,-1 0 0,1 0-1,0-1 1,0 1 0,-1 0 0,1-1 0,0 0 0,0 1 0,0-1 0,1 0 0,2 1 0,11 5 31,0 0 0,32 8-1,-37-13-65,1 1-1,-1 1 0,0 0 0,0 0 0,-1 1 0,1 0 0,-1 1 0,18 13 0,-26-17 20,0 0-1,-1 0 1,1-1 0,0 1-1,-1 0 1,1 0-1,-1 0 1,0 1 0,1-1-1,-1 0 1,0 0-1,-1 1 1,1-1-1,0 1 1,-1-1 0,1 0-1,-1 1 1,1-1-1,-1 1 1,0-1-1,-1 4 1,0-2 11,0 0 0,0 0 0,0-1-1,-1 1 1,0 0 0,0-1 0,0 1 0,0-1 0,0 1 0,-1-1-1,1 0 1,-4 3 0,-5 3 28,0 1 0,0-2 0,-1 1-1,0-1 1,-1-1 0,-16 7 0,19-9 138,-1-1 1,1-1-1,-1 1 1,0-1-1,0-1 1,0 0 0,0-1-1,0 0 1,-17-1-1,27 0-135,0 0 1,-1-1-1,1 1 0,-1 0 1,1-1-1,0 1 0,-1-1 0,1 1 1,0-1-1,-1 0 0,1 1 1,0-1-1,0 0 0,0 0 0,0 0 1,0 0-1,0 0 0,0 0 1,0 0-1,0 0 0,0-1 0,0 1 1,1 0-1,-2-3 0,1 1-14,0-1 1,0 0-1,1 0 0,-1 1 0,1-1 0,0 0 0,0 0 0,0 1 1,2-8-1,-1 3-31,1-1 0,1 0 0,-1 1 0,2-1 0,-1 1 0,1 0 0,0 0 0,6-7 0,7-4 10,1 2-1,0 0 1,1 2 0,1 0 0,42-24 0,-36 24 21,-1-1 0,-1-1 0,34-32-1,-57 48-10,1 0 0,0-1 0,0 1 0,-1-1 0,1 0-1,-1 0 1,0 1 0,0-1 0,1 0 0,-1 0 0,0 0 0,0 0-1,-1 0 1,1-1 0,0 1 0,-1 0 0,1 0 0,-1 0 0,0-4-1,0 4 6,-1 1-1,0 0 0,1-1 1,-1 1-1,0 0 0,0 0 1,0 0-1,0 0 0,0 0 0,0 0 1,0 0-1,0 0 0,0 0 1,-1 0-1,1 0 0,0 1 1,-1-1-1,1 1 0,0-1 1,-1 1-1,1-1 0,-2 1 1,-13-3 71,-1 0 1,1 2 0,0 0 0,-19 1 0,22 1-67,6-1-101,0-1-839,0 1 1,0 1-1,0-1 0,0 1 1,-11 3-1,17-4 640,-1 1 0,1 0 0,-1-1-1,1 1 1,-1 0 0,1 0 0,-1 0 0,1 0 0,0 0-1,0 0 1,0 0 0,0 0 0,-1 1 0,2-1 0,-1 0-1,0 1 1,0-1 0,0 1 0,1-1 0,-1 1 0,0-1-1,1 1 1,-1-1 0,1 1 0,0 0 0,0-1 0,0 1-1,0 0 1,0 1 0,0 4-8999</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23.446"/>
    </inkml:context>
    <inkml:brush xml:id="br0">
      <inkml:brushProperty name="width" value="0.025" units="cm"/>
      <inkml:brushProperty name="height" value="0.025" units="cm"/>
    </inkml:brush>
  </inkml:definitions>
  <inkml:trace contextRef="#ctx0" brushRef="#br0">121 1 13485,'0'0'15139,"-1"9"-14514,-1 5-459,-1 0-12,1 0 1,1 0 0,0 17 0,2-29-150,-1 0 0,1 0 0,0 0 0,0 0 0,0 0 0,0 0 0,0-1 0,0 1 1,0 0-1,1-1 0,-1 1 0,0-1 0,1 1 0,0-1 0,-1 0 0,1 0 0,0 0 0,0 1 0,-1-2 1,1 1-1,0 0 0,0 0 0,0-1 0,3 2 0,60 11-495,-47-11 15,-14-1 300,11 1-190,0 1 0,0 1 0,-1 0 0,1 1 0,13 6 0,-26-10 359,0 0 0,0 0 1,0 0-1,0 1 0,0-1 0,0 0 1,0 1-1,0-1 0,0 1 1,-1 0-1,1 0 0,-1 0 0,1-1 1,-1 1-1,0 0 0,0 1 0,0-1 1,0 0-1,0 0 0,0 0 1,0 1-1,-1-1 0,1 0 0,-1 1 1,0-1-1,0 0 0,0 1 1,0-1-1,0 1 0,0-1 0,0 0 1,-1 1-1,0-1 0,1 0 1,-1 1-1,0-1 0,0 0 0,0 0 1,0 0-1,0 0 0,-3 3 0,-2 4 237,-1 0 0,0-1 0,0 0 0,-1 0 0,0-1 0,-1 0 0,0 0 0,0-1 0,0 0 0,-12 6 0,-5 1 389,-1-2-1,-45 15 0,61-23-477,0 0 1,0 0-1,-1-1 0,1-1 0,-1 1 0,1-2 0,-17-1 0,27 1-185,-1 0-1,1 0 1,0-1-1,-1 1 1,1-1-1,0 1 1,0-1-1,-1 1 1,1-1-1,0 0 1,0 0-1,0 0 1,0 0-1,0 0 1,0 0-1,0 0 1,0 0-1,0 0 1,0 0-1,1 0 1,-1 0-1,0-1 1,1 1-1,-1 0 1,1 0-1,0-1 1,-1 1-1,1 0 1,0-3-1,-2-48-4179,3 32 1915,1-33-4808,5-6-4933</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23.804"/>
    </inkml:context>
    <inkml:brush xml:id="br0">
      <inkml:brushProperty name="width" value="0.025" units="cm"/>
      <inkml:brushProperty name="height" value="0.025" units="cm"/>
    </inkml:brush>
  </inkml:definitions>
  <inkml:trace contextRef="#ctx0" brushRef="#br0">0 0 16944,'0'0'4901,"63"10"-2019,-21-5-992,14-1-416,6-3-994,4-1-352,2 0-2402,1-8-5349</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41.958"/>
    </inkml:context>
    <inkml:brush xml:id="br0">
      <inkml:brushProperty name="width" value="0.025" units="cm"/>
      <inkml:brushProperty name="height" value="0.025" units="cm"/>
    </inkml:brush>
  </inkml:definitions>
  <inkml:trace contextRef="#ctx0" brushRef="#br0">0 222 2338,'0'0'12033,"14"-3"-8734,69-9-2821,0 4 1,161 6-1,-129 3-402,140 0-53,654-19 1091,730-61 1566,-585 63-2489,1246 2 1790,-69-7-843,-1124 11 1893,-962 10-3116,-122-3-354,-12-11-5874,-7 7 2922,9-9-5695</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29.297"/>
    </inkml:context>
    <inkml:brush xml:id="br0">
      <inkml:brushProperty name="width" value="0.025" units="cm"/>
      <inkml:brushProperty name="height" value="0.025" units="cm"/>
    </inkml:brush>
  </inkml:definitions>
  <inkml:trace contextRef="#ctx0" brushRef="#br0">207 35 8840,'0'0'16485,"-3"-6"-15828,2 4-630,1 1 1,-1-1-1,0 0 0,0 0 1,0 1-1,0-1 0,-1 1 1,1-1-1,0 1 0,-1-1 1,1 1-1,-1 0 0,1-1 1,-1 1-1,1 0 0,-1 0 1,0 0-1,-2-1 0,1 2-13,1 0-1,-1-1 1,0 1 0,1 0-1,-1 0 1,1 0-1,-1 1 1,1-1-1,-1 1 1,1-1-1,-1 1 1,1 0 0,-1 0-1,1 0 1,0 0-1,-1 0 1,-3 3-1,-6 4 122,0 1 1,1 0-1,0 1 0,0 0 0,-15 19 0,21-23-25,0 1 1,0 0-1,1 0 1,0 1-1,0-1 0,0 1 1,1-1-1,1 1 1,-1 0-1,1 1 0,-1 9 1,3-17-97,0 0 1,0 0-1,0 0 1,0 0-1,0 0 1,0 0-1,0 0 1,0 0 0,0 0-1,1 0 1,-1 0-1,0 0 1,1 0-1,-1 0 1,1-1-1,-1 1 1,1 0-1,0 0 1,-1 0 0,1-1-1,0 1 1,-1 0-1,1-1 1,0 1-1,1 1 1,1-1 10,0 0 0,-1 0 0,1 0 0,0-1 1,-1 1-1,1-1 0,0 1 0,0-1 0,4 0 0,3-1 54,1 0 0,-1-1 0,0 0 1,14-4-1,-10 1-33,-1 0 1,0-1 0,0-1-1,-1 0 1,1-1 0,18-16 0,-26 20 0,0 0 0,0 0 1,-1-1-1,0 0 0,0 1 1,0-2-1,0 1 1,-1 0-1,0-1 0,0 0 1,-1 1-1,1-1 1,-1 0-1,0-1 0,-1 1 1,0 0-1,1-10 0,-2 15-44,0 0 0,-1 0-1,1 0 1,-1 0-1,1 0 1,-1 0 0,1 1-1,-1-1 1,1 0 0,-1 0-1,0 1 1,0-1-1,1 0 1,-1 1 0,0-1-1,0 1 1,0-1-1,0 1 1,1 0 0,-1-1-1,0 1 1,0 0 0,0-1-1,0 1 1,0 0-1,0 0 1,0 0 0,0 0-1,0 0 1,0 0-1,0 0 1,0 0 0,0 0-1,0 1 1,0-1-1,0 0 1,0 0 0,-1 1-1,-2 0-197,1 0 0,-1-1 0,0 2 0,0-1-1,1 0 1,-1 1 0,0-1 0,-6 5 0,-2 14-3813,11-19 3517,1 0-1,0 0 1,-1 0-1,1 0 1,0 1-1,0-1 1,-1 0-1,1 0 1,0 0-1,0 0 1,1 0-1,-1 1 1,0-1-1,0 0 1,0 0-1,1 0 1,-1 0-1,1 2 1,8 5-5120</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29.640"/>
    </inkml:context>
    <inkml:brush xml:id="br0">
      <inkml:brushProperty name="width" value="0.025" units="cm"/>
      <inkml:brushProperty name="height" value="0.025" units="cm"/>
    </inkml:brush>
  </inkml:definitions>
  <inkml:trace contextRef="#ctx0" brushRef="#br0">118 0 13613,'0'0'6374,"-26"51"-3523,11-29-737,-1 6 128,0-1-833,2-1-768,3-1-449,2-2-96,2-3-32,3-2-32,4-5 0,0-3-512,0-1-1314,5-5-1089,8-4-896,-1 0-1635,4-17-5860</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30.129"/>
    </inkml:context>
    <inkml:brush xml:id="br0">
      <inkml:brushProperty name="width" value="0.025" units="cm"/>
      <inkml:brushProperty name="height" value="0.025" units="cm"/>
    </inkml:brush>
  </inkml:definitions>
  <inkml:trace contextRef="#ctx0" brushRef="#br0">184 1 18097,'0'0'2061,"-11"4"138,-1 1-1655,0 1-1,0 1 1,0 0-1,1 1 1,0 0 0,-11 11-1,18-16-446,0 1-1,-1-1 0,2 1 1,-1 1-1,0-1 1,1 0-1,0 1 0,0 0 1,0-1-1,1 1 1,0 0-1,0 0 0,0 1 1,0-1-1,1 0 1,0 1-1,0-1 0,0 1 1,1-1-1,0 12 1,0-16-96,1 0 0,0 0-1,-1 0 1,1 1 0,0-1 0,-1 0 0,1 0 0,0 0 0,0 0 0,0 0 0,0-1 0,0 1 0,0 0 0,0 0 0,0-1-1,1 1 1,-1 0 0,0-1 0,0 1 0,1-1 0,0 1 0,36 7 60,-24-5-73,32 5-528,-34-6 328,0-1 0,0 2 0,0 0 0,0 0 0,0 1 0,-1 0-1,15 8 1,-25-11 206,0 0-1,0-1 0,0 1 0,0 0 0,0-1 1,-1 1-1,1 0 0,0 0 0,0 0 1,-1 0-1,1 0 0,0 0 0,-1 0 0,1 0 1,-1 0-1,1 0 0,-1 0 0,0 0 1,1 0-1,-1 0 0,0 0 0,0 0 1,0 1-1,0-1 0,0 0 0,0 1 0,0 1 13,-1-1-1,0 1 1,0-1-1,0 0 1,0 1-1,-1-1 0,1 0 1,0 0-1,-1 0 1,0 0-1,-2 2 1,-5 5 66,-1 0 0,-1-1 0,-15 9 0,26-17-72,-13 9 394,0-1-1,-1 0 1,0-1-1,0-1 1,0 0 0,-1-1-1,1-1 1,-1 0-1,-1-1 1,-19 2 0,34-5-377,0 0 1,0 0-1,0 0 1,0 0 0,0 0-1,0 0 1,1 0-1,-1-1 1,0 1 0,0 0-1,0 0 1,0-1 0,1 1-1,-1-1 1,0 1-1,0-1 1,1 1 0,-1-1-1,0 1 1,1-1-1,-1 1 1,0-1 0,1 0-1,-1 0 1,1 1-1,-1-1 1,1 0 0,-1 0-1,1 1 1,0-1 0,-1 0-1,1 0 1,0 0-1,0 0 1,0 0 0,0 1-1,0-1 1,-1 0-1,2 0 1,-1 0 0,0 0-1,0 0 1,0 0 0,0 0-1,0 1 1,1-1-1,-1 0 1,1-1 0,0-3-38,1 1 0,0 0 0,0 0 0,0 0 0,0 0 0,0 0 0,1 0 0,5-5 0,7-4-76,1 1 1,1 1-1,0 0 1,1 2-1,0 0 0,29-11 1,-30 15 52,-1-2 1,0 0-1,0-1 1,-1 0-1,0-1 1,0-1-1,-1 0 1,0-1-1,14-16 0,-26 25 65,1-1 0,-1 1 0,0-1 0,-1 0 0,1 0 0,0 1 0,-1-1 0,0 0 0,1 0 0,-1-1 0,0 1 0,-1 0 0,1 0 0,-1 0 0,1-1-1,-1 1 1,0 0 0,0 0 0,0-1 0,-1 1 0,1 0 0,-2-5 0,0 5 23,1 0 0,-1-1 1,0 1-1,0 0 0,0 1 0,-1-1 1,1 0-1,-1 1 0,0-1 0,1 1 1,-1 0-1,0 0 0,0 0 0,0 0 1,-1 1-1,1-1 0,0 1 0,-1 0 1,-5-2-1,-3 0-31,0 0 0,-1 1 0,1 0 0,-1 1 0,1 1 0,-1 0 0,1 0 0,-1 1 0,1 1 1,-16 4-1,16 2-1608,17-1-3013,22-2-3654,-2-5 1364</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30.505"/>
    </inkml:context>
    <inkml:brush xml:id="br0">
      <inkml:brushProperty name="width" value="0.025" units="cm"/>
      <inkml:brushProperty name="height" value="0.025" units="cm"/>
    </inkml:brush>
  </inkml:definitions>
  <inkml:trace contextRef="#ctx0" brushRef="#br0">105 0 18065,'0'0'11622,"-4"9"-11585,0-1-82,-1 5 92,-1-1 0,1 1 0,-4 21 0,8-32-71,1 0 0,-1 0 1,0 0-1,1 1 0,0-1 1,0 0-1,0 0 0,0 1 1,0-1-1,0 0 1,0 0-1,1 1 0,-1-1 1,1 0-1,-1 0 0,1 0 1,0 0-1,0 0 0,0 0 1,0 0-1,1 0 1,-1 0-1,0 0 0,1-1 1,-1 1-1,1 0 0,0-1 1,-1 0-1,1 1 0,0-1 1,2 1-1,46 9-1910,-44-11 1823,-1 1 0,1-1 0,0 1 0,0 0 0,-1 1 0,1 0-1,-1 0 1,1 0 0,-1 0 0,0 1 0,6 3 0,-10-4 132,0-1 1,0 0-1,-1 1 0,1-1 1,0 0-1,-1 1 0,1-1 1,-1 1-1,1-1 0,-1 1 1,0-1-1,0 1 0,0 0 0,0-1 1,0 1-1,0-1 0,0 1 1,0-1-1,-1 1 0,1-1 1,0 1-1,-1-1 0,1 1 1,-1-1-1,0 1 0,0-1 0,1 0 1,-1 1-1,0-1 0,0 0 1,-1 2-1,-35 37 658,36-39-673,-10 8 376,0 0 0,-1 0 1,0-1-1,-15 8 0,23-14-236,0 1 0,0-1 0,-1 0 0,1-1 0,-1 1 0,1-1 0,-1 0 0,0 0 0,1 0 0,-1-1 0,0 0 0,0 0 0,0 0 0,1 0 0,-1-1 0,-7-1 0,11 1-183,-1 0 0,1 0 0,0 0 0,0 0 1,0-1-1,0 1 0,0 0 0,0 0 0,0-1 0,0 1 0,0 0 0,0-1 0,1 1 0,-1-1 0,1 1 0,-1-1 0,1 0 0,-1 1 0,1-1 0,0 1 0,0-3 0,-1-43-3691,1 35 1885,0-29-4366,0-5-2231</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30.865"/>
    </inkml:context>
    <inkml:brush xml:id="br0">
      <inkml:brushProperty name="width" value="0.025" units="cm"/>
      <inkml:brushProperty name="height" value="0.025" units="cm"/>
    </inkml:brush>
  </inkml:definitions>
  <inkml:trace contextRef="#ctx0" brushRef="#br0">0 10 12908,'0'0'6727,"67"8"-4005,-34-5-736,0-2 128,1-1-544,2 0-962,0 0-512,-4-2-704,0-5-3172,2-6-5637</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34.897"/>
    </inkml:context>
    <inkml:brush xml:id="br0">
      <inkml:brushProperty name="width" value="0.025" units="cm"/>
      <inkml:brushProperty name="height" value="0.025" units="cm"/>
    </inkml:brush>
  </inkml:definitions>
  <inkml:trace contextRef="#ctx0" brushRef="#br0">1 42 12236,'0'0'19634,"33"-41"-29307,-25 41-1121</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0.966"/>
    </inkml:context>
    <inkml:brush xml:id="br0">
      <inkml:brushProperty name="width" value="0.025" units="cm"/>
      <inkml:brushProperty name="height" value="0.025" units="cm"/>
    </inkml:brush>
  </inkml:definitions>
  <inkml:trace contextRef="#ctx0" brushRef="#br0">192 1 16432,'0'0'8610,"-9"1"-6085,-6 3-1869,1 0 0,0 0 0,0 1-1,-25 13 1,31-14-495,1 1-1,-1-1 1,1 1-1,-1 1 1,1-1-1,1 1 1,-1 0 0,1 1-1,0 0 1,-9 14-1,15-21-199,0 1-1,-1-1 1,1 0 0,0 1-1,0-1 1,0 1 0,0-1-1,0 0 1,0 1-1,0-1 1,0 1 0,0-1-1,0 1 1,0-1 0,0 0-1,0 1 1,0-1 0,0 1-1,0-1 1,0 0-1,0 1 1,1-1 0,-1 1-1,0-1 1,0 0 0,0 1-1,1-1 1,-1 0-1,0 1 1,1-1 0,-1 0-1,0 1 1,1-1 0,-1 0-1,0 0 1,1 1-1,-1-1 1,0 0 0,1 0-1,-1 0 1,1 0 0,-1 1-1,0-1 1,1 0 0,-1 0-1,1 0 1,-1 0-1,1 0 1,-1 0 0,0 0-1,1 0 1,33 0-478,-22 0 230,9 0 82,6 0-474,0 1-1,0 2 0,0 0 1,50 14-1,-75-17 703,-1 1 0,1-1-1,0 1 1,-1-1 0,1 1 0,-1-1-1,1 1 1,-1 0 0,0 0-1,1 0 1,-1 0 0,0 0 0,1 0-1,-1 0 1,0 0 0,0 0 0,0 1-1,0-1 1,0 0 0,0 1 0,-1-1-1,1 1 1,0-1 0,-1 1 0,1-1-1,0 4 1,-1-3 61,-1 0 1,0 1-1,1-1 1,-1 1-1,0-1 0,0 0 1,0 1-1,0-1 1,0 0-1,-1 0 1,1 0-1,-1 0 0,1 0 1,-1 0-1,-2 2 1,-9 7 406,0 0 0,-1-1 0,-27 15 0,-16 4-1836,46-25 72,1-1-1,0 0 1,-21 4 0,0-6-8443</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35.384"/>
    </inkml:context>
    <inkml:brush xml:id="br0">
      <inkml:brushProperty name="width" value="0.025" units="cm"/>
      <inkml:brushProperty name="height" value="0.025" units="cm"/>
    </inkml:brush>
  </inkml:definitions>
  <inkml:trace contextRef="#ctx0" brushRef="#br0">0 362 15727,'0'0'13058,"14"-6"-12060,23-17-765,-2-2-1,-1-1 1,-1-1 0,48-52 0,10-27-160,-34 36 3,-58 97-460,-6-3 414,-1-1 1,-1-1-1,-22 39 0,21-42-48,0-1-1,2 1 1,0 1-1,1 0 1,-7 31-1,14-50-81,-1 0 0,1 0 0,0-1 0,0 1-1,0 0 1,0-1 0,0 1 0,0 0-1,0-1 1,0 1 0,0 0 0,0 0 0,1-1-1,-1 1 1,0 0 0,0-1 0,1 1-1,-1 0 1,0-1 0,1 1 0,-1-1 0,0 1-1,1-1 1,-1 1 0,1-1 0,-1 1 0,1-1-1,0 1 1,-1-1 0,2 1 0,23-1-3588,-18-2 2089,1 0-1,-1-1 0,0 0 0,13-8 1,12-11-5298</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35.726"/>
    </inkml:context>
    <inkml:brush xml:id="br0">
      <inkml:brushProperty name="width" value="0.025" units="cm"/>
      <inkml:brushProperty name="height" value="0.025" units="cm"/>
    </inkml:brush>
  </inkml:definitions>
  <inkml:trace contextRef="#ctx0" brushRef="#br0">127 33 10474,'0'0'16480,"-9"4"-15402,2-1-995,1 0 0,0 0 0,-1 1-1,2 0 1,-1 0 0,0 0 0,1 1 0,0 0 0,0 0 0,0 0 0,1 0-1,0 1 1,0 0 0,0 0 0,1 0 0,0 0 0,0 1 0,-2 6 0,0-2 11,1 0 0,0 0 0,1 0 1,0 1-1,1-1 0,-1 15 0,3-24-83,0 0 0,0 0 0,0 1 0,0-1 0,0 0 0,0 1-1,1-1 1,-1 0 0,1 0 0,-1 0 0,1 1 0,0-1 0,0 0 0,0 0-1,0 0 1,0 0 0,1 0 0,-1-1 0,0 1 0,1 0 0,0-1 0,-1 1-1,1 0 1,0-1 0,0 0 0,0 0 0,0 1 0,0-1 0,0 0 0,0 0 0,0-1-1,0 1 1,0 0 0,1-1 0,-1 1 0,0-1 0,4 0 0,3 0 19,0-1 1,0 0-1,0 0 0,0-1 1,-1 0-1,1-1 1,0 0-1,-1 0 0,0-1 1,0 0-1,0-1 1,0 0-1,0 0 1,-1 0-1,0-1 0,0 0 1,-1 0-1,11-14 1,-10 12 55,0 0 0,-1-1 0,0 1-1,0-1 1,-1 0 0,0-1 0,-1 1 0,0-1 0,-1 0 0,1 0 0,-2 0 0,0 0 0,0-1 0,-1 1 0,0 0 0,-1-16 0,0 25-83,-1-1 0,0 0 0,0 0 0,0 1 0,0-1 0,0 0 0,0 1 0,-1-1 1,1 1-1,0-1 0,-1 1 0,1 0 0,-1 0 0,1-1 0,-1 1 0,0 0 0,0 0 0,1 1 0,-1-1 0,0 0 0,0 1 0,0-1 1,0 1-1,0-1 0,0 1 0,0 0 0,0 0 0,0 0 0,0 0 0,-2 1 0,-2-2-75,0 1-1,-1 1 1,1-1-1,0 1 1,0 0-1,1 1 1,-1-1-1,0 1 1,-6 3-1,8-2-211,1-1 1,-1 1-1,0 0 0,1 0 1,0 0-1,-1 0 0,1 1 1,1-1-1,-4 5 0,-5 23-8090,11-17 1878</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36.083"/>
    </inkml:context>
    <inkml:brush xml:id="br0">
      <inkml:brushProperty name="width" value="0.025" units="cm"/>
      <inkml:brushProperty name="height" value="0.025" units="cm"/>
    </inkml:brush>
  </inkml:definitions>
  <inkml:trace contextRef="#ctx0" brushRef="#br0">241 1 20307,'0'0'4266,"-6"9"-2531,-66 104 1431,-80 139-556,142-228-2551,10-16-609,7-17-860,19-41-4930,-13 13-981,-1-6-6254</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36.409"/>
    </inkml:context>
    <inkml:brush xml:id="br0">
      <inkml:brushProperty name="width" value="0.025" units="cm"/>
      <inkml:brushProperty name="height" value="0.025" units="cm"/>
    </inkml:brush>
  </inkml:definitions>
  <inkml:trace contextRef="#ctx0" brushRef="#br0">117 24 17136,'0'0'2130,"-10"1"1111,1 0-2568,1 0 1,-1 1-1,1 0 1,-1 1-1,1 0 1,-11 6-1,16-8-539,1 0 0,0 0 0,0 0-1,0 0 1,-1 1 0,2-1 0,-1 1-1,0 0 1,0-1 0,0 1 0,1 0-1,-1 0 1,1 0 0,-1 0 0,1 0-1,0 1 1,0-1 0,0 0 0,0 0-1,0 1 1,1-1 0,-1 1 0,1-1-1,0 1 1,-1-1 0,1 1 0,0-1-1,0 0 1,0 1 0,1-1-1,-1 1 1,1-1 0,1 4 0,-2-5-105,1 0 1,0 1-1,0-1 0,0 0 1,0-1-1,0 1 1,0 0-1,0 0 0,1 0 1,-1-1-1,0 1 1,0 0-1,0-1 0,1 1 1,-1-1-1,0 0 1,1 1-1,-1-1 1,0 0-1,1 0 0,-1 0 1,3 0-1,37-1 144,-34 1-120,-2-1-48,0 0 0,1 0 0,-1 0 1,0 0-1,0-1 0,0 0 0,0 0 0,-1 0 0,1-1 0,0 0 1,-1 1-1,0-2 0,6-4 0,-8 6-4,0 0 0,0 0 0,0 0 0,0 0 0,0-1 0,-1 1-1,1-1 1,-1 1 0,1-1 0,-1 0 0,0 1 0,0-1 0,0 0 0,-1 0 0,1 0 0,-1 0 0,1 0 0,-1 0 0,0 0-1,0 0 1,0 1 0,-1-1 0,1 0 0,-1 0 0,-1-5 0,1 6-15,0 1 1,0-1-1,0 0 0,0 1 1,-1-1-1,1 1 0,-1 0 1,1 0-1,-1-1 0,1 1 1,-1 0-1,0 0 0,1 0 1,-1 1-1,0-1 0,0 0 1,0 1-1,0-1 0,1 1 1,-1-1-1,0 1 0,0 0 1,0 0-1,0 0 0,0 0 1,0 0-1,0 0 0,-3 2 1,1-2-39,0 1 0,-1-1-1,1 1 1,0 0 0,0 1 0,1-1 0,-1 1 0,0-1 0,0 1 0,1 1 0,-1-1 0,-5 5 0,4-1-291,1 0 1,1 0-1,-1 1 1,1-1-1,0 1 1,1 0-1,-1-1 1,1 1-1,1 0 1,-1 0-1,1 1 1,0 11-1,1-14-491,0 0-1,0 0 1,0 0-1,1 0 1,0 0-1,0-1 1,0 1-1,1 0 0,-1 0 1,1-1-1,5 9 1,10 10-5983</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36.782"/>
    </inkml:context>
    <inkml:brush xml:id="br0">
      <inkml:brushProperty name="width" value="0.025" units="cm"/>
      <inkml:brushProperty name="height" value="0.025" units="cm"/>
    </inkml:brush>
  </inkml:definitions>
  <inkml:trace contextRef="#ctx0" brushRef="#br0">95 8 18257,'0'0'5056,"-7"9"-3711,4-4-1236,-15 19 1394,-22 41 1,36-58-1403,0 0 0,1 0 0,0 0 0,0 0 1,1 0-1,0 0 0,0 1 0,1-1 0,-1 1 1,2 0-1,-1-1 0,1 1 0,1 9 0,0-16-78,0 0 0,-1 0-1,1 0 1,0 0-1,0-1 1,0 1 0,0 0-1,0-1 1,0 1-1,0-1 1,0 1 0,0-1-1,0 1 1,0-1-1,0 0 1,0 1 0,0-1-1,1 0 1,-1 0-1,0 0 1,0 0 0,0 0-1,0 0 1,0 0-1,1 0 1,0-1 0,34-6 509,-27 3-425,0 0 1,0-1-1,-1 0 0,0-1 1,0 0-1,0 0 1,0-1-1,-1 0 1,0 0-1,-1 0 0,8-12 1,-9 13-37,-1-1 1,0 1 0,-1-1-1,1 1 1,-1-1-1,-1 0 1,1-1-1,-1 1 1,0 0 0,-1-1-1,0 1 1,0-1-1,-1 1 1,1-1-1,-3-11 1,2 18-72,-1-1 0,1 1 0,-1 0 0,0 0 0,1 0 0,-1 0 0,0 0 0,0 1 0,0-1 0,0 0 0,0 0 0,0 0 0,0 1 0,0-1 0,0 1 0,0-1 0,0 1 0,0-1 0,-1 1 0,1 0 0,0-1 0,0 1 0,-1 0 0,1 0 0,0 0 0,0 0 0,0 0 0,-1 0 0,1 0 0,0 0 0,0 1 0,-1-1 0,-1 1 0,-1 0 0,-1 0 0,1 0 0,-1 0 0,1 0 0,0 1 0,-1 0 0,1 0 0,-4 3 0,5-3-249,0 1 1,1-1-1,-1 1 1,1 0-1,0-1 1,0 1-1,0 0 0,0 1 1,0-1-1,1 0 1,-1 0-1,1 1 1,0-1-1,0 1 0,-1 5 1,5 0-6297,12-8-5546</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40.524"/>
    </inkml:context>
    <inkml:brush xml:id="br0">
      <inkml:brushProperty name="width" value="0.025" units="cm"/>
      <inkml:brushProperty name="height" value="0.025" units="cm"/>
    </inkml:brush>
  </inkml:definitions>
  <inkml:trace contextRef="#ctx0" brushRef="#br0">1 1 9289,'0'0'16410,"4"3"-15882,-2 0-448,0 0 0,0 0 0,-1 0-1,1 0 1,0 0 0,-1 0-1,0 0 1,0 1 0,0-1-1,0 0 1,0 1 0,-1-1-1,1 1 1,-1-1 0,0 0 0,-1 5-1,-7 70 1073,2-26-1032,6 58 683,2-75-3873,-2 0-5633,-9-38-6843</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40.897"/>
    </inkml:context>
    <inkml:brush xml:id="br0">
      <inkml:brushProperty name="width" value="0.025" units="cm"/>
      <inkml:brushProperty name="height" value="0.025" units="cm"/>
    </inkml:brush>
  </inkml:definitions>
  <inkml:trace contextRef="#ctx0" brushRef="#br0">1 1 11147,'0'0'9064,"65"15"-7558,-25-4-417,10-2-193,8-1-415,9-5-353,0-3-576,-5 0-4037,-7-11-8775</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43.935"/>
    </inkml:context>
    <inkml:brush xml:id="br0">
      <inkml:brushProperty name="width" value="0.025" units="cm"/>
      <inkml:brushProperty name="height" value="0.025" units="cm"/>
    </inkml:brush>
  </inkml:definitions>
  <inkml:trace contextRef="#ctx0" brushRef="#br0">0 287 15855,'0'0'5450,"11"-3"-4222,10-3-875,-1-1-1,0-1 0,-1 0 0,0-2 0,32-20 1,98-78 15,-91 65-229,26-21 1063,-84 64-1188,1 1 1,-1-1-1,0 0 1,0 0-1,0 0 1,1 0 0,-1 0-1,0 0 1,0 1-1,0-1 1,1 0-1,-1 0 1,0 0-1,0 0 1,0 1 0,0-1-1,1 0 1,-1 0-1,0 0 1,0 1-1,0-1 1,0 0-1,0 0 1,0 1 0,0-1-1,0 0 1,0 0-1,0 1 1,0-1-1,0 0 1,0 0 0,0 1-1,0-1 1,0 0-1,0 0 1,0 1-1,0-1 1,0 0-1,0 0 1,0 0 0,-1 1-1,1-1 1,0 0-1,0 0 1,0 0-1,0 1 1,0-1-1,-1 0 1,1 0 0,0 0-1,0 0 1,0 1-1,-1-1 1,1 0-1,-53 103-104,40-82 87,1 0 0,1 1 0,1 0 0,1 1 0,0 0 0,2 0 0,1 1 0,-4 29 0,10-51-114,-1 1 0,1-1 0,0 0 0,0 0 0,0 1-1,0-1 1,0 0 0,0 1 0,1-1 0,-1 0 0,1 0 0,0 0 0,-1 1 0,1-1 0,0 0 0,0 0 0,0 0 0,1 0 0,-1 0 0,0-1-1,1 1 1,-1 0 0,1 0 0,0-1 0,-1 1 0,1-1 0,0 0 0,0 0 0,0 1 0,0-1 0,0 0 0,0 0 0,0-1 0,1 1-1,-1 0 1,0-1 0,3 1 0,2-1-577,0 0 1,0 0-1,0 0 0,0-1 0,0 0 0,0-1 0,0 1 1,0-2-1,0 1 0,11-6 0,33-21-6032</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44.279"/>
    </inkml:context>
    <inkml:brush xml:id="br0">
      <inkml:brushProperty name="width" value="0.025" units="cm"/>
      <inkml:brushProperty name="height" value="0.025" units="cm"/>
    </inkml:brush>
  </inkml:definitions>
  <inkml:trace contextRef="#ctx0" brushRef="#br0">203 0 15855,'0'0'2760,"-9"5"-449,-7 5-1918,1 0 0,1 1 0,0 1 0,0 0-1,1 1 1,1 0 0,-12 16 0,16-18-235,-1 0 0,2 1 1,0-1-1,0 2 1,1-1-1,0 1 0,1 0 1,1 0-1,0 0 1,-4 23-1,8-35-145,0 1-1,0-1 0,0 1 1,0-1-1,0 0 1,0 1-1,0-1 1,1 1-1,-1-1 0,0 0 1,1 1-1,-1-1 1,1 0-1,0 1 1,-1-1-1,1 0 0,0 0 1,0 0-1,0 0 1,0 1-1,0-1 1,0 0-1,0-1 0,0 1 1,1 1-1,1 0 38,0-1 0,1 0 0,-1 0 0,0 0 0,0 0 0,1 0 0,-1-1 0,0 0 0,1 1 0,4-2 0,3 1 67,0-2-1,0 1 0,0-1 0,0-1 1,0 0-1,10-5 0,-8 2-82,0-1 0,0-1 0,-1 0 0,0 0 0,0-1 0,-1-1 0,0 0 0,-1 0 0,11-15 0,-15 17 25,0 0-1,0-1 1,-1 0 0,-1 0 0,1 0 0,-1-1 0,-1 1 0,0-1-1,0 0 1,-1 0 0,0 0 0,-1 0 0,0-20 0,-1 28-46,0 1 1,0-1 0,0 1 0,0-1-1,0 1 1,0-1 0,-1 1-1,1-1 1,-1 1 0,1-1 0,-1 1-1,1 0 1,-1-1 0,0 1-1,0 0 1,0 0 0,0-1-1,0 1 1,0 0 0,0 0 0,0 0-1,0 0 1,0 0 0,0 1-1,-1-1 1,1 0 0,0 0-1,-1 1 1,1-1 0,-1 1 0,1-1-1,-1 1 1,1 0 0,0-1-1,-1 1 1,1 0 0,-1 0-1,1 0 1,-1 0 0,1 1 0,-1-1-1,-2 1 1,0-1-25,-1 2 0,1-1 0,-1 0 1,1 1-1,-1 0 0,1 0 0,0 0 0,0 0 0,0 1 1,0 0-1,0 0 0,-5 6 0,6-6-54,0 0-1,1 0 1,0 1-1,0-1 1,0 1-1,0 0 1,0 0 0,1 0-1,0 0 1,0 0-1,0 0 1,0 0-1,0 5 1,1-7-131,0-1 1,0 1-1,0 0 1,0 0-1,1 0 0,-1 0 1,1-1-1,-1 1 1,1 0-1,0-1 0,0 1 1,-1 0-1,1-1 1,0 1-1,1-1 1,-1 1-1,0-1 0,0 0 1,1 1-1,-1-1 1,0 0-1,1 0 1,-1 0-1,1 0 0,0 0 1,-1 0-1,1 0 1,0-1-1,-1 1 1,1-1-1,3 1 0,14 3-2346,0-2 1,1 0-1,-1-1 0,1-1 0,33-5 0,7-6 1079</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44.606"/>
    </inkml:context>
    <inkml:brush xml:id="br0">
      <inkml:brushProperty name="width" value="0.025" units="cm"/>
      <inkml:brushProperty name="height" value="0.025" units="cm"/>
    </inkml:brush>
  </inkml:definitions>
  <inkml:trace contextRef="#ctx0" brushRef="#br0">299 8 13805,'0'0'3924,"-15"0"-1138,0 1-2423,-1 0-1,1 1 1,0 1-1,-1 0 1,1 1-1,1 1 1,-1 0-1,1 1 1,-17 9-1,14-5 179,1 1 0,0 1 0,-15 14 1,27-24-472,1 1 1,0 0 0,0 0 0,1 0-1,-1 0 1,1 0 0,-1 1 0,1-1-1,0 1 1,0-1 0,1 1 0,-1 0-1,1 0 1,0-1 0,0 1 0,0 0-1,0 0 1,1 0 0,-1 1 0,1-1-1,1 6 1,-1-8-67,1-1-1,-1 1 1,1-1-1,0 1 1,0-1-1,0 0 1,0 1-1,0-1 1,0 0-1,0 0 1,0 0-1,0 1 1,1-1-1,-1-1 0,0 1 1,1 0-1,-1 0 1,1 0-1,-1-1 1,1 1-1,-1-1 1,1 1-1,-1-1 1,4 1-1,43 2 158,-38-3-115,19 0 37,-1-2 0,1 0 1,-1-2-1,45-12 0,-58 11-59,0 0 0,0 0-1,-1-1 1,1-1 0,-2-1 0,1 0 0,-1-1-1,0 0 1,-1-1 0,12-12 0,-22 20 0,1 0 0,-1 0 0,0-1 0,0 1 0,0-1 0,0 0 0,-1 0 0,1 1 0,-1-1 0,1 0 0,-1 0 1,0 0-1,0-1 0,-1 1 0,1 0 0,0 0 0,-1 0 0,0-1 0,0-3 0,-1 5 10,0 0 0,1 0 1,-1 0-1,-1 0 0,1 0 0,0 0 0,0 0 0,-1 0 1,1 1-1,-1-1 0,1 0 0,-1 1 0,0-1 0,0 1 1,1 0-1,-1 0 0,0-1 0,0 1 0,0 0 0,-1 1 1,1-1-1,0 0 0,0 1 0,0-1 0,-1 1 0,-3-1 1,-21-3 3,-56-1 0,71 5-86,0 0-1,0 1 1,0 1 0,-1 0 0,2 0-1,-24 9 1,24-3-206,6-3-1842,19-2-16016</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1.592"/>
    </inkml:context>
    <inkml:brush xml:id="br0">
      <inkml:brushProperty name="width" value="0.025" units="cm"/>
      <inkml:brushProperty name="height" value="0.025" units="cm"/>
    </inkml:brush>
  </inkml:definitions>
  <inkml:trace contextRef="#ctx0" brushRef="#br0">0 474 17521,'0'0'8835,"4"-9"-7549,61-115 649,18-40-724,-76 145-1097,0 0 1,-1 0-1,0-1 0,-2 0 0,-1 0 0,2-39 0,-15 96-733,7 21 635,1 1 1,3-1-1,3 0 1,2 0-1,3 0 1,2-1-1,3 0 1,3-1-1,1 0 1,34 68-1,-41-102 39,26 66-127,-35-81 143,0-1 0,-1 1 0,1 0-1,-1 0 1,-1 0 0,1 0 0,-1 0 0,0 0 0,-1-1 0,0 1-1,-1 8 1,1-13-54,0 1 0,-1 0 0,1-1 1,0 1-1,-1 0 0,0-1 0,0 0 0,1 1 0,-1-1 0,-1 0 0,1 0 0,0 0 0,0 0 0,-1-1 0,1 1 0,-1-1 1,1 1-1,-1-1 0,0 0 0,0 0 0,1 0 0,-1 0 0,0-1 0,0 1 0,0-1 0,0 1 0,0-1 0,0 0 0,0 0 1,0-1-1,0 1 0,0-1 0,-3 0 0,-2 0 3,-1-1 1,0 0-1,1-1 0,0 0 1,-1 0-1,1 0 1,0-1-1,1-1 1,-15-9-1,7 0-22,-1-2-1,2 1 1,0-2 0,1 0-1,1 0 1,1-1 0,-17-35-1,23 42-29,0-1 0,1 0 0,0 0-1,1 0 1,0 0 0,1 0 0,0-1 0,1 1-1,0 0 1,1-1 0,0 1 0,1-1 0,1 1-1,5-23 1,-3 26-423,1 0 0,-1 0 1,2 0-1,-1 0 0,1 1 0,0 0 0,1 0 0,0 0 0,0 1 0,1 0 1,12-8-1,15-10-3838,55-28 1,-56 34 1727,36-20-3547</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45.140"/>
    </inkml:context>
    <inkml:brush xml:id="br0">
      <inkml:brushProperty name="width" value="0.025" units="cm"/>
      <inkml:brushProperty name="height" value="0.025" units="cm"/>
    </inkml:brush>
  </inkml:definitions>
  <inkml:trace contextRef="#ctx0" brushRef="#br0">0 38 19763,'0'0'11819,"53"-25"-11883,-37 23-1378,-5-2-1825,-1-2-3555</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45.795"/>
    </inkml:context>
    <inkml:brush xml:id="br0">
      <inkml:brushProperty name="width" value="0.025" units="cm"/>
      <inkml:brushProperty name="height" value="0.025" units="cm"/>
    </inkml:brush>
  </inkml:definitions>
  <inkml:trace contextRef="#ctx0" brushRef="#br0">226 78 8392,'0'0'7415,"1"-9"-4431,2-3-2067,0-31 2629,-3 42-3430,0 1 0,0-1 0,0 0 0,-1 1 0,1-1 0,0 1 0,0-1 0,0 0 0,-1 1 0,1-1 0,0 1 0,0-1 0,-1 1 0,1-1 0,0 1 0,-1-1 0,1 1 0,-1 0 0,1-1 0,-1 1 0,1-1 0,-1 1 0,1 0 0,-1-1 0,1 1 0,-1 0 0,1 0 0,-1 0 0,0-1 0,0 1 0,-24 1 1094,-22 17-929,33-8-242,0 1-1,0 0 1,1 1-1,0 0 1,1 1-1,-15 21 1,22-28-23,0 1 1,1 0-1,0 0 1,0 1-1,0-1 1,1 1-1,0 0 1,1 0-1,0 0 1,0 0-1,1 0 1,0 0-1,0 0 1,1 1-1,0-1 1,1 8-1,-1-14-9,1 0 0,-1 0-1,1 0 1,-1 0 0,1 0-1,0 0 1,0 0 0,0 0-1,0-1 1,0 1-1,1 0 1,-1-1 0,0 1-1,1-1 1,-1 0 0,1 1-1,0-1 1,-1 0 0,1 0-1,0 0 1,2 1 0,0 0 14,1-1 0,0 1 0,0-1 0,0 0 0,0 0 0,0-1 0,0 0 0,8 0 0,-2-1 36,0 0-1,0-1 0,0 0 0,0-1 0,0 0 0,0-1 0,12-6 0,-12 3-7,0 0-1,0 0 1,-1-1 0,0-1-1,0 0 1,-1 0 0,9-13-1,-14 18 4,-1-1 0,0 1 0,0-1 0,0 0 0,0 0 0,-1-1 0,1 1 0,-2 0 0,1-1 0,0 1 0,-1-1 0,0 0 0,-1 1 0,1-1 0,-1 0 0,0 1 0,0-1 0,-2-9 0,1 12-60,0 1 0,-1-1 0,1 1 0,-1 0 0,1 0-1,-1 0 1,0 0 0,0 0 0,0 0 0,0 0-1,0 1 1,0-1 0,0 0 0,-1 1 0,1 0 0,-1 0-1,1 0 1,-1 0 0,1 0 0,-1 0 0,1 1 0,-5-1-1,2-1-229,-1 1-1,0 1 1,1-1-1,-1 1 1,0 0-1,1 0 1,-1 1-1,0-1 1,-10 4-1,15-3 43,0-1 0,0 1-1,0 0 1,0-1 0,0 1-1,0 0 1,0 0 0,0 0-1,0-1 1,1 1 0,-1 0-1,0 0 1,1 0 0,-1 0-1,0 1 1,1-1 0,0 0-1,-1 0 1,1 0 0,0 0-1,-1 2 1,1-2-228,0 1 1,-1-1-1,1 0 0,0 1 0,0-1 1,0 0-1,1 0 0,-1 1 0,0-1 1,0 0-1,1 1 0,-1-1 0,1 0 1,-1 0-1,1 1 0,-1-1 0,1 0 1,0 0-1,0 0 0,1 1 0,13 8-6766</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46.761"/>
    </inkml:context>
    <inkml:brush xml:id="br0">
      <inkml:brushProperty name="width" value="0.025" units="cm"/>
      <inkml:brushProperty name="height" value="0.025" units="cm"/>
    </inkml:brush>
  </inkml:definitions>
  <inkml:trace contextRef="#ctx0" brushRef="#br0">215 0 11787,'0'0'12700,"-6"11"-12364,2-4-290,1 0 0,0 0 0,0 1 0,0-1 0,1 1 0,0 0 0,1 0 0,0 0 0,0 0 0,0 0 0,1 0 0,0 0 0,1 0 0,0 0 0,0 0 0,1 0 0,4 11 0,5 8 41,2 0 0,18 28 1,5 9 210,-35-62-178,0 0 0,0-1 0,0 1 0,0 0 0,0-1 0,-1 1-1,1 0 1,-1 0 0,0 0 0,1 0 0,-1 0 0,0 0 0,0-1 0,0 1-1,0 0 1,0 0 0,-1 0 0,1 0 0,-1 0 0,1-1 0,-1 1-1,0 0 1,1 0 0,-3 2 0,1-1 27,-1-1-1,1 0 1,-1 1 0,1-1 0,-1-1-1,0 1 1,0 0 0,0-1 0,0 1-1,0-1 1,0 0 0,-7 2 0,-10 1 244,0-2 0,0 1 0,-34-2 0,48-1-347,-6 0-30,0-1-1,0 0 0,-22-6 1,31 7-15,0-1 1,0 0-1,0 0 1,0 0-1,0 0 1,0 0-1,0-1 1,0 1-1,1-1 1,-1 0-1,1 0 1,-1 0-1,1 0 1,0 0-1,0-1 1,0 1-1,0-1 1,0 1-1,0-1 1,-1-4-1,3 7-43,0-1-1,-1 1 1,1-1-1,0 0 1,0 1 0,0-1-1,1 0 1,-1 1-1,0-1 1,0 0-1,0 1 1,0-1 0,0 1-1,1-1 1,-1 0-1,0 1 1,1-1 0,-1 1-1,0-1 1,1 1-1,-1-1 1,1 1-1,-1-1 1,1 1 0,-1 0-1,1-1 1,-1 1-1,1-1 1,-1 1 0,1 0-1,-1 0 1,1-1-1,0 1 1,-1 0 0,1 0-1,0 0 1,29-7-3367,-22 5 2102,56-17-8909,-27 6 1303</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47.136"/>
    </inkml:context>
    <inkml:brush xml:id="br0">
      <inkml:brushProperty name="width" value="0.025" units="cm"/>
      <inkml:brushProperty name="height" value="0.025" units="cm"/>
    </inkml:brush>
  </inkml:definitions>
  <inkml:trace contextRef="#ctx0" brushRef="#br0">255 49 19699,'-10'-1'1441,"2"-1"-1163,-1 1-1,0 0 1,0 0-1,1 1 1,-1 0 0,0 1-1,0 0 1,0 0-1,1 1 1,-1 0 0,1 0-1,-1 1 1,1 0-1,0 1 1,0 0 0,-13 8-1,12-4-27,1-1 0,0 1 0,0 0 0,1 1 0,0 0 0,0 0-1,-9 19 1,13-25-214,1 1 0,0 1 0,1-1 0,-1 0 0,0 0-1,1 1 1,0-1 0,0 0 0,1 1 0,-1-1 0,1 1 0,0 0 0,0-1-1,0 1 1,1-1 0,-1 1 0,1-1 0,0 0 0,1 1 0,-1-1-1,1 0 1,3 6 0,-2-7-17,0 0 0,0 0-1,0 0 1,1-1 0,-1 1 0,1-1 0,0 0-1,0 0 1,0 0 0,0 0 0,0-1-1,0 1 1,1-1 0,-1 0 0,0-1-1,1 1 1,-1-1 0,0 0 0,6 0-1,1 0 42,-1 0 0,1-1 0,0-1 1,-1 1-1,1-2 0,19-6 0,-22 6-38,0-1 0,0 0 0,0-1 1,-1 1-1,1-1 0,-1-1 1,0 0-1,-1 0 0,0 0 1,0 0-1,0-1 0,0 0 1,-1-1-1,0 1 0,-1-1 0,0 0 1,0 0-1,-1 0 0,0 0 1,0-1-1,-1 1 0,0-1 1,0 0-1,-1 0 0,0 1 1,-1-1-1,-1-18 0,0 24-23,0-1 0,0 1 0,0 0-1,-1-1 1,1 1 0,-1 0 0,0 0 0,0 0-1,0 0 1,0 0 0,0 0 0,-1 0-1,0 1 1,1-1 0,-1 1 0,0 0 0,0 0-1,0 0 1,0 0 0,0 0 0,-5-1 0,2 1-66,-1-1 0,1 2 0,0-1 1,-1 1-1,1-1 0,0 2 0,-1-1 1,1 1-1,-1 0 0,0 0 0,-7 2 1,13-2-119,0 1 0,-1-1 0,1 1 1,0-1-1,0 1 0,-1 0 0,1 0 1,0-1-1,0 1 0,0 0 0,0 0 0,0 0 1,0 0-1,0 0 0,0 0 0,0 1 1,1-1-1,-1 0 0,0 0 0,1 1 1,-1-1-1,1 0 0,-1 1 0,1-1 1,0 0-1,0 1 0,-1-1 0,1 0 0,0 1 1,0-1-1,0 1 0,0-1 0,1 0 1,-1 1-1,0-1 0,1 1 0,-1-1 1,1 0-1,-1 1 0,1-1 0,-1 0 0,1 0 1,0 0-1,0 1 0,0-1 0,-1 0 1,1 0-1,0 0 0,0 0 0,1 0 1,-1-1-1,0 1 0,1 1 0,22 12-5340</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47.461"/>
    </inkml:context>
    <inkml:brush xml:id="br0">
      <inkml:brushProperty name="width" value="0.025" units="cm"/>
      <inkml:brushProperty name="height" value="0.025" units="cm"/>
    </inkml:brush>
  </inkml:definitions>
  <inkml:trace contextRef="#ctx0" brushRef="#br0">203 0 19378,'0'0'7608,"-8"8"-6279,-25 23 324,-55 65 0,80-86-1583,0 0-1,1 1 1,0 0 0,0 0-1,1 0 1,1 1 0,0 0-1,1 0 1,0 0 0,0 0-1,1 1 1,-1 18 0,4-30-125,-1-1 0,1 1-1,0-1 1,0 1 0,0 0 0,0-1 0,-1 1 0,1-1 0,0 1 0,0 0 0,0-1-1,0 1 1,1-1 0,-1 1 0,0-1 0,0 1 0,0 0 0,0-1 0,0 1 0,1-1 0,-1 1-1,0-1 1,1 1 0,-1-1 0,0 1 0,1-1 0,-1 1 0,0-1 0,1 0 0,-1 1-1,1-1 1,-1 0 0,1 1 0,-1-1 0,1 0 0,-1 1 0,1-1 0,-1 0 0,1 0-1,-1 0 1,1 0 0,0 1 0,-1-1 0,1 0 0,-1 0 0,1 0 0,-1 0 0,1 0 0,0 0-1,-1 0 1,1-1 0,-1 1 0,1 0 0,-1 0 0,1 0 0,0-1 0,2-1-591,0 1 1,-1-1 0,1 0 0,-1 0 0,1 0-1,-1 0 1,0 0 0,0-1 0,3-4 0,10-22-5510,-2-6-2680</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47.835"/>
    </inkml:context>
    <inkml:brush xml:id="br0">
      <inkml:brushProperty name="width" value="0.025" units="cm"/>
      <inkml:brushProperty name="height" value="0.025" units="cm"/>
    </inkml:brush>
  </inkml:definitions>
  <inkml:trace contextRef="#ctx0" brushRef="#br0">230 51 16624,'-9'-1'1414,"-6"-2"-614,1 1 0,-1 1 0,0 1 0,-23 1 0,35-1-689,-1 1 1,1-1-1,-1 1 0,1-1 0,-1 1 0,1 0 0,0 0 1,-1 1-1,1-1 0,0 1 0,0 0 0,0-1 0,0 1 1,0 0-1,1 1 0,-1-1 0,1 1 0,-1-1 0,1 1 1,0 0-1,0-1 0,0 1 0,0 0 0,0 0 0,1 1 1,-1-1-1,1 0 0,0 1 0,-1 3 0,2-6-77,0 0-1,0 0 0,0 0 0,0 0 0,0 1 0,0-1 0,0 0 1,0 0-1,0 0 0,1 0 0,-1 0 0,0 0 0,1 0 1,-1 0-1,1 0 0,-1 0 0,1 0 0,-1-1 0,1 1 1,0 0-1,-1 0 0,1 0 0,0-1 0,1 2 0,29 11 479,41-9-114,-66-4-380,6 1-34,-1-1 1,0-1 0,1 0-1,-1-1 1,0 0 0,18-6-1,-26 7 12,0 0-1,-1-1 1,1 1-1,-1 0 1,0-1-1,1 0 1,-1 1-1,0-1 1,0 0-1,0 0 0,0 0 1,0-1-1,-1 1 1,1 0-1,-1-1 1,1 1-1,-1-1 1,0 1-1,0-1 1,0 1-1,0-1 1,0 0-1,-1 0 0,1 1 1,-1-1-1,0 0 1,0 0-1,0 0 1,0 1-1,0-1 1,-1 0-1,1 0 1,-2-2-1,1 1 25,0 1 0,-1 0 1,0 0-1,0 0 0,0 0 0,0 0 0,0 0 1,0 0-1,-1 0 0,1 1 0,-1-1 0,0 1 0,0 0 1,1 0-1,-2 0 0,1 0 0,0 1 0,0-1 1,0 1-1,-1 0 0,1 0 0,-1 0 0,1 0 1,-1 0-1,1 1 0,-7-1 0,-3 0 45,0 0 0,0 1-1,0 0 1,0 1 0,0 0 0,-17 5-1,20-3-33,1 1 0,0 1 0,0-1-1,0 1 1,1 1 0,-1 0-1,1 0 1,-10 11 0,15-14-58,1-1 0,-1 1 0,1 0 1,0 0-1,0-1 0,0 2 0,1-1 0,-1 0 0,1 0 1,-1 0-1,1 1 0,-1 4 0,2-6-51,0 0 0,0 0-1,0-1 1,0 1 0,1 0 0,-1 0-1,1 0 1,-1 0 0,1-1 0,-1 1-1,1 0 1,0-1 0,0 1 0,0 0-1,0-1 1,0 1 0,0-1 0,1 0-1,-1 1 1,0-1 0,1 0 0,-1 0-1,1 1 1,2 0 0,4 3-841,1-1-1,-1 0 1,1 0 0,-1-1 0,14 3 0,25 3-6421,-3-4-5227</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48.181"/>
    </inkml:context>
    <inkml:brush xml:id="br0">
      <inkml:brushProperty name="width" value="0.025" units="cm"/>
      <inkml:brushProperty name="height" value="0.025" units="cm"/>
    </inkml:brush>
  </inkml:definitions>
  <inkml:trace contextRef="#ctx0" brushRef="#br0">87 1 17168,'0'0'1938,"-10"10"-107,6-5-1726,-7 7 878,0 0 0,1 1-1,-10 17 1,17-25-724,0-1 0,1 1 0,0 0 0,0 0 0,0 0 0,0 0 1,1 0-1,0 0 0,0 0 0,0 1 0,1-1 0,0 0 0,0 0 0,0 1 0,0-1 0,3 8 0,-2-10-230,1 0 1,-1 0-1,1 0 0,0-1 0,0 1 1,0 0-1,0-1 0,1 0 0,-1 0 1,1 0-1,-1 0 0,1 0 0,0 0 1,0 0-1,0-1 0,0 0 1,0 1-1,0-1 0,0 0 0,0 0 1,0-1-1,1 1 0,-1-1 0,0 0 1,0 1-1,1-2 0,-1 1 0,5-1 1,1 1 40,0-1 0,1 0 0,-1 0 0,0-1 0,0 0 0,0-1 0,0 0 0,16-8 0,-16 5-35,-1 0-1,0-1 1,-1 1 0,1-1 0,-1-1 0,7-10 0,-11 16 1,-1-1 0,0 0 0,0 0 1,0 0-1,-1 0 0,1 0 1,-1 0-1,0 0 0,0-1 0,0 1 1,0 0-1,0-1 0,-1 1 1,1 0-1,-1-1 0,0 1 0,0-1 1,0 1-1,-1-1 0,1 1 1,-1 0-1,-1-5 0,0 5-22,0 1 0,-1-1 0,1 1 0,-1 0-1,1-1 1,-1 1 0,0 1 0,1-1 0,-1 0-1,0 1 1,0-1 0,0 1 0,-1 0 0,1 0 0,0 0-1,0 0 1,-1 1 0,1 0 0,-5-1 0,-7 0-297,0 0 1,-29 3-1,38-1-623,-1 0 1,1 0-1,0 1 0,0 0 0,-10 5 1,4-1-5806</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53.865"/>
    </inkml:context>
    <inkml:brush xml:id="br0">
      <inkml:brushProperty name="width" value="0.025" units="cm"/>
      <inkml:brushProperty name="height" value="0.025" units="cm"/>
    </inkml:brush>
  </inkml:definitions>
  <inkml:trace contextRef="#ctx0" brushRef="#br0">63 16 7783,'0'0'7533,"-9"-1"-4090,0 1-2678,6 0-503,0 0 1,0 0 0,0 0 0,0-1-1,0 1 1,-1-1 0,1 1-1,0-1 1,0 0 0,1-1 0,-1 1-1,-6-3 1,15 2 3314,26 1-3364,238 9 458,-91 2-3616,-167-9 2285,-6-1-14,0 0 0,0 1-1,0 0 1,0 0-1,0 0 1,11 4-1,-14 1-3398,-10 1-710</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54.209"/>
    </inkml:context>
    <inkml:brush xml:id="br0">
      <inkml:brushProperty name="width" value="0.025" units="cm"/>
      <inkml:brushProperty name="height" value="0.025" units="cm"/>
    </inkml:brush>
  </inkml:definitions>
  <inkml:trace contextRef="#ctx0" brushRef="#br0">81 0 13581,'0'0'2402,"-66"24"257,52-13-1314,14-3-704,18-2 223,21-3 898,20-3-160,15 0-770,16 0-640,3-7-95,2 5-33,-6 2-192,-15 0-3076,-16-2-2913</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56.127"/>
    </inkml:context>
    <inkml:brush xml:id="br0">
      <inkml:brushProperty name="width" value="0.025" units="cm"/>
      <inkml:brushProperty name="height" value="0.025" units="cm"/>
    </inkml:brush>
  </inkml:definitions>
  <inkml:trace contextRef="#ctx0" brushRef="#br0">325 102 2466,'2'-3'813,"0"1"0,-1-1 0,1 0-1,-1 1 1,1-1 0,-1 0 0,0 0-1,0 0 1,0 0 0,0 0 0,-1 0-1,1 0 1,-1-1 0,0 1 0,0 0-1,0 0 1,0 0 0,-1 0-1,1-1 1,-2-4 0,1 6-601,-1 0 1,1 0-1,0-1 1,-1 1-1,0 0 1,1 0-1,-1 0 0,0 1 1,0-1-1,0 0 1,0 1-1,0-1 1,-1 1-1,1 0 1,0 0-1,-1 0 0,1 0 1,-1 0-1,1 0 1,-1 1-1,1-1 1,-1 1-1,1-1 0,-6 1 1,-3 0-118,0 1 1,0 0-1,0 0 1,0 1-1,0 0 1,0 1 0,1 0-1,-1 1 1,1 0-1,0 1 1,0 0-1,0 1 1,1 0-1,0 0 1,0 1-1,1 0 1,-13 13-1,12-10-13,0 0-1,1 0 1,0 1-1,1 0 1,0 0-1,1 0 1,1 1-1,-1 0 0,2 1 1,0-1-1,0 1 1,1-1-1,1 1 1,-2 22-1,4-32-59,0 0 0,0 0-1,0 0 1,0 0 0,1 0 0,0 0-1,-1 0 1,1 0 0,0 0-1,0 0 1,1-1 0,-1 1 0,1 0-1,-1-1 1,1 1 0,0-1-1,0 0 1,4 5 0,-2-4 6,1 0 0,-1 0 0,1-1 0,-1 1 0,1-1-1,0 0 1,0 0 0,0-1 0,0 1 0,6 0 0,5 0 44,0-1 0,0 0 0,0-1-1,1-1 1,-1-1 0,22-4 0,-22 2-35,0-1-1,0 0 1,-1-1 0,0-1 0,0-1-1,-1 0 1,14-10 0,-22 14-19,0 0 0,-1 0 0,0 0-1,0-1 1,0 0 0,-1 0 0,1 0 0,-1 0 0,0-1 0,-1 0-1,1 0 1,-1 0 0,-1 0 0,1 0 0,-1-1 0,0 1-1,0-1 1,-1 1 0,2-12 0,-4 15-21,0 1 0,0 0 0,0-1 1,0 1-1,0 0 0,0 0 0,0-1 0,-1 1 0,1 0 0,-1 0 1,0 1-1,1-1 0,-1 0 0,0 0 0,0 1 0,0-1 0,0 1 0,-1 0 1,1 0-1,0-1 0,0 1 0,-1 1 0,1-1 0,-1 0 0,1 1 0,-1-1 1,1 1-1,-1 0 0,1-1 0,-5 2 0,4-2-207,0 1 0,0 0 0,0 1 0,0-1 0,0 0 0,0 1 0,0 0 0,0-1 0,0 1 0,0 0 0,0 1 0,-2 1 0,4-3-130,-1 1-1,1 0 0,0 0 0,0 0 0,0 0 1,0 0-1,0 0 0,0 1 0,0-1 0,1 0 1,-1 0-1,0 1 0,1-1 0,-1 0 0,0 1 1,1-1-1,0 1 0,-1-1 0,1 1 0,0-1 1,0 1-1,0-1 0,0 1 0,0 2 0,5 8-6022,8-2-4058</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1.939"/>
    </inkml:context>
    <inkml:brush xml:id="br0">
      <inkml:brushProperty name="width" value="0.025" units="cm"/>
      <inkml:brushProperty name="height" value="0.025" units="cm"/>
    </inkml:brush>
  </inkml:definitions>
  <inkml:trace contextRef="#ctx0" brushRef="#br0">203 172 17264,'0'0'3027,"-8"-8"-240,4 5-2492,0-1 0,0 1 0,0-1 0,-1 1 0,0 0 0,1 1 0,-1-1 0,0 1 0,0 0 0,-9-2 0,11 3-206,0 1 0,-1 0 0,1 0 0,0 0 0,-1 0 0,1 0 0,0 1 0,-1-1-1,1 1 1,0 0 0,0 0 0,0 0 0,-1 1 0,1-1 0,1 1 0,-1-1 0,0 1 0,0 0 0,0 0-1,1 0 1,0 1 0,-4 3 0,-2 2 13,1 1 1,1 0-1,0 0 0,0 0 0,0 1 0,-6 17 1,10-21-71,0 0 1,0 0 0,0 1 0,1-1 0,0 0 0,0 1-1,0 0 1,1-1 0,0 1 0,1-1 0,-1 1 0,3 7 0,-3-12-31,1-1 1,-1 1-1,1-1 1,0 1-1,0-1 1,0 1-1,0-1 1,0 0-1,0 1 1,0-1-1,0 0 1,0 0-1,1 0 1,-1 0-1,0 0 1,1 0-1,-1 0 1,1 0-1,-1-1 1,1 1-1,0-1 1,-1 1-1,1-1 1,-1 1-1,1-1 1,0 0-1,-1 0 1,1 0-1,0 0 1,-1 0-1,1 0 1,0 0-1,2-1 1,2 0 28,0-1 0,0 1 0,0-1-1,0 0 1,0-1 0,-1 1 0,1-1 0,6-4 0,3-5 66,0-1 0,-1 0 0,-1-2 0,0 1 0,0-1 1,-2-1-1,0 0 0,10-20 0,-1-3-65,-2-1 1,20-64-1,-42 205-1756,0-71 1626,-1-8-432,2 1-1,0 0 1,2 0 0,2 32 0,-1-54 418,0 0 1,0 1-1,0-1 1,1 0 0,-1 0-1,0 0 1,1 0-1,-1 0 1,0 0 0,1 0-1,-1 0 1,1 0-1,0 0 1,-1 0 0,1 0-1,0-1 1,0 1-1,-1 0 1,1 0 0,0-1-1,0 1 1,0 0-1,0-1 1,0 1 0,0-1-1,0 1 1,0-1-1,0 0 1,0 1 0,0-1-1,0 0 1,0 0-1,0 0 1,1 0 0,-1 0-1,0 0 1,0 0-1,0 0 1,0 0 0,0 0-1,0-1 1,0 1-1,0 0 1,0-1 0,0 1-1,0-1 1,0 1-1,0-1 1,2-1 0,4-1-498,-1-1 1,1 0 0,-1 0 0,1-1-1,9-10 1,19-26-3796,-2-11-2450</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56.500"/>
    </inkml:context>
    <inkml:brush xml:id="br0">
      <inkml:brushProperty name="width" value="0.025" units="cm"/>
      <inkml:brushProperty name="height" value="0.025" units="cm"/>
    </inkml:brush>
  </inkml:definitions>
  <inkml:trace contextRef="#ctx0" brushRef="#br0">100 0 15054,'0'0'6791,"-31"72"-4389,13-40-480,0-1-449,3 1-480,3 0-705,7-3-256,5-5 32,0-5-1089,3-10-1537,11-9-1442,-4 0-3203</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56.892"/>
    </inkml:context>
    <inkml:brush xml:id="br0">
      <inkml:brushProperty name="width" value="0.025" units="cm"/>
      <inkml:brushProperty name="height" value="0.025" units="cm"/>
    </inkml:brush>
  </inkml:definitions>
  <inkml:trace contextRef="#ctx0" brushRef="#br0">210 20 18546,'0'0'6016,"-9"-1"-5359,6 0-617,0 1 0,0-1 0,0 1 0,0 0 0,-1 0 0,1 0 0,0 1 0,0-1 0,0 1 1,0 0-1,0 0 0,0 0 0,0 0 0,0 0 0,0 0 0,1 1 0,-1 0 0,0-1 0,1 1 1,-1 0-1,1 0 0,0 1 0,0-1 0,0 0 0,0 1 0,0-1 0,0 1 0,0 0 0,1-1 1,0 1-1,-1 0 0,1 0 0,0 0 0,0 0 0,1 0 0,-1 0 0,1 0 0,-1 1 1,1-1-1,0 4 0,0-2-27,0 0 1,0 0-1,1-1 1,-1 1-1,1 0 1,0-1-1,0 1 1,1 0-1,0-1 0,-1 1 1,1-1-1,1 0 1,-1 0-1,1 0 1,-1 0-1,1 0 1,0-1-1,1 1 1,3 3-1,8 6 18,2 0-1,-1-1 1,26 13-1,26 20-677,-63-42 592,-1 1 1,1 1-1,-1-1 1,0 1 0,0-1-1,-1 1 1,1 0 0,-1 1-1,0-1 1,4 11-1,-7-13 55,1-1-1,0 1 0,-1 0 0,0 0 0,0 0 0,0 0 0,0 0 0,0 0 0,0 0 1,-1 0-1,1 0 0,-1 0 0,0 0 0,0 0 0,0 0 0,-1-1 0,1 1 1,0 0-1,-1-1 0,0 1 0,0-1 0,0 0 0,-4 5 0,-5 5 186,-2-1 0,1 0 0,-1 0-1,-1-1 1,0-1 0,0 0 0,-1-1-1,0-1 1,-1 0 0,1-1 0,-1-1-1,0 0 1,-1-1 0,1-1 0,-1-1 0,0 0-1,-21-1 1,36-1-163,0 0 0,0 0 0,0 0-1,0 0 1,1 0 0,-1-1 0,0 1 0,0-1-1,1 0 1,-1 1 0,0-1 0,1 0 0,-1 0-1,1 0 1,-1 0 0,1 0 0,-1 0 0,1 0 0,0-1-1,-1 1 1,1 0 0,0-1 0,0 1 0,0-1-1,0 0 1,0 1 0,0-1 0,1 0 0,-1 1 0,1-1-1,-1 0 1,1 0 0,-1 1 0,1-1 0,0 0-1,0 0 1,0 0 0,0 0 0,0 1 0,0-1 0,1 0-1,-1 0 1,1 0 0,-1 1 0,2-3 0,0-4-51,1 0 1,0 1-1,1-1 1,-1 1-1,1 0 1,1 0-1,-1 0 1,12-12-1,16-10-106,2 1-1,45-27 0,-50 36 158,-1 0-1,-2-2 1,0 0 0,45-50-1,-69 69 14,0-1 0,1 0 0,-1 1-1,0-1 1,0 0 0,-1 0 0,1 0-1,-1 0 1,1 0 0,-1-1 0,0 1-1,0 0 1,-1-1 0,1 1 0,-1 0-1,1-1 1,-1 1 0,0-1 0,0 1-1,-1-1 1,1 1 0,-1 0-1,0-1 1,1 1 0,-3-4 0,0 3-4,1 0 1,-2 0 0,1 0-1,0 1 1,-1-1 0,1 1-1,-1 0 1,0 0 0,0 0-1,0 0 1,0 1 0,-1 0-1,1 0 1,-1 0 0,0 0-1,-7-1 1,0 0-117,0 0 1,0 1-1,0 1 0,-1 0 1,1 0-1,-21 3 0,32-2-90,0 0-1,1 1 0,-1-1 1,1 1-1,-1-1 1,1 0-1,-1 1 0,1-1 1,-1 1-1,1 0 0,-1-1 1,1 1-1,-1-1 0,1 1 1,0-1-1,0 1 1,-1 0-1,1-1 0,0 1 1,0 0-1,-1-1 0,1 1 1,0 0-1,0-1 1,0 1-1,0 0 0,0 0 1,0 0-1,4 13-7751,5-7 587</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57.310"/>
    </inkml:context>
    <inkml:brush xml:id="br0">
      <inkml:brushProperty name="width" value="0.025" units="cm"/>
      <inkml:brushProperty name="height" value="0.025" units="cm"/>
    </inkml:brush>
  </inkml:definitions>
  <inkml:trace contextRef="#ctx0" brushRef="#br0">161 1 18065,'0'0'11264,"-5"11"-10186,-3 6-771,-22 53 403,28-65-684,0 1-1,1 0 1,-1 0-1,1 0 1,1 0-1,-1 1 1,1-1-1,0 0 1,0 0-1,2 10 1,-1-13-41,0-1 1,0 0 0,0 0 0,0 0 0,1 0-1,-1 0 1,1 0 0,-1 0 0,1-1-1,0 1 1,0 0 0,0-1 0,-1 0 0,2 1-1,-1-1 1,0 0 0,0 0 0,0 0-1,0 0 1,1 0 0,-1-1 0,3 1 0,59 8-2169,-47-8 1004,6 1-447,-14-2 1388,0 0 1,-1 0-1,1 1 0,-1 1 0,1-1 1,-1 1-1,0 1 0,0-1 0,0 2 0,0-1 1,12 7-1,-19-9 318,0 1 0,0-1-1,0 0 1,0 0 0,0 0 0,-1 0 0,1 1-1,0-1 1,0 0 0,-1 1 0,1-1 0,-1 1 0,0-1-1,1 0 1,-1 1 0,0-1 0,0 1 0,0-1-1,0 1 1,0-1 0,0 1 0,0-1 0,0 1 0,-1-1-1,1 1 1,-1-1 0,1 0 0,-1 1 0,1-1-1,-1 0 1,0 1 0,1-1 0,-1 0 0,-2 2 0,-3 5 394,0-1 0,0-1 0,-1 1 0,-9 6 0,12-9-471,-22 16 778,0-1-1,-57 31 0,70-43-637,-1-1-1,-1 0 1,1 0 0,-1-2 0,1 0-1,-1 0 1,-1-2 0,-22 2-1,37-4-211,0 0-1,-1 0 1,1 0-1,-1 0 0,1 0 1,0 0-1,-1 0 1,1-1-1,0 1 1,-1-1-1,1 1 1,0-1-1,0 1 0,-1-1 1,1 0-1,0 0 1,0 1-1,0-1 1,0 0-1,0 0 1,0 0-1,0 0 0,0 0 1,0-1-1,0 1 1,1 0-1,-1 0 1,0 0-1,1-1 1,-1-1-1,-1-4-1304,1 1-1,1-1 1,-1 0 0,1 1-1,2-12 1,-2 4-1853,3-39-10925</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57.670"/>
    </inkml:context>
    <inkml:brush xml:id="br0">
      <inkml:brushProperty name="width" value="0.025" units="cm"/>
      <inkml:brushProperty name="height" value="0.025" units="cm"/>
    </inkml:brush>
  </inkml:definitions>
  <inkml:trace contextRef="#ctx0" brushRef="#br0">0 1 20083,'0'0'4676,"64"0"-2658,-30 0-416,7 5-673,0 2-801,-2 1-96,3-1-2659,-3-6-4900</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58.013"/>
    </inkml:context>
    <inkml:brush xml:id="br0">
      <inkml:brushProperty name="width" value="0.025" units="cm"/>
      <inkml:brushProperty name="height" value="0.025" units="cm"/>
    </inkml:brush>
  </inkml:definitions>
  <inkml:trace contextRef="#ctx0" brushRef="#br0">0 0 17168,'0'0'11948,"71"35"-14639,-49-41-3042,0-12-9033</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58.340"/>
    </inkml:context>
    <inkml:brush xml:id="br0">
      <inkml:brushProperty name="width" value="0.025" units="cm"/>
      <inkml:brushProperty name="height" value="0.025" units="cm"/>
    </inkml:brush>
  </inkml:definitions>
  <inkml:trace contextRef="#ctx0" brushRef="#br0">229 69 18962,'0'0'2424,"-10"-2"-786,5 0-1499,0 1 0,-1 0 0,1 1 0,-1-1-1,1 1 1,-1 0 0,1 0 0,-1 1 0,1 0-1,-1 0 1,1 0 0,0 0 0,-1 1 0,1 0-1,0 0 1,0 1 0,0-1 0,0 1 0,-6 5-1,1 0 90,1 0-1,0 0 0,1 1 1,0 1-1,1-1 1,-1 1-1,2 0 0,0 1 1,0-1-1,0 1 0,2 0 1,-1 1-1,2-1 0,-1 1 1,1 0-1,-1 16 0,4-25-209,0-1 0,-1 0-1,2 1 1,-1-1-1,0 0 1,0 1 0,1-1-1,-1 0 1,1 0-1,0 1 1,0-1-1,0 0 1,0 0 0,0 0-1,0 0 1,1 0-1,-1 0 1,1 0 0,-1-1-1,1 1 1,2 2-1,0-2 13,0 1 0,-1-1 0,1-1 0,0 1 0,0 0 0,0-1 0,1 0 0,-1 0 0,0 0-1,0-1 1,6 1 0,1-1 59,0 0 1,0-1-1,0 0 0,0 0 0,0-1 0,-1-1 0,1 0 0,18-8 1,-19 6-41,0-1 1,-1 0 0,0 0 0,0-1-1,-1-1 1,0 1 0,0-1 0,0 0-1,-1-1 1,0 0 0,-1 0 0,0-1-1,-1 1 1,0-1 0,0-1 0,-1 1-1,0 0 1,-1-1 0,0 0 0,-1 0-1,0 0 1,0 0 0,-2 0 0,0-19-1,0 27-59,0-1-1,-1 0 0,0 1 1,0-1-1,0 1 0,0-1 1,-1 1-1,1 0 0,-1 0 1,0 0-1,0-1 0,0 2 1,0-1-1,0 0 0,-1 0 1,0 1-1,1-1 0,-1 1 1,0 0-1,0 0 0,0 0 1,0 0-1,0 0 0,-1 1 0,1 0 1,-1-1-1,1 1 0,-1 0 1,1 1-1,-1-1 0,-3 0 1,1 0-248,1 1 1,-1-1 0,1 1 0,-1 0-1,0 0 1,1 1 0,-1 0-1,1 0 1,-1 0 0,1 1-1,-1-1 1,1 1 0,0 1-1,0-1 1,0 1 0,0 0-1,0 0 1,1 0 0,-7 6 0,7-4-655,0-1 0,1 0 0,0 1 1,0 0-1,0 0 0,1 0 1,0 0-1,-3 8 0,1 14-5168</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58.699"/>
    </inkml:context>
    <inkml:brush xml:id="br0">
      <inkml:brushProperty name="width" value="0.025" units="cm"/>
      <inkml:brushProperty name="height" value="0.025" units="cm"/>
    </inkml:brush>
  </inkml:definitions>
  <inkml:trace contextRef="#ctx0" brushRef="#br0">82 1 17713,'0'0'6342,"-7"49"-3363,-5-18-962,-4 6-223,1 3-705,0-1-512,4-5-321,6 1-256,5-8 0,0-4 0,0-2-1025,6-10-1505,3-10-2755,-1-1-7015</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59.106"/>
    </inkml:context>
    <inkml:brush xml:id="br0">
      <inkml:brushProperty name="width" value="0.025" units="cm"/>
      <inkml:brushProperty name="height" value="0.025" units="cm"/>
    </inkml:brush>
  </inkml:definitions>
  <inkml:trace contextRef="#ctx0" brushRef="#br0">0 323 14990,'0'0'12124,"14"-1"-10363,8-3-1460,-1-1-1,-1-1 0,1-1 0,-1 0 1,0-2-1,-1 0 0,36-24 1,98-70-49,-126 83-207,-2-1 0,0-1 0,34-40 0,-49 48-64,-13 16-113,-17 23-27,11-10 97,-1 0-1,2 0 0,0 1 0,1 1 0,1-1 0,0 1 1,1 0-1,1 1 0,1-1 0,0 1 0,2-1 0,0 35 1,7-28-3198,5-13-2305,2-6-4567</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59.574"/>
    </inkml:context>
    <inkml:brush xml:id="br0">
      <inkml:brushProperty name="width" value="0.025" units="cm"/>
      <inkml:brushProperty name="height" value="0.025" units="cm"/>
    </inkml:brush>
  </inkml:definitions>
  <inkml:trace contextRef="#ctx0" brushRef="#br0">20 0 16111,'0'0'8520,"-14"72"-6886,12-32-289,-1 2-480,3 1-417,0-2-191,0-4-193,0-6-32,7-4 32,2-6-705,-2-7-1409,-5-8-961</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7:59.949"/>
    </inkml:context>
    <inkml:brush xml:id="br0">
      <inkml:brushProperty name="width" value="0.025" units="cm"/>
      <inkml:brushProperty name="height" value="0.025" units="cm"/>
    </inkml:brush>
  </inkml:definitions>
  <inkml:trace contextRef="#ctx0" brushRef="#br0">0 57 12492,'0'0'9321,"64"-31"-8136,-31 27 288,9 0-256,4-1-192,6 4-640,-1 1-289,2-1-961,-9-2-3747,-7-5-7816</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2.344"/>
    </inkml:context>
    <inkml:brush xml:id="br0">
      <inkml:brushProperty name="width" value="0.025" units="cm"/>
      <inkml:brushProperty name="height" value="0.025" units="cm"/>
    </inkml:brush>
  </inkml:definitions>
  <inkml:trace contextRef="#ctx0" brushRef="#br0">33 0 9257,'-2'13'4383,"-9"41"-2972,2 0 1,3 0-1,2 1 0,4 58 1,0-111-1369,0 1-1,0 0 1,0-1-1,0 1 1,1-1 0,-1 0-1,1 1 1,0-1 0,0 1-1,0-1 1,0 0-1,0 0 1,0 1 0,0-1-1,1 0 1,-1 0 0,1 0-1,0 0 1,0-1-1,-1 1 1,1 0 0,0-1-1,0 1 1,1-1 0,-1 0-1,0 0 1,0 0-1,1 0 1,-1 0 0,0 0-1,1 0 1,-1-1 0,1 1-1,-1-1 1,1 0 0,-1 0-1,5 0 1,0-1 72,0 0 0,1-1 0,-1 0 0,0 0 0,0-1 0,-1 0 0,1 0 0,0 0 0,-1-1 0,0 0 0,10-8 0,85-84 109,-101 96-181,1-1 1,-1 1-1,0 0 0,0 0 0,0 0 0,1-1 1,-1 1-1,0 0 0,0 0 0,1 0 0,-1 0 1,0-1-1,0 1 0,1 0 0,-1 0 0,0 0 1,0 0-1,1 0 0,-1 0 0,0 0 0,1 0 1,-1 0-1,0 0 0,1 0 0,-1 0 0,0 0 0,0 0 1,1 0-1,-1 0 0,0 0 0,1 0 0,-1 0 1,0 1-1,0-1 0,1 0 0,-1 0 0,0 0 1,0 0-1,1 1 0,-1-1 0,5 16 1057,-5 31 5,0-36-783,-1 13-92,0-16-159,0 1 1,1-1-1,1 0 1,1 15-1,-2-23-42,0 0 1,0 0-1,0 0 0,0 1 1,0-1-1,1 0 1,-1 0-1,0 0 0,0 1 1,0-1-1,0 0 1,0 0-1,0 0 0,0 1 1,1-1-1,-1 0 0,0 0 1,0 0-1,0 0 1,0 1-1,1-1 0,-1 0 1,0 0-1,0 0 0,0 0 1,1 0-1,-1 0 1,0 0-1,0 0 0,0 0 1,1 0-1,-1 0 1,0 0-1,0 0 0,0 0 1,1 0-1,-1 0 0,0 0 1,0 0-1,1 0 1,-1 0-1,0 0 0,1 0 1,9-9 1028,5-11 24,-8-1-1030,0 0 1,-2 0 0,0 0 0,-2 0 0,0-1 0,-1 1-1,-2-1 1,0 0 0,-5-34 0,10 58-378,1 0 0,-1 0 0,0 0 1,1 0-1,-1-1 0,1 0 0,-1 0 0,1-1 0,8 0 1,1 2-842,0-2 1,0 1-1,0-2 1,17-2 0,9-14-6624,-1-5-7313</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00.385"/>
    </inkml:context>
    <inkml:brush xml:id="br0">
      <inkml:brushProperty name="width" value="0.025" units="cm"/>
      <inkml:brushProperty name="height" value="0.025" units="cm"/>
    </inkml:brush>
  </inkml:definitions>
  <inkml:trace contextRef="#ctx0" brushRef="#br0">1 316 14670,'0'0'8899,"12"-2"-6721,6-2-1786,1-1-1,-1-1 1,0-1 0,0 0 0,0-2-1,-1 0 1,30-21 0,130-93 23,-150 103-433,-1-1-1,0-1 1,25-28-1,-72 78-64,-30 54 0,44-70-205,1 1 0,0 0-1,1 0 1,1 1 0,0 0 0,1 0 0,-3 18 0,6-30 136,0 0 0,-1 1 1,1-1-1,0 0 1,0 1-1,1-1 0,-1 0 1,0 1-1,1-1 0,-1 0 1,1 1-1,0-1 1,0 0-1,0 0 0,0 0 1,0 0-1,0 0 0,1 0 1,-1 0-1,1 0 1,-1 0-1,1 0 0,2 1 1,0-1-388,0 0 0,-1 0 0,1-1 0,0 0 0,0 0 0,0 0 0,0 0 0,0-1 1,0 1-1,0-1 0,1 0 0,6-1 0,28-4-5221</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00.729"/>
    </inkml:context>
    <inkml:brush xml:id="br0">
      <inkml:brushProperty name="width" value="0.025" units="cm"/>
      <inkml:brushProperty name="height" value="0.025" units="cm"/>
    </inkml:brush>
  </inkml:definitions>
  <inkml:trace contextRef="#ctx0" brushRef="#br0">146 3 17104,'0'0'2707,"-9"4"-748,-2 3-1674,0 0 0,0 1 1,0 1-1,1-1 0,1 1 0,-15 18 0,18-21-59,1 1 0,0 1 0,0-1 0,1 1 0,0-1 0,0 1-1,1 0 1,0 1 0,0-1 0,1 0 0,0 1 0,-1 13 0,3-20-205,0-1 1,0 1 0,0 0 0,0 0 0,1-1 0,-1 1 0,0 0 0,1 0 0,0-1 0,-1 1 0,1-1-1,0 1 1,0 0 0,0-1 0,0 0 0,0 1 0,0-1 0,0 0 0,0 1 0,1-1 0,-1 0 0,2 1-1,1 1 35,0-1 0,0 0-1,0-1 1,0 1 0,1-1 0,-1 1-1,0-1 1,9 0 0,-2 0 34,-1 0 1,1-1-1,-1-1 1,1 1 0,-1-2-1,1 0 1,14-4-1,-18 3-67,-1 1-1,1-2 0,-1 1 0,0-1 1,1 0-1,-2 0 0,1 0 0,0-1 1,-1 0-1,0 0 0,0 0 1,-1-1-1,1 0 0,-1 0 0,-1 0 1,1 0-1,-1-1 0,0 1 0,0-1 1,-1 0-1,0 0 0,0 0 1,0 0-1,-1 0 0,0 0 0,-1 0 1,1 0-1,-3-14 0,2 18-22,-1 1 1,0-1-1,0 1 0,0-1 0,0 0 0,0 1 0,-1 0 1,1-1-1,-1 1 0,0 0 0,1 0 0,-1 0 1,0 0-1,0 0 0,0 0 0,-1 0 0,-2-1 0,0 0 27,-1 0 0,1 0 0,0 1-1,-1 0 1,0 0 0,1 0 0,-1 1 0,-8-1-1,9 1-80,1 1 0,0 0 0,-1 0 0,1 0-1,0 0 1,-1 1 0,1 0 0,0 0 0,0 0 0,0 0-1,-6 3 1,8-3-57,0 0 0,0 0 0,1 0-1,-1 1 1,1-1 0,-1 0 0,1 1 0,-1-1-1,1 1 1,0 0 0,-1-1 0,1 1 0,0 0-1,0 0 1,0 0 0,1 0 0,-1 0 0,0 0-1,1 0 1,-1 0 0,1 0 0,0 0-1,0 3 1,0-3-114,0 0 0,0 0 0,0 0 0,1 0 0,-1 0 0,1 0 0,0 0 0,-1 0 0,1 0 0,0-1 0,0 1 0,0 0 0,1 0-1,-1-1 1,0 1 0,0-1 0,1 1 0,-1-1 0,1 0 0,0 1 0,-1-1 0,1 0 0,2 1 0,3 1-854,0 1 1,0-1-1,0 0 1,15 3-1,17 1-3880</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01.072"/>
    </inkml:context>
    <inkml:brush xml:id="br0">
      <inkml:brushProperty name="width" value="0.025" units="cm"/>
      <inkml:brushProperty name="height" value="0.025" units="cm"/>
    </inkml:brush>
  </inkml:definitions>
  <inkml:trace contextRef="#ctx0" brushRef="#br0">268 14 18962,'-14'2'1799,"-8"3"-1105,0 2-1,1 0 1,-1 1-1,-35 20 1,49-24-436,1 0 1,-1 0-1,1 1 1,0 0-1,0 0 1,1 1-1,-1 0 0,1 0 1,0 0-1,1 1 1,0 0-1,0 0 1,0 0-1,1 1 0,0-1 1,0 1-1,-4 15 1,8-21-246,0 0 0,0 1 0,0-1 1,0 0-1,0 1 0,0-1 0,1 0 1,-1 1-1,1-1 0,-1 0 0,1 0 0,0 0 1,0 1-1,0-1 0,0 0 0,1 0 1,-1 0-1,0-1 0,1 1 0,-1 0 1,1 0-1,0-1 0,0 1 0,-1-1 1,1 0-1,0 1 0,0-1 0,0 0 0,0 0 1,1 0-1,-1 0 0,0-1 0,0 1 1,1-1-1,3 1 0,9 2 40,1 0 0,-1-2 0,1 0 0,15-1 0,-29 0-36,8 0 3,0-1 1,-1 0 0,1 0 0,-1-1-1,0-1 1,1 1 0,-1-2 0,0 1-1,-1-1 1,1 0 0,-1-1 0,0 0-1,9-7 1,-11 8 0,-1-1-1,-1 0 0,1 1 1,-1-1-1,0-1 1,0 1-1,0 0 1,-1-1-1,1 0 1,-2 0-1,1 0 0,-1 0 1,1-1-1,-2 1 1,1 0-1,-1-1 1,0 0-1,0 1 1,-1-12-1,0 14-1,-1 1-1,1 0 0,-1 0 1,0-1-1,0 1 1,0 0-1,-1 0 1,1 0-1,-1 0 1,1 0-1,-1 1 1,0-1-1,0 0 1,0 1-1,-1-1 1,1 1-1,0 0 1,-1 0-1,0 0 1,1 0-1,-1 0 1,0 1-1,0-1 0,0 1 1,0 0-1,-4-2 1,-43-10-829,2 7-3778,36 4 2067,-5-1-5951</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01.444"/>
    </inkml:context>
    <inkml:brush xml:id="br0">
      <inkml:brushProperty name="width" value="0.025" units="cm"/>
      <inkml:brushProperty name="height" value="0.025" units="cm"/>
    </inkml:brush>
  </inkml:definitions>
  <inkml:trace contextRef="#ctx0" brushRef="#br0">1 34 20948,'0'0'11114,"56"-16"-19858,-30-1 288</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01.915"/>
    </inkml:context>
    <inkml:brush xml:id="br0">
      <inkml:brushProperty name="width" value="0.025" units="cm"/>
      <inkml:brushProperty name="height" value="0.025" units="cm"/>
    </inkml:brush>
  </inkml:definitions>
  <inkml:trace contextRef="#ctx0" brushRef="#br0">321 66 17264,'0'0'3294,"-5"-10"117,4 6-3239,-1 1 0,0 0 0,0-1-1,0 1 1,-1 0 0,1 0 0,-1 0-1,1 0 1,-1 0 0,0 1 0,0-1-1,0 1 1,0 0 0,-1 0 0,1 0-1,-1 0 1,1 0 0,-1 1 0,0 0-1,1-1 1,-1 2 0,0-1 0,0 0-1,0 1 1,0-1 0,0 1 0,1 0-1,-8 1 1,0 1-121,-1 1-1,1 0 1,0 0 0,1 1-1,-1 1 1,1-1 0,0 2 0,0-1-1,0 1 1,1 1 0,0 0-1,0 0 1,-8 10 0,10-11-14,1 0 0,0 1 0,0 0 0,1 0 0,0 0 0,0 0 0,1 1 0,0 0 0,0 0 1,1 0-1,0 1 0,0-1 0,1 1 0,0-1 0,0 1 0,1 0 0,0 11 0,2-16-25,0 0-1,0 0 0,0 0 0,0 0 0,1 0 1,0 0-1,-1 0 0,1-1 0,1 1 0,-1-1 1,1 1-1,-1-1 0,1 0 0,0 0 1,0 0-1,0-1 0,0 1 0,1-1 0,-1 1 1,1-1-1,-1 0 0,1-1 0,0 1 0,0 0 1,0-1-1,0 0 0,0 0 0,6 0 0,9 3 33,0-2 0,0 0 0,0-1 0,36-3 0,-46 1-30,0-1 1,0 0-1,-1-1 1,1 1-1,-1-2 0,0 1 1,1-1-1,-2 0 1,1-1-1,0 0 1,-1 0-1,0-1 0,0 0 1,7-9-1,-10 11-6,1 0-1,-2-1 0,1 0 0,-1 1 1,1-2-1,-1 1 0,-1 0 1,1 0-1,-1-1 0,0 0 1,0 1-1,0-1 0,-1 0 0,0 0 1,0 0-1,-1 0 0,1 0 1,-1 0-1,-1 0 0,1 0 1,-1 0-1,-2-8 0,1 11-30,0-1 1,0 1-1,0 0 0,0-1 0,-1 1 0,0 0 0,1 1 1,-1-1-1,0 0 0,0 1 0,-1-1 0,1 1 0,0 0 1,-1 0-1,0 1 0,1-1 0,-1 1 0,-6-2 0,5 1-312,-1 0-1,1 1 0,0 0 0,-1 0 0,1 0 0,-1 1 1,1 0-1,-1 0 0,1 0 0,0 1 0,-1 0 0,1 0 1,-7 2-1,11-2-58,-1 0 0,1 0 0,0 0 0,-1 0 0,1 0 0,0 0 0,0 0 0,0 1 0,0-1-1,0 0 1,0 1 0,0-1 0,0 1 0,1-1 0,-1 1 0,1-1 0,-1 1 0,1 0 0,-1-1 0,1 4 0,-1 13-6081</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02.259"/>
    </inkml:context>
    <inkml:brush xml:id="br0">
      <inkml:brushProperty name="width" value="0.025" units="cm"/>
      <inkml:brushProperty name="height" value="0.025" units="cm"/>
    </inkml:brush>
  </inkml:definitions>
  <inkml:trace contextRef="#ctx0" brushRef="#br0">69 1 17745,'0'0'4100,"-16"72"-1602,-1-35-832,5 2-65,2 1-736,0-4-192,7-2-481,3-4-96,0-5-64,2-7-481,9-8-1216,-4-10-1378,8 0-1954,2-17-3619</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02.646"/>
    </inkml:context>
    <inkml:brush xml:id="br0">
      <inkml:brushProperty name="width" value="0.025" units="cm"/>
      <inkml:brushProperty name="height" value="0.025" units="cm"/>
    </inkml:brush>
  </inkml:definitions>
  <inkml:trace contextRef="#ctx0" brushRef="#br0">194 46 18578,'0'0'10612,"-9"-8"-9672,6 5-911,0 0 1,0-1-1,0 1 1,-1 1-1,1-1 1,-1 0-1,1 1 1,-1 0-1,0 0 1,0 0-1,0 0 1,0 1-1,-1 0 1,1-1-1,0 1 1,-1 1-1,1-1 1,0 1 0,-1 0-1,1 0 1,-1 0-1,1 0 1,0 1-1,-1 0 1,1 0-1,0 0 1,-1 0-1,1 1 1,0-1-1,0 1 1,0 0-1,0 0 1,1 1-1,-1-1 1,-4 5-1,5-4 7,1-1 1,-1 1-1,1 0 0,-1-1 0,1 1 0,0 0 0,1 1 1,-1-1-1,0 0 0,1 0 0,0 1 0,-2 6 0,2-9-28,1 0-1,0 0 1,0 1-1,0-1 0,0 0 1,1 0-1,-1 0 1,0 0-1,0 1 0,1-1 1,-1 0-1,1 0 1,-1 0-1,1 0 1,-1 0-1,1 0 0,-1 0 1,1 0-1,0 0 1,0 0-1,-1-1 0,1 1 1,0 0-1,0 0 1,0-1-1,0 1 0,0 0 1,0-1-1,0 1 1,0-1-1,0 1 1,0-1-1,1 0 0,-1 1 1,0-1-1,0 0 1,0 0-1,0 0 0,1 0 1,1 0-1,14 1-18,0 0 0,0-2-1,0 1 1,0-2 0,-1-1-1,1 0 1,0-1-1,-1 0 1,0-2 0,0 0-1,0 0 1,-1-2 0,0 0-1,0 0 1,22-18 0,-41 31-650,-2 4 617,0 1-1,0-1 0,1 1 0,0 0 1,-4 13-1,7-15 46,0 1 1,0-1-1,1 1 0,0 0 1,1 0-1,0-1 0,0 1 1,1 0-1,0 0 0,0 0 1,1-1-1,1 1 0,3 11 1,0-10 4,-1 0 1,1 0 0,1 0-1,0-1 1,0 1 0,1-2-1,0 1 1,1-1 0,14 10-1,-20-15 13,1 0-1,0 0 1,-1 1 0,0-1-1,0 1 1,0 0-1,4 5 1,-7-8 2,0-1 0,1 1 0,-1-1 0,0 1 1,0 0-1,0-1 0,1 1 0,-1-1 0,0 1 0,0 0 0,0-1 0,0 1 1,0 0-1,0-1 0,0 1 0,-1 0 0,1-1 0,0 1 0,0 0 1,0-1-1,-1 1 0,1 0 0,-1 0 20,0 0 1,0 0-1,-1 0 1,1 0-1,0 0 0,0-1 1,0 1-1,0 0 1,-1-1-1,1 1 0,0-1 1,-1 0-1,1 1 1,0-1-1,-3 0 1,-37 6 63,-1-2 1,0-2 0,1-2-1,-77-10 1,114 9-104,-5 1-77,0-2 1,0 1 0,1-1-1,-1 0 1,1-1 0,0 0-1,-1-1 1,-9-5 0,13 1-2716,7 2-3197,12-3-5581</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06.765"/>
    </inkml:context>
    <inkml:brush xml:id="br0">
      <inkml:brushProperty name="width" value="0.025" units="cm"/>
      <inkml:brushProperty name="height" value="0.025" units="cm"/>
    </inkml:brush>
  </inkml:definitions>
  <inkml:trace contextRef="#ctx0" brushRef="#br0">1 6 10666,'0'0'9449,"69"22"-8168,-7-22-32,12 0-160,17 0-736,7-8-225,3 0-32,-6 2-96,-16 1 32,-14 4-1121,-24 1-993,-23 0-1505</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07.098"/>
    </inkml:context>
    <inkml:brush xml:id="br0">
      <inkml:brushProperty name="width" value="0.025" units="cm"/>
      <inkml:brushProperty name="height" value="0.025" units="cm"/>
    </inkml:brush>
  </inkml:definitions>
  <inkml:trace contextRef="#ctx0" brushRef="#br0">1 13 13805,'0'0'5733,"83"29"-4323,2-29-898,23-4-384,9-5-256,8-2-3139,-3-7-5573</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07.991"/>
    </inkml:context>
    <inkml:brush xml:id="br0">
      <inkml:brushProperty name="width" value="0.025" units="cm"/>
      <inkml:brushProperty name="height" value="0.025" units="cm"/>
    </inkml:brush>
  </inkml:definitions>
  <inkml:trace contextRef="#ctx0" brushRef="#br0">306 131 11499,'0'0'2440,"0"-11"437,0 4-2362,-1-1 1,1 1-1,-1 0 1,-1-1-1,0 1 1,0 0-1,0 0 1,0 0-1,-6-10 1,6 15-395,1-1 0,-1 0-1,0 1 1,0 0 0,0-1 0,0 1 0,0 0 0,0 0-1,-1 0 1,1 0 0,-1 1 0,1-1 0,-1 1 0,0-1-1,1 1 1,-1 0 0,0 0 0,0 0 0,0 0 0,0 1 0,0-1-1,0 1 1,0 0 0,0 0 0,0 0 0,0 0 0,0 0-1,0 1 1,0 0 0,0-1 0,-4 3 0,0 0-118,0 0 0,0 0 1,0 1-1,1 0 0,-1 0 0,1 1 1,0 0-1,1 0 0,-1 0 0,1 1 1,-5 6-1,-49 72 171,47-64-20,1 1-1,-12 29 1,20-44-105,1 1-1,-1 0 1,2-1 0,-1 1 0,1 0-1,0 0 1,0 0 0,1 0 0,0 0-1,0 0 1,0 0 0,3 10 0,-1-14-33,0 0 0,-1-1 1,1 1-1,0 0 0,1-1 1,-1 0-1,0 1 0,1-1 1,-1 0-1,1 0 0,0 0 1,0-1-1,-1 1 0,1-1 0,0 1 1,0-1-1,1 0 0,-1 0 1,0-1-1,0 1 0,0 0 1,1-1-1,-1 0 0,0 0 1,7-1-1,7 2 95,1-2 1,-1 0-1,28-6 1,-25 2-70,0-1 0,-1-1-1,0 0 1,0-1 0,0-1 0,-1-1 0,20-15 0,-30 20-20,-1-1 1,0 0 0,0-1-1,0 0 1,-1 0-1,0 0 1,-1-1 0,6-9-1,-9 12 8,1 0 0,-1 0 0,0 0 0,-1-1 0,1 1 0,-1-1 0,0 1 0,0-1 0,-1 1 0,0-1 0,0 1 0,0-1 0,0 0-1,-3-8 1,2 11-19,0 0-1,0 0 0,0 0 0,-1 0 0,1 0 0,-1 0 0,1 1 0,-1-1 0,0 1 0,0-1 1,0 1-1,-1 0 0,1-1 0,-1 1 0,1 1 0,-1-1 0,1 0 0,-1 1 0,0-1 0,-5-1 1,2 1-82,1 0 1,-1 0 0,0 1 0,0 0-1,0 0 1,0 1 0,1 0 0,-1 0-1,0 0 1,-7 1 0,12 0-94,-1-1 0,1 0 0,0 1 0,-1-1 0,1 1 0,0 0 0,0-1 0,-1 1 0,1 0 1,0 0-1,0 0 0,0 0 0,0-1 0,0 2 0,0-1 0,0 0 0,0 0 0,1 0 0,-1 0 0,0 0 0,1 1 0,-1-1 0,1 0 0,-1 1 0,1-1 0,0 0 1,-1 1-1,1-1 0,0 0 0,0 3 0,0-1-492,0 0 0,0 0 0,0 0 0,0 0 0,1 0 1,0-1-1,-1 1 0,1 0 0,0 0 0,0 0 0,1 0 0,-1-1 1,3 5-1,19 15-8494</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3.845"/>
    </inkml:context>
    <inkml:brush xml:id="br0">
      <inkml:brushProperty name="width" value="0.025" units="cm"/>
      <inkml:brushProperty name="height" value="0.025" units="cm"/>
    </inkml:brush>
  </inkml:definitions>
  <inkml:trace contextRef="#ctx0" brushRef="#br0">1 562 8232,'0'0'8621,"2"-9"-4953,0 1-3357,1 1 0,0-1 0,1 1 0,0 0 0,0 0 0,0 0-1,1 1 1,0 0 0,0 0 0,1 0 0,-1 0 0,1 1 0,0 0 0,1 0 0,10-6 0,-6 3-42,1-1 1,1 2-1,-1 0 1,1 0-1,1 1 0,-1 1 1,1 0-1,0 1 0,0 0 1,22-2-1,-35 6-275,0 0 0,0 0 0,0 0 0,0 0 0,0 0 0,0 0 0,0 1 0,0-1 0,0 0 0,-1 1 0,1-1 0,0 1 0,0-1-1,0 1 1,0-1 0,-1 1 0,1 0 0,0-1 0,-1 1 0,1 0 0,0-1 0,-1 1 0,1 0 0,-1 0 0,1 1 0,5 30-65,-15 34 198,-10-7 87,14-45-153,0 1 0,1 0 0,-5 25 1,9-39-51,0-1 0,0 0 0,0 1 0,0-1 0,0 1 1,0-1-1,0 0 0,0 1 0,0-1 0,0 0 0,0 1 1,0-1-1,0 1 0,0-1 0,0 0 0,0 1 0,1-1 0,-1 0 1,0 1-1,0-1 0,0 0 0,1 1 0,-1-1 0,0 0 1,0 0-1,1 1 0,-1-1 0,0 0 0,0 0 0,1 1 1,-1-1-1,0 0 0,1 0 0,-1 0 0,0 0 0,1 0 0,-1 1 1,0-1-1,1 0 0,-1 0 0,1 0 0,-1 0 0,0 0 1,1 0-1,-1 0 0,0 0 0,1 0 0,-1 0 0,1 0 1,-1-1-1,0 1 0,1 0 0,-1 0 0,0 0 0,1 0 0,-1-1 1,23-11 713,-5-2-471,-1 0 0,0-1 0,-1 0 0,-1-2 0,-1 0 0,20-29 0,-15 16-105,-1-1 1,-1 0-1,17-48 0,-22 52-290,-13 46-416,-1 3 556,-3 20 22,-2 44 12,7-79-30,0-1 0,0 1 0,0-1 0,1 1 1,0-1-1,1 0 0,-1 0 0,1 1 0,6 10 1,-7-15 7,0 1 1,1-1-1,-1 0 1,1 0 0,0 0-1,0 0 1,0 0-1,0-1 1,0 1 0,0 0-1,0-1 1,0 0-1,1 1 1,-1-1 0,1 0-1,-1 0 1,1 0-1,-1-1 1,1 1 0,-1 0-1,1-1 1,-1 0-1,1 0 1,0 0 0,-1 0-1,1 0 1,0 0-1,-1-1 1,1 1 0,-1-1-1,1 0 1,0 1-1,-1-1 1,0-1 0,5-1-1,0-1 27,0 0-1,0 0 0,0-1 0,-1 0 1,0 0-1,0-1 0,0 0 0,0 0 0,-1 0 1,7-11-1,-5 3-37,-1-1 0,-1 1 0,0-1 0,-1 0 0,-1-1 0,0 1 0,-1 0 0,0-1 0,-2 0 0,0 1 0,-2-24 0,1 36 0,1 0 0,0 1 0,-1-1 0,0 1 0,1-1 0,-1 1 0,0-1 0,-1 1 0,1-1 0,0 1 0,-1 0 0,1 0 0,-1 0 0,1 0 0,-3-2 0,3 3 0,1 1 0,0 0 0,-1-1 0,1 1 0,-1 0 0,1 0 0,0-1 0,-1 1 0,1 0 0,-1 0 0,1 0 0,-1 0 0,1-1 0,-1 1 0,1 0 0,-1 0 0,1 0 0,-1 0 0,1 0 0,-1 0 0,1 0 0,-1 1 0,1-1 0,-1 0 0,1 0 0,-1 0 0,0 1 0,0 0 0,0 0 0,0 0 0,0 0 0,0 0 0,1 0 0,-1 0 0,0 0 0,1 1 0,-1-1 0,1 0 0,-1 1 0,1-1 0,-1 0 0,1 1 0,0 1 0,-3 7 0,1 0 0,1 0 0,0 1 0,1-1 0,0 0 0,0 1 0,3 13 0,-3-22 0,1 0 0,-1 1 0,1-1 0,0 0 0,0 0 0,0 0 0,0 0 0,0 0 0,1-1 0,-1 1 0,0 0 0,1 0 0,-1-1 0,1 1 0,0-1 0,-1 0 0,1 1 0,0-1 0,0 0 0,0 0 0,0 0 0,0 0 0,0 0 0,0-1 0,0 1 0,1 0 0,-1-1 0,0 0 0,0 0 0,0 1 0,1-1 0,-1 0 0,0-1 0,0 1 0,1 0 0,-1-1 0,0 1 0,0-1 0,3-1 0,1 0 0,0-1 0,-1 1 0,1-1 0,-1 0 0,0-1 0,0 1 0,0-1 0,0 0 0,-1 0 0,1 0 0,-1-1 0,0 0 0,-1 0 0,1 0 0,-1 0 0,0 0 0,4-9 0,-1 0 0,1-1 0,-2-1 0,0 1 0,0 0 0,2-24 0,-8 48 0,-4 46 0,5-53 0,-1-1 0,1 1 0,0-1 0,1 0 0,-1 1 0,0-1 0,0 0 0,1 0 0,-1 1 0,0-1 0,1 0 0,-1 1 0,1-1 0,0 0 0,-1 0 0,1 0 0,0 0 0,0 0 0,0 0 0,0 0 0,0 0 0,0 0 0,0 0 0,0 0 0,0-1 0,0 1 0,0 0 0,0-1 0,1 1 0,-1-1 0,0 1 0,0-1 0,1 0 0,-1 1 0,3-1 0,-3 0 0,0 0 0,1-1 0,-1 1 0,0 0 0,0 0 0,1 0 0,-1 0 0,0 1 0,0-1 0,0 0 0,1 0 0,-1 1 0,0-1 0,0 0 0,0 1 0,0 0 0,0-1 0,0 1 0,0-1 0,0 1 0,0 0 0,0 0 0,0 0 0,1 1 0,-1 2 0,0-1 0,-1 1 0,0 0 0,0-1 0,0 1 0,0-1 0,-1 1 0,-1 6 0,-19 73 0,15-66 0,1 1 0,1 0 0,1 0 0,-3 32 0,7-50 0,-1 1 0,1-1 0,0 1 0,-1-1 0,1 0 0,0 1 0,0-1 0,-1 0 0,1 1 0,0-1 0,0 0 0,-1 0 0,1 0 0,0 1 0,0-1 0,0 0 0,-1 0 0,1 0 0,0 0 0,0-1 0,0 1 0,-1 0 0,1 0 0,0 0 0,0-1 0,-1 1 0,2-1 0,24-7 0,-22 6 0,1-1 0,-1 0 0,0 0 0,-1-1 0,1 1 0,-1-1 0,1 0 0,-1 0 0,0 0 0,0 0 0,-1 0 0,1-1 0,-1 1 0,0-1 0,0 0 0,-1 1 0,1-1 0,-1 0 0,0 0 0,0 0 0,-1 0 0,1 0 0,-2-10 0,-1-8 0,-1-1 0,-1 1 0,-1 0 0,-8-23 0,-4-18 0,15 55-208,2 7-80,0-1 0,0 1-1,0 0 1,-1 0 0,1-1-1,-1 1 1,0 0 0,1 0 0,-1 0-1,0 0 1,0 0 0,-1 0-1,1 0 1,0 0 0,-1 1 0,1-1-1,-1 0 1,1 1 0,-1-1-1,0 1 1,1-1 0,-1 1 0,-3-2-1,2 1-540,1 1 0,0-1-1,0 0 1,0 0 0,0 0-1,0 0 1,1-1 0,-1 1-1,1 0 1,0-1 0,-1 1-1,1-1 1,0 0 0,-1-3-1,-10-45-5839,8 31 4654,-5-14 2674,0 2 5316,7 23 2291,5 14-8224,0-1 0,0 0-1,1 0 1,0 0 0,0 0 0,0-1 0,0 0 0,0 1 0,1-1 0,8 3 0,51 23-1838,-35-20-1754,1-1-2781</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08.348"/>
    </inkml:context>
    <inkml:brush xml:id="br0">
      <inkml:brushProperty name="width" value="0.025" units="cm"/>
      <inkml:brushProperty name="height" value="0.025" units="cm"/>
    </inkml:brush>
  </inkml:definitions>
  <inkml:trace contextRef="#ctx0" brushRef="#br0">90 0 20179,'0'0'2691,"-33"64"-898,16-34-31,3 2-225,2 4-544,2-1-736,7-2-161,3-1-64,5-3-64,11-4-897,6-10-1537,2-9-2275,-2-6-5701</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08.985"/>
    </inkml:context>
    <inkml:brush xml:id="br0">
      <inkml:brushProperty name="width" value="0.025" units="cm"/>
      <inkml:brushProperty name="height" value="0.025" units="cm"/>
    </inkml:brush>
  </inkml:definitions>
  <inkml:trace contextRef="#ctx0" brushRef="#br0">132 188 9385,'6'-10'2562,"0"2"-1925,36-61 4392,-40 65-4569,0 0 0,0 0-1,0-1 1,-1 1-1,0 0 1,1-1 0,-1 1-1,-1-1 1,1 1 0,-1-1-1,1 0 1,-2 1-1,1-1 1,0 1 0,-1-1-1,-1-7 1,1 11-406,0 0 1,0 0-1,1 0 1,-1-1-1,0 1 1,0 0-1,0 0 1,0 0-1,-1 1 1,1-1-1,0 0 1,0 0-1,0 0 1,-1 1-1,1-1 1,0 1-1,-1-1 1,1 1-1,0 0 1,-1-1-1,1 1 1,-1 0 0,1 0-1,-1 0 1,1 0-1,0 0 1,-1 0-1,1 0 1,-1 1-1,1-1 1,0 0-1,-1 1 1,1-1-1,0 1 1,-2 0-1,-2 1-42,0 1-1,0-1 1,1 0-1,-1 1 1,1 0-1,-1 0 1,1 1-1,-5 4 1,-5 9 45,1 0 1,1 1 0,0 0-1,-10 24 1,16-31-40,2 0 0,-1 0 1,1 1-1,1 0 0,0 0 0,1 0 0,0 0 0,1 0 0,0 12 0,1-22-14,0-1 0,0 1-1,1-1 1,-1 1 0,1-1-1,-1 1 1,1-1-1,-1 1 1,1-1 0,0 0-1,-1 1 1,1-1 0,0 0-1,0 1 1,0-1-1,0 0 1,0 0 0,0 0-1,1 0 1,-1 0-1,0 0 1,1 0 0,-1-1-1,2 2 1,2 0 18,0-1 1,0 1-1,0-1 1,0 0-1,0 0 0,0-1 1,9 0-1,2 0 37,1-2 1,-1 0-1,0-1 0,16-5 0,-16 3-28,-1-1-1,0 0 0,-1-1 0,1-1 0,-1 0 1,23-19-1,-32 23-13,0 0 0,0-1 0,0 0 0,0 0 0,-1 0 0,0 0-1,0-1 1,0 0 0,-1 0 0,0 0 0,0 0 0,-1 0 0,1-1 0,-1 1 0,-1-1 0,1 1 0,-1-1 0,0-12 0,-1 18-18,0-1 0,0 1 0,0-1 0,-1 1 1,1 0-1,0-1 0,-1 1 0,1 0 0,-1-1 0,0 1 0,1 0 0,-1 0 0,0 0 0,0 0 0,0 0 1,0-1-1,0 1 0,0 1 0,0-1 0,0 0 0,0 0 0,-2-1 0,-2 0-8,1 0 1,0 1-1,-1-1 0,1 1 1,-1 0-1,1 0 0,-6 0 1,-2 0-146,1 0 0,-1 1 0,0 1 0,1 0 0,-15 3 0,24-3-18,-1-1 0,1 1 0,-1-1 0,1 1 0,-1 0 0,1 0 1,-1 0-1,1 1 0,0-1 0,0 0 0,-1 1 0,1 0 0,0-1 0,1 1 0,-1 0 1,0 0-1,0 0 0,1 0 0,-1 0 0,1 1 0,0-1 0,-1 0 0,1 1 0,0-1 0,1 1 1,-1-1-1,0 1 0,1-1 0,-1 6 0,1-8 12,0 1 0,0 0 0,0 0 0,1 0 0,-1 0 0,0 0 0,1-1 0,-1 1 0,0 0 0,1 0 0,-1-1 0,1 1 0,-1 0 0,1 0 0,-1-1 0,1 1 0,0-1 0,-1 1 0,1-1 0,0 1 0,0-1 0,-1 1 0,1-1 0,0 1 0,0-1 0,0 0 0,0 1 0,-1-1 0,1 0 0,0 0 0,0 0 0,0 0 0,0 0-1,0 0 1,0 0 0,-1 0 0,1 0 0,1 0 0,28 0-4831</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09.498"/>
    </inkml:context>
    <inkml:brush xml:id="br0">
      <inkml:brushProperty name="width" value="0.025" units="cm"/>
      <inkml:brushProperty name="height" value="0.025" units="cm"/>
    </inkml:brush>
  </inkml:definitions>
  <inkml:trace contextRef="#ctx0" brushRef="#br0">315 42 13453,'0'0'6908,"-11"-3"-5077,5 2-1684,0 0 0,-1 0 0,1 0 0,-1 1-1,0 0 1,1 0 0,-1 1 0,1-1 0,-1 1 0,1 1 0,-1-1 0,1 1 0,0 1 0,0-1 0,0 1 0,-10 5 0,7-3 69,0 1 1,0 0-1,0 0 0,1 1 0,-14 14 1,20-20-209,1 0 1,0 1-1,0-1 0,1 1 1,-1-1-1,0 1 1,0-1-1,1 1 1,-1-1-1,1 1 1,-1 0-1,1-1 1,0 1-1,-1 0 0,1-1 1,0 1-1,0 0 1,1 2-1,-1-2-12,1 0 0,0 0 0,0 0-1,0 0 1,0 0 0,1 0 0,-1 0 0,1-1-1,-1 1 1,1 0 0,-1-1 0,1 1 0,0-1-1,0 1 1,0-1 0,0 0 0,3 2 0,90 43 110,-69-35-69,0 1 1,0 1-1,-1 2 1,-1 0-1,31 26 1,-54-40-34,1 1 0,0-1 1,-1 0-1,1 1 1,-1-1-1,0 1 0,1 0 1,-1 0-1,0-1 0,0 1 1,0 0-1,0 0 1,0 0-1,-1 0 0,1 0 1,0 0-1,-1 0 1,0 0-1,1 0 0,-1 0 1,0 1-1,0-1 0,0 0 1,-1 0-1,1 0 1,0 0-1,-1 0 0,1 0 1,-1 0-1,0 0 0,0 0 1,0 0-1,0 0 1,0 0-1,0-1 0,0 1 1,0 0-1,-1-1 0,1 1 1,-1-1-1,1 1 1,-1-1-1,0 1 0,1-1 1,-5 2-1,-8 6 51,0-1 0,0 0-1,-1-1 1,-24 8 0,14-6 359,0-1 0,0-1 0,0-2 0,-1 0 0,0-1 0,0-2 0,0-1 0,-52-3 0,77 2-410,-1 0 1,1 0-1,0 0 1,0 0-1,0-1 0,-1 1 1,1 0-1,0 0 1,0-1-1,0 1 0,0-1 1,0 1-1,-1-1 1,1 1-1,0-1 0,0 0 1,0 0-1,1 1 1,-1-1-1,0 0 1,0 0-1,0 0 0,0 0 1,1 0-1,-1 0 1,1 0-1,-1 0 0,0 0 1,1 0-1,0 0 1,-1-1-1,1 1 0,0 0 1,-1 0-1,1 0 1,0-1-1,0 1 0,0 0 1,0 0-1,0-1 1,1 1-1,-1 0 1,0 0-1,0 0 0,1 0 1,-1-1-1,1 1 1,-1 0-1,1 0 0,-1 0 1,2-1-1,1-4-13,1 1-1,0-1 1,0 1-1,0 0 1,1 1-1,-1-1 1,1 1 0,7-6-1,123-60-75,-2-1 86,-118 62 3,0-1 0,-1-1-1,0 0 1,-1-1-1,-1 0 1,16-20-1,-25 28 3,0 1-1,0-1 0,-1 0 1,1 1-1,-1-1 1,0 0-1,-1 0 0,1-1 1,0 1-1,-1 0 1,0-1-1,0 1 0,-1 0 1,1-1-1,-1 1 0,0-1 1,0 1-1,0-1 1,-1 1-1,1-1 0,-3-6 1,1 7-5,0 0 1,0 1-1,-1-1 0,0 0 1,1 1-1,-1-1 1,0 1-1,-1 0 0,1 0 1,-1 1-1,1-1 1,-1 1-1,0-1 0,0 1 1,0 0-1,0 0 1,0 1-1,0-1 1,0 1-1,-1 0 0,-5 0 1,-58-6 150,66 7-265,-1 0-1,1 1 0,-1-1 0,0 1 0,1-1 1,-1 1-1,1 0 0,-1 0 0,1 0 1,-4 2-1,6-3-53,-1 1 0,0-1-1,1 1 1,-1 0 0,0-1 0,1 1 0,-1 0 0,1 0 0,-1-1 0,1 1 0,0 0-1,-1 0 1,1 0 0,0-1 0,0 1 0,-1 0 0,1 0 0,0 0 0,0 0 0,0 0-1,0 0 1,0-1 0,0 1 0,0 0 0,0 0 0,1 0 0,-1 0 0,0 0 0,1 1-1,0 0-338,0 0 0,0 0 0,1 0 0,-1 0-1,1 0 1,-1 0 0,1 0 0,-1-1 0,1 1-1,0 0 1,0-1 0,0 0 0,0 1 0,0-1-1,0 0 1,4 1 0,23 9-5751</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09.857"/>
    </inkml:context>
    <inkml:brush xml:id="br0">
      <inkml:brushProperty name="width" value="0.025" units="cm"/>
      <inkml:brushProperty name="height" value="0.025" units="cm"/>
    </inkml:brush>
  </inkml:definitions>
  <inkml:trace contextRef="#ctx0" brushRef="#br0">113 60 10378,'0'0'10319,"2"-9"-7185,6-27-994,-8 36-2095,0 0-1,0-1 0,1 1 1,-1 0-1,0-1 1,0 1-1,0 0 0,0-1 1,1 1-1,-1 0 0,0-1 1,0 1-1,0-1 1,0 1-1,0 0 0,0-1 1,0 1-1,0-1 1,0 1-1,0 0 0,-1-1 1,1 1-1,0 0 0,0-1 1,0 1-1,0 0 1,-1-1-1,1 1 0,0 0 1,0-1-1,0 1 1,-1 0-1,1-1 0,0 1 1,-1 0-1,1 0 0,0-1 1,-1 1-1,1 0 1,0 0-1,-1 0 0,1-1 1,0 1-1,-1 0 0,1 0 1,0 0-1,-1 0 1,1 0-1,-1 0 0,1 0 1,0 0-1,-1 0 1,1 0-1,0 0 0,-1 0 1,1 0-1,-1 0 0,1 0 1,0 0-1,-1 1 1,1-1-1,0 0 0,-1 0 1,1 0-1,0 1 1,-1-1-1,1 0 0,0 0 1,-1 1-1,-20 15-167,19-14 84,1 1-1,-1-1 0,0 1 0,1-1 1,-1 1-1,1 0 0,0 0 1,0-1-1,0 1 0,0 0 0,1 0 1,-1 0-1,1 0 0,0 0 0,-1 0 1,2 0-1,-1 0 0,0 0 1,0 0-1,1 0 0,0 0 0,-1 0 1,1 0-1,0 0 0,1-1 0,-1 1 1,0 0-1,1-1 0,-1 1 0,1-1 1,0 1-1,0-1 0,0 0 1,0 0-1,1 0 0,-1 0 0,0 0 1,4 2-1,11 7-407,1-1 1,0 0-1,0-1 0,34 11 1,-14-5 171,-37-15 276,7 3 208,-1 1 0,1 0 0,0 1 1,11 8-1,-18-12-174,0-1 1,0 1 0,0 0 0,-1 0-1,1 0 1,0-1 0,0 1-1,0 0 1,-1 0 0,1 0-1,0 0 1,-1 0 0,1 1 0,-1-1-1,0 0 1,1 0 0,-1 0-1,0 0 1,1 1 0,-1-1 0,0 0-1,0 0 1,0 0 0,0 1-1,0-1 1,0 0 0,-1 0-1,1 0 1,0 1 0,-1-1 0,1 0-1,-1 0 1,1 0 0,-1 0-1,1 0 1,-1 0 0,0 0-1,1 0 1,-1 0 0,0 0 0,0 0-1,0 0 1,0-1 0,-1 2-1,-16 10 436,-1 0-1,-1-1 1,0-1-1,0-1 0,-1-1 1,0-1-1,0-1 0,-32 6 1,49-12-444,-3 2-56,-1 0-1,0-1 1,1 0-1,-1-1 1,0 1-1,-13-2 1,19 0-227,0 1 0,0-1-1,1 0 1,-1 0 0,0 0 0,0 0 0,1 0 0,-1 0-1,1 0 1,-1 0 0,1 0 0,-1-1 0,1 1 0,0-1 0,0 1-1,0-1 1,0 1 0,0-1 0,0 0 0,0 0 0,0 1-1,1-1 1,-1 0 0,1 0 0,-1 0 0,1 0 0,0 0-1,-1 0 1,1 1 0,0-1 0,1-3 0,-2-32-5755,1-6-2451</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10.230"/>
    </inkml:context>
    <inkml:brush xml:id="br0">
      <inkml:brushProperty name="width" value="0.025" units="cm"/>
      <inkml:brushProperty name="height" value="0.025" units="cm"/>
    </inkml:brush>
  </inkml:definitions>
  <inkml:trace contextRef="#ctx0" brushRef="#br0">0 27 14958,'0'0'8680,"54"-8"-6918,-25 8 352,9 0-544,4 0-834,6 0-608,1 0-64,1 0-1057,-3 0-2562,-3-2-929,-6-14-8681</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10.809"/>
    </inkml:context>
    <inkml:brush xml:id="br0">
      <inkml:brushProperty name="width" value="0.025" units="cm"/>
      <inkml:brushProperty name="height" value="0.025" units="cm"/>
    </inkml:brush>
  </inkml:definitions>
  <inkml:trace contextRef="#ctx0" brushRef="#br0">1 1 8680,'0'0'12268,"36"59"-10891,-23-24 97,-1 5-450,-1 4-447,2 1-289,-1-2-160,0-3-64,1-4-31,-4-8-258,1-4-672,-8-8-832,-2-8-1538,-15-7-11499</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11.163"/>
    </inkml:context>
    <inkml:brush xml:id="br0">
      <inkml:brushProperty name="width" value="0.025" units="cm"/>
      <inkml:brushProperty name="height" value="0.025" units="cm"/>
    </inkml:brush>
  </inkml:definitions>
  <inkml:trace contextRef="#ctx0" brushRef="#br0">1 36 11723,'0'0'8584,"50"-33"-7623,-8 33-32,12 0-513,8 0-320,7 0-63,3 0-802,3 0-1730,4 0-2017,-5 0-2274,-7-3 960</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11.505"/>
    </inkml:context>
    <inkml:brush xml:id="br0">
      <inkml:brushProperty name="width" value="0.025" units="cm"/>
      <inkml:brushProperty name="height" value="0.025" units="cm"/>
    </inkml:brush>
  </inkml:definitions>
  <inkml:trace contextRef="#ctx0" brushRef="#br0">279 25 13773,'0'0'2520,"-9"-4"165,4 1-2423,0 0 1,0 1-1,-1-1 0,1 1 0,-1 0 1,0 1-1,1 0 0,-1 0 1,0 0-1,0 0 0,0 1 1,1 0-1,-1 0 0,0 1 1,0-1-1,0 1 0,1 1 1,-1-1-1,0 1 0,1 0 0,-9 4 1,4 0-93,0 0 0,1 0 0,0 1 0,0 0 0,0 1 0,1 0 0,0 0 0,1 1 0,0 0 0,0 0 0,1 1 1,0 0-1,1 0 0,0 0 0,0 1 0,1 0 0,0-1 0,1 2 0,1-1 0,-3 16 0,5-24-157,0 0 0,0 0 1,1-1-1,-1 1 0,0 0 0,1 0 0,0 0 0,0-1 1,-1 1-1,2 0 0,-1-1 0,0 1 0,0 0 0,1-1 1,0 0-1,-1 1 0,1-1 0,0 0 0,0 0 0,0 0 0,3 2 1,1 0 22,-1-1 0,1 0 1,0 0-1,0-1 0,0 0 0,0 0 1,0 0-1,0-1 0,10 2 1,-2-2 19,1 0 0,-1-1 0,1 0 0,-1-1 1,0-1-1,1 0 0,-1-1 0,17-6 1,-24 6-31,0-1 0,-1 1 1,1-1-1,-1-1 0,0 1 1,0-1-1,-1 0 0,1-1 1,-1 1-1,0-1 0,0 0 1,-1 0-1,0 0 0,0-1 1,0 0-1,-1 0 0,4-12 1,-5 15-45,-1-1 0,0 1 1,0-1-1,0 0 0,-1 1 0,1-1 0,-1 0 1,0 1-1,-1-1 0,1 0 0,-1 1 1,0-1-1,0 0 0,0 1 0,-1-1 1,1 1-1,-1 0 0,0 0 0,0-1 0,-1 1 1,1 1-1,-1-1 0,0 0 0,0 1 1,0-1-1,-1 1 0,1 0 0,-1 0 1,-5-4-1,-32-9-1463,20 17-1554,21 0 2730,-1-1-1,1 0 1,-1 1-1,0-1 1,1 0-1,-1 1 1,1-1-1,-1 1 0,1-1 1,-1 1-1,1 0 1,-1-1-1,1 1 1,0-1-1,-1 1 1,1 0-1,0-1 0,-1 1 1,1 0-1,0-1 1,0 1-1,0 0 1,0-1-1,0 1 1,0 1-1,-1 11-6629</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11.881"/>
    </inkml:context>
    <inkml:brush xml:id="br0">
      <inkml:brushProperty name="width" value="0.025" units="cm"/>
      <inkml:brushProperty name="height" value="0.025" units="cm"/>
    </inkml:brush>
  </inkml:definitions>
  <inkml:trace contextRef="#ctx0" brushRef="#br0">20 1 8520,'0'0'10602,"10"55"-8007,-10-28-1154,-5 2 321,-3 3-705,0-1-193,3 2-671,2-2-161,3-2-289,0-2-800,0-5-1889,0-8-1955,1-5-5573</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12.973"/>
    </inkml:context>
    <inkml:brush xml:id="br0">
      <inkml:brushProperty name="width" value="0.025" units="cm"/>
      <inkml:brushProperty name="height" value="0.025" units="cm"/>
    </inkml:brush>
  </inkml:definitions>
  <inkml:trace contextRef="#ctx0" brushRef="#br0">259 141 5477,'3'-5'1153,"0"0"1,0 0-1,0-1 0,0 1 0,-1-1 1,0 1-1,0-1 0,-1 0 0,0 0 1,0 0-1,0 0 0,0 0 0,-1-10 1,-1 13-982,0 0 1,0 1-1,0-1 1,0 0 0,0 1-1,0-1 1,-1 1-1,1 0 1,-1-1 0,1 1-1,-1 0 1,0 0-1,0 0 1,0 0 0,0 0-1,0 0 1,-1 1-1,1-1 1,-1 1 0,1 0-1,-1 0 1,1-1-1,-1 2 1,1-1 0,-1 0-1,0 0 1,0 1-1,1-1 1,-1 1-1,0 0 1,-4 0 0,-2 0-133,0 0 1,0 0-1,0 1 1,0 0-1,1 1 1,-1 0 0,0 0-1,1 1 1,-1 0-1,-7 4 1,11-4-39,0-1 0,0 1 0,1 0 0,-1 0 0,1 0 0,0 1 0,0-1 0,0 1 1,1 0-1,-1 0 0,1 1 0,0-1 0,0 1 0,1-1 0,-1 1 0,1 0 0,0 0 0,-2 6 0,4-10-2,0 0 0,0 0-1,0 0 1,0 0 0,0-1-1,0 1 1,1 0 0,-1 0-1,0 0 1,0 0 0,1 0-1,-1 0 1,0-1 0,1 1-1,-1 0 1,1 0 0,-1 0-1,1-1 1,-1 1 0,1 0-1,0-1 1,-1 1 0,1-1-1,0 1 1,-1 0 0,1-1-1,0 0 1,0 1 0,0-1-1,-1 1 1,1-1 0,0 0-1,0 0 1,0 1 0,0-1-1,0 0 1,0 0 0,-1 0-1,3 0 1,46 1 178,-38-1-124,4 0-148,0-1 0,0-1 0,0-1 0,0 0 0,-1 0 0,1-1 0,-1-1 0,0-1 0,0 0-1,-1-1 1,0 0 0,0-1 0,-1 0 0,1-1 0,13-14 0,-33 32 35,1 0 0,1 1 1,-1 0-1,1 0 0,1 0 1,-5 16-1,5-15 48,-3 7 150,1 0 0,2 1 0,-1 0-1,2 0 1,1 0 0,0 1 0,1-1 0,2 0-1,2 27 1,6-15 30,-7-28-141,-1-1 0,0 1 1,0 0-1,-1 0 1,1 0-1,0 1 0,-1-1 1,0 0-1,0 5 0,0-6 28,-1 0 0,0-1 0,0 1 0,1 0 0,-1-1 0,0 1 0,-1-1 0,1 1 0,0-1 0,0 1 0,-1-1 0,1 0 0,-1 0 0,1 1 0,-1-1 0,1 0 0,-1 0 0,0-1 0,1 1 0,-5 1 0,-18 6 370,-2 0 0,1-2 0,-1-1-1,0-1 1,-1-1 0,1-1 0,-48-4-1,54-2-164,19-5-1610,2 7 966,1 1-1,-1-1 1,1 0-1,0 0 1,0 1-1,0-1 0,0 1 1,0 0-1,0 0 1,0-1-1,5 0 1,26-12-4742,8-6-3209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0.418"/>
    </inkml:context>
    <inkml:brush xml:id="br0">
      <inkml:brushProperty name="width" value="0.025" units="cm"/>
      <inkml:brushProperty name="height" value="0.025" units="cm"/>
    </inkml:brush>
  </inkml:definitions>
  <inkml:trace contextRef="#ctx0" brushRef="#br0">73 0 12716,'0'0'15951,"-6"14"-15572,-9 30-250,2 1 0,1 0 0,3 0 0,2 1 0,2 0-1,0 66 1,5-112-235,0 1-1,0-1 1,0 0-1,0 0 1,0 1-1,-1-1 1,1 0-1,0 0 1,0 1-1,0-1 1,0 0-1,0 0 1,0 1-1,0-1 1,0 0-1,0 1 1,0-1-1,0 0 1,1 0-1,-1 1 1,0-1-1,0 0 1,0 0-1,0 1 1,0-1-1,0 0 1,1 0-1,-1 1 1,0-1-1,0 0 1,0 0-1,1 0 1,-1 0-1,0 1 1,0-1-1,0 0 1,1 0-1,-1 0 1,0 0-1,0 0 1,1 0-1,-1 1 1,0-1-1,1 0 1,-1 0-1,0 0 1,0 0-1,1 0 1,-1 0-1,0 0 1,0 0-1,1 0 0,-1 0 1,0 0-1,1-1 1,-1 1-1,0 0 1,1 0-1,11-14-7617,-4-6-2354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4.205"/>
    </inkml:context>
    <inkml:brush xml:id="br0">
      <inkml:brushProperty name="width" value="0.025" units="cm"/>
      <inkml:brushProperty name="height" value="0.025" units="cm"/>
    </inkml:brush>
  </inkml:definitions>
  <inkml:trace contextRef="#ctx0" brushRef="#br0">254 213 14542,'-24'13'7047,"-1"-4"-3589,-19 11-495,27-10-2317,1 1 0,0 1 0,0 0-1,-22 25 1,32-31-576,0 1 1,0 0-1,1 0 0,0 0 1,1 1-1,0-1 0,0 1 1,0 0-1,1 1 0,0-1 0,1 0 1,-3 16-1,5-22-72,0-1 1,0 1-1,-1-1 0,1 1 1,1-1-1,-1 1 1,0-1-1,0 1 0,1-1 1,-1 1-1,0-1 0,1 0 1,0 1-1,-1-1 0,1 0 1,0 1-1,-1-1 0,1 0 1,0 0-1,0 0 0,0 0 1,0 0-1,0 0 1,1 0-1,1 2 0,1-2-1,-1 1-1,0-1 1,1 0 0,0 0-1,-1 0 1,1 0 0,0-1-1,-1 1 1,1-1 0,5-1-1,2 1 13,0-1 0,0-1 1,0 0-1,-1-1 0,1 0 0,16-8 0,-3-3 24,-1-1 0,-1-1 1,0-1-1,-1-1 0,-1-1 0,-1-1 0,0 0 0,-2-2 0,0 0 1,-2-1-1,0 0 0,-2-1 0,0-1 0,-2 0 0,-1-1 1,-1 0-1,-1 0 0,5-34 0,-13 29-33,-1 31 0,1 0 0,0 0 0,-1 0 0,1 0 0,0 0 0,-1 0 0,1 0 0,0 0 0,-1 0 0,1 0 0,-1 0 0,1 0 0,0 0 0,-1 0 0,1 0 0,0 0 0,-1 0 0,1 0 0,0 0 0,-1 1 0,1-1 0,0 0 0,-1 0 0,1 0 0,0 1 0,0-1 0,-1 0 0,1 0 0,0 1 0,0-1 0,-1 0 0,1 1 0,0-1 0,0 0 0,0 1 0,-1-1 0,1 0 0,0 1 0,-30 51 0,20-30 0,0 0 0,1 0 0,1 1 0,0 0 0,2 0 0,1 1 0,2 0 0,-3 41 0,6-61-149,0-1 0,1 0 0,-1 1 0,1-1 0,0 1 0,0-1 0,0 0-1,1 1 1,-1-1 0,1 0 0,-1 0 0,5 5 0,-4-6-206,0 1-1,1-1 1,-1 0-1,0-1 0,1 1 1,0 0-1,-1-1 1,1 1-1,0-1 1,0 0-1,0 0 1,0 0-1,0 0 1,3 0-1,28 1-7844</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21.314"/>
    </inkml:context>
    <inkml:brush xml:id="br0">
      <inkml:brushProperty name="width" value="0.025" units="cm"/>
      <inkml:brushProperty name="height" value="0.025" units="cm"/>
    </inkml:brush>
  </inkml:definitions>
  <inkml:trace contextRef="#ctx0" brushRef="#br0">1 0 64</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23.179"/>
    </inkml:context>
    <inkml:brush xml:id="br0">
      <inkml:brushProperty name="width" value="0.025" units="cm"/>
      <inkml:brushProperty name="height" value="0.025" units="cm"/>
    </inkml:brush>
  </inkml:definitions>
  <inkml:trace contextRef="#ctx0" brushRef="#br0">101 313 6598,'0'0'2397,"-9"2"-315,0-1-1619,-40 8 2257,16 5 2484,33-14-4713,2 0-444,1 0 0,0-1 1,0 1-1,-1-1 0,1 1 0,0-1 1,-1 0-1,1 0 0,0 0 0,-1-1 1,0 1-1,1-1 0,-1 1 0,0-1 1,1 0-1,1-2 0,3-2 68,300-260 803,-265 227-832,-42 38-90,0 1-1,0-1 1,1 1 0,-1-1 0,0 1 0,0 0-1,1-1 1,-1 1 0,0-1 0,1 1 0,-1 0 0,1-1-1,-1 1 1,1 0 0,-1 0 0,0-1 0,1 1 0,-1 0-1,1 0 1,-1 0 0,1-1 0,-1 1 0,1 0 0,-1 0-1,1 0 1,-1 0 0,1 0 0,-1 0 0,1 0 0,-1 0-1,2 0 1,-5 17-74,-18 30 106,20-45-15,-2 4-3,-53 117 117,50-106-129,0 1 1,1 0-1,0 0 1,2 1-1,-2 20 1,4-38-77,1 0-1,0 0 1,0 0-1,0 1 1,0-1-1,0 0 1,0 0-1,0 0 1,0 0 0,0 0-1,0 1 1,1-1-1,-1 0 1,0 0-1,1 0 1,-1 0 0,1 0-1,-1 0 1,1 0-1,0 0 1,0 0-1,-1 0 1,1 0-1,0 0 1,0-1 0,0 1-1,0 0 1,0-1-1,0 1 1,0 0-1,0-1 1,0 1-1,1 0 1,1-1-276,0 0 1,0 0-1,-1 0 0,1-1 1,0 1-1,0-1 1,-1 1-1,1-1 0,0 0 1,-1 0-1,1 0 0,-1 0 1,5-3-1,24-19-4029</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23.522"/>
    </inkml:context>
    <inkml:brush xml:id="br0">
      <inkml:brushProperty name="width" value="0.025" units="cm"/>
      <inkml:brushProperty name="height" value="0.025" units="cm"/>
    </inkml:brush>
  </inkml:definitions>
  <inkml:trace contextRef="#ctx0" brushRef="#br0">153 1 12300,'0'0'2018,"-12"10"-1506,-5 5 11,0 1 1,1 0-1,0 2 0,-14 20 0,25-31-351,0 1 0,0-1 0,1 1-1,0 0 1,0 0 0,0 0 0,1 1-1,1-1 1,-1 1 0,2 0-1,-1-1 1,1 1 0,0 0 0,1 0-1,0 0 1,1 9 0,0-15-166,0-1 0,0 0 0,0 1 1,0-1-1,0 0 0,1 0 0,-1 0 0,1 0 0,0 0 1,-1 0-1,1 0 0,0-1 0,0 1 0,0-1 0,0 1 1,0-1-1,0 0 0,1 1 0,-1-1 0,0-1 0,1 1 1,-1 0-1,0 0 0,1-1 0,-1 1 0,1-1 1,-1 0-1,1 0 0,-1 0 0,4 0 0,1 0 41,0-1 0,0 1-1,-1-1 1,1 0 0,0 0-1,-1-1 1,1 0 0,-1 0-1,0-1 1,8-4 0,-6 2 10,-1 0 1,0-1-1,0 0 1,-1 0-1,1-1 1,-1 0-1,-1 0 1,1 0-1,-1-1 1,-1 0-1,1 0 1,-1 0-1,-1 0 1,0-1-1,0 1 1,0-1-1,-1 0 1,0 0-1,-1 0 1,0 0-1,0-14 1,-1 21-48,0 1 0,0-1 0,-1 1 0,1-1 0,0 1 0,0-1 0,-1 1 0,1-1 0,-1 1 1,1-1-1,-1 1 0,0 0 0,0-1 0,1 1 0,-1 0 0,0-1 0,0 1 0,0 0 0,0 0 0,-1 0 0,1 0 0,0 0 1,0 0-1,-2 0 0,0 0-14,0 0 1,0 0 0,0 0 0,0 1 0,0-1-1,0 1 1,0 0 0,0 0 0,1 0-1,-1 0 1,-6 2 0,1-1-63,0 1 0,0 1 1,0 0-1,0 0 0,1 0 0,-1 1 0,1 0 1,-9 7-1,8-4-207,1 0 1,-1 0 0,2 1-1,-1 1 1,-8 13 0,13-19 50,0 1 0,0-1 0,0 0 0,1 1 0,0 0 0,-1-1 0,1 1 0,1 0 0,-1-1 0,0 1 0,1 0 1,0 0-1,0 0 0,0-1 0,0 1 0,1 0 0,-1 0 0,3 5 0,-2-7-3,0 0 1,0-1 0,0 1-1,0-1 1,1 1-1,-1-1 1,1 0-1,-1 0 1,1 0 0,-1 0-1,1 0 1,0 0-1,-1 0 1,1 0-1,0 0 1,0-1 0,0 1-1,-1-1 1,1 1-1,0-1 1,0 0-1,0 0 1,3 0-1,28 1-4953</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23.865"/>
    </inkml:context>
    <inkml:brush xml:id="br0">
      <inkml:brushProperty name="width" value="0.025" units="cm"/>
      <inkml:brushProperty name="height" value="0.025" units="cm"/>
    </inkml:brush>
  </inkml:definitions>
  <inkml:trace contextRef="#ctx0" brushRef="#br0">200 0 13453,'0'0'1014,"-13"5"6,1 0-881,1 1 1,-1 0 0,1 0 0,1 1-1,-1 0 1,1 1 0,0 0 0,1 1 0,0 0-1,-8 11 1,10-12 143,0 1 1,0 0-1,1 0 1,0 1-1,1-1 0,0 1 1,0 1-1,1-1 1,1 1-1,0-1 0,-3 15 1,6-24-263,0 0 0,0 0 0,0 1 0,0-1 1,0 0-1,0 0 0,0 0 0,1 1 0,-1-1 0,0 0 1,1 0-1,-1 0 0,1 0 0,-1 0 0,1 0 0,0 1 1,-1-1-1,1-1 0,0 1 0,0 0 0,-1 0 1,1 0-1,0 0 0,0 0 0,1 0 0,1 0-1,-1 0 0,0 0 0,1 0 0,-1-1 0,1 1 0,0-1 0,-1 1 0,1-1 0,-1 0 0,1 0 0,3-1 0,3 0 51,-1 0 0,0-1 0,1 0-1,-1 0 1,0-1 0,13-7 0,-2-1 38,-1-1 0,0-1 0,-1-1-1,0-1 1,-1 0 0,-1-1 0,24-33-1,-38 49-107,0-1-1,0 0 0,0 0 0,0 0 0,-1 0 1,1 0-1,0 0 0,0 0 0,-1 0 0,1 0 1,-1 0-1,1 0 0,-1 0 0,0 0 0,1 0 1,-1-1-1,0 1 0,0 0 0,0 0 0,1 0 1,-1-1-1,-1 1 0,1 0 0,0 0 0,0 0 0,0 0 1,-1-1-1,0-1 0,-1 2-256,0 0 0,0 0 0,0 1 0,0-1 0,0 0 0,0 1 0,0 0 0,0-1 0,-1 1 0,1 0 0,-4 0-1,-16-2-4443,-2-5-6655</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32.892"/>
    </inkml:context>
    <inkml:brush xml:id="br0">
      <inkml:brushProperty name="width" value="0.025" units="cm"/>
      <inkml:brushProperty name="height" value="0.025" units="cm"/>
    </inkml:brush>
  </inkml:definitions>
  <inkml:trace contextRef="#ctx0" brushRef="#br0">0 394 14670,'0'0'5819,"16"-11"-4688,79-56-737,-4-3 0,-3-5 0,88-96-1,-184 181 72,1 1 0,0-1 0,-9 19-1,-2 4-177,-16 19 11,18-30-233,2 1 1,0 1 0,1 0 0,1 0 0,1 1 0,-8 31-1,18-55-97,1 0 0,-1 1 0,1-1 0,0 0-1,-1 0 1,1 0 0,0 0 0,0 1 0,0-1-1,0 0 1,0 0 0,0 0 0,0 1 0,0-1 0,0 0-1,1 0 1,-1 0 0,0 0 0,1 1 0,-1-1-1,1 0 1,-1 0 0,1 0 0,0 0 0,-1 0-1,1 0 1,0 0 0,0 0 0,0-1 0,-1 1-1,1 0 1,0 0 0,0-1 0,0 1 0,0-1 0,1 1-1,-1 0 1,0-1 0,0 0 0,0 1 0,3-1-1,0 0-428,0 0-1,1 0 0,-1 0 0,1-1 0,-1 0 0,0 0 0,0 0 0,1-1 0,-1 1 1,8-5-1,30-23-5208</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33.237"/>
    </inkml:context>
    <inkml:brush xml:id="br0">
      <inkml:brushProperty name="width" value="0.025" units="cm"/>
      <inkml:brushProperty name="height" value="0.025" units="cm"/>
    </inkml:brush>
  </inkml:definitions>
  <inkml:trace contextRef="#ctx0" brushRef="#br0">159 0 16976,'-10'12'1340,"-1"2"-952,-19 24 1161,-27 41-1,51-69-1116,-1 0 0,1 1 0,1 0 0,0 0 0,0 0 0,1 1 0,1 0 0,0-1 0,1 1 0,-2 18 0,4-29-422,0 1 1,1-1-1,-1 0 0,1 1 0,-1-1 1,1 0-1,0 0 0,-1 1 1,1-1-1,0 0 0,0 0 0,0 0 1,0 0-1,-1 0 0,2 0 0,-1 0 1,0 0-1,0-1 0,0 1 1,0 0-1,1 0 0,-1-1 0,0 1 1,0-1-1,1 0 0,-1 1 0,0-1 1,1 0-1,-1 1 0,1-1 1,-1 0-1,0 0 0,1 0 0,-1-1 1,1 1-1,2-1 0,4 1 38,0-1 0,1 0 0,-1-1 0,0 0 0,11-4-1,-7 0-2,-1 0 0,0 0 0,0-1 0,0 0 0,-1-1 0,0-1 0,0 1-1,-1-1 1,16-21 0,-20 24-5,-1 1 1,0-1-1,-1 0 0,1 0 0,-1 0 0,0-1 0,-1 1 0,1-1 1,-1 0-1,0 0 0,-1 1 0,0-1 0,0 0 0,-1 0 0,1 0 1,-1 0-1,-1-1 0,0 1 0,0 1 0,-2-9 0,2 12-31,0 0 1,-1 0-1,1 1 0,-1-1 0,0 1 0,0-1 0,0 1 0,0 0 1,0 0-1,-1 0 0,1 0 0,-1 0 0,1 0 0,-1 0 0,0 1 1,1 0-1,-1-1 0,0 1 0,0 0 0,0 0 0,0 1 0,0-1 0,0 1 1,0-1-1,0 1 0,0 0 0,0 0 0,-1 0 0,1 1 0,-4 0 1,1 0-34,-1 0 0,0 0 0,0 1 0,0-1 0,1 2 1,-1-1-1,1 1 0,-1 0 0,1 0 0,0 1 0,0 0 0,-7 6 1,9-6-214,1 1-1,-1-1 1,1 1 0,0-1 0,1 1 0,-1 0 0,1 0 0,-3 9 0,4 15-3551,1-28 3393,1 0 0,-1 0 1,1 1-1,-1-1 0,1 0 1,0 0-1,-1 0 0,1 1 1,0-1-1,0 0 0,0 0 1,0 0-1,0-1 0,0 1 1,0 0-1,0 0 0,0 0 1,2 0-1,21 7-6919</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33.580"/>
    </inkml:context>
    <inkml:brush xml:id="br0">
      <inkml:brushProperty name="width" value="0.025" units="cm"/>
      <inkml:brushProperty name="height" value="0.025" units="cm"/>
    </inkml:brush>
  </inkml:definitions>
  <inkml:trace contextRef="#ctx0" brushRef="#br0">141 18 18610,'0'0'1425,"-11"6"636,2-2-1785,0 2 1,0-1 0,1 1 0,0 0 0,0 1-1,0 0 1,1 0 0,0 1 0,0-1 0,1 1-1,0 1 1,1-1 0,0 1 0,0 0-1,1 1 1,0-1 0,0 1 0,1 0 0,-2 14-1,4-22-255,1 1-1,-1 0 1,1-1-1,0 1 0,0 0 1,0-1-1,0 1 1,1 0-1,-1-1 0,1 1 1,0-1-1,-1 1 1,1-1-1,0 1 0,1-1 1,-1 1-1,0-1 1,1 0-1,-1 0 0,1 0 1,0 1-1,-1-2 1,1 1-1,0 0 0,0 0 1,0-1-1,1 1 1,-1-1-1,0 1 0,1-1 1,-1 0-1,0 0 1,1 0-1,0 0 0,-1-1 1,1 1-1,-1-1 1,1 1-1,0-1 0,-1 0 1,6 0-1,2 0 45,0-1 0,0 0 0,0 0-1,0-1 1,0 0 0,-1-1 0,1 0 0,0 0-1,-1-1 1,11-6 0,-10 3 107,0 0 0,0 0 0,-1-1 1,0 0-1,0-1 0,-1 0 0,14-19 0,-19 24-83,-1 0-1,1-1 0,0 1 1,-1-1-1,0 1 0,0-1 1,-1 0-1,1 0 0,-1 0 1,0 0-1,0 0 0,0 0 1,-1 0-1,0 0 0,0 0 1,0 0-1,-1 0 0,0 0 0,0 0 1,0 0-1,-3-8 0,2 9-71,-1 2-1,1-1 1,-1 0-1,0 0 1,1 1-1,-1-1 1,0 1-1,0 0 1,-1 0-1,1 0 1,0 0-1,-1 1 1,1-1-1,-1 1 1,0 0-1,1 0 0,-1 0 1,0 0-1,-5 1 1,1-1-109,1 0 0,-1 0 1,0 1-1,1 0 0,-1 1 0,0 0 0,1 0 1,-15 5-1,20-6-59,1 1 1,-1 0-1,1 0 1,0 0-1,-1 0 1,1 0-1,0 0 0,0 0 1,0 0-1,0 1 1,0-1-1,0 0 1,0 1-1,0-1 1,0 1-1,0-1 0,1 1 1,-1-1-1,1 1 1,-1 2-1,1-2-232,-1-1 0,1 0 1,0 1-1,0-1 0,1 0 0,-1 1 0,0-1 0,0 0 0,1 1 0,-1-1 1,0 0-1,1 0 0,-1 1 0,1-1 0,0 0 0,-1 0 0,1 0 0,1 1 0,14 12-6407</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33.909"/>
    </inkml:context>
    <inkml:brush xml:id="br0">
      <inkml:brushProperty name="width" value="0.025" units="cm"/>
      <inkml:brushProperty name="height" value="0.025" units="cm"/>
    </inkml:brush>
  </inkml:definitions>
  <inkml:trace contextRef="#ctx0" brushRef="#br0">0 0 24823,'0'0'7944</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40.758"/>
    </inkml:context>
    <inkml:brush xml:id="br0">
      <inkml:brushProperty name="width" value="0.025" units="cm"/>
      <inkml:brushProperty name="height" value="0.025" units="cm"/>
    </inkml:brush>
  </inkml:definitions>
  <inkml:trace contextRef="#ctx0" brushRef="#br0">1 11 23510,'0'0'7335,"53"-5"-11627,-47 0-1666</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41.709"/>
    </inkml:context>
    <inkml:brush xml:id="br0">
      <inkml:brushProperty name="width" value="0.025" units="cm"/>
      <inkml:brushProperty name="height" value="0.025" units="cm"/>
    </inkml:brush>
  </inkml:definitions>
  <inkml:trace contextRef="#ctx0" brushRef="#br0">0 386 11819,'0'0'11606,"12"-12"-9631,139-122 688,86-83-1637,-233 213-1005,14-15 135,-18 20-148,0-1-1,0 0 1,0 0-1,0 0 1,0 1-1,0-1 1,0 0-1,0 0 1,0 0-1,0 1 1,0-1-1,0 0 1,0 0-1,0 0 1,0 1-1,0-1 1,0 0-1,1 0 1,-1 0-1,0 0 1,0 1-1,0-1 1,0 0-1,0 0 1,1 0-1,-1 0 1,0 0-1,0 0 1,0 1-1,0-1 1,1 0-1,-1 0 1,0 0-1,0 0 1,0 0-1,1 0 1,-1 0-1,0 0 1,0 0 0,0 0-1,1 0 1,-1 0-1,0 0 1,0 0-1,0 0 1,1 0-1,-1 0 1,0 0-1,0 0 1,0 0-1,1-1 1,-1 1-1,0 0 1,0 0-1,0 0 1,-6 20-6,0 0 0,-2-1 0,-1 1-1,-13 22 1,14-29-18,0 1-1,1 1 1,0-1 0,1 1-1,1 0 1,0 1-1,1-1 1,1 1-1,-2 17 1,5-32-32,0-1-1,0 1 1,0 0-1,1-1 1,-1 1 0,0 0-1,0-1 1,0 1-1,0 0 1,1-1 0,-1 1-1,0-1 1,1 1-1,-1 0 1,0-1 0,1 1-1,-1-1 1,1 1-1,-1-1 1,0 1 0,1-1-1,-1 0 1,1 1-1,0-1 1,-1 0 0,1 1-1,-1-1 1,1 0-1,0 1 1,0-1 0,25 0-1810,26-18-3245,-12-6-1416,0-5-3389</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4.924"/>
    </inkml:context>
    <inkml:brush xml:id="br0">
      <inkml:brushProperty name="width" value="0.025" units="cm"/>
      <inkml:brushProperty name="height" value="0.025" units="cm"/>
    </inkml:brush>
  </inkml:definitions>
  <inkml:trace contextRef="#ctx0" brushRef="#br0">184 270 8136,'0'0'7036,"8"-12"-3497,-4 6-3067,22-40 2702,-24 42-2772,-1 1 1,1-1-1,-1 0 1,0 1 0,-1-1-1,1 0 1,0 0-1,-1 0 1,0 0-1,0 1 1,0-1-1,-1 0 1,1 0-1,-2-5 1,1 7-281,-1-1-1,1 1 1,0 0 0,-1-1 0,0 1 0,1 0-1,-1 0 1,0 0 0,0 0 0,0 1-1,0-1 1,-1 0 0,1 1 0,0 0 0,-1-1-1,1 1 1,-1 0 0,1 0 0,-1 0 0,1 1-1,-1-1 1,0 1 0,1-1 0,-1 1-1,0 0 1,0 0 0,1 0 0,-6 1 0,1 0-68,1-1 1,-1 1-1,1 1 1,-1-1-1,1 1 1,0 0 0,0 1-1,0-1 1,0 1-1,-11 7 1,9-3-45,1 0 1,0 0-1,0 0 1,1 1 0,0 0-1,0 1 1,1-1-1,-5 11 1,7-14-13,1 1 1,-1-1 0,1 1-1,1 0 1,-1 0 0,1 0-1,0 0 1,0 0 0,1 0-1,0 0 1,0 0 0,0 0-1,1 1 1,2 8 0,-2-12 1,1-1 0,-1 1 0,1-1 0,0 1 0,-1-1 1,1 0-1,0 0 0,1 0 0,-1 0 0,0 0 1,0 0-1,1-1 0,-1 1 0,1-1 0,0 0 1,-1 1-1,1-1 0,0 0 0,0-1 0,-1 1 0,1 0 1,0-1-1,0 0 0,0 1 0,4-1 0,6 0 28,1 0 0,-1 0 0,1-1 0,16-4 0,-9 0-27,-1-2 0,0-1 0,0-1 0,0 0 1,-2-1-1,1-1 0,-1-1 0,-1-1 0,0 0 1,-1-1-1,0-1 0,-1 0 0,-1-2 0,0 1 0,-2-2 1,0 1-1,19-39 0,-24 26-18,-8 30 16,1 0 0,0-1 0,0 1 0,-1 0-1,1 0 1,0 0 0,-1-1 0,1 1 0,0 0 0,-1 0 0,1 0 0,0 0 0,-1 0 0,1 0 0,0 0 0,-1 0 0,1 0 0,0 0 0,-1 0 0,1 0 0,-1 0 0,1 0 0,0 0 0,-1 0 0,1 0 0,0 0 0,-1 1 0,1-1 0,0 0 0,0 0 0,-1 0 0,1 0-1,0 1 1,-1-1 0,1 0 0,0 0 0,0 1 0,0-1 0,-1 1 0,-5 3-14,1 2 0,-1-1 0,1 0 0,0 1 0,-6 10 0,1 0 8,-2 1 25,1 1-1,0 0 0,2 1 1,0 0-1,1 0 0,0 1 0,2 0 1,-4 23-1,10-42-17,0 0 0,-1 0 0,1 0 0,0 0 0,1 0 0,-1 1 0,0-1 0,0 0 0,0 0 0,1 0 0,-1 0 0,1 0 0,-1 0 0,1 0 0,-1 0 0,1 0 0,-1 0 0,1 0 0,0 0 0,0 0 0,0 0 0,-1 0 0,1-1 0,0 1 0,0 0 0,0-1 0,0 1 0,0 0 0,0-1 0,0 1 0,0-1 0,0 0 0,1 1 0,-1-1 0,0 0 0,0 0 0,0 0 0,0 0 0,1 0 0,-1 0 0,0 0 0,0 0 0,0 0 0,0 0 0,0-1 0,3 0 0,4 0 0,0-1 0,1 0 0,-1-1 0,0 0 0,11-6 0,0-2 0,1-1 0,-2-1 0,0-1 0,0 0 0,-1-1 0,28-35 0,-35 39 0,-1-1 0,0-1 0,-1 1 0,-1-1 0,0-1 0,-1 1 0,0-1 0,-1 0 0,-1-1 0,0 1 0,3-23 0,-27 64 0,15-16 0,-45 98 0,46-96 0,0 0 0,0 0 0,1 0 0,1 0 0,0 0 0,0 25 0,2-37 0,0 0 0,0 0 0,0 1 0,0-1 0,0 0 0,0 0 0,1 0 0,-1 0 0,0 0 0,1 0 0,-1 0 0,1 0 0,-1 0 0,1 0 0,-1 0 0,1-1 0,0 1 0,0 0 0,-1 0 0,1 0 0,0-1 0,0 1 0,0 0 0,0-1 0,0 1 0,0-1 0,1 1 0,1 0 0,-1 0 0,1-1 0,0 0 0,0 0 0,0 1 0,0-1 0,-1-1 0,1 1 0,0 0 0,4-2 0,3-1 0,0 0 0,0 0 0,-1-2 0,1 1 0,8-6 0,-12 6-74,50-37-4579,-53 38 4044,0 1 0,0-1 1,0 0-1,0 0 0,-1 0 0,1 0 1,-1 0-1,0-1 0,0 1 0,0-1 1,-1 1-1,1-1 0,-1 0 0,2-5 1,-3 0-12984</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42.039"/>
    </inkml:context>
    <inkml:brush xml:id="br0">
      <inkml:brushProperty name="width" value="0.025" units="cm"/>
      <inkml:brushProperty name="height" value="0.025" units="cm"/>
    </inkml:brush>
  </inkml:definitions>
  <inkml:trace contextRef="#ctx0" brushRef="#br0">210 13 10218,'0'0'6326,"-14"14"-3967,2-2-2037,-86 94 2572,86-91-2119,0 0 0,1 0 1,0 1-1,2 1 0,0-1 1,-7 20-1,15-35-744,0 0 1,0 0-1,1 1 1,-1-1-1,1 0 1,-1 1-1,1-1 0,0 1 1,-1-1-1,1 1 1,0-1-1,0 1 1,0-1-1,0 0 0,0 1 1,1-1-1,-1 1 1,0-1-1,1 1 1,-1-1-1,1 0 0,-1 1 1,1-1-1,-1 0 1,1 1-1,0-1 0,0 0 1,0 0-1,0 0 1,0 0-1,0 0 1,0 0-1,0 0 0,2 2 1,1-2-8,1 0 0,-1-1 0,0 1 0,0-1 0,1 1 0,-1-1 0,0-1 0,1 1 0,-1-1 0,0 1 0,7-3 0,7-3 27,-1 0 0,0-1 0,0-1 0,-1 0 0,0-1 0,0-1-1,-1-1 1,-1 0 0,0-1 0,0 0 0,-1-1 0,19-25 0,-28 32-26,0-1 1,0-1-1,-1 1 0,0 0 0,-1-1 0,0 1 1,0-1-1,0 0 0,-1 0 0,0 0 1,0 0-1,-1 0 0,-2-13 0,2 18-20,0 1-1,-1-1 1,1 0-1,-1 1 1,0 0-1,0-1 0,0 1 1,0 0-1,0-1 1,-1 1-1,1 0 0,-1 0 1,1 0-1,-1 0 1,0 0-1,0 0 1,0 1-1,-2-3 0,1 3-11,0 0-1,0 0 1,0 0-1,0 0 1,0 1-1,0-1 0,0 1 1,0 0-1,0 0 1,-1 0-1,1 0 1,0 0-1,0 1 0,0-1 1,0 1-1,0 0 1,0 0-1,-5 2 1,1 1-38,-1 0 0,1 0 1,0 1-1,1 0 1,-1 0-1,1 0 1,0 1-1,0 0 0,1 0 1,-1 0-1,2 1 1,-1 0-1,1 0 1,-1 0-1,2 1 0,-1-1 1,1 1-1,1 0 1,-3 11-1,4-18-135,1 0-1,0 1 1,0-1-1,0 0 1,0 1-1,1-1 1,-1 0-1,0 1 0,0-1 1,1 0-1,-1 0 1,1 1-1,-1-1 1,1 0-1,0 0 1,-1 0-1,1 0 1,0 0-1,0 0 1,0 0-1,0 0 1,0 0-1,0 0 1,2 1-1,0 0-219,0 0 1,1-1-1,-1 1 0,1-1 0,0 0 0,-1 0 0,1-1 0,7 1 1,5 0-1469,0-1 0,1-1 0,17-4 0,14-7-5878</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42.378"/>
    </inkml:context>
    <inkml:brush xml:id="br0">
      <inkml:brushProperty name="width" value="0.025" units="cm"/>
      <inkml:brushProperty name="height" value="0.025" units="cm"/>
    </inkml:brush>
  </inkml:definitions>
  <inkml:trace contextRef="#ctx0" brushRef="#br0">148 14 13036,'0'0'5547,"-12"9"-4143,-8 7-456,1 0 0,-22 25 0,35-35-591,0 1 0,1 0 0,0 0 0,0 0 0,0 1 0,1 0 0,0 0 0,1 0 0,0 0-1,0 1 1,1-1 0,-2 11 0,3-17-344,1-1 0,0 1 0,0 0 0,0 0 0,0 0 0,1-1 0,-1 1 0,0 0 0,1 0 0,-1 0 0,1-1 0,0 1 0,-1 0 0,1-1 0,0 1 1,0-1-1,0 1 0,0-1 0,0 1 0,1-1 0,-1 0 0,0 0 0,1 1 0,1 0 0,1 0 21,0 0 1,0 0-1,0-1 0,0 1 1,0-1-1,0 0 1,0-1-1,0 1 1,0-1-1,7 1 1,-1-2 104,1 1 1,0-1-1,-1-1 1,1 0-1,-1 0 1,1-1-1,19-9 1,-23 8-10,1-1 0,-1-1 0,0 0 0,0 0 0,-1 0 0,1-1 1,-1 0-1,-1 0 0,0 0 0,0-1 0,0 1 0,-1-1 0,7-16 0,-10 20-84,0 1 0,1-1 0,-1 0 0,-1 1 0,1-1 0,0 0 0,-1 0 0,0 1 0,0-1 0,0 0 0,0 0 0,-1 0 0,1 1-1,-1-1 1,0 0 0,0 1 0,0-1 0,-1 1 0,1-1 0,-1 1 0,0-1 0,0 1 0,0 0 0,-1 0 0,1 0 0,-1 0 0,1 1 0,-1-1-1,0 0 1,0 1 0,0 0 0,0 0 0,0 0 0,-1 0 0,-3-1 0,3 1-182,-1 0 0,1 0 0,-1 1-1,0-1 1,1 1 0,-1 1 0,0-1 0,0 0 0,0 1 0,1 0 0,-1 0-1,0 1 1,0-1 0,0 1 0,0 0 0,1 0 0,-1 1 0,1-1 0,-1 1-1,-6 4 1,6-3-271,0 0 0,1 0 0,0 1 0,-1 0 0,1 0 0,1 0 0,-1 0 0,1 1 0,-1-1 0,1 1 0,0 0 0,1 0 0,-1 0 0,1 0 0,0 0-1,1 1 1,-2 6 0,1 9-10899</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43.162"/>
    </inkml:context>
    <inkml:brush xml:id="br0">
      <inkml:brushProperty name="width" value="0.025" units="cm"/>
      <inkml:brushProperty name="height" value="0.025" units="cm"/>
    </inkml:brush>
  </inkml:definitions>
  <inkml:trace contextRef="#ctx0" brushRef="#br0">1 67 18065,'0'0'3235,"86"34"-1185,-5-34-577,16-15-1024,13-3-353,6-4-32,-9 2-64,-13 5-448,-16 6-1218,-27 7-640,-25 2-481,-23 0-1793</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43.490"/>
    </inkml:context>
    <inkml:brush xml:id="br0">
      <inkml:brushProperty name="width" value="0.025" units="cm"/>
      <inkml:brushProperty name="height" value="0.025" units="cm"/>
    </inkml:brush>
  </inkml:definitions>
  <inkml:trace contextRef="#ctx0" brushRef="#br0">1 6 15471,'0'0'4772,"99"25"-3106,-24-28-1058,16-5-512,7 0 0,-3 3-256,-10 1-1441,-8 2-5222</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46.140"/>
    </inkml:context>
    <inkml:brush xml:id="br0">
      <inkml:brushProperty name="width" value="0.025" units="cm"/>
      <inkml:brushProperty name="height" value="0.025" units="cm"/>
    </inkml:brush>
  </inkml:definitions>
  <inkml:trace contextRef="#ctx0" brushRef="#br0">210 14 13741,'0'0'3828,"-11"-3"-2611,9 2-1195,-3-1 31,0 0 0,0 1 0,0-1 0,0 1 0,-1 0 0,1 1 1,0-1-1,-1 1 0,1 0 0,0 0 0,-1 1 0,1 0 0,0 0 1,-1 0-1,1 0 0,0 1 0,0 0 0,0 0 0,0 0 0,1 1 1,-1 0-1,0 0 0,-3 3 0,4-3-44,1-1 1,0 1-1,1 0 1,-1 0-1,1 0 0,-1 0 1,1 1-1,0-1 1,0 1-1,0-1 0,1 1 1,-1 0-1,1 0 1,0-1-1,0 1 0,0 0 1,0 0-1,1 0 1,0 0-1,-1 0 1,2 0-1,-1 0 0,0 0 1,1 0-1,0 0 1,0 0-1,0 0 0,0 0 1,0-1-1,1 1 1,0 0-1,0-1 0,0 1 1,0-1-1,0 0 1,1 0-1,0 0 0,-1 0 1,1 0-1,0 0 1,6 3-1,72 46 180,-60-40-160,-1 1 0,0 0 0,32 30-1,-49-42-21,-1 1-1,0 0 0,0 1 0,0-1 0,-1 0 0,1 0 1,0 1-1,-1-1 0,0 1 0,1 0 0,-1-1 1,0 1-1,0 0 0,-1 0 0,1-1 0,0 1 1,-1 0-1,0 0 0,0 0 0,0 0 0,0 0 0,0 0 1,0-1-1,-2 4 0,1-3 77,-1 1 1,1-1-1,-1 0 1,0 0-1,0-1 1,-1 1-1,1 0 1,0-1-1,-1 1 1,0-1-1,1 0 0,-1 0 1,0 0-1,0 0 1,0 0-1,-1-1 1,1 1-1,-6 1 1,-7 2 422,-1-1 1,1-1-1,-1 0 1,1-1-1,-1-1 1,0 0 0,1-1-1,-27-4 1,40 3-463,0 1 0,-1-1-1,1 0 1,0 0 0,0 0 0,0 0 0,0-1 0,1 1 0,-1-1 0,0 0 0,0 0 0,1 0 0,0 0 0,-1 0 0,1-1 0,0 1 0,0-1 0,0 1 0,0-1 0,0 0-1,1 1 1,-1-1 0,1 0 0,0 0 0,0 0 0,0-1 0,0 1 0,1 0 0,-1 0 0,1 0 0,0 0 0,0-1 0,0 1 0,0 0 0,0 0 0,2-5 0,-1-1-90,0 0 1,1 1-1,0-1 1,1 1 0,0 0-1,0 0 1,1 0-1,0 0 1,0 0 0,1 1-1,0-1 1,9-9-1,-3 7-49,0 1-1,1 0 1,0 0 0,1 1-1,0 1 1,0 0 0,17-6-1,13-2 97,46-9 0,-14 4-35,-73 20 38,0-1 1,0 1 0,-1 0-1,1-1 1,0 1 0,0-1-1,-1 0 1,1 0-1,0 1 1,-1-1 0,1 0-1,-1 0 1,1-1 0,-1 1-1,0 0 1,1 0 0,-1-1-1,2-2 1,-3 3 4,0 0-1,-1 0 1,1 0 0,0 1 0,-1-1 0,1 0-1,0 0 1,-1 0 0,1 1 0,-1-1 0,1 0-1,-1 0 1,0 1 0,1-1 0,-1 0 0,0 1-1,1-1 1,-1 1 0,0-1 0,0 1 0,1-1-1,-1 1 1,0 0 0,0-1 0,-1 1 0,-13-6 68,1 1 1,-29-6 0,16 6-80,0 1 1,0 1 0,-51 1-1,77 2-89,1 0-1,-1 0 0,0 0 0,1 0 1,-1 0-1,0 0 0,1 1 0,-1-1 1,0 0-1,1 0 0,-1 1 0,1-1 0,-1 0 1,0 1-1,1-1 0,-1 1 0,1-1 1,-1 0-1,1 1 0,-1 0 0,1-1 1,0 1-1,-1-1 0,1 1 0,0-1 1,-1 1-1,1 0 0,0-1 0,-1 1 1,1 0-1,0-1 0,0 1 0,0 0 1,0-1-1,0 1 0,0 0 0,0-1 1,0 1-1,0 0 0,0-1 0,0 1 0,0 0 1,1 0-1,-1-1 0,0 1 0,1 0 1,0 3-490,0-1 0,0 0 0,1 0 1,-1 0-1,1 0 0,0 0 0,0-1 0,4 6 1,20 12-4561,6 0-2824</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46.517"/>
    </inkml:context>
    <inkml:brush xml:id="br0">
      <inkml:brushProperty name="width" value="0.025" units="cm"/>
      <inkml:brushProperty name="height" value="0.025" units="cm"/>
    </inkml:brush>
  </inkml:definitions>
  <inkml:trace contextRef="#ctx0" brushRef="#br0">41 1 10634,'0'0'7143,"0"67"-4709,0-35 32,0 4-576,-10 2-577,0 2-608,1-1-513,3-6-64,1-5-160,5-11-1153,0-7-416,12-10-1090,3-1-640,1-21-3075</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46.844"/>
    </inkml:context>
    <inkml:brush xml:id="br0">
      <inkml:brushProperty name="width" value="0.025" units="cm"/>
      <inkml:brushProperty name="height" value="0.025" units="cm"/>
    </inkml:brush>
  </inkml:definitions>
  <inkml:trace contextRef="#ctx0" brushRef="#br0">129 1 14478,'0'0'9721,"-3"9"-8509,1-4-1064,-11 49 399,12-52-543,1 0 0,0 0 0,0 0-1,0 1 1,0-1 0,0 0 0,1 0 0,-1 0 0,1 1 0,-1-1-1,1 0 1,0 0 0,0 0 0,0 0 0,0 0 0,0 0-1,0-1 1,1 1 0,-1 0 0,1 0 0,-1-1 0,1 1 0,-1-1-1,1 0 1,3 2 0,13 6-99,0-2-1,1 0 1,0-1 0,29 5-1,-30-8-103,-1 1-1,0 1 1,0 0-1,0 1 0,-1 1 1,20 12-1,-34-18 200,0 0-1,0 0 1,0 0-1,0 1 1,0-1-1,-1 1 1,1-1-1,0 1 1,-1 0-1,1 0 0,-1-1 1,0 1-1,0 0 1,0 0-1,0 0 1,0 1-1,0-1 1,0 0-1,0 0 1,-1 0-1,1 1 1,-1-1-1,0 3 0,0-2 57,-1 0 0,0 0-1,0 0 1,0 0-1,0 0 1,-1 0-1,1 0 1,-1 0-1,1 0 1,-1-1-1,0 1 1,0-1-1,0 1 1,-4 2-1,-8 6 296,0 0-1,0-1 1,-1 0 0,-28 12-1,21-11-78,-1-1-1,0-1 0,0-1 0,-1 0 0,0-2 0,0-2 0,-1 0 0,-44 2 0,67-7-394,0 1 0,1 0 0,-1 0 0,0-1 0,0 1 0,1-1 0,-1 0 0,0 1 0,0-1 0,1 0 0,-1 0-1,1 0 1,-1 0 0,1 0 0,-1 0 0,1-1 0,0 1 0,0 0 0,-1-1 0,1 1 0,0-1 0,0 0 0,0 1 0,1-1 0,-1 1 0,0-1 0,1 0 0,-1 0 0,1 0 0,-1 1-1,1-1 1,0 0 0,0-2 0,-2-9-1830,2 0-1,0-1 1,2-21-1,0 19-355,4-39-7668</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47.203"/>
    </inkml:context>
    <inkml:brush xml:id="br0">
      <inkml:brushProperty name="width" value="0.025" units="cm"/>
      <inkml:brushProperty name="height" value="0.025" units="cm"/>
    </inkml:brush>
  </inkml:definitions>
  <inkml:trace contextRef="#ctx0" brushRef="#br0">1 37 13325,'0'0'6566,"83"-16"-4837,-41 12-383,5 1-546,4 3-639,-3 0-129,-1-1-1025,-8-2-3363,-2-7-8649</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50.324"/>
    </inkml:context>
    <inkml:brush xml:id="br0">
      <inkml:brushProperty name="width" value="0.025" units="cm"/>
      <inkml:brushProperty name="height" value="0.025" units="cm"/>
    </inkml:brush>
  </inkml:definitions>
  <inkml:trace contextRef="#ctx0" brushRef="#br0">4 1 2242,'-2'10'12641,"1"4"-6423,1 5-3167,1 12-3395,0 8 1343,-2-3-635,1 101 1704,1-121-2493,1-1 0,0 1 0,1-1 0,1 1-1,1-1 1,9 21 0,-13-33-628,0 0-534</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50.698"/>
    </inkml:context>
    <inkml:brush xml:id="br0">
      <inkml:brushProperty name="width" value="0.025" units="cm"/>
      <inkml:brushProperty name="height" value="0.025" units="cm"/>
    </inkml:brush>
  </inkml:definitions>
  <inkml:trace contextRef="#ctx0" brushRef="#br0">0 55 11147,'0'0'11370,"60"-47"-10056,-19 43-642,5 1-448,8 3-192,1 0 0,6 0-1281,-3 0-2466,-4 0-4421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5.623"/>
    </inkml:context>
    <inkml:brush xml:id="br0">
      <inkml:brushProperty name="width" value="0.025" units="cm"/>
      <inkml:brushProperty name="height" value="0.025" units="cm"/>
    </inkml:brush>
  </inkml:definitions>
  <inkml:trace contextRef="#ctx0" brushRef="#br0">60 1 16592,'-1'6'9598,"-7"23"-7948,-3 2-968,1 1 1,1 1-1,2-1 0,1 1 1,-2 62-1,8-94-709,0-1 0,0 1 0,0 0 0,0 0 0,0 0 0,0-1 0,0 1 0,0 0 0,1 0 0,-1-1 0,0 1 0,0 0 0,1 0 0,-1-1 0,0 1 0,1 0 0,-1-1 0,1 1 0,-1 0 0,1-1 0,-1 1 0,1-1 0,-1 1 0,1 0 0,0-1 0,-1 0 0,1 1 0,1 0 0,0-1-136,-1 0 1,1 1-1,-1-1 1,1 0-1,0 0 1,-1-1-1,1 1 1,0 0-1,-1 0 1,1-1-1,-1 1 0,1-1 1,1 0-1,3-2-1164,0 0-1,0 0 0,0-1 0,-1 0 1,1 0-1,4-5 0,10-14-7779</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51.027"/>
    </inkml:context>
    <inkml:brush xml:id="br0">
      <inkml:brushProperty name="width" value="0.025" units="cm"/>
      <inkml:brushProperty name="height" value="0.025" units="cm"/>
    </inkml:brush>
  </inkml:definitions>
  <inkml:trace contextRef="#ctx0" brushRef="#br0">332 67 17457,'0'0'1382,"-8"-10"689,3 3-1672,2 4-270,1-1-1,-1 0 0,0 1 0,0-1 0,0 1 1,-1 0-1,1 0 0,-1 0 0,0 0 0,1 1 1,-1 0-1,0 0 0,-1 0 0,1 0 0,0 0 1,0 1-1,-8-2 0,0 3-3,0 0 0,0 0 0,0 1 0,0 1 0,0 0 0,0 1 0,1 0 1,-1 0-1,1 2 0,0-1 0,0 1 0,-14 9 0,20-11-47,-1 0-1,1 1 1,0 0 0,0-1-1,0 1 1,1 1 0,0-1-1,-1 1 1,2 0 0,-1 0 0,0 0-1,1 0 1,0 1 0,0-1-1,1 1 1,-1 0 0,1-1-1,1 1 1,-1 0 0,1 1 0,0-1-1,0 0 1,1 0 0,0 0-1,1 11 1,-1-15-68,1 0-1,-1 0 0,1 0 1,0 0-1,0 0 1,0 0-1,0 0 0,0 0 1,1 0-1,-1 0 1,1-1-1,-1 1 1,1 0-1,-1-1 0,1 1 1,0-1-1,0 0 1,0 0-1,0 0 1,0 0-1,0 0 0,0 0 1,0 0-1,0 0 1,0-1-1,4 1 1,6 1 30,1 0 1,-1-1 0,21-1-1,-22 0 8,8-1-148,-1-1 0,0 0 1,1-2-1,-1 0 0,-1-1 1,23-9-1,-30 11-112,0-2 0,0 1-1,0-1 1,-1 0 0,0-1 0,0 0-1,-1-1 1,1 0 0,-1 0 0,11-14-1,-30 41 353,1 1 0,1 0 0,1 1-1,1-1 1,1 2 0,0-1 0,2 1-1,-3 40 1,2-20 835,-13 51 1,16-89-821,0 1 0,0-1 0,0 0 0,-1 0 0,0 0 0,0 0 0,0-1 0,-1 1 0,1-1 0,-1 0 0,0 0 0,0 0 0,-1 0 0,1-1 0,-1 1 0,0-1 0,1 0 0,-2-1 0,1 1 0,0-1 0,0 0 0,-1-1 0,1 1 0,-1-1 0,1 0 0,-1 0 0,0-1 0,1 1 0,-9-2 0,6 1-149,0 0-1,1-1 0,-1 0 1,1-1-1,-1 1 0,1-1 1,0-1-1,-1 1 0,1-1 0,0-1 1,1 1-1,-1-1 0,1 0 1,0-1-1,0 1 0,0-1 0,0-1 1,1 1-1,0-1 0,0 0 1,-7-10-1,11 13-232,-1 1 1,1-1-1,-1 0 1,1 0 0,0 0-1,0 0 1,1 0-1,-1 0 1,0-1-1,1 1 1,0 0-1,0 0 1,0 0-1,0 0 1,0-1-1,1 1 1,-1 0-1,1 0 1,0 0-1,0 0 1,0 0-1,0 0 1,1 0-1,-1 0 1,4-3-1,0-1-1087,1 1-1,1-1 1,-1 2-1,1-1 1,0 1-1,0 0 1,16-8-1,24-11-7328</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51.400"/>
    </inkml:context>
    <inkml:brush xml:id="br0">
      <inkml:brushProperty name="width" value="0.025" units="cm"/>
      <inkml:brushProperty name="height" value="0.025" units="cm"/>
    </inkml:brush>
  </inkml:definitions>
  <inkml:trace contextRef="#ctx0" brushRef="#br0">266 10 20980,'0'0'2520,"-8"-3"-204,2 1-2175,0 1-1,0 0 0,1 0 1,-1 0-1,0 0 0,0 1 1,0 0-1,0 0 0,0 1 1,0 0-1,0 0 0,1 0 1,-1 1-1,0 0 0,1 0 1,-1 0-1,1 0 0,0 1 1,0 0-1,-6 4 0,-1 2 98,-1 0 0,2 1 0,-1 0 0,1 0 0,1 2 0,0-1-1,-14 22 1,20-27-200,1 0-1,-1 0 0,1 0 0,0 1 0,1-1 1,-1 1-1,1 0 0,1 0 0,-1-1 1,1 1-1,0 0 0,1 0 0,0 0 1,0 1-1,0-1 0,1 0 0,0 0 0,4 12 1,-3-15-23,1 1 0,0 0-1,0-1 1,0 0 0,0 0 0,1 0 0,0 0 0,-1 0 0,2-1 0,-1 1 0,0-1 0,1 0 0,-1-1 0,1 1 0,0-1-1,0 0 1,0 0 0,0 0 0,0-1 0,0 1 0,0-1 0,9 0 0,-2 1 19,0-1 0,1 0 1,-1-1-1,1-1 0,-1 0 0,0 0 1,1-1-1,21-7 0,-23 5-14,-1-1-1,1-1 1,-1 0 0,0-1-1,-1 0 1,1 0 0,-1-1 0,-1 0-1,0 0 1,0-1 0,7-11-1,-10 14-11,0 0 0,-1-1 0,0 1 0,-1-1-1,1 0 1,-1 0 0,-1-1 0,1 1-1,-1-1 1,-1 1 0,1-1 0,-1 1 0,0-1-1,-1 0 1,0 0 0,0 1 0,-1-1 0,-1-8-1,0 12-13,0-1-1,0 1 0,-1 0 0,1 0 0,-1 0 1,0 0-1,0 1 0,0-1 0,-1 1 0,1-1 1,-1 1-1,0 0 0,0 1 0,0-1 0,0 1 1,0 0-1,0 0 0,-1 0 0,1 0 0,-1 1 1,1-1-1,-10 0 0,-2-1-181,-1 0 1,1 1 0,-1 1-1,0 1 1,-21 2-1,34-2 39,1 1 0,-1-1 0,1 1-1,-1 0 1,1 0 0,0 0 0,-1 1 0,1-1 0,0 1 0,0 0-1,0-1 1,0 1 0,0 1 0,0-1 0,-3 4 0,4-4-477,1 0 1,-1 0-1,1 1 1,-1-1 0,1 1-1,0-1 1,0 1-1,0 0 1,0-1 0,1 1-1,-1 0 1,0 4-1,1 7-6789</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51.932"/>
    </inkml:context>
    <inkml:brush xml:id="br0">
      <inkml:brushProperty name="width" value="0.025" units="cm"/>
      <inkml:brushProperty name="height" value="0.025" units="cm"/>
    </inkml:brush>
  </inkml:definitions>
  <inkml:trace contextRef="#ctx0" brushRef="#br0">1 0 12684,'0'0'12428,"59"10"-10667,-7-9-736,11-1-576,10 0-353,6 0 0,-3 0-64,-9 0-448,-11 0-1314,-17 0-1249,-16 0-1025,-23 6-544</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52.259"/>
    </inkml:context>
    <inkml:brush xml:id="br0">
      <inkml:brushProperty name="width" value="0.025" units="cm"/>
      <inkml:brushProperty name="height" value="0.025" units="cm"/>
    </inkml:brush>
  </inkml:definitions>
  <inkml:trace contextRef="#ctx0" brushRef="#br0">1 0 13613,'0'0'8072,"53"39"-6183,3-39-447,16 0-834,12 0-512,8 0-32,3-5-672,-3-5-3428,-10-6-5829</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53.207"/>
    </inkml:context>
    <inkml:brush xml:id="br0">
      <inkml:brushProperty name="width" value="0.025" units="cm"/>
      <inkml:brushProperty name="height" value="0.025" units="cm"/>
    </inkml:brush>
  </inkml:definitions>
  <inkml:trace contextRef="#ctx0" brushRef="#br0">347 129 9769,'0'0'3481,"3"-10"144,-3 7-3589,3-3 737,-1 0-1,-1-1 1,1 1-1,-1-1 1,0 0 0,-1 1-1,0-10 1,0 14-578,-1-1 0,1 1 0,-1-1 0,0 1 0,0 0 1,0-1-1,0 1 0,0 0 0,0 0 0,-1 0 0,1 0 0,-1 0 0,0 0 0,1 0 1,-1 1-1,0-1 0,0 0 0,0 1 0,0 0 0,0-1 0,0 1 0,-1 0 0,1 0 1,0 0-1,-1 0 0,1 1 0,-4-1 0,-4-2-167,-1 2 1,1-1-1,0 2 0,-1-1 1,1 1-1,-1 1 0,1 0 1,0 1-1,0-1 0,-1 2 1,1 0-1,0 0 0,-11 5 0,15-5-21,-1 0-1,0 1 0,1-1 1,0 1-1,0 0 0,0 1 1,0 0-1,1 0 1,0 0-1,0 0 0,0 1 1,0 0-1,1 0 0,0 0 1,0 0-1,1 1 0,0-1 1,0 1-1,-3 10 0,6-16-6,0 1 0,-1 0 0,1-1 0,0 1 0,0 0 0,0 0 0,0-1-1,0 1 1,1 0 0,-1-1 0,0 1 0,1 0 0,-1-1 0,1 1 0,0 0 0,-1-1 0,1 1 0,0-1 0,0 1-1,0-1 1,0 0 0,0 1 0,0-1 0,1 0 0,-1 0 0,0 0 0,1 0 0,-1 0 0,0 0 0,1 0-1,-1 0 1,1 0 0,0-1 0,-1 1 0,1-1 0,0 1 0,-1-1 0,1 1 0,2-1 0,9 2 7,0-1 0,0 0 0,1-1 0,14-1 0,-13 0 20,7-1-222,0-2 0,-1 0-1,0-1 1,0-1 0,0-2 0,-1 0 0,1-1 0,34-21 0,-55 30 170,1-1-1,-1 1 1,0 0 0,0 0 0,1 0 0,-1 0 0,0 0 0,1 0 0,-1 0 0,0 0 0,0 0 0,1 0 0,-1 0 0,0 0 0,1 0 0,-1 0 0,0 0 0,0 0 0,1 0 0,-1 0 0,0 1 0,1-1 0,-1 0 0,0 0 0,0 0-1,1 0 1,-1 1 0,0-1 0,0 0 0,0 0 0,1 0 0,-1 1 0,0-1 0,0 0 0,0 0 0,0 1 0,1-1 0,-1 0 0,0 1 0,0-1 0,0 0 0,0 0 0,0 1 0,0-1 0,0 0 0,0 1 0,0-1 0,0 0 0,0 0-1,0 1 1,0-1 0,0 0 0,0 1 0,0-1 0,0 0 0,0 0 0,-1 1 0,-2 23-402,2-20 438,-35 356 1697,36-353-1526,0-1 0,-1 1 0,0 0 0,0 0-1,0-1 1,-1 1 0,0 0 0,-6 11 0,6-15-40,0-1 0,1 0 1,-2 1-1,1-1 0,0 0 1,0 0-1,-1 0 0,1 0 0,-1-1 1,1 1-1,-1-1 0,0 1 1,0-1-1,0 0 0,0 0 1,0 0-1,1-1 0,-2 1 1,1-1-1,0 0 0,-5 0 1,-8 0-68,0 0 1,0-2 0,0 0 0,1-1-1,-1-1 1,1 0 0,-29-12 0,21 6-42,1-1 1,1-1 0,0-1-1,-28-22 1,48 35-81,0-1 0,1 0 1,-1 1-1,0-1 0,0 0 0,0 0 0,1 1 1,-1-1-1,0 0 0,1 0 0,-1 0 0,0 0 0,1 0 1,-1 0-1,1 0 0,0 0 0,-1 0 0,1 0 1,0-2-1,0 2-55,0 1 1,0-1 0,1 0-1,-1 1 1,0-1 0,1 1-1,-1-1 1,0 0 0,1 1-1,-1-1 1,1 1 0,-1-1-1,1 1 1,0-1 0,-1 1-1,1 0 1,-1-1 0,1 1-1,0 0 1,-1-1 0,1 1-1,1 0 1,54-10-6044,-36 8 3800,37-10-4756,9-1-5606</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53.706"/>
    </inkml:context>
    <inkml:brush xml:id="br0">
      <inkml:brushProperty name="width" value="0.025" units="cm"/>
      <inkml:brushProperty name="height" value="0.025" units="cm"/>
    </inkml:brush>
  </inkml:definitions>
  <inkml:trace contextRef="#ctx0" brushRef="#br0">257 112 17008,'0'0'1869,"-10"-9"223,2 4-1819,1-1 0,-1 1 0,0 1 0,0 0-1,0 0 1,-1 0 0,0 1 0,-11-3 0,17 6-196,-1-1 1,1 0-1,-1 1 0,0 0 1,1-1-1,-1 1 1,0 1-1,1-1 0,-1 1 1,1-1-1,-1 1 1,1 0-1,-1 0 0,1 0 1,0 1-1,-1-1 1,1 1-1,0 0 1,0 0-1,0 0 0,0 0 1,0 1-1,1-1 1,-1 1-1,1-1 0,-1 1 1,1 0-1,0 0 1,-2 4-1,2-3-65,0 1-1,0 0 1,0 0-1,1 0 1,0 0 0,0 0-1,0 0 1,0 0-1,1 0 1,0 1 0,0-1-1,0 0 1,1 0-1,-1 0 1,1 0 0,1 0-1,-1 0 1,1 0-1,-1 0 1,2 0 0,-1 0-1,0-1 1,1 1-1,0-1 1,0 0 0,6 7-1,8 9 9,1-1 0,2-1-1,39 31 1,-43-37 10,-15-11-28,10 8 11,0-1 1,-1 2 0,0-1-1,11 16 1,-20-24-13,1 1 0,-1-1 0,0 1 0,0-1 0,0 1 0,0 0-1,0 0 1,0 0 0,0-1 0,0 1 0,-1 0 0,1 0 0,-1 0 0,0 0 0,1 0 0,-1 0 0,0 0-1,0 0 1,0 0 0,0 0 0,-1 0 0,1 0 0,0 0 0,-1 0 0,0 0 0,1 0 0,-1 0 0,0-1-1,0 1 1,0 0 0,0 0 0,0-1 0,0 1 0,-1-1 0,1 1 0,-1-1 0,1 1 0,-1-1 0,-1 1 0,-8 5 66,-1-1 0,1 0 0,-1 0 0,0-2 0,0 0 0,-1 0 0,0-1 1,-17 2-1,24-3 101,0-1 1,0-1 0,0 1 0,1-1-1,-1 0 1,0 0 0,0-1 0,0 0-1,1 0 1,-1 0 0,0-1 0,1 1-1,-1-1 1,1-1 0,-1 1 0,1-1-1,0 0 1,0 0 0,1 0 0,-9-8-1,11 8-127,-1 0 0,1-1 0,0 1-1,0-1 1,0 1 0,0-1 0,1 0-1,-1 1 1,1-1 0,0 0 0,0 0-1,0 0 1,1 0 0,0 0 0,-1 0-1,1 0 1,2-8 0,-1 5-42,1 0 0,0 0 0,1 1-1,-1-1 1,1 1 0,1 0 0,-1 0 0,1 0 0,7-9 0,9-6-124,0 2-1,1 0 1,0 1 0,25-16-1,-43 32 121,50-34-144,-33 25 158,-1-2 0,0 0 0,-1-1 0,-1-1 1,0 0-1,28-35 0,-44 49-4,0-1 1,0 1 0,0-1-1,0 0 1,0 1 0,0-1-1,0 0 1,0 0-1,-1 1 1,1-1 0,-1 0-1,1 0 1,-1 0 0,0 0-1,0 0 1,0 0 0,0 0-1,0 1 1,0-1-1,0 0 1,-1 0 0,1 0-1,-1-2 1,-1 2-6,1 0 0,-1 1 0,1-1 0,-1 0 1,0 1-1,0-1 0,1 1 0,-1-1 0,0 1 0,0 0 0,-1 0 1,1 0-1,0 0 0,0 0 0,-5-1 0,-9-1-12,-1 0 0,0 2 1,0 0-1,-18 1 0,27 0 25,-2 0-146,0 0 0,1 1 1,-1 0-1,1 1 1,-1 0-1,1 0 1,0 1-1,0 0 1,-18 10-1,24-11-221,-1 0-1,1 1 1,0-1 0,-1 1-1,1 0 1,1 0-1,-1 0 1,0 0 0,1 1-1,-5 6 1,6-6-332,-1 0-1,1 0 1,0 0-1,0-1 1,0 1 0,0 1-1,1-1 1,0 0-1,0 0 1,0 0 0,0 0-1,2 8 1,6 15-9441</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54.046"/>
    </inkml:context>
    <inkml:brush xml:id="br0">
      <inkml:brushProperty name="width" value="0.025" units="cm"/>
      <inkml:brushProperty name="height" value="0.025" units="cm"/>
    </inkml:brush>
  </inkml:definitions>
  <inkml:trace contextRef="#ctx0" brushRef="#br0">160 1 17969,'0'0'4740,"-46"49"-3042,18-18 384,2 6-705,3 0-95,3 0-674,8-4-352,8-4-224,4-4-384,8-9-961,9-9-1602,4-7-2530,3-10-6791</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8:54.391"/>
    </inkml:context>
    <inkml:brush xml:id="br0">
      <inkml:brushProperty name="width" value="0.025" units="cm"/>
      <inkml:brushProperty name="height" value="0.025" units="cm"/>
    </inkml:brush>
  </inkml:definitions>
  <inkml:trace contextRef="#ctx0" brushRef="#br0">141 20 20692,'0'0'5861,"-9"13"-4281,6-9-1477,-5 6 94,1 0 0,1 1-1,0 0 1,0 0 0,-4 14 0,9-22-192,0 1 0,0-1 0,0 1 0,0-1 0,1 1 0,0 0 0,-1-1 0,1 1 0,1 0 0,-1 0 0,0-1 0,1 1 0,0-1 0,0 1 0,0 0 0,0-1 0,0 0 1,1 1-1,0-1 0,0 0 0,-1 0 0,2 0 0,-1 0 0,0 0 0,6 5 0,6 3-373,1-1 0,0 0 0,1-1 0,0-1 0,0 0-1,21 6 1,-22-9 133,1 1-1,-1 1 0,-1 0 0,1 1 0,-1 0 1,-1 1-1,23 20 0,-34-27 287,0 0 0,0 0-1,0 0 1,0 0 0,0 0 0,-1 1-1,1-1 1,-1 1 0,0-1 0,1 1 0,-1-1-1,0 1 1,-1 0 0,1-1 0,0 1-1,-1 0 1,0 0 0,1 0 0,-1 0 0,0-1-1,-1 1 1,1 4 0,-2-3 76,1-1-1,-1 1 1,0 0 0,0 0 0,-1-1-1,1 0 1,0 1 0,-1-1 0,0 0-1,0 0 1,0 0 0,0 0 0,-6 3-1,-6 4 222,-1-1 0,-1-1 0,0 0-1,0-1 1,-30 8 0,29-10-282,1 0 1,-1-1-1,0-2 1,-1 1-1,1-2 0,0 0 1,-1-2-1,-19-2 1,36 3-205,-1-1 0,1 0 1,0 0-1,0 0 0,-1 0 1,1 0-1,0 0 0,0-1 0,0 1 1,0-1-1,1 1 0,-1-1 1,0 0-1,1 0 0,-1 0 1,1 0-1,0 0 0,-1 0 0,1 0 1,0 0-1,0 0 0,0-1 1,1 1-1,-1 0 0,0-3 1,-1-7-2301,0 0 1,1 0 0,1-23-1,0 25 174,1-47-11445</inkml:trace>
  <inkml:trace contextRef="#ctx0" brushRef="#br0" timeOffset="1">190 5 18481,'0'0'2819,"69"-4"96,-25 4-1185,6 4 95,5 5-608,0 1-800,5 0-385,2-2-1570,2-8-4451,-1 0-7912</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11.677"/>
    </inkml:context>
    <inkml:brush xml:id="br0">
      <inkml:brushProperty name="width" value="0.025" units="cm"/>
      <inkml:brushProperty name="height" value="0.025" units="cm"/>
    </inkml:brush>
  </inkml:definitions>
  <inkml:trace contextRef="#ctx0" brushRef="#br0">178 1 9129,'-149'22'9326,"147"-21"-9270,1-1 0,-1 0 1,1 1-1,-1-1 0,1 1 1,-1-1-1,1 1 0,0 0 1,-1-1-1,1 1 0,0 0 0,0 0 1,-1 0-1,1 0 0,-1 1 1,2-1-51,0-1 1,0 1 0,0-1 0,-1 1 0,1-1-1,0 1 1,0-1 0,0 1 0,0-1-1,0 1 1,0-1 0,0 1 0,1-1 0,-1 1-1,0-1 1,0 0 0,0 1 0,0-1 0,1 1-1,-1-1 1,0 1 0,0-1 0,1 0-1,-1 1 1,0-1 0,1 1 0,-1-1 0,0 0-1,1 1 1,3 2-14,-1-1 0,1 0 1,0 1-1,0-1 0,-1-1 0,1 1 0,1 0 0,-1-1 0,4 1 0,59 10 143,128 6 0,74-18 65,-134-1-156,1149 1 99,-1266-3 19,-36-2 577,-62 0-544,-86 5 0,80 1-225,-467 35-159,-1 37 211,394-50-35,51-7 37,27-2 8,-130 5 0,217-27 23,13-4-112,25-5-197,1 1 0,0 2-1,47-7 1,149-21 198,-220 39 61,316-41 29,478 0-1,-904 60 1215,-999 193-95,1087-208-1178,-143 34-1724,51-21-3452,9-11-7687</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01.478"/>
    </inkml:context>
    <inkml:brush xml:id="br0">
      <inkml:brushProperty name="width" value="0.025" units="cm"/>
      <inkml:brushProperty name="height" value="0.025" units="cm"/>
    </inkml:brush>
  </inkml:definitions>
  <inkml:trace contextRef="#ctx0" brushRef="#br0">495 98 6951,'0'0'6203,"-7"-9"-2931,0 1-2813,0 1-1,-1 0 0,0 0 1,0 0-1,0 1 1,-1 0-1,0 0 0,0 1 1,-1 1-1,1-1 0,-1 2 1,0-1-1,0 1 1,-15-2-1,8 2-273,0 2-1,-1-1 1,1 2-1,0 1 1,-1 0-1,1 1 1,0 0 0,0 2-1,-18 5 1,26-6-146,-1 1 0,0 0 1,1 1-1,0 0 0,0 0 1,0 1-1,1 0 0,0 0 1,0 1-1,0 0 0,1 1 1,0-1-1,1 2 0,-1-1 1,2 0-1,-8 14 0,12-20-34,0 0 0,0-1-1,0 1 1,0 0 0,0 0 0,1 0-1,-1 0 1,0 0 0,1 0-1,0 0 1,-1 0 0,1 0-1,0 0 1,0 0 0,0 0-1,0 0 1,1 0 0,-1 0 0,0 0-1,1 0 1,0 0 0,-1 0-1,1 0 1,1 3 0,0-4 10,1 1 1,-1 0-1,0-1 0,0 1 1,0-1-1,1 1 1,-1-1-1,1 0 1,-1 0-1,1 0 0,0-1 1,-1 1-1,1 0 1,0-1-1,4 0 1,11 1 58,0-2 1,0 0-1,0-1 1,23-6-1,-14 1-66,0 0-1,-1-1 1,0-2-1,-1-1 0,0-1 1,0-1-1,-2-1 1,0-1-1,37-31 1,-50 36-90,-14 14-195,-15 20 54,12-10 210,1 1 1,0 0-1,1 0 0,1 1 1,0-1-1,1 1 1,1 0-1,-1 22 0,3-10 16,1 0 0,1 1 1,11 52-1,-11-73 100,0-1 1,0 1 0,-1 0 0,-1 0 0,1 0 0,-1 0-1,-1 1 1,1-1 0,-1 0 0,-3 9 0,2-12 85,0 0 0,-1 0 0,1-1 0,-1 1 0,0-1 0,0 0 0,0 0 0,-1 0 0,1 0 0,-1-1 0,0 0 0,0 1 0,0-1 0,0 0 1,-1-1-1,-8 4 0,2-1-78,0 0-1,0-1 1,-1 0 0,1-1 0,-1 0 0,0-1 0,0-1 0,0 0 0,0 0-1,0-1 1,0-1 0,-14-1 0,16 0-47,1 0 0,0 0 0,-1-1 0,1 0 0,0-1 0,0 0 0,0 0 1,1-1-1,0 0 0,0 0 0,0-1 0,0 0 0,1 0 0,0-1 0,-9-11 0,15 17-116,0 0 0,0-1 0,0 1 0,0-1 0,0 1 0,0-1 0,1 1 0,-1-1 0,0 0 0,1 1 1,-1-1-1,1 0 0,0 0 0,-1 1 0,1-3 0,0 3-45,1 0 0,-1 0 1,0 0-1,1 0 0,-1 0 1,0 1-1,1-1 0,-1 0 1,1 0-1,-1 0 0,1 1 1,-1-1-1,1 0 0,0 1 1,-1-1-1,1 1 0,0-1 1,0 1-1,-1-1 0,1 1 1,1-1-1,5-2-893,0 1 1,1 0-1,-1 1 0,0-1 0,14 0 0,-1 0-1147,17-4-4734</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6.063"/>
    </inkml:context>
    <inkml:brush xml:id="br0">
      <inkml:brushProperty name="width" value="0.025" units="cm"/>
      <inkml:brushProperty name="height" value="0.025" units="cm"/>
    </inkml:brush>
  </inkml:definitions>
  <inkml:trace contextRef="#ctx0" brushRef="#br0">216 49 19218,'2'-9'2472,"-1"2"-2528,6-23 4900,-4 27-2353,-1 22-1832,-6 43-123,-3 0 1,-27 116-1,10-67 401,-8 87-468,28-164-438,2 0 0,2 0 0,6 62 0,-6-94-31,1 1 0,-1 0 0,0-1 0,1 1 0,0 0 0,-1-1 0,1 1 0,0-1 0,0 1 0,1-1 0,-1 0 0,0 1 0,1-1 0,0 0 0,-1 0 0,1 0 0,3 3 0,-4-7-26,0 0 0,-1 1 0,1-1 0,0 0 0,-1 0 0,0 0 0,1 1-1,-1-1 1,0 0 0,0 0 0,0 0 0,0 0 0,0 0 0,0 0 0,-1-1 0,1 1 0,-3-16 3,-1 0 1,-1 0-1,0 0 0,-1 1 1,-1 0-1,-1 0 0,-17-27 1,-1-6 48,8 16 61,12 24-41,-1-1 1,1-1-1,1 1 1,0-1-1,1 0 1,0 0-1,0 0 1,2 0-1,-1-1 1,0-14-1,4 26-46,-1 0 0,0 0 0,1 0 0,-1 0 0,0 0 0,1 0 0,-1 0 0,1 1 0,0-1 0,-1 0 0,1 0 0,0 0 0,-1 1 0,1-1 0,0 0 0,0 1 0,-1-1 0,1 1 0,0-1 0,0 1 0,0-1 0,0 1 0,0 0 0,0-1 0,0 1 0,0 0 0,2 0 0,32-4 0,-27 4 0,61-2-425,-15 1-3067,63-10-1,-45-3-8091</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03.914"/>
    </inkml:context>
    <inkml:brush xml:id="br0">
      <inkml:brushProperty name="width" value="0.025" units="cm"/>
      <inkml:brushProperty name="height" value="0.025" units="cm"/>
    </inkml:brush>
  </inkml:definitions>
  <inkml:trace contextRef="#ctx0" brushRef="#br0">306 167 3491,'0'0'6924,"9"-10"-5573,-3 3-937,29-32 814,-33 36-731,1-1-1,-1 1 1,0-1 0,0 1-1,0-1 1,0 0-1,0 0 1,-1 0 0,0 0-1,0 0 1,1-8 0,-2 11-355,-1 0 1,1 0-1,-1 0 1,1 0-1,-1 0 1,1-1-1,-1 1 1,0 0 0,0 0-1,1 1 1,-1-1-1,0 0 1,0 0-1,0 0 1,0 0-1,0 1 1,0-1-1,0 0 1,0 1-1,0-1 1,-1 1 0,1-1-1,0 1 1,0 0-1,0 0 1,-1-1-1,1 1 1,0 0-1,0 0 1,-1 0-1,1 0 1,-2 1-1,-48 0 316,47 0-313,-9 0-87,1 2-1,0-1 1,1 2-1,-1 0 1,0 0-1,-18 10 1,25-12-44,1 0 0,0 1 0,0-1-1,0 1 1,0 0 0,1 0 0,-1 0 0,1 0 0,0 1 0,0-1-1,0 1 1,0 0 0,0 0 0,1 0 0,0 0 0,0 0 0,0 0-1,0 1 1,1-1 0,-2 8 0,3-9-10,0 0-1,1 0 1,-1 0-1,1-1 1,-1 1-1,1 0 1,0 0 0,0 0-1,1-1 1,-1 1-1,0 0 1,1-1-1,0 1 1,-1-1 0,1 0-1,0 0 1,0 0-1,1 0 1,-1 0-1,5 3 1,6 4 11,0 0 0,25 10 0,-22-11-44,33 14-374,-37-18 319,1 1 1,-1 1-1,0-1 1,-1 2-1,1 0 1,-1 0-1,-1 1 0,1 1 1,9 9-1,-19-16 78,1-1 0,-1 1-1,0 0 1,0-1 0,0 1-1,0 0 1,0 0 0,0 0-1,-1 0 1,1-1-1,-1 1 1,1 0 0,-1 0-1,1 0 1,-1 0 0,0 0-1,0 1 1,0-1 0,0 0-1,-1 0 1,1 0 0,0 0-1,-2 2 1,1-1 5,-1 0 1,0-1-1,0 1 0,0 0 1,0-1-1,0 1 1,-1-1-1,1 0 0,-1 1 1,1-1-1,-1-1 0,-5 4 1,-6 2 111,-1-1 0,1 0 0,-1-1 0,-27 5 0,10-4 1130,-61 3-1,84-8-964,0-1 0,0 0 0,0-1 0,0 0 0,0 0 0,0-1 0,1 0 0,-1 0 0,0-1 0,1 0 0,-13-7-1,18 7-244,-1 1 0,1-1 0,0 1-1,1-1 1,-1 0 0,0 0-1,1 0 1,-1 0 0,1-1-1,0 1 1,0-1 0,1 1-1,-1-1 1,1 1 0,0-1 0,-1 0-1,2 0 1,-1 0 0,0 0-1,1 0 1,0 0 0,0 0-1,0 0 1,0 0 0,1 0 0,-1 1-1,1-1 1,0 0 0,0 0-1,1 0 1,-1 1 0,1-1-1,2-3 1,2-5-76,0 1 1,1 0-1,1 1 0,-1 0 0,2 0 0,-1 1 1,2-1-1,18-13 0,1 5-111,1 1 0,0 2 0,1 1 0,1 1 0,56-14 0,-38 12-86,61-28 0,-109 43 243,-1-1 0,1 1 0,0-1 1,-1 0-1,1 0 0,-1 1 0,1-1 0,-1 0 0,0 0 1,1 0-1,-1-1 0,0 1 0,1 0 0,-1 0 0,0-1 0,0 1 1,0-1-1,0 1 0,-1-1 0,1 1 0,1-2 0,-3 2 4,1-1-1,-1 1 0,1 0 0,0 0 1,-1 0-1,0 0 0,1 0 0,-1 1 0,1-1 1,-1 0-1,0 0 0,0 0 0,0 0 1,0 1-1,1-1 0,-1 0 0,0 1 1,0-1-1,0 1 0,0-1 0,0 1 1,-3-1-1,-7-3 27,-1 0 0,0 1 0,0 0 0,-16 0 0,18 2-101,-66-3-1874,74 4 1809,-1 0-1,1 0 1,-1 0 0,1 0 0,-1 1 0,1-1-1,-1 0 1,1 1 0,-1 0 0,1 0 0,0 0 0,-1 0-1,1 0 1,0 0 0,0 0 0,0 1 0,0-1-1,0 1 1,0-1 0,0 1 0,0 0 0,1 0-1,-3 3 1,4-4-378,0 0 0,-1 0 0,1-1 0,0 1 0,0 0 0,0 0 0,-1 0 0,1 0 0,0 0 0,1 0 0,-1 0 0,0 0 0,0 0 0,0 0 0,0 0 0,1 0 0,-1 0-1,1 2 1,12 5-8332</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04.367"/>
    </inkml:context>
    <inkml:brush xml:id="br0">
      <inkml:brushProperty name="width" value="0.025" units="cm"/>
      <inkml:brushProperty name="height" value="0.025" units="cm"/>
    </inkml:brush>
  </inkml:definitions>
  <inkml:trace contextRef="#ctx0" brushRef="#br0">53 0 14446,'0'0'11552,"2"8"-10319,-2 8-894,0 0 1,-1-1-1,0 1 1,-1-1-1,-1 1 0,-1-1 1,0 0-1,-7 17 0,4-14-549,2-1-1,0 1 1,1-1-1,1 1 0,1 0 1,-1 34-1,3-51 115,0-1-1,0 1 0,0-1 0,0 0 1,0 1-1,1-1 0,-1 1 1,0-1-1,0 0 0,0 1 1,0-1-1,1 0 0,-1 1 1,0-1-1,0 0 0,1 1 0,-1-1 1,0 0-1,1 0 0,-1 1 1,0-1-1,1 0 0,-1 0 1,0 0-1,1 0 0,-1 1 1,1-1-1,-1 0 0,0 0 0,1 0 1,-1 0-1,0 0 0,1 0 1,-1 0-1,1 0 0,-1 0 1,0 0-1,1 0 0,-1 0 1,1 0-1,-1 0 0,0 0 0,1-1 1,-1 1-1,1 0 0,-1 0 1,0 0-1,1-1 0,-1 1 1,20-13-4150,0-14-2641</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04.727"/>
    </inkml:context>
    <inkml:brush xml:id="br0">
      <inkml:brushProperty name="width" value="0.025" units="cm"/>
      <inkml:brushProperty name="height" value="0.025" units="cm"/>
    </inkml:brush>
  </inkml:definitions>
  <inkml:trace contextRef="#ctx0" brushRef="#br0">104 0 18514,'0'0'6587,"-2"9"-5172,-7 14-978,4-12-375,1 0 0,0 0 0,0 1 0,-3 23 0,8-34-84,-1 1-1,0-1 0,0 1 1,1-1-1,-1 1 1,1-1-1,-1 1 1,1-1-1,0 0 1,0 1-1,-1-1 1,1 0-1,0 0 0,0 0 1,0 0-1,0 1 1,0-1-1,1 0 1,-1-1-1,0 1 1,0 0-1,1 0 0,-1-1 1,0 1-1,2 0 1,44 14-887,-33-11 541,25 6-696,-21-6 806,0 1-1,-1 0 0,1 1 0,-1 1 1,0 1-1,-1 0 0,18 12 0,-33-19 335,1 1-1,0-1 1,-1 0-1,1 0 0,-1 1 1,0-1-1,0 1 0,1-1 1,-1 1-1,0 0 1,0 0-1,0-1 0,-1 1 1,1 0-1,0 0 0,-1 0 1,1 0-1,-1 0 1,0 0-1,1 0 0,-1 0 1,0 0-1,0 0 0,0 0 1,-1 0-1,1-1 1,0 1-1,-1 0 0,1 0 1,-1 0-1,0 0 0,1 0 1,-1 0-1,0-1 1,0 1-1,0 0 0,-1-1 1,1 1-1,0-1 0,0 1 1,-3 1-1,-5 6 520,0-1 0,-1 0-1,0 0 1,-21 12 0,11-9-118,0 0 1,-1-1-1,-1-1 0,1-1 1,-1-1-1,-1-1 1,1-1-1,-38 4 1,59-9-537,-1 0 0,0 1 0,0-1 0,0 0 0,1 0 0,-1 0 0,0 0 0,0 0 0,1-1 0,-1 1 0,0 0 0,0-1 0,1 1 0,-1-1 0,0 0 0,1 0 0,-1 1 0,1-1 0,-1 0 0,1 0 1,-1 0-1,1-1 0,0 1 0,0 0 0,-1 0 0,1-1 0,0 1 0,0-1 0,0 1 0,0-1 0,1 1 0,-1-1 0,0 0 0,1 1 0,-1-1 0,1 0 0,-1 0 0,1 1 0,0-1 0,0 0 0,0 0 0,0 1 0,0-1 0,0-2 0,2-9-1635,1 0 0,-1 0 0,2 0 0,9-23 0,-6 17-667,11-36-4878</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05.100"/>
    </inkml:context>
    <inkml:brush xml:id="br0">
      <inkml:brushProperty name="width" value="0.025" units="cm"/>
      <inkml:brushProperty name="height" value="0.025" units="cm"/>
    </inkml:brush>
  </inkml:definitions>
  <inkml:trace contextRef="#ctx0" brushRef="#br0">0 1 15182,'0'0'6503,"59"3"-4774,-26 4 65,5 2-1122,8-1-543,4-2-418,6-4-3522,1-2-6663</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08.020"/>
    </inkml:context>
    <inkml:brush xml:id="br0">
      <inkml:brushProperty name="width" value="0.025" units="cm"/>
      <inkml:brushProperty name="height" value="0.025" units="cm"/>
    </inkml:brush>
  </inkml:definitions>
  <inkml:trace contextRef="#ctx0" brushRef="#br0">0 1 10570,'0'0'14542,"70"62"-12717,-21-47-511,15-6-738,8-5-319,10-4-161,2 0-96,-5-6-1698,-12-10-2818,-12-3-4901</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08.847"/>
    </inkml:context>
    <inkml:brush xml:id="br0">
      <inkml:brushProperty name="width" value="0.025" units="cm"/>
      <inkml:brushProperty name="height" value="0.025" units="cm"/>
    </inkml:brush>
  </inkml:definitions>
  <inkml:trace contextRef="#ctx0" brushRef="#br0">34 390 14350,'0'0'4767,"-6"10"-2589,-19 31-417,25-40-1706,-1-1-1,1 0 0,0 1 1,0-1-1,0 0 0,-1 1 0,1-1 1,0 1-1,0-1 0,0 0 1,0 1-1,0-1 0,0 1 0,0-1 1,0 0-1,0 1 0,0-1 1,0 1-1,0-1 0,0 0 0,0 1 1,0-1-1,0 1 0,0-1 0,1 0 1,-1 1-1,0-1 0,0 0 1,0 1-1,1-1 0,-1 0 0,0 1 1,0-1-1,1 0 0,0 1 1,17 3 883,20-8 45,1-11-479,-1-1-1,-1-1 1,-1-2 0,63-44 0,-48 30-396,21-12-83,-1-2 0,-3-4 1,64-61-1,-108 82-80,-20 23-46,-18 19-42,-9 12 156,0 2 0,-31 46 0,45-58-230,0 1 1,1 0 0,0 1-1,1 0 1,1 0 0,0 0-1,-4 21 1,10-34-7,-1-1 0,1 1 1,-1-1-1,1 0 0,0 1 0,0-1 1,0 1-1,0-1 0,1 1 0,-1-1 1,0 1-1,1-1 0,0 0 0,0 1 1,0-1-1,0 0 0,0 0 0,0 1 1,0-1-1,1 0 0,-1 0 0,4 3 1,-2-3-209,0-1 0,0 1 0,0-1 1,0 0-1,0 0 0,0 0 1,0 0-1,0-1 0,1 1 0,-1-1 1,0 0-1,0 0 0,1 0 1,-1 0-1,0 0 0,0-1 0,5-1 1,39-12-7541</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09.173"/>
    </inkml:context>
    <inkml:brush xml:id="br0">
      <inkml:brushProperty name="width" value="0.025" units="cm"/>
      <inkml:brushProperty name="height" value="0.025" units="cm"/>
    </inkml:brush>
  </inkml:definitions>
  <inkml:trace contextRef="#ctx0" brushRef="#br0">259 0 18674,'-14'8'1804,"-14"10"-1141,1 0 0,0 2 0,-37 37 0,54-48-371,0 1 0,1 0 1,1 1-1,0 0 0,0 0 0,1 0 0,0 1 0,1 0 1,1 1-1,0-1 0,0 1 0,1 0 0,-2 14 0,6-24-267,-1-1 0,1 0 0,0 1 0,0-1 1,0 1-1,1-1 0,-1 0 0,1 1 0,-1-1 0,1 0 0,0 0 0,0 1 0,0-1 0,0 0 0,0 0 0,0 0 0,0 0 0,1 0 0,-1 0 0,4 2 0,-1-1 0,-1 0 1,1-1-1,0 0 0,0 0 1,0 0-1,0 0 0,1 0 1,-1-1-1,0 0 1,7 1-1,5 0 25,-1-1 0,1 0 0,0-2 0,0 1 0,22-5 0,-24 2-76,-1-1 0,0 0 0,0 0 0,0-1 0,-1-1 0,0 0 0,0-1 0,0 0 0,19-16 0,-24 18 12,-2-1 0,1 1 0,-1-1-1,1 0 1,-1 0 0,-1 0 0,0-1 0,0 0 0,0 0 0,0 0 0,-1 0 0,-1-1 0,1 1-1,-1-1 1,0 1 0,-1-1 0,0 0 0,1-10 0,-2 16 26,0-1 0,-1 1 1,1 0-1,0-1 0,-1 1 0,0 0 0,1-1 1,-1 1-1,0 0 0,0 0 0,0 0 0,-1-1 1,1 1-1,0 0 0,-1 1 0,1-1 1,-1 0-1,-3-3 0,0 2-10,1 1 1,0-1-1,-1 1 0,1 0 0,-1 0 1,0 0-1,1 0 0,-10-1 1,-2 1-37,0 0 1,0 1-1,0 1 1,-31 4-1,1 9-181,45-12 124,0-1 0,-1 0 0,1 1 1,0-1-1,0 1 0,-1-1 1,1 1-1,0-1 0,0 1 1,0 0-1,0 0 0,0-1 1,-1 1-1,2 0 0,-1 0 1,0 0-1,0 0 0,0 0 1,0 0-1,1 1 0,-1-1 1,0 0-1,1 0 0,-1 0 1,1 1-1,0-1 0,-1 0 1,1 1-1,0-1 0,-1 2 1,2-2-172,0 0 1,1-1 0,-1 1-1,0 0 1,0-1 0,0 1-1,0-1 1,0 1 0,1-1-1,-1 0 1,0 1 0,0-1-1,1 0 1,-1 0 0,0 0-1,1 0 1,-1 0 0,0 0-1,0 0 1,1 0 0,1-1-1,3 1-1110,28 0-4607</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09.531"/>
    </inkml:context>
    <inkml:brush xml:id="br0">
      <inkml:brushProperty name="width" value="0.025" units="cm"/>
      <inkml:brushProperty name="height" value="0.025" units="cm"/>
    </inkml:brush>
  </inkml:definitions>
  <inkml:trace contextRef="#ctx0" brushRef="#br0">265 1 16239,'0'0'2616,"-13"8"-1399,-19 13-210,1 1-1,-49 46 0,69-58-635,0 1-1,1 0 0,0 1 1,1 0-1,0 0 0,1 1 1,0 0-1,1 1 0,1 0 1,0 0-1,-5 17 0,10-28-313,1 0 0,-1 0 1,1 0-1,-1 0 0,1 1 0,0-1 0,0 0 0,0 0 0,1 1 0,-1-1 0,1 0 0,0 0 0,0 0 0,0 0 0,0 0 0,0 0 0,1 0 0,-1 0 0,1 0 0,0-1 1,2 4-1,-1-4-2,1 1 0,-1 0 0,1-1 0,0 0 0,0 1 0,0-1 0,0-1 0,0 1 0,0-1 0,0 0 0,1 0 0,-1 0 0,7 1 0,8-2 22,-1 0 0,1-1-1,-1 0 1,0-2 0,0 0-1,26-8 1,-20 3-68,0 0-1,-1-2 1,0-1 0,-1-1 0,34-23-1,-47 28-6,-1 0-1,0 0 0,0 0 0,-1-1 0,0-1 0,12-16 1,-16 19 9,-1 1-1,1 0 1,-1-1 0,0 1 0,0-1 0,0 0 0,-1 0 0,0 0 0,0 1 0,-1-1 0,1 0 0,-1 0-1,-1-9 1,0 12 3,1-1 1,-1 1-1,0 0 0,0-1 0,-1 1 0,1 0 0,-1 0 1,1 0-1,-1 0 0,0 0 0,0 0 0,0 0 0,0 0 1,-1 1-1,1-1 0,-5-2 0,1 1 3,-1 0 1,1 0-1,-1 0 1,0 1-1,0 0 1,0 1-1,-10-3 1,-7 0-97,0 1 0,-1 1-1,-39 1 1,-6 9-2256,27 7-3220,22-6-1331</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12.784"/>
    </inkml:context>
    <inkml:brush xml:id="br0">
      <inkml:brushProperty name="width" value="0.025" units="cm"/>
      <inkml:brushProperty name="height" value="0.025" units="cm"/>
    </inkml:brush>
  </inkml:definitions>
  <inkml:trace contextRef="#ctx0" brushRef="#br0">0 106 9769,'0'0'4020,"12"-1"-3705,296 11 1428,-82 1-1570,645-53 736,-405 10-739,899-2 161,-1 50 688,-870-13-864,-478-2-102,-14-1-21,0 0 0,0 1 0,0-1-1,0 0 1,1 0 0,-1 0-1,0 0 1,0 0 0,0-1 0,0 1-1,0-1 1,0 1 0,0-1 0,0 0-1,0 0 1,4-2 0,-6 3-22,0 0-1,0 0 1,0 0 0,0-1 0,0 1 0,0 0 0,0 0 0,0 0-1,0 0 1,0-1 0,0 1 0,0 0 0,0 0 0,0 0-1,0 0 1,0-1 0,0 1 0,0 0 0,0 0 0,0 0-1,0 0 1,0-1 0,0 1 0,0 0 0,-1 0 0,1 0-1,0 0 1,0 0 0,0 0 0,0-1 0,0 1 0,0 0-1,-1 0 1,1 0 0,0 0 0,0 0 0,0 0 0,0 0-1,0 0 1,-1 0 0,1 0 0,0-1 0,0 1 0,0 0-1,0 0 1,-1 0 0,1 0 0,0 0 0,0 0 0,0 0-1,0 0 1,-1 0 0,1 0 0,0 1 0,0-1 0,0 0-1,-25-5-151,0 1 0,-1 2-1,-46 0 1,-22 0-2566,1-9-2401</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13.518"/>
    </inkml:context>
    <inkml:brush xml:id="br0">
      <inkml:brushProperty name="width" value="0.025" units="cm"/>
      <inkml:brushProperty name="height" value="0.025" units="cm"/>
    </inkml:brush>
  </inkml:definitions>
  <inkml:trace contextRef="#ctx0" brushRef="#br0">0 497 11082,'0'0'8836,"13"-3"-7224,21-6-911,-1-3 0,-1 0-1,62-35 1,101-71-541,-124 73-48,239-164 198,-252 167 52,-114 116-218,49-65-130,-32 40 57,-36 61 0,66-96-66,0 1-1,2 1 0,0-1 0,0 1 0,2 0 0,0 1 0,1-1 1,0 1-1,-1 22 0,5-37-27,0 0-1,0 0 1,0 0 0,0 0 0,0 0-1,1 0 1,-1 0 0,1 0-1,0 0 1,-1 0 0,1 0 0,0 0-1,0-1 1,0 1 0,0 0 0,1-1-1,-1 1 1,0 0 0,1-1-1,2 3 1,0-2-82,0 1-1,-1-1 0,1 0 1,0-1-1,0 1 1,1-1-1,-1 0 1,0 0-1,7 1 1,8-1-748,-1 0 1,1-1-1,32-5 1,-26 0-875,0 0 0,0-2 0,-1-1 0,0-1 0,28-14 0,40-25-6270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6.567"/>
    </inkml:context>
    <inkml:brush xml:id="br0">
      <inkml:brushProperty name="width" value="0.025" units="cm"/>
      <inkml:brushProperty name="height" value="0.025" units="cm"/>
    </inkml:brush>
  </inkml:definitions>
  <inkml:trace contextRef="#ctx0" brushRef="#br0">0 599 15150,'0'0'11371,"12"-11"-9011,97-89-1065,-5-4 1,140-181-1,-195 204-1295,-40 63 0,-30 52 0,2-2-81,2 2 0,1 0 0,1 1-1,3 0 1,0 1 0,3 1 0,1-1 0,1 1 0,-2 65 0,8-97-111,1 1 1,0-1 0,1 0-1,-1 0 1,1 0 0,0 0-1,1 0 1,-1 0 0,1 0-1,0-1 1,0 1 0,0 0 0,0-1-1,7 8 1,-7-9-83,1-1 0,0 0 0,0 0 1,0 0-1,0 0 0,0-1 0,1 1 0,-1-1 1,0 0-1,1 0 0,-1 0 0,1 0 0,-1 0 0,1-1 1,-1 0-1,1 0 0,-1 0 0,1 0 0,0 0 0,-1-1 1,7-1-1,1-1-898,0 0 0,-1-1 0,0 0 0,1-1-1,-1 0 1,-1 0 0,1-1 0,16-14 0,32-29-8682</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13.862"/>
    </inkml:context>
    <inkml:brush xml:id="br0">
      <inkml:brushProperty name="width" value="0.025" units="cm"/>
      <inkml:brushProperty name="height" value="0.025" units="cm"/>
    </inkml:brush>
  </inkml:definitions>
  <inkml:trace contextRef="#ctx0" brushRef="#br0">359 28 14157,'-17'12'1570,"-53"39"886,2 3-1,-101 104 1,141-117-815,28-40-1614,-1-1 0,0 1-1,1 0 1,-1 0 0,0 0 0,1 0 0,-1 0 0,1 0 0,0 0 0,-1 0 0,1 1 0,0-1 0,0 0-1,-1 0 1,1 0 0,0 0 0,0 0 0,0 0 0,0 1 0,0-1 0,1 0 0,-1 0 0,0 0 0,1 0-1,-1 0 1,0 0 0,1 0 0,-1 0 0,1 0 0,0 0 0,-1 0 0,1 0 0,0 0 0,-1 0 0,1 0-1,0-1 1,0 1 0,0 0 0,1 0 0,8 2 34,0-1-1,0 0 1,0-1-1,0 0 1,0 0-1,0-1 1,1-1-1,-1 0 1,0 0-1,0-1 1,13-3 0,19-7 96,52-21 0,-40 11-99,91-51 1,-125 61-47,1-1 0,-2-1 0,0-1 0,0 0 0,-2-2 0,0 0 1,16-21-1,-31 36-9,0 0 0,0-1 0,0 1 0,-1 0 0,1-1-1,-1 1 1,0-1 0,1 1 0,-1-1 0,0 1 0,-1-1 0,1 0 0,0 0 0,-1 1 0,0-1 0,1 0 0,-1 0 0,0 0 0,0 1 0,-1-1 0,1 0 0,-1 0 0,1 0 0,-2-2 0,0 2-4,0 1-1,0 0 0,-1-1 1,0 1-1,1 0 1,-1 0-1,0 0 0,0 1 1,0-1-1,0 0 1,0 1-1,0 0 0,0 0 1,0 0-1,-1 0 1,1 1-1,0-1 0,-1 1 1,-4 0-1,-19-3-1,-1 1-1,1 1 0,0 2 0,0 1 1,0 1-1,0 1 0,0 1 0,1 2 1,-44 16-1,68-23-14,0 1-1,1 0 1,-1-1 0,0 1-1,0 0 1,0 0 0,1 0-1,-1 0 1,0 1 0,1-1 0,-1 0-1,1 1 1,-1-1 0,1 1-1,0-1 1,0 1 0,-1 0-1,1-1 1,0 1 0,1 0-1,-1 0 1,0 0 0,0 0-1,1 0 1,-1 0 0,1 2 0,1-2-104,0 0 1,0 0-1,0-1 1,0 1 0,1 0-1,-1-1 1,1 1 0,-1-1-1,1 1 1,-1-1-1,1 0 1,0 1 0,0-1-1,0 0 1,0 0 0,0 0-1,0-1 1,0 1-1,0 0 1,0-1 0,0 0-1,0 1 1,0-1 0,5 0-1,34 4-2678,0-1 0,1-2 0,81-9 0,-18-9-4449</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14.191"/>
    </inkml:context>
    <inkml:brush xml:id="br0">
      <inkml:brushProperty name="width" value="0.025" units="cm"/>
      <inkml:brushProperty name="height" value="0.025" units="cm"/>
    </inkml:brush>
  </inkml:definitions>
  <inkml:trace contextRef="#ctx0" brushRef="#br0">381 46 16560,'-15'7'1062,"-51"24"1016,1 2 1,-114 80-1,172-107-1833,0 0 0,0 1 0,1 0-1,0 0 1,-7 11 0,12-17-237,0 0 1,0 0-1,0 0 0,0 1 0,0-1 0,1 0 1,-1 0-1,1 1 0,-1-1 0,1 1 1,-1-1-1,1 0 0,0 1 0,0-1 1,-1 1-1,1-1 0,0 0 0,0 1 0,1-1 1,-1 1-1,0-1 0,0 1 0,1-1 1,-1 0-1,1 1 0,-1-1 0,1 0 1,-1 1-1,1-1 0,0 0 0,0 0 1,0 0-1,0 1 0,0-1 0,0 0 0,0 0 1,0 0-1,0-1 0,0 1 0,0 0 1,1 0-1,-1-1 0,3 2 0,8 2 19,0 0-1,1-1 0,0-1 1,0 0-1,-1-1 1,1 0-1,25-2 0,-3-2 88,61-12-1,-61 7-82,-1-2 0,0-1-1,44-21 1,-62 24-25,0 0 0,-1-1 0,0-1 0,0 0 0,-1-1 0,-1-1-1,0 0 1,19-23 0,-29 31 11,0 0 0,0 0-1,-1 0 1,0 0 0,0 0 0,0 0-1,0-1 1,-1 1 0,1-1 0,-1 1-1,0-1 1,-1 1 0,1-1 0,-1 0-1,0-7 1,-1 9 23,1 0 1,-1 1-1,0-1 0,0 0 1,0 0-1,0 0 0,-1 1 1,1-1-1,-1 1 0,0-1 1,0 1-1,1-1 0,-2 1 1,1 0-1,0 0 0,0 0 1,-1 0-1,1 1 0,-1-1 0,1 1 1,-1-1-1,0 1 0,1 0 1,-6-2-1,-14-3-22,-1 1-1,0 0 1,0 2 0,0 1-1,0 0 1,0 2 0,0 1-1,-1 0 1,1 2 0,0 1-1,1 0 1,-38 14 0,53-15-254,-1 1 0,1-1 0,0 2 0,0-1 0,0 1 0,-8 8 0,12-11-360,1 1 0,0 0 0,-1 0-1,1 0 1,0 0 0,0 0-1,1 1 1,-1-1 0,1 1 0,-2 3-1,2 7-7373</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16.859"/>
    </inkml:context>
    <inkml:brush xml:id="br0">
      <inkml:brushProperty name="width" value="0.025" units="cm"/>
      <inkml:brushProperty name="height" value="0.025" units="cm"/>
    </inkml:brush>
  </inkml:definitions>
  <inkml:trace contextRef="#ctx0" brushRef="#br0">42 14 6662,'-22'3'3171,"3"-1"-462,26-1 1426,418-11-1132,-36 1-2915,-186 8-3633,-203 2 3443,0-1 0,0 0 1,0 0-1,0 0 0,0 0 0,0 0 0,0 0 0,0 0 0,0 0 0,0 0 0,0 0 0,0 0 0,0 1 0,0-1 0,0 0 0,0 0 0,0 0 0,0 0 0,0 0 1,0 0-1,1 0 0,-1 0-306,0 0 306,0 0 0,0 0 0,0 0 0,0 0 0,0 1 0,0-1 0,0 0 0,0 0 0,0 0 1,1 0-1,-1 0 0,0 0 0,-12 4-1891,-25 3-1696</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17.203"/>
    </inkml:context>
    <inkml:brush xml:id="br0">
      <inkml:brushProperty name="width" value="0.025" units="cm"/>
      <inkml:brushProperty name="height" value="0.025" units="cm"/>
    </inkml:brush>
  </inkml:definitions>
  <inkml:trace contextRef="#ctx0" brushRef="#br0">301 0 6951,'-88'13'2594,"12"-1"-416,16-3-640,17 1-385,17-3 160,19-2 128,9-3-608,34-1-545,25-1 609,19 0-160,19-1-385,18-9-160,11-3-128,3 4-32,-3 3 0,-8 2-896,-17 0-1346,-17-3-4485</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19.141"/>
    </inkml:context>
    <inkml:brush xml:id="br0">
      <inkml:brushProperty name="width" value="0.025" units="cm"/>
      <inkml:brushProperty name="height" value="0.025" units="cm"/>
    </inkml:brush>
  </inkml:definitions>
  <inkml:trace contextRef="#ctx0" brushRef="#br0">88 55 2723,'0'0'4238,"-10"-3"-2887,8 3-1100,-40-13 835,19-1 1896,22 13-2598,0 1 0,0-1 0,0 0 0,0 0 0,1 0 0,-1 1 0,0-1 0,1 0 0,-1 0 0,1 0 0,-1 0 0,1 0 0,-1 0 1,1-1-1,0 1 0,0 0 0,-1-2 0,12-2 4193,22 5-4336,-26 0 204,195 17 940,-21-1-1675,-145-14-181,-18-1-307,0 0 0,0-1 1,0-1-1,-1 0 0,1-2 1,21-4-1,0-13-3834</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20.559"/>
    </inkml:context>
    <inkml:brush xml:id="br0">
      <inkml:brushProperty name="width" value="0.025" units="cm"/>
      <inkml:brushProperty name="height" value="0.025" units="cm"/>
    </inkml:brush>
  </inkml:definitions>
  <inkml:trace contextRef="#ctx0" brushRef="#br0">15 291 14798,'-15'15'8349,"15"-15"-8218,35-21 2221,124-72-1830,-90 55-529,-1-3 0,89-71 0,-176 128-59,1 1-1,1 1 1,-22 28-1,34-39 70,0 0 0,0 0 0,1 1 0,0-1 0,0 1 0,1 0 0,0 0 0,0 0 0,1 0 0,0 0 0,1 1 0,-1-1 0,1 16 0,1-22-80,1 0-1,-1 1 0,0-1 0,1 0 1,0 0-1,-1-1 0,1 1 1,0 0-1,0 0 0,0 0 1,0 0-1,0-1 0,0 1 1,1 0-1,-1-1 0,1 1 1,-1-1-1,1 0 0,-1 1 1,1-1-1,0 0 0,0 0 0,-1 0 1,1 0-1,0 0 0,3 0 1,2 1-762,-1 0 0,1-1 0,0 0 0,0 0 0,0-1 1,-1 0-1,10-1 0,27-4-6106</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20.931"/>
    </inkml:context>
    <inkml:brush xml:id="br0">
      <inkml:brushProperty name="width" value="0.025" units="cm"/>
      <inkml:brushProperty name="height" value="0.025" units="cm"/>
    </inkml:brush>
  </inkml:definitions>
  <inkml:trace contextRef="#ctx0" brushRef="#br0">187 0 18257,'0'0'3331,"-68"52"-2081,42-25 223,-1 3-32,3 3-704,3 0-577,6-1-96,9 0-32,6-5-416,0-4-1057,15-9-1122,3-7-1345,0-7-3651</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21.261"/>
    </inkml:context>
    <inkml:brush xml:id="br0">
      <inkml:brushProperty name="width" value="0.025" units="cm"/>
      <inkml:brushProperty name="height" value="0.025" units="cm"/>
    </inkml:brush>
  </inkml:definitions>
  <inkml:trace contextRef="#ctx0" brushRef="#br0">175 12 10954,'0'0'15071,"-4"-3"-14580,-12-5-224,10 8-129,10 12 17,0-9-158,-1 1-1,0-1 1,1 0 0,-1 0-1,1 0 1,0-1 0,0 1-1,0-1 1,0 0-1,9 3 1,53 16-598,-30-11 252,-32-9 345,4 2-17,1 0 0,-1 0 1,1 1-1,-1 0 1,9 6-1,-16-9 24,0 0-1,1 0 1,-1 0 0,0 0-1,0 0 1,0 0 0,0 1-1,0-1 1,0 0 0,0 1-1,0-1 1,0 0 0,-1 1-1,1-1 1,0 1 0,-1-1-1,1 1 1,-1-1 0,0 1-1,0 0 1,1-1 0,-1 1-1,0-1 1,0 1-1,0 0 1,-1-1 0,1 1-1,0-1 1,-1 1 0,1-1-1,-1 1 1,1-1 0,-1 1-1,0-1 1,1 1 0,-1-1-1,-2 3 1,-2 2 127,-1 1 0,0-2 0,0 1-1,0 0 1,0-1 0,-1-1 0,0 1 0,0-1 0,-10 5-1,-75 28 884,77-31-799,-76 22 555,82-26-769,1 0-1,0 0 0,-1-1 1,1-1-1,0 1 1,-1-1-1,1-1 1,-1 0-1,-8-1 0,16 1-147,0 0-1,0 0 1,0 0-1,0 1 0,0-1 1,1 0-1,-1 0 0,0 0 1,1 0-1,-1-1 1,0 1-1,1 0 0,-1 0 1,1 0-1,0 0 0,-1-1 1,1 1-1,0 0 0,0 0 1,0-1-1,0 1 1,0 0-1,0 0 0,0-1 1,0 0-1,4-34-5500,7-3-2433</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21.608"/>
    </inkml:context>
    <inkml:brush xml:id="br0">
      <inkml:brushProperty name="width" value="0.025" units="cm"/>
      <inkml:brushProperty name="height" value="0.025" units="cm"/>
    </inkml:brush>
  </inkml:definitions>
  <inkml:trace contextRef="#ctx0" brushRef="#br0">0 8 13421,'0'0'9321,"79"14"-8297,-37-13-703,10-1-193,7 0-96,4 0-1025,-2-7-2178,-1-9-5381</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22.714"/>
    </inkml:context>
    <inkml:brush xml:id="br0">
      <inkml:brushProperty name="width" value="0.025" units="cm"/>
      <inkml:brushProperty name="height" value="0.025" units="cm"/>
    </inkml:brush>
  </inkml:definitions>
  <inkml:trace contextRef="#ctx0" brushRef="#br0">60 19 13132,'0'0'59,"-7"0"616,1-1-1,-1 0 1,1 0 0,-1-1-1,1 0 1,0 0 0,-9-5-1,41 6 3070,-7 0-3463,575 7 2884,793 50-2774,-1254-44-355,77 3 1406,-217-16-1456,0 0-1,0-1 1,0 0 0,1 0-1,-1 0 1,1-1-1,-7-3 1,-14-5-1301,-43-20-5417,40 13-69</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6.911"/>
    </inkml:context>
    <inkml:brush xml:id="br0">
      <inkml:brushProperty name="width" value="0.025" units="cm"/>
      <inkml:brushProperty name="height" value="0.025" units="cm"/>
    </inkml:brush>
  </inkml:definitions>
  <inkml:trace contextRef="#ctx0" brushRef="#br0">302 80 14061,'0'0'4154,"-12"1"-978,6-1-2961,0 1-1,-1 0 1,1 0 0,0 1 0,0-1-1,0 1 1,0 0 0,1 1-1,-1 0 1,1 0 0,-1 0 0,1 0-1,0 1 1,0 0 0,0 0-1,1 0 1,-6 8 0,-19 24 460,2 1 0,-44 79-1,62-98-485,0 0-1,1 1 0,1 0 1,1 0-1,1 0 0,0 1 1,2 0-1,0 0 0,0 24 1,3-41-176,0 0 0,0 0 1,1 0-1,-1 0 0,0 0 1,1 0-1,0-1 0,0 1 1,0 0-1,0 0 1,0-1-1,1 1 0,-1 0 1,1-1-1,-1 1 0,1-1 1,0 0-1,0 0 0,0 1 1,0-1-1,1-1 1,-1 1-1,0 0 0,1 0 1,-1-1-1,1 0 0,0 1 1,0-1-1,-1 0 0,1 0 1,0-1-1,0 1 0,0 0 1,0-1-1,0 0 1,0 0-1,0 0 0,3 0 1,5-1 64,0 0 0,0 0 0,-1-1 0,1-1 0,-1 0 1,1 0-1,-1-1 0,0 0 0,13-8 0,-4 0 24,-1-1 1,-1 0-1,0-2 0,-1 0 0,0 0 0,-2-2 1,0 0-1,0 0 0,-2-1 0,0-1 0,15-33 1,-19 35-27,-1-1 1,0 0 0,-2 0 0,0-1-1,-1 0 1,-1 0 0,0 0 0,-2 0-1,0 0 1,-1-1 0,-1 1 0,-1 0-1,-6-29 1,7 44-77,0 1 0,0-1 0,0 1 0,0-1 0,-1 1 0,0 0 0,0 0 0,0 0 0,0 0 0,0 0 0,0 0 0,-1 0 0,1 0 0,-1 1 0,0 0 0,0-1 0,-6-2 0,6 4 0,1 0 0,-1 0 0,0 0 0,1 1 0,-1-1 0,0 1 0,0 0 0,1 0 0,-1 0 0,0 0 0,0 0 0,1 0 0,-1 1 0,0 0 0,0-1 0,1 1 0,-1 0 0,1 0 0,-1 0 0,1 1 0,-1-1 0,1 1 0,0-1 0,-4 4 0,-5 5-130,1 0-1,0 0 1,0 1 0,1 1-1,1-1 1,0 2 0,0-1-1,1 1 1,1 0 0,0 0-1,1 1 1,0 0 0,1 0 0,1 0-1,0 0 1,-1 18 0,4-29-120,0 0 0,1 0 0,-1 1 0,1-1 0,-1 0 0,1 0 0,0 0 0,0 0 0,0 0 1,1 0-1,-1 0 0,1 0 0,0 0 0,-1-1 0,1 1 0,0-1 0,1 1 0,-1-1 1,0 0-1,1 0 0,-1 0 0,1 0 0,0 0 0,0 0 0,-1-1 0,1 0 0,0 1 0,0-1 1,0 0-1,1 0 0,-1-1 0,0 1 0,4 0 0,11 1-1264,1 0-1,0-1 1,0-1-1,27-3 1,24-6-4929</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24.051"/>
    </inkml:context>
    <inkml:brush xml:id="br0">
      <inkml:brushProperty name="width" value="0.025" units="cm"/>
      <inkml:brushProperty name="height" value="0.025" units="cm"/>
    </inkml:brush>
  </inkml:definitions>
  <inkml:trace contextRef="#ctx0" brushRef="#br0">42 268 12812,'-37'22'3884,"37"-22"-3829,0 0 0,-1 0 1,1 0-1,0 0 0,0 0 1,0 0-1,0 0 0,-1 0 1,1 1-1,0-1 0,0 0 1,0 0-1,0 0 0,-1 0 1,1 0-1,0 0 0,0 0 1,0 1-1,0-1 0,0 0 1,0 0-1,-1 0 0,1 0 1,0 0-1,0 1 0,0-1 0,0 0 1,0 0-1,0 0 0,0 0 1,0 1-1,0-1 0,0 0 1,0 0-1,0 0 0,0 1 1,0-1-1,0 0 0,0 0 1,0 0-1,0 0 0,0 1 1,0-1-1,0 0 0,0 0 1,0 0-1,1 0 0,-1 1 1,0-1-1,0 0 0,0 0 0,25-3 1374,13-8-1033,-1-3 0,0-1 1,54-31-1,-48 24-289,51-30 14,113-81-1,-241 174-222,29-35 129,-18 17 49,2 0-1,1 2 1,0 0-1,2 1 1,-27 52 0,44-76-69,0 1 0,0-1 0,0 0 0,1 1 1,-1-1-1,1 1 0,-1-1 0,1 1 0,0-1 0,0 1 1,0-1-1,0 1 0,1-1 0,0 5 0,0-5-43,0-1 0,-1 0 0,1 0-1,0 1 1,0-1 0,0 0 0,0 0-1,0 0 1,0 0 0,0 0 0,0 0 0,0 0-1,1 0 1,-1-1 0,0 1 0,1 0-1,-1-1 1,3 1 0,3 1-422,0-1 0,0 0 0,1-1 0,-1 0 0,0 0 0,0-1 0,0 0 0,13-3 0,37-17-5116,3-10-3811</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24.398"/>
    </inkml:context>
    <inkml:brush xml:id="br0">
      <inkml:brushProperty name="width" value="0.025" units="cm"/>
      <inkml:brushProperty name="height" value="0.025" units="cm"/>
    </inkml:brush>
  </inkml:definitions>
  <inkml:trace contextRef="#ctx0" brushRef="#br0">239 60 16335,'-15'10'1618,"-13"8"-1053,-75 53 148,91-62-51,0 1 1,1 0-1,1 0 1,0 1-1,0 0 1,-12 18-1,22-28-637,-1 0 1,1-1-1,-1 1 1,1 0-1,-1 0 1,1 0 0,-1-1-1,1 1 1,0 0-1,-1 0 1,1 0-1,0 0 1,0 0-1,0 0 1,0 0-1,0-1 1,0 1-1,0 0 1,0 0-1,0 0 1,0 0-1,0 0 1,0 0-1,1 0 1,-1 0-1,0-1 1,1 1-1,-1 0 1,0 0-1,1 0 1,-1-1-1,1 1 1,0 0-1,-1-1 1,1 1-1,0 0 1,-1-1-1,1 1 1,0-1 0,-1 1-1,1-1 1,0 1-1,0-1 1,0 1-1,0-1 1,-1 0-1,1 0 1,0 1-1,0-1 1,0 0-1,0 0 1,0 0-1,0 0 1,1 0-1,58-2 21,-54 1 42,21-3-74,0-2-1,0-1 0,-1-1 1,0-1-1,0-2 0,-1 0 1,-1-2-1,0 0 0,40-31 1,-58 39-17,-1 0 0,1 0 1,-1-1-1,0 1 0,-1-1 0,1 0 1,-1-1-1,0 1 0,3-9 0,-6 13 13,0 0 0,0 0 0,-1 0 0,1 0 0,0 0 0,-1 0 0,0 0 0,1 0 0,-1 0 0,0 0 0,0 0 0,0-1 0,0 1 0,-1 0 0,1 0 0,0 0 0,-1 0 0,0 0 0,1 0-1,-1 0 1,0 0 0,0 0 0,0 0 0,0 1 0,0-1 0,-1 0 0,1 0 0,-1 1 0,1-1 0,-1 1 0,1 0 0,-1-1 0,0 1 0,0 0 0,-3-2 0,-5-1 18,-1 0 1,1 1-1,-1 0 1,0 1-1,0 0 1,1 0-1,-1 1 1,-1 1-1,1 0 1,0 0-1,-14 3 0,17-2-14,-1 0-1,1 1 1,0 0-1,0 0 0,0 1 1,0 0-1,1 0 0,-1 1 1,1 0-1,0 0 0,0 1 1,0 0-1,0 0 0,1 0 1,-9 10-1,14-14-22,1 0 1,-1-1-1,0 1 1,0 0-1,1 0 1,-1 0-1,1 0 1,-1 0-1,1 0 1,-1 0-1,1 0 1,0 0-1,-1 0 1,1 0-1,0 0 1,0 1-1,0-1 1,0 0-1,0 0 1,0 0-1,0 0 1,0 0-1,0 0 1,1 0-1,-1 0 0,0 0 1,1 0-1,0 2 1,1-1-38,-1-1-1,1 1 1,0-1 0,0 1-1,0-1 1,0 0 0,0 0-1,0 0 1,0 0 0,0-1-1,0 1 1,1 0 0,2 0-1,15 1-602,-1 0 0,35-1 0,-39-2 139,64 2-5231,97-13 0,-86-1 141</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24.728"/>
    </inkml:context>
    <inkml:brush xml:id="br0">
      <inkml:brushProperty name="width" value="0.025" units="cm"/>
      <inkml:brushProperty name="height" value="0.025" units="cm"/>
    </inkml:brush>
  </inkml:definitions>
  <inkml:trace contextRef="#ctx0" brushRef="#br0">121 4 5189,'0'0'13901,"-10"9"-12785,3-3-1007,-10 9 931,0 1-1,-23 29 0,37-41-889,0-1-1,1 1 1,-1-1-1,0 1 1,1 0-1,0 0 1,0 0 0,0 0-1,1 1 1,-1-1-1,1 0 1,0 1 0,0-1-1,0 1 1,1-1-1,0 1 1,0-1-1,0 1 1,0-1 0,1 1-1,0-1 1,1 6-1,-1-8-133,0-1-1,0 1 0,1 0 0,-1-1 0,1 1 1,-1-1-1,1 1 0,-1-1 0,1 0 0,0 0 1,0 0-1,0 0 0,-1 0 0,1 0 1,0 0-1,0 0 0,0-1 0,0 1 0,4-1 1,44 4 156,-40-4-120,12 0 26,-1-1-1,1-1 1,-1 0-1,35-10 1,-46 9-61,1-1-1,-1 0 1,1 0 0,-1-1-1,0 0 1,-1 0-1,1-2 1,-1 1 0,0-1-1,14-14 1,-21 20 3,-1-1 0,1 0 0,0 0 0,-1 0 0,1 0 0,-1 0 0,0 0 0,1 0 0,-1 0 0,0-1 0,0 1 0,-1-1 0,1 1 0,0 0 0,-1-1 0,0 1 0,1-1 0,-1 1 0,0-1 0,0 1-1,0-1 1,-1-2 0,0 2 27,-1 1 0,1-1 0,-1 0-1,1 1 1,-1-1 0,0 1 0,0-1-1,0 1 1,0 0 0,0 0 0,-1 0-1,1 0 1,-1 0 0,1 1-1,-5-2 1,-7-4 49,-1 1 0,1 0 0,-1 2 0,-1-1 0,-24-2 0,22 4-235,0 0-1,0 1 0,-1 1 1,1 1-1,0 0 1,-34 6-1,53-5 17,-1-1 0,0 0-1,0 0 1,1 0 0,-1 0-1,0 0 1,0 1 0,0-1-1,1 0 1,-1 0 0,0 0 0,0 1-1,0-1 1,0 0 0,1 0-1,-1 1 1,0-1 0,0 0-1,0 0 1,0 1 0,0-1 0,0 0-1,0 0 1,0 1 0,0-1-1,0 0 1,0 0 0,0 1-1,0-1 1,0 0 0,0 1-1,0-1 1,0 0 0,0 0 0,0 1-1,-1-1 1,1 0 0,0 0-1,0 0 1,0 1 0,0-1-1,0 0 1,-1 0 0,1 1 0,0-1-1,0 0 1,-1 0 0,30 4-6360,14-7-5987</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25.227"/>
    </inkml:context>
    <inkml:brush xml:id="br0">
      <inkml:brushProperty name="width" value="0.025" units="cm"/>
      <inkml:brushProperty name="height" value="0.025" units="cm"/>
    </inkml:brush>
  </inkml:definitions>
  <inkml:trace contextRef="#ctx0" brushRef="#br0">1 5 17200,'0'0'2787,"94"2"-1346,-32-2-224,10 0-448,8-2-481,1 0-224,-4-1-31,-8 3-706,-15 0-961,-14 0-544,-18 9 288,-19 0-256,-7 2 64,-25 0-1409,-16 2-5958</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25.583"/>
    </inkml:context>
    <inkml:brush xml:id="br0">
      <inkml:brushProperty name="width" value="0.025" units="cm"/>
      <inkml:brushProperty name="height" value="0.025" units="cm"/>
    </inkml:brush>
  </inkml:definitions>
  <inkml:trace contextRef="#ctx0" brushRef="#br0">1 0 9353,'0'0'10858,"66"42"-9897,-6-42-577,12 0-223,11 0-129,2-2-161,-3-13-3618,-7-7-7304</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26.113"/>
    </inkml:context>
    <inkml:brush xml:id="br0">
      <inkml:brushProperty name="width" value="0.025" units="cm"/>
      <inkml:brushProperty name="height" value="0.025" units="cm"/>
    </inkml:brush>
  </inkml:definitions>
  <inkml:trace contextRef="#ctx0" brushRef="#br0">0 36 15599,'0'0'5573,"71"0"-3971,-22 0-385,10-7-801,9 1-352,4 1-96,-3 3-1153,-9 0-1794,-9-3-1569,-11-4-5061</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26.612"/>
    </inkml:context>
    <inkml:brush xml:id="br0">
      <inkml:brushProperty name="width" value="0.025" units="cm"/>
      <inkml:brushProperty name="height" value="0.025" units="cm"/>
    </inkml:brush>
  </inkml:definitions>
  <inkml:trace contextRef="#ctx0" brushRef="#br0">52 0 15727,'0'0'4687,"-1"10"-3491,-20 102 2268,12-71-2741,1 1-1,-3 74 1,10-98-932,1-1 309,0-1-1,0 1 1,4 18 0,-3-31-347,0 0 0,1 0 0,-1 0 1,0 0-1,1 0 0,0 0 0,3 4 0,-4-6-100,1 0-1,-1-1 1,1 1-1,-1-1 1,1 1-1,-1-1 0,1 0 1,0 1-1,0-1 1,-1 0-1,1 0 0,0 0 1,0-1-1,0 1 1,3 0-1,10-1-5871,1-5-5184</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26.970"/>
    </inkml:context>
    <inkml:brush xml:id="br0">
      <inkml:brushProperty name="width" value="0.025" units="cm"/>
      <inkml:brushProperty name="height" value="0.025" units="cm"/>
    </inkml:brush>
  </inkml:definitions>
  <inkml:trace contextRef="#ctx0" brushRef="#br0">101 0 13421,'0'0'5733,"-55"77"-5252,38-44 1376,2 0 1,7-1-577,2-3-736,6-2-417,1-6-64,14-7-64,5-6-833,4-8-1089,1-4-1857,-1-23-2435</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27.332"/>
    </inkml:context>
    <inkml:brush xml:id="br0">
      <inkml:brushProperty name="width" value="0.025" units="cm"/>
      <inkml:brushProperty name="height" value="0.025" units="cm"/>
    </inkml:brush>
  </inkml:definitions>
  <inkml:trace contextRef="#ctx0" brushRef="#br0">75 140 17873,'0'0'6246,"7"8"-6150,-1-1-85,0 0-1,1 0 1,1-1 0,-1 0-1,1 0 1,0-1 0,0 0-1,0 0 1,17 6 0,30 6-248,-39-12 201,1-1-1,0 2 1,-1 1-1,0 0 1,-1 0-1,0 2 1,18 12-1,-31-20 64,0 1 0,0-1 0,-1 1 1,1 0-1,0-1 0,-1 1 0,1 0 0,-1 0 0,1 0 0,-1 0 0,0 1 0,0-1 0,0 0 1,0 1-1,0-1 0,-1 0 0,1 1 0,-1-1 0,1 1 0,-1-1 0,0 0 0,0 1 0,0-1 0,0 1 1,-1-1-1,1 1 0,-1-1 0,1 1 0,-1-1 0,0 0 0,0 1 0,0-1 0,0 0 0,0 0 0,0 0 1,-1 0-1,1 0 0,-1 0 0,0 0 0,1 0 0,-1-1 0,-3 3 0,-5 5 282,0-1 0,-1-1-1,0 1 1,0-2 0,0 0-1,-22 9 1,17-9-103,-1-1 0,0 0 1,1-1-1,-1-1 0,-1-1 1,1 0-1,0-1 0,0-1 0,-1-1 1,-18-2-1,33 2-367,0 0 1,1 0-1,-1 0 1,0-1-1,1 1 1,-1 0-1,1-1 1,0 0 0,-1 0-1,1 1 1,0-1-1,0-1 1,0 1-1,0 0 1,0 0-1,1-1 1,-1 1-1,1-1 1,0 1-1,-2-6 1,-1-4-1756,0 0 1,1-1-1,-2-18 1,4 23 893,-7-46-6543</inkml:trace>
  <inkml:trace contextRef="#ctx0" brushRef="#br0" timeOffset="1">53 0 15118,'0'0'5445,"75"0"-3523,-37 1-288,11 3-737,12 1-609,14-1-160,9-4-640,4 0-1859,-1 0-1472,-5-7-4069</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27.660"/>
    </inkml:context>
    <inkml:brush xml:id="br0">
      <inkml:brushProperty name="width" value="0.025" units="cm"/>
      <inkml:brushProperty name="height" value="0.025" units="cm"/>
    </inkml:brush>
  </inkml:definitions>
  <inkml:trace contextRef="#ctx0" brushRef="#br0">188 1 12172,'0'0'10025,"6"70"-8263,-27-35-225,-5 5-480,-2 4-576,0-1-193,-2 0 96,6-6-63,5-8-161,7-4-64,6-10-961,6-9-1794,4-18-11530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7.267"/>
    </inkml:context>
    <inkml:brush xml:id="br0">
      <inkml:brushProperty name="width" value="0.025" units="cm"/>
      <inkml:brushProperty name="height" value="0.025" units="cm"/>
    </inkml:brush>
  </inkml:definitions>
  <inkml:trace contextRef="#ctx0" brushRef="#br0">212 100 14446,'0'0'12070,"-12"3"-10015,2 0-1921,1 0 0,-1 1-1,1 0 1,0 1 0,1 0 0,-1 0 0,1 1-1,0 0 1,0 0 0,0 1 0,1 0 0,0 1-1,1-1 1,0 1 0,-9 15 0,4-7 143,2 0 1,0 0 0,-11 29 0,17-37-206,1-1-1,-1 1 1,1 0 0,1 1 0,0-1-1,0 0 1,0 0 0,1 0 0,0 1-1,2 12 1,-1-19-68,0 1-1,0-1 0,-1 0 1,1 1-1,0-1 1,1 0-1,-1 0 0,0 1 1,1-1-1,-1 0 1,1-1-1,0 1 0,0 0 1,-1 0-1,1-1 1,0 1-1,0-1 1,4 2-1,-1 0 3,1-1 0,-1 0 0,1 0 0,0-1 0,-1 1 0,1-1 1,11 0-1,-3 0 0,0-2-1,0 0 1,0 0 0,0-1 0,0-1 0,15-5 0,-7 0-6,0-2 0,0 0 0,-1-1 0,0-2 0,-1 0 0,-1-1 0,0-1 0,-1 0 0,-1-2 0,0 0 0,-1-1 0,-1 0 0,-1-1 0,21-36 0,-32 49 0,-1 0 0,1 0 0,-1 0 0,0-1 0,-1 0 0,1 1 0,-1-1 0,0 0 0,-1 1 0,0-1 0,0 0 0,0 0 0,-1 1 0,0-1 0,-3-10 0,2 12 0,0 1 0,0 0 0,0 0 0,-1 0 0,0 0 0,0 0 0,0 1 0,0-1 0,0 1 0,-1 0 0,1 0 0,-1 0 0,0 0 0,0 0 0,0 1 0,0 0 0,0 0 0,-1 0 0,1 0 0,-1 1 0,1 0 0,-9-2 0,-5 1-8,-1 0-1,1 1 1,0 1 0,0 0 0,-1 2-1,1 0 1,0 1 0,0 0 0,0 2-1,-23 9 1,28-9-115,0 0-1,0 1 1,0 1-1,1 0 1,0 0-1,1 1 1,0 1-1,0 0 1,1 1-1,0-1 1,0 2-1,1 0 1,1 0-1,-8 13 1,4 4-5717,10-8-3737</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28.033"/>
    </inkml:context>
    <inkml:brush xml:id="br0">
      <inkml:brushProperty name="width" value="0.025" units="cm"/>
      <inkml:brushProperty name="height" value="0.025" units="cm"/>
    </inkml:brush>
  </inkml:definitions>
  <inkml:trace contextRef="#ctx0" brushRef="#br0">175 8 17553,'-10'-1'1174,"0"0"-1164,-4 0 480,-1 0-1,0 1 1,0 0-1,-22 4 0,34-4-420,1 0 0,-1 1 0,0-1 0,1 1 0,-1 0 0,1-1 0,-1 1 0,1 0 0,-1 1 0,1-1-1,0 0 1,0 1 0,-1-1 0,1 1 0,0 0 0,0 0 0,0 0 0,1 0 0,-1 0 0,0 0-1,1 0 1,0 0 0,-1 1 0,1-1 0,0 0 0,0 1 0,0-1 0,0 1 0,1 0 0,-1-1 0,1 1-1,-1 0 1,1-1 0,0 1 0,1 3 0,-1-3-25,1-1 0,0 0 0,0 0 1,0 0-1,0 0 0,0 0 0,0 0 0,1 0 0,-1 0 0,0-1 1,1 1-1,0 0 0,-1-1 0,1 1 0,0-1 0,0 0 0,0 0 0,0 1 1,0-1-1,0 0 0,0-1 0,0 1 0,0 0 0,1-1 0,-1 1 1,0-1-1,5 1 0,9 1 88,1 0 0,26-1 0,-33-1-77,3 0-23,12 1 30,-1-1-1,44-7 0,-62 6-51,-1-1-1,1 1 0,0-1 0,0 0 1,-1 0-1,1 0 0,-1-1 0,1 0 1,-1 0-1,0 0 0,0-1 0,-1 0 1,1 0-1,-1 0 0,0 0 0,7-9 1,-10 12-8,0 0 0,-1 0 0,1 0 0,0 0 0,0-1 0,-1 1 0,1 0 0,-1 0 0,1 0 0,-1 0 0,0-1 0,1 1 0,-1 0 0,0 0 0,0-1 0,0 1 0,0 0 0,0 0 0,0-1 0,0 1 0,0 0 0,0 0 0,-1-1 0,1 1 0,0 0 0,-1 0 0,1-1 0,-1 1 0,0 0 0,-1-2 0,0 1 7,-1 1-1,1-1 0,-1 0 0,0 1 0,1-1 1,-1 1-1,0 0 0,0 0 0,0 0 1,0 1-1,0-1 0,-4 0 0,-12 0 29,0 0-1,0 1 0,-21 3 1,30-1-225,0 0 0,0 0 1,0 1-1,1 1 1,-1 0-1,1 0 1,0 0-1,0 1 0,0 1 1,-14 11-1,20-15 81,1 0 0,-1 0 0,1 0-1,-1 1 1,1-1 0,0 1-1,0 0 1,0-1 0,0 1 0,0 0-1,1 0 1,-1 0 0,1 0 0,0 1-1,0-1 1,0 0 0,0 1-1,1-1 1,-1 0 0,1 1 0,0-1-1,0 0 1,0 1 0,0-1 0,1 1-1,-1-1 1,1 0 0,0 1-1,0-1 1,0 0 0,1 0 0,-1 0-1,1 0 1,-1 0 0,1 0 0,2 3-1,24 21-4445,8-1-1773</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28.379"/>
    </inkml:context>
    <inkml:brush xml:id="br0">
      <inkml:brushProperty name="width" value="0.025" units="cm"/>
      <inkml:brushProperty name="height" value="0.025" units="cm"/>
    </inkml:brush>
  </inkml:definitions>
  <inkml:trace contextRef="#ctx0" brushRef="#br0">81 39 15567,'0'0'1671,"-9"11"-588,3-4-1071,-5 5 1056,0 1 1,-15 25-1,24-34-844,0-1 0,0 1 1,0 0-1,0-1 1,1 1-1,-1 0 0,1 0 1,0 0-1,0 1 0,0-1 1,1 0-1,0 0 0,0 0 1,0 0-1,0 1 0,0-1 1,1 0-1,2 7 0,-3-10-180,1 1-1,0-1 0,1 1 0,-1-1 0,0 0 0,0 1 0,0-1 0,1 0 0,-1 0 1,1 0-1,-1 0 0,1 0 0,-1 0 0,1 0 0,0-1 0,-1 1 0,1-1 1,0 1-1,-1-1 0,1 1 0,3-1 0,42 1 735,-38-1-524,9-1-77,-1-1 1,0 0-1,0-2 1,0 0-1,0-1 1,22-9-1,-28 9-146,0 0 1,-1 0-1,0 0 0,-1-2 0,1 1 0,-1-1 1,0 0-1,-1-1 0,0 0 0,13-17 0,-19 24 25,-1-1 0,0 0-1,1 0 1,-1 1-1,0-1 1,0 0-1,0 0 1,-1-1 0,1 1-1,0 0 1,-1 0-1,1 0 1,-1 0-1,0 0 1,0-1-1,0 1 1,0 0 0,0 0-1,0 0 1,-1-1-1,1 1 1,-1 0-1,-1-4 1,1 3-6,-1 1 1,-1-1-1,1 1 1,0 0-1,0 0 1,-1-1-1,0 1 1,1 1-1,-1-1 1,0 0-1,0 1 1,0-1-1,0 1 0,-4-1 1,-10-3 1,0 1-1,-1 0 1,0 2 0,-27-2-1,27 4-124,-3-2 114,-1 2 0,-25 2 0,43-1-149,1-1 0,-1 0 0,0 1 0,0 0 0,0 0 0,1 0 0,-1 0 0,0 1 0,1 0 0,-1-1 0,1 1 0,0 0 0,0 1 0,0-1 0,0 1 0,0-1 0,0 1 0,-4 6 0,6-8-163,0 1 0,0 0 0,1 0-1,-1 0 1,1 0 0,-1-1-1,1 1 1,0 0 0,0 0-1,0 0 1,0 0 0,0 2 0,9 11-4819,19-4-4124</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7:49:33.556"/>
    </inkml:context>
    <inkml:brush xml:id="br0">
      <inkml:brushProperty name="width" value="0.025" units="cm"/>
      <inkml:brushProperty name="height" value="0.025" units="cm"/>
    </inkml:brush>
  </inkml:definitions>
  <inkml:trace contextRef="#ctx0" brushRef="#br0">0 295 9993,'0'0'2600,"15"-3"-2146,98-19 1207,202-12-1,133 23-408,-329 10-1287,24-1 65,662-13 169,-3-37 116,-773 50-212,-4 0 174,0-2 0,28-6 0,-53 10-261,0 0 0,0 0 0,0-1-1,0 1 1,0 0 0,0 0 0,0 0 0,0 0-1,0 0 1,0 0 0,0 0 0,0-1-1,0 1 1,0 0 0,0 0 0,0 0 0,0 0-1,0 0 1,0 0 0,0 0 0,0-1-1,0 1 1,0 0 0,0 0 0,0 0 0,0 0-1,0 0 1,0 0 0,0 0 0,0 0-1,1-1 1,-1 1 0,0 0 0,0 0 0,0 0-1,0 0 1,0 0 0,0 0 0,0 0-1,0 0 1,1 0 0,-1 0 0,0 0 0,0 0-1,0 0 1,0 0 0,0 0 0,0 0-1,1 0 1,-1 0 0,0 0 0,0 0 0,0 0-1,0 0 1,0 0 0,0 0 0,1 0-1,-17-2 231,-26 0-259,-788 40-2770,567-21 1616,-325 27 208,-382 18 1854,893-62-725,93-8 669,78-7-420,0 3 0,96 1 0,-115 8-203,1054-30 591,15-1-632,-1114 34-168,-22 0 3,0 1 0,-1-2 0,1 1 0,0-1 0,0 0 0,0 0 0,-1-1 0,1 0 0,10-4 0,-18 5-5,0 1 0,0-1 0,0 1 0,0 0 0,0-1 0,0 1 0,0-1 0,0 1 0,0-1 0,0 1 0,0-1 0,0 1 0,-1 0 0,1-1 0,0 1 0,0-1 0,0 1 0,0 0 0,-1-1 0,1 1 0,0-1 0,0 1 0,-1 0 0,1-1 0,0 1 0,-1 0 0,1 0 0,0-1 0,-1 1 0,1 0 0,-1 0 0,1-1 0,0 1 0,-1 0 0,1 0 0,-1 0 0,1 0 0,-1 0 0,1 0 0,0 0 0,-1 0 0,1 0 0,-1 0 0,1 0 0,-1 0 0,1 0 0,-1 0 0,-55-11 45,-1 2 0,-63-2 1,54 6-42,-1053-19-1210,835 32 1121,-350 55 0,595-58 89,23-3-8,1-1 0,-1 2 1,1 0-1,0 1 1,0 0-1,0 1 1,0 1-1,-18 10 0,31-10-58,12-2 10,19-1-19,691-31 234,-487 12-155,111-2 11,645-66 38,-973 81-59,-7 3 2,0-1 0,0-1 0,0 0 0,-1 0 0,1-1 0,-1 0 0,1 0 0,11-7 0,-20 10-4,1 0 1,-1 0 0,0-1-1,1 1 1,-1 0 0,0 0-1,0 0 1,1-1 0,-1 1 0,0 0-1,0 0 1,1-1 0,-1 1-1,0 0 1,0-1 0,0 1-1,1 0 1,-1-1 0,0 1-1,0 0 1,0-1 0,0 1 0,0 0-1,0-1 1,0 1 0,0-1-1,0 1 1,0 0 0,0-1-1,0 1 1,0 0 0,0-1-1,0 1 1,0 0 0,0-1 0,-1 1-1,1 0 1,0-1 0,0 1-1,0 0 1,0-1 0,-1 1-1,1 0 1,0 0 0,0-1 0,-1 1-1,1 0 1,0 0 0,-1-1-1,1 1 1,-23-9 29,-47-1 17,0 3 0,-134 3 0,118 4-26,-887 23 362,6 84-827,826-86-2589,25-8-4165</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40.195"/>
    </inkml:context>
    <inkml:brush xml:id="br0">
      <inkml:brushProperty name="width" value="0.025" units="cm"/>
      <inkml:brushProperty name="height" value="0.025" units="cm"/>
    </inkml:brush>
  </inkml:definitions>
  <inkml:trace contextRef="#ctx0" brushRef="#br0">1 316 12268,'9'-4'3352,"26"-8"-2948,0 1 0,0 2 0,1 1 0,1 2-1,42-2 1,200 3-663,-175 6 444,928-23-441,662-34 3180,-426 22-2709,853-37 1797,-1617 38-1947,296-4 575,-785 37-667,0 1 1,0 0-1,0 1 0,0 0 1,0 1-1,0 1 0,-1 1 0,0 0 1,0 0-1,22 13 0,-36-33-10340</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3:17.432"/>
    </inkml:context>
    <inkml:brush xml:id="br0">
      <inkml:brushProperty name="width" value="0.025" units="cm"/>
      <inkml:brushProperty name="height" value="0.025" units="cm"/>
    </inkml:brush>
  </inkml:definitions>
  <inkml:trace contextRef="#ctx0" brushRef="#br0">50 216 16560,'0'0'1324,"-8"-5"-470,-25-15-187,33 20-651,-1 0 0,1 0 0,-1 0-1,1 0 1,-1-1 0,1 1 0,-1 0 0,1 0 0,0-1 0,-1 1-1,1 0 1,-1-1 0,1 1 0,0 0 0,-1-1 0,1 1 0,0-1-1,0 1 1,-1-1 0,1 1 0,0 0 0,0-1 0,0 1 0,-1-1-1,1 1 1,0-1 0,0 1 0,0-1 0,0 1 0,0-1 0,0 1-1,0-1 1,0 0 0,0 1 0,0-1 0,0 1 0,1-1 0,-1 1-1,0 0 1,0-1 0,0 1 0,1-1 0,-1 1 0,0-1 0,0 1-1,1-1 1,-1 1 0,0 0 0,1-1 0,-1 1 0,1 0-1,-1-1 1,0 1 0,1 0 0,-1 0 0,1-1 0,-1 1 0,1 0-1,-1 0 1,1 0 0,-1 0 0,1-1 0,-1 1 0,1 0 0,-1 0-1,1 0 1,0 0 0,33-5 630,233 0 1079,110-10-1821,-61-37-145,-188 28 1632,239-16 0,-34 43-645,4-1-2134,-113-14-2946,-79-8-1543</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4:43.627"/>
    </inkml:context>
    <inkml:brush xml:id="br0">
      <inkml:brushProperty name="width" value="0.025" units="cm"/>
      <inkml:brushProperty name="height" value="0.025" units="cm"/>
    </inkml:brush>
  </inkml:definitions>
  <inkml:trace contextRef="#ctx0" brushRef="#br0">1023 138 12396,'-12'-9'2007,"-11"-8"-1619,-1 1 0,-1 2 1,-1 0-1,0 2 0,-1 0 0,0 2 1,-1 1-1,0 1 0,0 2 0,-31-4 1,39 9-289,0 1 1,0 1 0,0 1 0,0 0 0,1 2-1,-1 0 1,1 1 0,0 1 0,0 1 0,0 1-1,1 0 1,0 2 0,1-1 0,0 2 0,1 1-1,-16 13 1,-3 4-41,1 1 0,2 2 0,0 1 0,3 1-1,1 2 1,-28 45 0,40-54-43,1 1 1,1 1-1,1 0 1,2 1-1,1 0 0,1 1 1,2 0-1,1 1 0,-3 50 1,9-69-25,0 0 1,0 0 0,2 0-1,0 0 1,0 0 0,1-1-1,1 1 1,0-1-1,0 0 1,2 0 0,-1 0-1,1-1 1,1 0-1,9 12 1,-6-10-10,1-1 0,1-1 0,0 1 0,1-2 0,0 0 0,0 0 0,1-2 0,0 1 0,1-2 0,28 11 0,-13-8 16,0-2 0,1-1 0,0-1 1,1-2-1,-1-1 0,1-1 0,0-2 0,0-1 1,31-6-1,5-4-37,-1-3 1,-1-3-1,71-27 0,67-40-636,-172 68 415,-1-2 0,0 0-1,-1-2 1,30-27 0,-51 39 296,-1 0 0,0 0 1,-1-1-1,0 0 0,0 0 0,-1 0 1,0-1-1,0 0 0,-1 0 0,-1-1 0,0 1 1,0-1-1,-1 0 0,-1 0 0,1 0 1,-2-1-1,0 1 0,0 0 0,-1-1 1,0 1-1,-1 0 0,0-1 0,-1 1 0,0 0 1,-1 0-1,0 0 0,-1 0 0,0 1 1,-1-1-1,-10-16 0,-1 2 104,-1 0 0,-1 2 0,-1 0 0,-1 1 0,-1 1 0,-1 1 0,-1 1 0,0 1-1,-2 1 1,0 1 0,0 2 0,-52-22 0,37 20-230,0 3 0,-2 1 0,1 2 0,-1 2-1,-1 2 1,1 1 0,-1 3 0,-54 3 0,84 0-171,0 0 0,0 1 0,-21 6 1,-10 10-4329,33-13-1338</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4:48.999"/>
    </inkml:context>
    <inkml:brush xml:id="br0">
      <inkml:brushProperty name="width" value="0.025" units="cm"/>
      <inkml:brushProperty name="height" value="0.025" units="cm"/>
    </inkml:brush>
  </inkml:definitions>
  <inkml:trace contextRef="#ctx0" brushRef="#br0">993 215 6694,'0'0'636,"4"-9"447,-1 2-1689,0 2 1207,0-1-1,-1 1 1,0-1 0,0 0-1,-1 0 1,1 0-1,0-9 1,-2 13-411,0 0 0,-1 0 0,1 0 0,-1 0 0,1 0 0,-1 0 0,1 0 0,-1 1-1,0-1 1,0 0 0,0 0 0,0 1 0,0-1 0,0 0 0,-1 1 0,1 0 0,0-1 0,-1 1 0,1 0 0,-1-1 0,1 1-1,-1 0 1,0 0 0,0 0 0,1 0 0,-1 1 0,0-1 0,0 0 0,0 1 0,0-1 0,-3 1 0,-25-5 25,1 1 0,-1 2 0,0 1 0,0 1 0,0 2 1,0 1-1,1 1 0,-1 2 0,-30 9 0,26-6-215,0 2 1,0 2-1,2 1 0,-1 1 0,2 2 1,0 1-1,1 2 0,1 0 0,1 2 1,1 1-1,0 2 0,2 0 1,1 2-1,2 0 0,0 2 0,2 0 1,1 2-1,1 0 0,-21 52 0,21-36 15,2 2 0,1 0 0,3 1 0,3 1 0,1-1 0,2 1 0,3 0 0,2 1 0,6 54 0,-2-92-31,-1 0 1,2 0-1,-1-1 1,2 1-1,0-1 1,1 0-1,0 0 1,1-1-1,0 0 1,15 19 0,-15-23 9,0 0 1,1 0-1,0-1 1,0 0 0,1 0-1,0-1 1,0 0 0,0 0-1,1-1 1,0 0-1,0-1 1,0 0 0,0-1-1,16 3 1,-5-3 19,0-2-1,0 0 1,1-1 0,-1-1 0,0-1 0,0-1-1,0-1 1,0-1 0,0-1 0,-1 0-1,0-2 1,0 0 0,35-22 0,0-4 35,-1-3 0,-2-2 0,60-60 1,-38 30 18,84-103-1,-127 134-34,-2-1 0,-2-2-1,-2-1 1,37-81 0,-54 101 69,0 1-1,-2-1 1,0 0 0,-2-1 0,-1 1 0,0-1 0,-2 0 0,0 1 0,-2-1 0,0 0 0,-2 0 0,-7-32 0,6 39-21,-2 0 1,1 0-1,-2 0 1,0 1-1,-1 0 1,0 0-1,-2 1 1,1 0-1,-2 0 1,0 1-1,0 1 1,-1 0-1,-1 0 1,0 1-1,0 1 1,-1 0-1,-20-10 1,20 13-88,-1 1 1,1 0-1,-1 1 1,0 1 0,0 0-1,-1 1 1,1 1-1,-1 0 1,1 2-1,-1-1 1,0 2 0,-22 3-1,-10 5-2030,0 1 0,-72 28 0,117-37 1803,-47 14-5185</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5:12.204"/>
    </inkml:context>
    <inkml:brush xml:id="br0">
      <inkml:brushProperty name="width" value="0.025" units="cm"/>
      <inkml:brushProperty name="height" value="0.025" units="cm"/>
    </inkml:brush>
  </inkml:definitions>
  <inkml:trace contextRef="#ctx0" brushRef="#br0">1 109 7271,'0'0'6561,"8"-2"-5590,20 0 120,0 1-1,0 1 0,30 5 1,-30-3-907,0-1 0,0-2-1,0 0 1,0-2 0,0-1 0,-1-1 0,1-2 0,32-11 0,-13 3 62,1 3 0,1 1 0,52-3 0,151-3 1544,-194 15-1447,223 0 255,-228 6-586,0 2 0,-1 2 0,68 20 0,-97-21 10,49 15 301,0-2 0,1-4 0,143 14 0,158-33 639,115 8-750,-415-1-11,1-3-1,-1-4 1,1-2 0,144-32 0,-169 26-94,0 1 1,0 3 0,1 2 0,86 3 0,-120 4-77,1 1 1,-1 1-1,25 9 1,-26-8-113,1 0 0,-1-1 0,34 4 0,-43-7-381,0 0 1,0-1-1,0 0 0,0 0 0,0-1 1,0 0-1,0 0 0,0-1 0,0 0 1,-1 0-1,1 0 0,0-1 0,9-5 0,18-17-4801</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5:19.039"/>
    </inkml:context>
    <inkml:brush xml:id="br0">
      <inkml:brushProperty name="width" value="0.025" units="cm"/>
      <inkml:brushProperty name="height" value="0.025" units="cm"/>
    </inkml:brush>
  </inkml:definitions>
  <inkml:trace contextRef="#ctx0" brushRef="#br0">0 72 6438,'0'0'9727,"8"-9"-8868,-3 4-731,0-1 0,0 1 0,0 0-1,0 0 1,1 1 0,0 0 0,0 0 0,0 0-1,0 1 1,1 0 0,-1 0 0,1 0 0,0 1-1,0 0 1,0 1 0,13-2 0,15 4 183,1 1 0,-1 2-1,0 2 1,0 1 0,58 21 0,35 6-228,21-7-16,209 11-1,155-26 431,186-9 1524,4 1-2307,-271-22 620,-1 0 10,-154 15-50,386 12 1131,-550 1-1278,-43-3 75,1-3-1,93-6 1,-143-1-250,1-2 0,-1 0 1,1-1-1,-2-1 0,36-18 1,8-8-9763,-53 27 1323</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5:35.353"/>
    </inkml:context>
    <inkml:brush xml:id="br0">
      <inkml:brushProperty name="width" value="0.025" units="cm"/>
      <inkml:brushProperty name="height" value="0.025" units="cm"/>
    </inkml:brush>
  </inkml:definitions>
  <inkml:trace contextRef="#ctx0" brushRef="#br0">1 42 9865,'65'1'719,"0"-2"0,76-12 0,2-4 370,0 7 0,176 9 0,-146 3-640,180-5 180,413 7 119,-200 33 976,148 2-491,596 15-1158,-863-25 232,611-40 0,-258 3 1455,-590 13-278,-223-5-2991,-1 2 1,1 0-1,0 0 1,-13 5-1,-10 1-3596</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8.002"/>
    </inkml:context>
    <inkml:brush xml:id="br0">
      <inkml:brushProperty name="width" value="0.025" units="cm"/>
      <inkml:brushProperty name="height" value="0.025" units="cm"/>
    </inkml:brush>
  </inkml:definitions>
  <inkml:trace contextRef="#ctx0" brushRef="#br0">266 47 22838,'0'0'5466,"-8"-3"-4729,-4-1-662,0 1 1,-1 0 0,1 1-1,-1 0 1,1 1 0,-1 1-1,1 0 1,-24 3 0,29-3-64,1 2 0,-1-1 0,1 1 0,-1 0 0,1 0 0,0 0 0,0 1 0,0 0 0,1 1 0,-1-1 0,1 1 1,-1 0-1,1 0 0,0 0 0,1 1 0,-1 0 0,1 0 0,0 0 0,0 1 0,-3 5 0,7-10-12,-1 0 1,0 0-1,1 0 1,-1 0-1,1 0 0,-1 0 1,1 0-1,-1 0 1,1 0-1,0 1 0,0-1 1,-1 0-1,1 0 1,0 0-1,0 0 0,0 1 1,0-1-1,1 0 1,-1 0-1,0 0 0,0 0 1,1 0-1,0 2 1,-1-2-5,1-1 1,0 1-1,0-1 1,0 1 0,0 0-1,0-1 1,0 0 0,0 1-1,0-1 1,0 0 0,0 1-1,0-1 1,0 0-1,0 0 1,0 0 0,0 0-1,0 0 1,1 0 0,0 0-1,7-1 9,-1-1 1,0 0-1,0 0 0,0-1 0,10-4 0,8-6-85,-1-2 0,0 0 0,-1-2 0,-1-1 0,30-28 0,-47 45-199,-5 10 141,-5 12 10,-4 15 284,1-1-1,2 1 0,2 0 0,1 0 0,5 61 0,4-39 297,2 1-1,29 97 0,-31-138-352,-2 1 0,0 0-1,-1 1 1,-1-1 0,-1 1 0,-1 0 0,-1 25-1,-1-43-81,1 1-1,-1 0 0,0-1 0,0 1 1,0-1-1,-1 1 0,1-1 1,0 0-1,-1 1 0,0-1 0,1 0 1,-1 0-1,0 0 0,0 0 1,0-1-1,0 1 0,-1 0 0,1-1 1,0 1-1,-1-1 0,1 0 0,-1 0 1,1 0-1,-1 0 0,0 0 1,1-1-1,-1 1 0,0-1 0,-3 0 1,-1 1 6,0 0 0,0-1 1,0 0-1,0-1 1,0 0-1,1 0 0,-1 0 1,0-1-1,0 1 0,1-2 1,-8-3-1,5 1-22,0-2-1,0 1 1,1-1 0,0 0-1,0-1 1,1 0 0,0 0-1,0-1 1,1 0 0,0 0-1,1 0 1,0-1 0,0 1-1,1-1 1,0 0 0,1-1-1,0 1 1,1-1 0,-2-12-1,2 10-4,0 0 0,2 0 0,-1 0 0,1 0-1,1-1 1,1 1 0,0 0 0,0 0 0,1 0 0,1 1-1,0-1 1,1 1 0,0 0 0,1 0 0,10-16 0,-4 13-750,0 1 1,1 0 0,19-15 0,48-32-8356,-52 40 4463,13-10-4606</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5:41.747"/>
    </inkml:context>
    <inkml:brush xml:id="br0">
      <inkml:brushProperty name="width" value="0.025" units="cm"/>
      <inkml:brushProperty name="height" value="0.025" units="cm"/>
    </inkml:brush>
  </inkml:definitions>
  <inkml:trace contextRef="#ctx0" brushRef="#br0">0 290 12396,'0'0'1393,"12"-5"-1270,253-106 1701,-214 95-1698,0 2-1,1 2 1,89-10 0,156 11-41,76-7 781,-202-2-221,599-41 66,-672 63-685,0 4 1,188 36 0,-60-1-3396,-159-33-1094</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5:46.937"/>
    </inkml:context>
    <inkml:brush xml:id="br0">
      <inkml:brushProperty name="width" value="0.025" units="cm"/>
      <inkml:brushProperty name="height" value="0.025" units="cm"/>
    </inkml:brush>
  </inkml:definitions>
  <inkml:trace contextRef="#ctx0" brushRef="#br0">33 280 8808,'0'0'1159,"9"3"-1165,19 2 320,1-1-1,0-1 0,-1-1 1,1-2-1,41-4 1,154-29 17,-179 25-332,848-191-293,-868 193 211,-18 6 91,-1-1 0,1-1 1,0 1-1,-1-1 0,1 0 0,-1-1 1,1 1-1,-1-1 0,0-1 0,0 1 1,6-5-1,-12 7 22,0 1 1,0 0-1,0 0 0,0 0 1,0 0-1,1-1 0,-1 1 1,0 0-1,0 0 1,0 0-1,0-1 0,0 1 1,0 0-1,0 0 0,0 0 1,0-1-1,0 1 0,0 0 1,0 0-1,0-1 1,0 1-1,0 0 0,0 0 1,0 0-1,0-1 0,0 1 1,0 0-1,0 0 0,0 0 1,0-1-1,-1 1 1,1 0-1,0 0 0,0 0 1,0-1-1,0 1 0,0 0 1,0 0-1,-1 0 0,1 0 1,0 0-1,0-1 1,0 1-1,-1 0 0,1 0 1,0 0-1,0 0 0,0 0 1,-1 0-1,1 0 0,0 0 1,0 0-1,0 0 0,-1 0 1,1 0-1,0 0 1,0 0-1,-1 0 0,1 0 1,0 0-1,0 0 0,0 0 1,-1 0-1,-35-4 324,0 2 1,0 2-1,-44 4 0,-113 20-28,155-18-142,-333 60 622,314-52-822,0 2 0,1 3 0,1 2 0,-72 38 0,114-47-91,16-4-292,30-1-93,99-7-742,199-25-1,128-56-4683,-436 76 5842,22-5 312,82-28-1,-108 26 1783,-30 6 490,-41 3-78,46 3-2761,-119 6 837,-130 23-1,126-12-53,-39 3 124,-449 68 610,595-83-1222,-60 15 185,77-19-233,0 1 0,-1 0-1,1 0 1,0 1 0,1-1 0,-1 1 0,0 1 0,1-1-1,-1 0 1,1 1 0,-5 6 0,8-10-7,1 1 1,-1-1-1,1 1 1,-1-1-1,1 1 0,-1-1 1,1 1-1,0-1 1,-1 1-1,1-1 0,0 1 1,-1-1-1,1 1 1,0 0-1,0-1 0,0 1 1,0 0-1,-1-1 1,1 1-1,0-1 0,0 1 1,0 0-1,0-1 1,0 1-1,1 0 0,-1-1 1,0 1-1,0-1 1,0 1-1,0 0 0,1-1 1,-1 1-1,0-1 1,1 1-1,-1-1 1,0 1-1,1 0 0,-1-1 1,1 0-1,-1 1 1,0-1-1,1 1 0,-1-1 1,1 0-1,0 1 1,-1-1-1,1 0 0,-1 1 1,1-1-1,-1 0 1,1 0-1,1 1 0,35 3-3776,-36-4 3749,56 0-5882</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6:02.988"/>
    </inkml:context>
    <inkml:brush xml:id="br0">
      <inkml:brushProperty name="width" value="0.025" units="cm"/>
      <inkml:brushProperty name="height" value="0.025" units="cm"/>
    </inkml:brush>
  </inkml:definitions>
  <inkml:trace contextRef="#ctx0" brushRef="#br0">1522 220 10954,'-394'27'2579,"258"-13"-967,97-11-1547,1 3 0,0 1 0,0 2 0,1 1 0,0 2 0,1 2 0,0 1 0,1 2 0,1 1 0,1 2-1,-53 41 1,12-3-13,3 3-1,2 4 0,4 2 0,-61 82 1,115-134 50,0 0 0,2 0 1,0 1-1,1 0 1,0 1-1,2 0 0,0 0 1,-5 23-1,9-31-96,1 1 0,0 0-1,0 0 1,1 0 0,1 0 0,-1 0 0,2 0-1,-1 0 1,2 0 0,-1-1 0,1 1-1,0-1 1,1 0 0,0 0 0,1 0-1,8 13 1,4-1-11,0 0 0,2-1 0,0-1 0,1-1 0,0-1 0,2 0 1,0-2-1,26 14 0,24 10-181,105 38 0,-83-43 230,3-4 0,0-4 0,2-5 0,0-3 0,1-6 0,1-3-1,-1-5 1,1-4 0,0-5 0,-1-4 0,0-5 0,188-50 0,241-107-613,-77 23-1179,-428 141 1707,25-6-166,0-3-1,-2-1 0,83-44 0,-118 54 289,0-1 0,0 0-1,-1 0 1,0-2 0,0 1 0,-1-1-1,-1-1 1,0 0 0,0 0 0,-1-1-1,0 0 1,-1 0 0,0-1 0,-1 0-1,-1 0 1,0 0 0,-1-1-1,4-19 1,-5 17 46,-1 1-1,-1-1 1,0 0 0,-1 1-1,-1-1 1,-1 0-1,0 1 1,0-1 0,-2 1-1,0 0 1,-11-27-1,4 21 10,-1 0 0,0 0 0,-1 1-1,-2 1 1,0 0 0,-1 1 0,-20-18-1,-18-12 56,-2 2 0,-3 3 0,-82-48 0,36 34 332,-139-55 0,186 90-364,-2 2 0,0 4 0,-1 1 0,-88-8 0,64 17-75,-1 3 0,-141 13 0,31 18-149,2 8 1,-202 66 0,0 27-715,344-108 500,2 2 1,0 2-1,1 3 1,2 1-1,-63 52 1,78-51-549,2 2 0,1 1 1,1 1-1,2 2 0,2 0 1,-39 79-1,3 11-4154</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2:36.518"/>
    </inkml:context>
    <inkml:brush xml:id="br0">
      <inkml:brushProperty name="width" value="0.025" units="cm"/>
      <inkml:brushProperty name="height" value="0.025" units="cm"/>
    </inkml:brush>
  </inkml:definitions>
  <inkml:trace contextRef="#ctx0" brushRef="#br0">0 77 8616,'0'0'7298,"10"-7"-6492,-4 3-717,0 0 1,0 0-1,1 1 0,0 0 1,0 0-1,-1 0 1,2 1-1,-1 0 1,0 0-1,0 1 0,11-1 1,333-13 3338,708-6-1843,-360 59-1367,56-17-46,409 14-77,-880-23-55,1096 41 65,991-86 295,-796-49 844,-1202 74-214,-369 8-1027,-1-1-5,-1 1-1,1 0 0,-1 0 0,1 1 0,-1-1 0,1 0 0,-1 1 0,1-1 0,-1 1 1,0 0-1,1 0 0,-1 0 0,0 0 0,0 0 0,3 2 0,-5-2-5,0-1-1,0 1 0,0-1 0,0 0 1,0 1-1,-1-1 0,1 0 0,0 1 1,0-1-1,0 0 0,-1 1 0,1-1 1,0 0-1,0 1 0,-1-1 0,1 0 0,0 0 1,-1 1-1,1-1 0,0 0 0,-1 0 1,1 0-1,0 1 0,-1-1 0,1 0 1,0 0-1,-1 0 0,1 0 0,-1 0 1,1 0-1,0 0 0,-1 0 0,1 0 1,-1 0-1,0 0 0,-17 3-87,-23 2-3019,-44-1 0,36-4-2442</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2:38.235"/>
    </inkml:context>
    <inkml:brush xml:id="br0">
      <inkml:brushProperty name="width" value="0.025" units="cm"/>
      <inkml:brushProperty name="height" value="0.025" units="cm"/>
    </inkml:brush>
  </inkml:definitions>
  <inkml:trace contextRef="#ctx0" brushRef="#br0">4301 501 10442,'-11'-6'2877,"-258"-128"-1950,179 91-952,-20-5 154,-1 5 0,-2 6 0,-2 4 0,-229-35 0,-485-1 841,761 65-919,-261-12 750,-376 30 0,564 1-346,-228 53 1,273-43-355,1 5-1,1 4 0,-103 54 1,172-76-118,0 2 1,1 0 0,-40 33-1,57-41 12,0 0-1,1 1 1,0 0-1,0 0 0,1 0 1,-1 0-1,2 1 1,-1 0-1,1 0 0,0 1 1,1-1-1,0 1 1,0-1-1,1 1 1,-2 16-1,3-10-5,0 1 0,2-1 0,0 1 0,0-1 0,2 1 0,0-1-1,1 0 1,0 0 0,7 15 0,-1-8 1,1-1-1,0 0 1,2-1-1,0 0 1,23 24-1,-2-8 6,1-2 1,2-1-1,1-2 0,2-2 0,51 29 0,-10-15 27,1-4 1,1-3-1,2-4 1,2-4-1,0-4 0,151 22 1,554 17 289,-724-61-258,1419 58 517,-1004-59-525,-376-8-7,0-5-1,155-37 0,-168 25 269,179-74 1,-235 81-109,0-2 1,-2-1-1,0-2 0,-1-2 1,-2-1-1,0-1 0,33-37 1,-54 51-130,-1-1 0,-1-1 0,-1 0 0,0 0 0,0-1 1,-2 0-1,1 0 0,-2-1 0,0 0 0,-1 0 0,-1-1 0,-1 1 1,0-1-1,-1 0 0,0 0 0,-2 0 0,0 0 0,-1 0 0,0 0 1,-2 1-1,0-1 0,-1 0 0,0 1 0,-1 0 0,-1 0 0,-1 0 1,0 1-1,-1 0 0,-1 0 0,0 1 0,-1 0 0,0 1 0,-1 0 1,-1 1-1,-21-19 0,8 12-121,-2 1-1,-1 2 1,0 0 0,0 2 0,-2 1 0,0 1-1,0 2 1,-1 0 0,-55-8 0,-19 4-1324,-169-2 0,22 14-2303,-32 1-2798</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2:47.090"/>
    </inkml:context>
    <inkml:brush xml:id="br0">
      <inkml:brushProperty name="width" value="0.025" units="cm"/>
      <inkml:brushProperty name="height" value="0.025" units="cm"/>
    </inkml:brush>
  </inkml:definitions>
  <inkml:trace contextRef="#ctx0" brushRef="#br0">0 248 12492,'13'-12'1073,"20"-19"-342,1 2 1,2 1-1,1 1 0,1 3 1,55-27-1,-74 43-673,1 0 0,-1 1 0,1 1 1,0 1-1,1 1 0,-1 1 0,1 0 0,24 1 0,-42 3-40,1-1 1,-1 1-1,0-1 0,0 1 1,0 0-1,0 0 0,0 0 1,0 0-1,0 1 0,0-1 1,0 1-1,-1 0 0,1 0 1,-1 0-1,1 0 0,-1 0 1,3 3-1,34 53 1602,-34-49-1281,0 1 0,1-1 1,0-1-1,15 17 0,-10-17 11,1 0-1,0-1 1,0 0 0,0-1-1,1 0 1,0-1 0,0-1-1,0 0 1,1 0-1,-1-2 1,1 1 0,18-1-1,18 0-84,0-2-1,51-6 1,-76 3-852,0 0-1,38-11 1,-52 11-811,1-2-1,-1 1 0,0-1 0,13-8 1,6-10-6514</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2:48.063"/>
    </inkml:context>
    <inkml:brush xml:id="br0">
      <inkml:brushProperty name="width" value="0.025" units="cm"/>
      <inkml:brushProperty name="height" value="0.025" units="cm"/>
    </inkml:brush>
  </inkml:definitions>
  <inkml:trace contextRef="#ctx0" brushRef="#br0">29 0 15951,'0'0'6161,"0"13"-5542,-11 56-280,4-36-92,2 1-1,-1 37 0,7-68-207,-1 0 0,0 0 0,1 0 0,-1 0 0,1 0 0,0-1 0,0 1 0,0 0 0,0 0 0,0-1 0,1 1 0,-1 0 0,1-1 0,0 0 0,0 1 0,0-1 0,0 0 0,0 0 0,3 2 0,1 0 105,0 0 1,0 0-1,1-1 1,-1 0-1,1 0 1,0-1-1,13 3 1,56 5-602,-13-11-3600,-39-2-358,-5-7-2055</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2:48.439"/>
    </inkml:context>
    <inkml:brush xml:id="br0">
      <inkml:brushProperty name="width" value="0.025" units="cm"/>
      <inkml:brushProperty name="height" value="0.025" units="cm"/>
    </inkml:brush>
  </inkml:definitions>
  <inkml:trace contextRef="#ctx0" brushRef="#br0">96 1 9865,'0'0'7624,"-62"69"-5446,47-41-833,2 3-160,8 1-480,5 0-321,0-2-320,10-2-64,16-11-2466,9-9-2787,4-8-3139</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2:48.768"/>
    </inkml:context>
    <inkml:brush xml:id="br0">
      <inkml:brushProperty name="width" value="0.025" units="cm"/>
      <inkml:brushProperty name="height" value="0.025" units="cm"/>
    </inkml:brush>
  </inkml:definitions>
  <inkml:trace contextRef="#ctx0" brushRef="#br0">122 54 14798,'0'0'9582,"-8"8"-9469,3-4-106,1 1 0,-1-1 0,1 1 0,0 1 0,1-1 0,-1 0 0,1 1 0,-4 9 0,6-13-8,1 0-1,-1 0 1,1 0-1,0 0 1,-1 0-1,1 0 1,0 0 0,0 0-1,0 0 1,0 1-1,1-1 1,-1 0-1,1 0 1,-1 0 0,1 0-1,0 0 1,0 0-1,0 0 1,0 0-1,0-1 1,0 1 0,0 0-1,0 0 1,1-1-1,-1 1 1,1-1-1,-1 1 1,1-1 0,0 0-1,-1 0 1,1 0-1,0 0 1,0 0-1,0 0 1,0 0 0,3 1-1,63 16-481,-53-15 431,0 0 1,0 1-1,-1 1 0,28 12 1,-39-15 41,0-1 1,0 1-1,-1 0 0,1 0 1,-1 0-1,1 0 1,-1 0-1,0 1 0,0-1 1,0 1-1,0 0 1,-1-1-1,1 1 0,-1 0 1,1 0-1,-1 0 1,0 0-1,0 0 0,0 0 1,0 0-1,-1 0 1,0 1-1,1-1 1,-1 0-1,0 0 0,0 0 1,-1 1-1,0 3 1,-1-2 19,0 1 0,0-1 0,0 0 0,-1 1 0,0-1 0,0 0 0,0-1 0,-1 1 0,1 0 0,-1-1 0,-1 0 0,1 0 0,0 0 0,-1-1 0,0 1 0,0-1 0,0 0 0,-5 2 0,-8 4 69,-1 0 0,1-1 1,-39 10-1,49-16-77,0 0 1,-1 0-1,1-1 1,-1 0 0,1-1-1,-1 0 1,-11-1-1,18 1-149,0-1 0,-1 1 0,1-1-1,0 0 1,-1 0 0,1 0 0,0 0-1,0 0 1,0-1 0,0 1 0,0-1 0,-2-1-1,2 0-260,0 1 0,0 0-1,1-1 1,-1 0 0,1 1-1,-1-1 1,1 0 0,0 0-1,0 1 1,0-1 0,1 0 0,-1-3-1,-3-36-6867</inkml:trace>
  <inkml:trace contextRef="#ctx0" brushRef="#br0" timeOffset="1">70 40 16560,'0'0'6342,"70"-8"-5510,-24 8-479,4-4-289,9-6-2178,3-7-6470</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2:49.578"/>
    </inkml:context>
    <inkml:brush xml:id="br0">
      <inkml:brushProperty name="width" value="0.025" units="cm"/>
      <inkml:brushProperty name="height" value="0.025" units="cm"/>
    </inkml:brush>
  </inkml:definitions>
  <inkml:trace contextRef="#ctx0" brushRef="#br0">55 58 11819,'0'0'7906,"-1"10"-7121,-48 311 3299,44-260-3508,5-60-566,0-1-1,0 0 1,0 0-1,1 0 0,-1 1 1,0-1-1,0 0 1,0 0-1,0 0 0,0 1 1,0-1-1,0 0 1,1 0-1,-1 0 0,0 0 1,0 1-1,0-1 1,0 0-1,1 0 0,-1 0 1,0 0-1,0 0 1,0 0-1,1 0 0,-1 1 1,0-1-1,0 0 1,0 0-1,1 0 0,-1 0 1,0 0-1,0 0 1,0 0-1,1 0 0,-1 0 1,0 0-1,0 0 1,1 0-1,-1 0 0,0 0 1,0-1-1,0 1 1,1 0-1,-1 0 0,0 0 1,0 0-1,0 0 0,1 0 1,-1 0-1,0-1 1,0 1-1,0 0 0,0 0 1,0 0-1,1-1 1,-1 1-1,0 0 0,0 0 1,0 0-1,0 0 1,0-1-1,0 1 0,0 0 1,0 0-1,0-1 1,0 1-1,0 0 0,13-15 543,-5-3-349,0 0-1,-1 0 1,-1 0 0,0-1 0,-1 0-1,3-34 1,-4 11-155,-3 0 1,-3-46-1,2 78-40,-1 9-22,1 1 1,0 0 0,0-1-1,0 1 1,-1-1-1,1 1 1,0 0 0,0-1-1,0 1 1,0-1 0,0 1-1,0-1 1,0 1-1,0-1 1,0 1 0,0 0-1,0-1 1,0 1 0,0-1-1,0 1 1,0-1 0,0 1-1,1 0 1,-1-1-1,0 1 1,0-1 0,0 1-1,1 0 1,-1-1 0,0 1-1,1 0 1,-1-1 0,0 1-1,1 0 1,-1 0-1,0-1 1,1 1 0,-1 0-1,0 0 1,1-1 0,-1 1-1,1 0 1,-1 0 0,1 0-1,-1 0 1,0 0-1,1 0 1,-1 0 0,1 0-1,-1 0 1,1 0 0,-1 0-1,1 0 1,-1 0 0,0 0-1,1 0 1,-1 0-1,1 0 1,-1 1 0,1-1-1,11 0 101,7-2-82,0-1 0,-1-1 0,1-1-1,-1 0 1,0-2 0,17-8 0,-10 5 10,-1 1 1,27-6-1,-50 15-24,0 0-1,0 0 0,-1 1 1,1-1-1,0 0 0,-1 0 0,1 1 1,0-1-1,-1 0 0,1 1 0,-1-1 1,1 0-1,-1 1 0,1-1 1,0 1-1,-1-1 0,0 1 0,1-1 1,-1 1-1,1 0 0,-1-1 0,0 1 1,1-1-1,-1 1 0,0 0 1,1-1-1,-1 1 0,0 0 0,0-1 1,0 1-1,0 0 0,0 0 0,0-1 1,0 1-1,0 0 0,0-1 1,0 1-1,0 0 0,0 0 0,0-1 1,-1 1-1,1 0 0,-1 0 0,-5 36-5,6-36 15,-26 74 110,20-62-41,0 1 0,1 0 0,1 0 0,0 0 0,1 1 1,0 0-1,2-1 0,-1 1 0,2 26 0,1-41-56,-1 1 0,0 0-1,1 0 1,-1 0 0,1-1 0,-1 1 0,1 0-1,-1-1 1,1 1 0,0-1 0,-1 1-1,1 0 1,0-1 0,-1 1 0,1-1 0,0 0-1,0 1 1,0-1 0,-1 0 0,1 1 0,0-1-1,0 0 1,0 0 0,0 0 0,-1 0-1,1 1 1,0-1 0,0-1 0,0 1 0,0 0-1,0 0 1,0 0 0,-1 0 0,1-1-1,0 1 1,0 0 0,1-1 0,32-14 318,-23 6-898,0-1 0,-1 0-1,17-21 1,-26 30-100,-3 33-470,0-19 1311,1-7-374,0 0 0,0-1 0,1 1 0,-1 0 0,1-1 0,2 10 0,8 2-3667,15-11-3596,-3-6-2029</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8.346"/>
    </inkml:context>
    <inkml:brush xml:id="br0">
      <inkml:brushProperty name="width" value="0.025" units="cm"/>
      <inkml:brushProperty name="height" value="0.025" units="cm"/>
    </inkml:brush>
  </inkml:definitions>
  <inkml:trace contextRef="#ctx0" brushRef="#br0">205 134 16335,'3'-10'2910,"0"2"-2278,1-1 193,-1 1-1,0-1 1,-1 1-1,0-1 1,0 0-1,-1 0 1,0 0 0,0 0-1,-2-15 1,1 23-759,-1 0-1,0 0 1,0 0 0,1 0 0,-1 0 0,0 1 0,0-1 0,0 0 0,0 1 0,0-1 0,0 1 0,0-1 0,0 1 0,0-1 0,0 1-1,0 0 1,0-1 0,0 1 0,0 0 0,-1 0 0,1 0 0,0 0 0,0 0 0,0 0 0,0 0 0,0 0 0,0 0 0,-2 1 0,-34 8 387,24-1-335,1 1 0,0 0 1,1 1-1,0 0 0,0 0 1,1 1-1,0 1 0,1 0 1,0 0-1,1 1 0,1-1 1,0 2-1,0-1 0,2 1 1,0 0-1,0 1 0,-4 20 1,9-31-121,0-1 0,0 0 0,0 0 1,0 1-1,0-1 0,1 0 0,0 0 1,-1 1-1,1-1 0,0 0 0,0 0 1,1 0-1,-1 0 0,1 0 1,-1-1-1,1 1 0,0 0 0,0-1 1,0 1-1,0-1 0,1 0 0,-1 1 1,1-1-1,-1 0 0,1-1 1,0 1-1,0 0 0,0-1 0,0 0 1,0 1-1,0-1 0,0 0 0,0-1 1,0 1-1,6 0 0,7 1-462,1 0 1,-1-1-1,0-1 0,1 0 0,30-6 0,-29 2-1218,0 0-1,-1-2 0,1 0 1,27-14-1,7-9-6287</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2:49.939"/>
    </inkml:context>
    <inkml:brush xml:id="br0">
      <inkml:brushProperty name="width" value="0.025" units="cm"/>
      <inkml:brushProperty name="height" value="0.025" units="cm"/>
    </inkml:brush>
  </inkml:definitions>
  <inkml:trace contextRef="#ctx0" brushRef="#br0">73 1 10410,'0'0'15641,"-6"11"-14413,-4 8-794,1-4-319,1 0-1,0 1 1,2 0-1,0 0 1,0 0 0,1 1-1,-3 23 1,8-40-202,0 1 0,0-1-1,0 1 1,0-1 0,0 1 0,0-1 0,0 1 0,0-1 0,0 0 0,0 1 0,0-1-1,0 1 1,1-1 0,-1 1 0,0-1 0,0 1 0,0-1 0,1 1 0,-1-1 0,0 0 0,0 1-1,1-1 1,-1 1 0,1-1 0,-1 0 0,0 1 0,1-1 0,-1 0 0,1 0 0,-1 1-1,0-1 1,1 0 0,0 0 0,16-5-2643,-13 2 2099,-1 1-1,0-1 1,1 0 0,-1 0 0,0 0 0,0 0 0,4-7 0,3-18-3400,-4-3-859</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2:50.268"/>
    </inkml:context>
    <inkml:brush xml:id="br0">
      <inkml:brushProperty name="width" value="0.025" units="cm"/>
      <inkml:brushProperty name="height" value="0.025" units="cm"/>
    </inkml:brush>
  </inkml:definitions>
  <inkml:trace contextRef="#ctx0" brushRef="#br0">13 71 10378,'0'0'6630,"-11"-52"-4516,10 43-160,1 2-609,0 5-736,5 8-2019,7 4-1344,-2 2-1923,6 0-3650</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2:50.628"/>
    </inkml:context>
    <inkml:brush xml:id="br0">
      <inkml:brushProperty name="width" value="0.025" units="cm"/>
      <inkml:brushProperty name="height" value="0.025" units="cm"/>
    </inkml:brush>
  </inkml:definitions>
  <inkml:trace contextRef="#ctx0" brushRef="#br0">99 1 13741,'0'0'10202,"-10"9"-9866,-3 3-301,1 0-1,-19 26 1,27-33-40,0 1-1,1 0 1,-1 0 0,1 0 0,1 0 0,-1 1 0,1-1 0,0 1 0,1-1 0,-1 1 0,1 0-1,0 10 1,1-16 4,0 0 0,0 1 0,0-1-1,0 0 1,1 0 0,-1 0 0,0 0-1,0 0 1,1 0 0,-1 0 0,1 0-1,-1 0 1,1 0 0,0 0 0,-1 0-1,1 0 1,0 0 0,-1 0 0,1-1 0,0 1-1,0 0 1,0-1 0,0 1 0,0 0-1,2 0 1,-1 0 47,1 0-1,0 0 1,0-1-1,0 1 1,0-1 0,0 0-1,0 0 1,0 0-1,0 0 1,3-1-1,1 0 119,0-1 0,0 1-1,1-1 1,-1-1-1,-1 1 1,1-1-1,11-7 1,-12 5 67,0-1 1,-1 1-1,0-1 0,0 0 0,0 0 1,0-1-1,-1 0 0,6-12 0,-9 18-214,-1 0-1,1-1 0,0 1 0,-1 0 0,1-1 0,-1 1 0,1-1 0,-1 1 0,1-1 0,-1 1 0,0-1 0,0 1 0,0-1 0,0 1 0,0-1 0,0 1 0,0-1 0,-1 1 0,1-1 0,0 1 0,-1-1 0,1 1 0,-1 0 0,0-1 0,1 1 0,-1 0 0,0-1 0,0 1 0,0 0 0,0 0 0,0 0 0,0 0 0,0 0 0,0 0 0,-1 0 0,1 0 0,0 0 0,0 0 0,-1 1 0,1-1 1,-1 0-1,1 1 0,0 0 0,-1-1 0,1 1 0,-1 0 0,1-1 0,-1 1 0,-2 0 0,1 0-67,0 0 1,1-1 0,-1 1-1,0 0 1,0 1 0,1-1-1,-1 0 1,0 1-1,1-1 1,-5 3 0,-4 7-2306,6 7-3537,4-7-540</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2:53.363"/>
    </inkml:context>
    <inkml:brush xml:id="br0">
      <inkml:brushProperty name="width" value="0.025" units="cm"/>
      <inkml:brushProperty name="height" value="0.025" units="cm"/>
    </inkml:brush>
  </inkml:definitions>
  <inkml:trace contextRef="#ctx0" brushRef="#br0">39 1 10570,'3'8'10761,"-3"27"-8736,-6 46-2682,-7-21 709,7-33-52,0 1 1,1-1-1,0 38 0,5-64-112,0 0 1,0 0-1,0 0 0,0 0 0,0 0 0,1 0 0,-1 0 1,0 0-1,1 0 0,-1-1 0,0 1 0,1 0 0,-1 0 1,1 0-1,-1 0 0,1-1 0,0 1 0,-1 0 0,1-1 1,0 1-1,0 0 0,1 0 0,-1 0-271,0-1 0,0 1-1,0-1 1,1 0 0,-1 1-1,0-1 1,0 0 0,1 0-1,-1 0 1,0 0 0,1 0 0,-1 0-1,0 0 1,0 0 0,1 0-1,-1-1 1,0 1 0,1-1 0,11-7-5596</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2:53.721"/>
    </inkml:context>
    <inkml:brush xml:id="br0">
      <inkml:brushProperty name="width" value="0.025" units="cm"/>
      <inkml:brushProperty name="height" value="0.025" units="cm"/>
    </inkml:brush>
  </inkml:definitions>
  <inkml:trace contextRef="#ctx0" brushRef="#br0">71 0 16239,'0'0'5707,"-3"10"-5728,1-3 19,-12 50 18,14-55-20,0 0 1,-1 1-1,1-1 1,0 0 0,0 1-1,0-1 1,1 0-1,-1 0 1,1 1 0,-1-1-1,1 0 1,-1 0-1,1 0 1,0 0 0,0 0-1,0 0 1,1 0-1,-1 0 1,0 0-1,1 0 1,-1-1 0,1 1-1,0 0 1,-1-1-1,3 2 1,31 15 87,-25-14-48,0 1-1,0 0 0,0 1 1,15 12-1,-22-15-21,0 0 0,0 1 0,-1-1 1,1 0-1,-1 1 0,0 0 0,0 0 0,0-1 0,0 1 1,0 0-1,-1 0 0,0 1 0,0-1 0,0 0 0,0 0 1,-1 7-1,1-8 59,-1 0 0,1 1 0,-1-1 0,0 0 0,0 1 0,-1-1 0,1 1 0,-1-1 0,1 0 0,-1 1 0,0-1 0,0 0 0,-1 0 0,1 0 1,-1 0-1,0 0 0,1 0 0,-1 0 0,0 0 0,-1-1 0,1 1 0,0-1 0,-1 1 0,1-1 0,-1 0 0,0 0 0,0 0 0,0-1 0,0 1 0,0-1 0,0 1 0,0-1 0,-1 0 0,1 0 0,0-1 0,-1 1 0,1-1 1,0 1-1,-1-1 0,-4 0 0,1 0 144,-1 1 1,1-1-1,0 0 1,-1-1-1,1 1 1,-1-1-1,1-1 1,-14-4-1,19 5-404,-1-1 0,0 1 0,1-1 0,-1 0-1,1 1 1,-1-1 0,1-1 0,0 1-1,0 0 1,0 0 0,0-1 0,1 1 0,-1-1-1,0 1 1,1-1 0,0 0 0,0 0 0,0 0-1,0 0 1,0 1 0,0-1 0,1 0-1,-1-1 1,1-3 0,-1-19-3977,1-1-1964</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2:54.053"/>
    </inkml:context>
    <inkml:brush xml:id="br0">
      <inkml:brushProperty name="width" value="0.025" units="cm"/>
      <inkml:brushProperty name="height" value="0.025" units="cm"/>
    </inkml:brush>
  </inkml:definitions>
  <inkml:trace contextRef="#ctx0" brushRef="#br0">1 40 15919,'0'0'8840,"66"-32"-7622,-37 27-834,4 3-384,3 2-416,0 0-1442,0 0-1890,-1 0-2305,-2 0-8233</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2:54.409"/>
    </inkml:context>
    <inkml:brush xml:id="br0">
      <inkml:brushProperty name="width" value="0.025" units="cm"/>
      <inkml:brushProperty name="height" value="0.025" units="cm"/>
    </inkml:brush>
  </inkml:definitions>
  <inkml:trace contextRef="#ctx0" brushRef="#br0">0 8 19506,'0'0'8553,"49"2"-7657,-25-2-735,2 0-290,-4 0-2945,-7-3-3781,-4-3-8263</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2:55.314"/>
    </inkml:context>
    <inkml:brush xml:id="br0">
      <inkml:brushProperty name="width" value="0.025" units="cm"/>
      <inkml:brushProperty name="height" value="0.025" units="cm"/>
    </inkml:brush>
  </inkml:definitions>
  <inkml:trace contextRef="#ctx0" brushRef="#br0">186 94 9833,'0'0'2696,"4"-10"294,0 2-2062,7-26 1201,-8 3 2095,-3 31-4168,-1-1 0,1 0 0,0 1 0,-1-1 0,1 1 0,-1-1 0,1 0 0,0 1-1,-1-1 1,1 1 0,-1-1 0,1 1 0,-1 0 0,0-1 0,1 1 0,-1 0 0,1-1 0,-1 1 0,0 0 0,1-1-1,-1 1 1,0 0 0,1 0 0,-1 0 0,0 0 0,0 0 0,1 0 0,-1 0 0,0 0 0,1 0 0,-1 0 0,0 0-1,1 0 1,-1 0 0,0 1 0,1-1 0,-1 0 0,0 0 0,1 1 0,-2 0 0,-30 14-69,18-2 22,0 0 1,1 1-1,1 1 1,0 0-1,1 1 1,1 0 0,0 1-1,1 0 1,1 1-1,0-1 1,2 1-1,0 1 1,1-1-1,1 1 1,1 0 0,0 0-1,1 1 1,2 21-1,0-39-13,0-1-1,0 1 1,0 0 0,0 0-1,1-1 1,-1 1-1,1 0 1,0 0 0,-1-1-1,1 1 1,0-1-1,0 1 1,0-1 0,0 1-1,0-1 1,0 1-1,0-1 1,1 0 0,-1 0-1,0 0 1,1 0-1,-1 0 1,3 2-1,-1-2 23,1 0-1,-1 0 1,0-1-1,0 1 1,0-1-1,1 0 1,-1 0-1,0 0 0,0 0 1,1-1-1,-1 1 1,4-2-1,3 0 76,-1-1 0,1-1 0,-1 0 0,0 0 0,1-1 0,-2 0 0,13-9 0,-13 7 85,-1 0 0,0 0 0,0 0 0,-1-1 0,8-11 0,-11 15-53,-1 0 1,0 1-1,-1-1 0,1 0 0,-1 0 0,1-1 0,-1 1 0,0 0 0,-1 0 0,1 0 0,-1-1 0,0 1 0,0 0 0,0 0 1,-1-6-1,0 8-104,0 0 0,0 0-1,0 1 1,0-1 0,0 0 0,0 1 0,-1-1 0,1 0 0,-1 1 0,1 0 0,-1-1 0,1 1 0,-1 0 0,0 0 0,0 0 0,1 0 0,-1 0 0,0 0 0,0 0 0,0 1-1,0-1 1,0 1 0,0-1 0,0 1 0,-1 0 0,1 0 0,-3 0 0,3 0-208,0 0 0,0 0 0,1 0 0,-1 1 0,0-1 0,0 0 0,0 1 0,0 0-1,1-1 1,-1 1 0,0 0 0,1 0 0,-4 2 0,4-2-150,0 0-1,0 0 0,0 0 1,1 0-1,-1 0 1,0 0-1,1 0 1,-1 0-1,1 0 1,-1 0-1,1 1 1,-1-1-1,1 0 1,0 0-1,-1 1 0,1-1 1,0 0-1,0 0 1,0 1-1,0-1 1,0 0-1,1 2 1,4 3-6528,10-5-4517</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2:55.893"/>
    </inkml:context>
    <inkml:brush xml:id="br0">
      <inkml:brushProperty name="width" value="0.025" units="cm"/>
      <inkml:brushProperty name="height" value="0.025" units="cm"/>
    </inkml:brush>
  </inkml:definitions>
  <inkml:trace contextRef="#ctx0" brushRef="#br0">99 67 8904,'0'0'2632,"2"-8"753,2-7-1835,2-7 422,1 1 2951,-8 32-4577,1 0-1,0 0 0,0 0 1,1 0-1,1 0 1,4 18-1,-5-23-184,-1-4-161,1 0 0,-1 0 0,1 0 0,-1 0 1,1 0-1,0-1 0,0 1 0,0 0 0,0 0 1,0-1-1,0 1 0,0 0 0,1-1 0,-1 1 1,0-1-1,1 0 0,-1 1 0,1-1 0,0 0 1,-1 0-1,4 1 0,0 0 17,1 0 0,0-1 0,-1 0 0,1 0 1,11 0-1,-13-1-9,1 0 0,0 1 1,0-1-1,0 1 1,0 0-1,-1 0 1,10 4-1,-12-3-14,-1-1 0,1 0 0,0 1-1,-1-1 1,1 1 0,-1-1 0,0 1 0,1 0 0,-1-1-1,0 1 1,0 0 0,0 0 0,0 0 0,-1 0 0,1 0 0,0 0-1,-1 0 1,1 0 0,-1 1 0,0-1 0,0 0 0,0 0-1,0 3 1,0 4 81,-1-1-1,0 0 1,-1 1 0,0-1-1,0 0 1,-1 0-1,0 0 1,0-1 0,-1 1-1,0-1 1,0 1-1,-1-1 1,0-1 0,0 1-1,0-1 1,-1 0-1,0 0 1,-12 9 0,9-8 154,0 0 0,0-1 1,0-1-1,-1 1 0,0-2 1,0 1-1,0-1 1,0-1-1,-1 0 0,0 0 1,1-1-1,-1-1 0,0 1 1,-14-2-1,24 0-256,0 0 0,1 0-1,-1 0 1,0 0 0,0-1 0,0 1-1,0 0 1,0-1 0,0 1 0,1-1-1,-1 1 1,0-1 0,0 1 0,1-1-1,-1 0 1,0 1 0,1-1 0,-1 0-1,1 1 1,-1-1 0,1 0 0,-1 0-1,1 0 1,-1 1 0,1-3 0,-6-30-2108,14-33-5619,2 25 110</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2:56.234"/>
    </inkml:context>
    <inkml:brush xml:id="br0">
      <inkml:brushProperty name="width" value="0.025" units="cm"/>
      <inkml:brushProperty name="height" value="0.025" units="cm"/>
    </inkml:brush>
  </inkml:definitions>
  <inkml:trace contextRef="#ctx0" brushRef="#br0">0 26 18738,'0'0'6502,"49"-11"-5829,-16 9-577,5-1-96,0 1-2210,-2-1-2499,-5-2-3491</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8.677"/>
    </inkml:context>
    <inkml:brush xml:id="br0">
      <inkml:brushProperty name="width" value="0.025" units="cm"/>
      <inkml:brushProperty name="height" value="0.025" units="cm"/>
    </inkml:brush>
  </inkml:definitions>
  <inkml:trace contextRef="#ctx0" brushRef="#br0">283 10 15919,'0'0'3694,"-10"-2"-128,3 0-3171,0 0 0,-1 1-1,1 0 1,-1 0 0,1 0-1,-1 1 1,1 0 0,-1 1-1,1-1 1,-1 2 0,1-1-1,0 1 1,-9 3-1,9-2-172,-78 39 1566,78-38-1736,1 0 0,0 0 0,0 1-1,0-1 1,0 1 0,1 1-1,-1-1 1,1 1 0,1 0-1,-6 8 1,10-14-52,0 1 0,-1-1 0,1 1 0,0-1 0,0 1-1,0 0 1,0-1 0,0 1 0,0-1 0,-1 1 0,2 0 0,-1-1 0,0 1 0,0-1 0,0 1 0,0 0 0,0-1-1,0 1 1,0-1 0,1 1 0,-1-1 0,0 1 0,1-1 0,-1 1 0,0-1 0,1 1 0,-1-1 0,0 1 0,1-1 0,-1 0-1,1 1 1,-1-1 0,1 1 0,-1-1 0,1 0 0,-1 0 0,1 1 0,-1-1 0,1 0 0,-1 0 0,1 0 0,0 1-1,-1-1 1,1 0 0,-1 0 0,1 0 0,0 0 0,-1 0 0,1 0 0,-1 0 0,1-1 0,0 1 0,43-1 14,-37 0-13,79-14-764,-69 11 507,-1 0-1,1 1 1,0 1 0,-1 1-1,1 0 1,0 1 0,23 3-1,-39-2 253,1-1-1,-1 1 0,0 0 0,1-1 1,-1 1-1,0 0 0,0 0 0,0 0 1,0 0-1,0 0 0,0 0 1,0 0-1,0 1 0,0-1 0,0 0 1,0 0-1,-1 1 0,1-1 1,-1 0-1,1 1 0,-1-1 0,1 1 1,-1-1-1,0 1 0,0-1 0,0 1 1,1-1-1,-2 1 0,1-1 1,0 1-1,0-1 0,0 1 0,-1 1 1,0 2 92,0 1 0,0-1 0,0 1 0,-1-1 0,0 0 1,0 1-1,-4 7 0,-5 2 247,0 0 0,-1-1 0,-1 0 1,0-1-1,-17 13 0,21-19-162,0-1 0,0 1 0,0-1 0,-1-1 1,0 0-1,0 0 0,0-1 0,-1 0 0,-19 4 0,29-8-209,0 0 1,0 0-1,0 1 0,0-1 1,0 0-1,0 0 0,0 0 0,0 0 1,0-1-1,0 1 0,0 0 1,0 0-1,1 0 0,-1-1 1,0 1-1,0-1 0,0 1 1,0 0-1,0-1 0,1 0 1,-1 1-1,0-1 0,1 1 0,-1-1 1,0 0-1,1 1 0,-1-1 1,0-1-1,0-1-175,0 1 1,1 0-1,-1 0 0,1-1 1,-1 1-1,1 0 0,0 0 0,0-1 1,0 1-1,1 0 0,0-5 1,1-2-1006,0-1 1,1 1-1,1 0 0,7-17 1,14-13-4898,4-1-2989</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2:57.576"/>
    </inkml:context>
    <inkml:brush xml:id="br0">
      <inkml:brushProperty name="width" value="0.025" units="cm"/>
      <inkml:brushProperty name="height" value="0.025" units="cm"/>
    </inkml:brush>
  </inkml:definitions>
  <inkml:trace contextRef="#ctx0" brushRef="#br0">3 187 10314,'21'-48'10588,"25"-22"-7427,-9 15-2523,-28 42-236,-4 13 175,-5 22 259,-1-5-1044,3 87 384,-3 101-166,-1-173 185,-1 0-1,-2-1 0,-1 1 1,-12 36-1,18-67-98,-1 1 0,1 0 0,-1-1 0,1 1 0,-1-1 0,0 1 0,1-1 0,-1 0 0,0 1 0,0-1 0,0 0 0,0 1 0,0-1 0,0 0 0,0 0 0,-1 0 0,-1 1 0,3-2-43,-1 0 1,0 0-1,1 0 0,-1 0 1,1 0-1,-1 0 1,0-1-1,1 1 1,-1 0-1,0 0 1,1-1-1,-1 1 0,1 0 1,-1-1-1,1 1 1,-1 0-1,1-1 1,-1 1-1,1-1 0,-1 1 1,1-1-1,-1 1 1,1-1-1,0 1 1,-1-1-1,1 1 1,-1-2-1,-20-54 814,20 53-981,-9-32-487,2 0 0,-4-45 0,10 2-4555,3 63 2422,1 0 1,0 1-1,5-17 0,6-9-10014</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2:57.921"/>
    </inkml:context>
    <inkml:brush xml:id="br0">
      <inkml:brushProperty name="width" value="0.025" units="cm"/>
      <inkml:brushProperty name="height" value="0.025" units="cm"/>
    </inkml:brush>
  </inkml:definitions>
  <inkml:trace contextRef="#ctx0" brushRef="#br0">1 1 17905,'0'0'1666</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2:58.296"/>
    </inkml:context>
    <inkml:brush xml:id="br0">
      <inkml:brushProperty name="width" value="0.025" units="cm"/>
      <inkml:brushProperty name="height" value="0.025" units="cm"/>
    </inkml:brush>
  </inkml:definitions>
  <inkml:trace contextRef="#ctx0" brushRef="#br0">51 54 18001,'0'0'4527,"-8"5"-4693,6-3 162,-1 0-2,0 0 0,0-1 0,0 2 0,1-1 1,-1 0-1,1 0 0,0 1 0,-1 0 0,1-1 0,0 1 1,0 0-1,1 0 0,-1 0 0,1 0 0,-1 0 0,1 1 1,0-1-1,0 0 0,1 0 0,-1 1 0,1-1 1,-1 5-1,3-8 7,0 0 0,0 0 0,0 0 0,0-1 0,0 1 1,0-1-1,0 1 0,0-1 0,0 0 0,0 1 0,-1-1 0,1 0 1,3-3-1,4-2 44,-1-2 0,0 1 0,0-1-1,0 0 1,-1-1 0,-1 0 0,1 0 0,-1 0 0,-1-1 0,0 0 0,5-14 0,-20 27 136,2 6-173,1 0-1,0 0 0,0 1 0,1 0 1,0 0-1,1 0 0,0 1 0,1 0 1,0 0-1,1 0 0,0 0 0,1 1 1,-2 18-1,4-29-22,0 0 0,0-1 0,0 1 0,0-1 0,0 1 0,0 0 0,0-1 0,0 1 0,0 0 0,0-1 0,1 1 0,-1-1 0,0 1-1,0-1 1,1 1 0,-1 0 0,0-1 0,1 1 0,-1-1 0,0 1 0,1-1 0,-1 1 0,1-1 0,-1 0 0,1 1 0,-1-1 0,1 0 0,-1 1 0,1-1 0,-1 0 0,1 1 0,-1-1 0,1 0 0,0 0 0,-1 0 0,1 0 0,0 0 0,-1 1 0,1-1 0,-1 0 0,1 0 0,0 0 0,-1-1 0,1 1 0,-1 0 0,1 0 0,0 0 0,-1 0 0,1-1 0,-1 1 0,1 0 0,0 0 0,0-1 0,33-19-509,-22 9-242,0 0 0,-1-1 0,12-18 1,10-19-4147,-6-2-2594</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2:59.285"/>
    </inkml:context>
    <inkml:brush xml:id="br0">
      <inkml:brushProperty name="width" value="0.025" units="cm"/>
      <inkml:brushProperty name="height" value="0.025" units="cm"/>
    </inkml:brush>
  </inkml:definitions>
  <inkml:trace contextRef="#ctx0" brushRef="#br0">58 1 9033,'-7'9'2770,"2"-3"-2325,0 0-128,0-1-1,1 1 1,0-1 0,0 1-1,0 0 1,1 1-1,-1-1 1,2 0-1,-1 1 1,1 0 0,-3 11-1,5-17-302,0-1 0,0 0-1,0 1 1,0-1 0,0 1-1,0-1 1,0 0 0,0 1-1,0-1 1,0 0 0,0 1-1,1-1 1,-1 0 0,0 1-1,0-1 1,0 0 0,1 0-1,-1 1 1,0-1 0,0 0-1,1 0 1,-1 1 0,0-1-1,0 0 1,1 0 0,-1 0-1,0 1 1,1-1 0,-1 0-1,0 0 1,1 0 0,-1 0-1,0 0 1,1 0 0,0 0-1,17-3 288,19-14 3,-33 15-258,-2 1 2,1-1-1,-1 1 1,1 0 0,-1 0 0,1 0 0,0 0 0,-1 1 0,1-1 0,0 1 0,0 0 0,3 0 0,-5 0-10,0 0 0,0 0 1,0 0-1,0 1 0,0-1 1,0 0-1,0 1 0,0-1 0,0 1 1,0 0-1,0-1 0,0 1 0,0 0 1,0-1-1,0 1 0,-1 0 1,1 0-1,0 0 0,0 1 0,2 4 199,-1-1 0,0 1 0,0 0 0,-1 0 0,0 0 0,0 0 0,1 11 0,4 24 1251,-4-38-1454,0-1 0,0 0 0,0 0 0,1-1 0,-1 1 0,0 0-1,1-1 1,-1 1 0,1-1 0,0 0 0,-1 0 0,1 0 0,0 0 0,0 0 0,0 0 0,-1-1 0,1 0 0,0 1-1,0-1 1,0 0 0,0-1 0,0 1 0,0 0 0,0-1 0,-1 1 0,1-1 0,0 0 0,0 0 0,-1 0 0,1-1-1,0 1 1,-1 0 0,4-3 0,7-18 653,-12 20 463,0 5-163,1 15-784,-1-17-240,-1 1 0,0-1 0,1 1 0,-1-1 0,1 1 0,-1-1 0,1 1 0,0-1 0,-1 0 0,1 1 0,0-1 0,0 0 0,0 1 0,0-1 0,0 0 0,0 0 0,0 0 0,1 0 0,-1 0 0,0 0 0,1 0 0,-1-1 0,0 1 0,3 0 0,-1 0-33,0 0 0,0-1-1,0 0 1,1 0-1,-1 0 1,0 0-1,0 0 1,0-1-1,1 1 1,-1-1-1,4-1 1,4-2-27,0-1-1,-1 0 1,0 0 0,0-1-1,15-11 1,-12 4-71,-10 10 71,-1-1 0,2 1 0,-1 0 0,0 0 0,1 0 0,-1 1 0,1-1 0,4-1 0,-8 50-288,3-45 413,0 1 0,1-1 0,-1 0-1,1 0 1,-1-1 0,1 1-1,-1-1 1,1 0 0,-1 0 0,1 0-1,-1 0 1,6-1 0,-3 1 6,-4-1-36,0 2 0,0-1 0,0 0-1,0 0 1,0 0 0,-1 1-1,1-1 1,0 1 0,0 0-1,-1-1 1,1 1 0,0 0-1,-1 0 1,1 0 0,-1 0-1,1 0 1,-1 0 0,0 1-1,1-1 1,-1 0 0,0 1-1,2 1 1,-2 1 27,1 0-1,0-1 1,-1 1 0,1 0-1,-1 0 1,0 0 0,-1 0-1,1 0 1,0 8 0,-1-1 73,-1 0 1,0-1-1,0 1 1,-1-1 0,0 1-1,-1-1 1,-6 14 0,-1-3 56,-1 0 0,-19 27 0,24-40 262,0-1 0,0 1 0,-1-1 0,1 0-1,-2-1 1,1 0 0,-1 0 0,-13 8 0,21-14-386,0 0 0,0 0 0,-1 0 1,1 0-1,0 1 0,0-1 0,0 0 0,-1 0 0,1 0 0,0 0 1,0 0-1,0 0 0,-1 0 0,1 0 0,0 0 0,0 0 0,-1 0 0,1 0 1,0 0-1,0 0 0,-1 0 0,1 0 0,0 0 0,0 0 0,-1 0 0,1 0 1,0 0-1,0 0 0,0 0 0,-1 0 0,1 0 0,0 0 0,0-1 1,0 1-1,-1 0 0,1 0 0,0 0 0,0 0 0,0-1 0,0 1 0,0 0 1,-1-1-1,2-12 257,9-16-356,35-54-849,80-112-1,-90 143 1023,-34 51-116,0 0 1,0-1-1,0 1 0,1 0 0,-1 0 0,0 0 0,1 0 1,-1 0-1,0 1 0,1-1 0,-1 0 0,1 1 0,0-1 1,-1 1-1,1-1 0,-1 1 0,1 0 0,0-1 0,-1 1 1,1 0-1,0 0 0,-1 0 0,4 1 0,46 12 461,-9-2-31,-27-11-323,0-1 0,0-1 0,-1-1-1,1 0 1,-1 0 0,24-10 0,45-10-68,-82 22-36,1 1 0,-1-1 0,1 1 0,-1 0 0,0-1 0,1 1 0,-1 0 0,1 0 0,-1 0 0,1 0 0,-1 0 0,1 1 0,-1-1 0,1 0 0,-1 1 0,0-1 0,1 1 0,-1-1 0,0 1 1,1 0-1,-1-1 0,0 1 0,0 0 0,1 0 0,-1 0 0,0 0 0,0 0 0,0 0 0,1 2 0,-1 1 19,0 0 0,0 0-1,0 0 1,-1 0 0,1 1 0,-1-1 0,0 0 0,-1 7 0,1 5 274,0-15-280,0 0 0,-1 1 0,1-1 0,0 0 0,0 0-1,1 0 1,-1 0 0,0 0 0,0 0 0,1 0 0,-1 1-1,0-1 1,1 0 0,-1 0 0,1 0 0,-1 0 0,1 0-1,0 0 1,-1-1 0,1 1 0,0 0 0,0 0 0,-1 0 0,2 0-1,0 0-143,1-1-1,-1 1 1,0-1-1,0 0 1,1 1-1,-1-1 1,0 0-1,1 0 0,-1-1 1,0 1-1,4-1 1,16-9-4174,-9-1-2072,0-7-9401</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3:25.448"/>
    </inkml:context>
    <inkml:brush xml:id="br0">
      <inkml:brushProperty name="width" value="0.025" units="cm"/>
      <inkml:brushProperty name="height" value="0.025" units="cm"/>
    </inkml:brush>
  </inkml:definitions>
  <inkml:trace contextRef="#ctx0" brushRef="#br0">3925 504 13229,'-8'-5'629,"-37"-17"-266,-1 2 0,-1 2 0,-77-19 0,-2-1-106,-56-28 443,61 20 258,-191-44 0,161 64-816,-1 6 0,-2 8 0,1 5 0,-283 27 0,269 2 112,2 9 0,1 6 0,2 7 1,3 8-1,1 6 0,3 7 0,-187 109 0,298-150-256,2 2 0,1 1 0,1 3 0,1 1-1,-51 53 1,78-71 2,1 1-1,1 1 1,0-1-1,1 2 1,0-1-1,1 1 0,1 0 1,-6 19-1,10-22 2,0 0 0,1 0-1,1 0 1,0 0-1,0 0 1,1 0-1,1 1 1,0-1 0,1 0-1,0 0 1,1-1-1,6 16 1,-2-12 6,0 1 0,2-1 1,0 0-1,0-1 0,2 0 1,0-1-1,0 0 0,1-1 1,1 0-1,0-1 0,1 0 1,1-1-1,-1-1 0,2 0 1,-1-1-1,26 11 0,0-2 29,2-3 1,0 0-1,0-3 0,2-2 0,66 7 0,46-4 281,171-8-1,161-29 163,-390 17-416,588-27 85,91-5-67,-6-42-6,-733 75-59,39-5 20,0-3 0,90-29 1,-148 37 121,0-1 1,-1-1 0,-1-1 0,1 0 0,-1-2 0,-1 0 0,0 0 0,0-2 0,-1 0-1,-1-1 1,0-1 0,-1 0 0,19-27 0,-25 30-116,-1-1 1,0 0-1,-1-1 0,-1 0 0,0 0 1,0 0-1,-1 0 0,-1-1 0,-1 1 0,0-1 1,-1 0-1,-1-23 0,-1 19-13,-2 0 0,-1 1-1,0-1 1,-1 1 0,-1 0 0,-1 0-1,0 1 1,-19-32 0,5 17 36,-2 1 1,-1 1-1,-1 2 1,-1 0-1,-1 1 1,-2 2-1,-1 1 1,0 1-1,-44-23 1,-3 5-39,-2 3-1,-2 4 1,-133-37 0,-267-34-32,-215 36-97,-3 66 31,193 30 64,369-13-21,-223 55 1,320-59-199,0 3 0,2 1-1,-1 2 1,2 2 0,0 1 0,-63 45 0,85-53-2,0 1 0,1 0-1,0 1 1,1 1 0,0 0 0,1 1 0,1 0 0,0 0 0,1 2 0,1-1 0,1 1 0,0 0-1,1 1 1,1 0 0,1 0 0,0 0 0,-2 21 0,6-27 64,2 0-1,-1 0 1,1 0-1,1 0 1,0-1-1,1 1 1,0 0-1,0-1 1,1 0-1,1 0 1,0 0-1,1 0 1,0-1-1,0 0 1,1 0-1,1 0 1,-1-1 0,19 16-1,7 4-638,1-1-1,2-1 1,74 41 0,73 23-3133,25-6-3501</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3:25.839"/>
    </inkml:context>
    <inkml:brush xml:id="br0">
      <inkml:brushProperty name="width" value="0.025" units="cm"/>
      <inkml:brushProperty name="height" value="0.025" units="cm"/>
    </inkml:brush>
  </inkml:definitions>
  <inkml:trace contextRef="#ctx0" brushRef="#br0">2769 1124 17232,'643'-107'4602,"-620"103"-4571,33-6 36,68-21 0,-109 27-52,-1-2-1,0 1 1,0-2-1,0 0 1,-1 0-1,0-1 0,0-1 1,-1 0-1,18-18 1,-24 20 25,-1 0 0,0 0 1,0 0-1,0-1 1,-1 0-1,0 0 0,-1 0 1,0 0-1,0 0 1,0-1-1,-1 0 0,-1 1 1,0-1-1,0 0 1,0 0-1,-1 0 0,0 1 1,-1-1-1,0 0 1,0 0-1,-1 1 0,0-1 1,-4-9-1,-2-3 0,-1 0-1,0 1 1,-2 0 0,0 0-1,-1 2 1,-1-1 0,-30-32-1,6 15-69,-2 2 0,-1 1-1,-2 2 1,0 2 0,-2 2 0,-1 2-1,-80-32 1,19 17-65,-2 5-1,-160-31 1,70 34 17,-1 8 1,-1 9-1,-349 18 1,368 10 69,-279 57 1,335-42 123,2 6 0,1 5 0,-120 56-1,206-78-12,0 1-1,2 2 0,0 1 0,1 2 1,2 1-1,-51 49 0,71-62-89,0 1 0,1 0 0,1 1 0,0-1 0,1 2 0,0-1 0,1 1 0,0 0 0,2 1 0,-1 0-1,2 0 1,0 0 0,1 0 0,0 0 0,1 1 0,1-1 0,0 1 0,1 0 0,1-1 0,3 17 0,0-15-11,1 0-1,0 0 1,2-1-1,0 1 1,0-2-1,2 1 1,0-1-1,0 0 1,2-1-1,0 0 1,0-1-1,1 0 1,1-1-1,0 0 1,21 14-1,1-3-20,0-1 0,1-2 0,1-1 0,1-2-1,64 19 1,-22-14-227,1-3-1,131 12 0,176-11-870,-210-21-1513,260-33 1,-130-15-2981</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4:56.864"/>
    </inkml:context>
    <inkml:brush xml:id="br0">
      <inkml:brushProperty name="width" value="0.025" units="cm"/>
      <inkml:brushProperty name="height" value="0.025" units="cm"/>
    </inkml:brush>
  </inkml:definitions>
  <inkml:trace contextRef="#ctx0" brushRef="#br0">9779 95 17777,'0'0'672,"-8"-3"-298,-31-9-455,0 2-1,-1 2 1,1 1 0,-43-1-1,-26-5-258,-296-20-1030,-5 32 767,81 2 1113,-1614 27 590,610 66 161,258-16-29,-455-35-912,1145-38-277,-1323-36 2391,1427 26-219,246 5-1547,33 0-711,39-21 54,-38 21-79,0 0 0,1-1 0,-1 1 1,0 0-1,1 0 0,-1 0 0,1 0 0,-1 0 1,0 0-1,1-1 0,-1 1 0,1 0 1,-1 0-1,0 0 0,1 0 0,-1 0 0,0 1 1,1-1-1,-1 0 0,1 0 0,-1 0 0,0 0 1,1 0-1,-1 0 0,0 1 0,1-1 1,-1 0-1,0 0 0,1 0 0,-1 1 0,0-1 1,1 0-1,-1 1 0,1-1 0,-1 16-5983,-4-2-361</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4:57.285"/>
    </inkml:context>
    <inkml:brush xml:id="br0">
      <inkml:brushProperty name="width" value="0.025" units="cm"/>
      <inkml:brushProperty name="height" value="0.025" units="cm"/>
    </inkml:brush>
  </inkml:definitions>
  <inkml:trace contextRef="#ctx0" brushRef="#br0">424 540 14798,'0'0'1217,"-11"6"-603,-13 8-347,-62 31-113,80-42 577,-1-1 0,0 1-1,0-1 1,0-1 0,0 1-1,-11 0 1,16-3-571,0 0 0,-1 1 0,1-1 0,0 0 0,0 0 0,0 0 1,0 0-1,0-1 0,0 1 0,0 0 0,1-1 0,-1 0 0,0 1 0,1-1 0,-1 0 0,1 0 0,0 0 0,-2-2 1,-25-45-341,21 35 361,-42-70-99,12 20 98,-44-101 1,81 164-169,-1 0-1,0 0 1,1 0 0,-1 0 0,1 0 0,-1 0-1,1 0 1,0 0 0,-1 0 0,1 0-1,0 0 1,0 0 0,0-1 0,0 1 0,0 0-1,0 0 1,0 0 0,0 0 0,0 0-1,1-1 1,-1 1 0,0 0 0,1 0 0,-1 0-1,1 0 1,-1 0 0,1 0 0,-1 0-1,1 0 1,0 0 0,0 0 0,-1 1 0,1-1-1,0 0 1,0 0 0,0 1 0,2-2-1,2 0 50,0 1-1,1 0 0,-1 0 0,1 0 0,-1 1 1,11 0-1,5 0 21,142-12-72,0-7 0,192-48 0,-186 30-2424,3 11-4128,-83 17 852</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6:29.707"/>
    </inkml:context>
    <inkml:brush xml:id="br0">
      <inkml:brushProperty name="width" value="0.025" units="cm"/>
      <inkml:brushProperty name="height" value="0.025" units="cm"/>
    </inkml:brush>
  </inkml:definitions>
  <inkml:trace contextRef="#ctx0" brushRef="#br0">5753 299 8200,'-101'-47'782,"-1"5"1,-3 4 0,-1 5-1,-162-29 1,-323 5-708,-6 40-70,544 16-5,-1208 0 1366,410 54-111,619-22-284,-370 97 1,489-95-739,-191 85 0,248-91-182,1 2 1,1 3-1,1 2 0,3 3 1,-48 43-1,87-70-17,1 1 0,0-1 0,0 2 0,1-1 0,1 1-1,0 1 1,1-1 0,-10 24 0,15-30-41,0-1 0,0 1 0,1 0 0,0 0 0,0 0 0,0 0 1,1 0-1,0 0 0,0 0 0,0 0 0,1 1 0,0-1 0,0-1 0,1 1 0,-1 0 0,1 0 0,1 0 1,-1-1-1,1 1 0,0-1 0,0 0 0,0 0 0,6 6 0,8 7-150,1-1-1,0 0 0,1-1 1,1-2-1,1 0 1,0 0-1,0-2 1,29 11-1,193 63-1533,-197-72 1629,47 15-71,533 156-38,13-45 715,314-37 513,6-51-605,-893-50-461,1048 13 607,-182-107-416,-10-79-144,-790 145-23,1 0 6,250-55-9,-299 59 61,-1-4-1,113-52 1,-179 70-43,0-1-1,0-1 1,0 0-1,-2-1 1,1-1 0,22-23-1,-34 31 29,0 0 0,0 0 0,-1 0 0,0-1 0,0 0 0,0 1 0,-1-1 0,1 0 0,-1 0 0,0 0 0,0-1 0,-1 1 0,0 0 0,0-1 0,0 1 1,0-1-1,-1 1 0,0-1 0,0 1 0,-1 0 0,1-1 0,-1 1 0,-1-1 0,1 1 0,0 0 0,-1 0 0,0-1 0,-4-5 0,-1-1 25,-2 1 1,1 0-1,-1 0 1,-1 0 0,0 1-1,0 1 1,-1 0-1,0 0 1,-20-10-1,-13-7 239,-61-25 0,-31-6 483,-172-46-1,-154-11 421,239 73-1075,-2 11-1,0 9 1,-2 10-1,1 10 1,-338 41-1,381-18-502,-387 35-5502,332-50-1982</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6:42.806"/>
    </inkml:context>
    <inkml:brush xml:id="br0">
      <inkml:brushProperty name="width" value="0.025" units="cm"/>
      <inkml:brushProperty name="height" value="0.025" units="cm"/>
    </inkml:brush>
  </inkml:definitions>
  <inkml:trace contextRef="#ctx0" brushRef="#br0">19 151 15118,'0'0'4522,"-1"13"-3796,-7 126 1177,2-73-799,3 0 0,6 74 1,-4-139-1096,1 0 0,0 0 0,0 0 0,0 0 0,0 0 0,0 0 0,1-1 0,-1 1 0,0 0 0,0 0 0,1 0 0,-1 0 0,0 0 1,1 0-1,-1 0 0,1 0 0,-1 0 0,1-1 0,0 1 0,-1 0 0,1 0 0,0-1 0,0 1 0,-1-1 0,1 1 0,0 0 0,0-1 1,0 1-1,0-1 0,-1 0 0,1 1 0,0-1 0,0 0 0,0 1 0,0-1 0,0 0 0,0 0 0,0 0 0,0 0 0,0 0 0,0 0 0,0 0 1,0 0-1,0-1 0,0 1 0,0 0 0,0 0 0,0-1 0,0 1 0,0-1 0,0 1 0,-1-1 0,2 0 0,5-3 38,-1 0-1,0 0 1,0 0-1,0-1 1,10-10-1,35-47 63,-3-1-1,41-71 0,-23 34-182,-65 98 62,0-1 0,1 1 0,-1 0 1,1 0-1,-1 0 0,1 1 0,0-1 0,0 0 0,0 1 0,0-1 0,3-1 0,-5 3 10,1 0-1,-1 0 0,1 0 1,-1 0-1,0 0 0,1 0 0,-1 0 1,1 0-1,-1 0 0,0 0 1,1 1-1,-1-1 0,0 0 0,1 0 1,-1 0-1,1 0 0,-1 1 1,0-1-1,0 0 0,1 0 0,-1 1 1,0-1-1,1 0 0,-1 1 1,0-1-1,0 0 0,1 1 0,-1-1 1,0 0-1,0 1 0,0-1 1,0 1-1,0-1 0,1 0 1,-1 1-1,0-1 0,0 1 0,0 0 1,1 9 26,0 1 0,0 0 0,-3 20 1,2-10 185,-16 284 1738,16-302-1916,-1 0 0,2 0 0,-1 0 0,0 0 0,1 0 0,-1-1 0,1 1 0,0 0 0,0 0 0,0 0 0,0-1 0,3 5 0,-3-6-19,0 0-1,0 0 1,0 0-1,0 0 1,0-1 0,1 1-1,-1 0 1,0-1-1,1 1 1,-1 0 0,0-1-1,1 0 1,-1 1 0,1-1-1,-1 0 1,0 0-1,1 0 1,-1 0 0,1 0-1,-1 0 1,1 0-1,-1 0 1,0-1 0,1 1-1,-1 0 1,1-1 0,1-1-1,8-2 33,-1-1-1,0-1 0,0 0 1,-1 0-1,0-1 1,0 0-1,0 0 1,-1-1-1,8-9 0,65-86 104,-76 96-142,17-23 39,-2-1 1,0-1-1,-3 0 1,0-1-1,-3-1 0,0-1 1,-2 0-1,-2-1 0,8-49 1,-11 68-713,5 5-4327,0 0-3209,1-3-7017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1.184"/>
    </inkml:context>
    <inkml:brush xml:id="br0">
      <inkml:brushProperty name="width" value="0.025" units="cm"/>
      <inkml:brushProperty name="height" value="0.025" units="cm"/>
    </inkml:brush>
  </inkml:definitions>
  <inkml:trace contextRef="#ctx0" brushRef="#br0">1 248 12620,'0'0'5584,"10"0"-3625,-1 0-1611,1-2 0,-1 1 0,1-1 1,-1-1-1,0 1 0,0-2 0,0 1 0,0-1 0,-1 0 0,1-1 1,-1 0-1,0-1 0,9-7 0,-14 11-228,23-19 526,35-36 0,-56 52-549,0 0 0,0 0-1,-1 0 1,0-1-1,0 1 1,0-1 0,-1 0-1,0 0 1,0-1-1,0 1 1,-1-1 0,0 1-1,-1-1 1,2-9-1,-3 16-63,0-1-1,0 0 0,1 1 0,-1-1 0,-1 1 0,1-1 0,0 0 1,0 1-1,0-1 0,0 1 0,0-1 0,0 0 0,-1 1 1,1-1-1,0 1 0,-1-1 0,1 1 0,0-1 0,-1 1 1,1-1-1,0 1 0,-1-1 0,1 1 0,-1 0 0,1-1 0,-1 1 1,1-1-1,-1 1 0,1 0 0,-2-1 0,-18 5 136,-18 21-276,27-12 108,1 0-1,1 0 0,0 1 0,0 0 1,2 1-1,0-1 0,0 1 0,2 1 1,0 0-1,0-1 0,2 1 0,0 1 0,-2 27 1,5-43-3,0 0 0,1 0 0,-1 0 1,0-1-1,1 1 0,-1 0 0,0 0 0,1 0 1,-1 0-1,1 0 0,-1-1 0,1 1 1,0 0-1,-1-1 0,1 1 0,0 0 0,-1-1 1,1 1-1,0-1 0,0 1 0,0-1 0,-1 1 1,1-1-1,0 1 0,0-1 0,0 0 1,0 0-1,0 1 0,0-1 0,0 0 0,0 0 1,0 0-1,0 0 0,0 0 0,-1 0 0,1 0 1,0 0-1,0-1 0,0 1 0,0 0 1,0-1-1,0 1 0,0 0 0,1-2 0,45-17 113,-20 0-64,0-1 1,-2-1 0,42-45 0,-8 7-213,-58 59 160,-1-1 0,0 1 0,0 0 0,0-1 0,0 1 1,1 0-1,-1-1 0,0 1 0,0 0 0,1 0 0,-1-1 0,0 1 0,0 0 0,1 0 0,-1-1 0,0 1 0,1 0 0,-1 0 1,0 0-1,1 0 0,-1-1 0,1 1 0,-1 0 0,0 0 0,1 0 0,-1 0 0,0 0 0,1 0 0,-1 0 0,1 0 0,-1 0 1,0 0-1,1 0 0,-1 0 0,0 1 0,1-1 0,-1 0 0,0 0 0,1 0 0,-1 0 0,0 0 0,1 1 0,-1-1 1,0 0-1,1 0 0,-1 1 0,0-1 0,0 0 0,1 1 0,1 26-231,-13 35 311,5-42 90,0 1 34,1-1 0,1 0 0,-3 41 0,7-60-174,0-1 0,0 1 1,0-1-1,0 1 1,0-1-1,0 1 0,0-1 1,0 1-1,0-1 1,1 1-1,-1-1 0,0 1 1,0-1-1,0 0 1,1 1-1,-1-1 0,0 1 1,1-1-1,-1 0 1,0 1-1,1-1 0,-1 1 1,0-1-1,1 0 1,-1 0-1,1 1 0,-1-1 1,1 0-1,-1 0 1,1 1-1,0-1 0,20-2 432,18-16 251,-13 0-374,44-43 0,-3 2-305,-67 59-65,0-1 0,1 1 0,-1-1 0,1 1 0,-1-1 0,1 1 0,-1 0 0,1-1 0,-1 1 1,1 0-1,-1 0 0,1-1 0,-1 1 0,1 0 0,-1 0 0,1 0 0,0 0 0,-1 0 0,1 0 0,-1 0 1,1 0-1,0 0 0,-1 0 0,1 0 0,-1 0 0,1 0 0,-1 0 0,1 0 0,0 1 0,-1-1 0,1 0 1,-1 0-1,1 1 0,7 22 768,-11 49-2293,1-46-5193</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9.022"/>
    </inkml:context>
    <inkml:brush xml:id="br0">
      <inkml:brushProperty name="width" value="0.025" units="cm"/>
      <inkml:brushProperty name="height" value="0.025" units="cm"/>
    </inkml:brush>
  </inkml:definitions>
  <inkml:trace contextRef="#ctx0" brushRef="#br0">105 56 11883,'0'0'12892,"8"2"-10879,27 6-593,-35-8-1364,1 0 0,-1 0 1,1 0-1,-1 0 0,1 0 0,-1 0 0,1 0 0,-1-1 1,1 1-1,-1 0 0,1 0 0,-1 0 0,0-1 1,1 1-1,-1 0 0,1 0 0,-1-1 0,0 1 0,1 0 1,-1-1-1,0 1 0,1 0 0,-1-1 0,0 1 1,1-1-1,-1 1 0,0-1 0,0 1 0,0 0 0,1-1 1,-1 1-1,0-1 0,0 1 0,0-1 0,0 1 1,0-1-1,0 1 0,0-1 0,0 1 0,0-1 0,0 1 1,0-1-1,0 0 0,-3-20 638,2 19-671,0 1 1,1-1-1,-1 0 1,0 1-1,-1-1 1,1 1-1,0 0 1,0-1-1,-1 1 0,1 0 1,0 0-1,-1 0 1,1 0-1,-1 0 1,0 0-1,1 0 1,-1 0-1,0 1 1,1-1-1,-1 1 1,0-1-1,0 1 1,0 0-1,1-1 1,-1 1-1,0 0 1,0 0-1,0 1 1,0-1-1,1 0 0,-4 1 1,1 0-30,0 0 1,0 0-1,0 1 1,0-1-1,0 1 0,0-1 1,1 1-1,-1 1 0,1-1 1,-1 0-1,1 1 1,0 0-1,-3 3 0,0 2 27,0 0 0,1 0 0,-1 1 0,2 0 0,-1 0 1,2 0-1,-1 0 0,1 1 0,0 0 0,1-1 0,0 1 0,1 0 0,0 0 0,0 0 0,1 0 0,2 17 0,-1-25-14,0 0 0,-1 0 0,1 0 1,0 0-1,0 0 0,0 0 0,0-1 0,0 1 0,0 0 1,0-1-1,1 1 0,-1-1 0,1 1 0,-1-1 0,1 0 0,-1 1 1,1-1-1,0 0 0,3 1 0,0 0 5,-1 0-1,1-1 1,0 0 0,0 0-1,0 0 1,-1-1 0,1 0-1,6 0 1,0-1-77,0 0 0,0-1 0,0 0 0,-1 0 0,1-1 0,-1-1 0,11-5 0,-7 1-823,0 0 0,-1-1 0,23-21 1,-21 17-984,-2-2 0,0 0 0,0-1 0,-2 0 0,13-22 0,7-21-4402</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6:44.010"/>
    </inkml:context>
    <inkml:brush xml:id="br0">
      <inkml:brushProperty name="width" value="0.025" units="cm"/>
      <inkml:brushProperty name="height" value="0.025" units="cm"/>
    </inkml:brush>
  </inkml:definitions>
  <inkml:trace contextRef="#ctx0" brushRef="#br0">39 208 6342,'0'0'7917,"8"-9"-5205,-1 0-2225,50-68 3767,-52 69-3609,-1 1 1,0-1-1,0 0 0,-1 0 1,0 0-1,-1 0 1,1-1-1,-1 1 0,-1-1 1,1-8-1,-2 16-621,0 0 0,0 1-1,0-1 1,0 1-1,0-1 1,-1 1 0,1-1-1,0 0 1,0 1 0,0-1-1,-1 1 1,1-1-1,0 1 1,-1-1 0,1 1-1,0-1 1,-1 1 0,1-1-1,-1 1 1,1 0-1,-1-1 1,1 1 0,0 0-1,-1-1 1,0 1 0,1 0-1,-1 0 1,1-1-1,-1 1 1,1 0 0,-1 0-1,1 0 1,-1 0 0,0 0-1,1 0 1,-1 0-1,1 0 1,-1 0 0,0 0-1,1 0 1,-1 0 0,1 0-1,-2 0 1,0 1 23,0-1 0,0 1 1,0 0-1,-1-1 0,1 1 1,0 0-1,0 0 0,0 1 0,0-1 1,0 0-1,-3 3 0,-3 7-51,0-1 0,0 1 0,1 1-1,1-1 1,0 1 0,0 0 0,-6 23 0,3-5-5,1 1 1,-5 37-1,12-57 11,-1 1 0,0 1 0,1 0 1,2 22-1,-1-33 0,0 1-1,0-1 0,0 0 1,1 0-1,-1 0 1,1 0-1,-1 0 1,1 0-1,0 0 1,0 0-1,0 0 1,0 0-1,0 0 1,0 0-1,1 0 1,-1-1-1,1 1 1,-1-1-1,1 1 1,-1-1-1,1 1 0,0-1 1,0 0-1,0 0 1,0 0-1,0 0 1,0 0-1,3 1 1,3-2 18,0 1 0,0-1 0,0 0 1,0-1-1,0 0 0,0 0 0,0-1 0,0 0 1,0-1-1,-1 1 0,1-1 0,-1-1 0,0 1 1,0-1-1,0 0 0,0-1 0,-1 0 1,0 0-1,0 0 0,9-11 0,-7 8 7,-1 0-1,0 0 1,0-1-1,-1 0 1,0 0-1,-1 0 1,0-1-1,0 0 1,-1 0-1,0 0 1,-1-1-1,0 1 1,0-1-1,1-18 1,-4 29-25,0-1 1,0 1-1,0 0 0,0-1 1,0 1-1,0-1 1,0 1-1,0 0 0,0-1 1,0 1-1,0 0 1,0-1-1,0 1 0,0-1 1,0 1-1,0 0 0,-1-1 1,1 1-1,0 0 1,0-1-1,0 1 0,-1 0 1,1 0-1,0-1 1,0 1-1,-1 0 0,1 0 1,0-1-1,0 1 0,-1 0 1,1 0-1,0-1 1,-1 1-1,1 0 0,0 0 1,-1 0-1,1 0 1,0 0-1,-1 0 0,1 0 1,-1 0-1,1 0 0,0 0 1,-1 0-1,1 0 1,0 0-1,-1 0 0,1 0 1,-1 0-1,1 0 1,0 0-1,-1 0 0,1 0 1,0 1-1,-1-1 0,1 0 1,0 0-1,-1 0 1,1 1-1,-1-1 0,-17 18-110,10-6 112,0 1-1,1 0 0,1 0 1,0 0-1,1 1 0,1 0 1,-4 16-1,8-30-2,0 1-1,0-1 1,1 1 0,-1-1-1,0 1 1,0-1 0,0 0-1,0 1 1,0-1-1,1 1 1,-1-1 0,0 1-1,0-1 1,0 0 0,1 1-1,-1-1 1,0 1 0,1-1-1,-1 0 1,0 1 0,1-1-1,-1 0 1,1 0 0,-1 1-1,0-1 1,1 0 0,-1 0-1,1 0 1,-1 0 0,1 1-1,-1-1 1,1 0 0,-1 0-1,1 0 1,-1 0-1,1 0 1,-1 0 0,1 0-1,-1 0 1,0 0 0,1 0-1,0-1 1,24-3 19,-3-4 23,0-1 0,0-1 0,31-18 0,-39 18-77,1 2 1,1 0 0,-1 0-1,1 2 1,0 0 0,1 1 0,-1 0-1,30-3 1,-44 7 26,-1 1 0,1 0 1,-1 0-1,1 0 0,-1 0 0,1 0 1,-1 1-1,1-1 0,-1 0 0,1 1 1,-1-1-1,1 1 0,-1-1 0,0 1 1,1 0-1,-1 0 0,0-1 0,1 1 1,-1 0-1,0 0 0,0 0 0,0 0 1,0 1-1,0-1 0,0 0 0,0 0 1,0 1-1,-1-1 0,1 0 0,0 1 1,0 2-1,0 3 33,1 0-1,-1 0 1,-1 0 0,0 0 0,0 12 0,-1-2 195,4-12 51,5-12-134,5-13 50,-7 3-135,0-1 1,-1 0-1,2-21 0,-3 44-87,-1 2-2,1-1 0,0 0 1,0 0-1,0 0 0,1 0 0,0-1 1,9 8-1,-7-11 46,1 0 1,0 0-1,-1-1 1,1 0-1,0 0 0,0-1 1,-1 0-1,1 0 0,0-1 1,0 0-1,0 0 0,-1-1 1,1 0-1,12-5 0,11-6 54,0 0 0,29-20 0,-49 27-59,18-14 29,-24 15-30,0 2-1,0-1 1,1 0 0,-1 1-1,1 0 1,11-4-1,-16 9-19,0-1 0,0 1 0,0 0-1,1-1 1,-1 1 0,-1 0 0,1 0 0,0 0 0,0 0-1,-1 0 1,1 0 0,-1 0 0,0 0 0,1 0-1,-1 3 1,8 25 83,-6-29-54,0 1-1,0-1 1,0 1-1,1-1 1,-1 0 0,0 1-1,0-1 1,1 0-1,-1-1 1,0 1-1,1 0 1,-1-1 0,1 1-1,-1-1 1,1 0-1,-1 0 1,1 0 0,-1 0-1,1 0 1,0-1-1,-1 1 1,3-2 0,53-16 183,-19 0-156,-29 13-63,-1 0 0,1 0 0,0 1 0,0 0 0,0 1 0,1 0 0,-1 1-1,1 0 1,0 0 0,20 1 0,-29 2 17,0-1 1,-1 1-1,1 0 0,0 0 0,0 1 0,0-1 0,-1 0 0,1 0 0,-1 1 1,1-1-1,-1 1 0,1 0 0,-1-1 0,0 1 0,0 0 0,0 0 1,0 0-1,0 0 0,0-1 0,-1 1 0,1 0 0,-1 1 0,1 1 0,0-2-4,-1 1-1,1 0 1,0-1-1,0 1 1,0-1-1,1 1 0,-1-1 1,1 0-1,-1 1 1,1-1-1,-1 0 1,1 0-1,0 0 1,0 0-1,0-1 0,1 1 1,2 2-1,-2-3-302,-1-1 0,1 1 0,0 0 0,-1-1 0,1 1 0,0-1 0,0 0 0,-1 0 0,1 0 0,0 0 0,0 0 0,-1-1 0,6-1-1,17-13-6129</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6:44.806"/>
    </inkml:context>
    <inkml:brush xml:id="br0">
      <inkml:brushProperty name="width" value="0.025" units="cm"/>
      <inkml:brushProperty name="height" value="0.025" units="cm"/>
    </inkml:brush>
  </inkml:definitions>
  <inkml:trace contextRef="#ctx0" brushRef="#br0">10 15 11787,'7'-14'10893,"-8"20"-4180,-7 19-6430,5-9-93,1 0-1,0 0 1,2 27 0,0-41-175,-1-1-3,1 0 0,0-1 0,0 1-1,0 0 1,0 0 0,1 0 0,-1 0 0,0 0-1,0 0 1,0-1 0,1 1 0,-1 0 0,0 0-1,1 0 1,-1-1 0,1 1 0,-1 0 0,1 0 0,-1-1-1,1 1 1,0 0 0,-1-1 0,1 1 0,0-1-1,0 1 1,-1-1 0,1 1 0,0-1 0,0 1-1,1-1 1,1 1 40,0-1 0,-1 0 0,1 0-1,0 0 1,0 0 0,0 0 0,-1-1 0,1 1-1,0-1 1,3-1 0,5-2 104,0 0-1,-1-1 1,0 0-1,11-8 1,-3-1-106,-1 0 0,0-1 0,-2-1 0,21-25 1,-36 40-58,0 1 1,0 0-1,0 0 1,0-1-1,0 1 1,0 0 0,0 0-1,0-1 1,1 1-1,-1 0 1,0 0-1,0 0 1,0-1 0,0 1-1,1 0 1,-1 0-1,0 0 1,0 0-1,0-1 1,1 1-1,-1 0 1,0 0 0,0 0-1,1 0 1,-1 0-1,0 0 1,0 0-1,1 0 1,-1 0 0,0 0-1,0 0 1,1 0-1,-1 0 1,0 0-1,0 0 1,1 0-1,-1 0 1,0 0 0,0 0-1,1 0 1,-1 0-1,0 0 1,0 1-1,0-1 1,1 0 0,-1 0-1,0 0 1,0 0-1,0 0 1,1 1-1,-1-1 1,5 21-138,-4 39 167,-2-48 6,1-9-28,0 0 1,0 1 0,0-1 0,0 0 0,1 0 0,-1 0-1,1 0 1,0 1 0,0-1 0,0 0 0,0 0-1,0-1 1,1 1 0,0 0 0,-1 0 0,1-1 0,0 1-1,3 2 1,-3-3 10,1 0-1,0-1 1,0 0 0,0 0-1,0 0 1,0 0 0,0 0-1,0 0 1,0-1-1,1 1 1,-1-1 0,0 0-1,0 0 1,0 0-1,1-1 1,-1 1 0,0-1-1,0 0 1,4-1 0,2-1 10,0 0 0,-1-1 0,1 0 0,-1 0 0,0-1 0,0 0 0,-1-1 0,1 0 0,-1 0 0,8-8 0,-10 9-26,-1 0 0,1 0-1,-1-1 1,0 1 0,0-1 0,-1 0 0,1 0 0,-1 0 0,-1 0 0,1-1 0,-1 1 0,0-1 0,-1 1 0,2-13 0,-3 18-87,-11 36-288,-1 11 401,11-45-28,1 0-1,0 0 1,-1 0 0,1 0 0,0 0 0,0 0-1,0 0 1,0 0 0,0 0 0,0 0-1,0 0 1,0 0 0,0 0 0,1 0 0,-1-1-1,0 1 1,0 0 0,1 0 0,-1 0 0,1 0-1,-1 0 1,1 0 0,-1-1 0,1 1 0,0 0-1,-1-1 1,1 1 0,0 0 0,-1-1-1,1 1 1,0 0 0,0-1 0,0 1 0,-1-1-1,1 0 1,0 1 0,0-1 0,0 0 0,0 1-1,0-1 1,0 0 0,1 0 0,27-5-4290,-28 4 3761,1 0 0,-1 0 0,0 0 0,1 0 0,-1 0 0,0 0 0,0-1 0,0 1 0,0 0 0,0-1 0,0 1 1,0-1-1,0 1 0,0-1 0,0-2 0,5-18-7953</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6:45.138"/>
    </inkml:context>
    <inkml:brush xml:id="br0">
      <inkml:brushProperty name="width" value="0.025" units="cm"/>
      <inkml:brushProperty name="height" value="0.025" units="cm"/>
    </inkml:brush>
  </inkml:definitions>
  <inkml:trace contextRef="#ctx0" brushRef="#br0">1 16 15759,'0'0'16399,"55"-15"-26488,-33 25 2562</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6:45.716"/>
    </inkml:context>
    <inkml:brush xml:id="br0">
      <inkml:brushProperty name="width" value="0.025" units="cm"/>
      <inkml:brushProperty name="height" value="0.025" units="cm"/>
    </inkml:brush>
  </inkml:definitions>
  <inkml:trace contextRef="#ctx0" brushRef="#br0">131 306 19282,'0'0'6983,"-10"0"-6455,5 0-514,0 1-1,1-1 1,-1 1-1,0 0 1,1 0-1,-1 0 0,0 1 1,1-1-1,0 1 1,-1 0-1,1 1 1,0-1-1,0 1 1,0 0-1,1 0 0,-1 0 1,0 0-1,1 1 1,0-1-1,0 1 1,0 0-1,1 0 1,-1 0-1,1 0 0,0 0 1,-3 8-1,2-6 56,0 1-1,1-1 0,0 0 0,0 1 0,0-1 0,1 1 1,0 0-1,1-1 0,-1 1 0,1 0 0,0-1 1,1 1-1,2 13 0,-2-18-54,0 1 0,1 0 1,-1 0-1,1-1 0,-1 1 0,1-1 1,0 0-1,0 1 0,0-1 1,0 0-1,0 0 0,1 0 0,-1 0 1,1-1-1,-1 1 0,1-1 0,0 1 1,-1-1-1,1 0 0,0 0 0,0 0 1,0-1-1,0 1 0,0-1 1,0 1-1,0-1 0,0 0 0,0 0 1,0 0-1,0-1 0,0 1 0,3-1 1,6-2 19,-1 1 0,1-2 0,-1 1 1,0-2-1,0 1 0,0-2 0,0 1 1,-1-1-1,0-1 0,0 0 0,-1 0 0,0-1 1,0 0-1,10-13 0,-3 2-8,0-1-1,-1 0 1,-1-1 0,-1-1-1,18-41 1,-25 48-5,0 0 1,-1 0-1,-1 0 0,-1-1 1,0 0-1,-1 1 0,0-32 1,-2 47-25,1-1-1,-1 1 1,0 0 0,0-1-1,0 1 1,0 0 0,0-1-1,0 1 1,0-1 0,-1 1-1,1 0 1,0-1 0,0 1 0,0 0-1,0-1 1,0 1 0,0 0-1,-1-1 1,1 1 0,0 0-1,0 0 1,-1-1 0,1 1 0,0 0-1,0 0 1,-1-1 0,1 1-1,0 0 1,0 0 0,-1 0-1,1-1 1,0 1 0,-1 0-1,1 0 1,0 0 0,-1 0 0,1 0-1,-1 0 1,1 0 0,0 0-1,-1 0 1,1 0 0,0 0-1,-1 0 1,1 0 0,0 0 0,-1 0-1,1 0 1,0 0 0,-1 0-1,1 0 1,0 1 0,-1-1-1,1 0 1,0 0 0,-1 0-1,1 1 1,0-1 0,0 0 0,-1 0-1,1 1 1,0-1 0,-1 1-1,-17 17-174,10-4 187,0 0 0,1 0 0,1 1 0,0 0 0,1 1 0,0-1-1,1 1 1,1 0 0,1 0 0,0 0 0,1 26 0,1-39-3,0 0-1,0 0 1,1 0 0,0 0-1,-1 1 1,1-1 0,0 0-1,0-1 1,1 1 0,-1 0-1,1 0 1,-1 0 0,1-1-1,0 1 1,0-1-1,0 1 1,0-1 0,1 0-1,-1 0 1,1 0 0,-1 0-1,1 0 1,0-1 0,-1 1-1,1-1 1,0 0 0,0 0-1,0 0 1,0 0 0,0 0-1,0-1 1,0 1 0,1-1-1,-1 0 1,3 0 0,2 1 13,1-1-1,-1-1 1,0 1 0,0-1 0,1-1 0,-1 0-1,0 0 1,0 0 0,-1-1 0,1 0 0,0-1 0,12-7-1,-6 0-3,-1-1-1,-1 0 0,1-1 1,-2 0-1,0-1 0,0 0 1,-2 0-1,1-1 0,12-31 1,-13 24 23,0 0 0,-2-1 0,-1 0 1,-1 0-1,-1 0 0,3-43 0,-10 56 407,-5 18-302,-5 18-90,6-6-13,0 0 0,2 1 0,1 0 1,0 0-1,2 0 0,0 0 0,2 0 0,0 1 0,1-1 1,1 0-1,1 0 0,1 0 0,1 0 0,1-1 0,1 1 1,0-1-1,2-1 0,0 0 0,1 0 0,22 30 0,-27-46 650,-6-12-363,-10-15-169,-9 3-227,-1 2 1,-2 0-1,-34-22 0,25 19 65,-30-28 0,61 50 3,1-1-1,-1 1 1,1 0-1,-1 0 1,1-1 0,-1 1-1,1 0 1,0-1 0,-1 1-1,1 0 1,0-1-1,-1 1 1,1-1 0,0 1-1,-1-1 1,1 1 0,0-1-1,0 1 1,-1-1-1,1 1 1,0-1 0,0 1-1,0-1 1,0 1 0,0-1-1,0 1 1,0-1 0,0 0-1,0 1 1,0-1-1,0 1 1,0-1 0,0 1-1,0-1 1,0 1 0,1-1-1,-1 1 1,0-1-1,0 1 1,1-1 0,-1 1-1,0-1 1,1 1 0,-1 0-1,0-1 1,1 1-1,-1-1 1,1 1 0,-1 0-1,1-1 1,-1 1 0,1 0-1,-1 0 1,1-1-1,-1 1 1,1 0 0,-1 0-1,1 0 1,41-9-94,-31 8 95,72-11-249,26-3-3512,-37-2-5191,-18-1-6374</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6:46.375"/>
    </inkml:context>
    <inkml:brush xml:id="br0">
      <inkml:brushProperty name="width" value="0.025" units="cm"/>
      <inkml:brushProperty name="height" value="0.025" units="cm"/>
    </inkml:brush>
  </inkml:definitions>
  <inkml:trace contextRef="#ctx0" brushRef="#br0">295 101 13997,'8'-6'602,"24"-20"2749,-19 2 1675,-13 23-4917,0 0-1,-1 1 0,1-1 0,0 1 0,0-1 1,0 0-1,0 1 0,-1-1 0,1 1 1,0-1-1,-1 1 0,1-1 0,0 0 0,-1 1 1,1 0-1,-1-1 0,1 1 0,-1-1 1,1 1-1,-1-1 0,1 1 0,-1 0 0,1-1 1,-1 1-1,1 0 0,-1 0 0,0-1 0,1 1 1,-1 0-1,1 0 0,-1 0 0,0 0 1,1 0-1,-1 0 0,0 0 0,1 0 0,-2 0 1,-30 0 608,28 0-486,-9 2-207,0 0 1,0 1-1,1 1 0,-1 0 0,1 0 0,0 1 0,0 1 1,1 0-1,-1 0 0,1 1 0,1 1 0,-1 0 1,1 0-1,1 1 0,-1 0 0,-8 12 0,8-9-17,0 0-1,1 1 1,0 0-1,1 0 1,1 1-1,0 0 1,1 1-1,0-1 1,1 1-1,1 0 1,0 1-1,1-1 1,-1 17-1,4-30 1,0 0-1,0 0 1,0 0 0,1 0-1,-1-1 1,1 1-1,-1 0 1,1 0 0,-1 0-1,1-1 1,0 1 0,0 0-1,0-1 1,0 1 0,0-1-1,0 1 1,0-1 0,1 0-1,-1 1 1,0-1-1,1 0 1,-1 0 0,1 0-1,0 0 1,-1 0 0,1 0-1,0 0 1,-1-1 0,1 1-1,0-1 1,0 1-1,-1-1 1,1 0 0,0 1-1,0-1 1,0 0 0,0 0-1,2-1 1,8 1 71,-1-1 0,0 0-1,0-1 1,0 0 0,16-5 0,-7 0 14,0-1 0,0-1-1,-1-1 1,-1-1 0,0 0 0,0-1 0,-1-1 0,-1-1-1,0 0 1,-1-1 0,0-1 0,-2 0 0,0-1-1,18-30 1,-28 43-28,-1-1 0,0 1-1,0-1 1,0 0 0,-1 0-1,0 0 1,0 0 0,0 0-1,0 0 1,-1 0 0,0 0-1,0 0 1,0 0 0,0 0-1,-1-1 1,0 1 0,0 0-1,-1 0 1,1 1 0,-1-1 0,-3-7-1,1 8-75,1 0 0,-1 0 1,0 0-1,1 0 0,-2 1 0,1-1 0,0 1 0,-1 0 0,0 1 1,1-1-1,-1 1 0,0 0 0,0 0 0,-1 0 0,1 1 1,0-1-1,0 1 0,-1 1 0,-8-1 0,8 0-145,1 1 1,-1 0-1,0 0 1,0 1-1,0-1 0,1 1 1,-1 1-1,0-1 0,1 1 1,-1 0-1,1 0 0,-6 3 1,9-3-86,0 0 1,-1-1 0,1 1 0,0 0-1,0 0 1,0 0 0,1 0-1,-1 0 1,1 0 0,-1 1 0,1-1-1,-1 1 1,1-1 0,0 1-1,0-1 1,1 1 0,-1 0 0,0-1-1,1 1 1,0 0 0,-1-1-1,1 1 1,0 0 0,0 0 0,1-1-1,-1 1 1,2 4 0,10 18-4099,15-2-1746</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6:46.704"/>
    </inkml:context>
    <inkml:brush xml:id="br0">
      <inkml:brushProperty name="width" value="0.025" units="cm"/>
      <inkml:brushProperty name="height" value="0.025" units="cm"/>
    </inkml:brush>
  </inkml:definitions>
  <inkml:trace contextRef="#ctx0" brushRef="#br0">283 0 14029,'0'0'11051,"-55"79"-8937,14-30-160,-1 10-513,-3 0-640,4-6-641,13-5-96,7-11-32,12-10-801,9-13-992,5-7-1090,11-7-288,0-4-865,-2-14-3971</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6:47.030"/>
    </inkml:context>
    <inkml:brush xml:id="br0">
      <inkml:brushProperty name="width" value="0.025" units="cm"/>
      <inkml:brushProperty name="height" value="0.025" units="cm"/>
    </inkml:brush>
  </inkml:definitions>
  <inkml:trace contextRef="#ctx0" brushRef="#br0">285 60 13549,'-9'-8'2728,"2"2"-2250,0 1 0,-1-1 0,1 2 0,-1-1 1,0 1-1,0 0 0,-1 1 0,-12-4 0,15 6-337,1 0 0,-1 0 1,1 0-1,-1 1 0,0-1 0,1 1 0,-1 1 0,1-1 0,-1 1 0,1 0 1,-1 1-1,1-1 0,-1 1 0,1 0 0,0 0 0,0 1 0,-9 4 1,5 0-58,0 1 0,0-1 0,0 1 0,1 1 0,-9 11 1,14-16-55,0-1 0,1 0 0,0 1 0,0-1 0,0 1 1,0 0-1,0 0 0,1-1 0,0 1 0,0 0 1,0 0-1,0 1 0,0-1 0,1 0 0,0 0 0,0 0 1,0 0-1,1 6 0,0-8-24,-1-1 0,1 0 0,0 1 0,-1-1 0,1 0 0,0 0 0,0 0 0,0 0 0,0 0 0,0 0 0,1 0 0,-1 0 0,0 0 0,0-1 0,0 1 0,1 0 0,-1-1 0,0 1 0,1-1 0,-1 1 0,1-1 0,-1 0 0,1 1 1,-1-1-1,2 0 0,42 0 200,-35 0-153,9-2-36,1-1 0,-1-1 0,1 0 0,-1-1 0,0-2 0,-1 1 0,0-2 0,0-1-1,0 0 1,-1-1 0,31-24 0,-45 31-8,0 0 0,0 1 0,0-1 0,-1 0 0,1-1 0,-1 1 0,0 0 0,0-1 0,0 1 0,0-1 0,-1 0 0,1 1-1,1-7 1,-3 9-5,0 0-1,0 0 0,0 0 0,0 0 1,0 0-1,0 0 0,-1 0 0,1 0 1,0 0-1,0 0 0,-1 0 0,1 0 1,0 1-1,-1-1 0,1 0 0,-1 0 1,0 0-1,1 0 0,-1 1 0,-1-3 1,0 2-12,0 0 1,0 0-1,0 0 1,0 0-1,0 0 1,0 0-1,0 1 1,0-1-1,0 0 1,-1 1-1,1 0 1,-5-1-1,0 2-41,-1-1 0,0 1 0,1 0 0,-1 1-1,0 0 1,1 0 0,0 0 0,-1 1 0,1 0 0,0 1-1,1-1 1,-1 1 0,1 1 0,-1-1 0,1 1-1,0 0 1,1 1 0,0-1 0,-9 12 0,10-11-176,0 0 1,0 0-1,0 0 0,1 1 1,0 0-1,0-1 0,1 1 1,0 0-1,-2 12 0,3-14-230,1 1-1,0 0 0,0-1 1,0 1-1,0-1 0,1 1 1,0-1-1,0 1 0,1-1 1,0 0-1,0 0 0,0 1 1,4 6-1,20 20-6233</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6:47.391"/>
    </inkml:context>
    <inkml:brush xml:id="br0">
      <inkml:brushProperty name="width" value="0.025" units="cm"/>
      <inkml:brushProperty name="height" value="0.025" units="cm"/>
    </inkml:brush>
  </inkml:definitions>
  <inkml:trace contextRef="#ctx0" brushRef="#br0">121 3 10730,'0'0'6855,"-11"11"-4031,2-2-2358,-52 58 1901,56-61-2046,1 0 1,-1 0 0,1 0 0,1 1 0,-1-1-1,1 1 1,1 0 0,-1 0 0,1 0-1,0 0 1,-1 9 0,3-15-309,0 0 1,0 0-1,0 0 0,0 0 1,0-1-1,0 1 0,1 0 1,-1 0-1,0 0 0,0 0 0,1-1 1,-1 1-1,0 0 0,1 0 1,-1 0-1,1-1 0,-1 1 1,1 0-1,0-1 0,-1 1 1,1 0-1,-1-1 0,1 1 1,0-1-1,0 1 0,-1-1 1,1 0-1,0 1 0,1 0 1,33 0 290,-25-2-238,-1-1 0,0 0 0,1-1 0,-1 0 0,10-6 0,-10 3-13,0 0 0,-1 0 0,0-1 0,0-1 0,0 1 0,-1-1 0,0 0 0,6-11 0,-11 17-6,-1-1 0,1 0 0,-1 0 0,1-1 0,-1 1 0,0 0 0,0 0 0,0 0 1,-1-1-1,1 1 0,-1-1 0,0-5 0,0 7-17,-1 0 1,1 0-1,-1-1 0,0 1 1,1 0-1,-1 0 0,0 0 1,0 1-1,-1-1 0,1 0 1,0 0-1,-1 1 0,1-1 0,-1 0 1,1 1-1,-1 0 0,0-1 1,0 1-1,1 0 0,-1 0 1,-4-2-1,-2-1-90,-1 1 0,0 0 0,0 0 0,0 1 0,0 0 0,0 1-1,-14-1 1,-13 5-5032,30 0-973</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6:47.917"/>
    </inkml:context>
    <inkml:brush xml:id="br0">
      <inkml:brushProperty name="width" value="0.025" units="cm"/>
      <inkml:brushProperty name="height" value="0.025" units="cm"/>
    </inkml:brush>
  </inkml:definitions>
  <inkml:trace contextRef="#ctx0" brushRef="#br0">0 208 13132,'12'-11'1864,"11"-10"-979,1 1 0,0 2 0,2 0 1,0 2-1,38-18 0,-28 19-547,1 3 0,1 1 0,0 1 0,0 2-1,1 2 1,52-1 0,-83 6-321,0 1-1,1 0 0,-1 1 1,0 0-1,13 3 1,-19-4-18,-1 1 0,0-1 0,1 1 0,-1-1 0,0 1 1,1 0-1,-1 0 0,0-1 0,0 1 0,0 0 0,0 0 0,0 0 0,0 0 1,0 0-1,0 0 0,0 0 0,-1 1 0,1-1 0,0 0 0,-1 0 1,1 1-1,-1-1 0,1 0 0,-1 1 0,1-1 0,-1 1 0,0-1 1,0 0-1,0 1 0,0-1 0,0 1 0,0-1 0,0 0 0,0 1 1,-1-1-1,1 1 0,-1-1 0,1 0 0,-1 2 0,-2 5 152,-1-1 0,1 1 0,-1-1 0,0 0-1,-1 0 1,0 0 0,0-1 0,0 0 0,-7 7 0,-63 49 1599,53-45-1357,-85 59 1188,61-45-471,-76 67 0,119-95-1088,0-1 0,1 1 0,-1-1 0,1 1 0,-1 0 0,1 0 1,0 0-1,0 0 0,0 0 0,1 1 0,-1-1 0,1 0 1,0 1-1,0-1 0,0 1 0,-1 6 0,3-8-24,-1 0 1,1 0-1,0 0 0,0 0 0,0 0 1,0 0-1,0 0 0,1 0 0,-1-1 1,0 1-1,1 0 0,-1-1 0,1 1 1,0-1-1,-1 0 0,1 0 0,0 1 1,0-1-1,0 0 0,0 0 0,0-1 0,0 1 1,0 0-1,0-1 0,0 1 0,1-1 1,-1 0-1,3 0 0,29 6-261,0-1-1,45-1 1,21-4-3649,-55-1 372,24 1-5311</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6:48.262"/>
    </inkml:context>
    <inkml:brush xml:id="br0">
      <inkml:brushProperty name="width" value="0.025" units="cm"/>
      <inkml:brushProperty name="height" value="0.025" units="cm"/>
    </inkml:brush>
  </inkml:definitions>
  <inkml:trace contextRef="#ctx0" brushRef="#br0">1 0 20884,'0'0'4324,"96"16"-14093</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9.363"/>
    </inkml:context>
    <inkml:brush xml:id="br0">
      <inkml:brushProperty name="width" value="0.025" units="cm"/>
      <inkml:brushProperty name="height" value="0.025" units="cm"/>
    </inkml:brush>
  </inkml:definitions>
  <inkml:trace contextRef="#ctx0" brushRef="#br0">87 1 18481,'-6'9'2760,"-5"8"-1612,0 1-1,2 0 0,0 0 0,1 1 0,1 0 0,1 0 1,0 1-1,-5 38 0,10-41-962,0 0 0,1 1 0,0-1-1,1 0 1,2 0 0,3 17 0,-6-31-201,1 0 0,0 0 1,0 0-1,0 0 0,0 0 0,0 0 0,0 0 1,1 0-1,0 0 0,-1-1 0,1 1 0,0-1 1,0 1-1,1-1 0,-1 0 0,0 0 0,1 0 1,-1 0-1,1 0 0,0 0 0,0-1 0,-1 1 1,1-1-1,0 0 0,0 0 0,0 0 0,1 0 1,-1 0-1,0-1 0,0 1 0,0-1 0,1 0 0,-1 0 1,0 0-1,0-1 0,0 1 0,0-1 0,1 0 1,4-1-1,-2-1-121,1 0 0,-1 0 0,0 0 0,0-1 0,0 0 0,8-7 1,-10 7 82,0 1 1,-1 0 0,1 0 0,1 0-1,-1 0 1,0 1 0,1 0 0,-1 0 0,1 0-1,-1 0 1,1 1 0,0-1 0,0 1 0,0 1-1,6-1 1,-11 1 53,1 1 0,0 0 0,-1 0 0,1 0 0,0-1 0,-1 1 0,1 0-1,-1 0 1,0 0 0,1 0 0,-1 0 0,0 0 0,1 0 0,-1 0 0,0 0 0,0 0 0,0 0 0,0 0 0,0 0 0,0 0-1,0 0 1,0 0 0,-1 0 0,1 0 0,0 0 0,0 0 0,-2 2 0,-6 31 253,-6-4-142,10-23-110,0-1 0,1 1-1,0-1 1,1 1 0,0 0-1,0 0 1,0 0 0,0 8-1,34-27-202,-12 5 119,0 0 1,0 2-1,1 0 1,0 1-1,40-2 1,-30 3-226,52-11 0,-69 6-3889,-10-7-7509,-4 6-455</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04.852"/>
    </inkml:context>
    <inkml:brush xml:id="br0">
      <inkml:brushProperty name="width" value="0.025" units="cm"/>
      <inkml:brushProperty name="height" value="0.025" units="cm"/>
    </inkml:brush>
  </inkml:definitions>
  <inkml:trace contextRef="#ctx0" brushRef="#br0">1 395 16400,'0'0'9806,"11"-6"-8327,74-47-438,151-123 0,-34 23-1143,-202 152 100,0 1 0,0-1-1,0 1 1,1 0-1,-1-1 1,0 1-1,0 0 1,1-1 0,-1 1-1,0 0 1,1-1-1,-1 1 1,0 0-1,1 0 1,-1 0 0,1-1-1,-1 1 1,0 0-1,1 0 1,-1 0 0,1 0-1,-1 0 1,0 0-1,1-1 1,-1 1-1,1 0 1,-1 0 0,1 0-1,-1 1 1,0-1-1,1 0 1,-1 0-1,1 0 1,-1 0 0,1 0-1,-1 0 1,0 1-1,1-1 1,-1 0-1,0 0 1,1 0 0,-1 1-1,0-1 1,1 1-1,-6 23 37,-26 41 380,28-60-320,-36 67 671,10-20-262,2 1 0,-26 72 0,51-119-493,1-1 0,-1 0-1,1 0 1,0 1 0,0-1 0,1 1-1,-1-1 1,1 1 0,0-1 0,2 8-1,-2-12-75,1 0 0,-1 0-1,0 0 1,1 0 0,-1 0-1,1 0 1,-1 0 0,1 0-1,0 0 1,-1 0-1,1-1 1,0 1 0,0 0-1,-1 0 1,1-1 0,0 1-1,0-1 1,0 1-1,0-1 1,0 1 0,2 0-1,-1-1-240,1 1 0,0-1-1,-1 0 1,1 0-1,0 0 1,-1 0-1,1-1 1,-1 1 0,1-1-1,0 0 1,-1 1-1,4-3 1,29-19-7007,0-11-4195</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05.181"/>
    </inkml:context>
    <inkml:brush xml:id="br0">
      <inkml:brushProperty name="width" value="0.025" units="cm"/>
      <inkml:brushProperty name="height" value="0.025" units="cm"/>
    </inkml:brush>
  </inkml:definitions>
  <inkml:trace contextRef="#ctx0" brushRef="#br0">45 23 9097,'0'0'20083,"-44"47"-17457,52-47-2594,14-7-128,2-7-1826,-1-8-3299,-4-5-5317</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05.989"/>
    </inkml:context>
    <inkml:brush xml:id="br0">
      <inkml:brushProperty name="width" value="0.025" units="cm"/>
      <inkml:brushProperty name="height" value="0.025" units="cm"/>
    </inkml:brush>
  </inkml:definitions>
  <inkml:trace contextRef="#ctx0" brushRef="#br0">201 6 14446,'0'0'2978,"9"-2"-1648,-1 0-1048,0 1 0,0 0 1,0 1-1,0 0 0,1 0 1,-1 1-1,0 0 0,0 0 1,0 1-1,0 0 0,0 1 1,-1 0-1,1 0 1,-1 0-1,1 1 0,-1 0 1,12 9-1,-9-4-166,-1 0 1,0 0-1,-1 1 1,0 0 0,0 0-1,-1 1 1,0 0-1,-1 0 1,0 0-1,-1 1 1,-1 0-1,0 0 1,0 1-1,-1-1 1,0 1-1,-1-1 1,-1 1-1,0 0 1,-1 0-1,-2 18 1,0 0-33,-2 0 1,-1-1-1,-2 0 1,-1 0-1,-1 0 1,-2-1-1,-18 38 1,7-25-13,-2-1 0,-2-1 0,-31 37 0,38-54-297,0-1 1,-2-2 0,0 0 0,-2-1 0,0-1 0,-28 17 0,46-33-440,1 1 0,-1-1 0,0 0 0,0 0 0,0-1 0,0 1 0,0-1 0,0 0 1,0 0-1,-10-1 0,-6 0-7557</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09.645"/>
    </inkml:context>
    <inkml:brush xml:id="br0">
      <inkml:brushProperty name="width" value="0.025" units="cm"/>
      <inkml:brushProperty name="height" value="0.025" units="cm"/>
    </inkml:brush>
  </inkml:definitions>
  <inkml:trace contextRef="#ctx0" brushRef="#br0">102 91 19474,'-1'8'4192,"-7"7"-2973,0 5-1168,-21 84 525,-26 189 1,55-282 69,3-11-231,9-23-70,13-41-155,-13 21-110,-3-1 0,-1 0 0,-2 0 0,0-86 0,-25 212-651,18-69 569,0-6 45,0 0 0,1 1 0,0-1 0,0 1 0,2 8 0,-2-15-25,1 0 0,-1 0-1,0 0 1,0 0-1,1 0 1,-1 0 0,1 0-1,-1 0 1,1 0 0,-1 0-1,1 0 1,0 0-1,-1-1 1,1 1 0,0 0-1,0 0 1,0-1 0,-1 1-1,1-1 1,0 1-1,0-1 1,0 1 0,0-1-1,0 1 1,0-1 0,0 0-1,0 1 1,0-1 0,0 0-1,0 0 1,1 0-1,-1 0 1,0 0 0,0 0-1,0 0 1,0 0 0,0 0-1,0-1 1,0 1-1,0 0 1,0-1 0,2 0-1,4-2 130,-1 0-1,1-1 1,0 0-1,-1 0 1,0 0 0,0-1-1,0 1 1,-1-2-1,8-7 1,43-58 436,-48 60-582,12-20 77,-2-1 0,26-58-1,-30 60-16,-17 97-648,-11 0 649,6-41-71,2 0 0,1 1 0,2-1 0,0 1 0,2 0 1,2 31-1,-1-56-72,0-1 0,1 1 0,-1-1 0,1 1 0,-1-1 0,1 1 0,0-1 1,-1 0-1,1 1 0,0-1 0,0 0 0,0 1 0,0-1 0,0 0 0,0 0 0,1 0 1,-1 0-1,0 0 0,0 0 0,1 0 0,-1-1 0,1 1 0,-1 0 0,0-1 0,1 1 1,0-1-1,-1 0 0,3 1 0,1 0-676,0-1 0,0 0 0,0 1-1,1-2 1,-1 1 0,0-1 0,7-1 0,17-9-5494</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10.049"/>
    </inkml:context>
    <inkml:brush xml:id="br0">
      <inkml:brushProperty name="width" value="0.025" units="cm"/>
      <inkml:brushProperty name="height" value="0.025" units="cm"/>
    </inkml:brush>
  </inkml:definitions>
  <inkml:trace contextRef="#ctx0" brushRef="#br0">121 1 21845,'-9'7'2466,"-2"0"-1831,-49 39 2921,57-43-3377,-1 0 1,0 1-1,1 0 1,0-1 0,0 1-1,0 1 1,0-1-1,1 0 1,0 0 0,0 1-1,0 0 1,0-1-1,-2 10 1,4-14-199,0 1 0,0 0 1,0-1-1,0 1 0,0 0 0,0-1 0,0 1 1,0 0-1,0-1 0,1 1 0,-1 0 0,0-1 0,0 1 1,0-1-1,1 1 0,-1 0 0,0-1 0,1 1 1,-1-1-1,1 1 0,-1-1 0,1 1 0,-1-1 0,1 1 1,-1-1-1,1 1 0,-1-1 0,1 0 0,0 1 1,24 1-528,23-18-255,8-26-1490,-46 33 1988,1 0 0,1 0 1,13-7-1,-24 15 319,-1 1-1,0 0 1,1 0 0,-1 0-1,0 0 1,1 0 0,-1 0 0,0 0-1,1 0 1,-1 0 0,1 0-1,-1 0 1,0 0 0,1 0-1,-1 0 1,0 0 0,1 0 0,-1 1-1,0-1 1,1 0 0,-1 0-1,0 0 1,1 1 0,-1-1-1,0 0 1,0 0 0,1 1 0,-1-1-1,0 0 1,0 0 0,1 1-1,-1-1 1,0 0 0,0 1-1,0-1 1,0 0 0,0 1 0,1-1-1,-1 0 1,0 1 0,0-1-1,0 0 1,0 1 0,0-1-1,0 0 1,0 1 0,0 0 0,3 29 552,-3-26-521,0-1 0,0 1-1,1-1 1,-1 1-1,1-1 1,-1 1 0,1-1-1,0 0 1,2 4-1,-1-6-31,-1 0-1,0 0 1,1 0-1,-1-1 0,1 1 1,0 0-1,-1-1 1,1 0-1,-1 1 1,1-1-1,0 0 0,-1 0 1,1 0-1,0 0 1,-1 0-1,1 0 1,0 0-1,-1 0 0,1-1 1,-1 1-1,1-1 1,0 1-1,-1-1 1,1 0-1,-1 0 0,2-1 1,43-27 266,-38 23-274,-1 0 26,52-32-862,-54 36 771,-1-1 0,1 1 1,-1 1-1,1-1 0,0 1 0,0-1 1,0 1-1,0 0 0,0 1 0,0 0 1,7 0-1,-11 0 56,1 0 1,-1 1 0,0 0-1,0-1 1,0 1-1,0 0 1,0-1-1,0 1 1,0 0 0,-1 0-1,1 0 1,0 0-1,0 0 1,-1 0-1,1 0 1,0 0 0,-1 0-1,1 0 1,-1 0-1,1 0 1,-1 0-1,0 1 1,1-1 0,-1 0-1,0 0 1,0 0-1,0 1 1,0 0-1,0 49 682,0-24-571,0-27-225,0 1 0,0-1 0,0 1 0,1-1 0,-1 1 0,0 0 0,0-1 0,1 1 0,-1-1-1,0 1 1,1-1 0,-1 1 0,0-1 0,1 1 0,-1-1 0,1 0 0,-1 1 0,1-1 0,-1 0 0,1 1 0,-1-1 0,1 0 0,-1 1-1,1-1 1,-1 0 0,1 0 0,-1 0 0,1 1 0,1-1 0,11-4-7394,-1-11-6391</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11.438"/>
    </inkml:context>
    <inkml:brush xml:id="br0">
      <inkml:brushProperty name="width" value="0.025" units="cm"/>
      <inkml:brushProperty name="height" value="0.025" units="cm"/>
    </inkml:brush>
  </inkml:definitions>
  <inkml:trace contextRef="#ctx0" brushRef="#br0">181 319 14606,'0'0'10677,"-12"2"-9722,8-2-902,-1 1 1,0-1 0,-1 1 1,1 0-1,0 0 0,0 1 1,0-1-1,0 1 0,0 0 1,0 1-1,1-1 0,-1 1 1,1 0-1,-1 0 0,1 0 1,0 1-1,0-1 0,-4 6 0,-1 2 75,0 0 0,1 1-1,0 0 1,0 1 0,2-1-1,0 1 1,0 1 0,1-1-1,-5 23 1,10-36-127,-1 1-1,1-1 1,0 1-1,0-1 1,0 1-1,0-1 1,0 1-1,0-1 1,0 1-1,0 0 1,0-1-1,0 1 1,0-1-1,1 1 1,-1-1 0,0 1-1,0-1 1,0 1-1,1-1 1,-1 1-1,0-1 1,0 1-1,1-1 1,-1 0-1,1 1 1,-1-1-1,0 0 1,1 1-1,-1-1 1,1 0-1,-1 1 1,1-1 0,-1 0-1,1 0 1,-1 1-1,1-1 1,-1 0-1,1 0 1,-1 0-1,1 0 1,-1 0-1,1 0 1,-1 0-1,1 0 1,-1 0-1,1 0 1,-1 0 0,1 0-1,0 0 1,0 0-1,29-13 135,-12 0-90,-1-1 0,0-1 1,-1 0-1,-1-1 1,0 0-1,13-21 1,-6 5-8,-1-1 0,27-58 1,-44 83-16,1-1 19,-1 0 0,0-1 0,0 0 0,-1 0 0,0 0 0,-1 0 0,2-17 0,-20 55 64,-45 114 536,54-123-457,1 1 1,1 0-1,1 0 0,1 0 1,-2 31-1,5-49-180,0-1 0,0 1-1,0 0 1,0-1-1,0 1 1,1-1-1,-1 1 1,0-1 0,1 1-1,-1-1 1,1 1-1,-1-1 1,1 1-1,0-1 1,0 0-1,-1 1 1,1-1 0,0 0-1,0 0 1,1 1-1,-1-1 1,0 0-1,0 0 1,2 1 0,-1-1-2,0-1-1,1 1 1,-1 0 0,1-1 0,-1 1 0,1-1 0,-1 0 0,1 0 0,-1 0 0,1 0 0,-1 0 0,1-1 0,3 0 0,5-3-149,-1 1 0,1-1-1,-1-1 1,0 0 0,-1 0 0,10-7-1,-3 0-1147,0 0-1,-1-1 1,-1-1-1,22-27 1,-30 33 142,0 0 1,-1 0 0,1-1 0,-2 0 0,1 0 0,-2 0-1,1 0 1,-1-1 0,0 1 0,-1-1 0,2-13-1,-4 22 1143,0 0-1,0 0 0,0 0 1,1 0-1,-1 0 1,0 0-1,0 0 0,0 0 1,-1 0-1,1 0 0,0 0 1,0 0-1,0 0 0,-1 0 1,1 0-1,-1 0 0,1 0 1,0 0-1,-1 1 0,0-1 1,1 0-1,-1 0 0,1 0 1,-1 1-1,-1-2 0,1 2 133,0 0-1,0 0 0,0 0 0,0 0 1,0 0-1,0 0 0,0 0 0,0 0 1,0 1-1,0-1 0,0 0 1,0 1-1,0-1 0,0 1 0,0-1 1,0 1-1,0-1 0,-1 2 0,-38 36 4546,34-31-4199,-49 65 3135,50-64-2886,0-1 0,1 1 0,0 0 0,0 0 0,1 1 0,0-1 0,-3 15 1,6-22-705,0-1 0,0 0 0,0 1 0,0-1 0,1 1 0,-1-1 0,0 0 0,0 1 0,1-1 0,-1 0 0,0 1 0,1-1 0,-1 0 0,1 1 0,-1-1 0,0 0 0,1 0 0,-1 1 0,1-1 0,-1 0 0,0 0 0,1 0 0,-1 0 0,1 0 0,-1 1 0,1-1 0,-1 0 0,1 0 0,-1 0 0,0 0 0,1 0 0,-1 0 0,1-1 0,-1 1 0,1 0 0,-1 0 0,1 0 0,-1-1 0,22-2 13,51-21 382,-56 16-400,1 2 0,0 1 0,0 0 0,0 1 1,0 1-1,23-1 0,-40 4 17,0 0-1,0 0 1,0 0 0,0 0 0,0 0 0,0 0-1,0 0 1,0 1 0,0-1 0,0 0 0,0 1-1,0-1 1,-1 1 0,1-1 0,0 1 0,0-1-1,0 1 1,-1 0 0,1-1 0,0 1 0,0 0-1,-1-1 1,1 1 0,-1 0 0,1 0-1,-1 0 1,1 0 0,-1 0 0,1 1 0,2 32 1698,-2-14-1030,-2-33-388,1 1-1,0-1 0,1 1 1,3-15-1,1-22-589,-5 47 205,1 1 0,-1-1 0,1 0 0,-1 0 0,1 1 0,-1-1 0,1 1 0,0-1-1,0 0 1,0 1 0,0-1 0,0 1 0,0 0 0,0-1 0,0 1 0,1 0 0,-1 0-1,0 0 1,1 0 0,2-2 0,39-17-280,-15 9 349,0-4 37,-1-2 0,-1-1 0,36-31-1,-51 40 7,-1-1-1,-1 0 0,1 0 0,-2-1 0,1-1 0,-2 1 0,1-1 0,-2-1 0,1 1 0,5-18 0,-43 78-203,18-17 237,1 1 0,2 0 1,1 0-1,1 0 1,2 1-1,2 1 1,1-1-1,1 0 1,2 1-1,6 50 1,-2-62-49,2 0 0,0-1 1,19 41-1,-17-46 62,-1 0-1,-1 1 0,0 0 1,-1 0-1,-1 0 1,-1 1-1,2 25 0,-5-43-74,0 1-1,0-1 0,1 1 1,-1 0-1,0-1 0,0 1 1,0-1-1,0 1 0,-1 0 1,1-1-1,0 1 0,0-1 1,0 1-1,0 0 0,-1-1 1,1 1-1,0-1 0,0 1 1,-1-1-1,1 1 0,0-1 1,-1 1-1,1-1 0,-1 1 1,1-1-1,-1 1 0,1-1 1,-1 0-1,1 1 0,-1-1 1,1 0-1,-1 0 0,1 1 1,-1-1-1,1 0 0,-1 0 1,0 0-1,1 1 0,-1-1 1,1 0-1,-1 0 0,0 0 1,1 0-1,-1 0 0,0 0 1,1-1-1,-1 1 0,1 0 1,-1 0-1,0 0 0,1 0 1,-1-1-1,1 1 0,-1 0 1,0-1-1,-2-1 14,0 1 0,-1-1 0,1 0 0,0 0 0,1-1 0,-1 1 0,0-1 0,-4-4 0,-6-11-60,0-2 0,2 1 0,0-1 0,1-1 0,1 0 0,1 0 0,1-1-1,0 0 1,2 0 0,1-1 0,0 0 0,1-23 0,3 43-46,0 0 1,0-1-1,0 1 0,0 0 0,1 0 1,0 0-1,-1 0 0,1 0 0,0 0 1,1 0-1,-1 0 0,0 1 0,1-1 1,0 0-1,-1 1 0,1-1 0,0 1 1,0-1-1,1 1 0,-1 0 0,4-3 1,2 1-1302,0 0 1,0 0-1,0 1 0,0 0 1,0 0-1,16-2 1,10 0-7950</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12.201"/>
    </inkml:context>
    <inkml:brush xml:id="br0">
      <inkml:brushProperty name="width" value="0.025" units="cm"/>
      <inkml:brushProperty name="height" value="0.025" units="cm"/>
    </inkml:brush>
  </inkml:definitions>
  <inkml:trace contextRef="#ctx0" brushRef="#br0">145 27 14574,'0'-1'250,"0"0"0,0 0 0,0 0 0,0 0 1,0 0-1,0 0 0,0 0 0,0 0 0,-1 0 1,1 0-1,0 0 0,-1 0 0,1 0 0,-1 0 0,1 0 1,-1 1-1,1-1 0,-1 0 0,0 0 0,1 1 0,-1-1 1,0 0-1,0 0 0,1 1 0,-1-1 0,0 1 1,-1-1-1,0 0 23,0 1 1,0-1-1,0 1 1,0 0-1,0 0 1,0 0 0,-1 0-1,1 0 1,0 0-1,0 1 1,0-1-1,-3 1 1,-1 1 31,-1 1-1,1-1 1,0 1 0,0 0 0,0 1-1,0 0 1,-7 5 0,10-6-187,-27 28 729,29-30-823,0 1 0,0-1 0,0 0 0,0 0 0,0 1 0,0-1 0,0 1 0,1-1 1,-1 1-1,0-1 0,1 1 0,-1-1 0,1 1 0,0-1 0,-1 1 0,1 0 0,0-1 0,0 1 0,0 0 0,0-1 0,0 3 0,3-4-25,-1 1 0,0 0-1,0-1 1,1 1 0,-1-1-1,0 0 1,1 0 0,-1 0-1,0 0 1,1 0 0,1-1-1,3 1 29,28-1 54,-24-1-79,1 2 1,0 0 0,0 0-1,0 1 1,0 0-1,0 1 1,20 6 0,-31-8-8,0 1 1,0-1 0,0 0-1,0 1 1,0-1 0,0 1-1,0 0 1,0-1 0,-1 1-1,1 0 1,0 0 0,0 0-1,0-1 1,-1 1 0,1 0 0,0 0-1,-1 0 1,1 0 0,-1 0-1,1 0 1,-1 0 0,0 0-1,1 0 1,-1 1 0,0-1-1,0 0 1,1 2 0,-2 0 7,1 0 0,-1-1 1,0 1-1,0 0 0,0-1 1,0 1-1,0-1 0,-1 1 1,1-1-1,-1 0 0,-1 3 1,-6 5 87,0 0 0,-1-1 0,-16 13 0,-97 60 816,143-94-1133,155-99-5335,-143 88 3978,-1-1 0,0-2 1,38-42-1,-57 49 1626,-1 3 1819,-14 26 4107,-4 11-5085,-7 14 385,-11 42 1,22-67-1156,1 0 1,0 0 0,1 1-1,0-1 1,1 1 0,0-1 0,0 1-1,1-1 1,3 12 0,-4-20-104,1-1 0,-1 0 0,1 1 0,-1-1 0,1 0 0,-1 0 0,1 1 0,0-1 0,0 0 0,0 0 0,-1 0 0,1 0 0,0 0 0,0 0 0,1 0 0,-1 0 0,0 0 1,0-1-1,0 1 0,0 0 0,1-1 0,-1 1 0,0-1 0,1 1 0,-1-1 0,0 0 0,1 0 0,-1 1 0,1-1 0,-1 0 0,0 0 0,1 0 0,-1 0 0,0-1 0,1 1 0,-1 0 0,3-1 0,0-1 6,0 1 0,0 0-1,0-1 1,0 0 0,0 0-1,0 0 1,-1 0-1,1-1 1,-1 1 0,0-1-1,5-4 1,-2-1-392,0 0-1,0 0 1,-1-1-1,5-11 1,-4 7-1024,-2 1 0,0-1 0,0 0 0,-1 0 0,1-16 0,1-24-4847</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12.592"/>
    </inkml:context>
    <inkml:brush xml:id="br0">
      <inkml:brushProperty name="width" value="0.025" units="cm"/>
      <inkml:brushProperty name="height" value="0.025" units="cm"/>
    </inkml:brush>
  </inkml:definitions>
  <inkml:trace contextRef="#ctx0" brushRef="#br0">16 0 16015,'0'0'12940,"-15"58"-12972,38-47-1249,3 1-2562,3-6-2307,3-1-6951</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12.938"/>
    </inkml:context>
    <inkml:brush xml:id="br0">
      <inkml:brushProperty name="width" value="0.025" units="cm"/>
      <inkml:brushProperty name="height" value="0.025" units="cm"/>
    </inkml:brush>
  </inkml:definitions>
  <inkml:trace contextRef="#ctx0" brushRef="#br0">81 299 17136,'-6'9'3294,"4"-6"-3050,-48 82 6101,46-77-6020,1-1-1,0 0 0,0 1 0,0 0 0,1 0 0,0 0 0,1 0 1,0 0-1,0 0 0,1 0 0,1 11 0,-1-18-323,0 0 0,0 0 0,0-1 0,1 1 0,-1 0 0,0-1 0,1 1 0,-1 0 0,0-1-1,1 1 1,-1-1 0,1 1 0,-1 0 0,1-1 0,-1 1 0,1-1 0,0 0 0,-1 1 0,1-1 0,0 1 0,-1-1 0,1 0 0,0 1-1,-1-1 1,1 0 0,0 0 0,0 1 0,28-3 77,22-17 69,-36 8-159,0 0-1,-1 0 1,0-2-1,-1 0 1,-1 0-1,0-1 0,-1-1 1,0 0-1,-1 0 1,-1-1-1,9-18 1,-9 11-28,0 1 0,-2-2 0,0 1 0,-2-1 0,0 0 0,-2 0 0,1-44 0,-3 64 36,-2 0-1,1 0 0,0 0 0,-1 0 0,1 0 0,-1 0 0,0 0 1,-1 1-1,1-1 0,-1 0 0,1 1 0,-1-1 0,0 1 1,0 0-1,-1-1 0,1 1 0,-1 0 0,-3-3 0,4 5 3,0-1-1,0 1 1,0 0-1,0 0 1,-1 1-1,1-1 0,0 0 1,0 1-1,-1-1 1,1 1-1,0 0 1,0 0-1,-1 0 1,1 0-1,0 0 1,-1 0-1,1 1 0,0-1 1,-1 1-1,1 0 1,0-1-1,0 1 1,0 0-1,0 0 1,0 0-1,0 1 0,0-1 1,0 0-1,0 1 1,0-1-1,1 1 1,-2 2-1,-5 3-68,0 1 0,0 0 0,1 0 0,1 1 0,0 0 0,0 0 0,0 1 0,1 0 0,1-1 0,-1 2-1,-2 11 1,5-16 0,1 1-1,0-1 0,0 1 0,0-1 0,1 1 0,-1 0 0,2-1 0,-1 1 1,1-1-1,0 1 0,0-1 0,1 1 0,0-1 0,0 0 0,1 1 1,-1-1-1,1 0 0,1-1 0,5 10 0,44 46-3851,-4-6-4678,-35-38 1549</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13.966"/>
    </inkml:context>
    <inkml:brush xml:id="br0">
      <inkml:brushProperty name="width" value="0.025" units="cm"/>
      <inkml:brushProperty name="height" value="0.025" units="cm"/>
    </inkml:brush>
  </inkml:definitions>
  <inkml:trace contextRef="#ctx0" brushRef="#br0">29 198 12236,'-13'2'7737,"16"3"-4019,22 2-1726,-17-8-1827,0-1 0,-1 0 0,1 0 0,-1 0 0,0-1 0,0 0 0,0 0 0,0-1 0,-1 0 1,1 0-1,-1 0 0,0-1 0,0 0 0,0 0 0,8-10 0,-9 10-134,0-1 0,-1 1 0,1-1 1,-1 0-1,0 0 0,-1 0 0,1 0 0,-1-1 0,-1 0 1,1 1-1,-1-1 0,0 0 0,0 0 0,-1 0 1,0 0-1,0-14 0,-1 20-29,-1-1 0,1 1 0,-1 0 1,1-1-1,-1 1 0,1 0 0,-1 0 0,1 0 0,-1 0 1,0-1-1,0 1 0,0 0 0,0 0 0,0 0 0,0 1 1,0-1-1,0 0 0,0 0 0,0 0 0,0 1 0,0-1 1,-1 1-1,1-1 0,0 1 0,0-1 0,-1 1 0,1 0 1,0 0-1,-1-1 0,1 1 0,0 0 0,-1 0 0,1 0 1,0 1-1,-1-1 0,1 0 0,0 0 0,-3 1 0,-1 0-31,-1 1 0,1-1 0,-1 1-1,1 0 1,0 0 0,-1 1 0,-8 5-1,3 1 4,0 1 0,0 0-1,1 0 1,1 1-1,0 1 1,-14 22 0,18-26 19,1 0 1,0 0-1,0 0 1,1 1 0,0-1-1,0 1 1,1 0-1,0 0 1,0 0 0,1 0-1,1 18 1,0-26 1,0 1 0,0-1 1,0 1-1,1-1 0,-1 1 0,1-1 0,-1 1 1,1-1-1,-1 0 0,1 1 0,0-1 0,0 0 1,0 1-1,0-1 0,0 0 0,0 0 0,0 0 1,0 0-1,0 0 0,1 0 0,-1 0 1,0 0-1,1 0 0,1 1 0,1-1 6,0 0 0,1 0 0,-1 0 0,0-1 0,0 0 0,0 1 0,1-1 0,-1 0 0,5-2 0,5 0 43,0-1 1,-1 0-1,1-1 1,23-11-1,-3-2-28,-1-3 0,-1 0 0,-1-2 0,32-29 0,-48 43-78,-7 14 118,-5 33 245,-4-35-285,1-1 0,0 1 0,-1-1 1,1 1-1,1 0 0,-1-1 0,0 1 1,1-1-1,0 1 0,0-1 0,0 1 1,0-1-1,0 1 0,1-1 0,0 0 1,-1 0-1,4 3 0,-1-4 3,0 0-1,1-1 0,-1 0 1,1 0-1,0 0 1,-1 0-1,1-1 0,0 0 1,-1 0-1,1 0 1,0-1-1,-1 1 0,1-1 1,0 0-1,-1-1 1,1 1-1,-1-1 0,0 0 1,1 0-1,4-3 1,12-7-1041,-1 0 1,30-26-1,-42 32 145,44-34-8647,-32 25 107</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6:59.704"/>
    </inkml:context>
    <inkml:brush xml:id="br0">
      <inkml:brushProperty name="width" value="0.025" units="cm"/>
      <inkml:brushProperty name="height" value="0.025" units="cm"/>
    </inkml:brush>
  </inkml:definitions>
  <inkml:trace contextRef="#ctx0" brushRef="#br0">1 67 18802,'0'0'8392,"77"-41"-7015,-24 36-512,7 1-545,8 2-288,-2 0-352,2 1-2082,-4-3-3204,-3-4-3170</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14.340"/>
    </inkml:context>
    <inkml:brush xml:id="br0">
      <inkml:brushProperty name="width" value="0.025" units="cm"/>
      <inkml:brushProperty name="height" value="0.025" units="cm"/>
    </inkml:brush>
  </inkml:definitions>
  <inkml:trace contextRef="#ctx0" brushRef="#br0">117 0 16912,'0'0'9988,"-4"13"-9539,-10 42 14,2 0 1,3 1-1,3 0 1,1 0-1,6 93 1,-1-147-477,1 1 0,-1 0 1,1 0-1,0-1 0,-1 1 1,1-1-1,0 1 0,0-1 0,1 1 1,2 4-1,5-5-425,-2-19-116,-4 2 396,-1-1 0,-1 1 0,0-1 0,-1 0 0,-1 1 0,-4-28 0,4 36 150,0 0-1,-1 0 1,0 0 0,0 1 0,-1-1-1,0 1 1,0-1 0,0 1 0,-1 0-1,0 0 1,0 0 0,0 1 0,-1-1 0,0 1-1,0 0 1,0 1 0,-8-6 0,12 9 16,0 1 0,0-1 0,0 1 0,0-1 1,0 1-1,0-1 0,0 1 0,0 0 1,0-1-1,0 1 0,0 0 0,0 0 0,0 0 1,0 0-1,0 0 0,0 0 0,-2 0 1,-4 11-140,7-9 14,0 0 1,0 0-1,0-1 1,0 1-1,1 0 1,-1-1-1,1 1 1,-1-1-1,1 1 1,-1 0-1,1-1 1,0 1-1,0-1 1,0 0 0,0 1-1,0-1 1,0 0-1,0 1 1,0-1-1,2 1 1,2 1-912,0 0 0,0-1 1,1 0-1,-1 0 0,1 0 1,-1-1-1,10 2 1,16 1-6682</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14.683"/>
    </inkml:context>
    <inkml:brush xml:id="br0">
      <inkml:brushProperty name="width" value="0.025" units="cm"/>
      <inkml:brushProperty name="height" value="0.025" units="cm"/>
    </inkml:brush>
  </inkml:definitions>
  <inkml:trace contextRef="#ctx0" brushRef="#br0">164 5 1602,'0'0'23440,"-11"-2"-21368,2 1-1666,0 0 1,-1 1-1,1 0 1,0 0 0,-1 1-1,-17 4 1,23-4-345,1-1 1,-1 1-1,1 0 0,-1 0 1,1 1-1,0-1 1,0 1-1,-1-1 0,1 1 1,0 0-1,0 0 0,1 1 1,-1-1-1,0 1 1,1-1-1,0 1 0,-1 0 1,1 0-1,0 0 1,0 0-1,1 0 0,-1 0 1,1 0-1,-1 1 0,-1 5 1,4-8-89,-1 0 0,0 0 0,0 0 0,0 0 1,1 0-1,-1 0 0,1 0 0,-1 0 0,1 0 0,-1 0 0,1 0 1,-1 0-1,1 0 0,0-1 0,-1 1 0,1 0 0,0-1 0,0 1 0,0 0 1,-1-1-1,1 1 0,0-1 0,0 1 0,0-1 0,0 0 0,0 1 1,0-1-1,0 0 0,0 1 0,0-1 0,0 0 0,0 0 0,2 0 1,44 4-661,-36-4 409,29 2-912,35 2-804,-69-4 1936,0 1-1,-1 0 0,1 1 1,-1-1-1,1 1 0,-1 0 1,0 0-1,1 1 1,8 5-1,-14-7 145,1-1-1,0 1 1,-1-1-1,1 1 1,-1-1 0,1 1-1,-1-1 1,1 1 0,-1-1-1,1 1 1,-1 0-1,1-1 1,-1 1 0,0 0-1,1 0 1,-1-1-1,0 1 1,0 0 0,1 0-1,-1-1 1,0 1 0,0 0-1,0 0 1,0 0-1,0-1 1,0 1 0,0 0-1,0 0 1,-1-1 0,1 1-1,0 1 1,-2 0 78,1 0 0,0 0-1,-1 0 1,1-1 0,-1 1 0,1 0 0,-1-1 0,0 1 0,0-1 0,-3 3 0,-51 22 1500,54-25-1627,-1 0 6,-8 4-74,1-1 1,-1 0-1,-1-1 1,1 0-1,0 0 1,-1-2-1,1 1 1,-1-1-1,-11-1 1,22 0-172,0-1 0,1 1 1,-1 0-1,1-1 0,-1 1 1,1-1-1,-1 1 1,1 0-1,-1-1 0,1 1 1,-1-1-1,1 1 0,0-1 1,-1 1-1,1-1 1,0 0-1,-1 1 0,1-1 1,0 1-1,0-1 0,0 0 1,0 1-1,-1-1 1,1 0-1,0 1 0,0-1 1,0 1-1,0-1 0,0 0 1,1 0-1,2-22-8991,10 0-6775</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15.119"/>
    </inkml:context>
    <inkml:brush xml:id="br0">
      <inkml:brushProperty name="width" value="0.025" units="cm"/>
      <inkml:brushProperty name="height" value="0.025" units="cm"/>
    </inkml:brush>
  </inkml:definitions>
  <inkml:trace contextRef="#ctx0" brushRef="#br0">5 80 8840,'0'0'18615,"8"3"-16912,1 0-1459,0-1 1,0 0-1,1 0 0,-1-1 0,1-1 0,0 1 1,12-2-1,-19 1-232,0 0 0,0-1 0,1 1 0,-1-1 0,0 1 0,0-1 0,0 0 0,-1 0 0,1 0 0,0-1 0,0 1 0,0-1 0,-1 1 0,1-1 0,-1 0 0,1 0 0,-1 0 0,0 0 0,0-1 0,0 1 0,0-1 0,0 1 0,-1-1 0,1 0 0,-1 1 0,1-1 0,-1 0 0,0 0 0,0 0 0,-1 0 0,2-4 0,-2 6-21,0 1 0,0-1-1,0 0 1,0 1-1,0-1 1,0 0-1,0 1 1,-1-1-1,1 0 1,0 1-1,0-1 1,0 1 0,-1-1-1,1 0 1,0 1-1,-1-1 1,1 1-1,0-1 1,-1 1-1,1-1 1,-1 1 0,1-1-1,-1 1 1,1 0-1,-1-1 1,1 1-1,-1 0 1,1-1-1,-2 1 1,-23-5-322,18 6 251,0-1 0,0 1 0,0 0 0,0 0 0,-9 3 0,10-1 56,0 1-1,1-1 0,-1 1 1,1 0-1,0 0 1,0 0-1,0 1 0,1-1 1,-1 1-1,1 0 1,-6 10-1,7-11 29,1 0-1,0 0 1,-1 1-1,1-1 1,1 1-1,-1-1 1,1 1-1,-1-1 1,1 1-1,1 0 1,-1 0 0,1 0-1,-1 0 1,2-1-1,-1 1 1,2 8-1,-1-10 8,1-1 0,0 1 0,-1-1 0,1 0 0,0 1 0,0-1-1,1 0 1,-1 0 0,0-1 0,1 1 0,-1 0 0,1-1 0,0 1 0,-1-1 0,1 0 0,0 0-1,0 0 1,0-1 0,0 1 0,-1 0 0,1-1 0,0 0 0,0 0 0,0 0 0,4 0 0,8 0 35,1 0 1,-1-1-1,24-4 1,-25 1-40,0 0 0,0-1 0,0-1 0,-1 0 0,0-1 0,0 0 0,18-15 0,-22 16 9,-1 0 0,0-1 1,0 0-1,-1 0 0,0-1 0,0 0 1,-1-1-1,0 1 0,0-1 0,-1 0 1,6-14-1,-9 1 112,-2 22-123,0 0-1,-1 0 1,1-1 0,0 1-1,0 0 1,-1 0 0,1 0-1,0 0 1,-1-1 0,1 1-1,0 0 1,-1 0 0,1 0-1,0 0 1,-1 0 0,1 0-1,0 0 1,-1 0 0,1 0-1,0 0 1,-1 0-1,1 0 1,0 0 0,-1 0-1,1 0 1,0 0 0,-1 0-1,1 0 1,0 0 0,-1 0-1,1 0 1,-1 1 0,-2 1 12,0 0 0,0 0 1,-1 0-1,1 0 0,1 1 1,-1-1-1,0 1 0,-2 3 1,-1 1 33,1 0 1,1 0-1,-1 0 1,1 1 0,1 0-1,-1-1 1,1 1-1,1 0 1,-1 1 0,1-1-1,1 0 1,0 1 0,0-1-1,0 1 1,1-1-1,0 1 1,2 8 0,-1-14-36,0-1 0,1 1 0,-1-1 1,1 1-1,-1-1 0,1 0 1,0 0-1,0 0 0,0 0 1,0 0-1,0 0 0,1 0 1,-1-1-1,0 1 0,1-1 1,-1 0-1,1 1 0,0-1 0,-1 0 1,1-1-1,0 1 0,0 0 1,-1-1-1,1 0 0,0 1 1,0-1-1,5-1 0,0 1-96,-1 0 0,0 0-1,1-1 1,-1 0-1,1 0 1,-1-1 0,0 0-1,0-1 1,11-4 0,-13 4-479,1-1 1,-1 0-1,0 0 1,-1 0-1,9-10 1,-9 10-538,-1-1 0,0 0-1,0 1 1,0-1 0,-1 0 0,4-11 0,2-20-7552</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15.508"/>
    </inkml:context>
    <inkml:brush xml:id="br0">
      <inkml:brushProperty name="width" value="0.025" units="cm"/>
      <inkml:brushProperty name="height" value="0.025" units="cm"/>
    </inkml:brush>
  </inkml:definitions>
  <inkml:trace contextRef="#ctx0" brushRef="#br0">0 0 16720,'0'0'6310</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15.929"/>
    </inkml:context>
    <inkml:brush xml:id="br0">
      <inkml:brushProperty name="width" value="0.025" units="cm"/>
      <inkml:brushProperty name="height" value="0.025" units="cm"/>
    </inkml:brush>
  </inkml:definitions>
  <inkml:trace contextRef="#ctx0" brushRef="#br0">171 128 7591,'0'0'6983,"6"-9"-2590,-3 6-4162,1-2 562,1-1-1,-2 1 1,1 0 0,-1-1-1,1 0 1,-1 0 0,-1 0-1,1 0 1,-1-1 0,-1 1-1,1 0 1,-1-1 0,1-8-1,-2 15-765,0-1 1,0 0-1,0 0 0,-1 0 0,1 0 0,0 0 0,0 0 0,-1 1 1,1-1-1,0 0 0,-1 0 0,1 0 0,-1 1 0,1-1 1,-1 0-1,0 1 0,1-1 0,-1 0 0,0 1 0,1-1 0,-1 1 1,0-1-1,1 1 0,-1-1 0,0 1 0,0 0 0,-1-1 0,-32-3 781,26 4-678,1 1-1,-1 0 0,1 0 0,-1 1 0,1 0 0,-13 5 0,12-2-129,0 0 0,1 0 0,0 1 0,0 0 0,0 0 0,1 1 0,0 0 0,0 0 0,1 0 0,0 1 0,0 0 0,1 0 0,0 0 0,0 1 0,1-1 0,0 1 0,0-1 0,1 1 0,0 0 0,-1 18 0,4-25 0,-1 0 0,0 0 0,1 0 0,-1 0 0,1-1 0,0 1 0,-1 0 0,1 0 0,0-1 0,0 1 0,0 0 0,0-1 0,1 1 0,-1-1 0,0 1 0,1-1 0,-1 0 0,1 0 0,-1 1 0,1-1 0,-1 0 0,1 0 0,0-1 0,0 1 0,-1 0 0,1-1 0,0 1 0,0 0 0,0-1 0,0 0 0,4 1 0,7 0 0,1 0 0,0 0 0,19-3 0,-25 2 0,10-2-623,0 0 0,0-1 0,21-7 0,-20 4-947,-1-1 1,0 0-1,0-2 0,0 0 1,19-14-1,4-8-9005</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16.303"/>
    </inkml:context>
    <inkml:brush xml:id="br0">
      <inkml:brushProperty name="width" value="0.025" units="cm"/>
      <inkml:brushProperty name="height" value="0.025" units="cm"/>
    </inkml:brush>
  </inkml:definitions>
  <inkml:trace contextRef="#ctx0" brushRef="#br0">142 0 18289,'0'0'4287,"-8"11"-2723,-8 13-714,2-1 0,1 1-1,1 1 1,1 1 0,-14 48-1,21-61-690,-6 22 330,1 1 0,2 0-1,-5 66 1,12-101-482,0 0-1,0 0 1,0 0-1,0 0 0,0 1 1,0-1-1,0 0 1,0 0-1,1 0 1,-1 0-1,0 0 0,1 0 1,-1 0-1,1 0 1,-1 0-1,1 0 0,0 0 1,-1 0-1,1-1 1,0 1-1,0 0 1,-1 0-1,1-1 0,0 1 1,0 0-1,0-1 1,2 2-1,-1-2 8,0 1 0,1-1-1,-1 1 1,1-1 0,-1 0 0,1 0-1,-1 0 1,1-1 0,-1 1 0,1-1-1,4-1 1,4-1 24,0-2 0,0 0 0,0 0-1,12-9 1,-5 1-391,0-1 0,19-20-1,32-25-267,-69 58 622,1 1 0,-1 0 0,0-1 0,0 1 0,1 0-1,-1 0 1,0 0 0,1-1 0,-1 1 0,0 0 0,1 0 0,-1 0 0,0 0 0,1-1 0,-1 1 0,0 0 0,1 0 0,-1 0 0,0 0 0,1 0 0,-1 0 0,0 0 0,1 0 0,-1 0 0,1 0 0,-1 0 0,0 0 0,1 1 0,-1-1 0,0 0 0,1 0 0,-1 0 0,0 0 0,1 1 0,-1-1 0,0 0 0,0 0 0,1 0 0,-1 1 0,0-1 0,0 0 0,1 1 0,-1-1 0,2 21 131,-10 26 290,-2-9-110,6-24-263,0 0-1,1 0 1,0 0 0,-1 21 0,4-35-74,0 0 1,0 0 0,0 1-1,0-1 1,0 0 0,0 0-1,0 1 1,0-1 0,0 0-1,0 0 1,0 1-1,1-1 1,-1 0 0,0 0-1,0 1 1,0-1 0,0 0-1,0 0 1,0 0 0,0 1-1,1-1 1,-1 0 0,0 0-1,0 0 1,0 0 0,1 1-1,-1-1 1,0 0-1,0 0 1,0 0 0,1 0-1,-1 0 1,0 0 0,0 0-1,1 1 1,-1-1 0,0 0-1,0 0 1,1 0 0,-1 0-1,0 0 1,0 0 0,1 0-1,14-7-2139,9-13-5848,-8-5-5372</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16.819"/>
    </inkml:context>
    <inkml:brush xml:id="br0">
      <inkml:brushProperty name="width" value="0.025" units="cm"/>
      <inkml:brushProperty name="height" value="0.025" units="cm"/>
    </inkml:brush>
  </inkml:definitions>
  <inkml:trace contextRef="#ctx0" brushRef="#br0">30 220 20275,'0'0'6855,"9"-9"-5547,57-42 572,-37 31-1446,-1-1 0,35-36-1,-62 56-425,1 0 0,-1-1 0,1 1 0,-1-1 0,0 0 0,1 1 0,-1-1 0,0 0 0,0 0 0,0 0 0,0 0 0,-1 0-1,1 0 1,-1 0 0,1 0 0,-1 0 0,1 0 0,-1 0 0,0 0 0,0 0 0,0 0 0,-1-4 0,0 5-12,0 0 0,0 0 1,0-1-1,-1 1 1,1 0-1,0 0 0,0 0 1,-1 0-1,1 0 0,-1 1 1,1-1-1,-1 0 0,1 1 1,-1-1-1,0 1 0,1-1 1,-1 1-1,0 0 0,1 0 1,-1 0-1,0 0 0,1 0 1,-1 0-1,0 0 0,1 0 1,-1 1-1,-1 0 0,-5 1-17,0 0-1,0 0 0,0 1 1,0 0-1,1 1 0,0 0 1,0 0-1,0 1 0,0-1 1,0 1-1,1 1 0,0-1 1,-10 13-1,4-4 0,0 1-1,1 0 1,1 1-1,0 0 1,-8 19 0,16-29 17,-1 1 1,1-1 0,-1 1-1,2-1 1,-1 1 0,1 0-1,0-1 1,0 1 0,1 12-1,0-16 4,1-1 0,-1 0 0,1 0 0,0 0 0,-1 0 0,1 0-1,0 0 1,0 0 0,0 0 0,1 0 0,-1-1 0,0 1 0,1 0 0,-1-1 0,1 1-1,-1-1 1,1 1 0,0-1 0,0 0 0,-1 0 0,1 0 0,0 0 0,0 0 0,0 0-1,0 0 1,1-1 0,-1 1 0,0-1 0,0 1 0,0-1 0,0 0 0,5 0-1,7 0-2,-1 0 0,1-2 0,0 1 0,-1-2 0,1 0-1,-1 0 1,0-1 0,0-1 0,0 0 0,0-1-1,-1 0 1,0-1 0,-1 0 0,15-12 0,-11 7-59,-1 0-1,0-1 1,0-1 0,-1 0 0,-1-1 0,-1 0 0,0-1 0,-1 0 0,15-31 0,-18 26 63,-7 21-2,-1 0 1,1 0-1,0 1 1,0-1-1,0 0 1,0 0-1,0 0 1,0 0-1,-1 0 1,1 0 0,0 0-1,0 0 1,0 0-1,0 0 1,-1 0-1,1 0 1,0 0-1,0 0 1,0 0-1,0 0 1,0 0 0,-1 0-1,1 0 1,0 0-1,0 0 1,0 0-1,0 0 1,0 0-1,-1 0 1,1 0 0,0-1-1,0 1 1,0 0-1,0 0 1,0 0-1,0 0 1,-1 0-1,1 0 1,0 0-1,0-1 1,0 1 0,0 0-1,0 0 1,0 0-1,0 0 1,0 0-1,0-1 1,0 1-1,0 0 1,0 0 0,0 0-1,0 0 1,0 0-1,0-1 1,0 1-1,0 0 1,0 0-1,0 0 1,0 0-1,0-1 1,-9 10-1,1 3 44,1 0 0,0 1 0,1-1 0,1 2 0,0-1 0,1 0 0,0 1 0,1 0 0,1 0 0,0 0 0,0 0 0,2 0 0,0 1 0,2 20 0,-2-34-96,1 1-1,-1-1 1,0 1 0,0 0 0,1-1 0,-1 1 0,0 0-1,1-1 1,0 1 0,-1-1 0,1 1 0,0-1 0,0 0 0,0 1-1,0-1 1,0 0 0,0 1 0,0-1 0,0 0 0,1 0-1,-1 0 1,0 0 0,1 0 0,-1 0 0,1-1 0,-1 1 0,1 0-1,-1-1 1,1 1 0,-1-1 0,1 1 0,0-1 0,-1 0-1,1 0 1,0 0 0,-1 0 0,1 0 0,0 0 0,-1 0 0,1 0-1,-1-1 1,1 1 0,0-1 0,2-1 0,2 0-340,-1 0 0,0 0 0,1-1 0,-1 0 0,0 0 0,0-1 0,-1 0 0,1 1 0,-1-1 0,0-1 1,4-4-1,14-29-5692,-2-9-3331</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17.193"/>
    </inkml:context>
    <inkml:brush xml:id="br0">
      <inkml:brushProperty name="width" value="0.025" units="cm"/>
      <inkml:brushProperty name="height" value="0.025" units="cm"/>
    </inkml:brush>
  </inkml:definitions>
  <inkml:trace contextRef="#ctx0" brushRef="#br0">47 0 17681,'0'0'6982,"-47"57"-9928,47-48-5510</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17.847"/>
    </inkml:context>
    <inkml:brush xml:id="br0">
      <inkml:brushProperty name="width" value="0.025" units="cm"/>
      <inkml:brushProperty name="height" value="0.025" units="cm"/>
    </inkml:brush>
  </inkml:definitions>
  <inkml:trace contextRef="#ctx0" brushRef="#br0">224 310 6086,'0'0'1254,"-1"-10"1784,0 3-2191,0 1 0,0 0 0,-1 0 0,0 0 1,0 0-1,0 0 0,0 1 0,-7-11 0,7 14-596,1 0-1,0 0 0,-1 0 1,0 1-1,1-1 1,-1 0-1,0 1 0,0 0 1,0-1-1,0 1 1,0 0-1,0 0 0,0 0 1,0 0-1,-1 0 1,1 1-1,0-1 0,0 1 1,-1-1-1,1 1 1,0 0-1,-1 0 0,1 0 1,0 0-1,-1 0 1,1 1-1,0-1 0,-1 1 1,1-1-1,0 1 1,0 0-1,-1 0 0,-2 1 1,-1 3-57,-1-1 1,1 1 0,-1 0-1,1 0 1,1 1-1,-1-1 1,1 1 0,0 1-1,0-1 1,-6 13 0,-1 2 57,1 0 1,-11 30-1,19-45-223,1 0-1,0 0 1,1 1-1,-1-1 1,1 1-1,0 7 1,1-13-28,0 0 0,0 0 0,0 0 0,0 0 0,0 0 0,0 1 0,1-1 0,-1 0 0,0 0 0,1 0 0,-1 0 0,1 0 0,-1 0 0,1 0 0,0 0 0,-1 0 0,1 0 0,0-1 0,0 1 0,0 0 0,-1 0 0,1 0 0,0-1 0,0 1 0,0-1 0,0 1 0,0-1 0,0 1 0,0-1 0,0 1 0,0-1 1,1 0-1,-1 0 0,0 1 0,0-1 0,0 0 0,0 0 0,0 0 0,3-1 0,5 0 22,0-1 0,0 0 0,-1 0 0,1-1 1,0 0-1,-1 0 0,0-1 0,0-1 0,0 1 0,0-1 0,0 0 1,-1-1-1,9-8 0,15-15-57,40-49 0,-66 72 7,22-27-197,42-64-1,-60 84 197,-2-1 0,0 0 0,-1 0 1,0 0-1,-1-1 0,0 0 0,-2 0 1,4-20-1,-7 35 18,0 0-1,0 0 1,0-1 0,0 1-1,0 0 1,0-1-1,0 1 1,1 0 0,-1-1-1,0 1 1,0 0 0,0-1-1,0 1 1,-1 0 0,1-1-1,0 1 1,0 0 0,0-1-1,0 1 1,0 0-1,0-1 1,0 1 0,-1 0-1,1-1 1,0 1 0,0 0-1,0 0 1,-1-1 0,1 1-1,0 0 1,0 0 0,-1-1-1,1 1 1,0 0 0,0 0-1,-1 0 1,1 0-1,0-1 1,-1 1 0,1 0-1,0 0 1,-1 0 0,1 0-1,0 0 1,-1 0 0,1 0-1,0 0 1,-1 0 0,1 0-1,0 0 1,-1 0-1,1 0 1,0 0 0,-1 0-1,1 0 1,0 0 0,-1 1-1,1-1 1,0 0 0,0 0-1,-1 0 1,1 0 0,0 1-1,-1-1 1,-19 16-353,7 0 374,1 1-1,0 0 0,1 0 0,1 1 1,1 0-1,0 1 0,2 0 1,0 0-1,1 1 0,1 0 1,1 0-1,1 0 0,-2 24 0,5-41-7,0 1 0,0-1 0,0 1 0,0-1 0,0 1 0,1-1 0,-1 1 0,1-1 0,0 0 0,0 1 0,0-1 0,1 0-1,-1 0 1,1 0 0,-1 1 0,1-2 0,4 5 0,-3-4 5,0-1 1,0 0-1,1 0 1,-1 0-1,1-1 0,0 1 1,-1-1-1,1 0 1,0 0-1,0 0 0,0-1 1,-1 1-1,1-1 1,0 0-1,5-1 0,0 1 8,0-1-1,-1 0 0,1 0 1,0-1-1,-1-1 1,0 1-1,1-1 0,-1-1 1,0 1-1,-1-2 0,1 1 1,-1-1-1,13-10 1,-14 10-35,-1 1 1,0-1 0,0-1 0,-1 1 0,0-1-1,0 1 1,0-1 0,0 0 0,-1-1 0,0 1-1,0-1 1,-1 1 0,0-1 0,0 0 0,-1 0 0,1 1-1,-1-14 1,-1 20 13,0-1-1,0 0 1,0 1-1,0-1 1,0 0 0,0 1-1,0-1 1,0 0-1,-1 1 1,1-1 0,0 0-1,0 1 1,-1-1-1,1 1 1,-1-1-1,1 1 1,0-1 0,-1 1-1,1-1 1,-1 1-1,1-1 1,-1 1 0,0-1-1,1 1 1,-1 0-1,1-1 1,-1 1-1,0 0 1,1 0 0,-1-1-1,0 1 1,1 0-1,-1 0 1,0 0 0,1 0-1,-1 0 1,0 0-1,1 0 1,-1 0-1,0 0 1,1 0 0,-1 0-1,0 1 1,1-1-1,-1 0 1,0 0 0,1 1-1,-1-1 1,0 1-1,-3 0-3,0 1-1,0-1 1,1 1-1,-1 0 1,1 0-1,-1 1 1,-4 4-1,-2 3 124,1 0-1,0 1 1,-12 22-1,19-30-47,-1 1 0,1 0 0,0 0 0,1 0 0,-1 0 0,1 0 0,-1 1 0,1-1 0,1 0 0,-1 1 0,1-1-1,-1 0 1,1 1 0,0-1 0,1 0 0,0 6 0,0-9-57,-1 0 1,1 0-1,0 0 0,-1 0 1,1 0-1,0 0 1,0 0-1,0 0 0,0-1 1,0 1-1,0 0 0,0 0 1,0-1-1,0 1 1,0-1-1,0 1 0,0-1 1,0 1-1,1-1 0,-1 0 1,0 1-1,0-1 0,3 0 1,34 0 77,-26 0-41,2-1-175,-1-1 0,0-1 1,1 0-1,-1 0 1,0-1-1,24-12 0,-19 9-505,-1 0 0,31-7 0,-48 14 674,1 0 0,0 0 1,-1 0-1,1 0 0,0 0 0,-1 0 0,1 1 1,-1-1-1,1 0 0,0 0 0,-1 1 0,1-1 1,-1 0-1,1 1 0,-1-1 0,1 0 0,-1 1 1,1-1-1,-1 1 0,1-1 0,-1 1 0,0-1 0,1 1 1,-1-1-1,1 1 0,-1-1 0,0 1 0,0-1 1,1 1-1,-1 0 0,0-1 0,0 1 0,0-1 1,0 1-1,0 0 0,0-1 0,0 1 0,0 0 1,0-1-1,0 1 0,0 0 0,0 0 0,-4 41 1513,2-23-1225,2-19-327,0 0 1,0 1 0,0-1-1,0 1 1,0-1-1,0 1 1,0-1 0,0 0-1,1 1 1,-1-1 0,0 1-1,0-1 1,1 0-1,-1 1 1,0-1 0,0 0-1,1 1 1,-1-1 0,0 0-1,1 0 1,-1 1-1,0-1 1,1 0 0,-1 0-1,1 1 1,-1-1 0,0 0-1,1 0 1,-1 0-1,1 0 1,-1 0 0,1 0-1,0 0 1,22-1 77,18-12-16,-22 4-218,-11 5-153,0 0-1,0 0 0,0 1 0,1 0 1,15-3-1,-24 6 287,1 0 0,0 0 0,-1 0 0,1 1 0,0-1-1,-1 0 1,1 1 0,-1-1 0,1 0 0,0 1 0,-1-1 0,1 1 0,-1-1 0,1 1 0,-1-1 0,1 1-1,-1-1 1,0 1 0,1 0 0,-1-1 0,0 1 0,1-1 0,-1 1 0,0 0 0,0-1 0,1 1 0,-1 0-1,0 0 1,0-1 0,0 1 0,0 0 0,0-1 0,0 1 0,0 0 0,0-1 0,0 1 0,-1 0 0,1-1-1,0 1 1,0 0 0,-1-1 0,1 2 0,-10 38-3217,9-34-612,0 2-7226</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18.630"/>
    </inkml:context>
    <inkml:brush xml:id="br0">
      <inkml:brushProperty name="width" value="0.025" units="cm"/>
      <inkml:brushProperty name="height" value="0.025" units="cm"/>
    </inkml:brush>
  </inkml:definitions>
  <inkml:trace contextRef="#ctx0" brushRef="#br0">45 57 17104,'0'0'9647,"-4"12"-9146,-6 12-352,-19 58 471,29-82-604,-1 1 1,1 0-1,0 0 0,0-1 0,-1 1 0,1 0 1,0 0-1,0-1 0,0 1 0,0 0 0,0 0 1,0 0-1,0-1 0,1 1 0,-1 0 0,0 0 1,0-1-1,0 1 0,1 0 0,-1 0 0,1-1 1,-1 1-1,0 0 0,1-1 0,-1 1 0,1-1 0,-1 1 1,1 0-1,-1-1 0,1 1 0,1 0 0,0-1 7,0 1-1,0-1 0,0 1 0,0-1 0,0 0 0,1 0 0,-1 0 0,0 0 0,0 0 0,0 0 0,4-2 0,6-1 63,0-1-1,0-1 1,15-7-1,11-10-138,-1-2-1,-1-1 0,49-45 0,-111 134-1306,23-56 1389,0-4 16,0 2 0,1-1-1,-1 0 1,1 0 0,0 1 0,1 0-1,-1-1 1,1 1 0,0 0 0,0-1-1,1 1 1,0 0 0,1 11 0,0-17-7,-1 1 0,1 0 0,0-1 1,0 1-1,0-1 0,0 1 1,-1-1-1,1 1 0,0-1 0,0 0 1,0 1-1,0-1 0,0 0 0,0 0 1,0 0-1,0 1 0,0-1 0,0 0 1,0-1-1,0 1 0,0 0 1,0 0-1,0 0 0,0 0 0,0-1 1,0 1-1,1-1 0,26-10 543,-10-1-374,-1-1 1,-1-1-1,0 0 1,-1-1 0,0-1-1,-1 0 1,-1-1-1,-1 0 1,18-34 0,-44 77-294,1 2 1,2 0-1,0 0 1,-10 47-1,21-73 85,-1 1 1,1-1-1,0 0 0,-1 0 0,1 0 1,0 1-1,0-1 0,0 0 1,1 0-1,-1 1 0,0-1 0,2 4 1,-1-6-12,-1 1 1,0-1 0,1 0 0,-1 1-1,0-1 1,1 0 0,-1 1 0,1-1-1,-1 0 1,0 0 0,1 0-1,-1 1 1,1-1 0,-1 0 0,1 0-1,-1 0 1,1 0 0,-1 0 0,1 0-1,-1 0 1,1 0 0,-1 0 0,1 0-1,-1 0 1,1 0 0,-1 0 0,1 0-1,-1 0 1,0-1 0,1 1-1,-1 0 1,1 0 0,0-1 0,4-2-314,1-1 1,-1 0-1,0 0 1,0 0 0,-1-1-1,1 1 1,3-7-1,5-5-2831,-1-1 1,14-26-1,-5-5-4546</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7:00.063"/>
    </inkml:context>
    <inkml:brush xml:id="br0">
      <inkml:brushProperty name="width" value="0.025" units="cm"/>
      <inkml:brushProperty name="height" value="0.025" units="cm"/>
    </inkml:brush>
  </inkml:definitions>
  <inkml:trace contextRef="#ctx0" brushRef="#br0">311 1 21524,'0'0'2008,"-6"9"-247,-1 4-1326,1-1-1,0 1 0,0 0 1,1 0-1,1 1 1,0-1-1,-3 25 1,5-8-336,1 0 1,2 1 0,1-1-1,1 0 1,1 0-1,2 0 1,1-1 0,19 49-1,-22-68-538,3 9-476,-6-5-3357,-7-13-827,-19-13 1288,-40-28-1101,-25-17 6332,67 41 1628,-1-1 1,2-1-1,-27-28 1,48 45-2914,0 1 1,0-1-1,0 1 0,0-1 1,0 0-1,1 0 1,-1 1-1,0-1 1,0 0-1,1 0 1,-1 0-1,1 0 1,-1 0-1,1 0 1,-1 0-1,1 0 1,0 0-1,-1 0 1,1 0-1,0 0 1,0 0-1,0 0 1,0 0-1,0 0 1,0 0-1,0 0 1,0 0-1,0 0 1,0 0-1,0 0 1,1 0-1,-1 0 1,1 0-1,-1 0 1,0 0-1,1 0 1,0 0-1,-1 0 1,1 0-1,-1 0 0,1 1 1,0-1-1,0 0 1,-1 0-1,1 1 1,0-1-1,0 1 1,0-1-1,0 0 1,0 1-1,0 0 1,0-1-1,2 0 1,7-2-64,1 0 1,0 0-1,1 1 1,13-1-1,-9 1 246,163-19 164,8-2-2339,-63-2-5768,-38 2-4280</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18.973"/>
    </inkml:context>
    <inkml:brush xml:id="br0">
      <inkml:brushProperty name="width" value="0.025" units="cm"/>
      <inkml:brushProperty name="height" value="0.025" units="cm"/>
    </inkml:brush>
  </inkml:definitions>
  <inkml:trace contextRef="#ctx0" brushRef="#br0">35 0 10410,'0'0'10922,"-34"60"-10922,34-34-384,9-2-1826,6 0-2691</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19.444"/>
    </inkml:context>
    <inkml:brush xml:id="br0">
      <inkml:brushProperty name="width" value="0.025" units="cm"/>
      <inkml:brushProperty name="height" value="0.025" units="cm"/>
    </inkml:brush>
  </inkml:definitions>
  <inkml:trace contextRef="#ctx0" brushRef="#br0">120 277 15535,'0'0'12881,"-11"0"-11808,6 0-1005,1 0 1,0 0-1,-1 0 0,1 1 0,0 0 1,0 0-1,0 0 0,-1 0 0,1 0 1,0 1-1,0 0 0,1 0 0,-1 0 0,0 0 1,1 1-1,-1-1 0,1 1 0,0 0 1,0 0-1,0 0 0,0 0 0,0 1 1,1-1-1,-1 1 0,1 0 0,0 0 0,0-1 1,1 1-1,-1 0 0,1 1 0,-2 7 1,2-10-72,1 1 0,-1-1 0,0 1 0,1-1 0,0 1 0,0-1 0,-1 1 1,1-1-1,1 1 0,-1 0 0,0-1 0,1 1 0,-1-1 0,1 1 0,0-1 0,0 0 1,0 1-1,0-1 0,0 0 0,1 1 0,-1-1 0,0 0 0,1 0 0,0 0 0,-1 0 1,1-1-1,0 1 0,3 2 0,0-2-42,0 0-1,0 0 1,0 0 0,1-1-1,-1 1 1,0-1 0,1-1-1,-1 1 1,1-1 0,-1 0 0,1 0-1,8-1 1,-3-2-29,-1 1 0,1-1 0,-1-1 0,0 0 0,0 0 0,0-1-1,-1 0 1,1-1 0,-1 0 0,-1 0 0,1-1 0,-1 0 0,13-15 0,-6 6-179,-1-1-1,0-1 1,-2 0 0,0-1-1,17-36 1,-17 14 151,-12 41 95,1-1 0,-1 1 0,0-1 1,0 1-1,0-1 0,0 1 0,0-1 0,1 1 0,-1-1 1,0 0-1,0 1 0,0-1 0,-1 1 0,1-1 1,0 1-1,0-1 0,0 1 0,0-1 0,0 1 0,-1-1 1,1 1-1,0-1 0,0 1 0,-1-1 0,1 1 0,0-1 1,-1 1-1,1-1 0,-1 1 0,1 0 0,-1-1 0,1 1 1,0 0-1,-1-1 0,1 1 0,-1 0 0,1 0 0,-1-1 1,0 1-1,1 0 0,-1 0 0,1 0 0,-1 0 0,1 0 1,-1 0-1,1 0 0,-1 0 0,0 0 0,1 0 0,-1 0 1,1 0-1,-1 0 0,1 0 0,-1 0 0,1 1 0,-1-1 1,1 0-1,-1 0 0,1 1 0,-1-1 0,1 0 0,-1 1 1,0 0-1,-4 2 23,0 1 1,-1 0-1,1 0 1,1 0 0,-1 1-1,1-1 1,-1 1-1,1 0 1,1 1-1,-1-1 1,-3 8 0,-2 4 187,1 1 0,-10 28 0,15-37-114,1 0-1,0 0 1,0 0-1,0 0 1,2 0-1,-1 1 1,1-1-1,1 13 1,0-19-75,-1-1 0,1 1 0,-1 0 1,1 0-1,0 0 0,0-1 0,1 1 0,-1-1 0,0 1 1,1-1-1,0 1 0,-1-1 0,1 0 0,0 0 0,0 0 1,0 0-1,1 0 0,-1 0 0,0 0 0,1-1 0,-1 1 1,1-1-1,-1 0 0,1 0 0,0 0 0,0 0 0,-1 0 1,1 0-1,0-1 0,3 1 0,5 0 47,0 0-1,0-1 1,0-1 0,0 1-1,-1-2 1,1 1-1,0-2 1,-1 1 0,1-1-1,-1-1 1,12-5 0,-7 1-19,0 0 0,-1-1 0,-1-1 0,1 0 1,-1-1-1,21-22 0,-18 15-52,-2-1 0,1 0 1,-2-1-1,-1-1 0,0 0 0,-2-1 0,0 1 0,-1-2 1,-2 0-1,7-31 0,-14 54 9,6-54-242,-12 29 102,5 25 135,1 0 0,0-1-1,-1 1 1,1 0 0,-1-1 0,1 1 0,-1 0 0,1-1 0,-1 1 0,0 0 0,1 0-1,-1 0 1,1 0 0,-1-1 0,1 1 0,-1 0 0,0 0 0,1 0 0,-1 0 0,1 0-1,-1 0 1,1 1 0,-1-1 0,0 0 0,1 0 0,-1 0 0,1 1 0,-1-1 0,1 0 0,-1 0-1,1 1 1,-1-1 0,1 0 0,-1 1 0,1-1 0,-1 1 0,-4 3-11,0 1 0,0 0 0,0 0 0,1 0 0,0 1 0,0-1 0,0 1 1,1 0-1,0 0 0,-3 8 0,-24 70 41,28-78-19,-4 17 32,1 0 0,1 1 0,0-1 0,2 1 0,1 0 0,1 0 0,4 31 0,6-21-5,-10-33-27,1 0 0,-1 0-1,0 0 1,1 0 0,-1 0-1,1-1 1,-1 1-1,1 0 1,-1 0 0,1 0-1,0-1 1,-1 1-1,1 0 1,0-1 0,-1 1-1,1-1 1,0 1 0,0-1-1,0 1 1,0-1-1,-1 1 1,1-1 0,0 0-1,0 0 1,0 1-1,0-1 1,0 0 0,0 0-1,0 0 1,0 0 0,0 0-1,1 0 1,-1-5-52,0 1 0,0-1-1,0 0 1,-1 1 0,0-1 0,1 0 0,-2 1 0,1-1 0,-1 0 0,-1-5 0,-4-2 9,0-1 0,-1 1 1,-1 1-1,0 0 0,-1 0 1,0 0-1,0 1 1,-1 0-1,-14-10 0,2-1 51,4 1 405,18 9 462,3 10-792,0 0 0,0 0 0,1 1 0,-1-1 0,0 1 0,0-1 0,1 1 0,-1 0 0,5 1 0,2-1-309,47 2-892,82 11-1,-75-2-3035,0 3-3391,-37-8-3452</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19.806"/>
    </inkml:context>
    <inkml:brush xml:id="br0">
      <inkml:brushProperty name="width" value="0.025" units="cm"/>
      <inkml:brushProperty name="height" value="0.025" units="cm"/>
    </inkml:brush>
  </inkml:definitions>
  <inkml:trace contextRef="#ctx0" brushRef="#br0">0 104 17777,'0'0'6310,"49"4"-4741,6-6 705,13-5-704,19-2 63,19 0-383,6-1-866,8-2-384,-3 3 0,-6 0 0,-8 2 0,-15 0-288,-14-4-3812,-12-4-5926</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20.679"/>
    </inkml:context>
    <inkml:brush xml:id="br0">
      <inkml:brushProperty name="width" value="0.025" units="cm"/>
      <inkml:brushProperty name="height" value="0.025" units="cm"/>
    </inkml:brush>
  </inkml:definitions>
  <inkml:trace contextRef="#ctx0" brushRef="#br0">0 109 13549,'11'-10'4228,"1"-1"-3363,0 1-1,1 0 1,1 1 0,-1 0 0,1 1 0,1 0 0,-1 1-1,1 1 1,1 0 0,24-5 0,-31 9-567,0 1-1,0 1 1,1 0 0,-1 0 0,14 2-1,-21-2-277,-1 1-1,1-1 0,-1 0 0,1 1 0,-1-1 0,1 1 0,-1 0 0,0-1 0,1 1 1,-1 0-1,0 0 0,0 0 0,1 0 0,-1 0 0,0 0 0,0 0 0,0 0 0,0 1 0,0-1 1,-1 0-1,1 0 0,0 1 0,-1-1 0,1 1 0,0-1 0,-1 0 0,0 1 0,1-1 1,-1 1-1,0-1 0,0 1 0,0 0 0,0-1 0,0 1 0,0-1 0,0 1 0,0-1 0,-1 1 1,1-1-1,-1 1 0,0 0 0,-1 5 63,-1 0 1,0 0-1,0-1 0,-1 1 0,0-1 1,0 0-1,-1 0 0,1 0 1,-10 8-1,-59 49 281,35-32-172,28-22-138,5-6-41,1 1 0,-1 0-1,1-1 1,0 2 0,0-1-1,1 0 1,-1 1 0,1 0-1,0 0 1,-5 10 0,8-14-16,0 0 1,1-1-1,-1 1 1,0-1-1,0 1 1,1 0-1,-1-1 1,1 1-1,-1-1 1,0 1 0,1-1-1,-1 0 1,1 1-1,-1-1 1,1 1-1,-1-1 1,1 0-1,-1 1 1,1-1-1,0 0 1,-1 0-1,1 1 1,0-1-1,-1 0 1,1 0-1,-1 0 1,1 0 0,0 0-1,-1 0 1,1 0-1,0 0 1,-1 0-1,1 0 1,0 0-1,-1 0 1,1 0-1,1-1 1,29-3 33,-13-1-96,-1-2 0,1 0 1,-1-1-1,-1 0 0,0-2 0,25-17 0,-12 4-170,-1 0 0,35-39 0,-16 1 306,-77 93-166,18-15 197,2 1 0,-15 33 0,23-45-76,0 1 0,0-1-1,0 0 1,0 1 0,1-1-1,0 0 1,0 1 0,1-1-1,0 1 1,0 0 0,1-1-1,2 13 1,-2-16-6,0-1 0,1 1 0,0-1 0,-1 0 1,1 1-1,0-1 0,0 0 0,0 0 0,0 0 0,1-1 0,-1 1 0,0 0 0,1-1 0,-1 1 1,1-1-1,0 0 0,-1 0 0,1 0 0,0 0 0,0-1 0,-1 1 0,1-1 0,0 1 0,0-1 0,0 0 1,0 0-1,0 0 0,0-1 0,4 0 0,3 0 42,1-1 1,-1 1 0,1-2-1,-1 0 1,0 0-1,18-8 1,-11 1-4,-1-1-1,0 0 1,0-1 0,25-25 0,-33 29-32,0-1 0,0 0 0,-1 0 0,0 0 0,-1-1 0,0 0 0,-1-1 0,0 1 1,4-16-1,-9 26-30,0 1 0,0-1 1,-1 0-1,1 0 0,0 0 1,0 0-1,-1 0 0,1 0 1,0 0-1,-1 1 0,1-1 1,0 0-1,-1 0 1,1 0-1,0 0 0,-1 0 1,1 0-1,0-1 0,0 1 1,-1 0-1,1 0 0,0 0 1,-1 0-1,1 0 0,0 0 1,0 0-1,-1-1 1,1 1-1,0 0 0,0 0 1,-1 0-1,1-1 0,0 1 1,0 0-1,0 0 0,-1-1 1,1 1-1,0 0 0,0 0 1,0-1-1,0 1 1,0 0-1,-1 0 0,1-1 1,0 1-1,0 0 0,0-1 1,0 1-1,0 0 0,0-1 1,0 1-1,0 0 0,0-1 1,0 1-1,0 0 0,0 0 1,1-1-1,-1 1 1,0 0-1,0-1 0,0 1 1,1-1-1,-5 5-73,0-1 1,1 1-1,-1 0 0,1 0 1,0 0-1,0 0 0,1 0 1,-1 1-1,1-1 1,0 1-1,0 0 0,-2 8 1,-6 28-2333,6-6-3405,4-11-3571</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21.427"/>
    </inkml:context>
    <inkml:brush xml:id="br0">
      <inkml:brushProperty name="width" value="0.025" units="cm"/>
      <inkml:brushProperty name="height" value="0.025" units="cm"/>
    </inkml:brush>
  </inkml:definitions>
  <inkml:trace contextRef="#ctx0" brushRef="#br0">156 123 18225,'0'0'8504,"-9"-3"-6924,6 1-1511,0 1-1,0 0 1,0 1-1,0-1 1,0 0-1,-1 1 1,1-1-1,0 1 1,0 0-1,0 0 1,0 1-1,-1-1 1,1 0-1,0 1 1,0 0-1,0 0 1,0 0-1,0 0 1,0 0-1,0 1 0,0-1 1,1 1-1,-1 0 1,1 0-1,-1 0 1,1 0-1,-1 0 1,-2 4-1,-1 0-23,0 0-1,0 1 1,0 0-1,1 0 1,0 0-1,1 0 1,-1 1-1,2-1 1,-1 1-1,1 0 1,-3 9-1,7-16-41,1 0 1,-1-1-1,0 1 0,0-1 0,1 0 1,-1 1-1,1-1 0,-1 0 1,0 0-1,1 0 0,-1 0 0,0 0 1,1 0-1,-1 0 0,0-1 0,1 1 1,1-1-1,7-3-7,-1 0 1,0 0-1,0-1 1,0 0-1,0-1 1,12-11-1,-15 12-71,1-1 0,0 1 0,0 0 1,1 1-1,-1-1 0,1 2 0,0-1 0,0 1 0,15-4 0,-22 7 53,0 0 0,1 1 0,-1-1 0,0 0 0,0 1 1,0-1-1,0 1 0,0 0 0,0-1 0,0 1 0,0 0 0,0 0 0,0-1 1,0 1-1,-1 0 0,1 0 0,0 0 0,-1 0 0,1 0 0,0 0 0,-1 0 0,1 0 1,-1 0-1,0 1 0,1-1 0,-1 0 0,0 0 0,0 0 0,1 0 0,-1 1 1,0-1-1,0 0 0,0 0 0,-1 3 0,1 57 70,-1-44-40,1-17-2,0 0 0,0 0 0,0 0 0,0 1 0,0-1 0,0 0 0,0 0 0,0 0 0,0 1 0,0-1 0,0 0 0,0 0 0,0 0 0,0 1 0,0-1 0,0 0 0,0 0 1,0 0-1,0 0 0,1 1 0,-1-1 0,0 0 0,0 0 0,0 0 0,0 0 0,0 0 0,0 0 0,1 1 0,-1-1 0,0 0 0,0 0 0,0 0 0,0 0 0,1 0 0,-1 0 0,0 0 0,0 0 0,0 0 0,1 0 0,-1 0 0,0 0 0,0 0 0,0 0 1,0 0-1,1 0 0,-1 0 0,0 0 0,0 0 0,0 0 0,1 0 0,-1 0 0,0 0 0,14-9 309,10-15-80,-19 17-316,0-1 1,0 1 0,0-1-1,-1 0 1,-1-1-1,1 1 1,-1 0-1,-1-1 1,0 0-1,0 1 1,0-1-1,0-17 1,0 28 28,1-1 1,0 1 0,-1-1-1,1 0 1,0 0 0,0 0-1,0 0 1,0 0 0,0 0-1,0-1 1,0 0 0,5 1-1,1-1-103,-1 1 0,1-2 0,0 1 0,-1-1 0,1 0-1,0-1 1,-1 0 0,1 0 0,-1-1 0,0 0 0,0 0-1,10-6 1,-11 5-978,-1-1 0,0 0 0,1-1 0,-2 1 0,1-1 0,-1 0 0,0 0 0,7-12 0,5-12-8679</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21.771"/>
    </inkml:context>
    <inkml:brush xml:id="br0">
      <inkml:brushProperty name="width" value="0.025" units="cm"/>
      <inkml:brushProperty name="height" value="0.025" units="cm"/>
    </inkml:brush>
  </inkml:definitions>
  <inkml:trace contextRef="#ctx0" brushRef="#br0">132 1 18930,'-6'11'2546,"-1"3"-2127,-16 30 2772,-20 54 0,39-85-2783,-1 0 0,1 0 0,1 0 1,0 0-1,1 1 0,1-1 0,0 1 0,0-1 1,2 1-1,1 14 0,-1-25-419,-1-1-1,1 1 1,0-1 0,-1 0 0,1 1-1,0-1 1,1 0 0,-1 0-1,0 0 1,1 0 0,-1 0-1,1 0 1,-1 0 0,1-1 0,0 1-1,0 0 1,0-1 0,0 0-1,4 3 1,-2-3-42,0 1 0,1-1 1,-1 1-1,1-1 0,0-1 0,-1 1 0,1-1 1,-1 1-1,9-2 0,2-1-125,-1 0 1,0-1-1,0 0 0,0-2 0,22-9 1,-35 13 142,1 1 0,-1-1 0,1 0 0,-1 1 1,1-1-1,-1 0 0,1 1 0,0 0 0,-1-1 0,1 1 1,0 0-1,-1 0 0,1 0 0,0 0 0,-1 0 1,1 0-1,0 1 0,1-1 0,-2 1 29,-1 0 0,1-1 0,0 1 0,-1-1 0,1 1 0,-1 0 0,0-1 0,1 1 0,-1 0 0,1-1 0,-1 1 1,0 0-1,0 0 0,1-1 0,-1 1 0,0 0 0,0 0 0,0 0 0,0-1 0,0 1 0,0 0 0,0 0 0,0 0 0,0 0 0,-1 1 0,0 3 60,0 0 0,-1 1 0,0-1 0,0 0 0,-1 0-1,1 0 1,-1 0 0,0-1 0,-6 8 0,0-3 77,0 1 0,0-1 0,-1-1 1,-1 0-1,0 0 0,0-1 0,0 0 0,-1-1 0,0-1 0,0 0 0,0 0 1,-1-1-1,1 0 0,-1-2 0,-26 4 0,38-6-232,0 0 0,0-1 0,-1 1 0,1 0 0,0-1 0,0 1 0,0 0 0,0-1 0,-1 0 0,1 1 0,0-1 0,0 0 0,0 1 0,0-1 0,0 0 0,0 0 0,1 0 0,-1 0 0,0 0 0,0 0 0,1 0 0,-1 0 0,0 0 0,1 0 0,-1 0 0,1 0 0,0-1 0,-1 1 0,1 0 0,0 0 0,0 0 0,-1-1 0,1 1 0,0 0 0,0 0 0,0-1 0,1 1 0,-1 0 0,0 0 0,0-1 0,1 1 0,-1 0 0,1-2 0,1-4-1058,0 0 0,0 0 0,0 0 1,1 1-1,-1-1 0,7-9 0,14-15-7137</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22.270"/>
    </inkml:context>
    <inkml:brush xml:id="br0">
      <inkml:brushProperty name="width" value="0.025" units="cm"/>
      <inkml:brushProperty name="height" value="0.025" units="cm"/>
    </inkml:brush>
  </inkml:definitions>
  <inkml:trace contextRef="#ctx0" brushRef="#br0">22 282 13677,'0'0'17013,"8"2"-16255,-3 0-726,-1-1 0,0 0 1,1 0-1,-1-1 0,1 1 0,-1-1 0,1 0 0,-1 0 0,1-1 0,-1 1 0,1-1 0,-1 0 0,0 0 0,1 0 0,-1-1 0,0 0 0,0 0 0,0 0 0,0 0 0,0 0 0,0-1 0,-1 0 0,5-3 0,-7 4-27,39-37 61,-38 37-56,0 0 0,-1 0 1,1 0-1,-1 0 0,0 0 1,0-1-1,0 1 0,0 0 1,0-1-1,0 1 1,-1-1-1,1 1 0,-1-1 1,0 1-1,1-1 0,-1 0 1,0 1-1,-1-1 0,0-3 1,1 5-13,-1 0 0,0 0-1,0-1 1,0 1 0,0 0 0,0 0 0,-1 0 0,1 0 0,0 1 0,0-1 0,-1 0-1,1 0 1,0 1 0,-1-1 0,1 1 0,-1-1 0,1 1 0,-1 0 0,1-1 0,-1 1-1,1 0 1,-1 0 0,1 0 0,-1 0 0,1 0 0,-1 1 0,-2 0 0,-44 9-201,41-5 193,-1-1 0,1 1 0,0 0 0,0 0 0,1 1 0,-1-1 1,1 2-1,1-1 0,-1 1 0,-6 11 0,8-13 6,1 0 0,0 1 0,0 0 0,1-1 1,-1 1-1,2 0 0,-1 0 0,0 0 0,1 1 0,0-1 1,1 0-1,-1 0 0,1 1 0,1-1 0,0 9 0,0-13 6,-1 0 1,1 0-1,0 0 0,-1 0 0,1 0 0,0 0 0,0 0 0,1 0 0,-1-1 0,0 1 0,1 0 1,-1 0-1,1-1 0,-1 1 0,1-1 0,0 0 0,0 1 0,-1-1 0,5 2 0,-1-1 10,0 0 0,1-1 0,-1 1-1,1-1 1,-1 0 0,1 0 0,9 0-1,-2-2 11,0 1 0,0-2 0,0 1-1,0-2 1,-1 0 0,17-6 0,-10 1-12,0-1 1,-1-2 0,0 1-1,-1-2 1,18-15 0,-29 22-47,0 0 1,-1 0-1,1 0 1,-1-1-1,0 0 1,-1 0-1,1 0 1,-1 0-1,0-1 1,-1 0-1,1 0 1,-1 0-1,-1 0 1,1 0-1,-1-1 1,2-14-1,-4 22 28,0-1-1,0 0 1,0 1-1,0-1 0,0 1 1,0-1-1,-1 1 1,1-1-1,0 1 1,0-1-1,0 1 0,0-1 1,-1 1-1,1-1 1,0 1-1,-1-1 0,1 1 1,0-1-1,-1 1 1,1 0-1,0-1 1,-1 1-1,1-1 0,-1 1 1,1 0-1,-1 0 1,1-1-1,-1 1 0,1 0 1,-1 0-1,0-1 1,-22 3-216,-19 20 28,33-14 199,0 0 0,1 1 0,1 0 0,-1 0 0,-6 12 0,11-16 10,0-1 0,1 1 0,0 0 1,0 0-1,0 0 0,1 0 1,-1 1-1,1-1 0,0 0 0,1 1 1,-1-1-1,1 1 0,1 7 0,-1-12-8,1 1 0,0 0 0,-1-1-1,1 1 1,0 0 0,0-1 0,0 1-1,0-1 1,1 1 0,-1-1 0,0 0-1,0 0 1,1 1 0,-1-1 0,1 0-1,-1 0 1,1 0 0,0-1 0,-1 1-1,1 0 1,0 0 0,-1-1 0,1 1 0,0-1-1,0 0 1,0 1 0,-1-1 0,1 0-1,0 0 1,0 0 0,0 0 0,0-1-1,-1 1 1,4-1 0,3 0-82,-1 0 0,1-1 0,-1 1 0,0-1 1,1-1-1,-1 0 0,9-4 0,0-4-908,0-1 0,0 0 0,-2-1-1,1-1 1,-2 0 0,22-29 0,-6 0-5131,32-62 0,-26 39-3098</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22.976"/>
    </inkml:context>
    <inkml:brush xml:id="br0">
      <inkml:brushProperty name="width" value="0.025" units="cm"/>
      <inkml:brushProperty name="height" value="0.025" units="cm"/>
    </inkml:brush>
  </inkml:definitions>
  <inkml:trace contextRef="#ctx0" brushRef="#br0">128 0 14606,'0'0'4228,"-3"9"-1917,-31 103-347,4 1-1,5 2 0,-11 132 0,36-246-1835,0-21 294,1-241-379,0 264-38,-1 0 1,1 1 0,0-1 0,0 0-1,0 0 1,1 0 0,-1 1 0,1-2 0,0 1-1,0 0 1,0 0 0,0 0 0,0-1-1,0 1 1,1-1 0,-1 0 0,1 0-1,0 0 1,3 2 0,2 1 8,0 0 1,0 0 0,1-1-1,-1 0 1,16 4 0,-9-4 48,1-2 1,-1 0 0,1 0 0,0-2 0,0 0 0,0 0 0,24-5 0,-33 3-24,0 1 0,0-1-1,0-1 1,0 1 0,0-1 0,0 0-1,-1-1 1,8-5 0,-11 7-2,0-1 1,0 1-1,0-1 0,0 0 1,-1 0-1,0 0 0,1 0 1,-1 0-1,0-1 0,-1 1 1,1-1-1,0 1 1,-1-1-1,0 1 0,0-1 1,1-6-1,-2 9-34,1-1 0,-1 0 0,0 1 0,0-1 0,0 0 0,0 0-1,0 1 1,-1-1 0,1 0 0,0 0 0,-1 1 0,1-1 0,-1 0 0,0 1 0,1-1 0,-1 1 0,0-1 0,0 1 0,0-1 0,0 1-1,0 0 1,-1-1 0,1 1 0,0 0 0,0 0 0,-1 0 0,1 0 0,-1 0 0,1 0 0,-1 0 0,1 1 0,-1-1 0,0 0 0,1 1-1,-1-1 1,0 1 0,0 0 0,1 0 0,-1-1 0,0 1 0,0 0 0,1 0 0,-1 1 0,0-1 0,-2 1 0,-3-1-21,-1 1 1,1 0-1,0 1 1,0 0-1,-1 0 1,1 0-1,1 1 1,-1 0-1,-11 7 1,10-3 31,0-1 0,0 2 0,1-1 0,0 1 0,-11 17 0,15-22 2,1 0 0,0 1-1,0 0 1,0-1 0,0 1-1,1 0 1,-1 0-1,1 0 1,0 0 0,0 0-1,1 0 1,-1 0 0,1 1-1,0-1 1,0 0-1,0 0 1,2 8 0,0-10 3,-1 1 0,1-1 1,0 0-1,1 1 1,-1-1-1,0 0 1,1 0-1,-1 0 0,1-1 1,-1 1-1,1-1 1,0 1-1,0-1 0,0 0 1,0 0-1,0 0 1,0 0-1,0-1 0,0 1 1,0-1-1,0 0 1,0 0-1,5 0 0,10 1 66,0-2 0,28-3 0,-25 0-134,-1-1 0,30-11 0,-34 10 42,1 0-1,-1 1 1,1 1-1,22-2 1,-39 6 13,0 1 0,1-1 0,-1 0 0,0 0 0,1 1 0,-1-1 0,0 0 0,0 1 1,1-1-1,-1 0 0,0 1 0,0-1 0,1 0 0,-1 1 0,0-1 0,0 0 0,0 1 0,0-1 0,0 1 0,0-1 1,0 1-1,0-1 0,0 0 0,0 1 0,0-1 0,0 1 0,0-1 0,0 0 0,0 1 0,0-1 0,0 1 0,0-1 0,0 0 1,-1 1-1,1-1 0,0 0 0,0 1 0,0-1 0,-1 0 0,1 1 0,0-1 0,-1 1 0,-9 19 127,2-7-113,3-5-19,0 0-1,0 1 1,0-1-1,1 1 0,0 0 1,1 1-1,0-1 1,1 0-1,0 1 1,-2 15-1,5-23-1,-1-1 0,1 1 0,0-1 0,0 1 0,0-1 0,0 1 0,0-1 0,0 0 0,0 1 0,0-1 0,0 0 0,1 0 0,-1 0 0,0 0 0,1 0 0,-1 0 0,1-1 0,-1 1 0,1 0 0,-1-1 0,1 1 0,-1-1 0,1 1 0,0-1 0,-1 0 0,1 0 0,0 0 0,-1 0 0,1 0 0,0 0 0,1 0 0,61-5 0,-46 0 0,0-1 0,0 0 0,27-15 0,-28 12 0,1 1 0,0 1 0,24-6 0,-42 13-23,1-1 1,-1 1-1,1 0 1,0 0-1,-1 0 1,1 0-1,-1 0 1,1 0-1,-1 1 1,1-1-1,-1 0 1,1 0-1,-1 0 1,1 0-1,-1 0 1,1 1-1,-1-1 1,1 0-1,-1 1 1,0-1-1,1 0 1,-1 1-1,1-1 1,-1 0-1,0 1 0,1-1 1,-1 1-1,0-1 1,1 0-1,-1 1 1,0-1-1,0 1 1,1 0-1,2 24-2038,-3-22 1591,-1 1-1,1-1 0,0 0 0,-1 0 1,0 0-1,0 0 0,0 1 0,0-1 1,0 0-1,-1-1 0,1 1 1,-1 0-1,-3 4 0</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36.005"/>
    </inkml:context>
    <inkml:brush xml:id="br0">
      <inkml:brushProperty name="width" value="0.025" units="cm"/>
      <inkml:brushProperty name="height" value="0.025" units="cm"/>
    </inkml:brush>
  </inkml:definitions>
  <inkml:trace contextRef="#ctx0" brushRef="#br0">93 114 10218,'0'0'5018,"-9"-5"-2589,-29-15-160,37 20-2179,1 0 1,-1 0-1,0-1 1,1 1 0,-1 0-1,1 0 1,-1 0 0,1-1-1,-1 1 1,1 0 0,-1-1-1,1 1 1,-1 0 0,1-1-1,-1 1 1,1-1 0,-1 1-1,1-1 1,0 1-1,-1-1 1,1 1 0,0-1-1,0 1 1,-1-1 0,1 1-1,0-1 1,0 0 0,0 1-1,0-1 1,-1 1 0,1-1-1,0 0 1,0 1-1,0-1 1,0 1 0,1-1-1,-1 0 1,0 1 0,0-1-1,0 1 1,0-1 0,1 0-1,-1 1 1,0-1 0,1 0-1,20-10 1261,-18 10-1309,36-12 355,0 2 0,2 1 0,-1 3-1,1 1 1,58-1 0,-96 6-382,-1 1-1,1 0 1,-1 0 0,1 0 0,-1 1-1,0-1 1,1 0 0,-1 1-1,1 0 1,-1-1 0,0 1-1,0 0 1,1 0 0,-1 0-1,0 1 1,0-1 0,0 1 0,0-1-1,0 1 1,2 2 0,-3-2 29,0 0 0,-1 0 0,1 0 0,0 0 0,-1 1 1,0-1-1,1 0 0,-1 0 0,0 1 0,0-1 0,0 0 0,0 0 1,-1 1-1,1-1 0,-1 0 0,1 0 0,-1 1 0,0-1 0,0 0 1,0 0-1,0 0 0,-2 3 0,-5 7 237,1 0-1,-1-1 1,-1 0 0,0-1 0,-18 17 0,-62 44 573,58-47-622,-39 26 86,44-33-199,2 1 1,0 0-1,-36 38 0,59-55-119,0-1 0,0 1 0,0 0 0,0 0 0,1 0 0,-1 0 0,0 0 0,1 0 0,-1 0 0,0 0 0,1 0 0,0 0 0,-1 0 0,1 0 0,-1 1 0,1-1 0,0 0 0,0 0 0,0 0 0,0 0 0,0 1 0,0-1 0,0 0 0,0 2 0,1-2 0,0 0 0,0 0 0,0 0 0,0 0 0,0 0 0,0-1 0,0 1 0,0 0 0,0-1 0,0 1 0,1 0 0,-1-1 0,0 1 0,0-1 0,1 0 0,-1 0 0,0 1 0,2-1 0,12 1 0,-1 0 0,0-1 0,17-2 0,-20 1 0,29-3-241,-1-2 0,55-16 0,-59 12-503,1 2 0,0 2 0,51-3 0,-54 9-4760,-7 0-2621</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36.333"/>
    </inkml:context>
    <inkml:brush xml:id="br0">
      <inkml:brushProperty name="width" value="0.025" units="cm"/>
      <inkml:brushProperty name="height" value="0.025" units="cm"/>
    </inkml:brush>
  </inkml:definitions>
  <inkml:trace contextRef="#ctx0" brushRef="#br0">1 3 21652,'0'0'11115,"36"-2"-43594</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7:00.516"/>
    </inkml:context>
    <inkml:brush xml:id="br0">
      <inkml:brushProperty name="width" value="0.025" units="cm"/>
      <inkml:brushProperty name="height" value="0.025" units="cm"/>
    </inkml:brush>
  </inkml:definitions>
  <inkml:trace contextRef="#ctx0" brushRef="#br0">1 915 8456,'0'0'11280,"16"5"-10784,3-1-222,0-1 0,0 0-1,0-1 1,1-1-1,-1-1 1,0-1 0,27-4-1,468-114 3257,-298 64-3109,456-105-86,212-52-1630,-10-33 541,-729 197 758,141-39-163,-346 95-7806,18 2-2936</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36.705"/>
    </inkml:context>
    <inkml:brush xml:id="br0">
      <inkml:brushProperty name="width" value="0.025" units="cm"/>
      <inkml:brushProperty name="height" value="0.025" units="cm"/>
    </inkml:brush>
  </inkml:definitions>
  <inkml:trace contextRef="#ctx0" brushRef="#br0">434 1 21620,'0'0'4421,"71"30"-1667,-40-13-1473,-2 8-159,-7 13-65,-8 12-545,-14 10-512,-8 16 0,-28 17 0,-16 11 0,-17 8 0,-14 3 0,-3 9 0,-3-4-673,0-10-3394,0-14-5639</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41.659"/>
    </inkml:context>
    <inkml:brush xml:id="br0">
      <inkml:brushProperty name="width" value="0.025" units="cm"/>
      <inkml:brushProperty name="height" value="0.025" units="cm"/>
    </inkml:brush>
  </inkml:definitions>
  <inkml:trace contextRef="#ctx0" brushRef="#br0">30 1 9737,'0'0'13101,"-12"63"-11788,5-27-416,1 4-449,3 1-224,3-6-96,0-2-96,0-7 1,0-3 31,4-4-32,-1-2-737,-3-6-1954,0-5-2177,-9-6-5254</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42.005"/>
    </inkml:context>
    <inkml:brush xml:id="br0">
      <inkml:brushProperty name="width" value="0.025" units="cm"/>
      <inkml:brushProperty name="height" value="0.025" units="cm"/>
    </inkml:brush>
  </inkml:definitions>
  <inkml:trace contextRef="#ctx0" brushRef="#br0">1 91 16720,'0'0'5504,"4"-10"-3695,-1 3-1558,-2 4-172,1-1-1,-1 1 1,0 0-1,1 0 1,0 0 0,-1 1-1,1-1 1,1 0 0,-1 0-1,0 1 1,0 0 0,1-1-1,0 1 1,-1 0-1,1 0 1,0 0 0,0 1-1,0-1 1,0 1 0,0 0-1,4-2 1,23-3 350,1 0 0,61-2-1,-76 7-426,1 2-1,-1-1 0,0 2 1,0 0-1,0 1 0,0 1 1,22 8-1,-32-9 5,0 0 0,-1 0 0,0 0 0,1 1 0,-1 0 0,-1 0 0,1 0 0,-1 1 0,1-1 0,-1 1 0,-1 0 0,1 1 0,-1-1 0,1 0 0,-2 1 0,1 0 0,-1 0 0,1-1 0,-2 2 0,1-1 0,-1 0 0,0 0 0,0 0 0,0 1 0,-1-1 0,0 0 0,0 0 0,-2 9 0,0 2 229,-1 0 0,-1 0 0,0-1 0,-1 0 1,-1 0-1,0 0 0,-1 0 0,-1-1 0,-14 20 0,8-14 91,-2-1 0,0-1 0,-1 0 0,-21 17 0,30-30-233,1 0 0,-1 0 0,0-1 0,0 0-1,0 0 1,-1-1 0,0 0 0,0-1 0,0 0 0,0 0 0,0-1 0,-1 0 0,-17 1 0,23-3-327,1-1-1,0 1 1,-1-1-1,1 0 1,0 0-1,-1 0 1,1-1-1,0 1 1,0-1-1,0 0 1,0 0-1,0 0 1,1 0-1,-1 0 1,1-1-1,-1 1 1,1-1 0,0 1-1,0-1 1,0 0-1,0 0 1,0 0-1,1 0 1,-1 0-1,1 0 1,0-1-1,0 1 1,0 0-1,0-1 1,1 1-1,-1-8 1,0 7-197,1-1 0,-1 0 1,1 0-1,0 0 0,0 1 0,1-1 1,-1 0-1,1 0 0,0 0 0,0 1 1,1-1-1,-1 1 0,1-1 1,0 1-1,0-1 0,1 1 0,-1 0 1,1 0-1,0 0 0,0 1 0,0-1 1,1 1-1,3-4 0,23-8-5815</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42.627"/>
    </inkml:context>
    <inkml:brush xml:id="br0">
      <inkml:brushProperty name="width" value="0.025" units="cm"/>
      <inkml:brushProperty name="height" value="0.025" units="cm"/>
    </inkml:brush>
  </inkml:definitions>
  <inkml:trace contextRef="#ctx0" brushRef="#br0">97 3 18129,'0'0'8792,"-9"-1"-7372,7 0-1370,-1 1-1,1 0 0,0 0 0,-1 0 0,1 0 0,-1 0 0,1 0 0,-1 0 1,1 1-1,-1-1 0,1 1 0,0 0 0,-1 0 0,1 0 0,0 0 0,0 0 0,0 0 1,0 0-1,0 1 0,-4 3 0,2-1 27,1 1 0,-1 0 0,1 0 0,0 0 0,1 0 0,-1 0 1,1 1-1,0-1 0,0 1 0,0 6 0,0-7-10,1-1 1,0 1-1,0-1 0,1 1 1,-1-1-1,1 1 0,0-1 1,0 1-1,1 0 0,-1-1 1,3 7-1,-3-9-50,1 0 0,1-1 0,-1 1 0,0 0 0,0 0 0,1-1 0,-1 1 0,1-1 0,-1 1 0,1-1 0,0 0 0,0 1 0,-1-1 0,1 0 0,0 0 0,0 0 0,0-1 0,0 1 0,0 0 0,0-1 0,0 1 0,1-1 0,-1 0 0,0 1 0,0-1 0,3-1 0,4 1-19,1 0-1,-1-1 1,1 0 0,-1-1 0,0 0 0,0-1-1,0 0 1,0 0 0,0-1 0,0 0 0,-1 0-1,0-1 1,0 0 0,0-1 0,-1 0 0,1 0-1,-1 0 1,-1-1 0,1 0 0,-1-1-1,-1 1 1,1-1 0,-1 0 0,5-12 0,-12 71-509,2-48 515,0-1 1,0 1 0,1 0 0,-1 0 0,1-1 0,-1 1-1,1 0 1,0 0 0,0-1 0,0 1 0,0-1 0,0 1-1,1-1 1,-1 0 0,1 1 0,0-1 0,3 4 0,6-3 23,1 0 0,-1-1 0,1 0 0,0 0 0,0-1 1,0-1-1,-1 0 0,20-3 0,13 1 321,-43 2-319,0-1-1,-1 1 0,1-1 1,0 0-1,0 1 1,0-1-1,-1 0 0,1 0 1,0 0-1,0 1 1,-1-1-1,1 0 0,-1 0 1,1 0-1,-1 0 1,1 0-1,-1 0 0,0 0 1,0 0-1,1 0 1,-1 0-1,0 0 0,0 0 1,0-3-1,3-26 522,-3 24-749,0 0 1,0 0-1,-1 0 0,1 0 1,-1 0-1,0 0 0,-1 0 1,0 1-1,0-1 0,0 1 1,0-1-1,-1 1 0,-5-9 1,21 19-1482,1 0 1,0 0-1,0-2 0,0 0 1,0 0-1,1-1 1,15-1-1,15 1-3530</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43.051"/>
    </inkml:context>
    <inkml:brush xml:id="br0">
      <inkml:brushProperty name="width" value="0.025" units="cm"/>
      <inkml:brushProperty name="height" value="0.025" units="cm"/>
    </inkml:brush>
  </inkml:definitions>
  <inkml:trace contextRef="#ctx0" brushRef="#br0">126 319 13453,'0'0'3769,"-2"-8"-684,1 3-2654,-1 1 0,1-1 0,-1 1 0,0-1 0,0 1 0,0 0 0,-1 0 0,-5-7 0,7 10-341,0-1 1,0 1 0,-1 0-1,1 0 1,0 0 0,-1 0-1,1 0 1,-1 0 0,1 0-1,-1 0 1,0 1 0,1-1-1,-1 1 1,0-1 0,0 1-1,1 0 1,-1-1 0,0 1-1,0 0 1,1 0 0,-1 0-1,0 1 1,0-1 0,0 0-1,1 1 1,-1-1 0,0 1-1,1-1 1,-1 1 0,0 0-1,1 0 1,-1-1 0,-2 3-1,0 1 14,0 0-1,0 0 1,1 1-1,-1-1 1,1 1-1,0 0 1,0 0-1,0 0 1,1 0-1,0 1 1,0-1-1,0 1 0,1-1 1,-1 1-1,1-1 1,1 1-1,-1 0 1,1 0-1,0-1 1,2 12-1,-2-15-79,1 0 0,0 0-1,0-1 1,1 1 0,-1 0 0,0-1-1,0 1 1,1-1 0,-1 1 0,1-1-1,-1 0 1,1 1 0,0-1-1,0 0 1,-1 0 0,1 0 0,0 0-1,0-1 1,0 1 0,0 0 0,0-1-1,0 0 1,0 1 0,0-1-1,0 0 1,0 0 0,4 0 0,6 0 44,0 0 1,0-1 0,19-3 0,-16 1-143,0-2-1,-1 0 1,1-1 0,-1 0 0,-1-1 0,1-1 0,-1 0-1,0-1 1,-1 0 0,0-1 0,-1 0 0,0-1 0,0 0-1,-1-1 1,0 0 0,-1 0 0,-1-1 0,0 0 0,-1-1-1,0 0 1,-1 0 0,-1-1 0,0 1 0,-1-1 0,0 0-1,-1 0 1,1-27 0,-4 39 69,0 0 0,0 0 1,-1 0-1,1 0 0,-1 0 0,1 0 0,-1 0 0,0 0 1,-1 1-1,1-1 0,0 0 0,-1 1 0,1-1 0,-1 0 1,0 1-1,0 0 0,0-1 0,0 1 0,0 0 0,-1 0 1,1 0-1,-1 1 0,1-1 0,-1 0 0,1 1 0,-1 0 0,0-1 1,0 1-1,0 0 0,-5 0 0,2-1 22,0 2 0,0-1-1,0 1 1,-1-1 0,1 2 0,0-1-1,0 1 1,0 0 0,-1 0 0,1 1 0,0-1-1,1 1 1,-1 1 0,-9 4 0,2 1 67,1 0 1,0 1 0,0 1 0,-16 16-1,23-21-24,1 0 0,0 0 0,-1 1-1,2-1 1,-1 1 0,1 0 0,0 0 0,0 0-1,0 1 1,1-1 0,0 1 0,-2 8 0,4-13-56,0 0 1,0-1-1,1 1 0,-1 0 1,0-1-1,1 1 1,-1-1-1,1 1 1,-1-1-1,1 1 1,0-1-1,0 1 0,-1-1 1,1 1-1,0-1 1,0 0-1,0 0 1,1 0-1,-1 1 0,0-1 1,0 0-1,1 0 1,-1 0-1,0-1 1,1 1-1,-1 0 1,1 0-1,-1-1 0,1 1 1,0-1-1,-1 0 1,1 1-1,-1-1 1,3 0-1,10 2-87,-1 0-1,1-1 1,17-1-1,-12 0-309,-6 1 6,7-1-327,0 1 0,0 1 0,0 1 0,22 6 0,-38-8 707,0 0 0,-1 0 0,1 1 0,0-1 0,-1 1 0,1 0 0,-1 0 0,0 0 0,1 0 0,-1 1 0,0-1 0,0 1 0,-1 0 0,1 0 0,-1 0 0,1 0 0,-1 0 0,0 0 0,0 1 0,0-1 0,-1 1 0,1 0 0,-1-1 0,0 1 0,0 0 0,0 0 0,0 5 0,0-2 27,0-1-1,-1 1 1,0-1-1,0 1 1,-1-1-1,0 0 1,0 1-1,-1-1 0,1 0 1,-1 0-1,-1 1 1,1-2-1,-1 1 1,0 0-1,0 0 1,-4 4-1,-7 3-4540</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44.564"/>
    </inkml:context>
    <inkml:brush xml:id="br0">
      <inkml:brushProperty name="width" value="0.025" units="cm"/>
      <inkml:brushProperty name="height" value="0.025" units="cm"/>
    </inkml:brush>
  </inkml:definitions>
  <inkml:trace contextRef="#ctx0" brushRef="#br0">71 35 16848,'0'0'11221,"-8"8"-11045,0 1-131,1 0 0,0 0-1,0 1 1,1-1 0,-6 13-1,9-17 27,1 0 0,0 0-1,0 1 1,0-1 0,1 0-1,0 1 1,0-1 0,0 1-1,1-1 1,-1 1 0,2-1-1,-1 1 1,0-1 0,1 1-1,2 8 1,-2-12-58,0-1-1,0 1 1,0-1-1,0 1 1,1-1 0,-1 0-1,0 0 1,1 0-1,-1 0 1,0 0 0,1 0-1,-1 0 1,1 0-1,0 0 1,-1-1 0,1 1-1,-1-1 1,1 1-1,0-1 1,0 0 0,-1 0-1,1 1 1,0-1-1,0 0 1,-1 0 0,1-1-1,0 1 1,-1 0-1,4-1 1,3-1 23,0 1 0,0-1-1,0 0 1,-1-1 0,10-4 0,4-5-144,-1-1 1,0 0 0,-1-2 0,-1 0-1,0-1 1,-1-1 0,-1-1 0,0 0-1,-2-1 1,20-33 0,-46 72 445,2 0 0,0 1-1,1 0 1,1 0 0,1 1 0,-7 35 0,14-56-319,1 0-1,-1 0 1,0 0 0,0 0 0,0-1 0,1 1-1,-1 0 1,0 0 0,1 0 0,-1 0 0,1-1 0,-1 1-1,1 0 1,-1 0 0,1-1 0,-1 1 0,1 0 0,0-1-1,0 1 1,-1-1 0,1 1 0,0-1 0,0 1-1,-1-1 1,1 0 0,0 1 0,0-1 0,0 0 0,0 0-1,0 1 1,0-1 0,-1 0 0,1 0 0,0 0 0,0 0-1,0 0 1,0 0 0,0 0 0,0-1 0,0 1-1,1 0 1,43-11 173,-24 2-313,0-2-1,33-22 1,27-13-1213,-81 46 1332,1-1 0,0 0 0,0 1-1,0-1 1,-1 1 0,1-1 0,0 1-1,0-1 1,0 1 0,0 0 0,0-1 0,0 1-1,0 0 1,0 0 0,0 0 0,0 0-1,0 0 1,0 0 0,0 0 0,0 0-1,0 0 1,0 0 0,0 1 0,0-1-1,0 0 1,0 1 0,0-1 0,0 0-1,0 1 1,0 0 0,0-1 0,0 1-1,-1-1 1,1 1 0,0 0 0,0 0-1,-1-1 1,1 1 0,0 0 0,0 2 0,0 2 88,0 0 0,0 0 1,-1 0-1,1 1 0,-1-1 1,-2 10-1,1 6 362,2 38 236,-1-58-676,1-1 0,-1 1 0,1-1 1,-1 1-1,1-1 0,-1 1 0,1-1 0,-1 0 1,1 1-1,-1-1 0,1 0 0,0 1 1,-1-1-1,1 0 0,0 0 0,-1 1 0,1-1 1,0 0-1,-1 0 0,1 0 0,0 0 1,-1 0-1,1 0 0,0 0 0,-1 0 0,1 0 1,-1-1-1,1 1 0,0 0 0,-1 0 1,1-1-1,0 1 0,0-1 0,23-8 108,-9-1-125,-1 0 0,0-1 1,0 0-1,14-17 1,-16 16-234,0 0 1,1 1 0,0 1 0,23-14-1,-36 24 235,0 0 0,0-1-1,0 1 1,0 0 0,1 0-1,-1 0 1,0 0 0,0 0-1,0 0 1,1 0 0,-1 0-1,0 0 1,0 0 0,0 0-1,0 0 1,1 1 0,-1-1-1,0 0 1,0 0 0,0 0-1,0 0 1,1 0 0,-1 0-1,0 0 1,0 0 0,0 1-1,0-1 1,0 0 0,0 0-1,1 0 1,-1 0 0,0 0-1,0 1 1,0-1 0,0 0-1,0 0 1,0 0 0,0 0-1,0 1 1,0-1 0,0 0-1,0 0 1,0 0 0,0 0-1,0 1 1,0-1 0,0 0-1,0 0 1,1 18-63,-6 14 110,4-31-338,-7 32 1161,8-16-3307,0-17 2136,0 1 0,0-1 0,0 0 0,0 1 0,0-1 0,0 0 0,0 1 0,1-1 0,-1 0 0,0 1 0,0-1 0,0 0 0,1 0 0,-1 1 0,0-1 0,0 0 0,1 0 0,-1 1 0,0-1 1,1 0-1,-1 0 0,0 0 0,0 0 0,1 1 0,-1-1 0,0 0 0,1 0 0,-1 0 0,0 0 0,1 0 0,0 0 0,13 0-8495</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45.296"/>
    </inkml:context>
    <inkml:brush xml:id="br0">
      <inkml:brushProperty name="width" value="0.025" units="cm"/>
      <inkml:brushProperty name="height" value="0.025" units="cm"/>
    </inkml:brush>
  </inkml:definitions>
  <inkml:trace contextRef="#ctx0" brushRef="#br0">143 64 9577,'0'0'12086,"-11"0"-7639,4 0-4079,-55 4 2582,58-4-2784,0 1 1,0 0-1,0 0 0,0 0 1,0 0-1,0 1 0,1-1 1,-1 1-1,1 0 0,-1 0 0,1 1 1,0-1-1,-1 1 0,1-1 1,-3 4-1,6-5-185,0-1 1,0 0-1,0 1 0,-1-1 0,1 1 1,0-1-1,0 0 0,0 1 1,0-1-1,0 1 0,0-1 0,0 1 1,0-1-1,0 0 0,0 1 0,0-1 1,0 1-1,0-1 0,0 0 1,0 1-1,0-1 0,0 1 0,1-1 1,-1 0-1,0 1 0,0-1 1,1 1-1,-1-1 0,0 0 0,0 0 1,1 1-1,-1-1 0,0 0 0,1 1 1,-1-1-1,0 0 0,1 0 1,-1 1-1,0-1 0,1 0 0,-1 0 1,1 0-1,-1 0 0,0 0 1,1 0-1,-1 0 0,1 1 0,-1-1 1,0 0-1,1 0 0,-1 0 0,1-1 1,31 5-794,-26-3 529,22 2-884,-15-3 915,0 1-1,0 0 1,0 1 0,0 0 0,0 2 0,0-1-1,-1 1 1,0 1 0,21 11 0,-32-15 288,0 0 0,0-1 0,0 1 0,1 0 0,-2 0 0,1 0 0,0 1 0,0-1 0,0 0 1,0 0-1,-1 0 0,1 1 0,-1-1 0,1 0 0,-1 1 0,1-1 0,-1 0 0,0 1 0,1-1 0,-1 0 0,0 1 0,0-1 0,0 1 0,0-1 0,-1 2 1,0 0 93,0 1 1,0-1 0,0 0 0,-1 0 0,0 0 0,1 0-1,-1 0 1,0 0 0,0-1 0,-4 4 0,-5 4 404,0 1-1,-1-2 1,-19 13 0,23-16-465,0-1 0,0 0 0,-1 0 0,0-1 0,0 0-1,0 0 1,0-1 0,-1 0 0,1-1 0,-16 2 0,25-4-124,0 0-1,-1 0 1,1 0 0,0-1-1,0 1 1,-1 0 0,1 0-1,0-1 1,0 1 0,0 0-1,0-1 1,-1 1 0,1 0-1,0 0 1,0-1 0,0 1-1,0 0 1,0-1 0,0 1-1,0 0 1,0-1 0,0 1-1,0 0 1,0-1-1,0 1 1,0 0 0,0-1-1,0 1 1,0 0 0,0 0-1,1-1 1,-1 1 0,0 0-1,0-1 1,0 1 0,0 0-1,1 0 1,-1-1 0,0 1-1,0 0 1,0 0 0,1-1-1,-1 1 1,11-15-1634,7 4 881,0 0-1,2 0 0,-1 2 0,1 1 0,0 0 0,29-6 1,22-10-1023,-52 17 1413,65-28-270,-78 32 1066,1-1 0,-1 0 0,0 0 0,0 0 0,-1 0-1,1-1 1,-1 0 0,0 0 0,8-10 0,-12 14-192,-1 0-1,1 0 1,0 0-1,-1 0 1,1 0-1,0 0 1,-1 0-1,1 0 1,-1 0 0,0 0-1,1 0 1,-1 0-1,0 0 1,1-1-1,-1 1 1,0 0-1,0 0 1,0 0-1,0 0 1,0-1-1,0 1 1,-1 0-1,1 0 1,0 0 0,-1 0-1,1 0 1,0 0-1,-1 0 1,0-1-1,1 1 1,-2-1-1,0 1-33,0-1 0,0 1 0,-1 0 0,1 0-1,-1 0 1,1 0 0,-1 0 0,1 0 0,-1 1 0,1-1-1,-1 1 1,1 0 0,-5 0 0,-3 0-71,0 0 1,0 1-1,0 0 1,0 1-1,0 0 0,-18 7 1,27-9-88,-1 1-1,1-1 1,-1 1 0,1-1 0,-1 1 0,1 0 0,-1 0-1,1 0 1,-1 0 0,1 0 0,0 0 0,0 0 0,-1 0-1,1 1 1,0-1 0,0 0 0,0 1 0,1-1-1,-1 1 1,0-1 0,0 1 0,1-1 0,-1 1 0,1-1-1,-1 1 1,1 0 0,0-1 0,0 1 0,0 1 0,1-1-29,0 0 0,0 0 1,1-1-1,-1 1 0,0-1 1,1 1-1,0-1 0,-1 1 1,1-1-1,0 0 1,0 0-1,0 0 0,0 0 1,0 0-1,0-1 0,0 1 1,0 0-1,0-1 0,0 1 1,0-1-1,0 0 0,3 0 1,101 6-3402,-82-6 3029,0 1 1,0 0 0,0 2-1,0 1 1,0 1 0,24 8-1,-34-3 2165,-16-1 1911,1-9-3573,0 0-1,0 1 0,1-1 0,-1 0 0,0 0 0,0 0 0,0 0 0,0 0 0,0 0 0,0 0 0,1 0 0,-1 0 1,0 0-1,0 0 0,0-1 0,0 1 0,0 0 0,1 0 0,-1-1 0,0 1 0,0-1 0,0 1 0,1-1 1,-1 1-1,0-1 0,1 1 0,-1-1 0,0 0 0,1 1 0,-1-1 0,0-1 0,-7-9-99,1 0-1,0 0 1,0-1 0,1 0-1,1 0 1,0-1 0,1 1-1,0-1 1,1 0-1,-3-26 1,6 38-82,0 0 1,0 0-1,1 0 1,-1 0-1,0 1 0,1-1 1,-1 0-1,1 0 1,-1 0-1,1 1 1,0-1-1,-1 0 0,1 0 1,0 1-1,-1-1 1,1 1-1,0-1 0,0 0 1,-1 1-1,1 0 1,0-1-1,0 1 1,0-1-1,0 1 0,0 0 1,0 0-1,0-1 1,0 1-1,0 0 0,0 0 1,0 0-1,1 0 1,45 0-5041,-28 1 133,25-3-9454</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46.330"/>
    </inkml:context>
    <inkml:brush xml:id="br0">
      <inkml:brushProperty name="width" value="0.025" units="cm"/>
      <inkml:brushProperty name="height" value="0.025" units="cm"/>
    </inkml:brush>
  </inkml:definitions>
  <inkml:trace contextRef="#ctx0" brushRef="#br0">28 247 16912,'1'1'312,"0"-1"0,0 1 0,0-1 1,0 1-1,-1 0 0,1-1 0,0 1 0,0 0 0,-1-1 0,1 1 1,0 0-1,-1 0 0,1 0 0,-1 0 0,1 0 0,-1 0 0,1 0 1,-1 0-1,1 0 0,-1 0 0,0 0 0,0 0 0,0 0 1,0 0-1,1 0 0,-1 0 0,-1 0 0,1 0 0,0 1 0,0 47 1671,-1-33-726,0 8-561,-2 0 1,0 0-1,-12 39 0,-3 22-251,18-85-445,0 0 1,0 0-1,0 0 1,0 0 0,0 0-1,0 0 1,1 0-1,-1 0 1,0 0-1,0 0 1,0-1 0,0 1-1,0 0 1,1 0-1,-1 0 1,0 0 0,0 0-1,0 0 1,0 1-1,0-1 1,1 0-1,-1 0 1,0 0 0,0 0-1,0 0 1,0 0-1,0 0 1,0 0-1,1 0 1,-1 0 0,0 0-1,0 0 1,0 0-1,0 1 1,0-1 0,0 0-1,0 0 1,0 0-1,1 0 1,-1 0-1,0 0 1,0 1 0,0-1-1,0 0 1,0 0-1,8-12-5,-4 0-17,-1 0-1,0 0 1,-1-1-1,-1 1 1,0-1-1,0 1 1,-1-1 0,-1 0-1,0 1 1,0-1-1,-2 1 1,1 0 0,-2 0-1,-6-17 1,12 32-6,-1-1 1,1 0-1,-1 1 1,1-1 0,0 0-1,0 0 1,-1 0-1,2 0 1,-1 0 0,0 0-1,0-1 1,0 1-1,1-1 1,-1 0-1,1 1 1,-1-1 0,1 0-1,0-1 1,-1 1-1,1 0 1,0-1 0,2 1-1,67 4 293,-65-5-257,8-1 48,1 0 1,-1 0-1,1-2 1,-1 0-1,0-1 1,28-11-1,-35 12-36,0 0 0,-1-1 0,0 0 0,0 0 0,0-1 0,-1 1 0,1-2-1,-1 1 1,0-1 0,-1 0 0,1 0 0,-1 0 0,0-1 0,7-14 0,-11 19-20,0 0 0,0 0 0,0 0 0,0-1 0,-1 1 0,1 0 0,-1 0 0,1-1 0,-1 1 0,0 0 0,0 0 0,0-1 0,0 1 0,-1-4 0,1 5 0,0 0 0,-1 1 0,1-1 0,-1 0 0,1 0 0,-1 1 0,1-1 0,-1 0 0,1 1 0,-1-1 0,0 0 0,1 1 0,-1-1 0,0 1 0,0-1 0,1 1 0,-1 0 0,0-1 0,0 1 0,0 0 0,1-1 0,-1 1 0,0 0 0,0 0 0,-1 0 0,-1 0 0,-1 0 0,1 0 0,0 1 0,-1-1 0,1 1 0,0 0 0,0 0 0,0 0 0,0 1 0,0-1 0,0 1 0,0 0 0,0-1 0,1 1 0,-1 0 0,1 1 0,-1-1 0,-2 4 0,-3 3 0,1 0 0,1 0 0,-1 1 0,1 0 0,1 0 0,0 1 0,0 0 0,1 0 0,1 0 0,0 0 0,0 0 0,1 1 0,1-1 0,-1 22 0,2-31 0,0 0 0,0 0 0,1-1 0,-1 1 0,1 0 0,-1 0 0,1 0 0,0-1 0,-1 1 0,1 0 0,0-1 0,0 1 0,0 0 0,1-1 0,-1 1 0,0-1 0,1 0 0,-1 1 0,0-1 0,1 0 0,2 1 0,0 1 0,0-2 0,0 1 0,0-1 0,1 1 0,-1-1 0,1 0 0,-1-1 0,9 1 0,2-1 0,0 0 0,0-2 0,0 0 0,25-7 0,-19 3 0,-1-2 0,0-1 0,-1 0 0,0-1 0,0-1 0,-1-1 0,-1 0 0,0-2 0,0 0 0,-2 0 0,0-2 0,14-18 0,-16 19 0,-2-1 0,0-1 0,-1 0 0,-1 0 0,0-1 0,-1 0 0,-1-1 0,-1 0 0,-1 0 0,0 0 0,-2-1 0,0 1 0,0-25 0,-2 43-1,-1 1 0,0-1 1,0 1-1,0-1 0,0 1 0,0-1 0,0 1 1,0-1-1,0 1 0,0-1 0,0 1 0,0-1 0,0 1 1,-1-1-1,1 1 0,0-1 0,0 1 0,0-1 1,-1 1-1,1-1 0,0 1 0,0 0 0,-1-1 1,1 1-1,-1-1 0,1 1 0,0 0 0,-1-1 0,1 1 1,-1 0-1,1 0 0,0-1 0,-1 1 0,1 0 1,-1 0-1,0-1 0,-19 11-69,-15 26-70,6 5 190,-45 84 0,64-106-33,2 0 1,0 0-1,1 0 1,1 1-1,1 0 1,1 0-1,-3 32 1,7-49-79,0 0 0,0 0 1,1 0-1,-1 0 0,1 0 0,-1-1 1,1 1-1,0 0 0,0 0 0,0 0 1,0 0-1,1-1 0,-1 1 0,1-1 1,0 1-1,-1-1 0,1 0 0,0 1 1,4 2-1,-1-1-264,0-1 0,0 0 0,1 0 0,-1 0 0,1-1 0,-1 1 0,1-1 1,0-1-1,8 2 0,1 0-953,-1-2 0,1 0 1,0 0-1,-1-2 0,1 0 1,-1 0-1,27-7 0,3-9-12959</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46.670"/>
    </inkml:context>
    <inkml:brush xml:id="br0">
      <inkml:brushProperty name="width" value="0.025" units="cm"/>
      <inkml:brushProperty name="height" value="0.025" units="cm"/>
    </inkml:brush>
  </inkml:definitions>
  <inkml:trace contextRef="#ctx0" brushRef="#br0">168 34 13613,'-11'7'6710,"-12"6"-4469,0 1-1,-26 21 1,44-31-1996,1-1 0,-1 1 0,1 0 0,-1 0 0,1 0 0,0 1 0,1-1 0,-1 1 0,1 0 0,0 0 0,0 0 0,1 0 0,-1 1 0,1-1 0,0 1 0,1 0 0,-1-1 0,1 1 0,-1 8 0,3-13-238,0 1-1,0-1 1,0 1 0,1-1 0,-1 0-1,0 1 1,0-1 0,1 0 0,-1 0-1,1 0 1,-1 0 0,1 0 0,-1 0-1,1-1 1,0 1 0,-1-1 0,1 1-1,0-1 1,-1 1 0,1-1 0,0 0-1,0 0 1,-1 0 0,1 0 0,0 0-1,0 0 1,0 0 0,2-1-1,55-6 135,-46 2-199,0 1 0,0-1 0,-1-1 0,0 0 0,0-1 0,-1-1 0,0 1 0,0-2-1,10-9 1,-13 11-2,-1 0-1,1-1 1,-1 0-1,-1-1 0,1 0 1,-2 0-1,1 0 1,-1 0-1,0-1 0,-1 0 1,5-19-1,-43 105 382,30-65-270,1 0-1,0 1 1,1-1 0,0 1 0,-1 19 0,3-28-53,0-1-1,0 0 1,0 0 0,1 0-1,-1 0 1,0 0 0,1 0-1,0 0 1,-1 0 0,1 0-1,0 0 1,0 0 0,0 0-1,0 0 1,0-1-1,1 1 1,-1 0 0,1-1-1,-1 1 1,1-1 0,-1 0-1,1 1 1,0-1 0,-1 0-1,1 0 1,0 0-1,0 0 1,0 0 0,0-1-1,0 1 1,0 0 0,0-1-1,0 0 1,0 1 0,0-1-1,0 0 1,1 0 0,1 0-1,4-1-386,0 0 1,0 0-1,0 0 0,-1-1 0,1 0 1,0-1-1,-1 0 0,0 0 0,0 0 1,0-1-1,0 0 0,0 0 1,-1-1-1,1 0 0,10-11 0,-2 1-2342,-1-1 0,-1-1 0,0 0 0,19-37 0,-1-5-6851</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47.621"/>
    </inkml:context>
    <inkml:brush xml:id="br0">
      <inkml:brushProperty name="width" value="0.025" units="cm"/>
      <inkml:brushProperty name="height" value="0.025" units="cm"/>
    </inkml:brush>
  </inkml:definitions>
  <inkml:trace contextRef="#ctx0" brushRef="#br0">152 0 2498,'0'0'12428,"-7"9"-7816,-11 17-3319,1 0 0,2 1-1,0 0 1,2 1-1,-15 45 1,20-50-902,2-1 0,1 1 0,0 0 0,2 0 0,1 1 0,0-1 0,2 1 0,4 33 0,-3-53-377,0 0 0,0 0 0,1 0-1,-1 0 1,1 0 0,0 0 0,0 0 0,1-1-1,-1 1 1,1-1 0,0 1 0,5 4 0,-7-7-12,0 0 0,-1-1 0,1 1 1,0 0-1,0-1 0,0 1 0,0-1 1,0 1-1,0-1 0,0 1 0,0-1 1,0 0-1,0 1 0,0-1 0,0 0 1,0 0-1,0 0 0,0 0 0,1 0 1,-1 0-1,0 0 0,0 0 0,0 0 1,0 0-1,0-1 0,0 1 0,0-1 1,0 1-1,0 0 0,0-1 1,0 1-1,0-1 0,0 0 0,-1 1 1,1-1-1,0 0 0,0 0 0,0 1 1,-1-1-1,1 0 0,-1 0 0,1 0 1,0 0-1,-1 0 0,0 0 0,1 0 1,-1 0-1,1 0 0,-1 0 0,0 0 1,0 0-1,0-2 0,4-9-248,0 0 0,-2-1 1,1 1-1,-2-1 0,1-23 0,-2 29 123,0-1-1,0 0 0,-1 0 1,0 0-1,-1 1 0,0-1 1,0 1-1,-1-1 1,0 1-1,-5-10 0,7 15 116,0 1-1,1-1 0,-1 1 1,-1-1-1,1 1 1,0 0-1,0-1 0,0 1 1,-1 0-1,1 0 0,0 0 1,-1 0-1,1 0 0,-1 0 1,0 0-1,1 1 0,-1-1 1,-2 0-1,2 1 12,1 0 0,0 0 0,-1 0 0,1 0 0,0 1 0,0-1 0,-1 1 0,1-1-1,0 0 1,0 1 0,0 0 0,-1-1 0,1 1 0,0 0 0,0 0 0,0-1 0,0 1 0,0 0 0,-1 2 0,-1 1 68,0 0 1,0 0 0,1 1 0,-1 0-1,1-1 1,0 1 0,0 0 0,0 0-1,1 0 1,-2 10 0,3-12 6,-1 1 0,1-1 1,0 1-1,0-1 0,0 1 1,0-1-1,0 0 0,1 1 0,0-1 1,-1 1-1,1-1 0,1 0 1,-1 0-1,0 0 0,1 0 1,0 0-1,1 3 0,0-3-46,0-1-1,0 0 0,0 0 1,0 0-1,0-1 1,0 1-1,0-1 0,1 1 1,-1-1-1,1 0 1,-1 0-1,1-1 0,-1 1 1,1-1-1,-1 0 1,7 0-1,3 0-77,0-1 0,1 0 0,-1-1 0,0-1 0,0 0 0,-1 0 0,1-1 0,0-1 0,14-7 0,8-8-426,56-40 1,-73 47 555,-18 13-79,0 0-1,0 0 0,0-1 0,0 1 0,0 0 0,0 0 1,0 0-1,0 0 0,0-1 0,1 1 0,-1 0 1,0 0-1,0 0 0,0 0 0,0-1 0,0 1 0,1 0 1,-1 0-1,0 0 0,0 0 0,0 0 0,0 0 1,1 0-1,-1-1 0,0 1 0,0 0 0,0 0 0,1 0 1,-1 0-1,0 0 0,0 0 0,0 0 0,1 0 1,-1 0-1,0 0 0,0 0 0,0 0 0,1 0 0,-1 0 1,0 0-1,0 0 0,0 1 0,0-1 0,1 0 1,-1 0-1,0 0 0,0 0 0,0 0 0,0 0 0,1 0 1,-1 1-1,0-1 0,0 0 0,0 0 0,0 0 1,0 0-1,0 0 0,1 1 0,-1-1 0,0 0 1,0 0-1,0 0 0,0 1 0,0-1 0,-7 20 327,-22 32 367,26-47-595,3-5-102,-6 8 174,0 1 0,1 1 0,1-1 0,-1 1 0,1-1 0,1 1 0,0 1 0,0-1 0,-1 14 0,4-23-174,0 0 0,1 0 0,-1 0 0,1-1 0,-1 1 0,1 0 0,-1 0 0,1-1-1,0 1 1,-1 0 0,1-1 0,0 1 0,-1-1 0,1 1 0,0-1 0,0 1 0,-1-1 0,1 0-1,0 1 1,0-1 0,0 0 0,0 1 0,0-1 0,0 0 0,-1 0 0,1 0 0,0 0 0,0 0-1,0 0 1,0 0 0,0 0 0,0 0 0,0-1 0,0 1 0,-1 0 0,3-1 0,37-10-8,-29 6-39,-1-1-1,1-1 1,-1 0-1,0 0 1,-1-1-1,0-1 1,0 1-1,-1-1 1,0-1-1,0 1 1,-1-2-1,0 1 1,-1-1-1,-1 1 1,1-2-1,4-15 1,-11 16 396,-9 18-145,-11 21-2,19-22-199,-1 1-1,1-1 1,0 0 0,0 0-1,0 1 1,1-1-1,0 1 1,1 0 0,-1-1-1,2 8 1,-1-11-4,1-1 0,-1 0-1,1 0 1,-1 0 0,1 0 0,0 0-1,0 0 1,0 0 0,0-1 0,0 1-1,1 0 1,-1 0 0,0-1 0,1 1 0,-1-1-1,1 1 1,0-1 0,0 0 0,-1 0-1,1 0 1,0 1 0,0-2 0,0 1-1,0 0 1,0 0 0,0-1 0,0 1 0,0-1-1,0 1 1,0-1 0,1 0 0,-1 0-1,0 0 1,3-1 0,0 2 0,1-2 0,0 1 0,0 0 0,-1-1 0,1 0 0,-1-1 0,1 1 0,-1-1 0,1 0 0,-1 0 0,0-1 0,0 0 0,0 0 0,0 0 0,0 0 0,-1-1 0,0 0 0,1 0 0,-1 0 0,-1 0 0,1 0 0,-1-1 0,1 0 0,4-10 0,-2 3 0,-1-1 0,-1 0 0,0 0 0,-1 0 0,0 0 0,-1-1 0,0 1 0,-1-1 0,-2-20 0,-1 23 0,-3 12 0,-2 15 0,7-14 0,0 0 0,0-1 0,0 1 0,0-1 0,0 1 0,0-1 0,1 1 0,-1 0 0,0-1 0,1 1 0,-1-1 0,1 0 0,0 1 0,0-1 0,-1 1 0,1-1 0,0 0 0,0 0 0,0 1 0,0-1 0,1 0 0,-1 0 0,2 1 0,0 0 0,1 0 0,-1-1 0,1 1 0,0-1 0,-1 0 0,1 0 0,0 0 0,-1-1 0,8 1 0,-1 0 0,0-2 0,-1 1 0,1-1 0,0-1 0,-1 1 0,1-2 0,13-4 0,41-28-111,-61 33 108,0 1 1,0-1-1,-1 0 0,1-1 1,-1 1-1,0 0 0,1-1 0,-1 1 1,0-1-1,0 0 0,-1 0 0,1 0 1,-1 0-1,1 0 0,-1 0 0,0 0 1,0 0-1,0 0 0,0-5 1,-1 8 5,-1-1 1,1 0-1,-1 1 1,1 0-1,-1-1 1,1 1 0,-1-1-1,0 1 1,1 0-1,-1-1 1,0 1-1,1 0 1,-1 0 0,0-1-1,1 1 1,-1 0-1,0 0 1,1 0-1,-1 0 1,0 0 0,1 0-1,-1 0 1,0 0-1,1 0 1,-1 0-1,0 0 1,1 1 0,-1-1-1,0 0 1,0 1-1,-23 8 52,22-7-339,1 0-1,0 0 1,0 0 0,1 0-1,-1 0 1,0 1 0,1-1 0,-1 0-1,1 0 1,0 0 0,-1 1-1,1-1 1,0 0 0,1 0-1,-1 4 1,1 6-2032,-12-11-13945</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8:57.671"/>
    </inkml:context>
    <inkml:brush xml:id="br0">
      <inkml:brushProperty name="width" value="0.025" units="cm"/>
      <inkml:brushProperty name="height" value="0.025" units="cm"/>
    </inkml:brush>
  </inkml:definitions>
  <inkml:trace contextRef="#ctx0" brushRef="#br0">105 269 9033,'0'-9'1057,"2"-27"1498,2 1 0,15-67 0,-9 64-1267,3-10 4994,-17 129-5011,-19 104-1,4-40-789,-30 905 58,49-1041-539,-4 47-3008,4-55 2673,-1 1 1,1-1-1,0 0 1,-1 1-1,1-1 1,-1 0-1,1 1 1,-1-1-1,0 0 1,0 0-1,1 0 1,-1 0-1,0 0 1,0 0-1,0 0 1,0 0-1,0 0 1,0 0-1,-1 0 0,1 0 1,0-1-1,0 1 1,-1 0-1,1-1 1,0 1-1,0-1 1,-1 0-1,1 1 1,-1-1-1,1 0 1,0 0-1,-1 0 1,-1 0-1,-15-2-3887</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48.619"/>
    </inkml:context>
    <inkml:brush xml:id="br0">
      <inkml:brushProperty name="width" value="0.025" units="cm"/>
      <inkml:brushProperty name="height" value="0.025" units="cm"/>
    </inkml:brush>
  </inkml:definitions>
  <inkml:trace contextRef="#ctx0" brushRef="#br0">45 0 19410,'0'0'6855,"-45"57"-6823,45-38-481,0-8-2690,10-6-1921,4-5-7112</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49.709"/>
    </inkml:context>
    <inkml:brush xml:id="br0">
      <inkml:brushProperty name="width" value="0.025" units="cm"/>
      <inkml:brushProperty name="height" value="0.025" units="cm"/>
    </inkml:brush>
  </inkml:definitions>
  <inkml:trace contextRef="#ctx0" brushRef="#br0">89 168 11307,'0'0'16250,"11"3"-15161,-6-2-995,1 0 0,-1 0 0,1 0 0,0-1 0,-1 0 0,1 0 0,0 0 0,-1-1 0,1 0 0,0 0 0,-1 0 0,0-1 1,1 0-1,-1 0 0,0 0 0,0 0 0,0-1 0,0 0 0,0 0 0,8-8 0,41-37 142,-50 44-224,-1 0-1,1-1 1,-1 1-1,0-1 1,0 0-1,-1 1 0,0-1 1,0 0-1,0-1 1,0 1-1,1-6 1,-3 10-15,0-1 0,0 1 0,0 0 0,0 0 0,0 0 0,0 0 0,0 0 0,-1 0 0,1 0 0,0 0 0,0 0 0,-1 0 0,1 0 0,-1 0 0,1 0 0,-1 0 0,0 0 0,1 0 0,-1 0 0,0 1 1,1-1-1,-1 0 0,0 0 0,0 1 0,0-1 0,0 1 0,0-1 0,0 0 0,0 1 0,0 0 0,0-1 0,0 1 0,0 0 0,0-1 0,0 1 0,0 0 0,0 0 0,0 0 0,0 0 0,0 0 0,0 0 0,0 0 0,-2 1 0,-5-1-31,1 1 0,0 0-1,0 0 1,0 1 0,-12 4-1,6 1 8,-1 0 0,1 1 0,1 0 0,0 1-1,0 1 1,0 0 0,1 0 0,1 1 0,-18 23 0,17-19 13,0 1-1,1 0 1,1 1 0,0 0 0,1 0 0,1 1 0,-7 27 0,13-41 12,0-1 0,0 1 0,0-1 0,1 1 0,-1-1 0,1 1 0,0-1 0,0 1 0,0-1 0,0 1 0,1-1 0,0 1 0,-1-1 0,1 0 0,0 1 0,1-1 0,-1 0-1,1 1 1,1 2 0,0-4 5,0 1 0,0-1-1,1 0 1,-1 0-1,0 0 1,1-1-1,-1 1 1,1-1-1,0 0 1,0 0-1,-1 0 1,1 0 0,0-1-1,0 0 1,0 0-1,-1 0 1,7 0-1,11-2 15,1 0 0,-1-1 0,0-2 0,1 0 0,-2-1 0,1-1 0,-1 0 0,0-2 0,33-20 0,-15 6-170,-2-2 0,0-2-1,58-57 1,-97 118 297,0-22-13,0 1-5,0 0 0,0 0 1,-1 24-1,5-36-106,-1 0 1,0 0-1,1-1 1,-1 1-1,1 0 1,-1 0 0,1-1-1,-1 1 1,1 0-1,-1-1 1,1 1-1,0 0 1,-1-1-1,1 1 1,0-1 0,-1 1-1,1-1 1,0 1-1,0-1 1,0 0-1,-1 1 1,1-1-1,0 0 1,0 0 0,0 0-1,0 1 1,0-1-1,0 0 1,-1 0-1,1 0 1,0-1-1,0 1 1,0 0 0,0 0-1,1-1 1,37-6 376,-23 0-369,-1-1 1,0 0 0,0-1 0,-1 0 0,23-20-1,30-19-515,-67 47 474,1 1 0,-1-1 0,1 0 0,-1 1 0,1 0 0,0-1 0,-1 1 0,1-1 0,-1 1 1,1 0-1,0-1 0,-1 1 0,1 0 0,0 0 0,0-1 0,-1 1 0,1 0 0,0 0 0,-1 0 0,1 0 0,0 0 1,0 0-1,-1 0 0,1 0 0,0 0 0,0 1 0,-1-1 0,1 0 0,0 0 0,-1 1 0,1-1 0,0 0 0,-1 1 0,1-1 1,-1 1-1,1-1 0,-1 1 0,1-1 0,0 1 0,-1-1 0,0 1 0,1-1 0,-1 1 0,1-1 0,-1 1 0,0 0 1,1-1-1,-1 1 0,0 1 0,3 50 186,-3-47-345,-1-1 0,1 0-1,0 1 1,0-1 0,0 1 0,0-1 0,1 0 0,0 1 0,0-1 0,0 0-1,0 0 1,1 1 0,2 5 0,0-8-480,0 0 0,0-1 1,1 0-1,-1 0 0,0 0 0,0 0 0,1 0 1,-1-1-1,0 0 0,1 0 0,-1 0 1,0-1-1,1 1 0,-1-1 0,0 0 0,0 0 1,1-1-1,-1 1 0,0-1 0,6-3 0,17-14-6816</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50.196"/>
    </inkml:context>
    <inkml:brush xml:id="br0">
      <inkml:brushProperty name="width" value="0.025" units="cm"/>
      <inkml:brushProperty name="height" value="0.025" units="cm"/>
    </inkml:brush>
  </inkml:definitions>
  <inkml:trace contextRef="#ctx0" brushRef="#br0">157 30 9577,'0'0'4324,"-4"8"-1249,3-7-3052,-11 28 1529,0 0 1,-15 61 0,24-79-1288,2 0 0,-1 1 0,2-1 0,-1 0 0,2 1 0,-1-1-1,2 0 1,-1 1 0,2-1 0,-1 0 0,2 0 0,6 16 0,-3-11 26,-1 0 0,0 1 0,-1-1 1,-1 1-1,-1 0 0,0 0 0,0 27 0,-3-37-173,0-1 0,0 1 0,0-1 0,-1 0 0,0 1 0,-1-1 0,1 0 0,-1 0 0,-1 0 1,1 0-1,-1 0 0,0 0 0,0-1 0,0 1 0,-1-1 0,0 0 0,0 0 0,-1 0 0,1-1 0,-1 1 0,0-1 0,0 0 0,-6 3 0,9-5-46,0-1 0,0 0 0,0 0 0,0 0-1,0 0 1,0 0 0,0 0 0,0 0 0,0-1-1,0 1 1,-1-1 0,1 0 0,0 0 0,0 1 0,0-1-1,-1-1 1,1 1 0,0 0 0,0 0 0,0-1 0,-1 1-1,1-1 1,0 0 0,-3-1 0,3 0-64,0 0-1,0 0 1,0-1 0,0 1-1,1-1 1,-1 1 0,0-1 0,1 1-1,0-1 1,0 0 0,-1 0 0,2 0-1,-1 1 1,0-1 0,0-5-1,-1-7-396,1 0 0,1 0-1,0-1 1,1 1 0,1 0 0,3-16-1,-1 16-30,1 1 1,0 0-1,1 1 0,0-1 0,1 1 0,1 1 0,15-21 1,7-4 117,39-34-1,-47 51 757,-2 0-1,-1-2 0,0 0 0,-2-1 1,0 0-1,14-29 0,-29 48-333,0 0 1,-1 0-1,1 0 0,-1-1 0,0 1 1,0 0-1,-1-1 0,1 1 0,-1-5 1,0 8-87,0 0 0,0 0 0,0 1-1,-1-1 1,1 0 0,0 0 0,0 1 0,-1-1 0,1 0 0,0 0 0,-1 1 0,1-1 0,0 1 0,-1-1 0,1 0 0,-1 1 0,0-1 0,1 1 0,-1-1-1,1 1 1,-1-1 0,0 0 0,-1 1-6,1 0 0,-1-1 0,1 1 0,-1 0 0,1 0-1,-1 0 1,1 0 0,-1 0 0,1 0 0,-1 0 0,1 1 0,0-1-1,-1 0 1,1 1 0,-3 1 0,-4 2-17,1 0-1,0 0 1,0 1-1,0 0 1,1 1 0,0-1-1,0 1 1,0 1-1,1-1 1,-1 1-1,2 0 1,-6 9 0,3-5-5,1 0 0,0 1 0,1 0 0,0 1 0,1-1 1,0 1-1,-2 15 0,6-26-45,0 0 0,0 0-1,-1 0 1,1 0 0,0 0 0,1 1-1,-1-1 1,0 0 0,1 0 0,-1 0 0,1 0-1,0 0 1,-1 0 0,1 0 0,0 0 0,0 0-1,0-1 1,1 1 0,-1 0 0,0 0 0,1-1-1,-1 1 1,2 1 0,1-1-163,-1 0 0,0-1-1,1 1 1,0 0 0,-1-1 0,1 0 0,0 0 0,0 0-1,0 0 1,0-1 0,6 1 0,3-1-788,0-1 0,0 0 0,0-1-1,0 0 1,0-1 0,22-8 0,20-18-6969,0-8 666</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50.555"/>
    </inkml:context>
    <inkml:brush xml:id="br0">
      <inkml:brushProperty name="width" value="0.025" units="cm"/>
      <inkml:brushProperty name="height" value="0.025" units="cm"/>
    </inkml:brush>
  </inkml:definitions>
  <inkml:trace contextRef="#ctx0" brushRef="#br0">215 1 11691,'-10'2'7025,"-6"4"-5883,0 0 1,1 1-1,-1 1 0,2 0 0,-1 2 0,-19 14 0,28-19-940,0-1 0,0 1 0,0 1 0,0-1 0,1 1 1,0 0-1,0 0 0,1 1 0,-1-1 0,1 1 0,1 0 0,0 0 0,0 0 0,0 1 0,0-1 1,1 1-1,-1 13 0,3-19-222,0-1 0,0 1-1,1-1 1,-1 1 0,1-1 0,-1 0 0,1 1 0,0-1 0,0 0 0,-1 1 0,1-1 0,0 0-1,0 0 1,0 1 0,0-1 0,1 0 0,-1 0 0,0 0 0,0-1 0,1 1 0,-1 0 0,0 0-1,1-1 1,-1 1 0,1-1 0,-1 1 0,0-1 0,1 1 0,-1-1 0,1 0 0,0 0 0,1 0-1,62 2-2141,-48-2 904,13-2-521,-20 1 1288,-1 0-1,0 1 0,0 0 1,0 0-1,0 1 1,1 0-1,-1 1 0,17 5 1,-25-7 627,-1 1 1,1-1-1,0 0 1,0 1-1,-1-1 1,1 1-1,0-1 1,-1 1-1,1-1 1,-1 1-1,1 0 1,-1-1-1,1 1 1,-1-1-1,1 1 1,-1 0-1,1 0 1,-1-1-1,0 1 1,0 0-1,1 0 1,-1-1-1,0 1 1,0 0-1,0 0 1,0 0-1,0-1 1,0 3-1,-14 19 3020,-34 13-638,45-33-2643,3-2 122,-13 8 23,-1 0 0,-1 0 1,-15 5-1,-3-6-3888,16-7-3173</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51.054"/>
    </inkml:context>
    <inkml:brush xml:id="br0">
      <inkml:brushProperty name="width" value="0.025" units="cm"/>
      <inkml:brushProperty name="height" value="0.025" units="cm"/>
    </inkml:brush>
  </inkml:definitions>
  <inkml:trace contextRef="#ctx0" brushRef="#br0">345 75 12204,'0'0'6165,"3"-10"-2268,9-33-886,-12 42-2931,0 0 0,-1 0 0,1 0 0,0 0 0,0 0 0,0 0 0,-1 0 0,1 1 0,-1-1 0,1 0 0,0 0 0,-1 0 0,1 0 0,-1 1 0,0-1 0,1 0 0,-1 1 0,0-1 0,1 0 0,-1 1 0,0-1 0,0 1 0,0-1 0,1 1 0,-1-1 0,0 1 0,0 0 0,0-1 0,0 1 0,0 0 0,0 0 0,0 0 0,0 0 0,1 0 0,-3 0 0,-38 0 718,36 1-632,-6 1-117,-1 0 1,1 1-1,0 1 1,0 0-1,0 0 1,0 1-1,1 1 0,0-1 1,0 2-1,0-1 1,1 1-1,-12 12 1,4-3-36,1 0 1,1 1 0,1 0 0,1 1-1,-18 31 1,27-44-18,2 1-1,-1-1 1,1 1-1,-1-1 1,2 1 0,-1 0-1,1-1 1,-1 1-1,2 0 1,-2 9-1,3-12 0,-1 0 0,1 0 0,0-1 0,-1 1 0,1 0 0,0-1 0,0 1 0,1-1 0,-1 1 1,1-1-1,-1 0 0,1 1 0,0-1 0,-1 0 0,1 0 0,0 0 0,1 0 0,-1-1 0,0 1 0,0 0 0,1-1 0,-1 0 0,6 2 0,11 5-240,0-1-1,1-1 1,27 4 0,-30-7-23,0 1 0,1 1 0,-2 0 0,1 2 0,17 8 0,-32-15 283,-1 1-1,0-1 0,1 1 0,-1 0 1,0-1-1,0 1 0,0 0 0,1 0 1,-1 0-1,0 0 0,0 0 0,0 0 0,-1 0 1,1 0-1,0 0 0,0 0 0,0 1 1,-1-1-1,1 0 0,-1 0 0,1 1 1,-1-1-1,1 1 0,-1-1 0,0 0 1,0 1-1,0-1 0,0 1 0,0-1 1,0 2-1,-1 0 95,0-1 1,-1 1-1,0-1 1,1 1-1,-1-1 1,0 1 0,0-1-1,0 0 1,0 0-1,0 0 1,-1 0-1,1-1 1,-4 3-1,-12 6 713,0-1 1,-37 14-1,35-16-723,0-1-1,0 0 1,-1-2 0,0 0-1,-33 1 1,54-5-147,-1 0 1,0 1 0,0-1-1,0 0 1,0 0 0,0 0-1,0 0 1,0 0 0,0 0-1,1 0 1,-1-1 0,0 1-1,0 0 1,0 0-1,0-1 1,0 1 0,0 0-1,1-1 1,-1 1 0,0-1-1,0 1 1,1-1 0,-1 0-1,0 1 1,1-1 0,-1 0-1,1 1 1,-1-1-1,1 0 1,-1 0 0,1 1-1,-1-1 1,1 0 0,-1 0-1,1 0 1,0 0 0,0 1-1,0-1 1,-1 0 0,1 0-1,0 0 1,0-2-1,1 1-231,0-1 0,-1 1-1,1 0 1,0-1-1,1 1 1,-1 0-1,0-1 1,1 1-1,-1 0 1,1 0-1,0 0 1,-1 0-1,1 1 1,0-1 0,2-1-1,11-8-2134,1 2 0,0 0 0,23-10 0,19-2-5226</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51.399"/>
    </inkml:context>
    <inkml:brush xml:id="br0">
      <inkml:brushProperty name="width" value="0.025" units="cm"/>
      <inkml:brushProperty name="height" value="0.025" units="cm"/>
    </inkml:brush>
  </inkml:definitions>
  <inkml:trace contextRef="#ctx0" brushRef="#br0">234 64 15439,'0'0'8226,"-12"-2"-5909,3 1-2193,1 1 0,-1-1 0,0 2 1,0-1-1,1 2 0,-1-1 0,0 1 0,1 0 1,-1 1-1,1 0 0,0 0 0,0 1 0,0 0 1,0 0-1,1 1 0,0 0 0,0 0 0,-11 11 0,11-10-112,1 1 0,1 0-1,-1 0 1,1 1 0,0 0-1,1 0 1,-1 0-1,-3 11 1,7-18-6,1 1 1,-1 0-1,0 0 1,1 0-1,-1 0 0,1 0 1,0 0-1,-1 0 0,1 0 1,0-1-1,0 1 0,0 0 1,1 0-1,-1 0 0,0 0 1,1 0-1,-1 0 1,1 0-1,0 0 0,-1 0 1,1-1-1,0 1 0,0 0 1,0-1-1,1 1 0,-1-1 1,0 1-1,0-1 0,1 1 1,-1-1-1,1 0 1,-1 0-1,1 1 0,0-1 1,-1-1-1,1 1 0,0 0 1,0 0-1,0 0 0,0-1 1,0 1-1,-1-1 0,5 1 1,6 1 39,0-1 0,1 1 0,-1-2 0,0 0 0,0 0 0,1-1 0,-1-1 0,0 0 0,0-1 1,0 0-1,0 0 0,20-10 0,-26 10-68,0-1 1,0 1 0,-1-1-1,1 0 1,-1-1-1,0 1 1,0-1 0,0 0-1,0 0 1,-1 0-1,0-1 1,0 0 0,-1 0-1,0 0 1,0 0-1,0 0 1,0-1 0,-1 1-1,0-1 1,-1 1-1,1-1 1,-1 0 0,-1 0-1,1-9 1,-1 11-395,-1 1 0,1 0 1,-1 0-1,0 0 0,0-1 0,0 1 0,-1 0 1,1 1-1,-1-1 0,0 0 0,0 0 0,0 1 1,-1-1-1,1 1 0,-1 0 0,0 0 0,-6-6 0,-12-12-5611</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51.773"/>
    </inkml:context>
    <inkml:brush xml:id="br0">
      <inkml:brushProperty name="width" value="0.025" units="cm"/>
      <inkml:brushProperty name="height" value="0.025" units="cm"/>
    </inkml:brush>
  </inkml:definitions>
  <inkml:trace contextRef="#ctx0" brushRef="#br0">149 0 9097,'11'3'3155,"-9"-3"-3105,7 2 844,1 0 0,0 1-1,-1 0 1,1 0-1,-1 1 1,10 6-1,-17-9-648,0 0 0,0 0 0,0 1 0,-1-1 0,1 1 0,0-1-1,-1 1 1,1 0 0,-1-1 0,0 1 0,1 0 0,-1 0 0,0 0-1,0 0 1,0 0 0,-1 0 0,1 1 0,0-1 0,-1 0 0,1 0 0,-1 1-1,0-1 1,0 0 0,0 0 0,0 1 0,0-1 0,0 0 0,-1 0 0,1 1-1,-1-1 1,1 0 0,-1 0 0,0 0 0,0 0 0,0 0 0,0 0 0,0 0-1,-1 0 1,-1 3 0,-10 12 340,0-1-1,-1 0 1,-1-1 0,-30 26-1,26-26-211,0 2 0,2 0 0,-19 24 0,35-40-373,0 0 0,0 0 0,0 0 0,0 0 0,0 1 0,0-1 0,0 0 0,1 0 0,-1 1 0,0-1 0,1 1 0,-1-1 0,1 1 0,0-1 0,-1 0 0,1 1 0,0-1 0,0 1 0,0-1 0,0 1 0,0-1 0,0 1 0,0-1 0,1 1 0,-1-1 0,0 1 0,1-1 0,1 3 0,0-2 0,0-1 0,0 1 0,0-1 0,0 1 0,0-1 0,1 0 0,-1 0 0,0 0 0,1 0 0,-1 0 0,1 0 0,-1-1 0,1 0 0,5 1 0,12 0 0,0-1 0,1-1 0,21-3 0,-21 0-164,-1 0 1,1-1-1,-1 0 0,0-2 0,-1-1 1,1 0-1,-1-1 0,27-19 1,-29 9-1938,-16 18 1876,-1 1 0,0-1 0,1 0 0,-1 1 0,0-1 0,1 0 0,-1 0-1,0 1 1,0-1 0,0 0 0,0 0 0,0 1 0,0-1 0,0 0 0,0 0 0,0 1-1,0-1 1,0 0 0,0 0 0,0 1 0,-1-1 0,1 0 0,0 1 0,-1-1 0,1 0-1,0 1 1,-1-1 0,1 0 0,-1 1 0,1-1 0,-1 1 0,0-2 0,-22-10-6518</inkml:trace>
  <inkml:trace contextRef="#ctx0" brushRef="#br0" timeOffset="1">0 197 15246,'0'0'7463,"62"10"-5060,-11-10-962,9-5-960,5-7-353,0 2-256,-6 0-1186,-7 0-1825,-7-1-1889,-7 1-6567</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52.116"/>
    </inkml:context>
    <inkml:brush xml:id="br0">
      <inkml:brushProperty name="width" value="0.025" units="cm"/>
      <inkml:brushProperty name="height" value="0.025" units="cm"/>
    </inkml:brush>
  </inkml:definitions>
  <inkml:trace contextRef="#ctx0" brushRef="#br0">64 163 11403,'0'0'12299,"-26"65"-9864,14-34-642,-1 1-672,5-2-416,3-5-513,5-5-96,0-7-64,5-6-256,5-7-737,1-2-768,-4-18-2371,4-10-4997</inkml:trace>
  <inkml:trace contextRef="#ctx0" brushRef="#br0" timeOffset="1">33 1 15567,'0'0'3363,"-13"58"-2851,24-39-383,12-3-866,8-3-3235,5-3-8584</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52.536"/>
    </inkml:context>
    <inkml:brush xml:id="br0">
      <inkml:brushProperty name="width" value="0.025" units="cm"/>
      <inkml:brushProperty name="height" value="0.025" units="cm"/>
    </inkml:brush>
  </inkml:definitions>
  <inkml:trace contextRef="#ctx0" brushRef="#br0">252 220 14574,'0'0'4084,"-10"3"-513,-20 10-672,-58 31 1,74-35-2364,1-1 0,0 2 0,0 0 0,1 0 0,0 1-1,-19 24 1,29-33-497,0 1-1,0-1 0,1 1 1,0 0-1,-1-1 1,1 1-1,0 0 0,0 0 1,0 0-1,1 0 0,-1 5 1,1-7-35,0 0 1,0 0-1,0 0 1,0 0 0,0 0-1,1 0 1,-1 0-1,0 0 1,1 0 0,-1-1-1,1 1 1,-1 0-1,1 0 1,-1 0-1,1-1 1,0 1 0,-1 0-1,1 0 1,0-1-1,0 1 1,-1-1 0,1 1-1,0-1 1,0 1-1,0-1 1,0 1-1,0-1 1,0 0 0,-1 1-1,1-1 1,0 0-1,0 0 1,0 0 0,0 0-1,0 0 1,1 0-1,10 1-111,0-2-1,0 0 1,0 0 0,-1-1-1,1 0 1,0-1-1,-1 0 1,0-1-1,0 0 1,0-1-1,0 0 1,-1-1 0,0 0-1,0-1 1,10-9-1,13-12-774,-2-1-1,51-60 1,-81 138 2649,-1-47-1724,-1 0 0,1-1 0,0 1 0,0 0 0,1-1 1,-1 1-1,0 0 0,0-1 0,1 1 0,-1 0 0,1-1 1,0 1-1,-1-1 0,1 1 0,0-1 0,0 1 0,0-1 1,0 1-1,0-1 0,0 0 0,0 0 0,0 0 0,1 1 1,-1-1-1,0 0 0,1 0 0,2 1 0,1 0 8,0-1-1,0 0 1,0 1-1,0-2 1,0 1-1,0 0 1,0-1-1,1 0 1,7-1-1,5-2-8,1 0-1,0-1 1,-1 0 0,26-11-1,-24 6-328,0-1-1,0-1 1,-1-1-1,0-1 1,-1 0 0,23-21-1,-34 27 142,0 0-1,0-1 1,-1 1 0,0-1-1,0 0 1,-1-1 0,0 1-1,0-1 1,-1 0 0,0-1-1,-1 1 1,0-1 0,0 1-1,-1-1 1,0 0-1,0-13 1,-2 22 164,0 0 0,0 0-1,0 0 1,0 0 0,0 0 0,0 0 0,0 0-1,0-1 1,-1 1 0,1 0 0,0 0-1,-1 0 1,1 0 0,-1 1 0,1-1-1,-1 0 1,1 0 0,-1 0 0,0 0 0,1 0-1,-1 1 1,0-1 0,0 0 0,1 0-1,-1 1 1,0-1 0,0 1 0,0-1 0,-1 0-1,-1 1 25,1-1 0,0 1 0,-1 0 0,1 0 0,-1 0 0,1 0 0,-1 1 0,1-1 0,0 1 0,-1-1 0,1 1 0,-3 1 0,-4 2 83,0 0-1,1 0 1,-1 1-1,1 0 0,-14 12 1,10-4 63,0 0-1,1 1 1,0 0 0,1 1-1,1 0 1,0 0 0,-6 18-1,12-27-144,1 0-1,0 1 0,1-1 0,-1 1 0,1-1 0,0 1 0,1-1 0,0 1 0,1 12 0,-1-15-37,1 0 0,0 0-1,1-1 1,-1 1 0,0 0-1,1 0 1,0-1 0,0 1 0,0-1-1,1 0 1,-1 0 0,1 1-1,-1-2 1,1 1 0,0 0 0,0 0-1,6 2 1,-2 0-382,1-1 0,0 0-1,0 0 1,0-1 0,0 0 0,1-1-1,-1 1 1,11 0 0,26-1-5832</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53.196"/>
    </inkml:context>
    <inkml:brush xml:id="br0">
      <inkml:brushProperty name="width" value="0.025" units="cm"/>
      <inkml:brushProperty name="height" value="0.025" units="cm"/>
    </inkml:brush>
  </inkml:definitions>
  <inkml:trace contextRef="#ctx0" brushRef="#br0">158 122 9897,'9'-7'2531,"5"-3"-1285,40-33 3665,-49 39-3877,0 0-1,0-1 1,-1 1 0,0-1-1,0 0 1,-1 0-1,1-1 1,4-10 0,-7 16-964,-1 0 1,0-1 0,0 1 0,0 0-1,0 0 1,0 0 0,0-1-1,0 1 1,0 0 0,0 0 0,0-1-1,0 1 1,0 0 0,0 0-1,0 0 1,0-1 0,0 1 0,0 0-1,0 0 1,0 0 0,0-1-1,-1 1 1,1 0 0,0 0 0,0 0-1,0-1 1,0 1 0,0 0-1,0 0 1,-1 0 0,1 0 0,0 0-1,0-1 1,0 1 0,0 0-1,-1 0 1,1 0 0,0 0 0,0 0-1,0 0 1,-1 0 0,1 0-1,0 0 1,0 0 0,-1 0 0,1 0-1,0 0 1,-17 2 697,-15 9-761,-2 6 135,1 1 0,2 1 0,-1 2 0,-49 44 0,80-65-146,0 1 1,0 0-1,0 0 1,0 0-1,1 0 0,-1 0 1,0 0-1,0 0 0,0 0 1,1 0-1,-1 1 1,1-1-1,-1 0 0,1 0 1,-1 1-1,1-1 0,0 0 1,-1 2-1,2-2-3,-1-1 0,0 1-1,1 0 1,-1-1 0,0 1-1,1-1 1,-1 1 0,1-1-1,-1 1 1,1-1 0,-1 1 0,1-1-1,-1 1 1,1-1 0,-1 1-1,1-1 1,0 0 0,-1 0-1,1 1 1,0-1 0,-1 0-1,1 0 1,0 0 0,0 1 0,58 1-555,-42-3 334,20 1-517,15 0-879,0 2 1,57 10-1,-108-12 1633,0 0 0,0 0 1,0 0-1,0 0 0,0 0 0,0 0 0,0 0 0,0 0 1,0 1-1,0-1 0,0 0 0,-1 1 0,1-1 1,0 0-1,0 1 0,0-1 0,0 1 0,-1-1 0,1 1 1,0 0-1,-1-1 0,1 1 0,0 0 0,-1-1 0,1 1 1,-1 0-1,2 1 0,-3-1 92,0 0-1,0 0 1,0 0-1,0 0 1,0 0-1,0 0 1,0 0-1,-1-1 1,1 1-1,0 0 1,0-1-1,-1 1 1,1-1-1,0 1 1,-2 0-1,-59 15 2316,19-8-1716,0-2-1,-58 1 0,101-7-711,0 0-1,0-1 1,0 1-1,0 0 1,1 0-1,-1 0 1,0 0-1,0 0 1,0 0-1,0-1 1,0 1-1,0 0 1,0 0-1,0 0 1,0 0-1,0 0 1,0-1-1,0 1 1,0 0-1,0 0 1,0 0-1,0 0 1,0 0-1,0-1 1,0 1-1,0 0 1,0 0-1,0 0 1,0 0-1,0 0 1,0-1-1,0 1 1,0 0-1,0 0 1,0 0-1,-1 0 1,1 0-1,0 0 1,0 0-1,0-1 1,0 1-1,0 0 1,0 0-1,0 0 1,-1 0-1,1 0 1,0 0-1,0 0 1,0 0-1,0 0 1,0 0-1,-1 0 1,1 0-1,0 0 1,0 0-1,0 0 1,0 0-1,0 0 1,-1 0-1,1 0 1,0 0-1,0 0 1,0 0-1,0 0 1,0 0-1,-1 0 1,1 0-1,0 0 1,16-12-2146,23-12-3464,8-1-1553,5-5-5525</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8:58.032"/>
    </inkml:context>
    <inkml:brush xml:id="br0">
      <inkml:brushProperty name="width" value="0.025" units="cm"/>
      <inkml:brushProperty name="height" value="0.025" units="cm"/>
    </inkml:brush>
  </inkml:definitions>
  <inkml:trace contextRef="#ctx0" brushRef="#br0">54 0 15054,'0'0'2045,"-8"5"-614,3-3-1242,3-1-117,-1 0 0,1 0 0,-1 0 0,1 1-1,0-1 1,0 1 0,0-1 0,0 1 0,0 0 0,0 0 0,0-1 0,0 1-1,1 1 1,-1-1 0,1 0 0,-1 0 0,1 1 0,0-1 0,0 0-1,0 1 1,0-1 0,1 1 0,-1 0 0,1-1 0,-1 1 0,1 3 0,0 45 901,2 1 0,14 79 0,33 102 590,-20-104-1054,-8-18-325,-9-42 585,2-1 1,3-1-1,46 115 1,-60-176-664,0-1 1,0 1-1,0-1 1,1 0 0,0 0-1,0 0 1,0 0-1,0-1 1,8 6 0,-10-8-73,1-1 1,-1 1-1,1-1 1,-1 0-1,1 0 1,-1 0 0,1 0-1,0 0 1,-1-1-1,1 1 1,0-1-1,0 1 1,-1-1-1,1 0 1,0 0-1,0-1 1,0 1 0,-1-1-1,1 1 1,0-1-1,-1 0 1,1 0-1,4-2 1,5-5 96,0-1 0,0 0 0,-1-1 0,0 0 0,-1 0 0,0-1 0,11-17 0,-19 25-112,49-65 378,59-105-1,30-87-971,-86 155-593,11-18-3727,-8 18-3486</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53.634"/>
    </inkml:context>
    <inkml:brush xml:id="br0">
      <inkml:brushProperty name="width" value="0.025" units="cm"/>
      <inkml:brushProperty name="height" value="0.025" units="cm"/>
    </inkml:brush>
  </inkml:definitions>
  <inkml:trace contextRef="#ctx0" brushRef="#br0">151 0 18449,'0'0'3337,"-12"8"-497,7-5-2463,-58 46 2625,60-46-2824,0 0 0,0 0 0,0 1 0,0-1 0,0 1 0,1-1 0,-1 1 0,1 0 0,0 0 0,0 0 0,0 0 0,1 0 0,0 0-1,-1 0 1,2 1 0,-1-1 0,0 9 0,2-12-163,-1 1 0,1-1 0,0 0 0,1 0 0,-1 1 0,0-1 0,0 0-1,1 0 1,-1 0 0,0 0 0,1-1 0,-1 1 0,1 0 0,-1 0 0,1-1 0,-1 1 0,1-1-1,-1 0 1,1 1 0,0-1 0,-1 0 0,1 0 0,0 0 0,-1 0 0,1 0 0,2-1 0,50-2 95,-42 0-271,-1 0 1,1 0-1,-1-1 1,1-1-1,-1 0 0,-1-1 1,1 0-1,-1 0 1,0-1-1,0-1 1,-1 1-1,0-2 1,10-11-1,-18 23 74,0-1-1,0 1 0,0-1 1,-1 1-1,1-1 0,-1 1 1,0-1-1,0 1 1,0-1-1,0 1 0,-1 3 1,1-5 55,-1 68 515,-3 0 1,-3-1 0,-3 0-1,-30 103 1,37-161-359,0-1 0,-1 0 1,0 1-1,-1-2 0,0 1 1,0 0-1,-1-1 0,-12 14 1,16-21-107,1 1 1,-1 0 0,0-1 0,0 1 0,0-1-1,0 0 1,0 0 0,0 1 0,0-1 0,-1 0-1,1-1 1,0 1 0,-1 0 0,1-1-1,0 1 1,-1-1 0,1 0 0,0 0 0,-1 0-1,1 0 1,-1 0 0,1 0 0,0-1 0,-1 1-1,1-1 1,0 0 0,-1 0 0,1 0 0,0 0-1,0 0 1,0 0 0,0 0 0,0-1 0,0 1-1,0-1 1,0 1 0,1-1 0,-1 0 0,0 0-1,1 0 1,-2-3 0,-8-8-12,2-1 1,0 0-1,0 0 1,2-1-1,0 0 0,-10-30 1,13 33-39,1 0 1,0 0 0,1-1-1,0 1 1,1 0 0,0-1-1,1 0 1,1 1-1,3-23 1,-2 31-260,-1-1 0,2 0 0,-1 1 0,1-1 0,-1 1 0,1 0 1,0 0-1,1 0 0,-1 0 0,1 1 0,0-1 0,0 1 0,0 0 0,0 0 0,0 0 0,1 1 0,-1 0 0,7-3 0,14-6-2460,1 2 0,33-8 0,-28 9-623,40-13-5036</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53.994"/>
    </inkml:context>
    <inkml:brush xml:id="br0">
      <inkml:brushProperty name="width" value="0.025" units="cm"/>
      <inkml:brushProperty name="height" value="0.025" units="cm"/>
    </inkml:brush>
  </inkml:definitions>
  <inkml:trace contextRef="#ctx0" brushRef="#br0">223 51 10858,'0'0'9519,"-2"-8"-6071,2 5-3276,-1 1-1,1 0 1,-1 0-1,0-1 0,0 1 1,0 0-1,0 0 1,0 0-1,0 0 1,-1 0-1,1 0 1,0 0-1,-1 1 0,0-1 1,-2-2-1,1 3-16,0-1-1,0 1 0,0 0 0,0 1 0,0-1 1,-1 0-1,1 1 0,0 0 0,0-1 0,0 1 0,0 0 1,-1 1-1,1-1 0,0 1 0,-4 0 0,-6 2 47,1 1-1,0 0 1,0 0-1,0 1 1,1 0-1,-1 1 0,1 1 1,0 0-1,1 0 1,-13 13-1,22-20-208,1 0 0,-1 0 0,1 1 0,-1-1 0,1 0 0,-1 1 0,1-1 1,0 0-1,-1 1 0,1-1 0,0 1 0,-1-1 0,1 1 0,0-1 0,0 1 0,-1-1 0,1 1 0,0-1 0,0 1 0,0-1 0,0 1 0,0-1 0,0 1 0,-1-1 0,1 1 0,0-1 0,1 1 0,-1 0 0,0-1 0,0 1 0,0-1 0,0 1 0,0-1 0,0 1 1,1-1-1,-1 1 0,0-1 0,0 1 0,1-1 0,-1 0 0,0 1 0,1-1 0,-1 1 0,1-1 0,-1 0 0,0 1 0,1-1 0,-1 0 0,1 1 0,-1-1 0,1 0 0,-1 0 0,1 1 0,-1-1 0,1 0 0,-1 0 0,1 0 0,-1 0 0,1 0 0,0 0 1,-1 0-1,1 0 0,-1 0 0,1 0 0,0 0 0,46 2-1230,-38-2 786,42-1-1977,90 4-3147,-126-2 5355,-1 2 0,1 0 0,28 9 0,-42-12 334,0 1-1,1-1 1,-1 0-1,1 1 1,-1-1-1,0 1 1,0-1-1,1 1 0,-1 0 1,0-1-1,0 1 1,0 0-1,1 0 1,-1 0-1,0 0 1,0 0-1,-1 0 1,1 0-1,0 0 0,0 0 1,0 0-1,-1 1 1,1-1-1,0 0 1,-1 1-1,0-1 1,1 0-1,-1 1 1,0-1-1,1 0 1,-1 1-1,0-1 0,0 1 1,0-1-1,0 0 1,0 1-1,-1-1 1,1 1-1,0-1 1,-1 0-1,1 1 1,-1-1-1,1 0 0,-1 0 1,0 1-1,1-1 1,-1 0-1,0 0 1,0 0-1,0 0 1,0 0-1,0 0 1,0 0-1,-1 1 0,-7 7 711,0-1-1,-1-1 1,1 1 0,-19 9-1,-80 37 725,96-49-1435,-1 0 1,0-1-1,-1 0 0,1-1 0,-1 0 1,-21 0-1,35-3-133,-1 0 0,1 0 0,-1 0 0,1 0 0,0 0 0,-1 0 0,1 0 0,-1 0 0,1-1 0,-1 1 0,1 0 0,0 0 0,-1 0 0,1-1 0,-1 1 0,1 0 0,0 0 0,-1-1 0,1 1 0,0 0 0,-1-1 0,1 1 0,0 0 0,0-1 1,-1 1-1,1-1 0,0 1 0,0 0 0,0-1 0,-1 1 0,1-1 0,0 1 0,0-1 0,0 1 0,0-1 0,0 1 0,0-1 0,0 1 0,0 0 0,0-1 0,0 1 0,0-1 0,0 1 0,0-1 0,1 1 0,-1-1 0,0 1 0,0 0 0,1-1 0,12-24-3158,12-7-2218,7-7-1858</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54.835"/>
    </inkml:context>
    <inkml:brush xml:id="br0">
      <inkml:brushProperty name="width" value="0.025" units="cm"/>
      <inkml:brushProperty name="height" value="0.025" units="cm"/>
    </inkml:brush>
  </inkml:definitions>
  <inkml:trace contextRef="#ctx0" brushRef="#br0">131 1 15695,'0'0'12369,"1"12"-10965,-4 15-940,-1-1 1,-1 1-1,-1-1 1,-2-1-1,0 1 1,-17 33-1,7-19-421,8-22-43,2 0 1,0 0 0,1 1 0,1 0-1,1 1 1,-5 33 0,10-52-1,-1 0 0,1-1 0,0 1 0,0 0 0,0 0 0,0-1 0,0 1 0,1 0 0,-1 0 0,0-1 0,0 1 0,0 0 0,1 0 0,-1-1 0,0 1 0,1 0 0,-1-1 0,0 1 0,1-1 0,-1 1 0,1 0 0,-1-1 0,1 1 0,-1-1 0,1 1 0,0-1 0,-1 1 0,1-1 0,0 0 0,-1 1 0,1-1 0,0 0 0,-1 0 0,1 1 0,0-1 0,0 0 0,-1 0 0,1 0 0,0 0 0,0 0 0,-1 0 0,1 0 0,0 0 0,0 0 0,-1 0 0,1 0 0,0-1 0,0 1 0,-1 0 0,1 0 0,0-1 0,-1 1 0,1-1 0,0 1 0,-1 0 0,2-2 0,3 0 0,0-1 0,0 1 0,0-1 0,0-1 0,-1 1 0,6-6 0,1-7 0,0 0 0,-2-1 0,0 0 0,-1-1 0,-1 0 0,0 0 0,-2-1 0,7-36 0,-12 61 0,1 0 0,-1 0 0,1 0 0,0 0 0,1 0 0,-1-1 0,1 1 0,0-1 0,1 1 0,-1-1 0,1 1 0,0-1 0,0 0 0,1-1 0,0 1 0,-1 0 0,2-1 0,-1 0 0,0 0 0,1 0 0,0-1 0,-1 1 0,8 2 0,-5-2 0,0-1 0,0 0 0,1 0 0,-1-1 0,1 0 0,0-1 0,-1 1 0,1-1 0,0-1 0,0 0 0,0 0 0,-1 0 0,1-1 0,0 0 0,0-1 0,-1 1 0,13-6 0,-15 5 0,0 0 0,0 0 0,0-1 0,-1 0 0,1 0 0,-1 0 0,1-1 0,-1 1 0,0-1 0,-1 0 0,1 0 0,-1 0 0,0-1 0,0 1 0,0-1 0,0 0 0,-1 0 0,0 0 0,0 0 0,0 0 0,0 0 0,-1-1 0,0 1 0,0 0 0,0-11 0,-1 15 0,0 0 0,0 0 0,-1 0 0,1 0 0,0 0 0,0 0 0,0 1 0,-1-1 0,1 0 0,0 0 0,-1 0 0,1 0 0,-1 1 0,1-1 0,-1 0 0,1 1 0,-1-1 0,0 0 0,1 1 0,-1-1 0,0 0 0,1 1 0,-1-1 0,0 1 0,0 0 0,0-1 0,1 1 0,-1 0 0,0-1 0,0 1 0,0 0 0,0 0 0,0 0 0,0-1 0,0 1 0,1 0 0,-1 0 0,0 0 0,0 1 0,0-1 0,0 0 0,0 0 0,0 0 0,0 1 0,1-1 0,-1 0 0,-1 1 0,-1 0 0,0 0 0,-1 0 0,1 1 0,0-1 0,0 1 0,0-1 0,1 1 0,-1 0 0,0 0 0,0 0 0,1 1 0,-4 3 0,6-5 0,-1-1 0,0 1 0,1 0 0,-1-1 0,1 1 0,0 0 0,-1 0 0,1 0 0,-1-1 0,1 1 0,0 0 0,0 0 0,0 0 0,-1 0 0,1 0 0,0-1 0,0 1 0,0 0 0,0 0 0,0 0 0,0 0 0,1 0 0,-1 0 0,0 0 0,0-1 0,1 1 0,-1 0 0,0 0 0,1 0 0,-1-1 0,2 2 0,0 0 0,-1-1 0,1 0 0,1 0 0,-1 0 0,0 0 0,0 0 0,0 0 0,0-1 0,1 1 0,-1-1 0,0 1 0,4-1 0,12 1 0,1-1 0,26-4 0,-36 4 0,16-4 0,-1-1 0,33-10 0,-37 8 0,0 2 0,0 0 0,0 2 0,29-2 0,-48 5 0,0 0 0,-1 0 0,1 0 0,0 0 0,-1 0 0,1 1 0,-1-1 0,1 0 0,0 1 0,-1-1 0,1 0 0,-1 1 0,1-1 0,-1 1 0,1-1 0,-1 1 0,0-1 0,1 1 0,-1-1 0,0 1 0,1-1 0,-1 1 0,0-1 0,1 1 0,-1 0 0,0-1 0,0 1 0,0 0 0,0-1 0,0 1 0,1-1 0,-1 1 0,0 0 0,0-1 0,-1 1 0,1 0 0,0-1 0,0 1 0,0 0 0,0-1 0,-1 1 0,1-1 0,0 1 0,0 0 0,-1-1 0,1 1 0,-1 0 0,-14 32 0,11-27 0,0 1 0,0 0 0,1 0 0,0 0 0,0 1 0,1-1 0,0 1 0,0-1 0,-1 12 0,4-18 0,-1 0 0,0 0 0,1 0 0,-1 0 0,1-1 0,-1 1 0,1 0 0,-1 0 0,1-1 0,-1 1 0,1 0 0,0 0 0,-1-1 0,1 1 0,0-1 0,0 1 0,-1-1 0,1 1 0,0-1 0,0 1 0,0-1 0,0 0 0,0 1 0,-1-1 0,1 0 0,0 0 0,0 0 0,0 0 0,0 0 0,0 0 0,2 0 0,39 0 0,-33-1 0,11-2 0,0-1 0,0 0 0,-1-2 0,0-1 0,0 0 0,0-1 0,32-20 0,11-3 0,-61 33 0,-5 7 0,-7 7 0,7-11 0,-25 37 0,28-40 0,0-1 0,0 1 0,0 0 0,0 0 0,0 0 0,0 0 0,1 0 0,-1-1 0,1 1 0,-1 0 0,1 1 0,0-1 0,0 0 0,0 0 0,0 0 0,0 0 0,0 0 0,0 0 0,1 0 0,1 3 0,1-4 0,0 1 0,0-1 0,0 0 0,0 0 0,0-1 0,1 1 0,-1-1 0,0 1 0,1-1 0,-1 0 0,0 0 0,0-1 0,7-1 0,0 2 0,12-4-39,-1 0 1,1-1-1,-1-1 0,0-1 0,0-1 1,0-1-1,20-12 0,25-10-190,-65 31 199,-1-1 0,1 1 0,-1-1 0,1 1 0,0 0 1,-1-1-1,1 1 0,0 0 0,-1 0 0,1-1 0,0 1 0,-1 0 0,1 0 1,0 0-1,0 0 0,-1 0 0,1 0 0,0 0 0,-1 0 0,1 0 1,0 0-1,0 0 0,-1 1 0,1-1 0,0 0 0,-1 0 0,2 1 0,-8 17-41,-31 32-1001,30-42-76,-7 8-3823,1-4-4168</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2:59.634"/>
    </inkml:context>
    <inkml:brush xml:id="br0">
      <inkml:brushProperty name="width" value="0.025" units="cm"/>
      <inkml:brushProperty name="height" value="0.025" units="cm"/>
    </inkml:brush>
  </inkml:definitions>
  <inkml:trace contextRef="#ctx0" brushRef="#br0">40 1 18802,'0'0'7329,"-2"11"-6277,-11 51-417,2 1 1,-2 78-1,13-140-632,0 0-1,0 0 1,0-1 0,-1 1-1,1 0 1,0 0 0,0 0 0,0 0-1,0 0 1,0-1 0,1 1-1,-1 0 1,0 0 0,0 0 0,0 0-1,1-1 1,-1 1 0,0 0-1,1 0 1,-1-1 0,1 1 0,-1 0-1,1-1 1,-1 1 0,1 0-1,0-1 1,-1 1 0,1-1 0,0 1-1,-1-1 1,1 1 0,0-1-1,0 1 1,-1-1 0,1 0 0,0 1-1,0-1 1,0 0 0,-1 0-1,1 0 1,0 0 0,0 0 0,0 0-1,0 0 1,0 0 0,-1 0-1,1 0 1,0 0 0,0 0-1,0 0 1,0-1 0,-1 1 0,1 0-1,0-1 1,0 1 0,-1-1-1,1 1 1,0-1 0,-1 1 0,2-1-1,44-35 271,20-31-518,-41 40-76,1 1 1,29-22-1,-54 47 342,-1 1-1,0 0 1,1-1-1,-1 1 1,0 0-1,1-1 1,-1 1-1,1 0 1,-1 0-1,1-1 1,-1 1 0,0 0-1,1 0 1,-1 0-1,1 0 1,-1 0-1,1-1 1,-1 1-1,1 0 1,-1 0-1,1 0 1,-1 0-1,1 1 1,-1-1-1,1 0 1,-1 0 0,1 0-1,-1 0 1,1 0-1,-1 0 1,0 1-1,1-1 1,-1 0-1,1 0 1,-1 1-1,1-1 1,-1 0-1,0 1 1,1-1 0,-1 0-1,0 1 1,0-1-1,1 1 1,-1-1-1,0 0 1,0 1-1,1-1 1,-1 1-1,0-1 1,0 1-1,0-1 1,0 1-1,0-1 1,0 1 0,0-1-1,0 1 1,0-1-1,0 1 1,0-1-1,0 1 1,0-1-1,0 1 1,0 0-1,-3 46 704,1-30-669,5-17-34,0 0 0,0 0 1,0 0-1,-1-1 1,1 1-1,0-1 0,0 1 1,0-1-1,-1 0 0,4-2 1,33-18 153,-31 16-249,-1 0 0,1 1 1,0 0-1,0 0 0,1 1 1,-1 0-1,1 0 0,-1 1 1,1 0-1,11 0 0,-19 2 67,0 0-1,0 0 1,-1 0 0,1 0-1,0 0 1,0 1-1,0-1 1,0 0-1,0 1 1,0-1-1,0 1 1,-1-1-1,1 1 1,0-1-1,0 1 1,-1-1-1,1 1 1,0 0-1,-1-1 1,1 1 0,0 0-1,-1 0 1,1 0-1,-1-1 1,0 1-1,1 2 1,5 32 8,-7-25 26,0 1 0,0-1 1,-1 0-1,-5 17 0,5-21 739,-3 7-4710,1-19-6480,2-10-3296</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00.303"/>
    </inkml:context>
    <inkml:brush xml:id="br0">
      <inkml:brushProperty name="width" value="0.025" units="cm"/>
      <inkml:brushProperty name="height" value="0.025" units="cm"/>
    </inkml:brush>
  </inkml:definitions>
  <inkml:trace contextRef="#ctx0" brushRef="#br0">131 95 9065,'0'0'7932,"7"-10"-4905,12-14-1373,4-6 1437,-8 10 2014,-15 20-5086,1 0 0,-1-1-1,0 1 1,0 0 0,0 0 0,0 0 0,0 0 0,0-1 0,0 1 0,0 0 0,0 0 0,0-1 0,0 1 0,0 0 0,0 0 0,0 0 0,0-1 0,0 1 0,0 0 0,0 0 0,0 0 0,0-1-1,0 1 1,0 0 0,0 0 0,0 0 0,0-1 0,0 1 0,-1 0 0,1 0 0,0 0 0,0 0 0,0-1 0,0 1 0,0 0 0,-1 0 0,1 0 0,0 0 0,0 0 0,0 0 0,-1 0 0,1-1-1,0 1 1,0 0 0,0 0 0,-1 0 0,1 0 0,0 0 0,-1 0 0,-18-3 921,-20 6 66,27 0-1006,-1 1 0,1 1 0,0 0 0,-16 10 0,24-13 0,-1 1 0,1-1 0,0 1 0,0 1 0,0-1 0,0 0 0,0 1 0,1 0 0,-1 0 0,1 0 0,0 0 0,0 0 0,-4 9 0,7-12 0,0-1 0,0 1 0,0 0 0,0-1 0,0 1 0,0-1 0,0 1 0,0-1 0,0 1 0,1 0 0,-1-1 0,0 1 0,0-1 0,0 1 0,1-1 0,-1 1 0,0-1 0,1 1 0,-1-1 0,0 1 0,1-1 0,-1 0 0,0 1 0,1-1 0,-1 1 0,1-1 0,-1 0 0,1 1 0,-1-1 0,1 0 0,-1 0 0,1 1 0,-1-1 0,1 0 0,0 0 0,-1 0 0,1 0 0,-1 0 0,1 0 0,-1 0 0,1 0 0,1 0 0,33 0 0,-24 0 0,19-1-79,-10 0-136,1 1-1,27 4 1,-43-4 184,0 1 0,0 0 0,-1 0 0,1 0-1,-1 1 1,1 0 0,-1 0 0,0 0 0,0 0 0,0 1 0,0-1 0,0 1 0,0 0 0,-1 0 0,7 7 0,-9-9 38,1 1 0,-1 0 0,0 0 1,0 0-1,0 1 0,0-1 0,0 0 1,0 0-1,0 1 0,0-1 0,-1 0 1,0 1-1,1-1 0,-1 0 0,0 1 1,0-1-1,0 1 0,0-1 0,-1 0 1,1 1-1,-2 3 0,0-2 32,0 0-1,0 1 1,0-2-1,-1 1 1,0 0-1,0 0 1,0-1-1,0 0 1,0 1-1,-7 4 1,-2 0 67,-1 1 1,0-2-1,-1 0 1,1 0-1,-28 8 1,29-12-107,0 0 0,-1-1 0,1 0 0,-1-1 0,1 0 0,-16-1 0,28 0-27,-1-1 1,0 1-1,0 0 1,0 0-1,0 0 1,0 0-1,0-1 1,0 1-1,1 0 0,-1-1 1,0 1-1,0-1 1,0 1-1,1-1 1,-1 1-1,0-1 1,1 1-1,-1-1 1,0 0-1,1 1 0,-1-1 1,1 0-1,-1 0 1,1 1-1,-1-1 1,1 0-1,0 0 1,-1 0-1,1 0 0,0 1 1,0-1-1,-1 0 1,1 0-1,0 0 1,0 0-1,0 0 1,0 0-1,0 0 0,0 0 1,1 1-1,-1-1 1,0 0-1,0 0 1,1 0-1,-1 0 1,0 0-1,2-1 0,-1-2-381,1-1-1,1 0 1,-1 1-1,1-1 1,-1 1-1,1 0 1,5-5-1,56-48-11891,-28 24-1638</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00.663"/>
    </inkml:context>
    <inkml:brush xml:id="br0">
      <inkml:brushProperty name="width" value="0.025" units="cm"/>
      <inkml:brushProperty name="height" value="0.025" units="cm"/>
    </inkml:brush>
  </inkml:definitions>
  <inkml:trace contextRef="#ctx0" brushRef="#br0">125 1 19955,'0'0'8093,"-4"11"-6897,-9 31-868,2 0 1,2 1 0,2 0-1,2 0 1,1 1 0,5 73 0,-1-114-325,0 0 1,1 0 0,-1 0 0,1 0-1,0 0 1,0 0 0,0-1-1,0 1 1,1 0 0,-1-1 0,1 1-1,-1 0 1,1-1 0,4 4 0,-6-5 0,0-1 1,1 0-1,-1 1 0,1-1 1,-1 1-1,1-1 1,-1 0-1,1 0 1,-1 1-1,1-1 1,0 0-1,-1 0 0,1 0 1,-1 0-1,1 0 1,-1 1-1,1-1 1,0 0-1,-1 0 0,1 0 1,-1-1-1,1 1 1,-1 0-1,1 0 1,0 0-1,-1 0 1,1-1-1,1 0 5,-1 0 0,0 0 0,0 0 0,0-1 0,0 1 0,0 0 0,0-1 0,0 1 1,-1-1-1,1 1 0,0-1 0,-1 1 0,1-1 0,-1 1 0,1-3 0,1-5-197,-1 0-1,0-1 1,0 1 0,-1 0-1,0 0 1,0-1 0,-1 1-1,0 0 1,-1 0 0,0-1-1,-1 2 1,0-1 0,0 0-1,-9-16 1,0 4 122,-1 0 1,-2 2-1,0 0 0,-27-27 0,42 46 74,0 0-1,0-1 1,0 1 0,-1 0-1,1 0 1,0 0-1,0 0 1,0-1 0,0 1-1,0 0 1,-1 0-1,1 0 1,0-1 0,0 1-1,0 0 1,0 0-1,0-1 1,0 1 0,0 0-1,0 0 1,0 0-1,0-1 1,0 1 0,0 0-1,0 0 1,0-1-1,0 1 1,0 0 0,0 0-1,0-1 1,0 1-1,0 0 1,0 0 0,0 0-1,1-1 1,-1 1-1,0 0 1,0 0 0,0 0-1,0-1 1,0 1-1,1 0 1,-1 0 0,0 0-1,0 0 1,0 0-1,1 0 1,-1-1 0,0 1-1,0 0 1,0 0-1,1 0 1,-1 0 0,24-5 111,39 5-210,-50 0 145,19 1-169,24 0-2349,-23-8-4371,-20 1 0</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01.023"/>
    </inkml:context>
    <inkml:brush xml:id="br0">
      <inkml:brushProperty name="width" value="0.025" units="cm"/>
      <inkml:brushProperty name="height" value="0.025" units="cm"/>
    </inkml:brush>
  </inkml:definitions>
  <inkml:trace contextRef="#ctx0" brushRef="#br0">1 1 19731,'0'0'5893,"61"15"-13196</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01.697"/>
    </inkml:context>
    <inkml:brush xml:id="br0">
      <inkml:brushProperty name="width" value="0.025" units="cm"/>
      <inkml:brushProperty name="height" value="0.025" units="cm"/>
    </inkml:brush>
  </inkml:definitions>
  <inkml:trace contextRef="#ctx0" brushRef="#br0">52 0 18353,'0'0'1719,"-6"9"-368,-1 3-771,0 0 0,1 1 0,0 1 1,-4 15-1,8-23-401,0 0-1,0 0 1,1 0 0,0 0 0,0 0 0,0 0 0,1 1 0,0-1 0,0 0-1,1 0 1,0 0 0,0 0 0,0 0 0,4 10 0,-4-15-136,0 1 0,0-1 1,1 0-1,-1 0 0,0 1 1,1-1-1,-1 0 0,1 0 0,0 0 1,-1 0-1,1-1 0,0 1 1,-1 0-1,1-1 0,0 1 1,0-1-1,-1 0 0,1 1 0,0-1 1,0 0-1,0 0 0,0 0 1,-1 0-1,1-1 0,0 1 0,2-1 1,3 0 137,1-1 1,-1 0-1,0 0 1,0 0-1,10-5 1,2-5-4,-1 0 0,22-19-1,-23 18-160,0 0-1,29-16 0,-21 22-124,-24 7 121,-1 1 0,1-1 0,-1 0-1,1 0 1,-1 0 0,1 1-1,0-1 1,-1 0 0,1 1 0,-1-1-1,1 0 1,-1 1 0,1-1 0,-1 1-1,0-1 1,1 0 0,-1 1 0,0-1-1,1 1 1,-1-1 0,0 1-1,1 0 1,-1-1 0,0 1 0,1 5 165,0-1 0,0 1 0,-1-1 1,0 1-1,0-1 0,-2 10 0,1-11-112,0-1-1,1 0 1,-1 1-1,1-1 0,0 1 1,0-1-1,0 1 1,1-1-1,-1 1 0,1-1 1,-1 1-1,1-1 1,1 1-1,1 4 1,-1-7-58,-1 0 0,1-1 1,0 1-1,-1 0 1,1-1-1,0 1 1,0-1-1,0 1 1,-1-1-1,1 0 1,0 0-1,0 0 1,0 0-1,0 0 1,0 0-1,-1 0 1,1-1-1,0 1 1,0-1-1,0 1 1,-1-1-1,1 0 1,0 0-1,2-1 0,44-28 241,-38 24-229,13-10-158,33-20-702,-53 34 789,1 0-1,0 0 0,0 1 1,1-1-1,-1 1 0,0 0 1,0 1-1,0-1 0,1 0 1,-1 1-1,0 0 0,6 1 0,-8 0 43,-1 0 0,0 0 0,0 0 0,1 0-1,-1 0 1,0 1 0,0-1 0,0 0-1,-1 1 1,1-1 0,0 0 0,0 1 0,-1-1-1,1 1 1,-1 0 0,1-1 0,-1 1-1,0-1 1,0 1 0,1 0 0,-1-1 0,0 1-1,0-1 1,-1 1 0,1 3 0,-5 46 131,-4-21 168,9-29-418,0 0 0,0 1 0,-1-1 0,1 0 0,0 0 0,-1 0 0,1 0 0,-1 0 1,1 0-1,-1 0 0,1 0 0,-1 0 0,0 0 0,0 0 0,1 0 0,-1 0 0,0-1 0,0 1 0,0 0 0,0-1 0,-2 2 0,-1-7-4607,0-11-3086</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02.071"/>
    </inkml:context>
    <inkml:brush xml:id="br0">
      <inkml:brushProperty name="width" value="0.025" units="cm"/>
      <inkml:brushProperty name="height" value="0.025" units="cm"/>
    </inkml:brush>
  </inkml:definitions>
  <inkml:trace contextRef="#ctx0" brushRef="#br0">1 0 19603,'0'0'6117</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03.337"/>
    </inkml:context>
    <inkml:brush xml:id="br0">
      <inkml:brushProperty name="width" value="0.025" units="cm"/>
      <inkml:brushProperty name="height" value="0.025" units="cm"/>
    </inkml:brush>
  </inkml:definitions>
  <inkml:trace contextRef="#ctx0" brushRef="#br0">115 109 10282,'-19'6'3441,"-44"21"2710,61-26-5867,0 0 0,0 0 0,0 1 1,0-1-1,0 1 0,0-1 0,0 1 0,0 0 0,1 0 0,-1-1 0,0 1 1,1 1-1,0-1 0,0 0 0,-1 0 0,1 0 0,0 1 0,1-1 0,-1 0 1,0 1-1,1-1 0,-1 4 0,2-6-233,-1 1 1,1 0 0,-1 0-1,1-1 1,-1 1-1,1 0 1,0-1-1,-1 1 1,1 0-1,0-1 1,0 1-1,-1-1 1,1 0-1,0 1 1,0-1-1,0 1 1,0-1-1,0 0 1,-1 0-1,1 0 1,0 1-1,0-1 1,0 0-1,0 0 1,0 0-1,0 0 1,0-1-1,1 1 1,34-2 748,-36 2-777,26-4 430,-1-2 1,1 0-1,-1-2 1,47-20-1,92-57-235,-152 78-194,3 0 9,21-12 8,-35 18-27,1 0 1,-1 0-1,1 0 1,-1 0-1,1 0 1,-1 0-1,0-1 1,0 1-1,0 0 1,0-1-1,0 1 1,0-1-1,0 1 1,0-1-1,0 1 1,0-4-1,-31 3 242,21 2-226,0 0 0,1 1 0,-1 0 0,0 1 0,1 0 0,-1 0-1,1 1 1,0 0 0,-1 0 0,1 1 0,1 0 0,-1 0 0,1 1 0,0 0-1,0 0 1,0 1 0,0 0 0,1 0 0,0 1 0,1-1 0,-1 1-1,1 0 1,1 1 0,-1-1 0,1 1 0,0 0 0,1 0 0,0 0-1,0 1 1,1-1 0,-2 14 0,2-15-30,1 0 0,0-1 0,0 1 0,1 0 0,-1 0 0,1 0 0,1 0 0,0 0 0,0 0 0,0 0 0,4 11 0,-3-14 0,0-1 0,-1 0 0,2 0 0,-1-1 0,0 1 0,1 0 0,-1-1 0,1 1 0,0-1 0,-1 0 0,1 0 0,1 0 0,-1 0 0,0 0 0,0-1 0,0 0 0,1 1 0,-1-1 0,1-1 0,-1 1 0,1 0 0,-1-1 0,1 1 0,4-1 0,5 0-373,1 0 1,-1 0-1,0-1 0,0-1 1,16-3-1,-14 1-576,0-1 0,-1-1 0,0 0 0,0-1 0,0 0 0,-1-1 0,0-1 0,0 0-1,-1-1 1,0 0 0,-1-1 0,14-16 0,-4 1-7251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1.032"/>
    </inkml:context>
    <inkml:brush xml:id="br0">
      <inkml:brushProperty name="width" value="0.025" units="cm"/>
      <inkml:brushProperty name="height" value="0.025" units="cm"/>
    </inkml:brush>
  </inkml:definitions>
  <inkml:trace contextRef="#ctx0" brushRef="#br0">1 0 16239,'0'0'7912,"10"69"-6759,-8-21-609,-2 9-415,3 3-65,1 4-64,2-1-417,-2-5-1312,-3-10-2660,-1-10-3842</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03.696"/>
    </inkml:context>
    <inkml:brush xml:id="br0">
      <inkml:brushProperty name="width" value="0.025" units="cm"/>
      <inkml:brushProperty name="height" value="0.025" units="cm"/>
    </inkml:brush>
  </inkml:definitions>
  <inkml:trace contextRef="#ctx0" brushRef="#br0">171 1 6822,'0'0'11649,"-10"0"-6722,-3 2-3818,0 0 0,-1 0 0,1 1 0,-20 8 0,28-10-896,0 1-1,0 0 1,1 0-1,-1 0 1,1 1-1,-1 0 0,1 0 1,0 0-1,0 0 1,0 1-1,1-1 0,-1 1 1,1 0-1,0 0 1,0 0-1,0 0 1,-4 9-1,7-13-212,0 1 0,0 0 0,0-1 0,0 1 0,0 0 0,0-1 0,1 1 0,-1 0 0,0-1 0,0 1 0,0 0 0,1-1 0,-1 1 0,0-1 0,1 1 0,-1 0 0,0-1 0,1 1 0,-1-1 0,1 1 0,-1-1 0,1 1 0,-1-1 0,1 0 0,-1 1 0,1-1 0,0 0 0,-1 1 0,1-1 0,-1 0 0,1 0 0,0 1 0,-1-1 0,1 0 0,0 0 0,-1 0 0,1 0 0,0 0 0,-1 0 0,1 0 0,0 0 0,1 0 0,41 0 0,-30-1 0,13 0-50,-12 0-40,0 0 0,-1 2-1,1-1 1,0 2 0,25 5-1,-37-7 80,0 1-1,1 0 0,-1 0 0,0 0 0,0 0 1,0 0-1,0 1 0,-1-1 0,1 0 0,0 1 1,0 0-1,-1-1 0,1 1 0,-1 0 0,1 0 1,-1 0-1,1 2 0,-1-1 14,0 0 0,0 0 0,-1 1 0,1-1-1,-1 0 1,0 0 0,0 0 0,0 1 0,0-1 0,-1 0 0,1 0-1,-1 0 1,0 1 0,0-1 0,-2 5 0,-1-1 44,0 0-1,0-1 1,0 1 0,-1-1 0,0 0-1,0 0 1,-1-1 0,1 1 0,-1-1-1,-9 5 1,-4 4 44,-1-2 1,-24 12-1,43-23-96,-18 7-760,18-8 656,1 0 0,0 1-1,-1-1 1,1 0 0,-1 0-1,1 0 1,-1 1 0,1-1-1,-1 0 1,1 0-1,-1 0 1,1 0 0,-1 0-1,1 0 1,-1 0 0,1 0-1,-1 0 1,1 0 0,-1 0-1,1-1 1,-1 1 0,1 0-1,-1 0 1,1 0 0,-1-1-1,1 1 1,0 0 0,-1 0-1,1-1 1,-1 1 0,0-1-1,0-14-7918</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04.336"/>
    </inkml:context>
    <inkml:brush xml:id="br0">
      <inkml:brushProperty name="width" value="0.025" units="cm"/>
      <inkml:brushProperty name="height" value="0.025" units="cm"/>
    </inkml:brush>
  </inkml:definitions>
  <inkml:trace contextRef="#ctx0" brushRef="#br0">61 1 16207,'0'0'6705,"-7"10"-4073,-1 1-2031,0 1 0,1 0 0,1 0 0,-6 15-1,10-21-476,0 1 0,0-1-1,0 0 1,1 0 0,0 1-1,0-1 1,0 1 0,1-1-1,0 0 1,0 1-1,1-1 1,0 1 0,2 9-1,-2-15-107,0 1-1,0-1 0,0 1 1,0-1-1,1 1 1,-1-1-1,1 1 0,-1-1 1,1 0-1,-1 0 1,1 0-1,0 0 0,-1 0 1,1 0-1,0 0 1,0-1-1,-1 1 0,1-1 1,0 1-1,0-1 1,0 0-1,0 0 0,0 0 1,0 0-1,0 0 1,0 0-1,0 0 0,3-1 1,5-1 53,0 1-1,0-2 1,0 1 0,11-6-1,1-2 21,-2-1-1,1-1 1,20-16-1,-25 16-118,0 1 0,2 0 0,-1 2-1,35-15 1,-51 24 21,-1 0 0,1-1 0,0 1 0,-1 0 0,1 0 0,-1 0 0,1 0-1,0 0 1,-1 0 0,1 0 0,0 0 0,-1 0 0,1 0 0,-1 0 0,1 0 0,0 1-1,-1-1 1,1 0 0,-1 0 0,1 1 0,0-1 0,-1 0 0,1 1 0,-1-1 0,1 0 0,-1 1-1,1-1 1,-1 1 0,1 0 0,6 22 148,-11 37 635,3-50-613,0 3-39,-1 27 259,3-39-377,-1 0 1,0-1 0,1 1-1,-1 0 1,0 0 0,1-1-1,-1 1 1,1 0 0,-1-1-1,1 1 1,-1 0 0,1-1-1,0 1 1,-1-1 0,1 1-1,0-1 1,-1 1 0,1-1-1,0 1 1,0-1 0,-1 0-1,1 0 1,0 1 0,0-1-1,0 0 1,-1 0 0,1 0-1,0 0 1,0 0 0,0 0-1,0 0 1,-1 0 0,1 0-1,0 0 1,0 0 0,0 0-1,0-1 1,-1 1 0,1 0-1,1-1 1,8-4-106,0 1 0,0-1 0,-1-1 1,0 1-1,0-2 0,-1 1 0,0-1 0,0 0 0,13-17 1,-9 12-161,-1 1 1,1 0-1,16-11 1,-27 22 201,-1-1 0,1 1 1,-1 0-1,0-1 0,1 1 0,-1 0 0,1-1 1,-1 1-1,0 0 0,1 0 0,-1 0 0,1-1 0,-1 1 1,1 0-1,-1 0 0,1 0 0,-1 0 0,1 0 1,-1 0-1,1 0 0,-1 0 0,1 0 0,-1 0 0,1 0 1,-1 0-1,1 1 0,-1-1 0,1 0 0,-1 0 1,1 0-1,-1 1 0,1-1 0,-1 0 0,0 1 0,1-1 1,-1 0-1,1 1 0,-1-1 0,0 0 0,1 1 1,-1 0-1,4 26 172,-4-22-198,-1 0 0,1 0 1,-1 0-1,0-1 0,0 1 1,-1 0-1,1-1 1,-1 0-1,0 1 0,-5 6 1,2-9-3473,-2-15-16728</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04.709"/>
    </inkml:context>
    <inkml:brush xml:id="br0">
      <inkml:brushProperty name="width" value="0.025" units="cm"/>
      <inkml:brushProperty name="height" value="0.025" units="cm"/>
    </inkml:brush>
  </inkml:definitions>
  <inkml:trace contextRef="#ctx0" brushRef="#br0">1 1 19827,'0'0'3651,"28"50"-4259,-7-39-3108,7 0-5413</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05.145"/>
    </inkml:context>
    <inkml:brush xml:id="br0">
      <inkml:brushProperty name="width" value="0.025" units="cm"/>
      <inkml:brushProperty name="height" value="0.025" units="cm"/>
    </inkml:brush>
  </inkml:definitions>
  <inkml:trace contextRef="#ctx0" brushRef="#br0">140 139 19827,'0'0'2616,"-11"7"160,5-4-2520,-12 7 753,2 1 0,-21 17 0,32-25-802,1 1-1,-1 1 1,1-1 0,0 0-1,0 1 1,1 0-1,-1 0 1,1 0 0,0 1-1,1-1 1,-1 1 0,1-1-1,-3 12 1,5-17-202,0 1 0,0 0 0,0-1 0,-1 1 0,1 0 0,0-1 0,0 1 0,1 0 0,-1-1 0,0 1 0,0 0 0,0-1 0,0 1 1,0-1-1,1 1 0,-1 0 0,0-1 0,1 1 0,-1-1 0,0 1 0,1-1 0,-1 1 0,1-1 0,-1 1 0,1-1 0,-1 1 0,1-1 0,-1 0 0,1 1 0,0-1 0,24 3 57,26-17 51,-30 3-274,0-1 0,0-1 1,-2-1-1,1-1 0,23-23 0,-30 26 49,-1-1 1,-1 0-1,0-1 0,0 0 1,-2-1-1,0 0 0,0 0 1,7-20-1,-11 12 518,-6 13-100,-6 12-110,0 8-167,0 1 1,1 0-1,0 0 1,0 1-1,1 0 1,0 0-1,2 0 1,-1 0-1,1 1 1,1-1-1,0 1 1,1 0-1,0-1 1,1 1-1,0 0 1,3 15-1,-2-24-24,0-1 0,0 0-1,0 1 1,0-1 0,0 0-1,1 0 1,-1 0 0,1 0-1,0 0 1,0 0-1,0 0 1,0 0 0,0-1-1,1 1 1,0-1 0,-1 0-1,1 0 1,0 0 0,0 0-1,0 0 1,0 0-1,0-1 1,0 1 0,0-1-1,1 0 1,-1 0 0,1-1-1,-1 1 1,0 0 0,1-1-1,6 0 1,-2 0-11,0 0 1,-1-1-1,1 0 0,0 0 1,-1-1-1,1 0 0,-1 0 1,1-1-1,-1 0 0,0 0 1,0 0-1,0-1 1,9-7-1,-6 2-154,-1 1 1,0-2-1,0 1 1,-1-1-1,12-19 1,-17 25 136,0-1 0,-1 1 0,0-1 0,1 0 0,-2 0 1,1 0-1,0 0 0,-1 0 0,0-1 0,-1 1 1,1 0-1,-1 0 0,0-1 0,0 1 0,0 0 0,-2-8 1,1 12 27,1 0 0,0 0 0,-1 0 1,1 1-1,-1-1 0,0 0 0,1 0 1,-1 1-1,1-1 0,-1 0 0,0 1 1,0-1-1,1 1 0,-1-1 0,0 1 1,0-1-1,0 1 0,0-1 0,0 1 0,1 0 1,-1 0-1,0-1 0,0 1 0,0 0 1,0 0-1,0 0 0,0 0 0,0 0 1,0 0-1,0 0 0,0 1 0,0-1 1,0 0-1,0 0 0,1 1 0,-1-1 1,0 0-1,0 1 0,0-1 0,0 1 1,1-1-1,-1 1 0,0 0 0,0-1 1,0 2-1,-35 28 271,32-25-202,0 1 1,1-1-1,0 1 0,0 0 0,0 0 0,1 0 0,0 1 0,0-1 0,0 1 0,1-1 0,0 1 0,0 7 0,1-12-57,0 1-1,0 0 1,0-1-1,1 1 0,-1 0 1,1-1-1,0 1 1,0-1-1,0 1 1,0-1-1,0 1 1,0-1-1,1 0 1,-1 1-1,1-1 1,-1 0-1,1 0 0,0 0 1,0 0-1,0-1 1,0 1-1,0 0 1,1-1-1,-1 1 1,0-1-1,1 0 1,-1 0-1,1 0 0,-1 0 1,1 0-1,4 0 1,8 2-336,0-1 0,0-1 0,0 0 0,0-1 0,0 0 0,0-1 0,0-1-1,0-1 1,0 0 0,0-1 0,-1 0 0,1-1 0,-1-1 0,-1 0 0,1-1 0,14-10 0,-27 17 374,0 0-1,-1-1 1,1 1-1,0 0 1,-1 0-1,1-1 1,-1 1-1,1 0 1,0-1-1,-1 1 1,1-1 0,-1 1-1,1-1 1,-1 1-1,1-1 1,-1 1-1,1-1 1,-1 1-1,0-1 1,1 0-1,-1 1 1,0-1 0,0 0-1,1 1 1,-1-1-1,0 0 1,0 1-1,0-1 1,0 0-1,0 1 1,0-1-1,0 0 1,0 1 0,0-1-1,0 0 1,0 0-1,0 1 1,0-1-1,-1 0 1,1 1-1,0-1 1,0 0-1,-1 1 1,1-1-1,-1 1 1,1-1 0,0 1-1,-1-1 1,1 1-1,-1-1 1,1 1-1,-1-1 1,0 1-1,1-1 1,-1 1-1,1 0 1,-1-1 0,0 1-1,1 0 1,-2-1-1,-56-16 2356,33 11-1944,-16-13-375,69 27-787,0-1 0,1-2 0,-1 0 0,1-2-1,32 0 1,-56-3 538,78 2-4988,5-1-3854</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05.850"/>
    </inkml:context>
    <inkml:brush xml:id="br0">
      <inkml:brushProperty name="width" value="0.025" units="cm"/>
      <inkml:brushProperty name="height" value="0.025" units="cm"/>
    </inkml:brush>
  </inkml:definitions>
  <inkml:trace contextRef="#ctx0" brushRef="#br0">152 0 14542,'0'0'10404,"3"13"-7825,0-3-2204,0 0 0,-1 1 1,-1-1-1,0 1 0,0-1 1,-1 1-1,0 0 0,-1-1 1,0 1-1,-1-1 0,0 1 1,-5 13-1,-14 23-186,-47 73 1,4-7-227,74-130-2206,0 2 1,16-21 0,8-11-1794,52-106-9641,-56 94 11575,2 1 7066,-26 50 387,-3 9-1866,-5 20-429,-12 35-828,-1-14-1330,2 0-1,1 2 1,3-1 0,2 1 0,-4 84-1,15-97-768,-3-30-120,-1 0 0,0 0-1,1 0 1,-1 0-1,0 0 1,1-1 0,-1 1-1,1 0 1,-1 0 0,1 0-1,-1-1 1,1 1-1,0 0 1,-1-1 0,1 1-1,0 0 1,0-1 0,0 1-1,-1-1 1,1 1-1,0-1 1,0 0 0,0 1-1,0-1 1,0 0 0,0 0-1,-1 1 1,3-1-1,-4-37-1107,-1 26 562,-1-1 0,-1 1 0,0 0 0,0 0-1,-1 0 1,0 1 0,-13-19 0,9 17 378,0-1-1,-1 1 1,0 1 0,-1 0-1,-18-15 1,15 17 795,14 11 71,28 15-209,-6-10-495,0-2 0,0-1 0,1-1 0,-1 0-1,1-2 1,24-1 0,30-4-4635,-35 1-3045</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06.471"/>
    </inkml:context>
    <inkml:brush xml:id="br0">
      <inkml:brushProperty name="width" value="0.025" units="cm"/>
      <inkml:brushProperty name="height" value="0.025" units="cm"/>
    </inkml:brush>
  </inkml:definitions>
  <inkml:trace contextRef="#ctx0" brushRef="#br0">90 1 18546,'0'0'11440,"-2"9"-11280,-2 22-157,-1-4 404,1 0 1,1 1 0,2 0 0,0 0 0,6 40 0,-4-65-396,-1 0 0,1 0-1,0 0 1,1 0 0,-1-1-1,0 1 1,1-1 0,0 1-1,-1-1 1,1 1 0,0-1 0,0 0-1,1 0 1,-1 0 0,0 0-1,1 0 1,-1-1 0,1 1-1,-1-1 1,5 2 0,5 1-156,0 0 0,0-1 1,24 3-1,-29-6 23,0 1-1,0 0 1,0 0 0,0 1 0,0 0-1,-1 0 1,1 0 0,-1 1-1,1 0 1,-1 0 0,0 1 0,6 4-1,-11-7 133,0-1 0,-1 1-1,1 0 1,0 0 0,-1 0-1,1-1 1,0 1 0,-1 0-1,1 0 1,-1 0 0,0 0-1,1 0 1,-1 0 0,0 0-1,1 0 1,-1 0 0,0 0-1,0 0 1,0 0 0,0 0-1,0 0 1,0 0 0,0 0-1,0 1 1,-1-1 0,1 1-1,-1 0 49,0 0 0,-1 0 0,1 0 0,0-1 1,-1 1-1,0 0 0,1-1 0,-1 1 0,0-1 0,1 0 0,-5 3 0,-4 1 211,-1 0 0,0 0 0,-17 4 0,28-8-270,-16 3 0,-1 0 0,1-1 0,0 0 0,-23 0 0,35-3 0,-1 1 0,0-1 0,0-1 0,0 1 0,0-1 0,1 0 0,-1 0 0,0 0 0,1 0 0,-1-1 0,0 0 0,1 0 0,0 0 0,0-1 0,-1 1 0,1-1 0,1 0 0,-8-6 0,10 8-138,0 0 1,0 0-1,0-1 1,1 1-1,-1 0 1,0 0-1,0-1 0,1 1 1,-1 0-1,1-1 1,-1 1-1,1 0 1,0-1-1,-1 1 0,1-1 1,0 1-1,0-1 1,0 1-1,0-1 1,0 1-1,0 0 1,0-1-1,1 1 0,-1-1 1,0 1-1,1 0 1,-1-1-1,1 1 1,0 0-1,-1-1 0,1 1 1,0 0-1,0 0 1,0 0-1,0-1 1,0 1-1,1-1 0,3-1-938,0-1-1,0 1 0,1-1 0,0 2 0,-1-1 0,1 0 0,8-1 1,24-7-6350</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07.021"/>
    </inkml:context>
    <inkml:brush xml:id="br0">
      <inkml:brushProperty name="width" value="0.025" units="cm"/>
      <inkml:brushProperty name="height" value="0.025" units="cm"/>
    </inkml:brush>
  </inkml:definitions>
  <inkml:trace contextRef="#ctx0" brushRef="#br0">58 77 15567,'0'0'16666,"-9"9"-16201,-26 31-396,33-38-69,1-1 0,0 1 0,0-1 0,-1 1 0,1 0 0,1 0 0,-1-1 0,0 1 0,0 0 0,1 0 0,-1 0 0,1 0 0,-1 0 0,1 0 0,0 0 0,0 0 0,0 0 0,0 0 0,0 0 0,0 0 0,1 0 0,0 2 0,0-2 0,0-1 0,0 1 0,0-1 0,1 1 0,-1-1 0,1 0 0,-1 1 0,1-1 0,-1 0 0,1 0 0,0 0 0,0 0 0,-1-1 0,1 1 0,0 0 0,0-1 0,0 1 0,2-1 0,4 2 0,0-1 0,0 0 0,0-1 0,0 0 0,0 0 0,0-1 0,0 0 0,14-4 0,-11 0-31,0 0-1,-1-1 1,1 0-1,-1-1 1,0 0-1,0-1 1,-1 0 0,9-10-1,-13 13 13,0-1 0,0 0 0,-1 1 1,1-2-1,-1 1 0,-1 0 0,1-1 0,-1 1 0,0-1 0,0 0 1,-1 0-1,0 0 0,-1-1 0,2-9 0,-3 16 18,0 1 0,0 0 0,0-1 0,0 1 0,0 0 0,0-1 0,0 1 0,0 0 0,0-1 0,-1 1 0,1 0 0,0 0 0,0-1 0,0 1 0,0 0 0,-1-1 0,1 1 0,0 0 0,0 0 0,0-1 0,-1 1 0,1 0 0,0 0 0,0 0 0,-1 0 0,1-1 1,0 1-1,-1 0 0,1 0 0,0 0 0,-1 0 0,1 0 0,0 0 0,-1 0 0,1 0 0,0 0 0,0 0 0,-1 0 0,1 0 0,0 0 0,-1 0 0,1 0 0,0 0 0,-1 0 0,1 0 0,0 0 0,-1 0 0,1 1 0,0-1 0,0 0 0,-1 0 0,1 0 0,0 1 0,0-1 0,-1 0 0,1 0 0,0 0 0,0 1 0,0-1 0,-1 0 0,1 1 0,0-1 0,0 0 0,0 0 0,0 1 0,-1-1 0,-15 19-82,12-11 94,0 0 0,1 0 0,0 1 0,1-1 1,0 1-1,0-1 0,1 1 0,0 0 0,0 0 1,2 9-1,-1-15 1,0 0 0,0 1 0,1-1 0,-1 0 0,1 0 0,0 0 0,0 0 0,0 0 0,1 0 0,-1-1 0,1 1 0,-1 0 0,1-1 0,0 1 0,0-1 0,0 1 1,0-1-1,0 0 0,1 0 0,-1 0 0,1 0 0,-1 0 0,1-1 0,0 1 0,0-1 0,0 0 0,0 1 0,0-1 0,0-1 0,5 2 0,1-1 0,0 0 0,0-1-1,0 0 1,-1 0 0,1-1 0,0 0 0,0 0-1,0-1 1,-1-1 0,13-4 0,-15 5-7,-1 0 0,1-1 0,-1 0 1,0 0-1,0-1 0,0 1 0,0-1 1,0 0-1,-1 0 0,0-1 0,1 1 1,-2-1-1,1 0 0,-1 0 0,1 0 1,1-7-1,-4 10-5,-1-1 0,1 0 0,-1 0 0,0 1 0,0-1 0,0 0 0,0 0 0,-1 0 0,1 1 0,-1-1 0,0 0 0,1 1 0,-1-1 0,0 0 0,-1 1 0,1-1 0,0 1 0,-1 0 0,1-1 0,-1 1 0,0 0 0,0 0 0,0 0 0,0 0 0,0 0 0,0 1 0,-3-3 0,-7-5 0,-1 0 0,1 1 0,-22-11 0,46 24-547,0-1 0,0-1 0,0 0 0,16 1 0,19 2-4088,56 0-1,-77-6-4338</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07.395"/>
    </inkml:context>
    <inkml:brush xml:id="br0">
      <inkml:brushProperty name="width" value="0.025" units="cm"/>
      <inkml:brushProperty name="height" value="0.025" units="cm"/>
    </inkml:brush>
  </inkml:definitions>
  <inkml:trace contextRef="#ctx0" brushRef="#br0">162 46 11755,'0'0'14456,"-10"-5"-12678,6 3-1702,0 1 0,1-1 0,-1 0 1,0 1-1,0 0 0,0 0 0,0 0 0,0 1 0,0-1 0,-1 1 0,1 0 1,0 0-1,0 0 0,0 1 0,0-1 0,0 1 0,0 0 0,0 0 0,0 1 0,0-1 1,0 1-1,1 0 0,-1 0 0,0 0 0,1 0 0,0 1 0,-1-1 0,1 1 0,0 0 1,-4 5-1,4-4 32,-1 0 1,1 1 0,0-1 0,0 1-1,1 0 1,-1 0 0,1 0 0,-2 9-1,3-13-87,1 0 0,0 0 0,-1 0 0,1 1 0,0-1 0,0 0 0,0 0 0,0 1 0,0-1 0,0 0 0,0 0 0,0 0 0,1 1 0,-1-1 0,0 0 0,1 0-1,-1 0 1,1 0 0,-1 0 0,1 0 0,0 0 0,-1 0 0,1 0 0,0 0 0,0 0 0,0 0 0,0 0 0,-1-1 0,1 1 0,0 0 0,0 0 0,1-1 0,-1 1 0,0-1 0,0 1 0,0-1 0,0 0-1,0 1 1,0-1 0,1 0 0,-1 0 0,0 0 0,3 0 0,5 0-82,0 0-1,0-1 1,0 0-1,0 0 1,0-1-1,0-1 1,0 1-1,0-2 1,-1 1-1,1-1 1,-1 0-1,0-1 1,0 1-1,-1-2 1,0 1-1,1-1 1,-2 0-1,1-1 1,-1 0 0,0 0-1,0 0 1,-1 0-1,0-1 1,0 0-1,-1 0 1,0-1-1,0 1 1,2-12-1,-34 58 1995,24-31-1882,1 1 1,0-1-1,0 1 1,0 0-1,1 0 1,0 0-1,-1 15 1,3-20-60,0-1 1,0 0-1,0 0 1,0 0-1,1 1 1,-1-1-1,1 0 1,-1 0-1,1 0 1,0 0-1,0 0 1,0 0-1,0 0 1,0 0-1,0-1 1,0 1-1,1 0 1,-1 0-1,1-1 1,-1 1-1,1-1 1,0 0-1,-1 1 1,1-1-1,0 0 1,0 0-1,0 0 1,0 0-1,0 0 1,0-1-1,0 1 1,0-1-1,0 1 1,3-1-1,7 2-731,-1-1 0,1 0 0,-1-1 0,12-1 0,23-8-5335,-7-9-2227</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08.694"/>
    </inkml:context>
    <inkml:brush xml:id="br0">
      <inkml:brushProperty name="width" value="0.025" units="cm"/>
      <inkml:brushProperty name="height" value="0.025" units="cm"/>
    </inkml:brush>
  </inkml:definitions>
  <inkml:trace contextRef="#ctx0" brushRef="#br0">176 27 14734,'0'0'11114,"-10"-5"-8781,3 2-1999,4 1-258,0 0 0,-1 0 0,1 1 0,0-1 0,-1 1 0,1 0 0,-1 0 0,1 0-1,-1 1 1,1-1 0,-1 1 0,0 0 0,1 0 0,-1 0 0,0 1 0,1-1 0,-1 1 0,1-1 0,-7 4 0,1 1-47,1 0 0,1 0 0,-1 1 1,1 0-1,-12 14 0,16-18-29,1 0-1,0 0 1,0 1-1,0 0 1,0-1-1,1 1 1,-1 0 0,1 0-1,-1 0 1,1 0-1,0 0 1,0 0-1,0 0 1,1 0-1,-1 0 1,1 0 0,0 0-1,0 1 1,0-1-1,0 0 1,1 4-1,0-6-1,-1 0-1,1 0 1,0 0 0,0 0-1,0 0 1,0 0-1,0 0 1,0 0-1,0 0 1,0-1 0,0 1-1,0 0 1,1-1-1,-1 1 1,0 0-1,1-1 1,-1 0 0,0 1-1,1-1 1,-1 0-1,0 0 1,1 0-1,-1 0 1,2 0 0,36-1-13,-35 1 5,5-2-115,1 0 1,0 0-1,-1 0 1,0-1-1,1-1 1,-1 1-1,-1-2 1,16-8-1,1-4-793,33-31-1,-50 41 759,-2 6-139,-5 11 192,-4 15 374,-19 133 1395,-4 25-160,21-157-1043,-1-2 1,-2 1 0,0-1-1,-23 46 1,29-67-441,1 0 0,0-1 1,-1 1-1,1-1 0,-1 1 0,0-1 1,0 0-1,0 0 0,0 1 1,0-1-1,0-1 0,-1 1 1,1 0-1,-1 0 0,1-1 1,-1 0-1,1 1 0,-1-1 0,0 0 1,0 0-1,0-1 0,0 1 1,0 0-1,-4-1 0,4 0-23,1-1-1,-1 0 1,1 0-1,-1 0 0,1-1 1,-1 1-1,1 0 0,-1-1 1,1 0-1,0 1 1,0-1-1,0 0 0,0 0 1,0 0-1,1-1 1,-1 1-1,0 0 0,1-1 1,0 1-1,-1-1 1,1 1-1,0-1 0,0 0 1,1 1-1,-2-6 1,0-4-158,0 1 1,0-1 0,1 1-1,0-1 1,1 0 0,1 1-1,0-1 1,0 0 0,1 1 0,1-1-1,0 1 1,0 0 0,1 0-1,0 0 1,1 1 0,1-1-1,10-15 1,11-11-822,1 0-1,2 2 1,41-37-1,-10 9-335,-37 38 1288,-13 15 234,-1-1-1,0 0 1,-1 0-1,13-21 1,-25 40 174,0-1 1,1 1-1,0 0 1,0 1-1,0-1 0,1 0 1,1 0-1,-1 13 1,1-17-370,0-1 1,0 1-1,1-1 1,-1 1-1,1 0 1,0-1-1,0 1 1,0-1-1,0 0 1,0 1-1,1-1 0,0 0 1,-1 0-1,1 1 1,0-2-1,1 1 1,-1 0-1,0 0 1,1-1-1,0 1 1,-1-1-1,1 0 1,0 0-1,4 3 1,5-1 16,-1-1 1,0 1 0,1-2 0,0 0 0,0 0 0,0-1 0,0 0-1,-1-1 1,1-1 0,0 0 0,0 0 0,0-1 0,21-7-1,-13 3-67,0-2-1,0 0 1,-1-1-1,0-1 1,-1-1-1,32-24 1,1-9 132,-50 47-41,1-1 0,-1 1-1,1 0 1,0 0-1,-1 0 1,1-1-1,0 1 1,1-1 0,3 4-1,4-3-9,0-1 0,0 0 0,0 0 0,0-1 0,0 0 0,0-1 0,0 0 0,0-1 0,13-2 0,-11 2-55,108-11-1148,-119 12 1164,1 0 0,-1 1-1,0-1 1,1 0 0,-1 1-1,0-1 1,0 1 0,0-1 0,1 1-1,-1-1 1,0 1 0,0 0 0,0 0-1,0-1 1,0 1 0,0 0-1,0 0 1,0 0 0,-1 0 0,1 0-1,0 0 1,-1 1 0,1-1 0,0 0-1,-1 0 1,1 0 0,-1 1-1,0-1 1,1 0 0,-1 0 0,0 1-1,0-1 1,0 2 0,1 54 475,-2-36-311,-14 277 1742,15-293-1896,0 0 1,-1-1 0,0 1-1,0 0 1,0 0-1,-1-1 1,1 1 0,-1-1-1,0 1 1,0-1-1,-1 0 1,1 0-1,-1 0 1,0 0 0,0 0-1,-7 6 1,6-8 38,0 1 1,0-1 0,0 0-1,0 0 1,0-1-1,-1 1 1,1-1 0,-1 0-1,1 0 1,-1 0 0,0-1-1,1 0 1,-1 0-1,1 0 1,-1 0 0,0-1-1,-7-1 1,7 0-41,-1 0 0,1 0 0,0 0 0,-1-1 0,1 0 0,0 0 0,1 0 0,-1-1 0,1 0 0,-1 0 0,1 0 1,0 0-1,0 0 0,1-1 0,-1 0 0,1 0 0,0 0 0,1 0 0,-1 0 0,1-1 0,0 1 0,0-1 0,-1-6 0,-2-8-29,0 0 0,1 0 0,1 0-1,2-1 1,0-27 0,1 40-70,1-1 0,0 0-1,0 1 1,1-1 0,0 1 0,1-1 0,0 1-1,0 0 1,0 0 0,1 0 0,1 1 0,-1-1-1,1 1 1,10-11 0,-5 8-192,0 1 0,1 0 0,0 1 0,0 0 0,1 0-1,0 1 1,0 1 0,19-7 0,-22 9-633,22-10-3309,-18-2-3273,-11 0-1631</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09.055"/>
    </inkml:context>
    <inkml:brush xml:id="br0">
      <inkml:brushProperty name="width" value="0.025" units="cm"/>
      <inkml:brushProperty name="height" value="0.025" units="cm"/>
    </inkml:brush>
  </inkml:definitions>
  <inkml:trace contextRef="#ctx0" brushRef="#br0">1 10 13132,'0'9'7367,"28"-4"-6790,17-2 2402,13-1-1474,15-2-768,8 0-225,6 0-448,-2 0-512,-6-10-4741,-3-8-14734</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1.390"/>
    </inkml:context>
    <inkml:brush xml:id="br0">
      <inkml:brushProperty name="width" value="0.025" units="cm"/>
      <inkml:brushProperty name="height" value="0.025" units="cm"/>
    </inkml:brush>
  </inkml:definitions>
  <inkml:trace contextRef="#ctx0" brushRef="#br0">52 139 6022,'-7'-9'10394,"-3"-2"-8439,6 8-1562,0-1 1,0 0 0,1 0 0,0 0 0,0 0 0,0 0 0,0-1-1,1 0 1,-3-5 0,5 9-292,0 0 0,-1 0 0,1 1 0,0-1 0,0 0-1,0 0 1,0 0 0,0 0 0,0 0 0,0 0 0,1 0 0,-1 0 0,0 0 0,0 0-1,1 0 1,-1 0 0,1 1 0,-1-1 0,1 0 0,-1 0 0,1 0 0,-1 1 0,1-1-1,0 0 1,-1 1 0,1-1 0,0 0 0,0 1 0,-1-1 0,1 1 0,0-1 0,0 1-1,0 0 1,0-1 0,0 1 0,1-1 0,42-11-359,-34 10 561,34-7-318,-1 1 1,1 2-1,0 2 0,0 2 1,0 2-1,0 1 1,0 3-1,70 15 0,-97-15-312,0 2 0,0 0 0,-1 0-1,0 2 1,-1 0 0,1 1 0,-1 0 0,14 12-1,-23-15 279,1 0 0,-1 1-1,0-1 1,0 1 0,-1 1-1,0-1 1,0 1-1,-1 0 1,1 0 0,-2 0-1,1 0 1,-1 1 0,-1-1-1,0 1 1,0 0 0,0 0-1,-1 11 1,-1-6 388,-1 1 0,0-1-1,-1 0 1,-1 0 0,0 0 0,-1 0 0,-1 0 0,0-1-1,0 0 1,-2 0 0,1 0 0,-2-1 0,0 0 0,0-1-1,-12 13 1,13-15-83,-1 0-1,0-1 1,-1 0 0,0-1-1,0 0 1,-1 0 0,1-1-1,-1 0 1,-1-1 0,1 0-1,-1-1 1,0 0-1,0 0 1,0-1 0,-1-1-1,1 0 1,-1 0 0,1-1-1,-14-1 1,20-1-480,0 0 0,0 0 0,0 0 0,0-1 0,1 1-1,-1-1 1,0-1 0,1 1 0,-1 0 0,1-1 0,0 0 0,0 0 0,0-1 0,0 1 0,0-1 0,1 0-1,0 1 1,0-2 0,0 1 0,0 0 0,0 0 0,1-1 0,0 0 0,0 1 0,0-1 0,1 0-1,-1 0 1,1 0 0,0 0 0,0-8 0,0 4-349,0 0 0,1 0 0,-1 1 0,2-1 0,-1 0 0,1 0 1,1 0-1,0 1 0,0-1 0,0 1 0,1 0 0,1-1 0,-1 1 0,1 0 0,0 1 0,1-1 0,7-8 0,20-12-6976</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11.261"/>
    </inkml:context>
    <inkml:brush xml:id="br0">
      <inkml:brushProperty name="width" value="0.025" units="cm"/>
      <inkml:brushProperty name="height" value="0.025" units="cm"/>
    </inkml:brush>
  </inkml:definitions>
  <inkml:trace contextRef="#ctx0" brushRef="#br0">354 8 11851,'-14'-1'1533,"-9"-2"-80,-1 0 0,1 2 0,-1 1 0,-25 3 0,44-2-1334,0 0-1,1 0 1,-1 0 0,0 0-1,1 1 1,-1 0 0,1 0 0,0 0-1,0 0 1,0 1 0,-6 5 0,8-6-85,0 0 0,0 0 0,0 1 0,1-1 0,-1 1 0,1-1 0,-1 1 0,1 0 0,0 0 1,0-1-1,1 1 0,-1 0 0,0 0 0,1 0 0,0 0 0,-1 0 0,1 0 0,0 0 0,1 0 0,0 4 1,-1-5-35,1 1 1,0-1 0,0 1 0,0-1 0,0 0-1,1 1 1,-1-1 0,1 0 0,-1 0 0,1 0-1,0 0 1,0 0 0,0 0 0,0 0 0,0-1 0,0 1-1,0-1 1,0 0 0,1 1 0,3 1 0,59 18-332,-48-16 47,-14-4 263,13 4-154,0 0 0,-1 1 0,29 15 0,-41-19 201,0 0 1,-1 0-1,1 0 0,-1 0 0,1 0 1,-1 1-1,0-1 0,1 1 0,-1-1 1,-1 1-1,4 5 0,-4-6 38,-1 0 1,1 0-1,-1 0 0,0 0 1,1 0-1,-1-1 0,0 1 0,0 0 1,0 0-1,-1 0 0,1 0 1,0 0-1,-1 0 0,1-1 0,-1 1 1,0 0-1,0 0 0,1-1 1,-1 1-1,0 0 0,0-1 0,-2 3 1,-4 3 469,0 0 1,0 0 0,0-1 0,-1 0-1,0 0 1,0-1 0,-1 0 0,-14 6-1,-76 28 1768,94-37-2236,-15 5 321,-1 0 0,0-1 0,0-1 0,-1-1 0,-33 2 0,55-6-400,0 0-1,0 0 1,-1 0-1,1 0 1,0 0-1,0 1 1,-1-1-1,1 0 1,0 0-1,0 0 1,-1 0-1,1 0 1,0 0-1,0-1 1,-1 1-1,1 0 1,0 0-1,0 0 1,-1 0-1,1 0 1,0 0-1,0 0 1,-1 0-1,1-1 1,0 1-1,0 0 1,0 0 0,-1 0-1,1 0 1,0-1-1,0 1 1,0 0-1,0 0 1,-1-1-1,1 1 1,0 0-1,0 0 1,0 0-1,0-1 1,0 1-1,0 0 1,0-1-1,0 1 1,0 0-1,0 0 1,0-1-1,0 1 1,0 0-1,0 0 1,0-1-1,0 1 1,0 0-1,0 0 1,0-1-1,0 1 1,0 0 0,0 0-1,0-1 1,1 1-1,-1 0 1,0 0-1,0 0 1,0-1-1,0 1 1,1 0-1,-1 0 1,0 0-1,1-1 1,15-14-2703,57-27-9258,-24 19-433</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11.603"/>
    </inkml:context>
    <inkml:brush xml:id="br0">
      <inkml:brushProperty name="width" value="0.025" units="cm"/>
      <inkml:brushProperty name="height" value="0.025" units="cm"/>
    </inkml:brush>
  </inkml:definitions>
  <inkml:trace contextRef="#ctx0" brushRef="#br0">165 86 5317,'0'0'19202,"-2"-8"-15967,2 5-3115,-1 0-1,1 0 0,-1 0 1,0 0-1,0 1 0,0-1 1,0 0-1,-1 1 0,1-1 1,-1 1-1,0-1 0,0 1 1,1 0-1,-2 0 1,1 0-1,0 0 0,0 0 1,0 0-1,-1 1 0,1-1 1,-1 1-1,0-1 0,1 1 1,-1 0-1,0 0 0,0 0 1,1 1-1,-1-1 0,0 0 1,0 1-1,0 0 1,0 0-1,0 0 0,0 0 1,0 0-1,0 1 0,0-1 1,1 1-1,-1 0 0,0 0 1,-3 1-1,1 0-125,1 0 0,0 0 0,-1 1 1,1-1-1,0 1 0,1 0 0,-1 0 0,0 0 0,1 1 0,0-1 0,0 1 1,0 0-1,0-1 0,-3 7 0,5-8 4,0 0 0,-1 0 0,1 0 0,1 0 0,-1 0 0,0 0 0,0 0-1,1 0 1,-1 0 0,1 0 0,0 0 0,-1 0 0,1 0 0,0 1 0,0-1 0,1 0 0,-1 0 0,0 0 0,1 0 0,-1 0 0,1 0 0,0 0 0,-1 0 0,1 0-1,0 0 1,0 0 0,0 0 0,1 0 0,-1 0 0,0-1 0,1 1 0,-1-1 0,1 1 0,1 1 0,4 1 5,1-1 0,-1 1 1,1-1-1,0 0 0,-1-1 1,1 1-1,0-2 0,0 1 0,13 0 1,-2-1-134,0-1 0,1 0 1,19-4-1,-35 3 161,0 1-1,0-1 0,0-1 1,0 1-1,-1-1 1,1 1-1,0-1 1,-1 0-1,1-1 1,-1 1-1,0-1 1,0 1-1,0-1 1,0 0-1,0 0 0,-1 0 1,1 0-1,-1-1 1,0 1-1,0-1 1,0 1-1,0-1 1,-1 0-1,1 1 1,-1-1-1,0 0 1,1-8-1,-1 8-184,-1 1-1,0 0 1,0-1 0,0 1-1,-1-1 1,1 1 0,-1 0-1,1-1 1,-1 1 0,0 0-1,0 0 1,-1-1 0,1 1-1,-1 0 1,1 0 0,-1 0-1,-5-5 1,5 6-522,-1 0 1,1-1-1,-1 1 0,0 0 1,0 0-1,0 1 0,0-1 1,0 1-1,0-1 0,-1 1 1,1 0-1,-7-1 0,5 1-6963</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12.374"/>
    </inkml:context>
    <inkml:brush xml:id="br0">
      <inkml:brushProperty name="width" value="0.025" units="cm"/>
      <inkml:brushProperty name="height" value="0.025" units="cm"/>
    </inkml:brush>
  </inkml:definitions>
  <inkml:trace contextRef="#ctx0" brushRef="#br0">19 145 6598,'0'0'9540,"0"-9"-4874,0 5-4381,0 0 0,0 0 1,1 0-1,0 0 1,0 0-1,0 1 0,0-1 1,0 0-1,1 0 1,0 1-1,0-1 0,0 1 1,0 0-1,0-1 1,1 1-1,-1 0 0,1 0 1,0 1-1,0-1 1,0 0-1,0 1 0,0 0 1,1 0-1,-1 0 1,6-2-1,8-6 227,2 0-1,28-9 1,-41 16-448,1 1 0,0 0 1,0 1-1,0-1 0,0 1 0,0 1 1,0-1-1,0 1 0,0 0 1,0 1-1,7 1 0,-13-2-59,0 1-1,0-1 0,0 0 1,-1 1-1,1-1 1,0 0-1,0 1 0,0-1 1,0 1-1,-1 0 1,1-1-1,0 1 0,0 0 1,-1-1-1,1 1 1,-1 0-1,1 0 1,-1-1-1,1 1 0,-1 0 1,1 0-1,-1 0 1,0 0-1,1 0 0,-1 0 1,0 0-1,0 1 1,-5 31 38,1-24-4,0 1 1,-1-1-1,0 0 0,-9 12 0,-9 6 146,-2-2 0,-42 34 0,37-33-102,-44 47 0,73-72-78,0 0 0,0 0 0,1-1 0,-1 1 0,0 0 0,1 0 0,-1 0 0,0 0 0,1 0 0,-1 0 0,1 0 0,0 0 0,-1 0 0,1 0 0,0 0-1,-1 1 1,1-1 0,0 0 0,0 0 0,0 0 0,0 0 0,1 2 0,-1-2 5,1 0 1,0 0-1,-1 0 0,1 0 0,0-1 0,0 1 0,-1 0 0,1 0 1,0-1-1,0 1 0,0-1 0,0 1 0,0-1 0,0 1 1,0-1-1,0 0 0,0 1 0,0-1 0,2 0 0,9 2 93,0-1-1,1-1 0,17-1 0,-15 1-38,30-2 16,1-1-1,82-18 1,-38-3-3912,-90 24 3718,0 1 1,1-1-1,-1 0 0,0 0 0,0 0 1,0 0-1,0 0 0,0 0 0,0 0 0,1 0 1,-1 0-1,0 0 0,0 0 0,0 0 1,0 0-1,0 0 0,0-1 0,1 1 0,-1 0 1,0 0-1,0 0 0,0 0 0,0 0 0,0 0 1,0 0-1,0 0 0,1 0 0,-1 0 1,0 0-1,0-1 0,0 1 0,0 0 0,0 0 1,0 0-1,0 0 0,0 0 0,0 0 0,0 0 1,0-1-1,0 1 0,0 0 0,0 0 1,0 0-1,0 0 0,0 0 0,0 0 0,0-1 1,0 1-1,0 0 0,0 0 0,0 0 1,0 0-1,0 0 0,0 0 0,0-1 0,0 1 1,0 0-1,0 0 0,0 0 0,0 0 0,0 0 1,0 0-1,-1 0 0,1 0 0,0-1 1,0 1-1,-9-3-6217,-12-2-5771</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12.717"/>
    </inkml:context>
    <inkml:brush xml:id="br0">
      <inkml:brushProperty name="width" value="0.025" units="cm"/>
      <inkml:brushProperty name="height" value="0.025" units="cm"/>
    </inkml:brush>
  </inkml:definitions>
  <inkml:trace contextRef="#ctx0" brushRef="#br0">1 51 12460,'0'0'12524,"67"-38"-11595,-24 33-353,10 0-416,0 3-96,5 2-288,-3 0-1409,-6 0-2595,-2-1-3332</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13.125"/>
    </inkml:context>
    <inkml:brush xml:id="br0">
      <inkml:brushProperty name="width" value="0.025" units="cm"/>
      <inkml:brushProperty name="height" value="0.025" units="cm"/>
    </inkml:brush>
  </inkml:definitions>
  <inkml:trace contextRef="#ctx0" brushRef="#br0">90 225 15855,'0'0'8008,"-43"60"-6503,28-28-192,2-1-128,2-1-288,6-5-384,3-3-385,2-6-64,0-7-416,11-8-1506,0-1-1345,0-10-2242,-1-14-6759</inkml:trace>
  <inkml:trace contextRef="#ctx0" brushRef="#br0" timeOffset="1">41 0 19314,'0'0'8520,"-30"63"-8648,30-44-2947,3-4-3395,6 0-11435</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13.896"/>
    </inkml:context>
    <inkml:brush xml:id="br0">
      <inkml:brushProperty name="width" value="0.025" units="cm"/>
      <inkml:brushProperty name="height" value="0.025" units="cm"/>
    </inkml:brush>
  </inkml:definitions>
  <inkml:trace contextRef="#ctx0" brushRef="#br0">124 409 10154,'0'0'18625,"-11"-2"-18294,8 1-314,-1 0 1,0 0-1,0 1 0,0-1 0,1 1 0,-1 0 1,0 0-1,0 0 0,0 1 0,0-1 0,1 1 1,-1 0-1,0 0 0,0 0 0,1 1 0,-1-1 1,1 1-1,0 0 0,-1 0 0,1 0 0,0 1 1,0-1-1,0 1 0,0-1 0,1 1 0,-1 0 1,1 0-1,-1 0 0,1 0 0,0 1 0,1-1 1,-1 1-1,0-1 0,1 1 0,-1 4 0,1-8-12,1 1-1,0-1 0,0 1 0,0-1 0,0 1 0,0-1 0,0 1 0,0 0 0,0-1 0,0 1 1,0-1-1,0 1 0,0-1 0,0 1 0,0-1 0,1 1 0,-1-1 0,0 1 0,0-1 1,1 1-1,-1-1 0,0 1 0,1-1 0,-1 1 0,0-1 0,1 0 0,-1 1 0,1-1 0,-1 1 1,1-1-1,-1 0 0,0 0 0,1 1 0,-1-1 0,2 0 0,25 1 140,28-16 40,-35 6-240,1-1 0,-2-1 1,1-1-1,-2-1 1,1-1-1,-2 0 0,0-1 1,-1-1-1,0-1 1,-1 0-1,18-28 0,-32 44 48,0-1 1,-1 1-1,1-1 0,0 1 0,0-1 0,-1 1 0,1-1 0,0 0 1,-1 1-1,0-1 0,1 0 0,-1 1 0,0-1 0,0 0 1,0 1-1,0-4 0,-8 3-269,-7 15 47,10-7 242,1-1 1,-1 1-1,1 0 0,0 1 1,1-1-1,0 1 1,0-1-1,0 1 1,1 0-1,-1 0 1,2 0-1,-1 0 1,1 0-1,0 1 1,1-1-1,-1 0 0,2 12 1,1-17 14,-1-1 0,0 1 0,1 0 0,-1-1 0,1 1 0,-1-1 0,1 1 0,0-1 0,0 0 0,0 0 0,-1 0 0,1 0 0,0 0 0,1 0 0,-1 0 0,0-1 0,0 1 0,0-1 0,0 1 0,0-1 0,1 0 0,-1 0 0,0 0 0,0 0 0,3-1 0,59-6 504,-47 2-473,0-1 0,0-1 0,-1-1 0,0 0 0,-1-1 0,0 0 0,0-2 1,-1 0-1,13-13 0,-7 5-100,0-1 0,-2-1 1,0-1-1,-1-1 1,14-26-1,-24 36-43,0-1 0,-1 1 0,4-16-1,-8 24 50,-1 0-1,0 0 1,0 0-1,0-1 1,0 1-1,-1 0 0,0 0 1,0 0-1,0-1 1,-1 1-1,-2-10 1,3 14 25,-1 1-1,1-1 1,-1 0 0,1 0 0,-1 0 0,1 1 0,-1-1 0,0 0 0,1 0 0,-1 1 0,0-1 0,0 1-1,1-1 1,-1 1 0,0-1 0,0 1 0,0-1 0,0 1 0,0 0 0,0 0 0,0-1 0,0 1 0,0 0-1,0 0 1,1 0 0,-1 0 0,0 0 0,0 0 0,0 0 0,0 0 0,0 1 0,0-1 0,0 0 0,0 0-1,0 1 1,-1 0 0,-33 18-208,21-6 261,0 1 0,1 1 1,0 1-1,2 0 1,-1 0-1,2 1 0,0 0 1,1 1-1,1 0 0,1 0 1,0 1-1,2 0 1,0 0-1,1 1 0,-3 31 1,7-46-22,0-1 0,0 0 0,0 1 0,1-1 1,0 0-1,0 1 0,0-1 0,0 0 0,0 0 0,1 0 1,0 0-1,0 0 0,0 0 0,0 0 0,0-1 1,1 1-1,0-1 0,0 0 0,0 1 0,0-1 0,0-1 1,0 1-1,1 0 0,0-1 0,-1 0 0,1 0 1,4 2-1,1 0-242,1 0-1,-1-1 1,1 0 0,14 2 0,40 0-4519,-24-5-2312</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16.117"/>
    </inkml:context>
    <inkml:brush xml:id="br0">
      <inkml:brushProperty name="width" value="0.025" units="cm"/>
      <inkml:brushProperty name="height" value="0.025" units="cm"/>
    </inkml:brush>
  </inkml:definitions>
  <inkml:trace contextRef="#ctx0" brushRef="#br0">236 19 13421,'0'0'309,"0"-1"1,0 1 0,1-1 0,-1 1-1,0-1 1,0 0 0,0 1 0,0-1 0,0 1-1,0-1 1,0 0 0,0 1 0,0-1-1,0 1 1,0-1 0,0 0 0,-1 1-1,1-1 1,0 1 0,0-1 0,-1 1-1,1-1 1,0 1 0,-1-1 0,1 1-1,0-1 1,-1 1 0,1-1 0,-1 1-1,1-1 1,-1 1 0,1 0 0,-1-1-1,1 1 1,-1-1 0,-20 11 2343,-22 33-2444,19-16 321,2 2 0,1 0 0,-24 47 0,37-59-344,0-1-1,1 1 1,0 0 0,2 1-1,0 0 1,1-1-1,1 1 1,-2 32-1,5-48-170,0 0 0,0-1 0,0 1 0,1-1 0,-1 1-1,0-1 1,1 1 0,-1-1 0,1 1 0,-1-1 0,1 1 0,0-1-1,0 0 1,0 1 0,0-1 0,0 0 0,0 0 0,0 1 0,0-1-1,0 0 1,0 0 0,1 0 0,2 1 0,0 0 10,0 0 1,0-1-1,0 0 0,0 0 1,1 0-1,-1 0 0,1 0 1,7-1-1,2 0 26,1-1-1,-1 0 1,1-2 0,22-5-1,-20 2-29,1 0-1,-2-2 1,1 0 0,-1 0-1,0-2 1,-1 0-1,23-20 1,-31 25 1,0-1 1,-1-1 0,1 0-1,-2 1 1,1-2-1,-1 1 1,0-1 0,-1 1-1,1-1 1,-1-1-1,-1 1 1,0 0 0,0-1-1,-1 0 1,0 0-1,0 0 1,0-12 0,-2 20-21,0 0 0,0 1 0,-1-1 0,1 0 0,0 1 1,0-1-1,-1 1 0,1-1 0,-1 0 0,1 1 1,0-1-1,-1 1 0,1-1 0,-1 1 0,1-1 1,-1 1-1,1-1 0,-1 1 0,0 0 0,1-1 0,-1 1 1,1 0-1,-1-1 0,0 1 0,1 0 0,-1 0 1,0 0-1,1-1 0,-1 1 0,0 0 0,0 0 1,1 0-1,-1 0 0,0 0 0,1 0 0,-1 1 0,0-1 1,1 0-1,-1 0 0,0 0 0,1 1 0,-1-1 1,0 0-1,1 1 0,-1-1 0,0 1 0,-34 18 29,23-8-31,0 1 0,1 1 0,0 0 0,-14 25 0,21-33 0,1 2 0,0-1 0,0 0 0,0 0 0,0 1 0,1 0 0,0-1 0,1 1 0,0 0 0,0 0 0,0 0 0,1 0 0,0 13 0,1-18 0,0 0 0,0 0 0,0-1 0,0 1 0,0 0 0,0-1 0,0 1 0,0-1 0,1 1 0,-1-1 0,1 0 0,-1 0 0,1 0 0,-1 1 0,1-2 0,0 1 0,-1 0 0,1 0 0,0 0 0,0-1 0,0 1 0,0-1 0,0 1 0,0-1 0,-1 0 0,1 0 0,4 0 0,57-3 0,-51 0 0,0 0 0,0-1 0,-1 0 0,1-1 0,-1 0 0,0-1 0,0 0 0,-1-1 0,0 0 0,0-1 0,0 0 0,-1 0 0,-1-1 0,1-1 0,-1 1 0,-1-1 0,0 0 0,0-1 0,-1 0 0,0 0 0,5-15 0,-12 23 0,-4 7 0,-5 9 0,2 0 0,1 1 0,0 0 0,1 1 0,1-1 0,0 1 0,1 0 0,1 1 0,0-1 0,-1 23 0,4-37 0,1 1 0,-1-1 0,0 0 0,0 0 0,1 1 0,-1-1 0,1 0 0,-1 0 0,1 0 0,0 1 0,-1-1 0,1 0 0,0 0 0,0 0 0,-1 0 1,1 0-1,0 0 0,0-1 0,0 1 0,0 0 0,0 0 0,1-1 0,-1 1 0,0 0 0,0-1 0,0 1 0,1-1 0,-1 0 0,0 1 0,0-1 0,1 0 0,-1 0 0,0 0 0,1 0 0,-1 0 0,0 0 0,0 0 0,1 0 0,-1-1 0,3 0 0,1 1-93,-1-1-1,1 0 0,0 0 0,0-1 0,-1 1 1,1-1-1,-1 0 0,1 0 0,-1-1 0,5-3 1,-4 2-1143,-1-1 1,0 1-1,0-1 1,0 0-1,0 0 0,-1 0 1,0 0-1,4-10 1,6-24-12079</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16.583"/>
    </inkml:context>
    <inkml:brush xml:id="br0">
      <inkml:brushProperty name="width" value="0.025" units="cm"/>
      <inkml:brushProperty name="height" value="0.025" units="cm"/>
    </inkml:brush>
  </inkml:definitions>
  <inkml:trace contextRef="#ctx0" brushRef="#br0">31 0 22197,'0'0'7057,"-6"10"-5829,-17 31-683,23-40-543,-1 0 0,1 0 0,0 0 0,0-1 1,0 1-1,-1 0 0,1 0 0,0 0 0,0 0 0,0 0 1,0 0-1,1 0 0,-1 0 0,0 0 0,0 0 0,1 0 1,-1 0-1,0 0 0,1 0 0,-1 0 0,1-1 0,-1 1 1,1 0-1,-1 0 0,1 0 0,0-1 0,0 1 0,-1 0 0,1-1 1,0 1-1,0-1 0,0 2 0,29 10-963,-26-10 564,12 2-1841,-1 0 0,1-2 1,24 3-1,-5-2-4660,0 4-3742,-34-7 10716,-1 0 0,0 0 0,1 0 0,-1 1 0,0-1 0,1 0 0,-1 0 0,0 0 0,1 0 0,-1 0 0,0 1 0,1-1 0,-1 0 0,0 0 0,1 1 1,-1-1-1,0 0 0,0 0 0,1 1 0,-1-1 0,0 0 0,0 1 0,1-1 0,-1 0 0,0 1 0,0-1 0,0 0 0,0 1 0,0-1 0,0 0 0,0 1 0,1-1 0,-1 1 0,0-1 0,0 1 0,-9 13 5210,-17 9 2212,25-22-7516,-30 21 4027,7-5-2282,1 0 0,1 2 0,-23 24 0,44-42-1711,1-1 1,-1 1 0,1-1-1,-1 1 1,1-1 0,-1 1 0,1-1-1,0 1 1,-1-1 0,1 1-1,0 0 1,-1-1 0,1 1-1,0-1 1,0 1 0,0 0-1,-1-1 1,1 1 0,0 0-1,0 0 1,0-1 0,0 1-1,0 0 1,0-1 0,0 1 0,0 0-1,1-1 1,-1 2 0,19 6-166,45-8-1839,-47-1 635,25 0-884,39-1 711,-75 3 1628,0-1 0,0 1 0,0 0 0,0 0 0,0 1 0,0-1-1,0 1 1,0 1 0,9 4 0,-14-6 6,0 0 0,-1-1 1,1 1-1,0 0 0,0 0 0,0-1 0,-1 1 0,1 0 0,0 0 0,-1 0 0,1 0 0,0 0 0,-1 0 0,0 0 0,1 0 0,-1 0 0,0 0 0,1 0 1,-1 1-1,0-1 0,0 0 0,0 0 0,0 0 0,0 0 0,0 0 0,0 0 0,0 1 0,-1-1 0,1 0 0,0 0 0,-1 0 0,1 0 0,0 0 1,-1 0-1,0 0 0,1 0 0,-1 0 0,1 0 0,-1 0 0,0-1 0,0 1 0,0 0 0,1 0 0,-1-1 0,0 1 0,-1 0 0,-44 31 1940,42-29-1965,-57 27 688,57-28-776,0 0-1,0-1 1,-1 1 0,1-1-1,-1 0 1,1 0 0,-1-1-1,1 0 1,-1 1 0,0-1-1,1-1 1,-6 0 0,9 0-136,0 0 0,0 1 0,1-1 1,-1 0-1,0 0 0,1 0 0,-1 0 0,1 0 0,-1 0 1,1 0-1,0 0 0,-1 0 0,1 0 0,0 0 1,0-1-1,-1 1 0,1 0 0,0 0 0,0 0 1,0 0-1,1 0 0,-1 0 0,0 0 0,0-1 1,1 1-1,-1-1 0,8-31-4599,9-9-3075,7-8-4106</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18.006"/>
    </inkml:context>
    <inkml:brush xml:id="br0">
      <inkml:brushProperty name="width" value="0.025" units="cm"/>
      <inkml:brushProperty name="height" value="0.025" units="cm"/>
    </inkml:brush>
  </inkml:definitions>
  <inkml:trace contextRef="#ctx0" brushRef="#br0">87 0 17649,'0'0'8408,"2"9"-6876,-1 0-1230,0 0 1,-1 0-1,0 0 1,-1 0-1,0 1 1,0-1-1,-5 16 1,-27 75 1232,20-66-966,-10 41 0,19-58-555,1 0 0,1 0 0,0 0 1,1 0-1,2 29 0,-1-45-14,0-1 0,0 1 0,0 0 0,1-1 0,-1 1 0,0 0 0,0-1 0,1 1 0,-1 0 0,0-1 0,1 1 0,-1-1 0,1 1 0,-1-1 0,1 1 0,-1-1 0,1 1 0,-1-1 0,1 1 0,-1-1 0,1 0 0,0 1 0,-1-1 0,1 0 0,-1 0 0,1 1 0,0-1 0,-1 0 0,1 0 0,0 0 0,0 0 0,-1 0 0,1 0 0,0 0 0,-1 0 0,1 0 0,0 0 0,-1 0 0,1 0 0,0-1 0,-1 1 0,1 0 0,0 0 0,-1-1 0,1 1 0,-1 0 0,1-1 0,-1 1 0,1-1 0,-1 1 0,1-1 0,-1 1 0,2-2 0,29-25 0,-26 18 0,0 1 0,-1-1 0,0 0 0,0 0 0,-1 0 0,0 0 0,0-1 0,-1 1 0,-1-1 0,1 0 0,-2 1 0,1-1 0,-1 0 0,-2-15 0,2 24 0,0 1 0,0-1 0,0 0 0,0 1 0,0-1 0,-1 1 0,1-1 0,0 0 0,0 1 0,0-1 0,0 1 0,-1-1 0,1 1 0,0-1 0,0 1 0,-1-1 0,1 1 0,-1-1 0,1 1 0,0 0 0,-1-1 0,1 1 0,-1-1 0,1 1 0,-1 0 0,1-1 0,-1 1 0,1 0 0,-1 0 0,1-1 0,-1 1 0,1 0 0,-1 0 0,0 0 0,1 0 0,-1 0 0,1 0 0,-1 0 0,1 0 0,-1 0 0,0 0 0,1 0 0,-1 0 0,1 0 0,-2 1 0,1-1 0,0 1 0,0-1 0,0 1 0,0 0 0,0-1 0,0 1 0,0 0 0,0 0 0,1 0 0,-1 0 0,0 0 0,0 0 0,1 0 0,-1 0 0,0 0 0,1 0 0,0 0 0,-1 1 0,1-1 0,-1 0 0,1 2 0,-1-1 0,1 0 0,0 0 0,-1 0 0,1 0 0,0 0 0,0 0 0,0 1 0,0-1 0,0 0 0,1 0 0,-1 0 0,1 0 0,0 0 0,-1 0 0,1 0 0,0 0 0,0 0 0,0 0 0,0 0 0,0 0 0,1-1 0,-1 1 0,1 0 0,-1-1 0,1 1 0,-1-1 0,1 0 0,3 2 0,2 0 0,-1-1 0,1 0 0,0-1 0,0 0 0,0 0 0,0 0 0,14-2 0,-12 0 0,1 0 0,-1-1 0,0 0 0,0 0 0,0-1 0,-1-1 0,1 1 0,-1-1 0,1-1 0,-1 0 0,-1 0 0,13-10 0,-15 11 0,1 0 0,-1-1 0,0 0 0,0 0 0,-1 0 0,0 0 0,1-1 0,-2 0 0,1 1 0,-1-2 0,0 1 0,0 0 0,0-1 0,-1 1 0,0-1 0,-1 0 0,2-10 0,-3 17 0,0-1 0,-1 0 0,1 1 0,-1-1 0,1 0 0,-1 1 0,1-1 0,-1 1 0,1-1 0,-1 0 0,1 1 0,-1 0 0,0-1 0,1 1 0,-1-1 0,0 1 0,1 0 0,-1-1 0,0 1 0,0 0 0,1 0 0,-1 0 0,0-1 0,0 1 0,0 0 0,1 0 0,-1 0 0,0 0 0,0 0 0,1 1 0,-1-1 0,0 0 0,0 0 0,1 0 0,-1 1 0,0-1 0,0 0 0,1 1 0,-2 0 0,-33 12 0,27-7 0,0-1 0,0 1 0,0 0 0,1 0 0,0 1 0,1 0 0,-1 0 0,1 1 0,1 0 0,-1 0 0,1 0 0,1 1 0,0-1 0,0 1 0,0 0 0,-3 17 0,7-25 0,0 1 0,1-1 0,-1 0 0,0 0 0,1 0 0,-1 1 0,1-1 0,-1 0 0,1 0 0,0 0 0,-1 0 0,1 0 0,0 0 0,0 0 0,0 0 0,0 0 0,0-1 0,0 1 0,0 0 0,0-1 0,0 1 0,0 0 0,0-1 0,0 1 0,1-1 0,-1 0 0,0 1 0,0-1 0,0 0 0,1 0 0,-1 1 0,0-1 0,0 0 0,1 0 0,-1-1 0,0 1 0,2 0 0,53-7 0,-39 0 0,-1 0 0,1-1 0,-1-1 0,0-1 0,-1 0 0,0-1 0,-1 0 0,0-2 0,-1 1 0,0-2 0,17-23 0,-36 48 0,0 0 0,1 1 0,0 0 0,0-1 0,1 1 0,1 1 0,0-1 0,-1 14 0,4-26 0,0 1 0,1 0 0,-1 0 0,0 0 0,0 0 0,0 0 0,1-1 0,-1 1 0,0 0 0,1 0 0,-1-1 0,1 1 0,-1 0 0,1 0 0,-1-1 0,1 1 0,-1 0 0,1-1 0,0 1 0,-1-1 0,1 1 0,0-1 0,0 1 0,-1-1 0,1 0 0,0 1 0,0-1 0,1 1 0,33 2 0,-25-3 0,-1-2 0,0 1 0,1-1 0,-1 0 0,12-5 0,-3-2-36,-1-1-1,0-1 1,-1-1-1,0 0 1,24-25-1,-57 69 143,21-22-29,16-8-41,-7-6-140,-1 0 0,1 0 0,-1-1 0,0-1-1,0 0 1,0-1 0,-1 0 0,0 0 0,11-11 0,16-9-45,-37 26 287,-11 32-106,2-5 18,2 0 0,1 0 0,0 1 0,3 0 0,-1 41 0,3-38 44,-1 1 1,-2-1 0,-2 0-1,-8 33 1,10-54-82,0-1 1,0 1 0,-1 0 0,-1-1-1,1 0 1,-1 0 0,-1 0 0,1-1-1,-1 0 1,-1 0 0,1 0 0,-1-1-1,-1 0 1,1 0 0,-1-1 0,0 0-1,-13 7 1,19-11-14,1 0 0,-1 0 0,0 0 0,1-1 0,-1 1 0,0 0 0,0-1 0,0 1 0,0-1 0,0 0 0,1 0 0,-1 1 0,0-1 0,0-1 0,0 1 0,0 0 0,0 0 0,0-1 0,0 1 0,-2-1 0,3 0 0,0 0 0,-1 0 0,1-1 0,0 1 0,0 0 0,1 0 0,-1 0 0,0-1 0,0 1 0,0 0 0,1-1 0,-1 1 0,1-1 0,-1 1 0,1-1 0,0 1 0,-1-1 0,1 1 0,0-3 0,0-4 0,0 0 0,1 0 0,0 0 0,0 0 0,1 0 0,0 0 0,0 1 0,6-12 0,8-9-73,2 1 0,0 1-1,2 1 1,1 0 0,1 2 0,1 1 0,32-25 0,-28 25-1,-2-1 1,0-1 0,-1-1 0,-2-2-1,36-53 1,-49 54 357,-9 26-274,0-1 0,0 1-1,0 0 1,-1-1 0,1 1-1,0 0 1,0 0 0,0-1-1,0 1 1,-1 0 0,1 0-1,0 0 1,0-1 0,-1 1-1,1 0 1,0 0 0,0 0-1,-1 0 1,1-1 0,0 1-1,-1 0 1,1 0 0,0 0-1,-1 0 1,1 0 0,0 0-1,0 0 1,-1 0 0,1 0-1,0 0 1,-1 0 0,1 0-1,0 0 1,-1 0 0,1 0-1,0 0 1,-1 1-1,1-1 1,0 0 0,-1 0-1,-3 2 15,0 0-1,0 0 0,0 0 0,1 1 1,-1-1-1,1 1 0,-1 0 0,1 0 1,-4 4-1,0 1-4,1 1 0,0-1 0,-11 20 0,16-24-17,-1-1 1,0 1-1,1 0 1,0 0-1,0 0 0,0 0 1,0 0-1,1 0 1,0 0-1,0 0 0,0 0 1,0 0-1,0 0 1,2 5-1,-1-8-2,0 1 0,1 0 0,-1-1 0,1 1 0,-1-1 0,1 1 0,0-1 0,0 0 0,0 0 0,0 1 0,0-1 0,0-1 0,0 1 0,0 0 0,0 0 0,0-1 0,0 1 0,0-1 0,0 0 0,1 0 0,-1 0 0,0 0 0,0 0 0,0 0 0,4-1 0,59-7 0,-42 1-287,-2-1-1,22-11 1,-23 9-22,0 2 0,32-10 1,-51 18 329,-1 0 0,1 0 1,-1 0-1,1 0 1,-1-1-1,1 1 0,-1 0 1,1 0-1,0 0 1,-1 1-1,1-1 0,-1 0 1,1 0-1,-1 0 1,1 0-1,-1 0 0,1 1 1,-1-1-1,1 0 1,-1 0-1,1 1 0,-1-1 1,0 0-1,1 1 0,-1-1 1,1 0-1,-1 1 1,0-1-1,1 1 0,0 0 1,5 20 600,-6-19-590,0 0 0,0 1-1,1-1 1,0 0 0,-1 0 0,1 0-1,0 0 1,0 1 0,0-1 0,0 0-1,0 0 1,0-1 0,1 1 0,2 3-1,1-2-25,1-1-1,-1 1 1,1-1-1,0 0 1,0-1 0,-1 1-1,1-1 1,0 0-1,0-1 1,9 0-1,68-3-611,-66 1 100,11-1-293,-5-1-2051,-6 4-5534</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18.805"/>
    </inkml:context>
    <inkml:brush xml:id="br0">
      <inkml:brushProperty name="width" value="0.025" units="cm"/>
      <inkml:brushProperty name="height" value="0.025" units="cm"/>
    </inkml:brush>
  </inkml:definitions>
  <inkml:trace contextRef="#ctx0" brushRef="#br0">0 47 1537,'1'-8'8884,"-1"6"-7735,0 0-1,0-1 1,0 1 0,0-1 0,0 1-1,1 0 1,-1-1 0,1 1-1,-1 0 1,1-1 0,0 1 0,0 0-1,0 0 1,0 0 0,2-3 0,-1 8-944,-1-1-1,1 1 1,-1 0 0,0 0 0,0-1 0,0 1 0,0 0 0,0 0 0,-1 0 0,1 0 0,-1 0 0,0 0 0,0 5 0,0-7-53,1 66 302,-2-53-405,0-1 0,1 1 0,1-1 1,0 1-1,0-1 0,2 0 0,0 0 0,0 1 0,10 22 0,-12-35-49,0 1 0,-1 0 0,2-1 0,-1 1 0,0-1 0,0 1 0,0-1 0,1 0 0,-1 1 0,1-1 0,-1 0 0,1 0 0,-1 0 0,1 0 0,0 0 0,0 0 0,-1 0 0,1-1 0,0 1 0,0-1 0,0 1 0,0-1 0,0 0 0,-1 0 0,1 0 0,0 0 0,0 0 0,0 0 0,0 0 0,0-1 0,0 1 0,0-1 0,-1 1 0,1-1 0,0 0 0,1 0 0,3-2 0,-1 0 0,0 0 0,0-1 0,-1 1 0,1-1 0,-1 0 0,1 0 0,-1-1 0,0 1 0,3-7 0,2-4 0,-1-1 0,-1-1 0,0 1 0,-1-1 0,-1 0 0,-1 0 0,0-1 0,-1 1 0,-1-1 0,0-21 0,-2 43-66,0-1-552,0-1 0,0 0 0,0 1 0,0-1 0,0 1 0,0-1 0,1 1 0,0-1 0,-1 0 0,2 4 0,0-5 153,-1 0 1,0 0 0,0 0 0,0 0 0,1 0-1,-1-1 1,0 1 0,1 0 0,-1-1-1,0 1 1,1-1 0,-1 1 0,1-1 0,-1 0-1,1 0 1,-1 1 0,1-1 0,-1 0-1,1 0 1,2-1 0,16 1-8579</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1.748"/>
    </inkml:context>
    <inkml:brush xml:id="br0">
      <inkml:brushProperty name="width" value="0.025" units="cm"/>
      <inkml:brushProperty name="height" value="0.025" units="cm"/>
    </inkml:brush>
  </inkml:definitions>
  <inkml:trace contextRef="#ctx0" brushRef="#br0">4 1 20980,'0'0'4164,"2"78"-1890,-2-37-897,-2 3-832,-1 0-385,3-1-128,0-7 32,0-5-32,0-8 0,0-9-32,0-8-448,4-6-866,2-3-1344,-1-15-1602,-2-9-3075</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19.176"/>
    </inkml:context>
    <inkml:brush xml:id="br0">
      <inkml:brushProperty name="width" value="0.025" units="cm"/>
      <inkml:brushProperty name="height" value="0.025" units="cm"/>
    </inkml:brush>
  </inkml:definitions>
  <inkml:trace contextRef="#ctx0" brushRef="#br0">205 38 11499,'0'0'20110,"-12"-7"-19192,7 4-854,0 0-54,0-1 0,0 1 0,-1 0-1,0 1 1,1-1 0,-1 1 0,0 0-1,0 1 1,0-1 0,0 1 0,-1 0-1,1 1 1,0 0 0,0 0 0,0 0-1,-1 1 1,-8 1 0,-33 21-10,46-22 0,1-1 0,-1 1 0,1 0 0,-1 0 0,1 0 0,-1 0 0,1 1 0,0-1 0,0 0 0,-1 0 0,1 1 0,0-1 0,0 1 0,0-1 0,1 1 0,-1-1 0,0 1 0,0 0 0,1-1 0,-1 1 0,1 0 0,0 0 0,-1-1 0,1 1 0,0 0 0,0 2 0,1-2 0,0-1 0,0 0 0,0 1 0,0-1 0,0 0 0,0 0 0,0 0 0,1 0 0,-1 0 0,0 0 0,0 0 0,1-1 0,-1 1 0,1 0 0,-1-1 0,1 1 0,-1-1 0,1 1 0,-1-1 0,3 0 0,39 7 0,-31-6 0,37 3-249,-33-3 73,1 0 1,0 1-1,-1 1 0,0 1 1,1 0-1,18 8 0,-33-12 184,-1 1 0,0-1-1,1 1 1,-1 0 0,0-1 0,0 1-1,1 0 1,-1 0 0,0 0 0,0 0-1,0 0 1,0 0 0,0 0-1,0 0 1,-1 0 0,1 1 0,0-1-1,0 0 1,-1 0 0,1 1-1,-1-1 1,1 0 0,-1 1 0,0-1-1,1 1 1,-1 2 0,-1-2 31,1 1 0,-1 0 1,0-1-1,0 1 0,0 0 1,0-1-1,0 0 0,-1 1 0,1-1 1,-1 0-1,0 1 0,-3 3 1,-6 3 111,1 1 1,-1-1 0,-1-1 0,-14 9 0,8-6-199,-1-1 0,0 0 0,-1-2-1,1 0 1,-36 8 0</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22.347"/>
    </inkml:context>
    <inkml:brush xml:id="br0">
      <inkml:brushProperty name="width" value="0.025" units="cm"/>
      <inkml:brushProperty name="height" value="0.025" units="cm"/>
    </inkml:brush>
  </inkml:definitions>
  <inkml:trace contextRef="#ctx0" brushRef="#br0">49 0 12075,'0'0'10405,"-3"12"-8852,-32 128 1514,31-116-2843,1-1 0,1 0-1,1 1 1,3 43 0,-2-67-276,0 0 0,0 1 1,0-1-1,0 1 0,0-1 1,0 0-1,0 1 0,0-1 1,0 0-1,1 1 0,-1-1 1,0 0-1,0 1 0,0-1 1,0 0-1,1 1 0,-1-1 1,0 0-1,0 0 0,1 1 1,-1-1-1,0 0 0,1 0 1,-1 1-1,0-1 0,1 0 1,-1 0-1,0 0 0,1 0 1,-1 1-1,0-1 1,1 0-1,-1 0 0,0 0 1,1 0-1,-1 0 0,1 0 1,-1 0-1,0 0 0,1 0 1,-1 0-1,0 0 0,1 0 1,-1-1-1,0 1 0,1 0 1,-1 0-1,0 0 0,1 0 1,-1-1-1,1 1 0,14-15-4575,-8-7-1827,1-7-5114</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22.707"/>
    </inkml:context>
    <inkml:brush xml:id="br0">
      <inkml:brushProperty name="width" value="0.025" units="cm"/>
      <inkml:brushProperty name="height" value="0.025" units="cm"/>
    </inkml:brush>
  </inkml:definitions>
  <inkml:trace contextRef="#ctx0" brushRef="#br0">1 1 15471,'0'0'7911,"9"2"-6688,39 7-452,0-3 1,85 1 0,-34-3-1352,-98-4 407,0 0 1,0 0 0,0 0 0,0 0-1,0 0 1,0 0 0,0 1 0,0-1-1,0 0 1,0 1 0,0-1 0,0 0-1,0 1 1,0 0 0,0-1 0,-1 1 0,1-1-1,0 1 1,0 0 0,0-1 0,-1 1-1,2 1 1,-2-1-123,0 0 0,0-1-1,0 1 1,0 0 0,-1 0 0,1-1 0,0 1-1,0 0 1,0-1 0,-1 1 0,1-1-1,0 1 1,-1 0 0,1-1 0,-1 1 0,1-1-1,-1 1 1,1-1 0,-1 1 0,1-1 0,-1 1-1,1-1 1,-1 0 0,1 1 0,-1-1-1,0 0 1,1 1 0,-1-1 0,0 0 0,1 0-1,-1 0 1,-1 1 0,-18 5-10099</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23.063"/>
    </inkml:context>
    <inkml:brush xml:id="br0">
      <inkml:brushProperty name="width" value="0.025" units="cm"/>
      <inkml:brushProperty name="height" value="0.025" units="cm"/>
    </inkml:brush>
  </inkml:definitions>
  <inkml:trace contextRef="#ctx0" brushRef="#br0">88 5 10474,'0'0'13773,"56"17"-11115,-18-17-1088,4-6-865,0 0-481,-2-2-160,-6 6 0,-12 2-288,-12 0-1602,-10 7-1249,-5 6-769,-22 1-1921</inkml:trace>
  <inkml:trace contextRef="#ctx0" brushRef="#br0" timeOffset="1">0 232 14958,'0'0'7751,"60"4"-5092,-25-14-737,8-3-1185,5-2-577,3-2-160,-2-1-1506,-3-2-2113,-7 0-3011,-5-3-3940</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23.439"/>
    </inkml:context>
    <inkml:brush xml:id="br0">
      <inkml:brushProperty name="width" value="0.025" units="cm"/>
      <inkml:brushProperty name="height" value="0.025" units="cm"/>
    </inkml:brush>
  </inkml:definitions>
  <inkml:trace contextRef="#ctx0" brushRef="#br0">72 1 15983,'0'0'5819,"-9"11"-3774,2-4-1806,2-1 71,-1 0 0,1 0-1,0 0 1,0 1 0,1 0-1,0 0 1,0 0 0,1 0-1,-1 1 1,2-1 0,-1 1-1,1 0 1,-2 11 0,4-18-292,0 0 0,0 0 0,1 0 0,-1 0 0,0-1 1,0 1-1,0 0 0,1 0 0,-1 0 0,1 0 1,-1 0-1,0-1 0,1 1 0,0 0 0,-1 0 1,1-1-1,-1 1 0,1 0 0,0-1 0,-1 1 0,1-1 1,0 1-1,0-1 0,-1 1 0,1-1 0,1 1 1,30 4 200,33-13 15,-35-2-609,0-1 0,-1-1-1,53-31 1,-54 27 371,-28 16 40,1 0 0,-1-1 1,1 1-1,-1 0 0,0-1 0,1 1 0,-1 0 1,1-1-1,-1 1 0,0 0 0,1 0 0,-1 0 0,1-1 1,-1 1-1,1 0 0,-1 0 0,1 0 0,-1 0 1,1 0-1,-1 0 0,1 0 0,-1 0 0,1 0 1,-1 0-1,1 0 0,-1 0 0,1 1 0,-1-1 0,1 0 1,-1 0-1,1 0 0,-1 1 0,0-1 0,1 0 1,-1 0-1,1 1 0,-1-1 0,0 0 0,1 1 0,-1-1 1,0 1-1,1-1 0,-1 0 0,0 1 0,0-1 1,0 1-1,1-1 0,-1 1 0,0-1 0,0 1 1,0-1-1,0 1 0,0-1 0,0 1 0,0-1 0,0 1 1,0-1-1,0 1 0,0-1 0,0 1 0,0 0 1,-9 45 1245,4-18-724,6-28-546,-1 1-1,1 0 1,0 0 0,0 0 0,-1 0 0,1-1-1,0 1 1,0 0 0,0-1 0,0 1 0,0-1-1,0 1 1,0-1 0,0 0 0,0 1 0,0-1-1,0 0 1,0 0 0,0 1 0,0-1 0,0 0-1,1 0 1,-1 0 0,0 0 0,0-1 0,0 1-1,0 0 1,0 0 0,0-1 0,0 1 0,2-1-1,39-11 167,-4-12-592,-30 18 194,0 0-1,1 0 1,0 1-1,0 0 1,1 0-1,-1 1 1,19-5-1,-28 10 217,0-1 0,0 0 0,1 1 0,-1-1 0,0 1 0,0-1 0,0 0 0,1 1 0,-1-1 0,0 1 0,0-1 0,0 1 0,0-1 0,0 0 0,0 1 0,0-1 0,0 1 0,0-1 0,0 1 0,0-1 0,0 1 0,0-1 0,0 0 0,-1 1 0,1-1 0,0 1 0,0-1 0,0 0 0,-1 1 0,1-1 0,0 1 0,0-1 0,-1 1 0,-7 15 55,4-9-369,-19 23-419,13-22-2650,1-3-3382</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23.764"/>
    </inkml:context>
    <inkml:brush xml:id="br0">
      <inkml:brushProperty name="width" value="0.025" units="cm"/>
      <inkml:brushProperty name="height" value="0.025" units="cm"/>
    </inkml:brush>
  </inkml:definitions>
  <inkml:trace contextRef="#ctx0" brushRef="#br0">0 40 21012,'0'0'6950,"49"-40"-28122</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24.187"/>
    </inkml:context>
    <inkml:brush xml:id="br0">
      <inkml:brushProperty name="width" value="0.025" units="cm"/>
      <inkml:brushProperty name="height" value="0.025" units="cm"/>
    </inkml:brush>
  </inkml:definitions>
  <inkml:trace contextRef="#ctx0" brushRef="#br0">79 1 12107,'0'0'16768,"-2"9"-16517,-15 45 170,1-8 132,3 2-1,1 0 1,-6 64 0,17-111-539,1 0 0,0 1 0,0-1 0,0 0-1,0 1 1,0-1 0,0 0 0,1 1 0,-1-1 0,0 0 0,1 0 0,-1 1 0,0-1-1,1 0 1,0 0 0,-1 0 0,1 0 0,0 1 0,-1-1 0,1 0 0,0 0 0,0 0-1,0-1 1,0 1 0,2 1 0,-1-1 5,0 0 0,0-1 0,0 1 0,1-1 0,-1 1 0,0-1 0,0 0 0,1 0 0,-1 0-1,0 0 1,1 0 0,-1-1 0,4 0 0,4-2 40,0-1-1,0 0 1,0 0-1,0-1 1,12-8-1,11-10-45,-1-1 0,44-44 0,-62 54-20,0-1-1,-1-1 1,-1 0-1,-1 0 0,0-1 1,-1 0-1,8-21 1,-18 37-97,7-21-500,-9 13-2546,-6 5-4892,-5 4-697</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24.531"/>
    </inkml:context>
    <inkml:brush xml:id="br0">
      <inkml:brushProperty name="width" value="0.025" units="cm"/>
      <inkml:brushProperty name="height" value="0.025" units="cm"/>
    </inkml:brush>
  </inkml:definitions>
  <inkml:trace contextRef="#ctx0" brushRef="#br0">7 0 16816,'0'0'10282,"-6"51"-9097,25-48-513,6-3-447,4 0-129,-1 0-1986,3-4-2466,-6-6-2210,-4 1-9418</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25.215"/>
    </inkml:context>
    <inkml:brush xml:id="br0">
      <inkml:brushProperty name="width" value="0.025" units="cm"/>
      <inkml:brushProperty name="height" value="0.025" units="cm"/>
    </inkml:brush>
  </inkml:definitions>
  <inkml:trace contextRef="#ctx0" brushRef="#br0">151 71 14670,'0'0'5103,"-1"-9"-1259,1 6-3501,0 0 0,0-1 0,0 1 0,-1 0 0,0 0-1,0 0 1,0-1 0,0 1 0,0 0 0,0 0 0,-1 0 0,0 1 0,-1-4 0,1 4-237,0 1 0,0 0 0,1-1 0,-1 1 0,0 0 0,0 0 0,0 0 0,-1 0 0,1 0 1,0 0-1,0 1 0,0-1 0,-1 1 0,1-1 0,0 1 0,0 0 0,-1 0 0,1 0 0,0 0 1,-1 0-1,1 1 0,0-1 0,0 1 0,-1-1 0,-1 2 0,0 0-105,0 0-1,0-1 0,1 2 1,-1-1-1,0 0 1,1 1-1,0 0 0,-1 0 1,1 0-1,0 0 1,1 0-1,-1 0 1,1 1-1,-1-1 0,1 1 1,0 0-1,0 0 1,-1 4-1,-1 1-3,1 0-1,0 1 1,0-1-1,1 1 1,0-1 0,0 20-1,2-28 3,0 0-1,0-1 1,0 1 0,0 0-1,0 0 1,0-1-1,1 1 1,-1 0 0,0-1-1,0 1 1,1 0-1,-1-1 1,0 1 0,1 0-1,-1-1 1,1 1-1,-1-1 1,1 1 0,-1-1-1,1 1 1,-1-1 0,1 1-1,-1-1 1,1 1-1,0-1 1,-1 0 0,1 1-1,1-1 1,25 2 91,-20-3-81,0-1-1,0 1 1,-1-1-1,1-1 1,11-5 0,-5 1-165,0-1 0,-1-1 0,0 0 0,-1 0 1,0-1-1,0-1 0,-1 0 0,-1 0 1,0-1-1,13-21 0,-26 46 440,1 0 0,0 0 0,1 1 0,-1 16 0,3-28-266,0-1 0,0 1 0,0-1-1,0 1 1,0-1 0,1 0 0,-1 1 0,0-1 0,1 1 0,-1-1-1,0 0 1,1 1 0,0-1 0,-1 0 0,1 0 0,0 1 0,0-1-1,0 0 1,-1 0 0,1 0 0,0 0 0,1 0 0,-1 0 0,0 0 0,0 0-1,1 0 1,2 0 15,-1 1-1,0-1 1,1 0 0,-1-1-1,1 1 1,-1-1-1,1 1 1,-1-1 0,1 0-1,5-1 1,3-1-143,1 0 0,-1 0 0,1-2 0,-1 0 0,14-5 0,-8-1-436,-14 7 439,1 0-1,-1 1 0,1 0 0,0 0 1,0 0-1,-1 0 0,1 1 0,7-2 0,-14 30 439,1-17-303,-1-7 52,1 1 1,0 0 0,1 0 0,-1 0-1,1 0 1,0 0 0,0 0-1,0 0 1,0 0 0,2 6 0,-2-9-56,1 0 0,-1 0 0,1-1 1,-1 1-1,1 0 0,0 0 0,-1-1 1,1 1-1,0-1 0,-1 1 0,1-1 1,0 1-1,0-1 0,-1 1 0,1-1 1,0 0-1,0 1 0,0-1 1,1 0-1,32 0 199,-20-3-436,-1-1 0,0 0 1,0-1-1,0 0 0,0-1 0,-1-1 1,21-15-1,11-4-235,-43 25 783,-2 11-60,1-10-268,0 1 0,-1 0 0,1-1 0,0 1 0,0 0 0,0-1 0,-1 1 0,1 0 1,0 0-1,0-1 0,0 1 0,0 0 0,0 0 0,0-1 0,1 1 0,-1 0 0,0 0 1,0-1-1,0 1 0,1 0 0,0 0 0,4-1-385,1-1 1,-1 1-1,0-2 0,0 1 0,1-1 1,-1 1-1,0-1 0,0-1 1,-1 1-1,1-1 0,0 0 0,6-5 1,29-15-1672,-37 35 3501,6 0-6632,2-11-2621</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25.699"/>
    </inkml:context>
    <inkml:brush xml:id="br0">
      <inkml:brushProperty name="width" value="0.025" units="cm"/>
      <inkml:brushProperty name="height" value="0.025" units="cm"/>
    </inkml:brush>
  </inkml:definitions>
  <inkml:trace contextRef="#ctx0" brushRef="#br0">37 0 13261,'0'0'18988,"-7"9"-18534,-20 23-390,27-32-65,0 1 0,0-1 0,-1 0 0,1 0-1,0 0 1,0 0 0,0 1 0,0-1 0,0 0 0,-1 0 0,1 1 0,0-1-1,0 0 1,0 0 0,0 0 0,0 1 0,0-1 0,0 0 0,0 0 0,0 1 0,0-1-1,0 0 1,0 0 0,0 1 0,0-1 0,0 0 0,0 0 0,0 1 0,0-1-1,0 0 1,0 0 0,0 1 0,0-1 0,1 0 0,-1 0 0,0 0 0,0 1 0,0-1-1,0 0 1,0 0 0,1 0 0,-1 1 0,14 2-139,16-4-393,85-42-2462,-115 46 3072,1 1-1,-1-1 0,0 1 0,0-1 0,0 0 0,0 1 0,0-1 0,-1 1 1,0-1-1,1 0 0,-3 5 0,1 2 3,2-9-89,0-1-1,0 0 0,0 1 0,0-1 1,0 0-1,0 1 0,0-1 0,0 0 1,1 1-1,-1-1 0,0 0 0,0 0 0,0 1 1,0-1-1,1 0 0,-1 1 0,0-1 1,0 0-1,1 0 0,-1 0 0,0 1 1,0-1-1,1 0 0,-1 0 0,0 0 0,1 0 1,-1 1-1,0-1 0,0 0 0,1 0 1,-1 0-1,0 0 0,1 0 0,-1 0 1,0 0-1,1 0 0,0 0 0,20-2-1090,18-11-1809,-20 3 1547,27-11-1792,-16 15 4983,-29 17 4275,-2 16-5691,1-25 66,0-1-494,0 0-1,0 0 1,0 0 0,1-1 0,-1 1-1,0 0 1,0 0 0,1-1 0,-1 1-1,1 0 1,-1 0 0,1-1 0,-1 1-1,1-1 1,-1 1 0,1 0 0,-1-1-1,1 1 1,0-1 0,-1 1-1,1-1 1,0 0 0,0 1 0,-1-1-1,1 0 1,0 1 0,0-1 0,0 0-1,-1 0 1,1 0 0,0 0 0,0 0-1,1 0 1,36 0-5288,-22-1-2105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27:46.648"/>
    </inkml:context>
    <inkml:brush xml:id="br0">
      <inkml:brushProperty name="width" value="0.025" units="cm"/>
      <inkml:brushProperty name="height" value="0.025" units="cm"/>
      <inkml:brushProperty name="color" value="#66CC00"/>
    </inkml:brush>
  </inkml:definitions>
  <inkml:trace contextRef="#ctx0" brushRef="#br0">1701 170 6022,'-107'-1'3227,"80"-2"-3442,-51-11 0,58 9 351,-1 1 1,1 2-1,-1 0 0,0 1 1,0 1-1,0 1 0,0 1 0,0 0 1,-30 9-1,-8 7 468,-105 47-1,90-33-717,20-10 17,11-6 746,0 2 0,1 2 1,1 2-1,-44 32 0,36-14-543,1 2-1,2 2 0,3 2 0,-40 52 1,-131 218 195,191-275-83,1 1 0,3 1 0,2 1 1,1 1-1,2 0 0,3 1 0,-7 55 1,5 10-214,3 212 0,15-251 3,4-1 1,2 0-1,3-1 0,4 0 1,3-1-1,2-2 0,4 0 1,60 111-1,-65-142 17,1-1 1,1-1 0,3 0-1,0-2 1,2-2-1,1 0 1,1-2 0,2-1-1,61 38 1,-41-35-18,1-2 1,2-2-1,1-3 1,1-3-1,0-2 0,64 11 1,60 3 35,309 14 0,188-40-20,101-63-24,-406 21 11,2517-247-230,-2794 273 217,739-91 22,-10-53-44,-74-48-170,-579 145-129,-2-8 0,203-108 0,-353 161 203,0-1 1,0-1 0,-1 0-1,-1-2 1,0 0-1,-2-1 1,19-22 0,-26 26 19,-1 1 1,0-1-1,-1-1 1,-1 1 0,0-1-1,-1-1 1,0 1-1,-1-1 1,-1 0-1,-1 0 1,0 0 0,2-24-1,-5 26 109,1 0-1,-2-1 1,0 1 0,-1 0 0,0 0-1,-1 0 1,0 0 0,-1 0-1,0 1 1,-1-1 0,-1 1-1,0 0 1,0 1 0,-1-1-1,-17-19 1,-25-29 309,-3 3 1,-74-65 0,-130-88-218,145 130-101,-3 5 0,-4 5 0,-176-77 1,-401-109 35,355 160 843,-606-89 0,-369 79 11,-374 85-1109,943 82-605,7 59-3247,441-64-93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1.714"/>
    </inkml:context>
    <inkml:brush xml:id="br0">
      <inkml:brushProperty name="width" value="0.025" units="cm"/>
      <inkml:brushProperty name="height" value="0.025" units="cm"/>
    </inkml:brush>
  </inkml:definitions>
  <inkml:trace contextRef="#ctx0" brushRef="#br0">74 0 20820,'0'0'2562,"-33"66"65,17-26-225,4 4-1762,4-2-447,4-5-33,4-6-128,0-9 0,9-8-320,4-7-1122,3-7-960,-6 0-160,-9-4-1026,-1-10-896,-11-4-2563</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2.076"/>
    </inkml:context>
    <inkml:brush xml:id="br0">
      <inkml:brushProperty name="width" value="0.025" units="cm"/>
      <inkml:brushProperty name="height" value="0.025" units="cm"/>
    </inkml:brush>
  </inkml:definitions>
  <inkml:trace contextRef="#ctx0" brushRef="#br0">93 214 5541,'0'0'21386,"7"-11"-19528,4-4-1413,39-62 613,-46 70-1022,0-1 0,0 1 0,-1-1 0,0 0 0,0 0 0,-1 0 0,0 0 0,-1-1 0,1-11 0,-2 19-34,0 0 1,0 1-1,0-1 1,0 0-1,0 0 1,-1 0-1,1 0 1,0 1-1,-1-1 1,1 0-1,0 0 0,-1 1 1,1-1-1,-1 0 1,1 0-1,-1 1 1,1-1-1,-1 1 1,0-1-1,1 0 1,-1 1-1,0-1 1,1 1-1,-1-1 1,0 1-1,0 0 1,0-1-1,1 1 1,-1 0-1,0 0 1,0-1-1,0 1 1,0 0-1,1 0 1,-1 0-1,0 0 1,0 0-1,0 0 1,-1 1-1,-1-1 0,0 0-1,0 1 1,0 0-1,0-1 1,0 1-1,0 0 1,1 1-1,-1-1 1,0 0-1,1 1 1,-5 3-1,-4 5 63,1 1-1,0 1 1,1-1 0,1 1-1,0 1 1,0-1 0,1 2-1,-8 21 1,6-13 49,2 0 0,0 1 0,1 0-1,-4 40 1,9-59-90,1 1 0,0-1 1,0 0-1,0 1 0,0-1 0,0 1 0,1-1 0,0 0 0,0 1 0,0-1 0,1 0 1,-1 0-1,4 5 0,-3-6-2,0-1 0,0 0 0,0 0-1,0 0 1,1 0 0,-1 0 0,1-1 0,0 1 0,-1-1 0,1 0 0,0 0 0,0 0 0,0 0 0,0 0 0,0 0 0,0-1-1,0 1 1,0-1 0,5 0 0,1 0-8,0 0 0,-1 0 0,1 0 0,0-1 0,0-1 0,0 0 0,0 0 0,-1 0 0,1-1 0,-1 0 0,0-1 0,0 0 0,0 0 0,10-8 0,-12 7-267,-1 1 1,0-1-1,-1 0 0,1 0 0,-1 0 0,0-1 0,0 0 0,4-7 0,-5 6-546,0 0-1,-1 0 1,1 0-1,-1-1 1,-1 1-1,1-1 1,-1 1 0,0-9-1,-2-34-6940,-4-5-5882</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26.594"/>
    </inkml:context>
    <inkml:brush xml:id="br0">
      <inkml:brushProperty name="width" value="0.025" units="cm"/>
      <inkml:brushProperty name="height" value="0.025" units="cm"/>
    </inkml:brush>
  </inkml:definitions>
  <inkml:trace contextRef="#ctx0" brushRef="#br0">1 113 10282,'0'0'14253,"11"7"-12390,-4-2-1525,-4-3-231,0 1 1,1-1-1,-1 0 1,1 0-1,-1 0 1,1 0-1,-1-1 1,1 1-1,0-1 0,0 0 1,0 0-1,0-1 1,-1 1-1,1-1 1,0 0-1,0 0 1,0 0-1,0 0 1,0-1-1,7-1 1,4-4 91,0 0 0,-1-1 0,27-18 0,-37 23-200,0-1-1,-1 1 0,0-1 1,1 1-1,-1-1 0,0 0 1,0-1-1,-1 1 0,1 0 1,0-1-1,-1 0 0,0 1 1,0-1-1,0 0 0,-1 0 1,1 0-1,-1 0 0,0 0 1,1-8-1,-2 11-20,0 0 1,0 0-1,0 0 0,-1 0 0,1 0 0,0 1 1,-1-1-1,1 0 0,-1 0 0,1 0 1,0 1-1,-1-1 0,0 0 0,1 1 0,-1-1 1,1 0-1,-1 1 0,0-1 0,0 1 0,1-1 1,-1 1-1,0-1 0,0 1 0,1-1 1,-3 1-1,-30-6-240,22 6 254,1 0-1,-1 1 1,1 0-1,-13 4 1,17-3 5,0 0 1,0 1-1,0-1 1,0 1-1,1 0 1,0 1-1,-1 0 1,1-1-1,0 2 0,1-1 1,-1 0-1,1 1 1,0 0-1,0 0 1,0 0-1,1 1 1,0-1-1,0 1 0,0 0 1,1 0-1,0 0 1,-2 7-1,4-12 4,0-1 0,0 1 0,0 0 0,0 0 0,0-1 0,0 1 0,0 0 0,0-1 0,0 1 0,1 0 0,-1-1 0,0 1-1,1 0 1,-1-1 0,0 1 0,1-1 0,-1 1 0,1 0 0,-1-1 0,1 1 0,-1-1 0,1 1 0,-1-1 0,1 0 0,-1 1 0,1-1 0,0 1 0,-1-1-1,1 0 1,0 0 0,1 1 0,30 0 69,30-17 71,0-11-120,-42 17-475,1 1-1,0 1 0,1 1 0,43-9 0,-64 16 456,0-1 1,0 1 0,0 0 0,0 0-1,0 0 1,0-1 0,0 1 0,0 0-1,1 0 1,-1 1 0,0-1 0,0 0-1,0 0 1,0 1 0,0-1-1,0 0 1,0 1 0,0-1 0,0 1-1,0-1 1,0 1 0,-1-1 0,1 1-1,0 0 1,0 0 0,0-1-1,-1 1 1,1 0 0,0 0 0,-1 0-1,1 0 1,-1 0 0,1 0 0,-1 0-1,1 0 1,-1 0 0,0 0 0,1 0-1,-1 0 1,0 0 0,0 0-1,0 2 1,0 6 380,-1 0 0,-1-1-1,1 1 1,-7 15 0,6-18-244,1-1 1,-1 1-1,1-1 1,0 1-1,0-1 1,0 1-1,1 5 1,0-10-133,1 0 1,0-1-1,-1 1 1,1 0-1,0-1 1,-1 1-1,1-1 1,0 1-1,0-1 1,0 0-1,-1 1 1,1-1-1,0 0 1,0 0-1,0 1 1,0-1-1,0 0 1,-1 0-1,1 0 1,0 0-1,0 0 1,0 0-1,0 0 1,1-1-1,23-2 173,-14 0-295,-1-1 1,0-1-1,0 0 0,18-12 0,-22 12-91,0 0 0,0 1 0,1 0-1,-1 1 1,1 0 0,0 0 0,0 0-1,0 1 1,0 0 0,0 0-1,1 0 1,-1 1 0,13 0 0,-20 1 197,1 0 0,-1 1 0,1-1 1,-1 0-1,1 0 0,-1 1 0,0-1 0,1 1 1,-1-1-1,0 0 0,1 1 0,-1-1 1,0 1-1,1-1 0,-1 0 0,0 1 1,0-1-1,1 1 0,-1-1 0,0 1 0,0-1 1,0 1-1,0-1 0,0 1 0,0-1 1,0 2-1,7 13-3272,5-11-3876,5-4-7047</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26.921"/>
    </inkml:context>
    <inkml:brush xml:id="br0">
      <inkml:brushProperty name="width" value="0.025" units="cm"/>
      <inkml:brushProperty name="height" value="0.025" units="cm"/>
    </inkml:brush>
  </inkml:definitions>
  <inkml:trace contextRef="#ctx0" brushRef="#br0">191 1 20692,'0'0'6801,"-8"3"-5568,-1 2-1084,1 0 0,-1 1 0,1 0 0,0 0 0,1 1 0,-1 0 0,1 0 0,1 0 0,-1 1 0,1 1 0,-6 9 0,-6 11 245,1 0 1,-13 32-1,26-53-312,1 0 0,-1 1 1,2 0-1,-1 0 0,1 0 1,1 0-1,-1 0 0,1 0 1,1 0-1,0 0 0,0 0 1,3 15-1,-1-21-103,-1 0 1,1 0-1,0 0 0,0-1 1,0 1-1,1 0 0,-1-1 1,1 0-1,-1 1 0,1-1 0,0 0 1,0 0-1,0 0 0,0-1 1,0 1-1,0-1 0,0 0 1,1 0-1,-1 0 0,0 0 1,1 0-1,-1-1 0,1 1 1,-1-1-1,7-1 0,4 2-641,0-1 0,-1 0 0,1-1-1,0-1 1,18-5 0,15-12-8568</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27.640"/>
    </inkml:context>
    <inkml:brush xml:id="br0">
      <inkml:brushProperty name="width" value="0.025" units="cm"/>
      <inkml:brushProperty name="height" value="0.025" units="cm"/>
    </inkml:brush>
  </inkml:definitions>
  <inkml:trace contextRef="#ctx0" brushRef="#br0">62 8 13132,'0'0'10789,"-9"8"-8563,5-4-1923,-1-1-49,2 0 0,-1 0 0,0 1-1,1-1 1,-1 1 0,1 0 0,0 0 0,1 0 0,-1 0-1,0 0 1,1 1 0,0-1 0,0 1 0,1 0-1,-1 0 1,0 7 0,2-11-243,0-1-1,0 1 1,0-1 0,0 1-1,0-1 1,1 1 0,-1-1-1,0 0 1,1 1 0,-1-1-1,0 1 1,0-1-1,1 0 1,-1 1 0,1-1-1,-1 0 1,0 1 0,1-1-1,-1 0 1,1 0 0,-1 1-1,1-1 1,-1 0-1,1 0 1,-1 0 0,1 0-1,-1 0 1,1 0 0,-1 1-1,1-1 1,-1 0 0,1 0-1,-1-1 1,1 1 0,22-1 131,-20 0-102,16-3 37,0-1 1,0 0-1,-1-2 0,0 0 0,27-15 0,-31 14-79,1 0 0,0 1-1,0 1 1,0 1 0,1 0 0,0 1 0,0 0 0,25-1-1,-40 5-1,-1 0-1,1 0 1,0 0-1,0 0 1,-1 0-1,1 0 1,0 0-1,-1 0 1,1 0-1,0 1 1,-1-1-1,1 0 1,0 1-1,-1-1 1,1 0-1,-1 1 1,1-1-1,0 1 1,-1-1-1,1 1 1,-1-1-1,0 1 1,1-1-1,-1 1 0,1-1 1,-1 1-1,0 0 1,1-1-1,-1 2 1,0 24 191,-19 29 527,18-50-625,0-5-86,1 1 0,-1-1 1,1 1-1,-1 0 1,1-1-1,0 1 1,-1-1-1,1 1 1,0 0-1,0-1 1,0 1-1,-1 0 1,1-1-1,0 1 1,0 0-1,0 0 0,0-1 1,0 1-1,0 0 1,0-1-1,0 1 1,1 0-1,-1-1 1,0 1-1,0 0 1,1-1-1,-1 1 1,0 0-1,0-1 1,1 1-1,-1-1 0,1 1 1,-1-1-1,1 1 1,-1-1-1,1 1 1,-1-1-1,1 1 1,0 0-1,2-1 0,0 0-1,-1 1 0,1-1 1,0-1-1,-1 1 1,1 0-1,0 0 1,-1-1-1,1 0 0,4-1 1,63-30-51,-37 9-237,-27 17 112,0 1 1,1 0-1,0 1 1,-1-1-1,2 1 0,-1 1 1,0-1-1,1 1 1,0 1-1,10-4 1,-17 7 159,0 0 0,-1-1-1,1 1 1,-1 0 0,1 0 0,-1-1 0,1 1 0,-1 0 0,1 0 0,-1 0 0,0 0 0,0 0 0,1-1 0,-1 1 0,0 0 0,0 0 0,0 0 0,0 0 0,0 0 0,0 0 0,0 0 0,0 0 0,0-1 0,-1 3 0,-3 25 82,2-17-268,-1-1 0,0 0-1,-1 1 1,0-2 0,-1 1 0,0 0-1,0-1 1,-8 9 0</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27.983"/>
    </inkml:context>
    <inkml:brush xml:id="br0">
      <inkml:brushProperty name="width" value="0.025" units="cm"/>
      <inkml:brushProperty name="height" value="0.025" units="cm"/>
    </inkml:brush>
  </inkml:definitions>
  <inkml:trace contextRef="#ctx0" brushRef="#br0">0 0 18289,'0'0'2563,"52"4"-2403,-19 5-32,7-1-705,7-3-2658,-1 0-3075</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28.355"/>
    </inkml:context>
    <inkml:brush xml:id="br0">
      <inkml:brushProperty name="width" value="0.025" units="cm"/>
      <inkml:brushProperty name="height" value="0.025" units="cm"/>
    </inkml:brush>
  </inkml:definitions>
  <inkml:trace contextRef="#ctx0" brushRef="#br0">188 1 12684,'-10'3'6278,"-7"1"-4598,-65 22 5048,74-24-6177,0 2-1,0-1 1,1 1-1,0 0 0,-1 0 1,2 1-1,-1 0 1,-8 7-1,15-11-542,-1-1-1,1 0 1,0 1 0,-1-1 0,1 1-1,0-1 1,-1 1 0,1-1 0,0 1-1,0-1 1,0 1 0,-1-1-1,1 1 1,0-1 0,0 1 0,0-1-1,0 1 1,0-1 0,0 1 0,0-1-1,0 1 1,0-1 0,0 1 0,0 0-1,0-1 1,1 1 0,-1-1 0,0 1-1,0-1 1,0 1 0,1-1-1,-1 0 1,0 1 0,1-1 0,-1 1-1,0-1 1,1 1 0,-1-1 0,1 0-1,-1 1 1,0-1 0,1 0 0,-1 0-1,1 1 1,-1-1 0,1 0 0,-1 0-1,1 0 1,-1 1 0,1-1-1,-1 0 1,1 0 0,0 0 0,-1 0-1,1 0 1,-1 0 0,2 0 0,40 4-716,-34-3 353,1 0 34,55 7-1659,-60-7 1894,0 0 0,1 0 0,-1 0 0,0 1 1,0-1-1,0 1 0,-1 0 0,1 1 1,0-1-1,-1 0 0,1 1 0,3 3 0,-6-5 97,-1 0 0,1 0 0,0 0 0,-1 1 0,1-1-1,-1 0 1,1 0 0,-1 0 0,0 0 0,1 1-1,-1-1 1,0 0 0,0 0 0,0 0 0,0 1 0,0-1-1,0 0 1,0 0 0,0 1 0,0-1 0,-1 0 0,1 0-1,0 0 1,-1 0 0,1 1 0,-1-1 0,1 0-1,-1 0 1,0 0 0,1 0 0,-1 0 0,0 0 0,0 0-1,0 0 1,0-1 0,0 1 0,0 0 0,0 0 0,-1 0-1,-49 28 551,44-26-551,-6 3 32,0 1-29,0-1 0,0 0 0,-1-1 0,-27 6 0,41-11-100,0 0 0,-1 0 0,1 0 0,0 0 0,0 0 0,0 0 0,-1 0 0,1 0-1,0 0 1,0 0 0,-1 0 0,1 0 0,0 0 0,0 0 0,-1 0 0,1 0 0,0 0 0,0 0 0,-1-1 0,1 1 0,0 0 0,0 0 0,0 0 0,-1 0 0,1 0 0,0-1 0,0 1 0,0 0 0,0 0 0,-1 0 0,1-1 0,0 1 0,0 0 0,0 0 0,0 0 0,0-1-1,0 1 1,0 0 0,0 0 0,0-1 0,0 1 0,0 0 0,0 0 0,0-1 0,0 1 0,0 0 0,0 0 0,0-1 0,0 1 0,0 0 0,0 0 0,0-1 0,0 1 0,0 0 0,0 0 0,0 0 0,1-1 0,-1 1 0,0 0 0,0 0 0,0 0 0,0-1 0,1 1-1,-1 0 1,12-18-4733,-10 16 4087,20-26-7659</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28.687"/>
    </inkml:context>
    <inkml:brush xml:id="br0">
      <inkml:brushProperty name="width" value="0.025" units="cm"/>
      <inkml:brushProperty name="height" value="0.025" units="cm"/>
    </inkml:brush>
  </inkml:definitions>
  <inkml:trace contextRef="#ctx0" brushRef="#br0">64 0 12524,'0'0'16490,"-1"9"-15417,-2 6-739,-2-1-1,0 1 1,-8 17-1,6-17-108,0 0-1,2 0 0,0 1 0,0 0 1,-2 24-1,7-39-227,0 1 1,0-1-1,0 0 1,0 0-1,0 0 0,0 0 1,1 0-1,-1 0 1,0 0-1,1 0 0,-1 0 1,1 0-1,-1 0 0,1 0 1,-1 0-1,1 0 1,0 0-1,0 0 0,-1 0 1,1 0-1,0-1 1,0 1-1,0 0 0,0-1 1,1 2-1,2-1-21,-1 1 0,1-1 0,0 0 0,0 0 0,-1 0 0,1-1 0,7 1-1,8-1-206,-1-1 0,27-4 0,-42 4 176,96-10-1418,-98 11 1469,0 0 1,-1 0-1,1 0 1,0 0-1,-1 0 1,1 0-1,0 0 1,-1 0-1,1 1 1,0-1 0,-1 0-1,1 0 1,-1 0-1,1 1 1,0-1-1,-1 0 1,1 1-1,-1-1 1,1 1-1,-1-1 1,1 1-1,-1-1 1,1 1 0,-1-1-1,0 1 1,1-1-1,-1 1 1,0-1-1,1 2 1,-3 21 337,0-18-137,-1 1-1,0 0 1,0-1-1,0 1 1,-7 8-1,-7 4-13,0-2 0,-1 0 1,-20 13-1,31-24-155,-1 1 0,1-2 1,-1 1-1,0-1 0,-1-1 1,1 1-1,-1-1 1,1-1-1,-1 0 0,0 0 1,-10 1-1,18-3-97,0 0-1,0-1 1,0 1 0,1 0-1,-1 0 1,0-1-1,0 1 1,0-1 0,0 1-1,1 0 1,-1-1 0,0 0-1,0 1 1,1-1-1,-1 1 1,0-1 0,1 0-1,-1 1 1,1-1 0,-1 0-1,1 0 1,-1 0-1,1 1 1,0-1 0,-1 0-1,1 0 1,0 0 0,-1 0-1,1 0 1,0 1-1,0-1 1,0 0 0,0 0-1,0 0 1,0 0 0,0 0-1,0 0 1,1 0 0,-1 0-1,0 1 1,0-1-1,1 0 1,-1 0 0,0 0-1,1 0 1,0 0 0,18-44-8229,1 17-3814</inkml:trace>
  <inkml:trace contextRef="#ctx0" brushRef="#br0" timeOffset="1">495 351 14734,'0'0'18033,"-33"24"-23254,43-41-10025</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29.653"/>
    </inkml:context>
    <inkml:brush xml:id="br0">
      <inkml:brushProperty name="width" value="0.025" units="cm"/>
      <inkml:brushProperty name="height" value="0.025" units="cm"/>
    </inkml:brush>
  </inkml:definitions>
  <inkml:trace contextRef="#ctx0" brushRef="#br0">99 1 17296,'0'0'10186,"-37"85"-8649,20-41-768,0 3-609,4-2-96,4-5-32,4-10 0,4-7 0,1-6-64,0-10-384,1-7-897,8 0-673,-6-15-1217,-1-9-1666,-2-5-2562</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29.984"/>
    </inkml:context>
    <inkml:brush xml:id="br0">
      <inkml:brushProperty name="width" value="0.025" units="cm"/>
      <inkml:brushProperty name="height" value="0.025" units="cm"/>
    </inkml:brush>
  </inkml:definitions>
  <inkml:trace contextRef="#ctx0" brushRef="#br0">1 68 13164,'0'0'6786,"1"9"-4982,3 12-883,0 2 153,0 1-1,2-1 1,12 30 0,-15-45-954,0-1-1,1 1 1,1-1-1,-1 0 1,1 0-1,0 0 1,1-1-1,-1 0 1,1 0-1,0 0 1,1-1 0,0 0-1,0 0 1,9 4-1,-7-4-17,2 0 0,-1-1 0,0 0-1,1-1 1,0 0 0,0-1 0,0 0-1,0-1 1,0 0 0,21-1 0,-26-1-51,-1 1 0,1-1 1,-1 0-1,1-1 0,-1 1 1,0-1-1,0 0 1,0-1-1,0 1 0,0-1 1,0 0-1,0 0 0,-1-1 1,0 1-1,1-1 0,-1 0 1,-1 0-1,1 0 1,-1-1-1,1 1 0,-1-1 1,4-10-1,1-6 42,-2 0-1,-1 0 1,0-1-1,-2 0 1,0 0-1,-2 0 1,0 0-1,-3-24 1,2 42-96,-1 1 1,1-1-1,0 0 1,-1 1-1,0-1 1,0 1-1,0-1 1,-1 1-1,-2-6 1,4 8-3,-1 0 0,0 0 1,1 0-1,-1 0 0,0 1 0,1-1 0,-1 0 1,0 0-1,0 1 0,0-1 0,0 0 0,0 1 1,0-1-1,0 1 0,0-1 0,0 1 0,0 0 1,0-1-1,0 1 0,0 0 0,0 0 0,0-1 1,0 1-1,-1 0 0,1 0 0,0 1 0,0-1 1,0 0-1,0 0 0,0 0 0,0 1 1,0-1-1,0 0 0,0 1 0,-2 0 0,1 1-78,0 0 0,1 0 0,-1 0 0,0 0 0,0 1 0,1-1 0,-1 0 0,1 1 0,0-1 0,0 1 0,0 0 0,0-1 0,0 1 0,1 0 0,-1 0 0,1-1 0,0 1 0,0 0 0,0 0-1,0 3 1,0 3-1300,0 0-1,0 0 0,1 0 0,0-1 0,4 12 0,4 0-5822</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30.342"/>
    </inkml:context>
    <inkml:brush xml:id="br0">
      <inkml:brushProperty name="width" value="0.025" units="cm"/>
      <inkml:brushProperty name="height" value="0.025" units="cm"/>
    </inkml:brush>
  </inkml:definitions>
  <inkml:trace contextRef="#ctx0" brushRef="#br0">1 0 18321,'0'0'12460,"7"56"-10922,-4-43-1090,1-2-448,3 1 0,3 0 0,-2-2 0,2 1 0,-3-1-833,1 0-1729,-5 1-1698,-3-3-1217,0 0-2147</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30.687"/>
    </inkml:context>
    <inkml:brush xml:id="br0">
      <inkml:brushProperty name="width" value="0.025" units="cm"/>
      <inkml:brushProperty name="height" value="0.025" units="cm"/>
    </inkml:brush>
  </inkml:definitions>
  <inkml:trace contextRef="#ctx0" brushRef="#br0">97 52 18129,'0'0'13613,"6"-6"-13581,18-20-59,-23 26-3,-1 0 0,0 0-1,1-1 1,-1 1 0,0 0-1,1 0 1,-1-1-1,0 1 1,1 0 0,-1-1-1,0 1 1,0 0 0,1-1-1,-1 1 1,0-1-1,0 1 1,0-1 0,1 1-1,-1 0 1,0-1 0,0 1-1,0-1 1,0 1 0,0-1-1,0 1 1,0-1-1,0 1 1,0 0 0,0-1-1,0 1 1,0-1 0,-1 1-1,1-1 1,0 1-1,0 0 1,0-1 0,0 1-1,-1-1 1,1 1 0,0 0-1,-1-1 1,1 1 0,0 0-1,-1-1 1,1 1-1,0 0 1,-1-1 0,1 1-1,0 0 1,-1 0 0,1 0-1,-1-1 1,1 1-1,0 0 1,-1 0 0,1 0-1,-1 0 1,1 0 0,-1 0-1,1 0 1,-1 0 0,1 0-1,0 0 1,-1 0-1,1 0 1,-1 0 0,0 0-1,-29 2-317,25 0 335,0 0 0,0 1 0,0-1 0,0 1-1,1 0 1,-1 0 0,1 0 0,0 1-1,0 0 1,0 0 0,0 0 0,1 0 0,-5 6-1,6-7 17,-1 1-1,0 0 0,1 0 0,0 0 0,0 0 0,0 0 0,1 1 0,-1-1 0,1 1 0,0-1 0,0 1 1,0-1-1,1 1 0,0-1 0,0 1 0,0 5 0,1-9 9,0 1-1,0-1 1,-1 0 0,1 0-1,0 1 1,0-1 0,0 0-1,0 0 1,1 0 0,-1 0 0,0 0-1,0 0 1,1 0 0,-1-1-1,0 1 1,1 0 0,-1-1-1,1 1 1,-1-1 0,0 1-1,1-1 1,0 0 0,-1 0 0,1 1-1,-1-1 1,2 0 0,47-1 233,-46 1-222,5-1 18,0-1 0,0 1 0,0-2 0,-1 1-1,1-1 1,-1 0 0,1-1 0,-1 0 0,9-6 0,-12 7-291,0-1 0,0 0-1,-1 0 1,1 0 0,-1-1 0,5-5 0,-7 6-437,1 1 0,-1-1-1,0 0 1,0 0-1,-1 1 1,1-1 0,-1 0-1,0-1 1,2-6 0,-3-13-5948</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2.449"/>
    </inkml:context>
    <inkml:brush xml:id="br0">
      <inkml:brushProperty name="width" value="0.025" units="cm"/>
      <inkml:brushProperty name="height" value="0.025" units="cm"/>
    </inkml:brush>
  </inkml:definitions>
  <inkml:trace contextRef="#ctx0" brushRef="#br0">1 0 17296,'0'0'6246,"20"54"-6310,18-45-1890,9 0-2242,1-4-3203</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31.028"/>
    </inkml:context>
    <inkml:brush xml:id="br0">
      <inkml:brushProperty name="width" value="0.025" units="cm"/>
      <inkml:brushProperty name="height" value="0.025" units="cm"/>
    </inkml:brush>
  </inkml:definitions>
  <inkml:trace contextRef="#ctx0" brushRef="#br0">0 1 15535,'0'0'7719,"19"56"-8135,11-42-2435,0 1-3171</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31.555"/>
    </inkml:context>
    <inkml:brush xml:id="br0">
      <inkml:brushProperty name="width" value="0.025" units="cm"/>
      <inkml:brushProperty name="height" value="0.025" units="cm"/>
    </inkml:brush>
  </inkml:definitions>
  <inkml:trace contextRef="#ctx0" brushRef="#br0">107 124 15118,'0'0'5157,"-8"-2"-3918,5 1-1122,-1 1 0,1-1 1,0 1-1,-1-1 0,1 1 1,0 0-1,-1 0 0,1 0 0,0 1 1,-1-1-1,1 1 0,0 0 1,0 0-1,0 0 0,0 0 1,-1 1-1,1-1 0,1 1 1,-1-1-1,0 1 0,0 0 1,1 0-1,-1 1 0,1-1 0,0 1 1,-1-1-1,1 1 0,0-1 1,1 1-1,-1 0 0,0 0 1,1 0-1,0 0 0,-1 0 1,1 0-1,0 1 0,1-1 1,-1 0-1,0 6 0,1-8-99,0-1 0,0 1-1,0 0 1,0-1 0,0 1-1,0-1 1,0 1 0,0-1-1,1 1 1,-1-1 0,0 1 0,0 0-1,0-1 1,1 1 0,-1-1-1,0 1 1,1-1 0,-1 0-1,0 1 1,1-1 0,-1 1 0,0-1-1,1 0 1,-1 1 0,1-1-1,-1 0 1,1 1 0,-1-1 0,1 0-1,0 1 1,23 0 289,21-15-95,-37 8-272,1 0 0,-1 0 0,0 0 1,-1-1-1,1 0 0,-1 0 0,-1-1 0,1 0 1,-2 0-1,1-1 0,-1 0 0,0 1 1,0-2-1,-1 1 0,-1-1 0,0 1 0,0-1 1,-1 0-1,3-19 0,-5 29 55,0-1 1,0 1-1,0 0 1,1-1-1,-1 1 1,0 0-1,0-1 1,0 1-1,0 0 1,0 0-1,0-1 1,0 1-1,0-1 1,0 1-1,0 0 1,0-1-1,0 1 1,0 0-1,0 0 1,0-1-1,0 1 1,0 0-1,-1-1 0,1 1 1,0 0-1,0-1 1,0 1-1,-1 0 1,1 0-1,0-1 1,0 1-1,0 0 1,-1 0-1,1-1 1,0 1-1,-1 0 1,1 0-1,0 0 1,0 0-1,-1-1 1,1 1-1,-1 0 1,-12 11-88,-10 24 164,17-24 81,1 1-1,0-1 1,0 1-1,2 0 0,-1 0 1,2 1-1,0-1 1,0 1-1,1-1 0,1 24 1,0-34-137,0 0 1,1 0-1,-1 0 1,1 0-1,0-1 1,-1 1-1,1 0 1,0-1-1,0 1 1,0-1-1,0 1 1,0-1-1,1 1 1,-1-1-1,0 1 0,1-1 1,-1 0-1,1 0 1,-1 0-1,1 0 1,1 1-1,3 0-23,-1 0-1,0 0 0,0 0 1,1-1-1,-1 0 0,1 0 1,6 0-1,7-1-840,-1 0 0,1-2 0,24-4 0,-9 1-1099,12-3 4054,-51 17 2311,4-8-3006,7-12-1215,12-44-139,-9 24-73,-8 30 2,0 1 0,0-1 0,0 1 0,0 0 0,0 0 0,0-1 0,0 1 0,0 0 0,0 0 0,0 0 0,0 0 0,1 0 0,-1 0 0,0 1 0,0-1 0,0 0 0,0 0 0,0 1 0,0-1 0,0 1 0,0-1 1,0 1-1,0-1 0,0 1 0,-1 0 0,1-1 0,1 2 0,1 0 2,15 5-85,1-1 1,1 0-1,-1-1 0,1-2 1,-1 0-1,1 0 0,0-2 1,0-1-1,0 0 1,0-2-1,29-5 0,-44 7-26,0-2-1,0 1 1,0 0 0,0-1-1,-1 0 1,1 0 0,4-3-1,-7 4 128,0 0-1,-1-1 1,1 1-1,-1 0 1,0 0-1,1-1 0,-1 1 1,0-1-1,0 1 1,0-1-1,0 0 1,0 1-1,0-1 1,0 0-1,-1 0 1,1 1-1,-1-1 1,1 0-1,-1 0 1,0 0-1,1-3 0,-2 4 17,1 0 0,0-1 1,-1 1-1,1 0 0,-1 0 0,1 1 0,-1-1 0,1 0 0,-1 0 0,0 0 0,1 0 0,-1 0 0,0 1 0,0-1 0,0 0 0,0 0 0,1 1 0,-1-1 0,0 1 0,0-1 0,0 1 0,0-1 0,0 1 0,0 0 0,0 0 0,-1-1 0,1 1 0,0 0 0,0 0 1,0 0-1,0 0 0,0 0 0,0 0 0,0 0 0,0 0 0,0 1 0,0-1 0,-2 1 0,-1-1 18,1 1 0,-1-1 0,0 1 0,1 0 0,-1 0 0,1 1 0,-1-1 0,1 1 0,0-1 0,-6 5 0,6-3-80,0 1 1,0 0 0,0 0 0,1 0 0,-1 0 0,1 0-1,0 1 1,0-1 0,0 1 0,1-1 0,-1 1 0,1 0-1,0-1 1,1 1 0,-1 0 0,1 0 0,0 0 0,0 0-1,0 0 1,2 7 0,-1-12-212,-1 1-1,0-1 1,0 1 0,1-1-1,-1 1 1,1-1-1,-1 1 1,0-1 0,1 0-1,-1 1 1,1-1 0,-1 0-1,1 1 1,-1-1-1,1 0 1,0 0 0,-1 1-1,1-1 1,-1 0 0,1 0-1,-1 0 1,1 0-1,0 0 1,-1 0 0,1 0-1,-1 0 1,1 0 0,1 0-1,9 0-7498</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31.884"/>
    </inkml:context>
    <inkml:brush xml:id="br0">
      <inkml:brushProperty name="width" value="0.025" units="cm"/>
      <inkml:brushProperty name="height" value="0.025" units="cm"/>
    </inkml:brush>
  </inkml:definitions>
  <inkml:trace contextRef="#ctx0" brushRef="#br0">1 1 13453,'0'0'3747,"43"61"-10185</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32.216"/>
    </inkml:context>
    <inkml:brush xml:id="br0">
      <inkml:brushProperty name="width" value="0.025" units="cm"/>
      <inkml:brushProperty name="height" value="0.025" units="cm"/>
    </inkml:brush>
  </inkml:definitions>
  <inkml:trace contextRef="#ctx0" brushRef="#br0">209 1 15887,'0'0'1820,"-8"10"481,2-3-1765,0 2 1,1-1-1,0 1 0,0-1 0,1 1 0,0 1 0,0-1 0,1 0 0,1 1 1,-1 0-1,2-1 0,-1 1 0,1 14 0,3 18-143,11 66 0,-7-75-386,-2 0-1,-1 1 0,-2 55 0,-2-85 101,1 0-1,-1 0 0,0 0 0,-1 0 0,1 0 0,0 0 0,-1 0 1,0-1-1,0 1 0,0-1 0,-1 1 0,1-1 0,-1 0 0,0 0 0,1 0 1,-1 0-1,-1 0 0,1-1 0,0 0 0,-7 4 0,8-5-39,0 0 0,-1 0 0,1 0 0,-1 0 0,1 0 1,-1-1-1,1 1 0,-1-1 0,0 0 0,1 0 0,-1 0 0,0 0 0,1 0 0,-1-1 0,1 1 0,-1-1 0,0 1 0,1-1 0,-1 0 0,1 0 0,0 0 0,-1 0 0,1-1 1,0 1-1,0-1 0,0 1 0,0-1 0,0 0 0,0 0 0,0 0 0,0 0 0,-2-4 0,-3-6-149,0-2 0,1 1 0,1-1-1,0 0 1,0 0 0,2 0 0,0-1 0,0 0 0,1 1 0,1-1 0,1 0-1,2-29 1,-1 38 42,-1 1 0,1-1 0,0 1 0,1 0 0,0 0-1,-1-1 1,1 1 0,1 0 0,-1 0 0,1 1 0,0-1 0,0 0-1,0 1 1,1 0 0,0 0 0,0 0 0,0 0 0,5-3-1,8-5-1400,0 1-1,2 0 0,28-12 0,-10 5-5091,7-6-7491</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32.556"/>
    </inkml:context>
    <inkml:brush xml:id="br0">
      <inkml:brushProperty name="width" value="0.025" units="cm"/>
      <inkml:brushProperty name="height" value="0.025" units="cm"/>
    </inkml:brush>
  </inkml:definitions>
  <inkml:trace contextRef="#ctx0" brushRef="#br0">69 0 17521,'0'0'7911,"-15"65"-5925,0-29-353,1-2-800,2 3-384,2-5-193,7-4-64,3-7-128,7-6 0,12-6-448,9-9-833,2 0-1762,1-11-2562,3-7-5157</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32.929"/>
    </inkml:context>
    <inkml:brush xml:id="br0">
      <inkml:brushProperty name="width" value="0.025" units="cm"/>
      <inkml:brushProperty name="height" value="0.025" units="cm"/>
    </inkml:brush>
  </inkml:definitions>
  <inkml:trace contextRef="#ctx0" brushRef="#br0">85 21 18642,'0'0'2258,"-11"8"416,4-3-2259,-33 29 1728,37-32-1896,1 1 1,-1-1-1,1 1 1,0 0-1,0 0 1,0 0-1,1 0 1,-1 0 0,1 0-1,0 1 1,-1-1-1,1 0 1,1 1-1,-1-1 1,0 4-1,1-6-229,0 0 0,1 0 0,-1 0 0,0-1-1,0 1 1,1 0 0,-1 0 0,1-1-1,-1 1 1,1 0 0,-1-1 0,1 1-1,-1-1 1,1 1 0,-1-1 0,1 1-1,0-1 1,-1 1 0,1-1 0,0 1-1,0-1 1,-1 0 0,1 1 0,0-1-1,0 0 1,-1 0 0,1 0 0,0 1-1,0-1 1,0 0 0,1 0 0,33 0 116,-26 0-52,-4 0-147,-1-1-1,1 0 1,-1 1-1,1-1 1,-1-1-1,0 1 1,1-1-1,-1 1 1,0-1-1,0-1 1,0 1-1,0 0 1,-1-1-1,1 0 1,-1 0-1,1 0 1,-1 0-1,0-1 1,0 1-1,0-1 1,-1 0-1,1 1 1,-1-1-1,0 0 1,0-1-1,0 1 1,-1 0-1,0-1 1,1 1-1,-2 0 1,1-1-1,0 1 1,-1-1-1,0 0 1,0 1-1,-1-8 1,1 12 42,0-1 0,0 0 1,0 0-1,-1 1 1,1-1-1,0 0 1,0 0-1,-1 1 0,1-1 1,0 0-1,-1 1 1,1-1-1,-1 1 1,1-1-1,-1 1 0,1-1 1,-1 0-1,0 1 1,1 0-1,-1-1 1,0 1-1,1-1 0,-1 1 1,0 0-1,1-1 1,-1 1-1,0 0 1,0 0-1,1 0 0,-1 0 1,0-1-1,0 1 1,1 0-1,-1 0 1,0 1-1,0-1 1,1 0-1,-1 0 0,0 0 1,0 0-1,-1 1 1,0 0-76,0-1 0,0 1 0,0 0 0,0 0 0,0 0 0,0 0 0,0 1 0,0-1 0,0 0 1,0 1-1,1-1 0,-4 4 0,2 0-293,1 0 0,-1 0 1,1 1-1,0-1 0,0 1 0,0 0 0,-1 10 1,6 11-3303,-2-25 3314,0-1-1,-1 0 0,1 0 0,0 0 1,-1-1-1,1 1 0,0 0 1,0 0-1,0 0 0,0 0 0,-1-1 1,1 1-1,0 0 0,0-1 1,1 1-1,-1-1 0,0 1 0,0-1 1,0 0-1,2 1 0,19 1-8722</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33.273"/>
    </inkml:context>
    <inkml:brush xml:id="br0">
      <inkml:brushProperty name="width" value="0.025" units="cm"/>
      <inkml:brushProperty name="height" value="0.025" units="cm"/>
    </inkml:brush>
  </inkml:definitions>
  <inkml:trace contextRef="#ctx0" brushRef="#br0">81 0 12684,'0'0'4111,"-8"10"-1175,-1 0-2110,1 0 1,1 1-1,0 0 1,0 1-1,1-1 1,0 1-1,1 0 0,1 1 1,0-1-1,-4 22 1,7-28-686,1 0 0,-1 1 0,1-1 0,0 0 0,1 0 0,-1 0 0,1 0 0,1 0 1,-1 0-1,1 0 0,0 0 0,4 8 0,-4-10-129,1-1 0,-1 0 0,1 0 0,-1 0 0,1 0 0,0-1 0,0 1 0,0-1 0,1 0 0,-1 0 1,1 0-1,-1 0 0,1-1 0,-1 1 0,1-1 0,0 0 0,0 0 0,0 0 0,0 0 0,6-1 0,2 1-209,1 0 1,0-1-1,-1-1 0,1 0 0,-1-1 1,19-4-1,-26 5 66,0-1 0,-1 1 0,1-1 0,0 0 0,0-1 0,-1 1 0,0-1 1,1 0-1,-1 0 0,0 0 0,0 0 0,-1-1 0,1 1 0,-1-1 0,0 0 0,0 0 0,0-1 0,4-7 0,-48 74 2176,37-54-1935,1 0 1,0 0-1,1 0 1,-3 13 0,4-20-115,1 0 0,0 0 0,-1 0 0,1 0 0,0 0 1,0 0-1,0 0 0,0 0 0,0 0 0,0 0 0,1 1 1,-1-1-1,0 0 0,0 0 0,1 0 0,-1 0 1,1 0-1,-1 0 0,1 0 0,-1 0 0,1 0 0,-1-1 1,1 1-1,0 0 0,0 0 0,-1 0 0,1-1 0,0 1 1,0 0-1,0-1 0,0 1 0,0-1 0,0 1 0,0-1 1,0 1-1,0-1 0,0 0 0,0 1 0,0-1 1,0 0-1,0 0 0,0 0 0,2 0 0,23-1-3436,-2-11-5355,-7-2-3574</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33.617"/>
    </inkml:context>
    <inkml:brush xml:id="br0">
      <inkml:brushProperty name="width" value="0.025" units="cm"/>
      <inkml:brushProperty name="height" value="0.025" units="cm"/>
    </inkml:brush>
  </inkml:definitions>
  <inkml:trace contextRef="#ctx0" brushRef="#br0">52 1 6182,'0'0'19779,"-5"10"-17751,-1 0-1733,1-1 85,-1 1 0,1 0 0,0 0 0,1 0 0,1 1 0,-1-1 0,2 1 0,-1 0 0,0 15 0,3-25-369,1 0 0,-1 0 0,1 0 0,-1 0 0,1 0 0,0 0 0,-1-1 0,1 1 0,0 0 0,0 0 0,-1-1 0,1 1 0,0-1 0,0 1 0,0-1 0,0 1 0,0-1 1,0 1-1,0-1 0,0 0 0,0 1 0,0-1 0,0 0 0,0 0 0,0 0 0,0 0 0,0 0 0,0 0 0,2 0 0,36-3 47,-30 1-321,0 0-1,-1-1 0,1 0 1,0 0-1,-1-1 0,0 0 1,0-1-1,14-10 0,53-52-2183,-74 66 2890,-1 7-165,-1-1 0,0 1 0,-1-1 1,1 1-1,-1-1 0,0 0 0,-5 10 0,4-10-165,0 1 0,1 0 0,0 0 0,0 0 0,0 0 0,0 8 0,1-11-109,1-1 1,0 1-1,0-1 0,0 1 1,0 0-1,0-1 0,1 1 0,-1-1 1,1 0-1,-1 1 0,1-1 1,0 1-1,0-1 0,0 0 0,0 0 1,1 1-1,-1-1 0,0 0 1,1 0-1,2 2 0,19 6-2401,10-9-4473,-9-5-5776</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34.245"/>
    </inkml:context>
    <inkml:brush xml:id="br0">
      <inkml:brushProperty name="width" value="0.025" units="cm"/>
      <inkml:brushProperty name="height" value="0.025" units="cm"/>
    </inkml:brush>
  </inkml:definitions>
  <inkml:trace contextRef="#ctx0" brushRef="#br0">187 11 13837,'0'0'10319,"-11"-2"-8050,5 0-2008,-1 0-1,0 0 1,0 1 0,0 0-1,0 1 1,0-1-1,0 2 1,0-1 0,0 0-1,1 1 1,-1 1 0,0-1-1,0 1 1,0 0 0,1 1-1,-8 3 1,11-5-242,-28 20 89,29-21-106,1 1 0,0 0 0,0-1 0,0 1 0,0 0 0,0 0 0,0 0 0,0 0 0,0 0 0,0 0 0,0 0 0,0 1 0,1-1 0,-1 0 0,0 0 0,1 0 0,-1 1 0,1-1 0,0 0 0,-1 1 0,1 1 0,2-2-2,1 0 1,-1-1 0,1 1-1,-1-1 1,1 1-1,-1-1 1,1 0 0,-1 0-1,1 0 1,2-1 0,0 1-24,10-1-276,2 1 93,-1 0 0,1 1 0,0 0 1,24 6-1,-39-7 215,0 1 0,1-1 0,-1 1 0,0 0 0,0-1 0,0 1 0,0 0 1,0 0-1,0 1 0,0-1 0,0 0 0,0 1 0,0-1 0,0 1 0,-1-1 0,1 1 0,-1 0 0,1 0 0,-1-1 0,0 1 1,0 0-1,0 0 0,0 1 0,0-1 0,0 0 0,0 0 0,-1 0 0,1 1 0,-1-1 0,0 0 0,1 0 0,-1 1 0,0-1 1,0 0-1,-1 1 0,1-1 0,0 0 0,-1 1 0,1-1 0,-3 4 0,2-3 77,-1 0 0,0 0 0,0 0-1,0 0 1,-1 0 0,1 0 0,-1-1 0,0 1 0,1-1-1,-1 0 1,0 0 0,0 0 0,-1 0 0,1 0-1,0-1 1,-5 2 0,-4 2 162,0-1 0,-1 0 0,-16 2-1,22-5-231,0 0-1,1 0 1,-1 0 0,0-1-1,-12-1 1,18 0-130,0 1 1,0 0-1,0 0 1,0-1-1,0 1 1,0-1-1,0 1 1,0-1-1,0 1 1,0-1-1,1 1 1,-1-1-1,0 0 1,0 1-1,1-1 1,-1 0-1,0 0 1,0-1-1,0 0-212,1 1-1,-1-1 1,1 1 0,0-1-1,0 1 1,0-1-1,0 0 1,0 1-1,0-1 1,0 1 0,0-1-1,0 1 1,1-1-1,-1 0 1,1 1-1,0-2 1,12-18-5573,7-2-2173</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34.587"/>
    </inkml:context>
    <inkml:brush xml:id="br0">
      <inkml:brushProperty name="width" value="0.025" units="cm"/>
      <inkml:brushProperty name="height" value="0.025" units="cm"/>
    </inkml:brush>
  </inkml:definitions>
  <inkml:trace contextRef="#ctx0" brushRef="#br0">62 114 11435,'11'0'4201,"-8"0"-4007,25 0 2541,0-1 0,34-6 0,-53 6-2264,-1-1-1,1 0 0,-1 0 1,1-1-1,-1 0 1,0-1-1,-1 0 0,1 0 1,0 0-1,-1-1 1,0 0-1,0-1 1,7-7-1,-13 12-458,0 0 0,0 1 1,0-1-1,0 0 0,0 0 0,-1 0 1,1 0-1,0 0 0,-1 0 0,1 0 0,-1 0 1,1 0-1,-1 0 0,1 0 0,-1 0 1,0 0-1,1 0 0,-1-1 0,0 1 1,0 0-1,0 0 0,0 0 0,0 0 0,0-1 1,0 1-1,0 0 0,-1 0 0,1 0 1,-1-2-1,-1 1 17,1 1 1,-1 0 0,0-1-1,0 1 1,0 0 0,1 0-1,-1 0 1,0 1 0,0-1-1,0 0 1,0 1 0,0-1-1,-1 1 1,-3-1 0,-12 0 158,0 1 0,-31 3 0,47-2-187,-11 0-1,1 2 1,-1 0-1,1 0 0,0 1 0,0 1 0,1 0 0,-1 1 0,1 0 0,-11 8 1,17-11 0,0 0 0,-1 1 0,2 0 1,-1 0-1,0 1 0,1-1 0,0 1 1,0 0-1,1 0 0,-1 0 1,1 1-1,0-1 0,0 1 0,1-1 1,-1 1-1,1 0 0,1 0 0,-1 0 1,0 13-1,2-17 2,0-1 0,0 1 0,0 0 0,0-1 1,1 1-1,-1 0 0,1-1 0,-1 1 0,1 0 0,0-1 0,-1 1 1,1-1-1,0 1 0,0-1 0,0 0 0,0 1 0,1-1 0,-1 0 0,0 0 1,2 2-1,1-1 7,0 0 0,-1 0 0,1 0 0,0 0 1,0-1-1,1 1 0,-1-1 0,5 1 0,10 0-563,0 0 0,37-3 0,-46 1-59,2-1-822,-1 1-1,0-2 1,0 0 0,0 0 0,20-7-1,7-8-5969</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29:02.790"/>
    </inkml:context>
    <inkml:brush xml:id="br0">
      <inkml:brushProperty name="width" value="0.025" units="cm"/>
      <inkml:brushProperty name="height" value="0.025" units="cm"/>
    </inkml:brush>
  </inkml:definitions>
  <inkml:trace contextRef="#ctx0" brushRef="#br0">152 27 18161,'0'0'2712,"-9"4"-673,-4 2-1408,-60 30 2829,68-34-3339,0 1-1,1 0 1,0 0 0,-1 1 0,1-1-1,1 1 1,-1 0 0,0 0 0,1 0 0,0 0-1,0 1 1,0-1 0,-3 7 0,6-10-126,0-1-1,0 1 1,0-1 0,-1 1 0,1-1 0,0 1 0,0-1-1,0 1 1,0-1 0,0 1 0,0-1 0,1 1 0,-1-1-1,0 1 1,0-1 0,0 0 0,0 1 0,0-1-1,1 1 1,-1-1 0,0 1 0,0-1 0,1 0 0,-1 1-1,0-1 1,1 0 0,-1 1 0,0-1 0,1 0-1,-1 1 1,1-1 0,21 7-497,36-7-899,-43-1 918,10 1 62,-11-1 188,0 0 0,0 2 0,0 0 0,0 0 0,25 7 0,-36-7 278,-1 0 1,1 0 0,-1 0 0,1 0 0,-1 1 0,0-1 0,1 1-1,-1 0 1,0-1 0,0 1 0,0 0 0,0 0 0,-1 0 0,1 1-1,-1-1 1,1 0 0,-1 1 0,1-1 0,-1 1 0,0-1 0,0 1-1,-1-1 1,1 1 0,0 0 0,-1-1 0,0 1 0,1 0 0,-1 0-1,0-1 1,0 1 0,-1 0 0,1 0 0,-1-1 0,1 1 0,-1 0-1,-1 3 1,-1 1 264,0 0 0,0 0 0,0 0-1,-1-1 1,0 1 0,-1-1 0,1 0 0,-1 0-1,0 0 1,-1-1 0,1 1 0,-1-1 0,0-1-1,-1 1 1,-10 5 0,9-5-237,0-1 0,0 0 0,0 0 0,-1-1 0,1 0-1,-1 0 1,0-1 0,0 0 0,0 0 0,0-1 0,0-1 0,-17 0 0,25 0-260,-1 0 1,0-1 0,1 1 0,-1-1 0,1 1 0,-1-1 0,0 0 0,1 0-1,0 0 1,-1 0 0,1 0 0,-1 0 0,1 0 0,0 0 0,0 0-1,0 0 1,0-1 0,0 1 0,0 0 0,0-1 0,-1-2 0,-7-35-9717,9 4-4436</inkml:trace>
  <inkml:trace contextRef="#ctx0" brushRef="#br0" timeOffset="1">441 119 17392,'0'0'3454,"9"0"294,46-1 1676,-53 0-5304,1 0 1,-1-1-1,0 1 1,0 0 0,1-1-1,-1 1 1,0-1-1,0 0 1,0 0 0,-1 0-1,1 0 1,0 0-1,-1 0 1,1 0 0,-1-1-1,0 1 1,0-1-1,0 1 1,0 0-1,0-1 1,1-5 0,-1 6-125,-1 0 0,1 0 1,0 0-1,-1 0 0,1 0 1,-1-1-1,0 1 0,1 0 0,-1 0 1,0-1-1,-1 1 0,1 0 1,0 0-1,-1 0 0,1-1 1,-1 1-1,1 0 0,-1 0 1,0 0-1,0 0 0,0 0 1,0 0-1,-1 0 0,1 1 1,-3-4-1,1 3-4,-1 0-1,1 1 1,0-1 0,-1 1-1,1 0 1,-1 0 0,0 0 0,1 1-1,-1-1 1,0 1 0,1 0-1,-1 0 1,0 0 0,1 0 0,-1 1-1,0-1 1,1 1 0,-1 0 0,1 0-1,-1 1 1,-4 1 0,2 1 2,1-1 0,-1 1 0,1 1 1,-1-1-1,1 0 0,0 1 0,1 0 1,-1 1-1,1-1 0,0 0 0,-4 10 1,4-8 10,1 0 0,-1 0 0,1 1 0,1-1 0,0 1 0,0 0 0,0 0 0,1 0 0,-1 13 0,2-17 4,0 0 0,1 1 0,-1-1 0,1 0 1,0 0-1,0 0 0,0-1 0,0 1 0,1 0 0,-1 0 1,1-1-1,0 1 0,0-1 0,0 1 0,1-1 1,-1 0-1,1 0 0,5 5 0,2-2-11,-1 0 0,1-1-1,0 0 1,1 0 0,-1-1 0,1-1-1,0 0 1,0 0 0,0-1-1,0 0 1,13 0 0,55-4-2338,-8-11-4587,-7-10-5020</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34.916"/>
    </inkml:context>
    <inkml:brush xml:id="br0">
      <inkml:brushProperty name="width" value="0.025" units="cm"/>
      <inkml:brushProperty name="height" value="0.025" units="cm"/>
    </inkml:brush>
  </inkml:definitions>
  <inkml:trace contextRef="#ctx0" brushRef="#br0">73 0 12748,'0'0'6710,"-6"14"-4905,-9 28-52,2 0 1,2 1 0,1 1-1,3 0 1,-3 53 0,10-95-1730,0 0-1,0 0 1,0 0 0,0 0 0,0-1 0,0 1 0,1 0-1,-1 0 1,1 0 0,-1 0 0,1-1 0,0 1-1,0 0 1,0 0 0,0-1 0,0 1 0,0-1 0,0 1-1,0-1 1,0 1 0,1-1 0,-1 0 0,1 0 0,-1 0-1,1 1 1,2 0 0,-1-1-1,0 0-1,1-1 1,-1 1-1,1-1 1,-1 1 0,1-1-1,-1 0 1,1-1-1,-1 1 1,0 0 0,1-1-1,-1 0 1,1 0-1,3-1 1,3-3-46,1 1-1,-1-2 1,0 1-1,-1-1 1,1-1-1,-1 0 1,-1 0-1,1-1 1,11-14-1,8-10-216,26-43 0,-42 57 154,-9 13-629,4-5 1325,-5 8-3096,-5 6-4329,-6 8 1327</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35.290"/>
    </inkml:context>
    <inkml:brush xml:id="br0">
      <inkml:brushProperty name="width" value="0.025" units="cm"/>
      <inkml:brushProperty name="height" value="0.025" units="cm"/>
    </inkml:brush>
  </inkml:definitions>
  <inkml:trace contextRef="#ctx0" brushRef="#br0">1 0 12460,'0'0'12620,"51"40"-11820,-33-33-639,2-2-161,1-3-1602,-1-2-1889,-1 0-2050,-2-7-6759</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35.633"/>
    </inkml:context>
    <inkml:brush xml:id="br0">
      <inkml:brushProperty name="width" value="0.025" units="cm"/>
      <inkml:brushProperty name="height" value="0.025" units="cm"/>
    </inkml:brush>
  </inkml:definitions>
  <inkml:trace contextRef="#ctx0" brushRef="#br0">86 0 9577,'0'0'8787,"-5"12"-7121,-6 22-116,1 1 0,1 1 0,2-1 1,-4 69-1,11-94-1558,-1 34 593,1-44-632,0 1-1,0 0 1,0 0 0,0-1 0,0 1 0,0 0 0,0 0 0,0-1 0,0 1 0,0 0-1,0 0 1,1-1 0,-1 1 0,0 0 0,1-1 0,-1 1 0,0 0 0,1-1-1,-1 1 1,1 0 0,-1-1 0,1 1 0,-1-1 0,1 1 0,-1-1 0,1 1 0,-1-1-1,1 1 1,0-1 0,-1 0 0,1 1 0,0-1 0,-1 0 0,1 0 0,0 1-1,0-1 1,-1 0 0,1 0 0,1 0 0,2-15-7450,-6-17 2951,-1 24 4887,1-1 1,-1 1 0,-1 0 0,1 0 0,-9-13 0,-12-29 7819,30 48-4657,22 2-3138,60 8-3664,13 1-7737,-64-9 3102</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36.010"/>
    </inkml:context>
    <inkml:brush xml:id="br0">
      <inkml:brushProperty name="width" value="0.025" units="cm"/>
      <inkml:brushProperty name="height" value="0.025" units="cm"/>
    </inkml:brush>
  </inkml:definitions>
  <inkml:trace contextRef="#ctx0" brushRef="#br0">196 113 4805,'0'0'13041,"-9"-2"-9117,2 1-3424,0 0-1,0 0 1,-1 0-1,1 1 1,0 0 0,0 1-1,0-1 1,-1 1-1,1 1 1,0-1 0,0 1-1,1 1 1,-1-1-1,0 1 1,1 0 0,-12 8-1,14-9-361,-1 1 0,1 0 0,0 1 0,0-1 0,0 1-1,1-1 1,-1 1 0,1 0 0,0 1 0,0-1 0,0 0 0,1 1-1,-1 0 1,1 0 0,0-1 0,-2 9 0,4-12-133,0 0 0,0 0 0,0-1 1,1 1-1,-1 0 0,0 0 0,0-1 0,0 1 0,1 0 1,-1-1-1,0 1 0,1 0 0,-1-1 0,0 1 1,1-1-1,-1 1 0,1 0 0,-1-1 0,1 1 0,0-1 1,-1 1-1,1-1 0,-1 0 0,1 1 0,0-1 1,-1 1-1,2-1 0,27 7 30,31-8-110,-58 0 71,17-2-174,0 0-1,0-2 1,-1 0-1,1-2 1,-1 0-1,-1-1 1,1 0-1,23-17 0,-31 14 974,-22 9-441,12 2-362,-1 0 0,0 0-1,0 1 1,0-1-1,1 0 1,-1 0-1,0 0 1,0 0-1,1-1 1,-1 1 0,0 0-1,0 0 1,1 0-1,-1-1 1,0 1-1,1 0 1,-1 0 0,0-1-1,1 1 1,-1-1-1,0 1 1,1-1-1,-1 1 1,1-1 0,-1 1-1,1-1 1,-2-1-1,1-83 180,1 84-155,1 0 0,0 0 0,0 0 0,0 0 0,-1 0 0,1 0 0,0 0 0,0 1 0,1-1 0,-1 0 0,0 1-1,0-1 1,0 1 0,0-1 0,0 1 0,1 0 0,-1-1 0,0 1 0,0 0 0,1 0 0,-1 0 0,0 0 0,0 0 0,1 0 0,-1 0 0,0 0 0,0 0 0,2 1 0,40 4-52,-17-1-265,-7 0 154,1-1 0,-1-1 0,28-1 1,-41-1-510,0-1 1,0 0 0,0 0-1,0 0 1,0-1 0,6-3-1,-8 3-437,0 0 0,0 0 1,0 0-1,-1-1 0,0 1 0,1-1 0,-1 0 0,0 0 0,5-6 0,7-12-10438</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36.349"/>
    </inkml:context>
    <inkml:brush xml:id="br0">
      <inkml:brushProperty name="width" value="0.025" units="cm"/>
      <inkml:brushProperty name="height" value="0.025" units="cm"/>
    </inkml:brush>
  </inkml:definitions>
  <inkml:trace contextRef="#ctx0" brushRef="#br0">373 8 17745,'0'0'14494,"9"-3"-14035,-7 2-454,0 0 1,0 1 0,1-1 0,-1 1 0,1-1-1,-1 1 1,0 0 0,1-1 0,-1 2-1,1-1 1,-1 0 0,1 0 0,-1 1 0,4 0-1,-4 1-6,0 0 0,1-1 0,-1 1 0,-1 0 1,1 1-1,0-1 0,0 0 0,-1 0 0,1 1 0,-1-1 0,0 1 0,0-1 0,0 1 0,0 0 0,0-1 0,-1 1 0,1 4 0,3 8 1,-1 1 0,-1-1 0,0 1 0,-1 0 0,-1-1 0,0 1 0,-1 0 0,-1-1 0,-1 1 0,0-1 0,-1 1 0,0-1 0,-1 0 0,-14 27 0,5-18 0,-1 0 0,-2-1 0,0 0 0,-1-1 0,-1-1 0,-1-1 0,-33 25 0,26-23-722,-56 33 0,67-46-1010,0-1-1,-32 11 1,-7-6-11486</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40.135"/>
    </inkml:context>
    <inkml:brush xml:id="br0">
      <inkml:brushProperty name="width" value="0.025" units="cm"/>
      <inkml:brushProperty name="height" value="0.025" units="cm"/>
    </inkml:brush>
  </inkml:definitions>
  <inkml:trace contextRef="#ctx0" brushRef="#br0">13 84 16816,'0'0'4255,"-3"9"-1869,2-6-2279,-1 0 138,1 1-1,0-1 1,0 1-1,0-1 1,0 1 0,0 0-1,1-1 1,0 6-1,0-8-147,0 1 0,1 0-1,-1-1 1,1 1-1,0 0 1,-1-1 0,1 1-1,0-1 1,0 1-1,0-1 1,0 0 0,0 1-1,0-1 1,0 0-1,0 0 1,1 1 0,-1-1-1,0 0 1,1 0-1,-1-1 1,1 1 0,-1 0-1,1 0 1,-1-1-1,1 1 1,3 0 0,8 2 54,0 0 1,1 0-1,0-2 1,-1 0 0,1 0-1,0-1 1,0-1-1,-1 0 1,1-1 0,21-6-1,-27 6-137,1 0 0,-1 0 0,0-1 1,0-1-1,0 1 0,0-1 0,0-1 0,-1 1 0,0-1 0,0-1 0,0 1 1,-1-1-1,0 0 0,0-1 0,0 0 0,-1 0 0,7-11 0,-11 16-17,1 0 0,-1 0 0,0 1 0,-1-1 0,1 0 0,0-1 0,-1 1 0,1 0 0,-1 0 0,1 0 0,-1 0 0,0 0 0,0 0 0,0-1 0,0 1 0,0 0 0,-1 0 0,1 0 0,-1 0 0,1 0 0,-1 0 0,-2-4 0,2 4-4,-1 0-1,0 1 1,0-1 0,0 1 0,0-1 0,0 1 0,0 0 0,0 0 0,0 0 0,-1 0-1,1 0 1,0 0 0,0 1 0,-1-1 0,1 1 0,-1 0 0,-2 0 0,-5-1-11,0 1 0,-1 1 0,1 0 1,0 0-1,0 1 0,0 0 0,0 1 0,-15 6 1,13-3-2,-1 2 1,1 0-1,0 0 1,0 1-1,1 0 1,1 1 0,-1 1-1,-13 17 1,19-22 34,1 0 0,-1 1 1,1-1-1,0 1 0,1 0 1,-1 0-1,1 1 0,1-1 1,0 1-1,0-1 0,0 1 1,1 0-1,0 0 0,0 0 1,1 0-1,0 0 0,2 10 1,-1-15-11,0-1 0,1 1 1,-1 0-1,1 0 0,0-1 1,-1 1-1,1-1 0,1 0 1,-1 1-1,0-1 0,0 0 0,1 0 1,-1 0-1,1-1 0,0 1 1,0-1-1,-1 1 0,1-1 1,0 0-1,0 0 0,0 0 0,0 0 1,0-1-1,0 1 0,1-1 1,-1 0-1,5 0 0,11 1-189,0-1 0,0 0 1,21-4-1,-28 1-582,1 1 1,0-1-1,-1-1 1,15-6-1,44-29-6628,-29 10-172</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40.915"/>
    </inkml:context>
    <inkml:brush xml:id="br0">
      <inkml:brushProperty name="width" value="0.025" units="cm"/>
      <inkml:brushProperty name="height" value="0.025" units="cm"/>
    </inkml:brush>
  </inkml:definitions>
  <inkml:trace contextRef="#ctx0" brushRef="#br0">118 0 15727,'0'0'2877,"-9"3"22,3 0-2672,1-1 1,-1 1-1,1 0 0,0 1 1,0-1-1,0 1 0,0 0 0,0 0 1,1 1-1,0-1 0,0 1 1,0 0-1,1 0 0,-1 0 1,1 1-1,0-1 0,1 1 0,-3 6 1,0 0 123,0 0 0,1 0 0,1 0 0,0 1 0,1-1 0,0 1 0,1 0 0,0 17 0,1-26-292,1 1-1,-1 0 1,1-1-1,0 0 1,0 1-1,0-1 1,1 1 0,0-1-1,-1 0 1,2 0-1,-1 0 1,0 0-1,1 0 1,0-1 0,0 1-1,0-1 1,0 0-1,0 0 1,1 0-1,-1 0 1,1 0-1,0-1 1,0 1 0,0-1-1,0 0 1,6 2-1,2 0-20,1-1 0,-1 0-1,1-1 1,0 0 0,0-1-1,0 0 1,0-1 0,0-1-1,0 0 1,-1 0 0,1-2-1,19-5 1,-26 7-25,0-1 1,0-1-1,0 1 0,0-1 0,-1 0 0,1 0 1,-1-1-1,0 1 0,0-1 0,0-1 0,0 1 1,-1-1-1,0 1 0,0-1 0,0 0 0,0-1 1,-1 1-1,0-1 0,0 0 0,0 1 0,-1-1 1,0 0-1,0 0 0,0-1 0,-1 1 0,0 0 1,0-7-1,-5-35 294,4 47-298,0 0 0,0 0 1,0 0-1,0 1 1,0-1-1,0 0 1,0 0-1,-1 0 1,1 0-1,0 1 1,-1-1-1,1 0 1,0 0-1,-1 1 1,1-1-1,-1 0 0,1 1 1,-1-1-1,1 0 1,-1 1-1,0-1 1,1 1-1,-1-1 1,0 1-1,1-1 1,-1 1-1,0-1 1,0 1-1,1 0 1,-1-1-1,0 1 0,0 0 1,0 0-1,1 0 1,-1-1-1,0 1 1,0 0-1,0 0 1,0 0-1,1 0 1,-1 1-1,0-1 1,0 0-1,0 0 1,0 0-1,1 1 0,-1-1 1,0 0-1,0 1 1,1-1-1,-1 1 1,0-1-1,1 1 1,-2 0-1,1 0-9,0 1 1,-1-1-1,1 1 0,0 0 0,1-1 1,-1 1-1,0 0 0,0-1 1,1 1-1,-1 0 0,1 0 0,-1 0 1,1-1-1,0 1 0,0 0 0,0 0 1,0 0-1,0 0 0,0 0 0,0-1 1,1 4-1,0-2 0,-1 0 0,1-1 0,0 1 0,-1 0 0,1 0 0,1-1 0,-1 1 0,0-1 0,0 1 0,1-1 0,0 1 0,-1-1 0,4 3 0,1-1 11,0-1 0,0 0 0,1 0 0,-1 0 1,1-1-1,0 0 0,0 0 0,0-1 0,0 0 1,0 0-1,0-1 0,0 1 0,0-2 0,1 1 1,-1-1-1,0 0 0,0 0 0,11-4 1,-14 4-36,1-1 1,0 1 0,-1-1 0,0 0 0,1 0-1,-1 0 1,0-1 0,0 1 0,0-1 0,0 0 0,-1-1-1,1 1 1,-1 0 0,1-1 0,-1 0 0,-1 0 0,1 0-1,0 0 1,-1 0 0,0 0 0,0-1 0,0 1-1,-1-1 1,1 1 0,-1-1 0,0 0 0,0 0 0,0-4-1,-1 9-178,-1 0 195,1 0 1,0 0 0,0 0 0,0 0 0,0 1 0,-1-1 0,1 0 0,0 0 0,0 1-1,0-1 1,0 0 0,0 0 0,0 1 0,0-1 0,0 0 0,0 0 0,0 1 0,0-1-1,0 0 1,0 0 0,0 1 0,0-1 0,0 0 0,0 0 0,0 1 0,0-1 0,0 0-1,0 0 1,0 0 0,1 1 0,-1-1 0,0 0 0,0 0 0,0 1 0,0-1 0,0 0 0,1 0-1,-1 0 1,0 0 0,0 1 0,0-1 0,1 0 0,-1 0 0,0 0 0,0 0 0,1 0-1,-1 0 1,0 0 0,0 0 0,1 0 0,-1 1 0,13 7-39,-5-6 51,0-1 0,0 0 0,0-1 0,0 0 0,0 0 0,0-1 0,12-2 0,-17 3 4,-1-1 1,1 1-1,-1-1 0,1 0 0,-1 0 1,0 0-1,1 0 0,-1 0 1,0-1-1,0 1 0,0-1 0,0 1 1,0-1-1,0 0 0,0 1 1,-1-1-1,1 0 0,-1 0 0,1 0 1,-1-1-1,0 1 0,1 0 0,-1 0 1,0-1-1,-1 1 0,1-1 1,0-2-1,-1 5-14,1-1 0,-1 1 0,0-1 0,0 0 0,0 1 0,0-1-1,0 1 1,0-1 0,0 1 0,0-1 0,0 1 0,0-1 0,-1 1 0,1-1 0,0 1 0,0-1 0,0 1 0,-1-1 0,1 1 0,0 0 0,0-1 0,-1 1-1,1-1 1,0 1 0,-1 0 0,1-1 0,-1 1 0,1 0 0,0-1 0,-1 1 0,1 0 0,-1-1 0,1 1 0,-1 0 0,-21 2-219,17 0 192,0 0 0,1 0 0,-1 0 0,1 0-1,-1 1 1,1 0 0,-4 3 0,3-1 25,1 0 0,1 1 0,-1-1 0,1 1 0,0-1 1,0 1-1,1 0 0,0 0 0,-2 7 0,3-12 2,1 1 1,0-1-1,0 0 0,0 1 0,0-1 1,0 1-1,0-1 0,0 1 1,0-1-1,0 0 0,1 1 0,-1-1 1,0 0-1,1 1 0,-1-1 1,1 0-1,0 1 0,-1-1 1,1 0-1,0 0 0,0 0 0,0 0 1,0 0-1,0 0 0,0 0 1,0 0-1,0 0 0,0 0 0,1 0 1,-1-1-1,0 1 0,0 0 1,1-1-1,-1 1 0,0-1 0,1 0 1,-1 1-1,1-1 0,-1 0 1,0 0-1,1 0 0,-1 0 1,1 0-1,-1 0 0,2 0 0,10-1-49,0 0 1,0 0-1,0-1 0,0-1 0,0 0 0,0-1 0,-1 0 0,0-1 0,0-1 0,21-12 0,35-14-197,-67 31 246,-1 1 1,1 0-1,-1 0 1,0 0-1,1 0 1,-1 0 0,0 0-1,1 0 1,-1 0-1,1 0 1,-1 0-1,1 0 1,-1 0 0,0 0-1,1 0 1,-1 0-1,1 0 1,-1 0-1,0 0 1,1 1 0,-1-1-1,0 0 1,1 0-1,-1 0 1,0 1-1,1-1 1,-1 0 0,0 0-1,1 1 1,-1-1-1,0 0 1,0 1-1,1 0 1,4 19 73,-5 34 174,0-39-271,-1-10 57,1 0 0,1 0 1,-1 0-1,1 0 0,-1 0 0,1 0 0,1 0 0,-1 0 0,1 0 0,3 5 0,-4-8-62,0-1 1,0 0-1,1 1 1,-1-1-1,0 0 1,1 0-1,-1 0 0,1 0 1,0 0-1,-1 0 1,1-1-1,0 1 1,-1 0-1,1-1 1,0 1-1,0-1 1,-1 0-1,1 1 1,0-1-1,0 0 1,0 0-1,0 0 1,-1-1-1,1 1 1,0 0-1,0-1 1,0 1-1,-1-1 1,1 0-1,0 1 0,-1-1 1,4-2-1,0 0-718,1 0-1,0 0 0,-1-1 0,0 0 0,0 0 0,0-1 0,0 1 1,0-1-1,4-7 0,18-28-7686,-11 8-4295</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41.619"/>
    </inkml:context>
    <inkml:brush xml:id="br0">
      <inkml:brushProperty name="width" value="0.025" units="cm"/>
      <inkml:brushProperty name="height" value="0.025" units="cm"/>
    </inkml:brush>
  </inkml:definitions>
  <inkml:trace contextRef="#ctx0" brushRef="#br0">96 0 8136,'0'0'11531,"-3"12"-8371,-28 193 4719,29-177-7605,-2 1-1,-1-1 0,-1 0 0,-1 0 0,-14 32 0,22-69-293,0 0 0,0 0-1,-1 0 1,-2-18-1,0-3-218,2 4-167,-1 0 0,-8-40 0,5 55 436,3 18 98,3 21 115,0-22-217,1 0 1,0 0-1,0-1 0,1 1 1,-1-1-1,1 1 1,0-1-1,1 0 0,-1-1 1,1 1-1,0-1 1,0 0-1,1 0 0,-1 0 1,1-1-1,-1 0 0,1 0 1,0 0-1,7 1 1,3 1 15,-1-1 0,0-1 0,1 0 0,0-1 0,0-1 0,28 0 0,-40-1-26,1-1-1,-1 1 1,0-1 0,0 1-1,0-1 1,0 0 0,0-1-1,0 1 1,0-1 0,0 1-1,0-1 1,0-1 0,-1 1-1,1 0 1,-1-1 0,0 0 0,0 0-1,0 0 1,0 0 0,0 0-1,0 0 1,-1-1 0,0 1-1,0-1 1,0 0 0,0 0-1,0 0 1,-1 0 0,1 0-1,-1 0 1,1-8 0,-2 12-19,0-1 0,0 1 1,-1-1-1,1 1 1,0 0-1,0-1 0,0 1 1,0 0-1,0-1 0,-1 1 1,1 0-1,0 0 0,0-1 1,-1 1-1,1 0 0,0-1 1,-1 1-1,1 0 1,0 0-1,0 0 0,-1-1 1,1 1-1,0 0 0,-1 0 1,1 0-1,-1 0 0,1 0 1,0 0-1,-1 0 0,1 0 1,0-1-1,-1 1 1,1 0-1,-1 1 0,1-1 1,0 0-1,-1 0 0,1 0 1,0 0-1,-1 0 0,1 0 1,0 0-1,-1 0 0,1 1 1,0-1-1,-1 0 1,1 0-1,0 0 0,-1 1 1,1-1-1,-19 12-156,16-8 174,1 0-1,-1 0 1,1 0-1,0 0 1,0 0-1,0 1 1,1-1 0,0 1-1,-1-1 1,2 1-1,-2 7 1,2-10-9,-1-1 1,1 1-1,0 0 1,0-1 0,0 1-1,0-1 1,0 1-1,1-1 1,-1 1-1,0 0 1,1-1 0,-1 1-1,1-1 1,0 1-1,-1-1 1,1 0-1,0 1 1,0-1 0,0 0-1,0 1 1,0-1-1,0 0 1,0 0-1,0 0 1,0 0-1,1 0 1,-1 0 0,0 0-1,1 0 1,-1-1-1,1 1 1,-1 0-1,1-1 1,-1 1 0,4 0-1,2-1 3,0 0 0,-1-1 0,1 1-1,0-1 1,0-1 0,0 1 0,-1-1-1,1 0 1,-1-1 0,1 0 0,-1 0 0,0 0-1,0 0 1,-1-1 0,1 0 0,-1 0-1,7-7 1,-5 4-17,1 0 0,-2 0-1,1-1 1,-1 0 0,0-1 0,0 1-1,-1-1 1,-1 0 0,1 0-1,-1-1 1,3-11 0,-15 40 60,-3 27-24,11-38-396,0-1 0,0 1 0,1 0 0,0 0 0,1 0 1,-1-1-1,1 1 0,1-1 0,0 1 0,0-1 0,4 7 0,-6-11 61,1-1 0,0 1 0,0-1 0,0 0 0,0 1-1,0-1 1,1 0 0,-1 0 0,1-1 0,-1 1 0,1 0 0,0-1 0,-1 1-1,1-1 1,0 0 0,0 0 0,0 0 0,0-1 0,0 1 0,0-1 0,0 1-1,0-1 1,1 0 0,-1 0 0,0 0 0,0-1 0,0 1 0,0-1 0,0 0-1,0 0 1,4-1 0,16-11-12996</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42.336"/>
    </inkml:context>
    <inkml:brush xml:id="br0">
      <inkml:brushProperty name="width" value="0.025" units="cm"/>
      <inkml:brushProperty name="height" value="0.025" units="cm"/>
    </inkml:brush>
  </inkml:definitions>
  <inkml:trace contextRef="#ctx0" brushRef="#br0">20 90 14350,'0'0'111,"-3"4"894,0 0 0,1 1 0,0-1 1,0 0-1,0 1 0,0-1 0,-1 8 0,3-11-873,0 0-1,0-1 0,0 1 0,0 0 0,0-1 0,0 1 0,1-1 0,-1 1 0,0 0 0,0-1 1,0 1-1,1 0 0,-1-1 0,0 1 0,1-1 0,-1 1 0,1-1 0,-1 1 0,0-1 0,1 1 1,-1-1-1,2 1 0,24 5 1459,-13-6-1421,1 0-1,-1-2 1,1 1 0,-1-2-1,0 0 1,0 0-1,19-9 1,-23 9-167,-1-1 0,0 0 0,0-1 1,0 1-1,0-2 0,-1 1 0,0-1 1,0 0-1,-1-1 0,1 1 0,-1-1 0,6-9 1,-11 15-12,-1 0 1,1-1 0,0 1-1,0 0 1,0 0 0,-1 0-1,1 0 1,0-1-1,-1 1 1,1 0 0,-1-1-1,0 1 1,1 0 0,-1-1-1,0 1 1,0-1 0,0 1-1,0 0 1,0-1 0,0 1-1,0-1 1,0 1 0,-1 0-1,1-1 1,-1 1 0,1 0-1,-1-1 1,0 0-1,-1 0 0,1 1-1,-1 0 0,0 0 0,0 0 0,0 1 1,0-1-1,0 0 0,0 1 0,0-1 0,0 1 0,0-1 1,0 1-1,0 0 0,0 0 0,0 0 0,-3 1 1,-6 0 7,1 0 1,0 1 0,0 0 0,0 1 0,0 0 0,-17 7 0,21-6 66,0-1-1,0 1 1,0 0-1,1 1 1,0-1-1,-1 1 1,2 0 0,-1 0-1,0 1 1,1 0-1,0-1 1,1 1-1,-1 0 1,1 1-1,0-1 1,1 1-1,-1-1 1,1 1 0,1 0-1,-1 0 1,0 12-1,2-18-50,0 0-1,0 1 0,0-1 1,1 0-1,-1 1 1,0-1-1,1 0 0,-1 0 1,1 0-1,-1 1 1,1-1-1,-1 0 0,1 0 1,0 0-1,0 0 1,0 0-1,0 0 0,-1 0 1,1 0-1,0-1 1,0 1-1,1 0 0,-1 0 1,1 0-1,2 1 36,0-1 0,1 1 0,-1-1 0,0 0 0,1 0 0,-1 0 0,7 0 0,1-1-409,-1 0 1,1 0-1,0-2 1,-1 1-1,14-4 1,-16 1-1254,0 1 1,0-2 0,-1 1 0,1-1 0,11-9-1,13-12-7964</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42.711"/>
    </inkml:context>
    <inkml:brush xml:id="br0">
      <inkml:brushProperty name="width" value="0.025" units="cm"/>
      <inkml:brushProperty name="height" value="0.025" units="cm"/>
    </inkml:brush>
  </inkml:definitions>
  <inkml:trace contextRef="#ctx0" brushRef="#br0">96 0 13389,'0'0'4313,"-9"12"-2968,-2 2-541,1 0 0,1 1 0,0 0 0,1 0 0,1 1 0,0 0-1,1 1 1,1-1 0,0 1 0,2 0 0,-3 18 0,6-29-700,-1 0 1,1 0 0,0 0-1,1-1 1,0 1 0,0 0-1,0 0 1,0-1 0,1 1-1,0-1 1,4 10 0,-4-13-96,1 1 0,-1-1 0,0 1 1,1-1-1,-1 0 0,1 0 0,0 0 1,-1 0-1,1-1 0,0 1 0,0-1 0,0 0 1,0 1-1,1-1 0,-1-1 0,0 1 1,0 0-1,1-1 0,-1 0 0,0 1 0,0-1 1,4-1-1,1 0-249,0 0-1,0-1 1,0 0 0,0 0-1,0-1 1,-1 0-1,1-1 1,-1 1 0,0-1-1,0-1 1,0 1 0,-1-1-1,1 0 1,-1-1 0,-1 0-1,1 0 1,-1 0 0,9-13-1,-5 7 7,-1-1-1,-1 0 0,0 0 0,6-17 0,-10 21 584,1-1 0,-2 0 0,1 0-1,-2 0 1,1 0 0,-1-10 0,-16 108 2288,14-60-2034,3 55 0,-1-74-755,0 0 0,1 0 0,0-1 0,1 1 0,0 0 0,0-1-1,1 1 1,0-1 0,10 15 0,-3-11-4444,-1-10-4875</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0:59.394"/>
    </inkml:context>
    <inkml:brush xml:id="br0">
      <inkml:brushProperty name="width" value="0.025" units="cm"/>
      <inkml:brushProperty name="height" value="0.025" units="cm"/>
    </inkml:brush>
  </inkml:definitions>
  <inkml:trace contextRef="#ctx0" brushRef="#br0">0 201 7335,'0'0'10041,"19"-5"-9373,79-15 249,139-12 0,122 10-410,-245 16-467,380-14-1,533-44-383,-994 60-1396,52-12 0,-50 4-3017</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43.737"/>
    </inkml:context>
    <inkml:brush xml:id="br0">
      <inkml:brushProperty name="width" value="0.025" units="cm"/>
      <inkml:brushProperty name="height" value="0.025" units="cm"/>
    </inkml:brush>
  </inkml:definitions>
  <inkml:trace contextRef="#ctx0" brushRef="#br0">7 1 12139,'0'0'11099,"1"8"-9668,1 201 2017,-2-207-3433,0 0 0,0 0 0,0 0 1,0 0-1,0 0 0,1 0 0,-1 0 0,0-1 0,1 1 0,0 0 0,-1 0 0,1 0 0,0 0 0,0-1 0,0 1 0,0 0 0,0-1 0,1 1 1,-1-1-1,0 0 0,1 1 0,-1-1 0,3 2 0,-3-3-10,0 0 1,0 1-1,-1-1 0,1 0 0,0 0 1,-1 0-1,1 0 0,0 0 1,-1 0-1,1 0 0,0 0 1,0 0-1,-1 0 0,1 0 1,0-1-1,-1 1 0,1 0 0,0 0 1,-1-1-1,1 1 0,0 0 1,-1-1-1,2 0 0,-1-1-50,1 1 0,-1-1 0,0 0 0,1 1-1,-1-1 1,0 0 0,0 0 0,0 0 0,0 0-1,-1 0 1,2-4 0,-1-1-104,1 0-1,-1 0 1,-1 0 0,0-1 0,0 1 0,0 0-1,0 0 1,-1 0 0,-3-9 0,4 13 168,-1 0-1,1 0 1,-1 1 0,0-1-1,0 0 1,0 1 0,-1-1-1,1 1 1,0 0 0,-1-1-1,0 1 1,1 0 0,-1 0-1,0 0 1,0 0 0,0 0-1,0 0 1,-1 1 0,1-1 0,0 1-1,-1 0 1,1-1 0,-1 1-1,0 0 1,1 0 0,-6 0-1,8 0-13,0 1 0,0 0 1,-1 0-1,1 0 0,0 0 0,0 0 0,-1 0 0,1 0 0,0 0 0,0 0 0,-1 0 0,1 0 0,0 0 0,0 0 0,-1 0 0,1 0 1,0 0-1,0 0 0,-1 1 0,1-1 0,0 0 0,0 0 0,-1 0 0,1 0 0,0 0 0,0 1 0,-1-1 0,1 0 0,0 0 0,0 0 1,0 1-1,0-1 0,-1 0 0,1 0 0,0 0 0,0 1 0,0-1 0,0 0 0,0 0 0,0 1 0,0-1 0,0 0 0,0 1 0,0-1 1,0 0-1,0 0 0,0 1 0,0-1 0,0 0 0,0 0 0,0 1 0,0-1 0,0 0 0,0 0 0,0 1 0,0-1 0,0 0 0,1 0 1,-1 1-1,0-1 0,13 16-75,-4-12 8,0 0-1,1 0 1,0 0-1,0-1 0,0-1 1,0 0-1,0 0 0,0-1 1,20 0-1,3-1-2787,58-9 1,-47 0-1865,-5-3-1634</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44.531"/>
    </inkml:context>
    <inkml:brush xml:id="br0">
      <inkml:brushProperty name="width" value="0.025" units="cm"/>
      <inkml:brushProperty name="height" value="0.025" units="cm"/>
    </inkml:brush>
  </inkml:definitions>
  <inkml:trace contextRef="#ctx0" brushRef="#br0">141 208 4068,'0'0'10661,"-9"-2"-7191,5 2-3251,-1-1 0,0 1 0,1 0 1,-1 0-1,0 1 0,1-1 1,-1 1-1,0 0 0,1 0 0,-1 1 1,1-1-1,0 1 0,-1 0 1,1 0-1,0 0 0,0 1 0,0 0 1,0-1-1,1 1 0,-1 1 1,1-1-1,0 0 0,0 1 0,0 0 1,-4 7-1,4-7-57,0 1 1,0 0-1,1-1 1,0 1-1,0 0 1,0 0-1,1 0 1,-2 8-1,3-12-137,0 0 0,0 0 1,-1 1-1,1-1 0,0 0 0,1 0 0,-1 0 0,0 1 0,0-1 1,0 0-1,1 0 0,-1 0 0,0 0 0,1 0 0,-1 1 0,1-1 1,0 0-1,-1 0 0,1 0 0,0 0 0,0-1 0,-1 1 0,1 0 1,0 0-1,0 0 0,0-1 0,0 1 0,0 0 0,0-1 0,0 1 1,0-1-1,0 1 0,1-1 0,-1 1 0,0-1 0,0 0 0,0 0 1,0 0-1,1 0 0,0 1 0,7-1-104,0 1 0,0-1-1,0-1 1,0 0 0,0 0 0,0 0 0,0-1 0,0-1 0,-1 0-1,1 0 1,11-6 0,-17 7 13,1 0 1,0-1-1,-1 1 0,1-1 0,-1 0 1,0 0-1,1 0 0,-2-1 1,1 1-1,0-1 0,-1 1 0,1-1 1,-1 0-1,0 0 0,-1 0 1,1 0-1,-1 0 0,1-1 0,-1 1 1,0 0-1,-1-1 0,1 1 1,-1 0-1,0-1 0,0-4 0,0 8 66,0 1 0,-1 0 0,1-1 0,0 1 0,0 0 0,0-1 0,0 1 0,0 0 0,0-1 0,-1 1 0,1 0 0,0 0-1,0-1 1,0 1 0,-1 0 0,1 0 0,0-1 0,0 1 0,-1 0 0,1 0 0,0 0 0,-1-1 0,1 1 0,0 0 0,-1 0-1,1 0 1,0 0 0,-1 0 0,1 0 0,0 0 0,-1-1 0,1 1 0,0 0 0,-1 0 0,1 0 0,0 1 0,-1-1-1,1 0 1,0 0 0,-1 0 0,1 0 0,0 0 0,-1 0 0,1 0 0,0 1 0,-1-1 0,1 0 0,0 0 0,0 0 0,-1 1-1,1-1 1,0 0 0,0 0 0,-1 1 0,1-1 0,0 0 0,0 0 0,0 1 0,0-1 0,-1 0 0,1 1 0,0-1 0,-17 21 303,15-15-188,0 1 0,0-1-1,0 1 1,1-1 0,0 1-1,0 0 1,1 0 0,0 0-1,0 0 1,1-1-1,1 12 1,-1-15-72,0 0 0,0 0 0,1-1 0,-1 1 0,1 0 0,-1-1 0,1 1 0,0-1 0,-1 0 0,1 1 0,1-1-1,-1 0 1,0 0 0,0 0 0,1-1 0,-1 1 0,1-1 0,0 1 0,-1-1 0,1 0 0,0 0 0,0 0 0,-1 0 0,1 0 0,0-1 0,0 1 0,0-1 0,5 0 0,0 0 0,-1-1 1,1 1 0,-1-1 0,1-1 0,-1 0 0,1 0 0,-1 0 0,0-1 0,0 0 0,0 0 0,0-1-1,0 0 1,-1 0 0,0 0 0,0-1 0,0 0 0,0 0 0,-1-1 0,0 0 0,0 0 0,0 0 0,-1 0-1,0-1 1,3-7 0,2-2-21,-1 0 0,-1-1-1,0 0 1,-1 0-1,-1-1 1,-1 0 0,0 0-1,-2 0 1,2-19-1,-4 26 0,0-39-2,0 49-6,0 0 1,1 0-1,-1 0 1,0 0-1,-1 0 1,1 0-1,0-1 0,0 1 1,0 0-1,-1 0 1,1 0-1,0 0 1,-1 0-1,1 0 1,-1 0-1,1 0 0,-1 0 1,0 0-1,1 1 1,-1-1-1,0 0 1,0 0-1,1 0 0,-1 1 1,0-1-1,0 0 1,0 1-1,0-1 1,0 1-1,0-1 0,0 1 1,-1-1-1,1 2-11,-1-1 0,1 1 0,0-1 0,0 1 0,0 0 0,0-1 0,-1 1 0,1 0 0,0 0 0,0 0 0,1 0 0,-1 0 0,0 0 0,0 0 0,0 0 0,1 0-1,-1 0 1,0 0 0,1 1 0,-1-1 0,1 0 0,0 0 0,-1 2 0,-9 35 43,9-31-19,-4 15 210,1 0-1,2 0 0,0 1 1,2 36-1,0-53-188,0 0 1,1 0-1,0 0 0,0-1 0,0 1 0,0 0 0,1-1 1,0 1-1,0-1 0,1 1 0,-1-1 0,1 0 1,0 0-1,1 0 0,-1-1 0,1 1 0,0-1 1,0 0-1,0 0 0,1 0 0,-1-1 0,1 1 0,5 2 1,-10-6-45,1 1 0,-1-1 0,1 0 0,0 1 0,-1-1 0,1 0 0,-1 0 0,1 1 0,-1-1 0,1 0 0,0 0 0,-1 0 0,1 0 0,-1 0 0,1 0 0,0 0 0,-1 0 0,1 0 0,-1 0 0,1 0 0,0 0 0,-1 0 0,1-1 0,-1 1 0,1 0 0,0 0 0,-1-1 0,1 1 0,-1 0 0,1-1 0,-1 1 0,1 0 0,-1-1 0,0 1 0,1-1 0,-1 1 0,1-1 0,-1 1 0,1-2 0,-1 0-36,1-1-1,-1 1 1,1-1-1,-1 0 1,0 0-1,0 1 1,0-1-1,0 0 1,-2-4-1,-18-59-411,16 57 422,-14-28 3,17 36 14,0-1 1,1 1-1,-1 0 1,0-1-1,0 1 0,0 0 1,0 0-1,0 0 0,0-1 1,-1 1-1,1 0 1,0 1-1,0-1 0,-1 0 1,1 0-1,0 0 0,-1 1 1,1-1-1,-3 0 1,4 4 7,1 0 0,-1-1 0,1 1 0,-1 0 0,1-1 0,0 1 0,0-1 1,0 1-1,0-1 0,1 1 0,2 3 0,4 3 26,1-1 0,0-1 0,0 1 0,1-1 0,-1-1 0,2 0 0,-1 0 0,1-1 0,-1 0 0,1-1 0,1 0 1,-1-1-1,1 0 0,-1-1 0,14 1 0,-16-1 1,1-1 1,-1 0 0,1-1-1,-1 0 1,1-1-1,0 0 1,-1 0 0,0-1-1,1 0 1,-1-1-1,0 0 1,0 0 0,0-1-1,-1 0 1,1 0-1,-1-1 1,0 0 0,15-13-1,-22 16-21,1 0 0,-1 0 0,1 1 0,-1-1-1,0 0 1,0 0 0,0 0 0,0-1 0,0 1 0,-1 0-1,1 0 1,-1 0 0,1-1 0,-1 1 0,0 0 0,0-1-1,0-3 1,0 6-8,0-1-1,0 1 0,0-1 0,0 1 1,0 0-1,-1-1 0,1 1 1,0-1-1,0 1 0,0-1 0,-1 1 1,1 0-1,0-1 0,-1 1 1,1 0-1,0-1 0,-1 1 0,1 0 1,0-1-1,-1 1 0,1 0 1,-1 0-1,1-1 0,-1 1 0,1 0 1,-1 0-1,1 0 0,-1-1 1,-1 2-4,1-1 0,-1 0 0,1 0 0,-1 1 0,1-1 0,-1 1 0,1-1 0,0 1 0,-1-1 0,1 1 0,0 0 0,-1 0 0,1 0 0,-2 1 0,-1 2 35,0 1 0,0 0-1,0 0 1,1 0 0,-1 0 0,1 0 0,0 0 0,1 1-1,0 0 1,-4 9 0,5-10 1,-1-1 0,1 1 0,0-1 0,0 1-1,1 0 1,-1 0 0,1-1 0,0 1 0,0 0 0,1 0 0,-1-1 0,1 1 0,0 0 0,2 6 0,-2-10-98,0 1 0,0-1 0,1 0 1,-1 1-1,0-1 0,0 0 0,1 0 1,-1 0-1,0 0 0,1 0 0,-1 0 1,1 0-1,0 0 0,-1 0 1,1-1-1,0 1 0,-1-1 0,1 1 1,0-1-1,-1 0 0,1 0 0,0 0 1,0 0-1,0 0 0,-1 0 0,1 0 1,0 0-1,0-1 0,1 0 1,-1 1-378,-1-1 0,1 1 1,-1-1-1,0 1 0,1-1 0,-1 0 1,0 0-1,1 0 0,-1 0 1,0 0-1,0 0 0,0 0 1,0 0-1,0 0 0,0 0 1,0-1-1,0 1 0,0 0 1,0-1-1,-1 1 0,1-2 1,5-21-7439</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44.889"/>
    </inkml:context>
    <inkml:brush xml:id="br0">
      <inkml:brushProperty name="width" value="0.025" units="cm"/>
      <inkml:brushProperty name="height" value="0.025" units="cm"/>
    </inkml:brush>
  </inkml:definitions>
  <inkml:trace contextRef="#ctx0" brushRef="#br0">21 1 10666,'0'0'13997,"-20"52"-13965,21-22-2402,7-2-3139,1-1-5349</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45.252"/>
    </inkml:context>
    <inkml:brush xml:id="br0">
      <inkml:brushProperty name="width" value="0.025" units="cm"/>
      <inkml:brushProperty name="height" value="0.025" units="cm"/>
    </inkml:brush>
  </inkml:definitions>
  <inkml:trace contextRef="#ctx0" brushRef="#br0">165 3 17424,'0'0'8003,"-11"-2"-6343,3 2-1469,1-1 0,-1 2 0,1-1-1,-1 1 1,1 0 0,-1 0 0,1 1 0,0 0 0,-13 5 0,16-5-76,0 0 0,-1 0 1,1 0-1,0 1 0,1 0 0,-1 0 1,0 0-1,1 0 0,0 1 0,-1-1 1,1 1-1,1 0 0,-1 0 1,0 0-1,1 0 0,0 0 0,0 0 1,0 1-1,1-1 0,-2 6 0,3-9-87,-1 1-1,1-1 0,0 0 0,-1 0 0,1 0 0,0 1 1,0-1-1,0 0 0,0 0 0,1 1 0,-1-1 1,0 0-1,0 0 0,1 0 0,-1 1 0,1-1 1,-1 0-1,1 0 0,-1 0 0,1 0 0,0 0 0,-1 0 1,1 0-1,0 0 0,0 0 0,0 0 0,0-1 1,1 2-1,1 0 6,0-1 0,0 0 0,1 0 0,-1 0 0,0 0 0,0 0 0,1-1 0,-1 1 0,0-1 0,7 0 1,2-1-309,0 0 0,0-1 0,0 0 0,0-1 1,18-7-1,12-12-1905,-32 15 1479,0 1-1,1 1 0,20-7 1,-31 12 749,1 0 0,-1 0 0,1 0 1,-1 0-1,0 0 0,1 0 0,-1 0 0,1 0 1,-1 1-1,0-1 0,1 0 0,-1 0 0,0 1 1,1-1-1,-1 0 0,0 0 0,1 1 0,-1-1 0,0 0 1,0 1-1,1-1 0,-1 0 0,0 1 0,0-1 1,0 0-1,0 1 0,1-1 0,-1 1 0,0-1 1,0 0-1,0 1 0,0-1 0,0 1 0,0-1 1,0 0-1,0 1 0,0 0 0,2 29 917,-2-26-855,0 0 0,0 0 0,0 1-1,1-1 1,-1 0 0,1 0 0,0 0 0,3 5 0,-2-7-51,1 0 0,0 0 1,0 0-1,0-1 0,0 1 1,0-1-1,0 0 0,1 0 1,-1 0-1,0 0 0,1-1 1,-1 1-1,0-1 0,1 0 1,-1 0-1,5 0 0,56-8 326,-36 0-1098,-1-1 0,0-1-1,-1-2 1,45-26 0,-69 45-8506</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45.658"/>
    </inkml:context>
    <inkml:brush xml:id="br0">
      <inkml:brushProperty name="width" value="0.025" units="cm"/>
      <inkml:brushProperty name="height" value="0.025" units="cm"/>
    </inkml:brush>
  </inkml:definitions>
  <inkml:trace contextRef="#ctx0" brushRef="#br0">78 260 18610,'0'0'5899,"-8"1"-3919,2 0-1651,1 0 0,0 0 0,0 1 0,0 0 0,0 0 0,0 0 0,-5 3-1,8-3-234,0-1 1,0 0-1,1 1 0,-1-1 0,1 1 0,-1 0 0,1-1 0,0 1 0,-1 0 0,1 0 0,0 0 0,0 0 0,0 0 0,0 0 0,1 0 0,-1 0 0,1 0 0,-1 0 0,1 1 1,0-1-1,0 0 0,-1 0 0,2 0 0,-1 1 0,0 1 0,1-2-83,0-1 1,0 1-1,1-1 1,-1 0-1,0 1 1,0-1-1,1 0 1,-1 0-1,1 0 1,-1 0-1,1 0 1,-1 0-1,1-1 1,0 1-1,-1 0 1,1-1-1,0 1 1,-1-1-1,1 0 1,0 0-1,0 1 1,-1-1-1,1 0 1,0-1-1,0 1 1,0 0-1,1-1 1,55-6-745,-48 3 175,0 0 0,0-1 0,0-1 0,0 1 0,-1-2 0,0 1 0,14-14 0,-18 16 465,0-1-1,0 0 1,0 0 0,-1-1-1,0 0 1,0 1 0,0-1-1,-1 0 1,1-1-1,-2 1 1,1-1 0,-1 1-1,2-10 1,-8 14 2048,-6 9-1469,-8 12-290,15-13-20,-1-1-1,1 2 1,1-1-1,-1 0 0,1 0 1,0 1-1,1-1 1,-1 1-1,1 0 1,1-1-1,-1 14 0,2-18-147,-1 1-1,1 0 1,-1-1-1,1 1 1,0-1-1,0 1 1,0-1-1,0 1 1,1-1-1,-1 0 1,1 1-1,-1-1 1,1 0-1,0 0 0,0 0 1,0 0-1,0-1 1,0 1-1,0 0 1,0-1-1,1 0 1,-1 1-1,0-1 1,1 0-1,-1 0 1,1 0-1,0-1 0,-1 1 1,1-1-1,0 1 1,4-1-1,5 1-42,0-1 1,0-1-1,0 0 0,0-1 0,0 0 0,0 0 0,-1-1 0,1-1 0,-1 0 0,0-1 0,0 0 1,-1 0-1,1-1 0,-1-1 0,-1 0 0,1 0 0,-1-1 0,0 0 0,8-10 0,-6 6-68,-1 1 0,0-1 0,-1-1 0,-1 0 0,0 0 0,0 0 0,-1-1 0,-1 0 0,0-1 1,-2 1-1,1-1 0,-2 0 0,0-1 0,2-22 0,-5 37 94,1 0 1,-1-1 0,0 1-1,0-1 1,0 1 0,0-1 0,-1 1-1,1 0 1,0-1 0,0 1 0,-1 0-1,1-1 1,-1 1 0,1 0-1,-1-1 1,0 1 0,0 0 0,1 0-1,-1 0 1,0-1 0,0 1 0,0 0-1,0 0 1,0 0 0,0 1-1,0-1 1,-1 0 0,1 0 0,0 1-1,0-1 1,-1 0 0,1 1 0,0-1-1,-1 1 1,1 0 0,-1 0-1,1-1 1,0 1 0,-1 0 0,1 0-1,-1 0 1,1 0 0,0 0-1,-1 1 1,1-1 0,-1 0 0,1 1-1,0-1 1,-2 2 0,-3-1 7,1 1 0,0 0 0,0 0 1,0 1-1,0-1 0,0 1 0,1 0 0,-1 1 1,1-1-1,0 1 0,-7 7 0,7-6 42,1 1-1,0-1 1,0 1-1,0-1 0,1 1 1,-1 0-1,1 0 1,1 0-1,-1 0 0,1 0 1,0 0-1,0 1 1,1-1-1,0 0 0,0 1 1,1-1-1,-1 0 1,1 0-1,3 8 1,-2-9-65,0 0 0,0 0 0,1 0 0,-1 0 1,1 0-1,1-1 0,-1 0 0,0 1 0,1-1 1,0-1-1,0 1 0,0 0 0,1-1 0,-1 0 1,1 0-1,0 0 0,0-1 0,0 1 1,0-1-1,0 0 0,0-1 0,6 2 0,58 6-2996,-23-10-3080,-8-5-6311</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47.362"/>
    </inkml:context>
    <inkml:brush xml:id="br0">
      <inkml:brushProperty name="width" value="0.025" units="cm"/>
      <inkml:brushProperty name="height" value="0.025" units="cm"/>
    </inkml:brush>
  </inkml:definitions>
  <inkml:trace contextRef="#ctx0" brushRef="#br0">39 1 18706,'0'0'7676,"-1"8"-6362,-12 34-243,6-25-768,2 0 0,-7 33 0,12-49-300,0-1 1,0 1-1,0-1 1,0 1-1,0-1 0,0 1 1,0-1-1,0 1 0,0-1 1,0 1-1,1-1 1,-1 1-1,0-1 0,0 1 1,0-1-1,1 1 0,-1-1 1,0 1-1,0-1 1,1 1-1,-1-1 0,1 0 1,-1 1-1,0-1 0,1 0 1,-1 1-1,1-1 1,-1 0-1,0 0 0,1 1 1,-1-1-1,1 0 0,0 0 1,22 0 155,22-15 42,-30 6-307,0-1 1,0-1-1,16-14 0,13-11 27,-44 36 102,0 0 0,0 0 0,0 0 0,1 0 0,-1 0 0,0-1 0,0 1-1,0 0 1,0 0 0,0 0 0,1 0 0,-1 0 0,0 0 0,0 0 0,0 0-1,0 0 1,1 0 0,-1 0 0,0 0 0,0 0 0,0 0 0,0 0-1,1 0 1,-1 0 0,0 0 0,0 0 0,0 1 0,0-1 0,0 0 0,1 0-1,-1 0 1,0 0 0,0 0 0,0 0 0,0 0 0,0 0 0,0 1 0,0-1-1,1 0 1,-1 0 0,0 0 0,0 0 0,0 0 0,0 0 0,0 1 0,0-1-1,0 0 1,0 0 0,0 0 0,0 0 0,0 1 0,2 14 603,-5 16 206,0-18-720,1-6-64,0 1 0,1-1 0,0 1 0,0-1 0,1 14 0,0-19-46,0-1-1,0 1 1,1-1 0,-1 0 0,1 1 0,-1-1 0,1 1 0,-1-1 0,1 0 0,0 0 0,0 1 0,0-1 0,-1 0 0,1 0 0,0 0 0,0 0 0,1 0 0,-1 0 0,0 0 0,0 0 0,0-1 0,1 1 0,-1 0 0,0-1-1,1 1 1,-1-1 0,0 1 0,1-1 0,-1 0 0,1 1 0,-1-1 0,1 0 0,-1 0 0,1 0 0,2 0 0,0-1-25,1 1-1,0-1 1,-1 0 0,1 0 0,0 0-1,-1 0 1,1-1 0,-1 0-1,0 0 1,1 0 0,-1 0 0,0-1-1,0 1 1,-1-1 0,1 0 0,0-1-1,4-5 1,-3 3-21,0 0 1,0-1-1,-1 0 1,0 0-1,0 0 1,-1 0-1,0 0 1,0-1-1,2-14 1,-5 30 62,-1-1 1,1 1-1,0 0 1,1-1-1,0 1 1,0-1-1,1 0 1,0 1-1,0-1 1,1 0-1,4 9 1,-6-13-41,0 0-1,0 0 1,1-1 0,-1 1-1,1 0 1,0-1 0,-1 1-1,1-1 1,0 0 0,1 0-1,-1 0 1,0 0 0,1 0-1,-1 0 1,1 0 0,-1-1-1,1 1 1,0-1 0,0 0-1,0 0 1,-1 0 0,1 0-1,0 0 1,0-1 0,0 1-1,0-1 1,1 0 0,-1 0-1,0 0 1,0 0 0,0-1-1,4 0 1,-5-1-557,0 1 0,0-1 0,0 1 0,0-1 0,0 0 1,0 0-1,-1 0 0,1 0 0,-1 0 0,1 0 0,-1-1 0,0 1 0,0 0 0,0-1 0,0 1 0,0-1 0,0 1 1,-1-1-1,1-4 0,0 4-633,7-29-8078</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47.705"/>
    </inkml:context>
    <inkml:brush xml:id="br0">
      <inkml:brushProperty name="width" value="0.025" units="cm"/>
      <inkml:brushProperty name="height" value="0.025" units="cm"/>
    </inkml:brush>
  </inkml:definitions>
  <inkml:trace contextRef="#ctx0" brushRef="#br0">21 1 1057,'0'0'28251,"-21"54"-27579,32-36-511,2 2-65,7-4-929,0-2-2466,1-4-2050,1-1-4132</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48.205"/>
    </inkml:context>
    <inkml:brush xml:id="br0">
      <inkml:brushProperty name="width" value="0.025" units="cm"/>
      <inkml:brushProperty name="height" value="0.025" units="cm"/>
    </inkml:brush>
  </inkml:definitions>
  <inkml:trace contextRef="#ctx0" brushRef="#br0">182 212 15887,'0'0'6657,"-10"2"-4356,-3 0-1876,1 1 1,0 1 0,1 0-1,-1 1 1,0 0 0,-20 13-1,27-15-293,1 0-1,-1 0 0,0 1 1,1-1-1,-1 1 0,1 0 0,0 1 1,1-1-1,-1 1 0,1 0 1,0-1-1,0 1 0,0 1 0,0-1 1,1 0-1,0 1 0,0-1 1,1 1-1,-2 8 0,3-13-119,0 1 0,0-1 0,0 0 0,0 1 0,0-1 0,1 1 0,-1-1 0,0 0 0,1 1 0,-1-1 0,1 0 0,-1 1 0,1-1-1,0 0 1,-1 0 0,1 0 0,0 0 0,0 1 0,0-1 0,0 0 0,0 0 0,0-1 0,0 1 0,0 0 0,0 0 0,2 0 0,1 1 4,0 0 0,1-1 0,-1 0 0,0 0 1,0 0-1,1 0 0,-1-1 0,8 0 0,1 0-111,1-1 0,-1-1 0,0 0 1,0-1-1,15-5 0,-12 1 0,0-1 0,0-1 0,-1 0 0,-1-1 0,0-1 0,0 0 0,-1-1 0,0 0 0,21-28 0,-24 28 113,0-2 0,-1 1 0,-1-1 0,-1 0 1,0-1-1,0 0 0,-1 0 0,-1 0 1,-1-1-1,0 1 0,1-19 0,-4 33 4,-1 0 0,0 0 0,0 0 0,1 0 0,-1 0 0,0 0 0,0 0 0,0 0 0,0 0 0,0 0 0,0 1 0,-1-1 0,1 0 0,0 0 0,0 0 0,-1 0 0,1 0 0,-1 0 0,1 0 0,-1 0 0,1 0 0,-1 1 0,1-1 0,-1 0 0,0 0 0,0 0-1,0 1-11,0 0 0,0 0 0,0 0 0,-1 1 0,1-1 0,0 0 0,0 1 0,0-1 0,0 0 0,0 1 0,0-1 0,0 1 0,0 0 0,1-1 0,-1 1 0,0 0 0,0 0 0,-1 1 0,-5 5-3,0 1 0,1 0-1,-1 1 1,-4 9 0,4-4 48,0 2 0,1-1-1,0 1 1,1 0 0,1 0 0,1 0 0,-3 31-1,5-42-40,1 0 0,0 0 1,0 0-1,0 0 0,1 0 0,-1 0 0,1 0 0,0 0 0,1 0 0,-1 0 0,1 0 0,0 0 0,0-1 0,1 1 0,-1-1 0,1 1 0,0-1 0,0 0 0,0 0 0,1-1 0,-1 1 0,1 0 0,0-1 0,0 0 0,0 0 0,1 0 1,-1-1-1,1 0 0,6 3 0,-1-2 0,-1-1 1,1 1-1,0-2 1,1 0 0,-1 0-1,0-1 1,0 0-1,0 0 1,0-1 0,1-1-1,-1 0 1,-1 0-1,1-1 1,0 0 0,-1-1-1,1 0 1,-1 0 0,0-1-1,0 0 1,-1-1-1,0 0 1,0 0 0,0-1-1,0 0 1,-1 0-1,6-9 1,-1 2-4,-1-1 0,0 0 0,-1 0 0,-1-1 1,-1 0-1,0-1 0,-1 1 0,-1-2 0,0 1 0,-1-1 0,-1 1 0,-1-1 0,2-34 0,-5 50-9,0 1 0,0-1 0,0 1 0,0-1 0,0 1 0,0-1-1,0 1 1,-1-1 0,1 1 0,0-1 0,-1 1 0,1 0-1,-1-1 1,0 1 0,1 0 0,-1-1 0,0 1 0,0 0 0,-2-2-1,2 2 1,0 1-1,0 0 0,0-1 0,0 1 0,0 0 0,0 0 1,0 0-1,0 0 0,0 0 0,0 0 0,0 0 0,0 0 1,0 0-1,1 0 0,-1 0 0,0 0 0,0 1 0,0-1 1,0 1-1,0-1 0,-2 1 0,-1 2-1,-1 0 0,1 0 0,-1 1 1,1-1-1,0 1 0,0 0 0,0 0 0,1 1 0,-4 4 1,0 4 26,0 1 0,0 0 1,2 0-1,-1 1 1,2 0-1,0 0 0,1 0 1,0 0-1,2 1 1,-1-1-1,2 0 0,0 1 1,1-1-1,4 24 1,-4-35-37,1 0 1,-1 0 0,1 0 0,0 0-1,0 0 1,0-1 0,1 1 0,-1-1 0,1 1-1,0-1 1,-1 0 0,2 0 0,-1 0-1,0 0 1,1-1 0,-1 1 0,1-1-1,-1 0 1,1 0 0,0-1 0,0 1 0,0-1-1,6 2 1,-9-3-30,-1 0 0,1-1 1,-1 1-1,1 0 0,-1 0 0,1-1 0,-1 1 1,0 0-1,1-1 0,-1 1 0,0 0 0,1-1 1,-1 1-1,0-1 0,1 1 0,-1-1 0,0 1 1,1-1-1,-1 1 0,0-1 0,0 1 0,0-1 1,0 1-1,0-1 0,1 1 0,-1-1 0,0 1 1,0-1-1,0 1 0,0-1 0,-1 1 0,1-1 1,0 1-1,0-1 0,0 1 0,0-1 0,0 1 1,-1-1-1,1 1 0,0-1 0,0 1 0,-1-1 1,1 1-1,-1-1 0,-12-24-802,-106-109 1667,121 133-749,0 1 0,0-1 1,-1 1-1,1-1 0,0 1 0,0 0 0,0-1 0,0 1 0,-1 0 0,1 0 0,0 1 0,3-1 0,38 6-8,68 6-1962,-35-14-3723,-24-6 111</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49.081"/>
    </inkml:context>
    <inkml:brush xml:id="br0">
      <inkml:brushProperty name="width" value="0.025" units="cm"/>
      <inkml:brushProperty name="height" value="0.025" units="cm"/>
    </inkml:brush>
  </inkml:definitions>
  <inkml:trace contextRef="#ctx0" brushRef="#br0">0 183 11339,'0'0'15038,"13"-12"-13981,8-7-593,43-29 0,-53 40-332,1 1 1,0 0-1,0 1 0,1 0 0,-1 1 0,1 0 1,18-3-1,-30 8-129,0-1 0,0 1 0,-1 0 0,1 0 0,0 0 0,0 0 0,-1-1 0,1 1 0,0 0 0,0 0 0,0 1 0,-1-1 0,1 0 0,0 0 1,0 0-1,-1 0 0,1 1 0,0-1 0,-1 0 0,1 1 0,0-1 0,-1 0 0,1 1 0,0-1 0,-1 1 0,1-1 0,-1 1 0,1-1 0,-1 1 0,1 0 0,-1-1 0,1 1 0,0 1 0,-1 0 7,0 0-1,0 0 1,0 0-1,0 0 1,0 0-1,0 0 1,0 1-1,-1-1 1,1 0-1,-1 0 1,0 0-1,0 2 1,-31 56 743,31-59-682,-17 25 367,11-17-326,1 1 0,-1-1 0,2 1 0,-1 0 1,2 1-1,-1-1 0,-4 17 0,9-26-105,0 0-1,0 0 1,0-1 0,0 1 0,0 0-1,1 0 1,-1 0 0,0 0-1,0 0 1,0-1 0,1 1 0,-1 0-1,1 0 1,-1-1 0,0 1-1,1 0 1,-1 0 0,1-1 0,0 1-1,-1-1 1,1 1 0,0 0-1,-1-1 1,1 1 0,0-1-1,-1 0 1,1 1 0,0-1 0,0 1-1,0-1 1,-1 0 0,1 0-1,0 0 1,0 1 0,0-1 0,0 0-1,-1 0 1,1 0 0,0 0-1,0 0 1,0 0 0,1-1 0,41-5 206,-30 2-230,1 0 0,-1-2 0,0 0-1,0 0 1,-1-1 0,0-1 0,0 0 0,-1 0 0,13-14 0,-17 16 8,-1 0 0,0 0 0,0-1 1,0 0-1,-1 0 0,0 0 0,-1-1 1,0 1-1,0-1 0,0 0 0,-1 0 0,0-1 1,-1 1-1,0-1 0,0 1 0,0-11 1,-18 54-46,14-30 76,0 1 0,1-1 0,0 1 0,0-1-1,1 1 1,-1 0 0,1 0 0,0-1 0,1 1-1,-1 0 1,1-1 0,0 1 0,3 6 0,-3-9-2,1-1 0,0 1 0,0 0 0,0-1 0,0 1 0,0-1 0,0 0 0,1 0 0,-1 0 0,1 0 0,-1 0 0,1 0 0,0-1 0,0 1 0,0-1 0,0 0 0,0 0 0,0 0 0,0 0 0,0 0 0,0-1 0,0 1 0,0-1 0,6 0 0,-1 0-19,1 0 0,0 0 0,-1-1 0,1 0 0,-1-1 0,1 0 0,-1 0-1,0-1 1,0 0 0,0 0 0,0-1 0,0 0 0,-1 0 0,0-1 0,1 0 0,-2 0-1,1 0 1,-1-1 0,0 0 0,0-1 0,0 1 0,-1-1 0,0 0 0,-1-1 0,1 1-1,-1-1 1,-1 0 0,1 0 0,2-13 0,-4 14-1,0 0 0,-1-1 0,0 0 0,-1 1 0,0-16 0,0 22 0,0 0 0,-1 0 0,1-1 0,0 1 0,0 0 0,-1 0 0,1-1 0,-1 1 0,1 0 0,-1 0 0,1 0 0,-1 0 0,0 0 0,1 0 0,-1 0 0,0 0 0,0 0 0,-1-1 0,1 2 0,0 0 0,0-1 0,0 1 0,0 0 0,0 0 0,0 0 0,0 0 0,-1 0 0,1 0 0,0 0 0,0 1 0,0-1 0,0 0 0,0 1 0,0-1 0,0 1 0,0-1 0,0 1 0,0-1 0,0 1 0,0-1 0,0 1 0,1 0 0,-1 0 0,-1 0 0,-3 5 3,1-1 0,-1 0 0,1 1-1,0 0 1,0 0 0,1 0 0,0 1 0,0-1 0,0 1-1,1 0 1,0-1 0,0 1 0,1 0 0,-1 8 0,1-11-12,0 0 0,0 1 0,1-1 0,0 0 0,0 1 0,0-1 0,0 0 1,1 0-1,0 1 0,0-1 0,0 0 0,0 0 0,0 0 0,1 0 0,0 0 0,0 0 0,0 0 1,0-1-1,1 1 0,-1-1 0,1 1 0,0-1 0,6 5 0,0-3-370,-1-1 0,1-1 1,0 1-1,1-1 0,-1-1 0,0 0 0,1 0 0,16 0 0,42-2-6247,-26-3-2866</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50.144"/>
    </inkml:context>
    <inkml:brush xml:id="br0">
      <inkml:brushProperty name="width" value="0.025" units="cm"/>
      <inkml:brushProperty name="height" value="0.025" units="cm"/>
    </inkml:brush>
  </inkml:definitions>
  <inkml:trace contextRef="#ctx0" brushRef="#br0">139 74 16496,'0'-4'614,"0"0"1,0 1 0,-1-1-1,1 1 1,-1-1 0,0 1-1,1-1 1,-2 1 0,1 0-1,0-1 1,-1 1 0,1 0 0,-1 0-1,0 0 1,-3-3 0,4 4-500,-1 1 0,1 0-1,-1 0 1,0 1 0,1-1 0,-1 0 0,0 0 0,0 1 0,1-1 0,-1 1 0,0 0 0,0-1 0,0 1 0,1 0 0,-1 0 0,0 0 0,0 0 0,0 1 0,0-1 0,0 0 0,1 1 0,-1-1 0,0 1 0,0 0 0,1-1 0,-1 1 0,1 0 0,-1 0 0,0 0 0,1 0 0,0 1 0,-3 1-1,-1 2-71,-1 0 0,1 1 0,0-1 0,0 1 0,1 1 0,-1-1 0,1 1 0,1-1 0,-1 1 0,1 0 0,1 0 0,-1 1 0,1-1 0,0 0 0,1 1 0,0-1 0,0 1 0,0 9 0,1-15-38,0-1 0,0 0 0,0 0-1,0 1 1,1-1 0,-1 0 0,0 1 0,0-1-1,1 0 1,-1 0 0,1 1 0,0-1 0,-1 0-1,1 0 1,0 0 0,-1 0 0,1 0 0,0 0-1,0 0 1,0 0 0,0 0 0,0 0 0,0-1-1,0 1 1,0 0 0,2 0 0,0 0 8,0 0 1,0 0-1,0 0 0,1-1 1,-1 1-1,0-1 0,0 0 0,1 0 1,-1 0-1,5-1 0,0-1-47,0 1-1,0-1 0,0-1 0,0 1 0,0-1 0,0-1 1,-1 1-1,8-6 0,-8 3-15,0 0 0,-1 0 0,0-1 1,0 0-1,-1 0 0,1 0 0,-2 0 0,7-14 0,-13 60-40,-1-23 90,1-5 37,0 0-1,1 0 1,0 0-1,1 16 0,0-25-27,1 0-1,-1 0 0,0 0 0,0-1 0,1 1 1,-1 0-1,1 0 0,-1 0 0,1-1 1,0 1-1,0 0 0,0-1 0,0 1 0,0-1 1,0 1-1,0-1 0,0 1 0,1-1 0,-1 0 1,1 0-1,-1 0 0,1 0 0,-1 0 1,1 0-1,-1 0 0,1 0 0,0 0 0,0-1 1,-1 1-1,1-1 0,0 1 0,3-1 0,2 1-13,0-2 0,-1 1 0,1-1-1,0 0 1,-1 0 0,1 0-1,-1-1 1,0 0 0,0-1-1,1 1 1,-1-1 0,-1-1-1,1 1 1,0-1 0,6-5-1,-9 6-16,0 1 0,0-1 0,0 0 1,0 0-1,-1 0 0,1 0 0,-1-1 0,0 1 0,0 0 0,0-1 0,0 0 0,-1 0 0,0 1 0,1-1 0,-1 0 0,-1 0 0,1 0 0,0 0 0,-1 0 0,0 0 0,0 0 0,0 0 0,-1 0 0,1 0 0,-1 0 0,-2-8 1,1 10 26,1-1 0,-1 1 1,0-1-1,0 1 0,0 0 1,0 0-1,-1 0 0,1 0 1,0 0-1,-1 0 0,1 1 1,-1-1-1,0 1 0,1 0 1,-1 0-1,0 0 0,0 0 1,0 0-1,0 0 0,0 1 1,0 0-1,0-1 0,0 1 1,0 0-1,-5 1 0,62 3 163,-35-2 92,0 0 0,-1-1 0,1-1 0,20-3 0,-34 2-625,0 0-1,-1 0 1,1-1 0,0 1-1,-1-1 1,1 0 0,-1 0-1,7-5 1,-9 5-312,1-1 1,0 1-1,-1-1 0,1 1 0,-1-1 1,0 0-1,0 0 0,0 0 0,0 0 1,-1 0-1,1-1 0,1-5 0,5-16-6780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00.845"/>
    </inkml:context>
    <inkml:brush xml:id="br0">
      <inkml:brushProperty name="width" value="0.025" units="cm"/>
      <inkml:brushProperty name="height" value="0.025" units="cm"/>
    </inkml:brush>
  </inkml:definitions>
  <inkml:trace contextRef="#ctx0" brushRef="#br0">3032 82 14414,'-9'-5'656,"-16"-7"-329,0 0 0,-1 2 1,0 2-1,0 0 0,-1 1 0,0 2 0,-46-4 0,-213 4-1863,178 6 1203,-46 3 599,1 7 1,-163 33 0,-291 109 2936,481-111-2828,2 5 0,2 6-1,3 6 1,2 4-1,-119 87 1,201-125-334,2 1 0,1 1 0,1 2 0,-41 50 0,60-64-3,2 0 0,-1 1 0,2 0 0,0 0 0,1 1 0,1 1 0,0-1 0,1 1 0,1 0 0,1 0 0,1 1 0,-3 30 0,6-24-54,1 0 0,2 0-1,0 0 1,1 0 0,2 0 0,0-1-1,2 0 1,0 0 0,2-1 0,1 0 0,0-1-1,2 0 1,0-1 0,2 0 0,0-1-1,33 33 1,-19-26-37,0-1-1,2-2 0,1 0 1,1-3-1,0 0 1,2-3-1,0 0 1,1-3-1,1-1 1,44 12-1,12-6 61,0-3 0,0-4 0,106 0 0,286-25 78,-264-5 63,-1-9 1,252-65-1,-337 55-62,-2-5 0,-3-6 0,-1-5 0,196-112 0,-246 116-47,-2-3-1,116-101 1,-160 121-19,-1 0-1,-1-2 1,-2-2-1,-2 0 1,-1-2-1,-2-1 1,30-62-1,-46 81 10,0 0 0,-2-1 0,0 0 0,-1 0 0,-1-1 0,-1 1 0,0-1 0,-2 0 0,-1-26 0,-2 32 43,0 1 1,0 0 0,-2-1 0,1 1 0,-2 1 0,0-1 0,-1 1 0,0 0 0,-1 0-1,0 0 1,-1 1 0,0 0 0,-1 1 0,-11-11 0,1 3 66,-2 1 0,1 0 0,-2 2 0,-1 1 0,0 0 0,-47-20 0,30 18 61,-1 3 0,0 1 0,-74-12 0,-4 11 152,-2 5 0,-131 7 0,98 8-117,-222 38-1,-145 64-324,187-12-1993,8 28-4744,181-61 731</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50.501"/>
    </inkml:context>
    <inkml:brush xml:id="br0">
      <inkml:brushProperty name="width" value="0.025" units="cm"/>
      <inkml:brushProperty name="height" value="0.025" units="cm"/>
    </inkml:brush>
  </inkml:definitions>
  <inkml:trace contextRef="#ctx0" brushRef="#br0">42 1 7944,'0'0'15705,"-3"10"-13260,-6 18-1110,2 0-1,0 1 1,2 0-1,-2 57 1,7-83-1394,1 0 1,-1-1-1,1 1 0,0-1 0,0 1 1,0-1-1,0 0 0,0 1 0,0-1 1,1 0-1,-1 0 0,1 0 1,-1 0-1,1 0 0,0 0 0,0 0 1,0 0-1,0-1 0,0 1 1,0-1-1,1 0 0,-1 1 0,0-1 1,1 0-1,4 1 0,9 3-630,-1-1-1,1-1 0,22 2 1,12 4-525,-46-9 1161,-1 1 0,0 1 0,0-1-1,0 0 1,0 1 0,0 0-1,0-1 1,0 1 0,-1 0-1,1 1 1,-1-1 0,1 0 0,2 5-1,-3-5 162,-1-1-1,-1 1 1,1 0-1,0 0 1,0 0-1,-1 0 1,1 0-1,-1 0 1,1 0-1,-1 0 1,0 0-1,0 0 1,0 0-1,0 0 1,0 0-1,-1 0 1,0 3-1,0 0 137,-1 0 0,-1 0-1,1 0 1,-1-1 0,0 1-1,0 0 1,0-1 0,0 0-1,-1 0 1,0 0 0,0 0-1,0-1 1,0 1 0,-1-1-1,-5 3 1,-1 1-207,0-2 1,0 1-1,-1-2 0,1 1 1,-1-2-1,0 1 1,-1-2-1,1 1 0,0-2 1,-19 1-1,30-2-152,0 0-1,0 0 1,0 0-1,0 0 1,0-1-1,0 1 1,0 0-1,0 0 1,0-1-1,0 1 1,0-1-1,0 1 1,1 0-1,-1-1 1,0 0-1,0 1 1,1-1-1,-1 1 1,0-1-1,1 0 1,-1 0-1,0 1 1,1-1-1,-1 0 1,1 0-1,-1 0 1,1 0-1,0 0 1,-1-1-1,-3-32-7128,4 10-1169</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50.982"/>
    </inkml:context>
    <inkml:brush xml:id="br0">
      <inkml:brushProperty name="width" value="0.025" units="cm"/>
      <inkml:brushProperty name="height" value="0.025" units="cm"/>
    </inkml:brush>
  </inkml:definitions>
  <inkml:trace contextRef="#ctx0" brushRef="#br0">13 145 13389,'0'0'4874,"10"0"-769,2 0-3077,0-1 0,0 0 0,0-1 0,-1 0 0,23-8 0,-31 9-903,0 0-1,0 0 1,-1 0-1,1 0 0,0-1 1,0 1-1,-1-1 1,1 0-1,-1 1 1,1-1-1,-1 0 1,0-1-1,0 1 0,0 0 1,0-1-1,0 1 1,-1-1-1,1 1 1,-1-1-1,1 0 0,-1 0 1,0 0-1,0 0 1,0 0-1,-1 0 1,1 0-1,-1 0 0,0 0 1,1 0-1,-1 0 1,-1 0-1,1 0 1,-1-3-1,0 4-124,0 0 0,1 0 0,-1 1 0,-1-1 0,1 1 0,0-1 0,0 1 0,-1 0 0,1-1 0,0 1 0,-1 0 0,1 0 0,-1 0 0,0 0 0,1 0 0,-1 0 0,0 0 0,0 1 0,1-1 0,-1 1 0,0-1 0,0 1 0,0 0 0,0-1 0,0 1 0,0 0 0,1 0 0,-1 1 0,0-1 0,-3 1 0,0-1 0,0 0 0,-1 1 0,1 0 0,0 0 0,0 0 0,0 1 0,-1 0 0,1 0 0,-8 4 0,8-1 0,0 0 0,0 0 0,1 0 0,-1 1 0,1-1 0,0 1 0,1 0 0,-1 0 0,1 1 0,0-1 0,1 1 0,0-1 0,0 1 0,-1 8 0,2-13 0,0 1 0,1 0 0,0 0 0,-1 0 0,1 0 0,0 0 0,1-1 0,-1 1 0,0 0 0,1 0 0,0 0 0,-1 0 0,1-1 0,0 1 0,0 0 0,1-1 0,-1 1 0,1-1 0,-1 1 0,1-1 0,0 0 0,0 0 0,-1 0 0,2 0 0,-1 0 0,0 0 0,0 0 0,1-1 0,-1 1 0,1-1 0,-1 0 0,1 1 0,0-1 0,-1 0 0,6 1 0,3 0 0,1-1 0,-1 0 0,0-1 0,0 0 0,1 0 0,-1-1 0,0-1 0,0 0 0,0 0 0,0-1 0,0-1 0,16-6 0,-20 7 0,0-1 0,0 1 0,-1-1 0,1 0 0,-1-1 0,0 1 0,0-1 0,0 0 0,-1-1 0,0 0 0,0 0 0,0 0 0,-1 0 0,0 0 0,0-1 0,-1 0 0,1 0 0,-1 0 0,2-11 0,-5 2-124,-8 17-155,-11 20-172,15-14 445,1 0 0,0 1-1,1-1 1,0 1 0,0 0 0,0 0 0,1 0 0,0 0 0,1 0 0,0 0-1,0 0 1,2 15 0,-1-20-50,-1 0 0,1-1 0,0 1-1,0 0 1,0-1 0,0 1 0,1 0 0,-1-1-1,1 0 1,-1 1 0,1-1 0,0 0 0,0 0-1,0 0 1,0 0 0,0 0 0,0 0 0,1-1-1,-1 1 1,1-1 0,-1 0 0,1 1 0,-1-1-1,1 0 1,0-1 0,0 1 0,-1 0 0,1-1-1,0 1 1,0-1 0,0 0 0,0 0 0,-1 0-1,1-1 1,0 1 0,0 0 0,0-1 0,-1 0 0,4-1-1,2-1-439,-1 1 0,0-2-1,0 1 1,0-1-1,0 0 1,-1 0 0,1-1-1,-1 0 1,0 0-1,9-10 1,52-68-5140,-56 69 4417,22-35-3276,-2-1-1490</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51.670"/>
    </inkml:context>
    <inkml:brush xml:id="br0">
      <inkml:brushProperty name="width" value="0.025" units="cm"/>
      <inkml:brushProperty name="height" value="0.025" units="cm"/>
    </inkml:brush>
  </inkml:definitions>
  <inkml:trace contextRef="#ctx0" brushRef="#br0">101 0 15791,'0'0'2402,"-8"11"-234,-4 5-1658,2 0 0,0 1 0,0 0 0,2 0 0,0 1 0,1 0 0,1 1 1,-6 31-1,8-24-101,-1 53-1,5-71-303,0 1 1,1 0-1,0-1 0,0 1 0,1-1 0,0 1 0,1-1 0,0 0 0,7 15 0,-9-22-72,-1 0 1,0-1-1,0 1 1,1 0-1,-1 0 1,1 0-1,-1 0 1,1-1-1,-1 1 1,1 0-1,-1-1 0,1 1 1,-1 0-1,1-1 1,0 1-1,0 0 1,-1-1-1,1 1 1,0-1-1,0 0 0,-1 1 1,1-1-1,0 0 1,0 1-1,0-1 1,0 0-1,0 0 1,0 0-1,-1 1 0,1-1 1,0 0-1,0 0 1,0-1-1,0 1 1,0 0-1,0 0 1,0 0-1,0 0 0,-1-1 1,1 1-1,0-1 1,0 1-1,0 0 1,-1-1-1,1 1 1,0-1-1,0 0 0,-1 1 1,1-1-1,0 1 1,-1-1-1,1 0 1,-1 0-1,1 1 1,-1-1-1,1 0 0,-1 0 1,0 0-1,1 0 1,-1 1-1,0-1 1,0 0-1,1-1 1,2-6-83,0 1 0,0-1 0,-1 0 0,0 0 0,2-13 0,-3 10-220,-1 1 0,0-1 0,0 1 1,-4-21-1,4 29 261,-1 0 1,1 0 0,-1 0-1,1 1 1,-1-1 0,0 0 0,0 1-1,0-1 1,0 0 0,0 1-1,0-1 1,0 1 0,0-1 0,0 1-1,-1 0 1,1-1 0,-1 1-1,1 0 1,-1 0 0,1 0 0,-1 0-1,0 0 1,1 1 0,-1-1-1,0 0 1,0 1 0,0-1 0,1 1-1,-1 0 1,0-1 0,0 1-1,0 0 1,0 0 0,0 0 0,-2 1-1,4-1 30,-1 0 0,1 0 0,-1 1 0,1-1 0,-1 0 0,1 0 0,-1 1 0,1-1 0,-1 0 0,1 1 0,-1-1 0,1 0 0,-1 1 0,1-1 0,-1 1 0,1-1 0,0 1 0,-1-1 0,1 1 0,0-1 0,0 1 0,-1-1 0,1 1 0,0-1 0,0 1 0,0-1 1,0 1-1,-1 0 0,1-1 0,0 1 0,0-1 0,0 1 0,0 0 0,0-1 0,1 1 0,-1-1 0,0 1 0,0-1 0,0 1 0,0-1 0,1 1 0,-1 0 0,1 0 0,-1 1 31,1 0 0,0 0 0,-1-1 1,1 1-1,0 0 0,0 0 0,1 0 0,-1-1 1,0 1-1,0-1 0,1 1 0,1 1 0,6 1 31,-1 0 0,1-1 0,0 0-1,0 0 1,0-1 0,0 0-1,0-1 1,1 0 0,-1-1 0,0 1-1,1-2 1,11-1 0,-8 1-58,0-1 0,0-1 0,-1 0 0,1 0 1,-1-2-1,1 1 0,-1-1 0,13-9 0,-16 8 22,0-1-1,0 0 0,-1 0 0,13-15 1,-19 20-7,-1 0 0,1 0 1,0 0-1,0 0 0,-1 0 1,0-1-1,1 1 1,-1 0-1,0-1 0,0 1 1,0-1-1,0 1 0,-1-1 1,1 0-1,-1 1 1,1-1-1,-1 0 0,0 0 1,0 1-1,0-1 0,0 0 1,-1 1-1,1-1 1,-2-4-1,1 6-39,0 0 1,0 0-1,1 0 1,-1 1-1,0-1 1,0 0-1,0 1 0,0-1 1,0 1-1,0-1 1,0 1-1,0-1 1,0 1-1,0 0 0,0 0 1,0-1-1,0 1 1,0 0-1,0 0 1,-1 0-1,1 0 1,0 0-1,0 0 0,0 0 1,0 1-1,0-1 1,0 0-1,0 1 1,0-1-1,0 1 0,0-1 1,0 1-1,-1 0 1,-32 21-1,30-17 30,-1 0-1,0 0 1,1 1-1,0-1 1,0 1-1,1 0 1,0 0-1,0 0 1,0 1-1,1-1 1,0 1-1,0-1 1,0 1-1,1 0 1,0-1-1,0 1 1,1 0-1,0 0 1,1 7-1,0-11-17,0-1-1,0 0 1,1 0-1,-1 1 0,1-1 1,-1 0-1,1-1 1,0 1-1,0 0 1,0 0-1,0-1 0,0 1 1,0-1-1,1 0 1,-1 1-1,0-1 0,1 0 1,-1-1-1,1 1 1,-1 0-1,1-1 1,-1 1-1,1-1 0,-1 0 1,1 1-1,-1-1 1,1-1-1,4 0 1,4 1-70,-1 0 0,1-2 0,-1 1 0,0-1 0,20-7 0,-14 3 8,0-1 0,0-1 0,-1-1 0,0 0-1,0-1 1,15-13 0,-36 30 116,0 1 0,0 0 0,1 1 0,0-1 0,0 1 0,1 0 0,0 1 0,0-1 0,1 0 0,1 1 0,0 0 0,0 0 0,1 0 0,-1 11 0,2-19-68,0 0 0,1 0 0,-1 0 0,1 0 0,-1-1 0,1 1 0,-1 0 0,1 0 0,0 0 0,0-1 0,0 1 0,0 0 0,0-1 0,0 1 0,1-1 0,-1 1 0,0-1 0,1 0 0,-1 1 0,1-1 0,-1 0 0,1 0 0,0 0 0,0 0 0,-1 0 0,1-1 0,0 1 0,0 0 0,0-1 0,0 1 0,0-1 0,0 0 0,0 0 0,0 0 0,0 0 0,2 0 0,3 0 0,0 0 0,0 0 0,0-1 0,0 0 0,-1-1 0,1 1 0,0-1 0,0 0 0,7-4 0,38-30-325,-42 28 179,1 0 1,0 1-1,18-10 0,-29 17 134,0 0-1,1 0 0,-1 0 0,0-1 0,0 1 0,1 0 0,-1 0 0,0 0 0,0 0 0,1 0 0,-1 0 0,0 0 0,1 0 0,-1 0 0,0 0 0,0 0 0,1 0 0,-1 0 0,0 0 0,0 0 0,1 1 0,-1-1 0,0 0 0,0 0 0,1 0 0,-1 0 0,0 0 0,0 1 0,0-1 0,1 0 0,-1 0 0,0 0 0,0 0 0,0 1 0,0-1 0,1 0 0,-1 0 0,0 1 0,0-1 0,0 0 0,0 1 0,2 15-241,-7 20-579,4-35 698,-3 25-2454,3-10-2701,1-6-5232</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54.852"/>
    </inkml:context>
    <inkml:brush xml:id="br0">
      <inkml:brushProperty name="width" value="0.025" units="cm"/>
      <inkml:brushProperty name="height" value="0.025" units="cm"/>
    </inkml:brush>
  </inkml:definitions>
  <inkml:trace contextRef="#ctx0" brushRef="#br0">112 219 9513,'-12'1'699,"-88"3"3326,116-18 1314,15-6-5163,23-2 685,1 2 1,0 2-1,97-18 0,178-8 515,537 6-1061,-847 36-263,-23-1 96,-33-3-50,-40 5-1674,26 3-5026,35-2-445</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56.411"/>
    </inkml:context>
    <inkml:brush xml:id="br0">
      <inkml:brushProperty name="width" value="0.025" units="cm"/>
      <inkml:brushProperty name="height" value="0.025" units="cm"/>
    </inkml:brush>
  </inkml:definitions>
  <inkml:trace contextRef="#ctx0" brushRef="#br0">10503 5090 12268,'0'0'672,"-9"6"-437,6-4-270,-8 7 483,0-1 1,-1 0 0,0 0 0,0-1-1,0-1 1,-1 0 0,0-1 0,-1 0 0,-13 2-1,-554 104 2363,-49 6-2264,485-105-509,0-5-1,-206-19 1,-292-62 13,389 40-23,-155-13-11,-580-96-40,861 115 114,1-7 0,1-4 0,3-6 0,1-6 0,-178-102 0,113 34 49,-151-83-34,294 181-108,-1 1 0,0 3 1,-2 1-1,0 2 1,-1 3-1,-52-6 0,2 9 48,0 5 0,0 4 0,-101 13 0,-292 63 131,127-16 188,163-35 522,-384 0-1,520-31-861,0-3 0,1-2 0,1-3 0,0-3 0,1-3 0,-109-48 0,53 10-14,3-6 0,-148-105 0,157 91-119,4-4 0,3-5 0,-119-133 0,154 146-41,4-4-1,3-2 0,4-3 1,4-2-1,-47-106 1,36 40 138,7-2 0,6-2 1,8-1-1,6-3 0,7-1 1,7 0-1,6-2 0,11-166 1,8 209 23,5 0 0,5 1 1,5 1-1,6 0 0,4 2 1,5 2-1,85-179 0,-79 212 66,68-93-1,-74 121-3376,1 0-3511,-33 45 691</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3:56.737"/>
    </inkml:context>
    <inkml:brush xml:id="br0">
      <inkml:brushProperty name="width" value="0.025" units="cm"/>
      <inkml:brushProperty name="height" value="0.025" units="cm"/>
    </inkml:brush>
  </inkml:definitions>
  <inkml:trace contextRef="#ctx0" brushRef="#br0">8 735 15246,'-1'-3'-18,"-1"0"0,1-1-1,0 1 1,1 0-1,-1 0 1,1-1-1,-1 1 1,1 0 0,0-1-1,0 1 1,0 0-1,1-1 1,-1 1 0,1 0-1,0-1 1,0 1-1,0 0 1,0 0-1,0 0 1,4-5 0,2-3 10,1 0 0,1 1 1,0 0-1,11-10 1,-8 8 36,82-75 168,4 3-1,3 5 1,4 5-1,122-66 1,-177 112-181,84-34 1,-116 55-22,1 1 0,0 0 0,0 1 0,1 2 0,-1 0 1,1 1-1,0 0 0,22 3 0,-38-1-8,0 0 0,1 1 0,-1 0-1,0 0 1,0 0 0,0 1 0,0-1 0,0 1 0,0 0 0,0 0 0,0 0-1,-1 1 1,1-1 0,-1 1 0,0 0 0,0 0 0,0 0 0,0 0 0,0 1-1,0-1 1,-1 1 0,0 0 0,0-1 0,0 1 0,0 0 0,0 0-1,1 9 1,1 6 12,0 1-1,-2 0 1,0 0 0,-3 36-1,1-48 25,-2 44-249,-3 0 0,-12 55 0,-2-10-3452</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4:18.627"/>
    </inkml:context>
    <inkml:brush xml:id="br0">
      <inkml:brushProperty name="width" value="0.025" units="cm"/>
      <inkml:brushProperty name="height" value="0.025" units="cm"/>
    </inkml:brush>
  </inkml:definitions>
  <inkml:trace contextRef="#ctx0" brushRef="#br0">320 1 13068,'0'0'4031,"-4"8"-2526,-31 67 711,-34 102 0,35-65-1207,-31 185 1,38-95-205,-2 296 0,44 271 1859,-11-676-2163,-5-1-1,-3 1 1,-26 140-1,23-186-507,-4 21-285,-4-31-2644,11-35-1175,1-8-2930</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4:19.389"/>
    </inkml:context>
    <inkml:brush xml:id="br0">
      <inkml:brushProperty name="width" value="0.025" units="cm"/>
      <inkml:brushProperty name="height" value="0.025" units="cm"/>
    </inkml:brush>
  </inkml:definitions>
  <inkml:trace contextRef="#ctx0" brushRef="#br0">0 222 19154,'0'0'1522,"6"8"-1394,-4-5-120,1 1 1,0-1-1,0 0 1,0-1-1,0 1 1,0 0 0,1-1-1,-1 0 1,1 1-1,-1-1 1,1-1-1,0 1 1,0-1-1,0 1 1,0-1 0,0 0-1,4 0 1,13 2 158,-1-2 0,33-1 0,-15-1 43,606-34 600,-1-52-809,-128 17 279,695 2 5990,-1068 74-6232,0 7-1,269 60 0,-386-67-153,99 18-633,-109-22 648,0-1 0,0 0-1,0-1 1,0-1-1,0 0 1,18-4-1,-29 4 2,-1 0 0,0 0 0,1 0-1,-1-1 1,0 1 0,0-1-1,0 0 1,0 0 0,0 0-1,0 0 1,-1-1 0,1 1 0,-1-1-1,0 0 1,1 1 0,-1-1-1,0 0 1,-1 0 0,1 0 0,2-6-1,-2 3-791,0 0 0,-1 0 1,1 0-1,-1 0 0,-1 0 0,1-11 0,-1-9-4553</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4:19.717"/>
    </inkml:context>
    <inkml:brush xml:id="br0">
      <inkml:brushProperty name="width" value="0.025" units="cm"/>
      <inkml:brushProperty name="height" value="0.025" units="cm"/>
    </inkml:brush>
  </inkml:definitions>
  <inkml:trace contextRef="#ctx0" brushRef="#br0">6 0 19603,'0'0'7420,"13"8"-6966,40 16-472,0-2 1,2-3-1,0-1 1,1-4-1,0-1 0,93 7 1,-148-20 35,1 0 0,-1 0-1,1 0 1,-1 0 0,1 0 0,-1 1 0,1-1-1,-1 0 1,1 1 0,-1-1 0,0 1 0,1-1-1,-1 1 1,1 0 0,-1 0 0,0-1 0,0 1-1,0 0 1,1 0 0,0 2 0,-1-2 29,-1 0 0,0 0 0,0 0 0,0 0 0,0 0 0,-1 0 0,1 0 0,0 0-1,0 0 1,-1 0 0,1 0 0,0 0 0,-1 0 0,1 0 0,-1 0 0,1-1 0,-1 1 0,1 0 0,-1 0 0,0 0 0,1-1 0,-3 2 0,-7 8 461,-2-1 0,0 0 1,-14 8-1,19-12-429,-109 67 1119,44-30-1731,2 4 0,-80 69 1,119-84-5933,20-13-6700</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4:20.483"/>
    </inkml:context>
    <inkml:brush xml:id="br0">
      <inkml:brushProperty name="width" value="0.025" units="cm"/>
      <inkml:brushProperty name="height" value="0.025" units="cm"/>
    </inkml:brush>
  </inkml:definitions>
  <inkml:trace contextRef="#ctx0" brushRef="#br0">0 966 14350,'9'-6'3171,"35"-33"-1334,0-2 1,-3-2 0,60-80-1,-32 37-1281,-64 81-529,238-295 648,-177 212-567,81-144 0,-147 232-92,0 0 1,0 0-1,0 0 0,0 0 0,0 0 1,0 0-1,0 0 0,0 0 1,0 0-1,1 1 0,-1-1 0,0 0 1,0 0-1,0 0 0,0 0 1,0 0-1,0 0 0,1 0 1,-1 0-1,0 0 0,0 0 0,0 0 1,0 0-1,0 0 0,0 0 1,1 0-1,-1 0 0,0 0 1,0 0-1,0 0 0,0 0 0,0 0 1,0 0-1,0 0 0,1 0 1,-1 0-1,0-1 0,0 1 0,0 0 1,0 0-1,0 0 0,0 0 1,0 0-1,0 0 0,1 0 1,-1 0-1,0 0 0,0-1 0,0 1 1,0 0-1,0 0 0,0 0 1,0 0-1,0 0 0,0 0 1,0-1-1,0 1 0,0 0 0,0 19 255,-5 30-259,-2 3 95,2 0 1,2 72 0,4-101-99,1-1 0,0 0 0,2 1 0,1-2 1,0 1-1,2 0 0,0-1 0,13 25 0,-14-36-371,0-1 0,0 0 0,1 0 0,0 0 0,1-1 0,15 14 0,-16-16-1375,1-1 0,0 0 0,-1 0 0,1-1 0,11 5 0,15 1-12052</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33:00.870"/>
    </inkml:context>
    <inkml:brush xml:id="br0">
      <inkml:brushProperty name="width" value="0.025" units="cm"/>
      <inkml:brushProperty name="height" value="0.025" units="cm"/>
    </inkml:brush>
  </inkml:definitions>
  <inkml:trace contextRef="#ctx0" brushRef="#br0">1 893 3619,'0'0'2066,"9"-9"-1430,10-10-199,1 1 1,1 1 0,35-22 0,117-58-20,3 7 0,239-84 0,-38 19-1265,-99 37 552,-176 82 1191,2 5-1,1 4 1,1 5 0,142-11 0,-212 29-770,1 1 0,-1 2 1,1 2-1,-1 1 0,0 2 1,1 1-1,-2 2 0,63 21 1,312 125 433,-347-130-254,-2 2-1,-1 3 0,-1 2 1,96 68-1,21 42 298,-167-133-457,1-1-1,0 0 1,1-1 0,-1 0-1,16 4 1,12 6-86,-37-14-47,0-1-1,-1 1 1,1-1-1,0 1 1,0-1-1,0 1 1,0-1-1,0 1 1,-1 0-1,1 0 1,0-1-1,-1 1 1,1 0-1,0 0 1,-1 0-1,1 0 1,-1 0-1,1 0 1,-1-1-1,0 1 1,1 0-1,-1 0 1,0 0-1,0 1 1,0-1-1,1 0 1,-1 0-1,0 0 1,-1 0-1,1 0 1,0 0-1,0 0 1,0 0-1,0 0 1,-1 0-1,1 0 1,-1 0-1,1 0 1,-1 0-1,1 0 1,-1-1-1,1 1 1,-1 0-1,0 0 1,1 0-1,-1-1 1,0 1-1,0 0 0,1-1 1,-2 2-1,-30 20-847,13-17-3205,3-5-882</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4:21.387"/>
    </inkml:context>
    <inkml:brush xml:id="br0">
      <inkml:brushProperty name="width" value="0.025" units="cm"/>
      <inkml:brushProperty name="height" value="0.025" units="cm"/>
    </inkml:brush>
  </inkml:definitions>
  <inkml:trace contextRef="#ctx0" brushRef="#br0">34 0 16784,'0'0'7207,"1"15"-6588,-6 68 174,-18 95-1,22-173-817,-1 5 78,1 0 1,0 0 0,0 1 0,1-1 0,0 0-1,2 15 1,-1-23-29,-1 0 0,1 0 0,0 0 0,0 0 0,0 0 0,0 0 0,0-1 0,0 1 0,1 0 0,-1-1 0,1 1 0,-1-1 0,1 1 0,-1-1 0,1 0 0,0 1 0,0-1 0,-1 0 0,1 0 0,0 0 0,0-1 0,0 1 0,0 0 0,0-1 0,0 1 0,0-1 0,1 0 0,-1 0 0,0 0 0,0 0 0,0 0 0,0 0 0,0 0 0,0-1 0,0 1 0,3-2 0,7 0 8,-1-1 0,0-1-1,0 0 1,0 0 0,0-1-1,-1 0 1,0-1 0,0 0-1,10-9 1,32-30-2116,-11-2-3901,-24 22-663,-7 0-3746</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4:21.734"/>
    </inkml:context>
    <inkml:brush xml:id="br0">
      <inkml:brushProperty name="width" value="0.025" units="cm"/>
      <inkml:brushProperty name="height" value="0.025" units="cm"/>
    </inkml:brush>
  </inkml:definitions>
  <inkml:trace contextRef="#ctx0" brushRef="#br0">43 25 15086,'-6'10'1938,"4"-6"-1791,-24 52 2382,25-51-2326,-1-1 0,1 1 0,0 0 0,0 0 1,0 0-1,0 0 0,1 0 0,0 0 0,0 0 1,0 0-1,1-1 0,1 9 0,0-11-183,-1 0 0,0 0 1,1 0-1,-1 0 0,1 0 0,0-1 0,-1 1 0,1 0 1,0-1-1,0 0 0,0 1 0,0-1 0,0 0 0,0 0 1,0 0-1,1 0 0,-1-1 0,0 1 0,0-1 0,1 1 0,-1-1 1,0 0-1,1 0 0,-1 0 0,0 0 0,1 0 0,2-1 1,1 1 78,-1 0 0,1-1 0,0 0 0,0 0 0,-1-1 0,1 1 0,-1-1 1,1 0-1,-1-1 0,5-2 0,-5 1 217,0 0-1,0-1 1,0 1 0,-1-1-1,0 0 1,0 0-1,0 0 1,0 0 0,-1-1-1,0 1 1,0-1 0,0 0-1,-1 0 1,0 0 0,0 0-1,-1-1 1,1 1-1,-1 0 1,-1-1 0,1 1-1,-1-1 1,0 1 0,-2-11-1,1 15-324,1 1 0,-1-1 0,0 0 0,0 1 1,0-1-1,0 0 0,0 1 0,0-1 0,-1 1 0,1 0 0,0-1 0,-1 1 0,1 0 0,-1 0 0,0 0 0,1 0 0,-1 0 1,0 0-1,1 0 0,-1 1 0,0-1 0,0 1 0,0-1 0,0 1 0,1 0 0,-1 0 0,0-1 0,0 1 0,0 1 0,0-1 0,0 0 1,0 0-1,0 1 0,1-1 0,-1 1 0,0-1 0,0 1 0,1 0 0,-1 0 0,0 0 0,1 0 0,-1 0 0,0 0 0,1 0 0,0 0 1,-1 1-1,1-1 0,0 1 0,0-1 0,-1 1 0,1-1 0,0 1 0,1 0 0,-1-1 0,0 1 0,0 0 0,0 2 0,1-3-183,-1 1-1,1 0 0,-1-1 0,1 1 0,0 0 0,0 0 1,0-1-1,0 1 0,0 0 0,0 0 0,0-1 1,1 1-1,-1 0 0,1-1 0,-1 1 0,1 0 1,-1-1-1,1 1 0,0-1 0,0 1 0,0-1 0,0 1 1,0-1-1,0 0 0,2 2 0,-1-2-322,0 0-1,1 0 1,-1 0 0,1 0-1,-1 0 1,0-1-1,1 1 1,-1-1-1,1 0 1,-1 0 0,1 0-1,-1 0 1,1 0-1,0 0 1,-1-1-1,0 1 1,4-2 0,25-10-5678</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4:22.138"/>
    </inkml:context>
    <inkml:brush xml:id="br0">
      <inkml:brushProperty name="width" value="0.025" units="cm"/>
      <inkml:brushProperty name="height" value="0.025" units="cm"/>
    </inkml:brush>
  </inkml:definitions>
  <inkml:trace contextRef="#ctx0" brushRef="#br0">79 1 15695,'0'0'8285,"-8"5"-7831,3-2-437,0 0-1,1 1 1,-1-1 0,1 1 0,0 0-1,0 0 1,1 1 0,-1-1 0,1 1 0,0-1-1,0 1 1,1 0 0,-1 0 0,1 1-1,0-1 1,0 0 0,1 1 0,0-1 0,0 1-1,-1 6 1,1-2-8,-1 4-13,0 0 1,1 1-1,0-1 0,1 1 1,3 18-1,-3-30 6,1 0 1,-1 0-1,1-1 0,0 1 1,0 0-1,0-1 0,0 1 0,1-1 1,-1 1-1,1-1 0,-1 0 0,1 1 1,0-1-1,0 0 0,0 0 0,0 0 1,0 0-1,0-1 0,1 1 0,-1-1 1,0 1-1,1-1 0,0 0 1,-1 0-1,1 0 0,0 0 0,-1 0 1,1-1-1,0 1 0,0-1 0,0 0 1,-1 0-1,6 0 0,57-14 553,-64 16-539,0 0-1,1 0 0,-1 0 1,0 1-1,0-1 1,-1 0-1,1 1 0,0-1 1,-1 0-1,0 1 0,1-1 1,-1 4-1,2 5 63,-2-9-77,1 0 0,0 0-1,-1 0 1,1 0 0,0 0 0,0 0 0,0 0-1,0 0 1,1-1 0,-1 1 0,0-1 0,1 1-1,-1-1 1,1 1 0,-1-1 0,1 0 0,0 1 0,0-1-1,0 0 1,-1 0 0,5 1 0,-2-1 5,0-1 0,0 1 0,0-1 0,0 0 0,0 0 0,0 0 0,0 0 0,0-1 1,0 0-1,7-1 0,6-4 23,-1-1 1,1 0-1,27-18 1,-44 25-30,14-9 12,-11 7-10,0-1 0,0 1-1,1 0 1,-1 0 0,1 0 0,-1 1 0,1-1-1,0 1 1,0 0 0,6-1 0,-8 46 1332,-2-43-1318,0 1 0,0-1 0,0 0 0,0 1-1,0-1 1,0 0 0,1 1 0,-1-1-1,0 0 1,1 0 0,-1 1 0,0-1-1,1 0 1,0 0 0,-1 0 0,1 0 0,0 1-1,-1-1 1,1 0 0,0 0 0,0 0-1,0-1 1,0 1 0,0 0 0,0 0-1,0 0 1,0-1 0,0 1 0,1-1 0,-1 1-1,0-1 1,0 1 0,1-1 0,-1 0-1,0 1 1,0-1 0,1 0 0,-1 0 0,0 0-1,3 0 1,5-2 93,-1 0 0,0-1-1,0 0 1,0 0 0,12-8 0,-15 8-566,1 1 1,-1-1 0,1 1-1,0-1 1,-1 2 0,10-3-1,-9 6-3424,-4 7-2092</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4:22.907"/>
    </inkml:context>
    <inkml:brush xml:id="br0">
      <inkml:brushProperty name="width" value="0.025" units="cm"/>
      <inkml:brushProperty name="height" value="0.025" units="cm"/>
    </inkml:brush>
  </inkml:definitions>
  <inkml:trace contextRef="#ctx0" brushRef="#br0">281 0 17809,'0'0'3945,"-4"8"-2301,-53 99 892,-138 195 0,176-276-2101,14-16-907,13-15-2502,16-21 142,0-1 1,-2-2-1,-1 0 1,19-35-1,-6 7-2639</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4:23.233"/>
    </inkml:context>
    <inkml:brush xml:id="br0">
      <inkml:brushProperty name="width" value="0.025" units="cm"/>
      <inkml:brushProperty name="height" value="0.025" units="cm"/>
    </inkml:brush>
  </inkml:definitions>
  <inkml:trace contextRef="#ctx0" brushRef="#br0">144 0 8616,'0'0'6438,"0"9"-5594,0 34 369,-10 71 1,-1 33-823,18 6-978</inkml:trace>
  <inkml:trace contextRef="#ctx0" brushRef="#br0" timeOffset="1">48 317 11435,'0'0'6662,"-41"-64"-4260,35 53-63,6 8 255,9 3-2626,11 0 32,4 6 0,6-1 32,3 3-32,-1-5-1569,-1-2-2499,-5-1-3620</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4:25.025"/>
    </inkml:context>
    <inkml:brush xml:id="br0">
      <inkml:brushProperty name="width" value="0.025" units="cm"/>
      <inkml:brushProperty name="height" value="0.025" units="cm"/>
    </inkml:brush>
  </inkml:definitions>
  <inkml:trace contextRef="#ctx0" brushRef="#br0">63 284 16848,'0'0'6342,"-3"8"-4522,-10 29-1109,1 0 0,2 0 0,2 1 0,1 0 0,-3 63 0,15-101 1016,4-12-945,7-12-232,-4-3-498,-2-1 1,-1 0-1,-1 0 1,-1-1-1,3-36 1,-10 67-149,-1 0 0,1 1 1,1-1-1,-1 0 0,0 0 0,0 1 1,1-1-1,0 0 0,-1 0 1,1 0-1,0 0 0,0 0 1,0 0-1,0 0 0,0 0 1,0 0-1,1 0 0,-1 0 1,1-1-1,-1 1 0,1-1 0,0 1 1,0-1-1,-1 0 0,1 1 1,0-1-1,0 0 0,0 0 1,3 0-1,-1 1 10,0 0 0,1 0 0,-1-1 0,1 0 1,0 0-1,-1 0 0,1-1 0,0 0 0,-1 0 0,1 0 0,0 0 0,0 0 0,7-3 0,-3-1 114,0 0 1,0-1-1,-1 0 0,1 0 0,-1-1 0,0 0 0,-1-1 0,0 1 0,0-2 0,0 1 0,9-13 0,-5 4 77,0 0 0,-1-1 0,-1 1 0,0-2 0,7-20 0,-13 27-34,0 0-1,-1 0 1,0-1 0,0 1 0,-1-1 0,-1-13 0,0 24-73,0 1 0,0-1 0,1 0 1,-1 1-1,0-1 0,0 1 0,0-1 0,-1 0 0,1 1 0,0-1 0,0 1 0,0-1 1,0 1-1,0-1 0,-1 1 0,1-1 0,0 0 0,-1 1 0,1-1 0,0 1 1,-1 0-1,1-1 0,0 1 0,-1-1 0,1 1 0,-1 0 0,1-1 0,-1 1 0,1 0 1,-1-1-1,1 1 0,-1 0 0,1 0 0,-1-1 0,1 1 0,-1 0 0,0 0 0,1 0 1,-1 0-1,1 0 0,-1 0 0,0 0 0,1 0 0,-1 0 0,1 0 0,-1 0 1,1 0-1,-1 0 0,0 1 0,1-1 0,-1 0 0,1 0 0,-1 1 0,1-1 0,-1 0 1,1 1-1,-1-1 0,0 1 0,-2 1-20,0 0 0,-1 0-1,1 1 1,0-1 0,0 1 0,1 0 0,-6 5 0,-5 14 19,0 1 0,1 0 1,1 0-1,1 1 0,2 1 1,0-1-1,2 1 0,0 1 1,-3 46-1,9-69 15,-1-1-1,1 1 0,0-1 1,1 1-1,-1-1 1,0 1-1,1-1 1,-1 1-1,1-1 1,0 0-1,0 1 0,0-1 1,0 0-1,0 0 1,0 1-1,1-1 1,-1 0-1,1 0 0,-1 0 1,1-1-1,0 1 1,0 0-1,0-1 1,0 1-1,0-1 1,0 0-1,4 2 0,-2-1 13,1-1-1,-1 0 1,1 0-1,0 0 1,0 0-1,-1-1 1,1 0-1,0 0 1,0 0-1,-1-1 1,1 0-1,0 0 1,0 0-1,5-2 1,-6 1 13,0 0-1,0 0 1,0 0 0,-1-1 0,1 1-1,-1-1 1,1 0 0,-1 0 0,0-1 0,0 1-1,0-1 1,0 1 0,3-8 0,-4 9 4,-1-1-1,1 0 1,-1 0 0,0 0 0,0 0 0,0 0-1,0 0 1,0 0 0,0-1 0,-1 1 0,0 0-1,0 0 1,0 0 0,0-1 0,0 1 0,0 0-1,-1 0 1,0 0 0,0 0 0,-1-4 0,2 6-45,0 1 0,0-1-1,0 1 1,-1-1 0,1 1 0,0 0 0,0-1 0,0 1 0,-1 0 0,1-1-1,0 1 1,0 0 0,-1-1 0,1 1 0,0 0 0,-1-1 0,1 1 0,0 0 0,-1 0-1,1-1 1,0 1 0,-1 0 0,1 0 0,-1 0 0,1 0 0,-1-1 0,1 1-1,0 0 1,-1 0 0,1 0 0,-1 0 0,1 0 0,-1 0 0,1 0 0,0 0 0,-1 0-1,1 0 1,-1 1 0,1-1 0,-1 0 0,1 0 0,0 0 0,-1 0 0,1 1-1,0-1 1,-1 0 0,1 0 0,-1 1 0,1-1 0,0 0 0,0 1 0,-1-1 0,1 0-1,0 1 1,0-1 0,-1 0 0,1 1 0,0-1 0,0 1 0,-1 0 0,-9 27-461,10-27 457,0 1-1,-1-1 0,1 1 0,0-1 0,0 1 0,0-1 0,1 1 0,-1-1 1,0 1-1,0-1 0,1 0 0,-1 1 0,1-1 0,-1 1 0,1-1 1,0 0-1,0 1 0,-1-1 0,1 0 0,0 0 0,0 0 0,0 0 1,0 0-1,0 0 0,1 0 0,-1 0 0,0 0 0,0 0 0,1-1 0,-1 1 1,0 0-1,1-1 0,-1 1 0,1-1 0,-1 0 0,0 1 0,1-1 1,-1 0-1,1 0 0,-1 0 0,1 0 0,-1 0 0,1 0 0,-1 0 1,1-1-1,-1 1 0,1 0 0,1-2 0,3 1 31,-1-1-1,1 0 1,-1 0-1,0 0 1,0-1-1,0 0 1,0 0-1,0 0 1,0 0-1,-1-1 1,8-8-1,-1-2 91,-7 11-91,-1-1 0,1 0 1,-1 0-1,0 0 1,0 0-1,-1-1 0,1 1 1,-1-1-1,0 0 1,0 0-1,-1 1 0,1-1 1,0-7-1,-2 12-19,0-1 0,-1 1-1,1 0 1,0-1-1,-1 1 1,1 0 0,0 0-1,0-1 1,-1 1 0,1 0-1,0 0 1,-1 0 0,1 0-1,-1-1 1,1 1-1,0 0 1,-1 0 0,1 0-1,0 0 1,-1 0 0,1 0-1,-1 0 1,1 0 0,0 0-1,-1 0 1,1 0-1,-1 0 1,1 0 0,0 0-1,-1 1 1,1-1 0,0 0-1,-1 0 1,1 0-1,0 0 1,-1 1 0,1-1-1,0 0 1,-1 0 0,1 1-1,0-1 1,-1 1 0,-18 10 81,18-11-45,-2 2-24,1-1-1,-1 1 0,1 0 1,0 0-1,0 0 0,0 0 1,0 0-1,0 0 0,1 1 1,-1-1-1,0 1 0,1-1 1,0 1-1,0-1 0,0 1 0,0 0 1,0 0-1,0-1 0,0 6 1,-4 57-53,5-61 41,1-3 1,0 0 1,0 0-1,0 1 1,-1-1-1,1 0 1,0 0-1,0 0 0,0 0 1,1 0-1,-1-1 1,0 1-1,0 0 0,0 0 1,1-1-1,-1 1 1,0-1-1,1 1 1,-1-1-1,1 0 0,-1 1 1,0-1-1,1 0 1,-1 0-1,1 0 0,-1 0 1,0 0-1,1 0 1,1-1-1,45-1 117,-41 0-109,-1 0 1,1 0-1,-1-1 1,0 0-1,0 0 1,0-1-1,0 1 1,-1-1-1,1 0 0,-1-1 1,0 0-1,0 0 1,7-10-1,-3 4 6,0 0 0,-1-1 0,-1-1 0,0 1 0,9-23-1,-15 34-9,-1-1-1,1 0 0,0 1 0,-1-1 0,1 0 0,-1 1 0,1-1 0,-1 0 0,0 0 1,0 0-1,0 1 0,0-1 0,0 0 0,0 0 0,-1 1 0,1-1 0,-1 0 0,0-2 1,0 3-9,1 0 1,-1 1 0,0-1 0,0 1 0,1 0-1,-1-1 1,0 1 0,0-1 0,0 1-1,1 0 1,-1 0 0,0-1 0,0 1 0,0 0-1,0 0 1,0 0 0,1 0 0,-1 0 0,0 0-1,0 0 1,0 0 0,0 1 0,0-1 0,1 0-1,-3 1 1,-2 1-11,-1 0 1,1 1-1,-1 0 0,1 0 1,0 0-1,0 1 0,0-1 1,0 1-1,-5 7 0,-2 3 43,0 1 0,2 0 0,0 1 0,-12 25 0,19-35-11,1 0-1,-1 0 1,1 0-1,1 0 1,-1 0 0,1 0-1,0 0 1,0 1-1,1-1 1,0 0-1,0 1 1,1-1 0,-1 0-1,1 0 1,1 1-1,-1-1 1,4 7 0,-5-11-19,1 0 0,0 0 1,0-1-1,0 1 0,0 0 1,1-1-1,-1 1 0,0-1 1,1 1-1,-1-1 0,1 0 1,-1 1-1,1-1 0,0 0 1,-1 0-1,1 0 0,0 0 1,0 0-1,0-1 0,-1 1 1,1-1-1,0 1 0,0-1 1,0 0-1,0 1 0,0-1 1,0 0-1,0 0 0,0 0 1,0-1-1,0 1 0,0 0 1,0-1-1,0 0 0,0 1 1,0-1-1,0 0 0,-1 0 1,1 0-1,2-1 0,4-3 5,0 0 0,0 0 0,0-1 0,-1 0-1,0 0 1,0 0 0,7-11 0,-2 3-6,-1-2 0,0 0 0,-1 0 0,0-1 0,-2 0 0,0 0 0,10-34 0,-39 104-231,15-39 155,-1-1-1,2 1 1,0 0 0,1 0 0,-4 22-1,8-34 55,-1 0 1,1 0-1,0 0 0,-1 0 0,1 0 0,0 0 0,0 0 0,1 0 0,-1 0 0,0 0 0,1 0 1,-1 0-1,1 0 0,-1 0 0,1 0 0,0 0 0,0 0 0,0-1 0,0 1 0,0 0 1,1-1-1,-1 1 0,0-1 0,1 1 0,-1-1 0,1 1 0,3 1 0,-2-2 18,-1-1-1,1 0 0,0 0 1,0 0-1,0 0 0,-1 0 1,1-1-1,0 1 0,0-1 1,-1 0-1,1 0 0,0 0 1,-1 0-1,1 0 1,-1 0-1,1-1 0,-1 1 1,0-1-1,0 0 0,0 1 1,3-4-1,19-17 38,0-1-1,-2-2 1,-1 0 0,-1-1 0,29-49-1,-19 22-111,-3-2-1,24-67 0,-34 62-107,-19 55-16,-6 11 76,-7 11-7,5-2 146,1 1 0,0 0 0,2 0 0,0 1 0,0 0 0,2 0 0,0 0 0,-3 23 0,4-6 27,1 0 1,1 0 0,5 51 0,-2-72 16,0 0 0,2-1 0,-1 0 0,1 1 0,1-1 0,0 0 0,10 18 0,-32-63-380,1 0 0,2-2 0,2 0 0,1 0 0,1-1 0,-8-57 0,18 92 386,1-1 0,0 1 0,-1 0 0,1 0 0,0-1 0,0 1 1,0 0-1,0-1 0,0 1 0,0 0 0,0-1 0,0 1 0,1 0 1,-1 0-1,0-1 0,1 1 0,-1 0 0,1 0 0,0 0 0,-1-1 1,1 1-1,0 0 0,-1 0 0,1 0 0,0 0 0,0 0 0,0 0 1,0 1-1,0-1 0,1-1 0,2 2-35,-1-1-1,1 1 1,-1-1 0,1 1 0,-1 0-1,1 0 1,-1 1 0,1-1 0,-1 1-1,1 0 1,3 1 0,3 1-73,0 1 0,1 0 1,-1 1-1,12 7 0,-1-1-3535,1-1-5560</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4:25.370"/>
    </inkml:context>
    <inkml:brush xml:id="br0">
      <inkml:brushProperty name="width" value="0.025" units="cm"/>
      <inkml:brushProperty name="height" value="0.025" units="cm"/>
    </inkml:brush>
  </inkml:definitions>
  <inkml:trace contextRef="#ctx0" brushRef="#br0">8 15 24439,'-7'0'5157,"12"0"-5381,8-1-3460,-3-12-4580</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4:25.999"/>
    </inkml:context>
    <inkml:brush xml:id="br0">
      <inkml:brushProperty name="width" value="0.025" units="cm"/>
      <inkml:brushProperty name="height" value="0.025" units="cm"/>
    </inkml:brush>
  </inkml:definitions>
  <inkml:trace contextRef="#ctx0" brushRef="#br0">1 2292 15855,'0'0'2963,"10"-10"-2392,193-168 1731,505-440-2629,61-60-8689,-519 445 10583,-7-5 4297,-197 192-4796,9-12-91,4 2 0,2 2-1,71-47 1,-129 99-1378,24-13 1165,-17 12-2737,0 2-3298</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4:26.576"/>
    </inkml:context>
    <inkml:brush xml:id="br0">
      <inkml:brushProperty name="width" value="0.025" units="cm"/>
      <inkml:brushProperty name="height" value="0.025" units="cm"/>
    </inkml:brush>
  </inkml:definitions>
  <inkml:trace contextRef="#ctx0" brushRef="#br0">271 1 18962,'0'0'5189,"-65"78"-5157,32-24 32,-4 5 0,-2 0-64,5-2 0,3-9 0,8-8-64,14-14-192,9-16-1666,18-10-1217,16-23-1313,7-18-3428</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4:26.918"/>
    </inkml:context>
    <inkml:brush xml:id="br0">
      <inkml:brushProperty name="width" value="0.025" units="cm"/>
      <inkml:brushProperty name="height" value="0.025" units="cm"/>
    </inkml:brush>
  </inkml:definitions>
  <inkml:trace contextRef="#ctx0" brushRef="#br0">166 1 12908,'0'0'5061,"-58"60"-4581,41-21-159,6 9-33,4 3-64,4-2-96,3 1-64,0-5-32,5-9 0,5-6-1569,-1-7-769,-2-5 0,-5-5-129,-2-7-1536</inkml:trace>
  <inkml:trace contextRef="#ctx0" brushRef="#br0" timeOffset="1">1 271 13581,'0'0'3395,"57"-2"-2850,-12 2-417,5 0-96,3 0-1954,-1-2-6630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33:01.709"/>
    </inkml:context>
    <inkml:brush xml:id="br0">
      <inkml:brushProperty name="width" value="0.025" units="cm"/>
      <inkml:brushProperty name="height" value="0.025" units="cm"/>
    </inkml:brush>
  </inkml:definitions>
  <inkml:trace contextRef="#ctx0" brushRef="#br0">28 0 10314,'1'4'420,"1"0"1,-1 0-1,1 0 1,0 0 0,0-1-1,1 1 1,-1-1-1,1 1 1,-1-1-1,6 4 1,11 18 1412,-15-16-1666,0-1 0,-1 1 0,0 0 1,0 1-1,-1-1 0,0 1 0,-1-1 0,0 1 0,0-1 0,-1 1 0,-2 18 0,-3 2 241,-1 1-1,-13 38 0,11-41-255,7-24 299,1-7-194,7-19-140,10-34-146,-14 48 25,6-15-8,-1 0 0,-1-1 1,-1 0-1,-1 0 0,3-37 0,-8 61-105,-18 41 69,5-9 447,3 2 0,0-1 0,-8 67 0,18-105-762,-1 0 1,1 0-1,-1 0 0,0 0 1,0 0-1,0 0 1,-1 0-1,0 0 0,-3-6 1,4 9-312,-1-1 1,0 1 0,1-1-1,-1 1 1,0 0-1,0 0 1,-1 0-1,1 0 1,0 0 0,-1 0-1,-2-1 1,-13-5-6176</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4:27.667"/>
    </inkml:context>
    <inkml:brush xml:id="br0">
      <inkml:brushProperty name="width" value="0.025" units="cm"/>
      <inkml:brushProperty name="height" value="0.025" units="cm"/>
    </inkml:brush>
  </inkml:definitions>
  <inkml:trace contextRef="#ctx0" brushRef="#br0">1 0 17617,'0'0'859,"7"10"-667,62 80-138,121 121-1,342 354 38,-422-437 1891,4-6 0,249 205 1,-175-193-1524,-110-82-404,-3 3 0,102 96 0,-142-111 90,-33-37-230,0-1-1,-1 0 1,1 1-1,-1 0 1,1-1-1,-1 1 1,0 0 0,0-1-1,0 1 1,0 0-1,-1 0 1,1 0-1,-1 0 1,1 6-1,-6-8-2967,-13-6-2819</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4:28.227"/>
    </inkml:context>
    <inkml:brush xml:id="br0">
      <inkml:brushProperty name="width" value="0.025" units="cm"/>
      <inkml:brushProperty name="height" value="0.025" units="cm"/>
    </inkml:brush>
  </inkml:definitions>
  <inkml:trace contextRef="#ctx0" brushRef="#br0">20 1 21909,'0'0'2850,"-7"81"-2529,5-30-161,-1 7-128,-2 4 0,4 1 32,-1-6-384,2-10-577,0-15-1057,5-15-1345,5-17-1378,2-13 1090,-3-23-2883</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4:28.631"/>
    </inkml:context>
    <inkml:brush xml:id="br0">
      <inkml:brushProperty name="width" value="0.025" units="cm"/>
      <inkml:brushProperty name="height" value="0.025" units="cm"/>
    </inkml:brush>
  </inkml:definitions>
  <inkml:trace contextRef="#ctx0" brushRef="#br0">0 153 9353,'0'0'1431,"3"11"-631,12 29 1017,32 68-1,-36-87-1160,1 0-1,0-1 0,2-1 0,0 0 1,22 22-1,-34-39-553,0 0 0,0 0 1,0 0-1,0 0 0,0-1 1,0 1-1,1-1 0,-1 0 0,0 1 1,1-1-1,-1 0 0,1-1 1,-1 1-1,1 0 0,-1-1 1,1 1-1,0-1 0,-1 0 0,1 0 1,0 0-1,-1 0 0,5-1 1,-3 0 130,0-1 0,-1 0 0,1 0-1,-1 0 1,0 0 0,0 0 0,0-1 0,0 1 0,0-1 0,0 0 0,-1 0 0,1 0 0,3-6 0,4-9 503,-1 0 0,0 0 0,-1-1 0,9-33 0,-9 18-542,-1 1-1,-1-1 1,-2 0 0,-2-1-1,-1 1 1,-4-46 0,2 75-994,0-11 1428,0 11-3585</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4:29.266"/>
    </inkml:context>
    <inkml:brush xml:id="br0">
      <inkml:brushProperty name="width" value="0.025" units="cm"/>
      <inkml:brushProperty name="height" value="0.025" units="cm"/>
    </inkml:brush>
  </inkml:definitions>
  <inkml:trace contextRef="#ctx0" brushRef="#br0">0 137 12812,'0'0'6086,"58"-32"-5830,13 17 96,12-4 385,19 1-385,8 2-255,2 2-610,-4 5-1953,-9 1-1954,-11 3-1890</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4:29.610"/>
    </inkml:context>
    <inkml:brush xml:id="br0">
      <inkml:brushProperty name="width" value="0.025" units="cm"/>
      <inkml:brushProperty name="height" value="0.025" units="cm"/>
    </inkml:brush>
  </inkml:definitions>
  <inkml:trace contextRef="#ctx0" brushRef="#br0">0 55 12332,'10'0'411,"135"11"-1705,-13 1 898,-45-11 6837,-69-4-6315,0 0 0,0-1 1,0-1-1,27-12 0,22-5-522,41 0-3213,-94 19 828</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4:30.049"/>
    </inkml:context>
    <inkml:brush xml:id="br0">
      <inkml:brushProperty name="width" value="0.025" units="cm"/>
      <inkml:brushProperty name="height" value="0.025" units="cm"/>
    </inkml:brush>
  </inkml:definitions>
  <inkml:trace contextRef="#ctx0" brushRef="#br0">18 0 7431,'0'0'10154,"-13"64"-9674,9-24-224,4 9-31,0 6-129,0 7-32,8 1-128,-1 0-2851,-3-3-4708</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4:30.404"/>
    </inkml:context>
    <inkml:brush xml:id="br0">
      <inkml:brushProperty name="width" value="0.025" units="cm"/>
      <inkml:brushProperty name="height" value="0.025" units="cm"/>
    </inkml:brush>
  </inkml:definitions>
  <inkml:trace contextRef="#ctx0" brushRef="#br0">4 0 4420,'-2'56'1332,"1"-30"831,0 1 0,6 39 0,-5-66-2078,0 0-1,0 0 1,0 1 0,0-1 0,0 0-1,0 0 1,0 1 0,0-1 0,0 0-1,1 0 1,-1 0 0,0 1 0,0-1 0,0 0-1,0 0 1,1 0 0,-1 1 0,0-1-1,0 0 1,0 0 0,1 0 0,-1 0-1,0 0 1,0 1 0,1-1 0,-1 0-1,0 0 1,0 0 0,1 0 0,-1 0-1,0 0 1,0 0 0,1 0 0,-1 0-1,0 0 1,0 0 0,1 0 0,-1 0-1,0 0 1,1 0 0,-1 0 0,0-1-1,0 1 1,0 0 0,1 0 0,-1 0-1,0 0 1,1-1 0,16-10 1579,-1 3-1502,-15 10-158,-1 0-1,1 1 1,0-1 0,-1 0-1,1 1 1,-1-1-1,0 1 1,1-1 0,-1 0-1,-1 1 1,1-1 0,-1 4-1,1-1 14,0 17-10,0 6 13,0-10-2828</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4:37.223"/>
    </inkml:context>
    <inkml:brush xml:id="br0">
      <inkml:brushProperty name="width" value="0.025" units="cm"/>
      <inkml:brushProperty name="height" value="0.025" units="cm"/>
    </inkml:brush>
  </inkml:definitions>
  <inkml:trace contextRef="#ctx0" brushRef="#br0">11 178 10442,'-1'-11'3027,"-1"-3"-2197,-1-1 92,1 1 1,1-1-1,0 1 1,1-1 0,0 0-1,1 1 1,5-25-1,-6 39-885,0-1 0,0 1 0,0-1-1,0 1 1,0-1 0,0 1 0,1-1 0,-1 1-1,0-1 1,0 1 0,1-1 0,-1 1 0,0-1-1,0 1 1,1-1 0,-1 1 0,1 0 0,-1-1-1,0 1 1,1 0 0,-1-1 0,1 1-1,-1 0 1,1-1 0,-1 1 0,1 0 0,-1 0-1,1 0 1,-1 0 0,1-1 0,-1 1 0,1 0-1,0 0 1,9 16 245,0 29-224,7 171 278,-17-215-330,0 1 1,0-1-1,0 1 0,1-1 0,-1 1 0,0-1 0,1 1 0,-1-1 1,1 0-1,-1 1 0,1-1 0,0 0 0,0 1 0,0-1 0,-1 0 1,1 0-1,0 0 0,0 0 0,0 0 0,1 0 0,0 1 0,-1-2 9,0 0-1,0 0 0,0 1 0,1-2 1,-1 1-1,0 0 0,0 0 1,0 0-1,0 0 0,0-1 0,0 1 1,0 0-1,0-1 0,0 1 0,0-1 1,0 1-1,0-1 0,0 0 0,0 1 1,-1-1-1,2-1 0,7-6 140,-1-1-1,-1 0 1,13-19-1,-18 26-132,45-79 194,-29 50-95,26-38-1,-43 117 548,-8 6-306,2-27-300,2 1 0,0 46 1,3-73-62,0-1 0,0 1 0,0-1 0,0 0 1,0 1-1,0-1 0,0 1 0,0-1 0,0 0 1,0 1-1,0-1 0,0 1 0,0-1 0,1 0 1,-1 1-1,0-1 0,0 0 0,0 1 0,0-1 1,1 0-1,-1 1 0,0-1 0,1 0 0,-1 1 1,0-1-1,0 0 0,1 0 0,-1 1 0,0-1 1,1 0-1,-1 0 0,0 0 0,1 1 0,-1-1 1,1 0-1,-1 0 0,0 0 0,1 0 0,-1 0 0,1 0 1,-1 0-1,0 0 0,1 0 0,-1 0 0,1 0 1,-1 0-1,0 0 0,1 0 0,-1 0 0,1 0 1,-1-1-1,0 1 0,1 0 0,-1 0 0,0 0 1,1-1-1,-1 1 0,0 0 0,1-1 0,20-17 250,1-13 16,-2-1-1,-1-1 0,-1 0 1,-2-1-1,-2-1 1,13-42-1,-22 123-3402,2-11-1750,0-17-1214</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4:37.801"/>
    </inkml:context>
    <inkml:brush xml:id="br0">
      <inkml:brushProperty name="width" value="0.025" units="cm"/>
      <inkml:brushProperty name="height" value="0.025" units="cm"/>
    </inkml:brush>
  </inkml:definitions>
  <inkml:trace contextRef="#ctx0" brushRef="#br0">228 1 15182,'0'0'7341,"-3"13"-6332,-14 50-219,-2-1 0,-56 118 0,129-330-3902,-47 134 2436,-3 6 242,1 0 1,-2-1-1,1 1 1,-2-1-1,1 0 1,0-19-1,-2 30 440,-1 0 0,0 0 0,0 0 0,0 0 0,0-1 0,0 1 0,0 0 0,0 0 0,0 0 0,0 0 0,0-1-1,0 1 1,0 0 0,0 0 0,-1 0 0,1 0 0,0-1 0,0 1 0,0 0 0,0 0 0,0 0 0,0 0 0,0-1 0,0 1-1,-1 0 1,1 0 0,0 0 0,0 0 0,0 0 0,0 0 0,0 0 0,-1-1 0,1 1 0,0 0 0,0 0 0,0 0 0,0 0-1,-1 0 1,1 0 0,0 0 0,0 0 0,0 0 0,0 0 0,-1 0 0,1 0 0,0 0 0,0 0 0,0 0 0,0 0 0,-1 0-1,1 0 1,0 0 0,-13 9 252,-7 12 275,15-11-374,0 0 0,0 1-1,1 0 1,0 0-1,-3 18 1,6-25-130,0 0 0,0 1 0,1-1 1,-1 0-1,1 0 0,0 0 0,0 0 0,0 0 0,1 0 0,-1 0 1,1 1-1,0-1 0,1 0 0,-1-1 0,1 1 0,-1 0 1,1 0-1,4 5 0,-5-7 8,1-1 1,-1 0 0,1 0-1,0 0 1,-1 1-1,1-2 1,0 1 0,0 0-1,0 0 1,0 0-1,0-1 1,0 1 0,-1-1-1,1 0 1,0 1-1,4-1 1,-5 0 28,0 0-1,0 0 1,0 0 0,0-1 0,0 1-1,-1 0 1,1 0 0,0-1-1,0 1 1,0 0 0,0-1-1,-1 1 1,1-1 0,0 1-1,0-1 1,-1 1 0,1-1-1,0 0 1,-1 1 0,1-1-1,-1 0 1,1 1 0,-1-1 0,1 0-1,-1 0 1,1 0 0,-1 1-1,0-1 1,1 0 0,-1 0-1,0 0 1,0 0 0,0 0-1,0 0 1,1 0 0,-2-1-1,1 1-69,0 0-1,-1 0 1,1 0-1,-1 0 1,0 0-1,1 0 0,-1 0 1,0 0-1,0 0 1,1 1-1,-1-1 1,0 0-1,0 0 1,0 1-1,0-1 0,0 0 1,0 1-1,0-1 1,0 1-1,-1-1 1,-30-11-201,23 8 174,-21-6 318,18 6 14,0 0 0,0-1 1,1 0-1,-1 0 0,1-1 0,1-1 0,-18-13 0,28 20-276,0 0-1,-1 0 0,1 0 0,0-1 1,0 1-1,0 0 0,0 0 0,0 0 1,-1-1-1,1 1 0,0 0 0,0 0 1,0-1-1,0 1 0,0 0 0,0 0 1,0-1-1,0 1 0,0 0 0,0 0 1,0-1-1,0 1 0,0 0 0,0 0 1,0-1-1,0 1 0,0 0 0,0 0 1,1 0-1,-1-1 0,0 1 0,0 0 0,0 0 1,0-1-1,0 1 0,1 0 0,-1 0 1,0 0-1,0 0 0,0-1 0,1 1 1,14-7 171,17 1-151,-19 5-64,0 0-1,1 1 1,-1 1-1,1 0 1,-1 1-1,22 5 1,-22-3-1375,0 1 0,0 0 0,22 13 0,0 2-5775</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4:39.029"/>
    </inkml:context>
    <inkml:brush xml:id="br0">
      <inkml:brushProperty name="width" value="0.025" units="cm"/>
      <inkml:brushProperty name="height" value="0.025" units="cm"/>
    </inkml:brush>
  </inkml:definitions>
  <inkml:trace contextRef="#ctx0" brushRef="#br0">90 1 15022,'0'0'12257,"-1"10"-11760,-48 287 1511,13-110-1876,35-185-133,1 0 0,-1-1 0,1 1 0,-1 0 0,1-1-1,0 1 1,0 0 0,0 0 0,0-1 0,0 1 0,0 0 0,0 0-1,0-1 1,1 1 0,-1 0 0,1-1 0,-1 1 0,1 0 0,0-1-1,0 1 1,0-1 0,0 1 0,0-1 0,0 1 0,0-1 0,0 0-1,0 1 1,3 0 0,-1-1 3,0 0 0,0-1 0,0 0 0,0 0 0,0 0 0,0 0 0,1 0 0,-1-1 0,0 1 0,0-1 0,0 0 0,0 0 0,0 0-1,-1 0 1,1 0 0,3-3 0,37-14-164,38-19-2077,-74 32-81,0 1 0,0-1-1,0 0 1,10-11 0,1-6-13530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33:02.066"/>
    </inkml:context>
    <inkml:brush xml:id="br0">
      <inkml:brushProperty name="width" value="0.025" units="cm"/>
      <inkml:brushProperty name="height" value="0.025" units="cm"/>
    </inkml:brush>
  </inkml:definitions>
  <inkml:trace contextRef="#ctx0" brushRef="#br0">0 113 10250,'0'0'8050,"5"12"-6961,4 17-411,9 48 1,-11-39-389,21 62 1,-26-94-278,1 0 1,0 0 0,0 0-1,1-1 1,-1 1-1,1-1 1,0 0-1,1 0 1,-1 0 0,1-1-1,0 1 1,0-1-1,0 0 1,1-1 0,-1 1-1,7 2 1,-7-5 9,-1 1 1,1 0 0,0-1-1,-1 0 1,1-1-1,0 1 1,0-1 0,0 1-1,0-1 1,-1-1-1,1 1 1,0-1 0,0 0-1,0 0 1,-1 0 0,1-1-1,-1 0 1,1 1-1,-1-2 1,1 1 0,-1 0-1,5-5 1,11-8 186,-2-2 0,0 0 0,-1-1 0,0-1 0,26-39 0,58-114 37,-91 155-259,1-3-287,13-25-178,-18 14-5650,-6 22 196</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4:39.623"/>
    </inkml:context>
    <inkml:brush xml:id="br0">
      <inkml:brushProperty name="width" value="0.025" units="cm"/>
      <inkml:brushProperty name="height" value="0.025" units="cm"/>
    </inkml:brush>
  </inkml:definitions>
  <inkml:trace contextRef="#ctx0" brushRef="#br0">201 0 20083,'0'0'7767,"-3"9"-7681,-19 45 410,-2-1 1,-50 81-1,70-124-509,12-14-52,13-14-1,0-6-623,27-36 1,-41 51 527,-1 0 0,-1 0 1,0 0-1,0-1 0,-1 0 0,0 0 1,0 0-1,1-12 0,-5 22 156,1 0 0,-1 0 0,0-1 1,0 1-1,0 0 0,0 0 0,0 0 0,0 0 0,0-1 0,0 1 0,0 0 1,0 0-1,0 0 0,0-1 0,0 1 0,0 0 0,0 0 0,0-1 1,0 1-1,0 0 0,0 0 0,0 0 0,0-1 0,0 1 0,0 0 0,0 0 1,0 0-1,-1 0 0,1-1 0,0 1 0,0 0 0,0 0 0,0 0 0,0 0 1,-1 0-1,1-1 0,0 1 0,0 0 0,0 0 0,0 0 0,-1 0 1,1 0-1,0 0 0,0 0 0,0 0 0,-1 0 0,1 0 0,0 0 0,0 0 1,0 0-1,-1 0 0,1 0 0,0 0 0,0 0 0,0 0 0,-1 0 0,-15 10-131,-11 18 128,17-15 26,0 1-1,1 0 1,-9 21-1,16-31 7,0 0 0,0 0 0,1 1 0,0-1 0,-1 0 0,1 1 0,1-1 0,-1 1 0,1-1 0,-1 1 0,1-1 0,0 1 0,1-1 0,-1 1 0,1-1 0,0 1 0,3 6 0,-4-9 8,1-1-1,0 0 0,0 1 1,0-1-1,0 0 1,0 1-1,1-1 1,-1 0-1,0 0 1,0 0-1,1 0 0,-1 0 1,1 0-1,-1-1 1,1 1-1,-1 0 1,1-1-1,-1 1 1,1-1-1,0 0 0,-1 1 1,1-1-1,0 0 1,-1 0-1,1 0 1,0 0-1,-1 0 1,1 0-1,0-1 0,-1 1 1,1 0-1,0-1 1,-1 0-1,1 1 1,-1-1-1,1 0 1,-1 0-1,3-1 0,-3 1-19,0 1 0,0-1-1,0 0 1,0 1-1,1-1 1,-2 0 0,1 0-1,0 0 1,0 0-1,0 0 1,0 0 0,0 0-1,-1 0 1,1 0-1,0 0 1,-1 0 0,1 0-1,-1 0 1,1-1-1,-1 1 1,0 0 0,0 0-1,1-1 1,-1 1-1,0 0 1,0 0 0,0-1-1,0 1 1,0 0-1,-1 0 1,1-1 0,0 1-1,-1 0 1,1 0-1,0-1 1,-1 1 0,0 0-1,1 0 1,-1 0-1,0 0 1,1 0 0,-1 0-1,0 0 1,0 0-1,0 0 1,0 0-1,-1-1 1,-4-1-47,0 0 0,0 0-1,-1 1 1,1-1 0,0 1 0,-1 1 0,0-1-1,1 1 1,-13-1 0,-64 4-61,82-2 102,0 0 1,0 1 0,-1-1-1,1 0 1,0 0 0,0 1-1,0-1 1,-1 1 0,1-1-1,0 1 1,0-1 0,0 1-1,0 0 1,0 0 0,0-1-1,-1 2 1,4 3 260,13-3-71,10-3 102,1-2-1,44-11 1,21-2-1522,-46 12-3137,-5 3-4437</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8:46.205"/>
    </inkml:context>
    <inkml:brush xml:id="br0">
      <inkml:brushProperty name="width" value="0.025" units="cm"/>
      <inkml:brushProperty name="height" value="0.025" units="cm"/>
    </inkml:brush>
  </inkml:definitions>
  <inkml:trace contextRef="#ctx0" brushRef="#br0">981 4 7079,'-37'-2'527,"1"1"0,-1 2 0,0 1 0,1 2 0,-1 2 0,-64 18 0,55-8-340,1 2 1,1 2 0,0 2 0,2 2 0,1 1 0,0 3 0,2 1 0,-46 45 0,62-51-65,0 1 1,2 2 0,2 0-1,0 1 1,1 1-1,2 0 1,1 2 0,1 0-1,2 0 1,0 1 0,3 0-1,0 1 1,-5 42-1,10-32-116,0 1-1,3 0 1,2 0-1,1 0 0,3 0 1,1-1-1,2 0 0,25 76 1,-22-89-43,0-1 0,2 0 1,2-1-1,0 0 0,1-1 0,2-1 1,1-1-1,1 0 0,0-2 0,2 0 1,1-1-1,0-1 0,32 19 0,-40-29 12,1-2 0,0 1 0,1-2 0,0 0 0,0-1 0,0-1 0,1-1 0,-1 0 0,1-1 0,0-1 0,1-1 1,-1 0-1,28-3 0,-21-2 276,-1 0 0,1-2 1,-1-1-1,0 0 1,-1-2-1,0-1 1,0-1-1,-1-1 1,27-19-1,-1-3 331,-2-2 1,-1-3-1,-2-1 0,-2-2 1,-2-2-1,-2-2 0,-1-1 1,42-75-1,-56 81-499,-1-1-1,-1-1 0,-3 0 1,-2-2-1,-1 1 1,-3-2-1,-1 0 1,-3 0-1,-1 0 0,-3-1 1,-2-52-1,-2 82-85,0 0 0,-1-1-1,-1 1 1,0 0 0,-2 0 0,0 1-1,-1-1 1,0 1 0,-1 0-1,-1 1 1,-1 0 0,0 0 0,-1 1-1,0 0 1,-1 0 0,-1 1-1,0 1 1,-1 0 0,0 1 0,-1 0-1,0 1 1,0 0 0,-1 1-1,-1 1 1,1 1 0,-1 0 0,-25-7-1,4 5-67,0 0 0,-1 3 0,0 1 0,0 2 0,-1 2 0,1 1 0,0 2 0,-1 2 0,-57 12 0,17 4-1503,0 3 0,2 3-1,-105 51 1,81-28-2858</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5:55.255"/>
    </inkml:context>
    <inkml:brush xml:id="br0">
      <inkml:brushProperty name="width" value="0.025" units="cm"/>
      <inkml:brushProperty name="height" value="0.025" units="cm"/>
    </inkml:brush>
  </inkml:definitions>
  <inkml:trace contextRef="#ctx0" brushRef="#br0">426 472 7847,'2'-14'-613,"16"-106"5404,3-138 0,-21 257-4731,0 0 1,0 0-1,0 0 0,0-1 1,0 1-1,0 0 0,0 0 1,0 0-1,0 0 0,0 0 1,0 0-1,-1 0 0,1 0 0,-1 0 1,1 0-1,0 0 0,-1 0 1,0 0-1,1 0 0,-1 0 1,1 1-1,-1-1 0,0 0 1,0 0-1,0 1 0,1-1 1,-3-1-1,2 2-12,-1 0 0,1 0 0,-1 0-1,1 0 1,-1 1 0,1-1 0,-1 0 0,1 1 0,-1-1 0,1 1-1,-1 0 1,1-1 0,0 1 0,-1 0 0,1 0 0,-2 1 0,-6 6 69,-1 0 1,2 0 0,-15 18-1,-25 39 214,4 2 0,3 2-1,2 1 1,4 2-1,3 2 1,3 1-1,4 1 1,3 1 0,3 1-1,3 1 1,5 1-1,-3 84 1,11-78-292,4 1 0,3-1 1,29 157-1,-24-204-63,2 1 1,1-2-1,1 1 1,3-2-1,1 0 1,2-1-1,1-1 1,2 0-1,1-2 1,38 42-1,-53-67-27,0 1 0,0-1-1,1-1 1,0 0 0,1 0 0,0-1-1,0 0 1,0-1 0,1 0-1,11 4 1,-17-8 45,-1 0 0,1 0 1,-1 0-1,1-1 0,0 0 0,-1 0 1,1 0-1,0 0 0,-1-1 0,1 1 1,-1-1-1,1 0 0,-1-1 0,1 1 0,-1-1 1,0 0-1,0 0 0,1 0 0,-2-1 1,1 1-1,0-1 0,0 0 0,-1 0 0,0 0 1,1-1-1,-1 1 0,4-7 0,9-14 47,-1 0 0,0-1 0,-2-1-1,14-38 1,31-118 467,-53 166-435,51-192 864,31-227 0,-66 278-830,-7 0 0,-7-185-1,-8 311-46,-2-1 0,-1 0 0,-2 1 0,0 0 0,-2 1 0,-21-52-1,22 67-246,0 1-1,-1-1 0,0 1 0,-1 0 1,-1 1-1,0 0 0,-1 1 0,0 0 1,-1 1-1,0 0 0,-1 1 0,0 0 1,0 1-1,-25-13 0,-3 12-5348,25 9-181</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5:59.722"/>
    </inkml:context>
    <inkml:brush xml:id="br0">
      <inkml:brushProperty name="width" value="0.025" units="cm"/>
      <inkml:brushProperty name="height" value="0.025" units="cm"/>
    </inkml:brush>
  </inkml:definitions>
  <inkml:trace contextRef="#ctx0" brushRef="#br0">646 19 12107,'-10'-3'2056,"2"0"-1879,0 0 1,-1 0 0,0 1-1,1 1 1,-1-1 0,0 1 0,0 1-1,0 0 1,0 0 0,0 1-1,0 0 1,0 0 0,-13 4-1,4 3-138,-1 1 0,2 1 0,-1 0 0,1 1 0,1 1 0,0 0 0,-25 27 0,8-5 63,3 1 1,-35 51 0,38-43 9,1 2 0,2 1 0,2 1 1,2 1-1,3 0 0,1 2 0,-12 71 0,14-37-2,5 0-1,2 0 0,10 149 0,1-178-104,2 0 1,3-1-1,24 81 0,-25-109-13,1 0-1,1-1 1,1 0-1,2-1 1,0-1-1,2 0 1,0 0-1,1-1 1,23 22-1,-31-36 38,0-1 0,1 0 0,0 0-1,0-1 1,1 0 0,-1 0 0,1-1 0,1 0-1,-1-1 1,1 0 0,-1-1 0,1 0 0,0-1-1,0 0 1,0-1 0,1 0 0,-1 0 0,0-1-1,0-1 1,1 0 0,-1-1 0,0 0 0,0 0-1,0-1 1,-1-1 0,1 0 0,-1 0-1,0-1 1,0 0 0,0-1 0,-1 0 0,11-9-1,10-12 321,-2-2-1,-1-1 0,-2-1 0,-1-1 1,-1-1-1,-2-1 0,18-38 0,8-28 488,44-137 0,-60 146-743,-5-1-1,-4-1 1,-4 0-1,-4-2 1,3-152-1,-16 218-74,-2 0 1,-2 0-1,0 0 0,-2 1 0,-1-1 1,-1 1-1,-14-33 0,17 51-30,0 1 1,-1 0-1,0 0 0,0 0 1,-1 1-1,-1-1 1,1 1-1,-1 1 0,0-1 1,-1 1-1,0 1 0,0-1 1,-1 1-1,1 1 0,-1-1 1,0 2-1,-1-1 1,1 1-1,-1 1 0,0-1 1,0 2-1,0-1 0,-17-1 1,2 3-343,0 1 0,-1 1 0,1 1 0,0 1 1,0 2-1,0 0 0,1 1 0,-43 18 0,-12 10-3076,-88 54-1,155-81 2880,-48 26-4350</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4:58.176"/>
    </inkml:context>
    <inkml:brush xml:id="br0">
      <inkml:brushProperty name="width" value="0.025" units="cm"/>
      <inkml:brushProperty name="height" value="0.025" units="cm"/>
    </inkml:brush>
  </inkml:definitions>
  <inkml:trace contextRef="#ctx0" brushRef="#br0">224 1689 7015,'-70'27'2403,"-77"36"3281,140-57-4579,11-4 37,16-4-554,41-16 380,96-44 1,-70 26-675,1138-507 282,-806 349-495,95-47 22,501-219-19,-855 396 343,3 7 0,228-49 0,-365 102-389,-50 13-47,1-2-201,-8 3-2495,-1-1 0,-54 8 0,30-12-3541</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4:58.504"/>
    </inkml:context>
    <inkml:brush xml:id="br0">
      <inkml:brushProperty name="width" value="0.025" units="cm"/>
      <inkml:brushProperty name="height" value="0.025" units="cm"/>
    </inkml:brush>
  </inkml:definitions>
  <inkml:trace contextRef="#ctx0" brushRef="#br0">0 211 14734,'0'0'4618,"12"-9"-4346,9-5-194,0 0 0,1 2 0,1 1 0,0 0 0,1 2 1,24-6-1,170-39 32,-180 46-116,-28 5 15,65-14-210,0 3 1,92-5 0,-164 19 193,-1-1 1,1 1 0,0 0 0,0 0 0,-1 0 0,1 1 0,0-1 0,0 0-1,-1 1 1,1 0 0,-1 0 0,1 0 0,0 0 0,-1 0 0,0 0-1,1 1 1,-1-1 0,0 1 0,0-1 0,1 1 0,1 2 0,-3-1 15,0 0 1,-1-1 0,1 1 0,0 0 0,-1 0-1,0 0 1,0-1 0,0 1 0,0 0-1,0 0 1,-1 0 0,1 0 0,-1-1-1,1 1 1,-1 0 0,0-1 0,0 1 0,0 0-1,-1-1 1,1 1 0,-3 2 0,-15 25 534,-2-1 0,-1-1 0,-1-1 0,-44 40 0,-1 3 403,67-70-945,-32 36 511,2 1 0,-34 50 0,59-77-652,0-1 0,0 1 0,1 1 0,0-1 0,1 1 0,0-1 0,0 1 0,1 0 0,1 1 0,0-1 0,0 0 0,1 1 0,1-1 0,0 1 0,2 17 0,13 4-4319</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4:59.410"/>
    </inkml:context>
    <inkml:brush xml:id="br0">
      <inkml:brushProperty name="width" value="0.025" units="cm"/>
      <inkml:brushProperty name="height" value="0.025" units="cm"/>
    </inkml:brush>
  </inkml:definitions>
  <inkml:trace contextRef="#ctx0" brushRef="#br0">18 87 12748,'3'-9'2947,"-2"4"-2648,12-38 3162,-12 42-3278,-1-1-1,1 0 1,0 1 0,0-1 0,0 0-1,0 1 1,0-1 0,0 1-1,0-1 1,0 1 0,1 0 0,-1 0-1,1-1 1,-1 1 0,1 0-1,-1 0 1,1 0 0,0 1-1,-1-1 1,1 0 0,0 1 0,-1-1-1,1 1 1,3-1 0,30 3 194,1 2 0,39 9 0,-26-4-227,-43-9-147,1 2 0,0-1 0,-1 1 0,1 0 0,-1 0 0,0 1 1,1 0-1,-1 0 0,-1 0 0,1 1 0,0 0 0,-1 0 0,6 6 0,-8-7 87,-1 0 1,0 1-1,0-1 0,0 0 1,0 1-1,-1-1 0,1 1 1,-1 0-1,0-1 0,0 1 1,-1 0-1,1 0 0,-1 0 1,0 0-1,0-1 0,0 1 1,0 0-1,0 0 0,-1 0 1,0 0-1,0-1 0,0 1 1,0 0-1,-1-1 0,-1 5 1,-4 6 361,-1 0 1,0-1 0,-1 0 0,0-1 0,-1 0-1,-1 0 1,-20 18 0,-5 1 250,-49 31 0,84-61-700,-9 6-2,0 1-1,-1-2 1,0 1 0,1-2 0,-2 1 0,1-1 0,-1-1 0,-21 5 0,31-9-123,1 0 1,0 0-1,0-1 0,0 1 1,0 0-1,0-1 1,0 1-1,0-1 0,0 1 1,0-1-1,0 1 0,0-1 1,0 0-1,0 1 0,0-1 1,0 0-1,0 0 1,1 0-1,-1 0 0,0 0 1,1 0-1,-1 0 0,1 0 1,-1 0-1,1 0 1,-1 0-1,1 0 0,0 0 1,-1 0-1,1-1 0,0 1 1,0 0-1,0-2 0,-4-51-6657,4 39 4199,-3-42-6090</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4:59.752"/>
    </inkml:context>
    <inkml:brush xml:id="br0">
      <inkml:brushProperty name="width" value="0.025" units="cm"/>
      <inkml:brushProperty name="height" value="0.025" units="cm"/>
    </inkml:brush>
  </inkml:definitions>
  <inkml:trace contextRef="#ctx0" brushRef="#br0">1 148 9993,'0'0'14927,"26"-58"-12942,2 40-575,7-3-289,10 5-481,11 1-479,3 3-97,6 5-321,1 7-1953,-2 0-2658,-5 0-2627,-8 0-3652</inkml:trace>
  <inkml:trace contextRef="#ctx0" brushRef="#br0" timeOffset="1">668 371 9769,'0'0'10634,"-25"49"-7655,22-38-993,3 1-1121,0-1-673,0 0-160,5-1-288,7 1-1826,-1-5-1922,-3-4-1986,-1-2-3619</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5:00.408"/>
    </inkml:context>
    <inkml:brush xml:id="br0">
      <inkml:brushProperty name="width" value="0.025" units="cm"/>
      <inkml:brushProperty name="height" value="0.025" units="cm"/>
    </inkml:brush>
  </inkml:definitions>
  <inkml:trace contextRef="#ctx0" brushRef="#br0">8 168 8168,'0'0'7682,"0"-8"-3502,2-21-1640,-2 52-501,-2 66-800,-5 128-331,7-215-902,0-1 0,0 1 1,0-1-1,0 1 0,0-1 0,0 1 1,1-1-1,-1 1 0,0-1 0,1 1 0,-1-1 1,1 0-1,0 1 0,0-1 0,-1 0 1,1 1-1,1 0 0,-1-2 32,0 1 1,-1-1-1,1 1 1,0-1-1,0 1 0,-1-1 1,1 0-1,0 0 0,0 1 1,0-1-1,0 0 1,-1 0-1,1 0 0,0 0 1,0 0-1,0 0 1,0 0-1,-1 0 0,1 0 1,0-1-1,1 1 0,2-2 135,-1 1-1,0-1 1,1 0-1,-1 0 0,0 0 1,0 0-1,0 0 1,-1-1-1,1 1 0,0-1 1,-1 0-1,3-3 1,3-8-47,-1 0 0,0-1 1,-1 0-1,-1 0 0,0 0 0,-1-1 1,-1 0-1,0 1 0,-1-1 1,-1 0-1,-1-29 0,-1 21-116,-1 1 0,-1 0 0,-2 0 1,0 0-1,-1 0 0,-1 1 0,-15-32 0,22 54-19,0-1-1,0 0 1,0 1-1,-1-1 1,1 1 0,0-1-1,-1 0 1,1 1 0,0-1-1,-1 0 1,1 1 0,0-1-1,-1 1 1,1-1 0,-1 1-1,1-1 1,-1 1 0,1 0-1,-1-1 1,0 1 0,1 0-1,-1-1 1,1 1 0,-1 0-1,-1-1 1,-3 15-253,7 27 132,0-39 130,-1 1 1,1-1-1,0 0 1,0 0-1,0 0 1,0 0 0,0-1-1,1 1 1,-1-1-1,0 1 1,1-1-1,-1 0 1,1 0 0,0 0-1,-1 0 1,1 0-1,0 0 1,-1-1-1,1 1 1,0-1 0,0 0-1,0 0 1,-1 0-1,1 0 1,3-1-1,6 0 38,0 0 0,-1 0-1,1-2 1,18-5-1,-12 1-7,-2-1 0,1 0 0,-1-2-1,0 0 1,-1-1 0,21-18 0,-36 28-34,0 1 1,0 0 0,0 0-1,1 0 1,-1-1 0,0 1-1,0 0 1,0 0 0,1 0-1,-1 0 1,0-1-1,0 1 1,1 0 0,-1 0-1,0 0 1,0 0 0,1 0-1,-1 0 1,0 0 0,0 0-1,1 0 1,-1 0 0,0 0-1,1 0 1,-1 0 0,0 0-1,0 0 1,1 0 0,-1 0-1,0 0 1,0 0 0,1 0-1,-1 0 1,0 0-1,0 1 1,1-1 0,-1 0-1,0 0 1,0 0 0,0 0-1,1 1 1,-1-1 0,0 0-1,0 0 1,0 0 0,1 1-1,-1-1 1,0 0 0,0 0-1,0 1 1,0-1 0,0 0-1,0 0 1,0 1 0,0-1-1,0 0 1,0 0-1,0 1 1,0-1 0,0 0-1,0 1 1,0-1 0,0 0-1,0 0 1,0 1 0,0-1-1,0 0 1,-2 27-321,2-23 299,-7 44 27,-15 50-1,14-68 154,1 1 1,1 0-1,1 0 0,2 0 0,2 41 0,1-70-140,0-1-1,0 1 1,1-1 0,-1 1-1,1-1 1,-1 1-1,1-1 1,-1 1-1,1-1 1,0 0-1,0 1 1,0-1 0,0 0-1,0 0 1,0 0-1,0 1 1,0-1-1,0 0 1,0 0-1,1-1 1,-1 1 0,0 0-1,1 0 1,-1-1-1,1 1 1,-1-1-1,1 1 1,-1-1 0,1 1-1,-1-1 1,1 0-1,-1 0 1,1 0-1,-1 0 1,1 0-1,0 0 1,-1 0 0,3-1-1,4 0 61,0 0 1,1-1-1,-1 0 0,0-1 1,16-6-1,-6 0-130,-1 0 1,0-1-1,0-1 1,-1 0-1,-1-1 1,0-1-1,-1-1 1,0 0-1,-1 0 1,0-2-1,-1 1 1,-1-2-1,15-27 1,-20 22-142,-12 24 2,-18 31 183,13-14 126,0 1-1,2-1 1,0 2-1,1-1 1,2 1-1,0 0 1,1 0-1,-4 38 0,9-56-140,1-1 0,-1 0 0,1 0-1,-1 0 1,1 0 0,0 0-1,0 0 1,0 0 0,1 0 0,-1 0-1,0 0 1,1 0 0,-1 0-1,1-1 1,-1 1 0,1-1-1,0 1 1,0-1 0,0 0 0,-1 0-1,1 0 1,0 0 0,1 0-1,-1 0 1,0 0 0,0-1 0,0 1-1,0-1 1,1 1 0,2-1-1,37 2-3330,-8-10-4727,-20-5 967</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5:00.752"/>
    </inkml:context>
    <inkml:brush xml:id="br0">
      <inkml:brushProperty name="width" value="0.025" units="cm"/>
      <inkml:brushProperty name="height" value="0.025" units="cm"/>
    </inkml:brush>
  </inkml:definitions>
  <inkml:trace contextRef="#ctx0" brushRef="#br0">68 38 15278,'0'0'9033,"-50"-38"-6278,38 38-1634,7 0-705,5 13-480,10 1-481,13 3-1440,8 2-834,5 0-1729,3-3-2851</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43.482"/>
    </inkml:context>
    <inkml:brush xml:id="br0">
      <inkml:brushProperty name="width" value="0.025" units="cm"/>
      <inkml:brushProperty name="height" value="0.025" units="cm"/>
    </inkml:brush>
  </inkml:definitions>
  <inkml:trace contextRef="#ctx0" brushRef="#br0">3 53 16367,'0'0'7560,"1"11"-7261,1 35-42,-5 46 0,1-40 564,4 68 0,-2-119-805,0 0 0,0 0-1,0 0 1,0 0-1,0 0 1,1 0 0,-1 0-1,0 0 1,0 0 0,1 0-1,-1 0 1,1 0 0,-1 0-1,1 0 1,-1 0 0,1 0-1,0 0 1,0 0-1,-1-1 1,1 1 0,0 0-1,0 0 1,0-1 0,0 1-1,-1-1 1,1 1 0,0-1-1,0 1 1,2 0 0,-1-1 18,1 0 0,-1 0 1,1 0-1,-1-1 0,1 1 1,-1-1-1,1 1 0,-1-1 1,0 0-1,0 0 1,1 0-1,2-2 0,6-3 104,0-1 1,-1-1-1,0 0 0,10-10 0,11-17-35,-1-1 1,-3-1-1,-1-1 0,-1-2 0,20-45 0,-46 133 63,-22 54 42,17-83-123,0 0 1,2 1-1,0-1 1,1 1-1,1-1 1,1 1-1,1 0 0,3 32 1,-2-51-72,-1 0 0,0 0 1,1 0-1,-1 0 0,1 0 0,-1-1 1,1 1-1,0 0 0,-1 0 0,1-1 1,0 1-1,-1 0 0,1-1 0,0 1 1,0-1-1,0 1 0,0-1 0,-1 1 1,1-1-1,0 0 0,0 1 0,0-1 1,0 0-1,0 0 0,0 0 0,0 0 1,0 0-1,0 0 0,0 0 0,0 0 1,0 0-1,0 0 0,1 0 0,33-11 463,-21 3-351,-1 0 1,0-2 0,-1 1 0,0-2-1,0 1 1,-1-2 0,14-16-1,2-8-16,31-53 0,-37 50 95,-2 0 1,-1-2-1,15-54 1,-30 105-3738,0 20-7697,-3-14 846</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5:01.127"/>
    </inkml:context>
    <inkml:brush xml:id="br0">
      <inkml:brushProperty name="width" value="0.025" units="cm"/>
      <inkml:brushProperty name="height" value="0.025" units="cm"/>
    </inkml:brush>
  </inkml:definitions>
  <inkml:trace contextRef="#ctx0" brushRef="#br0">178 53 12172,'0'0'9662,"-12"9"-6827,3-2-2485,-19 15 1638,-33 33 1,54-49-1711,0 2 0,0-1 1,1 1-1,0 0 0,1 0 1,-1 0-1,2 1 0,-1 0 0,1 0 1,-5 18-1,9-26-273,-1 1 1,1-1-1,0 0 1,0 0-1,0 0 1,0 1-1,0-1 1,0 0-1,0 0 1,0 0-1,1 0 1,-1 1-1,0-1 0,1 0 1,-1 0-1,1 0 1,-1 0-1,1 0 1,0 0-1,-1 0 1,1 0-1,0 0 1,0 0-1,0 0 1,1 0-1,0 1 3,0-1-1,1 0 1,0 1 0,-1-1-1,1 0 1,-1-1-1,1 1 1,0 0 0,0-1-1,4 1 1,3-1 29,0 0 0,0-1 0,0 0 0,0-1 0,13-3 0,-10 0-20,0 0 0,0-1-1,0 0 1,-1-1 0,-1-1 0,1 0-1,-1 0 1,0-1 0,12-13-1,-16 14-9,0 1 0,0-1 0,-1 0-1,0-1 1,-1 1 0,0-1 0,0-1-1,-1 1 1,0 0 0,0-1 0,-1 0-1,0 0 1,1-13 0,-4 21-7,0-1 0,0 1 0,0 0 0,0-1 0,-1 1 0,1-1 0,-1 1 0,0 0 0,0 0 0,1-1 0,-2 1 0,1 0 0,0 0 0,0 0 0,0 0 0,-1 0 0,1 0 0,-1 1 0,0-1 0,1 0 0,-1 1 0,0-1 0,0 1 0,0 0 0,0 0 0,0 0 0,-1 0 0,1 0 0,0 0 0,0 0 0,-1 0 0,1 1 0,0 0 0,-1-1 0,-3 1 0,-9-2 0,-1 1 0,0 0 0,-31 4 0,45-3-86,0 0 0,-1 0 1,1 0-1,0 1 0,-1-1 0,1 1 0,0-1 0,0 1 1,-1 0-1,1 0 0,0 0 0,0 0 0,0 0 0,0 0 1,0 0-1,0 1 0,0-1 0,1 1 0,-1 0 0,0-1 1,1 1-1,-1 0 0,1 0 0,0 0 0,-2 3 1,3-5-66,0 0-1,0 1 1,0-1 0,0 0 0,0 0 0,0 1 0,0-1 0,0 0 0,0 0 0,0 1 0,0-1 0,0 0 0,0 0 0,1 0 0,-1 1 0,0-1 0,0 0 0,0 0 0,0 1 0,0-1 0,0 0 0,1 0 0,-1 0 0,0 0 0,0 1 0,0-1 0,1 0-1,-1 0 1,0 0 0,0 0 0,0 0 0,1 1 0,-1-1 0,0 0 0,0 0 0,1 0 0,-1 0 0,0 0 0,0 0 0,1 0 0,-1 0 0,0 0 0,0 0 0,1 0 0,-1 0 0,0 0 0,1 0 0,14-2-5799,-15 2 5932,31-9-16051</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5:11.499"/>
    </inkml:context>
    <inkml:brush xml:id="br0">
      <inkml:brushProperty name="width" value="0.025" units="cm"/>
      <inkml:brushProperty name="height" value="0.025" units="cm"/>
    </inkml:brush>
  </inkml:definitions>
  <inkml:trace contextRef="#ctx0" brushRef="#br0">1 1 9737,'0'0'5686,"10"9"-5259,26 23 204,1-1 1,2-3-1,68 39 1,151 64 350,-9-4-866,68 64-53,-53-29-62,-144-92 86,748 400-462,-211-145-324,-73-14 347,-162-73 1236,38 21 116,-450-254-1056,32 18-604,-40-21 601,0-1 0,0 0 0,-1 0 0,1 1 0,0-1 0,0 1 0,-1-1 0,1 1 0,-1 0 0,1 0 0,-1 0 0,0-1 0,0 1 0,0 0 0,1 3 0,-18-1-6032,-9-4-1468</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5:11.934"/>
    </inkml:context>
    <inkml:brush xml:id="br0">
      <inkml:brushProperty name="width" value="0.025" units="cm"/>
      <inkml:brushProperty name="height" value="0.025" units="cm"/>
    </inkml:brush>
  </inkml:definitions>
  <inkml:trace contextRef="#ctx0" brushRef="#br0">1 312 13997,'9'1'1121,"68"12"1534,128 41 0,-146-35-2164,1-3 1,1-2-1,0-3 1,97 6 0,-157-17-488,0 0 1,-1 0 0,1 0 0,0-1-1,0 1 1,-1 0 0,1 0 0,0 0-1,-1-1 1,1 1 0,0 0 0,-1-1-1,1 1 1,-1-1 0,1 1 0,0-1-1,-1 1 1,1-1 0,-1 1 0,1-1-1,-1 1 1,1-1 0,-1 0 0,0 1-1,1-1 1,-1 0 0,0 1 0,0-1-1,1 0 1,-1 1 0,0-1 0,0 0-1,0 0 1,0 1 0,0-1 0,0 0-1,0 0 1,0 1 0,0-1-1,0 0 1,0 0 0,-1 1 0,1-1-1,0 0 1,0 1 0,-1-1 0,1 0-1,0 1 1,-2-2 0,-18-35 169,-56-47 270,28 33-1112,-48-66 0,47 47-3170,0 1-2814</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16.255"/>
    </inkml:context>
    <inkml:brush xml:id="br0">
      <inkml:brushProperty name="width" value="0.025" units="cm"/>
      <inkml:brushProperty name="height" value="0.025" units="cm"/>
    </inkml:brush>
  </inkml:definitions>
  <inkml:trace contextRef="#ctx0" brushRef="#br0">0 2364 14990,'0'0'3246,"8"-11"-3033,24-33-5,2 2 0,60-60-1,100-76 33,-98 93-238,44-42 79,302-284-236,-312 278 117,141-185 1,-88 55 374,85-103 1280,-232 324-1425,2 3 1,58-49-1,-77 73-89,0 1-1,2 0 1,0 2 0,0 0-1,1 1 1,0 2 0,41-13-1,-57 20-83,-1 1-1,0 0 0,0 0 1,0 1-1,1-1 1,-1 1-1,0 0 0,7 1 1,-10 0 19,0-1-1,0 1 1,-1 0 0,1 0 0,0 0 0,0 0 0,0 0-1,-1 0 1,1 0 0,-1 0 0,1 1 0,-1-1-1,1 1 1,-1-1 0,0 1 0,0 0 0,0-1-1,0 1 1,0 0 0,0 0 0,0 0 0,0 0 0,0 2-1,11 42 601,-2 1-1,-2-1 1,2 58-1,0-7 187,-2-31-383,3-1-1,39 127 0,-40-166-450,0-1-1,2 0 1,1-1 0,0 0-1,2-1 1,1 0-1,0-1 1,2-1-1,1-1 1,21 19 0,37 21-2463,-23-21-4429,-27-20-3374</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17.283"/>
    </inkml:context>
    <inkml:brush xml:id="br0">
      <inkml:brushProperty name="width" value="0.025" units="cm"/>
      <inkml:brushProperty name="height" value="0.025" units="cm"/>
    </inkml:brush>
  </inkml:definitions>
  <inkml:trace contextRef="#ctx0" brushRef="#br0">0 1 8200,'0'0'8216,"12"9"-7261,47 49-121,-3 2-1,61 84 1,-50-59-708,364 398 1641,-338-383-1549,112 157 1,-70-82 465,-45-64-328,149 192 1290,-202-252-943,1-3 1,3-1-1,3-2 1,68 57 0,-111-101-723,-1-1 1,0 0-1,0 1 1,1-1-1,-1 1 1,0-1-1,1 1 1,-1-1-1,0 0 1,1 1-1,-1-1 1,1 0-1,-1 1 1,1-1-1,-1 0 1,0 0 0,1 1-1,-1-1 1,1 0-1,-1 0 1,1 0-1,0 0 1,-1 1-1,1-1 1,-1 0-1,1 0 1,-1 0-1,1 0 1,-1 0-1,1-1 1,-1 1-1,1 0 1,-1 0-1,1 0 1,-1 0 0,1 0-1,-1-1 1,1 1-1,-1 0 1,1-1-1,-1 1 1,1 0-1,-1-1 1,0 1-1,1 0 1,-1-1-1,0 1 1,1-1-1,-1 1 1,0 0-1,1-1 1,-1 0-1,1-33-3795,-8-5-1925</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19.547"/>
    </inkml:context>
    <inkml:brush xml:id="br0">
      <inkml:brushProperty name="width" value="0.025" units="cm"/>
      <inkml:brushProperty name="height" value="0.025" units="cm"/>
    </inkml:brush>
  </inkml:definitions>
  <inkml:trace contextRef="#ctx0" brushRef="#br0">0 353 17072,'0'0'8595,"5"14"-8355,2 6-1,-1 0-1,-1 1 1,-1 0-1,-1 0 0,0 24 1,-3-34 8,-1-8-164,1 0 0,0 1 0,0-1 0,0 1 0,0-1 0,0 0 0,1 1 1,-1-1-1,1 0 0,0 0 0,2 5 0,-2-8-74,0 0-1,-1 0 1,1 0 0,0 0 0,0 0 0,0-1-1,0 1 1,-1 0 0,1-1 0,0 1 0,0 0-1,-1-1 1,1 1 0,0-1 0,-1 1 0,1-1-1,0 0 1,-1 1 0,1-1 0,-1 0 0,1 1-1,-1-1 1,1 0 0,-1 1 0,0-1 0,1 0-1,-1 0 1,0 0 0,0 1 0,1-1 0,-1-1-1,14-29 298,-3 2 30,4-5 57,-2-1 0,-1 0 0,-2-1 0,8-52 0,-19 118-369,0 1 0,3-1 0,0 1 0,2-1 0,14 51 0,-18-79-18,0-1 0,0 0 0,0 0 0,1 0 0,-1 0 0,0 0 0,1 0 0,-1 0 0,1 0 0,-1 0 0,1 0 0,-1 0 0,1 0 0,0 0 0,-1 0 0,1 0 0,0 0 0,0-1 0,0 1 0,0 0 0,-1-1 0,1 1 0,0 0 0,0-1 0,0 1 0,0-1 0,1 0 0,-1 1 0,1-1 0,0 0 19,-1-1 0,1 1-1,0-1 1,-1 0 0,1 0 0,-1 0 0,1 0-1,-1 0 1,1 0 0,-1 0 0,0-1-1,1 1 1,-1 0 0,0-1 0,2-2-1,5-8 121,-1 0-1,0-1 0,7-18 0,-3-3-144,-2-1 0,-1 0 0,3-37 0,-6 37 0,-5 35 0,0 0 0,0 0 0,1 1 0,-1-1 0,0 0 0,0 0 0,0 0 0,0 0 0,0 0 0,0 1 0,1-1 0,-1 0 0,0 0 0,0 0 0,0 0 0,0 0 0,1 0 0,-1 0 0,0 0 0,0 0 0,0 0 0,0 0 0,1 1 0,-1-1 0,0 0 0,0 0 0,0 0 0,1 0 0,-1-1 0,0 1 0,0 0 0,0 0 0,1 0 0,-1 0 0,0 0 0,0 0 0,0 0 0,0 0 0,1 0 0,-1 0 0,0 0 0,0-1 0,0 1 0,0 0 0,0 0 0,1 0 0,-1 0 0,0 0 0,0-1 0,6 20 0,2 14 0,2 9 0,22 60 0,-32-100 0,0-1 0,1 0 0,-1 0 0,0 0 0,1 0 0,-1 0 0,1 0 0,-1 0 0,1 0 0,0 0 0,-1 0 0,1 0 0,0 0 0,0 0 0,0-1 0,0 1 0,0 0 0,0 0 0,-1-1 0,1 1 0,1-1 0,-1 1 0,0-1 0,0 1 0,2 0 0,-2-2 0,0 1 0,1-1 0,-1 1 0,0-1 0,0 0 0,0 1 0,0-1 0,1 0 0,-1 0 0,0 1 0,0-1 0,0 0 0,-1 0 0,1 0 0,0 0 0,0-1 0,0 1 0,0-1 0,5-10 0,0 0 0,0 0 0,3-15 0,-8 26 0,14-67 0,-9 41 0,-4 21 0,-2 9 0,-1 29 0,0-23 0,0 0 0,1 1 0,0-1 0,0 0 0,1 0 0,0 0 0,1 0 0,4 15 0,-5-23 0,-1 0 0,1 0 0,-1-1 0,1 1 0,-1 0 0,1 0 0,0-1 0,-1 1 0,1 0 0,0-1 0,-1 1 0,1-1 0,0 1 0,0-1 0,0 1 0,0-1 0,-1 0 0,1 1 0,0-1 0,0 0 0,0 0 0,0 1 0,0-1 0,0 0 0,0 0 0,0 0 0,0 0 0,0 0 0,0 0 0,0-1 0,0 1 0,-1 0 0,1 0 0,0-1 0,0 1 0,0 0 0,0-1 0,0 1 0,-1-1 0,1 1 0,0-1 0,1-1 0,36-33 0,-30 27 0,3-3 0,3-4 0,1 1 0,31-21 0,-42 32 0,0 0 0,1 0 0,-1 1 0,1 0 0,0 0 0,0 0 0,0 0 0,0 1 0,0 0 0,0 0 0,0 0 0,0 1 0,0 0 0,1 0 0,-1 0 0,8 2 0,2 2 0,-4-3 0,-10-20 0,-1 10 0,-1-9 0,-1-1 0,-5-25 0,3 25 0,1 1 0,-1-29 0,6 45-101,1-1 0,0 0 0,0 1 0,0 0 0,0 0 0,0 0-1,1 0 1,-1 0 0,1 1 0,-1-1 0,1 1 0,3-1 0,8-4-1847,16-11-6962,4-6-9219</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20.204"/>
    </inkml:context>
    <inkml:brush xml:id="br0">
      <inkml:brushProperty name="width" value="0.025" units="cm"/>
      <inkml:brushProperty name="height" value="0.025" units="cm"/>
    </inkml:brush>
  </inkml:definitions>
  <inkml:trace contextRef="#ctx0" brushRef="#br0">92 15 19827,'0'0'230,"0"-1"-1,0 1 1,0 0 0,0-1 0,0 1-1,1-1 1,-1 1 0,0-1 0,0 1-1,0 0 1,0-1 0,0 1 0,0-1 0,0 1-1,-1-1 1,1 1 0,0 0 0,0-1-1,0 1 1,0-1 0,0 1 0,-1 0-1,1-1 1,0 1 0,0 0 0,-1-1 0,1 1-1,0 0 1,0-1 0,-1 1 0,1 0-1,0-1 1,-1 1 0,1 0 0,-1 0-1,1 0 1,0-1 0,-1 1 0,1 0 0,-1 0-1,-14 13 2048,-11 28-2625,19-26 414,0-1-1,1 1 0,0 0 1,1 1-1,1-1 1,1 1-1,-3 21 0,7-36-67,-1-1 0,0 1 1,1-1-1,-1 1 0,1-1 0,-1 0 0,1 0 0,-1 1 0,1-1 0,0 0 0,-1 0 0,1 1 0,-1-1 0,1 0 1,0 0-1,-1 0 0,1 0 0,-1 0 0,1 0 0,0 0 0,-1 0 0,1 0 0,-1 0 0,1 0 0,0 0 0,-1-1 0,1 1 1,-1 0-1,1 0 0,-1-1 0,2 1 0,20-8 79,12-9 32,-25 11-110,1 0 0,0 1 0,0 0 0,0 1 0,0 0 0,1 1 0,0 0 0,0 0 0,0 1 0,0 1 0,22-1-1,-32 2 2,0 1-1,1-1 0,-1 1 0,0-1 0,0 1 0,0-1 0,0 1 0,0 0 0,0-1 0,0 1 0,0 0 0,0 0 0,0 0 0,0 0 0,0 0 0,-1 0 0,1 0 0,0 0 1,-1 0-1,1 0 0,-1 0 0,1 1 0,-1-1 0,1 0 0,-1 0 0,0 1 0,0-1 0,1 0 0,-1 0 0,0 1 0,0-1 0,0 0 0,-1 0 0,1 1 0,0-1 0,0 0 1,-1 0-1,1 1 0,-1-1 0,0 2 0,-1 3 69,0 0 0,0 0 0,0 0 0,-1 0 0,0-1 0,-7 11 0,-2-3 7,0 0 0,-1 0 0,-1-2 0,-20 15 0,28-22-64,-1 0 0,1 0 0,-1 0 0,0-1 0,-1 0 0,1 0 0,-1-1 0,1 0 0,-1 0 0,1-1 0,-1 0 0,-12 0 0,19-1-37,0 0 0,1-1 0,-1 1 0,0 0-1,0-1 1,0 1 0,1 0 0,-1-1 0,0 1 0,1-1 0,-1 1 0,0-1-1,1 1 1,-1-1 0,1 0 0,-1 1 0,0-1 0,1 0 0,0 1 0,-1-1-1,1 0 1,-1 0 0,1 1 0,0-1 0,0 0 0,-1 0 0,1 0 0,0 0 0,0 1-1,0-1 1,0 0 0,0 0 0,0 0 0,0 0 0,0 1 0,0-1 0,0 0-1,1 0 1,-1 0 0,0 0 0,1 0 0,0-4-430,0 0-1,1 0 1,0 1-1,0-1 1,0 0-1,4-6 1,5-4-3541,1 0 1,20-19-1,5 1-6658</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20.595"/>
    </inkml:context>
    <inkml:brush xml:id="br0">
      <inkml:brushProperty name="width" value="0.025" units="cm"/>
      <inkml:brushProperty name="height" value="0.025" units="cm"/>
    </inkml:brush>
  </inkml:definitions>
  <inkml:trace contextRef="#ctx0" brushRef="#br0">21 173 16784,'0'0'13506,"8"-8"-12972,0 2-494,-1-1-1,0 0 1,-1 0 0,0-1-1,0 0 1,-1 0 0,0 0-1,0-1 1,-1 1 0,0-1 0,0 0-1,-1 0 1,0-1 0,-1 1-1,2-16 1,-4 24-32,0 0-1,0 1 1,0-1 0,0 0-1,0 1 1,0-1-1,0 1 1,0-1 0,-1 0-1,1 1 1,0-1-1,0 0 1,-1 1 0,1-1-1,0 1 1,-1-1-1,1 1 1,-1-1 0,1 1-1,0-1 1,-1 1-1,1-1 1,-1 1 0,0-1-1,1 1 1,-1 0-1,1-1 1,-1 1 0,1 0-1,-1 0 1,0 0-1,1-1 1,-1 1 0,0 0-1,1 0 1,-1 0-1,0 0 1,1 0 0,-1 0-1,0 0 1,1 0-1,-2 0 1,0 1 3,0-1 1,-1 1-1,1-1 1,0 1-1,0 0 0,0 0 1,0 0-1,0 0 1,0 0-1,0 1 0,0-1 1,-3 3-1,-1 4 10,0 0 0,1 0 0,-1 0 0,2 1 1,-1-1-1,1 1 0,1 0 0,-1 1 0,1-1 0,-3 20 0,3-10 4,1 1 0,1 0 1,0 0-1,4 29 0,-3-46-23,0 0 1,1 0-1,-1 0 1,1 0-1,0 0 1,0 0-1,0 0 1,0 0-1,0 0 1,1 0-1,-1-1 1,1 1-1,-1-1 1,1 1-1,0-1 1,0 1-1,1-1 1,-1 0-1,0 0 1,1 0-1,-1 0 1,1-1-1,-1 1 1,1-1-1,0 1 1,0-1-1,0 0 1,0 0-1,0 0 1,0-1-1,0 1 1,0-1-1,3 1 1,1-1-47,0 0 1,0-1-1,0 0 1,1 0 0,-1 0-1,0-1 1,-1 0-1,1-1 1,0 1-1,-1-1 1,1-1 0,-1 1-1,8-6 1,2-3-750,-1 0 0,-1-1-1,0-1 1,15-19 0,-22 25-354,-2 0 0,1-1-1,-1 1 1,0-1 0,-1-1-1,0 1 1,0-1 0,-1 1-1,4-21 1,-5-14-6086</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21.002"/>
    </inkml:context>
    <inkml:brush xml:id="br0">
      <inkml:brushProperty name="width" value="0.025" units="cm"/>
      <inkml:brushProperty name="height" value="0.025" units="cm"/>
    </inkml:brush>
  </inkml:definitions>
  <inkml:trace contextRef="#ctx0" brushRef="#br0">27 0 12236,'0'0'12764,"-4"13"-11216,-2 8-1160,1-1-1,1 1 1,0 1 0,2-1 0,1 0-1,0 0 1,2 1 0,0-1 0,2 0-1,8 38 1,-8-50-371,1 0 1,0-1-1,0 1 0,0-1 0,1 0 1,0 0-1,1-1 0,0 1 1,8 6-1,-12-11 10,0-2 1,1 1 0,-1 0-1,0 0 1,1-1-1,-1 1 1,1-1 0,0 0-1,0 0 1,-1 0-1,1 0 1,0 0 0,0-1-1,0 1 1,0-1-1,0 0 1,0 0 0,0 0-1,0 0 1,0 0 0,0 0-1,-1-1 1,1 0-1,0 0 1,0 0 0,0 0-1,-1 0 1,1 0-1,0 0 1,-1-1 0,1 0-1,3-2 1,1-3 30,1 0 0,-1 0 0,-1-1 0,1 0 0,-1 0-1,7-13 1,3-3 23,-16 24-85,0-1 0,0 1 1,0-1-1,1 1 1,-1 0-1,0-1 0,0 1 1,0 0-1,1-1 1,-1 1-1,0 0 0,0 0 1,1-1-1,-1 1 0,0 0 1,0 0-1,1-1 1,-1 1-1,0 0 0,1 0 1,-1 0-1,0 0 1,1-1-1,-1 1 0,0 0 1,1 0-1,-1 0 1,1 0-1,-1 0 0,0 0 1,1 0-1,-1 0 0,0 0 1,1 0-1,-1 0 1,1 0-1,-1 0 0,0 0 1,1 1-1,-1-1 1,0 0-1,1 0 0,-1 0 1,0 0-1,1 1 1,-1-1-1,0 0 0,0 0 1,1 1-1,-1-1 0,0 0 1,0 1-1,1-1 1,-1 0-1,0 0 0,0 1 1,0-1-1,1 1 1,-1-1-1,0 0 0,0 1 1,0-1-1,0 1 1,8 30-263,-7-23 314,5 20-38,-5-21-5,-1 0 0,2 0 0,-1 0 0,1-1 0,0 1-1,1-1 1,-1 1 0,1-1 0,7 10 0,-10-15-4,0-1 0,1 0 1,-1 1-1,0-1 0,1 1 1,-1-1-1,1 1 0,-1-1 0,1 0 1,-1 1-1,1-1 0,-1 0 0,1 0 1,-1 1-1,1-1 0,-1 0 1,1 0-1,0 0 0,-1 0 0,1 0 1,-1 0-1,1 0 0,-1 0 0,1 0 1,0 0-1,-1 0 0,1 0 1,-1 0-1,1 0 0,-1 0 0,1-1 1,1 1-1,13-19 122,3-26 38,-15 32-101,0 0 0,-1-1 0,0-19 0,-8-4 84,6 35-141,0 1 0,-1 0-1,0 0 1,1 0 0,-1 0 0,0 0-1,1 0 1,-1 0 0,0 0 0,0 0 0,0 0-1,0 0 1,0 0 0,0 1 0,0-1 0,0 0-1,0 1 1,0-1 0,-1 1 0,1-1-1,0 1 1,-2-1 0,3 1-3,-1 0 1,1 0-1,0 0 0,0 0 0,0 0 1,0 0-1,0 0 0,-1 0 1,1 0-1,0 0 0,0 0 0,0 0 1,0 0-1,0 0 0,0 0 0,-1 0 1,1 0-1,0 0 0,0 0 1,0 0-1,0 0 0,0 0 0,0 0 1,0 0-1,-1 0 0,1-1 1,0 1-1,0 0 0,0 0 0,0 0 1,0 0-1,0 0 0,0 0 1,0 0-1,0-1 0,0 1 0,0 0 1,0 0-1,0 0 0,0 0 1,-1 0-1,1 0 0,0-1 0,0 1 1,0 0-1,1 0 0,-1 0 0,0 0 1,0 0-1,0-1 0,0 1 1,0 0-1,0 0 0,0 0 0,0 0 1,0 0-1,0 0 0,0 0 1,0-1-1,0 1 0,0 0 0,0 0 1,1 0-1,-1 0 0,0 0 1,14-10 21,23-9-169,-34 18 88,24-13-2261,-9 4-3966,0-2-6595</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21.609"/>
    </inkml:context>
    <inkml:brush xml:id="br0">
      <inkml:brushProperty name="width" value="0.025" units="cm"/>
      <inkml:brushProperty name="height" value="0.025" units="cm"/>
    </inkml:brush>
  </inkml:definitions>
  <inkml:trace contextRef="#ctx0" brushRef="#br0">0 142 13293,'0'0'7249,"10"13"-4868,5 11-1578,0 0-1,-2 1 1,-1 0-1,-1 1 1,10 36-1,-5 5-258,-8-30-399,24 67-1,-31-102-145,-1 0 0,1 0 0,0 0 0,0 0 1,0-1-1,0 1 0,0 0 0,0-1 0,0 1 0,1-1 0,-1 1 0,0-1 0,1 1 1,-1-1-1,1 0 0,0 0 0,-1 0 0,4 2 0,-4-3 13,0 0-1,1 0 1,-1 0 0,0 0-1,0 0 1,1-1 0,-1 1-1,0 0 1,0 0 0,1-1-1,-1 1 1,0-1 0,0 1-1,0-1 1,0 0-1,0 1 1,1-1 0,-1 0-1,-1 0 1,1 1 0,1-3-1,5-4 104,-1 0-1,-1-1 1,0 0-1,0 0 1,0 0-1,3-11 1,23-65 214,-4-2 1,-3 0-1,12-101 0,-26 137-343,-7 40-1326,-2 13-3188,-2 16-3276,-6 6-1656</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44.262"/>
    </inkml:context>
    <inkml:brush xml:id="br0">
      <inkml:brushProperty name="width" value="0.025" units="cm"/>
      <inkml:brushProperty name="height" value="0.025" units="cm"/>
    </inkml:brush>
  </inkml:definitions>
  <inkml:trace contextRef="#ctx0" brushRef="#br0">1 462 17809,'0'0'3379,"11"-6"-1404,9-4-1308,-2-1 0,0-2 1,24-19-1,-37 28-504,0 1 0,-1-1 0,1-1 0,-1 1 0,0-1 0,-1 1 0,1-1 0,-1 0-1,1 0 1,-2-1 0,1 1 0,0-1 0,-1 1 0,0-1 0,-1 0 0,1 0 0,-1 0 0,0 0 0,0 0 0,-1-7 0,0 13-139,-1-1-1,1 1 0,0 0 0,-1-1 0,1 1 1,0 0-1,-1 0 0,1-1 0,-1 1 0,1 0 1,0 0-1,-1 0 0,1 0 0,-1-1 0,1 1 1,-1 0-1,1 0 0,-1 0 0,1 0 0,-1 0 1,1 0-1,0 0 0,-1 0 0,1 0 0,-1 1 1,1-1-1,-1 0 0,1 0 0,-1 0 0,1 0 1,0 1-1,-1-1 0,1 0 0,-1 0 0,1 1 0,-1-1 1,-16 10-55,6 0 67,1 1-1,0 0 1,1 0 0,0 1 0,1 0 0,1 0 0,0 1 0,0 0-1,1 0 1,1 1 0,0-1 0,1 1 0,-4 22 0,8-35-36,0 0 0,0-1 1,0 1-1,0 0 1,0 0-1,0 0 0,0 0 1,0 0-1,1-1 1,-1 1-1,0 0 0,0 0 1,1 0-1,-1-1 1,0 1-1,1 0 1,-1 0-1,1-1 0,-1 1 1,1 0-1,-1-1 1,1 1-1,0-1 0,-1 1 1,1-1-1,0 1 1,-1-1-1,1 1 0,0-1 1,1 1-1,1 0-10,-1-1 1,1 0-1,0 1 0,-1-1 0,1 0 1,0 0-1,-1-1 0,1 1 0,0 0 1,2-2-1,4 0-168,0-1 1,1-1-1,-2 1 1,16-10-1,49-53-601,-73 68 735,0-1 0,0 1 0,1 0 0,-1 0 0,0-1 1,0 1-1,1 0 0,-1-1 0,1 1 0,0 0 0,-1-1 0,1 1 0,0-1 0,0 1 1,0-1-1,0 1 0,1 0 0,4-1-101,-1-1-1,0 0 1,1 0 0,-1-1 0,0 1-1,0-1 1,1 0 0,-1-1 0,0 1-1,0-1 1,0 0 0,-1 0-1,1-1 1,0 1 0,-1-1 0,6-5-1,9-6-801,-2 0 0,22-24-1,-17 14-726,-1-1 1,-1-1-1,-1-1 0,-1-1 0,18-39 1,-4-7 2093,-8-1 4147,-55 205 3019,17-57-7627,4 0 0,-2 98 0,12-154 28,1-11 22,-1 0-1,0-1 0,0 1 1,0-1-1,-1 1 1,0 0-1,0-1 1,0 1-1,-1-1 0,-2 7 1,4-11-2,-1-1-1,1 1 1,-1-1 0,1 1 0,-1-1 0,1 1-1,-1-1 1,1 0 0,-1 1 0,0-1 0,1 0-1,-1 0 1,1 1 0,-1-1 0,0 0 0,1 0-1,-1 0 1,1 0 0,-1 0 0,0 0 0,1 0-1,-1 0 1,0 0 0,1 0 0,-1 0 0,0 0-1,1-1 1,-1 1 0,1 0 0,-1 0 0,0-1-1,1 1 1,-1 0 0,1-1 0,-1 1 0,1 0-1,-1-1 1,1 1 0,-1-1 0,1 1 0,0-1-1,-1 1 1,1-1 0,0 1 0,-1-2-1,-20-29 117,18 26-115,-18-29 99,-36-63 461,51 87 223,2-1 0,0 0-1,-6-23 1,10 34-730,0-1 0,0 0 0,0 0 0,0 1 0,0-1 0,0 0 0,0 0 0,0 1 0,0-1-1,0 0 1,0 0 0,1 1 0,-1-1 0,0 0 0,1 0 0,-1 1 0,0-1 0,1 0 0,-1 1 0,1-1 0,-1 1-1,1-1 1,-1 0 0,1 1 0,-1-1 0,2 0 0,25-8 464,40 7-706,-53 3 312,26 0-328,27 0-2624,-26-7-6926,-16-3-6791</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21.951"/>
    </inkml:context>
    <inkml:brush xml:id="br0">
      <inkml:brushProperty name="width" value="0.025" units="cm"/>
      <inkml:brushProperty name="height" value="0.025" units="cm"/>
    </inkml:brush>
  </inkml:definitions>
  <inkml:trace contextRef="#ctx0" brushRef="#br0">1 420 16335,'0'0'9289,"65"57"-7783,-39-49-898,4-6-448,1-2-160,-2 0-1857,-3-17-1923,-7-6-2850</inkml:trace>
  <inkml:trace contextRef="#ctx0" brushRef="#br0" timeOffset="1">191 1 11307,'0'0'9096,"-1"76"-8423,14-33-32,4 2 512,2 2-224,1-2-289,1-2-384,0-4-192,2-4 0,-2-7-448,-2-8-2050,-4-9-1538,-3-11-3107</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22.812"/>
    </inkml:context>
    <inkml:brush xml:id="br0">
      <inkml:brushProperty name="width" value="0.025" units="cm"/>
      <inkml:brushProperty name="height" value="0.025" units="cm"/>
    </inkml:brush>
  </inkml:definitions>
  <inkml:trace contextRef="#ctx0" brushRef="#br0">0 217 18898,'0'0'3844,"2"8"-3449,-2-5-366,0-1 1,0 1 0,0-1-1,1 0 1,-1 1 0,1-1 0,0 0-1,0 1 1,0-1 0,0 0 0,0 0-1,0 1 1,0-1 0,1 0-1,-1 0 1,1-1 0,0 1 0,-1 0-1,1 0 1,0-1 0,0 1 0,0-1-1,0 0 1,0 0 0,1 1-1,-1-1 1,0-1 0,0 1 0,1 0-1,-1 0 1,1-1 0,-1 1 0,0-1-1,1 0 1,-1 0 0,1 0-1,-1 0 1,1 0 0,-1-1 0,1 1-1,-1-1 1,0 1 0,5-3-1,-4 1 40,0 0 0,-1 0-1,1 0 1,-1 0 0,1 0-1,-1-1 1,0 1 0,0-1-1,0 0 1,0 0 0,0 1-1,-1-1 1,1 0 0,-1-1-1,0 1 1,0 0 0,0 0-1,0 0 1,-1-1 0,1 1-1,-1 0 1,0-1 0,0 1-1,0 0 1,-1-6 0,1 6-19,0 1 0,0 0 0,-1-1 0,1 1 0,-1-1-1,1 1 1,-1-1 0,0 1 0,0 0 0,0-1 0,0 1 0,0 0 0,-1 0 0,1 0 0,0 0 0,-1 0 0,0 0 0,1 0 0,-1 1 0,0-1 0,0 1 0,0-1 0,0 1 0,0 0 0,-1-1 0,1 1 0,0 0 0,0 1 0,-1-1 0,1 0 0,-1 1 0,1-1 0,-1 1 0,-3-1-1,4 2-58,-1-1 0,1 1 1,0 0-1,0 0 0,0 0 0,0 0 0,0 0 0,1 0 0,-1 0 0,0 0 0,0 1 0,1-1 0,-1 1 0,1-1 0,-1 1 0,1 0 0,0-1 0,0 1 0,-1 0 0,1 0 0,1 0 0,-1 0 0,0 0 0,0 0 0,1 0 0,-1 0 0,1 0 0,-1 4 0,-1 9 34,0-1 0,0 29 1,2-41-23,0 4 24,0 0 0,0 0-1,1-1 1,0 1 0,0 0 0,0 0 0,0 0 0,1-1-1,0 1 1,0 0 0,6 8 0,-6-12-10,0 0-1,0 0 1,0 0 0,0 0 0,0 0-1,1 0 1,-1-1 0,1 1 0,-1-1-1,1 0 1,0 0 0,-1 0 0,1 0-1,0 0 1,0-1 0,0 1 0,0-1-1,-1 1 1,1-1 0,0 0 0,0 0-1,0-1 1,0 1 0,0-1 0,0 1-1,3-2 1,2-1 10,0 0 1,0 0-1,0 0 1,-1-1-1,0-1 1,1 1-1,-1-1 0,-1 0 1,1-1-1,-1 1 1,0-1-1,6-8 0,5-6-39,-2-1 0,22-37 0,-26 36 57,-3 8-272,-6 36 126,-2 74 1142,0-96-1015,0 1 0,0 0 0,0-1 0,0 1 0,-1-1 0,1 1 0,0 0 0,0-1 0,0 1 0,1-1 0,-1 1 0,0-1 0,0 1 0,0 0 0,0-1 0,0 1 0,1-1 0,-1 1 0,0-1 0,1 1 0,-1-1 0,0 1 0,1-1 0,-1 1 0,0-1 0,1 1 0,-1-1 0,1 0 0,-1 1 0,1-1 0,-1 0 0,1 1 0,-1-1 0,1 0 0,-1 0 0,1 1 1,-1-1-1,2 0-1,22-13 482,16-29-170,19-41-721,-54 82-65,-2 11 264,-2 21 230,-1-22-6,0-3 22,1 0-1,0 1 1,0-1 0,0 1 0,1-1-1,0 0 1,5 11 0,-7-16-35,1 0 0,0 0 1,-1 0-1,1 1 1,0-1-1,0 0 0,0 0 1,-1 0-1,1 0 0,0-1 1,1 1-1,-1 0 0,0 0 1,0 0-1,0-1 0,0 1 1,1-1-1,-1 1 0,0-1 1,0 1-1,1-1 0,-1 0 1,0 0-1,1 0 0,-1 1 1,0-1-1,1 0 0,-1-1 1,0 1-1,1 0 0,-1 0 1,0-1-1,1 1 0,-1 0 1,0-1-1,0 1 0,1-1 1,-1 0-1,0 1 0,0-1 1,0 0-1,0 0 0,0 0 1,0 0-1,1-1 1,7-6 44,0-1 0,0 0 0,-1 0 0,-1-1 0,11-18 0,18-21-1688,-35 49 1580,0-1 1,0 1-1,0-1 0,0 1 1,0-1-1,0 1 0,0 0 1,0-1-1,0 1 0,0 0 1,0 0-1,0 0 0,0 0 1,0 0-1,0 0 0,0 0 1,0 0-1,0 0 0,0 1 1,0-1-1,0 0 0,0 1 1,0-1-1,0 1 0,0-1 1,0 1-1,0-1 0,0 1 1,0 0-1,-1-1 0,1 1 1,0 0-1,0 0 0,0 1 1,1-1 42,0 1 0,0-1 1,0 0-1,0 1 1,0-1-1,0 0 1,0 0-1,0 0 0,1-1 1,-1 1-1,3 0 1,-1-2 50,1 0 0,-1 0 1,0 0-1,0-1 0,0 1 1,0-1-1,0 0 0,0 0 1,-1 0-1,1-1 1,-1 0-1,1 1 0,-1-1 1,0 0-1,0-1 0,0 1 1,-1 0-1,1-1 0,-1 1 1,0-1-1,0 0 0,2-5 1,1-1 65,0 1 0,-1-1 1,-1 0-1,0-1 0,0 1 1,-1 0-1,0-1 0,0-11 1,-2 22-125,0 0 0,0-1 1,0 1-1,0 0 1,0 0-1,0 0 0,0 0 1,0-1-1,0 1 1,0 0-1,0 0 0,0 0 1,0 0-1,0-1 1,0 1-1,0 0 1,0 0-1,0 0 0,0 0 1,-1 0-1,1 0 1,0-1-1,0 1 0,0 0 1,0 0-1,0 0 1,0 0-1,-1 0 0,1 0 1,0 0-1,0 0 1,0-1-1,0 1 0,0 0 1,-1 0-1,1 0 1,0 0-1,0 0 0,0 0 1,0 0-1,-1 0 1,1 0-1,0 0 1,0 0-1,0 0 0,0 0 1,0 0-1,-1 0 1,1 1-1,0-1 0,0 0 1,0 0-1,-13 8-78,-7 11-40,15-12 161,0 0 0,1 1 0,0 0 0,0 0 0,1 0 0,0 0 0,0 0 0,1 1 0,0-1 0,1 1 0,-1-1 0,2 1 1,-1 0-1,1 0 0,2 12 0,-1-20-42,0 0 1,0 0 0,0 0 0,0 0 0,0 1 0,0-2-1,0 1 1,0 0 0,0 0 0,0 0 0,1 0-1,-1-1 1,0 1 0,0-1 0,1 1 0,-1-1-1,1 1 1,-1-1 0,0 0 0,1 0 0,-1 1-1,1-1 1,-1 0 0,1 0 0,-1-1 0,0 1-1,1 0 1,-1 0 0,1-1 0,-1 1 0,0-1 0,2 0-1,3 0 0,0-1-1,0 0 0,-1 0 0,1 0 1,-1-1-1,9-5 0,11-18-2368,-23 24 1859,0-1-1,-1 0 1,1 1-1,-1-1 0,0 0 1,0 0-1,0 0 1,0 0-1,0 0 0,-1 0 1,1 0-1,-1-1 1,0 1-1,0 0 1,0-4-1,-5-17-7497</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23.137"/>
    </inkml:context>
    <inkml:brush xml:id="br0">
      <inkml:brushProperty name="width" value="0.025" units="cm"/>
      <inkml:brushProperty name="height" value="0.025" units="cm"/>
    </inkml:brush>
  </inkml:definitions>
  <inkml:trace contextRef="#ctx0" brushRef="#br0">0 1 8712,'0'0'18001</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24.043"/>
    </inkml:context>
    <inkml:brush xml:id="br0">
      <inkml:brushProperty name="width" value="0.025" units="cm"/>
      <inkml:brushProperty name="height" value="0.025" units="cm"/>
    </inkml:brush>
  </inkml:definitions>
  <inkml:trace contextRef="#ctx0" brushRef="#br0">40 63 12396,'0'0'13597,"4"9"-11900,-1-1-1534,-1 0 0,0 0 0,-1 0 0,0 0 0,0 1 0,-1-1 0,0 0 0,0 1 0,-2 10 0,-20 90-17,7-38-75,1 31-284,68-436-1010,-51 303 1163,4-31 172,-5 44-312,-1 16-39,-1 6-121,0 366 1636,0-368-1263,0 8 30,0-1-1,1 1 1,0 0-1,2 10 1,-2-19-36,-1 1 0,0-1 0,1 1 0,-1-1 0,1 1 0,-1-1 0,1 1 0,0-1 0,0 0 1,-1 1-1,1-1 0,0 0 0,0 0 0,0 1 0,1-1 0,-1 0 0,0 0 0,0 0 0,1-1 0,-1 1 0,0 0 0,1 0 0,-1-1 0,1 1 0,-1-1 0,1 1 1,-1-1-1,1 1 0,-1-1 0,1 0 0,-1 0 0,4 0 0,-4 0 7,0-1 0,0 1-1,0-1 1,0 1 0,1-1 0,-1 0 0,0 1 0,0-1 0,0 0-1,0 0 1,-1 0 0,1 0 0,0 0 0,0 0 0,0 0 0,-1 0-1,1 0 1,-1 0 0,1 0 0,-1 0 0,1-1 0,-1 1 0,1 0-1,-1 0 1,0 0 0,0-1 0,0 0 0,4-42 186,-4 40-185,0-11 3,0 1 0,-1 0-1,-1-1 1,-1 1 0,0 0 0,0 0 0,-2 1-1,0-1 1,0 1 0,-1 0 0,-13-20 0,10 23-112,6 16-111,9 21-94,-5-23 302,1 0 1,0 0 0,0 0-1,0-1 1,1 1 0,0-1-1,-1 1 1,1-1-1,0 0 1,0 0 0,1 0-1,-1 0 1,1-1 0,-1 1-1,1-1 1,0 0-1,6 2 1,-4-2 10,1 0-1,-1-1 1,1 1-1,0-1 1,0-1 0,-1 0-1,1 0 1,0 0-1,0 0 1,9-3 0,-5 1 4,-1-1 0,1 0 0,-1-1 0,0 1 0,0-2 0,-1 0 0,1 0 0,-1 0 0,0-1 0,-1-1 0,0 0 0,1 0 0,-2 0 0,8-10 1,-11 11 21,0-1 0,-1 1 0,0-1 0,0 0 1,0 1-1,-1-1 0,0 0 0,-1-1 1,0 1-1,0 0 0,0 0 0,-1-11 1,-4 12-22,-5 11-46,-6 13-35,12-8 103,0-1 1,1 1-1,0-1 0,1 1 0,-1-1 0,1 18 1,1-27-36,0 1 0,0-1 1,0 1-1,0-1 0,0 1 1,0-1-1,0 1 0,0-1 1,0 1-1,0-1 0,1 1 1,-1-1-1,0 1 0,0-1 1,0 1-1,1-1 0,-1 1 1,0-1-1,0 1 0,1-1 1,-1 0-1,0 1 0,1-1 1,-1 1-1,1-1 0,-1 0 1,0 0-1,1 1 0,-1-1 1,1 0-1,-1 0 0,1 1 1,0-1-1,17-5 327,16-22 357,-6-17-299,7-8-115,-34 52-284,-1 0 0,0 0 0,1 0 0,-1 0 0,1 0 0,-1 0-1,0 0 1,1 0 0,-1 0 0,1 1 0,-1-1 0,0 0 0,1 0-1,-1 0 1,0 0 0,1 0 0,-1 1 0,0-1 0,1 0 0,-1 0 0,0 1-1,1-1 1,-1 0 0,0 1 0,0-1 0,1 0 0,-1 1 0,0-1-1,0 0 1,1 1 0,-1-1 0,0 0 0,0 1 0,0-1 0,0 0 0,0 1-1,0-1 1,0 1 0,0-1 0,0 0 0,0 1 0,0-1 0,0 1-1,7 25-132,-6-23 155,4 21-195,-3-8 214,2-1-1,-1-1 1,13 30 0,-15-42-268,0 0 1,0 1 0,0-1 0,0 0 0,1 0 0,-1 0 0,1 0 0,-1 0-1,1 0 1,0 0 0,0 0 0,0-1 0,0 1 0,0-1 0,0 1-1,0-1 1,1 0 0,-1 0 0,0 0 0,1 0 0,-1 0 0,1 0-1,-1-1 1,1 1 0,-1-1 0,1 0 0,0 0 0,-1 0 0,1 0-1,2-1 1,16-8-4469,-2-13-2461</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24.389"/>
    </inkml:context>
    <inkml:brush xml:id="br0">
      <inkml:brushProperty name="width" value="0.025" units="cm"/>
      <inkml:brushProperty name="height" value="0.025" units="cm"/>
    </inkml:brush>
  </inkml:definitions>
  <inkml:trace contextRef="#ctx0" brushRef="#br0">90 1 17969,'0'0'6342,"-8"7"-4831,-3 5-1068,1 1 1,0 0 0,-8 14-1,13-20-261,1 1-1,0-1 0,0 0 0,1 1 1,0 0-1,1-1 0,0 1 1,0 0-1,-1 14 0,35-47-117,-22 16-410,0 1 1,1 0-1,-1 1 0,1 0 0,1 1 1,-1 0-1,1 1 0,0 0 0,1 1 1,-1 0-1,1 1 0,20-3 0,-32 6 351,0 0 0,-1 0-1,1 1 1,0-1 0,-1 0-1,1 0 1,-1 0 0,1 0-1,0 1 1,-1-1 0,1 0-1,-1 0 1,1 1 0,0-1-1,-1 0 1,1 1 0,-1-1-1,1 1 1,-1-1 0,0 1-1,1-1 1,-1 1 0,1-1-1,-1 1 1,0-1 0,1 1-1,-1 0 1,0-1 0,0 1-1,1 0 1,-1 27 719,-18 24 1012,13-43-1341,-37 54 1671,39-59-1981,0 0 0,0 0 0,-1 0 0,1-1 0,-1 1 0,0-1 0,0 0 0,0 0 0,-1 0 0,1-1 0,-9 5 0,12-7-163,1 0 0,0 0 0,0 0 0,-1 0 0,1 0 0,0 0 1,0 0-1,-1 0 0,1 0 0,0 0 0,-1 0 0,1 0 0,0 0 0,0 0 0,-1 0 0,1 0 0,0 0 0,0 0 0,-1-1 0,1 1 1,0 0-1,0 0 0,0 0 0,-1 0 0,1 0 0,0-1 0,0 1 0,0 0 0,-1 0 0,1 0 0,0-1 0,0 1 0,0 0 1,0 0-1,0 0 0,0-1 0,-1 1 0,1 0 0,0 0 0,0-1 0,0 1 0,0-1 0,1-15-3116,10-16-3308,3 10-593</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24.731"/>
    </inkml:context>
    <inkml:brush xml:id="br0">
      <inkml:brushProperty name="width" value="0.025" units="cm"/>
      <inkml:brushProperty name="height" value="0.025" units="cm"/>
    </inkml:brush>
  </inkml:definitions>
  <inkml:trace contextRef="#ctx0" brushRef="#br0">111 1 11851,'0'0'15156,"-9"3"-14297,5-1-806,-1-1 0,1 1 0,0 1 0,-1-1 0,1 0 0,0 1 0,1 0-1,-1 0 1,0 0 0,1 1 0,-5 4 0,2 1-15,0 0 1,1 0-1,0 0 0,1 0 1,-6 15-1,7-16-93,1-5 6,1 0-1,-1 0 1,1 1 0,0-1-1,0 0 1,0 1 0,0-1-1,1 0 1,-1 1 0,1-1-1,0 1 1,0-1-1,0 1 1,2 5 0,-1-8-21,0-1 1,0 1-1,0-1 0,0 0 1,0 1-1,1-1 0,-1 0 1,0 0-1,0 0 1,0 0-1,1 0 0,-1 0 1,0 0-1,0 0 0,0-1 1,0 1-1,1 0 1,-1-1-1,0 1 0,0-1 1,0 1-1,2-2 0,25-11-757,-15 6 310,-4 1 219,0 0 1,1 1-1,0 0 1,0 1 0,0 0-1,1 1 1,0 0-1,-1 0 1,16 0-1,-25 3 353,-1 1 0,1 0 0,-1 0 0,1 0 0,-1 0 0,1 1 0,-1-1-1,0 0 1,1 0 0,-1 0 0,0 0 0,0 0 0,0 0 0,0 0 0,0 1-1,0-1 1,0 0 0,0 0 0,-1 0 0,1 0 0,-1 2 0,-4 27 1898,-2-11-1130,0 0 1,-1-1 0,-1 0-1,-1-1 1,0 0 0,-14 16-1,29-72-9476,6 12 3176,1-1-2846</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25.182"/>
    </inkml:context>
    <inkml:brush xml:id="br0">
      <inkml:brushProperty name="width" value="0.025" units="cm"/>
      <inkml:brushProperty name="height" value="0.025" units="cm"/>
    </inkml:brush>
  </inkml:definitions>
  <inkml:trace contextRef="#ctx0" brushRef="#br0">72 196 7719,'0'0'13875,"-10"13"-12760,0 1-695,0 1-1,-12 25 1,19-33-266,0 0 1,0 1-1,0 0 1,1 0-1,0 0 1,1 0-1,0 0 1,0 0-1,1 0 0,0 15 1,1-21-143,-1 0-1,0 1 1,0-1-1,1 0 1,-1 0-1,1-1 1,0 1 0,0 0-1,0 0 1,0 0-1,0 0 1,0-1-1,0 1 1,0 0 0,1-1-1,-1 1 1,0-1-1,1 1 1,0-1 0,-1 0-1,1 0 1,3 2-1,-1-2 30,-1 0-1,0 0 1,1 0-1,-1-1 1,1 1-1,0-1 0,-1 0 1,1 0-1,-1-1 1,1 1-1,-1-1 1,5-1-1,2 0 45,0-2-1,0 1 1,0-2 0,-1 1-1,0-1 1,0 0-1,0-1 1,9-8-1,-8 4 15,0 0 0,0-1 0,-1 0-1,-1-1 1,0 1 0,0-2 0,-1 1 0,-1-1-1,0 0 1,-1 0 0,0-1 0,-1 0-1,0 0 1,-2 0 0,1 0 0,-2 0-1,0 0 1,0-1 0,-2 1 0,1 0-1,-5-19 1,4 29-84,0 0 0,-1 1 0,1-1 0,-1 0 0,0 0 0,0 1 0,-1 0 0,1-1 0,-1 1 0,1 0 0,-1 0 0,0 0 0,0 0 0,0 1 0,-1-1 0,1 1 0,-1 0 0,1 0 0,-1 0 0,0 0 0,1 1 0,-1-1 0,0 1 1,0 0-1,0 1 0,0-1 0,0 0 0,-1 1 0,1 0 0,0 0 0,0 0 0,0 1 0,0-1 0,0 1 0,0 0 0,0 0 0,0 1 0,0-1 0,0 1 0,1 0 0,-1-1 0,1 2 0,-1-1 0,1 0 0,0 1 0,0 0 0,-6 5 0,2 1-18,0 0 0,0 1 0,1 0-1,0 0 1,1 1 0,-5 12 0,7-17 16,1 0 0,0 0-1,0 0 1,1 0 0,0 1 0,0-1-1,0 0 1,1 1 0,0-1 0,0 1-1,0-1 1,3 12 0,-2-17-6,0 1-1,0-1 1,0 1 0,0-1-1,1 1 1,-1-1-1,0 0 1,1 1 0,-1-1-1,1 0 1,-1 0 0,1 0-1,0 0 1,-1 0 0,1-1-1,0 1 1,-1 0 0,1-1-1,0 1 1,0-1-1,0 0 1,0 0 0,-1 1-1,1-1 1,0-1 0,0 1-1,0 0 1,2-1 0,5 1 29,-1-2 0,1 1 1,-1-1-1,0 0 1,8-4-1,42-25 74,12-7-125,-66 36-67,1 0 1,0 1-1,-1-1 0,1 1 0,0 0 1,0 0-1,0 0 0,0 1 0,0 0 0,0 0 1,10 1-1,-14 0 55,1 0 1,-1 0-1,0 0 1,1 0-1,-1 0 1,0 0-1,0 0 1,1 0-1,-1 1 1,0-1-1,0 0 0,0 1 1,-1-1-1,1 1 1,0-1-1,0 1 1,-1 0-1,1-1 1,-1 1-1,0 0 1,1-1-1,-1 1 1,0 0-1,0 2 0,1 52 0,-1-43 24,0 52-640,0-23-4885,0-39 419</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25.558"/>
    </inkml:context>
    <inkml:brush xml:id="br0">
      <inkml:brushProperty name="width" value="0.025" units="cm"/>
      <inkml:brushProperty name="height" value="0.025" units="cm"/>
    </inkml:brush>
  </inkml:definitions>
  <inkml:trace contextRef="#ctx0" brushRef="#br0">4 0 14125,'0'0'6017,"0"11"-3156,-2 39-216,1-10-471,4 62-1,-2-92-2083,0-1-1,1 1 0,0 0 0,0-1 0,1 1 0,1-1 0,-1 0 0,2 0 0,-1 0 0,1 0 0,11 14 0,-14-21-141,0 1 0,0-1 0,0 0-1,0-1 1,0 1 0,0 0 0,1-1 0,-1 1 0,1-1 0,-1 0-1,1 1 1,-1-1 0,1-1 0,0 1 0,-1 0 0,1-1 0,0 1-1,0-1 1,-1 0 0,1 0 0,0 0 0,0 0 0,0 0 0,-1-1-1,1 1 1,0-1 0,3-1 0,-3 1-490,1-1-1,-1 0 1,1 1 0,-1-2 0,0 1-1,0 0 1,0-1 0,3-2-1,17-30-10530,-15 16 690</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26.136"/>
    </inkml:context>
    <inkml:brush xml:id="br0">
      <inkml:brushProperty name="width" value="0.025" units="cm"/>
      <inkml:brushProperty name="height" value="0.025" units="cm"/>
    </inkml:brush>
  </inkml:definitions>
  <inkml:trace contextRef="#ctx0" brushRef="#br0">57 229 6406,'0'0'18183,"-9"9"-16523,-25 27-165,33-35-1446,0 1 0,-1-1 1,1 1-1,0 0 0,0-1 1,0 1-1,0 0 0,0-1 1,1 1-1,-1 0 0,0 0 1,1 0-1,-1 0 0,1-1 0,0 1 1,0 0-1,0 0 0,0 0 1,0 0-1,0 0 0,0 0 1,0 0-1,1 0 0,-1 0 1,1 0-1,0-1 0,-1 1 1,1 0-1,0 0 0,0-1 1,0 1-1,0 0 0,0-1 1,1 1-1,-1-1 0,0 0 1,1 1-1,-1-1 0,1 0 1,-1 0-1,1 0 0,0 0 1,-1 0-1,1 0 0,0 0 1,0 0-1,0-1 0,-1 1 1,5 0-1,-1-1-25,0-1 1,0 1-1,0-1 1,0 0-1,0 0 1,0-1-1,0 1 1,-1-1-1,1 0 1,0 0-1,-1-1 1,0 1-1,1-1 0,-1 0 1,0 0-1,0 0 1,-1-1-1,1 0 1,-1 1-1,0-1 1,0 0-1,0-1 1,0 1-1,2-5 1,1-2-33,-1 1 1,0-1 0,0 0 0,-2 0-1,1 0 1,-1 0 0,-1-1 0,0 0-1,1-18 1,-19 43-548,13-3 524,0 0 1,0 1-1,1-1 0,1 1 0,-1 0 1,2-1-1,0 16 0,0-26 29,0 1 0,0-1 0,0 1 0,0-1 0,1 1 0,-1-1 0,0 1 0,0-1 0,0 0 0,1 1 0,-1-1 0,0 1 0,0-1 0,1 0 0,-1 1 0,0-1 0,1 1 0,-1-1 0,1 0 0,-1 0 0,0 1 0,1-1 0,-1 0 0,1 0 0,-1 1 0,1-1 0,-1 0 0,1 0-1,-1 0 1,0 0 0,1 0 0,-1 0 0,1 0 0,-1 0 0,1 0 0,-1 0 0,1 0 0,-1 0 0,1 0 0,-1 0 0,1 0 0,-1 0 0,1-1 0,-1 1 0,1 0 0,-1 0 0,1 0 0,-1-1 0,1 0 0,24-13 50,20-31-661,15-11-3520,-60 55 4125,0 1 0,1-1 0,-1 1 0,0-1 0,1 1 0,-1 0 0,1-1 0,-1 1 1,0 0-1,1-1 0,-1 1 0,1 0 0,0-1 0,-1 1 0,1 0 0,-1 0 0,1 0 0,-1-1 0,1 1 0,-1 0 0,1 0 0,0 0 0,-1 0 0,1 0 0,-1 0 0,1 0 0,0 0 0,-1 0 0,1 0 0,-1 1 0,1-1 1,-1 0-1,1 0 0,0 1 0,-1-1 0,1 0 0,-1 0 0,1 1 0,-1-1 0,0 1 0,1-1 0,-1 0 0,1 1 0,-1-1 0,0 1 0,1-1 0,-1 1 0,0-1 0,1 1 0,-1-1 0,0 1 0,0-1 0,0 1 0,1 1 0,2 39 849,-3-27-454,18 160 2405,3 74-1489,-20-243-1325,3-12-53,1-16-79,3-104-196,-7 81 394,2 1 0,2 0 0,2 0 0,1 0 0,21-61 0,3 39 323,-22 51-346,-2-1 1,0-1 0,5-18 0,-15 35 403,-5 6-278,-6 10-30,4-4-30,2 0-1,-1 1 1,1 0 0,-7 20 0,12-27-61,0 0 0,0 0-1,1 1 1,-1-1 0,1 1 0,1-1 0,-1 1 0,1 0 0,0-1 0,0 1-1,1-1 1,-1 1 0,1 0 0,2 5 0,-2-9-4,1 1 1,-1-1-1,1 0 1,0 0-1,-1 0 0,1 0 1,0 0-1,0-1 0,0 1 1,0-1-1,1 1 1,-1-1-1,0 0 0,1 1 1,-1-1-1,1-1 1,-1 1-1,1 0 0,-1 0 1,1-1-1,-1 0 1,1 1-1,0-1 0,-1 0 1,1 0-1,3-1 1,5 1 60,-1-1 0,1 0 1,0-1-1,-1 0 1,13-5-1,7-4-373,-1-1 0,-1-1 0,0-2 0,-1 0 0,41-32 0,-61 37-3065,-8 4-3044,-8 1-3984</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26.508"/>
    </inkml:context>
    <inkml:brush xml:id="br0">
      <inkml:brushProperty name="width" value="0.025" units="cm"/>
      <inkml:brushProperty name="height" value="0.025" units="cm"/>
    </inkml:brush>
  </inkml:definitions>
  <inkml:trace contextRef="#ctx0" brushRef="#br0">0 229 18097,'0'0'9769,"48"-62"-8936,-1 35-96,9-5-577,4 0-320,-2-5-4581,-2-2-8936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2.168"/>
    </inkml:context>
    <inkml:brush xml:id="br0">
      <inkml:brushProperty name="width" value="0.025" units="cm"/>
      <inkml:brushProperty name="height" value="0.025" units="cm"/>
    </inkml:brush>
  </inkml:definitions>
  <inkml:trace contextRef="#ctx0" brushRef="#br0">0 160 15054,'0'0'2200,"7"-13"-380,-2 4-1515,1 0 0,0 0 0,0 0 0,1 1 1,0 0-1,1 0 0,0 1 0,0 0 0,0 0 0,1 1 0,0 0 0,18-8 0,-6 5-2,0 2-1,0 1 0,1 0 0,0 2 0,1 1 0,-1 0 1,0 2-1,1 0 0,24 3 0,-45-2-304,1 0-1,-1 0 1,1 0 0,-1 1-1,1-1 1,-1 1 0,0 0-1,1-1 1,-1 1 0,0 0 0,1 0-1,-1 0 1,0 1 0,0-1-1,0 0 1,0 1 0,0 0-1,2 2 1,-3-3 35,0 1-1,-1 0 1,1-1 0,0 1-1,-1 0 1,1 0 0,-1 0 0,1 0-1,-1 0 1,0-1 0,0 1-1,0 0 1,0 0 0,0 0-1,0 0 1,0 0 0,-1 0-1,0 2 1,-2 3 149,0 1-1,0-1 0,-1 0 1,1 0-1,-2 0 1,1-1-1,-1 1 1,0-1-1,-10 9 1,-147 121 2332,161-136-2525,1 0-1,0 1 1,0-1-1,-1 0 1,1 0 0,0 0-1,0 0 1,0 1 0,0-1-1,-1 0 1,1 0-1,0 0 1,0 1 0,0-1-1,0 0 1,0 0-1,-1 1 1,1-1 0,0 0-1,0 0 1,0 1 0,0-1-1,0 0 1,0 0-1,0 1 1,0-1 0,0 0-1,0 0 1,0 1-1,0-1 1,0 0 0,0 0-1,0 1 1,1-1 0,-1 0-1,0 0 1,0 1-1,0-1 1,0 0 0,0 0-1,1 1 1,13 3-382,30-4-170,-33 0 422,32-1-462,55 3-454,-97-3 1062,0 1 1,0 0-1,0 0 1,0 0-1,0 0 0,0 1 1,-1-1-1,1 0 1,0 0-1,0 0 0,0 1 1,0-1-1,-1 0 1,1 1-1,0-1 0,0 1 1,-1-1-1,1 1 1,0-1-1,-1 1 1,1-1-1,0 1 0,-1 0 1,1-1-1,-1 1 1,1 0-1,-1 0 0,1-1 1,-1 1-1,0 0 1,1 0-1,-1 0 0,0 0 1,0-1-1,1 1 1,-1 0-1,0 0 0,0 0 1,0 0-1,0 0 1,0-1-1,0 1 1,-1 0-1,1 0 0,0 0 1,0 0-1,-1 0 1,1-1-1,0 1 0,-1 0 1,1 0-1,-2 1 1,-1 3 208,0 1 1,-1-1-1,1 0 1,-1 0-1,-1-1 1,-4 5-1,-28 21 327,-1-2 0,-1-1 0,-1-2 0,-2-2 0,-72 28 0,102-46-858,13-6-545,28-12-1975,51-22-3605,-32 14 340,-1-2-2418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44.982"/>
    </inkml:context>
    <inkml:brush xml:id="br0">
      <inkml:brushProperty name="width" value="0.025" units="cm"/>
      <inkml:brushProperty name="height" value="0.025" units="cm"/>
    </inkml:brush>
  </inkml:definitions>
  <inkml:trace contextRef="#ctx0" brushRef="#br0">77 9 14157,'-1'-9'6966,"-2"14"-2873,-6 29-1792,-9 55-2090,6-22 752,-20 150 1955,31-214-2898,1-1 1,0 1 0,-1-1-1,1 1 1,1-1 0,-1 1 0,0-1-1,0 1 1,1-1 0,0 1-1,-1-1 1,1 1 0,0-1-1,0 0 1,0 0 0,1 1 0,1 1-1,-2-3-12,1 0 0,0 0 0,0 0-1,-1 0 1,1-1 0,0 1 0,0 0 0,0-1 0,0 0-1,0 1 1,0-1 0,0 0 0,0 0 0,0 0-1,0 0 1,0 0 0,0-1 0,0 1 0,0-1-1,0 1 1,3-2 0,6-2 25,1 0 0,-1-1 0,-1 0-1,1 0 1,-1-1 0,14-11 0,59-53 248,-22 17-178,-60 52-103,-1 0 0,1 0 0,0 0 0,-1 1 0,1-1 0,0 0 0,0 1 0,-1-1 0,1 0 0,0 1 0,0-1 0,0 1 0,0 0 0,0-1 0,0 1 0,0 0 0,0-1 0,0 1 0,0 0 0,0 0 0,0 0 0,0 0 0,0 0 0,0 0 0,0 0 0,0 0 0,0 0 0,1 1 0,-1 0 0,-1 1 0,1-1 0,-1 1 0,1-1 0,-1 0 0,0 1 0,0-1 0,0 1 0,1-1 0,-1 1 0,-1-1 0,1 1 0,0-1 0,0 0 0,-1 1 0,0 1 0,-23 67 0,24-69 0,-28 56 0,18-39 0,1 0 0,1 1 0,0 0 0,-4 20 0,11-38-11,1-1 0,0 0 0,0 1 0,0-1 1,0 0-1,-1 1 0,1-1 0,0 0 0,0 1 0,0-1 0,0 0 0,0 1 1,0-1-1,0 1 0,0-1 0,0 0 0,0 1 0,0-1 0,0 0 0,0 1 1,1-1-1,-1 0 0,0 1 0,0-1 0,0 0 0,0 1 0,1-1 0,-1 0 1,0 1-1,0-1 0,1 0 0,-1 1 0,0-1 0,0 0 0,1 0 0,-1 0 1,0 1-1,1-1 0,-1 0 0,17-6-1169,14-22-2661,-9-2-1962,0-5-2412</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28.459"/>
    </inkml:context>
    <inkml:brush xml:id="br0">
      <inkml:brushProperty name="width" value="0.025" units="cm"/>
      <inkml:brushProperty name="height" value="0.025" units="cm"/>
    </inkml:brush>
  </inkml:definitions>
  <inkml:trace contextRef="#ctx0" brushRef="#br0">1 159 17873,'0'-9'1393,"0"0"-956,1 1 0,1-1 0,-1 0 0,2 1 0,-1-1-1,1 1 1,0 0 0,6-10 0,-7 13-304,0 1 0,1 0 0,-1 0 0,1 0 0,0 0 0,0 0 0,0 1 0,1-1 1,-1 1-1,1 0 0,0 0 0,0 0 0,0 1 0,0-1 0,1 1 0,-1 0 0,0 0 0,1 1 0,5-2 0,-8 3-139,-1 0-1,0 0 1,0 0-1,0 1 0,1-1 1,-1 0-1,0 1 1,0-1-1,0 1 1,0-1-1,0 1 1,0-1-1,0 1 1,0 0-1,0 0 1,0-1-1,0 1 0,0 0 1,-1 0-1,1 0 1,0 0-1,0 0 1,-1 0-1,1 0 1,-1 0-1,1 0 1,-1 0-1,1 1 1,-1-1-1,0 0 0,0 0 1,1 0-1,-1 0 1,0 1-1,0-1 1,0 1-1,2 56-50,-2-47 89,-14 185 283,13-196-313,1 1 0,0-1 0,0 0 0,0 1 0,0-1 0,0 0 0,0 0 0,0 1 0,0-1 0,0 0 0,0 0 0,0 1 0,0-1 0,0 0 0,1 0 0,-1 1 0,0-1 0,0 0 0,0 0 0,0 1 0,0-1 0,1 0 0,-1 0 0,0 0 0,0 1 0,0-1 0,0 0 0,1 0 0,-1 0 0,0 1 0,0-1 0,1 0 0,-1 0 0,0 0-1,0 0 1,1 0 0,-1 0 0,0 0 0,0 0 0,1 0 0,-1 0 0,0 0 0,0 0 0,1 0 0,-1 0 0,0 0 0,0 0 0,1 0 0,-1 0 0,0 0 0,1 0 0,-1 0 0,0 0 0,0 0 0,0 0 0,1-1 0,-1 1 0,0 0 0,0 0 0,1 0 0,-1 0 0,0-1 0,0 1 0,0 0 0,0 0 0,1-1 0,15-13 255,3-12 25,0 0 0,-1-1 0,-2-1 1,-1 0-1,-1-1 0,15-45 0,-27 144-3,-1-47-206,0-16-70,0 0-1,0 0 0,0 1 1,1-1-1,0 0 1,0 0-1,1 0 0,0-1 1,0 1-1,1-1 0,-1 1 1,1-1-1,1 0 0,-1-1 1,7 7-1,-8-9 14,0-1 0,1 1 1,-1-1-1,0 0 0,1 1 0,0-2 0,0 1 1,-1 0-1,1-1 0,0 0 0,0 0 0,0 0 1,1 0-1,-1-1 0,0 1 0,0-1 0,0 0 0,0 0 1,0-1-1,1 1 0,-1-1 0,0 0 0,0 0 1,0-1-1,-1 1 0,1-1 0,0 1 0,4-4 1,-1 1 93,-1-1 0,1 0 0,-1 0 0,-1-1 0,1 0 0,-1 1 0,0-2 0,0 1 1,0-1-1,-1 0 0,0 0 0,-1 0 0,1 0 0,-1-1 0,-1 1 0,1-1 0,-1 0 1,-1 1-1,1-1 0,-1-9 0,0 13-92,-1 0 0,0 0 0,0 0 0,0 0 1,-1 0-1,1 0 0,-1 0 0,0 0 0,0 0 0,0 1 1,-1-1-1,1 0 0,-1 1 0,0-1 0,0 1 0,0-1 1,0 1-1,-1 0 0,1 0 0,-1 0 0,0 0 0,0 1 0,0-1 1,0 1-1,-1 0 0,1-1 0,0 2 0,-1-1 0,0 0 1,1 1-1,-1-1 0,0 1 0,0 0 0,0 0 0,0 1 1,0-1-1,1 1 0,-1 0 0,0 0 0,0 0 0,-5 1 0,6 0-66,0-1 0,1 1-1,-1 0 1,0 0-1,1 0 1,-1 0-1,1 0 1,-1 0 0,1 1-1,0-1 1,-1 1-1,1 0 1,-3 3-1,4-4-60,0 0 0,0 0 0,0 0 0,0 0 0,0 0 0,0 0 0,1 0 0,-1 0-1,0 0 1,1 1 0,-1-1 0,1 0 0,-1 0 0,1 1 0,0-1 0,0 0 0,-1 0 0,1 1-1,0-1 1,0 0 0,0 1 0,0-1 0,1 0 0,-1 1 0,0-1 0,1 0 0,-1 1 0,0-1-1,1 0 1,-1 0 0,2 2 0,-1-2-201,1 1 0,-1-1 0,1 0 0,0 0 0,-1-1 0,1 1 0,0 0 0,-1 0 0,1-1 0,0 1 0,0-1 0,-1 1 0,1-1 0,0 0 0,0 0 0,0 0 0,3 0 0,35-4-4440,-2-9-1298</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28.805"/>
    </inkml:context>
    <inkml:brush xml:id="br0">
      <inkml:brushProperty name="width" value="0.025" units="cm"/>
      <inkml:brushProperty name="height" value="0.025" units="cm"/>
    </inkml:brush>
  </inkml:definitions>
  <inkml:trace contextRef="#ctx0" brushRef="#br0">140 1 18449,'0'0'3695,"-12"7"-1309,0 1-1813,0 1-1,0 1 1,0 0-1,1 1 1,-10 13 0,16-18-415,0 1 0,0-1 0,1 1 0,0 0 0,0 0 0,0 1 0,1-1 0,0 1 0,1-1 0,-1 1 0,2 0 0,-1 0 0,0 11 0,2-19-161,0 1 1,0 0-1,0-1 0,0 1 1,0 0-1,0-1 0,1 1 0,-1 0 1,0-1-1,0 1 0,0-1 1,1 1-1,-1 0 0,0-1 1,1 1-1,-1-1 0,1 1 1,-1-1-1,1 1 0,-1-1 1,1 1-1,-1-1 0,1 0 1,-1 1-1,1-1 0,-1 0 1,1 1-1,-1-1 0,1 0 1,0 0-1,-1 1 0,1-1 1,0 0-1,-1 0 0,1 0 1,0 0-1,-1 0 0,1 0 1,0 0-1,-1 0 0,1 0 1,0 0-1,-1 0 0,1-1 0,0 1 1,-1 0-1,1 0 0,-1-1 1,1 1-1,-1 0 0,2-1 1,31-20-73,-25 12 38,0-1-1,-1 0 0,0 0 0,-1-1 0,0 1 1,-1-2-1,0 1 0,-1 0 0,0-1 1,-1 0-1,0 0 0,1-17 0,-5 83-59,-1-24-71,6 59 1,-4-87-24,0 0 0,0 0 0,0 0 0,1 0 0,-1 0 0,1-1 0,0 1 0,-1 0 0,1 0 0,0 0 0,0-1 0,0 1 1,0 0-1,0-1 0,1 1 0,-1-1 0,0 1 0,1-1 0,-1 0 0,1 1 0,-1-1 0,1 0 0,0 0 0,-1 0 0,1 0 0,0-1 0,0 1 0,0 0 0,2 0 0,-2-1-197,1 0-1,0 0 0,-1-1 1,1 1-1,0 0 0,-1-1 0,1 0 1,-1 1-1,1-1 0,-1 0 1,1 0-1,-1-1 0,0 1 0,1 0 1,-1-1-1,0 1 0,0-1 0,0 0 1,0 0-1,0 0 0,1-2 1,23-29-5565</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29.363"/>
    </inkml:context>
    <inkml:brush xml:id="br0">
      <inkml:brushProperty name="width" value="0.025" units="cm"/>
      <inkml:brushProperty name="height" value="0.025" units="cm"/>
    </inkml:brush>
  </inkml:definitions>
  <inkml:trace contextRef="#ctx0" brushRef="#br0">58 1 10858,'0'0'3326,"-5"8"-731,-2 5-2064,0 1 1,1 0-1,1 0 1,0 1-1,1-1 1,-4 26-1,3-3 855,0 67-1,5-100-1367,0-1-1,0 0 1,0 0 0,1 0-1,-1 0 1,1 0 0,0 0-1,0 0 1,0 0 0,0 0-1,1 0 1,-1-1 0,1 1-1,0 0 1,-1-1 0,3 3-1,-2-4 0,-1 0-1,1 0 1,-1 0-1,1 0 1,-1 0-1,1-1 1,0 1-1,-1 0 1,1-1-1,0 1 1,0-1-1,-1 0 1,1 0-1,0 1 1,0-1-1,0 0 1,-1-1-1,1 1 1,0 0-1,0 0 1,-1-1-1,1 1 1,0-1-1,-1 0 1,1 1-1,0-1 0,-1 0 1,1 0-1,-1 0 1,3-2-1,3-2-53,0-1-1,-1-1 0,1 1 0,-1-1 0,8-12 0,-10 13-13,0 0-1,0 0 1,1 1-1,0 0 1,0-1-1,1 2 1,-1-1-1,1 0 1,9-4-1,-15 9 56,0 0-1,1 0 1,-1 0-1,1 0 1,-1 1-1,1-1 0,-1 0 1,0 0-1,1 0 1,-1 0-1,1 1 0,-1-1 1,0 0-1,1 0 1,-1 0-1,1 1 0,-1-1 1,0 0-1,0 1 1,1-1-1,-1 0 1,0 1-1,1-1 0,-1 1 1,0-1-1,0 0 1,0 1-1,1-1 0,-1 1 1,0-1-1,0 0 1,0 1-1,0-1 1,0 1-1,0-1 0,0 1 1,0-1-1,0 1 1,0 0-1,2 25 328,-1-20-190,-1 5 60,7 41 133,-7-50-345,0-1 1,1 0-1,-1 1 0,0-1 1,1 1-1,-1-1 1,1 0-1,0 1 1,-1-1-1,1 0 1,0 0-1,0 1 1,-1-1-1,1 0 1,0 0-1,0 0 1,0 0-1,1 0 1,-1 0-1,0-1 1,0 1-1,0 0 1,1 0-1,-1-1 1,0 1-1,1-1 1,-1 1-1,3 0 1,-2-2 24,0 0 1,0 0 0,0 0 0,0 0-1,-1 0 1,1 0 0,0 0 0,0 0-1,-1-1 1,1 1 0,-1 0 0,1-1-1,-1 0 1,0 1 0,0-1-1,0 0 1,0 0 0,0 1 0,0-1-1,0 0 1,0 0 0,0-3 0,15-49-2,-12 37-248,0-1 0,1-35 0,-5 55 229,1-1-1,-1 1 0,1 0 1,-1-1-1,1 1 1,0 0-1,-1-1 1,1 1-1,0-1 0,0 1 1,0-1-1,0 0 1,1 1-1,-1-1 0,0 0 1,0 0-1,1 0 1,-1 0-1,1 0 1,-1 0-1,1 0 0,-1 0 1,1-1-1,0 1 1,-1-1-1,1 1 0,0-1 1,0 1-1,-1-1 1,4 0-1,3 1 91,1 0-1,-1 0 1,1-1-1,15-1 1,-18 0-40,0-1 1,0 1-1,0-1 0,-1-1 1,1 1-1,-1-1 0,1 0 1,-1 0-1,0 0 1,0-1-1,9-8 0,-5 3 88,0 0-1,-1-1 1,0-1 0,10-15-1,-20 32-103,0 1-1,1-1 1,-1 1-1,2 0 1,-1 0-1,1 9 1,-1-13-19,1-1 1,0 1 0,-1-1 0,1 1 0,0-1 0,1 0 0,-1 1 0,0-1 0,1 1 0,-1-1 0,1 0-1,0 1 1,0-1 0,0 0 0,0 0 0,0 1 0,1-1 0,-1 0 0,0 0 0,4 3 0,-1-4 7,1-1 1,-1 1-1,1-1 1,0 0-1,-1 0 1,1 0-1,-1 0 1,1-1-1,-1 0 1,1 0 0,-1 0-1,1-1 1,-1 1-1,6-4 1,62-37-968,-34 19-1529,-31 18 1015,0 2 0,1-1 0,-1 1 0,1 0 0,0 1 0,0 0 0,13-2 0,-10 3-2273</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29.721"/>
    </inkml:context>
    <inkml:brush xml:id="br0">
      <inkml:brushProperty name="width" value="0.025" units="cm"/>
      <inkml:brushProperty name="height" value="0.025" units="cm"/>
    </inkml:brush>
  </inkml:definitions>
  <inkml:trace contextRef="#ctx0" brushRef="#br0">105 126 11915,'0'0'3492,"-10"6"-466,3-3-2758,1 1 0,0 0 0,0 0-1,0 0 1,0 1 0,1 0-1,0 0 1,0 1 0,0-1 0,1 1-1,0 0 1,0 0 0,0 1 0,1-1-1,0 1 1,0-1 0,0 1-1,1 0 1,-2 10 0,3-14-197,1 0 0,-1-1 0,0 1 0,1 0 0,0 0 0,0 0 0,0-1 1,0 1-1,0 0 0,0 0 0,1-1 0,-1 1 0,1 0 0,0-1 0,0 1 0,0 0 0,0-1 0,0 1 0,1-1 1,-1 0-1,1 1 0,0-1 0,3 4 0,-2-5-36,0 0-1,0 0 1,0 0 0,0 0 0,0 0 0,0-1-1,0 1 1,0-1 0,0 0 0,0 0 0,0 0-1,0-1 1,0 1 0,0-1 0,0 1 0,0-1-1,-1 0 1,1 0 0,0 0 0,0-1 0,0 1-1,-1-1 1,3-1 0,13-9 6,-1-1 1,-1 0 0,0-1-1,-1-1 1,-1 0-1,0-1 1,-1-1-1,-1 0 1,0 0 0,-1-1-1,-2-1 1,1 0-1,10-33 1,-19 47-162,0 1 1,0-1-1,0 0 0,0 0 1,-1 0-1,0 1 1,-1-10-1,1 14 103,0 0 1,0-1-1,0 1 1,0 0-1,0-1 0,0 1 1,0 0-1,0-1 0,0 1 1,0 0-1,0 0 1,0-1-1,-1 1 0,1 0 1,0 0-1,0-1 1,0 1-1,0 0 0,-1 0 1,1-1-1,0 1 0,0 0 1,-1 0-1,1 0 1,0-1-1,0 1 0,-1 0 1,1 0-1,0 0 0,0 0 1,-1 0-1,1 0 1,0 0-1,-1-1 0,1 1 1,0 0-1,0 0 1,-1 0-1,1 0 0,-17 20-107,11-10 226,1 1-1,0 0 1,1 0 0,0 0-1,0 0 1,2 1-1,-1-1 1,1 1-1,1 0 1,0 0 0,1-1-1,2 22 1,-2-28-158,1-1 1,0 1-1,0 0 0,0-1 1,1 1-1,-1-1 0,1 0 1,0 0-1,0 1 0,1-1 1,-1 0-1,1-1 0,0 1 1,0 0-1,0-1 1,1 0-1,-1 1 0,1-2 1,-1 1-1,1 0 0,0-1 1,0 1-1,0-1 0,1 0 1,-1 0-1,1-1 0,-1 1 1,1-1-1,-1 0 1,1-1-1,-1 1 0,1-1 1,9 0-1,-8 0-3985</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30.094"/>
    </inkml:context>
    <inkml:brush xml:id="br0">
      <inkml:brushProperty name="width" value="0.025" units="cm"/>
      <inkml:brushProperty name="height" value="0.025" units="cm"/>
    </inkml:brush>
  </inkml:definitions>
  <inkml:trace contextRef="#ctx0" brushRef="#br0">1 51 19891,'0'0'3139,"58"-15"-3908,-6-1-2146,3-3-5381</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30.909"/>
    </inkml:context>
    <inkml:brush xml:id="br0">
      <inkml:brushProperty name="width" value="0.025" units="cm"/>
      <inkml:brushProperty name="height" value="0.025" units="cm"/>
    </inkml:brush>
  </inkml:definitions>
  <inkml:trace contextRef="#ctx0" brushRef="#br0">166 130 16720,'0'0'3085,"-8"-4"359,4 2-3258,1 0 0,-1 0 1,0 0-1,0 1 0,0 0 1,1-1-1,-1 1 1,0 1-1,0-1 0,-1 1 1,1-1-1,0 1 0,0 0 1,0 1-1,0-1 0,0 1 1,0-1-1,0 1 0,0 1 1,0-1-1,0 0 1,1 1-1,-1 0 0,0 0 1,1 0-1,0 0 0,-1 1 1,1-1-1,0 1 0,0 0 1,0 0-1,-2 3 0,0 0-140,2 0 0,-1 1 0,0-1 0,1 1 0,1-1 0,-1 1 0,-2 9 0,5-15-48,-1 1 0,1-1 1,-1 1-1,1-1 0,-1 1 1,1-1-1,0 1 0,0-1 0,0 1 1,0-1-1,0 1 0,0-1 1,0 1-1,0-1 0,0 1 0,1-1 1,-1 0-1,1 1 0,-1-1 1,1 1-1,0-1 0,-1 0 0,1 1 1,0-1-1,0 0 0,0 0 1,0 0-1,0 0 0,0 0 1,0 0-1,0 0 0,0 0 0,1 0 1,-1 0-1,0 0 0,1-1 1,-1 1-1,0-1 0,3 1 0,3 0 18,0-1-1,0-1 0,0 1 0,0-1 0,0-1 0,-1 1 0,1-1 0,0 0 0,-1-1 0,1 0 0,-1 0 0,0 0 1,0 0-1,0-1 0,-1 0 0,1-1 0,-1 1 0,0-1 0,0 0 0,0 0 0,6-9 0,-2 2-2,1-1 0,-1 0 0,-1 0 0,-1-1 0,0 0 0,0 0 0,-2-1 0,8-26 0,-11 11 53,-5 21-76,-8 18-121,4 2 100,2 0 1,-1 1-1,1 0 0,1 0 0,0 0 1,1 0-1,0 1 0,-2 20 0,3-7 23,0-1 0,2 1 0,3 35-1,-3-58 13,1 0-1,-1 0 1,0 0-1,1 0 1,-1 0-1,1-1 0,0 1 1,0 0-1,0 0 1,1-1-1,-1 1 1,1-1-1,-1 1 0,1-1 1,0 0-1,0 0 1,0 1-1,0-1 0,0-1 1,0 1-1,0 0 1,1 0-1,-1-1 1,1 1-1,-1-1 0,1 0 1,0 0-1,-1 0 1,1 0-1,0 0 1,0-1-1,0 1 0,0-1 1,0 0-1,-1 0 1,1 0-1,0 0 0,4-1 1,0 0 25,0 0 0,0-1 0,0 0 1,-1 0-1,1-1 0,-1 0 0,1 0 0,-1-1 1,0 1-1,0-1 0,0 0 0,-1-1 0,0 0 1,10-10-1,-11 10-12,0-1-1,0 0 1,0 0 0,-1-1 0,1 1 0,-2-1 0,1 0 0,-1 1-1,0-1 1,0 0 0,-1-1 0,0 1 0,0 0 0,0 0 0,-1 0-1,0-1 1,-1 1 0,-1-10 0,1 17-21,1-1 0,0 0 0,0 1 0,-1-1 0,1 0 0,-1 1 0,1-1 0,-1 0 0,1 1 0,0-1 0,-1 1 0,0-1 0,1 1-1,-1-1 1,1 1 0,-1-1 0,0 1 0,1 0 0,-1-1 0,0 1 0,1 0 0,-1-1 0,0 1 0,0 0 0,1 0 0,-1 0 0,0 0 0,0 0 0,1 0 0,-1 0 0,0 0 0,0 0 0,1 0 0,-1 0 0,0 0 0,0 1 0,1-1 0,-1 0 0,0 0 0,1 1-1,-2 0 1,0 0-12,0 0-1,-1 0 1,2 1-1,-1-1 1,0 1-1,0 0 0,0-1 1,1 1-1,-1 0 1,1 0-1,-3 3 1,1 1 11,1 1 0,-1-1 0,1 0 0,1 0 0,-1 1 0,1-1 0,0 1 0,0-1 0,1 1 0,0 0 0,0-1 0,2 10 0,-1-14 2,-1 1 0,1 0 0,0 0 0,1-1 0,-1 1 0,0-1 0,1 1 0,-1-1 0,1 0 0,0 1 0,0-1 0,0 0 0,0 0 0,0 0 0,1 0 0,-1-1 0,0 1 0,1-1 0,-1 1 0,1-1 0,0 0 0,-1 0 0,1 0 0,0 0 0,0 0 0,-1-1 0,1 1 0,0-1 0,6 0 0,8 1 4,1-1 0,0-1 1,0 0-1,30-7 0,-39 6-41,-1-1 1,1 1-1,0-1 0,-1-1 1,0 0-1,0 0 0,0 0 1,0-1-1,-1 0 0,0-1 1,9-8-1,-15 13 77,0 0 1,0 0-1,-1 0 0,1 0 1,0 0-1,-1 0 0,1 0 1,0-1-1,-1 1 0,0 0 1,1 0-1,-1-1 1,0 1-1,1 0 0,-1-1 1,0 1-1,0 0 0,0 0 1,0-1-1,0 1 0,-1 0 1,1-1-1,0 1 0,-1 0 1,1 0-1,0-1 0,-1 1 1,0 0-1,1 0 0,-1 0 1,0 0-1,1 0 0,-1 0 1,0 0-1,0 0 0,0 0 1,0 0-1,-1-1 0,-6-5 256,0 1 0,0 0 0,-1 0 0,-9-4 0,4 2-246,-3-2 33,11 7-73,0 0-1,0-1 1,1 1-1,0-1 1,-1 0-1,1 0 1,1-1-1,-9-9 1,13 13-7,-1 1 1,1 0-1,0 0 1,0 0-1,0-1 1,0 1-1,0 0 1,0 0-1,0-1 0,0 1 1,0 0-1,0-1 1,0 1-1,0 0 1,0 0-1,0-1 1,0 1-1,0 0 0,0 0 1,0-1-1,0 1 1,0 0-1,1 0 1,-1-1-1,0 1 1,0 0-1,0 0 0,0 0 1,0-1-1,1 1 1,-1 0-1,0 0 1,0 0-1,0 0 1,1-1-1,-1 1 0,0 0 1,0 0-1,1 0 1,-1 0-1,0 0 1,0 0-1,1 0 1,-1 0-1,0 0 1,0 0-1,1 0 0,-1 0 1,0 0-1,1 0 1,16-1-143,-13 2-6,77-4-3876,-26-5-1582,11-10-4708</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31.595"/>
    </inkml:context>
    <inkml:brush xml:id="br0">
      <inkml:brushProperty name="width" value="0.025" units="cm"/>
      <inkml:brushProperty name="height" value="0.025" units="cm"/>
    </inkml:brush>
  </inkml:definitions>
  <inkml:trace contextRef="#ctx0" brushRef="#br0">33 0 14414,'-2'1'6688,"-10"10"-5273,9-5-1236,0 1-1,1-1 1,-1 1-1,1-1 1,0 1-1,1 0 1,0 0-1,0 0 1,0 7-1,2 69 560,0-61-592,0 1-76,2-1-1,9 41 1,-10-53-72,1 0 0,0 0 0,1-1 1,0 1-1,1-1 0,0 0 0,0 0 0,11 12 1,-3-13-1568,-9-9-2228,-6-6-1156,-12-11-3349</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31.921"/>
    </inkml:context>
    <inkml:brush xml:id="br0">
      <inkml:brushProperty name="width" value="0.025" units="cm"/>
      <inkml:brushProperty name="height" value="0.025" units="cm"/>
    </inkml:brush>
  </inkml:definitions>
  <inkml:trace contextRef="#ctx0" brushRef="#br0">1 151 15407,'0'0'9609,"61"-60"-8712,-15 43 127,14-4-415,5 5-417,4 1-160,-6 2 0,-4 7-864,-11 3-1731,-12 3-1473,-16 0-1889</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32.250"/>
    </inkml:context>
    <inkml:brush xml:id="br0">
      <inkml:brushProperty name="width" value="0.025" units="cm"/>
      <inkml:brushProperty name="height" value="0.025" units="cm"/>
    </inkml:brush>
  </inkml:definitions>
  <inkml:trace contextRef="#ctx0" brushRef="#br0">1 183 15439,'0'0'8552,"69"-32"-7239,-17 5 64,11-2-256,7-2-576,-3 7-353,-2 2-192,-8 11-1025,-10 5-2466,-19 6-2339,-13 0-4740</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32.641"/>
    </inkml:context>
    <inkml:brush xml:id="br0">
      <inkml:brushProperty name="width" value="0.025" units="cm"/>
      <inkml:brushProperty name="height" value="0.025" units="cm"/>
    </inkml:brush>
  </inkml:definitions>
  <inkml:trace contextRef="#ctx0" brushRef="#br0">11 30 19058,'0'0'1570,"-2"11"501,-6 36-566,8-45-1441,-1 1-1,1-1 1,0 0 0,0 1-1,0-1 1,0 0-1,1 1 1,-1-1 0,1 0-1,-1 0 1,1 1-1,0-1 1,0 0 0,0 0-1,0 0 1,0 0-1,0 0 1,1 0 0,-1 0-1,1 0 1,-1 0-1,1-1 1,0 1 0,-1-1-1,1 1 1,0-1-1,0 0 1,0 0 0,0 1-1,0-2 1,1 1-1,-1 0 1,0 0 0,0-1-1,1 1 1,-1-1-1,0 1 1,0-1 0,1 0-1,2 0 1,3 0 20,0 1-1,0-2 1,0 1 0,0-1 0,0 0-1,0-1 1,0 0 0,0 0-1,-1 0 1,8-5 0,-4 0-10,0 0-1,-1-1 1,-1-1-1,1 0 1,-1 0 0,8-12-1,-7 9 2,1 0 1,0 1-1,13-10 1,-23 27-40,0-1 1,1 1 0,-2-1-1,1 1 1,0-1 0,-1 1 0,-1 7-1,-1 26 144,1-24-131,1-1-1,0 1 1,2 18-1,-2-32-44,0-1-1,1 1 1,-1 0 0,0-1-1,0 1 1,1-1-1,-1 1 1,0 0 0,1-1-1,-1 1 1,0-1 0,1 1-1,-1-1 1,1 1-1,-1-1 1,1 1 0,-1-1-1,1 1 1,-1-1 0,1 0-1,0 1 1,-1-1 0,1 0-1,0 1 1,-1-1-1,1 0 1,0 0 0,-1 0-1,1 0 1,0 1 0,-1-1-1,1 0 1,0 0-1,-1 0 1,1-1 0,0 1-1,-1 0 1,1 0 0,0 0-1,-1 0 1,1-1 0,0 1-1,-1 0 1,1-1-1,-1 1 1,1 0 0,0-1-1,0 0 1,28-21 560,20-52 97,3-3-505,-52 76-159,1 1 1,-1-1-1,1 0 1,-1 0-1,1 0 1,0 1-1,-1-1 1,1 0-1,0 0 1,0 1-1,0-1 1,-1 1-1,1-1 1,0 1-1,0-1 1,0 1-1,0 0 1,0-1-1,0 1 1,0 0-1,0 0 1,0 0-1,2-1 1,-3 2-5,1 0 1,0-1 0,-1 1 0,1-1 0,0 1-1,-1 0 1,1 0 0,-1-1 0,1 1-1,-1 0 1,1 0 0,-1 0 0,0-1-1,1 1 1,-1 0 0,0 0 0,0 0 0,1 0-1,-1 0 1,0 1 0,0 63-252,0-51 232,0-10 29,3 27 40,-2-30-55,-1-1 1,0 1-1,1-1 0,-1 1 0,0-1 0,1 1 1,-1-1-1,1 1 0,-1-1 0,1 0 0,-1 1 1,1-1-1,-1 0 0,1 1 0,0-1 0,-1 0 1,1 0-1,-1 1 0,1-1 0,0 0 0,-1 0 1,1 0-1,0 0 0,-1 0 0,1 0 0,0 0 0,-1 0 1,1 0-1,0 0 0,-1 0 0,1 0 0,-1-1 1,1 1-1,0 0 0,-1 0 0,1-1 0,-1 1 1,1 0-1,0-1 0,-1 1 0,1 0 0,-1-1 1,0 1-1,1-1 0,0 0 0,1-1-662,0 1 0,0-1 0,-1 0 0,1 0 0,0 0 0,-1 0 0,0-1-1,1 1 1,-1 0 0,2-5 0,3-9-6469</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46.016"/>
    </inkml:context>
    <inkml:brush xml:id="br0">
      <inkml:brushProperty name="width" value="0.025" units="cm"/>
      <inkml:brushProperty name="height" value="0.025" units="cm"/>
    </inkml:brush>
  </inkml:definitions>
  <inkml:trace contextRef="#ctx0" brushRef="#br0">7 341 14382,'0'0'14136,"10"2"-13522,-6-1-577,0 0 1,0-1 0,0 1 0,0-1-1,0 0 1,0 0 0,0 0-1,1 0 1,3-2 0,-6 1-28,0 1 1,-1-1-1,1 0 0,0 0 1,-1 0-1,1 0 1,-1 0-1,1-1 0,-1 1 1,0 0-1,1-1 1,-1 1-1,0 0 0,0-1 1,0 0-1,0 1 0,0-1 1,-1 0-1,1 1 1,0-1-1,-1 0 0,1 0 1,-1 1-1,0-1 1,1 0-1,-1 0 0,0 0 1,0 0-1,0 0 0,-1-2 1,1 4-5,1-1-1,-1 1 1,0-1 0,0 1 0,0-1-1,0 1 1,0-1 0,0 1 0,0-1-1,0 1 1,-1-1 0,1 1 0,0-1-1,0 0 1,0 1 0,0 0 0,-1-1-1,1 1 1,0-1 0,-1 1 0,1-1-1,0 1 1,-1-1 0,1 1-1,0 0 1,-1-1 0,1 1 0,-1 0-1,1-1 1,-1 1 0,1 0 0,-1 0-1,1-1 1,-1 1 0,1 0 0,-1 0-1,1 0 1,-1 0 0,1 0 0,-1 0-1,1-1 1,-1 1 0,1 1 0,-1-1-1,1 0 1,-1 0 0,0 0 0,1 0-1,-1 0 1,1 0 0,-1 0 0,1 1-1,-1-1 1,1 0 0,0 1 0,-1-1-1,1 0 1,-1 1 0,-27 22 82,23-15-86,-1 0 1,1 1-1,1 0 0,0 0 0,0 1 1,1-1-1,0 1 0,1-1 1,-1 1-1,2 0 0,0 0 0,0 0 1,1 18-1,0-26 3,1-1-1,-1 1 1,0 0 0,1 0-1,-1 0 1,1-1-1,0 1 1,0 0 0,-1-1-1,1 1 1,0-1 0,0 1-1,1-1 1,-1 1 0,0-1-1,0 0 1,1 0-1,-1 1 1,0-1 0,1 0-1,-1 0 1,1 0 0,0 0-1,-1-1 1,1 1 0,0 0-1,0-1 1,-1 1-1,1-1 1,0 0 0,0 1-1,0-1 1,-1 0 0,1 0-1,0 0 1,0 0 0,0-1-1,-1 1 1,3-1-1,3 0 22,0 0 0,-1 0 0,1-1 0,-1 0-1,1 0 1,-1-1 0,0 1 0,0-1-1,9-7 1,-8 5 6,0-1 1,0 0-1,-1-1 0,0 0 1,0 0-1,-1 0 0,0 0 1,0-1-1,-1 0 1,0 0-1,0 0 0,-1-1 1,0 1-1,0-1 0,-1 0 1,2-17-1,-28 63-219,21-30 206,0 0 1,0 1-1,0-1 0,1 1 1,0-1-1,0 1 1,0 15-1,2-22-16,0 0 1,1-1-1,-1 1 1,1 0 0,-1-1-1,1 1 1,-1-1-1,1 1 1,-1-1-1,1 1 1,-1-1-1,1 0 1,0 1-1,-1-1 1,1 0-1,-1 1 1,1-1-1,0 0 1,0 0-1,-1 1 1,1-1-1,0 0 1,-1 0-1,1 0 1,0 0 0,0 0-1,-1 0 1,1 0-1,0 0 1,-1 0-1,1-1 1,0 1-1,-1 0 1,1 0-1,0-1 1,-1 1-1,1 0 1,0-1-1,-1 1 1,1-1-1,31-13 114,-18 3-133,0 0 0,-1-1 0,-1-1 0,0 0 0,-1-1 0,0 0 0,8-16 0,-31 82-646,9-43 670,-13 45 53,15-51-55,0 1 1,0-1-1,1 0 1,-1 1-1,1-1 1,0 0 0,0 1-1,1-1 1,-1 1-1,0-1 1,1 0-1,0 0 1,2 5 0,-3-7-3,1 0 0,0 0 0,0 0 0,0 0 0,0 0 0,0-1 0,1 1 0,-1 0 0,0-1 0,0 1 1,0-1-1,0 1 0,1-1 0,-1 0 0,0 0 0,1 1 0,-1-1 0,0 0 0,0 0 0,1 0 0,-1 0 1,0-1-1,1 1 0,-1 0 0,0 0 0,0-1 0,1 1 0,1-2 0,33-16 48,-25 7-295,0 0 0,-1 0 0,0-1 0,-1 0 0,0-1 0,-1 0 0,0 0 0,10-27 0,-1-7-1205,15-68 0,-21 70 792,29-74 0,-46 190 4003,-14 48-2897,-30 139-1306,46-245 824,2-8 20,0 1 0,1-1 0,0 1 0,0 0-1,1 0 1,0 10 0,18-47 220,-9 4 39,-1 0 0,-1-1 0,4-49 0,-9 78-267,0 0 0,0 0 1,0 0-1,-1 0 0,1 1 0,0-1 0,-1 1 1,1-1-1,-1 1 0,0-1 0,2 4 1,-2-5 16,4 5 28,0-1 1,0 1 0,1-1 0,-1 0 0,1-1 0,0 0 0,1 1 0,-1-2 0,0 1 0,1-1 0,0 0-1,-1 0 1,1-1 0,0 0 0,0 0 0,0-1 0,0 0 0,0 0 0,10-2 0,-8 2 81,1-1 0,-1-1 0,1 0 0,-1 0 0,0-1 0,1 0 1,-1-1-1,-1 0 0,1 0 0,-1-1 0,1 0 0,-1 0 0,9-9 0,-15 12-86,0 1-1,-1-1 0,1 1 0,-1-1 0,1 0 0,-1 0 1,1 0-1,-1 0 0,0 0 0,0 0 0,0 0 1,0 0-1,0 0 0,-1 0 0,1-1 0,-1 1 0,1 0 1,-1 0-1,0-1 0,0-2 0,-1 4 8,1 0-1,-1-1 1,0 1-1,0 0 1,0 0-1,0 0 0,0 0 1,0 0-1,-1 0 1,1 0-1,0 1 1,0-1-1,-1 0 1,1 1-1,0-1 1,-1 0-1,1 1 1,-1 0-1,1-1 1,-1 1-1,1 0 1,-1 0-1,1 0 1,-1 0-1,1 0 1,0 0-1,-1 0 1,1 0-1,-1 1 1,-1 0-1,-4 0 9,0 1 0,0 0 0,0 0-1,0 0 1,0 1 0,1 0 0,-1 1 0,1-1-1,0 1 1,0 1 0,0-1 0,1 1 0,-1 0-1,-5 7 1,7-8-36,0 1 0,0-1 1,1 1-1,-1 0 0,1 0 0,0 0 0,1 0 0,-1 0 0,1 1 0,0-1 1,0 1-1,1 0 0,0-1 0,0 1 0,0 0 0,1 0 0,-1 0 0,2 7 1,0-10-74,-1 0 0,1-1 0,0 1 0,0-1 0,0 0 0,0 1 0,1-1 0,-1 0 0,1 1 1,-1-1-1,1 0 0,0 0 0,0 0 0,0-1 0,0 1 0,0 0 0,0-1 0,0 1 0,5 1 1,0 0-1077,0 0 0,0 0 1,1-1-1,-1 0 1,13 1-1,35 1-11690</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32.984"/>
    </inkml:context>
    <inkml:brush xml:id="br0">
      <inkml:brushProperty name="width" value="0.025" units="cm"/>
      <inkml:brushProperty name="height" value="0.025" units="cm"/>
    </inkml:brush>
  </inkml:definitions>
  <inkml:trace contextRef="#ctx0" brushRef="#br0">0 0 16560,'0'0'11338,"59"32"-17648,-48-29-4996</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33.437"/>
    </inkml:context>
    <inkml:brush xml:id="br0">
      <inkml:brushProperty name="width" value="0.025" units="cm"/>
      <inkml:brushProperty name="height" value="0.025" units="cm"/>
    </inkml:brush>
  </inkml:definitions>
  <inkml:trace contextRef="#ctx0" brushRef="#br0">239 32 11659,'0'0'8515,"-9"-6"-5275,4 3-2970,2 0-71,0 1 0,0 0-1,0 0 1,0 0 0,-1 0 0,1 0 0,-1 1 0,1-1 0,-1 1-1,1 0 1,-1 0 0,0 1 0,1-1 0,-1 1 0,0-1-1,0 1 1,0 1 0,1-1 0,-1 0 0,0 1 0,0 0 0,1 0-1,-1 0 1,0 0 0,-3 2 0,-5 6-146,2 1 0,-1 0 0,1 0 0,1 1 0,0 1 0,0-1 1,1 1-1,1 1 0,0-1 0,0 1 0,2 1 0,-1-1 0,2 1 0,0 0 0,0 0 0,2 0 0,-2 19 1,4-32-54,0 0 0,0 0 0,0 0 0,0 0 0,0 0 0,1 0 0,-1 0 0,0 0 0,1 0 0,-1-1-1,1 1 1,-1 0 0,1 0 0,-1 0 0,1-1 0,0 1 0,-1 0 0,1-1 0,0 1 0,0-1 0,-1 1 0,1 0 0,0-1 0,0 0 0,0 1 0,0-1 0,-1 0 0,1 1 0,0-1 0,0 0 0,0 0 0,0 0 0,0 1 0,0-1 0,0 0 0,0 0 0,0-1 0,0 1 0,0 0 0,0 0 0,0 0 0,-1-1 0,1 1 0,0 0 0,1-1 0,4-1 33,0 1 0,-1-1 0,1 0 0,0-1-1,-1 0 1,8-4 0,1-4-22,-1 0 0,0 0 0,0-1 1,-1-1-1,-1 0 0,0 0 0,-1-2 0,0 1 0,-1-1 0,-1 0 0,10-24 1,-27 63-203,2 0 1,1 0-1,2 1 1,0 0 0,-1 32-1,5-57 198,0 1 0,0-1 0,0 1 0,1 0 0,-1-1 0,0 1 0,0-1 0,0 1 0,1 0 0,-1-1 0,0 1 0,1-1 0,-1 1 0,0-1 0,1 1 0,-1-1 0,1 1 0,-1-1 0,1 0 0,-1 1 0,1-1 0,-1 0 0,1 1 0,-1-1 1,1 0-1,-1 1 0,1-1 0,0 0 0,-1 0 0,1 0 0,-1 0 0,1 0 0,0 0 0,-1 0 0,1 0 0,0 0 0,-1 0 0,1 0 0,-1 0 0,1 0 0,0 0 0,-1 0 0,1-1 0,-1 1 0,1 0 0,0 0 0,-1-1 0,1 1 0,-1 0 0,1-1 0,0 0 0,32-19 482,-9-5-359,-2-1 0,0-1 0,29-48 0,-44 65-127,-7 10-4,0 0-1,0 0 1,0-1-1,0 1 1,0 0-1,0 0 0,0 0 1,0 0-1,0 0 1,0 0-1,0-1 1,0 1-1,0 0 0,0 0 1,0 0-1,1 0 1,-1 0-1,0 0 0,0 0 1,0 0-1,0 0 1,0-1-1,0 1 1,0 0-1,1 0 0,-1 0 1,0 0-1,0 0 1,0 0-1,0 0 1,0 0-1,0 0 0,1 0 1,-1 0-1,0 0 1,0 0-1,0 0 0,0 0 1,0 0-1,0 0 1,1 0-1,-1 0 1,0 0-1,0 0 0,0 0 1,0 0-1,0 0 1,0 1-1,0-1 1,1 0-1,-1 0 0,0 0 1,0 0-1,0 0 1,0 0-1,0 0 0,0 0 1,0 0-1,0 1 1,0-1-1,0 0 1,1 0-1,-1 0 0,0 0 1,3 16-233,-3 29-184,0-38 404,-3 140 99,3-146-98,0 1-1,0-1 1,0 1-1,0-1 0,0 1 1,0-1-1,1 1 1,-1-1-1,0 1 1,1-1-1,-1 1 1,1-1-1,0 1 1,-1-1-1,1 0 1,0 1-1,0-1 0,0 0 1,0 0-1,1 2 1,-1-3-25,0 1 0,0-1 0,0 0 0,0 1 0,0-1 0,0 0 0,0 0 0,0 0 0,1 0 0,-1 0 1,0 0-1,0 0 0,0 0 0,0 0 0,0-1 0,0 1 0,0 0 0,0-1 0,0 1 0,2-1 0,3-2-272,-1-1-1,0 1 1,0-1-1,0 0 1,0 0-1,-1 0 0,1-1 1,3-5-1,26-50-10440,-22 28 779</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33.766"/>
    </inkml:context>
    <inkml:brush xml:id="br0">
      <inkml:brushProperty name="width" value="0.025" units="cm"/>
      <inkml:brushProperty name="height" value="0.025" units="cm"/>
    </inkml:brush>
  </inkml:definitions>
  <inkml:trace contextRef="#ctx0" brushRef="#br0">15 21 5029,'0'0'18631,"8"-3"-15674,-4 1-2689,3-1 247,-1 0 1,1 1-1,0 0 1,0 0-1,13-1 1,-19 2-483,1 1-1,-1 0 1,0 0 0,1 0 0,-1 1-1,1-1 1,-1 0 0,1 0 0,-1 1-1,0-1 1,1 1 0,-1-1 0,0 1-1,1 0 1,-1-1 0,0 1 0,0 0-1,0 0 1,0 0 0,0 0 0,0 0-1,0 0 1,0 0 0,0 0-1,0 1 1,0-1 0,-1 0 0,1 0-1,-1 1 1,1-1 0,-1 0 0,1 1-1,-1-1 1,0 1 0,1-1 0,-1 0-1,0 1 1,0-1 0,0 1 0,0 1-1,-1 9 39,0-1 1,-1 1-1,0 0 0,0-1 0,-2 1 1,1-1-1,-1 0 0,-1 0 0,0-1 0,-1 1 1,1-1-1,-2 0 0,-9 12 0,4-6 42,1 1-1,1 1 1,-11 27-1,42-48-112,145-90-224,-150 86-916,25-11-1140,-25 6-2503,-9-1-4791</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34.140"/>
    </inkml:context>
    <inkml:brush xml:id="br0">
      <inkml:brushProperty name="width" value="0.025" units="cm"/>
      <inkml:brushProperty name="height" value="0.025" units="cm"/>
    </inkml:brush>
  </inkml:definitions>
  <inkml:trace contextRef="#ctx0" brushRef="#br0">0 70 16303,'0'0'10250,"57"-15"-9833,-19 9-353,0-3-96,-1-2-1794,-4-2-3363,3-2-9097</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34.857"/>
    </inkml:context>
    <inkml:brush xml:id="br0">
      <inkml:brushProperty name="width" value="0.025" units="cm"/>
      <inkml:brushProperty name="height" value="0.025" units="cm"/>
    </inkml:brush>
  </inkml:definitions>
  <inkml:trace contextRef="#ctx0" brushRef="#br0">0 0 9321,'0'0'8653,"0"9"-5316,3 67-296,3 0 0,17 83 0,-23-155-2965,1 0-1,0-1 1,0 1-1,0-1 1,0 1-1,1-1 1,0 1-1,-1-1 1,1 0-1,0 0 1,0 0-1,1 0 1,-1 0-1,1 0 1,-1 0-1,5 2 1,-5-4-36,0 0 0,1 0 0,-1 0 0,1 0-1,-1 0 1,1-1 0,0 1 0,-1-1 0,1 0 0,-1 0 0,1 0 0,0 0 0,-1 0 0,1-1 0,-1 1 0,1-1 0,-1 1 0,1-1 0,-1 0-1,1 0 1,-1 0 0,0 0 0,5-3 0,6-5-24,0 0 1,0-1-1,-1-1 0,0 0 0,-1 0 0,13-18 1,-5 5-25,-1-2 1,19-36-1,-43 105 8,-7-5 0,4-15 0,1 0 0,1 1 0,1 0 0,1 1 0,-2 39 0,6-64 0,1 1 0,0-1 0,0 1 0,0-1 0,0 1 0,0-1 0,0 1 0,0-1 0,0 1 0,0-1 0,0 1 0,1-1 0,-1 1 0,0-1 0,0 1 0,0-1 0,1 1 0,-1-1 0,0 0 0,0 1 0,1-1 0,-1 1 0,0-1 0,1 0 0,-1 1 0,1-1 0,-1 0 0,0 1 0,1-1 0,-1 0 0,1 0 0,-1 1 0,1-1 0,-1 0 0,1 0 0,-1 0 0,1 0 0,0 0 0,21-8 0,19-26 0,-29 18 0,0-1 0,-1 1 0,-1-2 0,-1 1 0,13-35 0,-23 55 0,0-1 0,0 1 0,1-1 0,0 1 0,-1-1 0,1 1 0,0-1 0,0 1 0,0-1 0,0 1 0,1-1 0,-1 1 0,1-1 0,0 1 0,-1-1 0,1 1 0,2 2 0,-2-4 0,0 1 0,0-1 0,0 0 0,0 0 0,0 0 0,0 0 0,1 0 0,-1 0 0,0-1 0,1 1 0,-1 0 0,0-1 0,1 1 0,-1-1 0,1 1 0,-1-1 0,1 1 0,-1-1 0,1 0 0,-1 0 0,1 0 0,0 0 0,-1 0 0,1 0 0,-1-1 0,1 1 0,-1 0 0,1-1 0,-1 1 0,0-1 0,1 1 0,1-2 0,4-2 0,1 0 0,-1 0 0,0-1 0,-1 1 0,1-2 0,-1 1 0,0-1 0,0 0 0,-1 0 0,0 0 0,8-13 0,-4 5 0,0-1 0,-2-1 0,1 1 0,7-27 0,-31 87 0,10-29 0,0 0 0,0 0 0,2 1 0,0 0 0,1 0 0,1 0 0,0 0 0,1 19 0,1-35 0,0 0 0,0 0 0,0-1 0,1 1 0,-1 0 0,0 0 0,0-1 0,1 1 0,-1 0 0,0 0 0,1-1 0,-1 1 0,1 0 0,-1-1 0,1 1 0,-1-1 0,1 1 0,0-1 0,-1 1 0,1-1 0,0 1 0,-1-1 0,1 1 0,0-1 0,-1 0 0,1 1 0,1-1 0,26-1 0,-21-1 0,0 0 0,0-1 0,0 0 0,-1 0 0,10-6 0,-15 9 0,39-33-523,-38 31 421,1 0 0,-1 0 0,0 0-1,0 0 1,0-1 0,0 1 0,0-1 0,-1 1 0,1-1 0,-1 0-1,1 1 1,-1-1 0,0 0 0,1-4 0,-3 6-397,0 0 0,-1 0 1,1 0-1,0 0 0,0 0 0,-1 0 1,1 0-1,0 1 0,-1-1 0,1 0 1,0 1-1,-1-1 0,1 1 1,-1-1-1,1 1 0,-1 0 0,1 0 1,-1 0-1,0 0 0,1 0 1,-1 0-1,1 0 0,-1 0 0,-1 1 1,-6-2-2937,-9-1-3206</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35.200"/>
    </inkml:context>
    <inkml:brush xml:id="br0">
      <inkml:brushProperty name="width" value="0.025" units="cm"/>
      <inkml:brushProperty name="height" value="0.025" units="cm"/>
    </inkml:brush>
  </inkml:definitions>
  <inkml:trace contextRef="#ctx0" brushRef="#br0">1 0 23574,'0'0'6182,"54"17"-7591,-33-15-2179,5 0-1697,-2-2-2882</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35.573"/>
    </inkml:context>
    <inkml:brush xml:id="br0">
      <inkml:brushProperty name="width" value="0.025" units="cm"/>
      <inkml:brushProperty name="height" value="0.025" units="cm"/>
    </inkml:brush>
  </inkml:definitions>
  <inkml:trace contextRef="#ctx0" brushRef="#br0">188 1 15759,'0'0'7169,"-9"7"-4505,-42 27-450,28-21-1317,2 1 1,-1 1-1,-34 33 0,56-48-906,0 0 1,-1 1-1,1-1 1,-1 0-1,1 1 0,0-1 1,-1 0-1,1 1 1,0-1-1,0 0 0,-1 1 1,1-1-1,0 1 1,0-1-1,-1 0 0,1 1 1,0-1-1,0 1 1,0-1-1,0 1 0,0-1 1,0 0-1,0 1 1,0-1-1,0 1 1,0-1-1,0 1 0,0-1 1,0 1-1,0-1 1,0 1-1,0-1 0,0 0 1,1 1-1,-1-1 1,0 1-1,0-1 0,1 0 1,-1 1-1,0-1 1,1 1-1,23 4-488,33-11-871,-24-2-48,-23 5 1036,1 0 1,0 1-1,0 0 1,-1 0 0,1 1-1,0 1 1,0 0-1,0 0 1,16 3 0,-25-2 445,-1 0 0,0 0 1,0 0-1,1 0 1,-1 0-1,0 0 0,0 0 1,0 0-1,0 0 0,0 0 1,-1 1-1,1-1 0,0 0 1,0 1-1,-1-1 1,1 0-1,-1 1 0,1-1 1,-1 1-1,0-1 0,0 1 1,1-1-1,-1 1 1,0-1-1,0 1 0,0-1 1,-1 1-1,1-1 0,0 1 1,0-1-1,-1 1 0,1-1 1,-1 0-1,-1 3 1,0 4 424,-1-1 1,0 0 0,0 0 0,0-1 0,-8 11 0,10-15-426,-46 52 2149,44-51-2170,0 1 0,0-1 0,-1 0 0,1-1 0,-1 1 0,0 0 0,0-1 0,0 0 0,0 0 0,0 0 1,0-1-1,-9 3 0,12-5-602,0-1 1,1 1 0,-1 0 0,1-1-1,-1 1 1,1-1 0,0 1 0,-1 0-1,1-1 1,0 1 0,0-1 0,0 1-1,0-1 1,0 1 0,1-1 0,-1 1-1,0 0 1,1-1 0,0-1 0,9-22-9112</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35.915"/>
    </inkml:context>
    <inkml:brush xml:id="br0">
      <inkml:brushProperty name="width" value="0.025" units="cm"/>
      <inkml:brushProperty name="height" value="0.025" units="cm"/>
    </inkml:brush>
  </inkml:definitions>
  <inkml:trace contextRef="#ctx0" brushRef="#br0">130 111 18193,'0'0'10549,"7"-9"-8569,-3 5-1754,27-35 771,-29 37-964,-1-1-1,1 0 0,0 0 1,-1 0-1,0 0 0,1 0 1,-1 0-1,0 0 0,-1 0 1,1 0-1,-1 0 0,1-1 1,-1 1-1,0 0 0,0-4 1,-2 6-62,0 0 0,-1 0 0,1 0-1,0 1 1,0-1 0,-1 1 0,1-1 0,-1 1 0,1 0 0,0 0 0,-1 0 0,1 0 0,0 0 0,-1 0 0,1 1 0,0-1 0,-4 2 0,-2 1 28,0 1 1,0-1 0,0 2 0,1-1 0,-1 1 0,1 0 0,0 0-1,1 1 1,-1 0 0,1 0 0,0 1 0,1 0 0,-9 12 0,10-13 41,-1 1 1,1 0 0,0 0 0,1 1-1,0-1 1,0 1 0,0 0 0,1 0 0,0 0-1,1 0 1,0 0 0,0 0 0,0 0-1,2 15 1,0-20-33,0-1 0,0 1 0,0-1 0,0 1-1,1-1 1,-1 0 0,1 0 0,-1 0 0,1 1 0,0-2 0,0 1-1,0 0 1,0 0 0,0 0 0,0-1 0,0 0 0,1 1 0,-1-1-1,1 0 1,-1 0 0,1 0 0,-1 0 0,1 0 0,-1-1 0,1 1-1,0-1 1,3 0 0,6 2-207,1-2 0,-1 1 0,0-2 0,22-2 0,-28 2-373,1-1 0,0 0 0,-1 0-1,1 0 1,10-6 0,14-12-5542,10-11-7713</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36.290"/>
    </inkml:context>
    <inkml:brush xml:id="br0">
      <inkml:brushProperty name="width" value="0.025" units="cm"/>
      <inkml:brushProperty name="height" value="0.025" units="cm"/>
    </inkml:brush>
  </inkml:definitions>
  <inkml:trace contextRef="#ctx0" brushRef="#br0">58 1 20852,'0'0'7046,"-7"12"-6362,-1 2-587,1 0 1,1 0-1,0 1 1,0 0-1,2 0 1,0 0 0,1 0-1,0 1 1,1-1-1,0 21 1,3-34-96,-1 0 0,1 0 0,-1 1 0,1-1 0,0 0 0,0 0 0,0 0 0,0 0 0,0 0 0,0 0 0,0 0 0,1 0 0,-1 0 1,1-1-1,0 1 0,-1 0 0,1-1 0,0 1 0,0-1 0,0 0 0,0 0 0,0 0 0,0 0 0,0 0 0,0 0 0,0 0 0,1-1 0,-1 1 0,0-1 0,0 1 1,1-1-1,-1 0 0,0 0 0,1 0 0,2-1 0,5 1 29,0-1 1,-1 0-1,1-1 1,-1 0-1,1 0 0,-1-1 1,12-5-1,2-5 16,-1 0-1,-1-1 1,0-1-1,-1-2 1,-1 1-1,35-40 1,-54 56-53,0-1 0,0 1 0,0 0 0,1-1 0,-1 1 0,0 0 0,0 0 0,0 0-1,1-1 1,-1 1 0,0 0 0,0 0 0,1 0 0,-1 0 0,0-1 0,0 1 0,1 0 0,-1 0 0,0 0 0,1 0 0,-1 0 0,0 0 0,0 0 0,1 0 0,-1 0 0,0 0-1,1 0 1,-1 0 0,0 0 0,1 0 0,-1 0 0,0 0 0,0 0 0,1 0 0,-1 0 0,0 0 0,1 1 0,-1-1 0,1 0 0,4 16-121,-1 36 96,-3-30 68,-1-20-46,1 0 0,-1 1 0,0-1 0,1 0 0,0 1-1,-1-1 1,1 0 0,0 0 0,0 0 0,0 0 0,0 0 0,0 0 0,1 0 0,-1 0 0,1 0-1,-1 0 1,1-1 0,0 1 0,0-1 0,-1 1 0,1-1 0,0 0 0,0 1 0,0-1 0,1 0 0,-1-1-1,0 1 1,0 0 0,0 0 0,1-1 0,-1 0 0,0 1 0,1-1 0,-1 0 0,0 0 0,1 0-1,-1 0 1,0-1 0,1 1 0,-1-1 0,0 1 0,0-1 0,3-1 0,12-3-1127,0-1 0,-1-1 0,0 0 0,21-14 0,-36 21 1023,77-47-11268,-41 24-988</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36.635"/>
    </inkml:context>
    <inkml:brush xml:id="br0">
      <inkml:brushProperty name="width" value="0.025" units="cm"/>
      <inkml:brushProperty name="height" value="0.025" units="cm"/>
    </inkml:brush>
  </inkml:definitions>
  <inkml:trace contextRef="#ctx0" brushRef="#br0">162 168 16976,'0'0'8632,"-12"6"-7436,-6 4-798,0 1 0,1 0 0,-21 20 0,33-27-327,0 0 0,0 0-1,1 0 1,0 1 0,0 0 0,0 0-1,0 0 1,1 0 0,0 0 0,0 1-1,0-1 1,1 1 0,0 0-1,0 0 1,1 0 0,-1 0 0,1 0-1,0 9 1,1-14-69,1 1-1,0-1 1,-1 1-1,1-1 1,0 0 0,0 0-1,0 1 1,0-1-1,0 0 1,0 0-1,0 0 1,1 0 0,-1 0-1,0 0 1,0 0-1,1-1 1,-1 1-1,1 0 1,-1-1 0,1 1-1,-1-1 1,1 1-1,-1-1 1,1 0-1,-1 0 1,1 0 0,-1 1-1,1-2 1,-1 1-1,3 0 1,52-5 152,-43 1-129,0-1 1,-1 0-1,0-1 0,0 0 1,0-1-1,-1 0 0,0-1 1,0 0-1,-1-1 0,17-18 1,-6 4-3,-2-1 1,0-1 0,24-43 0,-37 58 92,0-1 0,0-1 0,-1 1 1,-1-1-1,0 0 0,-1 0 0,0 0 1,2-18-1,-5 30-96,0-1 0,0 1 0,0 0 0,0 0 0,0-1 0,0 1 0,0 0 0,0 0 0,0-1 0,0 1 0,0 0 0,0 0 0,0-1 0,0 1 0,0 0 0,0 0 0,0-1 0,-1 1 0,1 0 0,0 0 0,0-1 0,0 1 0,0 0 0,0 0 0,-1-1 0,1 1 0,0 0 0,0 0 0,0 0 0,-1 0 0,1-1 0,0 1 0,0 0 0,-1 0 0,1 0 0,0 0 0,0 0 0,-1 0 0,1 0 0,0 0 0,0-1 0,-1 1 0,1 0 0,-14 8 157,-10 15-268,16-11 87,1 0 0,0 0 0,1 1 0,1 0 0,0 0 0,0 0 0,1 0-1,1 1 1,1 0 0,-1-1 0,2 1 0,0 27 0,2-38-21,-1 0 1,1 0 0,0-1-1,0 1 1,0 0-1,0 0 1,0-1 0,1 1-1,-1-1 1,1 1-1,0-1 1,0 0 0,0 0-1,0 0 1,0 0-1,0 0 1,0 0-1,1 0 1,-1-1 0,1 1-1,-1-1 1,1 0-1,-1 0 1,1 0 0,0 0-1,0 0 1,5 1-1,5 0-1042,-1-1-1,1 0 0,0 0 1,-1-1-1,14-2 0,23-5-6085</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46.454"/>
    </inkml:context>
    <inkml:brush xml:id="br0">
      <inkml:brushProperty name="width" value="0.025" units="cm"/>
      <inkml:brushProperty name="height" value="0.025" units="cm"/>
    </inkml:brush>
  </inkml:definitions>
  <inkml:trace contextRef="#ctx0" brushRef="#br0">0 10 16720,'23'10'1794,"7"-3"448,17-2 96,11-3-1057,13-2-96,5 0-224,1 0-769,2-5-832,-6-8-4421,-5-2-10730</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37.352"/>
    </inkml:context>
    <inkml:brush xml:id="br0">
      <inkml:brushProperty name="width" value="0.025" units="cm"/>
      <inkml:brushProperty name="height" value="0.025" units="cm"/>
    </inkml:brush>
  </inkml:definitions>
  <inkml:trace contextRef="#ctx0" brushRef="#br0">281 0 11691,'0'0'19378,"-6"6"-19351,-25 33 1644,31-40-1671,1 0 0,-1 0 0,0 0 0,0 0 0,0 0 0,0 0 0,-1 0 0,1 0 0,0 0 0,0 0 0,0 0 0,-1 0 0,1 0 0,-1 0 0,1 0 0,-1 0 0,1 0 0,-1 0 0,1 0 0,-1 1 0,0-1 0,1 0 0,-1 0 0,0 1 0,0-1 0,0 0 0,-1 0 0,-31 0 0,29 2 0,-4 0 0,-1 1 0,1 1 0,-1 0 0,1 0 0,0 0 0,0 1 0,1 0 0,-1 1 0,1 0 0,0 0 0,0 0 0,0 1 0,1 0 0,0 0 0,0 1 0,-6 9 0,4-5 0,0-1 0,1 2 0,1-1 0,0 1 0,0-1 0,1 2 0,1-1 0,0 0 0,1 1 0,-3 17 0,6-27 0,0-1-1,0 1 1,0 0 0,0-1 0,1 1-1,-1 0 1,1-1 0,0 1 0,-1 0-1,1-1 1,0 1 0,1-1 0,-1 0-1,0 1 1,1-1 0,-1 0 0,1 0-1,0 0 1,0 0 0,0 0 0,0 0-1,0 0 1,0-1 0,0 1 0,0-1-1,1 1 1,-1-1 0,1 0-1,-1 0 1,1 0 0,-1 0 0,1-1-1,0 1 1,-1-1 0,5 1 0,13 2-111,-1-2 1,1 0 0,37-3 0,-34 1-155,5-1-1442,-1-1 1,33-8-1,15-10-6039,-21 2-1543</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38.058"/>
    </inkml:context>
    <inkml:brush xml:id="br0">
      <inkml:brushProperty name="width" value="0.025" units="cm"/>
      <inkml:brushProperty name="height" value="0.025" units="cm"/>
    </inkml:brush>
  </inkml:definitions>
  <inkml:trace contextRef="#ctx0" brushRef="#br0">261 4 16015,'0'0'2333,"-9"-1"-374,2 1-1649,2-1-125,-1 0-1,0 0 1,0 1-1,0 0 1,-1 0-1,1 1 1,1 0 0,-1 0-1,0 0 1,0 1-1,0 0 1,1 0-1,-7 3 1,-7 8 411,1 0 1,1 2-1,-25 26 1,35-34-278,1 0 1,0 0-1,0 1 1,1-1-1,0 1 0,1 0 1,0 1-1,0-1 1,0 1-1,1 0 0,-2 13 1,4-21-292,1 0 0,0 0-1,0 1 1,0-1 0,0 0 0,0 0 0,0 0 0,0 0 0,0 0-1,0 0 1,0 0 0,1 0 0,-1 1 0,1-1 0,-1 0 0,0 0 0,1 0-1,0 0 1,-1-1 0,1 1 0,-1 0 0,1 0 0,0 0 0,0 0-1,0-1 1,1 2 0,0-1-2,0 0 0,0 0 0,1-1 1,-1 1-1,0-1 0,0 0 0,0 0 0,1 1 0,-1-1 0,0-1 0,0 1 0,4-1 0,4-1 34,-1 0-1,1-1 0,-1-1 0,0 1 0,13-9 1,-8 4-2,-1-1 0,0 0 0,14-15 0,-24 22-40,0-1 0,0 1-1,-1-1 1,1 0 0,-1 0-1,0 0 1,0 0 0,0-1 0,0 1-1,0-1 1,-1 1 0,0-1 0,1 1-1,-1-1 1,0 0 0,-1 1 0,1-1-1,-1 0 1,0-7 0,-1 10-21,1 1-1,-1-1 1,0 0 0,0 0 0,0 0 0,0 1-1,0-1 1,-1 0 0,1 1 0,0-1 0,0 1-1,0 0 1,0-1 0,-1 1 0,1 0 0,0-1-1,0 1 1,-1 0 0,1 0 0,0 0 0,0 0-1,-1 1 1,1-1 0,-2 1 0,-33 5-67,32-5 70,0 1-1,0 0 1,1 0-1,-1 0 1,1 1-1,-1-1 1,1 1-1,0 0 0,-3 4 1,5-6 85,5-2-76,1 1-1,-1-1 1,0 0-1,0 0 1,0-1 0,0 1-1,0-1 1,-1 0-1,1 0 1,0 0-1,-1 0 1,5-4-1,7-3 9,-3 4-24,0 0 1,0 1-1,1 0 0,-1 0 0,1 2 0,0 0 0,20-1 0,-31 2-10,1 1 0,0 0 0,0 0 0,0 0 0,0 1 0,0-1 0,0 1 0,0 0 0,0-1 0,-1 1 0,1 0 0,0 1 0,0-1 1,-1 0-1,1 1 0,-1 0 0,0-1 0,1 1 0,-1 0 0,0 0 0,0 0 0,0 1 0,0-1 0,0 0 0,-1 1 0,1-1 0,-1 1 0,0 0 1,1-1-1,-1 1 0,0 0 0,-1 0 0,1 0 0,0-1 0,-1 1 0,0 0 0,1 4 0,-2 0 26,1 0 0,-1 0-1,0-1 1,0 1 0,-1 0 0,1-1-1,-6 12 1,-6 29 1293,41-105-720,-24 42-582,-1-1 0,0 1 0,-1-1 0,-1 0 0,0 1 0,-2-1 0,-2-23 0,0 39-619,1 9-900,2-7 1421,0-1 0,0 1 0,0-1 0,0 1 0,0 0 0,0-1 0,0 1 0,0-1 0,0 1 0,1 0 0,-1-1 0,0 1 0,0-1 0,1 1 0,-1-1 0,0 1 0,1-1 0,-1 1 0,0-1 0,1 1 0,-1-1 0,1 1 0,-1-1 0,1 0 0,-1 1 0,1-1 0,-1 0 0,1 1 0,-1-1 0,1 0 0,-1 0 0,1 0 0,0 1 0,-1-1 0,1 0 0,-1 0 0,2 0 0,37 0-9105,-8 0 1014</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38.507"/>
    </inkml:context>
    <inkml:brush xml:id="br0">
      <inkml:brushProperty name="width" value="0.025" units="cm"/>
      <inkml:brushProperty name="height" value="0.025" units="cm"/>
    </inkml:brush>
  </inkml:definitions>
  <inkml:trace contextRef="#ctx0" brushRef="#br0">181 0 19378,'-12'1'2782,"4"0"-2370,-73 9 3602,75-10-3747,0 2 1,0-1 0,0 1 0,0 0-1,0 0 1,1 0 0,-1 1 0,0 0 0,1 0-1,0 1 1,-9 6 0,14-10-270,0 1 0,0-1 0,-1 0 0,1 0 0,0 0 0,0 0 0,0 0 1,0 1-1,0-1 0,-1 0 0,1 0 0,0 0 0,0 0 0,0 1 0,0-1 0,0 0 0,0 0 0,0 0 0,0 1 1,0-1-1,0 0 0,0 0 0,0 0 0,0 1 0,0-1 0,0 0 0,0 0 0,0 0 0,0 1 0,0-1 0,0 0 1,0 0-1,0 0 0,0 1 0,0-1 0,1 0 0,-1 0 0,0 0 0,0 0 0,0 1 0,0-1 0,0 0 0,1 0 1,-1 0-1,0 0 0,0 0 0,0 0 0,0 0 0,1 1 0,-1-1 0,0 0 0,0 0 0,0 0 0,1 0 0,-1 0 1,0 0-1,0 0 0,22 1 103,21-6 96,-29 0-325,0 2-1,0 0 1,0 0 0,0 1 0,0 1 0,1 1 0,-1 0 0,24 3 0,-36-2 128,0 0 1,0-1 0,-1 1 0,1 0 0,-1 0-1,1 0 1,-1 1 0,0-1 0,1 0 0,-1 0-1,0 1 1,0-1 0,1 1 0,-1-1 0,-1 1 0,1-1-1,0 1 1,0 0 0,0-1 0,0 3 0,-1-3 11,0 0 1,0 0 0,1 1 0,-1-1 0,0 0 0,1 0 0,-1 0 0,1 0 0,-1 0-1,1 0 1,-1 0 0,1-1 0,0 1 0,0 0 0,-1 0 0,1 0 0,0-1 0,0 1-1,0 0 1,0-1 0,0 1 0,0-1 0,0 1 0,0-1 0,0 1 0,0-1 0,0 0-1,0 1 1,0-1 0,0 0 0,0 0 0,0 0 0,1 0 0,-1 0 0,0 0 0,0 0-1,0 0 1,0-1 0,0 1 0,0 0 0,0-1 0,1 1 0,40-24 190,-38 21-241,-1 0 0,1 0 0,1 0 0,-1 0 0,0 1 0,1 0 0,-1 0 0,1 0 0,0 0 0,-1 1 0,1-1 0,0 1 0,0 1 0,0-1 0,0 1 0,0 0 0,6 0 0,-10 1 44,0 0-1,0 0 0,0 0 0,-1 0 0,1 0 0,0 0 0,-1 0 1,1 0-1,-1 0 0,1 0 0,-1 1 0,1-1 0,-1 0 1,0 0-1,1 0 0,-1 1 0,0-1 0,0 0 0,0 0 1,0 1-1,0 1 0,-1 37 779,0-29-555,1-10-249,0 1-1,0-1 1,0 0 0,0 0 0,0 1 0,0-1-1,0 0 1,0 1 0,0-1 0,0 0-1,1 0 1,-1 0 0,1 1 0,-1-1 0,1 0-1,-1 0 1,1 0 0,-1 0 0,1 0 0,0 0-1,0 0 1,0 0 0,0 0 0,1 1 0,0-1-167,0-1 1,0-1-1,0 1 1,-1 0 0,1 0-1,0-1 1,0 1-1,-1-1 1,1 1 0,0-1-1,-1 0 1,1 1 0,-1-1-1,1 0 1,-1 0-1,1 0 1,-1-1 0,2-1-1,50-41-9892,-23 18-816</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38.883"/>
    </inkml:context>
    <inkml:brush xml:id="br0">
      <inkml:brushProperty name="width" value="0.025" units="cm"/>
      <inkml:brushProperty name="height" value="0.025" units="cm"/>
    </inkml:brush>
  </inkml:definitions>
  <inkml:trace contextRef="#ctx0" brushRef="#br0">160 21 13837,'0'0'16239,"-9"-2"-15384,-27-5-343,33 7-493,1 0 1,0 0-1,-1 0 1,1 1-1,-1-1 0,1 1 1,-1-1-1,1 1 1,-1 0-1,1 0 0,0 0 1,0 0-1,-1 0 1,1 0-1,0 1 0,0-1 1,0 1-1,1-1 1,-1 1-1,0 0 0,-2 3 1,-28 46 214,27-43-126,4-6-96,-22 50 326,21-25-193,2-26-143,0 0 0,1-1 0,-1 1 1,0 0-1,1 0 0,-1-1 0,1 1 0,-1 0 0,1-1 0,-1 1 1,1-1-1,-1 1 0,1-1 0,0 1 0,-1-1 0,1 1 0,0-1 1,-1 1-1,1-1 0,0 0 0,0 1 0,-1-1 0,1 0 0,0 0 1,0 0-1,0 1 0,1-1 0,7 0-2,0-1 0,0 0 0,0 0 0,0-1 0,0 0 0,0 0 0,-1-1 0,1 0 0,-1-1 0,1 0 0,-1 0 0,-1-1 0,1 0 0,13-11 0,-3 1 0,0 0 0,-1-2 0,-1 0 0,23-31 0,-36 45 0,-3 3 0,1-1 0,0 0 0,0 0 0,0 1 0,0-1 0,-1 0 0,1 0 0,0 0 0,-1 0 0,1 0 0,-1 0 0,1 0 0,-1 0 0,1 0 0,-1 0 0,0 0 0,0-1 0,1 1 0,-1 0 0,0-2 0,-32 36 0,29-28-2,0 0 1,1 0-1,-1 1 1,1-1-1,0 1 1,1-1-1,-1 1 1,1 0-1,0-1 0,1 1 1,-1 0-1,1 0 1,0 0-1,1-1 1,-1 1-1,1 0 1,3 9-1,-2-11-30,-1 0 1,1-1-1,0 1 1,1-1-1,-1 1 1,1-1-1,-1 0 0,1 0 1,0 0-1,0 0 1,0-1-1,1 1 1,-1-1-1,1 0 0,-1 0 1,1 0-1,0 0 1,-1-1-1,1 1 1,0-1-1,0 0 0,0 0 1,0 0-1,1-1 1,4 1-1,36-3-4130,-16-6-2577,13-13-9377</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41.578"/>
    </inkml:context>
    <inkml:brush xml:id="br0">
      <inkml:brushProperty name="width" value="0.025" units="cm"/>
      <inkml:brushProperty name="height" value="0.025" units="cm"/>
    </inkml:brush>
  </inkml:definitions>
  <inkml:trace contextRef="#ctx0" brushRef="#br0">78 302 14189,'0'0'812,"-10"1"42,-2-1-554,7 0-164,0 0 0,1 0 1,-1 0-1,0 1 0,1 0 1,-1 0-1,0 0 0,-6 2 1,11-2-119,-1-1 1,1 0 0,-1 1-1,1-1 1,0 0-1,-1 1 1,1-1-1,0 1 1,-1-1 0,1 0-1,0 1 1,-1-1-1,1 1 1,0-1 0,0 1-1,0-1 1,-1 1-1,1-1 1,0 1 0,0-1-1,0 1 1,0-1-1,0 1 1,0-1-1,0 1 1,0-1 0,0 1-1,0 0 1,0-1-1,0 1 1,1-1 0,-1 1-1,0-1 1,0 1-1,0-1 1,1 0 0,-1 1-1,0-1 1,1 1-1,-1-1 1,0 1-1,1-1 1,-1 0 0,0 1-1,1-1 1,0 1-1,19 17-48,-10-14 82,-1 0-1,1-1 0,0 0 1,0-1-1,0 0 0,0 0 1,0-1-1,1 0 0,-1-1 0,0-1 1,14-1-1,6-3 164,-1 0-1,48-17 1,256-105 97,37-12-193,-310 121-111,1 2 0,1 3-1,0 3 1,79-3 0,-121 12-9,1 2 0,-1 0-1,0 1 1,0 1 0,0 1 0,0 0 0,0 2 0,27 11 0,-32-10 1,-1 1 1,0 0 0,-1 1 0,0 0 0,0 1 0,-1 1 0,0 0-1,-1 1 1,0 0 0,-1 0 0,11 18 0,-5-3 6,-1 0 1,-2 2-1,0-1 1,-2 2-1,-1-1 1,-2 1-1,-1 1 0,4 31 1,-2 31 1635,-3 126-1,-6-218-1645,0-1-1,0 0 0,0 1 0,0-1 0,0 0 1,0 1-1,0-1 0,0 0 0,0 1 0,0-1 0,0 0 1,0 1-1,0-1 0,0 0 0,0 1 0,0-1 1,0 0-1,0 1 0,1-1 0,-1 0 0,0 0 1,0 1-1,0-1 0,0 0 0,1 1 0,-1-1 1,0 0-1,0 0 0,1 0 0,-1 1 0,0-1 1,0 0-1,1 0 0,-1 0 0,0 1 0,1-1 0,-1 0 1,0 0-1,1 0 0,-1 0 0,0 0 0,1 0 1,-1 0-1,0 0 0,1 0 0,-1 0 0,0 0 1,1 0-1,-1 0 0,0 0 0,1 0 0,-1 0 1,0 0-1,1 0 0,-1 0 0,0-1 0,0 1 0,1 0 1,-1 0-1,1-1 0,18-14-1803,7-19-2907,3-10-2583</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42.092"/>
    </inkml:context>
    <inkml:brush xml:id="br0">
      <inkml:brushProperty name="width" value="0.025" units="cm"/>
      <inkml:brushProperty name="height" value="0.025" units="cm"/>
    </inkml:brush>
  </inkml:definitions>
  <inkml:trace contextRef="#ctx0" brushRef="#br0">0 331 13357,'0'0'4228,"8"-10"-3577,11-14-289,1 1 0,2 1 0,0 1 0,1 1 0,1 1 0,1 1 0,1 1 0,34-17 0,-17 13-225,1 1 1,1 2-1,0 2 1,88-18-1,-107 29-119,0 1 1,1 2-1,-1 0 1,1 2-1,49 6 0,-63-4-47,0 1 0,1 0 0,-1 1-1,0 1 1,-1 0 0,1 1 0,-1 0 0,0 0-1,-1 2 1,1-1 0,-1 2 0,-1-1-1,11 12 1,-4 0 17,-1 2 1,-2-1-1,0 2 1,-1 0-1,-1 1 0,-1 0 1,8 26-1,-4-12 93,36 66 0,-47-97 26,1 0 0,0 0 0,0 0 0,0-1-1,1 0 1,0 0 0,1-1 0,-1 0 0,1 0-1,0 0 1,0-1 0,0 0 0,1 0 0,15 5-1,-10-6-27,0 0 1,0-1-1,1 0 0,-1-1 0,0-1 0,1 0 0,-1 0 0,21-5 0,14-6 12,0-2 0,0-2 0,86-42 0,-123 52-67,184-92 44,-118 56 347,1 3 0,143-47 0,-209 81-156,0 1 0,0 1 0,1 0 0,0 0-1,-1 1 1,1 1 0,0 0 0,-1 1 0,1 0 0,-1 1 0,1 0 0,-1 1 0,0 0 0,0 1 0,17 8-1,-23-9-366,1 0-1,-1-1 0,1 1 0,-1-2 1,1 1-1,0-1 0,8 1 0,-13-1-187,1-1-1,-1 0 0,1 0 0,-1 0 0,1-1 1,-1 1-1,1 0 0,-1-1 0,1 0 1,-1 0-1,1 1 0,-1-1 0,0-1 1,0 1-1,1 0 0,-1 0 0,0-1 1,0 0-1,0 1 0,-1-1 0,4-3 0,7-18-5564</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43.075"/>
    </inkml:context>
    <inkml:brush xml:id="br0">
      <inkml:brushProperty name="width" value="0.025" units="cm"/>
      <inkml:brushProperty name="height" value="0.025" units="cm"/>
    </inkml:brush>
  </inkml:definitions>
  <inkml:trace contextRef="#ctx0" brushRef="#br0">1 1 13645,'0'11'678,"4"35"-548,2 0 0,2 0 0,17 57 0,56 142 1576,-8-27-820,-53-151-682,268 790 489,-211-674 54,74 266 1,-79-157 25,-12-39 20,98 253 0,-75-296-416,-6-21-240,68 258 1,-35 193 738,16 64 2470,-124-696-3531,9 26-8,1-16-3758,-12-22-902,0-22-2711</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43.889"/>
    </inkml:context>
    <inkml:brush xml:id="br0">
      <inkml:brushProperty name="width" value="0.025" units="cm"/>
      <inkml:brushProperty name="height" value="0.025" units="cm"/>
    </inkml:brush>
  </inkml:definitions>
  <inkml:trace contextRef="#ctx0" brushRef="#br0">17 746 9641,'0'0'1815,"-3"11"-411,1-4-1114,0 2 121,-1 0 0,1 0 0,0 1 0,1-1 0,0 0 0,0 1-1,1-1 1,1 1 0,1 11 0,-2-20-361,1 0 0,-1-1 1,0 1-1,1-1 0,-1 1 0,1 0 0,-1-1 1,1 1-1,-1-1 0,1 1 0,-1-1 0,1 1 1,-1-1-1,1 0 0,0 1 0,-1-1 0,1 0 1,0 1-1,-1-1 0,1 0 0,0 0 0,0 0 1,-1 1-1,1-1 0,0 0 0,0 0 0,-1 0 1,1 0-1,0 0 0,-1 0 0,1-1 1,0 1-1,0 0 0,-1 0 0,1 0 0,0-1 1,-1 1-1,1 0 0,0-1 0,-1 1 0,1-1 1,-1 1-1,1-1 0,0 0 0,27-24 1246,1-20-974,-2-1 1,-2-1-1,-2-1 0,-2-1 0,-3-1 0,-1 0 0,-3-2 0,14-96 0,-23 111-103,-2-1 0,-1 1 0,-2-1 0,-2 1-1,-1-1 1,-12-50 0,26 92-240,-1 1 0,0 0-1,0 0 1,14 12-1,53 31 67,-26-17 21,85 68 0,-123-88-402,-1-1 0,1 0 1,28 16-1,-34-23-383,0 0 0,-1-1 0,1 1 0,0-2 0,0 1 0,1-1 0,6 1 0,27-1-5842</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47.737"/>
    </inkml:context>
    <inkml:brush xml:id="br0">
      <inkml:brushProperty name="width" value="0.025" units="cm"/>
      <inkml:brushProperty name="height" value="0.025" units="cm"/>
    </inkml:brush>
  </inkml:definitions>
  <inkml:trace contextRef="#ctx0" brushRef="#br0">27 81 13741,'20'-80'7778,"-20"80"-7702,0 0 1,1 0-1,-1 0 0,0 0 0,0 0 1,0 1-1,0-1 0,0 0 0,0 0 1,0 0-1,0 0 0,0 0 0,1 0 1,-1 1-1,0-1 0,0 0 1,0 0-1,0 0 0,0 0 0,1 0 1,-1 0-1,0 0 0,0 0 0,0 0 1,0 0-1,1 0 0,-1 0 1,0 0-1,0 0 0,0 0 0,0 0 1,1 0-1,-1 0 0,0 0 0,0 0 1,0 0-1,0 0 0,1 0 0,-1 0 1,0 0-1,0 0 0,0 0 1,0 0-1,0 0 0,0-1 0,1 1 1,-1 0-1,0 0 0,2 18 415,-6 76 671,-20 111-1,7-72-879,14-112-208,-4 62 438,7-76-478,0-1 0,0 1-1,0-1 1,1 0 0,0 1 0,1-1-1,-1 0 1,1 1 0,5 9 0,-5-14-125,0 1 0,0-1 1,0 0-1,0 0 0,1 0 0,-1 0 1,1 0-1,0 0 0,-1-1 1,1 1-1,0-1 0,0 0 0,0 0 1,0 0-1,0 0 0,0-1 1,0 1-1,0-1 0,1 0 0,-1 0 1,0 0-1,0 0 0,0 0 1,0-1-1,0 1 0,0-1 0,0 0 1,3-1-1,6-1-1038,-1-1 0,0 0 0,0 0 1,-1-1-1,1-1 0,10-7 0,21-21-5603</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48.411"/>
    </inkml:context>
    <inkml:brush xml:id="br0">
      <inkml:brushProperty name="width" value="0.025" units="cm"/>
      <inkml:brushProperty name="height" value="0.025" units="cm"/>
    </inkml:brush>
  </inkml:definitions>
  <inkml:trace contextRef="#ctx0" brushRef="#br0">122 82 15855,'0'0'4073,"-12"5"-1521,5-3-2269,1 1 1,-1 0-1,1 1 1,0 0-1,0 0 1,0 0-1,0 1 0,1-1 1,-1 1-1,1 1 1,1-1-1,-1 1 1,1-1-1,0 2 1,0-1-1,0 0 0,1 1 1,0-1-1,1 1 1,-5 14-1,7-19-266,-1 0 0,0 0-1,1 1 1,-1-1 0,1 0-1,0 1 1,-1-1 0,1 0-1,0 1 1,1-1 0,-1 0 0,0 0-1,1 1 1,-1-1 0,1 0-1,0 0 1,-1 1 0,1-1-1,0 0 1,1 0 0,-1 0-1,0 0 1,0 0 0,1-1-1,-1 1 1,1 0 0,0 0 0,-1-1-1,4 2 1,-2-2-11,0 0-1,0-1 1,0 1-1,1-1 1,-1 0 0,0 0-1,0 0 1,1 0 0,-1-1-1,0 0 1,0 1 0,0-1-1,0 0 1,0 0 0,0-1-1,0 1 1,0 0 0,0-1-1,0 0 1,5-4-1,3-2-4,-1 0-1,1-1 0,-1 0 1,-1-1-1,0 0 0,0-1 0,-1 0 1,0 0-1,-1 0 0,0-1 1,-1-1-1,0 1 0,-1-1 0,0 1 1,-1-2-1,-1 1 0,0 0 1,1-19-1,-15 37 192,6 3-192,0-1 0,1 1-1,0 0 1,0 0 0,1 1 0,0-1 0,0 1-1,-2 11 1,-9 75 93,14-94-96,-2 9 87,2 0 1,-1 0 0,1 0 0,1 1-1,2 12 1,-3-22-59,0 0-1,0 0 1,1 0-1,-1 0 1,0 0 0,1 0-1,-1 0 1,1 0-1,-1 0 1,1 0 0,0 0-1,-1 0 1,1-1 0,0 1-1,0 0 1,0 0-1,-1-1 1,1 1 0,0-1-1,0 1 1,0-1-1,0 1 1,2 0 0,-1-1-4,0 0 0,0 0 0,0-1 0,1 1 0,-1 0 0,0-1 0,0 1 0,0-1 0,0 0 0,0 0 0,0 0 0,0 0 0,0 0 0,0 0 0,0-1 0,2-1 1,10-9-64,0-1 0,-1-1 1,-1 0-1,0 0 0,-1-1 1,-1-1-1,9-17 0,-3 8-851,-14 25-392,0 7 609,-1 19 475,1 8 245,-2-34-13,1 0 0,-1 0 0,0 0 0,1 0 0,-1 0 0,1 0 0,-1 0 0,0 0 0,1 0-1,-1 0 1,0 0 0,1 0 0,-1-1 0,0 1 0,1 0 0,-1 0 0,0 0 0,1-1 0,-1 1 0,0 0 0,1 0-1,-1-1 1,0 1 0,0 0 0,1 0 0,-1-1 0,0 1 0,0 0 0,1-1 0,-1 1 0,0 0 0,0-1-1,0 1 1,0-1 0,0 0 0,10-13 79,-1-4-86,2 0-1,0 1 0,2 1 0,-1 0 1,2 0-1,0 1 0,1 1 1,32-24-1,-45 37-30,-1 0-1,1 0 1,-1 0-1,1 0 1,0 0-1,-1 0 1,1 1-1,0-1 1,0 1-1,-1-1 1,1 1-1,0 0 1,0-1-1,0 1 1,0 0-1,0 0 1,-1 0-1,1 1 1,0-1-1,0 0 1,2 1 0,-3 0 5,1 1 0,-1-1 1,1 0-1,-1 0 1,0 1-1,1-1 0,-1 1 1,0-1-1,0 1 1,0-1-1,0 1 0,-1-1 1,1 1-1,0 0 1,-1 0-1,1-1 0,0 4 1,1 11 62,-1 0-1,0 1 1,-1-1-1,-2 18 1,1-9 135,1-24-195,0-1 0,1 0-1,-1 0 1,0 0 0,1 0-1,-1 1 1,1-1 0,-1 0-1,0 0 1,1 0 0,-1 0-1,0 0 1,1 0-1,-1 0 1,0 0 0,1 0-1,-1 0 1,1 0 0,-1 0-1,0 0 1,1 0 0,-1 0-1,0-1 1,1 1 0,-1 0-1,0 0 1,1 0-1,-1 0 1,0-1 0,1 1-1,-1 0 1,0 0 0,0-1-1,1 1 1,-1 0 0,0-1-1,0 1 1,1-1 0,13-10 40,20-32-298,-13 13-1767,4 5-5189,-23 25 5414</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47.320"/>
    </inkml:context>
    <inkml:brush xml:id="br0">
      <inkml:brushProperty name="width" value="0.025" units="cm"/>
      <inkml:brushProperty name="height" value="0.025" units="cm"/>
    </inkml:brush>
  </inkml:definitions>
  <inkml:trace contextRef="#ctx0" brushRef="#br0">31 27 11883,'0'0'11787,"-5"8"-11621,-1 11-71,1 0 0,0 0 1,1 1-1,2 0 0,0-1 1,0 1-1,2 0 0,1 0 0,0 0 1,1-1-1,2 1 0,7 28 0,-10-46-72,0 1-1,-1-1 0,1 1 0,1-1 0,-1 1 0,0-1 0,0 1 0,1-1 1,0 0-1,-1 0 0,1 0 0,0 0 0,0 0 0,0 0 0,0-1 1,0 1-1,1 0 0,-1-1 0,0 0 0,1 0 0,-1 1 0,1-1 0,-1-1 1,1 1-1,0 0 0,-1-1 0,1 1 0,0-1 0,-1 0 0,1 0 0,0 0 1,-1 0-1,1 0 0,0-1 0,-1 1 0,1-1 0,5-2 0,1-1 136,1 0 0,-1-1 1,0 0-1,0 0 0,0-1 0,-1-1 0,0 1 0,11-13 0,2-4-94,-1-2 0,-1 0 0,-1 0 0,-2-2 0,0 0 0,16-42 0,-40 123-566,0-23 489,-1 0 59,1 2-1,2-1 0,1 0 1,1 1-1,2 0 0,2 37 1,0-68-19,1 0 0,-1-1 0,0 1 0,1-1 0,0 1 0,-1-1 0,1 1 0,0-1 0,-1 1 0,1-1 0,0 0 0,0 0 0,0 1 0,0-1 0,0 0 0,1 0 0,-1 0 0,0 0 0,0 0 0,1 0 0,-1 0 0,0-1 0,1 1 0,-1 0 0,1-1 0,-1 1 0,1-1 0,0 1 0,-1-1 0,1 0 0,-1 0 0,1 0 0,0 0 0,-1 0 0,1 0 0,-1 0 0,3-1 0,4 0 149,-1 0-1,0-1 0,0 0 0,0 0 1,0-1-1,0 0 0,7-3 1,3-5-28,0-1 0,0-1 0,-1 0 0,0-1 0,-1-1 1,-1 0-1,-1-1 0,0-1 0,19-32 0,-20 29-165,-1-1 0,-1 0 0,-1-1 1,-1 0-1,-1 0 0,-1-1 0,-1 0 0,3-34 0,-6 28-1867,-2 24-1638,-1 18 61,-7 32-5924,1-21 1351</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48.832"/>
    </inkml:context>
    <inkml:brush xml:id="br0">
      <inkml:brushProperty name="width" value="0.025" units="cm"/>
      <inkml:brushProperty name="height" value="0.025" units="cm"/>
    </inkml:brush>
  </inkml:definitions>
  <inkml:trace contextRef="#ctx0" brushRef="#br0">63 1 12075,'0'0'10944,"-3"12"-9988,-2 7-632,-4 14 327,2 0 1,1 1 0,-2 35-1,10-66-687,0-1-1,0 1 0,0-1 1,0 0-1,0 1 0,0-1 0,1-1 1,-1 1-1,1 0 0,0 0 1,-1-1-1,1 0 0,0 1 0,0-1 1,5 1-1,4 4-128,-4-2 169,0 1 1,0 0 0,-1 1 0,1-1-1,-1 1 1,-1 1 0,1-1-1,-1 1 1,0 0 0,-1 1-1,0-1 1,0 1 0,-1 0 0,1 0-1,-2 1 1,1-1 0,-1 1-1,-1 0 1,3 13 0,-3-11 120,-2 1 0,1-1 1,-2 0-1,1 1 0,-2-1 0,1 0 1,-1 0-1,-1 0 0,0 0 0,-1 0 1,0 0-1,-1-1 0,0 0 0,0 0 0,-10 14 1,9-16 226,-1 1-1,0-1 1,0 0 0,0-1 0,-1 0-1,0 0 1,-10 6 0,17-12-295,-1 0-1,1 0 1,-1 0 0,0-1 0,0 1 0,0 0-1,0-1 1,1 1 0,-1-1 0,0 0 0,0 1-1,0-1 1,0 0 0,0 0 0,0 0-1,0-1 1,0 1 0,-2-1 0,2 0-51,0 0-1,0-1 1,0 1 0,0 0 0,1-1 0,-1 0-1,0 1 1,1-1 0,0 0 0,-1 0 0,1 0-1,0 0 1,0 0 0,0 0 0,0 0 0,0 0-1,0 0 1,1-1 0,-1-2 0,-3-11-64,0 0 0,2 1 1,0-1-1,1 0 0,1 0 1,0 0-1,1 0 0,1 0 0,4-22 1,1 12-418,1 1 0,1 1 0,1-1 0,1 2 0,14-24 0,4-5-3431,-4-3-3666,-8 13-1487</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49.566"/>
    </inkml:context>
    <inkml:brush xml:id="br0">
      <inkml:brushProperty name="width" value="0.025" units="cm"/>
      <inkml:brushProperty name="height" value="0.025" units="cm"/>
    </inkml:brush>
  </inkml:definitions>
  <inkml:trace contextRef="#ctx0" brushRef="#br0">101 0 13613,'0'0'7127,"-9"14"-5275,-3 5-1320,1 0 1,1 1-1,1 0 0,1 1 1,0 0-1,-7 36 0,6 7 675,3 0 0,3 1-1,6 81 1,35 192 159,-38-331-1351,0-5-10,0 0 0,0 0 0,0-1 0,0 1 1,0 0-1,0 0 0,0-1 0,0 1 0,1 0 0,-1 0 0,1-1 0,-1 1 0,1-1 0,0 1 0,1 3 0,14-54 128,29-89-1590,-11 33-105,29-146 1,-57 226 1592,-6 25-28,0 0-1,0 0 0,0 0 1,0 0-1,0 0 1,0 0-1,0 1 0,0-1 1,0 0-1,0 0 0,0 0 1,0 0-1,0 0 0,1 0 1,-1 0-1,0 0 1,0 0-1,0 0 0,0 0 1,0 0-1,0 0 0,0 0 1,0 0-1,0 0 1,0 0-1,-9 42 135,-54 123 332,94-209-402,-1 4-321,-8 3 46,-2-1 0,17-48 0,-37 86 235,0 0-1,0 0 1,0 0 0,0 0-1,0-1 1,0 1 0,0 0 0,0 0-1,0 0 1,0 0 0,0 0 0,0-1-1,0 1 1,0 0 0,0 0-1,0 0 1,0 0 0,0 0 0,0-1-1,0 1 1,0 0 0,0 0 0,0 0-1,0 0 1,0 0 0,0 0-1,1 0 1,-1-1 0,0 1 0,0 0-1,0 0 1,0 0 0,0 0-1,0 0 1,0 0 0,1 0 0,-1 0-1,0 0 1,0 0 0,0 0 0,0 0-1,0 0 1,0 0 0,1 0-1,-1-1 1,0 1 0,0 0 0,0 1-1,0-1 1,0 0 0,1 0 0,-1 0-1,0 0 1,0 0 0,0 0-1,0 0 1,0 0 0,1 0 0,-1 0-1,0 0 1,0 0 0,0 0-1,0 0 1,4 15 820,1 38-420,-3-31-123,-2-20-269,1 1-1,-1-1 0,0 1 1,1-1-1,-1 1 1,1-1-1,0 0 0,0 1 1,0-1-1,0 0 1,0 0-1,1 0 0,-1 0 1,0 0-1,1 0 1,0 0-1,-1 0 0,1 0 1,0-1-1,3 3 1,-3-4-19,0 1 0,0-1 0,0 1-1,0-1 1,-1 0 0,1 0 0,0 0 0,0 0 0,0 0 0,0-1 0,0 1 0,0 0 0,0-1 0,-1 1 0,1-1 0,0 0 0,0 0 0,-1 0 0,1 0 0,0 0 0,-1 0 0,1 0 0,-1 0 0,1 0-1,-1-1 1,2-1 0,9-11-19,0-1 0,0-1 1,-2 0-1,0 0 0,-1 0 0,0-2 0,-1 1 0,6-22 0,-23 78-128,5-29-51,2-1 0,-1 1 0,1 0 1,1 0-1,0 0 0,0 0 0,1 0 1,0 0-1,3 19 0,-3-29-48,0 1 1,1-1-1,-1 1 0,0-1 1,1 0-1,-1 1 0,0-1 1,1 0-1,-1 1 0,0-1 0,1 0 1,-1 0-1,0 1 0,1-1 1,-1 0-1,1 0 0,-1 1 1,1-1-1,-1 0 0,1 0 0,-1 0 1,0 0-1,1 0 0,-1 0 1,1 0-1,-1 0 0,1 0 1,-1 0-1,1 0 0,-1 0 0,1 0 1,-1 0-1,1 0 0,0-1 1,12-4-6807</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49.957"/>
    </inkml:context>
    <inkml:brush xml:id="br0">
      <inkml:brushProperty name="width" value="0.025" units="cm"/>
      <inkml:brushProperty name="height" value="0.025" units="cm"/>
    </inkml:brush>
  </inkml:definitions>
  <inkml:trace contextRef="#ctx0" brushRef="#br0">24 1 20083,'0'0'9401,"-4"8"-9310,-14 30-369,18-37 133,-1 0-1,1 0 1,0 1 0,0-1-1,0 0 1,-1 0 0,1 0-1,0 0 1,0 0 0,1 1 0,-1-1-1,0 0 1,0 0 0,0 0-1,1 0 1,-1 0 0,1 0-1,-1 0 1,1 0 0,-1 0-1,1 0 1,0 0 0,-1 0-1,1 0 1,0 0 0,0 0-1,1 1 1,31 16-6775,-8-4-1096,6 12 15860,30 3-5119,-22-11-380,-28-13-2048,-1 1-1,1 0 1,-1 1-1,-1 0 1,1 1 0,11 12-1,-19-18-230,0 1 0,-1-1 0,1 0 0,0 1 0,-1-1-1,1 1 1,-1 0 0,0-1 0,0 1 0,0 0 0,0 0 0,0-1-1,-1 1 1,1 0 0,-1 0 0,0 0 0,0 0 0,0 0-1,0 0 1,-1 0 0,1 0 0,-1 0 0,1 0 0,-1-1 0,0 1-1,0 0 1,0 0 0,-1-1 0,1 1 0,-1-1 0,1 1-1,-4 2 1,1 0 48,-1-1-1,1 0 1,-1 0-1,0 0 1,-1 0-1,1-1 0,-1 0 1,0 0-1,1-1 1,-1 1-1,0-1 1,-1-1-1,1 1 1,0-1-1,0 0 0,-9 0 1,11 0-235,-1-1 0,1 0 0,-1-1 0,0 1 0,1-1 0,-1 0 0,1 0 0,0 0 0,-1-1 0,-5-2 0,7 2-132,1 1 1,0-1-1,-1 1 1,1-1-1,0 0 0,0 0 1,0 0-1,1 0 1,-1 0-1,0 0 1,1-1-1,-1 1 0,1 0 1,0-1-1,0 1 1,0-1-1,0 0 1,0-3-1,-2-7-1913,2 0-1,0 0 1,1 0 0,1-20-1,6-22-9070</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50.422"/>
    </inkml:context>
    <inkml:brush xml:id="br0">
      <inkml:brushProperty name="width" value="0.025" units="cm"/>
      <inkml:brushProperty name="height" value="0.025" units="cm"/>
    </inkml:brush>
  </inkml:definitions>
  <inkml:trace contextRef="#ctx0" brushRef="#br0">79 0 17296,'0'0'4880,"0"10"-1886,-7 353 4603,8-343-7597,1 0 0,6 28 0,-6-40 0,0 0 0,1-1 0,-1 1 0,1 0 0,1-1 0,-1 1 0,1-1 0,8 10 0,-12-16 0,0-1 0,0 0 0,1 1 0,-1-1 0,0 1 0,0-1 0,0 0 0,1 1 0,-1-1 0,0 0 0,1 1 0,-1-1 0,0 0 0,0 0 0,1 1 0,-1-1 0,1 0 0,-1 0 0,0 0 0,1 1 0,-1-1 0,0 0 0,1 0 0,-1 0 0,1 0 0,-1 0 0,1 0 0,-1 0 0,0 0 0,1 0 0,-1 0 0,1 0 0,-1 0 0,1 0 0,-1 0 0,0 0 0,1 0 0,-1 0 0,1-1 0,-1 1 0,0 0 0,1 0 0,-1 0 0,0-1 0,1 1 0,-1 0 0,0-1 0,1 1 0,-1 0 0,0-1 0,0 1 0,1 0 0,-1-1 0,0 1 0,0 0 0,0-1 0,1 1 0,-1-1 0,0 1 0,0 0 0,0-1 0,0 1 0,0-1 0,0 1 0,0 0 0,0-1 0,0 1 0,0-1 0,2-35 0,-2 32 0,0-11 0,-1 0 0,-1 0 0,0 0 0,-1 1 0,0-1 0,-9-20 0,11 31 0,0 0 0,-1 0 0,0 0 0,0 0 0,0 0 0,0 0 0,-1 1 0,1-1 0,-1 1 0,0-1 0,0 1 0,0 0 0,-1 1 0,1-1 0,-1 0 0,1 1 0,-1 0 0,0 0 0,0 0 0,0 0 0,0 0 0,0 1 0,-1 0 0,1 0 0,0 0 0,-7 0 0,10 1 0,1 0 0,-1 0 0,0 0 0,0 0 0,0 0 0,0 0 0,0 1 0,0-1 0,0 0 0,0 0 0,0 1 0,0-1 0,0 1 0,0-1 0,1 1 0,-1-1 0,0 1 0,0 0 0,1-1 0,-1 1 0,0 0 0,1-1 0,-1 1 0,1 0 0,-1 0 0,1 0 0,-1-1 0,1 1 0,-1 0 0,1 0 0,0 0 0,0 0 0,-1 0 0,1 0 0,0 0 0,0 0 0,0 0 0,0 0 0,0 0 0,0 1 0,0 0 0,1 0 0,-1-1 0,0 1 0,1 0 0,-1 0 0,1-1 0,0 1 0,-1 0 0,1-1 0,0 1 0,0-1 0,0 1 0,0-1 0,0 1 0,0-1 0,1 0 0,-1 0 0,0 1 0,1-1 0,-1 0 0,3 1 0,5 1 0,0 0 0,0 0 0,0-1 0,0-1 0,0 1 0,0-1 0,1-1 0,-1 0 0,0 0 0,1-1 0,-1 0 0,0-1 0,11-3 0,-15 4 0,-1 0 0,1-1 0,0 1 0,-1-1 0,0-1 0,1 1 0,-1-1 0,0 1 0,0-1 0,0 0 0,-1-1 0,1 1 0,-1 0 0,1-1 0,-1 0 0,0 0 0,-1 0 0,1 0 0,-1-1 0,0 1 0,0 0 0,0-1 0,0 0 0,-1 1 0,0-1 0,1-7 0,-5 26-3119,-3 4-5917</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50.969"/>
    </inkml:context>
    <inkml:brush xml:id="br0">
      <inkml:brushProperty name="width" value="0.025" units="cm"/>
      <inkml:brushProperty name="height" value="0.025" units="cm"/>
    </inkml:brush>
  </inkml:definitions>
  <inkml:trace contextRef="#ctx0" brushRef="#br0">1 0 15439,'0'0'13100,"43"68"-11819,-31-38-448,2-2-417,-5-4-223,0 2-97,-2-4-96,-1-4-257,-2-1-960,-4-6-705,0-7-1889,-13-9-15055</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51.330"/>
    </inkml:context>
    <inkml:brush xml:id="br0">
      <inkml:brushProperty name="width" value="0.025" units="cm"/>
      <inkml:brushProperty name="height" value="0.025" units="cm"/>
    </inkml:brush>
  </inkml:definitions>
  <inkml:trace contextRef="#ctx0" brushRef="#br0">0 1 19891,'0'0'8584,"19"0"-17969,6 0 2210</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51.897"/>
    </inkml:context>
    <inkml:brush xml:id="br0">
      <inkml:brushProperty name="width" value="0.025" units="cm"/>
      <inkml:brushProperty name="height" value="0.025" units="cm"/>
    </inkml:brush>
  </inkml:definitions>
  <inkml:trace contextRef="#ctx0" brushRef="#br0">87 280 12908,'0'0'8563,"-9"2"-7010,2 0-1396,-36 11 1557,41-12-1664,0 0 1,1 0-1,-1 0 0,0 0 1,1 0-1,-1 1 1,1-1-1,-1 0 1,1 1-1,0 0 0,-1-1 1,1 1-1,0 0 1,0-1-1,0 1 0,1 0 1,-1 0-1,0 0 1,1 0-1,-1 0 0,1 0 1,-1 0-1,1 3 1,0 1-27,1 0 0,-1 0 1,1-1-1,1 1 0,-1 0 0,1-1 1,0 1-1,0-1 0,1 1 0,-1-1 1,1 0-1,1 0 0,-1 0 1,7 7-1,7 7-22,2-1 0,22 19 1,10 8 15,-46-40 44,13 14-101,0 0 0,22 32 0,-36-46 153,-1 1-1,1-1 1,-1 1-1,-1 0 1,1 0-1,-1 0 1,0 0 0,0 1-1,0-1 1,-1 1-1,0-1 1,-1 1-1,1-1 1,-1 1-1,-1 9 1,0-15-30,1 1-1,-1 0 1,0 0-1,1-1 1,-1 1-1,0 0 1,0-1-1,0 1 1,0-1-1,0 1 1,-1-1-1,1 1 1,0-1-1,-1 0 1,1 0-1,-1 1 1,1-1-1,-1 0 1,1-1-1,-1 1 1,0 0-1,0 0 1,1-1-1,-1 1 1,0-1-1,0 1 1,0-1-1,0 0 1,1 0 0,-1 0-1,-3 0 1,1 0-54,1 0 0,-1 0 0,1-1 1,0 1-1,-1-1 0,1 0 0,0 0 1,0 0-1,0 0 0,-1-1 0,1 1 1,0-1-1,1 0 0,-1 0 1,0 0-1,-4-4 0,1-2-104,0-1 1,0 1-1,1-1 0,0 0 0,1-1 0,0 1 1,1-1-1,0 1 0,0-1 0,1 0 1,0 0-1,1-1 0,0 1 0,1 0 1,0 0-1,0-1 0,3-13 0,2-1-106,1 0 0,1 1 0,1 0 0,1 0 0,23-41 0,-14 31 164,20-53 0,-34 74 34,0 1 0,-1-1 0,0 1-1,-1-1 1,-1 0 0,0 0 0,0 0 0,-2-16 0,1 27-13,0 1 0,-1-1 0,1 0 0,0 0 0,-1 1 1,1-1-1,-1 0 0,1 0 0,-1 1 0,0-1 0,0 1 0,0-1 1,0 1-1,0-1 0,0 1 0,0-1 0,0 1 0,-1 0 1,1 0-1,0-1 0,-1 1 0,1 0 0,-1 0 0,1 1 1,-1-1-1,0 0 0,1 0 0,-1 1 0,0-1 0,0 1 0,1-1 1,-1 1-1,0 0 0,0 0 0,1 0 0,-1 0 0,0 0 1,-3 1-1,1-1 2,1 1 0,-1 0 0,0 0 0,0 0 0,1 0 0,-1 1 0,0 0 0,1 0 0,0 0 0,-1 0 0,1 0 0,0 0 0,0 1 0,0 0 0,1-1 0,-6 7 0,6-6 1,0 1 0,0-1 0,0 0 0,1 1 0,-1 0 0,1-1 0,0 1 0,0 0 0,0 0 0,0 0 0,0 0 0,1 0 0,0 0 0,0 0 0,0 0 0,1 5 0,0-6 10,0-1 1,0 0-1,0 0 0,0 1 0,1-1 1,-1 0-1,0 0 0,1 0 1,0-1-1,-1 1 0,1 0 0,0 0 1,0-1-1,0 0 0,0 1 1,0-1-1,0 0 0,0 0 0,1 0 1,-1 0-1,0 0 0,1 0 1,-1-1-1,1 1 0,-1-1 1,5 1-1,28 1 134,0-1 1,0-2 0,53-8-1,48-1 113,-139 9-214,0 0 0,-1 0 0,1 0-1,0 0 1,1-1 0,-1 1 0,0-1-1,0 0 1,0 0 0,1 0 0,-1 0 0,1 0-1,0 0 1,0-1 0,-3-3 0,-33-46 878,33 45-893,-54-73-36,59 79 0,0 1 0,0-1 0,0 1 0,1-1 0,-1 1 0,0-1 0,0 1 0,1-1 0,-1 1 0,0-1 0,1 1 0,-1 0 0,0-1 0,1 1 0,-1-1 0,0 1 0,1 0 0,-1-1 0,1 1 0,-1 0 0,1 0 0,-1-1 0,1 1 0,-1 0 0,1 0 0,-1 0 0,1 0 0,-1 0 0,1-1 0,-1 1 0,1 0 0,-1 0 0,1 0 0,-1 0 0,2 1 0,25-6 0,-25 5 0,10-1-104,18-3-3949,46-11 0,-31 1-5129</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52.568"/>
    </inkml:context>
    <inkml:brush xml:id="br0">
      <inkml:brushProperty name="width" value="0.025" units="cm"/>
      <inkml:brushProperty name="height" value="0.025" units="cm"/>
    </inkml:brush>
  </inkml:definitions>
  <inkml:trace contextRef="#ctx0" brushRef="#br0">99 113 13581,'1'-2'745,"0"0"0,-1 0 0,1 0 0,0 0-1,0 0 1,-1 0 0,0 0 0,1-1 0,-1 1 0,0 0 0,0 0 0,0 0 0,0 0 0,0-1 0,-1 1-1,0-3 1,1 4-579,0 1 0,-1-1-1,1 1 1,0 0 0,0-1-1,-1 1 1,1-1-1,0 1 1,0 0 0,-1-1-1,1 1 1,-1 0 0,1 0-1,0-1 1,-1 1-1,1 0 1,0 0 0,-1-1-1,1 1 1,-1 0 0,1 0-1,-1 0 1,1 0-1,-1 0 1,1 0 0,-1-1-1,1 1 1,-1 0 0,-19 13 229,11-2-395,1 1 0,0 0 0,1 0 0,1 0 0,0 1 0,1 0 0,0 0 0,1 1 0,0-1 0,1 1 0,0 0 0,2 0 0,-1 23 0,1-37-2,1 1 0,0 0 0,0-1 0,0 1 0,0 0 0,0 0-1,0-1 1,0 1 0,0 0 0,0 0 0,1-1 0,-1 1 0,0 0 0,0-1 0,1 1 0,-1 0 0,0-1 0,1 1-1,-1 0 1,0-1 0,1 1 0,-1-1 0,1 1 0,-1-1 0,1 1 0,0-1 0,-1 1 0,1-1 0,-1 1 0,1-1-1,0 0 1,-1 1 0,1-1 0,0 0 0,-1 0 0,1 1 0,0-1 0,0 0 0,-1 0 0,1 0 0,0 0 0,0 0-1,-1 0 1,1 0 0,0 0 0,-1 0 0,1-1 0,0 1 0,0 0 0,-1 0 0,1-1 0,0 1 0,-1 0 0,1-1-1,0 1 1,-1 0 0,2-2 0,37-26 112,-21 10-57,-1-1 0,-1 0 0,0-1 0,15-26 0,-25 35-34,1-1-1,-2 0 1,0 0 0,0 0 0,-1 0 0,0-1 0,-1 0 0,-1 0 0,2-25 0,-20 62-617,10-1 217,1 0-1,0 1 0,2-1 0,1 1 1,1 48-1,1-69 195,1 1 0,-1-1 0,1 0 1,-1 0-1,1 0 0,0 0 0,0 1 0,1-1 0,-1 0 0,1-1 0,-1 1 0,1 0 0,0 0 1,3 3-1,-4-5-145,0 0 1,1 0-1,-1 1 1,0-1-1,1 0 1,0 0-1,-1 0 0,1 0 1,0-1-1,-1 1 1,1 0-1,0-1 1,0 1-1,-1-1 1,1 0-1,0 1 1,0-1-1,0 0 1,0 0-1,-1 0 1,1 0-1,0-1 1,0 1-1,0 0 1,0-1-1,-1 1 1,4-2-1,12-10-6170</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53.051"/>
    </inkml:context>
    <inkml:brush xml:id="br0">
      <inkml:brushProperty name="width" value="0.025" units="cm"/>
      <inkml:brushProperty name="height" value="0.025" units="cm"/>
    </inkml:brush>
  </inkml:definitions>
  <inkml:trace contextRef="#ctx0" brushRef="#br0">53 1 16335,'0'0'11099,"-1"9"-10186,-4 41-201,-1-7-79,2 0 1,2 1-1,3 49 1,0-91-630,-1-1 0,0 1 0,0 0 0,0 0 0,1 0 0,-1-1 0,1 1 0,0 0 0,-1 0 0,1-1 0,0 1 0,0 0 0,0-1 0,0 1 1,0-1-1,0 0 0,1 1 0,-1-1 0,0 0 0,1 0 0,-1 1 0,1-1 0,-1 0 0,1-1 0,1 2 0,1-1 7,-1-1-1,0 1 1,0-1-1,1 0 1,-1 0-1,0 0 1,1 0-1,-1 0 1,0-1-1,1 0 1,-1 0-1,5-2 1,7-3-26,-1 0 1,0-1 0,-1-1 0,21-16-1,-25 17-45,22-12-284,-21 23 214,-6 17 115,-5-13 31,1 0 1,-2 1 0,1-1-1,-1 0 1,0 0 0,-1 0 0,0 0-1,0 0 1,-1-1 0,0 1 0,0-1-1,-1 0 1,0 0 0,0-1 0,0 1-1,-1-1 1,0 0 0,0-1 0,-1 1-1,1-1 1,-1-1 0,-1 1-1,1-1 1,0 0 0,-1-1 0,0 0-1,0 0 1,0-1 0,0 1 0,0-2-1,0 1 1,-1-1 0,1-1 0,0 0-1,-1 0 1,-13-2 0,21 2-171,-1 0 1,0-1 0,1 1-1,-1-1 1,0 0-1,1 0 1,-1 1 0,1-1-1,0 0 1,-1 0-1,1 0 1,0 0 0,-1-1-1,1 1 1,0 0-1,0 0 1,0-1 0,0 1-1,0-1 1,0 1 0,1-1-1,-1 1 1,0-1-1,1 0 1,-1 1 0,1-1-1,-1 0 1,1 1-1,0-1 1,0 0 0,0 1-1,0-1 1,0 0-1,0 0 1,1-1 0,0-2-949,0 0 0,0 0 0,0 0 0,1 0 0,0 1 0,0-1 0,0 0 0,1 1 0,-1 0 0,7-8 0,18-16-9532</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53.426"/>
    </inkml:context>
    <inkml:brush xml:id="br0">
      <inkml:brushProperty name="width" value="0.025" units="cm"/>
      <inkml:brushProperty name="height" value="0.025" units="cm"/>
    </inkml:brush>
  </inkml:definitions>
  <inkml:trace contextRef="#ctx0" brushRef="#br0">20 16 21620,'0'0'8926,"0"11"-7847,-8 65-354,-3 45-308,11-121-417,0 0 0,0 1 0,0-1 0,0 0 0,0 1 0,0-1 0,0 0 0,0 1 0,1-1 0,-1 0 0,0 1 0,0-1 0,0 0 0,0 0 0,1 1 0,-1-1 0,0 0 0,0 0 0,1 0 0,-1 1 0,0-1 0,0 0 0,1 0 0,-1 0 0,0 1 0,1-1 0,-1 0 0,0 0 0,1 0 0,-1 0 0,0 0 0,0 0 0,1 0 0,-1 0 0,0 0 0,1 0 0,-1 0 0,0 0 0,1 0 0,-1 0 0,0 0 0,1 0 0,-1 0 0,0-1 0,1 1 0,-1 0 0,0 0 0,0 0 0,1 0 0,-1-1 0,0 1 0,1 0 0,-1 0 0,0 0 0,0-1 0,0 1 0,1 0 0,-1-1 0,0 1 0,0 0 0,0 0 0,0-1 0,1 0 0,17-16 0,0-8 0,-2-1 0,14-29 0,-15 28 0,29-43 0,-44 70 0,0-1 0,0 1 0,0 0 0,0 0 0,0 0 0,0-1 0,0 1 0,1 0 0,-1 0 0,0 0 0,0 0 0,0-1 0,0 1 0,0 0 0,0 0 0,1 0 0,-1 0 0,0-1 0,0 1 0,0 0 0,1 0 0,-1 0 0,0 0 0,0 0 0,0 0 0,1 0 0,-1 0 0,0 0 0,0 0 0,0 0 0,1 0 0,-1 0 0,0 0 0,0 0 0,1 0 0,-1 0 0,0 0 0,0 0 0,0 0 0,1 0 0,-1 0 0,0 0 0,0 0 0,0 0 0,1 1 0,-1-1 0,0 0 0,0 0 0,1 0 0,3 16 0,-4 31 0,0-40 0,-8 137 0,8-144-11,0 0 0,0 1-1,0-1 1,0 0 0,0 1 0,0-1-1,0 0 1,0 1 0,0-1 0,0 0-1,0 1 1,0-1 0,1 0 0,-1 0-1,0 1 1,0-1 0,0 0 0,0 0-1,1 1 1,-1-1 0,0 0 0,0 0 0,1 1-1,-1-1 1,0 0 0,0 0 0,1 0-1,-1 0 1,0 1 0,1-1 0,-1 0-1,0 0 1,0 0 0,1 0 0,-1 0-1,0 0 1,1 0 0,16-4-1161,12-13-2749,-3-10-2656,2-9-3843</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47.761"/>
    </inkml:context>
    <inkml:brush xml:id="br0">
      <inkml:brushProperty name="width" value="0.025" units="cm"/>
      <inkml:brushProperty name="height" value="0.025" units="cm"/>
    </inkml:brush>
  </inkml:definitions>
  <inkml:trace contextRef="#ctx0" brushRef="#br0">21 315 13453,'0'0'7570,"11"-7"-4458,-9 6-3040,11-6 588,1-2-1,-1 0 1,15-13 0,-25 20-521,0-1 0,0 1 0,0-1 0,0 0 0,-1 0 0,1 0 0,-1-1 0,0 1 1,0-1-1,0 1 0,0-1 0,0 1 0,-1-1 0,0 0 0,0 0 0,0 0 0,0 0 0,-1 0 0,1 0 0,-1 0 1,0-7-1,-1 10-129,0 1 0,1-1 0,-1 0 0,1 0 0,-1 1 0,0-1 0,0 1 1,1-1-1,-1 0 0,0 1 0,0-1 0,0 1 0,0 0 0,0-1 0,1 1 0,-1 0 1,0-1-1,0 1 0,0 0 0,0 0 0,0 0 0,0 0 0,0 0 0,0 0 0,0 0 1,0 0-1,0 0 0,0 0 0,0 1 0,0-1 0,0 0 0,0 1 0,1-1 0,-1 1 1,0-1-1,-1 1 0,-33 16-117,26-9 94,1 0 0,0 0 1,1 1-1,0 0 0,-7 10 1,12-16 9,0 1 0,0-1 0,0 1 0,0-1 0,0 1 0,1 0 0,0 0 1,0-1-1,0 1 0,0 0 0,1 0 0,-1 0 0,1 0 0,0 0 0,0 0 0,0 0 0,2 7 0,-1-10 0,-1-1 0,1 1-1,0 0 1,0 0-1,-1-1 1,1 1-1,0 0 1,0-1-1,0 1 1,0 0 0,0-1-1,0 0 1,0 1-1,0-1 1,0 1-1,0-1 1,0 0-1,0 0 1,0 0 0,0 0-1,0 0 1,0 0-1,2 0 1,30-1 41,-28 0-26,13-2-97,-1-1 1,1-2-1,-1 1 0,0-2 0,0 0 0,-1-1 0,1-1 0,-2-1 0,0 0 0,18-15 0,-38 71 539,9-46-386,1 0 1,-1-1-1,0 0 0,0 0 0,0 0 1,0 0-1,0-1 0,0 0 1,0 1-1,0-1 0,-1-1 1,1 1-1,4-4 0,45-40-86,-48 41-7,8-9-804,0 0 1,0-1 0,10-16-1,-14 16-1875,0-1 0,-1 0-1,9-24 1,-1-9-6820</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53.767"/>
    </inkml:context>
    <inkml:brush xml:id="br0">
      <inkml:brushProperty name="width" value="0.025" units="cm"/>
      <inkml:brushProperty name="height" value="0.025" units="cm"/>
    </inkml:brush>
  </inkml:definitions>
  <inkml:trace contextRef="#ctx0" brushRef="#br0">34 128 22101,'0'0'5536,"-7"9"-3059,-18 27-1041,25-36-1421,0 0 1,0 0-1,0 0 1,0 1-1,-1-1 1,1 0-1,0 0 1,0 0-1,0 0 1,0 1-1,0-1 0,0 0 1,0 0-1,-1 0 1,1 1-1,0-1 1,0 0-1,0 0 1,0 0-1,0 1 1,0-1-1,0 0 1,0 0-1,0 1 1,0-1-1,0 0 0,0 0 1,0 0-1,0 1 1,0-1-1,0 0 1,1 0-1,-1 0 1,0 1-1,0-1 1,0 0-1,0 0 1,0 0-1,0 0 1,1 1-1,-1-1 0,0 0 1,0 0-1,0 0 1,0 0-1,1 0 1,-1 1-1,0-1 1,0 0-1,0 0 1,1 0-1,-1 0 1,0 0-1,0 0 0,0 0 1,1 0-1,-1 0 1,0 0-1,0 0 1,1 0-1,-1 0 1,0 0-1,0 0 1,0 0-1,1 0 1,-1 0-1,14-3 107,-3-3-118,0 0 1,0-1-1,0 0 0,-1-1 0,0 0 0,0-1 1,-1 0-1,0-1 0,0 0 0,-1 0 0,-1 0 1,0-1-1,7-13 0,-13 22-4,0 0 0,0 0 0,-1 0 0,1 1 0,0-1 0,-1 0 0,1 0 0,-1 0 0,1 0 0,-1 0 0,0 0 0,0 0 0,0 0 0,0-1 0,0 1 0,-1-2 0,0 4 0,1-1 0,-1 1 0,1-1 0,0 1 0,-1-1 0,0 1 0,1-1 0,-1 1 0,1-1 0,-1 1 0,0 0 0,1-1 0,-1 1 0,1 0 0,-1-1 0,0 1 0,0 0 0,1 0 0,-1 0 0,0 0 0,1 0 0,-1 0 0,0 0 0,0 0 0,1 0 0,-1 0 0,0 0 0,-1 1 0,-3 0 0,1 1 0,-1-1 0,0 1 0,1 0 0,-1 1 0,1-1 0,-1 1 0,1 0 0,0 0 0,0 0 0,-3 5 0,-2 1 0,1 1 0,1-1 0,0 2 0,0-1 0,1 1 0,1 0 0,-1 0 0,2 1 0,0-1 0,0 1 0,1 0 0,0 0 0,1 1 0,-1 16 0,3-27-5,0-1 0,0 0 0,0 1 0,0-1 1,1 0-1,-1 0 0,0 1 0,0-1 0,1 0 0,-1 0 0,1 0 0,-1 1 1,1-1-1,0 0 0,-1 0 0,1 0 0,0 0 0,0 0 0,0 0 0,-1 0 1,1-1-1,0 1 0,0 0 0,0 0 0,3 1 0,-2-1-30,1-1 1,0 1-1,0 0 0,0-1 0,0 1 0,0-1 0,0 0 1,0 0-1,0 0 0,6-1 0,0-1-186,1 0-1,0-1 1,-1 0-1,0-1 0,0 0 1,11-6-1,-7 1-1376,0-1-1,-1 0 0,0 0 0,-1-2 0,0 1 0,-1-1 0,-1-1 1,1 0-1,7-16 0,7-14-5720</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54.455"/>
    </inkml:context>
    <inkml:brush xml:id="br0">
      <inkml:brushProperty name="width" value="0.025" units="cm"/>
      <inkml:brushProperty name="height" value="0.025" units="cm"/>
    </inkml:brush>
  </inkml:definitions>
  <inkml:trace contextRef="#ctx0" brushRef="#br0">60 0 18417,'0'0'6065,"-5"11"-4181,-5 15-1163,1 0 0,1 0 0,2 1 0,-6 46 0,6-9 677,3 68 0,3-128-1398,0-1 0,0 0 0,0 0 0,1 0 0,-1 0 0,1 0 0,0 0 0,0 0 0,0 0 0,0 0 0,0-1 0,1 1 0,-1 0 0,1-1 0,0 1 0,0-1 0,3 4 0,-4-5 0,1 0 0,0 0 0,0 0 0,0 0 0,0 0 0,0 0 0,0-1 0,0 1 0,0-1 0,0 1 0,0-1 0,1 0 0,-1 0 0,0 0 0,0 0 0,0 0 0,0-1 0,0 1 0,0 0 0,0-1 0,1 0 0,-1 1 0,-1-1 0,1 0 0,0 0 0,3-2 0,8-6 0,0-1 0,-1-1 0,-1 0 0,0 0 0,0-1 0,-1 0 0,0-1 0,-1 0 0,-1-1 0,0 0 0,-1 0 0,0 0 0,5-19 0,-21 41 0,-5 13 0,11-15 0,0 1 0,1-1 0,0 0 0,0 1 0,0-1 0,1 1 0,0 0 0,0 12 0,1-18 0,0-1 0,1 1 0,-1-1 0,0 1 0,1-1 0,-1 0 0,1 1 0,-1-1 0,1 0 0,-1 1 0,1-1 0,-1 0 0,1 1 0,-1-1 0,1 0 0,-1 0 0,1 1 0,-1-1 0,1 0 0,0 0 0,-1 0 0,1 0 0,-1 0 0,1 0 0,0 0 0,-1 0 0,1 0 0,-1 0 0,1 0 0,-1-1 0,2 1 0,19-4 0,0-7 0,-1-1 0,0 0 0,0-1 0,-1-2 0,-1 0 0,-1 0 0,21-25 0,-8 10 0,-30 30 0,1 0 0,-1-1 0,0 1 0,0-1 0,0 1 0,1 0 0,-1-1 0,0 1 0,1 0 0,-1-1 0,0 1 0,1 0 0,-1 0 0,0-1 0,1 1 0,-1 0 0,0 0 0,1 0 0,-1-1 0,1 1 0,-1 0 0,0 0 0,1 0 0,-1 0 0,1 0 0,-1 0 0,1 0 0,-1 0 0,0 0 0,1 0 0,-1 0 0,1 0 0,-1 0 0,1 0 0,-1 0 0,0 0 0,1 1 0,-1-1 0,1 0 0,-1 0 0,0 0 0,1 1 0,2 22 0,-12 30 0,5-41 0,1 0 0,1 0 0,0 0 0,0 16 0,4-27 0,0-1 0,-1 0 0,1 1 0,0-1 0,0 0 0,0 0 0,0 0 0,0-1 0,-1 1 0,1 0 0,0-1 0,0 1 0,0-1 0,-1 0 0,1 1 0,3-3 0,7-5 0,0-1 0,-1 0 0,0-1 0,0 0 0,-1 0 0,-1-1 0,12-16 0,-10 12 0,0 1 0,1 1 0,24-21 0,-35 34 0,-1 0 0,0 0 0,0 0 0,0 0 0,0 0 0,1 0 0,-1 0 0,0 0 0,0 0 0,0 0 0,0 0 0,1 0 0,-1 0 0,0 0 0,0 0 0,0 0 0,1 0 0,-1 0 0,0 0 0,0 0 0,0 0 0,0 1 0,0-1 0,1 0 0,-1 0 0,0 0 0,0 0 0,0 0 0,0 0 0,0 1 0,0-1 0,0 0 0,1 0 0,-1 0 0,0 0 0,0 1 0,0-1 0,0 0 0,0 0 0,0 0 0,0 0 0,0 1 0,0-1 0,0 0 0,0 0 0,0 0 0,0 1 0,0-1 0,0 0 0,0 0 0,0 0 0,0 0 0,0 1 0,0-1 0,-1 0 0,1 11 0,-12 27 0,9-30 0,1-1 0,0 1 0,0-1 0,0 1 0,0 12 0,2-19 0,0-1 0,0 0 0,1 1 0,-1-1 0,0 1 0,0-1 0,1 0 0,-1 1 0,0-1 0,1 1 0,-1-1 0,0 0 0,1 0 0,-1 1 0,0-1 0,1 0 0,-1 0 0,1 1 0,-1-1 0,1 0 0,-1 0 0,1 0 0,-1 0 0,1 0 0,-1 1 0,1-1 0,-1 0 0,0 0 0,1 0 0,-1 0 0,1-1 0,-1 1 0,1 0 0,-1 0 0,1 0 0,-1 0 0,1 0 0,-1-1 0,1 1 0,-1 0 0,0 0 0,1-1 0,-1 1 0,1 0 0,0-1 0,22-11 0,22-25-333,-34 27 33,0 0 1,0 1-1,1 1 1,17-10-1,-29 18 239,0 0 1,0 0-1,0 0 1,1-1-1,-1 1 1,0 0-1,0 0 1,0 0-1,1 0 1,-1 0-1,0 0 1,0 0-1,1 0 1,-1 0-1,0 0 0,0 0 1,1 0-1,-1 0 1,0 0-1,0 0 1,1 0-1,-1 0 1,0 0-1,0 0 1,0 0-1,1 0 1,-1 0-1,0 0 1,0 0-1,1 0 0,-1 1 1,0-1-1,0 0 1,0 0-1,0 0 1,1 0-1,-1 1 1,0-1-1,0 0 1,0 0-1,0 0 1,0 1-1,1-1 1,-1 0-1,0 0 1,0 1-1,0-1 0,-2 18-600,-11 21 575,12-37-163,0 0-252,-11 36-721,13-21-2349,-1-16 3222,1-1 0,-1 1 1,0-1-1,0 1 0,1-1 0,-1 0 0,0 1 1,1-1-1,-1 1 0,0-1 0,1 0 1,-1 0-1,1 1 0,-1-1 0,1 0 0,-1 1 1,1-1-1,-1 0 0,1 0 0,-1 0 0,1 0 1,-1 0-1,1 1 0,-1-1 0,1 0 1,-1 0-1,1 0 0,10 0-10952</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54.890"/>
    </inkml:context>
    <inkml:brush xml:id="br0">
      <inkml:brushProperty name="width" value="0.025" units="cm"/>
      <inkml:brushProperty name="height" value="0.025" units="cm"/>
    </inkml:brush>
  </inkml:definitions>
  <inkml:trace contextRef="#ctx0" brushRef="#br0">70 32 19410,'0'0'11846,"0"0"-11839,1-1 1,-1 1-1,0-1 0,0 1 1,0 0-1,1-1 0,-1 1 0,0-1 1,0 1-1,0-1 0,0 1 0,0-1 1,0 1-1,0-1 0,0 1 0,0-1 1,0 1-1,0-1 0,0 1 0,0-1 1,0 1-1,-1-1 0,1 1 0,0-1 1,-3 1-19,0 1 0,0 0 0,0-1 0,1 1 0,-1 0 0,0 0 0,1 0 0,-1 1 0,0-1 0,1 1 0,0-1 0,-1 1 0,1 0 0,0 0 1,0 0-1,0 0 0,0 0 0,0 1 0,0-1 0,1 1 0,-1-1 0,1 1 0,0-1 0,0 1 0,0 0 0,0-1 0,-1 5 0,0 0 12,-1 1 0,1-1-1,0 1 1,1 0 0,0 0 0,0-1 0,1 1-1,0 0 1,2 13 0,-1-19 2,-1 0 0,1 0 0,0 0 0,0 0 0,0 0 0,1-1 0,-1 1 0,0 0 0,1 0 0,-1-1 0,1 1 0,-1-1 0,1 1 0,0-1 0,0 0 0,0 0 0,0 0 0,0 0 0,0 0 0,0 0 0,0 0 0,0-1 0,0 1 0,0-1 0,0 1 0,0-1 0,1 0 1,-1 0-1,0 0 0,0 0 0,0 0 0,1-1 0,-1 1 0,4-2 0,2 1 8,0-1 0,0 0 1,0 0-1,0-1 1,-1 0-1,1 0 0,-1-1 1,8-5-1,10-10-68,-1-2 0,-1-1 0,-1-1 0,-2-1 0,23-32 0,-42 54 52,-4 6-30,-1 0 1,2 0-1,-1 0 1,0 0-1,1 0 1,-4 9-1,6-12 21,-1 2 1,-2 2-12,1-1 0,0 1-1,0 0 1,0 0 0,1 0-1,0 0 1,0 0 0,-1 6 0,3-11-74,-1 1 0,1 0 0,0 0 0,-1-1 0,1 1 0,0 0 0,0-1 0,0 1 0,-1-1 0,1 1 0,0-1 0,0 1 0,0-1 0,0 0 0,0 0 0,0 1 0,0-1 0,0 0 0,0 0 0,0 0 0,0 0 0,0 0 0,0 0 0,0 0 0,0 0 0,0 0 0,0 0 0,-1-1 0,1 1 0,0 0 0,0-1 0,0 1 0,1-1 0,37-11-3032,-4-8-996,1-5-2172</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55.512"/>
    </inkml:context>
    <inkml:brush xml:id="br0">
      <inkml:brushProperty name="width" value="0.025" units="cm"/>
      <inkml:brushProperty name="height" value="0.025" units="cm"/>
    </inkml:brush>
  </inkml:definitions>
  <inkml:trace contextRef="#ctx0" brushRef="#br0">126 190 12396,'0'0'8845,"-10"6"-7259,-3 3-965,0 0 0,1 0 0,-17 19 0,24-23-320,0 0-1,0 0 1,1 1-1,0-1 1,0 1-1,0 0 0,1 1 1,0-1-1,0 1 1,1-1-1,0 1 1,-2 8-1,4-13-293,0-1 0,0 0 1,0 0-1,0 0 0,0 0 0,0 0 1,1 0-1,-1 0 0,0 0 0,1 0 1,-1 0-1,1 0 0,-1 0 0,1 0 1,-1 0-1,1 0 0,0 0 0,-1-1 1,1 1-1,0 0 0,0 0 0,0-1 0,0 1 1,-1 0-1,1-1 0,0 1 0,0-1 1,0 1-1,0-1 0,0 0 0,0 1 1,1-1-1,-1 0 0,0 0 0,0 0 1,0 0-1,0 0 0,0 0 0,0 0 1,0 0-1,0 0 0,0 0 0,0-1 1,2 1-1,3-1 6,0 0 0,0 0 1,-1 0-1,1-1 0,0 0 1,0 0-1,5-3 0,6-7-159,-2 0 0,0-1 0,0-1 0,-1-1 0,-1 0 0,0-1 0,-1 0 0,-1-1 0,0 0 0,-2 0 0,0-1 0,-1-1 0,12-37 0,-17 27 1081,-4 29-910,1 0 1,0 0-1,-1 0 1,1-1 0,0 1-1,-1 0 1,1 0-1,0 0 1,-1 0 0,1 0-1,0 0 1,-1 0-1,1 0 1,-1 0 0,1 0-1,0 0 1,-1 0-1,1 0 1,0 0 0,-1 0-1,1 1 1,0-1-1,-1 0 1,1 0 0,0 0-1,-1 0 1,1 1-1,0-1 1,0 0 0,-1 0-1,1 1 1,0-1 0,0 0-1,-1 1 1,1-1-1,0 0 1,0 1 0,-33 43 452,28-33-421,0 0 1,0 0-1,1 0 0,0 0 1,1 1-1,1 0 0,-3 23 1,5-32-64,0 0 1,0-1-1,0 1 0,0 0 1,0 0-1,1-1 1,-1 1-1,1 0 0,0-1 1,0 1-1,0 0 1,0-1-1,0 1 0,1-1 1,-1 0-1,1 1 1,-1-1-1,1 0 0,0 0 1,0 0-1,0 0 1,0 0-1,0 0 0,0-1 1,1 1-1,-1-1 1,0 1-1,1-1 0,-1 0 1,1 0-1,0 0 0,-1-1 1,1 1-1,0 0 1,0-1-1,-1 0 0,1 1 1,5-2-1,1 1-136,1-1 0,-1 0 0,0-1 0,0 0 0,0 0 0,0-1 0,-1 0 0,1-1 0,-1 0 0,14-8 0,-16 8 60,0 1 0,-1-1 0,0 0 0,0 0 0,0-1 1,0 1-1,-1-1 0,0 0 0,0 0 0,0 0 0,0-1 1,-1 0-1,0 1 0,0-1 0,4-13 0,-7 20 109,-1-1 0,1 0 1,0 0-1,0 1 0,-1-1 0,1 0 0,0 0 0,-1 1 0,1-1 0,0 0 1,-1 0-1,1 0 0,0 0 0,-1 1 0,1-1 0,0 0 0,-1 0 0,1 0 1,0 0-1,-1 0 0,1 0 0,-1 0 0,1 0 0,0 0 0,-1 0 0,1 0 1,0 0-1,-1 0 0,1 0 0,0-1 0,-1 1 0,1 0 0,0 0 1,-1 0-1,1 0 0,0-1 0,-1 1 0,1 0 0,0 0 0,0-1 0,-1 1 1,1 0-1,0 0 0,0-1 0,-1 1 0,1 0 0,0-1 0,0 1 0,0 0 1,0-1-1,0 1 0,-1 0 0,1-1 0,0 1 0,0-1 0,0 1 0,0 0 1,0-1-1,0 1 0,0 0 0,0-1 0,0 1 0,0 0 0,1-1 0,-1 1 1,0-1-1,0 1 0,0 0 0,1-1 0,-24 20 113,19-13-147,0 0 0,1 1 0,0-1 0,0 1 0,1 0 0,-3 11 0,5-16 0,-1-1 0,1 0 0,0 0 0,-1 1 0,1-1 0,0 0 0,0 1 0,0-1 1,0 0-1,0 1 0,0-1 0,0 0 0,0 1 0,1-1 0,-1 0 0,1 0 0,-1 1 0,1-1 0,-1 0 1,1 0-1,-1 0 0,1 0 0,0 0 0,0 0 0,0 0 0,0 0 0,-1 0 0,1 0 0,0 0 0,1 0 0,-1 0 1,0-1-1,0 1 0,0-1 0,0 1 0,0-1 0,1 1 0,-1-1 0,0 1 0,1-1 0,-1 0 0,2 0 0,5 0-38,-1 0 0,1-1 0,-1 0 0,0-1-1,1 0 1,-1 0 0,0 0 0,0-1-1,0 0 1,-1 0 0,8-5 0,-12 7 92,1-1 0,-1 1 1,1-1-1,-1 1 0,0-1 1,1 0-1,-1 0 0,0 0 1,0 0-1,0-1 0,-1 1 1,1-1-1,-1 1 0,1-1 1,-1 1-1,0-1 0,0 0 1,0 1-1,0-1 0,0 0 1,-1 0-1,1 0 0,-1 0 0,0 0 1,0 1-1,0-1 0,0 0 1,0 0-1,-1 0 0,1 0 1,-2-4-1,-12-13 693,-11-16-415,25 36-317,-1-1 0,1 1 1,0-1-1,-1 0 0,1 1 0,0-1 1,-1 0-1,1 0 0,0 1 0,0-1 1,0 0-1,0 1 0,0-1 1,0 0-1,0 0 0,0 1 0,0-1 1,0 0-1,0 0 0,0 1 0,1-1 1,-1 0-1,0 1 0,0-1 0,1 0 1,-1 1-1,0-1 0,1 0 0,-1 1 1,1-1-1,-1 1 0,1-1 1,-1 1-1,1-1 0,-1 1 0,1-1 1,0 1-1,-1-1 0,1 1 0,0 0 1,-1-1-1,2 1 0,24-8 55,-1 2 0,52-7 0,0 1-1503,-62 8-412,1 0 0,27-12 1,7-9-6931</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56.061"/>
    </inkml:context>
    <inkml:brush xml:id="br0">
      <inkml:brushProperty name="width" value="0.025" units="cm"/>
      <inkml:brushProperty name="height" value="0.025" units="cm"/>
    </inkml:brush>
  </inkml:definitions>
  <inkml:trace contextRef="#ctx0" brushRef="#br0">3 1 13325,'0'0'9288,"-2"51"-7718,2-19-129,0 7-512,8 4-128,5 2-385,3 0-288,0-2-64,1-5-32,0-5-32,-1-6-864,-6-4-994,-4-6-384,-6-6-1185,-3-5-3684</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56.402"/>
    </inkml:context>
    <inkml:brush xml:id="br0">
      <inkml:brushProperty name="width" value="0.025" units="cm"/>
      <inkml:brushProperty name="height" value="0.025" units="cm"/>
    </inkml:brush>
  </inkml:definitions>
  <inkml:trace contextRef="#ctx0" brushRef="#br0">24 490 17489,'0'0'4548,"-23"-68"-1922,33 36-1344,26-4 31,10-5-384,19-5-481,9-2-288,12 5-96,6-1-64,4 5 32,-4 7-576,-13 9-1474,-7 1-1890,-20 7-2370</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57.060"/>
    </inkml:context>
    <inkml:brush xml:id="br0">
      <inkml:brushProperty name="width" value="0.025" units="cm"/>
      <inkml:brushProperty name="height" value="0.025" units="cm"/>
    </inkml:brush>
  </inkml:definitions>
  <inkml:trace contextRef="#ctx0" brushRef="#br0">0 312 17328,'0'0'2397,"3"9"-299,16 36 493,2-1 0,37 57 0,-58-101-2567,0 0-1,1 1 1,-1-1-1,0 1 1,0-1-1,0 0 1,0 0 0,1 1-1,-1-1 1,0 0-1,0 1 1,1-1-1,-1 0 1,0 0 0,1 1-1,-1-1 1,0 0-1,1 0 1,-1 0-1,0 1 1,1-1 0,-1 0-1,0 0 1,1 0-1,-1 0 1,1 0-1,-1 0 1,0 0 0,1 0-1,-1 0 1,1 0-1,-1 0 1,0 0-1,1 0 1,8-12 479,-1-21-203,-6 20-347,0 0 0,-1 0 1,0 0-1,-1-1 0,-1 1 0,0 0 0,-1 0 0,0 0 0,-1 0 0,0 0 0,-1 0 0,-1 1 0,-10-21 1,9 26-382,6 12 55,12 13 85,-6-14 262,0-1 1,0 0 0,0 0 0,0-1 0,0 0 0,1 0-1,-1 0 1,1-1 0,0 0 0,-1 0 0,1 0 0,0-1-1,-1 0 1,1 0 0,0-1 0,-1 0 0,8-2 0,-1 0 28,0 0 0,0-2 0,0 1 1,-1-2-1,1 1 0,-1-2 0,16-11 0,-16 10 2,-1-1-1,0 0 0,-1 0 0,12-15 0,-19 19-9,1 1 0,-1-1-1,0 0 1,0 0 0,-1 0-1,1 0 1,-1 0 0,0 0 0,-1-1-1,1 1 1,-1-1 0,0 1-1,0-9 1,-1 13 5,0 0 0,0-1 0,0 1 0,0 0-1,0 0 1,-1-1 0,1 1 0,0 0 0,-1 0 0,1 0 0,0 0-1,-1 0 1,0 0 0,1 0 0,-1 0 0,0 0 0,1 0 0,-1 0-1,0 0 1,0 0 0,0 0 0,0 0 0,0 1 0,0-1 0,0 0-1,0 1 1,0-1 0,0 1 0,0-1 0,0 1 0,0-1 0,-1 1 0,1 0-1,0 0 1,0 0 0,0 0 0,-1 0 0,1 0 0,0 0 0,0 0-1,-1 0 1,1 0 0,0 0 0,-2 1 0,-1 0-15,-1 0 1,1 1-1,-1-1 1,1 1-1,0 0 1,-1 0 0,1 0-1,0 0 1,0 1-1,-6 5 1,3 0 6,-1 1 0,2 0 0,-1 0 0,1 1 0,1 0 0,0 0 0,-4 11 0,6-15 39,1 0-1,0 0 1,1 0-1,-1 0 0,1 0 1,1 1-1,-1-1 1,1 0-1,0 1 1,0-1-1,1 0 1,0 1-1,3 11 1,-3-16-22,0 0 0,1 0 0,-1-1 0,1 1 0,-1 0 0,1-1 0,0 1 0,-1-1 0,1 0 0,0 1 0,0-1 0,0 0 1,0 0-1,0 0 0,0 0 0,0-1 0,0 1 0,1-1 0,-1 1 0,0-1 0,0 0 0,1 0 0,-1 0 0,4 0 0,4 0 23,0-1-1,-1 1 1,1-2-1,16-4 1,-6-1-134,-1-1 0,0-1 1,0-1-1,-1 0 0,0-2 1,30-25-1,-26 17 181,0 0 1,-1-2-1,-1 0 1,21-32-1,-48 69 329,0 0 1,2 1-1,-8 31 1,13-46-408,0 0 1,0-1-1,0 1 1,-1-1 0,1 1-1,0-1 1,0 1-1,0-1 1,1 1 0,-1-1-1,0 1 1,0-1 0,0 1-1,0-1 1,0 1-1,1-1 1,-1 1 0,0-1-1,0 1 1,1-1-1,-1 0 1,0 1 0,1-1-1,-1 1 1,0-1 0,1 0-1,-1 1 1,1-1-1,-1 0 1,1 0 0,-1 1-1,0-1 1,1 0-1,-1 0 1,1 0 0,-1 1-1,1-1 1,0 0 0,27-6 119,23-21 20,145-119-5719,-195 144 5521,0 1 1,-1 0-1,1 0 1,0 1-1,0-1 1,0 0-1,1 0 1,-1 0-1,0 1 1,0-1-1,0 1 1,1-1-1,-1 1 1,0-1-1,0 1 1,1 0-1,-1-1 1,0 1-1,1 0 1,-1 0-1,0 0 1,1 0-1,-1 0 1,0 0-1,1 1 1,1 0-1,-2 1 1,0-1 0,0 1-1,-1 0 1,1 0 0,-1 0-1,0 0 1,1 0 0,-1 0 0,0 0-1,0 0 1,0 0 0,-1 4 0,3 29-2479,-1-34 2305,-1 0 1,0 0-1,1 0 1,-1 0-1,1 0 1,-1 0 0,1 0-1,-1-1 1,1 1-1,0 0 1,0 0-1,-1 0 1,1-1 0,0 1-1,0 0 1,0-1-1,0 1 1,0-1-1,0 1 1,0-1 0,0 1-1,0-1 1,0 1-1,0-1 1,0 0-1,0 0 1,0 0 0,2 0-1,18 0-4879,6-7-2413</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57.404"/>
    </inkml:context>
    <inkml:brush xml:id="br0">
      <inkml:brushProperty name="width" value="0.025" units="cm"/>
      <inkml:brushProperty name="height" value="0.025" units="cm"/>
    </inkml:brush>
  </inkml:definitions>
  <inkml:trace contextRef="#ctx0" brushRef="#br0">106 307 10762,'0'0'4976,"-1"-8"-861,1 7-4009,-5-28 3459,-5 22-1607,-9 19-764,11-2-979,1-1 0,0 2 0,0-1 0,1 1 0,0-1 0,1 2 0,0-1 0,1 1 0,0-1 1,1 1-1,1 0 0,-1 0 0,1 17 0,1-27-204,1 0 0,0 0 0,0 0 0,0 0 0,0 0 0,0 0 0,0 0 1,1 0-1,-1-1 0,1 1 0,-1 0 0,1 0 0,0 0 0,0-1 0,0 1 0,0 0 0,0-1 0,0 1 1,0 0-1,0-1 0,1 0 0,-1 1 0,1-1 0,-1 0 0,1 0 0,-1 1 0,1-1 0,0-1 1,-1 1-1,1 0 0,0 0 0,0-1 0,0 1 0,0-1 0,-1 1 0,1-1 0,0 0 0,0 0 0,0 1 1,0-2-1,0 1 0,0 0 0,0 0 0,0-1 0,0 1 0,3-2 0,4 0-32,1 0 0,0-1 0,-1 0 0,0-1 0,0 0-1,0 0 1,15-11 0,-5 0-309,0-1 1,-2-1-1,0-1 1,-1 0-1,-1-1 0,-1-1 1,0 0-1,16-36 0,-21 38 455,-1 0-1,0-1 0,-2 0 0,0 0 0,-1-1 0,-2 0 0,1 1 0,-2-1 0,-1-1 0,-2-33 1,1 54-102,0-1 0,0 1 0,0-1 1,0 1-1,0-1 0,0 1 0,0 0 0,0-1 1,0 1-1,-1-1 0,1 1 0,0-1 1,0 1-1,0 0 0,-1-1 0,1 1 1,0-1-1,0 1 0,-1 0 0,1 0 1,0-1-1,-1 1 0,1 0 0,0-1 0,-1 1 1,1 0-1,-1 0 0,1 0 0,-1-1 1,1 1-1,0 0 0,-1 0 0,1 0 1,-1 0-1,1 0 0,-1 0 0,1 0 1,-1 0-1,1 0 0,0 0 0,-1 0 0,1 0 1,-1 0-1,1 0 0,-1 0 0,1 0 1,0 1-1,-1-1 0,1 0 0,-1 0 1,1 1-1,0-1 0,-1 0 0,1 0 1,0 1-1,-1-1 0,1 0 0,0 1 0,-1-1 1,1 0-1,0 1 0,-22 21 224,14-9-179,0 1 1,1-1 0,0 2-1,1-1 1,1 0 0,0 1-1,1 0 1,-3 23 0,5-33-68,2 0 1,-1 1 0,1-1 0,0 0-1,0 1 1,0-1 0,1 1 0,0-1-1,0 0 1,0 0 0,1 1 0,-1-1-1,1 0 1,0 0 0,1-1 0,-1 1-1,1 0 1,0-1 0,0 1 0,1-1-1,-1 0 1,1 0 0,0-1 0,0 1 0,0-1-1,1 0 1,6 4 0,-1-2-203,1-1 0,-1 0-1,1 0 1,0-1 0,0-1 0,17 2 0,36-3-3666,-13-4-2368</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58.900"/>
    </inkml:context>
    <inkml:brush xml:id="br0">
      <inkml:brushProperty name="width" value="0.025" units="cm"/>
      <inkml:brushProperty name="height" value="0.025" units="cm"/>
    </inkml:brush>
  </inkml:definitions>
  <inkml:trace contextRef="#ctx0" brushRef="#br0">44 87 18642,'0'0'9587,"-6"10"-9106,0 1-439,1 0-1,0 1 1,0-1 0,1 1 0,1 1 0,0-1 0,1 0-1,0 1 1,0-1 0,2 1 0,1 22 0,-1-33-43,0 0 1,0-1 0,0 1-1,0 0 1,0-1 0,0 1 0,1 0-1,-1-1 1,1 1 0,0-1-1,-1 1 1,1-1 0,0 1 0,0-1-1,0 1 1,0-1 0,0 0-1,0 1 1,0-1 0,0 0 0,2 2-1,-1-3 1,-1 0-1,1 1 1,-1-1 0,1 0-1,-1 0 1,1 1-1,-1-1 1,1 0-1,-1-1 1,1 1-1,-1 0 1,1 0 0,-1-1-1,1 1 1,-1 0-1,1-1 1,-1 0-1,2-1 1,5-2 6,-1 0 0,0-1 0,0-1 0,-1 1 0,1-1-1,10-12 1,-1-4-29,0-1 0,-1 0 1,12-28-1,-21 39-36,0-1 0,-1 0 1,-1 0-1,0 0 1,-1 0-1,0 0 0,1-24 1,-4 60 14,-1 20 12,7 43 0,-5-73 36,2 0 0,-1 1 1,2-2-1,0 1 0,0 0 0,1-1 0,11 21 0,-15-32-37,0 1 0,-1-1 0,1 0 0,0 1 0,0-1 0,0 1 0,0-1 0,0 0 0,0 0 1,1 0-1,-1 0 0,0 0 0,1 0 0,-1 0 0,0 0 0,1 0 0,-1-1 0,1 1 0,-1 0 0,1-1 0,0 1 0,-1-1 0,1 0 0,1 1 0,-1-2-89,0 0-1,0 1 1,0-1-1,0 0 1,0 0-1,0 0 1,0 0-1,-1 0 1,1 0-1,0 0 0,-1-1 1,1 1-1,-1-1 1,0 1-1,1-1 1,0-2-1,6-7-999,-1-1-1,-1 0 0,0 0 1,6-20-1,5-19-5123</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59.256"/>
    </inkml:context>
    <inkml:brush xml:id="br0">
      <inkml:brushProperty name="width" value="0.025" units="cm"/>
      <inkml:brushProperty name="height" value="0.025" units="cm"/>
    </inkml:brush>
  </inkml:definitions>
  <inkml:trace contextRef="#ctx0" brushRef="#br0">44 1 16816,'0'0'3160,"-4"13"-1574,-9 44 421,3 0 0,3 1 0,-1 66 1,7-123-2008,1 0 1,0 0 0,0 0-1,0 0 1,0 0-1,0 1 1,0-1 0,0 0-1,0 0 1,0 0 0,0 0-1,0 0 1,1 0-1,-1 0 1,0 0 0,1 0-1,-1 0 1,1 0 0,-1 0-1,1 0 1,0 0 0,-1-1-1,1 1 1,0 0-1,-1 0 1,1-1 0,0 1-1,0 0 1,0-1 0,0 1-1,0-1 1,0 1-1,0-1 1,0 1 0,0-1-1,0 0 1,0 1 0,0-1-1,0 0 1,0 0 0,0 0-1,0 0 1,0 0-1,0 0 1,0 0 0,0 0-1,1 0 1,-1-1 0,0 1-1,0 0 1,0-1-1,0 1 1,0-1 0,0 1-1,-1-1 1,1 1 0,1-2-1,10-4-161,-2 0-1,1-1 0,16-15 0,-22 19-1,0-2 58,0 0 1,0 1-1,1 0 1,-1 0 0,1 1-1,0 0 1,0 0-1,0 0 1,0 0 0,0 1-1,1 0 1,-1 0-1,1 1 1,-1 0 0,1 0-1,0 1 1,10 0-1,-15 1 138,0-1 0,0 1-1,0 0 1,-1 1-1,1-1 1,0 0-1,-1 0 1,1 1-1,-1-1 1,0 1-1,1-1 1,-1 1-1,0-1 1,0 1-1,0 0 1,0 0-1,0 0 1,0-1-1,0 1 1,-1 0-1,1 0 1,-1 0 0,1 0-1,-1 0 1,0 0-1,0 0 1,0 0-1,0 1 1,0-1-1,-1 2 1,1 3 152,0-1 1,-1 1 0,0 0 0,0-1-1,0 1 1,-1-1 0,0 1 0,-4 7-1,1-5-35,-1-1 1,0 0-1,0 0 0,-1-1 0,0 0 0,0 0 0,-14 9 0,16-12-204,1-1 0,-1 0 0,0-1 0,0 1 0,0-1 0,0 0 0,0 0 0,0-1 0,0 1 0,-1-1 0,1 0 0,-1-1 0,1 1 0,0-1 0,-8-1 0,12 1-116,0 0 0,0 0 0,1-1 0,-1 1 1,0 0-1,1-1 0,-1 1 0,0 0 0,1-1 0,-1 1 1,0-1-1,1 1 0,-1-1 0,1 0 0,-1 1 1,1-1-1,-1 1 0,1-1 0,-1 0 0,1 1 0,0-1 1,-1 0-1,1 0 0,0 1 0,0-1 0,0 0 1,-1 0-1,1 1 0,0-3 0,2-24-5866,4 1-680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48.091"/>
    </inkml:context>
    <inkml:brush xml:id="br0">
      <inkml:brushProperty name="width" value="0.025" units="cm"/>
      <inkml:brushProperty name="height" value="0.025" units="cm"/>
    </inkml:brush>
  </inkml:definitions>
  <inkml:trace contextRef="#ctx0" brushRef="#br0">97 1 12716,'0'0'3657,"0"11"-1218,-5 251 7320,-8 10-11393,11-268 61,-2-12 846,-3-13 22,-15-73-60,-2-10 1677,5 36 3980,38 68-4118,31 11-1171,-36-7-1116,-1-1 0,1 0 1,17 0-1,6-2-5929</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6:59.722"/>
    </inkml:context>
    <inkml:brush xml:id="br0">
      <inkml:brushProperty name="width" value="0.025" units="cm"/>
      <inkml:brushProperty name="height" value="0.025" units="cm"/>
    </inkml:brush>
  </inkml:definitions>
  <inkml:trace contextRef="#ctx0" brushRef="#br0">0 314 19474,'0'0'2227,"10"-5"-12,19-7-1109,-3 2-331,-2-2 1,32-18-1,-52 28-686,0-1-1,0 1 1,0-1 0,0 0 0,0 0-1,0-1 1,-1 1 0,0-1 0,0 1-1,0-1 1,0 0 0,0 0 0,-1-1-1,0 1 1,0 0 0,0-1 0,0 1-1,-1-1 1,1 0 0,0-6 0,-2 10-72,0 0 1,0 1-1,0-1 0,0 0 1,-1 1-1,1-1 1,0 0-1,0 1 1,0-1-1,-1 0 1,1 1-1,0-1 1,0 1-1,-1-1 1,1 1-1,-1-1 0,1 1 1,0-1-1,-1 1 1,1-1-1,-1 1 1,1-1-1,-1 1 1,0-1-1,1 1 1,-1 0-1,1 0 0,-1-1 1,0 1-1,1 0 1,-1 0-1,1 0 1,-1-1-1,0 1 1,1 0-1,-1 0 1,0 0-1,1 0 1,-1 0-1,0 0 0,1 0 1,-1 1-1,0-1 1,1 0-1,-1 0 1,0 0-1,1 1 1,-1-1-1,1 0 1,-1 1-1,0-1 0,1 1 1,-1-1-1,0 1 1,-2 1 8,-1 0 0,1-1 0,0 1 1,0 1-1,0-1 0,0 1 0,0-1 0,-4 6 0,2 0-25,1 0 0,0 0 0,1 0-1,0 0 1,0 1 0,1 0 0,0-1 0,0 1-1,1 0 1,1 0 0,-1 0 0,1 0-1,2 16 1,-1-23 1,0 0-1,0 0 1,0 0-1,0 0 1,0 0-1,0 0 1,0-1-1,0 1 1,1 0-1,-1-1 1,1 1-1,-1-1 1,1 0-1,0 1 1,-1-1-1,1 0 1,0 0-1,0 0 1,0 0 0,0 0-1,0-1 1,0 1-1,0-1 1,0 1-1,0-1 1,0 0-1,0 1 1,0-1-1,0 0 1,0 0-1,1-1 1,-1 1-1,0 0 1,0-1-1,2 0 1,6-1 9,0 0 0,-1-1 1,1 0-1,-1 0 0,0-1 0,11-6 1,-13 6 50,0 0 0,0 0 0,0-1 0,-1 0 0,0 0 1,0-1-1,0 1 0,8-13 0,-12 16-23,-1-2-1,0 1 1,0 0-1,0 0 1,0 0-1,0 0 1,0-1-1,-1 1 1,0 0-1,0-1 1,0 1-1,0 0 1,0-1-1,-1 1 1,1 0-1,-1 0 1,0-1-1,0 1 1,0 0 0,0 0-1,-1 0 1,1 0-1,-5-5 1,-26-41 191,22 36-130,1-1 0,1 0 1,0 0-1,-8-19 0,16 33-100,0-1 0,0 0 0,0 0 1,0 0-1,0 0 0,0 0 0,0 0 0,0 0 0,0 0 0,0 0 1,0 0-1,1 0 0,-1 1 0,0-1 0,1 0 0,-1 0 0,0 0 0,1 0 1,-1 1-1,1-1 0,0 0 0,-1 0 0,1 1 0,-1-1 0,1 0 1,0 1-1,0-1 0,-1 1 0,1-1 0,0 1 0,0-1 0,0 1 1,0 0-1,-1-1 0,1 1 0,0 0 0,0 0 0,0 0 0,1-1 1,46-6-248,-35 6 13,53-3-3804,-52 4-155,0-1-3282</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7:00.083"/>
    </inkml:context>
    <inkml:brush xml:id="br0">
      <inkml:brushProperty name="width" value="0.025" units="cm"/>
      <inkml:brushProperty name="height" value="0.025" units="cm"/>
    </inkml:brush>
  </inkml:definitions>
  <inkml:trace contextRef="#ctx0" brushRef="#br0">1 225 2755,'0'0'19570,"39"-56"-18833,9 25-289,10-3-159,2-1-289,0 0-4132,-7 1-7239</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7:00.723"/>
    </inkml:context>
    <inkml:brush xml:id="br0">
      <inkml:brushProperty name="width" value="0.025" units="cm"/>
      <inkml:brushProperty name="height" value="0.025" units="cm"/>
    </inkml:brush>
  </inkml:definitions>
  <inkml:trace contextRef="#ctx0" brushRef="#br0">1 541 13805,'0'0'11595,"12"-18"-10319,125-213 342,-123 206-1353,-2-2 1,-1 1 0,-1-2-1,-1 1 1,-2-1 0,-1 0 0,-1-1-1,2-32 1,-10 48-204,-3 25-165,-4 26-27,4 9-317,1 0-1,3 0 1,2 0 0,6 58-1,-4-97 116,-1 0 0,1 0 0,1 0 0,-1 0 0,1 0 0,1 0 0,-1-1 0,6 8 0,-8-13 148,0-1 0,0 1 1,0-1-1,0 1 0,0-1 0,1 1 1,-1-1-1,1 0 0,-1 0 0,0 0 1,1 0-1,0 0 0,-1 0 0,1 0 1,0 0-1,-1-1 0,1 1 0,0-1 0,0 1 1,-1-1-1,1 0 0,0 1 0,0-1 1,0 0-1,0 0 0,0 0 0,-1-1 1,1 1-1,0 0 0,0-1 0,0 1 1,-1-1-1,1 0 0,0 1 0,-1-1 0,1 0 1,0 0-1,-1 0 0,1 0 0,-1 0 1,0-1-1,3-2 0,24-27-5202,-1-11-3860</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7:01.051"/>
    </inkml:context>
    <inkml:brush xml:id="br0">
      <inkml:brushProperty name="width" value="0.025" units="cm"/>
      <inkml:brushProperty name="height" value="0.025" units="cm"/>
    </inkml:brush>
  </inkml:definitions>
  <inkml:trace contextRef="#ctx0" brushRef="#br0">79 1 13613,'0'0'6411,"-7"10"-4334,-2 4-1883,1 1 0,1 0 0,0 1 0,1 0 0,0 0 0,2 0 0,-1 1 0,-1 24 0,3-23-49,-7 84 941,9-94-953,1 0 1,0 0 0,1 1-1,0-1 1,0 0 0,1 0-1,0-1 1,0 1 0,7 14-1,-8-20-93,0 0-1,1 0 0,-1 0 1,1 0-1,-1 0 0,1-1 1,0 1-1,0 0 0,0-1 1,0 1-1,0-1 0,0 0 1,0 1-1,0-1 0,1 0 1,-1-1-1,0 1 0,1 0 1,-1-1-1,1 1 1,-1-1-1,1 0 0,-1 1 1,1-1-1,-1-1 0,1 1 1,-1 0-1,0-1 0,1 1 1,-1-1-1,1 1 0,-1-1 1,0 0-1,3-1 0,3-2 136,-1 0 0,1 0 0,-1-1 0,0 0 0,0 0 0,0 0 0,-1-1 0,10-11 0,-8 7-75,-1 0 0,0-1-1,0 0 1,-1-1 0,-1 0-1,0 1 1,-1-2 0,0 1-1,0 0 1,-2-1 0,1 1-1,-2-1 1,1 0 0,-2-14-1,0 20-121,0 0 0,-1 0 0,0 0 0,0 0 0,-1 0-1,0 0 1,0 0 0,0 0 0,-1 1 0,0-1 0,-1 1 0,1 0-1,-1 0 1,0 0 0,-1 0 0,1 1 0,-1-1 0,0 1 0,-1 0-1,1 1 1,-1 0 0,0-1 0,0 2 0,0-1 0,0 1-1,-11-4 1,13 5-267,-1 1 0,0-1 0,1 1 0,-1 0 0,0 1 0,0-1 0,-4 1 0,-8 6-4081,17-5 3868,-1 0 0,0 0-1,1-1 1,-1 1 0,1 0 0,-1 0 0,1 0-1,-1 0 1,1 0 0,0 0 0,-1 0 0,1 0 0,0 0-1,0 1 1,0-1 0,0 0 0,0 1 0,0 10-8755</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7:01.455"/>
    </inkml:context>
    <inkml:brush xml:id="br0">
      <inkml:brushProperty name="width" value="0.025" units="cm"/>
      <inkml:brushProperty name="height" value="0.025" units="cm"/>
    </inkml:brush>
  </inkml:definitions>
  <inkml:trace contextRef="#ctx0" brushRef="#br0">129 52 21076,'0'0'7244,"8"-7"-8061,1-1 675,-5 5 99,0 0-1,0 0 1,-1 0-1,1-1 1,-1 0-1,0 1 1,0-1-1,2-5 1,-8 17 93,0 0 1,1 1 0,-1-1 0,2 1 0,-1 0-1,1 0 1,0 13 0,0 88-174,2-69 133,2 4-58,2 1 0,1-1-1,19 65 1,-13-66 684,-2 0-1,-3 1 1,4 67-1,-11-111-602,0 0 1,0 0-1,0 0 0,0 0 1,0 0-1,-1 1 0,1-1 1,0 0-1,0 0 0,-1 0 1,1 0-1,-1 0 0,1-1 1,-1 1-1,0 0 0,1 0 1,-1 0-1,0 0 0,1 0 1,-1-1-1,0 1 0,0 0 1,0-1-1,0 1 0,-1 0 1,-1 0 61,1 0-1,-1 0 1,0-1 0,1 1 0,-1-1 0,0 1 0,0-1-1,1 0 1,-1 0 0,-3-1 0,-1 0 60,0 0 1,0-1 0,1 1-1,-1-2 1,0 1 0,1-1-1,-11-5 1,5-2-271,-1 0 0,1 0 0,1-1 0,0-1-1,1 0 1,0-1 0,-10-17 0,15 24 8,1-1 0,1 0-1,-1 0 1,1 0 0,0 0 0,1 0 0,0-1-1,0 1 1,1-1 0,0 0 0,0 1 0,0-1-1,1 0 1,0 0 0,1 1 0,0-1 0,2-8-1,1 8-633,0 2 0,0-1-1,0 0 1,1 1-1,0 0 1,1 0 0,-1 0-1,1 1 1,0 0 0,1 0-1,-1 1 1,12-7 0,-11 6-256,34-22-5249</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7:01.785"/>
    </inkml:context>
    <inkml:brush xml:id="br0">
      <inkml:brushProperty name="width" value="0.025" units="cm"/>
      <inkml:brushProperty name="height" value="0.025" units="cm"/>
    </inkml:brush>
  </inkml:definitions>
  <inkml:trace contextRef="#ctx0" brushRef="#br0">72 97 15375,'0'0'10730,"-10"-2"-9294,10 2-1435,-2 0 23,0-1 1,1 0-1,-1 1 0,0-1 0,0 1 0,0 0 1,0 0-1,1 0 0,-1-1 0,0 2 0,0-1 1,0 0-1,0 0 0,1 1 0,-1-1 1,0 1-1,0-1 0,0 1 0,1 0 0,-1-1 1,0 1-1,1 0 0,-1 0 0,1 0 1,-1 1-1,1-1 0,0 0 0,-1 0 0,1 1 1,0-1-1,0 1 0,0-1 0,0 1 0,0 0 1,0-1-1,1 1 0,-1 0 0,0-1 1,1 1-1,-1 0 0,1 0 0,0 0 0,0 0 1,-1-1-1,1 1 0,0 0 0,1 2 0,-2 4 44,1-1-1,-1 1 0,2 0 0,-1-1 0,1 1 0,0-1 0,1 1 0,2 8 0,-3-14-57,-1-1 1,1 1-1,0-1 0,-1 0 1,1 1-1,0-1 0,0 0 1,0 0-1,0 1 0,0-1 1,0 0-1,1 0 0,-1 0 1,0 0-1,0-1 0,1 1 0,-1 0 1,3 1-1,-1-2 3,-1 0 1,0 0-1,1 0 0,-1 0 0,0 0 1,1 0-1,-1 0 0,0-1 0,0 1 1,1-1-1,-1 0 0,0 0 0,0 0 1,0 0-1,0 0 0,4-3 0,1-1 20,1-1-1,-1-1 1,0 1-1,-1-1 1,1 0-1,-1-1 1,-1 1-1,0-1 1,0-1-1,6-13 1,0-1 6,-2 0 0,11-45 1,-15 46-204,-8 32-796,-9 36-911,12-42 1594,-8 68-3099,8-67 2614,0 0 1,0 0-1,1 0 0,-1-1 1,1 1-1,3 9 0,6-5-4608,5-7-2264</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47:02.907"/>
    </inkml:context>
    <inkml:brush xml:id="br0">
      <inkml:brushProperty name="width" value="0.025" units="cm"/>
      <inkml:brushProperty name="height" value="0.025" units="cm"/>
    </inkml:brush>
  </inkml:definitions>
  <inkml:trace contextRef="#ctx0" brushRef="#br0">35 159 13677,'0'-10'3662,"0"-43"-71,0 35 2176,-1 46-5668,-2 1 0,-10 42-1,8-51 204,0 0 0,2 1-1,1 0 1,0-1 0,1 1-1,5 39 1,-4-58-296,1 0 0,0-1 0,-1 1 0,1 0 0,0-1 0,0 1 0,0 0 0,0-1 0,0 1 1,0-1-1,1 0 0,-1 1 0,0-1 0,1 0 0,-1 0 0,1 0 0,-1 0 0,1 0 0,0 0 0,-1 0 0,1-1 0,0 1 0,0 0 0,-1-1 0,1 0 1,0 1-1,0-1 0,0 0 0,0 0 0,0 0 0,-1 0 0,1 0 0,0 0 0,2-1 0,2 0-15,-1 0 1,0 0-1,1 0 1,-1-1-1,0 1 0,0-1 1,0 0-1,0-1 1,0 0-1,7-4 0,-5-1 143,0 1 0,0-1 0,-1-1 0,0 1 0,-1-1 0,0 0 0,0 0 0,-1-1 0,0 1 0,4-15 0,-8 75 347,4-17 25,0-56-468,5-18 215,-1-2 1,-3 1-1,1-49 1,-6 89-329,0 44-26,14 12 15,-16-11 92,1-30 5,0 0-1,1 0 1,0 0 0,1 0-1,5 24 1,-6-37-3,1 0 0,-1 1 0,0-1 0,1 0 0,-1 0 0,1 0 0,-1-1 0,1 1 0,-1 0 0,1 0 0,0 0 0,-1 0 0,1 0 0,0-1 0,0 1 0,-1 0 0,1-1 0,0 1 0,0 0 0,0-1 0,0 1 0,0-1 0,0 0 0,0 1 0,0-1 0,0 0 0,1 1 0,-1-4-8,0 0 0,0-1 0,-1 1 0,0 0 0,0 0 0,0 0 0,0 0 0,0 0 0,-1 0 0,1 0 0,-1-1 0,-1-2 0,-8-23 0,-1 0 0,-21-37 0,8 18 0,27 54 0,0-1 0,0 1 0,0-1 0,1 0 0,0 0 0,0-1 0,0 1 0,1-1 0,-1 0 0,1 0 0,0-1 0,0 1 0,9 4 0,-10-7 0,-1 0 0,1 1 0,-1-1 0,1-1 0,0 1 0,0 0 0,-1-1 0,1 0 0,0 1 0,-1-2 0,1 1 0,0 0 0,0-1 0,-1 0 0,1 1 0,0-2 0,-1 1 0,1 0 0,-1-1 0,0 1 0,1-1 0,-1 0 0,0 0 0,0 0 0,5-6 0,2-1 0,0-1 0,-1 0 0,0-1 0,-1 0 0,-1-1 0,1 1 0,-2-1 0,0-1 0,0 1 0,-1-1 0,-1 0 0,0 0 0,0-1 0,-2 1 0,0-1 0,1-25 0,-3 38 0,0 1 0,0-1 0,0 1 0,0-1 0,-1 1 0,1 0 0,0-1 0,0 1 0,-1-1 0,1 1 0,0 0 0,0-1 0,-1 1 0,1 0 0,0-1 0,-1 1 0,1 0 0,-1-1 0,1 1 0,0 0 0,-1 0 0,1-1 0,-1 1 0,1 0 0,-1 0 0,1 0 0,0 0 0,-1 0 0,1 0 0,-1 0 0,1 0 0,-1 0 0,1 0 0,-1 0 0,1 0 0,-1 0 0,1 0 0,-1 0 0,1 0 0,-1 0 0,1 0 0,0 1 0,-1-1 0,1 0 0,-1 0 0,1 1 0,0-1 0,-1 0 0,0 1 0,-22 14 0,18-7 0,-1 0 0,2 1 0,-1 0 0,1 0 0,0 1 0,1-1 0,0 1 0,0-1 0,1 1 0,1 0 0,-1 0 0,1 18 0,1-23 0,0 0 0,1 0 0,-1 0 0,1 0 0,0 0 0,0 0 0,0 0 0,1 0 0,-1-1 0,1 1 0,0-1 0,1 1 0,-1-1 0,1 0 0,0 0 0,0 0 0,0 0 0,1 0 0,-1-1 0,1 1 0,0-1 0,0 0 0,0 0 0,0 0 0,1-1 0,8 4 0,3-2-142,0 0 1,0-1-1,0-1 1,1 0-1,-1-1 0,0-1 1,1-1-1,17-2 0,-10-1-793,1 0-1,-2-1 1,1-2-1,40-17 1,-21 2-7270</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30.778"/>
    </inkml:context>
    <inkml:brush xml:id="br0">
      <inkml:brushProperty name="width" value="0.025" units="cm"/>
      <inkml:brushProperty name="height" value="0.025" units="cm"/>
    </inkml:brush>
  </inkml:definitions>
  <inkml:trace contextRef="#ctx0" brushRef="#br0">98 43 12748,'0'0'5840,"-8"1"-3336,5-1-2296,-1 0 0,1 0 0,0 1 1,0-1-1,0 1 0,0 0 0,0 0 0,1 0 1,-1 1-1,0-1 0,0 1 0,1-1 0,-1 1 0,-4 4 1,4-3-4,0 1 1,0 0-1,0 0 1,1 1-1,-1-1 1,1 0-1,0 1 1,0-1 0,1 1-1,-1 0 1,0 5-1,-3 15 134,1 1 0,2-1 0,0 1 0,1 0 0,5 35 0,-4-59-326,0 0 0,0 0 0,1 0 0,-1 0 0,1 0 0,-1 0-1,1-1 1,0 1 0,-1 0 0,1 0 0,0-1 0,0 1 0,1-1 0,-1 1 0,0-1-1,0 1 1,1-1 0,-1 0 0,1 0 0,-1 1 0,1-1 0,-1 0 0,1 0 0,0-1-1,-1 1 1,1 0 0,0 0 0,0-1 0,0 1 0,2-1 0,-2 1-2,1-1 0,0 0 1,0-1-1,0 1 0,-1 0 0,1-1 1,0 0-1,0 1 0,-1-1 0,1 0 1,0 0-1,-1-1 0,1 1 0,-1 0 1,0-1-1,1 0 0,-1 1 0,0-1 1,4-4-1,4-7 42,-1 0 0,0-1 0,-1 0 1,0 0-1,-1-1 0,-1 0 0,0 0 1,-1 0-1,3-19 0,-1 2 592,-2 0 0,-1 0 0,-1-39 0,-5 132-747,0-37 120,1 0 0,1 0-1,1 0 1,1 0-1,1 0 1,9 30-1,-12-52-15,1 1-1,0-1 0,0 1 0,0-1 0,0 0 0,1 1 0,-1-1 1,1 0-1,-1 0 0,1 0 0,0 0 0,-1 0 0,1-1 1,0 1-1,0 0 0,4 1 0,-5-2-15,1-1 1,-1 0-1,1 1 0,0-1 0,-1 0 1,1 0-1,-1 0 0,1 0 0,0 0 1,-1 0-1,1 0 0,0 0 1,-1-1-1,1 1 0,-1-1 0,1 1 1,-1-1-1,1 0 0,1 0 0,3-3-231,-1 0 0,0 0 0,0-1 0,0 1-1,0-1 1,-1 0 0,0-1 0,0 1 0,0-1-1,5-10 1,-3 2-1300,-1 0 1,0 0-1,0-1 0,-1 0 0,-1 0 0,-1 0 1,1-24-1,-2-15-5881</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31.137"/>
    </inkml:context>
    <inkml:brush xml:id="br0">
      <inkml:brushProperty name="width" value="0.025" units="cm"/>
      <inkml:brushProperty name="height" value="0.025" units="cm"/>
    </inkml:brush>
  </inkml:definitions>
  <inkml:trace contextRef="#ctx0" brushRef="#br0">12 135 11018,'0'0'11505,"-2"8"-8932,-1 6-2045,0-1 0,1 1-1,1 0 1,0 0 0,1 0 0,1 0 0,0-1 0,1 1 0,5 18 0,-5-22-500,1 0 0,0 0 0,1 0 1,0 0-1,1 0 0,0-1 1,0 0-1,1 0 0,0-1 0,1 1 1,-1-1-1,2-1 0,14 13 0,-21-18-35,1-1 0,0 0 0,-1 1 0,1-1 0,0 0 0,0 0-1,0 0 1,0 0 0,0-1 0,0 1 0,0 0 0,0-1 0,0 1-1,0-1 1,0 0 0,1 0 0,-1 0 0,0 0 0,0 0-1,0 0 1,0-1 0,0 1 0,5-2 0,-5 0-8,1 0 1,0 0-1,-1 0 1,0 0-1,1 0 1,-1-1-1,0 1 1,0-1-1,0 0 1,0 1-1,-1-1 1,1 0-1,-1 0 1,2-3-1,3-13-75,-1 0 0,0 0 1,3-39-1,-7 54 80,5-277 300,-6 272-19,0 46-7,2 0-1,2 0 1,11 50 0,-12-74-195,0-1 1,1 1 0,0-1-1,1 1 1,0-1-1,1-1 1,1 1-1,0-1 1,0 0-1,1 0 1,1-1-1,-1 0 1,12 9 0,-14-15-97,0-1 0,-1 1 1,1-1-1,0-1 1,1 1-1,-1-1 1,0 0-1,1 0 0,-1-1 1,1 0-1,0 0 1,-1 0-1,11-1 1,-14-1-215,0 1 1,1 0 0,-1-1 0,0 0 0,1 0 0,-1 0 0,0 0 0,0 0-1,0-1 1,0 1 0,0-1 0,3-2 0,-4 2-217,0 0 0,0 0-1,0 0 1,-1 0 0,1 0 0,-1 0 0,1-1-1,-1 1 1,0 0 0,0-1 0,0 1 0,0-1-1,0 0 1,-1 1 0,1-1 0,-1 0 0,1-2-1,-1-25-5910</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32.354"/>
    </inkml:context>
    <inkml:brush xml:id="br0">
      <inkml:brushProperty name="width" value="0.025" units="cm"/>
      <inkml:brushProperty name="height" value="0.025" units="cm"/>
    </inkml:brush>
  </inkml:definitions>
  <inkml:trace contextRef="#ctx0" brushRef="#br0">10 334 5862,'0'0'347,"-1"0"1,1 0-1,0 0 1,-1 0-1,1 0 1,-1 0-1,1 0 1,0 0-1,-1 0 1,1 0 0,0 0-1,-1 1 1,1-1-1,0 0 1,-1 0-1,1 0 1,0 1-1,-1-1 1,1 0-1,0 0 1,-1 1 0,1-1-1,0 0 1,0 0-1,0 1 1,-1-1-1,1 0 1,0 1-1,0-1 1,0 0 0,0 1-1,-1-1 1,1 1-1,3 14 4143,-2-12-4196,1 0 0,-1-1 1,0 1-1,1-1 1,-1 0-1,1 1 0,0-1 1,0 0-1,4 3 1,-2-3-133,0 0 0,0-1 0,0 0-1,0 0 1,1 0 0,-1 0 0,0-1 0,1 0 0,-1 1 0,0-1 0,1-1 0,-1 1 0,0-1 0,0 0 0,1 0 0,-1 0 0,0 0 0,0-1 0,0 0-1,0 0 1,0 0 0,-1 0 0,1 0 0,-1-1 0,1 1 0,-1-1 0,0 0 0,0 0 0,0-1 0,0 1 0,2-5 0,-1 3-84,0-1 0,0 1 0,0-1 0,-1 0 0,0 0 0,0 0 0,-1 0 0,1-1 0,-1 1 0,-1-1 0,1 1 0,-1-1 0,-1 0 0,1 1 0,-1-1 0,0 0 0,0 0 0,-1 1 0,-2-12 0,2 16-75,0 0-1,0 0 1,0 0-1,0 0 1,0 0-1,0 0 1,0 0-1,0 0 1,-1 1-1,1-1 1,-1 1-1,0-1 1,1 1-1,-1-1 1,0 1-1,0 0 0,0 0 1,0 0-1,0 0 1,0 0-1,0 0 1,0 1-1,0-1 1,0 1-1,0-1 1,-1 1-1,1 0 1,0 0-1,0 0 1,0 0-1,-1 0 1,1 0-1,0 1 1,0-1-1,0 1 1,-3 1-1,0-1-13,0 1 0,1 0 0,-1 0 0,0 0 0,1 1 0,0-1-1,0 1 1,-1 0 0,2 1 0,-1-1 0,0 0 0,1 1 0,-1 0 0,-4 8-1,4-3 2,-1 1 0,2 0 0,0 1-1,0-1 1,1 0 0,0 1 0,1 0 0,0-1-1,0 1 1,1 0 0,2 11 0,-2-20 11,0-1 1,0 1 0,1-1 0,-1 1-1,0-1 1,1 1 0,-1-1 0,1 1-1,-1-1 1,1 1 0,0-1 0,0 0-1,-1 1 1,1-1 0,0 0-1,0 0 1,0 0 0,1 0 0,-1 1-1,0-2 1,0 1 0,0 0 0,1 0-1,-1 0 1,1 0 0,-1-1 0,0 1-1,1-1 1,-1 1 0,1-1 0,-1 0-1,1 1 1,-1-1 0,1 0 0,0 0-1,-1 0 1,1 0 0,-1 0 0,1-1-1,-1 1 1,1 0 0,-1-1 0,1 1-1,1-2 1,6 0 49,-1-1-1,1-1 1,-1 1-1,0-1 1,0-1-1,10-7 1,52-45 234,-48 37-260,0 2 0,1 0 0,47-26-1,-69 43-21,1 0 0,-1 0 0,1 0 0,-1 0-1,1 0 1,0 1 0,-1-1 0,1 1-1,0-1 1,-1 1 0,1-1 0,0 1 0,0 0-1,-1 0 1,1 0 0,0 0 0,0 0 0,0 0-1,-1 0 1,1 1 0,0-1 0,-1 1-1,1-1 1,0 1 0,-1 0 0,1-1 0,0 1-1,-1 0 1,1 0 0,-1 0 0,0 0-1,1 0 1,-1 1 0,2 1 0,0 3 17,0 0 1,-1 0-1,0 1 0,0-1 1,0 1-1,-1 0 0,1 9 1,4 17 12,-11-95-33,-3 31 0,2 9 0,0-1 0,2 0 0,-3-39 0,8 60-1,0 1-1,0-1 1,1 1 0,-1-1 0,0 1-1,0 0 1,1-1 0,-1 1-1,0 0 1,1 0 0,-1 0 0,1 0-1,0 0 1,-1 1 0,1-1-1,0 0 1,-1 1 0,1-1 0,0 1-1,0 0 1,-1-1 0,5 1-1,6-3-454,-1-2-1951,1 0-1,-1 0 0,16-11 1,9-9-9129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48.968"/>
    </inkml:context>
    <inkml:brush xml:id="br0">
      <inkml:brushProperty name="width" value="0.025" units="cm"/>
      <inkml:brushProperty name="height" value="0.025" units="cm"/>
    </inkml:brush>
  </inkml:definitions>
  <inkml:trace contextRef="#ctx0" brushRef="#br0">381 71 13421,'0'0'4649,"-7"-8"-1819,0 1-2332,1 0 1,-1 1-1,-1 0 0,1 0 1,-1 1-1,-13-7 0,16 9-388,0 1-1,0 0 0,1 1 0,-1-1 0,-1 1 0,1 0 0,0 0 0,0 1 1,0 0-1,0 0 0,-1 0 0,1 0 0,0 1 0,0 0 0,0 0 0,-9 3 0,4 0-60,1 1 0,0 1 0,0 0 0,0 0 0,0 1 0,1 0 0,0 0 0,1 1 0,0 0 0,0 0 0,-7 11 0,-2 6 371,1 0 0,-23 51 0,31-58-220,0 0 0,1 0 1,0 1-1,2 0 1,0 0-1,-1 30 1,4-44-192,1 0-1,0 1 1,0-1 0,1 1 0,-1-1 0,1 0-1,0 1 1,1-1 0,0 0 0,-1 0 0,1 0-1,1 0 1,-1 0 0,1-1 0,0 1 0,0-1-1,0 1 1,1-1 0,-1 0 0,1 0 0,0-1-1,0 1 1,0-1 0,1 0 0,-1 0 0,1 0-1,7 3 1,2-1 10,0-1-1,0-1 0,0 0 1,0 0-1,1-2 1,-1 0-1,21-1 1,-27 0-5,0 0 1,0-1-1,0 0 0,-1 0 1,1-1-1,0 0 1,-1-1-1,1 1 1,-1-1-1,0-1 1,0 0-1,0 0 1,-1 0-1,1 0 1,6-7-1,-11 9 17,0 1 0,-1-1 0,1 1 0,0-1 0,-1 0 0,1 0 0,-1 0 0,0 0 0,1 0 0,-1 0 0,0 0 0,0 0 0,-1-1 0,1 1 0,0 0 0,-1-1 0,1 1 0,-1 0 0,0-1 0,0 1 0,0-1 0,0 1 0,0 0 0,0-1 0,-1 1 0,1 0 0,-1-1 0,1 1 0,-1 0 0,0 0 0,0-1 0,0 1 0,0 0 0,-1 0 0,1 0 0,-1 0 0,1 0 0,-1 1 0,1-1 0,-1 0 0,-3-1 0,0-1 20,-1 0 0,-1 0 1,1 0-1,0 1 1,-1 0-1,0 1 1,1-1-1,-1 1 0,0 1 1,0-1-1,-1 1 1,-10 0-1,-30 9-103,26 4 16,21-12 35,1 1-1,0-1 1,-1 1 0,1 0-1,0-1 1,-1 1 0,1-1-1,0 1 1,0 0 0,-1-1-1,1 1 1,0 0 0,0-1-1,0 1 1,0 0 0,0-1-1,0 1 1,0 0 0,0-1-1,0 1 1,0 0 0,0-1-1,1 1 1,-1 0 0,0-1-1,0 1 1,1 0 0,-1-1-1,1 2 1,0-1-2,1-1 0,-1 1 1,0 0-1,1 0 0,-1-1 1,0 1-1,1-1 0,-1 1 0,1-1 1,-1 0-1,1 0 0,-1 1 1,1-1-1,-1 0 0,1 0 0,0 0 1,-1-1-1,1 1 0,1-1 1,5 1 3,15-2-13,0-2 0,1 0 1,-2-1-1,1-2 0,-1 0 1,0-1-1,0-1 0,38-23 1,-5 5-333,-50 28 86,-8 9 116,-6 10 72,9-20 70,-18 31-39,9-19-48,2 0-1,0 1 1,0 0-1,2 0 0,-1 1 1,2 0-1,-1 0 0,-2 19 1,11-20-2986,-4-12 2600,1-1 0,0 0 0,0 1-1,0-1 1,0 0 0,-1 0-1,1 1 1,0-1 0,0 0 0,0 0-1,0 0 1,0 0 0,0 0-1,0 0 1,0 0 0,-1-1 0,1 1-1,0 0 1,0 0 0,0-1-1,1 0 1,18-8-12200</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33.335"/>
    </inkml:context>
    <inkml:brush xml:id="br0">
      <inkml:brushProperty name="width" value="0.025" units="cm"/>
      <inkml:brushProperty name="height" value="0.025" units="cm"/>
    </inkml:brush>
  </inkml:definitions>
  <inkml:trace contextRef="#ctx0" brushRef="#br0">103 225 14894,'0'0'11307,"-8"-4"-9599,5 3-1655,2-1-6,0 1 0,0 0-1,-1 0 1,1 0 0,-1 0 0,1 1 0,-1-1 0,1 0-1,-1 1 1,0-1 0,1 1 0,-1-1 0,0 1-1,1 0 1,-1-1 0,0 1 0,0 0 0,1 0-1,-1 0 1,0 1 0,0-1 0,1 0 0,-1 1-1,0-1 1,1 1 0,-1-1 0,1 1 0,-1 0-1,1 0 1,-1 0 0,1 0 0,-1 0 0,1 0-1,0 0 1,-1 0 0,1 0 0,0 1 0,0-1-1,0 0 1,0 1 0,0-1 0,0 1 0,1-1-1,-1 1 1,0 0 0,0 1 0,-4 11 48,0 0 1,1 0-1,1 0 1,0 1-1,1-1 1,0 1-1,1-1 1,2 25-1,-2-38-93,1 0 1,0 0-1,0-1 0,0 1 0,0 0 0,0 0 0,0 0 1,0-1-1,0 1 0,0 0 0,0 0 0,0 0 0,0-1 0,0 1 1,1 0-1,-1 0 0,0-1 0,1 1 0,-1 0 0,0-1 0,1 1 1,-1 0-1,1-1 0,-1 1 0,1-1 0,-1 1 0,1 0 0,0-1 1,-1 1-1,1-1 0,0 0 0,-1 1 0,1-1 0,0 0 0,-1 1 1,1-1-1,0 0 0,0 0 0,0 1 0,-1-1 0,1 0 0,0 0 1,0 0-1,-1 0 0,1 0 0,0 0 0,0 0 0,0 0 1,-1-1-1,1 1 0,0 0 0,0 0 0,-1-1 0,1 1 0,0 0 1,-1-1-1,1 1 0,0-1 0,-1 1 0,1-1 0,0 1 0,-1-1 1,1 1-1,-1-1 0,1-1 0,5-2 54,0-2-1,0 1 1,-1-1-1,0 0 1,6-9-1,0-4-12,-1-1-1,-1 0 0,-1 0 1,-1-1-1,-1 0 0,0 0 1,-2-1-1,-1 0 0,0 0 1,-2 0-1,0 0 0,-1 0 1,-5-31-1,4 51-40,1-1 0,0 1 0,-1 0 0,0-1 0,0 1-1,1 0 1,-1 0 0,0 0 0,-1 0 0,1 0 0,0 0 0,-1 0 0,1 0 0,-1 0 0,-2-2-1,4 4-3,0 0-1,-1 0 1,1-1-1,-1 1 0,1 0 1,0 0-1,-1 0 0,1 0 1,-1 0-1,1 0 1,-1-1-1,1 1 0,0 0 1,-1 0-1,1 0 1,-1 1-1,1-1 0,-1 0 1,1 0-1,-1 0 0,1 0 1,0 0-1,-1 0 1,1 1-1,-1-1 0,1 0 1,0 0-1,-1 1 0,-9 19-143,5 9 160,1-1-1,1 1 1,2-1 0,1 1-1,1 0 1,7 40 0,-7-63 17,1 1 1,-1-1-1,1 0 1,0 0-1,0 0 0,1-1 1,0 1-1,0-1 1,0 1-1,1-1 0,-1 0 1,1 0-1,1 0 1,5 5-1,-8-9-21,1 1-1,-1 0 0,1-1 1,0 0-1,0 1 1,-1-1-1,1 0 1,0-1-1,0 1 1,0 0-1,0-1 1,0 0-1,0 1 1,0-1-1,0 0 1,0-1-1,0 1 0,0 0 1,0-1-1,0 0 1,0 0-1,0 0 1,0 0-1,0 0 1,-1 0-1,1-1 1,0 1-1,-1-1 1,1 0-1,-1 0 1,3-2-1,11-12-9,0 0 0,-2-1 0,1-1 0,-2 0 0,-1-1 0,0 0 0,-1 0 0,12-34 0,0 5 0,-17 99 0,-6-39 0,1 1 0,1 0 0,0 0 0,5 16 0,-7-28 0,1 1 0,-1-1 0,0 1 0,1-1 0,-1 0 0,1 1 0,-1-1 0,1 0 0,0 1 0,0-1 0,-1 0 0,1 0 0,0 0 0,0 0 0,0 0 0,0 0 0,0 0 0,1 0 0,-1 0 0,0 0 0,0-1 0,1 1 0,-1 0 0,0-1 0,1 1 0,-1-1 0,0 1 0,1-1 0,-1 0 0,1 0 0,-1 0 0,1 0 0,-1 0 0,0 0 0,1 0 0,-1 0 0,1 0 0,-1 0 0,1-1 0,-1 1 0,0-1 0,1 1 0,-1-1 0,0 0 0,0 1 0,1-1 0,-1 0 0,0 0 0,0 0 0,0 0 0,2-2 0,9-8 0,0-1 0,0 0 0,-1-1 0,-1 0 0,15-25 0,-12 18 0,1 1 0,16-19 0,-4 20 0,-25 18 0,-1 0 0,1 0 0,0-1 0,0 1 0,0 0 0,0 0 0,0 0 0,0 0 0,0 0 0,-1 0 0,1 1 0,0-1 0,0 0 0,0 0 0,0 1 0,0-1 0,-1 0 0,1 1 0,1 0 0,2 3 0,-1-1 0,0 1 0,0 0 0,-1 0 0,1 0 0,-1 0 0,0 0 0,3 7 0,-5-8 0,1 0 0,0 0 0,0 0 0,1 0 0,-1 0 0,0 0 0,1-1 0,0 1 0,0-1 0,0 1 0,0-1 0,0 0 0,0 1 0,0-1 0,1 0 0,-1-1 0,1 1 0,-1 0 0,5 1 0,-4-4-209,-1 1 0,1-1 0,-1 0 0,1 0 0,0 0 0,-1 0 0,0-1 0,1 1 0,-1-1 0,0 1-1,0-1 1,0 0 0,0 0 0,0 0 0,0 0 0,0 0 0,-1 0 0,1-1 0,-1 1 0,0-1 0,2-3 0,1-2-1095,0 1-1,0-1 1,-1 0-1,-1 0 1,1 0-1,1-10 1,-4 4-9341</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33.710"/>
    </inkml:context>
    <inkml:brush xml:id="br0">
      <inkml:brushProperty name="width" value="0.025" units="cm"/>
      <inkml:brushProperty name="height" value="0.025" units="cm"/>
    </inkml:brush>
  </inkml:definitions>
  <inkml:trace contextRef="#ctx0" brushRef="#br0">23 73 16560,'0'0'14221,"-22"-51"-14029,34 43-192,4 3-929,-1 0-3747,0 1-3940</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34.428"/>
    </inkml:context>
    <inkml:brush xml:id="br0">
      <inkml:brushProperty name="width" value="0.025" units="cm"/>
      <inkml:brushProperty name="height" value="0.025" units="cm"/>
    </inkml:brush>
  </inkml:definitions>
  <inkml:trace contextRef="#ctx0" brushRef="#br0">99 83 8520,'0'0'6161,"1"-9"-2681,-1 9-3444,3-36 3013,-1 4 1858,-2 32-4858,0 0 1,0-1-1,-1 1 1,1 0-1,0 0 1,0-1-1,0 1 1,0 0-1,0 0 1,0-1 0,0 1-1,-1 0 1,1 0-1,0 0 1,0-1-1,0 1 1,-1 0-1,1 0 1,0 0-1,0 0 1,0 0-1,-1-1 1,1 1-1,0 0 1,0 0-1,-1 0 1,1 0 0,0 0-1,0 0 1,-1 0-1,1 0 1,0 0-1,0 0 1,-1 0-1,1 0 1,0 0-1,0 0 1,-1 0-1,1 0 1,0 0-1,0 0 1,-1 0-1,1 0 1,0 0-1,0 1 1,-1-1 0,1 0-1,0 0 1,0 0-1,0 0 1,-1 1-1,1-1 1,0 0-1,0 0 1,0 0-1,0 1 1,-1-1-1,1 0 1,0 1-1,-15 12 231,3 9-227,1 0 1,1 0-1,1 1 0,1 0 1,1 1-1,1 0 1,1 0-1,1 0 0,-1 39 1,5-63-51,0 1-1,0-1 1,0 1 0,0 0 0,0-1 0,0 1 0,0-1 0,0 1-1,0-1 1,0 1 0,0 0 0,0-1 0,1 1 0,-1-1 0,0 1-1,0-1 1,1 1 0,-1-1 0,0 1 0,1-1 0,-1 1 0,0-1 0,1 0-1,-1 1 1,1-1 0,-1 0 0,1 1 0,-1-1 0,1 0 0,-1 1-1,1-1 1,-1 0 0,1 0 0,-1 0 0,1 1 0,-1-1 0,1 0-1,0 0 1,-1 0 0,1 0 0,-1 0 0,1 0 0,-1 0 0,1 0 0,0 0-1,-1-1 1,1 1 0,-1 0 0,1 0 0,-1 0 0,1-1 0,-1 1-1,1 0 1,-1 0 0,1-1 0,-1 1 0,1-1 0,-1 1 0,0 0-1,1-2 1,36-26 177,-31 23-171,0 0-10,0 0 0,0 1 0,1-1 0,0 1 0,0 0-1,0 1 1,0 0 0,1 0 0,-1 0 0,12-1 0,-15 3-8,0 1-1,0 0 1,-1 0-1,1 0 0,0 0 1,-1 0-1,1 1 1,0 0-1,-1 0 1,1 0-1,-1 0 0,1 0 1,-1 1-1,0 0 1,1-1-1,-1 1 0,0 1 1,0-1-1,0 0 1,0 1-1,-1-1 1,1 1-1,-1 0 0,4 4 1,1 6-1,1 0-1,-1 1 1,-1-1 0,-1 1 0,0 1-1,0-1 1,-2 1 0,0 0 0,2 22-1,-3-25 210,-1 0 0,-1-1 0,0 1 0,-1 0 0,0 0-1,-1 0 1,0-1 0,0 1 0,-2-1 0,1 1-1,-1-1 1,-9 16 0,12-25-190,0 0 0,0 1 0,-1-1 0,1 0 0,-1 1-1,0-1 1,1 0 0,-1 0 0,0 0 0,0-1 0,0 1 0,-1 0 0,1-1 0,0 0 0,-1 1-1,1-1 1,-1 0 0,1 0 0,-1 0 0,1 0 0,-1-1 0,1 1 0,-1-1 0,0 0 0,0 1-1,1-1 1,-1 0 0,0-1 0,1 1 0,-1 0 0,0-1 0,-2 0 0,-1-2-14,0 0 1,1-1-1,0 1 1,-1-1-1,1 0 1,1 0-1,-1-1 1,0 1-1,1-1 1,0 0-1,0 0 0,-4-8 1,0 1 4,0 0 0,1-1 0,1 1 0,0-1 0,0-1 0,1 1 0,1-1 0,0 0 0,1 0 0,1 0 0,0 0 0,0-20 0,3 31-197,0 0 0,-1 0 0,1-1 0,0 1-1,1 0 1,-1 0 0,1 0 0,-1 0 0,1 0 0,0 1 0,0-1 0,0 0-1,0 1 1,4-4 0,43-31-6167,-11 9 1085,-6-3-3151</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34.755"/>
    </inkml:context>
    <inkml:brush xml:id="br0">
      <inkml:brushProperty name="width" value="0.025" units="cm"/>
      <inkml:brushProperty name="height" value="0.025" units="cm"/>
    </inkml:brush>
  </inkml:definitions>
  <inkml:trace contextRef="#ctx0" brushRef="#br0">142 8 16143,'0'0'4655,"-10"-2"-2050,3 0-2070,-1 1 0,0 0-1,0 0 1,1 1 0,-1 0-1,-9 1 1,14 0-426,-1-1-1,1 1 1,0 0-1,0 0 1,0 1-1,0-1 1,0 1-1,0 0 1,0-1-1,0 1 1,0 1-1,1-1 1,-1 0-1,1 1 1,0-1 0,0 1-1,0-1 1,0 1-1,0 0 1,-2 5-1,3-6-109,-1 0 1,1 0-1,0 1 0,0-1 1,0 0-1,0 1 0,1-1 1,-1 1-1,1 0 0,-1-1 1,1 1-1,0 4 0,0-6 0,1 0 0,-1 0-1,1-1 1,0 1 0,-1 0 0,1 0-1,0 0 1,0-1 0,-1 1 0,1 0-1,0-1 1,0 1 0,0 0 0,0-1-1,0 1 1,0-1 0,0 0 0,0 1-1,0-1 1,0 0 0,0 0-1,0 1 1,0-1 0,0 0 0,0 0-1,0 0 1,0 0 0,0 0 0,0-1-1,2 1 1,68-12 74,-60 9-166,0 1-1,1 0 1,-1 0-1,1 1 0,-1 1 1,20 0-1,-30 1 89,1 0 0,0 0 0,0 0 0,0 0 0,-1 0 1,1 0-1,-1 1 0,1-1 0,-1 0 0,1 1 0,-1-1 0,0 1 0,1 0 0,-1-1 0,0 1 0,0 0 0,0 0 0,-1 0 0,1-1 0,0 1 0,-1 0 0,1 0 0,-1 0 0,0 0 0,1 0 0,-1 0 0,0 0 1,0 0-1,-1 0 0,1 4 0,-1 4 70,1 0 1,-1 0 0,-1 0-1,0 0 1,-3 10-1,-1-5 175,0 1-1,-2-1 0,-13 21 0,17-29-100,-1 0 0,0 0 1,0-1-1,-1 0 0,0 0 1,0 0-1,0-1 0,-15 10 1,21-15-190,-1 1-1,1-1 1,-1 1 0,1-1 0,-1 0 0,1 1 0,-1-1 0,0 0 0,1 0 0,-1 1 0,0-1 0,1 0 0,-1 0 0,0 0 0,1 0 0,-1 0 0,0 0 0,1 0 0,-1 0 0,0 0 0,1 0 0,-1 0 0,0 0 0,1-1 0,-1 1 0,0 0-1,1 0 1,-1-1 0,0 1 0,1 0 0,-1-1 0,1 1 0,-1-1 0,1 1 0,-1-1 0,1 1 0,-1-1 0,1 1 0,0-1 0,-1 1 0,1-1 0,0 0 0,-1 1 0,1-1 0,0 1 0,0-1 0,-1 0 0,1 1 0,0-1 0,0 0 0,0 1 0,0-1-1,0 0 1,0 0 0,0 1 0,0-1 0,0 0 0,0 1 0,1-1 0,-1 0 0,0 0 0,11-48-10610,1 15-3940</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35.360"/>
    </inkml:context>
    <inkml:brush xml:id="br0">
      <inkml:brushProperty name="width" value="0.025" units="cm"/>
      <inkml:brushProperty name="height" value="0.025" units="cm"/>
    </inkml:brush>
  </inkml:definitions>
  <inkml:trace contextRef="#ctx0" brushRef="#br0">61 1 12364,'0'0'18732,"-9"7"-18412,5-4-302,0 0 1,0 0-1,0 1 0,1-1 0,-1 1 0,1 0 0,0 0 0,0 1 0,0-1 0,1 0 1,-1 1-1,1 0 0,0-1 0,0 1 0,1 0 0,0 0 0,-1 0 0,2 0 0,-1 0 0,0 0 1,1 1-1,1 7 0,0-12-51,1 0 0,-1 0-1,1-1 1,0 1 0,-1 0 0,1-1 0,0 1 0,-1 0 0,1-1 0,0 0-1,0 0 1,0 1 0,-1-1 0,1 0 0,0 0 0,0 0 0,0-1 0,-1 1-1,3-1 1,3 1-36,76-9-288,-65 5 260,0 2-1,1 0 1,34 2-1,-52 0 90,0 0-1,0 0 1,0 0 0,0 0 0,0 0-1,0 1 1,1-1 0,-1 1-1,0-1 1,0 1 0,0-1-1,0 1 1,0-1 0,0 1-1,-1 0 1,1 0 0,0-1-1,0 1 1,0 0 0,-1 0 0,1 0-1,0 0 1,-1 0 0,1 0-1,0 1 1,0 1 25,-1-1 0,1 1 0,-1 0 1,0-1-1,0 1 0,1 0 0,-2-1 0,1 1 0,0 0 0,-1 4 1,-2 1 129,1 1 1,-1 0 0,0-1 0,-1 0 0,-7 13 0,7-15-68,-31 42 346,33-46-432,0 0 1,0 0-1,-1 0 1,1 0-1,0 0 0,-1 0 1,1 0-1,-1-1 0,0 1 1,1-1-1,-1 0 1,0 0-1,0 0 0,0 0 1,0 0-1,-4 0 1,7-2-88,-1 1 0,0-1 0,1 1 0,-1-1 0,1 1 0,-1-1 0,1 1 0,-1-1 0,1 0 0,-1 1 0,1-1 1,0 0-1,-1 1 0,1-1 0,0 0 0,-1 1 0,1-1 0,0 0 0,0 0 0,0 0 0,0 1 0,0-1 0,0 0 1,0 0-1,0 1 0,0-3 0,1-30-2631,-1 25 1535,4-40-3867,8-9-1350</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35.706"/>
    </inkml:context>
    <inkml:brush xml:id="br0">
      <inkml:brushProperty name="width" value="0.025" units="cm"/>
      <inkml:brushProperty name="height" value="0.025" units="cm"/>
    </inkml:brush>
  </inkml:definitions>
  <inkml:trace contextRef="#ctx0" brushRef="#br0">95 1 17809,'0'0'3064,"0"10"-961,-1 54 895,-1-16-1175,2 0 0,10 81 0,-8-117-1766,0 0 0,1-1 0,0 1 0,0-1 1,1 0-1,1 0 0,0 0 0,1-1 0,-1 1 0,2-1 1,0-1-1,0 1 0,1-1 0,0 0 0,0-1 0,15 12 1,21-1-7,-41-18-40,-1-1 0,1 1 0,-1 0-1,1-1 1,-1 0 0,1 1 0,0-1-1,-1 0 1,1 0 0,-1-1 0,1 1 0,-1 0-1,1-1 1,-1 0 0,1 1 0,2-2 0,-4 1-9,0 0 0,0 0 1,0 0-1,-1 0 1,1 0-1,0 0 0,-1 0 1,1 0-1,-1-1 1,1 1-1,-1 0 1,0 0-1,0 0 0,1 0 1,-1-1-1,0 1 1,0 0-1,0 0 0,0 0 1,0-1-1,0 1 1,-1 0-1,1 0 0,0 0 1,0-1-1,-1 1 1,1 0-1,-1 0 1,1 0-1,-1 0 0,0 0 1,1 0-1,-1 0 1,-1-1-1,-28-33-380,9 19-85,-1 1 1,-1 1-1,0 2 0,0 0 1,-2 1-1,1 1 0,-1 2 1,-46-10-1,70 18 489,1 0 0,0 0-1,-1 0 1,1 0 0,-1-1 0,1 1-1,-1 0 1,1 0 0,-1 0 0,1 0-1,0 0 1,-1-1 0,1 1 0,-1 0-1,1 0 1,0 0 0,-1-1 0,1 1-1,-1 0 1,1-1 0,0 1 0,0 0 0,-1-1-1,1 1 1,0-1 0,0 1 0,-1 0-1,1-1 1,0 1 0,0-1 0,9-10 153,30-8-357,-34 17 243,104-43-2344,-35 15-3989,-26 11-1302</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36.160"/>
    </inkml:context>
    <inkml:brush xml:id="br0">
      <inkml:brushProperty name="width" value="0.025" units="cm"/>
      <inkml:brushProperty name="height" value="0.025" units="cm"/>
    </inkml:brush>
  </inkml:definitions>
  <inkml:trace contextRef="#ctx0" brushRef="#br0">67 197 20531,'0'0'2536,"-8"8"-64,3-4-2206,0 1 1,0 0 0,0 0-1,1 0 1,0 0-1,0 1 1,0 0 0,1 0-1,0 0 1,0 0-1,0 0 1,1 1 0,0-1-1,0 1 1,1 0 0,-2 10-1,3-14-250,0 0-1,0 0 0,0 0 1,0 1-1,0-1 1,1 0-1,-1 0 1,1 0-1,0 0 1,0 0-1,0 0 0,0-1 1,0 1-1,1 0 1,-1 0-1,1-1 1,0 1-1,3 3 1,-4-5-11,1 0 1,0 0-1,0 0 1,0 0-1,0-1 1,0 1-1,0 0 1,1-1-1,-1 0 1,0 1-1,0-1 1,0 0-1,0 0 1,1 0-1,-1 0 1,0-1 0,0 1-1,0-1 1,0 1-1,0-1 1,0 0-1,0 1 1,0-1-1,0 0 1,0-1-1,0 1 1,0 0-1,1-2 1,36-33 122,-35 31-168,-1 1 1,1 0-1,-1 0 0,1 0 1,0 0-1,1 0 0,-1 1 0,1 0 1,-1 0-1,1 0 0,0 1 1,0-1-1,0 1 0,1 0 0,7-1 1,-13 3 32,1 0 1,0 0 0,0 0 0,-1 0-1,1 1 1,0-1 0,-1 0 0,1 0-1,-1 1 1,1-1 0,0 0 0,-1 1-1,1-1 1,-1 0 0,1 1-1,-1-1 1,1 1 0,-1-1 0,1 1-1,-1 0 1,0-1 0,1 1 0,-1-1-1,0 1 1,1 0 0,-1-1 0,0 1-1,1 0 1,4 26 12,-5-24 60,0-1-1,0 1 1,0-1-1,1 1 1,-1-1-1,1 1 0,0-1 1,0 0-1,0 1 1,2 2-1,6-41 2039,-5 2-2079,-1 0 0,-2-1 1,-6-57-1,-4 47-212,51 45-6496,-34-1 5785,0 0 0,-1-1 0,1 1 0,-1-1 0,1-1 0,-1 0 0,0 0 0,1 0 0,-2-1 0,1 0 0,0 0 0,-1 0 0,11-10 0,6-8-7622</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36.536"/>
    </inkml:context>
    <inkml:brush xml:id="br0">
      <inkml:brushProperty name="width" value="0.025" units="cm"/>
      <inkml:brushProperty name="height" value="0.025" units="cm"/>
    </inkml:brush>
  </inkml:definitions>
  <inkml:trace contextRef="#ctx0" brushRef="#br0">14 24 12139,'0'0'6471,"-3"9"-4528,-1 14-988,1 0 0,0 0-1,2 45 1,1-60-777,1 0-1,-1 0 0,1-1 0,1 1 1,-1-1-1,1 1 0,1-1 0,-1 1 1,1-1-1,1 0 0,-1 0 1,1 0-1,0-1 0,1 0 0,0 1 1,10 9-1,-13-14-140,-1-1 1,1 1-1,0-1 0,0 1 1,0-1-1,0 0 0,0 0 1,0 0-1,0-1 0,0 1 1,0 0-1,0-1 0,1 1 1,-1-1-1,0 0 1,0 1-1,1-1 0,-1 0 1,0-1-1,0 1 0,0 0 1,4-1-1,-3-1 7,0 0-1,0 1 1,-1-1 0,1 0-1,0 0 1,-1 0 0,0 0-1,1-1 1,-1 1 0,0-1-1,0 1 1,-1-1 0,4-6-1,0-2 13,0-1-1,0 0 0,-2 0 1,1 0-1,-2-1 0,3-22 1,-4 20-120,1 3-45,-1-1-1,0 1 1,-1-1-1,-1 1 1,0-1-1,0 1 1,-1-1-1,-1 1 1,-7-20-1,10 31-94,0 0-1,0 1 1,0-1-1,-1 0 1,1 1-1,0-1 1,0 1-1,-1-1 1,1 1-1,-1-1 1,1 1-1,0-1 0,-1 1 1,1-1-1,-1 1 1,1-1-1,-1 1 1,1 0-1,-1-1 1,1 1-1,-1 0 1,0 0-1,1-1 1,-1 1-1,1 0 1,-1 0-1,0 0 1,-1 0-1,-7 15-5359,2 33-938,7-45 6391,-2 13-485,-3 66 2890,5-78-1752,-1 0-1,2 0 0,-1 0 1,0 0-1,1 0 0,0 0 1,0 0-1,0-1 1,0 1-1,1 0 0,-1-1 1,1 1-1,0-1 0,0 1 1,1-1-1,2 4 0,-1-4-147,0-1 0,0-1 0,0 1-1,0-1 1,0 1 0,0-1 0,1 0-1,-1-1 1,0 1 0,0-1 0,1 0-1,-1 0 1,0 0 0,7-1 0,0 0-701,0-1 0,-1 0 0,1-1 0,16-6 1,3-7-4189,-1-5-2264</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37.423"/>
    </inkml:context>
    <inkml:brush xml:id="br0">
      <inkml:brushProperty name="width" value="0.025" units="cm"/>
      <inkml:brushProperty name="height" value="0.025" units="cm"/>
    </inkml:brush>
  </inkml:definitions>
  <inkml:trace contextRef="#ctx0" brushRef="#br0">6 383 13132,'0'0'3161,"-1"-9"-1757,0 1-1487,0 0 859,0 1 0,0-1 0,1 0 0,0 0-1,2-15 1,-2 22-625,0-1-1,1 0 1,-1 1-1,1-1 0,-1 1 1,1-1-1,0 1 0,-1-1 1,1 1-1,0-1 1,0 1-1,0 0 0,0-1 1,1 1-1,-1 0 0,0 0 1,0 0-1,1 0 1,-1 0-1,1 0 0,-1 0 1,1 1-1,-1-1 0,1 0 1,-1 1-1,1-1 1,-1 1-1,1 0 0,0-1 1,-1 1-1,1 0 1,0 0-1,-1 0 0,1 0 1,0 0-1,-1 1 0,4 0 1,-2 0-86,0-1 0,0 2 1,0-1-1,0 0 0,-1 0 0,1 1 1,0 0-1,-1 0 0,1-1 0,-1 1 1,0 1-1,1-1 0,-1 0 0,3 5 1,28 44 477,-12-17-336,-17-29-196,-1-1-1,1 0 1,-1 0-1,1-1 1,0 1-1,1-1 1,-1 0-1,0 0 1,1 0-1,0-1 1,0 1-1,0-1 1,0 0-1,6 1 1,-8-3 14,0 1 0,1-1 1,-1 0-1,1 0 0,-1 0 0,1 0 0,-1 0 0,1-1 1,-1 0-1,0 0 0,1 0 0,-1 0 0,0 0 1,0 0-1,0-1 0,0 0 0,0 0 0,0 0 0,0 0 1,0 0-1,-1 0 0,5-5 0,0-2 70,0-1-1,-1 0 1,0 0-1,0 0 0,-1-1 1,-1 0-1,0 0 1,0 0-1,-1 0 1,0-1-1,-1 1 1,-1-1-1,1 0 1,-2-18-1,0 24-69,-1 0 0,1 0-1,-1 0 1,-1 0 0,1 0 0,-1 0 0,0 0 0,0 0-1,-1 0 1,0 1 0,0-1 0,-6-7 0,6 9-24,-1 1 1,1-1-1,-1 1 0,1 0 1,-1 1-1,0-1 1,-1 1-1,1 0 1,0 0-1,0 0 1,-1 0-1,1 1 0,-1-1 1,0 1-1,1 0 1,-1 1-1,0-1 1,-6 1-1,9 0-17,1 0-1,-1 1 0,1-1 1,-1 0-1,1 1 1,0-1-1,-1 0 1,1 1-1,-1 0 1,1-1-1,0 1 1,-1 0-1,1 0 0,0 0 1,0 0-1,-1 0 1,1 0-1,0 0 1,0 0-1,0 0 1,0 0-1,1 1 0,-1-1 1,0 0-1,0 1 1,1-1-1,-1 0 1,1 1-1,-1-1 1,1 1-1,0-1 0,0 1 1,-1-1-1,1 1 1,0-1-1,0 1 1,1 1-1,-1 1-84,0 0 1,0 0-1,0-1 0,1 1 0,0 0 0,-1-1 0,1 1 1,1-1-1,-1 1 0,1-1 0,-1 1 0,1-1 0,0 0 1,0 0-1,3 3 0,1-1-260,0 0 0,1-1 0,0 0 0,0 0 0,0 0 0,0-1 0,1 0 0,-1-1 0,1 0 0,-1 0 0,1 0 0,0-1 0,0 0 0,0-1 0,0 0 0,0 0 0,0 0-1,0-1 1,8-2 0,0 0-890,0-1-1,0 0 0,0-1 0,0-1 0,-1 0 1,0-1-1,0-1 0,16-11 0,-23 13 101,0 0 0,0-1 0,0 0 0,11-13 0,-4-9 1411,-11-5 4888,-4 33-4946,0 0-1,0 1 0,0-1 0,-1 0 1,1 1-1,0-1 0,0 1 1,0-1-1,0 0 0,-1 1 0,1-1 1,0 1-1,-1-1 0,1 0 1,0 1-1,-1-1 0,1 1 1,-1-1-1,1 1 0,-1 0 0,1-1 1,-1 1-1,1-1 0,-1 1 1,1 0-1,-1-1 0,1 1 1,-1 0-1,0 0 0,0-1 0,-21 7 2948,17-4-2749,0 1 0,0 0-1,1 1 1,-1-1 0,1 1 0,-6 5 0,5-2-89,-1 0 1,1 1-1,1 0 0,-1 0 1,2 0-1,-1 0 1,1 0-1,0 1 0,0 0 1,1-1-1,-2 16 1,4-24-295,0 1 1,0-1-1,1 0 1,-1 0 0,0 1-1,0-1 1,0 0-1,0 1 1,0-1 0,0 0-1,1 0 1,-1 1-1,0-1 1,0 0 0,0 0-1,1 1 1,-1-1 0,0 0-1,0 0 1,1 0-1,-1 1 1,0-1 0,1 0-1,-1 0 1,0 0-1,0 0 1,1 0 0,-1 0-1,0 0 1,1 1-1,-1-1 1,0 0 0,1 0-1,-1 0 1,0 0-1,1 0 1,-1-1 0,0 1-1,0 0 1,1 0-1,-1 0 1,0 0 0,1 0-1,-1 0 1,0 0 0,0-1-1,1 1 1,-1 0-1,0 0 1,0 0 0,1-1-1,-1 1 1,0 0-1,1-1 1,16-11 487,3-6-179,-2-2-1,23-30 1,-27 31-309,1 1 0,1 0 1,28-23-1,-43 40-7,-1 0 1,1 1-1,-1-1 0,1 1 0,0-1 0,-1 1 0,1-1 0,0 1 0,-1-1 0,1 1 0,0 0 0,-1-1 1,1 1-1,0 0 0,0 0 0,0-1 0,-1 1 0,1 0 0,0 0 0,0 0 0,0 0 0,-1 0 0,1 0 1,0 0-1,0 0 0,0 1 0,-1-1 0,1 0 0,0 0 0,0 1 0,-1-1 0,2 1 0,12 25 704,-14-25-694,0 1 1,0 0-1,1 0 0,-1 0 1,1 0-1,0 0 0,0-1 1,0 1-1,-1 0 0,1-1 1,1 1-1,-1 0 1,0-1-1,0 1 0,1-1 1,-1 0-1,0 1 0,1-1 1,0 0-1,-1 0 0,1 0 1,0 0-1,-1 0 0,1-1 1,0 1-1,3 1 0,-1-3 25,-1 1 0,1-1 0,-1 0 0,1 0 0,-1 0 0,0 0 0,1-1 0,-1 1 0,0-1 0,0 0 0,0 0 0,0 0 0,5-4 0,13-9-2288,3 7-6329,-17 8 644</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38.512"/>
    </inkml:context>
    <inkml:brush xml:id="br0">
      <inkml:brushProperty name="width" value="0.025" units="cm"/>
      <inkml:brushProperty name="height" value="0.025" units="cm"/>
    </inkml:brush>
  </inkml:definitions>
  <inkml:trace contextRef="#ctx0" brushRef="#br0">150 456 17104,'-2'-2'142,"-1"-1"0,1 0 0,-1 1 0,0 0 0,0-1 0,0 1 0,0 0 0,0 1 0,0-1 0,-1 0 0,1 1 0,-1 0 0,1 0 0,-1 0 0,1 0 0,-1 1 0,-6-1 0,7 1 72,0 1 0,1-1 0,-1 1 0,0 0 0,0 0 0,0 0 0,1 1 0,-1-1 0,0 1 0,1-1 1,0 1-1,-1 0 0,1 0 0,0 0 0,0 0 0,0 0 0,-3 4 0,0 1 174,0 1 0,1 0 1,0 0-1,0 1 0,1-1 0,0 1 1,0 0-1,1 0 0,0 0 1,1 0-1,0 0 0,0 16 0,1-24-387,-1 0 0,1 0 0,0 0-1,0 0 1,0 0 0,1 1-1,-1-1 1,0 0 0,0 0 0,1 0-1,-1 0 1,0 0 0,1 0 0,-1 0-1,1 0 1,-1 0 0,1 0 0,0 0-1,-1-1 1,1 1 0,0 0-1,-1 0 1,1-1 0,0 1 0,0 0-1,0-1 1,0 1 0,0 0 0,0-1-1,0 0 1,0 1 0,0-1-1,0 1 1,0-1 0,0 0 0,0 0-1,0 0 1,0 0 0,0 0 0,0 0-1,1 0 1,-1 0 0,0 0-1,0 0 1,0 0 0,0-1 0,0 1-1,0 0 1,0-1 0,0 1 0,0-1-1,2-1 1,2 0 10,1-1-1,-1 0 1,0 0-1,0-1 1,0 0-1,0 0 1,-1 0-1,7-7 1,3-10 32,-1 0 1,-1-1-1,-1-1 1,-1 0-1,-1 0 1,-1-1-1,-1 0 1,-1 0-1,-1 0 1,-1-1-1,-1 0 0,-2 0 1,-2-44-1,1 68-41,0 1 0,0-1 0,0 1-1,0-1 1,0 1 0,0-1 0,0 1 0,0-1-1,0 1 1,0-1 0,0 1 0,0-1-1,0 1 1,-1-1 0,1 1 0,0-1 0,0 1-1,-1 0 1,1-1 0,0 1 0,0-1-1,-1 1 1,1 0 0,-1-1 0,1 1 0,0 0-1,-1-1 1,1 1 0,-1 0 0,0-1-1,1 2-7,-1-1 0,1 0 0,-1 1-1,1-1 1,-1 1 0,1-1-1,-1 0 1,1 1 0,-1-1-1,1 1 1,0 0 0,-1-1 0,1 1-1,0-1 1,-1 1 0,1 0-1,0-1 1,0 1 0,-1-1-1,1 1 1,0 0 0,0-1 0,0 2-1,-3 15 18,1 0-1,1 0 0,0 0 0,1-1 1,1 1-1,0 0 0,2 0 0,0 0 1,0-1-1,2 1 0,0-1 0,10 20 1,-14-33 10,0-1 1,0 1 0,0-1-1,1 1 1,-1-1 0,1 0-1,0 0 1,-1 0 0,1 0-1,0 0 1,0 0 0,1 0-1,-1-1 1,0 1 0,0-1-1,1 0 1,-1 1 0,1-1-1,-1 0 1,1 0 0,0-1-1,-1 1 1,1-1-1,0 1 1,-1-1 0,1 0-1,0 0 1,0 0 0,-1 0-1,4-1 1,-1 0 50,0-1 1,-1 0-1,1-1 0,0 1 1,-1-1-1,0 0 0,0 0 1,0 0-1,0-1 0,0 1 1,0-1-1,-1 0 0,0 0 1,5-8-1,-2 3-35,0-1 1,-1 1-1,0-1 1,-1 0-1,0-1 0,-1 1 1,0-1-1,-1 1 0,0-1 1,0 0-1,-1 0 1,-1 0-1,-1-22 0,1 32-35,0 0-1,0 1 0,0-1 1,0 0-1,0 0 0,0 0 1,0 0-1,0 0 1,0 0-1,0 0 0,0 1 1,-1-1-1,1 0 0,0 0 1,-1 0-1,1 0 0,0 1 1,-1-1-1,1 0 1,-1 0-1,0 1 0,1-1 1,-1 0-1,1 1 0,-1-1 1,0 1-1,0-1 1,1 1-1,-1-1 0,0 1 1,0-1-1,0 1 0,1 0 1,-1-1-1,0 1 0,0 0 1,0 0-1,0 0 1,0 0-1,0 0 0,1 0 1,-1 0-1,0 0 0,-1 0 1,0 1-15,0 0-1,0 0 1,1 0 0,-1 0 0,0 1-1,1-1 1,-1 0 0,1 1 0,0-1 0,0 1-1,-1 0 1,1-1 0,0 1 0,0 0-1,0 0 1,1-1 0,-1 1 0,0 0 0,0 3-1,-2 9 6,1 0-1,0 0 0,1 0 0,0 0 0,1 0 0,1 1 0,3 20 0,-4-32 12,1 0-1,-1 0 0,1 0 0,0 0 0,0 0 0,0 0 0,0 0 0,1 0 0,-1-1 0,1 1 0,-1 0 0,1-1 0,0 0 0,0 1 0,0-1 0,0 0 0,1 0 0,-1 0 0,1 0 0,-1 0 0,1-1 0,0 1 0,-1-1 0,1 1 0,0-1 1,0 0-1,0 0 0,0-1 0,0 1 0,0 0 0,0-1 0,0 0 0,0 0 0,0 0 0,0 0 0,1 0 0,-1-1 0,0 1 0,5-3 0,5-1 25,-1-1 0,1 0 0,-1-1-1,-1 0 1,1-1 0,-1 0 0,0-1 0,14-13-1,-11 8-9,0 0 0,-1-1 0,0-1-1,-1 0 1,13-21 0,-24 34-10,1 0 1,-1-1-1,0 1 1,0-1-1,0 0 0,0 1 1,0-1-1,0 0 1,0 1-1,-1-1 1,0 0-1,1 0 1,-1 0-1,0 1 1,-1-1-1,1-4 1,-1 5 6,0 1 1,0-1 0,0 0 0,0 0 0,0 0 0,0 1 0,0-1 0,-1 1 0,1-1 0,0 1 0,-1-1 0,1 1 0,-1 0 0,0 0 0,1 0 0,-1 0-1,-3-2 1,-8-1 75,0 0 0,-1 1-1,1 0 1,-1 1 0,-20-1-1,1 0-24,7-3-87,26 6 20,0 0 0,0 0 0,0 0 0,0 0 0,-1 0 0,1 0 0,0 0 0,0-1 0,0 1 0,0 0 0,-1 0 0,1 0 1,0 0-1,0 0 0,0 0 0,0 0 0,0-1 0,-1 1 0,1 0 0,0 0 0,0 0 0,0 0 0,0-1 0,0 1 0,0 0 0,0 0 0,0 0 0,0 0 0,0-1 0,0 1 1,0 0-1,0 0 0,0 0 0,0-1 0,0 1 0,0 0 0,0 0 0,0 0 0,0 0 0,0-1 0,0 1 0,0 0 0,0 0 0,0 0 0,0-1 0,0 1 0,0 0 1,1 0-1,33-17-580,-15 10 117,22-12-3718,-1-1-1,53-36 1,-24 7-5453</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49.886"/>
    </inkml:context>
    <inkml:brush xml:id="br0">
      <inkml:brushProperty name="width" value="0.025" units="cm"/>
      <inkml:brushProperty name="height" value="0.025" units="cm"/>
    </inkml:brush>
  </inkml:definitions>
  <inkml:trace contextRef="#ctx0" brushRef="#br0">355 18 3395,'0'0'16811,"-10"-4"-14163,5 2-2522,0 0 0,-1 0 0,1 0 0,-1 0 0,0 1 0,1 0 0,-1 0 0,0 1-1,0 0 1,1 0 0,-1 0 0,0 1 0,0-1 0,1 1 0,-1 1 0,0-1 0,1 1 0,-1 0 0,-8 4 0,-5 7 3,-1 0-1,2 1 1,0 0-1,1 2 1,0 0-1,-20 26 1,28-31 47,1 0 0,0 1 0,0 0 0,1 0-1,1 1 1,0-1 0,0 1 0,2 1 0,-1-1 0,2 1 0,-4 24 0,7-36-175,0-1 0,0 1-1,0-1 1,0 1 0,0 0 0,0-1 0,0 1-1,0-1 1,1 1 0,-1-1 0,1 1-1,-1-1 1,1 1 0,0-1 0,-1 1-1,1-1 1,0 0 0,0 1 0,0-1-1,0 0 1,0 0 0,0 0 0,1 0 0,-1 0-1,0 0 1,0 0 0,3 1 0,0 0 11,0-1 0,0 0 0,0-1 0,0 1 0,0-1 1,0 0-1,-1 0 0,1 0 0,0 0 0,0 0 0,4-2 0,7-1 35,-2-1 0,1 0 0,0-1 0,-1 0 0,19-11 0,-12 2 3,0 0 1,-2-1-1,1-1 1,31-36 0,-40 41-32,-1-1 0,0 0 0,-1-1 0,-1 0 0,1 0 0,-2 0 0,0-1 0,-1 0 0,4-17 0,-10 24-147,-8 16-28,-9 19-9,0 10 227,1 1 1,2 0-1,-15 65 0,25-79 94,0-1-1,2 1 1,1 1 0,1-1 0,1 0-1,1 0 1,6 33 0,3-22 87,-7-31-113,-1 1-1,0-1 1,0 1-1,0 0 0,-1 0 1,0 0-1,0 0 1,-1 0-1,1 0 1,-1 0-1,-1 0 0,1 0 1,-2 8-1,0-12-119,1-1 1,0 1-1,0-1 0,-1 0 0,1 1 0,-1-1 0,1 0 1,-1 0-1,0 0 0,1 0 0,-1-1 0,0 1 1,0 0-1,1-1 0,-1 1 0,0-1 0,0 1 0,0-1 1,0 0-1,0 0 0,0 0 0,1 0 0,-1 0 0,0 0 1,0-1-1,0 1 0,0 0 0,-3-2 0,-1 0 2,0 1 0,0-1 0,0 0 0,0-1-1,1 0 1,-1 0 0,-7-5 0,5 1-12,1 0 0,1 0 0,-1 0 0,1-1 0,0 0 0,1 0 0,0-1 0,0 1 0,1-1 0,0 0 0,-5-19 0,8 23 0,0 0 0,0 1 0,0-1 0,0 0 0,1 0 0,0 0 0,0 0 0,1 0 0,-1 1 0,1-1 0,0 0 0,0 0 0,1 1 0,-1-1 0,1 0 0,0 1 0,0 0 0,1-1 0,-1 1 0,1 0 0,0 0 0,0 0 0,0 1 0,1-1 0,5-4 0,11-5-869,0 2-1,0 0 1,1 1-1,0 1 1,0 1 0,1 1-1,26-5 1,56-20-6056,-68 17-6197</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38.871"/>
    </inkml:context>
    <inkml:brush xml:id="br0">
      <inkml:brushProperty name="width" value="0.025" units="cm"/>
      <inkml:brushProperty name="height" value="0.025" units="cm"/>
    </inkml:brush>
  </inkml:definitions>
  <inkml:trace contextRef="#ctx0" brushRef="#br0">91 244 6758</inkml:trace>
  <inkml:trace contextRef="#ctx0" brushRef="#br0" timeOffset="1">1 0 17585,'0'0'2914,"0"78"-1408,9-39-930,8 3 97,1-1-289,5-2-127,-2-5-161,-1-5-96,-2-5-865,-6-5-1249,-6-3-545,-6-6-2305,-12-5-3236</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39.229"/>
    </inkml:context>
    <inkml:brush xml:id="br0">
      <inkml:brushProperty name="width" value="0.025" units="cm"/>
      <inkml:brushProperty name="height" value="0.025" units="cm"/>
    </inkml:brush>
  </inkml:definitions>
  <inkml:trace contextRef="#ctx0" brushRef="#br0">19 256 11147,'0'0'3427,"-3"-11"-966,0 4-2154,1 2-14,0 1 0,0-1 0,1 0 0,-1 0 0,1 0 0,0 0 0,1 0-1,-1 0 1,1 0 0,0 0 0,0 0 0,0 0 0,1 0 0,0 0 0,0 0 0,0 0 0,1 0 0,-1 0 0,4-6 0,3 0-28,1 1 0,-1 1 0,2 0 0,-1 0 0,1 0 0,0 1 0,1 1-1,0 0 1,0 0 0,1 1 0,0 1 0,0 0 0,23-7 0,-15 7-232,0 1 0,1 0-1,-1 1 1,0 2 0,1 0-1,-1 1 1,1 1 0,24 4-1,-40-4-14,1 0-1,0 0 0,-1 1 0,1 0 0,-1 0 0,0 0 0,1 1 0,-1-1 0,0 1 0,-1 1 0,1-1 1,0 1-1,-1-1 0,0 1 0,0 1 0,0-1 0,0 0 0,-1 1 0,0 0 0,0 0 0,0 0 0,0 0 1,-1 0-1,0 1 0,0-1 0,0 1 0,-1-1 0,0 1 0,0 0 0,0 0 0,-1-1 0,0 1 0,0 9 1,-1 3 411,-1 0 1,-1-1 0,0 1 0,-1 0 0,-1-1-1,-1 0 1,0 0 0,-1 0 0,-16 25 0,14-27-304,-1 0 1,-1-1-1,-1 0 1,0-1-1,-24 21 1,31-30-139,1-1 1,0 0-1,-1 0 1,0-1-1,1 0 1,-1 1-1,0-2 0,0 1 1,0 0-1,-9 0 1,11-1-2,0-1 0,0 0 0,0-1 0,0 1 0,0 0 0,0-1 0,0 0 0,0 0 1,0 0-1,0 0 0,0 0 0,0-1 0,1 1 0,-1-1 0,0 1 0,1-1 0,0 0 0,-1 0 0,-3-5 0,2 2-383,0 0 0,1 0-1,-1-1 1,1 1 0,0-1-1,0 0 1,1 0 0,-1 0-1,2-1 1,-3-7 0,3 6-427,-1 0 1,1 0-1,1-1 0,-1 1 1,2 0-1,-1 0 0,1 0 1,0-1-1,1 1 1,0 0-1,0 1 0,1-1 1,3-9-1,17-17-4836</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39.773"/>
    </inkml:context>
    <inkml:brush xml:id="br0">
      <inkml:brushProperty name="width" value="0.025" units="cm"/>
      <inkml:brushProperty name="height" value="0.025" units="cm"/>
    </inkml:brush>
  </inkml:definitions>
  <inkml:trace contextRef="#ctx0" brushRef="#br0">1 377 13677,'0'0'7132,"10"-1"-4505,-5 0-2401,0 1 0,0-1 0,-1 0 0,1 0 1,0-1-1,-1 1 0,1-1 0,-1 0 1,0 0-1,1 0 0,-1-1 0,0 0 1,0 1-1,-1-1 0,1-1 0,-1 1 1,1 0-1,-1-1 0,0 0 0,3-5 1,-1 0-115,-1 0 0,0-1 0,0 0 1,-1 1-1,0-1 0,0 0 0,-2 0 0,2-18 1,-2 26-107,-1 0 0,0 0 0,0 0 0,0 0-1,0 0 1,0 0 0,0 0 0,0 0 0,-1 0 0,1 0 0,-1 0 0,1 0 0,-1 0 0,0 0 0,0 0 0,0 0 0,0 0 0,0 1 0,-1-1 0,1 0 0,0 1 0,-1-1 0,1 1 0,-1-1 0,1 1 0,-1 0 0,0 0 0,0 0 0,1 0 0,-1 0 0,0 0 0,0 0 0,0 0 0,0 1 0,0-1 0,0 1 0,0 0 0,0-1 0,-1 1 0,1 0-1,0 0 1,0 1 0,0-1 0,0 0 0,0 1 0,0-1 0,0 1 0,-2 0 0,0 1-15,1-1 0,0 1-1,0-1 1,0 1 0,0 0 0,0 0 0,0 0-1,0 1 1,1-1 0,-1 1 0,1-1-1,-1 1 1,1 0 0,0 0 0,0 0-1,1 0 1,-1 1 0,0-1 0,1 0-1,0 1 1,0-1 0,0 0 0,0 1-1,1 0 1,-1-1 0,1 1 0,0-1-1,0 1 1,1 5 0,-1-2 1,0 0 1,0 0 0,1-1-1,0 1 1,0 0 0,1-1-1,0 1 1,0-1 0,1 1-1,-1-1 1,1 0 0,1 0-1,-1 0 1,1-1 0,5 7-1,-5-8 11,0-1 0,0 0 0,0 0 0,0 0-1,0-1 1,1 1 0,-1-1 0,1 0 0,0 0 0,0-1-1,-1 1 1,1-1 0,0 0 0,0-1 0,0 1 0,0-1-1,6 0 1,-3-1 12,-1-1-1,1 1 1,-1-1-1,1-1 1,-1 1 0,0-1-1,0 0 1,-1-1-1,1 0 1,8-6-1,2-3 21,-1-1 0,-1-1 0,0 0 0,-1-1 0,-1-1 0,0 0 0,11-22 0,-9-2-26,-7 21-34,-3 44 9,-4-15 98,0-1 0,0 1 0,1 0 0,0-1 0,5 16-1,-6-23-66,-1 0-1,1 1 0,-1-1 0,1 0 1,0 0-1,-1 1 0,1-1 0,0 0 1,0 0-1,0 0 0,0 0 0,0 0 1,0 0-1,0 0 0,0-1 0,0 1 0,0 0 1,1-1-1,-1 1 0,0 0 0,0-1 1,1 0-1,-1 1 0,0-1 0,1 0 1,-1 1-1,0-1 0,1 0 0,-1 0 1,1 0-1,-1 0 0,0 0 0,1-1 0,-1 1 1,0 0-1,1-1 0,-1 1 0,0-1 1,1 1-1,-1-1 0,0 0 0,0 1 1,0-1-1,0 0 0,0 0 0,0 0 1,2-1-1,10-10 69,-2 1 1,1-2 0,-1 1-1,-1-1 1,17-29 0,-20 29-124,1 0 1,1 0 0,1 1-1,-1 0 1,2 1-1,0 0 1,21-17 0,-31 28 31,0-1 1,0 1 0,0-1 0,0 1 0,0-1-1,0 1 1,0 0 0,0 0 0,0-1 0,0 1-1,0 0 1,0 0 0,1 0 0,-1 0-1,0 0 1,0 1 0,0-1 0,0 0 0,0 0-1,0 1 1,0-1 0,0 0 0,0 1 0,0-1-1,0 1 1,0-1 0,0 1 0,0 0 0,-1-1-1,1 1 1,0 0 0,0 0 0,-1 0-1,1-1 1,0 1 0,-1 0 0,1 0 0,-1 0-1,1 0 1,-1 0 0,1 0 0,-1 0 0,0 0-1,0 0 1,1 0 0,-1 2 0,4 11 193,0 1 1,3 28-1,-2-14 101,-5-27-277,1-1 1,-1 0 0,0 0-1,0 1 1,1-1 0,-1 0-1,1 0 1,-1 0 0,1 0-1,-1 0 1,1 0 0,0 0-1,-1 0 1,1 0 0,0 0-1,0 0 1,0 0-1,0 0 1,0 0 0,0-1-1,0 1 1,0 0 0,0-1-1,2 2 1,-2-3 10,1 1 1,-1 0-1,0-1 1,1 1-1,-1 0 1,0-1-1,0 0 1,1 1-1,-1-1 0,0 0 1,0 1-1,0-1 1,0 0-1,0 0 1,0 0-1,0 0 1,0 0-1,1-2 0,6-9 142,0-1-1,0 0 0,5-15 0,-9 20-139,2-4-129,22-43-1511,-27 53 1472,1 0 0,-1 0 0,0 0 0,1 0 0,-1 0 0,1 0 0,0 0 0,0 1 0,-1-1 0,1 1 0,0-1 0,0 1 0,1 0 0,-1 0 0,0-1 0,0 1 0,1 1 0,-1-1 0,3 0 0,-4 1-171,-1 0 1,1 0-1,-1 0 1,1 0-1,-1 0 1,1 0-1,-1 0 1,1 0-1,-1 1 1,0-1-1,1 0 0,-1 0 1,1 0-1,-1 1 1,0-1-1,1 0 1,-1 1-1,1-1 1,-1 0-1,0 1 0,1-1 1,-1 1-1,0-1 1,0 0-1,1 1 1,-1-1-1,0 1 1,0-1-1,0 1 1,0-1-1,0 1 0,1-1 1,-1 1-1,0-1 1,0 2-1,0-1-464,3 16-13014</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40.379"/>
    </inkml:context>
    <inkml:brush xml:id="br0">
      <inkml:brushProperty name="width" value="0.025" units="cm"/>
      <inkml:brushProperty name="height" value="0.025" units="cm"/>
    </inkml:brush>
  </inkml:definitions>
  <inkml:trace contextRef="#ctx0" brushRef="#br0">109 58 10954,'0'0'14313,"-10"2"-13438,6-2-775,-1 1 1,1 0-1,0-1 0,0 2 1,-1-1-1,1 0 0,0 1 1,0 0-1,1 0 0,-1 0 1,0 0-1,1 1 0,-1 0 1,1-1-1,0 1 0,-1 0 1,2 1-1,-1-1 0,0 0 1,1 1-1,-1 0 0,1-1 1,0 1-1,0 0 0,1 0 1,-1 0-1,1 1 0,-1 4 0,-1 0 22,1 0 0,1 1-1,0-1 1,0 1-1,1-1 1,2 17-1,-2-24-112,0-1 0,0 1 0,0-1 0,1 1 0,-1-1 0,0 1 0,1-1 0,-1 1 0,1-1 0,0 0 0,0 1-1,-1-1 1,1 0 0,0 0 0,0 1 0,0-1 0,0 0 0,0 0 0,0 0 0,1 0 0,-1 0 0,0 0 0,0 0 0,1-1 0,-1 1-1,1 0 1,-1-1 0,0 1 0,1-1 0,-1 0 0,1 1 0,-1-1 0,1 0 0,0 0 0,-1 0 0,1 0 0,-1 0 0,1 0 0,-1 0-1,1-1 1,-1 1 0,1 0 0,-1-1 0,1 1 0,-1-1 0,0 0 0,1 0 0,-1 1 0,2-3 0,4-1 58,-1 0 0,0 0-1,0-1 1,-1 0 0,1 0 0,-1 0 0,0-1 0,-1 1 0,1-1 0,-1-1 0,0 1-1,-1 0 1,6-14 0,-4 8 21,0-1 0,-1 0 0,0 1-1,-1-1 1,-1 0 0,0-1 0,0-12 0,-2 24-72,1 0 1,-1 1 0,0-1 0,0 1 0,0-1 0,0 0 0,0 1 0,-1-1 0,1 0 0,0 1 0,-1-1-1,1 1 1,-1-1 0,0 1 0,1-1 0,-1 1 0,0-1 0,0 1 0,0 0 0,0-1 0,0 1-1,0 0 1,0 0 0,0 0 0,-1 0 0,1 0 0,0 0 0,-1 0 0,1 0 0,-1 1 0,1-1-1,-1 0 1,1 1 0,-1-1 0,1 1 0,-1 0 0,0-1 0,1 1 0,-1 0 0,0 0 0,1 0-1,-1 0 1,1 0 0,-3 1 0,1 0-55,0 0-1,-1 0 1,1 0-1,0 0 1,0 1-1,0-1 1,0 1 0,0 0-1,1 0 1,-1 0-1,1 0 1,-1 0-1,1 0 1,-1 1-1,1 0 1,0-1-1,0 1 1,1 0 0,-1 0-1,0 0 1,-1 5-1,1-3-308,1 1 0,0-1-1,0 1 1,1-1-1,-1 1 1,1-1 0,0 1-1,0-1 1,3 10 0,-3-12-216,1-1 0,0 1 1,-1-1-1,1 0 1,0 0-1,0 0 0,1 1 1,-1-1-1,0 0 0,1-1 1,0 1-1,-1 0 0,1 0 1,0-1-1,2 3 0,14 5-9350</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41.409"/>
    </inkml:context>
    <inkml:brush xml:id="br0">
      <inkml:brushProperty name="width" value="0.025" units="cm"/>
      <inkml:brushProperty name="height" value="0.025" units="cm"/>
    </inkml:brush>
  </inkml:definitions>
  <inkml:trace contextRef="#ctx0" brushRef="#br0">86 204 9769,'4'-9'3321,"-1"0"-2879,2-3 1271,0-1 0,-1 0 0,0-1 0,-1 1 0,-1 0 0,0-1 0,0-23 0,-2 37-1667,0-1-1,0 0 0,0 1 0,0-1 1,-1 1-1,1-1 0,0 1 0,-1-1 0,1 1 1,0-1-1,-1 1 0,1-1 0,-1 1 0,1-1 1,-1 1-1,1 0 0,-1-1 0,1 1 0,-1 0 1,1-1-1,-1 1 0,1 0 0,-1 0 1,1 0-1,-1-1 0,0 1 0,1 0 0,-1 0 1,1 0-1,-1 0 0,0 0 0,1 0 0,-1 0 1,0 0-1,1 0 0,-1 1 0,1-1 1,-1 0-1,1 0 0,-1 0 0,0 1 0,1-1 1,-1 0-1,1 1 0,-1-1 0,1 0 0,-1 1 1,1-1-1,0 1 0,-1-1 0,0 1 1,-26 21 181,18-8-230,1 0 1,0 1-1,0 0 0,2 0 1,0 1-1,0 0 0,2 0 1,0 0-1,1 1 0,0 0 1,0 29-1,3-46 0,0 0 0,0 1 1,0-1-1,0 0 0,0 1 0,0-1 1,0 0-1,0 1 0,0-1 0,1 0 1,-1 1-1,0-1 0,0 0 0,0 1 1,0-1-1,0 0 0,1 0 0,-1 1 1,0-1-1,0 0 0,0 0 0,1 1 1,-1-1-1,0 0 0,1 0 1,-1 1-1,0-1 0,0 0 0,1 0 1,-1 0-1,0 0 0,1 0 0,-1 0 1,0 1-1,1-1 0,-1 0 0,0 0 1,1 0-1,-1 0 0,0 0 0,1 0 1,20-7 3,14-16-21,-30 19-42,1 0 0,0 0 0,0 0 0,0 1 0,1 0 0,-1 0 0,1 0 0,0 1 0,0 0 0,-1 1 0,1 0 0,0 0 1,14-1-1,-17 3 32,0 0 0,0-1 0,1 1 1,-1 1-1,0-1 0,0 1 1,0-1-1,0 1 0,-1 0 1,1 1-1,-1-1 0,1 1 1,-1-1-1,0 1 0,1 0 1,-1 0-1,-1 0 0,1 1 1,0-1-1,-1 1 0,0 0 1,0-1-1,3 9 0,1 3 163,0 1-1,-2 1 1,0-1-1,0 1 1,-2 0-1,0-1 1,-1 1-1,0 0 1,-2 0-1,0 0 1,-1 0-1,0 0 1,-2-1-1,0 1 1,-1-1 0,-12 29-1,15-41 23,0-1-1,0 1 1,-1-1-1,1 0 1,-1 0-1,1 0 1,-1-1-1,-6 6 1,8-8-137,0 1 0,0-1 0,0 1 0,0-1 0,1 0 0,-1 0-1,0 1 1,0-1 0,0 0 0,0 0 0,0 0 0,0 0 0,0 0 0,0 0 0,0 0 0,0 0 0,0 0 0,0 0 0,0-1 0,0 1 0,1 0-1,-1-1 1,0 1 0,0 0 0,0-1 0,0 1 0,1-1 0,-1 0 0,0 1 0,0-1 0,1 0 0,-1 1 0,0-1 0,1 0 0,-1 0 0,1 1-1,-1-1 1,1 0 0,0 0 0,-1 0 0,1 0 0,-1-1 0,-5-13-28,1 1 0,0-2 0,1 1 0,0 0 0,1-1 0,-1-27-1,4-99-644,1 124 610,1 0 0,1 0 0,1 0 0,0 0 0,9-22 0,-11 32-8,1 1 0,1 0-1,-1 0 1,1 0 0,0 0 0,1 0 0,0 1 0,0 0-1,0 0 1,0 0 0,1 1 0,0 0 0,0 0 0,12-7-1,-17 11 35,0 0 0,1 0 0,-1 1 0,0-1 0,1 0 0,-1 1 0,1-1 0,-1 1 0,0-1 0,1 1 0,-1 0 0,1 0 0,-1 0 0,1 0 0,-1 0 0,1 0 0,-1 0 0,1 0 0,-1 0 0,1 1 0,-1-1 0,1 0 0,-1 1 0,0 0 0,1-1 0,-1 1 0,0 0 0,1-1-1,-1 1 1,0 0 0,0 0 0,0 0 0,0 0 0,0 0 0,0 1 0,1 0 0,2 5 34,-1 0 0,-1 0 0,1 0 0,-1 0 0,0 0-1,0 10 1,5 12 185,-3-26 318,1-13-315,1-16-22,-5 12-44,-1 0 1,0 0-1,-1 0 0,0 0 0,-5-18 1,5 27-99,0 0 1,0 0-1,-1 1 1,0-1-1,0 1 1,0-1-1,0 1 1,-1 0 0,0 0-1,0 0 1,0 0-1,0 0 1,-1 0-1,1 1 1,-1 0-1,0 0 1,0 0-1,-8-4 1,5 7-23,10 10 1,12 10-192,-8-16-363,-1 0 0,1-1-1,-1 0 1,1 0 0,0 0-1,0-1 1,1 0 0,-1-1-1,12 2 1,-10-2-1380,-1-1 0,0 0 0,0 0 0,16-3 0,-2-5-5183</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41.909"/>
    </inkml:context>
    <inkml:brush xml:id="br0">
      <inkml:brushProperty name="width" value="0.025" units="cm"/>
      <inkml:brushProperty name="height" value="0.025" units="cm"/>
    </inkml:brush>
  </inkml:definitions>
  <inkml:trace contextRef="#ctx0" brushRef="#br0">63 83 10474,'0'0'16351,"-8"-5"-15577,6 4-752,0 0-1,0-1 1,-1 1-1,1 0 0,0 0 1,0 0-1,-1 0 1,1 1-1,-1-1 1,1 1-1,0-1 0,-1 1 1,-2 0-1,4 1-13,-1 0 1,1 0-1,0 0 0,-1 0 1,1 0-1,0 1 0,0-1 0,0 0 1,0 1-1,0-1 0,0 1 0,0-1 1,1 1-1,-1-1 0,0 1 1,1 0-1,-1-1 0,1 1 0,0 0 1,0-1-1,-1 1 0,1 0 1,0-1-1,0 1 0,1 0 0,-1 2 1,0 1 31,-1 8 130,0 1 0,1-1 0,1 1 0,3 20 0,-3-33-138,-1 1-1,0 0 0,1 0 1,0 0-1,-1 0 0,1-1 1,0 1-1,0 0 0,0-1 1,0 1-1,0-1 0,1 1 0,-1-1 1,0 1-1,1-1 0,-1 0 1,3 2-1,-3-3-6,1 1 0,0-1 0,0 1 1,0-1-1,0 0 0,0 0 0,-1 0 0,1 0 0,0 0 0,0 0 0,0-1 1,0 1-1,0 0 0,0-1 0,-1 0 0,1 1 0,0-1 0,-1 0 0,1 0 1,0 0-1,1-2 0,3-1 52,0 0-1,0-1 1,-1 0 0,0 0 0,0 0 0,0-1-1,0 1 1,-1-1 0,0 0 0,-1-1 0,1 1-1,-1-1 1,0 1 0,3-11 0,-2 0-33,0 1 1,-1-1 0,0 1-1,-1-1 1,-1-19 0,-3 25-88,-4 17-318,-2 20-394,8-12-60,1 48-2595,9-36-1920,-9-25 4796,0 0 0,0 0-1,-1 0 1,1 0-1,0 0 1,0-1-1,0 1 1,0 0-1,0-1 1,0 1 0,1-1-1,-1 1 1,0-1-1,0 1 1,0-1-1,0 0 1,1 1 0,1-1-1,8 0-8289</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42.335"/>
    </inkml:context>
    <inkml:brush xml:id="br0">
      <inkml:brushProperty name="width" value="0.025" units="cm"/>
      <inkml:brushProperty name="height" value="0.025" units="cm"/>
    </inkml:brush>
  </inkml:definitions>
  <inkml:trace contextRef="#ctx0" brushRef="#br0">18 47 18802,'-3'9'1537,"-1"9"-911,0 0-1,1 0 0,1 1 1,1-1-1,0 1 1,2-1-1,0 1 0,6 31 1,4-3-102,1-1 0,27 62 1,-25-63-605,0 0 985,-14-45-896,0 0 1,0 0-1,0 0 0,0 0 0,0 0 0,0 0 1,0-1-1,0 1 0,0 0 0,0 0 0,0 0 0,0 0 1,0 0-1,0 0 0,0-1 0,0 1 0,0 0 1,0 0-1,0 0 0,0 0 0,0 0 0,0 0 1,0 0-1,0-1 0,0 1 0,0 0 0,0 0 1,0 0-1,1 0 0,-1 0 0,0 0 0,0 0 1,0 0-1,0 0 0,0-1 0,0 1 0,0 0 0,0 0 1,1 0-1,-1 0 0,0 0 0,0 0 0,0 0 1,0 0-1,0 0 0,0 0 0,1 0 0,-1 0 1,0 0-1,0 0 0,0 0 0,0 0 0,0 0 1,0 0-1,0 0 0,1 0 0,-1 0 0,0 0 1,0 0-1,0 0 0,0 0 0,0 1 0,1-36 493,-20-160-307,11 139-301,2 1 0,3-109 0,3 162 100,0 1 0,0-1 0,0 1 0,0-1 0,0 1 0,1 0 0,-1-1 0,0 1 0,1-1 0,0 1-1,-1 0 1,1-1 0,0 1 0,-1 0 0,1 0 0,0 0 0,0 0 0,0 0 0,0-1 0,0 2 0,0-1 0,0 0 0,1 0 0,-1 0 0,0 0 0,0 1 0,1-1 0,-1 1 0,0-1 0,1 1 0,-1-1 0,1 1 0,-1 0 0,0 0 0,1-1 0,-1 1 0,1 0 0,-1 0 0,1 1 0,-1-1 0,2 1 0,0-1-13,0 1 1,-1-1 0,1 1-1,0 0 1,-1 0 0,1 1-1,-1-1 1,0 0 0,1 1-1,-1 0 1,0-1 0,0 1-1,0 0 1,0 0 0,0 0-1,0 0 1,-1 1 0,1-1-1,-1 0 1,0 1-1,2 2 1,-2 1 51,0 1 0,0-1-1,-1 0 1,1 1 0,-2-1 0,1 0-1,-1 1 1,0-1 0,0 0-1,0 0 1,-1 0 0,0 0 0,0 0-1,-1 0 1,0 0 0,0-1 0,-4 7-1,3-5 120,-1 0 0,0 0 0,0-1-1,-1 0 1,0 0 0,0 0 0,0 0 0,0-1-1,-1 0 1,0 0 0,0-1 0,-12 5 0,19-8-228,-1-1 0,0 1 0,0-1 0,0 1 0,0-1 0,0 1 0,0-1 0,0 0 1,0 0-1,0 1 0,1-1 0,-1 0 0,0 0 0,0 0 0,0 0 0,0 0 0,0 0 1,0 0-1,0-1 0,0 1 0,0 0 0,0 0 0,0-1 0,0 1 0,0-1 1,0 1-1,0-1 0,1 1 0,-1-1 0,0 1 0,0-1 0,1 0 0,-1 0 0,0 1 1,1-1-1,-1 0 0,1 0 0,-1 0 0,1 1 0,-1-1 0,1 0 0,-1 0 0,1 0 1,0 0-1,0 0 0,-1 0 0,1 0 0,0 0 0,0 0 0,0 0 0,0 0 0,0 0 1,0 0-1,0 0 0,1 0 0,-1 0 0,0 0 0,1-1 0,1-6-1356,-1-1 1,1 1-1,1 0 0,0 0 0,6-12 0,9-12-5839</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42.989"/>
    </inkml:context>
    <inkml:brush xml:id="br0">
      <inkml:brushProperty name="width" value="0.025" units="cm"/>
      <inkml:brushProperty name="height" value="0.025" units="cm"/>
    </inkml:brush>
  </inkml:definitions>
  <inkml:trace contextRef="#ctx0" brushRef="#br0">25 25 19378,'0'0'7661,"-3"12"-6001,-5 24-856,2 1 0,2 0 0,1 1 0,3 56 0,1-90-800,0 0 0,0 0 0,0 0 0,1 0 0,-1 0 0,1 0 0,0-1 0,1 1 0,-1-1 0,0 1 0,1-1 0,0 0 0,0 0 0,6 5 0,-8-7-4,0 0-1,0 0 1,1 0 0,-1 0 0,0-1-1,1 1 1,-1 0 0,0-1 0,1 1-1,-1-1 1,1 1 0,-1-1-1,1 0 1,-1 0 0,1 0 0,-1 1-1,1-1 1,-1-1 0,1 1-1,-1 0 1,1 0 0,-1-1 0,1 1-1,-1 0 1,1-1 0,-1 0 0,1 1-1,-1-1 1,0 0 0,1 0-1,-1 0 1,0 1 0,0-1 0,0-1-1,0 1 1,0 0 0,0 0-1,0 0 1,0 0 0,0-1 0,0 1-1,0-2 1,4-9-215,0 0 0,-1 0 0,0 0 1,-1 0-1,-1 0 0,2-21 0,0-28-1329,-7 198 2622,3-137-1069,0 1 0,-1-1 0,1 1 0,0 0 0,0-1 0,0 1 0,0-1 0,0 1 0,0-1 0,0 1 0,0-1 0,0 1 0,0 0 0,0-1 0,1 1 0,-1-1 0,0 1 0,0-1 0,0 1 0,1-1 0,-1 1 0,0-1 0,1 1 0,-1-1 0,0 0 0,1 1 0,-1-1 0,0 1 0,1-1 0,-1 0 0,1 1 0,-1-1 0,1 0 0,-1 0 0,1 1 0,-1-1 0,1 0 0,-1 0 0,1 0 0,-1 0 0,1 0 0,-1 1 0,1-1 0,0 0 0,-1 0-1,1 0 1,-1 0 0,1-1 0,-1 1 0,1 0 0,-1 0 0,1 0 0,-1 0 0,1-1 0,-1 1 0,1 0 0,-1 0 0,1-1 0,-1 1 0,1 0 0,-1-1 0,1 1 0,-1 0 0,0-1 0,1 1 0,-1-1 0,0 1 0,1-1 0,27-32 471,68-178-758,-84 198-606,-7 24 530,-4 35 382,-1-37-30,0 3 43,4 67 340,-4-77-351,0 0-1,0 1 0,0-1 1,1 0-1,-1 0 0,1 1 1,-1-1-1,1 0 0,0 0 1,0 0-1,0 0 0,0 0 1,1 0-1,-1 0 1,0 0-1,1 0 0,-1 0 1,1-1-1,0 1 0,0-1 1,-1 1-1,1-1 0,0 0 1,0 0-1,0 0 1,0 0-1,5 2 0,-5-4-7,0 1 0,0 0 0,0 0 0,1-1 0,-1 0 0,0 1 0,0-1 0,0 0 0,0 0 0,0 0 0,0 0 0,0 0 0,0-1 0,0 1 0,-1-1 0,1 1 0,0-1 0,-1 1-1,1-1 1,-1 0 0,0 0 0,0 0 0,2-3 0,24-53 537,-23 47-529,-4 11-30,26-71-156,-25 64 125,1 1 0,-1-1 0,0 0 0,0 1 1,-1-1-1,0 0 0,0 1 0,0-1 0,-3-8 1,3 14 20,0 0-1,0 1 1,0-1 0,0 0 0,-1 1 0,1-1 0,0 1 0,-1-1 0,1 0 0,0 1 0,-1-1 0,1 1 0,-1-1 0,1 1 0,-1-1 0,1 1 0,-1-1 0,1 1 0,-1 0 0,1-1 0,-1 1 0,0 0 0,1-1 0,-1 1 0,0 0 0,1 0 0,-1 0 0,0-1 0,1 1 0,-1 0 0,0 0 0,1 0 0,-1 0 0,0 0-1,1 0 1,-1 0 0,0 1 0,1-1 0,-1 0 0,0 0 0,1 0 0,-1 1 0,1-1 0,-1 0 0,0 1 0,1-1 0,-1 1 0,0 0 0,-2 0-4,0 1 0,1 0-1,-1 0 1,1 0 0,-1 1 0,1-1 0,0 0 0,-4 6-1,2 2 95,0 0 0,0 0-1,1 0 1,0 0 0,0 1-1,1-1 1,1 1 0,0 0-1,0 0 1,1-1 0,1 1-1,3 21 1,-4-30-77,1-1-1,-1 1 1,1 0 0,0 0 0,0-1 0,0 1-1,0 0 1,0-1 0,1 1 0,-1-1-1,0 0 1,1 1 0,-1-1 0,1 0 0,-1 0-1,1 0 1,0 0 0,-1 0 0,1 0-1,0 0 1,0 0 0,-1-1 0,1 1-1,0-1 1,0 0 0,0 1 0,0-1 0,0 0-1,0 0 1,0 0 0,0 0 0,0 0-1,-1-1 1,1 1 0,0-1 0,0 1 0,3-2-1,1 0-175,1 0 1,-1-1-1,1 1 0,-1-1 0,0-1 0,0 1 1,0-1-1,-1 0 0,8-7 0,18-31-4532,-27 36 3325,-1 0 1,-1-1-1,1 1 0,-1-1 1,3-12-1,-2-20-6163</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43.332"/>
    </inkml:context>
    <inkml:brush xml:id="br0">
      <inkml:brushProperty name="width" value="0.025" units="cm"/>
      <inkml:brushProperty name="height" value="0.025" units="cm"/>
    </inkml:brush>
  </inkml:definitions>
  <inkml:trace contextRef="#ctx0" brushRef="#br0">50 1 20628,'0'0'10281,"-50"0"-9736,58 0-1826,-2 0-3460</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43.920"/>
    </inkml:context>
    <inkml:brush xml:id="br0">
      <inkml:brushProperty name="width" value="0.025" units="cm"/>
      <inkml:brushProperty name="height" value="0.025" units="cm"/>
    </inkml:brush>
  </inkml:definitions>
  <inkml:trace contextRef="#ctx0" brushRef="#br0">118 218 7815,'0'0'3732,"-1"-10"53,-4-34 357,5 43-3913,0-1-1,-1 1 0,1 0 0,-1-1 0,1 1 0,-1 0 0,0 0 0,0-1 0,1 1 1,-1 0-1,0 0 0,0 0 0,0 0 0,0 0 0,0 0 0,-1 0 0,1 1 1,0-1-1,0 0 0,0 0 0,-1 1 0,1-1 0,0 1 0,-1-1 0,1 1 0,0 0 1,-1 0-1,1-1 0,-1 1 0,1 0 0,-3 0 0,2 0-19,-1 1-1,0-1 0,1 0 1,-1 1-1,1 0 1,-1 0-1,0-1 1,1 1-1,-1 1 0,1-1 1,0 0-1,-1 1 1,-3 2-1,2 2-163,0 0 0,0 0 0,0 0 1,0 1-1,1-1 0,0 1 0,1 0 0,0 0 0,0 0 0,0 0 0,1 0 1,-1 0-1,2 1 0,-1-1 0,1 0 0,1 0 0,-1 1 0,2 7 0,-2-11-42,1 0-1,0 1 0,-1-1 0,1 0 1,1 0-1,-1 0 0,0 0 0,1 0 1,0 0-1,0 0 0,0-1 0,1 1 0,-1-1 1,1 1-1,-1-1 0,1 0 0,0 0 1,1 0-1,-1-1 0,0 1 0,1-1 1,0 1-1,-1-1 0,1 0 0,0-1 1,0 1-1,0-1 0,0 1 0,0-1 1,0-1-1,8 2 0,-5-3-23,0 1-1,0-1 1,0-1 0,0 0 0,0 0 0,0 0-1,0 0 1,-1-1 0,1 0 0,7-6-1,-7 5-97,1 0 1,-1 0-1,1 1 0,-1 0 0,1 0 0,0 1 0,9-2 0,-14 4 55,-1 0-1,1 0 1,-1 0 0,1 0-1,0 0 1,-1 1 0,1-1 0,-1 1-1,1-1 1,-1 1 0,1 0 0,-1 0-1,1 0 1,-1 1 0,0-1-1,0 0 1,0 1 0,0-1 0,0 1-1,3 3 1,-1-1 12,-1 1 1,1 0-1,-1 0 1,-1 0-1,1 0 0,0 1 1,-1-1-1,2 11 1,1 6 137,-1 0 1,-1 0-1,-1 41 1,-2-41 318,-1-1 0,-1 1-1,-6 23 1,7-36-157,-1-1 0,-1 0 0,0 0 0,0 0-1,-1 0 1,0 0 0,0-1 0,0 1 0,-1-1-1,-10 11 1,14-16-240,0-1 0,1 0 0,-1 0 0,0 0-1,0 0 1,0 0 0,0 0 0,0-1 0,0 1-1,0 0 1,0 0 0,0-1 0,0 1 0,-1-1 0,1 1-1,0-1 1,0 1 0,0-1 0,-1 0 0,1 1-1,0-1 1,-1 0 0,1 0 0,0 0 0,-1 0 0,1 0-1,0 0 1,0-1 0,-1 1 0,1 0 0,0-1-1,0 1 1,-1-1 0,1 1 0,0-1 0,0 1 0,0-1-1,0 0 1,0 0 0,0 0 0,0 1 0,0-1 0,0 0-1,0 0 1,0 0 0,1 0 0,-1 0 0,0-1-1,0-1 1,-4-6 3,1 0-1,1 0 1,0-1-1,0 1 1,-1-14-1,-1-9-92,1 0 0,2 0 0,1-1 0,1 1 0,2-1 0,1 1-1,2 0 1,1 0 0,2 0 0,1 1 0,1 0 0,1 0 0,2 1 0,1 1 0,32-48 0,-35 61 96,19-31-370,-29 44 314,1 1 0,-1-1 1,0 1-1,0-1 0,0 1 1,0-1-1,-1 1 0,1-1 1,-1 0-1,0 0 0,1 1 1,-1-1-1,0 0 0,-1 0 1,0-4-1,1 6 38,-1 1 1,0-1-1,0 0 1,1 0-1,-1 1 1,0-1-1,0 0 1,0 1-1,0-1 1,0 1-1,0-1 1,0 1-1,0-1 1,0 1-1,0 0 1,0 0-1,-1-1 1,1 1-1,0 0 1,0 0-1,0 0 1,0 0-1,0 0 1,0 1-1,0-1 1,0 0-1,-1 0 1,1 1-1,0-1 1,0 0-1,0 1 1,0-1 0,-1 2-1,-35 18-75,29-12 89,0 1-1,1 0 0,0 1 0,0 0 1,1 0-1,1 0 0,-1 0 0,2 1 1,0 0-1,0 0 0,1 0 1,0 1-1,0-1 0,2 1 0,-1 0 1,2-1-1,-1 1 0,3 13 0,-2-23-35,0 1 0,1 0-1,-1-1 1,1 1 0,0 0-1,0-1 1,0 1-1,0-1 1,0 0 0,0 1-1,1-1 1,-1 0 0,1 0-1,0 1 1,0-1-1,0-1 1,0 1 0,0 0-1,0 0 1,0-1 0,0 1-1,1-1 1,-1 0-1,1 0 1,-1 1 0,1-2-1,-1 1 1,1 0 0,0 0-1,-1-1 1,5 1-1,-1-1-382,-1 0-1,1 1 1,0-2-1,-1 1 0,1-1 1,-1 0-1,1 0 1,-1 0-1,0-1 0,1 0 1,-1 0-1,0 0 1,0-1-1,9-6 1,19-23-5314,-3-8-4463</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0.234"/>
    </inkml:context>
    <inkml:brush xml:id="br0">
      <inkml:brushProperty name="width" value="0.025" units="cm"/>
      <inkml:brushProperty name="height" value="0.025" units="cm"/>
    </inkml:brush>
  </inkml:definitions>
  <inkml:trace contextRef="#ctx0" brushRef="#br0">52 49 21044,'0'0'4201,"-8"4"-2578,4-2-1511,1 0 1,-1 1-1,1 0 1,0-1-1,-1 1 1,1 0-1,1 1 0,-1-1 1,0 0-1,1 1 1,-4 5-1,6-7-76,-1 0-1,0 0 1,1 0 0,-1 0 0,1 0-1,0 0 1,-1 0 0,1-1 0,0 1-1,0 0 1,0 0 0,1 0 0,-1 0-1,0 0 1,1 0 0,-1 0 0,1 0-1,0 0 1,-1-1 0,1 1 0,0 0-1,0 0 1,0-1 0,0 1-1,1-1 1,-1 1 0,0-1 0,1 1-1,-1-1 1,1 0 0,-1 0 0,1 0-1,-1 0 1,4 2 0,0 0-12,0 0 0,1-1 0,-1 1 0,1-1 1,0 0-1,0 0 0,0-1 0,0 0 0,0 0 0,0 0 0,0-1 0,0 0 1,1 0-1,-1 0 0,0-1 0,0 0 0,0 0 0,0-1 0,7-2 1,-8 2-10,-1 0 0,1 0 0,-1 0 0,0 0 0,0-1 0,0 0 0,0 0 0,0 0 0,-1 0 0,1-1 0,-1 1 0,0-1 0,0 0 1,0 0-1,0 0 0,-1 0 0,0-1 0,1 1 0,-2-1 0,1 1 0,0-1 0,-1 0 0,0 1 0,0-8 0,0 9-18,-1 0 0,1-1-1,-1 1 1,0 0 0,0-1-1,-1 1 1,1 0 0,-1-1-1,0 1 1,0 0 0,0 0-1,0-1 1,0 1 0,-1 0-1,1 0 1,-1 1 0,-3-6-1,3 7 2,0 0-1,0 0 0,0 0 0,1 0 1,-1 0-1,0 1 0,-1-1 1,1 1-1,0-1 0,0 1 0,0 0 1,0 0-1,0 0 0,0 0 1,0 0-1,0 0 0,0 1 0,-1-1 1,1 1-1,0-1 0,0 1 1,0 0-1,1 0 0,-1 0 0,0 0 1,0 0-1,0 0 0,1 0 1,-1 1-1,-1 1 0,-9 6 51,0 1 0,1 1 0,0-1 0,1 2 0,0-1 1,1 1-1,0 1 0,1 0 0,1 0 0,0 1 0,1-1 0,0 1 0,1 1 0,0-1 0,-3 22 0,8-34-78,0 0-1,0 0 1,0 0 0,0 0-1,1 0 1,-1 0-1,1 0 1,-1 0 0,1-1-1,0 1 1,-1 0 0,1 0-1,0 0 1,0-1 0,0 1-1,1 0 1,-1-1 0,0 1-1,1-1 1,-1 0 0,1 1-1,-1-1 1,1 0-1,-1 0 1,1 0 0,0 0-1,0 0 1,0 0 0,-1 0-1,1-1 1,0 1 0,0-1-1,0 1 1,0-1 0,0 0-1,0 0 1,3 0 0,4 1-1123,0-1 1,0 0 0,0-1-1,1 0 1,-1 0 0,17-5 0,16-12-7224</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44.674"/>
    </inkml:context>
    <inkml:brush xml:id="br0">
      <inkml:brushProperty name="width" value="0.025" units="cm"/>
      <inkml:brushProperty name="height" value="0.025" units="cm"/>
    </inkml:brush>
  </inkml:definitions>
  <inkml:trace contextRef="#ctx0" brushRef="#br0">49 125 18802,'0'0'2103,"-7"13"-90,0 2-1355,1 0 0,0 0 0,0 0 0,2 1-1,0 0 1,1 0 0,-3 31 0,6-36-421,0 1 0,1 0 0,1 0-1,-1 0 1,2-1 0,0 1 0,5 13-1,-7-23-238,0 1 0,0 0 1,0-1-1,1 0 0,-1 1 0,1-1 0,-1 0 0,1 0 0,0 0 0,0 0 0,0 0 0,0 0 0,0 0 0,1-1 0,-1 1 0,0-1 0,1 0 0,-1 1 1,1-1-1,0 0 0,-1-1 0,1 1 0,0 0 0,-1-1 0,1 1 0,0-1 0,0 0 0,-1 0 0,1 0 0,0 0 0,0-1 0,-1 1 0,1-1 0,0 1 1,-1-1-1,1 0 0,2-2 0,1 0-42,0 0 0,0 0 0,-1-1 0,1 0 0,-1 0 0,0-1 0,0 1 0,0-1 0,6-9 0,-7 8-165,0 1 0,0 0 0,1 1 0,0-1 0,0 1 0,0 0 0,0 0 0,1 0 0,-1 1 0,7-3 0,-11 6 207,0 0 1,-1 0-1,1 0 0,-1 0 1,1 0-1,0 0 0,-1 0 1,1 0-1,-1 0 0,1 1 0,0-1 1,-1 0-1,1 0 0,-1 1 1,1-1-1,-1 0 0,1 1 1,-1-1-1,1 1 0,-1-1 1,1 1-1,-1-1 0,0 0 0,1 1 1,-1 0-1,0-1 0,1 1 1,-1-1-1,0 1 0,0-1 1,0 1-1,1 0 0,-1-1 0,0 1 1,0-1-1,0 1 0,0 0 1,0-1-1,0 1 0,0-1 1,0 2-1,1 40 677,-1-22-217,4-15 546,1-13-346,2-12 35,4-33-1038,4-67 1,-15 121 342,0 11-25,0-1 0,1 0 0,0 0 0,4 12 0,-5-21 36,0-1 0,0 0 0,1 1 0,-1-1 0,0 1 0,1-1 0,-1 0 0,1 1 0,-1-1 0,1 0 0,0 0 0,0 1 0,0-1 0,-1 0 0,1 0 0,0 0 0,0 0 0,0 0 0,1 0 0,-1 0 0,0 0 0,0-1 0,0 1 0,1 0 0,-1-1 0,0 1 0,1-1 0,-1 1 0,0-1 0,1 0 0,-1 1 0,1-1 0,-1 0 0,1 0 0,-1 0 0,1 0 1,-1 0-1,0-1 0,1 1 0,-1 0 0,1-1 0,-1 1 0,0-1 0,1 1 0,1-2 0,1-1 48,0 0 1,-1 0 0,1 0-1,-1-1 1,0 1 0,0-1-1,0 0 1,0 0 0,0 0-1,-1 0 1,0 0 0,3-7-1,19-57 48,-20 54-170,-1 0 0,0-1-1,0 0 1,-1-17 0,-18 89-650,15-54 718,-1 8 61,1-1 0,0 1 1,0 0-1,1 0 1,1 0-1,2 17 1,-2-27-54,-1 0 1,0 0 0,1 0 0,0 0 0,-1 0 0,1 0 0,0 0 0,-1-1 0,1 1 0,0 0 0,0 0 0,0-1 0,-1 1-1,1-1 1,0 1 0,0-1 0,0 1 0,0-1 0,0 1 0,0-1 0,0 0 0,0 0 0,0 0 0,0 1 0,0-1 0,1 0-1,-1 0 1,0 0 0,0 0 0,0-1 0,0 1 0,0 0 0,0 0 0,0-1 0,0 1 0,0 0 0,0-1 0,0 1-1,0-1 1,0 0 0,0 1 0,-1-1 0,1 0 0,1-1 0,4-1 61,0-1-1,-1 0 1,1-1-1,-1 0 1,7-8-1,2-5-62,-1-1-1,-1 0 1,13-28 0,-21 38-17,0 0-1,-1-1 1,0 1 0,0-1 0,-1 0 0,0 0 0,-1 0 0,0 0 0,-1-19 0,-1 29 3,1-1 0,0 0 1,0 1-1,-1-1 0,1 1 0,0-1 0,-1 1 1,1-1-1,-1 1 0,1-1 0,-1 1 0,1-1 1,-1 1-1,1 0 0,-1-1 0,1 1 0,-1 0 0,1-1 1,-1 1-1,0 0 0,1 0 0,-1-1 0,1 1 1,-1 0-1,0 0 0,1 0 0,-1 0 0,0 0 1,1 0-1,-1 0 0,0 0 0,1 0 0,-1 0 0,0 0 1,1 1-1,-1-1 0,1 0 0,-1 0 0,0 1 1,1-1-1,-1 0 0,1 1 0,-1-1 0,1 0 1,-1 1-1,1-1 0,-1 1 0,1-1 0,-1 1 0,1-1 1,0 1-1,-1-1 0,1 1 0,0 0 0,-1 0 1,-5 11 41,1-1 1,0 1-1,1 0 1,0 0 0,1 1-1,0-1 1,1 1-1,1-1 1,0 1 0,0 0-1,1 0 1,3 21-1,-3-32-160,1-1-1,-1 1 0,0 0 0,1 0 0,-1-1 1,1 1-1,0 0 0,0-1 0,-1 1 1,1-1-1,0 1 0,0-1 0,0 1 0,1-1 1,-1 0-1,0 0 0,0 1 0,1-1 1,-1 0-1,1 0 0,-1 0 0,1 0 0,-1-1 1,1 1-1,0 0 0,-1-1 0,1 1 0,0-1 1,0 1-1,-1-1 0,1 0 0,0 0 1,0 0-1,-1 0 0,1 0 0,0 0 0,3-1 1,-2 0-301,1 1 0,-1-1 1,0 0-1,1-1 1,-1 1-1,0 0 1,0-1-1,0 0 0,0 0 1,0 0-1,0 0 1,-1 0-1,1-1 1,-1 1-1,1-1 0,-1 1 1,0-1-1,3-5 1,4-13-7629</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45.019"/>
    </inkml:context>
    <inkml:brush xml:id="br0">
      <inkml:brushProperty name="width" value="0.025" units="cm"/>
      <inkml:brushProperty name="height" value="0.025" units="cm"/>
    </inkml:brush>
  </inkml:definitions>
  <inkml:trace contextRef="#ctx0" brushRef="#br0">0 1 18738,'0'0'11531,"72"11"-17777,-47-9-64,-2-2-3459</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45.409"/>
    </inkml:context>
    <inkml:brush xml:id="br0">
      <inkml:brushProperty name="width" value="0.025" units="cm"/>
      <inkml:brushProperty name="height" value="0.025" units="cm"/>
    </inkml:brush>
  </inkml:definitions>
  <inkml:trace contextRef="#ctx0" brushRef="#br0">36 0 15631,'0'0'6705,"-4"10"-4863,-21 82 1684,23-83-3187,0 1 0,1 0-1,0-1 1,1 1 0,0 0-1,0 0 1,1-1-1,0 1 1,3 10 0,-3-18-343,0 0 0,0-1 0,-1 1 1,1-1-1,0 0 0,0 1 0,0-1 1,0 0-1,1 1 0,-1-1 0,0 0 0,0 0 1,1 0-1,-1 0 0,1 0 0,-1 0 1,1 0-1,-1-1 0,1 1 0,-1-1 0,1 1 1,0-1-1,-1 1 0,1-1 0,0 0 1,-1 0-1,1 0 0,0 0 0,2 0 0,7-2-439,0 1 0,0-1-1,19-7 1,12-1-1418,-41 10 1881,0 0 0,0 0 0,0 0 0,0 0 0,-1 0 0,1 1 0,0-1 0,0 0 0,0 0 0,0 1 0,-1-1 0,1 1 0,0-1 0,0 1 0,-1-1 0,1 1 0,0-1 0,-1 1-1,1 0 1,0-1 0,-1 1 0,1 0 0,-1 0 0,1-1 0,-1 1 0,0 0 0,1 0 0,-1 0 0,1 1 0,1 34 1498,-4-27-1241,1 0 0,-1 0 0,-1 0 1,1 0-1,-8 14 0,4-13-21,0 0 0,-1-1 0,0 0 0,-16 16 0,21-22-252,-1-1 0,0 0 1,1 0-1,-1 0 0,0 0 0,0 0 0,0-1 0,-1 1 0,1-1 0,0 0 0,0 0 0,-1 0 1,1 0-1,-1-1 0,1 1 0,0-1 0,-1 0 0,1 0 0,-1 0 0,-5-2 0,7 2-204,0-1-1,1 0 1,-1 0-1,1 0 0,0-1 1,-1 1-1,1 0 1,0 0-1,-1-1 0,1 1 1,0-1-1,0 1 1,0-1-1,0 1 0,1-1 1,-1 0-1,0 1 1,1-1-1,-1 0 0,1 0 1,-1 1-1,1-1 1,0 0-1,0 0 0,0-2 1,1-49-9495,5 15-453</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45.735"/>
    </inkml:context>
    <inkml:brush xml:id="br0">
      <inkml:brushProperty name="width" value="0.025" units="cm"/>
      <inkml:brushProperty name="height" value="0.025" units="cm"/>
    </inkml:brush>
  </inkml:definitions>
  <inkml:trace contextRef="#ctx0" brushRef="#br0">19 85 15246,'0'0'16555,"16"0"-15642,-18 1-1011,0-1 0,0 1 0,0 0 0,1 0 0,-1 0 0,0 0 0,1 1 0,-1-1 0,1 0 0,-1 1 0,1-1-1,0 1 1,0-1 0,-1 1 0,1 0 0,0-1 0,0 1 0,1 0 0,-1 0 0,0 0 0,0 0 0,1 0 0,0 0 0,-1 0 0,1 0 0,0 2 0,-1 1 133,0-1 0,0 1 0,0 0 0,1 0 0,0-1 0,0 1 0,0 0 0,1 0 0,0 0 0,0-1 1,2 8-1,-2-10-29,1-1 1,-1 1 0,0-1-1,1 0 1,-1 0 0,1 1 0,0-1-1,-1 0 1,1-1 0,0 1-1,-1 0 1,1 0 0,0-1 0,0 1-1,0-1 1,0 1 0,0-1-1,0 0 1,-1 0 0,1 0 0,0 0-1,0 0 1,0 0 0,0-1-1,2 0 1,3 0 13,1 0 0,-1-1 0,0 0-1,0 0 1,11-5 0,3-7 28,0 0-1,0-1 0,-1-1 1,-1-1-1,-1-1 1,0-1-1,-2 0 1,26-38-1,-49 69 148,0 0 0,1 0 0,0 1 0,1-1-1,1 1 1,0 1 0,-3 17 0,7-31-195,0 1 0,1-1 0,-1 1 0,0-1 0,0 1 0,1-1 0,-1 1 0,0-1 0,1 1 0,-1-1 0,0 0 0,1 1 0,-1-1 0,0 0 0,1 1 0,-1-1 0,1 0 0,-1 1 0,1-1 0,-1 0 0,1 0 0,-1 0 0,1 1 0,-1-1 0,1 0 0,-1 0 0,1 0 0,-1 0 0,1 0 0,-1 0 0,1 0 0,-1 0 0,1 0 0,0 0 0,-1 0 0,1 0 0,-1-1 0,1 1 0,-1 0 0,1 0 0,-1-1 0,0 1 0,1 0 0,-1 0 0,1-1 0,-1 1 0,1-1 0,26-14 0,11-22-98,-33 30 29,1 0 1,0 0-1,1 1 0,-1 0 0,1 0 0,1 0 0,-1 1 0,1 0 1,0 1-1,0-1 0,0 2 0,12-5 0,-19 8-17,0 0 0,-1 1 0,1-1-1,0 0 1,0 0 0,0 0 0,0 1 0,0-1 0,0 1-1,-1-1 1,1 1 0,0-1 0,0 1 0,0-1-1,-1 1 1,1-1 0,0 1 0,-1 0 0,1 0 0,-1-1-1,1 1 1,-1 0 0,1 0 0,-1-1 0,1 1 0,-1 0-1,0 0 1,0 0 0,1 0 0,-1 0 0,0 0 0,0 0-1,0 1 1,3 33-7531,-3-34 7055,0 13-7067</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48.865"/>
    </inkml:context>
    <inkml:brush xml:id="br0">
      <inkml:brushProperty name="width" value="0.025" units="cm"/>
      <inkml:brushProperty name="height" value="0.025" units="cm"/>
    </inkml:brush>
  </inkml:definitions>
  <inkml:trace contextRef="#ctx0" brushRef="#br0">15 119 12300,'-14'-22'7769,"15"29"-3417,19 40-2267,-15-34-2369,3 7 370,14 33 61,-20-50-100,-1 0 0,1-1 0,-1 1 0,1 0 0,0-1 0,0 1 0,0-1 0,0 0 0,0 1 0,1-1 0,-1 0 1,1 0-1,2 1 0,-3-2-6,-1-1 1,0 0 0,0 0-1,0 0 1,0 0-1,0 0 1,0 0 0,0 0-1,0 0 1,0 0 0,0-1-1,0 1 1,0 0 0,0-1-1,0 1 1,0 0 0,0-1-1,0 1 1,0-1-1,0 0 1,0 1 0,0-1-1,0 0 1,-1 0 0,1 1-1,0-1 1,-1 0 0,1 0-1,0 0 1,-1 0 0,1 0-1,-1 0 1,1-2-1,15-40 821,-14 35-742,8-30 116,8-68 0,-11 61 770,-7 45-998,0 0-1,0-1 1,0 1-1,0 0 1,1 0-1,-1 0 1,0 0-1,0 0 1,0 0-1,1 0 1,-1 0-1,0 0 1,0 0 0,0 0-1,0 0 1,1 0-1,-1 0 1,0 0-1,0 0 1,0 0-1,1 0 1,-1 0-1,0 1 1,0-1-1,0 0 1,0 0-1,1 0 1,-1 0-1,0 0 1,0 0-1,0 1 1,0-1-1,0 0 1,0 0-1,1 0 1,-1 0-1,0 0 1,0 1-1,0-1 1,0 0-1,0 0 1,0 0-1,0 1 1,0-1-1,0 0 1,0 0-1,0 0 1,0 0-1,0 1 1,0-1 0,0 0-1,0 0 1,0 1-1,15 46 155,-11-33-101,0 1 0,1-1 0,0-1 0,1 1 0,12 19 1,-17-32-56,-1-1 0,0 1 1,1 0-1,-1-1 1,1 1-1,-1 0 0,1-1 1,-1 1-1,1 0 1,-1-1-1,1 1 1,0-1-1,-1 1 0,1-1 1,0 1-1,-1-1 1,1 0-1,0 1 0,0-1 1,-1 0-1,1 0 1,0 1-1,0-1 1,0 0-1,0 0 0,-1 0 1,1 0-1,0 0 1,0 0-1,0 0 0,-1 0 1,1-1-1,0 1 1,0 0-1,0 0 1,-1-1-1,1 1 0,0 0 1,0-1-1,-1 1 1,1-1-1,0 1 0,-1-1 1,1 1-1,-1-1 1,1 1-1,-1-1 0,1 0 1,-1 1-1,1-1 1,-1 0-1,1 1 1,-1-1-1,0 0 0,1 0 1,-1 1-1,0-1 1,0 0-1,1-1 0,18-56 431,-17 50-415,5-29-22,-6 29 0,0 0 0,1 0 0,0 0 0,0 0 0,5-10 0,-7 18 0,0 0 0,0-1 0,0 1 0,0 0 0,1 0 0,-1 0 0,0-1 0,0 1 0,1 0 0,-1 0 0,0 0 0,0 0 0,0-1 0,1 1 0,-1 0 0,0 0 0,1 0 0,-1 0 0,0 0 0,0 0 0,1 0 0,-1 0 0,0 0 0,0 0 0,1 0 0,-1 0 0,0 0 0,1 0 0,-1 0 0,0 0 0,0 0 0,1 0 0,-1 0 0,0 1 0,0-1 0,1 0 0,-1 0 0,0 0 0,0 0 0,1 0 0,-1 1 0,0-1 0,0 0 0,0 0 0,0 1 0,1-1 0,-1 0 0,0 0 0,0 0 0,0 1 0,0-1 0,9 14 0,17 57-1323,-22-55 672,1-1-1,1 1 1,0-1-1,1 0 1,15 23-1,-22-38 534,0 0 0,0 1 0,1-1 0,-1 0 0,0 0 0,0 1 0,0-1 0,0 0 0,0 0 0,0 0 0,1 1 0,-1-1 0,0 0 0,0 0 0,0 0-1,1 1 1,-1-1 0,0 0 0,0 0 0,1 0 0,-1 0 0,0 0 0,0 0 0,1 0 0,-1 1 0,0-1 0,0 0 0,1 0 0,-1 0 0,0 0 0,0 0 0,1 0 0,-1 0 0,0 0-1,0 0 1,1-1 0,-1 1 0,0 0 0,1 0 0,2-11-4913,-1-10-1348</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49.711"/>
    </inkml:context>
    <inkml:brush xml:id="br0">
      <inkml:brushProperty name="width" value="0.025" units="cm"/>
      <inkml:brushProperty name="height" value="0.025" units="cm"/>
    </inkml:brush>
  </inkml:definitions>
  <inkml:trace contextRef="#ctx0" brushRef="#br0">15 351 12524,'0'0'16010,"8"-2"-14676,-5 1-1271,1 0-1,-1 0 1,1 0-1,-1 0 1,0 0-1,0-1 0,0 1 1,0-1-1,0 0 1,0 0-1,0 0 1,0 0-1,-1 0 1,1-1-1,-1 1 1,1-1-1,-1 0 1,0 0-1,0 0 0,-1 0 1,1 0-1,-1 0 1,1 0-1,-1 0 1,0-1-1,0 1 1,0-1-1,-1 1 1,1-7-1,0 8-30,-1 0-1,0 0 1,0 0-1,0 1 1,0-1 0,-1 0-1,1 0 1,0 0-1,-1 1 1,1-1-1,-1 0 1,0 0 0,1 1-1,-1-1 1,-2-2-1,2 3-17,0 0-1,1 1 0,-1-1 0,0 0 1,0 1-1,0-1 0,0 1 1,1 0-1,-1-1 0,0 1 0,0 0 1,0-1-1,0 1 0,0 0 0,0 0 1,0 0-1,0 0 0,0 0 0,0 0 1,0 0-1,-2 0 0,1 1-16,-1 0 0,0 0 0,1 0 0,-1 0 0,1 1 0,-1-1 0,1 1 0,0-1 0,-1 1 0,1 0 0,0 0 0,0 0 0,0 0 0,1 0 0,-1 0 0,0 1 0,1-1 0,-1 0 0,-1 5 0,-1 6 1,0 0 0,1 0 1,1 1-1,0-1 1,1 1-1,0-1 0,1 1 1,2 22-1,-1-31-24,-1 0 1,1-1 0,0 1-1,1-1 1,-1 1-1,1-1 1,0 0-1,0 0 1,0 1-1,1-1 1,-1-1-1,6 7 1,-6-8-45,0 0 0,1-1 1,-1 1-1,1-1 0,-1 1 1,1-1-1,-1 0 0,1 0 1,0 0-1,-1 0 0,1-1 1,0 1-1,0-1 0,-1 0 1,1 0-1,0 0 0,0 0 1,0 0-1,0 0 0,-1-1 1,1 1-1,5-3 0,-3 1-300,1-1-1,-1 1 1,0-1 0,1-1-1,-1 1 1,0-1-1,-1 0 1,1 0-1,-1 0 1,0-1 0,0 1-1,0-1 1,-1 0-1,1 0 1,-1-1-1,0 1 1,-1-1 0,3-5-1,3-9-1612,-1-1 1,-1 0-1,7-39 0,-3-32-833,-9 64 3145,-1 0-1,-6-55 0,-4 52 887,10 31-1120,0-1 0,0 1 0,0-1-1,0 1 1,0-1 0,-1 1 0,1-1 0,0 1 0,0 0 0,0-1 0,0 1 0,-1-1-1,1 1 1,0 0 0,0-1 0,-1 1 0,1 0 0,0-1 0,-1 1 0,1 0 0,0 0-1,-1-1 1,1 1 0,-1 0 0,1 0 0,0 0 0,-1-1 0,1 1 0,-1 0 0,1 0-1,-1 0 1,1 0 0,-1 0 0,1 0 0,0 0 0,-1 0 0,1 0 0,-1 0 0,1 0-1,-1 0 1,1 0 0,-1 0 0,1 0 0,0 1 0,-1-1 0,1 0 0,-1 0 0,1 0 0,0 1-1,-1-1 1,1 0 0,0 0 0,-1 1 0,1-1 0,0 0 0,-1 1 0,1-1 0,0 1-1,0-1 1,-1 0 0,1 1 0,0-1 0,0 1 0,0-1 0,0 0 0,0 1 0,-1-1-1,1 2 1,-5 10 331,1 1-1,0 0 0,1 0 0,0 0 1,1 0-1,-1 14 0,0 86 1309,3-105-1651,-1-6-79,1 1 0,0-1 0,0 0 1,0 0-1,0 1 0,1-1 0,-1 0 0,0 0 0,1 0 0,0 0 0,-1 1 0,1-1 0,0 0 0,0 0 0,0 0 1,1-1-1,-1 1 0,0 0 0,1 0 0,-1-1 0,4 4 0,-2-4 8,0 0 0,0 0 0,1 0 0,-1 0-1,1 0 1,-1-1 0,1 0 0,-1 1 0,1-1 0,0 0 0,-1-1 0,1 1 0,5-2-1,30-7-308,-31 6 211,-1 1 0,1 0 0,0 0 0,0 1 0,-1 0 0,1 0 0,0 1 0,0 0 0,0 0 0,15 3 0,-1 7 682,-20-8-564,0-1 0,0 0 0,0 0 1,0 0-1,1 0 0,-1 0 1,0 0-1,1-1 0,-1 1 1,4 0-1,-4-2-19,-1 1 0,0-1 1,0 1-1,0-1 0,0 0 1,0 1-1,0-1 0,0 0 1,0 0-1,0 1 0,0-1 1,-1 0-1,1 0 0,0 0 0,0 0 1,-1 0-1,1 0 0,-1-1 1,1 1-1,-1 0 0,1 0 1,-1 0-1,0 0 0,0-1 1,1 1-1,-1 0 0,0-2 1,1-2 184,0 1 0,-1-1 0,1 0 1,-1 1-1,0-1 0,0 0 0,0 0 1,-1 1-1,1-1 0,-1 1 1,0-1-1,-1 0 0,1 1 0,-1 0 1,0-1-1,0 1 0,0 0 0,-5-6 1,3 5-111,-1 0 0,-1-1 0,1 2 1,-1-1-1,0 0 0,0 1 0,0 0 1,0 1-1,-1 0 0,0-1 0,-8-1 0,15 5-90,0 0 0,-1 0 0,1 0 0,0 0 0,0 0 0,-1 0 0,1 0-1,0 0 1,0-1 0,-1 1 0,1 0 0,0 0 0,0 0 0,0 0 0,-1 0-1,1 0 1,0-1 0,0 1 0,0 0 0,-1 0 0,1 0 0,0 0 0,0-1-1,0 1 1,0 0 0,0 0 0,0-1 0,-1 1 0,1 0 0,0 0 0,0 0-1,0-1 1,0 1 0,0 0 0,0 0 0,0-1 0,0 1 0,0 0 0,0 0 0,0-1-1,0 1 1,0-1 0,12-7-84,27-8-261,-32 13 161,69-30-2354,-27 5-3466,-6-4-3566</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50.191"/>
    </inkml:context>
    <inkml:brush xml:id="br0">
      <inkml:brushProperty name="width" value="0.025" units="cm"/>
      <inkml:brushProperty name="height" value="0.025" units="cm"/>
    </inkml:brush>
  </inkml:definitions>
  <inkml:trace contextRef="#ctx0" brushRef="#br0">0 0 16592</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50.552"/>
    </inkml:context>
    <inkml:brush xml:id="br0">
      <inkml:brushProperty name="width" value="0.025" units="cm"/>
      <inkml:brushProperty name="height" value="0.025" units="cm"/>
    </inkml:brush>
  </inkml:definitions>
  <inkml:trace contextRef="#ctx0" brushRef="#br0">1 1 13901,'0'0'9102,"5"8"-7298,19 31-49,-1 0 0,30 79-1,-32-68-1362,2-1-1,29 46 1,-51-94-381,-1 1 0,1-1 0,-1 0 1,1 0-1,0 0 0,0 0 0,0 0 1,0 0-1,0 0 0,0 0 0,0 0 1,0 0-1,0 0 0,0-1 0,0 1 1,1 0-1,-1-1 0,0 1 0,0-1 1,1 0-1,-1 1 0,2-1 0,-2 0 12,0 0 0,0-1 0,0 1 0,0-1 0,0 1 0,0-1 0,0 0 0,0 1 0,0-1 0,0 0 0,0 0 0,0 0 1,0 1-1,-1-1 0,1 0 0,0 0 0,-1 0 0,1 0 0,0-2 0,4-9 170,0 1 0,-2-1 1,5-20-1,-6 23-164,5-18-1927,-2-1 0,0 0 1,0-38-1,-5 66 1554,0 0 1,0-1-1,0 1 1,0-1-1,0 1 1,0 0-1,0-1 1,0 1-1,0 0 1,-1-1-1,1 1 1,0-1-1,0 1 1,0 0-1,0-1 1,-1 1-1,1 0 1,0-1-1,0 1 1,-1 0-1,1 0 1,0-1 0,-1 1-1,1 0 1,0 0-1,-1-1 1,1 1-1,0 0 1,-1 0-1,1 0 1,-1-1-1,-10-2-11342</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51.708"/>
    </inkml:context>
    <inkml:brush xml:id="br0">
      <inkml:brushProperty name="width" value="0.025" units="cm"/>
      <inkml:brushProperty name="height" value="0.025" units="cm"/>
    </inkml:brush>
  </inkml:definitions>
  <inkml:trace contextRef="#ctx0" brushRef="#br0">0 509 10122,'0'0'8621,"11"0"-6854,-7 0-1627,89-4 1420,-82 4-1502,1-2 1,-1 1-1,0-1 1,0-1-1,0 0 0,20-9 1,-29 11 34,0 0 1,-1-1 0,1 1-1,0 0 1,-1-1 0,0 1-1,1-1 1,-1 0 0,0 1-1,0-1 1,1 0 0,-1 0-1,-1 0 1,1 0 0,0 0-1,0 0 1,-1 0 0,1 0 0,-1 0-1,0 0 1,0 0 0,1 0-1,-1 0 1,-1 0 0,1 0-1,0 0 1,0 0 0,-1 0-1,1 0 1,-1 0 0,-1-3-1,1 2-24,0 0 0,0 0 0,0 1-1,-1-1 1,1 1 0,-1-1 0,0 1 0,0-1-1,0 1 1,0 0 0,0 0 0,0 0 0,0 0-1,-1 0 1,1 1 0,-1-1 0,1 1 0,-1-1-1,0 1 1,0 0 0,-4-1 0,4 1-77,0 1 0,0 0 0,0 0 0,0 0 0,0 0 0,0 0 0,0 1 0,0-1 0,0 1 0,0 0 0,0 0 0,0 0 0,0 0 0,0 1 0,1-1 0,-1 1 0,0-1 1,-2 3-1,1 0-7,0 0 1,0 1 0,1-1 0,0 0 0,-1 1 0,1 0 0,1 0 0,-1 0-1,-2 8 1,1 0 13,0 0-1,1 1 1,0 0-1,1-1 1,0 1-1,1 0 1,2 20-1,-1-32 11,0 0 0,0 0 0,0 0 0,0-1 0,1 1 0,-1 0 0,0 0 0,1 0-1,0 0 1,-1 0 0,1-1 0,0 1 0,0 0 0,0-1 0,0 1 0,0 0 0,1-1-1,-1 0 1,0 1 0,1-1 0,-1 0 0,1 1 0,-1-1 0,1 0 0,0 0 0,-1 0 0,1-1-1,0 1 1,0 0 0,0-1 0,-1 1 0,1-1 0,0 1 0,0-1 0,0 0 0,0 0-1,0 0 1,0 0 0,0 0 0,0 0 0,0-1 0,-1 1 0,1 0 0,3-2 0,3 0 25,-1-1 1,0 0-1,1 0 0,-1 0 1,-1-1-1,1 0 1,0 0-1,-1-1 1,0 0-1,6-5 1,-4 0-28,-1 0 1,0 0 0,0 0 0,-1-1-1,0 0 1,-1 0 0,-1 0-1,1-1 1,-2 1 0,0-1 0,0 0-1,-1 0 1,0-1 0,-1 1-1,-1 0 1,0 0 0,-1-13 0,0 23-14,1 0 1,0 0 0,-1 1-1,1-1 1,-1 0 0,1 0-1,-1 0 1,0 1 0,0-1-1,0 0 1,0 1 0,-2-3-1,-5 2-179,1 16-148,4 7 339,0 0-1,1 1 0,1-1 1,0 0-1,2 1 0,7 40 1,-8-59 29,1-1 0,-1 1 0,1-1 0,0 0 0,0 1 0,0-1 0,0 1 0,0-1 0,0 0 0,0 0 0,1 0 0,-1 0 0,1 0 0,0 0 0,0 0 0,0 0 0,-1-1 0,1 1 0,1-1 0,-1 1 0,0-1-1,0 0 1,1 0 0,-1 0 0,0 0 0,1 0 0,-1 0 0,4 0 0,-3-1 37,1-1 0,-1 1 0,0 0 0,0-1 0,0 0 0,0 0 0,0 0 0,0 0 0,0 0 0,-1-1 0,1 1 0,0-1 0,-1 0 0,1 0-1,-1 0 1,1 0 0,-1 0 0,0 0 0,0-1 0,0 1 0,0-1 0,2-4 0,3-5-2,-1 0 0,-1 0 1,0 0-1,-1-1 0,0 1 0,-1-1 1,3-21-1,-3 3-38,-1-1-1,-3-31 1,1 60-33,-3-25-17,3 27 9,-1 0-1,1 0 1,0 0 0,0 0 0,-1 0-1,1 0 1,0 0 0,-1 0-1,1 1 1,-1-1 0,1 0-1,-1 0 1,1 0 0,-1 1 0,1-1-1,-1 0 1,0 1 0,0-1-1,1 1 1,-1-1 0,0 1 0,0-1-1,0 1 1,-1-1 0,2 1-1,-1 0 0,0 1 0,1-1 1,-1 0-1,1 1 0,-1-1 0,1 0 0,-1 1 1,1-1-1,-1 1 0,1-1 0,-1 1 1,1-1-1,-1 1 0,1-1 0,0 1 1,-1 0-1,1-1 0,0 1 0,0 0 0,-1-1 1,1 1-1,0-1 0,0 1 0,0 0 1,0-1-1,0 1 0,0 0 0,0-1 0,0 2 1,-2 28 98,2-26-84,-1 6 14,0 1-4,1 1 1,0-1-1,1 1 1,2 15-1,-3-25-11,1 0 0,-1 0 0,1 0-1,-1 0 1,1 0 0,0 0 0,0 0 0,0-1 0,0 1 0,0 0-1,0 0 1,0-1 0,1 1 0,-1-1 0,0 1 0,1-1 0,-1 0-1,1 0 1,0 1 0,-1-1 0,1 0 0,0 0 0,0-1-1,0 1 1,0 0 0,0 0 0,-1-1 0,1 0 0,0 1 0,0-1-1,4 0 1,-3 0 4,-1-1-1,0 0 1,0 0 0,1 0-1,-1 0 1,0-1-1,0 1 1,0-1 0,0 1-1,0-1 1,0 0-1,-1 1 1,1-1-1,-1 0 1,1 0 0,-1 0-1,1 0 1,-1-1-1,0 1 1,0 0 0,0 0-1,-1-1 1,1 1-1,0 0 1,0-5-1,13-69-403,-14 74 371,6-44-124,-2-51-1,-4 83 135,0 1-1,-1-1 1,-1 1-1,0 0 1,-1 0 0,0 0-1,-1 0 1,-9-19-1,13 31 16,0 1 0,0-1 0,0 0 0,-1 1 0,1-1 0,0 0 0,0 1 0,-1-1 0,1 1 0,0-1 0,-1 0 0,1 1 0,0-1-1,-1 1 1,1-1 0,-1 1 0,1-1 0,-1 1 0,1 0 0,-1-1 0,1 1 0,-1 0 0,1-1 0,-1 1 0,0 0 0,1-1 0,-1 1 0,0 0 0,1 0-1,-1 0 1,-1 0 0,-4 20 2,7 35 62,2-36 78,1 0-1,0 0 1,2-1 0,13 33-1,40 71 334,-38-81-440,-20-41-35,7 18 13,1-1 0,1-1 1,0 1-1,1-2 0,15 18 1,-26-33-5,1 0 0,-1 1 0,0-1 0,0 1 0,1-1 0,-1 0 0,0 1 0,1-1 0,-1 1 0,0-1 0,1 0 1,-1 0-1,1 1 0,-1-1 0,0 0 0,1 0 0,-1 1 0,1-1 0,-1 0 0,1 0 0,-1 0 0,1 0 0,-1 0 0,1 0 0,-1 0 1,1 0-1,-1 0 0,0 0 0,1 0 0,-1 0 0,1 0 0,-1 0 0,1 0 0,-1 0 0,1-1 0,0 1 0,2-19 407,-13-29 167,2 24-545,-2 1-1,-1 0 0,0 0 1,-2 1-1,0 1 0,-22-26 1,26 38-122,10 10-178,18 13 117,-12-11 128,0-1 0,0 0 0,1-1 0,-1 1 1,1-1-1,-1-1 0,1 1 0,-1-1 0,1-1 0,-1 1 1,0-1-1,1 0 0,-1-1 0,0 0 0,1 0 0,-1-1 1,0 0-1,-1 0 0,1 0 0,0-1 0,-1 0 0,0 0 1,10-9-1,-9 7 13,1-1 0,-1 0 1,-1 0-1,1-1 0,-1 1 1,0-1-1,-1-1 1,0 1-1,0-1 0,-1 0 1,0 0-1,-1 0 0,1-1 1,-2 1-1,0-1 0,0 0 1,1-14-1,-3 22 0,-1 1 0,1 0 1,0 0-1,-1-1 0,1 1 1,-1 0-1,0 0 0,1 0 0,-1 0 1,0-1-1,0 1 0,1 0 0,-1 0 1,0 1-1,0-1 0,0 0 1,0 0-1,-1 0 0,1 1 0,0-1 1,0 0-1,0 1 0,0-1 0,-1 1 1,1 0-1,0-1 0,-1 1 1,1 0-1,0 0 0,0-1 0,-1 1 1,1 0-1,0 1 0,-1-1 0,1 0 1,0 0-1,-1 0 0,-1 1 0,-3 0 3,-1 0 0,1 0 0,0 0 0,0 1 0,-1 0-1,1 0 1,-6 4 0,6-2 29,-1 1 0,1 0-1,0 1 1,1-1 0,-1 1-1,1 0 1,0 1 0,1-1 0,-1 1-1,1 0 1,1 0 0,-1 0-1,1 0 1,1 1 0,-1 0 0,1-1-1,0 1 1,1 0 0,0 0-1,0 0 1,1 0 0,0 0 0,0 0-1,1 0 1,2 11 0,-2-16-23,0 0 1,0 1-1,0-1 1,1 0-1,-1 0 0,1-1 1,-1 1-1,1 0 1,0-1-1,0 1 1,0-1-1,1 1 1,-1-1-1,0 0 0,1 0 1,0 0-1,4 3 1,-1-3 24,0 1 1,-1-1 0,1 0 0,0-1-1,0 1 1,0-1 0,1 0 0,-1-1-1,6 1 1,0-1-354,0-1 0,-1 0 0,1-1 0,-1 0 0,1-1 1,-1 0-1,0-1 0,0 0 0,17-9 0,15-21-5459,-2-8-4051</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52.736"/>
    </inkml:context>
    <inkml:brush xml:id="br0">
      <inkml:brushProperty name="width" value="0.025" units="cm"/>
      <inkml:brushProperty name="height" value="0.025" units="cm"/>
    </inkml:brush>
  </inkml:definitions>
  <inkml:trace contextRef="#ctx0" brushRef="#br0">1 354 17777,'24'42'3676,"-11"-17"-2482,0-1 0,2-1 1,0-1-1,2 0 1,19 20-1,-34-40-1125,1 1 1,-1-1-1,1 0 1,-1 0-1,1 0 1,0 0-1,-1-1 0,1 1 1,0-1-1,0 0 1,1 0-1,-1 0 1,0 0-1,0 0 0,0-1 1,1 1-1,-1-1 1,5 0-1,-5 0 4,0-1 0,-1 0 0,1 0 0,0 0 0,0-1 0,-1 1 0,1 0 0,-1-1 0,0 0 0,1 1 0,-1-1 0,0 0 0,0 0 0,0-1 0,0 1 0,3-4 0,0-3 28,0 0 0,-1 0-1,0 0 1,0-1 0,-1 1-1,0-1 1,-1 1 0,0-1-1,-1 0 1,1-16 0,-2 17-71,-1 0 1,0 0 0,0 0 0,-1 0 0,-1 1 0,1-1 0,-1 1 0,-1-1 0,-5-11 0,7 17-40,0-1 0,-1 1 1,1-1-1,0 1 1,-1 0-1,0 0 1,0 0-1,0 0 0,0 0 1,0 1-1,-1-1 1,1 1-1,-1 0 1,1 0-1,-1 0 1,0 0-1,0 1 0,0 0 1,0 0-1,0 0 1,0 0-1,-6 0 1,9 1 3,0 0-1,1 0 1,-1 0 0,0 1 0,1-1 0,-1 0 0,0 0 0,1 1-1,-1-1 1,1 1 0,-1-1 0,1 0 0,-1 1 0,0-1 0,1 1-1,0-1 1,-1 1 0,1-1 0,-1 1 0,1 0 0,0-1 0,-1 1 0,1-1-1,0 1 1,0 0 0,-1-1 0,1 1 0,0 0 0,0 0 0,0-1-1,0 1 1,0 0 0,0-1 0,0 1 0,0 0 0,0-1 0,0 1 0,0 0-1,1-1 1,-1 1 0,0 0 0,0-1 0,1 1 0,-1 0 0,1 0-1,0 2-7,-1-1-1,1 1 0,0 0 1,1-1-1,-1 1 0,0-1 1,1 1-1,0-1 0,-1 0 1,1 1-1,2 1 0,-1-2 18,0 0-1,0 0 0,0 0 0,0 0 1,1-1-1,-1 1 0,0-1 0,1 0 1,-1 0-1,1 0 0,-1-1 0,1 1 1,-1-1-1,1 0 0,0 0 0,-1 0 1,1 0-1,-1-1 0,1 1 0,5-3 1,-3 1 6,-1 0 1,0-1 0,-1 0-1,1 0 1,0-1 0,-1 1-1,0-1 1,0 0 0,0 0-1,0 0 1,-1-1-1,4-4 1,1-3-3,-2 0 0,1 0 0,-1 0 0,-1-1 0,-1 1-1,1-1 1,-2 0 0,0-1 0,0 1 0,0-17 0,-3 28-27,0 1 0,0-1 0,0 0 0,0 1 0,0-1 0,0 0 0,-1 1-1,1-1 1,0 1 0,-1-1 0,0 0 0,1 1 0,-1-1 0,0 1 0,1 0 0,-1-1 0,-2-1 0,3 3 4,-1 0 0,1-1 1,-1 1-1,0 0 0,0-1 1,1 1-1,-1 0 0,0 0 0,1 0 1,-1 0-1,0 0 0,0 0 0,1 0 1,-1 0-1,0 0 0,0 0 0,1 0 1,-1 0-1,0 0 0,1 1 1,-1-1-1,0 0 0,1 1 0,-1-1 1,-1 1-1,-1 1-8,-1 1 0,1 0-1,-1-1 1,1 1 0,0 0 0,0 1 0,1-1 0,-1 0 0,1 1 0,-1 0-1,-1 4 1,-3 8 123,1 0 0,1 0 0,0 1 0,1-1 0,0 1 0,-1 33 0,5-50-97,0 1 1,0 0 0,0 0 0,0-1-1,0 1 1,0 0 0,1 0 0,-1-1 0,0 1-1,0 0 1,1 0 0,-1-1 0,1 1-1,-1 0 1,0-1 0,1 1 0,-1-1 0,1 1-1,-1-1 1,1 1 0,0-1 0,-1 1-1,1-1 1,-1 1 0,1-1 0,0 0 0,-1 1-1,1-1 1,1 1 0,28 0 82,36-18-49,-60 15-55,2-1 17,5-2-131,1 0 0,0 1 1,0 0-1,1 1 0,-1 1 1,0 1-1,1-1 0,0 2 1,25 2-1,-37-1 127,-1 1 0,1-1 0,-1 1-1,0-1 1,0 1 0,1 0 0,-1 0 0,0-1 0,-1 1 0,1 1 0,0-1-1,-1 0 1,1 0 0,-1 1 0,1-1 0,0 3 0,2 3 22,-3-7 16,-5-24 346,-4 2-302,-1 1 0,-1 1 0,-13-19 1,10 16-110,-20-44 0,74 54-266,-23 9 286,-6-1-506,-1 0-1,0 0 1,0-1-1,19-11 1,-26 14-440,-1-1 0,1 0 0,-1 0 0,1 0 0,-1 0 1,0-1-1,0 1 0,0-1 0,3-7 0,4-12-7594</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0.577"/>
    </inkml:context>
    <inkml:brush xml:id="br0">
      <inkml:brushProperty name="width" value="0.025" units="cm"/>
      <inkml:brushProperty name="height" value="0.025" units="cm"/>
    </inkml:brush>
  </inkml:definitions>
  <inkml:trace contextRef="#ctx0" brushRef="#br0">112 1 14061,'0'0'9882,"-10"7"-8932,1 0-648,0 0 0,1 1 0,-1 0-1,-10 14 1,17-19-308,-1 1 1,0 0-1,1 0 0,0 0 0,0 0 0,0 1 0,0-1 0,1 1 1,0-1-1,0 1 0,0-1 0,0 1 0,1-1 0,0 1 0,-1 0 1,2-1-1,0 6 0,-1-8-89,1-1 1,0 1-1,0-1 0,0 0 1,0 1-1,0-1 1,0 0-1,0 0 0,0 0 1,0 0-1,0 0 1,1 0-1,-1 0 0,0 0 1,1 0-1,-1 0 1,1-1-1,-1 1 0,1-1 1,-1 1-1,1-1 1,-1 0-1,4 1 1,44 4-2143,-40-4 1560,24 0-1087,-22-2 1582,-1 2 0,1-1 0,0 1 0,17 5 0,-28-6 308,1 0 1,-1 0 0,1 1 0,-1-1-1,1 0 1,-1 1 0,1-1-1,-1 1 1,1-1 0,-1 0-1,1 1 1,-1-1 0,0 1-1,1-1 1,-1 1 0,0-1-1,1 1 1,-1-1 0,0 1-1,0 0 1,0-1 0,1 1-1,-1-1 1,0 1 0,0 0 0,0-1-1,0 1 1,0-1 0,0 1-1,0 0 1,0-1 0,0 1-1,-1-1 1,1 1 0,0-1-1,0 1 1,0 0 0,-1-1-1,1 1 1,0-1 0,-1 1-1,1-1 1,0 1 0,-1-1 0,1 0-1,-1 1 1,1-1 0,0 1-1,-2-1 1,-21 25 1984,-8 0-987,-45 35 10,68-55-1199,0 0 0,0 0 1,0-1-1,0 0 0,-1 0 1,1-1-1,-17 3 0,25-5-46,-1-1-1,1 0 0,0 0 0,0 0 0,-1 0 0,1 0 0,0 0 0,-1 0 0,1 0 0,0 0 1,-1 0-1,1-1 0,0 1 0,-1 0 0,1 0 0,0 0 0,-1 0 0,1 0 0,0-1 1,0 1-1,-1 0 0,1 0 0,0 0 0,0-1 0,-1 1 0,1 0 0,0 0 0,0-1 1,0 1-1,-1 0 0,1-1 0,0 1 0,0 0 0,0 0 0,0-1 0,0 1 0,0 0 0,0-1 1,1-18-3110,13-18-3886,8-4-4584</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53.109"/>
    </inkml:context>
    <inkml:brush xml:id="br0">
      <inkml:brushProperty name="width" value="0.025" units="cm"/>
      <inkml:brushProperty name="height" value="0.025" units="cm"/>
    </inkml:brush>
  </inkml:definitions>
  <inkml:trace contextRef="#ctx0" brushRef="#br0">1 1 18129,'0'0'2595,"0"82"640,0-43 288,13-1-1601,8-4-545,5-8-608,1-7-513,3-1-160,-3-6-32,1-6-704,-7-3-738,-5-2-1152,-5-1-1826,-1 0-929,-4 0-769</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53.452"/>
    </inkml:context>
    <inkml:brush xml:id="br0">
      <inkml:brushProperty name="width" value="0.025" units="cm"/>
      <inkml:brushProperty name="height" value="0.025" units="cm"/>
    </inkml:brush>
  </inkml:definitions>
  <inkml:trace contextRef="#ctx0" brushRef="#br0">75 34 17905,'0'0'6588,"-10"9"-4378,4-3-1955,0-1 1,1 0 0,0 1-1,0 0 1,0 1 0,1-1 0,0 1-1,0-1 1,0 1 0,1 0-1,0 1 1,1-1 0,0 0 0,0 1-1,0-1 1,1 1 0,0 0-1,1 0 1,0 9 0,0-16-248,0 0 0,0 0 0,1 0 0,-1-1 0,0 1 1,1 0-1,-1 0 0,1 0 0,-1 0 0,1-1 0,-1 1 0,1 0 0,0-1 1,-1 1-1,1 0 0,0-1 0,0 1 0,-1-1 0,1 1 0,0-1 0,0 1 1,0-1-1,0 0 0,0 1 0,-1-1 0,1 0 0,0 0 0,0 1 0,0-1 1,0 0-1,0 0 0,0 0 0,0 0 0,0 0 0,0-1 0,0 1 0,0 0 1,0 0-1,0-1 0,-1 1 0,1 0 0,0-1 0,0 1 0,0-1 0,1 0 0,3-1 28,0 0-1,-1 0 0,1-1 0,0 1 0,-1-1 0,9-7 0,-4 0-50,-1 0-1,0-1 1,-1 0 0,0 0 0,6-14-1,-10 20-87,-1 0 0,0 0-1,0 1 1,0-1 0,-1 0-1,0-1 1,0 1-1,0 0 1,0 0 0,-1 0-1,0-1 1,0 1 0,-1 0-1,1 0 1,-3-9-1,3 13 97,0 1 0,-1-1 0,1 0 0,0 1 0,-1-1 0,1 1 0,0-1 0,-1 1 0,1 0 0,-1-1 0,1 1 0,-1-1-1,1 1 1,0 0 0,-1-1 0,0 1 0,1 0 0,-1 0 0,1-1 0,-1 1 0,1 0 0,-1 0 0,1 0 0,-1 0 0,0 0 0,1 0-1,-1 0 1,1 0 0,-1 0 0,0 0 0,1 0 0,-1 0 0,1 0 0,-1 0 0,0 0 0,1 1 0,-1-1 0,1 0 0,-1 0 0,1 1-1,-1-1 1,1 0 0,-1 1 0,1-1 0,-1 1 0,1-1 0,0 0 0,-1 1 0,1-1 0,0 1 0,-1-1 0,1 1 0,0-1 0,-1 1 0,1 0-1,-19 28-92,16-20 159,0 0 0,0 0-1,1 1 1,0-1 0,1 0 0,0 1 0,1-1 0,0 1 0,0-1 0,4 17-1,-4-23-67,1-1-1,-1 0 1,1 1-1,0-1 0,0 1 1,0-1-1,1 0 0,-1 0 1,0 0-1,1 0 1,-1 0-1,1 0 0,0 0 1,0 0-1,-1 0 1,1-1-1,0 1 0,3 1 1,-2-2-104,0-1 0,0 1 1,0 0-1,0-1 0,1 1 1,-1-1-1,0 0 0,0 0 0,0 0 1,1 0-1,-1-1 0,0 0 1,0 1-1,0-1 0,0 0 1,0 0-1,0-1 0,4-1 1,1-2-924,0 0 0,0 0 1,0-1-1,-1 0 0,0 0 1,10-12-1,16-19-5274</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53.843"/>
    </inkml:context>
    <inkml:brush xml:id="br0">
      <inkml:brushProperty name="width" value="0.025" units="cm"/>
      <inkml:brushProperty name="height" value="0.025" units="cm"/>
    </inkml:brush>
  </inkml:definitions>
  <inkml:trace contextRef="#ctx0" brushRef="#br0">157 1 18962,'-10'8'2568,"10"-8"-2559,-22 17 1200,1 0-1,1 1 1,1 1-1,1 1 0,-25 34 1,43-54-1222,0 1 0,-1-1 0,1 0 0,0 1 0,-1-1 0,1 1 0,0-1 0,0 0-1,-1 1 1,1-1 0,0 1 0,0-1 0,0 1 0,0-1 0,-1 1 0,1-1 0,0 1 0,0-1 0,0 1 0,0-1 0,0 1 0,0-1 0,0 1 0,1-1 0,-1 1 0,0-1 0,0 1 0,0-1 0,0 1 0,1-1-1,-1 0 1,0 1 0,0-1 0,1 1 0,-1-1 0,1 1 0,21-2-607,34-20-923,-49 18 1141,9-4-186,0 0 326,0 0 0,0 1-1,1 1 1,0 0 0,-1 1-1,34-3 1,-49 7 319,0 0 0,-1 0 0,1 0-1,0 0 1,-1 0 0,1 0 0,0 0 0,-1 1 0,1-1 0,0 0-1,-1 0 1,1 1 0,0-1 0,-1 0 0,1 1 0,-1-1-1,1 0 1,-1 1 0,1-1 0,-1 1 0,1-1 0,-1 1 0,1-1-1,-1 1 1,1-1 0,-1 1 0,0 0 0,1-1 0,-1 1-1,0 0 1,1 0 0,-4 27 1314,-21 22 927,16-39-1529,-1 0 0,-1-1 0,-15 15-1,22-22-731,-1 0-1,0 0 0,0-1 0,0 1 0,0-1 0,-1 0 1,1 0-1,0 0 0,-1-1 0,1 1 0,-1-1 1,0 0-1,-8 0 0,13-1-205,-1 0 1,1 0-1,-1 0 1,1-1-1,-1 1 1,1 0-1,-1-1 1,1 1-1,-1 0 1,1-1-1,0 1 1,-1 0-1,1-1 0,-1 1 1,1-1-1,0 1 1,-1-1-1,1 1 1,0-1-1,0 1 1,-1-1-1,1 1 1,0-1-1,0 1 1,0-1-1,0 1 0,0-1 1,0 1-1,0-1 1,0 1-1,0-1 1,0 0-1,0 1 1,0-2-1,2-22-6552,-1 23 6369,7-34-10896</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54.185"/>
    </inkml:context>
    <inkml:brush xml:id="br0">
      <inkml:brushProperty name="width" value="0.025" units="cm"/>
      <inkml:brushProperty name="height" value="0.025" units="cm"/>
    </inkml:brush>
  </inkml:definitions>
  <inkml:trace contextRef="#ctx0" brushRef="#br0">131 1 17681,'0'0'4254,"-8"7"-1515,-1 2-2107,-60 61 3962,64-65-4373,0 0-1,1 0 1,0 0-1,0 1 1,1 0-1,0 0 1,-1 0-1,2 0 1,-1 1-1,1-1 1,0 1-1,-2 10 1,5-16-243,-1 0-1,1-1 1,-1 1-1,1 0 1,0-1 0,-1 1-1,1 0 1,0-1 0,-1 1-1,1-1 1,0 1-1,0-1 1,-1 0 0,1 1-1,0-1 1,0 0-1,0 1 1,-1-1 0,1 0-1,0 0 1,0 0-1,0 0 1,0 0 0,0 0-1,0 0 1,-1 0 0,1 0-1,0 0 1,0 0-1,1-1 1,30-3-928,20-13-105,-37 11 821,-1 1 1,1 1 0,0 0-1,0 1 1,28-2-1,-43 5 238,1 0-1,0 0 1,-1 0 0,1 0-1,0 1 1,-1-1-1,1 0 1,0 1 0,-1-1-1,1 0 1,-1 1-1,1-1 1,-1 0 0,1 1-1,-1-1 1,1 1-1,-1-1 1,0 1 0,1 0-1,-1-1 1,1 1-1,-1-1 1,0 1 0,0-1-1,1 1 1,-1 0 0,0-1-1,0 1 1,0 0-1,0-1 1,0 1 0,0 0-1,0-1 1,0 1-1,0 0 1,0-1 0,0 1-1,0 0 1,0-1-1,-1 1 1,1 0 0,0-1-1,0 1 1,-1 0-1,-13 33 871,2-16-165,0-1 1,-18 18 0,27-31-734,-1 0-1,1-1 1,-1 1 0,0-1 0,0 0 0,-1 0 0,1 0 0,-1 0 0,1-1-1,-1 1 1,0-1 0,0-1 0,0 1 0,-7 1 0,12-3-124,-1 0 1,1-1-1,-1 1 1,1 0 0,-1 0-1,1-1 1,-1 1-1,1 0 1,-1-1-1,1 1 1,-1 0 0,1-1-1,0 1 1,-1-1-1,1 1 1,0 0-1,-1-1 1,1 1 0,0-1-1,0 1 1,-1-1-1,1 1 1,0-1-1,0 1 1,0-1-1,0 1 1,0-1 0,0 0-1,0 1 1,0-1-1,0 1 1,0-1-1,0-25-4836,0 19 2748,1-28-7347</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54.560"/>
    </inkml:context>
    <inkml:brush xml:id="br0">
      <inkml:brushProperty name="width" value="0.025" units="cm"/>
      <inkml:brushProperty name="height" value="0.025" units="cm"/>
    </inkml:brush>
  </inkml:definitions>
  <inkml:trace contextRef="#ctx0" brushRef="#br0">21 171 18834,'0'0'6022,"9"0"-3028,-6 0-2685,2 0-53,0 0 0,0 0 0,0 0 0,0-1 0,-1 1 0,1-1 0,0 0 0,-1-1 0,1 1 0,0-1 0,-1 0 0,0 0 0,1 0 0,-1-1 0,0 0 0,0 0 0,3-3 0,-3 2-256,0 1 1,-1-2-1,0 1 0,0 0 1,0 0-1,-1-1 1,1 0-1,-1 1 0,0-1 1,2-9-1,-4 13 0,1 0-1,-1-1 1,0 1-1,0-1 1,0 1-1,0 0 1,0-1-1,0 1 1,-1 0 0,1-1-1,0 1 1,-1 0-1,1-1 1,-1 1-1,1 0 1,-1 0-1,0 0 1,1-1 0,-1 1-1,0 0 1,0 0-1,0 0 1,0 0-1,0 0 1,0 1-1,0-1 1,0 0 0,0 0-1,0 1 1,-1-1-1,1 0 1,0 1-1,0-1 1,-1 1-1,1 0 1,0-1 0,-1 1-1,1 0 1,0 0-1,-1 0 1,1 0-1,0 0 1,-1 0-1,-1 1 1,-2-2 0,1 1 1,-1 0-1,1 0 1,0 1-1,-1-1 0,1 1 1,-1 0-1,1 0 1,0 0-1,0 1 1,-1 0-1,1-1 0,0 1 1,1 1-1,-1-1 1,0 1-1,1-1 1,-1 1-1,1 0 0,0 0 1,0 1-1,0-1 1,0 1-1,0-1 1,1 1-1,0 0 0,0 0 1,0 0-1,0 0 1,1 0-1,-1 0 0,1 1 1,0-1-1,0 0 1,1 1-1,-1-1 1,1 8-1,0-10 0,1 0 0,-1 0 0,1 0 0,-1 0 0,1 0 0,0 0 0,-1 0 0,1-1 0,0 1 0,0 0 0,0-1 0,1 1 0,-1-1 0,0 1 0,0-1 0,1 1 0,-1-1 0,1 0 0,-1 0 0,1 0 0,0 1 0,0-2 0,-1 1 0,1 0 0,0 0 0,0-1 0,0 1 0,0-1 0,0 1 0,0-1 0,-1 0 0,1 0 0,0 0 0,0 0 0,4 0 0,3 0 0,0 0 0,0-1 0,0 0 0,0 0 0,0-1 0,15-5 0,-7-2-71,1-1 0,-2 0 0,0-2 0,0 1 0,-1-2 0,0 0 0,-1-1 0,-1-1 0,17-22 0,-27 34 71,-2 3 9,-1 0 1,1 1-1,-1-1 0,1 1 1,-1-1-1,0 1 1,1-1-1,-1 1 0,1-1 1,-1 1-1,0-1 0,1 1 1,-1 0-1,0-1 1,0 1-1,1 0 0,-1-1 1,0 1-1,0 0 0,0-1 1,0 1-1,0 0 1,0-1-1,0 1 0,0 0 1,0-1-1,0 1 0,0 0 1,-1 0-1,1 3 22,0-1-1,0 0 1,1 0 0,-1 0-1,1 0 1,0 0 0,0 0-1,0 0 1,0 0-1,0 0 1,1 0 0,-1 0-1,3 3 1,-1-4-43,1-1 1,-1 0-1,0 0 0,0-1 0,0 1 1,1-1-1,-1 1 0,0-1 0,1 0 1,-1 0-1,0 0 0,0-1 0,1 1 1,-1-1-1,0 0 0,0 0 0,0 0 1,0 0-1,0-1 0,6-2 0,6-5-209,0-1-1,24-21 0,-10 8-265,-26 21 262,23-13-2010,-8 10-2949</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55.340"/>
    </inkml:context>
    <inkml:brush xml:id="br0">
      <inkml:brushProperty name="width" value="0.025" units="cm"/>
      <inkml:brushProperty name="height" value="0.025" units="cm"/>
    </inkml:brush>
  </inkml:definitions>
  <inkml:trace contextRef="#ctx0" brushRef="#br0">185 304 13613,'0'-8'5210,"0"5"-4960,0 1 0,0-1 0,0 1 1,-1-1-1,1 1 0,0 0 0,-1-1 0,0 1 0,0 0 0,1-1 0,-1 1 0,-1 0 0,1 0 1,0 0-1,0 0 0,-1 0 0,1 0 0,-3-2 0,1 2-63,0 0 1,0 1-1,1-1 1,-1 1-1,0 0 0,0 0 1,-1 0-1,1 1 1,0-1-1,0 1 0,0-1 1,0 1-1,-1 0 1,1 0-1,0 1 0,0-1 1,-6 2-1,3-1-54,0 1 0,1 0 0,-1 0 0,1 0 0,0 1 0,-1 0 0,1 0-1,0 0 1,1 0 0,-1 1 0,1 0 0,-1 0 0,1 0 0,0 0 0,1 1 0,-1 0 0,1 0-1,0 0 1,0 0 0,0 0 0,1 0 0,-1 1 0,2-1 0,-1 1 0,0 0 0,1-1 0,0 1 0,0 7-1,1-12-128,0 0-1,0-1 1,1 1-1,-1 0 1,0 0-1,0-1 0,0 1 1,1 0-1,-1 0 1,0-1-1,1 1 0,-1 0 1,1-1-1,-1 1 1,1-1-1,-1 1 0,1-1 1,0 1-1,-1-1 1,1 1-1,-1-1 0,1 1 1,0-1-1,-1 1 1,1-1-1,0 0 0,0 0 1,-1 1-1,1-1 1,0 0-1,0 0 0,-1 0 1,1 0-1,0 0 1,0 0-1,0 0 1,-1 0-1,1 0 0,0 0 1,0 0-1,-1-1 1,1 1-1,0 0 0,0-1 1,-1 1-1,1 0 1,0-1-1,1 0 0,37-20 151,-14-2-128,-1 0 1,-2-1 0,0-2 0,-2 0-1,-1-1 1,0-1 0,-3-1-1,0 0 1,-2-1 0,11-33-1,-24 62-36,-1-1 0,1 0 0,0 0 0,-1 1 0,1-1 0,-1 0 0,0 0 0,0 0 0,1 1 0,-1-1 0,0 0 0,-1 0 0,1 0 0,0 0 0,-1-2 0,0 5 1,0-1 1,0 0-1,0 1 0,1 0 1,-1-1-1,0 1 0,0-1 1,0 1-1,1 0 0,-1 0 0,0-1 1,1 1-1,-1 0 0,1 0 1,-1 0-1,1 0 0,-1-1 1,1 1-1,-1 0 0,1 0 0,0 0 1,0 0-1,-1 0 0,1 0 1,0 0-1,0 1 0,-5 13 41,1-1-1,1 1 0,0 0 1,0 0-1,2 0 0,0 0 1,0 0-1,4 25 0,-3-36-16,1 0-1,-1 1 1,1-1 0,0 0-1,0 0 1,1 0-1,-1 0 1,1 0-1,0 0 1,0 0-1,0-1 1,1 1-1,-1-1 1,1 0-1,0 1 1,0-1-1,0 0 1,0-1-1,0 1 1,1 0-1,-1-1 1,1 0-1,0 0 1,0 0-1,-1 0 1,1-1-1,1 1 1,-1-1-1,0 0 1,0 0-1,0-1 1,0 1-1,1-1 1,3 0-1,-2-1 2,-1 0 0,0 0 0,0 0-1,0-1 1,0 1 0,0-1 0,-1-1-1,1 1 1,0 0 0,-1-1 0,0 0 0,0 0-1,0-1 1,0 1 0,0-1 0,0 0-1,-1 0 1,0 0 0,0 0 0,0-1-1,0 1 1,2-7 0,-2 5-18,0 0 0,0 0 0,0 0 0,-1-1 0,0 1 0,0-1 0,-1 1 0,0-1-1,0 0 1,-1 0 0,1 1 0,-1-1 0,-1 0 0,0 0 0,0 1 0,0-1 0,-3-8 0,3 12-12,-1 0 0,1 1 0,-1-1-1,0 0 1,0 1 0,0-1 0,-1 1 0,1-1 0,0 1 0,-1 0-1,0 0 1,1 0 0,-1 1 0,0-1 0,0 1 0,0-1-1,0 1 1,0 0 0,0 0 0,-1 0 0,1 1 0,0-1-1,0 1 1,-1-1 0,1 1 0,0 0 0,0 1 0,-1-1 0,-4 2-1,5-2 27,1 1 0,-1-1-1,0 1 1,1 0-1,0 0 1,-1 0 0,1 0-1,0 0 1,-1 1-1,1-1 1,0 1 0,0-1-1,0 1 1,0 0-1,1 0 1,-1 0 0,0 0-1,1 0 1,-1 0-1,1 0 1,0 1 0,0-1-1,-1 0 1,2 1-1,-1-1 1,0 1-1,0-1 1,1 1 0,0-1-1,-1 1 1,1 0-1,0-1 1,0 1 0,0-1-1,1 1 1,-1 0-1,2 3 1,-2-5-1,1 1 0,0-1 1,0 1-1,0-1 0,0 0 0,0 0 0,0 1 0,0-1 1,0 0-1,0 0 0,0 0 0,1 0 0,-1 0 0,1-1 0,-1 1 1,0 0-1,1-1 0,-1 1 0,1-1 0,-1 1 0,1-1 1,0 0-1,-1 1 0,1-1 0,-1 0 0,1 0 0,2 0 1,46-5 97,-35 0-141,0-1 1,0 0-1,-1 0 1,0-2-1,0 0 1,19-15-1,-14 10-172,0 1 0,24-11 0,-43 23 209,1 0 0,-1 0 0,1 0 1,-1 0-1,1 0 0,-1-1 0,1 1 0,-1 0 0,1 0 0,-1 1 1,1-1-1,-1 0 0,1 0 0,-1 0 0,0 0 0,1 0 0,-1 0 1,1 1-1,-1-1 0,1 0 0,-1 0 0,0 1 0,1-1 0,-1 0 1,0 1-1,1-1 0,-1 0 0,0 1 0,1-1 0,-1 0 0,0 1 1,0-1-1,1 1 0,-1-1 0,0 1 0,0-1 0,0 0 0,0 1 1,1-1-1,-1 1 0,0-1 0,0 1 0,0-1 0,0 1 0,0 0 0,3 36 457,2 2-135,-4-37-327,1 0 0,-1 0 0,0-1 0,1 1 0,0-1 0,-1 1 0,1-1 0,0 1 0,-1-1 0,1 0 0,0 0 0,0 0 0,0 0 0,0 0 0,0 0 0,0-1 0,0 1 0,0-1 0,0 1 0,1-1 0,-1 0 0,0 0 0,0 0 0,0 0 0,0 0 0,1-1 0,-1 1 0,0 0 0,0-1 0,0 0 0,0 1 0,0-1 0,4-2 0,2-1 0,0 0 0,0 0 0,-1-1 0,1 0 0,-1-1 0,13-11 0,-4-2-446,-14 15 131,0 1-1,1-1 1,0 1 0,-1 0-1,1 0 1,0 0-1,0 0 1,0 1 0,1-1-1,-1 1 1,1 0 0,-1 0-1,1 0 1,0 0-1,0 0 1,0 1 0,0 0-1,5-1 1,-3 2-6155</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56.950"/>
    </inkml:context>
    <inkml:brush xml:id="br0">
      <inkml:brushProperty name="width" value="0.025" units="cm"/>
      <inkml:brushProperty name="height" value="0.025" units="cm"/>
    </inkml:brush>
  </inkml:definitions>
  <inkml:trace contextRef="#ctx0" brushRef="#br0">95 240 19186,'-3'9'5827,"-11"26"-4746,-64 282 2154,102-414-4946,12-114 0,-31 192 1388,1 36 230,3 50 392,-8-54-134,4 31 310,-4-22-81,1 0 1,1-1-1,1 1 0,1-1 1,1 0-1,1 0 1,10 22-1,-16-41-372,0 0-1,0-1 1,-1 1-1,1-1 1,0 1 0,0-1-1,1 0 1,-1 1-1,0-1 1,0 0-1,1 0 1,-1 0-1,0 0 1,1 0-1,-1 0 1,1 0-1,0 0 1,-1-1 0,1 1-1,0-1 1,-1 1-1,1-1 1,0 1-1,-1-1 1,1 0-1,0 0 1,0 0-1,2 0 1,-3 0-18,-1-1 1,0 1-1,0 0 0,0 0 1,1 0-1,-1 0 1,0-1-1,0 1 0,1 0 1,-1 0-1,0 0 1,0-1-1,0 1 0,0 0 1,0 0-1,1-1 1,-1 1-1,0 0 0,0-1 1,0 1-1,0 0 1,0 0-1,0-1 0,0 1 1,0 0-1,0 0 1,0-1-1,0 1 0,0 0 1,0-1-1,0 1 0,0 0 1,0 0-1,0-1 1,-1 1-1,1 0 0,0 0 1,0-1-1,0 1 1,0 0-1,0 0 0,-1-1 1,1 1-1,0 0 1,0 0-1,0 0 0,-1-1 1,1 1-1,0 0 1,0 0-1,-1 0 0,1 0 1,0 0-1,0 0 1,-1-1-1,1 1 0,0 0 1,-1 0-1,1 0 0,0 0 1,0 0-1,-1 0 1,0 0-1,-18-8-98,15 7 54,-1-1 0,0 1 0,1-1 1,-1 0-1,1 0 0,0 0 0,0-1 1,0 1-1,0-1 0,0 0 0,0 0 1,1-1-1,-1 1 0,-4-7 0,6 7 16,1-1 0,-1 0 0,1 0 0,0 1 0,0-1 1,0 0-1,0 0 0,1 0 0,-1 0 0,1 0 0,0 0 0,0 0 0,1 0 0,-1 0 0,1 0 0,0 0 0,0 0 0,3-7 0,-1 4-2,0 0 0,1 0 0,0 0 1,0 0-1,1 0 0,0 1 0,0 0 0,1 0 0,0 1 0,0-1 1,0 1-1,0 0 0,1 1 0,0 0 0,0 0 0,0 0 0,0 1 0,0 0 1,1 0-1,0 1 0,-1 0 0,1 0 0,0 1 0,0 0 0,13 0 0,-19 1-32,0 0-1,-1 1 1,1-1-1,0 0 1,0 1-1,-1-1 1,1 1-1,0 0 1,-1-1-1,1 1 1,-1 0-1,1 0 1,-1 0-1,1 0 1,-1 0-1,1 1 1,-1-1-1,0 0 1,0 1-1,2 2 1,-1 0 15,0 0 1,0 0-1,0 0 0,-1 1 1,1-1-1,-1 0 1,0 1-1,0 5 1,0 1 220,0-1 1,-1 1-1,-1 0 0,0-1 1,0 1-1,-5 17 0,10-132 1712,1-36-2285,-1 141 379,-1 0-1,1-1 1,-1 1-1,1-1 1,-1 1-1,1-1 1,-1 0 0,1 0-1,0-1 1,-1 1-1,5-2 1,-3-1 47,-1 0 0,0 0 0,0-1 0,0 1 0,-1-1 0,1 0 0,-1 0-1,0 0 1,0 0 0,0 0 0,-1-1 0,4-7 0,22-61 383,-24 60-345,0-1-1,-1 0 0,-1 0 0,0 0 1,-1 0-1,0 0 0,-1 0 0,-2-19 0,2 33-69,0 0 0,0-1 0,0 1 0,0-1-1,0 1 1,0-1 0,0 1 0,0-1 0,0 1-1,0-1 1,-1 1 0,1-1 0,0 1 0,0-1-1,-1 1 1,1-1 0,0 1 0,0 0 0,-1-1-1,1 1 1,0-1 0,-1 1 0,1 0 0,0 0-1,-1-1 1,1 1 0,-1 0 0,1-1 0,-1 1-1,1 0 1,-1 0 0,1 0 0,-1 0 0,1-1-1,0 1 1,-1 0 0,1 0 0,-1 0 0,1 0-1,-1 0 1,1 0 0,-1 0 0,1 0 0,-1 1-1,1-1 1,-1 0 0,1 0 0,-1 0 0,1 0 0,-1 1-1,1-1 1,-1 1 0,-1 0-16,0 0 0,1 1 0,-1-1 0,0 0 0,1 1 0,0 0 0,-1-1 0,1 1 0,0 0 0,0 0 0,-2 3 0,-3 19 15,1 1 0,1-1-1,1 1 1,1 0 0,2 0-1,0 0 1,1 0-1,7 36 1,-6-52 38,1 0 0,-1 0 0,1-1 0,1 1 0,0-1 0,0 0 0,0 0 0,1 0 0,1 0 0,6 7 0,-11-13-29,1 0 0,0 0-1,0 0 1,0 0-1,0 0 1,0 0 0,1-1-1,-1 1 1,0-1-1,1 1 1,-1-1 0,1 0-1,0 0 1,-1 0-1,1-1 1,0 1 0,0 0-1,-1-1 1,1 0-1,0 0 1,0 0 0,0 0-1,-1 0 1,1 0-1,0-1 1,0 1 0,-1-1-1,1 0 1,0 0-1,-1 0 1,1 0 0,-1 0-1,1-1 1,-1 1-1,0-1 1,5-3 0,-2-1 8,1-1 1,-1 1 0,0-1 0,0 0 0,-1-1-1,0 1 1,0-1 0,-1 0 0,0 0 0,0 0-1,-1 0 1,0 0 0,0-1 0,-1 1-1,0-1 1,0 1 0,-1-1 0,-1 1 0,1-1-1,-1 1 1,-1-1 0,-2-9 0,3 16-14,1 0 1,-1 0-1,0 0 1,0 0-1,0 1 1,0-1-1,0 0 1,0 1-1,-1-1 1,1 0 0,0 1-1,-1 0 1,1-1-1,-1 1 1,0 0-1,1 0 1,-1 0-1,0 0 1,0 0-1,0 0 1,0 0-1,0 1 1,0-1-1,0 0 1,-2 1 0,3 0-1,-1 0 0,1 0 0,-1 0 0,1 1 0,0-1 0,-1 0 0,1 1 0,0-1 0,0 1 0,-1-1 0,1 1 0,0 0 0,0 0 0,0-1 0,0 1 1,0 0-1,0 0 0,0 0 0,0 0 0,0 0 0,0 0 0,0 1 0,1-1 0,-1 0 0,0 0 0,1 0 0,-1 1 0,1-1 0,0 0 0,-1 1 0,1-1 0,0 0 1,0 1-1,-1-1 0,1 1 0,1-1 0,-1 2 0,-1 1 1,1 1 0,0 0 0,0 0 0,1-1 0,-1 1 0,1 0 0,0-1 0,0 1 0,0-1 1,1 1-1,0-1 0,4 8 0,-4-10 3,0 0 0,-1 0 1,2 0-1,-1 0 0,0-1 1,0 1-1,0-1 0,1 0 0,-1 1 1,0-1-1,1 0 0,-1 0 1,1-1-1,0 1 0,-1 0 1,1-1-1,0 0 0,-1 1 1,1-1-1,0 0 0,-1-1 0,1 1 1,0 0-1,3-2 0,-1 1-13,0-1 0,1 0 0,-1 0 0,0 0 0,-1-1 0,1 0 0,0 0 0,-1 0 0,0 0 0,1-1 0,-1 1 0,-1-1 0,1 0 0,0-1 0,-1 1 0,0-1-1,0 1 1,0-1 0,-1 0 0,3-7 0,1 0-86,-2-1 0,1 1 0,-2-1 1,0 0-1,0 0 0,-1 0 0,1-18 0,-3 29 45,0 38 0,0-30 75,-1 7 55,2-1 1,-1 1-1,6 23 0,-6-34-73,1 0 0,-1 0 0,1 0 0,-1 0 0,1 0-1,0 0 1,0 0 0,0 0 0,0 0 0,0 0 0,0-1 0,0 1 0,1 0 0,-1-1-1,0 1 1,1-1 0,0 0 0,-1 1 0,1-1 0,0 0 0,0 0 0,-1 0-1,1 0 1,0 0 0,0 0 0,0-1 0,0 1 0,0-1 0,0 1 0,0-1 0,4 0-1,-3-1-100,-1 0 0,1 0 0,0 0 0,0-1 0,0 1 0,-1-1-1,1 1 1,-1-1 0,1 0 0,-1 0 0,0 0 0,0-1 0,1 1-1,-2 0 1,1-1 0,0 0 0,0 1 0,-1-1 0,0 0 0,1 0-1,-1 1 1,0-1 0,0 0 0,0-4 0,4-9-2007,-1 0 1,0 0-1,1-20 0,-2-7-4088,-2-4-2974</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57.324"/>
    </inkml:context>
    <inkml:brush xml:id="br0">
      <inkml:brushProperty name="width" value="0.025" units="cm"/>
      <inkml:brushProperty name="height" value="0.025" units="cm"/>
    </inkml:brush>
  </inkml:definitions>
  <inkml:trace contextRef="#ctx0" brushRef="#br0">87 0 13805,'0'20'1449,"2"0"-1,0 1 1,1-1-1,2-1 1,0 1 0,9 24-1,-3-19-1176,0-1 0,1-1 0,1 0 0,1 0 0,2-1 0,0-1 0,30 30 0,-66-68-229,0 0 0,-1 2 0,0 1 1,-2 0-1,1 2 0,-2 0 0,1 2 1,-1 0-1,-35-8 0,69 19 208,1-1-1,-1-1 1,0 0-1,0 0 1,1-1-1,-1 0 1,0-1-1,-1 0 1,12-6 0,-1 3-56,-8 2-553,38-13 571,-30 4-3106,-19 13 2513,-1-1 0,1 1-1,-1-1 1,1 0 0,-1 1-1,1-1 1,-1 0 0,1 0-1,-1 1 1,0-1 0,1 0-1,-1 0 1,0 0 0,1 1-1,-1-1 1,0 0 0,0 0-1,0 0 1,0-1 0,-2-6-7276</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57.667"/>
    </inkml:context>
    <inkml:brush xml:id="br0">
      <inkml:brushProperty name="width" value="0.025" units="cm"/>
      <inkml:brushProperty name="height" value="0.025" units="cm"/>
    </inkml:brush>
  </inkml:definitions>
  <inkml:trace contextRef="#ctx0" brushRef="#br0">1 87 13965,'0'0'13005,"49"-33"-12941,-26 17-1922,0-2-4132,-2-1-6374</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58.042"/>
    </inkml:context>
    <inkml:brush xml:id="br0">
      <inkml:brushProperty name="width" value="0.025" units="cm"/>
      <inkml:brushProperty name="height" value="0.025" units="cm"/>
    </inkml:brush>
  </inkml:definitions>
  <inkml:trace contextRef="#ctx0" brushRef="#br0">28 1 17392,'0'0'9054,"-5"5"-9102,3-3-4,-1 1 0,1-1 0,0 0 0,0 1 0,0 0 0,1-1 0,-1 1 0,1 0 0,-1 0 0,1 0-1,-2 6 1,3-7 21,0-1 0,0 1-1,1 0 1,-1-1 0,0 1 0,1 0-1,-1-1 1,1 1 0,-1-1-1,1 1 1,0-1 0,0 1-1,0-1 1,0 1 0,0-1-1,0 0 1,0 1 0,0-1 0,0 0-1,1 0 1,-1 0 0,0 0-1,1 0 1,-1 0 0,1 0-1,-1-1 1,1 1 0,-1-1-1,4 2 1,14 5-73,-8-2-5,0-1-1,0 2 0,0-1 1,15 12-1,-23-15 208,-1 0 0,0 0 0,0 0 0,0 0 1,0 1-1,0-1 0,0 0 0,0 1 0,-1 0 0,1-1 0,-1 1 1,0 0-1,0 0 0,0 0 0,0 0 0,0 0 0,-1 0 0,1 0 0,-1 0 1,0 0-1,0 0 0,0 0 0,-1 4 0,0-6 21,0 1 1,0 0-1,0 0 0,-1 0 0,1-1 1,-1 1-1,1-1 0,-1 1 0,0-1 1,0 0-1,1 0 0,-1 1 0,0-1 0,0 0 1,0-1-1,0 1 0,0 0 0,0-1 1,-1 1-1,1-1 0,0 1 0,0-1 1,0 0-1,-3 0 0,-2 1-577,0 0 0,-1-1 0,1 0 1,0 0-1,0-1 0,-11-2 0,8-5-4352,3-5-3144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2.541"/>
    </inkml:context>
    <inkml:brush xml:id="br0">
      <inkml:brushProperty name="width" value="0.025" units="cm"/>
      <inkml:brushProperty name="height" value="0.025" units="cm"/>
    </inkml:brush>
  </inkml:definitions>
  <inkml:trace contextRef="#ctx0" brushRef="#br0">165 0 19346,'0'0'3492,"-45"51"-514,17-12-960,2 7-929,0 3-352,4 1-32,9-4-97,8-7-383,5-7-161,1-10-64,19-10-801,2-12-1858,4 0-1729,-2-16-2114</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1.185"/>
    </inkml:context>
    <inkml:brush xml:id="br0">
      <inkml:brushProperty name="width" value="0.025" units="cm"/>
      <inkml:brushProperty name="height" value="0.025" units="cm"/>
    </inkml:brush>
  </inkml:definitions>
  <inkml:trace contextRef="#ctx0" brushRef="#br0">105 1 19635,'0'0'2060,"-3"11"-21,-18 60 660,-16 109 0,19-59-2250,-7 65-242,55-292 482,-10-52-1501,-20 158 795,1 0 0,-1 0-1,1 0 1,-1-1 0,0 1-1,1 0 1,-1 0 0,1 0-1,-1 0 1,0 0 0,1 0-1,-1 0 1,1 0 0,-1 0-1,0 1 1,1-1 0,-1 0-1,1 0 1,-1 0-1,0 0 1,1 0 0,-1 1-1,0-1 1,1 0 0,-1 0-1,0 1 1,1-1 0,-1 0-1,0 1 1,1-1 0,-1 0-1,0 1 1,0-1 0,0 0-1,1 1 1,-1-1 0,0 0-1,0 1 1,23 23 19,-12-12-64,-8-9 43,0 0 1,0-1 0,1 1 0,-1-1-1,0 1 1,1-1 0,0 0 0,-1 0-1,1 0 1,0-1 0,0 0 0,0 1-1,0-1 1,0-1 0,0 1-1,0 0 1,1-1 0,-1 0 0,0 0-1,0 0 1,0-1 0,0 1 0,0-1-1,1 0 1,-1 0 0,0-1 0,-1 1-1,1-1 1,0 0 0,0 0 0,-1 0-1,1 0 1,-1-1 0,0 1-1,1-1 1,-1 0 0,3-4 0,-7 12 290,0 0-1,1 0 1,-1 0 0,1-1 0,0 1 0,2 10 0,-1-3 29,-1-10-282,0 1-1,0-1 1,0 0-1,0 0 0,1 0 1,-1 0-1,1 0 1,-1 0-1,1 0 0,0 0 1,0-1-1,0 1 1,0 0-1,0 0 0,0-1 1,1 1-1,-1 0 1,0-1-1,1 0 0,0 1 1,2 1-1,0-1 20,0 0-1,0 0 0,0 0 0,1 0 1,-1-1-1,1 0 0,-1 0 0,1 0 1,6 0-1,5 0 42,-1-1-1,1-1 1,0-1-1,-1 0 1,17-5 0,44-21-5,-63 21-79,1 1 1,-1 1-1,1 0 1,0 1-1,0 1 1,28-4-1,-42 7 18,1 1-1,0-1 0,-1 0 1,1 1-1,-1-1 1,1 1-1,-1-1 0,0 1 1,1-1-1,-1 1 0,1-1 1,-1 1-1,0-1 0,1 1 1,-1-1-1,0 1 0,0 0 1,0-1-1,1 1 1,-1 0-1,0-1 0,0 1 1,0 0-1,0-1 0,0 1 1,0-1-1,0 1 0,0 0 1,0-1-1,0 1 1,-1 0-1,1 0 0,0 0 6,-1 0 1,1 0-1,0 1 0,0-1 0,0 0 1,0 0-1,0 0 0,0 0 0,0 0 0,0 1 1,0-1-1,1 0 0,-1 0 0,0 0 0,1 0 1,-1 0-1,1 0 0,-1 0 0,1 0 1,0 0-1,-1 0 0,1 0 0,0 0 0,0 0 1,-1-1-1,1 1 0,0 0 0,0 0 0,0-1 1,0 1-1,0-1 0,2 2 0,11-2-32,0 1 0,-1-2-1,1 0 1,0 0-1,0-1 1,0-1 0,-1 0-1,0-1 1,16-7-1,2-2-4044,-4-1-4149,-9 3-11480</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58.554"/>
    </inkml:context>
    <inkml:brush xml:id="br0">
      <inkml:brushProperty name="width" value="0.025" units="cm"/>
      <inkml:brushProperty name="height" value="0.025" units="cm"/>
    </inkml:brush>
  </inkml:definitions>
  <inkml:trace contextRef="#ctx0" brushRef="#br0">1 121 14798,'0'0'6225,"-1"10"-3951,1 6-1402,0 0 1,1 0 0,4 21 0,-4-32-679,0 1 0,1 0 0,-1-1 0,1 1 1,0-1-1,0 0 0,1 1 0,-1-1 0,1 0 1,0-1-1,1 1 0,-1 0 0,1-1 1,0 0-1,4 4 0,-5-7-146,-1 0 0,0 0 0,1 0 0,-1 0 0,1 0 0,-1-1 1,1 1-1,-1-1 0,1 1 0,0-1 0,-1 0 0,1 0 0,0 0 0,-1-1 0,1 1 0,-1-1 0,1 1 0,-1-1 1,1 0-1,-1 0 0,1 0 0,-1 0 0,0 0 0,0-1 0,1 1 0,-1-1 0,0 1 0,0-1 0,0 0 1,-1 0-1,1 0 0,3-4 0,4-6 53,1 0 0,-1 0 0,-1-1 0,8-16 1,-9 10-153,0 0 0,-1 0 0,-1 0 1,-1-1-1,0 0 0,-2 0 1,0-25-1,-1 187 190,-1-142-127,-1 1 0,1-1-1,0 1 1,0 0 0,0-1 0,0 1 0,0 0 0,0-1 0,0 1 0,0-1 0,0 1 0,1 0 0,-1-1 0,0 1 0,0-1 0,0 1-1,1 0 1,-1-1 0,0 1 0,1-1 0,-1 1 0,0-1 0,1 1 0,-1-1 0,1 0 0,-1 1 0,1-1 0,-1 1 0,1-1 0,-1 0-1,1 1 1,-1-1 0,1 0 0,0 0 0,18-12 240,12-31-62,-11 5-369,-15 26-66,1 0 0,0 1 0,1-1 0,0 2 0,13-17 0,-20 27 225,1 0 1,-1 0-1,0-1 1,0 1-1,0 0 1,0 0 0,1 0-1,-1 0 1,0-1-1,0 1 1,1 0-1,-1 0 1,0 0-1,0 0 1,0 0 0,1 0-1,-1 0 1,0 0-1,0-1 1,1 1-1,-1 0 1,0 0 0,0 0-1,1 0 1,-1 0-1,0 0 1,0 1-1,1-1 1,-1 0-1,0 0 1,0 0 0,1 0-1,-1 0 1,0 0-1,0 0 1,1 0-1,-1 1 1,0-1-1,5 13-215,-1 24 410,-4-29-179,1 18 115,-1-17-92,1 0 0,-1 0 0,2 0 0,-1 0 0,3 8 0,-4-16-53,1-1 1,-1 1-1,0-1 1,0 1-1,1-1 1,-1 1-1,0-1 1,1 1-1,-1-1 1,0 1-1,1-1 1,-1 1-1,1-1 1,-1 0-1,0 1 1,1-1-1,-1 0 1,1 1-1,-1-1 1,1 0-1,0 1 1,-1-1-1,1 0 1,-1 0-1,1 0 1,-1 0-1,1 0 1,0 0-1,-1 0 1,1 0-1,-1 0 1,1 0-1,0 0 1,-1 0-1,1 0 1,-1 0-1,1 0 1,-1-1-1,1 1 1,0 0-1,-1 0 1,1-1-1,-1 1 1,1 0-1,-1-1 1,0 1-1,1 0 1,-1-1-1,1 1 1,-1-1-1,0 1 1,1-1-1,-1 1 1,1-1-1,20-28-5965,-8 2-701</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4:59.460"/>
    </inkml:context>
    <inkml:brush xml:id="br0">
      <inkml:brushProperty name="width" value="0.025" units="cm"/>
      <inkml:brushProperty name="height" value="0.025" units="cm"/>
    </inkml:brush>
  </inkml:definitions>
  <inkml:trace contextRef="#ctx0" brushRef="#br0">101 431 5765,'0'0'16379,"-10"9"-13780,0-2-2200,-41 40 2422,48-43-2746,-1-1 0,2 1 0,-1 0 0,0 0 0,1 1 0,0-1 0,0 0 1,0 1-1,0-1 0,1 1 0,0 0 0,0-1 0,0 1 0,0 6 0,1-11-75,0 1 0,0 0 1,0-1-1,0 1 0,1-1 1,-1 1-1,0 0 0,0-1 1,0 1-1,1-1 0,-1 1 1,0-1-1,0 1 0,1-1 1,-1 1-1,1-1 0,-1 1 0,0-1 1,1 0-1,-1 1 0,1-1 1,-1 0-1,1 1 0,-1-1 1,1 0-1,-1 1 0,1-1 1,-1 0-1,1 0 0,1 1 1,24-1 38,21-14-323,94-64-2876,-153 90 4842,-2 1-346,14-13-1323,-1 0 0,1 0 0,-1 0 1,1-1-1,-1 1 0,1 0 0,-1 0 0,1-1 0,0 1 1,-1 0-1,1-1 0,0 1 0,-1 0 0,1-1 0,0 1 1,-1 0-1,1-1 0,0 1 0,0-1 0,0 1 0,-1-1 1,1 1-1,0 0 0,0-1 0,0 1 0,0-1 0,0 1 1,0-1-1,0 1 0,0-1 0,0 1 0,0-1 0,0 1 1,0-1-1,0 1 0,0-1 0,0 1 0,0-1 0,1 1 1,-1 0-1,0-1 0,-1-33 23,0 26-423,0 0 1,1-1-1,0 1 0,0 0 1,0-1-1,1 1 0,1 0 0,-1 0 1,1 0-1,1 0 0,0 0 0,6-13 1,3 3-1284,0 0 0,-2 0 0,0-1 0,8-22 0,-7 0 2975,-7-2 3770,-6 38-2222,-3 11-1622,-2 12-500,6 6-263,0 0 0,2 0 0,7 43 0,-7-58-421,1 0 0,0-1 0,0 0 0,1 1 0,0-1 0,0 0 0,1 0 0,0-1 0,0 1 0,1-1 0,0 0 0,1 0 0,11 12 0,-15-18-48,-1 1 0,1-1 0,0 0 1,0 1-1,-1-1 0,1 0 0,0 0 0,0 0 0,0 0 0,0-1 0,0 1 0,0-1 0,0 1 0,1-1 0,-1 0 0,0 1 0,0-1 0,0 0 0,0-1 0,0 1 0,1 0 0,-1 0 0,0-1 0,0 0 0,3-1 0,-1 0-6,0-1 1,-1 1-1,0-1 0,1 0 0,-1 0 0,-1-1 1,1 1-1,0 0 0,-1-1 0,1 0 0,-1 0 1,2-3-1,5-15-52,-1 0 1,-1-1 0,7-35-1,-3-3 180,-4 0 0,1-82 0,-9 163-159,1 19 184,1 1-1,2-1 1,8 40 0,-9-68-141,0 0 0,1 0 0,1-1 0,0 1 0,0-1 0,1 0 0,1 0 0,-1-1 0,1 0 0,1 0 0,0 0 0,0-1 0,1 1 0,0-2 0,17 14 0,-24-20-42,1 0 0,0 0 1,-1 0-1,1 0 0,-1 0 0,1-1 1,0 1-1,0 0 0,0-1 0,-1 1 1,1-1-1,0 0 0,0 0 0,3 1 1,-4-2 20,-1 1 0,1 0 0,0 0 1,-1 0-1,1-1 0,0 1 1,-1 0-1,1-1 0,0 1 1,-1-1-1,1 1 0,-1-1 0,1 1 1,-1-1-1,1 1 0,-1-1 1,0 1-1,1-1 0,-1 1 0,1-1 1,-1 0-1,0 1 0,0-1 1,1 0-1,-1-1 0,0 0-59,1-1-1,-1 0 0,0 0 0,0 0 1,-1 0-1,1 1 0,0-1 1,-1 0-1,0 0 0,0 1 1,0-1-1,0 0 0,0 1 1,0-1-1,-1 1 0,1-1 0,-4-3 1,-5-5-114,-2 1 0,1 0 0,-1 1 0,0 0-1,-1 1 1,0 0 0,-1 1 0,1 0 0,-1 1 0,0 1 0,-1 0 0,-15-3 0,-23-9 1857,51 16-916,17 0-675,0 0 0,0-1 0,0-1-1,26-8 1,-15 2-3389,43-21 0,-21 4-5534</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00.356"/>
    </inkml:context>
    <inkml:brush xml:id="br0">
      <inkml:brushProperty name="width" value="0.025" units="cm"/>
      <inkml:brushProperty name="height" value="0.025" units="cm"/>
    </inkml:brush>
  </inkml:definitions>
  <inkml:trace contextRef="#ctx0" brushRef="#br0">182 448 9129,'-3'-14'9248,"-7"5"-4007,-20 3-1862,24 7-3399,0-1 0,0 1-1,0 0 1,0 0 0,0 1 0,0 0-1,0 0 1,-7 4 0,6-1 155,1 0 1,0 0 0,0 1-1,0-1 1,1 1 0,0 1-1,0-1 1,1 1-1,-7 11 1,9-14-66,-1 1 0,1-1 0,0 1 0,1 0 0,-1-1 0,1 1 0,0 0 0,0 0 0,1 0 0,-1 0 0,1 0 0,0 0 0,0 0 0,1 0 0,-1 0 0,4 9 0,-4-13-65,1 0 0,0 0-1,0 0 1,0 0 0,0 0 0,0 0-1,0 0 1,0 0 0,0 0 0,0 0-1,1 0 1,-1-1 0,0 1 0,1 0 0,-1-1-1,0 1 1,1-1 0,-1 0 0,0 1-1,1-1 1,-1 0 0,1 0 0,-1 0-1,1 0 1,-1 0 0,1 0 0,-1 0-1,0-1 1,1 1 0,-1-1 0,1 1-1,-1 0 1,0-1 0,0 0 0,1 1 0,-1-1-1,2-1 1,4-2 31,1 0 1,0 0-1,-1 0 1,13-12-1,0-3 14,-1 0 1,-1-2-1,-1 0 1,17-27-1,-26 35-34,0 0 1,-1 0-1,-1 0 1,0-1-1,-1 0 1,-1 0-1,0 0 1,0-1-1,1-18 1,-23 172-375,18-128 441,0 0-1,0 0 1,1 0 0,1 0-1,5 20 1,-7-29-52,1-1 0,-1 1 1,1-1-1,0 0 0,-1 1 1,1-1-1,0 0 0,0 1 1,0-1-1,0 0 0,0 0 1,0 0-1,0 0 0,0 0 0,0 0 1,1 0-1,-1-1 0,0 1 1,1 0-1,2 0 0,-2-1 8,1 0-1,-1 0 1,1 0-1,-1 0 1,0-1-1,1 1 1,-1-1 0,1 0-1,-1 1 1,0-1-1,0 0 1,1-1-1,-1 1 1,0 0-1,0-1 1,0 1-1,3-4 1,7-6 41,0-1-1,-1 0 1,0-1-1,0 0 1,-2-1 0,0 0-1,0-1 1,8-20 0,-3 3 25,-2 0 0,-1 0 0,7-39 0,-13 50-159,-1-1 0,-1 1 0,-1 0 0,-1-1 0,0 1 0,-2-1 0,-3-21 0,4 42 35,0 0 0,0 0-1,0 0 1,-1 0 0,1 0 0,0 1 0,0-1 0,-1 0 0,1 0 0,-1 0 0,1 0 0,0 0 0,-1 1 0,0-1 0,1 0 0,-1 0 0,1 1 0,-1-1 0,0 0 0,1 1 0,-1-1 0,0 1 0,0-1 0,0 1 0,0-1 0,1 1 0,-1-1 0,0 1 0,0 0 0,0 0 0,0-1 0,-1 1-1,1 1 9,0-1-1,-1 1 1,1-1-1,0 1 0,0 0 1,0-1-1,0 1 0,0 0 1,0 0-1,0 0 0,1 0 1,-1 0-1,0 0 0,0 0 1,1 0-1,-1 0 1,1 0-1,-1 1 0,1-1 1,-1 0-1,1 0 0,0 1 1,-1 1-1,-8 45 332,2 0 1,2 0-1,2 71 0,3-116-315,0-1-1,0 1 0,0 0 1,0 0-1,1-1 0,-1 1 1,1 0-1,0-1 0,-1 1 0,1-1 1,0 1-1,1-1 0,-1 1 1,0-1-1,1 0 0,2 3 1,-2-3-6,-1-1 0,1 0 1,0 0-1,0 0 0,0 0 0,0 0 1,0 0-1,0-1 0,1 1 1,-1-1-1,0 1 0,0-1 1,0 0-1,0 0 0,1 0 0,-1 0 1,0 0-1,0 0 0,0-1 1,5-1-1,1 0-33,1-2 1,-1 1-1,0-1 0,0 0 1,0-1-1,0 0 0,-1 0 1,0-1-1,0 0 0,0 0 1,-1-1-1,0 0 1,7-10-1,-6 9 1,-2 0 0,1 0-1,-1-1 1,0 0 0,-1 0 0,0 0 0,-1 0 0,0-1-1,0 1 1,-1-1 0,0 0 0,0-10 0,-2 19 41,1-1 1,-1 1 0,0 0-1,-1-1 1,1 1-1,0-1 1,0 1 0,0 0-1,-1 0 1,1-1-1,-1 1 1,1 0 0,-1 0-1,1-1 1,-1 1-1,0 0 1,0 0 0,-1-2-1,2 3 6,-1 0-1,0-1 0,0 1 1,1 0-1,-1-1 1,0 1-1,0 0 0,1 0 1,-1 0-1,0 0 0,0 0 1,1 0-1,-1 0 1,0 0-1,0 0 0,0 0 1,1 0-1,-1 0 0,0 1 1,0-1-1,1 0 1,-2 1-1,-1 1 20,0 0 0,0 0 0,0 0 1,0 0-1,0 0 0,1 1 0,-1-1 0,1 1 0,0 0 1,-1 0-1,1 0 0,-1 3 0,-2 4-31,2-1 0,0 1 1,0 0-1,1 0 0,0 0 0,0 1 1,1-1-1,1 13 0,0-20-5,-1 0 0,1-1 0,1 1 0,-1 0 0,0 0 0,1 0 0,-1-1 0,1 1 1,0 0-1,0-1 0,0 1 0,0-1 0,0 1 0,1-1 0,-1 1 0,1-1 0,0 0 0,0 0 0,0 1 0,0-2 0,0 1 0,0 0 0,0 0 0,0-1 0,1 1 0,-1-1 1,1 1-1,-1-1 0,1 0 0,-1 0 0,1 0 0,0-1 0,5 2 0,-3-2-375,1 0-1,-1 0 1,1 0 0,-1 0 0,1-1 0,-1 0-1,1 0 1,-1-1 0,0 0 0,6-2 0,-1-1-1928,0 0 0,-1-1 0,0 0 0,11-10 0,18-19-12321</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00.742"/>
    </inkml:context>
    <inkml:brush xml:id="br0">
      <inkml:brushProperty name="width" value="0.025" units="cm"/>
      <inkml:brushProperty name="height" value="0.025" units="cm"/>
    </inkml:brush>
  </inkml:definitions>
  <inkml:trace contextRef="#ctx0" brushRef="#br0">165 0 17457,'0'0'5269,"-10"1"-1437,2 0-3535,1 0-1,0 0 1,-1 1-1,1 0 1,0 0-1,0 1 1,0 0-1,0 0 0,1 0 1,-1 1-1,1 0 1,0 0-1,0 1 1,0 0-1,1 0 0,-8 8 1,8-7-75,3-4-183,-1 0 0,1 0 0,-1 1 0,1-1 0,0 1 1,0-1-1,0 1 0,0 0 0,1 0 0,-1 0 0,1 0 0,0 0 0,0 0 0,0 1 0,0-1 0,-1 4 0,5-6-200,0 0-1,0 0 1,0-1-1,1 1 1,-1-1-1,0 0 1,0 1-1,0-2 1,0 1-1,4-1 1,-1 1-145,98-10-4627,-83 6 3568,1 1 1,0 1 0,1 1-1,29 3 1,-52-2 1456,1 0 0,-1 0 0,0 0 0,1 0 0,-1 1 0,0-1 0,1 0 0,-1 0 0,0 0 0,1 1 0,-1-1 0,0 0 0,1 0 0,-1 1 0,0-1 0,0 0 0,1 1 0,-1-1 0,0 0 0,0 1 0,0-1 0,0 0 0,1 1 0,-1-1 0,0 1 0,0-1 0,0 0 0,0 1 0,0-1 0,0 1 0,0-1 0,0 0 0,0 1 0,0-1 0,0 0 0,0 1 0,0-1 0,-1 1 0,1-1 0,0 0 0,0 1 0,0-1 0,0 0 0,-1 1 0,1 0 0,-11 15 2669,0-5-2094,-1-1-1,0-1 0,0 0 1,-1 0-1,0-2 0,-15 8 1,19-11-1286,1-1 0,-1 0 0,0 0-1,1-1 1,-1 0 0,-16 2 0,11-4-6070</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02.493"/>
    </inkml:context>
    <inkml:brush xml:id="br0">
      <inkml:brushProperty name="width" value="0.025" units="cm"/>
      <inkml:brushProperty name="height" value="0.025" units="cm"/>
    </inkml:brush>
  </inkml:definitions>
  <inkml:trace contextRef="#ctx0" brushRef="#br0">317 7 17232,'0'0'11505,"-11"-2"-10897,10 2-600,-7-1 87,-1-1 0,1 1-1,-1 1 1,1-1 0,0 1-1,-1 1 1,1 0-1,-1 0 1,1 0 0,0 1-1,0 1 1,-9 3 0,-3 3 294,1 2 0,-31 21 1,45-28-342,-1 0-1,1 0 1,0 1 0,0-1-1,0 1 1,1 0 0,-1 1-1,1-1 1,0 1 0,1 0 0,0 0-1,-5 11 1,8-16-48,0 0 0,0 0-1,0-1 1,0 1 0,0 0 0,0 0-1,0-1 1,0 1 0,1 0 0,-1-1 0,0 1-1,0 0 1,1-1 0,-1 1 0,1 0-1,-1-1 1,0 1 0,1-1 0,-1 1 0,1-1-1,-1 1 1,1-1 0,0 1 0,-1-1-1,1 1 1,-1-1 0,1 0 0,0 1 0,-1-1-1,1 0 1,0 0 0,0 1 0,-1-1 0,1 0-1,0 0 1,-1 0 0,1 0 0,0 0-1,0 0 1,-1 0 0,1 0 0,0 0 0,0 0-1,-1-1 1,1 1 0,0 0 0,1-1-1,39-8-57,-19 0-179,0 0 0,24-17 0,-31 17 59,1 1 0,-1 0 1,1 1-1,0 0 0,32-7 0,-47 14 187,0 0-1,0-1 1,-1 1 0,1 0 0,0 0-1,0 0 1,-1 0 0,1 0 0,0 0-1,0 0 1,0 1 0,-1-1 0,1 0 0,0 0-1,-1 0 1,1 1 0,0-1 0,0 0-1,-1 1 1,1-1 0,-1 1 0,1-1-1,0 1 1,-1-1 0,1 1 0,-1-1-1,1 1 1,-1-1 0,1 1 0,0 1-1,-1 0 43,1 0 0,-1 0-1,1 0 1,-1 0 0,0 0-1,0 0 1,0 0 0,0 0-1,0 0 1,0 0 0,-2 3-1,1 2 91,-1 0-1,0 0 1,-1 0-1,0-1 1,0 1-1,-6 9 1,-1-5-110,-1 1 0,0-2 1,-1 1-1,0-2 0,0 1 0,-27 13 0,-88 38 123,102-49-147,10-5-7,-28 8 0,61-39 0,19-10-2086,-22 22-994,-1-2-1,18-19 0,-28 25-6699</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05.488"/>
    </inkml:context>
    <inkml:brush xml:id="br0">
      <inkml:brushProperty name="width" value="0.025" units="cm"/>
      <inkml:brushProperty name="height" value="0.025" units="cm"/>
    </inkml:brush>
  </inkml:definitions>
  <inkml:trace contextRef="#ctx0" brushRef="#br0">0 639 8264,'1'3'10031,"2"-11"-4122,5-28-2633,7-51-4144,-4-168 1060,-11 253-188,0 0 0,0 1 0,0-1 0,0 1 0,0-1 0,0 0 0,0 1 0,0-1 0,-1 0 0,1 1 0,-1-1 0,1 1 1,-1-1-1,0 1 0,-1-2 0,2 3 8,-1 1 0,0 0 1,1 0-1,-1-1 1,0 1-1,1 0 1,-1 0-1,1 0 1,0 0-1,-1 0 0,1 0 1,0 0-1,-1 0 1,1 0-1,0 0 1,0 0-1,0 0 0,0 0 1,0 0-1,0 0 1,0 0-1,0 0 1,1 1-1,-1 23 158,0 0 0,2 0 0,1 0 0,1 0 0,1-1 0,1 0 0,1 0 1,1 0-1,1-1 0,1 0 0,2-1 0,0 0 0,29 40 0,-11-22 4,-5-8-167,-1 1 1,-2 1-1,19 39 1,-36-63 48,-1 0 0,0 1 0,0-1 1,-1 1-1,-1 0 0,0 0 0,0 0 0,-1 0 0,0 0 0,-1 0 1,0 0-1,-1 1 0,0-1 0,-1 0 0,0 0 0,-4 10 0,3-14 51,0-1 0,0 0 0,-1 0-1,1-1 1,-1 1 0,0-1 0,-1 0 0,1 0-1,-1 0 1,-9 6 0,13-9-83,-1-1 1,0 0 0,0 1-1,1-1 1,-1 0 0,0 0-1,0 0 1,0 0-1,-1 0 1,1-1 0,0 1-1,0-1 1,0 1-1,-1-1 1,1 0 0,0 1-1,0-1 1,-1-1 0,1 1-1,0 0 1,0 0-1,0-1 1,-1 1 0,1-1-1,0 0 1,0 0-1,0 0 1,0 0 0,0 0-1,0 0 1,0 0 0,1-1-1,-1 1 1,0-1-1,-2-1 1,-1-6-26,-1 1 0,1 0 1,1-1-1,-1 0 0,2 0 0,-1-1 0,1 1 0,0-1 1,1 1-1,0-1 0,0-18 0,-1-16-55,5-55 0,-2 86 34,6-46-392,3 1 0,28-106 0,-22 112 140,-3 0 0,-2-1 0,6-99 0,-28 209-244,10-30 656,-1 60 367,4-81-467,-1-1 0,0 1 0,1-1 0,0 1 0,0-1 0,1 0 0,0 1 0,0-1 0,0 0 0,0 0 1,7 9-1,-8-12-23,0 0 1,1 0 0,-1-1 0,1 1 0,0-1-1,0 1 1,-1-1 0,1 0 0,0 0 0,0 0-1,0 0 1,0 0 0,0 0 0,0 0 0,1 0 0,-1-1-1,0 1 1,0-1 0,0 0 0,1 0 0,-1 0-1,0 0 1,0 0 0,1 0 0,-1 0 0,0-1-1,0 1 1,0-1 0,1 0 0,-1 1 0,0-1 0,0 0-1,0 0 1,0-1 0,0 1 0,-1 0 0,1-1-1,0 1 1,-1-1 0,1 1 0,-1-1 0,1 0-1,1-2 1,4-5 36,1 0-1,-2 0 1,1-1 0,-1 0-1,-1 0 1,9-22 0,-9 15-76,-1 0 1,-1 0-1,0-1 1,-1 1 0,-1-1-1,-1 1 1,-3-26 0,0 31-370,0 26 177,0 23 141,3-29 94,0 0 0,1 0 0,0 0 0,0 0 0,1-1-1,0 1 1,0 0 0,1-1 0,5 9 0,-7-14-5,0 0 1,0 0-1,1 0 1,-1 0 0,0 0-1,1 0 1,0-1-1,-1 1 1,1-1-1,0 1 1,0-1 0,0 0-1,0 0 1,0 0-1,0 0 1,0 0-1,0 0 1,1 0 0,-1-1-1,0 1 1,0-1-1,1 0 1,-1 1-1,0-1 1,1 0 0,-1 0-1,0-1 1,1 1-1,-1 0 1,0-1-1,0 0 1,0 1 0,1-1-1,-1 0 1,0 0-1,0 0 1,3-2-1,3-2 13,-1 0-1,1-1 1,-1 0 0,0-1-1,0 1 1,-1-1-1,0-1 1,0 1-1,0-1 1,6-12-1,41-89 42,-52 106-65,7-21 41,1-2-153,-6 27 29,-2 15 7,-1 73 355,0-89-277,0 1 0,0 0-1,0-1 1,0 1-1,0-1 1,0 1-1,0 0 1,1-1 0,-1 1-1,0-1 1,0 1-1,0-1 1,0 1-1,1-1 1,-1 1-1,0-1 1,1 1 0,-1-1-1,0 1 1,1-1-1,-1 1 1,0-1-1,1 0 1,-1 1-1,1-1 1,-1 1 0,1-1-1,-1 0 1,1 0-1,-1 1 1,1-1-1,-1 0 1,1 0-1,0 0 1,-1 0 0,1 1-1,-1-1 1,1 0-1,-1 0 1,1 0-1,0 0 1,-1 0 0,1 0-1,-1-1 1,1 1-1,0 0 1,-1 0-1,1 0 1,-1-1-1,1 1 1,-1 0 0,1 0-1,-1-1 1,1 1-1,-1 0 1,1-1-1,-1 1 1,0-1-1,1 1 1,-1 0 0,1-1-1,-1 1 1,0-1-1,1 0 1,27-30 243,-13 9-252,0-1 1,-2 0-1,0-1 1,-2 0-1,17-51 1,-29 81-302,1-1 0,-1 1 1,1 0-1,0 0 0,0 0 0,1-1 1,0 1-1,0 0 0,0 0 1,4 10-1,-4-14 0,0 0 0,0 0-1,0 0 1,-1-1 0,2 1 0,-1 0 0,0-1-1,0 1 1,0-1 0,1 1 0,-1-1 0,1 1 0,-1-1-1,1 0 1,0 0 0,-1 0 0,1 0 0,0 0 0,0 0-1,0 0 1,0-1 0,-1 1 0,1-1 0,0 1 0,0-1-1,0 0 1,0 0 0,0 0 0,0 0 0,0 0-1,0 0 1,0 0 0,0-1 0,0 1 0,0-1 0,2 0-1,-1-1-204,0 1 0,0-1-1,0 0 1,0 0-1,-1 0 1,1 0-1,-1 0 1,1 0 0,-1-1-1,0 1 1,0-1-1,2-3 1,10-18-5768</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05.937"/>
    </inkml:context>
    <inkml:brush xml:id="br0">
      <inkml:brushProperty name="width" value="0.025" units="cm"/>
      <inkml:brushProperty name="height" value="0.025" units="cm"/>
    </inkml:brush>
  </inkml:definitions>
  <inkml:trace contextRef="#ctx0" brushRef="#br0">53 244 3267,'0'0'18033,"-8"5"-16885,7-4-1114,-2 0 74,0 1 0,0 0 0,0 0 0,1-1 1,-1 2-1,1-1 0,-1 0 0,1 0 0,0 1 1,0-1-1,0 1 0,0 0 0,1-1 0,-1 1 1,1 0-1,-1 0 0,1 0 0,0 0 0,0 0 1,0 1-1,1-1 0,-1 0 0,1 0 0,0 7 0,0-4-58,0 1 0,1 0-1,0 0 1,1 0 0,-1 0-1,1-1 1,1 1 0,-1-1-1,1 0 1,0 1-1,1-1 1,5 7 0,4 5-20,2-1 1,25 22-1,-29-28-122,1-1 0,-1 2-1,-1 0 1,0 0 0,-1 0 0,15 28-1,-22-35 94,0 0-1,-1 0 0,1 0 1,-1 0-1,-1 1 1,1-1-1,-1 0 0,0 1 1,0-1-1,0 0 1,-1 1-1,1-1 0,-3 8 1,2-10 52,0-1 1,0 0-1,1 0 1,-1 0-1,-1 0 1,1 0-1,0 0 1,0 0 0,-1 0-1,1 0 1,-1 0-1,1-1 1,-1 1-1,0-1 1,0 1-1,0-1 1,1 0-1,-1 0 1,-1 0-1,1 0 1,0 0 0,0 0-1,0 0 1,0-1-1,-1 1 1,1-1-1,0 1 1,0-1-1,-1 0 1,1 0-1,0 0 1,-1-1-1,-2 1 1,3-1-4,1 0 0,-1 0 0,0 0 0,0 0 0,1 0 0,-1 0 0,0 0 0,1 0 0,-1-1 0,1 1 0,0-1 0,-1 1 0,1-1 0,0 0 0,0 1 0,0-1 0,0 0 0,0 0 0,0 0 0,1 0 0,-1 1 0,1-1 0,-1 0 0,1 0 0,0 0 0,-1-4 0,-2-62-396,3 57 266,1-12-246,1-1 1,0 0 0,2 1-1,1 0 1,13-39 0,54-103-369,3-10 1968,-74 170-1159,1 1 0,-1-1 1,0 1-1,0-1 1,-1 0-1,1 1 1,-1-1-1,0 0 1,0 1-1,-2-10 1,2 14-83,-1-1 1,1 0-1,0 0 1,0 0-1,-1 1 1,1-1-1,-1 0 0,1 1 1,-1-1-1,1 0 1,-1 1-1,1-1 1,-1 1-1,1-1 1,-1 1-1,0-1 1,1 1-1,-1-1 1,0 1-1,0 0 1,1-1-1,-1 1 1,0 0-1,-1-1 0,0 1 0,0 0-1,-1 0 0,1 1 0,0-1 0,0 1 0,0-1 1,0 1-1,-1 0 0,1-1 0,0 1 0,1 0 0,-1 1 0,-3 1 1,-3 4 115,0 0 0,1 1 0,1 0 0,-1 0 0,1 0 0,1 1 1,-1 0-1,1 0 0,1 0 0,0 1 0,0 0 0,1-1 0,0 1 1,1 1-1,0-1 0,0 0 0,1 0 0,1 1 0,0-1 0,0 0 1,1 1-1,0-1 0,5 19 0,-4-25-225,1 1-1,-1-1 1,1 0-1,0 0 1,0 0-1,0-1 1,1 1-1,-1-1 1,1 1-1,0-1 1,0 0-1,0-1 1,0 1-1,1-1 1,-1 0-1,1 0 1,8 3-1,-4-2-382,0-1 0,0 0 0,0-1 0,1 0 0,-1 0 0,0-1-1,1 0 1,14-2 0,15-9-6752</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06.669"/>
    </inkml:context>
    <inkml:brush xml:id="br0">
      <inkml:brushProperty name="width" value="0.025" units="cm"/>
      <inkml:brushProperty name="height" value="0.025" units="cm"/>
    </inkml:brush>
  </inkml:definitions>
  <inkml:trace contextRef="#ctx0" brushRef="#br0">0 1 16335,'0'0'7357,"2"8"-6119,31 86 1384,-29-86-2418,-1 0 1,1 0 0,1-1 0,-1 1 0,1-1-1,1 0 1,-1 0 0,1 0 0,0-1-1,9 7 1,-13-11-173,-1-1 0,1 0 0,0-1 0,0 1 0,-1 0 0,1 0 0,0-1 0,0 1 0,0-1 0,0 1 0,-1-1 0,1 0 0,0 0 0,0 0 0,0 0 0,0 0 1,0 0-1,0-1 0,0 1 0,0 0 0,0-1 0,2-1 0,-1 0 4,0 0 0,0 0 0,0 0 0,0 0 0,-1-1 0,1 1 1,-1-1-1,1 0 0,-1 0 0,0 0 0,2-4 0,3-7 21,0 0-1,-2 0 0,1-1 1,3-20-1,2-27 72,9 104-432,-15-28 371,1 1-24,0 1 0,14 24 0,-19-37-29,0-1 1,1 1-1,0-1 0,0 1 0,-1-1 0,1 0 0,0 0 0,1 1 0,-1-1 1,0-1-1,1 1 0,-1 0 0,1-1 0,-1 1 0,1-1 0,0 0 1,0 0-1,0 0 0,-1 0 0,1 0 0,5 0 0,-6-1-39,0-1-1,-1 1 0,1-1 1,0 0-1,-1 0 1,1 0-1,-1 0 0,1 0 1,-1 0-1,1 0 1,-1 0-1,0-1 0,1 1 1,-1 0-1,0-1 1,0 1-1,0-1 0,0 1 1,0-1-1,-1 0 1,1 1-1,0-1 0,-1 0 1,1 0-1,-1 1 0,0-3 1,11-50-5370,-9 19-338,0-3-2792</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07.042"/>
    </inkml:context>
    <inkml:brush xml:id="br0">
      <inkml:brushProperty name="width" value="0.025" units="cm"/>
      <inkml:brushProperty name="height" value="0.025" units="cm"/>
    </inkml:brush>
  </inkml:definitions>
  <inkml:trace contextRef="#ctx0" brushRef="#br0">89 23 16464,'0'0'2039,"-8"12"609,4-7-2310,-10 13 870,0 1 0,-12 26 0,22-38-1061,1-1-1,0 1 0,0 0 1,1 0-1,0 0 0,0 0 1,1 1-1,0-1 0,0 0 0,1 1 1,-1-1-1,2 1 0,0 6 1,0-12-139,-1 0-1,1 0 1,0 0 0,0 0 0,0 0 0,1 0-1,-1-1 1,0 1 0,0-1 0,1 1 0,-1-1-1,1 1 1,0-1 0,-1 0 0,1 1 0,0-1 0,0 0-1,0 0 1,0-1 0,0 1 0,0 0 0,0-1-1,0 1 1,0-1 0,0 1 0,0-1 0,0 0 0,0 0-1,0 0 1,0 0 0,0 0 0,3-1 0,2 0 16,0 0 0,0 0 0,0 0 0,0-1 0,-1 0 0,1 0 1,-1-1-1,11-5 0,-9 3 21,-1 0 0,1 0 0,-1-1 0,-1 0 1,1-1-1,-1 0 0,0 0 0,0 0 0,-1 0 1,0-1-1,-1 0 0,1 0 0,-1 0 0,-1-1 0,0 1 1,0-1-1,-1 0 0,0 0 0,0 0 0,-1 0 0,0 0 1,0 0-1,-1 0 0,-1 0 0,-2-17 0,3 25-28,-1-1 0,0 1 0,1 0 0,-1-1 0,0 1-1,0 0 1,0 0 0,0 0 0,0-1 0,0 1 0,0 0 0,-1 1-1,1-1 1,0 0 0,0 0 0,-1 0 0,1 1 0,-1-1 0,1 0-1,-1 1 1,1 0 0,0-1 0,-1 1 0,1 0 0,-1 0 0,0 0-1,1 0 1,-1 0 0,1 0 0,-1 0 0,1 0 0,-1 0 0,1 1-1,-1-1 1,1 1 0,0-1 0,-1 1 0,1 0 0,-1-1 0,1 1-1,0 0 1,0 0 0,-1 0 0,1 0 0,0 0 0,0 0 0,0 0-1,0 1 1,0-1 0,1 0 0,-1 0 0,0 1 0,0-1 0,1 1-1,-1-1 1,0 3 0,-1 4-38,1-1 0,0 1 0,0 0-1,1-1 1,0 1 0,0 0 0,0 0 0,1-1-1,3 12 1,-3-16-119,-1-1 0,1 0 1,0 0-1,0 0 0,0 0 0,0 0 0,0 0 0,1 0 0,-1 0 0,1 0 1,-1-1-1,1 1 0,-1-1 0,1 1 0,3 1 0,-3-2-184,0 0-1,0 0 0,0-1 1,0 1-1,0-1 1,0 0-1,0 1 0,1-1 1,-1 0-1,0 0 1,0 0-1,0-1 0,1 1 1,-1 0-1,0-1 1,0 1-1,0-1 1,0 0-1,3-1 0,17-15-4501,1-9-1633</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07.464"/>
    </inkml:context>
    <inkml:brush xml:id="br0">
      <inkml:brushProperty name="width" value="0.025" units="cm"/>
      <inkml:brushProperty name="height" value="0.025" units="cm"/>
    </inkml:brush>
  </inkml:definitions>
  <inkml:trace contextRef="#ctx0" brushRef="#br0">153 253 12139,'0'0'6860,"-8"10"-4607,1 1-1707,0 0 1,0 1-1,1 0 0,0 0 1,1 0-1,1 0 0,0 1 0,1-1 1,0 1-1,1 0 0,-1 17 1,2-27-419,1 0 0,0 0 1,0 0-1,0 0 0,1-1 1,-1 1-1,1 0 1,0 0-1,-1 0 0,1-1 1,0 1-1,1-1 0,-1 1 1,0-1-1,3 4 0,-4-6-108,1 1 0,0-1 0,-1 1 0,1-1 1,0 1-1,-1-1 0,1 0 0,0 1 0,-1-1 0,1 0 0,0 0 0,0 1 0,0-1 0,-1 0 0,1 0 0,0 0 0,0 0 0,0 0 0,-1 0 0,1 0 0,1 0 0,24-16 144,-17 7-113,-2 0 0,1 0-1,-1-1 1,-1 0 0,0 0 0,0 0-1,-1-1 1,0 0 0,-1 0-1,0 0 1,2-13 0,0-3-20,-1-1-1,-2 1 1,0-46 0,-3 64-52,0 0 1,-1 0 0,-1-1-1,1 2 1,-2-1 0,1 0-1,-1 0 1,0 1-1,-1-1 1,-8-14 0,9 19-22,0-1 0,0 1 0,-1 0 0,1 0 0,-1 0 0,0 0 0,0 1 0,-1-1 0,1 1 1,-1 0-1,1 1 0,-1-1 0,0 1 0,0 0 0,0 0 0,0 0 0,0 1 0,-1 0 0,-6-1 0,8 2 29,0 0 0,1 1 0,-1-1 1,1 1-1,-1 0 0,1 0 0,-1 1 0,1-1 0,0 1 0,0-1 0,0 1 0,0 0 0,0 0 0,0 0 0,0 1 1,0-1-1,1 1 0,0-1 0,-1 1 0,1 0 0,0 0 0,0 0 0,0 0 0,1 1 0,-1-1 0,1 0 0,-2 5 1,-3 8 21,1 1 0,0-1 1,1 1-1,-3 24 0,6-35 37,0 1 0,1-1 0,-1 1 0,1 0 0,0-1 0,1 1-1,0-1 1,3 13 0,-3-17-50,0 0 0,0 0 0,1 0 0,-1 0 0,1 0 0,0 0 0,-1-1 0,1 1 0,0 0 0,0-1 0,0 0 0,0 1 0,0-1 0,0 0 0,1 0 0,-1 0 0,0-1 0,0 1 0,1 0 0,-1-1 0,1 1 0,-1-1 0,0 0 0,1 0 0,-1 0 0,5-1-1,23 0-1018,0-2-1,-1-1 0,1-2 1,29-9-1,-33 8-59,0 0 0,1 2 0,0 1 0,-1 1 0,39 1 0,-63 3 1153,0-1 0,0 1-1,0 0 1,0 0 0,0 0-1,0 0 1,0 0 0,0 0-1,-1 1 1,1-1 0,0 0-1,-1 1 1,1 0 0,-1-1-1,1 1 1,-1 0 0,0 0-1,0 0 1,0 0 0,0 0-1,0 0 1,0 0 0,0 0-1,-1 0 1,1 0 0,-1 0-1,0 0 1,1 1 0,-1-1-1,-1 4 1,2 6 95,0 0 0,-2 0 0,1 0-1,-5 18 1,4-28-724,1-10-8106</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2.265"/>
    </inkml:context>
    <inkml:brush xml:id="br0">
      <inkml:brushProperty name="width" value="0.025" units="cm"/>
      <inkml:brushProperty name="height" value="0.025" units="cm"/>
    </inkml:brush>
  </inkml:definitions>
  <inkml:trace contextRef="#ctx0" brushRef="#br0">84 72 16496,'0'0'6945,"-8"8"-6086,-1 3-683,1 1-1,0 0 0,1 0 0,0 1 1,1 0-1,0 0 0,1 0 1,1 1-1,0-1 0,1 1 0,-3 22 1,5-28-62,0 0 1,1 0-1,-1 0 1,1 0 0,1 0-1,0 0 1,0-1-1,3 13 1,-3-19-79,0 1 0,-1-1 1,1 1-1,0-1 0,0 0 0,0 1 0,0-1 0,0 0 0,0 0 0,0 0 1,0 0-1,0 0 0,1 0 0,-1 0 0,0 0 0,1 0 0,-1-1 0,1 1 1,1 0-1,0 0 3,0-1-1,0 0 1,1 1 0,-1-1 0,0-1-1,0 1 1,0 0 0,1-1 0,-1 0-1,0 1 1,0-1 0,6-3 0,2-2 54,1 0 0,-1-1 0,0 0 1,0 0-1,-1-2 0,0 1 0,-1-1 0,10-12 0,66-87 26,-82 103-110,19-28 17,17-21 39,-38 54-69,-1 0 0,0 0 0,0 0 0,0 0 0,1 0 1,-1 0-1,0 0 0,0 0 0,0 0 0,1 0 0,-1 0 0,0 0 1,0 0-1,1 0 0,-1 0 0,0 0 0,0 0 0,0 0 0,1 0 0,-1 0 1,0 0-1,0 0 0,0 0 0,0 1 0,1-1 0,-1 0 0,0 0 1,0 0-1,0 0 0,0 0 0,1 1 0,-1-1 0,0 0 0,0 0 0,0 0 1,0 1-1,0-1 0,0 0 0,0 0 0,0 0 0,0 1 0,0-1 1,1 0-1,-1 0 0,0 0 0,0 1 0,0-1 0,0 0 0,0 0 0,-1 0 1,1 1-1,0-1 0,0 0 0,0 0 0,0 0 0,0 1 0,0-1 0,0 0 1,0 1-1,0 18-83,0-17 75,-7 109 425,3-76-118,2-1 0,3 63-1,0-94-258,-1-1-1,0 0 1,1 0-1,0 0 1,-1 0-1,1 0 1,0 0-1,0 0 1,0 0-1,0 0 1,0-1 0,0 1-1,1 0 1,-1-1-1,1 1 1,-1-1-1,1 1 1,0-1-1,-1 0 1,1 0-1,0 1 1,0-1 0,0 0-1,0-1 1,0 1-1,0 0 1,0-1-1,0 1 1,0-1-1,0 1 1,0-1-1,0 0 1,1 0 0,-1 0-1,0 0 1,0 0-1,0-1 1,4 0-1,3 0 22,-1-1 1,1 0-1,-1-1 0,1 0 0,-1 0 0,0-1 0,0 0 0,8-5 0,2-5-70,-2 0-1,0-1 0,0 0 0,-1-1 1,-1-1-1,-1 0 0,-1-1 0,0-1 1,-1 0-1,-1 0 0,-1-1 0,-1 0 1,0-1-1,-2 0 0,0 0 0,-2 0 0,0-1 1,2-41-1,-7 71-1894,-1-1 0,1 1 0,-1-1 0,-5 14-1,-3 9-6001,4-6-2991</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07.809"/>
    </inkml:context>
    <inkml:brush xml:id="br0">
      <inkml:brushProperty name="width" value="0.025" units="cm"/>
      <inkml:brushProperty name="height" value="0.025" units="cm"/>
    </inkml:brush>
  </inkml:definitions>
  <inkml:trace contextRef="#ctx0" brushRef="#br0">1 0 17777,'0'0'7724,"5"14"-6741,35 85 842,62 141 1555,-100-236-3326,1 0 0,-1 0 0,0-1 1,1 1-1,0-1 0,0 0 1,0 0-1,0 0 0,0 0 0,1 0 1,4 2-1,-7-4-43,1 0 1,-1-1 0,0 0-1,1 1 1,-1-1-1,1 0 1,-1 1-1,0-1 1,1 0-1,-1 0 1,1 0-1,-1 0 1,0 0 0,1-1-1,-1 1 1,1 0-1,-1-1 1,0 1-1,1-1 1,-1 1-1,0-1 1,0 0-1,1 1 1,-1-1 0,0 0-1,0 0 1,0 0-1,0 0 1,0 0-1,0 0 1,0 0-1,0 0 1,0 0-1,-1-1 1,1 1-1,1-3 1,4-10-139,1-1-1,-2-1 1,0 1 0,-1-1-1,0 0 1,-1 0 0,-1 0-1,-1 0 1,0-1 0,-1 1-1,-1 0 1,0-1 0,-2 1 0,1 0-1,-2 0 1,0 1 0,-1-1-1,-1 1 1,-10-21 0,6 25-2896,1 8-1951,1 3-2772</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08.151"/>
    </inkml:context>
    <inkml:brush xml:id="br0">
      <inkml:brushProperty name="width" value="0.025" units="cm"/>
      <inkml:brushProperty name="height" value="0.025" units="cm"/>
    </inkml:brush>
  </inkml:definitions>
  <inkml:trace contextRef="#ctx0" brushRef="#br0">0 1 12684,'0'0'7015,"31"54"-4005,-15-46-1344,0-2-64,4-6-577,3 0-833,4 0-224,1 0-1762,-1-5-2146,-1-8 1474,-1-3-7079</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08.991"/>
    </inkml:context>
    <inkml:brush xml:id="br0">
      <inkml:brushProperty name="width" value="0.025" units="cm"/>
      <inkml:brushProperty name="height" value="0.025" units="cm"/>
    </inkml:brush>
  </inkml:definitions>
  <inkml:trace contextRef="#ctx0" brushRef="#br0">74 591 18225,'0'0'6171,"-9"-3"-3464,-29-11-1282,37 14-1382,0-1-1,1 1 0,-1 0 0,0 0 0,0 0 0,0 0 1,1 0-1,-1 0 0,0 0 0,0 0 0,0 0 1,1 0-1,-1 0 0,0 0 0,0 0 0,1 1 1,-1-1-1,0 0 0,0 1 0,1-1 0,-1 0 1,0 1-1,1-1 0,-1 1 0,0-1 0,1 1 1,-1-1-1,1 1 0,-1 0 0,1-1 0,-1 1 1,1 0-1,-1-1 0,1 1 0,0 0 0,-1 0 1,1-1-1,0 1 0,0 0 0,0 0 0,0-1 0,-1 1 1,1 2-1,0 38 25,0-33 166,0-6-209,0 0-1,0 0 1,0 0-1,0 0 1,1 0 0,-1 0-1,0 0 1,1-1-1,0 1 1,-1 0 0,1 0-1,0 0 1,0 0-1,0-1 1,0 1-1,0-1 1,0 1 0,1 0-1,-1-1 1,0 0-1,1 1 1,-1-1 0,1 0-1,0 0 1,-1 0-1,1 0 1,0 0 0,0 0-1,-1 0 1,1-1-1,0 1 1,0-1 0,0 1-1,0-1 1,0 0-1,0 1 1,0-1-1,0 0 1,0-1 0,0 1-1,0 0 1,0 0-1,3-2 1,2 1 2,1-1 0,0 0 0,0 0 0,-1-1 0,1 0 0,-1 0-1,0-1 1,0 0 0,12-9 0,-1-5-166,-2 0-1,0-1 1,-1-1-1,-1 0 0,0-1 1,-2-1-1,-1 0 1,10-28-1,-22 139 579,1-42 507,0-47-938,0 0 1,1 0 0,-1 0 0,0 0 0,1 1-1,-1-1 1,0 0 0,0 0 0,1 0-1,-1 0 1,0 0 0,1 0 0,-1 0-1,0 0 1,1 0 0,-1 0 0,0 0-1,0 0 1,1 0 0,-1 0 0,0 0 0,1 0-1,-1 0 1,0 0 0,1 0 0,-1-1-1,0 1 1,0 0 0,1 0 0,-1 0-1,0 0 1,0-1 0,1 1 0,-1 0-1,0 0 1,0 0 0,0-1 0,1 1-1,-1 0 1,0 0 0,0-1 0,0 1 0,13-11 133,41-69-100,-34 50-686,38-47 0,-58 77 634,0-1 1,1 1-1,-1-1 1,0 1-1,0-1 1,1 1 0,-1-1-1,1 1 1,-1-1-1,0 1 1,1-1-1,-1 1 1,1 0-1,-1-1 1,1 1 0,-1 0-1,1-1 1,0 1-1,-1 0 1,1 0-1,-1-1 1,1 1-1,0 0 1,-1 0 0,1 0-1,-1 0 1,1 0-1,0 0 1,-1 0-1,1 0 1,-1 0-1,1 0 1,0 0 0,-1 1-1,1-1 1,-1 0-1,1 0 1,0 0-1,-1 1 1,1-1-1,-1 0 1,1 1 0,-1-1-1,1 1 1,-1-1-1,0 0 1,1 1-1,-1-1 1,1 1-1,-1-1 1,0 1 0,1-1-1,-1 1 1,0 0-1,0-1 1,1 1-1,-1 0 1,11 48 130,-5-21 211,-6-28-305,1 1-1,-1 0 1,1 0 0,-1 0-1,1 0 1,-1 0 0,1-1 0,0 1-1,-1 0 1,1 0 0,0-1 0,0 1-1,-1-1 1,1 1 0,0-1-1,0 1 1,0-1 0,0 1 0,0-1-1,0 0 1,0 1 0,0-1 0,0 0-1,0 0 1,0 0 0,0 0-1,0 0 1,0 0 0,0 0 0,0 0-1,0 0 1,0 0 0,0-1-1,0 1 1,-1 0 0,1-1 0,0 1-1,0 0 1,0-1 0,0 1 0,0-1-1,0 0 1,-1 1 0,1-1-1,0 0 1,0 0 0,37-36 252,-36 35-276,91-112-1806,-93 114 1784,0-1 0,0 1 0,0 0 1,0 0-1,0 0 0,1 0 0,-1-1 0,0 1 0,0 0 0,0 0 1,0 0-1,1 0 0,-1 0 0,0 0 0,0-1 0,0 1 1,1 0-1,-1 0 0,0 0 0,0 0 0,0 0 0,1 0 1,-1 0-1,0 0 0,0 0 0,1 0 0,-1 0 0,0 0 1,0 0-1,0 0 0,1 0 0,-1 0 0,0 0 0,0 1 0,1-1 1,-1 0-1,0 0 0,0 0 0,0 0 0,0 0 0,1 0 1,-1 1-1,0-1 0,0 0 0,0 0 0,0 0 0,0 0 1,1 1-1,-1-1 0,0 0 0,0 0 0,0 0 0,0 1 1,0-1-1,0 0 0,0 0 0,0 1 0,0-1 0,0 0 1,0 1-1,3 24-148,-7 31 377,3-54-225,1 0 0,0 0 0,0 0 0,-1-1 0,1 1 0,0 0 0,1 0 0,-1 0 0,0-1 0,0 1 0,1 0 0,-1 0 0,2 2 0,-2-4-81,0 0-1,1 0 0,-1 0 1,0 0-1,1 1 1,-1-1-1,1 0 0,-1 0 1,0 0-1,1 0 1,-1 0-1,1 0 0,-1 0 1,0 0-1,1 0 0,-1 0 1,0-1-1,1 1 1,-1 0-1,1 0 0,-1 0 1,0 0-1,1 0 0,-1-1 1,0 1-1,1 0 1,-1 0-1,0-1 0,0 1 1,1 0-1,-1 0 0,0-1 1,0 1-1,1 0 1,-1-1-1,30-43-7717,-23 28 5631,0-1 0,-1 1-1,4-23 1,3-21 1981,0 1 8882,-12 82 1076,11 67-7355,-12-88-2353,1 0-1,-1 0 0,0 1 1,1-1-1,-1 0 0,1 0 1,-1 0-1,1 0 0,0 0 1,0 0-1,0 0 0,0 0 1,0 0-1,0-1 0,1 1 1,-1 0-1,1-1 1,-1 1-1,1-1 0,-1 1 1,1-1-1,0 0 0,0 0 1,0 0-1,0 0 0,0 0 1,0 0-1,0 0 0,0-1 1,2 2-1,0-3-28,-1 1 1,1-1-1,-1 1 1,1-1-1,-1 0 1,0 0 0,1-1-1,-1 1 1,0-1-1,0 1 1,0-1-1,0 0 1,0 0-1,-1-1 1,1 1-1,-1 0 1,1-1-1,2-3 1,10-13-315,-1-1-1,-1-1 1,18-38 0,20-30-740,-50 96 1111,0 0 1,-1 0-1,0 1 1,0-1-1,-1 0 1,-1 8 0,-8 58 2278,18-74-2082,6-14-469,0 0 1,-1-1-1,-1 0 0,0-1 1,18-35-1,21-31-1575,-51 83 1766,0 0 1,0 0-1,1 0 0,-1-1 1,0 1-1,0 0 1,0 0-1,0 0 0,0 0 1,0 0-1,1-1 0,-1 1 1,0 0-1,0 0 1,0 0-1,0 0 0,1 0 1,-1 0-1,0 0 0,0 0 1,0 0-1,0 0 1,1-1-1,-1 1 0,0 0 1,0 0-1,0 0 1,1 0-1,-1 0 0,0 0 1,0 1-1,0-1 0,1 0 1,-1 0-1,0 0 1,0 0-1,0 0 0,0 0 1,1 0-1,-1 0 0,0 0 1,0 0-1,0 1 1,0-1-1,0 0 0,1 0 1,-1 0-1,0 0 1,0 0-1,0 1 0,0-1 1,0 0-1,0 0 0,0 0 1,0 0-1,1 1 1,-1-1-1,0 0 0,0 0 1,0 0-1,0 1 0,0-1 1,0 0-1,0 0 1,0 0-1,0 0 0,0 1 1,3 26 43,-2 40 560,-1-62-521,-1 7 52,1 19 542,0-30-695,0-1-1,0 1 0,0-1 1,0 1-1,0-1 1,1 1-1,-1-1 1,0 1-1,0-1 1,1 1-1,-1-1 1,0 0-1,1 1 1,-1-1-1,0 1 1,1-1-1,-1 0 1,1 1-1,-1-1 1,1 0-1,-1 0 1,1 1-1,-1-1 1,0 0-1,1 0 1,-1 0-1,1 0 1,-1 0-1,1 1 1,0-1-1,-1 0 1,1 0-1,-1 0 1,1 0-1,-1 0 1,1-1-1,-1 1 1,1 0-1,-1 0 1,1 0-1,-1 0 1,1-1-1,-1 1 1,0 0-1,1 0 1,-1-1-1,1 1 1,0-1-1,3-2-766,0-1-1,0 1 0,0-1 1,0 0-1,-1 0 0,0-1 1,1 1-1,-2-1 0,1 1 1,0-1-1,2-8 0,0 4-1260,11-26-7028</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09.541"/>
    </inkml:context>
    <inkml:brush xml:id="br0">
      <inkml:brushProperty name="width" value="0.025" units="cm"/>
      <inkml:brushProperty name="height" value="0.025" units="cm"/>
    </inkml:brush>
  </inkml:definitions>
  <inkml:trace contextRef="#ctx0" brushRef="#br0">32 109 20019,'-2'90'10607,"2"-90"-10572,-1 1 0,1-1 0,0 0 0,0 1 0,0-1-1,0 0 1,0 0 0,0 1 0,0-1 0,0 0 0,1 1-1,-1-1 1,0 0 0,0 1 0,0-1 0,0 0 0,0 0-1,0 1 1,0-1 0,1 0 0,-1 0 0,0 1 0,0-1-1,0 0 1,1 0 0,-1 0 0,0 1 0,0-1 0,1 0 0,-1 0-1,0 0 1,0 0 0,1 0 0,-1 1 0,0-1 0,1 0-1,-1 0 1,1 0 0,12-6 357,11-14-306,-16 11-296,-1-1 1,0 0 0,10-20-1,-14 26 68,-2 0 0,1 0-1,0 0 1,-1-1 0,0 1 0,0-1-1,0 1 1,0-1 0,-1 1-1,0-1 1,0 1 0,0-1 0,-1-6-1,0 10 114,1 0 0,0 0-1,-1 0 1,1 0 0,-1 0-1,1 0 1,-1 0 0,1 0-1,-1 0 1,1 0 0,-1 0-1,0 1 1,0-1-1,1 0 1,-1 0 0,0 1-1,0-1 1,0 0 0,0 1-1,0-1 1,0 1 0,0-1-1,0 1 1,0 0 0,0-1-1,0 1 1,0 0 0,0 0-1,0 0 1,0 0-1,-1 0 1,1 0 0,0 0-1,0 0 1,0 0 0,0 0-1,0 0 1,0 1 0,0-1-1,0 1 1,0-1 0,0 1-1,0-1 1,-1 1-1,-2 1 18,0 0-1,0 0 1,0 0-1,1 1 1,-1 0-1,1-1 0,-1 1 1,1 0-1,-5 6 1,2 1 196,1 0 1,-1 0-1,2 1 1,-1 0-1,2-1 1,-1 2 0,1-1-1,1 0 1,0 1-1,1-1 1,0 1-1,1-1 1,1 21-1,-1-31-177,0 0-1,1 0 0,-1 0 0,0-1 0,0 1 0,0 0 0,1 0 0,-1-1 0,0 1 0,1 0 0,-1-1 0,1 1 1,-1 0-1,1-1 0,-1 1 0,1-1 0,-1 1 0,1-1 0,0 1 0,-1-1 0,1 1 0,0-1 0,-1 1 0,1-1 1,0 0-1,0 0 0,-1 1 0,1-1 0,0 0 0,1 0 0,27-6 169,23-27-261,-31 12-796,0 0 1,24-34-1,-29 34 415,1 0 1,1 1 0,25-20-1,-43 39 519,0 1 0,0 0 0,0 0 0,1 0 0,-1 0-1,0-1 1,0 1 0,0 0 0,1 0 0,-1 0 0,0 0 0,0 0 0,0 0-1,1 0 1,-1 0 0,0 0 0,0-1 0,1 1 0,-1 0 0,0 0 0,0 0 0,1 0-1,-1 0 1,0 0 0,0 1 0,1-1 0,-1 0 0,0 0 0,0 0 0,0 0-1,1 0 1,-1 0 0,0 0 0,0 0 0,0 1 0,1-1 0,-1 0 0,0 0-1,0 0 1,0 0 0,1 1 0,-1-1 0,0 0 0,0 0 0,0 0 0,0 1 0,0-1-1,0 0 1,0 0 0,1 0 0,-1 1 0,3 20 1213,-6 24-151,0-24-756,1-15-278,0 0-1,1 1 1,1-1-1,-1 1 1,1-1-1,0 1 1,0-1-1,1 1 1,2 11-1,-2-17-79,-1 0 0,1 0 0,0 0 0,0-1 0,0 1 0,0 0 0,0 0 0,0-1 0,0 1 0,0-1 0,0 1 0,0-1 0,0 1 0,0-1 0,1 0 0,-1 0 0,0 1 0,0-1 0,0 0 0,0 0 0,1 0 0,-1 0 0,0 0 0,0 0 0,0-1 0,1 1 0,-1 0 0,0-1 0,0 1 0,0-1 0,2 0 0,33-19 0,-15-1-306,33-42 0,-37 42 93,1 0 1,25-23 0,-43 44 235,1-1 0,-1 1 0,0-1 0,1 1 0,-1 0 0,0 0 0,1-1 0,-1 1 0,1 0 0,-1-1 0,1 1 0,-1 0 0,1 0 0,-1 0 0,1 0 0,-1 0 0,1-1 0,-1 1 0,1 0 1,-1 0-1,1 0 0,-1 0 0,1 0 0,-1 0 0,1 1 0,-1-1 0,1 0 0,-1 0 0,1 0 0,-1 0 0,0 1 0,1-1 0,-1 0 0,1 0 0,-1 1 0,1-1 0,-1 0 0,0 1 0,1-1 0,-1 0 0,0 1 0,1-1 0,-1 1 0,0-1 0,1 0 0,-1 1 0,0-1 0,0 1 1,1 0-1,9 35 79,1-2-198,-2-25-1147,-3-6-3162</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11.315"/>
    </inkml:context>
    <inkml:brush xml:id="br0">
      <inkml:brushProperty name="width" value="0.025" units="cm"/>
      <inkml:brushProperty name="height" value="0.025" units="cm"/>
    </inkml:brush>
  </inkml:definitions>
  <inkml:trace contextRef="#ctx0" brushRef="#br0">124 94 10154,'23'-40'5741,"-22"37"-5200,0 1 1,0-1 0,0 1 0,0-1-1,-1 1 1,1-1 0,-1 0-1,1 1 1,-1-1 0,0 0-1,0 1 1,0-1 0,-1 0 0,1 1-1,-2-4 1,2 5-431,-1 0 0,0 0 0,0 1 0,0-1 0,0 0 0,0 1-1,1-1 1,-1 1 0,0-1 0,-1 1 0,1-1 0,0 1 0,0 0 0,0 0 0,0-1 0,0 1 0,0 0 0,0 0 0,0 0 0,-1 0 0,1 0-1,0 0 1,0 1 0,0-1 0,0 0 0,0 1 0,0-1 0,0 0 0,0 1 0,0-1 0,-1 2 0,-33 15 161,28-11-185,0 1 0,1-1 0,0 1 0,0 1 0,1-1 0,0 1 0,0 0 0,1 0 0,0 0 0,0 0 0,-3 13 0,2-4 199,1 1-1,1-1 1,1 1-1,0 34 1,2-51-286,0 1 1,0 0 0,0-1-1,0 1 1,0 0-1,0-1 1,1 1 0,-1 0-1,1-1 1,-1 1-1,1-1 1,0 1 0,-1-1-1,1 1 1,0-1-1,0 0 1,0 1 0,0-1-1,0 0 1,0 0-1,1 0 1,-1 0-1,0 0 1,1 0 0,-1 0-1,0 0 1,1 0-1,-1-1 1,1 1 0,0 0-1,-1-1 1,1 1-1,-1-1 1,1 0 0,0 0-1,-1 1 1,1-1-1,0 0 1,-1 0 0,4-1-1,2 0-162,-1 0 0,0 0 0,1-1 0,-1 1 0,0-1 0,0-1 0,0 1 0,0-1 0,9-6 0,-1-2-1323,0 0 0,-1-1 0,18-20 0,10-21-6679,-11 6-3981</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11.690"/>
    </inkml:context>
    <inkml:brush xml:id="br0">
      <inkml:brushProperty name="width" value="0.025" units="cm"/>
      <inkml:brushProperty name="height" value="0.025" units="cm"/>
    </inkml:brush>
  </inkml:definitions>
  <inkml:trace contextRef="#ctx0" brushRef="#br0">68 0 5509,'-4'10'10656,"-8"17"-8948,-25 70 2544,33-87-3554,1 0 0,1 0-1,0 0 1,0 0-1,1 0 1,1 1 0,0 19-1,0-29-692,0-1 0,0 0 0,0 1 0,0-1 0,1 0 0,-1 1 0,0-1 0,0 0 0,0 1-1,0-1 1,0 0 0,0 1 0,1-1 0,-1 0 0,0 0 0,0 1 0,0-1 0,1 0 0,-1 0 0,0 1 0,0-1-1,1 0 1,-1 0 0,0 0 0,0 0 0,1 1 0,-1-1 0,0 0 0,1 0 0,-1 0 0,0 0 0,1 0 0,-1 0 0,0 0-1,1 0 1,-1 0 0,0 0 0,1 0 0,15-7 159,10-17 30,-15 5-462,-1-1-1,-1 0 1,9-29-1,-6 23-104,-12 28 309,0 17 277,0 0 0,2 0 0,0 0 0,6 23 0,-7-37-394,0-1 0,1 1-1,0-1 1,0 1 0,0-1 0,1 0 0,0 1-1,0-1 1,5 5 0,-6-6-289,1-1 0,-1 0 1,1-1-1,0 1 0,-1 0 0,1-1 1,0 1-1,0-1 0,0 0 0,0 0 0,0 0 1,0-1-1,0 1 0,1-1 0,-1 1 1,4-1-1,13-3-6310,-4-10-3043</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12.019"/>
    </inkml:context>
    <inkml:brush xml:id="br0">
      <inkml:brushProperty name="width" value="0.025" units="cm"/>
      <inkml:brushProperty name="height" value="0.025" units="cm"/>
    </inkml:brush>
  </inkml:definitions>
  <inkml:trace contextRef="#ctx0" brushRef="#br0">5 0 12332,'0'0'6149,"-4"55"-6084,4-43-130</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12.362"/>
    </inkml:context>
    <inkml:brush xml:id="br0">
      <inkml:brushProperty name="width" value="0.025" units="cm"/>
      <inkml:brushProperty name="height" value="0.025" units="cm"/>
    </inkml:brush>
  </inkml:definitions>
  <inkml:trace contextRef="#ctx0" brushRef="#br0">12 128 13004,'0'0'3155,"-2"-8"123,1 3-3058,-1 2 60,1 0 1,0 0 0,0 0-1,0 0 1,0 0-1,1 0 1,-1-1 0,1 1-1,0 0 1,0 0-1,0-1 1,0 1 0,0 0-1,1 0 1,0 0-1,-1-1 1,1 1-1,1 0 1,-1 0 0,0 0-1,1 0 1,-1 0-1,1 1 1,0-1 0,0 0-1,0 1 1,0-1-1,0 1 1,4-3 0,-1 2-141,-1 0 1,1 0-1,0 1 1,0-1-1,0 1 1,1 0-1,6-1 1,-11 3-136,0-1 1,0 1 0,0 0 0,0 0 0,0-1-1,1 1 1,-1 0 0,0 0 0,0 0-1,0 0 1,0 1 0,0-1 0,1 0 0,-1 0-1,0 1 1,0-1 0,0 1 0,0-1 0,0 1-1,0-1 1,0 1 0,0-1 0,0 1-1,0 0 1,0 0 0,-1-1 0,1 1 0,0 0-1,0 0 1,-1 0 0,1 0 0,0 0 0,-1 0-1,1 0 1,-1 0 0,0 0 0,1 0-1,-1 0 1,0 1 0,1 0 0,-1 11 47,0 0 0,0-1 1,-1 1-1,-1-1 0,0 1 1,-1-1-1,0 0 0,-1 0 0,0 0 1,-1-1-1,-6 12 0,4-9 33,2-1-1,-1 1 1,2 0 0,0 0-1,0 0 1,1 0-1,-1 20 1,4-34-86,0 1 0,0 0-1,0-1 1,0 1 0,0-1 0,1 1 0,-1-1 0,0 1 0,0-1 0,0 1 0,0-1 0,1 1-1,-1-1 1,0 1 0,0-1 0,1 1 0,-1-1 0,0 1 0,1-1 0,-1 0 0,1 1 0,-1-1-1,0 0 1,1 1 0,-1-1 0,1 0 0,-1 1 0,1-1 0,-1 0 0,1 0 0,-1 0 0,1 1-1,-1-1 1,2 0 0,25-4-59,23-21-503,63-58-5322,-46 18-3921,-32 23-413</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12.724"/>
    </inkml:context>
    <inkml:brush xml:id="br0">
      <inkml:brushProperty name="width" value="0.025" units="cm"/>
      <inkml:brushProperty name="height" value="0.025" units="cm"/>
    </inkml:brush>
  </inkml:definitions>
  <inkml:trace contextRef="#ctx0" brushRef="#br0">38 55 14926,'0'0'7869,"-7"12"-6406,2-3-1168,1 1 1,-1-1 0,2 1 0,0 0 0,0 0 0,0 1 0,-1 16-1,4-23-228,0 0-1,0 0 1,0 1-1,0-1 0,1 0 1,0 0-1,0 0 0,0 0 1,0 0-1,0 0 0,1 0 1,0 0-1,0 0 1,0-1-1,0 1 0,1-1 1,-1 1-1,1-1 0,0 0 1,0 0-1,0 0 0,0 0 1,0-1-1,1 1 1,-1-1-1,6 2 0,-5-2-29,0 0 0,0 0 1,0 0-1,0-1 0,0 0 0,1 0 0,-1 0 0,0 0 0,1-1 0,-1 0 0,1 0 1,-1 0-1,1 0 0,-1 0 0,0-1 0,1 0 0,-1 0 0,0 0 0,0-1 1,0 0-1,0 1 0,0-1 0,0-1 0,0 1 0,0 0 0,-1-1 0,1 0 0,-1 0 1,0 0-1,0 0 0,0 0 0,0-1 0,2-4 0,2-1-17,-1-1 0,0 0 0,-1 0 0,0 0-1,-1-1 1,0 0 0,-1 0 0,0 0 0,-1 0 0,0 0-1,1-21 1,-3 28-19,-1 1-1,1-1 0,-1 1 1,0-1-1,0 1 0,0-1 1,-1 1-1,1 0 1,-1 0-1,0 0 0,0-1 1,0 2-1,0-1 0,0 0 1,-1 0-1,1 1 0,-1-1 1,0 1-1,0 0 1,0 0-1,0 0 0,0 0 1,0 0-1,0 1 0,0-1 1,-1 1-1,1 0 0,-1 0 1,1 0-1,-1 1 1,0-1-1,1 1 0,-1 0 1,-6 0-1,6 0-160,0 0 0,0 0-1,0 1 1,0 0 0,0-1 0,0 1-1,0 1 1,0-1 0,0 1 0,1-1 0,-1 1-1,0 0 1,-5 5 0,6-5-138,1 0 0,0 0 0,0 1 0,0-1 0,0 1 0,1-1 0,-1 1 0,1 0 0,-1-1 0,1 1 0,0 0 0,0 0 0,0 0 0,0 0 0,1 0 0,-1 0 0,1 0 0,0 0 0,0 0 0,0 5 0,0-8 42,0 1-1,0 0 0,0 0 0,0 0 1,1 0-1,-1 0 0,0-1 1,0 1-1,1 0 0,-1 0 0,1 0 1,-1-1-1,0 1 0,1 0 1,-1 0-1,1-1 0,0 1 0,-1 0 1,1-1-1,-1 1 0,1-1 1,0 1-1,0-1 0,-1 1 0,1-1 1,0 0-1,0 1 0,0-1 1,-1 0-1,1 1 0,0-1 0,0 0 1,1 0-1,19 1-7382</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13.049"/>
    </inkml:context>
    <inkml:brush xml:id="br0">
      <inkml:brushProperty name="width" value="0.025" units="cm"/>
      <inkml:brushProperty name="height" value="0.025" units="cm"/>
    </inkml:brush>
  </inkml:definitions>
  <inkml:trace contextRef="#ctx0" brushRef="#br0">201 0 16944,'-9'1'1660,"0"2"-1388,-1-1-1,1 1 0,0 1 0,0 0 1,0 0-1,1 1 0,-1 0 0,1 0 1,0 1-1,1 0 0,0 0 0,0 1 1,0 0-1,0 0 0,-9 15 0,6-8 968,2-1-1,-14 28 1,19-36-1021,2-1 0,-1 1 0,0 0 0,1 0 0,0-1 0,0 1 1,0 0-1,1 0 0,-1 0 0,1 0 0,0 0 0,1 0 0,1 9 0,-2-13-208,1 0-1,-1-1 0,1 1 0,0 0 0,-1 0 0,1-1 0,0 1 0,0 0 0,-1-1 0,1 1 0,0-1 1,0 1-1,0-1 0,0 1 0,0-1 0,0 1 0,-1-1 0,1 0 0,0 0 0,0 1 0,0-1 0,0 0 1,0 0-1,0 0 0,0 0 0,0 0 0,0 0 0,0-1 0,0 1 0,0 0 0,0 0 0,0-1 1,0 1-1,0-1 0,0 1 0,0 0 0,1-2 0,34-20 158,-29 14-150,0 0-1,0 0 1,0-1 0,-1 0-1,-1 0 1,0-1 0,0 0-1,-1 0 1,0 0 0,0 0-1,-1-1 1,-1 1 0,0-1-1,0 1 1,0-15 0,-2 25-28,0-1 0,0 1-1,0-1 1,0 0 0,0 1 0,0-1 0,0 1 0,0-1-1,-1 1 1,1-1 0,0 0 0,0 1 0,-1-1 0,1 1-1,0-1 1,0 1 0,-1-1 0,1 1 0,-1 0 0,1-1-1,0 1 1,-1-1 0,1 1 0,-1 0 0,1-1 0,-1 1 0,1 0-1,-1-1 1,1 1 0,-1 0 0,1 0 0,-1 0 0,1 0-1,-1-1 1,0 1 0,1 0 0,-1 0 0,1 0 0,-1 0-1,0 0 1,1 0 0,-1 0 0,1 1 0,-2-1 0,0 0-81,1 1 1,-1-1-1,1 1 1,-1-1-1,0 1 1,1 0 0,-1 0-1,1-1 1,0 1-1,-1 0 1,1 0-1,0 1 1,-1-1 0,0 2-1,-20 42-3196,17-18 80,9-6-3759,4-16 1100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2.972"/>
    </inkml:context>
    <inkml:brush xml:id="br0">
      <inkml:brushProperty name="width" value="0.025" units="cm"/>
      <inkml:brushProperty name="height" value="0.025" units="cm"/>
    </inkml:brush>
  </inkml:definitions>
  <inkml:trace contextRef="#ctx0" brushRef="#br0">58 450 13741,'0'0'14584,"7"-9"-13121,0-1-1171,0 0 0,0-1 0,-1 0 0,8-22-1,-13 30-253,0 1 0,0-1-1,-1 1 1,1-1 0,-1 1-1,1-1 1,-1 1-1,0-1 1,0 1 0,0-1-1,0 0 1,-1 1 0,1-1-1,-1 1 1,-1-4-1,1 4-31,0 1 0,0-1 0,-1 1 0,1 0 0,0 0 0,-1-1 0,1 1 0,-1 0 0,0 0 0,1 0 0,-1 0 0,0 1-1,0-1 1,1 0 0,-1 1 0,0-1 0,0 1 0,0 0 0,0 0 0,0 0 0,1-1 0,-1 2 0,0-1 0,0 0 0,-2 1 0,1-1-12,0 1 0,0 0 1,0 0-1,0 0 0,0 0 1,1 0-1,-1 1 0,0-1 1,1 1-1,-1 0 1,1-1-1,-1 1 0,1 0 1,0 1-1,0-1 0,0 0 1,0 1-1,0-1 0,1 1 1,-1 0-1,1-1 0,0 1 1,-1 0-1,1 0 0,0 0 1,1 0-1,-2 4 1,2-4-1,-1-1 0,1 0 1,-1 1-1,1-1 1,0 1-1,0-1 1,0 0-1,0 1 1,0-1-1,1 1 1,-1-1-1,1 0 0,-1 1 1,1-1-1,0 0 1,0 1-1,0-1 1,0 0-1,0 0 1,1 0-1,-1 0 1,1 0-1,-1 0 0,1-1 1,0 1-1,0 0 1,-1-1-1,1 1 1,0-1-1,1 0 1,-1 0-1,0 1 1,0-1-1,0-1 0,4 2 1,10 1-172,0-2-1,0 0 1,0 0 0,27-4-1,-27 2-290,0 0-1,0 1 0,1 0 1,24 5-1,-39-4 394,0 0-1,0 0 1,1 0-1,-1 0 1,0 0-1,0 1 1,0-1-1,0 1 1,0-1-1,2 4 1,-3-4-5,0 1 1,0-1-1,0 0 1,0 0-1,0 0 1,1 0 0,-1 0-1,0 0 1,1 0-1,-1 0 1,0-1-1,1 1 1,-1 0 0,1-1-1,-1 1 1,1-1-1,0 1 1,-1-1-1,1 0 1,-1 0-1,1 0 1,0 0 0,-1 0-1,1 0 1,-1 0-1,1-1 1,-1 1-1,1 0 1,2-2-1,3-1-201,-1-1 0,0 0-1,0-1 1,0 0-1,0 1 1,-1-2-1,0 1 1,0-1-1,0 0 1,-1 0 0,6-8-1,4-11-157,19-42 1,-16 22 358,-2 0 0,-2 0 0,-1-1 0,8-85-1,-44 251 3977,11-71-3500,-10 96 0,21-120 1,-1-1-22,2 1 0,3 41 0,-2-62-360,1 0-1,-1 0 1,1 0 0,0 1-1,0-1 1,0 0-1,0 0 1,1 0-1,-1 0 1,1 0 0,0-1-1,0 1 1,1-1-1,-1 1 1,1-1-1,0 0 1,0 0-1,0 0 1,0 0 0,0 0-1,1-1 1,4 4-1,-7-6-40,-1 1-1,1-1 1,0 1-1,0-1 1,0 1-1,-1-1 1,1 0-1,0 1 1,0-1-1,0 0 1,0 0-1,0 0 1,0 1-1,0-1 0,-1 0 1,1 0-1,0 0 1,0-1-1,0 1 1,0 0-1,0 0 1,0 0-1,0-1 1,0 1-1,-1 0 1,1-1-1,0 1 1,0-1-1,0 1 1,-1-1-1,1 1 1,0-1-1,-1 0 1,1 1-1,0-1 1,-1 0-1,1 1 0,-1-1 1,1 0-1,-1 0 1,1 0-1,-1 1 1,0-1-1,1 0 1,-1 0-1,0 0 1,0 0-1,1-2 1,-1 0-198,0 0 1,0 0 0,0 0-1,-1 0 1,1 0 0,-1 0-1,1 0 1,-1 1 0,0-1-1,0 0 1,-1 0 0,1 0-1,0 1 1,-3-5 0,-8-5-166,0 0 0,-1 1 0,0 0 0,-1 1 0,0 1-1,-22-11 1,-41-31 3257,75 50-2674,1 1 1,0-1-1,0 0 0,0 1 1,0-1-1,0 0 1,0 0-1,1 0 1,-1 0-1,0 0 0,0 0 1,1 0-1,-1 0 1,0 0-1,1-1 0,-1 1 1,1 0-1,0 0 1,-1-1-1,1 1 1,0 0-1,0 0 0,0-1 1,0 1-1,0-2 1,1 1-65,-1 1 0,1-1 0,0 1 0,0-1 0,1 1 0,-1 0 0,0 0 1,0 0-1,0 0 0,1 0 0,-1 0 0,1 0 0,-1 0 0,1 0 0,-1 0 0,3 0 0,11-4 90,-1 1-1,0 0 0,21-2 0,-30 6-77,95-11 178,4 1-3752,-56 0-3316</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13.407"/>
    </inkml:context>
    <inkml:brush xml:id="br0">
      <inkml:brushProperty name="width" value="0.025" units="cm"/>
      <inkml:brushProperty name="height" value="0.025" units="cm"/>
    </inkml:brush>
  </inkml:definitions>
  <inkml:trace contextRef="#ctx0" brushRef="#br0">1 1 18161,'0'0'10570</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13.736"/>
    </inkml:context>
    <inkml:brush xml:id="br0">
      <inkml:brushProperty name="width" value="0.025" units="cm"/>
      <inkml:brushProperty name="height" value="0.025" units="cm"/>
    </inkml:brush>
  </inkml:definitions>
  <inkml:trace contextRef="#ctx0" brushRef="#br0">100 11 19571,'0'0'1510,"-11"4"76,4-1-1209,0 1-1,0-1 1,0 1 0,1 1 0,-1-1-1,1 1 1,-11 10 0,15-12-210,-1 1 0,1-1-1,-1 0 1,1 1 0,0 0 0,0-1 0,1 1 0,-1 0 0,1 0-1,0 0 1,0 0 0,0 0 0,0 0 0,1 0 0,0 0 0,0 0-1,0 0 1,0 0 0,0 0 0,2 6 0,-1-8-157,-1-1 1,1 1-1,0 0 0,-1-1 1,1 0-1,0 1 1,0-1-1,0 1 0,0-1 1,1 0-1,-1 0 0,0 0 1,0 0-1,1 0 0,-1 0 1,1 0-1,-1 0 1,1 0-1,-1-1 0,1 1 1,-1 0-1,1-1 0,-1 1 1,1-1-1,0 0 1,-1 0-1,1 0 0,0 1 1,0-2-1,-1 1 0,1 0 1,0 0-1,2-1 1,1 0 7,0 0 0,1 0 0,-1 0 0,0 0 0,0-1 0,0 0 0,-1 0 1,1 0-1,7-6 0,-6 3-29,-1 0 0,0 0 1,0-1-1,0 1 0,-1-1 1,1-1-1,-1 1 0,-1-1 1,1 1-1,-1-1 0,-1 0 1,1 0-1,-1 0 0,0 0 1,-1-1-1,0 1 0,1-11 1,-2 17 6,0 0 1,0 0 0,0 0-1,-1 0 1,1 1 0,0-1 0,0 0-1,-1 0 1,1 0 0,0 1-1,-1-1 1,1 0 0,-1 0 0,1 1-1,-1-1 1,1 0 0,-1 1 0,1-1-1,-1 1 1,0-1 0,1 1-1,-1-1 1,0 1 0,1-1 0,-1 1-1,0-1 1,-1 1 0,-29-4-118,24 5 52,0-1 0,1 2 0,-1-1 1,1 0-1,0 1 0,-1 1 0,-7 3 0,10-3-78,0 1 0,0-1 0,0 1 1,1 0-1,-1 0 0,1 1 0,0-1 0,-3 8 0,5-11 70,0-1-1,1 1 1,-1 0-1,1 0 1,-1 0-1,1-1 1,-1 1-1,1 0 1,0 0-1,-1 0 1,1 0-1,0 0 1,0 0-1,-1 0 1,1 0-1,0 0 1,0 0-1,0 0 1,0 0-1,1 0 1,-1 0-1,0 0 1,0 0-1,1 0 1,-1 0-1,0-1 1,1 1-1,-1 0 1,1 0-1,-1 0 1,1 0-1,-1-1 1,1 1-1,0 0 1,-1 0-1,1-1 1,0 1-1,0 0 1,-1-1-1,1 1 1,0-1-1,0 1 1,0-1-1,0 0 1,0 1-1,0-1 1,0 0-1,-1 0 1,1 1-1,2-1 1,6 1-936,-1-1 0,1 0 0,0 0-1,-1 0 1,1-1 0,-1-1 0,1 0 0,11-3 0,16-11-5286</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14.093"/>
    </inkml:context>
    <inkml:brush xml:id="br0">
      <inkml:brushProperty name="width" value="0.025" units="cm"/>
      <inkml:brushProperty name="height" value="0.025" units="cm"/>
    </inkml:brush>
  </inkml:definitions>
  <inkml:trace contextRef="#ctx0" brushRef="#br0">183 87 8360,'0'0'4431,"-11"0"-1757,4-1-2280,-1 1-1,1 1 0,0-1 1,-1 1-1,1 0 1,0 1-1,0-1 0,0 2 1,0-1-1,0 1 0,0 0 1,1 0-1,-1 1 1,1 0-1,-11 8 0,11-6 12,1 0 0,0 0 0,0 0 0,0 0 0,1 1 0,0 0 0,0-1 0,-4 13 0,7-18-367,1 1 1,-1-1-1,1 0 1,0 1-1,-1-1 1,1 1 0,0-1-1,0 1 1,0-1-1,0 1 1,0-1-1,0 1 1,0-1-1,0 1 1,1-1 0,-1 0-1,0 1 1,1-1-1,-1 1 1,1-1-1,0 0 1,-1 1-1,1-1 1,0 0-1,0 0 1,0 0 0,0 1-1,0-1 1,0 0-1,0 0 1,0-1-1,1 1 1,-1 0-1,0 0 1,1 0 0,-1-1-1,0 1 1,1-1-1,-1 1 1,1-1-1,-1 0 1,0 1-1,1-1 1,-1 0 0,1 0-1,-1 0 1,1 0-1,-1 0 1,1 0-1,1-1 1,8 1-22,1-1-1,-1-1 1,0 0 0,0 0 0,0-1-1,-1 0 1,1-1 0,-1 0-1,1-1 1,-1 0 0,-1 0 0,1-1-1,12-10 1,-15 10 15,0 1 1,-1-1-1,1 0 1,-1-1-1,0 0 0,-1 0 1,0 0-1,0 0 0,0-1 1,-1 0-1,0 0 0,0 0 1,-1 0-1,0-1 1,-1 1-1,0-1 0,2-13 1,-4 21-10,0 0-1,0-1 1,0 1 0,0-1 0,0 1 0,0 0 0,-1-1 0,1 1 0,0 0-1,-1-1 1,1 1 0,-1 0 0,0 0 0,1-1 0,-1 1 0,0 0 0,0 0-1,1 0 1,-1 0 0,0 0 0,0 0 0,0 0 0,-1 0 0,1 0 0,0 0-1,-2-1 1,-1 1 57,1 0 0,-1 0 0,0 0 0,0 0 0,1 1 0,-1 0 0,0-1 0,0 1 0,1 0 0,-5 1 0,-2 1 61,0-1 0,0 1 0,0 1 1,0 0-1,1 0 0,0 1 0,-11 5 0,14-4-151,-1 0-1,1 0 1,0 0-1,0 0 1,-6 9-1,10-12 4,0 1 0,0-1 0,1 0 0,-1 1 0,1-1 0,0 1 0,0 0 0,0-1 0,0 1-1,0 0 1,1 0 0,-1 0 0,1-1 0,-1 1 0,1 0 0,0 0 0,0 0 0,1 3 0,0-4-45,0-1 1,0 1-1,1 0 1,-1-1-1,1 1 1,-1-1-1,1 0 1,-1 1-1,1-1 1,0 0 0,-1 0-1,1 0 1,0 0-1,0 0 1,0-1-1,0 1 1,0 0-1,0-1 1,0 0-1,0 1 1,0-1-1,0 0 1,0 0-1,0 0 1,3-1 0,54-1-2637,-52 1 1771,-1-1 0,0 0 0,1 0 0,-1 0 0,0 0 0,0-1 0,0 0 0,6-5 0,15-13-7651</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14.439"/>
    </inkml:context>
    <inkml:brush xml:id="br0">
      <inkml:brushProperty name="width" value="0.025" units="cm"/>
      <inkml:brushProperty name="height" value="0.025" units="cm"/>
    </inkml:brush>
  </inkml:definitions>
  <inkml:trace contextRef="#ctx0" brushRef="#br0">185 13 12492,'0'0'10442,"-10"-3"-8526,4 2-1734,2-1-99,0 1 0,0-1 0,-1 1 0,1 0 0,0 0 0,-1 1 0,1-1 0,0 1 0,-1 0 0,1 0 0,0 1 0,-1-1 0,1 1 0,0 0 0,-1 0 0,1 1 0,0-1 0,0 1-1,0 0 1,0 0 0,-6 4 0,3 0 33,1 0-1,0 1 0,0 0 1,1-1-1,0 2 0,0-1 1,1 0-1,0 1 0,0 0 1,1 0-1,0 0 0,0 1 0,1-1 1,0 1-1,0-1 0,1 1 1,0 0-1,1-1 0,0 10 1,1-16-96,-1-1 0,1 0 0,-1 1 0,1-1 0,0 0 1,-1 0-1,1 1 0,0-1 0,0 0 0,0 0 0,0 0 0,0 0 1,0 0-1,0 0 0,0 0 0,0 0 0,1-1 0,-1 1 1,0 0-1,1-1 0,-1 1 0,0-1 0,1 1 0,-1-1 0,1 0 1,-1 0-1,0 1 0,1-1 0,-1 0 0,1 0 0,-1 0 1,1 0-1,-1-1 0,2 1 0,3-1 5,-1 1 1,0-1-1,1 0 1,-1 0-1,0-1 1,0 1-1,0-1 0,7-3 1,-6 0-10,0 0 1,0 0-1,-1 0 1,0 0-1,0-1 1,0 0-1,0 0 1,-1 0-1,0-1 1,0 1-1,-1-1 1,0 0-1,0 0 1,-1 0-1,1-1 0,-2 1 1,1-1-1,-1 1 1,0-1-1,0 1 1,-1-1-1,-1-12 1,0 19-61,1-1 0,0 1 0,-1 0 0,1 0 0,-1-1 0,1 1 0,-1 0 1,0 0-1,1 0 0,-1 0 0,0-1 0,0 1 0,0 0 0,0 1 0,0-1 0,0 0 0,0 0 0,0 0 0,0 0 1,0 1-1,0-1 0,-1 1 0,1-1 0,0 1 0,0-1 0,-1 1 0,-2-1 0,-23 1-5602,23 8-4081,4-7 8628</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14.783"/>
    </inkml:context>
    <inkml:brush xml:id="br0">
      <inkml:brushProperty name="width" value="0.025" units="cm"/>
      <inkml:brushProperty name="height" value="0.025" units="cm"/>
    </inkml:brush>
  </inkml:definitions>
  <inkml:trace contextRef="#ctx0" brushRef="#br0">1 163 21396,'0'0'6919,"22"-54"-4901,-7 34-801,3-1-641,5 3-447,5 3-162,-3 2-383,-2 5-1153,-8 0-2243,-6 3-2914</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15.233"/>
    </inkml:context>
    <inkml:brush xml:id="br0">
      <inkml:brushProperty name="width" value="0.025" units="cm"/>
      <inkml:brushProperty name="height" value="0.025" units="cm"/>
    </inkml:brush>
  </inkml:definitions>
  <inkml:trace contextRef="#ctx0" brushRef="#br0">8 205 9897,'0'0'15017,"-3"-9"-12556,2 5-2292,0 1 0,0-1-1,1 1 1,-1-1 0,1 1 0,0-1-1,0 0 1,0 1 0,0-1 0,1 1-1,-1-1 1,3-6 0,0 3 8,0 1 1,0 0-1,0 0 1,1 0 0,0 1-1,1-1 1,8-8-1,-12 13-153,9-11 73,1 0 0,1 1 1,-1 1-1,2 0 0,-1 1 1,20-11-1,-32 20-112,0 0 0,1-1 0,-1 1 1,0 0-1,0 0 0,0 0 0,0 0 0,1 0 0,-1 0 0,0 0 1,0 0-1,0 0 0,1 0 0,-1 0 0,0 0 0,0 0 0,0 0 1,1 0-1,-1 0 0,0 0 0,0 0 0,0 0 0,1 0 0,-1 0 1,0 0-1,0 1 0,0-1 0,1 0 0,-1 0 0,0 0 0,0 0 0,0 0 1,0 0-1,0 1 0,1-1 0,-1 0 0,0 0 0,0 0 0,0 0 1,0 1-1,0-1 0,0 0 0,0 0 0,0 0 0,0 1 0,0-1 1,0 0-1,0 0 0,0 0 0,0 1 0,-2 16-194,-10 16 226,-31 38 21,29-51 31,2 1 1,0 0-1,-9 24 0,20-45-67,1 0-1,0 0 1,0 0 0,0 1 0,0-1 0,0 0 0,0 0 0,0 1 0,0-1 0,0 0-1,-1 0 1,1 0 0,0 1 0,0-1 0,0 0 0,0 0 0,1 1 0,-1-1 0,0 0-1,0 0 1,0 1 0,0-1 0,0 0 0,0 0 0,0 0 0,0 1 0,0-1-1,1 0 1,-1 0 0,0 0 0,0 1 0,0-1 0,0 0 0,0 0 0,1 0 0,-1 0-1,0 0 1,0 1 0,0-1 0,1 0 0,-1 0 0,0 0 0,0 0 0,1 0 0,-1 0-1,0 0 1,0 0 0,1 0 0,18-2 37,26-15-214,-39 14 59,70-22-1101,-70 23 1109,0 1 0,0 0 0,1 0 1,-1 0-1,0 1 0,1 0 0,-1 0 1,0 1-1,1 0 0,8 2 0,-14-2 149,0-1 0,0 1 0,0-1 0,0 1 0,-1-1-1,1 1 1,0 0 0,-1-1 0,1 1 0,-1 0 0,1 0-1,0-1 1,-1 1 0,0 0 0,1 0 0,-1 0 0,1 0 0,-1 0-1,0 0 1,0 0 0,0-1 0,1 1 0,-1 0 0,0 0-1,0 0 1,0 0 0,0 0 0,-1 0 0,1 0 0,0 0 0,0 0-1,0 0 1,-1 0 0,1 0 0,-1-1 0,1 1 0,0 0-1,-1 0 1,0 0 0,1-1 0,-1 1 0,-1 1 0,-26 33 1512,18-26-1229,-1-1 0,-1 0 0,-24 13 1,30-18-674,1-1 1,-1 0 0,1 0 0,-1 0-1,0-1 1,0 0 0,1 0-1,-1 0 1,0-1 0,0 0 0,-11-1-1,16 1 71,1 0 0,-1-1-1,1 1 1,-1 0-1,1 0 1,-1-1 0,1 1-1,-1-1 1,1 1 0,-1 0-1,1-1 1,-1 1-1,1-1 1,0 1 0,-1-1-1,1 1 1,0-1-1,0 1 1,-1-1 0,1 0-1,0 1 1,0-1-1,0 1 1,0-1 0,0 0-1,-1 1 1,1-1 0,0 1-1,1-1 1,-1 0-1,2-20-7549,8 0-2523</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15.593"/>
    </inkml:context>
    <inkml:brush xml:id="br0">
      <inkml:brushProperty name="width" value="0.025" units="cm"/>
      <inkml:brushProperty name="height" value="0.025" units="cm"/>
    </inkml:brush>
  </inkml:definitions>
  <inkml:trace contextRef="#ctx0" brushRef="#br0">85 102 14253,'0'0'12071,"-11"-4"-11271,8 2-751,0 1 22,-1 0-1,1 0 1,0 0-1,0 0 0,-1 0 1,1 1-1,0-1 1,-1 1-1,-5 0 0,7 1-52,1-1-1,-1 1 1,0 0-1,1 0 1,-1 0 0,1-1-1,0 1 1,-1 1-1,1-1 1,0 0-1,-1 0 1,1 0-1,0 1 1,0-1-1,0 1 1,0-1-1,0 1 1,0-1-1,1 1 1,-1-1-1,0 1 1,1 0 0,0-1-1,-1 1 1,1 0-1,0 0 1,-1 2-1,0 2-6,1-1-1,-1 1 0,1 0 1,0 0-1,0 0 1,1 0-1,-1-1 0,1 1 1,1 0-1,-1-1 1,1 1-1,0-1 1,0 1-1,1-1 0,-1 0 1,5 7-1,-5-10 2,0 1 0,1-1-1,-1 0 1,0 0-1,1 0 1,-1 0 0,1 0-1,0 0 1,0-1 0,-1 1-1,1-1 1,0 0 0,0 0-1,0 0 1,0 0 0,1 0-1,-1-1 1,0 1 0,0-1-1,0 0 1,1 0 0,-1 0-1,0-1 1,0 1-1,0-1 1,0 0 0,0 1-1,0-1 1,0-1 0,0 1-1,5-3 1,-3 1 17,1 0 1,-1-1-1,-1 0 1,1 0-1,-1 0 0,1 0 1,-1-1-1,0 0 1,-1 1-1,1-2 0,-1 1 1,0 0-1,0-1 1,-1 1-1,1-1 1,2-11-1,-1 2 163,0 0-1,-1-1 1,-1 1-1,-1-1 1,0-23 0,-1 37-190,0 0 0,0 0 0,-1 1 0,1-1 1,0 0-1,-1 0 0,1 1 0,-1-1 0,0 0 1,0 1-1,1-1 0,-1 1 0,0-1 0,0 1 1,-1-1-1,1 1 0,0 0 0,0 0 0,-1-1 1,1 1-1,0 0 0,-1 0 0,1 0 0,-1 0 1,0 1-1,1-1 0,-1 0 0,0 1 0,1-1 1,-1 1-1,0-1 0,0 1 0,1 0 0,-1 0 1,0 0-1,0 0 0,-2 0 0,0 0-64,-1 1 1,1-1-1,-1 1 0,1 0 0,-1 0 0,1 1 1,-1-1-1,1 1 0,0 0 0,0 0 0,0 0 1,0 0-1,0 1 0,-3 3 0,1 0-220,1 0-1,-1 1 1,2 0 0,-1 0-1,-4 9 1,7-14 108,1 1 1,0-1-1,0 0 1,0 0-1,0 1 1,0-1-1,1 1 1,-1-1-1,1 1 1,0-1-1,-1 1 1,1-1-1,0 1 0,0-1 1,1 1-1,-1-1 1,0 1-1,1-1 1,0 0-1,-1 1 1,1-1-1,2 3 1,-2-3-198,1-1 1,0 0-1,0-1 1,0 1 0,0 0-1,0 0 1,0-1-1,0 1 1,0-1-1,0 0 1,0 0 0,0 0-1,0 0 1,0 0-1,0 0 1,0 0 0,3-1-1,23-4-5469</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15.937"/>
    </inkml:context>
    <inkml:brush xml:id="br0">
      <inkml:brushProperty name="width" value="0.025" units="cm"/>
      <inkml:brushProperty name="height" value="0.025" units="cm"/>
    </inkml:brush>
  </inkml:definitions>
  <inkml:trace contextRef="#ctx0" brushRef="#br0">163 128 10122,'0'0'14456,"-8"-1"-12940,4 0-1432,0 1 0,0 0 0,0 0 0,0 0 0,0 0 0,0 1 0,0 0 0,0 0 0,0 0 0,0 0 0,1 0 0,-1 1 0,0 0 0,1 0 0,-1 0 0,1 0 0,0 0 0,0 1 0,0-1 0,0 1 0,0 0 0,0 0 0,1 0-1,-1 0 1,-3 7 0,-1 0 109,0-1 0,0 1-1,1 1 1,1-1-1,0 1 1,0 0 0,1 0-1,1 1 1,0-1-1,0 1 1,1 0 0,-1 23-1,3-34-185,0 0 0,0 0 1,0 1-1,0-1 0,0 0 0,0 0 0,1 0 0,-1 0 0,0 1 1,0-1-1,1 0 0,-1 0 0,1 0 0,-1 0 0,1 0 0,0 0 1,-1 0-1,1 0 0,0 0 0,0-1 0,-1 1 0,1 0 0,0 0 1,0-1-1,0 1 0,0 0 0,0-1 0,0 1 0,0-1 0,0 1 1,0-1-1,0 0 0,1 1 0,-1-1 0,0 0 0,0 0 0,0 0 1,0 0-1,0 0 0,1 0 0,-1 0 0,0 0 0,0 0 0,2-1 1,1 0 12,1 0 0,-1 0 0,0-1 1,1 1-1,-1-1 0,0 0 1,0 0-1,0-1 0,0 1 0,5-5 1,6-9 4,-1 0 0,0-1 0,-1-1 1,-1 0-1,-1 0 0,0-1 1,-2-1-1,0 0 0,-1 0 0,-1-1 1,-1 1-1,-1-2 0,0 1 0,1-30 1,-6 50-24,0 0 1,0 0-1,0 0 1,0 0-1,0 0 1,0 0-1,0 0 1,0 0-1,0 0 1,-1 0-1,1 0 1,0 0-1,-1 1 1,1-1-1,0 0 1,-1 0-1,0 0 1,1 0-1,-1 1 1,1-1-1,-1 0 1,0 1-1,1-1 1,-1 0-1,0 1 1,0-1-1,1 1 1,-1-1-1,0 1 1,0-1-1,0 1 1,0 0-1,0 0 1,0-1-1,0 1 1,0 0-1,0 0 1,0 0-1,1 0 1,-1 0-1,0 0 1,0 0-1,0 0 1,0 0 0,0 0-1,0 1 1,0-1-1,0 0 1,0 1-1,0-1 1,1 1-1,-1-1 1,-1 1-1,-5 2-25,1 0-1,-1 1 1,1-1-1,0 1 1,-10 9-1,5-2-100,0 0-1,1 0 0,-12 18 0,19-24-7,-1 0 0,1 0 0,0 1 1,1-1-1,-1 1 0,1-1 0,0 1 0,1 0 0,0 0 0,-1 0 0,1 7 0,1-13-2,0 1 1,0-1-1,0 0 0,0 1 0,0-1 0,0 0 0,0 1 0,1-1 1,-1 0-1,0 1 0,0-1 0,0 0 0,0 1 0,1-1 0,-1 0 0,0 1 1,0-1-1,0 0 0,1 0 0,-1 1 0,0-1 0,1 0 0,-1 0 1,0 0-1,1 1 0,-1-1 0,0 0 0,1 0 0,-1 0 0,0 0 0,1 0 1,-1 1-1,0-1 0,1 0 0,-1 0 0,0 0 0,1 0 0,-1 0 1,0 0-1,1 0 0,-1-1 0,1 1 0,-1 0 0,0 0 0,1 0 0,-1 0 1,1-1-1,17-8-4838,-3-9-2390</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16.343"/>
    </inkml:context>
    <inkml:brush xml:id="br0">
      <inkml:brushProperty name="width" value="0.025" units="cm"/>
      <inkml:brushProperty name="height" value="0.025" units="cm"/>
    </inkml:brush>
  </inkml:definitions>
  <inkml:trace contextRef="#ctx0" brushRef="#br0">0 77 20852,'0'0'11915,"32"-57"-26681,-21 37 897</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16.689"/>
    </inkml:context>
    <inkml:brush xml:id="br0">
      <inkml:brushProperty name="width" value="0.025" units="cm"/>
      <inkml:brushProperty name="height" value="0.025" units="cm"/>
    </inkml:brush>
  </inkml:definitions>
  <inkml:trace contextRef="#ctx0" brushRef="#br0">101 67 13645,'0'0'11136,"-10"-4"-9940,7 3-1095,0 0 0,0 0 0,0 0 0,0 0 0,0 1 0,0-1 1,-1 1-1,1 0 0,0 0 0,0 0 0,-1 0 0,-5 2 1,7-1 13,-1 0 1,1 1 0,-1 0 0,1-1-1,-1 1 1,1 0 0,0 0 0,0 0-1,0 0 1,0 0 0,1 1 0,-1-1-1,0 0 1,1 1 0,0 0 0,-1-1-1,1 1 1,0 0 0,-1 4 0,1-4 7,0 1 1,0 0 0,0 0-1,0 0 1,1 0-1,-1 0 1,1 0 0,0 0-1,0 0 1,1 0 0,-1 0-1,1 0 1,0 0-1,0 0 1,0-1 0,3 7-1,-3-8-106,0-1-1,0 1 0,1 0 1,-1-1-1,0 1 0,1-1 1,0 0-1,-1 0 1,1 1-1,0-1 0,-1 0 1,1 0-1,0-1 0,0 1 1,0 0-1,0 0 1,0-1-1,0 0 0,0 1 1,0-1-1,0 0 0,0 0 1,0 0-1,0 0 0,0 0 1,0 0-1,0-1 1,0 1-1,0-1 0,0 1 1,0-1-1,0 0 0,-1 0 1,3-1-1,1 0-20,-1-1 0,0 0 0,0 0 0,0-1-1,0 1 1,-1-1 0,1 0 0,-1 0 0,0 0-1,0 0 1,0 0 0,-1-1 0,1 1 0,-1-1 0,2-8-1,-1 6-24,-1 0 0,1 0-1,-2 0 1,1 0 0,-1-1-1,0 1 1,-1-1 0,1 1-1,-2 0 1,0-11 0,0 16-6,0 0 0,-1-1 1,1 1-1,0 0 1,-1 0-1,1 1 1,-1-1-1,0 0 1,1 0-1,-1 1 1,0-1-1,0 1 1,0 0-1,0-1 1,-1 1-1,1 0 1,0 0-1,0 0 0,-1 1 1,1-1-1,-1 1 1,1-1-1,0 1 1,-1 0-1,1 0 1,-1 0-1,1 0 1,-1 0-1,1 0 1,0 1-1,-4 0 1,4-1-69,-1 0 0,1 1 0,0-1 0,0 0 0,0 1 0,-1 0 1,1-1-1,0 1 0,0 0 0,0 0 0,0 0 0,0 0 0,1 1 0,-1-1 0,0 0 1,0 1-1,1-1 0,-1 1 0,1 0 0,-1-1 0,1 1 0,0 0 0,0 0 1,0 0-1,0 0 0,0 0 0,0 0 0,0 0 0,1 0 0,-1 1 0,1-1 1,0 0-1,-1 0 0,1 0 0,0 1 0,0 1 0,1-2-116,0-1-1,0 1 0,0-1 1,0 1-1,1-1 1,-1 0-1,0 1 1,0-1-1,1 0 0,-1 0 1,1 0-1,-1 0 1,1 0-1,-1-1 0,1 1 1,0 0-1,-1-1 1,1 1-1,0-1 0,-1 0 1,1 1-1,0-1 1,0 0-1,-1 0 1,1 0-1,3-1 0,3 2-1608,1-1 0,-1-1 0,0 0-1,14-3 1,11-11-7263</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3.772"/>
    </inkml:context>
    <inkml:brush xml:id="br0">
      <inkml:brushProperty name="width" value="0.025" units="cm"/>
      <inkml:brushProperty name="height" value="0.025" units="cm"/>
    </inkml:brush>
  </inkml:definitions>
  <inkml:trace contextRef="#ctx0" brushRef="#br0">161 0 20980,'0'0'1324,"-12"6"635,-3 1-1453,1 2 1,0 0-1,0 0 1,-14 14-1,22-18-379,0 0-1,0 1 1,1-1-1,0 1 1,0 1-1,1-1 0,-1 1 1,1 0-1,1 0 1,-1 0-1,1 0 1,1 0-1,-3 12 1,5-19-128,0 0 1,0 1 0,0-1 0,0 1 0,0-1-1,0 0 1,1 1 0,-1-1 0,0 0 0,0 1-1,0-1 1,1 0 0,-1 1 0,0-1 0,1 0-1,-1 1 1,0-1 0,1 0 0,-1 0 0,0 0-1,1 1 1,-1-1 0,0 0 0,1 0 0,-1 0-1,1 0 1,-1 0 0,0 1 0,1-1-1,-1 0 1,1 0 0,-1 0 0,0 0 0,1 0-1,-1 0 1,1-1 0,-1 1 0,0 0 0,1 0-1,-1 0 1,0 0 0,1 0 0,-1 0 0,1-1-1,-1 1 1,0 0 0,1 0 0,-1-1 0,1 1-1,21-10 81,-12 4-169,1 0 0,-1 1 0,1 0 0,1 0-1,-1 1 1,16-3 0,-24 6 66,0 1 0,0 0 0,1 0-1,-1 0 1,0 0 0,0 0 0,0 1-1,1-1 1,-1 1 0,0 0 0,0 0 0,0 0-1,0 0 1,0 0 0,0 1 0,0 0-1,-1-1 1,1 1 0,-1 0 0,1 0 0,-1 0-1,1 1 1,-1-1 0,0 1 0,0-1 0,0 1-1,-1 0 1,3 3 0,1 6 27,0 0 0,0 1 0,-1 0 1,-1 0-1,0 0 0,0 0 0,-2 0 0,1 20 1,-2-8 184,0 0 0,-2-1 1,-8 42-1,5-47 170,0-1 1,-1 0-1,-1 0 0,-1-1 0,0 0 0,-1 0 0,-1-1 0,-1 0 0,0-1 1,-16 18-1,25-31-317,0 0 1,0-1 0,0 1 0,-1 0-1,1-1 1,0 1 0,-1-1-1,1 0 1,0 1 0,-6 0-1,7-2-36,1 0-1,-1 0 0,0 0 0,1 0 0,-1 0 0,0 0 0,1 0 0,-1 0 0,0-1 0,1 1 0,-1 0 0,0 0 1,1-1-1,-1 1 0,0-1 0,1 1 0,-1 0 0,1-1 0,-1 1 0,1-1 0,-1 1 0,1-1 0,-1 0 0,1 1 1,0-1-1,-1 1 0,1-1 0,0 0 0,-1 1 0,1-1 0,0 0 0,0 1 0,0-1 0,0 0 0,0 0 0,0 1 1,-1-1-1,2 0 0,-1 1 0,0-1 0,0-1 0,0-10-32,0 0 0,1 0-1,1 1 1,0-1 0,0 0 0,1 1-1,1-1 1,0 1 0,0 0 0,1 0 0,1 1-1,0-1 1,14-18 0,10-9-166,3 0 1,40-36-1,-12 13 95,-43 41 97,6-4 4,26-37 0,-44 54 3,-1-1 0,-1 1 0,0-1-1,0 0 1,0 0 0,-1 0 0,0 0 0,-1-1 0,1 1 0,0-13-1,-3 19-3,0 1-1,0 0 0,0 0 0,0-1 0,0 1 0,0 0 0,0 0 1,0-1-1,-1 1 0,1 0 0,0 0 0,-1-1 0,1 1 1,-1 0-1,0 0 0,1 0 0,-1 0 0,0 0 0,0 0 0,1 0 1,-1 0-1,0 0 0,0 0 0,-2-1 0,0 1 1,1 0 0,-1 0 0,1 0 0,-1 0 0,0 1 0,1-1 0,-1 1 0,0 0 0,1 0 0,-1 0 0,-3 0 0,-2 1 6,1 0 0,0 0-1,0 1 1,0 0 0,0 0 0,0 0 0,0 1-1,-7 5 1,8-5-8,0 1 0,1 0 0,-1 1 0,1-1 0,0 1 0,0 0 0,1 0 0,0 1 0,0-1 0,0 1 0,0 0 0,1 0 0,0 0 0,0 0 0,1 1 0,0-1 0,0 1 0,0 0 0,1-1 0,0 1 0,0 11 0,1-16-103,0 0 0,0 0 0,1 0 0,-1-1 0,1 1 0,-1 0 0,1-1 0,-1 1 0,1 0 0,0-1 0,0 1 0,0-1 0,0 1 0,0-1 0,0 0-1,0 1 1,1-1 0,-1 0 0,0 0 0,1 0 0,-1 0 0,1 0 0,-1 0 0,1 0 0,-1 0 0,1-1 0,0 1 0,-1 0 0,4 0 0,4 0-1269,0 1 0,0-1 1,0 0-1,14-1 0,-21-1 1089,41 1-6396</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17.062"/>
    </inkml:context>
    <inkml:brush xml:id="br0">
      <inkml:brushProperty name="width" value="0.025" units="cm"/>
      <inkml:brushProperty name="height" value="0.025" units="cm"/>
    </inkml:brush>
  </inkml:definitions>
  <inkml:trace contextRef="#ctx0" brushRef="#br0">100 91 14926,'0'0'4677,"-11"8"-3044,2-1-1173,0 0-1,0 0 0,1 1 1,0 0-1,-12 16 1,17-20-204,0 0 0,0 1 0,0-1 0,1 1 0,0-1 1,0 1-1,0 0 0,1 0 0,0 0 0,0 0 0,0 0 0,0 0 0,1 0 1,0 0-1,0 0 0,0 0 0,0 0 0,3 8 0,-3-11-228,1-1 0,-1 0-1,1 0 1,0 1 0,0-1-1,0 0 1,0 0 0,0 0-1,0 0 1,0 0 0,0 0-1,0 0 1,0 0 0,0-1-1,1 1 1,-1 0 0,0-1-1,1 1 1,-1-1 0,0 1 0,1-1-1,-1 0 1,0 1 0,1-1-1,-1 0 1,1 0 0,-1 0-1,1 0 1,-1 0 0,0 0-1,1-1 1,-1 1 0,1 0-1,-1-1 1,0 1 0,2-2-1,3 1 14,0-1 0,0 0 0,-1-1 0,1 1-1,-1-1 1,1 0 0,5-5 0,4-6-53,-1 0 1,0-1 0,21-30-1,-30 38-7,-1 0 0,0 0 0,0 0 0,0 0 0,-1-1 0,0 1 0,0-1 0,-1 0 0,0 0-1,-1 0 1,0 0 0,1-11 0,-3 18 14,1 0 0,0 1 0,-1-1-1,1 0 1,-1 0 0,0 0 0,1 0-1,-1 0 1,0 1 0,1-1-1,-1 0 1,0 1 0,0-1 0,1 1-1,-1-1 1,0 0 0,0 1 0,0 0-1,0-1 1,0 1 0,0 0 0,0-1-1,0 1 1,0 0 0,0 0 0,0 0-1,0 0 1,0 0 0,0 0 0,0 0-1,0 0 1,0 0 0,0 0 0,-1 1-1,-38 8-119,32-5 120,1 1 0,0-1 0,1 1 0,-1 1 1,1-1-1,0 1 0,-8 10 0,10-12 87,1 0 0,0 0 0,0 0-1,0 1 1,0 0 0,1-1 0,0 1 0,0 0-1,0 0 1,1 0 0,-1 0 0,0 11 0,2-16-73,0 0 1,1 0 0,-1 1 0,0-1 0,0 0 0,1 0 0,-1 1-1,0-1 1,1 0 0,-1 0 0,0 0 0,1 1 0,-1-1-1,0 0 1,1 0 0,-1 0 0,0 0 0,1 0 0,-1 0-1,0 0 1,1 0 0,-1 0 0,0 0 0,1 0 0,-1 0 0,1 0-1,-1 0 1,0 0 0,1 0 0,-1 0 0,0 0 0,1 0-1,-1-1 1,0 1 0,1 0 0,-1 0 0,0 0 0,1-1-1,15-7 152,-7 1-196,-1 0 0,1-1 1,-1 0-1,0 0 0,12-19 0,1-16-1720,-20 39 1256,0 1 1,0 0 0,0-1-1,-1 1 1,0-1-1,1 0 1,-1 1-1,-1-1 1,1 1 0,-1-4-1,-6-3-4140,-9 6-2600</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17.812"/>
    </inkml:context>
    <inkml:brush xml:id="br0">
      <inkml:brushProperty name="width" value="0.025" units="cm"/>
      <inkml:brushProperty name="height" value="0.025" units="cm"/>
    </inkml:brush>
  </inkml:definitions>
  <inkml:trace contextRef="#ctx0" brushRef="#br0">222 71 16848,'0'0'5264,"-10"-6"-3476,5 3-1561,3 1-165,-1 0 1,1 0-1,-1 1 1,1-1-1,-1 1 1,0 0-1,1 0 1,-1 0 0,0 0-1,0 0 1,0 0-1,0 1 1,0-1-1,0 1 1,0 0-1,0 0 1,0 0-1,0 0 1,0 1-1,0-1 1,0 1-1,0 0 1,1 0-1,-1 0 1,-4 2-1,-6 5 180,0 1-1,1 0 0,0 1 1,1 0-1,-13 16 0,19-21-68,0 1 0,1-1 0,0 1 0,0 0 0,1 0 0,0 0 0,0 1 1,0-1-1,1 1 0,0 0 0,0 0 0,0-1 0,0 13 0,2-18-162,0-1 0,1 1 0,-1 0-1,0-1 1,1 1 0,-1-1 0,0 1 0,1-1 0,-1 1 0,1-1 0,-1 1 0,1-1 0,-1 1 0,1-1 0,-1 0 0,1 1 0,0-1 0,-1 0 0,1 1 0,0-1 0,-1 0-1,1 0 1,-1 0 0,1 1 0,0-1 0,-1 0 0,1 0 0,0 0 0,0 0 0,-1 0 0,1 0 0,0-1 0,-1 1 0,2 0 0,25-5 177,-11-3-135,-1-2 0,0 1 0,-1-2-1,0 1 1,-1-2 0,0 0 0,-1-1 0,0 0 0,-1-1 0,11-17 0,-19 27-45,0 0 0,0-1 0,-1 1 1,1-1-1,-1 0 0,0 0 0,0 0 0,-1 0 1,0 0-1,1 0 0,-2 0 0,2-8 1,-3 12-11,1 0 1,0 0 0,-1 1-1,1-1 1,-1 0 0,1 0 0,-1 0-1,1 1 1,-1-1 0,0 0 0,1 0-1,-1 1 1,0-1 0,0 1-1,1-1 1,-1 1 0,0-1 0,0 1-1,0-1 1,0 1 0,0 0 0,1-1-1,-1 1 1,0 0 0,0 0-1,0 0 1,0 0 0,0 0 0,0 0-1,0 0 1,0 0 0,0 0 0,0 0-1,0 0 1,0 1 0,-1-1-1,-39 12-329,35-9 174,0 1 1,0 0-1,1 1 1,-1-1 0,1 1-1,0 0 1,0 0 0,1 1-1,-1-1 1,1 1-1,1 0 1,-1 0 0,1 0-1,0 1 1,-4 12 0,-3 23-4215,8 0-4649,2-24-3701</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18.482"/>
    </inkml:context>
    <inkml:brush xml:id="br0">
      <inkml:brushProperty name="width" value="0.025" units="cm"/>
      <inkml:brushProperty name="height" value="0.025" units="cm"/>
    </inkml:brush>
  </inkml:definitions>
  <inkml:trace contextRef="#ctx0" brushRef="#br0">26 29 19827,'0'0'2199,"2"12"91,11 48 502,37 99 0,-14-53-1420,-55-154-73,-33-97-1032,44 121-342,2 0 0,0 0 0,2-1 0,-2-36 0,6 60 55,0 0 1,0 1-1,1-1 1,-1 0-1,0 1 1,0-1-1,1 0 1,-1 1 0,0-1-1,1 0 1,-1 1-1,1-1 1,-1 1-1,1-1 1,-1 1-1,1-1 1,-1 1-1,1-1 1,0 1-1,-1 0 1,1-1 0,-1 1-1,1 0 1,0 0-1,0-1 1,-1 1-1,1 0 1,0 0-1,-1 0 1,1 0-1,0 0 1,-1 0-1,1 0 1,0 0 0,0 0-1,-1 0 1,1 0-1,0 0 1,-1 0-1,1 1 1,0-1-1,-1 0 1,1 1-1,0-1 1,-1 0-1,1 1 1,-1-1 0,2 1-1,1 1 3,1-1 0,-1 1 1,1 0-1,-1 0 0,0 0 0,0 0 0,0 0 0,5 5 1,-6-3 49,0 0 1,0 0 0,0 1 0,-1-1-1,1 0 1,-1 1 0,0-1-1,0 1 1,-1 0 0,1-1 0,-1 1-1,0 0 1,0-1 0,-1 1-1,1-1 1,-1 1 0,0-1 0,0 1-1,-1-1 1,-2 8 0,2-9-189,0 1 1,0-1 0,1 0-1,-2 0 1,1 0 0,0 0 0,-1-1-1,1 1 1,-1-1 0,0 1-1,-5 3 1,6-5-482,-1 0 1,0 1-1,0-1 1,1 0-1,-1 0 1,0-1-1,0 1 1,0-1-1,0 1 1,0-1-1,0 0 1,0 0-1,0 0 1,0-1-1,-5 0 1,-1-3-7720</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18.856"/>
    </inkml:context>
    <inkml:brush xml:id="br0">
      <inkml:brushProperty name="width" value="0.025" units="cm"/>
      <inkml:brushProperty name="height" value="0.025" units="cm"/>
    </inkml:brush>
  </inkml:definitions>
  <inkml:trace contextRef="#ctx0" brushRef="#br0">52 89 9705,'0'0'12028,"3"8"-11068,6 12-306,5 11 217,19 63 1,-31-128 1265,-1 32-2184,0 0-1,-1-1 0,1 1 0,-1-1 0,1 1 1,-1-1-1,0 1 0,0-1 0,0 1 1,0-1-1,0 1 0,0-1 0,-1 1 0,0-1 1,1 1-1,-1 0 0,0-1 0,0 1 1,0 0-1,0 0 0,0-1 0,-1 1 0,1 0 1,-1 0-1,0 0 0,1 1 0,-1-1 1,0 0-1,0 1 0,0-1 0,0 1 0,0-1 1,-3 0-1,-77-23 1751,81 25-1474,23 0 65,-17 0-289,19 0-245,0-1 0,-1 0-1,36-8 1,-51 7-299,-1 0 0,0-1 0,0 0 0,0 0 0,0 0 0,9-7 0,-12 7-201,0 0 0,0 0 1,0-1-1,-1 0 0,1 1 1,-1-1-1,0 0 0,0-1 1,-1 1-1,5-9 0,0-9-4870</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19.313"/>
    </inkml:context>
    <inkml:brush xml:id="br0">
      <inkml:brushProperty name="width" value="0.025" units="cm"/>
      <inkml:brushProperty name="height" value="0.025" units="cm"/>
    </inkml:brush>
  </inkml:definitions>
  <inkml:trace contextRef="#ctx0" brushRef="#br0">42 100 12011,'0'0'5115,"-6"-9"-2772,4 7-2196,-22-33 2388,23 33-2182,0 0-1,0 0 1,0 0-1,0 0 1,0-1-1,0 1 1,1 0-1,-1 0 1,1 0-1,-1-1 1,1 1-1,0 0 1,0-1-1,0 1 1,0 0-1,0-1 1,0 1-1,2-4 1,9-2-806,-10 9 424,-1-1 0,0 0 0,0 0 0,0 0 0,1 0 0,-1 1 0,0-1 0,0 0-1,0 0 1,0 0 0,1 1 0,-1-1 0,0 0 0,0 0 0,0 1 0,0-1 0,0 0 0,0 0 0,0 1-1,0-1 1,0 0 0,0 0 0,0 1 0,0-1 0,0 0 0,0 0 0,0 1 0,0-1 0,0 0 0,0 0-1,0 1 1,0-1 0,0 0 0,0 0 0,0 1 0,0-1 0,-1 0 0,1 0 0,0 1 0,0-1 0,0 0-1,0 0 1,-1 0 0,1 1 0,0-1 0,0 0 0,0 0 0,-1 0 0,1 0 0,0 0 0,0 0 0,-1 1 0,1-1-1,-4 9-2211,2-2-6221</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19.746"/>
    </inkml:context>
    <inkml:brush xml:id="br0">
      <inkml:brushProperty name="width" value="0.025" units="cm"/>
      <inkml:brushProperty name="height" value="0.025" units="cm"/>
    </inkml:brush>
  </inkml:definitions>
  <inkml:trace contextRef="#ctx0" brushRef="#br0">52 199 12364,'0'0'6000,"0"-9"-3304,1 1-1987,0 0 14,-1 1-1,1 0 1,-1 0-1,0-1 1,-1 1-1,1 0 1,-1-1 0,-3-8-1,4 15-694,-1 1 0,1-1-1,0 1 1,-1-1 0,1 1 0,0-1-1,-1 1 1,1 0 0,0-1 0,-1 1-1,1-1 1,-1 1 0,1 0 0,0-1-1,-1 1 1,1 0 0,-1 0 0,1-1-1,-1 1 1,1 0 0,-1 0 0,1 0-1,-1 0 1,0 0 0,1 0 0,-1 0-1,1 0 1,-1 0 0,1 0 0,-1 0-1,1 0 1,-1 0 0,1 0 0,-1 0-1,0 0 1,1 1 0,-1-1 0,1 0-1,0 0 1,-1 1 0,1-1 0,-1 0-1,1 1 1,-1-1 0,1 0 0,0 1-1,-1-1 1,1 1 0,0-1 0,-1 1-1,1-1 1,-1 1 0,-14 27-79,12-16 27,1 0-1,0 0 1,1 0-1,0 21 1,1-31 34,0 1 1,0-1 0,0 1 0,0-1 0,0 1 0,0-1-1,1 1 1,-1-1 0,1 1 0,0-1 0,0 0 0,0 1 0,0-1-1,0 0 1,0 0 0,0 1 0,1-1 0,-1 0 0,1 0 0,0 0-1,-1-1 1,1 1 0,0 0 0,0-1 0,0 1 0,0-1 0,1 0-1,3 2 1,-3-3 31,0 0 0,0-1 0,-1 1 0,1-1 0,0 0 0,0 0-1,-1 0 1,1 0 0,0 0 0,-1-1 0,1 1 0,-1-1 0,0 0 0,0 1 0,1-1-1,-1 0 1,0 0 0,-1-1 0,1 1 0,0 0 0,-1-1 0,1 1 0,-1-1 0,1 1-1,-1-1 1,1-3 0,5-10 39,0 0-1,8-32 0,-11 35-48,-1 0 0,-1 0 0,0 0 0,0 0 0,-1 0 0,-1-1 0,-2-18 0,2 30-47,0 1-1,-1-1 1,1 1-1,-1 0 1,0 0-1,1-1 0,-1 1 1,0 0-1,0 0 1,1 0-1,-1 0 1,0 0-1,0 0 0,0 0 1,0 0-1,-1 0 1,1 0-1,0 1 0,0-1 1,0 0-1,-1 1 1,1-1-1,0 1 1,-1-1-1,1 1 0,0 0 1,-1-1-1,1 1 1,-1 0-1,1 0 0,0 0 1,-1 0-1,1 0 1,-3 1-1,2-1-131,0 0-1,1 1 1,-1-1 0,0 1-1,0-1 1,0 1-1,1 0 1,-1-1 0,0 1-1,0 0 1,1 0-1,-1 0 1,1 1 0,-1-1-1,1 0 1,0 0-1,-1 1 1,1-1 0,0 1-1,0-1 1,0 1 0,0 0-1,0-1 1,0 1-1,-1 3 1,2-4-160,0 0 0,-1 0 0,1 0-1,0 0 1,-1 0 0,1 0 0,0 0 0,0 0 0,0 0-1,0 1 1,0-1 0,0 0 0,0 0 0,0 0 0,0 0-1,1 0 1,-1 0 0,0 0 0,1 0 0,-1 0 0,1 0-1,-1 0 1,1 0 0,-1 0 0,1 0 0,0-1 0,-1 1-1,1 0 1,0 0 0,0-1 0,0 1 0,-1 0 0,1-1-1,0 1 1,0-1 0,0 1 0,0-1 0,2 1 0,16 0-6233</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20.199"/>
    </inkml:context>
    <inkml:brush xml:id="br0">
      <inkml:brushProperty name="width" value="0.025" units="cm"/>
      <inkml:brushProperty name="height" value="0.025" units="cm"/>
    </inkml:brush>
  </inkml:definitions>
  <inkml:trace contextRef="#ctx0" brushRef="#br0">21 66 14318,'0'0'3683,"-1"-10"-1185,-8-31-143,4 27-433,0 14-302,5 0-1597,0 1 1,0 0-1,0 0 0,0 0 1,0 0-1,0-1 0,0 1 1,0 0-1,0 0 0,0 0 0,0 0 1,1-1-1,-1 1 0,0 0 1,0 0-1,1-1 0,-1 1 1,1 0-1,-1 0 0,1-1 1,-1 1-1,1 0 0,1 0-29,-1 2-59,1-1 0,-1 0 0,1 0 0,0 0 0,0-1 0,0 1 0,0 0 0,0-1-1,0 1 1,0-1 0,0 0 0,1 0 0,-1 0 0,0 0 0,1 0 0,-1 0 0,1-1-1,0 1 1,3 0 0,-3-7 81,-3 6-16,0-1-1,0 1 0,0-1 1,0 1-1,0 0 0,1-1 1,-1 1-1,0-1 0,0 1 1,0 0-1,0-1 1,0 1-1,0 0 0,1-1 1,-1 1-1,0 0 0,0-1 1,0 1-1,1 0 0,-1-1 1,0 1-1,1 0 0,-1-1 1,0 1-1,1 0 0,-1 0 1,0 0-1,1-1 0,-1 1 1,0 0-1,1 0 0,-1 0 1,0 0-1,1 0 0,-1 0 1,1 0-1,-1 0 0,0 0 1,1 0-1,-1 0 0,1 0 1,-1 0-1,0 0 0,1 0 1,-1 0-1,0 0 0,1 0 1,-1 0-1,1 1 0,-1-1 1,0 0-1,1 0 1,-1 0-1,0 1 0,1-1 1,-1 0-1,11 15 104,0 0 1,-1 1-1,-1 0 0,-1 1 1,0-1-1,7 24 0,0-4 717,73 167 2628,-86-198-3356,0 0 1,0 0-1,-1 0 0,1 1 0,-1-1 0,-1 1 1,1-1-1,-1 1 0,0-1 0,0 1 0,-2 9 1,1-13-55,1 0 0,-1 1 0,-1-1 0,1 0 0,0 0 0,0 0 0,-1 0 0,1 0 0,-1 0 0,0 0 1,1-1-1,-1 1 0,0 0 0,0-1 0,0 0 0,0 1 0,-1-1 0,1 0 0,0 0 0,0 0 0,-1 0 0,1-1 1,0 1-1,-1 0 0,1-1 0,-1 0 0,-2 0 0,-2 1-37,1 0 0,0-1 0,-1 1 0,1-2-1,-1 1 1,1-1 0,-1 0 0,1 0 0,0-1 0,0 0 0,0 0 0,0 0 0,0-1-1,0 0 1,0 0 0,1 0 0,0-1 0,-1 0 0,1 0 0,-7-8 0,7 6-7,0 0 0,1-1 0,-1 0 0,1 0 0,1-1 1,-1 1-1,1-1 0,1 0 0,0 1 0,0-1 0,0 0 1,1-1-1,0 1 0,0 0 0,2-15 0,-1 16-419,1 0 0,0 1-1,1-1 1,0 1 0,0 0-1,0-1 1,0 1 0,1 0-1,0 0 1,1 1 0,-1-1-1,1 1 1,6-8 0,0 2-2210,1 1 1,0 0-1,0 1 0,25-16 1,-2 5-3852</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20.537"/>
    </inkml:context>
    <inkml:brush xml:id="br0">
      <inkml:brushProperty name="width" value="0.025" units="cm"/>
      <inkml:brushProperty name="height" value="0.025" units="cm"/>
    </inkml:brush>
  </inkml:definitions>
  <inkml:trace contextRef="#ctx0" brushRef="#br0">51 232 9417,'0'0'17488,"-8"-2"-17173,6 1-273,-1 0 0,1 1 0,-1 0 0,1-1 0,0 1 0,-1 0 0,1 0 0,-1 0 0,1 0 0,-1 1 0,1-1 0,-3 2 0,4-2-18,1 0 0,-1 0 0,1 1 0,-1-1 0,1 1 0,-1-1 0,1 1 0,-1-1 0,1 0 1,0 1-1,-1-1 0,1 1 0,-1 0 0,1-1 0,0 1 0,0-1 0,-1 1 0,1 0 0,0-1 0,0 1 0,0-1 0,0 1 0,0 0 0,7 28 551,-6-28-560,-1 1 1,1-1-1,0 1 0,-1-1 1,1 0-1,0 1 1,0-1-1,0 0 0,0 1 1,0-1-1,0 0 0,0 0 1,0 0-1,0 0 1,1 0-1,-1 0 0,0 0 1,1-1-1,-1 1 0,1 0 1,-1-1-1,1 1 0,-1-1 1,1 1-1,1-1 1,-1 0-32,0-1 1,0 1-1,0-1 1,0 0 0,0 1-1,0-1 1,0 0 0,0 0-1,0-1 1,-1 1-1,1 0 1,-1-1 0,1 1-1,-1 0 1,1-1-1,1-2 1,4-5-336,0-1-1,-1 0 1,0 0 0,-1-1-1,6-15 1,-4 6-91,-2-1 0,0 0-1,-1 0 1,-1 0 0,-1-1-1,-2-30 1,1 51 353,-1 0 0,0 0 0,0 0 0,-1 0 0,1 0 0,0 1 0,0-1 0,0 0 1,-1 0-1,1 0 0,0 0 0,-1 0 0,1 0 0,-1 0 0,1 1 0,-1-1 0,1 0 0,-1 0 0,1 1 0,-1-1 0,0 0 0,0 1 0,1-1 1,-1 1-1,0-1 0,-1 0 0,1 1 72,1 0 0,-1 0 0,0 0 0,0 0 0,0 0 1,1 0-1,-1 0 0,0 1 0,0-1 0,1 0 0,-1 1 0,0-1 1,1 0-1,-1 1 0,0-1 0,1 1 0,-1-1 0,0 1 0,1-1 1,-1 1-1,1-1 0,-1 1 0,1 0 0,-1-1 0,1 1 0,0 0 1,-1-1-1,1 1 0,0 0 0,-1-1 0,1 1 0,0 1 0,-5 13 117,2 0 0,0 1 0,1-1 0,0 1 0,1-1 0,1 20 0,6-19-1535,-6-15 1222,1-1-1,-1 0 1,1 0 0,-1 1-1,1-1 1,-1 0 0,1 0-1,0 0 1,-1 0 0,1 0-1,-1 1 1,1-1 0,-1 0-1,1 0 1,-1 0 0,1-1 0,0 1-1,-1 0 1,1 0 0,-1 0-1,1 0 1,-1 0 0,1-1-1,-1 1 1,1 0 0,-1 0-1,1-1 1,-1 1 0,1 0-1,-1-1 1,0 1 0,1-1 0,-1 1-1,0 0 1,1-1 0,-1 1-1,0-1 1,1 1 0,-1-1-1,0 1 1,0-1 0,1 0-1,8-20-6640</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20.942"/>
    </inkml:context>
    <inkml:brush xml:id="br0">
      <inkml:brushProperty name="width" value="0.025" units="cm"/>
      <inkml:brushProperty name="height" value="0.025" units="cm"/>
    </inkml:brush>
  </inkml:definitions>
  <inkml:trace contextRef="#ctx0" brushRef="#br0">18 18 11018,'0'0'7565,"-4"12"-5649,1-3-1591,0 1 0,1-1-1,0 0 1,0 1 0,1-1-1,0 1 1,1-1 0,0 1-1,1-1 1,0 1-1,0-1 1,1 1 0,0-1-1,1 0 1,5 15 0,-5-19-233,0 1 1,0-1 0,0 1 0,1-1-1,-1 0 1,1 0 0,1-1-1,-1 1 1,1-1 0,-1 0 0,8 5-1,-9-8-135,-1 1 1,1-1-1,0 0 0,0 0 0,0 0 1,0 0-1,0 0 0,0-1 0,0 1 0,0-1 1,0 0-1,0 0 0,0 0 0,0 0 0,0 0 1,1-1-1,-1 0 0,0 1 0,0-1 0,-1 0 1,1 0-1,0-1 0,0 1 0,4-4 0,14-10-1168,-17 11 1032,0 1 0,-1 0 0,2 0 0,-1 0 1,0 1-1,1-1 0,-1 1 0,1 0 0,-1 0 0,1 1 0,9-3 1,-13 5 335,-1-1 0,1 1 0,0 0 1,-1 0-1,1-1 0,0 1 1,-1 0-1,1 0 0,-1-1 1,1 1-1,-1 0 0,0 0 1,1 0-1,-1 0 0,0 0 0,0 0 1,0 0-1,1 0 0,-1 0 1,0 0-1,0-1 0,0 1 1,0 0-1,-1 2 0,1 32 1406,0-27-690,-1-8-850,1 0 0,0 0 0,0 0 0,0 0 0,0 0 1,0 0-1,0 0 0,0 0 0,0-1 0,0 1 0,0 0 0,0 0 0,0 0 0,0 0 0,-1 0 0,1 0 0,0 0 0,0 0 0,0 0 0,0 0 0,0 0 0,0 0 0,0 0 0,0 0 1,0 0-1,-1 0 0,1 0 0,0 0 0,0 0 0,0 0 0,0 0 0,0 0 0,0 0 0,0 0 0,0 0 0,0 0 0,0 0 0,-1 0 0,1 1 0,0-1 0,0 0 0,0 0 0,0 0 0,0 0 1,0 0-1,0 0 0,0 0 0,0 0 0,0 0 0,0 0 0,0 0 0,0 1 0,0-1 0,0 0 0,0 0 0,0 0 0,0 0 0,0 0 0,0 0 0,0 0 0,0 0 0,0 0 0,0 0 1,0 1-1,0-1 0,0 0 0,0 0 0,0 0 0,0 0 0,-8-9 617,-6-15-283,6 0-300,1 0 0,1-1 1,-4-30-1,4-32-3073,7 86 2918,-1-1 1,0 1-1,1-1 0,-1 1 1,1 0-1,0-1 0,-1 1 1,1 0-1,0 0 0,0-1 1,0 1-1,0 0 0,0 0 1,0 0-1,0 0 0,0 0 1,0 0-1,0 0 0,1 1 0,-1-1 1,0 0-1,1 1 0,-1-1 1,0 1-1,1-1 0,-1 1 1,1 0-1,-1-1 0,1 1 1,-1 0-1,1 0 0,1 0 1,62 1-3332,-49 0 1593,15 0-3139,1 0-2734</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21.270"/>
    </inkml:context>
    <inkml:brush xml:id="br0">
      <inkml:brushProperty name="width" value="0.025" units="cm"/>
      <inkml:brushProperty name="height" value="0.025" units="cm"/>
    </inkml:brush>
  </inkml:definitions>
  <inkml:trace contextRef="#ctx0" brushRef="#br0">0 694 19635,'0'0'11595,"94"-85"-11051,-27 26-384,15-13-96,13-5 0,5 0 0,6 0 0,-6 9-128,-8 4-1505,-8 4-5286,-13 6-8199</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4.113"/>
    </inkml:context>
    <inkml:brush xml:id="br0">
      <inkml:brushProperty name="width" value="0.025" units="cm"/>
      <inkml:brushProperty name="height" value="0.025" units="cm"/>
    </inkml:brush>
  </inkml:definitions>
  <inkml:trace contextRef="#ctx0" brushRef="#br0">113 0 20019,'0'0'1724,"-11"3"-53,2 0-1456,0 0 1,0 0-1,0 1 0,1 0 1,-10 6-1,15-8-143,0 0 1,0 0 0,0 0-1,1 0 1,-1 1-1,1-1 1,0 1-1,-1 0 1,1-1-1,0 1 1,1 0 0,-1 0-1,0 1 1,1-1-1,0 0 1,0 0-1,0 1 1,0-1 0,0 1-1,1-1 1,-1 5-1,2-6-94,-1-1 0,1 0 1,-1 0-1,1 0 0,0 0 0,-1 0 0,1 0 0,0 0 0,0 0 1,0 0-1,0 0 0,0 0 0,0 0 0,0-1 0,0 1 0,0 0 0,0-1 1,0 1-1,0-1 0,0 1 0,1-1 0,-1 1 0,0-1 0,2 0 0,38 9-820,-34-8 656,135 33-977,-141-34 1238,0 0 0,-1 0 0,1 0 0,0 1 1,-1-1-1,1 0 0,0 0 0,-1 1 1,1-1-1,0 0 0,-1 1 0,1-1 0,-1 1 1,1-1-1,-1 1 0,1-1 0,-1 1 1,1-1-1,-1 1 0,1 0 0,-1-1 0,1 1 1,-1-1-1,0 1 0,0 0 0,1-1 0,-1 1 1,0 0-1,0 0 0,0-1 0,0 2 1,-12 21 1190,-29 12-685,27-25-872,-41 26 677,52-34-847,1-1-1,-1 0 1,0 0-1,0 0 1,0 0 0,0 0-1,0-1 1,0 1-1,-1-1 1,-2 0 0,4-4-5230,2-12-3705</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25.923"/>
    </inkml:context>
    <inkml:brush xml:id="br0">
      <inkml:brushProperty name="width" value="0.025" units="cm"/>
      <inkml:brushProperty name="height" value="0.025" units="cm"/>
    </inkml:brush>
  </inkml:definitions>
  <inkml:trace contextRef="#ctx0" brushRef="#br0">1362 0 7559,'-125'5'5933,"100"-2"-5812,-1 1 1,1 1 0,1 1-1,-1 1 1,-31 13-1,-6 10 265,1 3-1,2 2 0,1 2 0,2 4 0,-89 83 0,63-44 1685,3 4 0,-112 158 0,146-177-1505,3 1 0,-55 119 0,83-151-435,0 0 1,2 1-1,2 1 0,1 0 1,2 1-1,2-1 1,-2 68-1,7-87-107,1-1 0,1 0 0,1 1-1,0-1 1,1 0 0,1-1 0,0 1 0,2-1-1,-1 0 1,2 0 0,0-1 0,0 0 0,1 0-1,1-1 1,1 0 0,0-1 0,0 0 0,1-1-1,0 0 1,1-1 0,1-1 0,-1 0 0,17 8-1,-6-5-17,1-1-1,-1-2 0,2 0 1,-1-2-1,1 0 1,0-2-1,0-1 0,1-1 1,-1-1-1,1-2 1,0 0-1,-1-2 0,45-8 1,-21-3 24,-1-1 0,0-3 1,-1-2-1,68-37 0,-21 2 63,94-72 1,-118 74-27,-2-3 1,-3-3 0,-3-3-1,-2-3 1,90-123 0,-121 143 4,-2-2 0,-3 0 0,-1-2 0,22-67 0,-33 77-28,-3-2 0,-1 1 1,-1-1-1,-3-1 0,-1 1 0,-2-54 0,-2 77-27,-2 0 1,0-1-1,0 1 1,-2 0-1,0 1 1,-1-1 0,-11-25-1,11 32 2,-1 0 0,0 0-1,-1 0 1,0 1 0,0 0 0,-1 0-1,0 1 1,-1 0 0,0 1-1,0-1 1,0 2 0,-12-7 0,2 4-16,0 0 0,0 1 1,-1 2-1,0 0 1,0 1-1,0 1 0,-1 0 1,0 2-1,1 1 0,-1 0 1,0 1-1,0 2 0,-22 3 1,-2 3-460,1 2-1,0 2 1,1 2 0,-80 36 0,-46 40-6651,142-74 4190,-41 21-10977</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31.357"/>
    </inkml:context>
    <inkml:brush xml:id="br0">
      <inkml:brushProperty name="width" value="0.025" units="cm"/>
      <inkml:brushProperty name="height" value="0.025" units="cm"/>
    </inkml:brush>
  </inkml:definitions>
  <inkml:trace contextRef="#ctx0" brushRef="#br0">472 628 3427,'-12'7'817,"-103"51"1735,42-22 1334,1 2 1,-89 64-1,159-101-3686,-2 2 171,0 0 0,0 1 0,0-1 0,0 1 0,0 0 0,1-1 0,0 2 0,-4 4 0,37-31 654,197-183 1762,328-241-2487,-548 440-275,63-46-19,-38 31-109,-2-2 1,-1-1-1,0-2 1,33-38-1,-54 48-955,-15 14-995,-28 16-3489,21-8 2595,-6 0-2237</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31.698"/>
    </inkml:context>
    <inkml:brush xml:id="br0">
      <inkml:brushProperty name="width" value="0.025" units="cm"/>
      <inkml:brushProperty name="height" value="0.025" units="cm"/>
    </inkml:brush>
  </inkml:definitions>
  <inkml:trace contextRef="#ctx0" brushRef="#br0">1 171 12844,'0'0'4543,"6"-10"-2797,-3 5-1523,0 0-43,0-1 0,1 1 0,0 0 0,0 0 0,0 1-1,0-1 1,1 1 0,0 0 0,0 0 0,0 0 0,0 1 0,7-4 0,40-17 785,1 3-1,105-27 1,-157 48-963,0 0 0,0-1 0,0 1 0,0 0 0,0 0 0,0-1 0,0 1 0,0 0 0,0 0 0,0 0 0,0 0 0,0 0 0,0 1 0,0-1 0,0 0 0,0 0 0,0 1 0,0-1 0,0 0 0,-1 1 0,1-1 0,0 1 0,0-1 0,0 1 1,0 0-1,-1-1 0,1 1 0,0 0 0,1 1 0,0 29 130,-2-17 11,-2 12 158,0 1 0,-11 40 0,8-42-1315,0 1-1,-1 41 0,6-47-5177</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32.366"/>
    </inkml:context>
    <inkml:brush xml:id="br0">
      <inkml:brushProperty name="width" value="0.025" units="cm"/>
      <inkml:brushProperty name="height" value="0.025" units="cm"/>
    </inkml:brush>
  </inkml:definitions>
  <inkml:trace contextRef="#ctx0" brushRef="#br0">218 90 9673,'6'-8'3449,"-5"6"-3394,25-40 3666,-25 42-3605,-1-1 1,1 0-1,-1 0 0,1 0 1,-1 0-1,1 0 0,-1 0 1,0 0-1,0 0 1,1 0-1,-1 0 0,0 0 1,0 0-1,0 0 1,0 0-1,0 0 0,0 0 1,0 0-1,-1 0 0,1 0 1,0 0-1,-1 0 1,1 0-1,0 0 0,-1 0 1,1 0-1,-1 0 0,1 0 1,-1 1-1,0-1 1,1 0-1,-1 0 0,0 1 1,0-1-1,1 0 1,-1 1-1,0-1 0,0 1 1,0-1-1,0 1 0,0-1 1,0 1-1,0 0 1,0-1-1,0 1 0,0 0 1,0 0-1,0 0 1,0-1-1,0 1 0,-1 1 1,-7-1 16,1 0 0,0 1 1,-1 0-1,1 1 0,0 0 0,0 0 1,0 0-1,0 1 0,1 1 1,-1-1-1,1 1 0,0 0 0,-1 1 1,2 0-1,-1 0 0,1 0 1,0 1-1,0 0 0,-7 10 0,4-6-146,1 0-1,1 1 1,-1 0-1,2 0 1,0 0-1,0 1 1,1 0-1,0 1 1,1-1-1,1 1 1,-4 25-1,7-36 7,0 0-1,0-1 1,0 1-1,0 0 1,1-1-1,-1 1 1,1 0-1,-1 0 1,1-1-1,0 1 1,0-1-1,-1 1 1,1-1-1,0 1 1,0-1-1,0 1 1,1-1-1,-1 0 1,0 0-1,1 0 1,-1 0-1,0 0 0,1 0 1,-1 0-1,1 0 1,-1 0-1,1 0 1,0-1-1,-1 1 1,1-1-1,0 1 1,0-1-1,-1 0 1,4 0-1,8 2-13,2 0-1,-1-2 1,20-1-1,-15 1 35,15-2 2,47 2-162,-76 0 133,-1 0 0,0 1 0,0 0 0,0 0 0,0 0 0,0 0 0,0 0 0,0 1 0,0 0 0,0 0 0,0 0 0,-1 0 0,1 1 0,5 5 0,-7-6 21,-1 0 0,1 0-1,-1 1 1,0-1-1,0 1 1,0-1 0,0 1-1,0 0 1,0-1-1,-1 1 1,1 0 0,-1-1-1,0 1 1,0 0-1,0 0 1,0-1 0,0 1-1,-1 0 1,1-1-1,-1 1 1,0 0 0,0-1-1,0 1 1,0-1-1,0 1 1,0-1 0,-1 1-1,1-1 1,-1 0-1,0 0 1,1 0 0,-4 3-1,-5 6 349,-1 0 0,1-1-1,-2 0 1,-18 12 0,-58 30 970,79-47-1225,0-1 0,-1 0 0,1-1 0,-1 0 0,0-1-1,0 0 1,-19 1 0,29-3-144,-1 0-1,1 0 1,0 0 0,0 0-1,0 0 1,-1 0-1,1 0 1,0 0-1,0 0 1,0 0-1,-1-1 1,1 1-1,0 0 1,0 0-1,0 0 1,-1 0 0,1 0-1,0-1 1,0 1-1,0 0 1,0 0-1,0 0 1,-1-1-1,1 1 1,0 0-1,0 0 1,0 0-1,0-1 1,0 1 0,0 0-1,0 0 1,0-1-1,0 1 1,0 0-1,0 0 1,0 0-1,0-1 1,0 1-1,0 0 1,0 0-1,0-1 1,0 1 0,0 0-1,0 0 1,1 0-1,-1-1 1,0 1-1,0 0 1,0 0-1,0 0 1,0-1-1,1 1 1,-1 0 0,0 0-1,0 0 1,0 0-1,0 0 1,1-1-1,-1 1 1,0 0-1,12-14-2164,-11 13 1989,52-52-10729,-21 23-1179</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32.837"/>
    </inkml:context>
    <inkml:brush xml:id="br0">
      <inkml:brushProperty name="width" value="0.025" units="cm"/>
      <inkml:brushProperty name="height" value="0.025" units="cm"/>
    </inkml:brush>
  </inkml:definitions>
  <inkml:trace contextRef="#ctx0" brushRef="#br0">1 167 10570,'0'0'5611,"8"2"-3658,2 2-1435,1-1-1,-1-1 1,1 0-1,0 0 0,11-1 1,-17-1-419,0 0 1,0 0 0,0 0-1,0-1 1,0 0-1,0 0 1,-1-1 0,1 1-1,0-1 1,-1 0-1,1 0 1,-1-1 0,0 1-1,0-1 1,7-5-1,-5 2-80,0-1 0,0 0 0,0 1 1,6-13-1,-11 17 61,1 0 1,-1 0 0,0-1-1,0 1 1,0 0-1,0-1 1,0 1 0,0-1-1,-1 1 1,1-1 0,-1 1-1,0-1 1,0 0 0,0 1-1,0-1 1,0 1 0,0-1-1,-1 1 1,-1-5 0,2 6-52,-1 0 1,0 0 0,1 0 0,-1 1 0,0-1 0,0 0-1,0 1 1,1-1 0,-1 1 0,0-1 0,0 1 0,0-1-1,0 1 1,0 0 0,0-1 0,0 1 0,0 0 0,0 0 0,0 0-1,0-1 1,0 1 0,0 0 0,0 1 0,0-1 0,0 0-1,0 0 1,0 0 0,0 0 0,0 1 0,0-1 0,0 1-1,0-1 1,0 1 0,0-1 0,0 1 0,1-1 0,-1 1 0,0 0-1,0-1 1,0 1 0,0 1 0,-33 31 105,28-22-77,0-1 1,1 1 0,0 1-1,1-1 1,0 0 0,1 1 0,0 0-1,1 0 1,0 0 0,1 0-1,0 22 1,1-31-49,1-1-1,-1 1 1,0-1 0,1 0-1,-1 1 1,1-1-1,0 1 1,-1-1-1,1 0 1,0 1 0,1-1-1,-1 0 1,0 0-1,1 0 1,-1 0 0,1 0-1,-1 0 1,1-1-1,0 1 1,0 0 0,0-1-1,0 1 1,0-1-1,0 0 1,0 0-1,1 0 1,-1 0 0,0 0-1,1 0 1,-1-1-1,1 1 1,-1-1 0,1 1-1,-1-1 1,4 0-1,1 0 67,0 0-1,1 0 0,-1-1 1,0 0-1,0-1 0,1 0 1,-1 0-1,0 0 0,-1-1 1,1 0-1,7-4 0,1-3 25,-1 0 0,0-1 0,-1-1 0,0-1 0,-1 0 0,0 0-1,17-26 1,-21 28-37,-1-1 0,-1 1 0,0-1 0,0-1 0,-1 1 0,-1-1-1,0 1 1,-1-1 0,0 0 0,-1-1 0,1-12 0,-21 48-351,10-1 280,2 0 0,0 0 1,2 1-1,0 0 0,1 0 1,1 41-1,2-62 12,-1 1 0,1-1 0,0 1 0,0-1 0,0 1 0,0-1 0,1 1 0,-1-1-1,0 1 1,1-1 0,-1 1 0,1-1 0,-1 1 0,1-1 0,0 0 0,-1 1 0,1-1 0,0 0 0,0 1 0,0-1-1,0 0 1,0 0 0,0 0 0,0 0 0,1 0 0,0 1 0,0-2 11,1 1-1,-1-1 1,0 0 0,0 0 0,1 0-1,-1 0 1,0 0 0,0 0 0,0-1-1,1 1 1,-1-1 0,0 1 0,0-1-1,0 0 1,3-1 0,6-4 47,0 0 0,-1-1 1,0 0-1,0 0 0,12-13 1,-21 19-85,8-7-159,-1 0 0,0-1 0,0 0 0,-1 0 0,-1-1 0,1 0 1,-1 0-1,6-16 0,-12 26 31,1 0 0,-1-1 0,0 1 0,0 0 1,0-1-1,0 1 0,0 0 0,0-1 0,0 1 0,0 0 0,0-1 0,0 1 0,0 0 0,0-1 1,0 1-1,0 0 0,0-1 0,0 1 0,-1 0 0,1-1 0,0 1 0,0 0 0,0-1 1,0 1-1,-1 0 0,1 0 0,0-1 0,0 1 0,-1 0 0,1 0 0,0-1 0,0 1 1,-1 0-1,1 0 0,0 0 0,-1 0 0,1-1 0,0 1 0,-1 0 0,1 0 0,0 0 1,0 0-1,-1 0 0,1 0 0,-1 0 0,1 0 0,0 0 0,-1 0 0,1 0 0,0 0 0,-1 0 1,1 0-1,0 0 0,-1 0 0,1 1 0,0-1 0,-21 8-6291,6 2 24</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33.183"/>
    </inkml:context>
    <inkml:brush xml:id="br0">
      <inkml:brushProperty name="width" value="0.025" units="cm"/>
      <inkml:brushProperty name="height" value="0.025" units="cm"/>
    </inkml:brush>
  </inkml:definitions>
  <inkml:trace contextRef="#ctx0" brushRef="#br0">1 60 12716,'0'0'3619,"27"-53"-3587,-6 49 33,-3 2 95,-1 2-192,-9 2-833,-1 11-2210,-4-3-3299</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33.541"/>
    </inkml:context>
    <inkml:brush xml:id="br0">
      <inkml:brushProperty name="width" value="0.025" units="cm"/>
      <inkml:brushProperty name="height" value="0.025" units="cm"/>
    </inkml:brush>
  </inkml:definitions>
  <inkml:trace contextRef="#ctx0" brushRef="#br0">211 1 17777,'0'0'1655,"-5"14"-193,-8 36-150,3 0-1,-7 89 1,13-99-1100,-9 317-333,14-356-172,-1 0 1,0 0-1,0 0 1,1 0 0,-1 0-1,0 0 1,0 0-1,0 0 1,0 0-1,0 0 1,0 0 0,0 0-1,-1 0 1,1 0-1,0 0 1,0 0 0,-1 0-1,1 0 1,-1-1-1,1 1 1,-1 0 0,0 1-1,-13-19-7649,4 4 8997,-13-17-1437,-41-61 3594,59 83-2329,0-1 0,1 1 0,0-1 1,0-1-1,1 1 0,0 0 0,1-1 0,-3-16 0,6 24-762,-1 0-1,0 0 1,1 0-1,0 0 1,-1 1 0,1-1-1,0 0 1,0 1-1,0-1 1,0 1 0,0-1-1,0 1 1,0-1-1,1 1 1,-1 0 0,1-1-1,-1 1 1,0 0 0,1 0-1,0 0 1,-1 0-1,1 1 1,0-1 0,-1 0-1,1 1 1,0-1-1,0 1 1,0-1 0,2 1-1,66-11-33,-55 10 121,42-5-124,40-6-2327,-34-5-3707,-12-7-2714</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33.979"/>
    </inkml:context>
    <inkml:brush xml:id="br0">
      <inkml:brushProperty name="width" value="0.025" units="cm"/>
      <inkml:brushProperty name="height" value="0.025" units="cm"/>
    </inkml:brush>
  </inkml:definitions>
  <inkml:trace contextRef="#ctx0" brushRef="#br0">1 224 12011,'-1'-8'4154,"1"4"-3974,0 0 0,0 0 1,0 0-1,1 0 1,-1 1-1,1-1 1,0 0-1,0 0 0,0 1 1,1-1-1,-1 1 1,1-1-1,3-5 1,1 1-13,1 0 1,-1 1 0,1 0 0,0 0 0,12-9 0,1 1 552,1 1 1,0 0-1,44-19 1,-52 27-424,0 1 0,1 1 0,-1 0 0,1 1 0,0 0 0,0 1 0,0 1 0,20 0 0,-31 1-290,0 0 0,-1 0 0,1 1 0,-1-1 0,1 1 0,-1-1 0,1 1 1,-1 0-1,1 0 0,-1 0 0,0 0 0,0 0 0,1 1 0,-1-1 0,0 1 0,0 0 0,0-1 0,0 1 0,-1 0 0,3 3 0,-2-1 11,0-1-1,-1 1 0,1-1 0,-1 1 0,0 0 0,0 0 0,0-1 0,-1 1 0,0 0 0,1 0 0,-1 0 0,-1 5 0,-1 4 153,0 0 0,-1 0 0,0 0 0,-1-1 0,-1 1 0,0-1 0,-8 14 0,-16 21 497,-43 51 0,46-66-398,2 1 1,1 1 0,-35 70 0,57-101-245,-1 0 1,1 0-1,0 0 1,0 1 0,0-1-1,0 0 1,1 0-1,-1 1 1,1-1-1,0 0 1,0 1 0,0-1-1,1 1 1,-1-1-1,1 0 1,1 5 0,-1-6-21,0 0 0,1 0 0,-1 0 0,1 0 0,0 0 0,-1-1 0,1 1 1,0 0-1,0-1 0,0 1 0,0-1 0,0 0 0,1 0 0,-1 0 0,0 0 0,1 0 0,-1 0 1,0-1-1,1 1 0,-1-1 0,1 1 0,2-1 0,24 3 134,0-2-1,-1-1 1,1-1-1,0-2 1,-1 0-1,32-9 1,-34 5-741,0-1 0,35-16 0,-44 16-1191,0-1 0,-1 0 0,-1-1 1,16-13-1,9-16-13449</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34.574"/>
    </inkml:context>
    <inkml:brush xml:id="br0">
      <inkml:brushProperty name="width" value="0.025" units="cm"/>
      <inkml:brushProperty name="height" value="0.025" units="cm"/>
    </inkml:brush>
  </inkml:definitions>
  <inkml:trace contextRef="#ctx0" brushRef="#br0">37 440 17168,'0'0'2269,"-7"-10"-614,4 6-1510,1 1-82,-1 0 0,0 0 0,1-1 1,0 1-1,0-1 0,0 1 0,0-1 0,0 0 1,1 0-1,-1 1 0,1-1 0,0 0 0,1 0 1,-1-1-1,0 1 0,1 0 0,0 0 1,0 0-1,1 0 0,-1 0 0,1 0 0,0 0 1,0 0-1,0 0 0,2-5 0,17-19 129,1 1 1,1 0-1,1 2 0,1 0 0,43-32 0,-19 15-176,45-43-26,-93 85 1,1-1 0,-1 1 0,0-1 0,0 1 0,0 0 0,1 0 0,-1-1 0,0 1 0,1 0 0,-1-1 0,0 1 0,0 0 0,1 0 0,-1 0 0,1-1 0,-1 1 0,0 0 0,1 0-1,-1 0 1,0 0 0,1 0 0,-1 0 0,1 0 0,-1 0 0,0 0 0,1 0 0,-1 0 0,1 0 0,-1 0 0,0 0 0,1 0 0,-1 0 0,0 0 0,1 0 0,-1 0 0,1 1 0,-1-1 0,0 0 0,1 0 0,-1 0 0,0 1 0,1-1 0,-1 0 0,0 1 0,0-1 0,1 0 0,-1 0 0,0 1 0,0-1 0,0 0 0,1 1 0,-1-1 0,0 1 0,0-1 0,0 0 0,0 1 0,0-1 0,0 0 0,0 1 0,-1 28-501,1-25 520,-31 190 351,-6 52 1013,27 240 2529,11-328-2719,-1-157-1154,0 0 0,0 0 0,0-1 0,0 1 0,0 0 0,0-1 0,0 1 0,0 0 0,0-1 0,0 1 0,0 0 0,0-1 0,-1 1 0,1 0 0,0-1 0,0 1 0,-1 0 0,1-1 0,0 1 0,-1-1-1,1 1 1,-1 0 0,1-1 0,-1 1 0,1-1 0,-1 1 0,1-1 0,-1 0 0,1 1 0,-1-1 0,0 1 0,-20-10 601,-18-30-133,28 26-487,-14-14-273,2 0 0,1-2 1,1-1-1,-32-63 0,51 91 99,1 0 1,0-1-1,0 1 0,1 0 0,-1-1 0,0 1 1,1-1-1,-1 1 0,1-1 0,0 1 0,0-1 1,0 1-1,0-1 0,0 1 0,1-1 0,-1 1 0,1-1 1,-1 1-1,1 0 0,0-1 0,0 1 0,0 0 1,0-1-1,1 1 0,-1 0 0,0 0 0,1 0 1,0 0-1,-1 0 0,1 1 0,2-3 0,5-1-809,0 0 0,1 0 0,-1 1 0,1 0 0,0 0 0,13-2 0,15-6-1502,15-9-2240,3-2-1569</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34.919"/>
    </inkml:context>
    <inkml:brush xml:id="br0">
      <inkml:brushProperty name="width" value="0.025" units="cm"/>
      <inkml:brushProperty name="height" value="0.025" units="cm"/>
    </inkml:brush>
  </inkml:definitions>
  <inkml:trace contextRef="#ctx0" brushRef="#br0">155 161 10730,'0'0'14227,"-10"-7"-13394,5 2-735,4 4-82,-1-1 0,1 1 0,-1-1 0,1 1 0,-1-1 0,0 1 1,1 0-1,-1 0 0,0 0 0,0 0 0,0 0 0,1 0 0,-1 1 0,0-1 0,0 1 1,0-1-1,0 1 0,-1-1 0,1 1 0,0 0 0,0 0 0,0 0 0,0 1 0,0-1 1,0 0-1,0 1 0,0-1 0,0 1 0,0 0 0,0-1 0,0 1 0,1 0 0,-1 0 0,0 0 1,-2 3-1,-3 3 46,0 0 0,0 1-1,1 0 1,0 0 0,1 1 0,0-1 0,0 1 0,1 1 0,0-1 0,1 0 0,0 1 0,0 0 0,1-1 0,-1 13 0,3-21-58,-1 1 0,1-1 1,0 1-1,0-1 0,1 1 0,-1-1 1,0 1-1,0-1 0,1 1 1,-1-1-1,1 1 0,-1-1 1,1 0-1,-1 1 0,1-1 1,0 0-1,0 1 0,0-1 1,0 0-1,0 0 0,0 0 1,0 0-1,0 0 0,0 0 0,1 0 1,-1 0-1,0 0 0,0-1 1,1 1-1,-1 0 0,1-1 1,-1 1-1,1-1 0,-1 1 1,1-1-1,-1 0 0,1 0 1,-1 0-1,1 0 0,-1 0 0,1 0 1,1 0-1,5-1 22,0 0 0,0 0 1,0-1-1,0 1 0,-1-2 0,1 1 0,9-5 1,1-3 11,0-1 1,-1 0 0,0-1 0,-1-1-1,0 0 1,-1-1 0,16-20 0,-21 23-23,0-1 0,-1-1 0,-1 1 0,0-1 0,0-1 0,-1 0 0,-1 0 0,-1 0-1,0-1 1,4-20 0,-9 13-1263,-9 34-434,-11 32-8,16-32 1149,1-1 0,0 1 0,1 0 0,1 0 0,-1 0 0,2 19 0,0-30 420,0 0 0,0 0 0,0 0 0,0 0 0,0 0 0,1 0 0,-1 0 0,0 0 0,0 0 0,1 0 0,-1 0 0,1 0 0,-1 0 0,1 0 0,-1 0 0,1 0 0,0 0 0,-1-1 0,1 1 0,0 0 0,0 0 0,0-1 0,-1 1 0,1-1 0,0 1 0,0-1 0,0 1 0,0-1 0,0 1 0,0-1 0,0 0 0,0 1 0,0-1 0,0 0 0,0 0 0,0 0-1,0 0 1,0 0 0,0 0 0,1 0 0,-1 0 0,0-1 0,0 1 0,0 0 0,0-1 0,1 0 0,4-1-512,0 0 0,-1 0 0,0-1 0,1 1 0,-1-2-1,0 1 1,6-5 0,24-26-5603</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4.754"/>
    </inkml:context>
    <inkml:brush xml:id="br0">
      <inkml:brushProperty name="width" value="0.025" units="cm"/>
      <inkml:brushProperty name="height" value="0.025" units="cm"/>
    </inkml:brush>
  </inkml:definitions>
  <inkml:trace contextRef="#ctx0" brushRef="#br0">64 1 12620,'0'0'8371,"-1"10"-6113,-26 135 804,16-94-2748,1 0 0,-5 94-1,26-156 922,1-12-1146,33-130-1914,-45 152 1810,0 1 0,0 0 0,1 0 0,-1 0 1,0 0-1,0-1 0,1 1 0,-1 0 0,0 0 1,0 0-1,1 0 0,-1 0 0,0 0 0,0 0 1,1 0-1,-1 0 0,0 0 0,0 0 0,1 0 0,-1 0 1,0 0-1,0 0 0,1 0 0,-1 0 0,0 0 1,0 0-1,1 0 0,-1 0 0,0 0 0,0 1 1,1-1-1,-1 0 0,0 0 0,0 0 0,0 0 1,1 1-1,-1-1 0,0 0 0,0 0 0,0 0 1,0 1-1,0-1 0,1 0 0,-1 0 0,0 0 0,0 1 1,0-1-1,17 18 35,-8-8-18,-6-7 57,0-1 0,1 1 1,-1-1-1,1 1 0,0-1 0,-1 0 1,1 0-1,0-1 0,0 1 0,1-1 1,-1 0-1,0 0 0,0 0 0,1-1 0,-1 0 1,0 1-1,0-1 0,1-1 0,6 0 1,-8 0-9,0 0 1,-1 0 0,1-1 0,-1 1 0,1 0-1,-1-1 1,1 0 0,-1 1 0,0-1 0,0 0-1,0 0 1,0 0 0,0 0 0,-1-1 0,1 1-1,-1 0 1,1-1 0,-1 1 0,0-1 0,0 0-1,0 1 1,0-1 0,0 0 0,-1 1 0,1-1-1,-1 0 1,0 0 0,0 0 0,0-5 0,0 8-54,0 0-1,0 0 1,0 0 0,0-1 0,0 1 0,0 0 0,0 0 0,0 0 0,0 0 0,0-1 0,0 1 0,0 0 0,0 0 0,0 0 0,0 0 0,0-1-1,0 1 1,0 0 0,0 0 0,0 0 0,-1 0 0,1 0 0,0-1 0,0 1 0,0 0 0,0 0 0,0 0 0,0 0 0,0 0 0,-1 0 0,1 0 0,0 0-1,0-1 1,0 1 0,0 0 0,0 0 0,-1 0 0,1 0 0,0 0 0,0 0 0,0 0 0,0 0 0,-1 0 0,1 0 0,0 0 0,0 0 0,0 0-1,0 0 1,-1 0 0,1 0 0,-11 7-98,-7 12-4,13-10 100,1-1 1,0 1-1,0 0 0,1 0 1,0 0-1,1 1 0,0-1 1,1 0-1,-2 13 0,3-19 4,1 0 0,-1 0-1,0 0 1,0-1 0,1 1-1,0 0 1,0-1 0,-1 1-1,1 0 1,1-1 0,-1 1 0,0-1-1,1 1 1,-1-1 0,1 0-1,0 0 1,-1 0 0,1 0-1,0 0 1,1 0 0,-1 0-1,0 0 1,0-1 0,1 0-1,-1 1 1,1-1 0,-1 0-1,1 0 1,-1 0 0,1 0-1,0-1 1,0 1 0,-1-1 0,1 1-1,4-1 1,7 1-6,0 0 1,0-1-1,-1-1 1,28-4-1,-36 5 123,1-2 1,-1 1-1,0-1 0,0 1 0,1-1 0,-2-1 0,1 1 1,0-1-1,0 0 0,-1 0 0,1 0 0,-1-1 0,0 1 1,0-1-1,6-7 0,-10 9-70,1 0 0,0 0 0,-1 0 0,1 0 0,-1 0 0,0 0-1,0 1 1,0-1 0,0 0 0,0 0 0,0 0 0,0 0 0,0 0 0,-1 0 0,1 0 0,-1 0 0,0 0 0,1 1-1,-1-1 1,0 0 0,0 0 0,-2-2 0,-30-43 1152,20 31-1000,13 16-201,-1-1 0,0 1-1,1-1 1,-1 1 0,1 0 0,-1-1 0,1 1-1,0-1 1,-1 0 0,1 1 0,0-1-1,-1 1 1,1-1 0,0 0 0,-1 1 0,1-1-1,0 0 1,0 1 0,0-1 0,0 0 0,0 1-1,0-1 1,0 0 0,0 1 0,0-1-1,0 0 1,0 1 0,0-1 0,0 0 0,0 1-1,1-1 1,-1 1 0,0-1 0,0 0 0,1 0-1,26-2-343,-15 4 142,41-2-1955,10 1-1748,-2 1-3618,-28 0 126</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35.576"/>
    </inkml:context>
    <inkml:brush xml:id="br0">
      <inkml:brushProperty name="width" value="0.025" units="cm"/>
      <inkml:brushProperty name="height" value="0.025" units="cm"/>
    </inkml:brush>
  </inkml:definitions>
  <inkml:trace contextRef="#ctx0" brushRef="#br0">98 0 8872,'-7'11'3049,"-7"16"-1956,0 0 0,2 1 0,2 1 0,0 0 1,2 1-1,1-1 0,1 1 0,-3 56 0,9-83-1016,-1 0 0,1 0 0,0 0 0,0 0 0,1 0 0,-1 0 0,1 0 0,-1 0-1,1 0 1,0-1 0,0 1 0,0 0 0,1 0 0,-1-1 0,1 1 0,-1-1 0,1 1 0,0-1-1,3 4 1,-2-4-52,0 0 0,1-1-1,-1 1 1,1-1 0,0 0-1,-1 0 1,1 0 0,0 0-1,-1 0 1,1-1 0,0 0-1,0 0 1,0 0-1,-1 0 1,5-1 0,8-2-53,0-1 1,0 0-1,0-1 1,-1-1-1,0 0 1,0-1-1,0-1 1,-1 0-1,19-16 1,45-22-1252,-77 45 1277,-1 1-1,1-1 0,0 1 1,-1-1-1,1 1 0,0 0 1,-1 0-1,1-1 0,0 1 1,-1 0-1,1 0 0,0 0 1,-1-1-1,1 1 0,0 0 1,-1 0-1,1 0 0,0 0 1,0 0-1,-1 1 0,1-1 1,0 0-1,-1 0 0,1 0 1,0 1-1,0-1 0,0 17 300,-22 31 748,19-42-847,-5 8 127,0-3-123,2-1 0,0 1-1,0 1 1,1-1 0,0 1 0,1-1 0,0 1 0,1 0 0,-1 20 0,3-31-187,0-1 1,1 1-1,-1-1 1,0 1-1,1-1 0,-1 0 1,0 1-1,1-1 1,-1 0-1,0 1 0,1-1 1,-1 0-1,1 0 1,-1 1-1,1-1 1,-1 0-1,1 0 0,-1 0 1,0 1-1,1-1 1,-1 0-1,1 0 0,-1 0 1,1 0-1,-1 0 1,1 0-1,0 0 1,-1 0-1,1 0 0,-1-1 1,0 1-1,1 0 1,-1 0-1,1 0 0,-1 0 1,1-1-1,-1 1 1,1 0-1,-1 0 1,0-1-1,1 1 0,-1 0 1,1-1-1,-1 1 1,1-1-1,20-13 509,-8 2-606,0-1 0,-1-1 0,-1 1 1,0-2-1,-1 1 0,-1-2 0,0 1 0,-1-1 0,-1 0 1,0-1-1,6-26 0,-13 44 58,0 0 1,0 0 0,1 0-1,-1 0 1,0 0-1,0 0 1,0 0 0,1 0-1,-1 0 1,1 0-1,-1 0 1,1 0 0,-1-1-1,1 1 1,-1 0-1,1 0 1,0 0-1,-1-1 1,1 1 0,0 0-1,0-1 1,-1 1-1,1 0 1,0-1 0,0 1-1,0-1 1,1 1-1,44 13 3,-35-12 160,1 0-1,-1-2 1,0 1 0,1-1-1,-1-1 1,1 0 0,14-3-1,-14-1-30,-1 1-1,1-1 1,-1-1-1,0 0 1,0-1-1,13-10 1,-20 14-82,0 0 1,0 0-1,0-1 1,0 1-1,-1-1 0,0 0 1,0 0-1,0 0 1,0 0-1,0-1 0,-1 1 1,0-1-1,0 0 1,0 1-1,-1-1 1,1 0-1,-1 0 0,0-5 1,-1 9-23,0 0-1,1 0 1,-2 0 0,1 1 0,0-1 0,0 0-1,0 0 1,0 0 0,0 1 0,-1-1 0,1 0 0,0 0-1,-1 1 1,1-1 0,0 0 0,-1 0 0,1 1 0,-1-1-1,1 1 1,-1-1 0,1 0 0,-1 1 0,0-1-1,1 1 1,-1-1 0,0 1 0,1 0 0,-1-1 0,-1 0-1,-27 3-5,23 0 0,-1 1-1,1-1 1,0 1 0,-1 0-1,1 1 1,-8 6 0,8-4 20,0 1 1,0-1-1,1 1 1,0 0-1,0 1 0,1-1 1,0 1-1,0 0 1,1 0-1,-3 12 1,5-18-12,0 0 1,1 0 0,-1 0 0,1 0 0,0 1 0,-1-1 0,1 0 0,0 0 0,0 0 0,1 0 0,-1 1 0,0-1 0,1 0 0,-1 0 0,1 0 0,0 0 0,0 0 0,0 0 0,0 0 0,0 0-1,0 0 1,0 0 0,1-1 0,-1 1 0,0 0 0,1-1 0,0 1 0,-1-1 0,1 0 0,0 1 0,0-1 0,0 0 0,0 0 0,0 0 0,0 0 0,0-1 0,0 1 0,0 0 0,0-1 0,0 0-1,0 1 1,1-1 0,-1 0 0,4 0 0,5 0 31,1 0 0,-1 0 0,1-1 0,-1-1-1,1 0 1,-1-1 0,0 0 0,17-7 0,6-5 28,42-27 0,-49 26-99,0 2 1,44-18 0,-71 32 33,1 0 0,-1-1 0,0 1 0,1 0 0,-1 0 0,1-1 0,-1 1 0,1 0 0,-1 0 0,1 0 0,-1 0 0,1 0 0,-1 0 0,1 0-1,-1 0 1,1 0 0,0 0 0,-1 0 0,1 0 0,-1 0 0,1 0 0,-1 0 0,1 1 0,-1-1 0,1 0 0,-1 0 0,0 1 0,1-1 0,-1 0 0,1 1 0,-1-1 0,0 0 0,1 1 0,-1-1 0,1 0 0,-1 1 0,0-1 0,0 1 0,1-1 0,-1 1 0,0-1-1,0 1 1,0-1 0,1 1 0,-1-1 0,0 1 0,0-1 0,0 1 0,0-1 0,0 1 0,0-1 0,0 1 0,0-1 0,0 1 0,0 0 0,-11 43 592,2-5-177,9-38-408,1 0 0,-1 0 0,1-1 0,0 1 0,-1 0 1,1 0-1,0 0 0,-1-1 0,1 1 0,0 0 0,0-1 0,0 1 0,0-1 0,0 1 0,-1-1 0,1 1 0,0-1 0,0 0 0,0 1 1,0-1-1,0 0 0,0 0 0,0 0 0,0 0 0,1 0 0,-1 0 0,0 0 0,1 0 0,37-1-34,-34 0-58,0 1-678,1-1 0,0 0 0,-1 0 0,0 0-1,1-1 1,9-5 0,4-3-5864</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36.372"/>
    </inkml:context>
    <inkml:brush xml:id="br0">
      <inkml:brushProperty name="width" value="0.025" units="cm"/>
      <inkml:brushProperty name="height" value="0.025" units="cm"/>
    </inkml:brush>
  </inkml:definitions>
  <inkml:trace contextRef="#ctx0" brushRef="#br0">246 60 7271,'1'-2'555,"0"0"0,0 0 1,1 0-1,-1 0 0,0 0 0,-1 0 1,1 0-1,0 0 0,-1 0 0,1-1 1,-1 1-1,1 0 0,-1-1 1,0 1-1,0 0 0,0 0 0,-1-3 1,1 4-331,-1 0 1,1 0-1,-1-1 1,0 1-1,1 0 1,-1 0-1,0 0 1,0 1-1,0-1 1,0 0-1,0 0 1,0 0-1,0 1 1,0-1-1,0 0 1,0 1-1,0-1 1,0 1 0,0 0-1,0-1 1,-1 1-1,-1-1 1,-2 1-54,-1-1 1,1 1 0,0 0 0,-1 1 0,1-1-1,-1 1 1,1 0 0,0 0 0,0 1-1,0-1 1,0 1 0,0 0 0,-5 3 0,-1 2-144,1-1 0,0 2 0,0-1 0,1 1 1,0 1-1,0 0 0,1 0 0,0 1 0,1 0 1,0 0-1,0 0 0,1 1 0,1 0 0,0 1 1,0-1-1,-5 20 0,10-30-28,0-1-1,0 1 1,0 0 0,0 0 0,0-1-1,0 1 1,0 0 0,1 0 0,-1 0-1,0-1 1,0 1 0,1 0 0,-1 0-1,0-1 1,1 1 0,-1 0 0,0-1-1,1 1 1,-1 0 0,1-1 0,-1 1-1,1-1 1,0 1 0,-1-1 0,1 1-1,-1-1 1,2 1 0,29 6 48,44-11 54,-58 2-89,-11 2-9,8-2-10,0 1 0,0 1 0,-1 0 0,26 5 0,-37-5 3,0 0 0,1 1 1,-1-1-1,0 1 0,0 0 1,0-1-1,0 1 0,0 0 1,0 0-1,0 1 0,0-1 1,-1 0-1,1 0 0,0 1 1,-1-1-1,1 1 0,-1 0 1,1-1-1,-1 1 0,0 0 1,0 0-1,0 0 0,0 0 1,0 0-1,0 0 0,0 0 1,-1 0-1,1 0 0,-1 0 0,0 0 1,1 1-1,-1-1 0,0 0 1,0 0-1,0 0 0,-1 1 1,1-1-1,-1 3 0,-2 1 155,1 0 0,-1 0 0,0 0 0,0 0 0,0-1 0,-1 1 0,0-1 0,0 0 0,-1 0 0,1 0 0,-1-1 0,0 0 0,0 0 0,-1 0 0,-9 5 0,-2 1 285,-1 0 1,0-1-1,-36 11 1,47-18-350,-1 0 1,0 0-1,1-1 0,-1 0 1,0-1-1,0 1 1,1-1-1,-16-3 1,22 3-126,-1 0 0,0-1 0,1 1 0,-1-1 1,1 0-1,-1 1 0,1-1 0,-1 0 1,1 0-1,-1 0 0,1 0 0,0 0 1,-1 0-1,1 0 0,0-1 0,0 1 0,0 0 1,-1-3-1,1 2-141,0 0 0,1-1-1,-1 1 1,1 0 0,0-1 0,0 1 0,0 0-1,0-1 1,0 1 0,0 0 0,1 0 0,-1-1-1,1 1 1,-1 0 0,1 0 0,0-1 0,2-2-1,-1 1-389,1 0 0,0 0 0,0 0-1,0 0 1,0 0 0,1 1-1,-1 0 1,1 0 0,0 0-1,0 0 1,8-4 0,30-14-6703,3 3-4330</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36.699"/>
    </inkml:context>
    <inkml:brush xml:id="br0">
      <inkml:brushProperty name="width" value="0.025" units="cm"/>
      <inkml:brushProperty name="height" value="0.025" units="cm"/>
    </inkml:brush>
  </inkml:definitions>
  <inkml:trace contextRef="#ctx0" brushRef="#br0">113 173 14510,'0'0'4158,"3"-8"-549,13-51 451,-15 56-3982,-1-1 1,1 0 0,0 0-1,-1 1 1,0-1 0,0 0-1,0 0 1,-1 0 0,1 1-1,-1-1 1,0 0 0,0 1-1,0-1 1,0 0 0,-1 1 0,-2-5-1,4 7-82,0 1-1,-1-1 1,1 1-1,-1-1 0,1 1 1,-1-1-1,0 1 1,1-1-1,-1 1 1,1 0-1,-1-1 0,0 1 1,1 0-1,-1 0 1,0-1-1,1 1 1,-1 0-1,0 0 1,0 0-1,1 0 0,-1 0 1,0 0-1,1 0 1,-1 0-1,0 0 1,0 0-1,1 0 1,-1 0-1,0 1 0,-19 16-170,-8 32-6,26-46 194,-7 15-13,0 1 0,1 0 0,2 0 0,0 1 0,0 0 0,-2 27 0,7-45-1,1-1 0,0 0 0,0 1 0,0-1 0,0 0 0,0 1 0,0-1 0,0 1 1,0-1-1,1 0 0,-1 1 0,1-1 0,-1 0 0,1 1 0,-1-1 0,1 0 0,0 0 0,-1 0 1,1 1-1,0-1 0,0 0 0,0 0 0,0 0 0,0 0 0,0 0 0,0-1 0,1 2 0,1-1 7,0 0-1,-1-1 0,1 1 0,0-1 0,0 1 0,0-1 0,-1 0 1,1 0-1,0 0 0,0 0 0,0-1 0,4 0 0,4-2 34,1-1-1,-1 1 1,0-2-1,-1 0 1,17-10-1,5-7-26,-1-2 0,-1-1 1,-1-1-1,32-38 0,-45 44-1572,28-44 0,-44 64 1637,6-15-3421,-6 15 3199,0 0-1,0 0 1,0-1 0,0 1 0,0 0-1,0-1 1,0 1 0,0 0-1,0 0 1,0 0 0,-1-1-1,1 1 1,0 0 0,0 0-1,0-1 1,0 1 0,-1 0-1,1 0 1,0 0 0,0 0 0,0-1-1,-1 1 1,1 0 0,0 0-1,0 0 1,-1 0 0,1 0-1,0 0 1,0 0 0,-1 0-1,1-1 1,0 1 0,0 0-1,-1 0 1,1 0 0,0 0 0,0 0-1,-1 0 1,1 1 0,0-1-1,-1 0 1,1 0 0,0 0-1,0 0 1,-1 0 0,1 0-1,0 0 1,0 0 0,-1 1-1,-12 3-4215</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37.089"/>
    </inkml:context>
    <inkml:brush xml:id="br0">
      <inkml:brushProperty name="width" value="0.025" units="cm"/>
      <inkml:brushProperty name="height" value="0.025" units="cm"/>
    </inkml:brush>
  </inkml:definitions>
  <inkml:trace contextRef="#ctx0" brushRef="#br0">83 0 16367,'0'0'4373,"-7"11"-3471,-3 10-461,1 0 0,1 1 0,1 1 1,1-1-1,-6 40 0,-8 132 3014,19-180-3220,0-2-62,0 1-1,1-1 0,0 1 1,3 16-1,-2-26-160,-1-1-1,1 1 1,-1-1 0,1 0-1,0 1 1,0-1 0,0 0 0,0 0-1,1 1 1,-1-1 0,0 0-1,1 0 1,0 0 0,-1-1 0,1 1-1,0 0 1,0-1 0,0 1-1,0-1 1,0 0 0,0 1 0,1-1-1,-1 0 1,0 0 0,0 0-1,1-1 1,2 1 0,4 0 24,-1 0 0,0-1 0,1 0 1,-1-1-1,0 0 0,1 0 0,-1-1 0,0 0 1,0-1-1,0 1 0,0-1 0,-1-1 0,1 0 0,-1 0 1,11-8-1,-10 7-20,-1-1 0,1 0-1,-1 0 1,-1-1 0,1 0 0,-1 0 0,0 0 0,-1-1-1,0 0 1,0 0 0,0 0 0,-1-1 0,5-14 0,-9 5-23,-12 21-107,-14 23-80,14-9 187,1 1 0,0 0 0,2 1 1,0 0-1,2 0 0,0 1 0,1 0 0,0 0 1,2 0-1,-4 42 0,8-61-20,0 1 0,0 0 0,0 0 0,0 0 0,0-1 0,0 1 0,1 0 0,-1 0 0,1-1 0,-1 1 0,1 0 0,-1-1 1,1 1-1,0 0 0,0-1 0,0 1 0,0-1 0,0 0 0,0 1 0,0-1 0,2 2 0,-2-3-136,1 1-1,-1-1 1,1 1 0,-1-1 0,1 1-1,0-1 1,-1 0 0,1 0 0,-1 0-1,1 0 1,-1 0 0,1 0-1,0 0 1,-1 0 0,1-1 0,-1 1-1,1-1 1,2 0 0,3-2-1280,0-1 1,1 0-1,-2 0 1,1-1-1,0 0 0,-1 0 1,11-11-1,11-18-9570</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37.509"/>
    </inkml:context>
    <inkml:brush xml:id="br0">
      <inkml:brushProperty name="width" value="0.025" units="cm"/>
      <inkml:brushProperty name="height" value="0.025" units="cm"/>
    </inkml:brush>
  </inkml:definitions>
  <inkml:trace contextRef="#ctx0" brushRef="#br0">22 58 15407,'0'0'2557,"-3"10"-470,2-7-1898,-14 44 1670,15-46-1744,0 0-1,-1 1 1,1-1-1,0 0 1,-1 0 0,1 1-1,0-1 1,0 0 0,0 0-1,0 1 1,0-1-1,1 0 1,-1 0 0,0 0-1,1 1 1,-1-1 0,0 0-1,1 0 1,-1 0-1,1 0 1,0 0 0,-1 1-1,1-1 1,0-1-1,0 1 1,0 0 0,0 0-1,0 0 1,0 0 0,0 0-1,0-1 1,0 1-1,0-1 1,0 1 0,0 0-1,0-1 1,0 0 0,3 1-1,2-1-42,0 0-1,0-1 1,0 0 0,0 0-1,0 0 1,0-1-1,0 0 1,0 0 0,0 0-1,-1-1 1,1 0-1,-1 0 1,0 0 0,0-1-1,0 1 1,0-1-1,-1-1 1,1 1-1,-1-1 1,0 1 0,0-1-1,-1 0 1,0-1-1,0 1 1,0 0 0,0-1-1,-1 0 1,0 0-1,0 1 1,0-1 0,-1 0-1,0 0 1,0-10-1,-1 15-80,0 0 0,0 0-1,0 0 1,0 0-1,-1 0 1,1 0 0,0 1-1,-1-1 1,1 0-1,0 0 1,-1 0 0,1 1-1,-1-1 1,0 0 0,1 0-1,-1 1 1,0-1-1,1 1 1,-1-1 0,0 0-1,1 1 1,-1 0-1,0-1 1,0 1 0,0-1-1,0 1 1,1 0-1,-1-1 1,0 1 0,0 0-1,0 0 1,0 0-1,0 0 1,0 0 0,0 0-1,0 0 1,1 0-1,-1 0 1,0 0 0,0 0-1,0 1 1,0-1-1,0 0 1,0 1 0,0 0-1,-5 0-42,1 1 0,1-1 0,-1 1 0,0 1 0,0-1 0,1 0 0,-7 6 0,2 0 59,1 0 0,0 1 0,0 0 1,1 1-1,0-1 0,1 1 0,0 0 0,1 1 1,0 0-1,0-1 0,2 2 0,-1-1 1,1 0-1,1 1 0,0-1 0,-1 13 0,3-22 6,0 0-1,0 0 1,0 0-1,0-1 1,0 1 0,0 0-1,0 0 1,1 0-1,-1 0 1,1 0-1,-1-1 1,1 1-1,0 0 1,0 0-1,0-1 1,0 1-1,0 0 1,0-1-1,0 1 1,0-1-1,1 0 1,-1 1-1,1-1 1,-1 0-1,1 0 1,2 2-1,0-2 13,0 1 0,0-1 0,1 0 0,-1-1 0,0 1 0,1-1 0,-1 1 0,0-1 0,1-1 0,-1 1-1,6-1 1,8-3 44,-1 0 0,0-1 1,0-1-1,29-14 0,-21 8-85,-2-1 0,0-1 0,-1-1 0,0-1 0,-1-1 0,35-36 0,-65 66-52,-1 1 0,2 1 1,-10 22-1,15-31 96,0 0 1,1 0-1,0 0 0,1 0 1,-1 0-1,1 1 0,0-1 1,1 0-1,-1 1 1,1-1-1,1 1 0,-1-1 1,1 1-1,2 8 0,-2-13-34,0-1 0,0 1 0,0-1 0,0 1-1,1-1 1,-1 0 0,0 1 0,1-1 0,-1 0-1,0 0 1,1 0 0,0 0 0,-1 0-1,1 0 1,-1 0 0,1-1 0,0 1 0,0-1-1,-1 1 1,1-1 0,2 1 0,-2-1-436,0 0 0,1 0 0,-1 1 0,0-1 0,0-1 0,0 1 0,0 0 0,0 0 0,0-1 0,0 1 1,3-2-1,10-11-7566</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38.587"/>
    </inkml:context>
    <inkml:brush xml:id="br0">
      <inkml:brushProperty name="width" value="0.025" units="cm"/>
      <inkml:brushProperty name="height" value="0.025" units="cm"/>
    </inkml:brush>
  </inkml:definitions>
  <inkml:trace contextRef="#ctx0" brushRef="#br0">42 13 6086,'0'0'18022,"-4"14"-17125,-5 12-513,1 1 1,2 0-1,0 0 0,-2 43 1,8-69-366,0 1 1,0 0-1,0 0 1,1-1-1,-1 1 1,0 0-1,1-1 1,0 1-1,-1 0 1,1-1-1,0 1 1,0-1-1,0 1 1,0-1-1,0 1 1,0-1-1,0 0 1,0 0-1,1 1 0,-1-1 1,0 0-1,1 0 1,-1 0-1,1 0 1,-1-1-1,1 1 1,-1 0-1,1-1 1,0 1-1,-1-1 1,1 1-1,0-1 1,0 0-1,-1 1 1,1-1-1,0 0 1,0 0-1,-1-1 1,1 1-1,2-1 1,5 0 101,0 0 0,-1 0 0,0-1 0,1-1 0,-1 0 0,0 0 0,9-5 0,8-6-2,-1-1 0,-1-1 0,22-19 0,-35 27-107,-1-1 0,0 0 0,-1 0 1,0-1-1,0 0 0,-1 0 0,0-1 0,-1 0 1,6-13-1,-10 6-161,-14 21-26,-14 23-24,16-13 225,2 1 0,0 1 0,0 0 1,2 0-1,0 0 0,0 1 1,2-1-1,0 1 0,1 0 0,0 1 1,1-1-1,1 26 0,1-40-15,-1 1 1,1-1-1,0 0 0,0 1 0,1-1 1,-1 0-1,0 0 0,1 1 1,-1-1-1,1 0 0,0 0 0,0 0 1,0 0-1,0 0 0,0 0 0,0 0 1,1 0-1,-1 0 0,0-1 0,1 1 1,0 0-1,-1-1 0,1 1 0,0-1 1,0 0-1,0 0 0,0 1 0,0-1 1,0 0-1,0-1 0,0 1 0,0 0 1,0-1-1,1 1 0,-1-1 0,0 1 1,0-1-1,1 0 0,-1 0 0,4-1 1,1 0 67,0 0 1,0-1-1,-1 0 1,1 0-1,-1 0 1,1-1-1,-1 0 1,0-1-1,0 1 1,0-1-1,-1 0 0,8-7 1,-4 3-63,-1-1 1,0 0-1,0-1 1,-1 1-1,-1-1 0,1-1 1,-1 1-1,-1-1 1,0 0-1,-1-1 1,0 1-1,-1-1 0,0 1 1,0-1-1,-2 0 1,1 0-1,-2 0 1,0-24-1,-1 33-41,1 0 0,0 1 0,-1-1 0,1 1 0,-1-1 1,0 1-1,0-1 0,0 1 0,0 0 0,-1-1 0,1 1 0,0 0 0,-1 0 1,0 0-1,1 0 0,-1 0 0,0 0 0,0 1 0,0-1 0,0 1 0,0-1 0,-1 1 1,1 0-1,-5-2 0,6 2 12,-1 1-1,0 0 1,1 0 0,-1 0 0,0 0 0,1 0-1,-1 0 1,0 1 0,1-1 0,-1 0 0,1 1-1,-1-1 1,1 1 0,-1 0 0,1-1 0,-1 1-1,1 0 1,-1 0 0,1 0 0,0 0 0,0 0-1,-1 1 1,1-1 0,0 0 0,0 0 0,0 1-1,0-1 1,0 1 0,1-1 0,-1 1 0,0-1-1,1 1 1,-1-1 0,1 1 0,-1-1 0,1 1-1,0 0 1,0 2 0,-1-1 9,0 1 0,0-1 0,0 1 0,1 0 1,-1-1-1,1 1 0,0-1 0,0 1 0,0 0 0,1-1 0,-1 1 0,1-1 0,0 1 1,2 4-1,-2-7 4,1 1 1,-1 0-1,1-1 1,0 0-1,-1 1 1,1-1-1,0 0 1,0 0-1,0 0 1,0 0-1,0 0 1,0-1-1,0 1 1,0 0-1,0-1 1,0 0-1,1 1 1,-1-1 0,0 0-1,0 0 1,0 0-1,0-1 1,1 1-1,2-1 1,4-2-107,0 1 1,-1-1 0,1 0-1,-1-1 1,0 0 0,0 0-1,-1-1 1,1 0 0,-1 0 0,0-1-1,0 0 1,7-9 0,-13 14-158,-24 42-421,18-28 665,0 0 0,1-1 0,-3 23 0,5-30 23,2 0 0,-1 0 0,1 0 1,-1-1-1,1 1 0,1 0 0,-1 0 0,1 0 0,0 0 0,0 0 0,0-1 1,0 1-1,4 6 0,-3-9 10,0 0 1,1 0 0,-1 0 0,1 0-1,0 0 1,-1 0 0,1-1-1,0 1 1,0-1 0,0 0 0,0 0-1,0 0 1,1 0 0,-1-1 0,0 1-1,0-1 1,1 0 0,-1 0-1,0 0 1,0 0 0,1-1 0,-1 1-1,0-1 1,4-1 0,10-1 63,-1-1 0,1-1 0,16-7 1,91-42-27,-203 49 449,77 5-482,-1-1 0,0 1 0,1-1-1,-1 0 1,1 0 0,-1 0 0,1 0 0,-1 0 0,1 0 0,0-1 0,-1 1 0,1-1-1,0 1 1,0-1 0,0 0 0,0 0 0,-2-3 0,3 4-13,1 0 1,0 0-1,-1 0 1,1 0-1,-1 0 1,1 0-1,0 0 1,0 0-1,-1 0 1,1 0-1,0 0 1,0 0 0,0 0-1,0 0 1,0 0-1,0 0 1,1 0-1,-1 1 1,0-1-1,0 0 1,1 0-1,-1 0 1,1 0-1,-1 0 1,0 0-1,1 0 1,0 0-1,-1 1 1,1-1-1,0 0 1,-1 0-1,1 1 1,0-1-1,0 0 1,-1 1-1,1-1 1,0 1-1,0-1 1,0 1-1,0 0 1,0-1-1,0 1 1,0 0-1,0-1 1,0 1-1,0 0 1,0 0-1,1 0 1,14-4 102,1 1 0,-1 1-1,1 0 1,0 2 0,25 1 0,-22 0-372,0-1 0,0-1-1,25-4 1,-44 4 76,0 1 0,0 0 1,1-1-1,-1 1 0,0 0 0,0-1 0,1 1 0,-1-1 0,0 0 0,0 1 0,0-1 0,0 0 0,0 0 1,0 0-1,0 0 0,0 0 0,0 0 0,0-1 0,4-24-7567,-5-2-4066</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38.933"/>
    </inkml:context>
    <inkml:brush xml:id="br0">
      <inkml:brushProperty name="width" value="0.025" units="cm"/>
      <inkml:brushProperty name="height" value="0.025" units="cm"/>
    </inkml:brush>
  </inkml:definitions>
  <inkml:trace contextRef="#ctx0" brushRef="#br0">0 0 3267,'0'0'21300,"63"18"-37891</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39.665"/>
    </inkml:context>
    <inkml:brush xml:id="br0">
      <inkml:brushProperty name="width" value="0.025" units="cm"/>
      <inkml:brushProperty name="height" value="0.025" units="cm"/>
    </inkml:brush>
  </inkml:definitions>
  <inkml:trace contextRef="#ctx0" brushRef="#br0">8 180 9513,'0'0'7650,"-2"9"-5600,1-7-1988,1 0 105,-1 1 0,0-1 1,1 1-1,0-1 0,-1 1 0,1-1 0,0 1 0,0-1 1,0 1-1,1 4 0,0-6-86,0 1 0,0-1 1,0 0-1,0 0 0,0 0 0,0 0 1,0 0-1,0 0 0,0 0 0,1 0 1,-1-1-1,0 1 0,1 0 0,-1-1 1,0 1-1,1-1 0,-1 1 0,1-1 0,-1 0 1,1 1-1,-1-1 0,0 0 0,1 0 1,-1 0-1,1 0 0,2-1 0,5 0 74,1 0-1,0 0 1,0-1-1,-1 0 1,1-1-1,-1 0 1,0-1-1,0 0 1,0 0-1,0-1 1,-1 0-1,0-1 1,8-6 0,-9 7-125,0-1 1,0 0-1,-1 0 1,1-1-1,-2 0 1,1 0-1,-1 0 1,0-1-1,-1 1 1,1-1-1,-1-1 1,-1 1-1,0 0 1,3-13 0,-5 19-17,-1 0 0,1 0 0,-1 0 0,0-1 1,0 1-1,0 0 0,0 0 0,0-1 0,0 1 1,-1 0-1,1 0 0,-1 0 0,0-1 1,1 1-1,-1 0 0,0 0 0,0 0 0,0 0 1,0 0-1,-1 0 0,1 1 0,-1-1 0,1 0 1,-1 1-1,1-1 0,-1 1 0,0-1 1,0 1-1,0 0 0,1 0 0,-1 0 0,0 0 1,-1 0-1,1 0 0,0 0 0,0 1 0,0-1 1,0 1-1,-1 0 0,1-1 0,0 1 1,0 0-1,-1 0 0,-2 1 0,-3-1-22,1 1 1,-1 0-1,1 0 0,-1 0 1,1 1-1,0 0 0,0 1 0,0 0 1,0 0-1,0 0 0,1 1 0,-10 6 1,7-1 4,0-1 0,1 1 0,0 1 0,1 0 1,0 0-1,0 0 0,1 1 0,1 0 0,0 0 1,0 1-1,1-1 0,0 1 0,1 0 0,1 0 1,0 0-1,0 0 0,1 1 0,1 15 0,0-25 0,0-1-1,0 1 1,0 0-1,1 0 1,-1 0 0,1 0-1,0 0 1,0-1-1,0 1 1,0 0-1,0-1 1,1 1-1,-1-1 1,1 1-1,0-1 1,0 0-1,0 1 1,0-1-1,0 0 1,3 2 0,-1-2 10,0 1 0,0-1 1,1 0-1,-1-1 0,1 1 1,-1-1-1,1 0 0,0 0 1,0 0-1,-1 0 0,8-1 1,1 0 42,1-1 0,-1-1-1,0 0 1,1 0 0,-1-2 0,0 1 0,-1-2 0,15-6 0,-6 0 19,-1-1 0,0 0 0,26-22 0,-39 28-45,-1 0 0,0 0 0,0 0 0,0-1 0,0 1 0,-1-1-1,-1-1 1,1 1 0,-1-1 0,0 0 0,-1 0 0,4-11 0,-7 19-24,0-1 0,1 1 0,-1 0 0,0 0 0,0 0 0,0-1 0,0 1 0,0 0 0,0 0 0,0-1 0,0 1 0,0 0 0,0 0 0,0-1 0,0 1 0,0 0 0,0 0 0,0-1 0,0 1 0,0 0 0,0 0 1,-1-1-1,1 1 0,0 0 0,0 0 0,0 0 0,0-1 0,0 1 0,-1 0 0,1 0 0,0 0 0,0-1 0,0 1 0,0 0 0,-1 0 0,1 0 0,0 0 0,0 0 0,-1 0 0,1-1 0,0 1 0,0 0 0,-1 0 0,1 0 0,0 0 0,0 0 0,-1 0 0,1 0 0,0 0 0,0 0 0,-1 0 0,1 0 0,0 0 0,0 0 0,0 0 0,-1 1 0,1-1 0,0 0 0,0 0 0,-1 0 0,1 0 0,-16 8-102,9 0 92,0-1 1,0 0 0,1 1-1,0 1 1,0-1 0,1 1-1,0 0 1,0 0-1,1 0 1,0 1 0,1-1-1,0 1 1,1 0 0,0 0-1,-1 12 1,3-20 36,0-1-1,0 1 1,0-1 0,0 1-1,0 0 1,1-1 0,-1 1-1,1 0 1,-1-1 0,1 1-1,-1-1 1,1 1 0,0-1-1,0 1 1,0-1-1,0 0 1,0 1 0,0-1-1,0 0 1,0 0 0,1 0-1,-1 0 1,0 0 0,1 0-1,-1 0 1,1 0 0,-1-1-1,1 1 1,-1 0 0,1-1-1,-1 1 1,1-1-1,0 0 1,-1 0 0,1 1-1,-1-1 1,1 0 0,0 0-1,-1 0 1,1-1 0,2 1-1,6-1 139,-1 0-1,0-1 0,0 0 0,0 0 0,0-1 1,12-5-1,6-7-20,0 0 0,46-38 0,3-1-10,-75 55-134,-1 0 0,1 0 0,-1 0 0,0-1 0,0 1 0,1 0 0,-1 0 0,0 0 0,0 0 0,0 0 0,0 0 0,0 0 0,0 0 0,0 0 0,0 0 0,-1 0 0,1-1 0,0 1 0,0 0 0,-1 1 0,-7 20-17,2-7 19,1 0 1,0 0-1,1 0 1,1 0-1,0 1 0,0 29 1,3-43 1,0-1 0,0 0 0,1 0 0,-1 0 1,0 0-1,1 0 0,-1 0 0,1 1 0,-1-1 1,1 0-1,-1 0 0,1 0 0,0-1 0,-1 1 0,1 0 1,0 0-1,0 0 0,0 0 0,0-1 0,0 1 0,0 0 1,0-1-1,0 1 0,0-1 0,0 1 0,0-1 1,0 0-1,0 1 0,0-1 0,0 0 0,1 0 0,-1 0 1,0 0-1,0 0 0,0 0 0,0 0 0,1 0 0,-1 0 1,0 0-1,0-1 0,2 0 0,5 0 45,0-1 1,0 0-1,0-1 0,13-6 0,7-5-89,-1-2-1,0 0 0,-2-2 0,0-1 0,40-39 0,-56 45-647,-12 9-191,-19 13 166,8 1 753,0 1-1,1 1 0,0 0 1,-21 27-1,26-28-390,0 0 0,1 0 0,-11 23-1,8 9-4120,10-38-1256</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40.041"/>
    </inkml:context>
    <inkml:brush xml:id="br0">
      <inkml:brushProperty name="width" value="0.025" units="cm"/>
      <inkml:brushProperty name="height" value="0.025" units="cm"/>
    </inkml:brush>
  </inkml:definitions>
  <inkml:trace contextRef="#ctx0" brushRef="#br0">1 51 18546,'0'0'8391,"65"-51"-8391,-35 51-128,-1 0-1890,-2 7-2049,-3 6-1827,-3 5-6149</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40.384"/>
    </inkml:context>
    <inkml:brush xml:id="br0">
      <inkml:brushProperty name="width" value="0.025" units="cm"/>
      <inkml:brushProperty name="height" value="0.025" units="cm"/>
    </inkml:brush>
  </inkml:definitions>
  <inkml:trace contextRef="#ctx0" brushRef="#br0">43 214 18321,'0'0'3705,"12"-1"-1612,10-3-1512,0-1-1,-1-1 1,0 0 0,0-2-1,0-1 1,-1 0 0,-1-2-1,25-15 1,-39 22-554,58-43 202,-61 46-200,0-1-1,1 0 0,-1 0 1,0 0-1,0-1 1,0 1-1,0 0 0,0-1 1,-1 1-1,1-1 1,-1 0-1,1 1 0,-1-1 1,0 0-1,0 0 1,-1 0-1,1 0 0,0 0 1,-1 0-1,0 0 1,0-3-1,-1 4-8,0 1 0,0-1 0,-1 1 0,1 0 0,-1-1 0,1 1 0,-1 0 0,1 0 0,-1 0-1,0 0 1,1 0 0,-1 1 0,0-1 0,0 0 0,0 1 0,1-1 0,-1 1 0,0 0 0,0 0 0,0 0 0,0-1 0,0 2 0,0-1 0,-3 1 0,-50 3 9,39 0-11,0 0-1,0 1 0,0 1 0,1 0 0,0 2 0,0-1 0,1 2 1,0 0-1,0 0 0,-20 19 0,27-22 14,1 0 0,-1 0 0,1 1 0,0 0 0,1 0 0,0 0 0,0 1 0,0-1 0,1 1 0,0 0 0,0 1 0,1-1 0,1 0 0,-1 1 0,1 0 0,0 0 0,1-1 0,0 1 0,1 0 0,0 0 0,1 12 0,0-16-10,1 0 0,0 1 0,0-1 1,0 0-1,1 0 0,0 0 1,0-1-1,0 1 0,0-1 0,1 1 1,0-1-1,0 0 0,0-1 1,0 1-1,0-1 0,1 1 0,0-1 1,0-1-1,0 1 0,0-1 1,0 1-1,0-2 0,0 1 0,7 1 1,13 3 40,0-1-1,1-2 1,46 2 0,-53-5-177,6 1 8,1 0 0,27-5 1,-45 3-460,-1 0 1,1-1-1,0 0 1,-1-1-1,1 0 1,9-5-1,17-17-7713</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6.343"/>
    </inkml:context>
    <inkml:brush xml:id="br0">
      <inkml:brushProperty name="width" value="0.025" units="cm"/>
      <inkml:brushProperty name="height" value="0.025" units="cm"/>
    </inkml:brush>
  </inkml:definitions>
  <inkml:trace contextRef="#ctx0" brushRef="#br0">27 18 10090,'10'-17'8775,"-6"22"-2544,-8 35-2284,3-35-4398,-16 70 1294,-2 7-319,19-82-519,0 0 1,0 1-1,0-1 1,0 0-1,0 0 1,0 0-1,0 1 1,0-1-1,0 0 0,0 0 1,0 0-1,0 0 1,0 1-1,0-1 1,1 0-1,-1 0 0,0 0 1,0 1-1,0-1 1,0 0-1,0 0 1,0 0-1,0 0 0,1 0 1,-1 1-1,0-1 1,0 0-1,0 0 1,0 0-1,0 0 1,1 0-1,-1 0 0,0 0 1,0 0-1,0 1 1,1-1-1,-1 0 1,0 0-1,0 0 0,0 0 1,0 0-1,1 0 1,-1 0-1,0 0 1,0 0-1,0 0 1,1 0-1,-1 0 0,0-1 1,0 1-1,0 0 1,1 0-1,-1 0 1,17-8 154,13-14 5,13-16-51,-14 10-85,51-34-1,-77 60-15,-1 1-1,0-1 1,1 1-1,0-1 1,-1 1 0,1 0-1,-1 0 1,1 1-1,0-1 1,3 0 0,-5 1 0,-1 0 0,1 0 1,0 0-1,-1 0 1,1 0-1,0 0 1,-1 0-1,1 1 0,0-1 1,-1 0-1,1 1 1,0-1-1,-1 0 1,1 1-1,-1-1 0,1 0 1,0 1-1,-1-1 1,1 1-1,-1-1 1,1 1-1,-1 0 1,0-1-1,1 1 0,0 1 1,0 3 103,1 2-1,-1-1 1,0 0 0,-1 0 0,1 0-1,-1 0 1,-1 10 0,0-11-63,0 0 0,1 0 0,0 0 1,0 0-1,1 0 0,-1 0 0,1 1 0,0-1 1,1 0-1,2 7 0,-3-11-281,1 0 0,-1 0 0,0-1-1,0 1 1,1-1 0,-1 1 0,0-1 0,1 1 0,-1-1 0,0 0 0,1 1 0,-1-1-1,1 0 1,-1 0 0,0 0 0,1 0 0,-1 0 0,1-1 0,-1 1 0,0 0-1,2-1 1,4-5-7044</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41.362"/>
    </inkml:context>
    <inkml:brush xml:id="br0">
      <inkml:brushProperty name="width" value="0.025" units="cm"/>
      <inkml:brushProperty name="height" value="0.025" units="cm"/>
    </inkml:brush>
  </inkml:definitions>
  <inkml:trace contextRef="#ctx0" brushRef="#br0">22 349 15855,'0'0'2957,"0"10"-960,-10 151 3279,-1 22-3270,11-183-1999,0 1 0,0-1 1,0 1-1,0-1 0,-1 0 1,1 1-1,0-1 1,0 1-1,0-1 0,0 1 1,1-1-1,-1 1 1,0-1-1,0 0 0,0 1 1,0-1-1,0 1 0,0-1 1,1 1-1,-1-1 1,0 0-1,0 1 0,1-1 1,-1 0-1,0 1 0,1-1 1,-1 0-1,0 1 1,1-1-1,-1 0 0,0 1 1,1-1-1,-1 0 1,1 0-1,-1 0 0,0 0 1,1 1-1,-1-1 0,1 0 1,-1 0-1,1 0 1,-1 0-1,0 0 0,1 0 1,-1 0-1,1 0 0,-1 0 1,1 0-1,-1 0 1,1 0-1,-1 0 0,0-1 1,1 1-1,-1 0 1,1 0-1,-1 0 0,0-1 1,1 1-1,-1 0 0,1 0 1,-1-1-1,0 1 1,1 0-1,-1-1 0,0 1 1,0 0-1,1-1 0,-1 0 1,24-26 774,-18 14-706,-1 0-1,0-1 0,-1 1 0,0-1 0,-1 0 0,1-19 0,-3 24-61,0 1-1,-1-1 1,0 1-1,0-1 1,-1 1 0,0-1-1,-1 1 1,1 0-1,-2-1 1,1 1 0,-7-13-1,8 20-17,1 0-1,-1 0 0,1-1 1,-1 1-1,0 0 1,0 0-1,0 0 0,0 0 1,0 0-1,0 0 1,0 1-1,0-1 1,0 0-1,0 0 0,0 1 1,0-1-1,-1 1 1,1-1-1,0 1 0,-1-1 1,1 1-1,0 0 1,0-1-1,-2 1 1,1 1-6,1-1 0,1 0 1,-1 1-1,0-1 0,0 1 1,0-1-1,0 1 0,0 0 1,0-1-1,1 1 0,-1 0 1,0 0-1,0 0 0,1-1 0,-1 1 1,1 0-1,-1 0 0,1 0 1,-1 0-1,1 0 0,-1 0 1,1 0-1,0 0 0,0 0 1,0 0-1,-1 0 0,1 0 1,0 2-1,0 4-7,-1 0-1,1 0 0,0 0 1,0 0-1,1-1 1,0 1-1,0 0 1,1-1-1,4 13 0,-5-16 17,1 0 0,0 0 0,0 0 0,0 0 0,0 0-1,0-1 1,0 1 0,1-1 0,-1 1 0,1-1-1,0 0 1,-1 0 0,1 0 0,0-1 0,0 1 0,0-1-1,0 0 1,1 1 0,-1-1 0,0 0 0,1-1-1,2 1 1,6 0 48,-1 0-1,0-1 0,0-1 1,0 0-1,1 0 0,-1-1 1,0-1-1,-1 0 0,1 0 1,0-1-1,-1 0 0,0-1 1,0 0-1,0-1 0,-1 0 1,0 0-1,0-1 0,11-11 1,-11 10-15,-1 0 0,0-1 1,-1 0-1,0 0 0,0 0 1,-1-1-1,0 0 0,-1-1 1,0 1-1,-1-1 0,0 0 1,0 0-1,-1 0 1,-1 0-1,0-1 0,0 1 1,-1-22-1,-1 31-32,0 1-1,0 0 1,0 0-1,0 0 1,0 0-1,-1 0 1,1 0 0,0 0-1,-1 0 1,1 0-1,-1 0 1,1 0 0,-1 0-1,0 0 1,1 0-1,-1 0 1,0 0-1,1 0 1,-1 1 0,0-1-1,0 0 1,0 0-1,0 1 1,0-1 0,0 1-1,0-1 1,0 1-1,0-1 1,0 1 0,0 0-1,0 0 1,0-1-1,0 1 1,0 0-1,-2 0 1,1 0-12,-1 0 1,1 0-1,0 1 0,-1-1 1,1 1-1,0-1 0,-1 1 1,1 0-1,0 0 0,0 0 1,0 0-1,0 1 0,0-1 0,0 0 1,0 1-1,-3 2 0,-2 5-3,0 1-1,1 0 0,0 0 0,1 0 0,0 0 0,0 1 0,1 0 1,0 0-1,-3 21 0,3-14 30,2 0 0,0 0 0,1 0 0,0 0 0,4 30 0,-2-45-8,-1-1 0,0 1 0,1-1 0,0 1 0,-1-1 0,1 0 0,0 1 0,0-1 0,1 0 0,-1 1 0,0-1 0,1 0 0,-1 0 0,1 0 0,0-1 0,0 1 0,-1 0 0,1 0 0,0-1 0,0 1 0,1-1 0,-1 0 0,0 0 0,0 0 0,1 0 0,-1 0 0,1 0 0,-1-1 0,1 1 0,-1-1 0,1 1 0,-1-1 0,1 0 0,3 0 0,2-1 54,0 0 1,-1 0-1,0 0 1,1-1-1,-1 0 1,0-1-1,0 1 1,0-1-1,0-1 1,9-5-1,15-16-8,-2 0-1,0-2 0,-2-1 1,-1-1-1,-1-1 1,-2-2-1,-1 0 1,-1-1-1,-2-1 1,17-42-1,-29 59-72,0-1-1,-1-1 1,0 1 0,-2-1-1,0 1 1,-1-1 0,0-26-1,-3 43 16,0 1 0,1-1-1,-1 0 1,0 1 0,0-1 0,-1 1 0,1-1-1,0 0 1,0 1 0,-1-1 0,1 1-1,-1-1 1,1 1 0,-1-1 0,0 1-1,0-1 1,0 1 0,1 0 0,-1 0 0,-1-1-1,1 1 1,0 0 0,0 0 0,0 0-1,0 0 1,-1 0 0,1 0 0,0 0-1,-1 0 1,1 1 0,-1-1 0,-2 0-1,1 1-10,0 0 0,0 0 0,0 0-1,0 0 1,0 1 0,0 0 0,1-1-1,-1 1 1,0 0 0,0 0 0,1 1-1,-1-1 1,1 0 0,-1 1-1,1 0 1,-1-1 0,1 1 0,-3 3-1,-9 10 22,1 0-1,0 0 0,1 2 0,0-1 0,2 2 1,0-1-1,1 1 0,-8 22 0,8-15 92,1 1 0,2-1 0,0 1 0,1 0-1,-1 48 1,5-68-94,1 1 0,0 0 0,1-1-1,0 1 1,0-1 0,0 0 0,1 1 0,3 9-1,-3-13-8,-1-1 0,1 0 1,-1 1-1,1-1 0,0 0 0,0 0 0,0 0 0,0 0 0,0 0 0,0-1 0,1 1 0,-1 0 0,1-1 0,-1 0 0,1 0 0,-1 0 0,1 0 0,0 0 0,-1 0 0,1-1 0,0 1 0,3 0 0,11 0-888,0 0 0,0 0 1,31-5-1,-32 2-1301,-1-1 0,0-1 0,1 0 0,17-9 0,0-2-5496</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41.954"/>
    </inkml:context>
    <inkml:brush xml:id="br0">
      <inkml:brushProperty name="width" value="0.025" units="cm"/>
      <inkml:brushProperty name="height" value="0.025" units="cm"/>
    </inkml:brush>
  </inkml:definitions>
  <inkml:trace contextRef="#ctx0" brushRef="#br0">1 246 5093,'0'0'18044,"8"2"-16849,-4 0-1099,-1-1 1,1 0-1,0-1 0,0 1 0,0-1 0,0 0 0,0 0 0,0 0 0,-1 0 0,1 0 0,0-1 0,0 0 1,0 0-1,0 0 0,-1 0 0,1-1 0,0 1 0,-1-1 0,0 0 0,1 0 0,-1 0 0,0-1 0,0 1 1,0-1-1,4-4 0,20-18 201,36-40 0,-56 57-268,-1 0 0,0 0 0,0-1 0,-1 0 0,0 0 0,0 0 0,-1-1 0,0 0 0,-1 1 0,3-15 0,-6 24-21,0-1 0,1 0 0,-1 1-1,0-1 1,0 0 0,0 1 0,0-1 0,0 0 0,0 1 0,0-1 0,-1 0 0,1 1 0,0-1 0,0 0 0,0 1 0,-1-1 0,1 0 0,0 1 0,-1-1 0,1 1 0,0-1 0,-1 1 0,1-1 0,-1 1 0,1-1 0,-1 1 0,1-1 0,-1 1 0,1 0 0,-1-1 0,0 1 0,-25-1 152,19 3-139,1 0 1,-1 0-1,0 1 1,1 0 0,-12 7-1,4 1 95,0 1 1,1 1-1,0 0 0,1 1 1,1 0-1,0 1 0,1 0 1,1 1-1,0 0 0,1 1 1,1-1-1,1 1 0,0 1 1,1-1-1,1 1 0,0 0 1,2 0-1,-1 33 0,2-49-106,1 0 0,1 0-1,-1 1 1,0-1 0,0 0-1,1 0 1,-1 1 0,1-1-1,0 0 1,0 0 0,0 0-1,0 0 1,0 0 0,0 0-1,0 0 1,1 0 0,-1-1 0,1 1-1,-1 0 1,1-1 0,0 1-1,2 1 1,-1-2 11,1 1 0,-1-1 0,1 0 0,0 0-1,-1 0 1,1 0 0,0-1 0,-1 0 0,1 1 0,0-1 0,0-1 0,5 0 0,4-1-132,1-1 0,-1-1 0,1 0-1,-1 0 1,0-2 0,17-9 0,35-31-3806,-53 36 930,0-1 1,20-25 0,-5-4-6858</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42.391"/>
    </inkml:context>
    <inkml:brush xml:id="br0">
      <inkml:brushProperty name="width" value="0.025" units="cm"/>
      <inkml:brushProperty name="height" value="0.025" units="cm"/>
    </inkml:brush>
  </inkml:definitions>
  <inkml:trace contextRef="#ctx0" brushRef="#br0">13 1 15439,'0'0'7126,"-1"9"-6565,-10 308 5674,11-316-6218,0 0 0,0 0 0,0 0 1,0 0-1,0 0 0,0 0 0,0 0 0,0 0 0,0 0 0,1 0 0,-1 0 1,1 0-1,-1 0 0,0 0 0,1 0 0,-1 0 0,1 0 0,0-1 0,-1 1 0,1 0 1,0 0-1,0-1 0,-1 1 0,1 0 0,0-1 0,0 1 0,0 0 0,0-1 1,0 0-1,0 1 0,0-1 0,0 1 0,0-1 0,0 0 0,0 0 0,0 0 1,0 1-1,0-1 0,0 0 0,0 0 0,0 0 0,0-1 0,0 1 0,0 0 0,0 0 1,0-1-1,0 1 0,1-1 0,4-1 43,0 0 0,0 0 0,-1 0 0,1-1 0,0 0 0,-1-1 0,6-3 0,7-8 3,-1 0 1,0-2-1,-1 1 0,-1-2 1,14-21-1,-22 29-81,0-1 0,-1 1 0,-1-1 1,0 0-1,0-1 0,-2 1 0,1-1 0,-1 0 0,-1 0 0,0 0 0,1-17 0,-3 27 8,0 1-1,0 0 1,0-1 0,0 1-1,0 0 1,0-1-1,-1 1 1,1 0 0,0-1-1,-1 1 1,1 0 0,-1 0-1,1 0 1,-1-1-1,0 1 1,0 0 0,1 0-1,-2-1 1,1 1 2,0 1 0,1 0 1,-1-1-1,0 1 0,0 0 0,0-1 0,1 1 1,-1 0-1,0 0 0,0 0 0,0 0 0,0 0 1,1 0-1,-1 0 0,0 0 0,0 0 0,0 0 1,1 0-1,-1 0 0,0 1 0,-1-1 1,-1 2-7,0-1 1,0 1 0,0-1-1,1 1 1,-1 0 0,0 0-1,1 0 1,-1 1 0,1-1-1,0 0 1,0 1 0,0 0-1,-2 2 1,1 1 37,1 0 0,-1 1 0,1-1 0,0 1 0,0-1 0,1 1 0,0-1 0,0 1 0,0 0 0,1 0 0,0-1 0,1 1 0,0 7 0,0-12-9,-1 0 0,1 0 0,-1 0 0,1 0 0,0 0 0,0 0 0,0 0 0,0-1 0,0 1 0,1 0 0,-1-1 0,0 1 0,1 0 0,-1-1 0,1 0-1,-1 1 1,1-1 0,2 1 0,-1-1-5,0 0-1,-1 0 0,1 0 1,0-1-1,0 1 0,0-1 1,0 0-1,0 0 1,0 0-1,0 0 0,0 0 1,0-1-1,0 1 0,0-1 1,0 0-1,4-1 0,3-3-174,0 0-1,0-1 0,-1 0 0,0-1 1,0 0-1,0 0 0,-1 0 0,0-1 1,0-1-1,10-14 0,-13 16-987,0 1 1,0-2-1,-1 1 0,0 0 0,-1-1 0,0 0 1,0 0-1,4-15 0,-8 19-3638,-3 20-8168</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43.122"/>
    </inkml:context>
    <inkml:brush xml:id="br0">
      <inkml:brushProperty name="width" value="0.025" units="cm"/>
      <inkml:brushProperty name="height" value="0.025" units="cm"/>
    </inkml:brush>
  </inkml:definitions>
  <inkml:trace contextRef="#ctx0" brushRef="#br0">87 321 10250,'0'0'7415,"-11"5"-5413,6-2-1807,0-1-1,1 1 1,-1 0 0,0 0 0,1 1 0,0-1 0,-1 1 0,2 0 0,-1 0 0,0 1 0,1-1 0,0 1 0,0 0 0,0-1 0,0 1 0,1 1 0,0-1 0,0 0 0,0 0-1,1 1 1,0-1 0,0 1 0,0-1 0,1 1 0,-1 0 0,1-1 0,1 1 0,1 8 0,-2-12-165,1 0 0,0 0 0,0 0-1,0 0 1,0 0 0,0 0 0,1 0 0,-1-1 0,0 1 0,1 0-1,-1-1 1,1 1 0,0-1 0,-1 0 0,1 1 0,0-1 0,0 0-1,0 0 1,0 0 0,0-1 0,0 1 0,0 0 0,0-1 0,0 1-1,0-1 1,1 0 0,-1 1 0,0-1 0,0 0 0,0-1 0,0 1-1,1 0 1,1-1 0,5 0 10,-1 0 1,1-1-1,0 0 0,-1 0 1,1-1-1,15-7 0,-5-1-168,0-1-1,0-1 0,-1 0 1,30-30-1,-38 32-1488,0 0 0,-1 0 0,-1-1 0,15-25 0,-11 34-1711,-2 1 3480,2-5 78,0-2 0,-1 1 1,1-2-1,-2 1 0,1-1 1,9-13-1,52-72 1454,-69 91-1516,7-9 330,-3 5-325,-1 0 0,1-1 1,-2 1-1,1-1 0,-2 0 0,1-1 0,-1 1 0,0-1 0,-1 0 0,3-13 0,-7 28-160,0 0 0,-1 0-1,1-1 1,-1 1 0,0 0-1,-5 7 1,-3 9 251,-5 19 330,2 2 0,2-1 0,2 2 0,2-1 0,1 1 0,1 64 0,4-106-580,1 1-1,0 0 0,0-1 0,0 1 0,0-1 0,1 1 0,-1 0 0,0-1 0,1 1 0,-1-1 1,1 1-1,-1-1 0,1 1 0,0-1 0,-1 0 0,1 1 0,0-1 0,2 2 0,-3-3-3,1 1 0,0-1 0,0 0 0,-1 1 0,1-1 0,0 0 0,0 0 0,0 0 0,-1 0 0,1 0 0,0 0 0,0 0 0,0 0 0,0 0 0,-1 0 0,1 0 0,0 0 0,0-1 0,0 1 0,-1 0 0,1-1 0,0 1 0,-1 0 0,2-2 0,2 0 19,0-1 0,0 0 0,-1-1 0,1 1 0,-1 0 0,0-1 0,0 0-1,0 0 1,0 0 0,2-5 0,-2 1-23,0 0-1,-1 0 1,0 0-1,-1-1 1,0 1-1,1-14 1,-2 20-7,1 0-1,-1 1 1,0-1 0,0 0 0,0 0-1,0 0 1,0 0 0,-1 0 0,1 0-1,0 1 1,-1-1 0,0 0-1,1 0 1,-1 1 0,0-1 0,0 0-1,0 1 1,0-1 0,0 0 0,0 1-1,0 0 1,0-1 0,-1 1 0,1 0-1,-1-1 1,1 1 0,-1 0 0,1 0-1,-1 0 1,0 1 0,1-1 0,-1 0-1,0 0 1,-2 0 0,4 1-4,-1 0 0,1 0-1,0 0 1,-1 0 0,1 0 0,0 1 0,0-1 0,-1 0 0,1 0 0,0 0 0,-1 0-1,1 0 1,0 0 0,0 1 0,-1-1 0,1 0 0,0 0 0,0 0 0,-1 1-1,1-1 1,0 0 0,0 0 0,0 1 0,-1-1 0,1 0 0,0 0 0,0 1-1,0-1 1,0 0 0,0 0 0,0 1 0,0-1 0,0 0 0,0 1 0,-1-1-1,1 0 1,0 1 0,1-1 0,-1 0 0,0 1 0,0-1 0,0 0 0,0 0 0,0 1-1,0-1 1,0 0 0,0 1 0,0-1 0,1 0 0,-1 0 0,0 1 0,0-1-1,0 0 1,1 0 0,-1 1 0,0-1 0,0 0 0,14 18 3,-8-15 35,0 0 0,0-1-1,1 0 1,-1 0 0,1 0 0,-1 0 0,1-1 0,0 0-1,-1-1 1,1 1 0,0-1 0,0-1 0,-1 1 0,1-1-1,0 0 1,-1-1 0,1 0 0,-1 0 0,13-5 0,-5 1 212,0-1 1,-1 0-1,0-1 1,0 0-1,0-1 1,-1-1-1,19-19 1,-18 11 374,-23 17-64,-26 23-205,32-17-275,-1 0 0,1 0 0,0 1 0,0-1 1,0 1-1,1 0 0,-1 0 0,2 0 0,-1 0 0,1 0 0,0 1 1,0-1-1,0 1 0,0 9 0,2-13-66,0 0 1,0 1-1,0-1 0,1 1 1,-1-1-1,1 0 0,0 0 1,0 1-1,0-1 0,1 0 1,-1 0-1,1 0 0,-1 0 1,1 0-1,0 0 0,0-1 1,0 1-1,1-1 0,-1 1 1,1-1-1,-1 0 0,1 0 1,0 0-1,0 0 0,0-1 1,0 1-1,0-1 0,0 1 1,6 1-1,1-1-480,-1 1 0,1-2 1,-1 1-1,1-1 0,0-1 0,16 0 0,20-4-6080</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43.922"/>
    </inkml:context>
    <inkml:brush xml:id="br0">
      <inkml:brushProperty name="width" value="0.025" units="cm"/>
      <inkml:brushProperty name="height" value="0.025" units="cm"/>
    </inkml:brush>
  </inkml:definitions>
  <inkml:trace contextRef="#ctx0" brushRef="#br0">5 58 16848,'-1'0'58,"1"0"0,0 0-1,0 0 1,0 0 0,-1 0 0,1 0 0,0 0-1,0 0 1,0 0 0,-1-1 0,1 1 0,0 0-1,0 0 1,0 0 0,0 0 0,0-1-1,-1 1 1,1 0 0,0 0 0,0 0 0,0-1-1,0 1 1,0 0 0,0 0 0,0 0 0,0-1-1,0 1 1,0 0 0,0 0 0,0 0 0,0-1-1,0 1 1,0 0 0,0 0 0,0 0 0,0-1-1,0 1 1,0 0 0,0 0 0,0-1 0,0 1-1,0 0 1,0 0 0,0 0 0,1 0 0,-1-1-1,0 1 1,0 0 0,0 0 0,0 0 0,0 0-1,1-1 1,-1 1 0,0 0 0,0 0 0,0 0-1,1 0 1,-1 0 0,0 0 0,1 0 0,12-13 719,-3 7-481,0 1 1,1 1-1,0-1 1,0 2-1,1-1 1,-1 2-1,1-1 1,-1 2-1,1-1 1,0 2-1,-1 0 1,22 2-1,-31-2-298,-1 0 0,1 1 0,-1-1 0,1 1 0,-1-1-1,1 1 1,-1 0 0,1-1 0,-1 1 0,1 0 0,-1 0 0,0 0 0,0 0 0,1 0 0,-1 0 0,0 1 0,0-1-1,0 0 1,0 1 0,0-1 0,-1 1 0,1-1 0,0 0 0,-1 1 0,1 0 0,-1-1 0,1 1 0,-1-1-1,0 1 1,1 0 0,-1-1 0,0 1 0,0 0 0,0-1 0,-1 1 0,1-1 0,0 1 0,-1 0 0,1-1-1,-1 2 1,-1 5-8,0-1 0,-1 0 0,1-1 0,-1 1 0,-1 0 0,1-1 0,-8 10 0,-55 54 162,28-33-95,38-37-53,-1 1 0,0-1 1,1 1-1,-1-1 0,0 1 1,1-1-1,-1 1 0,1-1 1,-1 1-1,1 0 1,-1-1-1,1 1 0,0 0 1,-1-1-1,1 1 0,0 0 1,-1 0-1,1-1 0,0 1 1,0 0-1,0 0 0,0 0 1,0-1-1,0 1 0,0 1 1,17-2 54,28-17 84,-15 2-101,0-1 0,-1-2-1,-1-1 1,-1 0 0,-1-3 0,45-45 0,-63 57-69,-14 17-28,-14 21 20,10-7 279,1 0-1,1 1 1,1 0 0,1 0 0,1 1 0,1 0-1,1 0 1,-1 31 0,4-53-204,0 1 0,0-1 1,0 0-1,0 0 0,0 1 0,0-1 0,0 0 1,1 0-1,-1 1 0,0-1 0,1 0 0,-1 0 1,1 0-1,-1 0 0,1 1 0,-1-1 0,1 0 1,0 0-1,0 0 0,-1 0 0,1 0 0,0 0 1,0-1-1,0 1 0,0 0 0,0 0 0,2 0 1,-1 0 12,0-1 1,0 0-1,1 0 1,-1 1-1,0-1 1,0 0-1,1-1 1,-1 1-1,0 0 1,0-1 0,0 1-1,1-1 1,3-2-1,4-1 75,1-2 0,-1 1 0,0-2-1,16-12 1,-20 14-429,39-38 383,-27 18-2616,-17 24 2021,-1 0 1,1-1-1,0 1 1,-1-1-1,0 1 1,1-1-1,-1 1 0,0-1 1,1 1-1,-1-1 1,0 1-1,0-1 0,-1-2 1,-1 0-6225</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44.544"/>
    </inkml:context>
    <inkml:brush xml:id="br0">
      <inkml:brushProperty name="width" value="0.025" units="cm"/>
      <inkml:brushProperty name="height" value="0.025" units="cm"/>
    </inkml:brush>
  </inkml:definitions>
  <inkml:trace contextRef="#ctx0" brushRef="#br0">128 20 14926,'0'0'7981,"-2"-4"-6278,2 3-1546,0 0 1,-1 0-1,1 0 0,-1 0 1,0 0-1,1 1 1,-1-1-1,0 0 0,1 0 1,-1 0-1,0 1 1,0-1-1,0 0 0,1 1 1,-1-1-1,0 1 1,0-1-1,0 1 0,0 0 1,0-1-1,0 1 0,-2-1 1,1 2-112,1-1 0,0 0 0,0 1 0,0-1 0,-1 1 0,1-1 0,0 1 0,0-1 0,0 1 0,0 0 0,0-1 0,0 1 0,0 0-1,0 0 1,0 0 0,1 0 0,-1 0 0,0 0 0,0 0 0,1 0 0,-1 0 0,1 0 0,-1 0 0,1 1 0,-1 0 0,-3 7-24,1 0 0,0-1 0,0 1 0,1 1 0,0-1 0,0 0 0,0 12 0,2-20 128,21-30 47,-15 22-156,-3 3-211,0 1 0,0-1 0,0 0-1,0 0 1,-1 0 0,0-1 0,1 1 0,-2 0 0,1-1-1,2-7 1,-4 11 160,-1 1 0,1 0 0,0 0 0,-1-1 0,1 1 0,0 0 0,-1 0-1,1 0 1,0-1 0,-1 1 0,1 0 0,0 0 0,-1 0 0,1 0 0,0 0 0,-1 0-1,1 0 1,-1 0 0,1 0 0,0 0 0,-1 0 0,1 0 0,0 0 0,-1 0 0,1 0-1,0 0 1,-1 0 0,1 1 0,-1-1 0,1 0 0,0 0 0,0 0 0,-1 1 0,1-1 0,0 0-1,-1 0 1,1 1 0,0-1 0,-1 1 0,-15 8-100,15-8 122,-5 6 139,-1 1-1,1 1 0,0-1 0,1 1 0,0 0 0,1 0 0,-6 16 1,-19 73 546,23-74-626,6-22-146,-1-1 0,1 0 0,-1 1-1,1-1 1,0 1 0,-1-1 0,1 1-1,0-1 1,0 1 0,0-1 0,0 1-1,1-1 1,-1 0 0,0 1 0,0-1-1,1 1 1,-1-1 0,1 0 0,-1 1 0,1-1-1,0 0 1,-1 1 0,1-1 0,0 0-1,1 2 1,0-3-211,-1 0-1,0 0 1,0 1-1,1-1 1,-1 0-1,0 0 1,0 0-1,1 0 1,-1-1-1,0 1 1,0 0-1,0 0 1,1-1-1,-1 1 1,0-1-1,0 1 1,0-1 0,0 1-1,0-1 1,0 0-1,0 1 1,0-1-1,0 0 1,0 0-1,0 0 1,0 0-1,0 0 1,-1 0-1,1 0 1,0-1-1,15-20-7218</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44.931"/>
    </inkml:context>
    <inkml:brush xml:id="br0">
      <inkml:brushProperty name="width" value="0.025" units="cm"/>
      <inkml:brushProperty name="height" value="0.025" units="cm"/>
    </inkml:brush>
  </inkml:definitions>
  <inkml:trace contextRef="#ctx0" brushRef="#br0">54 0 15471,'0'0'7527,"-3"10"-6913,-10 27-47,5-18 194,1 1 1,1 0-1,1 0 0,1 1 1,-4 38-1,9-59-754,-1 1-1,0-1 1,1 1 0,-1-1-1,1 1 1,-1-1 0,1 1-1,-1-1 1,1 1-1,0-1 1,-1 0 0,1 1-1,-1-1 1,1 0 0,0 0-1,-1 1 1,1-1-1,0 0 1,-1 0 0,1 0-1,0 0 1,0 0 0,-1 0-1,1 0 1,0 0 0,-1 0-1,1 0 1,0 0-1,-1 0 1,1-1 0,0 1-1,0 0 1,25-7 137,-5-4-190,-1-1-1,-1-1 0,0 0 1,0-2-1,21-22 1,-14 14-81,38-26-1,-64 49 123,0-1-1,0 1 1,0 0-1,1 0 0,-1-1 1,0 1-1,1 0 0,-1 0 1,0 0-1,0 0 1,1 0-1,-1-1 0,0 1 1,1 0-1,-1 0 0,0 0 1,1 0-1,-1 0 1,0 0-1,1 0 0,-1 0 1,0 0-1,1 0 1,-1 0-1,0 0 0,1 1 1,-1-1-1,0 0 0,0 0 1,1 0-1,-1 0 1,0 0-1,1 1 0,-1-1 1,0 0-1,0 0 1,1 0-1,-1 1 0,0-1 1,0 0-1,0 0 0,1 1 1,-1-1-1,0 0 1,0 1-1,0-1 0,0 0 1,0 0-1,1 1 1,-1 0-1,1 26-80,-10 30 127,6-41 54,0 0 0,1-1 0,-1 20-1,3-35-88,0 0-1,0 1 0,0-1 0,1 0 0,-1 1 0,0-1 1,0 1-1,0-1 0,0 0 0,0 1 0,0-1 1,0 0-1,1 0 0,-1 1 0,0-1 0,0 0 0,1 1 1,-1-1-1,0 0 0,0 0 0,1 1 0,-1-1 1,0 0-1,0 0 0,1 0 0,-1 0 0,0 1 0,1-1 1,-1 0-1,0 0 0,1 0 0,-1 0 0,0 0 1,1 0-1,-1 0 0,1 0 0,-1 0 0,1 0 0,21-5-100,16-14-2211,-29 11-103,0 1 0,0-2 0,12-13 0,-1-5-7397</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45.912"/>
    </inkml:context>
    <inkml:brush xml:id="br0">
      <inkml:brushProperty name="width" value="0.025" units="cm"/>
      <inkml:brushProperty name="height" value="0.025" units="cm"/>
    </inkml:brush>
  </inkml:definitions>
  <inkml:trace contextRef="#ctx0" brushRef="#br0">111 354 17424,'0'0'3065,"-8"1"-476,3 0-2447,0 0-1,0 1 1,0-1 0,0 1 0,1 0-1,-1 0 1,1 0 0,0 0 0,-1 1-1,1 0 1,0 0 0,0 0 0,1 1 0,-1-1-1,1 1 1,-1 0 0,1-1 0,1 2-1,-1-1 1,0 0 0,1 1 0,0-1-1,0 1 1,0-1 0,1 1 0,-2 5-1,1-5-59,1 0 0,0 0 0,0 1 0,0-1 0,0 0 0,1 0 0,0 1 0,0-1 0,1 0 0,-1 0 0,1 0 0,2 7 0,-2-10-63,0 1-1,1-1 1,-1-1-1,1 1 0,0 0 1,-1 0-1,1-1 0,0 1 1,0-1-1,0 1 0,0-1 1,0 0-1,1 0 1,-1 0-1,0 0 0,1 0 1,-1 0-1,0-1 0,1 1 1,-1-1-1,1 1 0,-1-1 1,0 0-1,1 0 1,-1 0-1,1-1 0,4 0 1,3-1 26,0 0 0,0 0 0,1-2 0,-1 1 1,-1-1-1,1 0 0,-1-1 0,0 0 1,0-1-1,0 0 0,0 0 0,13-15 0,-13 13-111,0-1 0,0 0 0,-1 0 0,-1-1 0,0 0 0,0-1 0,-1 1 0,0-1 0,0-1 0,6-19 0,-12 9-359,0 21 406,0 1-1,-1 0 1,1-1 0,0 1 0,0 0-1,-1-1 1,1 1 0,0 0 0,0-1-1,-1 1 1,1 0 0,0 0-1,-1 0 1,1-1 0,0 1 0,-1 0-1,1 0 1,-1 0 0,1 0 0,0 0-1,-1-1 1,1 1 0,0 0-1,-1 0 1,1 0 0,-1 0 0,1 0-1,0 0 1,-1 1 0,-2-1-23,1 1 1,0 0 0,0 0 0,0 0-1,0 0 1,0 0 0,0 1-1,0-1 1,0 1 0,1-1-1,-1 1 1,1 0 0,-1-1-1,-1 4 1,-4 5 29,0 0 0,1 0 0,1 0 0,0 0-1,0 1 1,1 0 0,0 0 0,1 0 0,1 1 0,-1-1 0,2 1 0,0-1 0,0 1 0,2 21-1,0-31 6,-1-1-1,1 0 1,0 1-1,0-1 1,-1 0-1,1 0 0,0 1 1,1-1-1,-1 0 1,0 0-1,0 0 0,0 0 1,0 0-1,1-1 1,-1 1-1,1 0 0,-1-1 1,0 1-1,1-1 1,-1 1-1,1-1 1,-1 1-1,1-1 0,-1 0 1,1 0-1,-1 0 1,1 0-1,-1 0 0,1 0 1,-1 0-1,4-1 1,2 0-28,1 0 1,-1 0 0,0-1 0,0 0-1,11-4 1,-2-3-414,-1 0-1,0-2 1,0 1-1,-1-2 1,-1 0 0,0-1-1,0 0 1,-1 0-1,-1-2 1,0 1 0,-1-2-1,-1 1 1,10-23-1,-4 6 238,-1-2 1,-2 1-1,-2-1 0,-1-1 0,8-64 0,-16 91 268,1 3 59,-1-1 1,-1 1-1,1 0 1,-1-1 0,0 1-1,0 0 1,-1-1-1,1 1 1,-3-7-1,2 13-56,0-1-1,-1 0 0,1 1 0,0-1 1,0 1-1,0-1 0,-1 1 0,1 0 1,0 0-1,0-1 0,0 1 0,0 0 1,0 0-1,0 0 0,0 0 0,0 0 1,0 0-1,1 0 0,-2 3 0,-21 31 768,1 0 0,2 2-1,2 1 1,1 0-1,-21 75 1,34-99-600,0-1 0,1 2 0,0-1 0,2 0 0,-1 27 0,2-39-211,0 1 1,0-1-1,1 1 1,-1-1-1,0 0 1,1 1-1,0-1 1,0 0-1,0 1 1,0-1 0,0 0-1,0 0 1,0 0-1,1 0 1,-1 0-1,1 0 1,-1 0-1,1-1 1,0 1-1,0 0 1,-1-1-1,1 1 1,0-1-1,1 0 1,-1 0-1,0 0 1,0 0-1,0 0 1,1 0-1,-1-1 1,0 1-1,1-1 1,-1 1-1,1-1 1,-1 0-1,0 0 1,1 0-1,-1 0 1,1 0-1,-1-1 1,4 0-1,5-2 8,0 0-1,0-1 0,0 0 1,-1 0-1,1-1 1,-1-1-1,0 1 0,-1-2 1,1 1-1,-1-2 1,15-14-1,-7 5-146,-2 0-1,0-1 1,0 0-1,21-39 1,-34 54 150,-3 17-5,-1 0 0,0 0 0,-4 16 1,3-20-2,1 1 1,0-1-1,0 1 1,1 0 0,1 0-1,1 14 1,-1-24-16,0 0 0,1 0 0,-1 0 1,1 0-1,-1 0 0,1 0 0,-1 0 0,1 0 1,0 0-1,-1 0 0,1 0 0,0 0 0,0-1 1,0 1-1,0 0 0,0-1 0,0 1 0,0 0 1,0-1-1,0 1 0,0-1 0,0 0 0,0 1 1,0-1-1,0 0 0,0 1 0,0-1 0,0 0 1,1 0-1,-1 0 0,0 0 0,0 0 0,0 0 1,2-1-1,41-9 295,-30 3-319,-1 0 1,0-1 0,0-1 0,19-16-1,-19 14-481,0 1 0,0 1 0,23-12 1,-66 79 2030,28-53-1459,-1 0 1,1 0 0,0 0-1,0 0 1,1 0 0,-1 1-1,0 9 1,2-14-63,0 0 1,0 0-1,0 0 0,0 0 1,0-1-1,0 1 0,1 0 1,-1 0-1,0 0 0,1-1 1,-1 1-1,0 0 0,1 0 1,-1-1-1,1 1 0,-1 0 1,1-1-1,-1 1 0,1-1 1,-1 1-1,1 0 0,0 0 1,1-1 15,0 1 0,-1-1 1,1 1-1,-1-1 0,1 0 0,0 0 1,-1 1-1,1-1 0,0 0 1,-1 0-1,1-1 0,0 1 0,-1 0 1,1-1-1,2 0 0,13-5 45,-1-1 0,0-1 0,0 0 0,0-1 0,-1-1 0,-1 0 0,15-14 0,46-29-781,-75 53 699,0 0-1,1-1 1,-1 1 0,0 0-1,1 0 1,-1 0 0,0 0 0,1 0-1,-1 0 1,1 0 0,-1-1 0,0 1-1,1 0 1,-1 0 0,0 0-1,1 0 1,-1 1 0,0-1 0,1 0-1,-1 0 1,1 0 0,-1 0 0,0 0-1,1 0 1,-1 1 0,0-1-1,1 0 1,-1 0 0,0 0 0,0 1-1,1-1 1,-1 0 0,0 0 0,0 1-1,1-1 1,-1 0 0,0 1-1,0-1 1,0 0 0,1 1 0,-1-1-1,0 1 1,6 25-73,-6 45 548,0-53-218,-1-16-222,1-1 0,0 1 0,0 0 1,0-1-1,1 1 0,-1 0 0,0 0 0,1-1 1,-1 1-1,1-1 0,-1 1 0,1 0 0,0-1 1,0 1-1,0-1 0,-1 1 0,2-1 1,-1 0-1,0 1 0,0-1 0,0 0 0,0 0 1,1 0-1,2 2 0,-1-2 14,0 0 1,0 0-1,0-1 0,0 1 0,0-1 1,0 1-1,0-1 0,0 0 0,0 0 1,0-1-1,0 1 0,6-2 0,43-16-1428,-14-5-3679,-11 0-2283,-4-3-6534</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46.252"/>
    </inkml:context>
    <inkml:brush xml:id="br0">
      <inkml:brushProperty name="width" value="0.025" units="cm"/>
      <inkml:brushProperty name="height" value="0.025" units="cm"/>
    </inkml:brush>
  </inkml:definitions>
  <inkml:trace contextRef="#ctx0" brushRef="#br0">1 145 2659,'0'0'21305,"12"-1"-19682,6-1-1408,1-1-1,-1 0 1,0-2 0,0 0 0,0-1-1,-1-1 1,0 0 0,0-1 0,-1-1 0,0-1-1,0 0 1,14-13 0,-28 21-207,-1 1 0,0 0 1,1-1-1,-1 1 0,0-1 0,0 1 1,0-1-1,0 0 0,0 1 0,0-1 1,0 0-1,0 0 0,-1 1 1,2-5-1,-2 6-2,-1-1 0,1 0 0,0 1 0,0-1 0,0 0 0,0 1 0,-1-1 0,1 0 0,0 1 0,-1-1 0,1 1 0,0-1 0,-1 1 0,1-1 0,-1 1 0,1-1 0,0 1 0,-1-1 0,0 1 0,1-1 0,-1 1 1,1 0-1,-1-1 0,1 1 0,-1 0 0,0 0 0,0-1 0,-3 0 33,0 0 0,-1 1 0,1-1 1,0 1-1,0 0 0,0 0 0,-1 0 0,1 1 1,0-1-1,0 1 0,-7 2 0,4 0 60,0 0 0,0 0-1,0 1 1,0 0-1,1 0 1,0 1 0,-1 0-1,1 0 1,1 0 0,-1 1-1,1 0 1,0 0 0,1 0-1,-1 1 1,1-1 0,0 1-1,1 0 1,0 0 0,0 0-1,0 1 1,1-1 0,0 1-1,1-1 1,-2 15 0,3-20-85,0 0-1,1 0 1,-1 0 0,0 0 0,1-1 0,-1 1 0,1 0 0,0 0 0,0-1 0,-1 1 0,1 0 0,0-1 0,1 1 0,-1-1 0,0 1 0,0-1 0,1 0 0,-1 1-1,0-1 1,1 0 0,-1 0 0,3 1 0,1 1 34,0-1 0,0 0 0,1 0 0,-1-1-1,1 1 1,-1-1 0,10 1 0,3-1 66,0-1-1,0-1 1,34-5 0,-44 6-447,-1-2 1,0 1-1,1-1 1,-1 0-1,0-1 1,0 0-1,-1 0 1,1 0-1,0-1 1,-1 0-1,0 0 1,0-1-1,9-8 1,1-14-7505</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46.844"/>
    </inkml:context>
    <inkml:brush xml:id="br0">
      <inkml:brushProperty name="width" value="0.025" units="cm"/>
      <inkml:brushProperty name="height" value="0.025" units="cm"/>
    </inkml:brush>
  </inkml:definitions>
  <inkml:trace contextRef="#ctx0" brushRef="#br0">0 129 15407,'0'0'4249,"11"-10"-2824,-7 6-1306,4-3 103,-1 0 1,1 1-1,0 0 1,1 0-1,0 0 1,0 1-1,0 0 1,0 1-1,16-5 1,-24 9-187,47-14 370,0 2 0,1 2 0,95-7 0,-153 32-662,-23 16 464,2 1 0,2 2 0,1 1 1,2 1-1,1 2 0,2 0 0,-24 57 0,39-79-105,-7 14 145,2 1 0,1 0 0,2 0 0,1 1 0,-6 44 0,15-75-247,-1 0 1,0 0-1,0 0 0,1 0 1,-1 1-1,0-1 0,1 0 0,-1 0 1,1 0-1,0 0 0,-1 0 0,1 0 1,0 0-1,0 0 0,-1 0 0,1-1 1,0 1-1,0 0 0,0 0 0,0-1 1,0 1-1,0 0 0,0-1 0,0 1 1,0-1-1,1 0 0,-1 1 0,0-1 1,0 0-1,0 0 0,0 1 0,1-1 1,-1 0-1,2-1 0,54 1 115,-40-1-89,86-4-1621,-88 3-278,1 0 0,0-2 0,-1 0 0,22-8 0,7-9-7663</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7.090"/>
    </inkml:context>
    <inkml:brush xml:id="br0">
      <inkml:brushProperty name="width" value="0.025" units="cm"/>
      <inkml:brushProperty name="height" value="0.025" units="cm"/>
    </inkml:brush>
  </inkml:definitions>
  <inkml:trace contextRef="#ctx0" brushRef="#br0">0 259 17969,'0'0'1473,"14"7"-1328,6 3-27,1 0 1,1-2 0,0 0 0,0-2-1,0 0 1,1-2 0,32 3 0,114 1 165,230-20 1,170-47-10,-246 21 1080,1094-88 4627,-473 63-6412,-944 63 424,139-10-2520,-49 0-2608,1-5-6455</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47.186"/>
    </inkml:context>
    <inkml:brush xml:id="br0">
      <inkml:brushProperty name="width" value="0.025" units="cm"/>
      <inkml:brushProperty name="height" value="0.025" units="cm"/>
    </inkml:brush>
  </inkml:definitions>
  <inkml:trace contextRef="#ctx0" brushRef="#br0">1 54 14830,'0'0'4516,"62"0"-2978,-9 0 608,14 0-641,11-4-800,8-4-545,6-2-128,-2-2-1762,-5-8-4483</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48.450"/>
    </inkml:context>
    <inkml:brush xml:id="br0">
      <inkml:brushProperty name="width" value="0.025" units="cm"/>
      <inkml:brushProperty name="height" value="0.025" units="cm"/>
    </inkml:brush>
  </inkml:definitions>
  <inkml:trace contextRef="#ctx0" brushRef="#br0">217 377 12908,'2'-12'1997,"1"-2"-1642,-1 5 410,0-1-1,0 0 0,-1 0 1,-1 0-1,0-15 0,0 23-620,0 0-1,-1 0 0,1 0 1,-1 0-1,1 0 1,-1 0-1,0 0 0,0 0 1,0 0-1,0 0 1,0 0-1,0 0 1,0 0-1,-1 1 0,1-1 1,0 1-1,-1-1 1,0 1-1,1-1 0,-1 1 1,0 0-1,0 0 1,0 0-1,1 0 0,-1 0 1,0 0-1,-1 0 1,1 1-1,0-1 0,0 1 1,0-1-1,0 1 1,-4 0-1,-1 0-71,0 1 0,0 0 0,1 0 0,-1 0 0,0 1 0,1 0 0,-1 1 0,1-1 0,0 1 0,0 0-1,0 1 1,0-1 0,0 1 0,1 1 0,0-1 0,0 1 0,-8 8 0,7-6-38,0 0-1,0 0 0,0 1 1,1 0-1,0 0 1,1 0-1,0 1 1,0-1-1,1 1 0,0 0 1,0 0-1,-1 14 1,4-22-29,-1 0 1,1 0-1,0 0 1,0 0-1,0 0 1,0 0 0,0 0-1,1 0 1,-1 0-1,0-1 1,0 1-1,1 0 1,-1 0-1,0 0 1,1 0-1,-1-1 1,1 1 0,-1 0-1,1 0 1,-1-1-1,1 1 1,0 0-1,-1-1 1,1 1-1,0 0 1,-1-1-1,1 1 1,0-1 0,0 1-1,1-1 1,0 1 12,1 0 0,0-1 0,0 1-1,0-1 1,0 0 0,0 0 0,-1 0 0,1 0 0,0-1 0,3 0 0,6-1 105,-1-1-1,1-1 1,-1 0-1,13-7 1,6-6-58,0-1 1,-1-1-1,-1-2 1,-1-1-1,-1-1 0,-1-1 1,-1-2-1,-2 0 1,0-1-1,-2-1 0,28-49 1,-44 68-49,-1 1 1,1-1-1,-1 1 1,-1-1-1,0 0 1,2-13-1,-4 23-19,-1-1 0,1 0 0,0 1 0,0-1 0,-1 0-1,1 1 1,0-1 0,0 0 0,-1 0 0,1 1-1,0-1 1,-1 0 0,1 0 0,0 0 0,-1 1 0,1-1-1,0 0 1,-1 0 0,1 0 0,0 0 0,-1 0-1,1 0 1,0 0 0,-1 0 0,1 0 0,-1 0-1,1 0 1,0 0 0,-1 0 0,1 0 0,0 0 0,-1 0-1,1 0 1,0 0 0,-1-1 0,1 1 0,0 0-1,-1 0 1,1 0 0,0-1 0,-1 1 0,1 0 0,0 0-1,-1-1 1,1 1 0,0 0 0,0 0 0,0-1-1,-1 1 1,1 0 0,0-1 0,0 1 0,0 0-1,0-1 1,0 1 0,-1-1 0,1 1 0,0 0 0,0-1-1,0 1 1,0 0 0,0-1 0,0 1 0,0-1-1,0 1 1,1-1 0,-24 25-86,7-2 179,1 1 0,1 1 0,1 0 0,-19 50 0,25-56-67,1 1 0,1-1 0,1 1-1,1 1 1,0-1 0,1 0 0,2 35 0,0-53-15,0 1 1,0 0 0,0-1 0,0 1 0,0-1 0,0 1-1,1-1 1,-1 0 0,1 1 0,-1-1 0,1 1 0,-1-1-1,1 0 1,0 1 0,0-1 0,-1 0 0,1 0 0,0 1-1,0-1 1,0 0 0,1 0 0,-1 0 0,0 0 0,0 0-1,0-1 1,1 1 0,-1 0 0,0 0 0,1-1 0,-1 1-1,1-1 1,-1 0 0,1 1 0,-1-1 0,1 0 0,-1 0-1,1 0 1,2 0 0,0 0 49,-1-1 1,1 0-1,-1 0 1,0 0-1,1 0 1,-1-1-1,0 0 1,0 1-1,1-1 0,-1 0 1,-1 0-1,1-1 1,0 1-1,0-1 1,2-3-1,3-4-55,-1 0 0,1-1 0,-2-1 0,1 1 0,-2-1 0,0 0 0,0 0-1,-1-1 1,0 1 0,-1-1 0,-1 0 0,0 0 0,-1 0 0,0-21 0,-16 57-677,13-16 661,0 0-1,1 0 1,0 0 0,0 0-1,1 0 1,0 0 0,0 0-1,1 0 1,0-1-1,3 14 1,-3-16 10,1 0 1,0 0-1,0 0 0,0-1 0,1 1 1,-1-1-1,1 1 0,0-1 0,0 0 1,0 0-1,0 0 0,0 0 1,1-1-1,-1 1 0,1-1 0,-1 0 1,1 0-1,0 0 0,5 1 0,18 5 12,0-1 0,1-2-1,-1 0 1,40 0 0,-30-2 14,60 12-1,-79-8-15,-23-4 267,2-3-212,1 0 1,0 0-1,-1-1 0,1 1 1,0-1-1,-1 1 1,1-1-1,0 0 1,0 0-1,0 0 1,0 0-1,0 0 0,0 0 1,0-1-1,-2-1 1,-2-4 37,1 1 1,1-1 0,-1 0-1,1 0 1,0 0 0,0-1-1,1 1 1,0-1 0,1 0-1,-1 0 1,-1-12 0,1-4 181,1 1 1,2-41 0,1 61-357,-1 1 0,0-1-1,1 1 1,0-1 0,0 1 0,-1-1 0,1 1-1,1 0 1,-1-1 0,0 1 0,1 0 0,-1 0-1,1 0 1,-1 0 0,1 0 0,0 0 0,0 0-1,0 1 1,0-1 0,0 1 0,0-1 0,0 1-1,1 0 1,-1 0 0,0 0 0,1 0 0,-1 0-1,1 1 1,-1-1 0,1 1 0,0 0 0,3-1-1,13 0-1080,0 0 0,1 1 0,27 3-1,-16 0-348,23-2-5191,-1-1-9530</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50.481"/>
    </inkml:context>
    <inkml:brush xml:id="br0">
      <inkml:brushProperty name="width" value="0.025" units="cm"/>
      <inkml:brushProperty name="height" value="0.025" units="cm"/>
    </inkml:brush>
  </inkml:definitions>
  <inkml:trace contextRef="#ctx0" brushRef="#br0">238 207 12748,'38'-73'8291,"-45"97"-5046,-1 3-2812,-130 246 3733,38-78-3731,78-137-472,22-59 19,0 1 0,0 0-1,0 0 1,0 0 0,1 0 0,-1 0 0,0 0-1,0 0 1,0 0 0,0 0 0,0 0-1,0 0 1,0-1 0,1 1 0,-1 0 0,0 0-1,0 0 1,0 0 0,0 0 0,0 0-1,1 0 1,-1 0 0,0 0 0,0 0 0,0 0-1,0 0 1,0 0 0,0 0 0,1 0 0,-1 1-1,0-1 1,0 0 0,0 0 0,0 0-1,0 0 1,0 0 0,1 0 0,-1 0 0,0 0-1,0 0 1,0 0 0,0 1 0,0-1 0,0 0-1,0 0 1,0 0 0,0 0 0,0 0-1,0 0 1,0 0 0,0 1 0,1-1 0,-1 0-1,0 0 1,0 0 0,0 0 0,0 0-1,0 1 1,0-1 0,0 0 0,0 0 0,0 0-1,-1 0 1,1 0 0,0 0 0,0 1 0,0-1-1,0 0 1,0 0 0,11-8-1099,8-12 156,0 0 0,-2-2-1,-1 0 1,-1 0-1,16-31 1,-6 3-1378,30-83-1,-48 113 2453,-1-1 0,-1 0 0,0 0 0,-2 0 0,2-37 0,-21 158 2236,14-77-2020,-4 24-12,2 0 1,2 1-1,2-1 1,7 49 0,-7-93-233,8 29 1141,-8-31-1178,1 0-1,-1 0 1,0 0-1,1 0 1,-1 0-1,0 0 1,1 0-1,-1 0 1,1 0-1,0-1 1,-1 1-1,1 0 1,0 0-1,0-1 1,-1 1-1,1 0 1,0-1-1,0 1 1,0-1-1,0 1 1,0-1-1,-1 1 1,1-1-1,0 0 0,2 1 1,-2-30 2333,-3 23-2225,-1-1 0,1 1 1,-1 0-1,0 0 0,-1 0 1,1 0-1,-1 1 0,0-1 1,-1 1-1,-6-7 0,6 7-161,1 1-1,-1-1 1,1 0 0,0 0-1,1-1 1,-1 1 0,1-1-1,0 0 1,1 0 0,-1 0-1,-1-10 1,4 15-19,0 0 0,0 0 0,1 0-1,-1 0 1,1 0 0,-1 0 0,1 0 0,-1 0 0,1 0 0,0 0 0,0 0 0,-1 0 0,1 0 0,0 0-1,0 0 1,0 1 0,0-1 0,0 0 0,0 1 0,0-1 0,0 1 0,0-1 0,0 1 0,0-1 0,0 1-1,0 0 1,1 0 0,-1-1 0,0 1 0,0 0 0,0 0 0,0 0 0,3 1 0,53-3-331,-45 3-3,-11-1 344,4-1-137,0 1 0,1 0 1,-1 0-1,0 1 0,0-1 0,0 1 1,0 0-1,7 3 0,-10-2 128,0-1 0,-1 0 0,1 1 0,-1 0 0,0-1 1,1 1-1,-1 0 0,0-1 0,0 1 0,0 0 0,0 0 0,-1 0 0,1 0 0,0 0 0,-1 0 0,1 0 0,-1 0 0,0 0 0,0 1 0,0-1 0,0 0 0,0 0 0,0 3 0,-1-5 23,1 0 0,0 1 0,0-1 0,0 0 1,0 1-1,0-1 0,0 1 0,0-1 0,0 0 0,0 1 0,0-1 1,0 0-1,0 1 0,0-1 0,0 0 0,0 1 0,0-1 0,0 0 0,0 1 1,0-1-1,0 0 0,1 1 0,-1-1 0,0 0 0,0 1 0,0-1 1,1 0-1,-1 0 0,0 1 0,0-1 0,1 0 0,-1 0 0,0 1 1,1-1-1,-1 0 0,0 0 0,1 0 0,-1 0 0,0 1 0,1-1 0,-1 0 1,0 0-1,1 0 0,-1 0 0,0 0 0,1 0 0,-1 0 0,1 0 1,18-15-101,15-29-202,-28 34 302,0-1 0,0 0 0,-1 0 0,0-1 0,-1 1 0,-1-1 0,1 0 0,-2 0 0,0-1 0,0 1 0,-1-22 0,35 24-173,-10 4 180,-20 3 11,0 0-1,-1-1 0,1 0 0,-1 0 1,0 0-1,-1 0 0,1-1 0,-1 0 1,0 0-1,0 0 0,0 0 0,-1-1 1,1 0-1,3-10 0,-2 5 138,-1 0 0,-1-1 1,0 1-1,0-1 0,-1 1 0,-1-1 0,0-15 0,-8 37-192,-2 12 99,1 0 1,1 0-1,2 1 1,-6 38-1,0 97 752,11-146-724,-1-1 28,1 0 0,0 1 0,1-1 0,3 18 0,-4-27-100,0-1 1,1 0-1,-1 1 1,1-1-1,-1 0 1,1 0-1,-1 1 0,1-1 1,0 0-1,0 0 1,-1 0-1,1 0 1,0 0-1,0 0 1,0 0-1,0 0 1,0 0-1,1-1 1,0 2-1,0-2 2,-1 0-1,1 1 1,0-1 0,-1 0-1,1 0 1,0 0 0,-1-1-1,1 1 1,0 0-1,-1-1 1,1 1 0,-1-1-1,1 1 1,0-1 0,-1 0-1,0 1 1,1-1 0,-1 0-1,3-2 1,5-5 27,0 0-1,0 0 1,-1 0 0,0-1 0,0 0 0,-1-1 0,0 0-1,-1 0 1,0 0 0,-1-1 0,6-17 0,-4 10-59,-1-1 0,-1 0 1,-1 0-1,0 0 0,-2 0 1,1-25-1,-3 43 7,1 1-1,-1-1 0,0 0 1,0 0-1,0 1 1,0-1-1,0 0 0,0 0 1,0 1-1,0-1 1,0 0-1,0 0 0,0 1 1,0-1-1,0 0 1,-1 0-1,1 1 0,0-1 1,0 0-1,-1 0 1,1 1-1,-1-1 0,1 1 1,-1-1-1,1 0 1,-1 1-1,1-1 0,-1 1 1,1-1-1,-1 1 1,0-1-1,1 1 0,-1 0 1,0-1-1,1 1 1,-1 0-1,0-1 0,1 1 1,-1 0-1,0 0 1,0 0-1,0 0 0,1 0 1,-2 0-1,0 0-9,0 1-1,0 0 1,1 0 0,-1 0 0,0 0-1,1 0 1,-1 0 0,0 1-1,1-1 1,0 0 0,-1 1-1,1-1 1,0 1 0,0 0-1,0-1 1,-2 4 0,-4 11 83,1 1-1,0 0 1,1 0 0,1 1 0,1-1 0,0 1-1,1 0 1,1 0 0,1 19 0,0-35-56,0 0 1,0 0-1,0 0 1,0 0-1,1 0 1,-1 0-1,0 0 1,1 0-1,0 0 1,-1 0-1,1 0 1,0-1-1,0 1 1,0 0-1,0 0 1,0-1-1,0 1 1,1-1-1,-1 1 1,0-1-1,1 1 1,-1-1-1,1 0 1,0 0-1,-1 0 1,1 0-1,0 0 1,0 0-1,0 0 1,-1-1-1,1 1 1,0 0-1,0-1 1,0 0-1,0 1 1,0-1-1,0 0 1,0 0-1,0 0 1,0-1-1,0 1 1,0 0-1,0-1 1,0 1-1,2-2 1,6 0 45,0-1 0,0 0 0,0-1 1,-1 0-1,0-1 0,0 0 0,13-10 1,-8 4-30,0 0 1,-1-1 0,0-1-1,13-17 1,-22 24-22,0 1 0,-1-1 0,1 1 0,-1-1-1,0 0 1,-1 0 0,1 0 0,-1 0 0,0-1 0,-1 1 0,0-1 0,0 1 0,0-1 0,-1-10 0,0 16-12,0 0 0,0 1 1,0-1-1,0 0 0,0 1 0,-1-1 1,1 0-1,0 1 0,-1-1 0,1 0 1,0 1-1,-1-1 0,1 1 1,0-1-1,-1 1 0,1-1 0,-1 0 1,1 1-1,-1 0 0,0-1 1,1 1-1,-1-1 0,1 1 0,-1 0 1,0-1-1,1 1 0,-1 0 0,0 0 1,1-1-1,-1 1 0,0 0 1,1 0-1,-1 0 0,0 0 0,0 0 1,1 0-1,-1 0 0,0 0 1,1 0-1,-1 1 0,0-1 0,1 0 1,-1 0-1,0 0 0,1 1 1,-1-1-1,0 0 0,1 1 0,-1-1 1,1 1-1,-1-1 0,0 1 0,-3 1-15,0 1 0,-1-1 0,2 1 0,-1 0 0,0 0 0,-6 7 0,2 1 31,0 1 1,1 0-1,0 0 1,1 1 0,1 0-1,0 0 1,0 0-1,1 0 1,1 1 0,1 0-1,-1 0 1,2-1-1,0 22 1,1-34-7,0 0-1,0 0 1,0-1 0,0 1-1,0 0 1,0 0 0,1 0 0,-1 0-1,0 0 1,0-1 0,1 1-1,-1 0 1,1 0 0,-1-1-1,0 1 1,1 0 0,0 0 0,-1-1-1,1 1 1,-1 0 0,1-1-1,0 1 1,-1-1 0,1 1 0,0-1-1,0 1 1,-1-1 0,1 0-1,1 1 1,0-1 21,0 0 0,0 0 1,0 0-1,0 0 0,0 0 0,1 0 0,-1-1 1,0 1-1,0-1 0,0 1 0,3-3 0,3-1 48,0 0-1,-1 0 1,0-1 0,0 0-1,7-6 1,0-3-147,0-1 0,-1-1 0,-1 1 0,-1-2 1,12-21-1,-16 24-1641,0-1 1,-1 0-1,7-30 0,-11 41 814,0 0 0,0 1-1,0-1 1,1 1 0,-1-1 0,1 1 0,0 0-1,0 0 1,0 0 0,0 1 0,0-1-1,5-2 1,13-13-1397,-9 5 1832,-1 0 1,16-25 0,-3-8 2294,-18 30 980,0 0 0,-2 0 0,5-23 0,-40 283 1540,7-37-2296,20-171-2230,4-37-323,1-18-147,-1 2 459,-1 0 0,0 0 0,-1 0 0,-1 0 0,0 0 0,-2 1 0,-7-20 0,-7-10-80,-30-49 1,42 82 229,-2-13 262,9 26-205,0 0 0,0-1 0,0 1 0,1 0 0,-1-1 0,0 1 0,0 0 1,0-1-1,0 1 0,0 0 0,0-1 0,0 1 0,0 0 0,1 0 0,-1-1 0,0 1 0,0 0 1,0-1-1,1 1 0,-1 0 0,0 0 0,0 0 0,1-1 0,-1 1 0,0 0 0,1 0 0,-1 0 0,0 0 1,0-1-1,1 1 0,-1 0 0,0 0 0,1 0 0,-1 0 0,0 0 0,1 0 0,4 1 110,0 0 0,0 0 1,-1 0-1,1 0 0,0 1 0,-1 0 0,8 4 0,77 33 1082,-29-15-3158,-70-36-14716</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50.841"/>
    </inkml:context>
    <inkml:brush xml:id="br0">
      <inkml:brushProperty name="width" value="0.025" units="cm"/>
      <inkml:brushProperty name="height" value="0.025" units="cm"/>
    </inkml:brush>
  </inkml:definitions>
  <inkml:trace contextRef="#ctx0" brushRef="#br0">3 0 13100,'-3'0'1762,"3"8"-417,7 3-576,14 6-609,5 1-64,-1-3-1537,5-1-5029</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51.184"/>
    </inkml:context>
    <inkml:brush xml:id="br0">
      <inkml:brushProperty name="width" value="0.025" units="cm"/>
      <inkml:brushProperty name="height" value="0.025" units="cm"/>
    </inkml:brush>
  </inkml:definitions>
  <inkml:trace contextRef="#ctx0" brushRef="#br0">198 1 16207,'-10'4'2216,"5"-3"-1962,-25 11 1755,-38 21 0,61-30-1777,0 1 1,1 0-1,-1 0 0,1 1 0,0 0 1,0 0-1,0 1 0,1-1 1,0 1-1,0 0 0,0 1 1,-6 11-1,10-17-232,1 0 0,0-1 0,-1 1 1,1 0-1,0-1 0,0 1 0,0 0 0,0 0 0,0-1 1,0 1-1,0 0 0,0 0 0,0-1 0,0 1 0,0 0 0,0 0 1,0-1-1,1 1 0,-1 0 0,0-1 0,0 1 0,1 0 1,-1-1-1,0 1 0,1 0 0,-1-1 0,1 1 0,-1-1 0,1 1 1,0 0-1,27 7-151,42-10-1171,-61 1 804,11-1-339,-9 1 551,-1 0 0,1 0 0,-1 1 0,1 0 0,-1 1 1,13 3-1,-20-4 333,0 1 0,-1 1 1,1-1-1,0 0 0,0 1 0,-1-1 0,1 1 1,-1 0-1,1 0 0,-1 0 0,0 0 1,1 0-1,-1 1 0,-1-1 0,1 1 1,0-1-1,0 1 0,-1 0 0,0 0 1,1-1-1,-1 1 0,0 0 0,-1 0 0,1 0 1,0 6-1,0-6 129,0 1 0,0-1 0,-1 1 0,0-1 1,0 1-1,0-1 0,0 1 0,0-1 0,-1 1 0,1-1 0,-1 0 0,0 1 1,0-1-1,0 0 0,-1 0 0,1 1 0,-1-1 0,0 0 0,0 0 0,0-1 1,0 1-1,0 0 0,-5 3 0,-1 0 375,-1 0-1,1-1 1,-1 0-1,0-1 1,-1 0-1,1 0 1,-12 2 0,1 0-25,0-1 0,0-1 0,-1-1 0,-33 2 0,54-5-532,0 0 0,-1 0 1,1 0-1,0 0 0,-1 0 1,1 0-1,0 0 0,0 0 0,-1 0 1,1 0-1,0 0 0,-1 0 0,1 0 1,0 0-1,-1 0 0,1 0 1,0 0-1,0-1 0,-1 1 0,1 0 1,0 0-1,0 0 0,-1 0 1,1-1-1,0 1 0,0 0 0,-1 0 1,1-1-1,0 1 0,0 0 0,0 0 1,0-1-1,-1 1 0,1-1 1,6-10-1617,21-16-2786,-20 21 2824,25-26-5383</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51.717"/>
    </inkml:context>
    <inkml:brush xml:id="br0">
      <inkml:brushProperty name="width" value="0.025" units="cm"/>
      <inkml:brushProperty name="height" value="0.025" units="cm"/>
    </inkml:brush>
  </inkml:definitions>
  <inkml:trace contextRef="#ctx0" brushRef="#br0">207 1 4420,'0'0'16667,"-11"9"-15835,1 1-587,0 0-1,1 0 0,0 0 0,0 1 1,1 1-1,1-1 0,-12 25 0,-55 152 1573,64-157-1629,2 0 1,0 0 0,3 1-1,-3 42 1,7-72-183,1 0 0,0 0 1,0 0-1,0 0 0,0 1 0,0-1 0,0 0 0,0 0 0,1 0 0,-1 0 1,1 0-1,0 0 0,-1 0 0,1 0 0,0 0 0,0 0 0,0 0 0,1 0 1,-1-1-1,0 1 0,1 0 0,-1-1 0,1 1 0,-1-1 0,1 0 0,0 1 1,3 1-1,0-2 22,0 0 0,0 0 0,1 0 0,-1-1 0,0 1 0,0-1 0,1-1 0,-1 1 0,0-1 1,9-2-1,16-4-139,0-2 1,48-23-1,-7 3-3246,-56 24 1112,0-1-1,-1 0 1,0-1 0,23-16-1,-10 2-4603</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52.090"/>
    </inkml:context>
    <inkml:brush xml:id="br0">
      <inkml:brushProperty name="width" value="0.025" units="cm"/>
      <inkml:brushProperty name="height" value="0.025" units="cm"/>
    </inkml:brush>
  </inkml:definitions>
  <inkml:trace contextRef="#ctx0" brushRef="#br0">106 36 7783,'0'0'5536,"-10"2"-3246,6-1-2115,0 1 0,0-1 0,0 0 0,0 1 0,0 0 0,1 0 0,-1 0 0,0 0-1,1 1 1,0-1 0,-1 1 0,1 0 0,0 0 0,1 0 0,-1 1 0,0-1 0,1 0 0,0 1-1,0 0 1,-3 7 0,-1 3 289,1 1 0,1-1-1,1 1 1,0 0 0,1 0-1,-1 25 1,3-39-452,0 1 0,0-1 0,1 1 0,-1-1 0,0 1 0,1-1 0,-1 1 1,1-1-1,0 1 0,-1-1 0,1 0 0,0 1 0,0-1 0,0 0 0,0 1 0,0-1 0,0 0 0,0 0 0,0 0 0,1 0 0,-1 0 0,0 0 1,1-1-1,-1 1 0,0 0 0,1-1 0,-1 1 0,1-1 0,-1 1 0,1-1 0,-1 0 0,1 1 0,0-1 0,-1 0 0,1 0 0,-1 0 0,1 0 1,-1-1-1,1 1 0,2-1 0,2 0 15,-1 1-1,1-1 1,-1-1 0,0 1 0,0-1 0,0 0 0,0 0-1,0 0 1,0-1 0,0 0 0,4-3 0,-3-1 57,1-1 1,-1 0 0,-1 0-1,1 0 1,-1-1-1,-1 0 1,0 0-1,0 0 1,0 0 0,-2 0-1,4-18 1,-4 23-11,-2 0-1,1 1 1,0-1 0,-1 0-1,0 0 1,0 0 0,0 0 0,0 0-1,-1 0 1,1 0 0,-1 0-1,0 0 1,0 0 0,-1 0-1,1 1 1,-1-1 0,0 0 0,0 1-1,0-1 1,0 1 0,0 0-1,-1 0 1,0 0 0,1 0 0,-1 0-1,0 1 1,-1-1 0,1 1-1,0 0 1,-1 0 0,-3-2 0,6 3-124,-1 1 1,1-1-1,0 1 1,0-1-1,-1 1 0,1 0 1,0-1-1,-1 1 1,1 0-1,-1 0 1,1 0-1,0 0 1,-1 0-1,1 0 1,0 0-1,-1 1 1,1-1-1,0 0 1,-1 1-1,1-1 0,0 1 1,-1 0-1,1-1 1,0 1-1,0 0 1,0 0-1,0-1 1,0 1-1,0 0 1,0 0-1,0 0 1,0 0-1,0 1 1,0-1-1,1 0 1,-1 0-1,1 0 0,-1 1 1,0-1-1,1 0 1,0 1-1,-1-1 1,1 3-1,-1-1-249,0 1 0,1-1 0,0 1 0,0 0-1,0-1 1,0 1 0,0-1 0,1 1 0,-1 0-1,1-1 1,0 1 0,0-1 0,1 0 0,-1 1-1,1-1 1,1 4 0,0-5-235,-1 1 0,0-1 1,1 0-1,0 0 0,-1 0 0,1 0 0,0 0 0,0 0 1,0-1-1,0 1 0,0-1 0,0 0 0,1 0 0,-1 0 0,5 0 1,30 1-7753</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52.432"/>
    </inkml:context>
    <inkml:brush xml:id="br0">
      <inkml:brushProperty name="width" value="0.025" units="cm"/>
      <inkml:brushProperty name="height" value="0.025" units="cm"/>
    </inkml:brush>
  </inkml:definitions>
  <inkml:trace contextRef="#ctx0" brushRef="#br0">271 0 11915,'-12'1'3449,"-1"1"-2867,0 0 0,0 1 0,0 1-1,0 0 1,1 1 0,0 0 0,0 1 0,0 0 0,0 1 0,1 0 0,0 1-1,1 0 1,-16 16 0,18-17-383,1 0-1,0 1 0,0 0 1,1 1-1,0-1 0,0 1 1,1 0-1,0 1 0,1-1 1,0 1-1,0 0 0,-3 17 1,7-26-197,0 0 1,0-1 0,1 1-1,-1 0 1,0 0 0,0 0-1,0 0 1,1 0-1,-1 0 1,0-1 0,1 1-1,-1 0 1,1 0 0,-1-1-1,1 1 1,-1 0 0,1-1-1,0 1 1,-1 0-1,1-1 1,0 1 0,-1-1-1,1 1 1,0-1 0,0 1-1,0-1 1,-1 0 0,1 1-1,0-1 1,0 0-1,0 0 1,0 1 0,0-1-1,0 0 1,-1 0 0,1 0-1,0 0 1,0 0 0,0 0-1,0-1 1,0 1-1,0 0 1,1-1 0,42-12 201,-31 6-164,-1 0 0,-1-1 0,17-15 0,-18 14-20,2 0 0,-1 1 0,14-8 0,-24 16-22,0-1-1,0 1 0,0-1 0,0 1 1,0-1-1,0 1 0,0 0 1,0-1-1,0 1 0,0 0 1,0 0-1,0 0 0,0 0 0,0 0 1,0 0-1,0 0 0,0 0 1,0 0-1,0 1 0,0-1 1,0 0-1,0 1 0,0-1 1,0 1-1,-1-1 0,1 1 0,0-1 1,1 2-1,0 0-13,0 0 1,0 1-1,-1-1 0,0 0 1,1 1-1,-1-1 0,0 1 1,0 0-1,0-1 0,0 6 0,2 7-69,-1 0-1,0 29 1,-2-42 85,0 5 68,-1-1 1,0 1-1,0 0 0,0-1 1,-1 1-1,0-1 0,0 0 1,-1 1-1,1-1 0,-1 0 1,-1 0-1,1-1 0,-1 1 1,0-1-1,0 0 0,-10 9 1,7-8 95,0 0 0,0 0 1,-1-1-1,0 0 0,0-1 1,0 0-1,-1 0 0,1 0 1,-1-1-1,0-1 0,-17 4 1,26-6-225,-1 0-1,1 1 1,-1-1 0,1 0 0,-1 0 0,0 0 0,1 1-1,-1-1 1,1 0 0,-1 0 0,1 0 0,-1 0-1,0 0 1,1 0 0,-1 0 0,1 0 0,-1 0 0,0-1-1,1 1 1,-1 0 0,1 0 0,-1 0 0,1-1 0,-1 1-1,1 0 1,-1-1 0,1 1 0,-1 0 0,1-1 0,-1 1-1,1-1 1,0 1 0,-1 0 0,1-1 0,0 1 0,-1-1-1,1 1 1,0-1 0,0 1 0,-1-1 0,1 0-1,0 1 1,0-1 0,0 1 0,0-1 0,0 1 0,0-1-1,0 0 1,0 1 0,0-1 0,0 1 0,0-1 0,0 0-1,0 1 1,0-1 0,0 1 0,1-1 0,-1 1 0,0-1-1,0 1 1,1-1 0,-1 1 0,1-1 0,23-34-5084,41-23-3638,-26 26 1127</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52.811"/>
    </inkml:context>
    <inkml:brush xml:id="br0">
      <inkml:brushProperty name="width" value="0.025" units="cm"/>
      <inkml:brushProperty name="height" value="0.025" units="cm"/>
    </inkml:brush>
  </inkml:definitions>
  <inkml:trace contextRef="#ctx0" brushRef="#br0">11 190 3972,'0'0'19987,"-10"81"-19891,10-49-64,0-2 0,0-10-32,0-5-801,7-9-1057,4-6-960,-1-16-1474,2-12-4357</inkml:trace>
  <inkml:trace contextRef="#ctx0" brushRef="#br0" timeOffset="1">71 6 13132,'0'0'9129,"-50"-6"-9033,50 29-128,2 4-64,12 3-1730,1-3-1056,1-2-2756</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53.152"/>
    </inkml:context>
    <inkml:brush xml:id="br0">
      <inkml:brushProperty name="width" value="0.025" units="cm"/>
      <inkml:brushProperty name="height" value="0.025" units="cm"/>
    </inkml:brush>
  </inkml:definitions>
  <inkml:trace contextRef="#ctx0" brushRef="#br0">142 1 9769,'0'0'7944,"0"11"-7629,-13 348 4034,6-291-3863,-3 1 0,-3-1 1,-28 89-1,19-116 1768,7-28-502,15-13-1707,-1 0 0,1 0 0,-1 0 1,1 0-1,-1 0 0,1-1 1,-1 1-1,1 0 0,-1 0 1,1 0-1,-1-1 0,1 1 1,0 0-1,-1-1 0,1 1 1,-1 0-1,1-1 0,0 1 1,-1-1-1,1 1 0,0 0 1,-1-1-1,1 1 0,0-1 1,0 1-1,0-1 0,-1 1 0,1-1 1,0 1-1,0-1 0,0 1 1,0-1-1,0 1 0,0-1 1,0 0-1,-5-37 27,2 0 0,1 0 0,2 0 0,2 0 0,8-46 0,-5 45-331,2 0 1,1 1-1,2 0 0,24-62 0,6 23-2982,9 2-3493,-21 38 873</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9.201"/>
    </inkml:context>
    <inkml:brush xml:id="br0">
      <inkml:brushProperty name="width" value="0.025" units="cm"/>
      <inkml:brushProperty name="height" value="0.025" units="cm"/>
    </inkml:brush>
  </inkml:definitions>
  <inkml:trace contextRef="#ctx0" brushRef="#br0">0 1 16303,'0'0'769,"64"27"737,-4-18 1120,22 0-928,19-6-481,12-2-513,4-1-415,-6 0-129,-15 0-64,-17 0-192,-27-2-769,-27 0 192,-25-3-1152,-17-2-1346,-30-5-2883</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53.511"/>
    </inkml:context>
    <inkml:brush xml:id="br0">
      <inkml:brushProperty name="width" value="0.025" units="cm"/>
      <inkml:brushProperty name="height" value="0.025" units="cm"/>
    </inkml:brush>
  </inkml:definitions>
  <inkml:trace contextRef="#ctx0" brushRef="#br0">103 21 17040,'0'0'6780,"-8"15"-6086,4-8-604,-4 6 88,1 1 0,1-1-1,0 1 1,1 0 0,1 0 0,-5 26-1,-6 57 208,2-28-155,-4 120-1,17-189-201,0 1 1,0-1-1,0 0 1,-1 1-1,1-1 1,0 1-1,0-1 1,0 0-1,0 1 0,0-1 1,1 1-1,-1-1 1,0 0-1,0 1 1,0-1-1,0 1 1,0-1-1,0 0 0,1 1 1,-1-1-1,0 0 1,0 1-1,1-1 1,-1 0-1,0 1 1,0-1-1,1 0 0,-1 0 1,0 1-1,1-1 1,-1 0-1,0 0 1,1 0-1,-1 1 1,0-1-1,1 0 1,0 0-1,14-8 440,15-23-165,21-35-173,49-84 1,-80 116-103,-2-1 0,-1 0 0,-2-2 0,18-62 0,-28 69-1479,-6 23-8,-8 18-174,-45 99-12738,28-62 7383</inkml:trace>
  <inkml:trace contextRef="#ctx0" brushRef="#br0" timeOffset="1">143 323 3555,'-22'50'6086,"7"-1"-1474,6-8-1376,9-4-1347,0-8-255,13-7-609,10-10-513,3-4-287,2-8-322,3 0-2689,-6-10-2691,-1-12-8937</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54.289"/>
    </inkml:context>
    <inkml:brush xml:id="br0">
      <inkml:brushProperty name="width" value="0.025" units="cm"/>
      <inkml:brushProperty name="height" value="0.025" units="cm"/>
    </inkml:brush>
  </inkml:definitions>
  <inkml:trace contextRef="#ctx0" brushRef="#br0">28 460 17392,'-5'9'1367,"4"-7"-1287,-3 5 339,0 1 0,1-1 0,1 1 0,-1-1 1,-1 10-1,3-15-346,1 0 0,0 0 0,0 0 0,0 0 0,0 0 0,0 0 0,0 0 1,0-1-1,0 1 0,1 0 0,-1 0 0,1 0 0,-1 0 0,1 0 0,0-1 1,0 1-1,0 0 0,0-1 0,0 1 0,0-1 0,0 1 0,0-1 0,1 1 0,-1-1 1,0 0-1,1 0 0,-1 1 0,1-1 0,0 0 0,-1 0 0,1-1 0,2 2 0,3 0-33,1 0 0,-1 0 0,1-1 0,0 0 0,-1 0 0,1 0 0,0-1 0,0-1 0,-1 1 0,1-1 0,0-1 0,-1 1 0,1-1 0,-1-1 0,0 1 0,0-1 0,1 0 0,-2-1 0,1 0 0,0 0 0,-1 0 0,10-10 0,-9 9-25,-1-1 1,0 0-1,0 0 1,-1 0-1,1-1 1,-1 0-1,-1 0 1,0-1-1,0 1 0,0-1 1,-1 1-1,0-1 1,0 0-1,-1-1 1,0 1-1,-1 0 1,0-1-1,0 1 0,0 0 1,-2-15-1,1 21-23,-1 0 1,1 0-1,0 1 0,-1-1 0,0 0 0,1 1 1,-1-1-1,0 0 0,0 1 0,0-1 0,0 1 0,0-1 1,0 1-1,0 0 0,0-1 0,-1 1 0,1 0 0,0 0 1,-1 0-1,1 0 0,-1 0 0,1 0 0,-1 0 0,0 0 1,1 1-1,-1-1 0,0 1 0,0-1 0,1 1 0,-1 0 1,0-1-1,0 1 0,1 0 0,-1 0 0,-2 1 1,-1-1-23,1 0 1,0 1 0,-1 0 0,1 0 0,-1 0 0,1 1 0,0-1 0,0 1 0,0 0 0,0 0 0,0 1 0,0-1 0,-3 4 0,-3 4 22,1 1-1,0 0 1,0 0 0,1 1 0,1 0 0,0 0 0,-6 16 0,9-20 67,1 0 0,0 0 0,1 1 0,-1-1 1,2 1-1,-1-1 0,1 1 0,0 0 1,1-1-1,0 1 0,1 0 0,2 14 1,-2-21-48,0 0 0,0 0 0,0 0 0,0 0 1,0 0-1,0-1 0,1 1 0,-1 0 0,1-1 1,-1 1-1,1-1 0,0 0 0,-1 1 0,1-1 1,0 0-1,0 0 0,0 0 0,0 0 0,0-1 1,0 1-1,0 0 0,0-1 0,1 0 0,-1 1 1,0-1-1,0 0 0,0 0 0,0 0 0,3-1 0,3 1 34,0-1 0,0 0-1,0 0 1,-1-1 0,1 0-1,-1 0 1,9-5-1,4-4-68,0-1-1,-2-1 0,1-1 0,-2-1 0,1 0 0,-2-1 0,0-1 0,-2-1 1,0 0-1,0-1 0,-2 0 0,0-1 0,15-36 0,-21 36-244,-12 29-50,-14 34 261,14-24 174,1 0 0,0 1 0,1 0 0,1 0 1,1 0-1,0 21 0,2-39-107,0-1 0,0 1-1,0-1 1,0 1 0,1-1 0,-1 0 0,0 1-1,1-1 1,-1 1 0,0-1 0,1 0 0,0 1 0,-1-1-1,1 0 1,0 0 0,0 1 0,0-1 0,-1 0-1,1 0 1,0 0 0,1 0 0,-1 0 0,0 0-1,0 0 1,0-1 0,2 2 0,0-1 17,0-1 1,-1 0-1,1 1 0,0-1 1,-1 0-1,1 0 0,0 0 1,0-1-1,-1 1 0,1-1 1,0 1-1,-1-1 0,3-1 1,7-3 89,-1 0 0,1-1 1,-2 0-1,1 0 0,11-10 1,9-11-55,-2-1 0,-1-1 1,-1-1-1,-1-1 1,29-48-1,-43 60-153,-1 0 1,0-1-1,-2 0 0,-1-1 0,0 0 1,-1 0-1,-2 0 0,0-1 1,-1 0-1,-1 0 0,0-29 1,-9 35-211,-5 19 64,-10 24-5,2 19 506,1 0 1,2 2 0,2-1 0,3 2 0,1 0 0,-3 60 0,11-88-161,1 0 0,1 0 0,4 41 0,-3-59-92,0 1 0,-1 0 0,1-1 0,0 1-1,1-1 1,-1 1 0,1-1 0,-1 0 0,1 0 0,0 0 0,0 0-1,1 0 1,3 5 0,-4-7-4,0 0 0,0 0 0,0 0 1,0 0-1,0-1 0,0 1 0,0 0 0,1-1 0,-1 0 0,0 1 0,0-1 0,1 0 0,-1 0 1,0 0-1,0 0 0,0-1 0,1 1 0,-1-1 0,0 1 0,0-1 0,0 0 0,0 1 1,0-1-1,0 0 0,2-2 0,-1 2-94,-1-1-1,1 0 1,-1 0 0,0 1 0,0-2-1,1 1 1,-1 0 0,0 0 0,-1 0-1,1-1 1,0 1 0,-1-1-1,1 0 1,-1 1 0,0-1 0,0 0-1,0 0 1,0 0 0,-1 0 0,1 1-1,-1-1 1,0 0 0,1 0 0,-1 0-1,-1 0 1,1 0 0,0 0 0,-1 0-1,1 0 1,-2-4 0,-1-4-432,0 1 0,-1-1 0,0 1 0,0 0-1,-1 0 1,-12-18 0,-4 1-465,-1 1 0,-42-39 1,-15-4 2748,78 69-1702,1 0 0,0 0 0,-1 0 0,1 0 0,0 0 0,0-1-1,0 1 1,-1 0 0,1 0 0,0 0 0,0 0 0,-1 0 0,1 0 0,0 0 0,0-1 0,0 1 0,-1 0 0,1 0 0,0 0 0,0-1 0,0 1 0,0 0 0,-1 0 0,1 0 0,0-1 0,0 1-1,0 0 1,0 0 0,0-1 0,0 1 0,0 0 0,0 0 0,0-1 0,0 1 0,0 0 0,0 0 0,0-1 0,0 1 0,0 0 0,0 0 0,0-1 0,0 1 0,0 0 0,0 0 0,0-1 0,0 1-1,0 0 1,1 0 0,-1-1 0,0 1 0,0 0 0,0 0 0,0 0 0,1-1 0,-1 1 0,0 0 0,0 0 0,1 0 0,21-1 1068,33 11-310,-54-10-758,13 3 45,26 6-337,0-2 1,76 5-1,-112-12-406,-3 0 486,-1 0 0,1 0 0,-1 0 1,1 0-1,-1 1 0,1-1 0,-1 0 0,1 0 0,-1 0 0,1 0 1,-1 0-1,1-1 0,-1 1 0,0 0 0,1 0 0,-1 0 0,1 0 1,-1 0-1,1-1 0,-1 1 0,1 0 0,-1 0 0,0-1 0,1 1 1,-1 0-1,0-1 0,1 1 0,-1 0 0,0-1 0,1 1 0,-1-1 0,0 1 1,0 0-1,1-1 0,-1 0 0,1-14-5118</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54.619"/>
    </inkml:context>
    <inkml:brush xml:id="br0">
      <inkml:brushProperty name="width" value="0.025" units="cm"/>
      <inkml:brushProperty name="height" value="0.025" units="cm"/>
    </inkml:brush>
  </inkml:definitions>
  <inkml:trace contextRef="#ctx0" brushRef="#br0">1 0 16720,'0'0'5989,"37"57"-5924,-15-34-962,-2-4-2274,-7-1-2435</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55.543"/>
    </inkml:context>
    <inkml:brush xml:id="br0">
      <inkml:brushProperty name="width" value="0.025" units="cm"/>
      <inkml:brushProperty name="height" value="0.025" units="cm"/>
    </inkml:brush>
  </inkml:definitions>
  <inkml:trace contextRef="#ctx0" brushRef="#br0">5393 118 18321,'0'0'-58,"-13"-10"-12,9 8 56,-4-5-72,-1 0 0,-1 1 0,1 0 0,-1 0 0,0 1-1,0 0 1,-1 1 0,0 1 0,1-1 0,-12-1 0,-283-27-1906,-159 17 4815,448 14-2730,-252 3 337,-372 49-1,602-46-432,-1166 182 177,1041-148-144,2 7 0,2 8 0,2 6 0,-262 141 0,275-122 279,-223 161 0,309-195-197,2 2 0,3 3 0,1 2 1,3 3-1,2 1 0,-47 76 1,41-44 566,4 3 0,4 2 1,-53 154-1,74-171-723,4 1 1,3 1-1,3 1 0,4 0 1,-1 95-1,11-163-225,0 1 1,1-1-1,0 0 0,1 0 0,4 15 0,-5-23 76,0-1 0,-1 0-1,1 0 1,0 0 0,0 0 0,0 0-1,0 0 1,1 0 0,-1 0-1,0 0 1,1-1 0,-1 1 0,1-1-1,0 1 1,0-1 0,-1 1-1,1-1 1,0 0 0,0 0 0,0 0-1,0 0 1,0 0 0,1 0-1,-1-1 1,0 1 0,0-1-1,0 0 1,1 1 0,-1-1 0,0 0-1,0 0 1,5-1 0,20-6-4569</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5:55.900"/>
    </inkml:context>
    <inkml:brush xml:id="br0">
      <inkml:brushProperty name="width" value="0.025" units="cm"/>
      <inkml:brushProperty name="height" value="0.025" units="cm"/>
    </inkml:brush>
  </inkml:definitions>
  <inkml:trace contextRef="#ctx0" brushRef="#br0">131 0 7815,'-8'5'833,"2"-2"-583,0 0 1,0 1-1,0 0 0,1 0 1,0 1-1,0 0 0,0 0 0,0 0 1,1 0-1,0 1 0,0-1 0,0 1 1,1 0-1,0 0 0,0 1 1,-3 8-1,-2 24 558,1-1 1,1 1 0,3 0-1,1 1 1,3 41-1,-1-23-177,-14 766 4217,12-786-4659,0-3-4,4 55 1,-2-90-186,0 1 0,0-1 0,0 1 0,0-1 0,0 0 0,0 1 0,0-1 0,0 1 0,0-1 0,0 0 0,0 1 0,0-1 0,0 1 0,0-1 0,0 0 0,1 1 0,-1-1 0,0 1 0,0-1 0,0 0 0,1 1 0,-1-1 0,0 0 0,0 0 0,1 1 0,-1-1 0,0 0 0,1 1 0,-1-1 0,0 0 0,1 0 0,-1 0 0,1 1 0,-1-1 0,0 0 0,1 0 0,-1 0 0,1 0 0,-1 0 0,1 0 0,15-12-32,11-28 21,145-299 15,-27 49-2057,66-87-5619,-100 184-656</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7:29.192"/>
    </inkml:context>
    <inkml:brush xml:id="br0">
      <inkml:brushProperty name="width" value="0.025" units="cm"/>
      <inkml:brushProperty name="height" value="0.025" units="cm"/>
    </inkml:brush>
  </inkml:definitions>
  <inkml:trace contextRef="#ctx0" brushRef="#br0">1 327 9641,'0'0'2221,"11"6"-1879,2 0-116,0-1 1,1-1-1,0 0 1,0 0 0,0-2-1,1 0 1,-1 0 0,1-1-1,-1-1 1,21-2 0,219-37 1605,-111 14-1043,364-48-544,566-7 1,-1004 79-237,1154-52 1509,-1057 37-869,991-58 1899,-1124 79-2849,-3-1-4704,-11-4-1940</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7:34.896"/>
    </inkml:context>
    <inkml:brush xml:id="br0">
      <inkml:brushProperty name="width" value="0.025" units="cm"/>
      <inkml:brushProperty name="height" value="0.025" units="cm"/>
    </inkml:brush>
  </inkml:definitions>
  <inkml:trace contextRef="#ctx0" brushRef="#br0">61 48 9161,'0'0'2338,"-8"-3"-1484,-2-1-535,6 2-109,1 1 0,-1-1-1,0 1 1,1 0 0,-1 0 0,0 1 0,0-1 0,1 1 0,-6 0 0,8 0 468,4 2-638,1 0-1,-1 1 1,0-1-1,1-1 1,0 1-1,-1 0 1,1-1-1,0 0 1,6 1-1,34 7-16,1-3-1,0-1 0,1-3 0,60-4 1,23 2 4,814 45 203,-592-25-153,296 8 33,479 9-84,-953-29-20,1739 12 1723,-1062-59-1098,-343 10 67,2596-39-308,-1949 50-333,97 0 78,-748 37-137,-16-1 15,960-40 46,-507 1 1306,-454 13-1225,171-33-311,-736 73-4596,53-24-251</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7:40.970"/>
    </inkml:context>
    <inkml:brush xml:id="br0">
      <inkml:brushProperty name="width" value="0.025" units="cm"/>
      <inkml:brushProperty name="height" value="0.025" units="cm"/>
    </inkml:brush>
  </inkml:definitions>
  <inkml:trace contextRef="#ctx0" brushRef="#br0">349 193 12812,'301'-64'2628,"415"-21"-2368,345 68 782,-888 20-984,1189 40 1110,-934-26-1044,940-3 749,-464-12 843,-224 0-935,-395-2-67,-313 2-504,-1 1 1,1 2 0,-35 9 0,-21 5-147,-101 6-92,-187 1 1,-190-24-79,290-4 86,-691 17-443,-2 0-41,-897-18-681,1447-12 1303,-446-74-1,570 40 169,142 20-104,-2 7 1,-176-3-1,307 26-291,24 0-120,36 2-100,834 21 505,-91 50-211,307 20 22,191-63 42,-35-2-5,-1070-20-440,-1 7-1,183 42 1,-296-44-2120,-26-8-2263</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7:44.936"/>
    </inkml:context>
    <inkml:brush xml:id="br0">
      <inkml:brushProperty name="width" value="0.025" units="cm"/>
      <inkml:brushProperty name="height" value="0.025" units="cm"/>
    </inkml:brush>
  </inkml:definitions>
  <inkml:trace contextRef="#ctx0" brushRef="#br0">6 0 14894,'0'0'3860,"0"10"-2590,-2 79-520,-2 58 453,20 187-1,15-143-1063,2 11-868,-24-68-2909,-9-127 3163,-2 16-3419,2-23 3753,-1 1 0,1 0 0,0-1 0,0 0 0,-1 1 0,1-1 0,0 1 0,-1-1 0,1 1 0,-1-1 0,1 0 0,0 1 0,-1-1-1,1 0 1,-1 1 0,1-1 0,-1 0 0,1 0 0,-1 1 0,1-1 0,-1 0 0,0 0 0,1 0 0,-1 0 0,1 0 0,-1 0 0,1 0 0,-1 0 0,1 0 0,-1 0 0,0 0 0,1 0 0,-1 0 0,1 0 0,-1-1 0,0 1 0,-19-8-4515</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7:45.325"/>
    </inkml:context>
    <inkml:brush xml:id="br0">
      <inkml:brushProperty name="width" value="0.025" units="cm"/>
      <inkml:brushProperty name="height" value="0.025" units="cm"/>
    </inkml:brush>
  </inkml:definitions>
  <inkml:trace contextRef="#ctx0" brushRef="#br0">0 799 14798,'0'0'2728,"11"-8"-1975,34-29 246,34-26 906,94-98 1,-114 95-1596,58-85 0,-95 120-263,-3-1 0,0-1 0,-3 0 0,0-1 0,15-52 0,-23 29 290,-9 50 154,-3 36-358,2 1-89,1 1 0,1-1 0,2 0 0,1 0 0,8 35 1,-7-47-212,0 0 1,2 0 0,0-1-1,1 0 1,1 0-1,1 0 1,0-1 0,1 0-1,18 22 1,-22-33-850,-1 1 0,0-1 0,1 0 0,0-1 0,11 7 0,27 5-11733</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1:59.531"/>
    </inkml:context>
    <inkml:brush xml:id="br0">
      <inkml:brushProperty name="width" value="0.025" units="cm"/>
      <inkml:brushProperty name="height" value="0.025" units="cm"/>
    </inkml:brush>
  </inkml:definitions>
  <inkml:trace contextRef="#ctx0" brushRef="#br0">378 100 15118,'0'-8'1495,"0"5"-1336,0 0 0,0 0 1,1 0-1,-1 0 0,1 0 0,-1-1 0,1 1 0,0 0 0,0 1 1,0-1-1,1 0 0,-1 0 0,1 0 0,-1 1 0,1-1 0,0 1 1,0-1-1,0 1 0,0 0 0,1 0 0,-1 0 0,1 0 1,-1 0-1,1 0 0,0 1 0,-1-1 0,1 1 0,0 0 0,0 0 1,0 0-1,4-1 0,10-3 374,-1 2 0,1-1 0,0 2 0,19 0 0,-29 1-480,-1 1 0,0 0 1,1 1-1,-1-1 0,0 1 1,0 0-1,1 1 0,-1 0 1,0 0-1,0 0 0,-1 1 0,1-1 1,0 1-1,5 4 0,-10-5-52,1-1 0,-1 1-1,1-1 1,-1 1-1,1-1 1,-1 1-1,0 0 1,0 0 0,0 0-1,0 0 1,0 0-1,0 0 1,-1 0-1,1 0 1,-1 0 0,1 0-1,-1 0 1,0 0-1,0 0 1,0 0-1,0 1 1,0-1-1,0 0 1,0 0 0,-1 0-1,1 0 1,-1 0-1,0 0 1,1 0-1,-1 0 1,0 0 0,0 0-1,-2 2 1,-3 4 10,1 0 1,-1-1 0,0 0 0,-1-1-1,0 1 1,-11 7 0,-48 31 409,-117 59 1,125-75 116,2 2 0,2 3 0,-81 65 0,130-95-496,0 1 1,0 0-1,1 0 0,0 0 1,-7 11-1,11-15-41,-1 0-1,1 0 1,-1 0 0,1 0-1,-1 0 1,1 0 0,-1 0-1,1 0 1,0 0-1,0 0 1,-1 0 0,1 0-1,0 0 1,0 1 0,0-1-1,0 0 1,0 0 0,1 0-1,-1 0 1,0 0-1,0 0 1,1 0 0,-1 0-1,1 0 1,-1 0 0,1 0-1,-1 0 1,1 0-1,0 0 1,-1 0 0,1 0-1,0 0 1,0-1 0,-1 1-1,1 0 1,0-1 0,0 1-1,0 0 1,0-1-1,0 1 1,0-1 0,0 0-1,0 1 1,2-1 0,12 4-2,1-1 1,0-1 0,0 0 0,0-1 0,23-2 0,-11 0-15,318-16-2324,-115-8-2887,-77 5-2194</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7:46.015"/>
    </inkml:context>
    <inkml:brush xml:id="br0">
      <inkml:brushProperty name="width" value="0.025" units="cm"/>
      <inkml:brushProperty name="height" value="0.025" units="cm"/>
    </inkml:brush>
  </inkml:definitions>
  <inkml:trace contextRef="#ctx0" brushRef="#br0">111 1 18129,'0'0'4586,"-8"0"-2744,4 0-1806,1 0 0,-1 1 0,1-1 0,0 1 0,-1 0 0,1 0 0,0 0 1,0 0-1,-1 0 0,1 1 0,0-1 0,0 1 0,1 0 0,-1 0 0,0 0 1,1 1-1,-1-1 0,1 0 0,-1 1 0,1 0 0,0-1 0,0 1 0,1 0 1,-1 0-1,0 0 0,1 1 0,0-1 0,0 0 0,-1 6 0,-4 7-31,1 0 0,1 1 0,0 0 0,0 18-1,3-28-14,0 0 0,1 0 0,0 0 0,0 0 0,1 0 0,-1 0 0,2-1 0,-1 1 0,1 0 0,0 0 0,0-1 0,6 11-1,-7-15 9,0 0 0,1 0-1,-1 0 1,1 0 0,-1 0-1,1-1 1,0 1 0,0-1-1,0 1 1,0-1 0,0 1-1,0-1 1,0 0 0,1 0-1,-1 0 1,0 0 0,0 0-1,1-1 1,-1 1 0,1-1-1,-1 0 1,1 1 0,-1-1-1,0 0 1,1 0 0,-1-1-1,1 1 1,-1 0-1,1-1 1,-1 0 0,0 1-1,1-1 1,-1 0 0,0 0-1,0 0 1,0-1 0,0 1-1,0 0 1,0-1 0,3-2-1,5-4 47,-1 0-1,0-1 1,0 0-1,-1 0 1,0-1-1,10-16 1,-11 13 102,0 0 1,-1 0-1,-1-1 1,0 1 0,-1-1-1,0 0 1,-1 0-1,0-1 1,-1 1-1,0-18 1,-2 31-124,0 1-1,0 0 1,0 0 0,0-1-1,0 1 1,0 0 0,0-1-1,0 1 1,0 0 0,0-1 0,0 1-1,0 0 1,0 0 0,0-1-1,0 1 1,0 0 0,0-1-1,0 1 1,0 0 0,0-1-1,-1 1 1,1 0 0,0 0 0,0-1-1,0 1 1,-1 0 0,1 0-1,0 0 1,0-1 0,0 1-1,-1 0 1,1 0 0,0 0 0,0-1-1,-1 1 1,1 0 0,0 0-1,-1 0 1,1 0 0,-1 0-1,-7 13 132,3 8-180,2 0 1,0 0-1,1 0 1,1 1 0,1-1-1,1 0 1,6 30 0,-7-49-8,0 0 0,0 0 0,1 0 1,-1 1-1,1-1 0,0 0 0,0 0 1,0 0-1,0 0 0,0 0 0,0-1 0,0 1 1,0 0-1,1 0 0,-1-1 0,1 1 1,-1-1-1,1 1 0,0-1 0,0 0 0,-1 1 1,1-1-1,0 0 0,0 0 0,0 0 1,0-1-1,0 1 0,0 0 0,1-1 0,-1 0 1,0 1-1,0-1 0,0 0 0,0 0 1,1 0-1,-1 0 0,0 0 0,3-1 1,1-1-366,1 0 0,-1 0 0,1-1 0,-1 1 0,0-1 0,0-1 0,0 1 0,0-1 0,-1 0 0,0 0 0,7-7 0,12-18-4001,-4-4-2012</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7:47.443"/>
    </inkml:context>
    <inkml:brush xml:id="br0">
      <inkml:brushProperty name="width" value="0.025" units="cm"/>
      <inkml:brushProperty name="height" value="0.025" units="cm"/>
    </inkml:brush>
  </inkml:definitions>
  <inkml:trace contextRef="#ctx0" brushRef="#br0">1 661 14606,'0'0'2407,"0"7"-752,0 37-357,0 63 994,1-94-2187,1-1 0,0 0 0,0 0 0,1 0-1,1 0 1,8 19 0,-12-31-92,0 0-1,0 1 0,0-1 0,0 0 1,0 0-1,0 0 0,0 1 0,0-1 1,0 0-1,0 0 0,0 0 0,0 0 1,0 1-1,0-1 0,0 0 0,0 0 1,0 0-1,0 1 0,0-1 0,1 0 1,-1 0-1,0 0 0,0 0 0,0 0 1,0 1-1,0-1 0,0 0 0,1 0 1,-1 0-1,0 0 0,0 0 0,0 0 1,0 0-1,1 0 0,-1 0 0,0 0 1,0 1-1,0-1 0,1 0 0,-1 0 1,0 0-1,0 0 0,0 0 0,1 0 1,-1 0-1,0 0 0,0-1 1,0 1-1,0 0 0,1 0 0,-1 0 1,0 0-1,0 0 0,0 0 0,0 0 1,1 0-1,-1 0 0,0 0 0,0-1 1,0 1-1,0 0 0,0 0 0,1 0 1,3-20 1044,-2-26 198,-1-3-637,1 26-491,-2 1 1,0-1-1,-1 1 1,-2-1-1,0 1 1,-9-31-1,14 67-74,-2-13-53,0 1 0,-1-1-1,2 1 1,-1 0-1,0-1 1,0 1 0,0-1-1,1 1 1,-1-1 0,1 1-1,-1 0 1,1-1-1,-1 0 1,1 1 0,0-1-1,0 1 1,0-1-1,0 0 1,0 0 0,0 1-1,0-1 1,0 0-1,1 0 1,-1 0 0,2 1-1,0-1 6,0 0 0,-1 0 1,1 0-1,0 0 0,0-1 0,0 1 0,-1-1 0,1 0 1,0 0-1,0 0 0,0 0 0,0 0 0,-1-1 0,1 1 1,0-1-1,0 0 0,0 0 0,-1 0 0,1 0 0,-1 0 1,1-1-1,-1 1 0,1-1 0,-1 1 0,0-1 0,0 0 1,0 0-1,0 0 0,0 0 0,0 0 0,2-4 0,6-8 109,0 1-1,-1-1 1,13-29-1,-13 23 97,-2-1-1,-1 0 0,0 0 0,-2 0 1,0 0-1,-2-1 0,0 0 1,-1 1-1,-3-28 0,2 47-186,0 0 0,0 1 0,-1-1 0,1 0 1,0 0-1,-1 0 0,1 0 0,-1 1 0,1-1 0,-1 0 0,0 1 0,0-1 0,0 0 0,0 1 1,-2-3-1,-6 4 52,2 18-173,-2 34 72,2 0 1,3 0-1,1 1 1,8 79-1,-5-128 28,1 1-1,-1 0 1,1-1 0,0 1 0,1-1 0,-1 0-1,1 1 1,-1-1 0,1 0 0,0 0-1,1 0 1,-1 0 0,1 0 0,0 0 0,0-1-1,0 0 1,0 1 0,0-1 0,1 0 0,0 0-1,-1-1 1,1 1 0,0-1 0,0 0-1,1 0 1,-1 0 0,0-1 0,1 1 0,-1-1-1,1 0 1,-1 0 0,1-1 0,-1 1-1,1-1 1,0 0 0,-1-1 0,1 1 0,8-2-1,-9 0 9,0 0 0,0 0 0,0 0 0,0 0-1,0 0 1,-1-1 0,1 0 0,-1 1 0,0-1 0,0-1-1,0 1 1,0 0 0,0-1 0,-1 1 0,1-1 0,-1 0-1,0 0 1,-1 0 0,1 0 0,0 0 0,-1 0-1,0-1 1,1-3 0,2-10 23,0-1 0,-2 1 0,0 0 0,0-20 0,-2 31-18,-4-48 116,4 54-111,-1-1-1,1 0 1,0 1 0,-1-1-1,1 1 1,-1-1-1,0 1 1,1-1 0,-1 1-1,0-1 1,0 1 0,0-1-1,0 1 1,0 0-1,0 0 1,0 0 0,-1-1-1,1 1 1,0 0-1,-1 1 1,1-1 0,0 0-1,-1 0 1,1 0 0,-1 1-1,0-1 1,1 1-1,-3-1 1,3 1-22,0 0-1,0 0 0,1 1 1,-1-1-1,0 0 1,0 1-1,0-1 1,0 0-1,1 1 1,-1-1-1,0 1 1,0-1-1,1 1 1,-1-1-1,0 1 1,1 0-1,-1-1 1,1 1-1,-1 0 1,1 0-1,-1-1 1,1 1-1,-1 0 1,1 0-1,0 0 1,-1-1-1,1 1 1,0 0-1,0 0 1,0 0-1,-1 0 1,1 0-1,0 1 1,-2 36-109,2-32 120,0-1-15,0 0-1,0 0 0,1 0 1,-1 0-1,1 0 0,0 0 0,1 0 1,-1 0-1,1-1 0,0 1 1,0 0-1,0-1 0,0 1 1,1-1-1,0 0 0,5 6 1,-4-7 5,-1-1 1,0 0-1,1 0 1,-1 0 0,1 0-1,0 0 1,0-1-1,-1 0 1,1 0 0,0 0-1,0 0 1,0 0-1,0-1 1,0 0-1,0 0 1,1 0 0,-1 0-1,0-1 1,0 1-1,0-1 1,6-2-1,-3 0 9,-1 1 0,1-1 0,-1-1-1,0 1 1,0-1 0,-1 0 0,1-1-1,-1 1 1,0-1 0,0 0 0,0 0 0,-1-1-1,1 1 1,3-9 0,-4 9 15,0-1-1,-1 1 1,0-1 0,-1 0 0,1 0-1,-1 0 1,0 0 0,-1-1 0,1 1-1,-1 0 1,0-1 0,-1 1 0,0-1-1,0 1 1,-1-12 0,-5 13 25,-2 13-75,-4 12-53,7-5 62,1 0 0,1-1-1,0 2 1,1-1 0,0 0-1,2 29 1,0-43 18,-1 0-1,1-1 1,0 1-1,0 0 1,0 0-1,0 0 1,0 0-1,0 0 1,1 0-1,-1-1 1,0 1-1,0 0 1,1 0-1,-1 0 1,0 0-1,1-1 1,-1 1-1,1 0 1,-1 0-1,1-1 1,-1 1-1,1 0 1,-1-1-1,1 1 1,0-1-1,0 1 1,-1 0 0,1-1-1,0 0 1,0 1-1,-1-1 1,1 1-1,0-1 1,0 0-1,0 0 1,0 1-1,-1-1 1,1 0-1,0 0 1,0 0-1,0 0 1,0 0-1,0 0 1,0 0-1,1-1 1,1 0 7,0 0-1,0 0 1,0 0 0,0 0 0,0 0-1,0-1 1,0 0 0,0 0 0,-1 1-1,1-1 1,3-4 0,4-8 6,0-1-1,-1 1 1,0-1 0,-1-1 0,-1 0 0,0 0-1,-2 0 1,1-1 0,3-25 0,-9 171-200,0-128 187,0 0 1,0 0-1,0 0 1,0 0-1,0-1 1,0 1-1,1 0 0,-1 0 1,0 0-1,0 0 1,1 0-1,-1 0 0,1-1 1,-1 1-1,0 0 1,1 0-1,0 0 0,-1-1 1,1 1-1,-1 0 1,1-1-1,0 1 1,-1 0-1,1-1 0,0 1 1,0-1-1,0 1 1,-1-1-1,1 0 0,0 1 1,0-1-1,0 0 1,0 0-1,0 1 0,0-1 1,-1 0-1,1 0 1,0 0-1,0 0 1,0 0-1,0 0 0,0 0 1,0-1-1,0 1 1,0 0-1,0 0 0,-1-1 1,1 1-1,1-1 1,3-1 18,1 0 0,-1-1 0,0 1 0,0-1 0,-1 0 1,9-7-1,0-3-695,0-1 1,-1 0-1,0-1 1,-1 0-1,-1-1 1,-1 0-1,0 0 1,-1-1-1,-1 0 1,0-1 0,-1 0-1,6-36 1,-5 10-1760,3-81 0,-9 13 2754,-1 103-82,-3-15 1429,3 24-1614,0 0 0,0 0 0,0-1 0,-1 1 0,1 0 0,0 0 0,0 0 0,0 0 1,-1 0-1,1 0 0,0 0 0,0 0 0,0 0 0,-1 0 0,1 0 0,0 0 0,0 0 0,0 0 0,0 0 1,-1 0-1,1 0 0,0 0 0,0 0 0,0 0 0,-1 0 0,1 0 0,0 0 0,0 0 0,0 0 0,-1 0 1,1 1-1,0-1 0,0 0 0,0 0 0,0 0 0,0 0 0,-1 0 0,1 1 0,0-1 0,0 0 0,0 0 1,0 0-1,0 0 0,0 1 0,0-1 0,0 0 0,0 0 0,0 1 0,-14 39 2050,11-17-1803,1 0-1,1 1 0,2 0 0,0-1 0,1 1 1,1-1-1,2 0 0,10 34 0,-1-18-188,2 0 0,2-2 0,44 70-1,-103-155 429,-2 2 0,-2 2 0,-62-46 0,134 86-141,0-1-1,35-11 1,-52 13-973,35-13-1694,-44 16 1875,0-1 1,1 0-1,-1 1 0,0-1 1,0 0-1,0 0 0,0 0 1,0 0-1,0 0 0,0 0 1,0 0-1,0 0 1,0 0-1,0-1 0,0-1 1,-3 0-3979,-13 1-1638</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7:47.775"/>
    </inkml:context>
    <inkml:brush xml:id="br0">
      <inkml:brushProperty name="width" value="0.025" units="cm"/>
      <inkml:brushProperty name="height" value="0.025" units="cm"/>
    </inkml:brush>
  </inkml:definitions>
  <inkml:trace contextRef="#ctx0" brushRef="#br0">48 28 10122,'-21'-3'3427,"4"1"64,9 2-1185,7 0-928,13 0-1314,10 0 32,14 0-32,5-1-577,8-8-2882,0-3-4484</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7:48.117"/>
    </inkml:context>
    <inkml:brush xml:id="br0">
      <inkml:brushProperty name="width" value="0.025" units="cm"/>
      <inkml:brushProperty name="height" value="0.025" units="cm"/>
    </inkml:brush>
  </inkml:definitions>
  <inkml:trace contextRef="#ctx0" brushRef="#br0">168 0 11403,'0'0'6539,"-12"12"-2695,-7 8-2744,-8 5 705,2 2-1,1 1 0,-32 46 0,56-74-1809,0 1-1,-1-1 1,1 1-1,-1-1 1,1 0-1,0 1 1,-1-1-1,1 1 1,0-1-1,0 1 1,0-1-1,-1 1 1,1-1 0,0 1-1,0 0 1,0-1-1,0 1 1,0-1-1,0 1 1,0-1-1,0 1 1,0-1-1,0 1 1,0-1-1,0 1 1,0 0-1,0-1 1,1 1-1,-1-1 1,0 1-1,0-1 1,1 1 0,-1-1-1,1 1 1,20-2-566,33-23-1381,-50 22 1586,-2 1 283,7-4-326,-1 1 0,1-1 0,0 1 0,1 1 0,-1 0 0,1 0 0,-1 1 0,1 0 0,0 1 0,0 0 0,15 0 0,-24 1 426,0 1 0,0-1 0,0 0 0,0 1 0,0-1 0,-1 1 0,1-1 0,0 1 0,0-1 0,0 1 0,0-1 0,-1 1 0,1 0 0,0 0 0,-1-1 0,1 1 0,0 0 0,-1 0 0,1 0 0,-1 0 1,1-1-1,-1 1 0,0 0 0,1 2 0,2 32 1561,-4-27-1137,-1 1 0,1 0 0,-1-1-1,-1 1 1,-4 12 0,-2-5 117,-1-1 0,-20 27 1,26-38-716,1 0 0,-1 0 0,0 0 0,0 0 0,0 0 0,0-1 0,-1 0 0,1 0 0,-1 0 0,0-1 0,0 1 0,0-1 0,-9 3 0,1-5-5309</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7:48.741"/>
    </inkml:context>
    <inkml:brush xml:id="br0">
      <inkml:brushProperty name="width" value="0.025" units="cm"/>
      <inkml:brushProperty name="height" value="0.025" units="cm"/>
    </inkml:brush>
  </inkml:definitions>
  <inkml:trace contextRef="#ctx0" brushRef="#br0">2 316 13325,'-1'-8'3064,"1"3"-2796,0-1 1,0 1-1,0 0 0,1 0 1,0-1-1,0 1 0,0 0 1,1 0-1,-1 0 1,1 0-1,0 0 0,1 0 1,-1 1-1,1-1 0,0 1 1,0 0-1,1 0 1,-1 0-1,1 0 0,0 0 1,6-5-1,8-4 456,-1 0 0,2 1 0,39-20 0,-47 27-559,1 0 1,0 1 0,0 1 0,0-1 0,0 2 0,0 0 0,0 0-1,20 1 1,-30 1-143,0 1-1,0-1 1,0 1-1,0-1 1,-1 1-1,1 0 1,0 0 0,0 0-1,-1 0 1,1 0-1,0 1 1,-1-1-1,1 0 1,-1 1-1,0-1 1,1 1-1,-1-1 1,0 1-1,0 0 1,0-1 0,0 1-1,0 0 1,-1 0-1,1 0 1,0 0-1,-1 0 1,0-1-1,1 1 1,-1 0-1,0 0 1,0 4-1,1 10 319,0 1-1,-3 31 0,0-30-181,-6 38-23,3-16 19,11-45-53,9-26 28,52-153-226,-57 229-363,-8-26 464,0-4-11,-1 1 0,2-1 0,0 0 0,8 22 0,-10-35 10,0 0 0,-1 0 0,1 0-1,0 0 1,0 0 0,1 0 0,-1 0 0,0 0 0,0 0 0,1-1 0,-1 1 0,1 0 0,0-1 0,-1 1 0,1-1 0,0 0-1,0 0 1,0 0 0,0 0 0,0 0 0,0 0 0,0 0 0,0 0 0,0-1 0,1 1 0,-1-1 0,0 0 0,0 0 0,1 0 0,-1 0-1,0 0 1,0 0 0,0 0 0,1-1 0,-1 1 0,0-1 0,0 1 0,3-3 0,3 0 57,-1-2 1,1 1-1,-1-1 1,0 0-1,-1-1 1,1 1-1,-1-1 1,0-1-1,0 1 1,-1-1-1,0 0 1,6-12-1,-4 8 97,-1 0 1,-1 0-1,0-1 0,0 0 1,-1 0-1,-1 0 0,4-25 1,-6 30-50,-1 0 1,0 0 0,0 0-1,-1 0 1,1 0 0,-2 0-1,1 0 1,-1 1 0,-5-14-1,6 18-91,0 0 1,0 0-1,-1-1 0,1 1 1,-1 0-1,0 0 0,1 1 0,-1-1 1,0 0-1,0 0 0,0 1 0,0-1 1,-1 1-1,1 0 0,0 0 0,-1 0 1,1 0-1,-1 0 0,1 0 0,-1 1 1,1-1-1,-1 1 0,1-1 0,-1 1 1,1 0-1,-1 0 0,0 0 0,1 1 1,-4 0-1,4-1-24,0 1 1,1 0 0,-1-1-1,0 1 1,1 0-1,-1 0 1,1 0-1,-1 0 1,1 0-1,-1 0 1,1 1-1,0-1 1,0 0-1,0 1 1,0-1-1,0 1 1,0-1-1,0 1 1,0-1-1,0 1 1,1 0-1,-1-1 1,0 1-1,1 0 1,-1 2-1,-4 47-65,5-50 70,0-1-1,0 1 1,0-1-1,0 1 1,1-1-1,-1 1 1,0-1-1,0 1 0,0-1 1,0 1-1,1-1 1,-1 1-1,0-1 1,1 1-1,-1-1 1,0 1-1,1-1 0,-1 0 1,0 1-1,1-1 1,-1 0-1,1 1 1,-1-1-1,0 0 1,1 0-1,-1 1 0,1-1 1,-1 0-1,1 0 1,-1 0-1,2 1 1,23-2-209,21-13-3743,-31 5-746,-5 2-2020,-2 1-4860</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7:49.082"/>
    </inkml:context>
    <inkml:brush xml:id="br0">
      <inkml:brushProperty name="width" value="0.025" units="cm"/>
      <inkml:brushProperty name="height" value="0.025" units="cm"/>
    </inkml:brush>
  </inkml:definitions>
  <inkml:trace contextRef="#ctx0" brushRef="#br0">0 1 12332,'0'0'16623,"13"80"-16366,-8-40-225,3 3 32,-2-7-897,4-6-2050,0-10-1345,-1-13-576,0-7-1378</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7:49.440"/>
    </inkml:context>
    <inkml:brush xml:id="br0">
      <inkml:brushProperty name="width" value="0.025" units="cm"/>
      <inkml:brushProperty name="height" value="0.025" units="cm"/>
    </inkml:brush>
  </inkml:definitions>
  <inkml:trace contextRef="#ctx0" brushRef="#br0">0 0 17008,'0'0'1820,"4"12"-143,37 142 3133,6 23-2652,-38-150-2602,1 0 1,2-1 0,0 0-1,20 30 1,-32-56 328,0 1 1,0-1-1,1 1 1,-1-1-1,0 1 1,1-1-1,-1 1 0,0-1 1,1 1-1,-1-1 1,0 1-1,1-1 1,-1 0-1,1 1 0,-1-1 1,1 0-1,-1 1 1,1-1-1,-1 0 1,1 1-1,-1-1 1,1 0-1,-1 0 0,1 0 1,0 0-1,-1 0 1,1 0-1,-1 0 1,1 0-1,0 0 1,7-15-1912,-2-33-368,-6 44 1968,2-176-9392,-2 107 4891</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7:49.784"/>
    </inkml:context>
    <inkml:brush xml:id="br0">
      <inkml:brushProperty name="width" value="0.025" units="cm"/>
      <inkml:brushProperty name="height" value="0.025" units="cm"/>
    </inkml:brush>
  </inkml:definitions>
  <inkml:trace contextRef="#ctx0" brushRef="#br0">1 60 1473,'1'-12'4885,"0"-7"-4430,1-10 7717,0 62-2492,-3-13-4919,10 203 3243,-6-198-3924,0 0 1,2-1-1,1 1 1,1-1-1,1-1 0,21 43 1,-28-63-87,0-1 0,0 1 0,1 0 0,0 0 1,-1-1-1,1 1 0,0-1 0,0 0 0,0 0 0,0 1 1,1-1-1,-1-1 0,1 1 0,-1 0 0,1 0 1,-1-1-1,1 0 0,0 1 0,0-1 0,0 0 0,0-1 1,0 1-1,0 0 0,0-1 0,0 1 0,0-1 1,0 0-1,4-1 0,-3 0-72,-1 0 0,1-1 0,-1 1 1,0-1-1,0 0 0,1 0 0,-1 0 0,0-1 0,-1 1 0,1-1 1,0 0-1,-1 1 0,0-1 0,1 0 0,-1 0 0,0-1 1,0 1-1,-1 0 0,1-1 0,-1 1 0,0-1 0,2-4 0,2-19-490,-1-1 1,-1 1-1,-1-1 0,-1 1 0,-4-33 0,2-3 1189,-2 112 2494,1-13-2262,3 50-1,0-77-814,0-1 0,0 1 0,1-1 0,-1 0-1,2 1 1,-1-1 0,1 0 0,1-1 0,-1 1-1,1 0 1,9 11 0,-12-17 29,0 0 1,1 0-1,0 0 0,-1 0 1,1 0-1,0-1 0,0 1 1,0 0-1,0-1 0,0 0 1,0 1-1,0-1 0,0 0 1,1 0-1,-1 0 0,0 0 1,1-1-1,-1 1 0,1-1 1,-1 1-1,1-1 0,-1 0 1,1 0-1,-1 0 0,1 0 1,-1 0-1,1-1 0,-1 1 1,1-1-1,-1 0 0,0 1 1,4-3-1,-3 1-107,-1 0-1,1 1 1,-1-1-1,0 0 1,0-1-1,0 1 1,0 0-1,0-1 1,0 1 0,-1-1-1,3-3 1,-3 2-488,1 0-1,0 0 1,-1-1 0,0 1 0,0-1 0,0 1 0,-1 0 0,1-7 0,-3-18-6348,-4-2-5813</inkml:trace>
  <inkml:trace contextRef="#ctx0" brushRef="#br0" timeOffset="1">126 83 14734,'0'0'10986,"50"3"-10954,-15-3-1953,-1 1-3364,-2-1-4581</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7:50.159"/>
    </inkml:context>
    <inkml:brush xml:id="br0">
      <inkml:brushProperty name="width" value="0.025" units="cm"/>
      <inkml:brushProperty name="height" value="0.025" units="cm"/>
    </inkml:brush>
  </inkml:definitions>
  <inkml:trace contextRef="#ctx0" brushRef="#br0">87 1 14862,'-3'9'2621,"-1"4"-1668,0-1-1,0 1 0,-1 16 0,4-25-857,1 1 0,0-1 0,-1 0-1,1 0 1,1 0 0,-1 0 0,1 0-1,-1 0 1,1 0 0,0 0 0,1 0-1,-1-1 1,1 1 0,-1 0 0,1-1-1,0 1 1,5 5 0,44 37-1802,-43-41 1546,0 1-1,-1 0 0,1 0 0,-1 1 0,-1-1 0,0 2 1,0-1-1,0 1 0,-1 0 0,0 0 0,0 0 1,-1 1-1,3 9 0,1 13 1306,-2 0 0,-2 0 0,-1 0 0,-1 1 0,-1 0 0,-5 40 0,4-70-1069,-1 0 1,1 0-1,0 0 0,0 0 1,-1 0-1,1 1 1,-1-1-1,0 0 1,0 0-1,0 0 1,0-1-1,0 1 1,0 0-1,0 0 1,0 0-1,-1-1 1,1 1-1,-1-1 1,1 1-1,-1-1 1,0 0-1,1 1 0,-1-1 1,0 0-1,0 0 1,0 0-1,0 0 1,0-1-1,0 1 1,0 0-1,0-1 1,0 0-1,0 1 1,0-1-1,-3 0 1,1 0-19,-1-1 1,1 1-1,0-1 1,-1 0-1,1 0 1,0 0-1,0-1 0,0 0 1,0 0-1,0 0 1,0 0-1,0 0 1,1-1-1,-1 1 1,1-1-1,-5-5 1,-6-9-86,1-1 0,1 0 1,0-1-1,1 0 1,1-1-1,1 0 0,1-1 1,1 0-1,0 0 0,2 0 1,0-1-1,2 0 0,0 0 1,2 0-1,0 0 1,5-44-1,-3 59-54,1 0 0,1 1-1,-1-1 1,1 1 0,0 0 0,0 0-1,1 0 1,0 0 0,0 0 0,0 1 0,0 0-1,7-5 1,-6 4-1075,1 0-1,-1-1 1,0 0-1,0 1 1,-1-2-1,6-11 1,-6 1-5949,-3 0-5466</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7:50.506"/>
    </inkml:context>
    <inkml:brush xml:id="br0">
      <inkml:brushProperty name="width" value="0.025" units="cm"/>
      <inkml:brushProperty name="height" value="0.025" units="cm"/>
    </inkml:brush>
  </inkml:definitions>
  <inkml:trace contextRef="#ctx0" brushRef="#br0">0 64 17649,'0'0'5637,"87"-48"-5477,-45 39-1089,-4 3-6181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2.870"/>
    </inkml:context>
    <inkml:brush xml:id="br0">
      <inkml:brushProperty name="width" value="0.025" units="cm"/>
      <inkml:brushProperty name="height" value="0.025" units="cm"/>
    </inkml:brush>
  </inkml:definitions>
  <inkml:trace contextRef="#ctx0" brushRef="#br0">83 0 17136,'0'0'865,"-19"52"672,1-17-31,0 5-898,4 2 193,2-2-224,11-2-449,1-5-96,0-7-32,9-8-513,4-9-1633,-2-8-1665,-4-1-4645</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0.771"/>
    </inkml:context>
    <inkml:brush xml:id="br0">
      <inkml:brushProperty name="width" value="0.025" units="cm"/>
      <inkml:brushProperty name="height" value="0.025" units="cm"/>
    </inkml:brush>
  </inkml:definitions>
  <inkml:trace contextRef="#ctx0" brushRef="#br0">1 397 7207,'4'-10'6726,"14"-35"-2466,-17 43-4031,-1 1 0,1 0 0,-1 0 0,1-1-1,-1 1 1,1 0 0,0 0 0,0 0 0,-1 0 0,1 0-1,0 0 1,0 0 0,0 0 0,0 0 0,0 0 0,0 1-1,1-1 1,-1 0 0,1 0 0,-1 1-129,0 0-1,-1 0 1,1 1 0,0-1 0,-1 0 0,1 0-1,0 1 1,-1-1 0,1 0 0,-1 1 0,1-1-1,0 1 1,-1-1 0,1 1 0,-1-1-1,1 1 1,-1-1 0,0 1 0,1-1 0,-1 1-1,0-1 1,1 1 0,-1 0 0,1 0-1,12 45 2098,-5 36-1154,-3 0 1,-4 0 0,-13 117-1,68-364 89,-25 38-1132,-27 110 0,-1 1 0,-1-1 0,0 0 0,-1-26 0,0 51 0,1 0 0,0 0 0,0 0 0,1-1 0,0 1 0,0-1 0,1 0 0,0 0 0,0 0 0,0 0 0,1-1 0,0 0 0,1 0 0,10 10 0,-12-13 0,1 0 0,-1 0 0,1-1 0,-1 0 0,1 1 0,0-1 0,-1-1 0,1 1 0,0-1 0,0 0 0,0 0 0,1 0 0,-1-1 0,0 0 0,0 0 0,0 0 0,0-1 0,0 1 0,0-1 0,0 0 0,0-1 0,0 1 0,0-1 0,8-4 0,-5 1 0,0 1 0,-1-1 0,0 0 0,0-1 0,0 0 0,0 0 0,-1-1 0,0 1 0,-1-1 0,1-1 0,-1 1 0,0-1 0,4-9 0,-4 5 0,0-1 0,0 1 0,-1-1 0,-1 0 0,0 0 0,-1 0 0,0 0 0,-1-18 0,-1 31 0,0 0 0,1-1 0,-1 1 0,0 0 0,0-1 0,0 1 0,0 0 0,0-1 0,0 1 0,0 0 0,0-1 0,0 1 0,0 0 0,0-1 0,0 1 0,0 0 0,-1 0 0,1-1 0,0 1 0,0 0 0,0-1 0,0 1 0,0 0 0,-1 0 0,1-1 0,0 1 0,0 0 0,-1 0 0,1-1 0,0 1 0,0 0 0,-1 0 0,1 0 0,0-1 0,-1 1 0,1 0 0,0 0 0,0 0 0,-1 0 0,1 0 0,-1 0 0,-13 9 0,-10 24 0,10-3 0,-19 60 0,30-78 0,0 0 0,0 0 0,1-1 0,1 1 0,0 0 0,0 1 0,1-1 0,3 21 0,-2-31 0,0 0 0,0 0 0,0-1 0,0 1 0,0 0 0,0 0 0,0-1 0,0 1 0,1-1 0,-1 1 0,0-1 0,1 1 0,0-1 0,-1 0 0,1 0 0,0 0 0,-1 0 0,1 0 0,0 0 0,0 0 0,0-1 0,0 1 0,0-1 0,0 1 0,0-1 0,0 0 0,0 0 0,0 0 0,0 0 0,0 0 0,3-1 0,5 1 0,0-1 0,0-1 0,0 0 0,-1 0 0,14-5 0,1-4 0,-1-1 0,0 0 0,-1-2 0,0-1 0,-2 0 0,1-2 0,-2 0 0,0-2 0,-1 0 0,-1 0 0,17-27 0,-14 17 0,-1 0 0,-2-1 0,-1-2 0,-1 1 0,-2-1 0,-1-1 0,13-64 0,-24 94 0,5-55 0,-6 57 0,0 1 0,1-1 0,-1 0 0,0 0 0,0 0 0,0 0 0,0 0 0,0 1 0,0-1 0,0 0 0,0 0 0,-1 0 0,1 0 0,0 1 0,0-1 0,-1 0 0,1 0 0,0 1 0,-1-1 0,1 0 0,-1 0 0,1 1 0,-1-1 0,1 0 0,-1 1 0,0-1 0,1 1 0,-1-1 0,0 1 0,1-1 0,-1 1 0,0-1 0,0 1 0,1 0 0,-1-1 0,0 1 0,0 0 0,0 0 0,1 0 0,-1 0 0,0-1 0,0 1 0,0 0 0,0 0 0,0 1 0,1-1 0,-1 0 0,0 0 0,0 0 0,0 0 0,0 1 0,1-1 0,-1 0 0,0 1 0,0-1 0,0 1 0,-5 3 0,0 1 0,0-1 0,0 1 0,1 0 0,0 1 0,0-1 0,1 1 0,-1 0 0,1 0 0,-4 8 0,-34 71 0,38-76 0,-5 11-78,0 2 0,2-1 0,0 1 0,2-1 0,0 2 0,2-1 0,0 0 0,1 1 1,3 40-1,0-54-51,0 0 1,1 0-1,0 0 1,0 0-1,1-1 0,0 1 1,0-1-1,1 1 1,0-1-1,1-1 1,0 1-1,0 0 1,0-1-1,1 0 1,0-1-1,1 1 1,-1-1-1,1 0 1,1-1-1,-1 0 1,1 0-1,-1 0 1,1-1-1,1 0 1,-1-1-1,16 5 1,3-3-8558,-1-4-8808</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8:05.759"/>
    </inkml:context>
    <inkml:brush xml:id="br0">
      <inkml:brushProperty name="width" value="0.025" units="cm"/>
      <inkml:brushProperty name="height" value="0.025" units="cm"/>
    </inkml:brush>
  </inkml:definitions>
  <inkml:trace contextRef="#ctx0" brushRef="#br0">163 178 12876,'-14'0'1490,"-5"1"-826,-18 2 2626,-49-4 0,86 1-3235,0 0 1,0 0 0,-1 0 0,1 0-1,0 0 1,-1 0 0,1 0-1,0 0 1,0 0 0,-1 0-1,1 0 1,0 0 0,0-1-1,-1 1 1,1 0 0,0 0 0,0 0-1,-1 0 1,1 0 0,0-1-1,0 1 1,0 0 0,-1 0-1,1-1 1,0 1 0,0 0-1,0 0 1,0-1 0,0 1 0,-1 0-1,1 0 1,0-1 0,0 1-1,0 0 1,0 0 0,0-1-1,0 1 1,0 0 0,0-1-1,0 1 1,0 0 0,0 0 0,0-1-1,0 1 1,0 0 0,0 0-1,1-1 1,-1 1 0,0 0-1,0-1 1,0 1 0,0 0-1,0 0 1,1 0 0,-1-1 0,0 1-1,0 0 1,0 0 0,1 0-1,-1-1 1,0 1 0,0 0-1,0 0 1,1 0 0,-1 0-1,1-1 1,17-13 564,3 3-413,1 2 1,0 1-1,1 0 1,0 2 0,35-6-1,122-7 350,-157 17-512,714-11 641,-228 11-449,-490 1-227,33 1 27,0-2 1,0-3 0,0-2-1,79-21 1,-131 28-27,1 0 1,0 0-1,-1 0 1,1 0 0,0 0-1,-1 0 1,1-1-1,-1 1 1,1 0-1,0 0 1,-1 0 0,1-1-1,-1 1 1,1 0-1,-1 0 1,1-1-1,-1 1 1,1-1-1,-1 1 1,1 0 0,-1-1-1,1 1 1,-1-1-1,0 1 1,1-1-1,-1 1 1,0-1 0,1 1-1,-1-1 1,0 0-1,0 0 1,-19-5 449,-37 3-102,-162 13-330,-218 38-1,262-25 1,-7 0-84,-37 7-294,-223 0 0,432-30 222,-40-4-533,48 4 519,-1 0 0,0-1 0,0 1 0,0-1 1,1 1-1,-1-1 0,0 0 0,1 0 1,-1 0-1,1 0 0,-1 0 0,1 0 0,-1 0 1,1-1-1,0 1 0,-1 0 0,1-1 1,0 1-1,0-1 0,0 1 0,0-1 0,0-2 1,0 3-72,1 0-1,0 0 1,0-1 0,0 1 0,0 0-1,0 0 1,1-1 0,-1 1 0,0 0-1,0 0 1,1 0 0,-1-1 0,1 1 0,-1 0-1,1 0 1,0 0 0,-1 0 0,1 0-1,0 0 1,0 0 0,-1 0 0,1 0 0,0 0-1,0 0 1,0 1 0,0-1 0,0 0-1,0 1 1,1-1 0,0 0 0,43-19-4850,-36 17 3698,50-19-5773</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8:26.931"/>
    </inkml:context>
    <inkml:brush xml:id="br0">
      <inkml:brushProperty name="width" value="0.025" units="cm"/>
      <inkml:brushProperty name="height" value="0.025" units="cm"/>
    </inkml:brush>
  </inkml:definitions>
  <inkml:trace contextRef="#ctx0" brushRef="#br0">1 95 9225,'0'0'4425,"9"-7"-3709,85-61 2076,-93 67-2767,-1 1 0,0 0 1,1 0-1,-1 0 0,1 0 1,-1-1-1,0 1 1,1 0-1,-1 0 0,0-1 1,1 1-1,-1 0 1,0-1-1,1 1 0,-1 0 1,0-1-1,0 1 1,1 0-1,-1-1 0,0 1 1,0-1-1,0 1 0,0-1 1,0 1-1,0 0 1,1-1-1,-1 1 0,0-1 1,0 1-1,0-1 1,0 1-1,0 0 0,-1-1 1,1 1-1,0-1 0,0 1 1,0-1-1,0 1 1,0 0-1,-1-1 0,1 1 1,0 0-1,0-1 1,0 1-1,-1-1 0,1 1 1,0 0-1,-1 0 0,1-1 1,-1 1-1,1-1-145,0 1 0,-1 0-1,1 0 1,-1 0 0,1 0-1,0 0 1,-1 0-1,1 0 1,-1 0 0,1 0-1,0 0 1,-1 0 0,1 0-1,0 0 1,-1 0 0,1 0-1,-1 0 1,1 1 0,0-1-1,-1 0 1,1 0 0,0 0-1,-1 1 1,1-1 0,0 0-1,0 0 1,-1 1 0,1-1-1,0 0 1,0 0 0,-1 1-1,1-1 1,0 0 0,0 1-1,0-1 1,-1 0 0,1 1-1,0-1 1,0 1 0,0-1-1,0 0 1,0 1-1,0-1 1,0 0 0,0 1-1,0 0 1,-17-1-2357,0 0-2141</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8:28.193"/>
    </inkml:context>
    <inkml:brush xml:id="br0">
      <inkml:brushProperty name="width" value="0.025" units="cm"/>
      <inkml:brushProperty name="height" value="0.025" units="cm"/>
    </inkml:brush>
  </inkml:definitions>
  <inkml:trace contextRef="#ctx0" brushRef="#br0">8 212 5189,'0'0'14184,"-3"-3"-13842,3 3-340,-1-1 1,1 1-1,0 0 1,-1 0-1,1-1 1,0 1-1,0 0 1,-1-1-1,1 1 1,0 0 0,0-1-1,0 1 1,-1 0-1,1-1 1,0 1-1,0 0 1,0-1-1,0 1 1,0-1-1,0 1 1,0 0-1,0-1 1,0 1-1,0-1 1,0 1 0,0 0-1,0-1 1,0 1-1,0-1 1,0 1-1,0 0 1,1-1-1,-1 1 1,0 0-1,0-1 1,0 1-1,1 0 1,-1-1 0,0 1-1,0 0 1,1-1-1,-1 1 1,0 0-1,1 0 1,-1-1-1,0 1 1,1 0-1,-1 0 1,0 0-1,1 0 1,-1-1-1,1 1 1,-1 0 0,0 0-1,1 0 1,-1 0-1,1 0 1,44-8 225,-18 6-151,48 4-1,70 9 11,154-10-1,-182-2-67,282-12 623,42 1 142,-57 16-608,314-5 5,-529-6 173,904-19 1454,-280 5-1661,-314 5-96,499-34 217,277-3-258,-280 75 6,71 58-2,-656-48-12,654 21 35,-376-90 628,-460 19-284,37-10-359,21-1 522,-323 43-1041,-1 1-6037,44-14-192</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8:34.212"/>
    </inkml:context>
    <inkml:brush xml:id="br0">
      <inkml:brushProperty name="width" value="0.025" units="cm"/>
      <inkml:brushProperty name="height" value="0.025" units="cm"/>
    </inkml:brush>
  </inkml:definitions>
  <inkml:trace contextRef="#ctx0" brushRef="#br0">1 175 8456,'0'0'4052,"9"-6"-3684,0 0-221,1 1 0,0 0 0,1 1-1,-1 0 1,1 1 0,0 0 0,-1 0 0,1 1-1,16-1 1,583-32 2304,628 49-551,-347-1-661,0 1-33,-726-14-1198,1031 16 176,434-34 14,-455-3 267,-312 11 16,-4-38-82,-662 25 22,151-10 888,-312 33-1964,15 2-6247,-39-1 5752,22-1-3377</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8:39.710"/>
    </inkml:context>
    <inkml:brush xml:id="br0">
      <inkml:brushProperty name="width" value="0.025" units="cm"/>
      <inkml:brushProperty name="height" value="0.025" units="cm"/>
    </inkml:brush>
  </inkml:definitions>
  <inkml:trace contextRef="#ctx0" brushRef="#br0">6826 672 6374,'-14'-3'2071,"-505"-143"-25,27 4-942,-1023-106 1554,716 188-2051,301 27-813,-329-6 293,1 76 381,683-22-434,-76 7 48,-307 70 0,485-81-44,0 1 1,1 1 0,1 3 0,0 1-1,-39 24 1,65-33-27,1 0-1,0 1 1,1 0 0,-1 1-1,2 0 1,0 1 0,0 0-1,1 0 1,0 1 0,1 0-1,0 1 1,1 0-1,1 0 1,0 0 0,0 1-1,2 0 1,0 0 0,-3 17-1,5-15-11,0 0 1,1 0-1,1 0 0,0 0 0,1 0 0,1 1 0,1-2 0,0 1 0,1 0 0,1-1 0,0 1 0,1-1 1,11 20-1,-4-15-1,0-1 0,0 0 0,2-1 1,0-1-1,2 0 0,0-1 0,0-1 1,37 24-1,-4-8 107,2-3 0,1-1 0,1-3 0,2-3 0,95 25 0,300 40 782,-434-84-869,1254 155 776,452-63-688,-1111-86 369,430 2 30,-950-10-498,-1-4 0,1-5 0,129-28 0,-186 30 44,-1-3 0,-1 0-1,0-3 1,0 0 0,-2-2 0,0-2-1,0-1 1,-2-1 0,0-1 0,-1-2-1,-1 0 1,25-29 0,-38 34 64,0-1 0,-1 0 0,-1-1 1,-1 0-1,-1-1 0,0-1 0,-2 1 0,0-1 1,-1-1-1,-1 1 0,-2-1 0,0 0 0,-1 0 0,-1 0 1,-1-1-1,-1 1 0,-1 0 0,-5-32 0,2 31 2,-2-1 0,-1 0-1,0 1 1,-2 0-1,0 1 1,-2 0 0,-1 1-1,0 0 1,-1 0-1,-2 2 1,0-1 0,-1 2-1,0 0 1,-2 1-1,0 1 1,-35-24 0,5 12-1244,-1 2 0,-1 3 1,-95-31-1,-4-1-4071,36 3-6799</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8:49.525"/>
    </inkml:context>
    <inkml:brush xml:id="br0">
      <inkml:brushProperty name="width" value="0.025" units="cm"/>
      <inkml:brushProperty name="height" value="0.025" units="cm"/>
    </inkml:brush>
  </inkml:definitions>
  <inkml:trace contextRef="#ctx0" brushRef="#br0">7 29 1441,'0'0'9764,"-2"-5"-9524,2 5-222,0-1-1,-1 1 1,1-1-1,-1 1 0,1-1 1,0 1-1,-1-1 1,1 1-1,0-1 0,0 1 1,0-1-1,-1 1 1,1-1-1,0 0 0,0 1 1,0-1-1,0 1 0,0-1 1,0 0-1,0 1 1,0-1-1,0 1 0,0-1 1,0 1-1,0-1 1,1 0-1,-1 1 0,0-1 1,0 1-1,1-1 1,-1 1-1,0-1 0,1 1 1,-1-1-1,0 1 0,1-1 1,-1 1-1,1 0 1,-1-1-1,0 1 0,1 0 1,-1-1-1,1 1 1,-1 0-1,1-1 0,0 1 1,-1 0-1,2 0 1,1 0 61,0 0 0,0 1 0,0-1 0,0 1 0,-1 0 0,1 0 0,0 0 0,0 1 0,0-1 0,-1 1 0,1-1 0,2 3 0,16 9 111,1-1 0,1-1 0,0-1 0,0-1 0,1 0 0,0-2 0,0-1 0,43 4 0,16-3 92,106-4-1,-110-4-243,383 22 1852,-43-13-1455,-96-7-75,122 36-277,166 5-11,773-32 510,-98-43-449,-300 20 644,-229 8-635,201-4 96,-647 8-87,264 9 286,-232-2-420,455-28 79,-739 18-97,976-39 29,-1026 44-125,1-1 0,-1 2-1,0-1 1,1 1 0,-1 1 0,0 0 0,0 0 0,0 1 0,8 4-1,-15-7-339,0 0-1,0 0 0,0 0 0,1-1 1,-1 1-1,0-1 0,0 1 0,1-1 1,-1 0-1,0 0 0,0 0 0,1 0 1,3-1-1,18-5-7388</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8:58.287"/>
    </inkml:context>
    <inkml:brush xml:id="br0">
      <inkml:brushProperty name="width" value="0.025" units="cm"/>
      <inkml:brushProperty name="height" value="0.025" units="cm"/>
    </inkml:brush>
  </inkml:definitions>
  <inkml:trace contextRef="#ctx0" brushRef="#br0">1 0 7783,'0'0'4287,"8"0"-3860,129 2-337,216 32 1,-51-1 22,168-13 1264,12 2-379,431 8-734,-539-23-47,380 25-70,-147-5 405,568 79 244,-935-80-783,1-11 1,260-16 0,475-102 1370,-969 103-1363,-1-1 1,1-1-1,0 1 0,-1-1 1,0 0-1,1-1 0,-1 1 1,0-1-1,0 0 0,-1-1 1,1 0-1,-1 0 1,6-5-1,28-5-3833,-26 5-31</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9:17.665"/>
    </inkml:context>
    <inkml:brush xml:id="br0">
      <inkml:brushProperty name="width" value="0.025" units="cm"/>
      <inkml:brushProperty name="height" value="0.025" units="cm"/>
    </inkml:brush>
  </inkml:definitions>
  <inkml:trace contextRef="#ctx0" brushRef="#br0">311 70 3427,'0'0'224,"-63"-24"-192,39 19 1,-2 2-33,0 1 128,1 0 384,0-1 1,3 0-161,3-2 128,1 0-255,1 3-129,3-1-64,2-1-64,3 3-353,3-2-127,3 2-513,2-2-1922</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9:19.554"/>
    </inkml:context>
    <inkml:brush xml:id="br0">
      <inkml:brushProperty name="width" value="0.025" units="cm"/>
      <inkml:brushProperty name="height" value="0.025" units="cm"/>
    </inkml:brush>
  </inkml:definitions>
  <inkml:trace contextRef="#ctx0" brushRef="#br0">0 1 1730,'0'0'4879,"4"0"-4164,29 0-255,-1 2 0,-1 2 0,1 1 0,50 13 0,32 6 6,219 37 194,-32-5-552,258-13 176,-288-30-274,-27 3 30,704 55 838,198-27-698,-392-28 56,1258 14 793,-1687-30-931,629 11 57,-186-42-65,934-158 1496,-880 167-1208,-642 24-345,400 23 186,-37 0-22,-342-23-168,289 11 81,1-8 55,1-36 103,-452 28-252,733-36 593,-426 26-588,586 6-21,-433 35 9,33 0-13,741-54 63,-1152 20-59,87-2-22,-209 8-119,0 0 0,0 1 0,0-1-1,0 0 1,0 1 0,0-1 0,-1 0 0,1 1-1,0-1 1,0 0 0,0 0 0,0 1 0,0-1-1,-1 0 1,1 1 0,0-1 0,0 0 0,0 0-1,-1 1 1,1-1 0,0 0 0,0 0 0,-1 0-1,1 1 1,0-1 0,-1 0 0,1 0 0,0 0-1,0 0 1,-1 0 0,1 0 0,0 0 0,-1 0-1,1 1 1,0-1 0,-1 0 0,1 0 0,0 0-1,-1-1 1,-5-2-5336</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9:25.003"/>
    </inkml:context>
    <inkml:brush xml:id="br0">
      <inkml:brushProperty name="width" value="0.025" units="cm"/>
      <inkml:brushProperty name="height" value="0.025" units="cm"/>
    </inkml:brush>
  </inkml:definitions>
  <inkml:trace contextRef="#ctx0" brushRef="#br0">1 406 6758,'10'-6'476,"21"-10"-207,0 1 0,1 2 0,1 1 1,0 1-1,1 2 0,0 1 1,65-5-1,267 1-244,-284 13 150,691 14 1581,418 12 182,22 28-1518,-539-30-2,-329-14-271,650-66 0,473-194 1299,-1438 243-1439,33-7 31,1-2 1,103-40 0,-146 41 82,-21 14-131,0 0 1,0 0-1,-1 1 1,1-2-1,0 1 1,-1 0-1,1 0 1,0 0 0,0 0-1,-1 0 1,1 0-1,0 0 1,0 0-1,-1 0 1,1 0 0,0 0-1,0-1 1,-1 1-1,1 0 1,0 0-1,0 0 1,0-1 0,-1 1-1,1 0 1,0 0-1,0 0 1,0-1-1,0 1 1,0 0 0,-1 0-1,1-1 1,0 1-1,0 0 1,0 0-1,0-1 1,0 1 0,0 0-1,0-1 1,0 1-1,0 0 1,0 0-1,0-1 1,0 1-1,0 0 1,0 0 0,0-1-1,0 1 1,0 0-1,1 0 1,-1-1-1,0 1 1,0 0 0,0 0-1,0-1 1,0 1-1,1 0 1,-1 0-1,0 0 1,0-1 0,0 1-1,1 0 1,-23-2-3077,-2-2-3357</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2.604"/>
    </inkml:context>
    <inkml:brush xml:id="br0">
      <inkml:brushProperty name="width" value="0.025" units="cm"/>
      <inkml:brushProperty name="height" value="0.025" units="cm"/>
    </inkml:brush>
  </inkml:definitions>
  <inkml:trace contextRef="#ctx0" brushRef="#br0">204 413 13485,'0'0'2936,"2"-9"-224,0 5-2537,-2 2 96,1-1-1,0 1 0,-1 0 1,1-1-1,-1 1 0,0-1 1,1 1-1,-1 0 0,0-1 1,-1-2-1,0 4-158,1 0 0,-1 0 0,1 0 0,-1 0 0,0 0 0,0 0 0,0 0 0,1 0 0,-1 0 0,0 1-1,0-1 1,0 0 0,0 1 0,0-1 0,0 0 0,-1 1 0,1 0 0,0-1 0,0 1 0,0 0 0,0-1 0,-1 1 0,1 0 0,0 0 0,0 0 0,0 0-1,-1 0 1,1 0 0,-2 1 0,-4 0 16,0 0 0,0 0-1,0 1 1,0 0 0,0 1 0,0-1-1,1 1 1,-1 0 0,1 1 0,0 0-1,0 0 1,0 0 0,0 1-1,1 0 1,-1 0 0,1 0 0,1 1-1,-1-1 1,-4 8 0,3-3-7,-1-1-1,1 1 1,1 0 0,0 1 0,0-1-1,1 1 1,1 0 0,-1 0 0,2 0 0,0 0-1,-2 18 1,4-28-111,0 1 0,0-1 0,0 0 0,0 1 0,1-1 0,-1 0 0,0 1 0,1-1 0,-1 0-1,0 0 1,1 1 0,-1-1 0,1 0 0,0 0 0,0 0 0,-1 0 0,1 1 0,0-1 0,0 0 0,0-1 0,0 1 0,0 0 0,0 0 0,0 0 0,0-1 0,2 2-1,0-1 10,0 0 0,0 0 0,1-1 0,-1 1 0,0-1 0,0 0-1,1 0 1,-1 0 0,0 0 0,6-1 0,3-2 47,-1 0 1,0 0 0,1-1-1,-1 0 1,14-8 0,-4-1-1,0-1 1,-2-1 0,1 0-1,26-30 1,-38 37-54,-1 0-1,0 0 1,0-1-1,-1 0 1,0 0-1,-1 0 1,0-1-1,0 0 1,-1 0-1,-1 0 1,1 0 0,2-21-1,-6 31-17,0 0 0,0 0 0,0 0 0,0 0 0,0 0 0,0 0 0,0 0 0,0 0 0,0-1 1,0 1-1,0 0 0,0 0 0,0 0 0,0 0 0,0 0 0,0 0 0,0 0 0,0 0 0,0-1 0,0 1 0,0 0 0,0 0 0,0 0 0,0 0 0,0 0 0,0 0 0,0 0 0,0 0 0,0 0 0,0 0 1,0-1-1,-1 1 0,1 0 0,0 0 0,0 0 0,0 0 0,0 0 0,0 0 0,0 0 0,0 0 0,0 0 0,-1 0 0,1 0 0,0 0 0,0 0 0,0 0 0,0 0 0,0 0 0,0 0 0,0 0 1,0 0-1,-1 0 0,1 0 0,0 0 0,0 0 0,0 0 0,0 0 0,0 0 0,0 0 0,0 0 0,0 0 0,0 1 0,-1-1 0,1 0 0,0 0 0,0 0 0,0 0 0,-10 9-185,-9 14 7,10-8 158,0 1 0,1-1-1,1 2 1,0-1 0,2 1 0,-1 0-1,2 0 1,0 0 0,1 0 0,-1 33-1,4-48 7,0-1 0,0 1 0,0 0 0,1-1-1,-1 1 1,0-1 0,1 1 0,-1-1-1,1 1 1,-1-1 0,1 1 0,0-1-1,-1 0 1,1 1 0,0-1 0,0 0 0,0 0-1,0 1 1,0-1 0,0 0 0,1 0-1,-1 0 1,0 0 0,0 0 0,2 0 0,0 0-16,0 0 0,-1-1 1,1 1-1,0-1 1,0 0-1,0 0 0,-1 0 1,1 0-1,0-1 1,0 1-1,0-1 0,5-1 1,3-2-155,-1 0 0,1-1 1,-1 0-1,0-1 0,18-13 0,-5-1-514,-1-2 0,0-1 0,-2 0 0,-1-2 0,-1 0-1,-1-1 1,23-46 0,-14 16 576,-3-1 1,30-110-1,-42 120 1035,-11 36 214,-8 30-408,-2 7-680,-76 241 2083,78-234-1640,2-1 1,0 1-1,3 0 1,0 1-1,2-1 0,5 46 1,-3-77-448,-1 1 0,1 0 0,0-1 0,0 1 0,0 0 0,0-1 1,0 1-1,1-1 0,-1 0 0,1 1 0,-1-1 0,1 0 0,3 3 0,-5-5-11,0 0 0,1 1 0,-1-1 0,1 0 1,-1 1-1,0-1 0,1 0 0,-1 0 0,1 0 0,-1 1 0,1-1 0,-1 0 0,1 0 0,-1 0 0,1 0 0,-1 0 0,1 0 0,-1 0 0,1 0 0,-1 0 1,1 0-1,-1 0 0,1 0 0,-1 0 0,2-1 0,-1 1 7,-1-1 0,1 0-1,0 0 1,0 0 0,-1 0 0,1 1 0,-1-1 0,1 0 0,-1 0 0,1 0-1,-1 0 1,1-1 0,-1 1 0,0 0 0,0 0 0,1 0 0,-1-2 0,3-17-24,-1-1 1,0-1 0,-2 1 0,-1 0 0,0 0 0,-1 0 0,-2 0 0,-9-36 0,12 56-15,1-1-1,-1 1 1,1-1 0,-1 1-1,1-1 1,-1 1-1,0 0 1,0-1-1,0 1 1,0 0 0,0-1-1,0 1 1,0 0-1,0 0 1,0 0 0,-1 0-1,-1-1 1,2 2 2,1 0 0,-1 0 0,0 0 0,1 0 0,-1 0 1,0 1-1,1-1 0,-1 0 0,1 0 0,-1 1 0,0-1 1,1 0-1,-1 1 0,1-1 0,-1 0 0,1 1 0,-1-1 0,1 1 1,-1-1-1,1 1 0,0-1 0,-1 1 0,1-1 0,0 1 0,-1-1 1,1 1-1,-1 1 0,-1 3-12,-1 1 0,1 1 1,0-1-1,1 0 0,-1 0 1,0 11-1,2-14 18,0 1 1,-1 0-1,1-1 1,1 1-1,-1-1 1,0 1-1,1 0 1,0-1-1,0 1 1,0-1-1,0 0 1,1 1-1,-1-1 1,1 0-1,3 6 1,-3-7 3,1 0 1,0 0 0,-1-1 0,1 1-1,0 0 1,0-1 0,0 0-1,0 0 1,0 1 0,0-2 0,0 1-1,0 0 1,0-1 0,0 1-1,0-1 1,1 0 0,-1 0 0,4-1-1,1 0 17,0 0 0,-1 0 0,1-1 0,0 0 0,-1-1-1,0 0 1,1 0 0,-1-1 0,0 1 0,-1-1 0,1-1 0,-1 1-1,0-1 1,0-1 0,0 1 0,-1-1 0,9-11 0,-7 9-1,-1-1 1,-1 0-1,1 0 1,-1 0-1,-1-1 1,1 0-1,-2 0 1,1 0-1,-1 0 1,-1-1-1,0 1 1,1-19-1,-7 21-177,-5 16 44,-7 18 27,12-18 73,-10 19 255,2 0 1,0 0-1,2 1 1,1 1 0,-10 51-1,19-79-233,0 0 0,0 0-1,-1 0 1,1 0 0,0 0-1,0 0 1,0 0 0,0 0-1,1 0 1,-1 0 0,0 0-1,0 0 1,1 0 0,-1 0-1,0 0 1,1 0 0,-1 0-1,1 0 1,-1 0 0,1 0-1,0 0 1,-1 0 0,1-1 0,0 1-1,0 0 1,-1 0 0,1-1-1,0 1 1,0-1 0,0 1-1,0-1 1,0 1 0,0-1-1,0 1 1,0-1 0,0 0-1,0 1 1,0-1 0,0 0-1,0 0 1,0 0 0,0 0-1,0 0 1,0 0 0,0 0-1,0 0 1,0-1 0,1 1-1,-1 0 1,0-1 0,1 0-1,4 0 5,0-1-1,0 0 0,0-1 1,-1 0-1,1 1 0,-1-2 1,9-5-1,-5 1-8,0-1 0,-1 0 0,0 0 0,0-1 0,-1 0 0,0 0 0,8-18 0,-2-4 0,14-45 0,-15 42 0,-13 45-131,1 1-1,1-1 1,0 1-1,3 12 1,-3-17 67,29 199-651,-30-205 727,0 1-1,0-1 1,0 1-1,0-1 1,0 1 0,0-1-1,0 1 1,0-1-1,0 0 1,1 1-1,-1-1 1,0 1 0,0-1-1,0 1 1,1-1-1,-1 0 1,0 1 0,1-1-1,-1 0 1,0 1-1,1-1 1,-1 0 0,0 1-1,1-1 1,-1 0-1,1 0 1,-1 1 0,1-1-1,-1 0 1,0 0-1,1 0 1,0 1-1,16-9 377,12-22 27,-28 29-420,6-8 19,0-1 0,-1 1 0,0-1 1,0-1-1,-1 1 0,-1-1 0,1 0 1,-2 0-1,0 0 0,0 0 0,-1 0 1,0-1-1,-1 1 0,0-1 0,-1 0 1,0 1-1,-3-15 0,3 25-14,0 0 0,0 0 0,0 1 0,0-1 0,0 0 0,-1 0 0,1 1 0,0-1 0,0 0 0,-1 0 0,1 1 0,-1-1 0,1 0 0,0 1 0,-1-1 0,1 1 0,-1-1 0,0 0 0,1 1 0,-1-1 0,1 1 0,-1-1 0,0 1 0,0 0 0,1-1 0,-1 1 0,0 0 0,1-1 0,-1 1 0,0 0 0,0 0 0,0 0 0,1 0 0,-1 0 0,0 0 0,0 0 0,0 0 0,1 0 0,-1 0 0,0 0 0,0 0 0,1 0 0,-2 1 0,1 0 0,-1 0 0,1-1 0,0 1 0,-1 0 0,1 0 0,0 0 0,0 0 0,0 1 0,0-1 0,0 0 0,0 0 0,0 1 0,0-1 0,1 0 0,-1 1 0,1-1 0,-1 1 0,1-1 0,-1 1 0,1-1 0,-1 3 0,2-1 0,0-1 0,1 0 0,-1 0 0,0 0 0,1 1 0,-1-2 0,1 1 0,0 0 0,0 0 0,-1 0 0,1-1 0,0 1 0,1-1 0,-1 1 0,0-1 0,0 0 0,1 0 0,-1 0 0,0 0 0,4 0 0,3 3 0,1 0 0,-1-1 0,1-1 0,13 3 0,-12-6 0,0 0 0,0 0 0,0-1 0,0 0 0,-1-1 0,1 0 0,-1-1 0,1 0 0,-1-1 0,0 0 0,-1-1 0,0 0 0,1 0 0,-2-1 0,1 0 0,-1 0 0,0-1 0,-1 0 0,0-1 0,0 1 0,0-2 0,6-13 0,-12 22 0,0-1 0,0 1 0,-1-1 0,1 1 0,-1-1 0,1 0 0,-1 1 0,0-1 0,1 0 0,-1 0 0,0 1 0,0-1 0,0 0 0,0 1 0,-1-1 0,1 0 0,0 1 0,-2-4 0,1 4 0,1 0 0,-1 0 0,0 0 0,0 0 0,0 0 0,0 1 0,0-1 0,0 0 0,0 0 0,0 1 0,0-1 0,0 1 0,0-1 0,0 1 0,0 0 0,0-1 0,-1 1 0,1 0 0,0 0 0,-2-1 0,-1 1 0,0 0 0,0 0 0,0 1 0,0-1 0,0 1 0,0 0 0,0 0 0,0 0 0,0 1 0,1-1 0,-1 1 0,0 0 0,1 0 0,-5 3 0,0 3 0,0 0 0,0 0 0,0 1 0,1 0 0,1 0 0,-1 0 0,2 1 0,-1 0 0,1 0 0,1 1 0,0-1 0,0 1 0,1 0 0,0 0 0,1 0 0,0 0 0,0 16 0,3-24 0,-1-1 0,0 0 0,1 0 0,-1 0 0,1 0 0,-1 0 0,1 0 0,0 0 0,0 0 0,0 0 0,0 0 0,0 0 0,0-1 0,1 1 0,-1 0 0,1-1 0,-1 1 0,1-1 0,-1 1 0,1-1 0,3 2 0,0-1 0,0 1 0,0-1 0,0 0 0,0-1 0,0 1 0,1-1 0,-1 0 0,9 0 0,-2-1 0,0 0 0,0 0 0,0-1 0,0-1 0,0 0 0,0 0 0,17-7 0,-24 7-242,0 0 0,0-1-1,0 1 1,0-1 0,-1 0 0,1-1-1,4-4 1,-7 6-89,0-1 0,0 1-1,0 0 1,-1-1 0,1 1-1,-1-1 1,0 0 0,0 1-1,0-1 1,0 0 0,0 0-1,-1 0 1,1 1 0,-1-1-1,0-5 1,0-25-7228</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59:29.158"/>
    </inkml:context>
    <inkml:brush xml:id="br0">
      <inkml:brushProperty name="width" value="0.025" units="cm"/>
      <inkml:brushProperty name="height" value="0.025" units="cm"/>
    </inkml:brush>
  </inkml:definitions>
  <inkml:trace contextRef="#ctx0" brushRef="#br0">0 132 7111,'36'-12'1355,"-28"9"-1234,0 0 0,0 0 0,0 1 1,0 0-1,14-1 0,267 3 20,14-1-58,-114-19 679,-9 0 67,1573-8 1949,-1202 30-2246,235 26-57,-181-5-243,1-32-103,-399 4-31,357-21-28,128-2 15,2008 30 1196,-1269-7-988,-398-12-170,-98 39-53,34-3 34,-415-17 144,1459-27-29,-720 15-218,-775 12 30,637 17-2,-923-14-26,-19-5 23,59 2-191,-218 4-1052,5-1-3828,-19-4-1142</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0:34.651"/>
    </inkml:context>
    <inkml:brush xml:id="br0">
      <inkml:brushProperty name="width" value="0.025" units="cm"/>
      <inkml:brushProperty name="height" value="0.025" units="cm"/>
    </inkml:brush>
  </inkml:definitions>
  <inkml:trace contextRef="#ctx0" brushRef="#br0">1430 109 8904,'-752'-10'5184,"722"11"-5153,-1 1 0,1 2-1,0 1 1,0 1 0,0 2 0,1 1-1,0 1 1,1 1 0,0 2 0,0 1-1,2 1 1,0 1 0,-34 28 0,39-26-21,0 1 1,1 0-1,1 2 0,1 0 1,1 1-1,1 1 1,1 0-1,1 1 1,1 1-1,2 0 0,0 0 1,1 2-1,2-1 1,-11 55-1,15-50-21,1 0 0,1 0 0,1 0 0,2 1 0,1-1 1,2 0-1,1 0 0,15 51 0,-15-66-24,1 0 1,1 0-1,1-1 0,0 0 1,1 0-1,0-1 1,1 0-1,1-1 1,0 0-1,1 0 0,0-2 1,1 1-1,0-1 1,1-1-1,0-1 1,1 0-1,24 11 1,-10-9 39,0-1 1,1-2 0,-1-1 0,2-1-1,-1-2 1,1-1 0,-1-1 0,1-2 0,0 0-1,47-9 1,-5-4 65,-2-3 0,0-2 0,89-38 0,-11-4-16,-2-6 1,-3-7-1,-4-6 1,236-175-1,-341 226-16,-1-1 0,-1-2 0,-2-1-1,37-50 1,-57 69 121,-2-2-1,0 0 0,0 0 0,-2 0 1,0-1-1,0 0 0,-2-1 1,0 1-1,-1-1 0,0 0 1,-1 0-1,-1 0 0,-1-1 1,-1-21-1,-1 33-49,0-1 0,0 1 1,0-1-1,-1 1 0,1 0 1,-2-1-1,1 1 0,-1 0 0,0 0 1,0 1-1,0-1 0,-1 1 0,0-1 1,0 1-1,0 0 0,-8-6 1,3 4-56,0 1 0,0 0 0,-1 0 0,0 1 1,0 1-1,0-1 0,0 2 0,-1-1 0,-12-1 1,-13-1-215,0 2 0,0 2 0,-1 1 0,1 1 0,-37 7 0,-92 20-2369,81-12 33,-36 4-2502</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1:08.287"/>
    </inkml:context>
    <inkml:brush xml:id="br0">
      <inkml:brushProperty name="width" value="0.025" units="cm"/>
      <inkml:brushProperty name="height" value="0.025" units="cm"/>
    </inkml:brush>
  </inkml:definitions>
  <inkml:trace contextRef="#ctx0" brushRef="#br0">240 206 5221,'-13'-3'2541,"-33"-9"1132,1 3 0,-91-7-1,166 18-3489,55 10-1,8 1 67,432-2 581,3-32 101,-306 10-540,340-12 165,850-53 372,-630 38-876,-554 31-35,-180 6 8,-4 1 15,0-3-1,82-14 1,-126 17-40,0 0 1,0 0-1,0 0 0,0 0 0,0 0 0,0 0 0,0 0 0,0 0 1,0 0-1,0 0 0,0 0 0,0 0 0,0-1 0,0 1 0,0 0 1,0 0-1,0 0 0,0 0 0,0 0 0,0 0 0,0 0 0,0 0 1,0 0-1,0 0 0,0 0 0,0-1 0,0 1 0,0 0 0,0 0 1,0 0-1,0 0 0,0 0 0,0 0 0,0 0 0,0 0 0,0 0 1,1 0-1,-1 0 0,0 0 0,0 0 0,0 0 0,0 0 0,0 0 1,0 0-1,0 0 0,-14-3-8,-20 1-204,-113 2-5377,96 0-641</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1:13.678"/>
    </inkml:context>
    <inkml:brush xml:id="br0">
      <inkml:brushProperty name="width" value="0.025" units="cm"/>
      <inkml:brushProperty name="height" value="0.025" units="cm"/>
    </inkml:brush>
  </inkml:definitions>
  <inkml:trace contextRef="#ctx0" brushRef="#br0">45 0 18001,'0'0'2306,"-8"61"-1729,-2-24 127,-1 5-63,3 3-193,1-2-351,7-5-33,0-2-64,0-6 0,12-10 0,4-3-321,-1-8-1665,-4-4-2434,-1-4-6822</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1:14.005"/>
    </inkml:context>
    <inkml:brush xml:id="br0">
      <inkml:brushProperty name="width" value="0.025" units="cm"/>
      <inkml:brushProperty name="height" value="0.025" units="cm"/>
    </inkml:brush>
  </inkml:definitions>
  <inkml:trace contextRef="#ctx0" brushRef="#br0">1 204 18706,'0'0'3715,"95"-40"-2530,-21 16 32,16-3 33,11 3-610,3 2-512,-8 5-64,-10 3-192,-19 3-993,-19 5-993,-21 1-1922,-20-1-448,-7-1-5830</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1:14.333"/>
    </inkml:context>
    <inkml:brush xml:id="br0">
      <inkml:brushProperty name="width" value="0.025" units="cm"/>
      <inkml:brushProperty name="height" value="0.025" units="cm"/>
    </inkml:brush>
  </inkml:definitions>
  <inkml:trace contextRef="#ctx0" brushRef="#br0">1 114 19891,'0'0'4420,"57"0"-2594,3-6 96,19-4-737,10-6-833,7-2-256,0-1-512,-13 0-3044,-9-7-3939</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1:15.596"/>
    </inkml:context>
    <inkml:brush xml:id="br0">
      <inkml:brushProperty name="width" value="0.025" units="cm"/>
      <inkml:brushProperty name="height" value="0.025" units="cm"/>
    </inkml:brush>
  </inkml:definitions>
  <inkml:trace contextRef="#ctx0" brushRef="#br0">6 8 15727,'0'0'7372,"-1"9"-6721,0-1-480,-2 48 390,3-55-548,0 1 1,0 0-1,0-1 0,0 1 0,0 0 0,0-1 1,0 1-1,1 0 0,-1-1 0,1 1 1,-1-1-1,1 1 0,-1-1 0,1 1 1,0-1-1,0 1 0,0-1 0,0 0 1,0 1-1,0-1 0,0 0 0,0 0 1,1 0-1,-1 0 0,0 0 0,1 0 1,-1 0-1,3 1 0,3-1 58,-1-1-1,0 0 0,0 0 1,1-1-1,-1 1 0,0-1 1,0-1-1,0 1 1,0-1-1,0 0 0,0-1 1,-1 1-1,1-1 0,8-6 1,6-5 81,-1-1 0,25-26 1,-16 16-107,-28 25-46,0 0 0,0-1 0,0 1 0,0 0 0,0 0 0,1 0 0,-1 0 1,0 0-1,0 0 0,0 0 0,0-1 0,1 1 0,-1 0 0,0 0 0,0 0 0,0 0 0,1 0 0,-1 0 0,0 0 0,0 0 0,0 0 0,1 0 1,-1 0-1,0 0 0,0 0 0,0 0 0,0 0 0,1 0 0,-1 1 0,0-1 0,0 0 0,0 0 0,1 0 0,-1 0 0,0 0 0,0 0 0,0 0 1,0 0-1,0 1 0,0-1 0,1 0 0,-1 0 0,0 0 0,0 0 0,0 1 0,0-1 0,0 0 0,0 0 0,0 0 0,0 0 0,0 1 0,0-1 1,0 0-1,0 0 0,0 0 0,0 1 0,0-1 0,3 22 183,-6 24 580,-3-1-174,-3 43-169,9-88-412,1 1 1,-1-1-1,0 1 0,0-1 0,0 1 0,0-1 1,1 0-1,-1 1 0,0-1 0,0 0 0,1 1 0,-1-1 1,0 0-1,1 1 0,-1-1 0,1 0 0,-1 1 1,0-1-1,1 0 0,-1 0 0,1 0 0,-1 1 1,0-1-1,1 0 0,-1 0 0,1 0 0,-1 0 1,1 0-1,-1 0 0,1 0 0,-1 0 0,0 0 0,1 0 1,-1 0-1,1 0 0,-1 0 0,1 0 0,-1 0 1,1-1-1,-1 1 0,0 0 0,1 0 0,-1 0 1,1-1-1,-1 1 0,0 0 0,1-1 0,-1 1 1,23-14 353,9-22-1224,-13 9-5638,-13 15-360</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1:16.390"/>
    </inkml:context>
    <inkml:brush xml:id="br0">
      <inkml:brushProperty name="width" value="0.025" units="cm"/>
      <inkml:brushProperty name="height" value="0.025" units="cm"/>
    </inkml:brush>
  </inkml:definitions>
  <inkml:trace contextRef="#ctx0" brushRef="#br0">127 0 19026,'0'0'1393,"-8"13"-181,-9 18-114,2 1 0,0 1 0,2 1 0,2 0 0,-12 60 0,20-73-1038,0 0 0,2 0 1,0 0-1,1 0 0,2 0 1,0 0-1,1-1 0,1 1 1,7 20-1,-11-40 4,0-13 427,-1-3-453,-1 1 0,-1-1 0,0 1 0,-1-1 0,0 1 0,-1 0 0,-12-22 0,19 40-86,0-1-1,1 1 1,-1-1-1,1 0 1,0 0-1,0 0 1,0 0-1,0 0 1,0-1-1,1 1 0,-1-1 1,1 0-1,0 0 1,4 1-1,1 1 37,0-1 0,0 0 0,0-1 0,1 0 0,-1-1 0,11 0 0,-7 0 46,-1-1 1,1 0 0,-1-1-1,1-1 1,-1 0-1,0-1 1,0 0-1,0-1 1,0 0-1,11-6 1,-20 8 4,-1 1-1,1-1 1,-1 0 0,0 0 0,0 0-1,0 0 1,0-1 0,0 1-1,0-1 1,0 1 0,-1-1 0,1 1-1,-1-1 1,0 0 0,0 0-1,2-5 1,-3 7-19,0 0 0,0 1-1,0-1 1,0 0 0,0 0-1,0 0 1,0 0 0,0 1 0,0-1-1,0 0 1,-1 0 0,1 0 0,0 1-1,-1-1 1,1 0 0,0 0-1,-1 1 1,1-1 0,-1 0 0,1 1-1,-1-1 1,1 0 0,-2 0 0,1 0-22,-1 0 0,0 1 0,1-1 0,-1 0 0,0 1 0,1 0 0,-1-1 0,0 1 0,0 0 0,1 0 0,-1 0 0,0 0 0,0 0 0,0 0 0,-2 1 0,-1 1-8,0 0 1,0 0 0,1 0 0,-1 0 0,1 1-1,0 0 1,0 0 0,0 0 0,0 0-1,0 1 1,1 0 0,-1-1 0,1 1-1,0 1 1,0-1 0,1 0 0,-1 1-1,1-1 1,0 1 0,0 0 0,0-1-1,1 1 1,0 0 0,0 0 0,-1 8-1,3-12 8,-1 1-1,0-1 0,1 0 1,0 0-1,-1 1 0,1-1 0,0 0 1,-1 0-1,1 0 0,0 0 0,0 0 1,0 0-1,0 0 0,0 0 1,0 0-1,0-1 0,0 1 0,0 0 1,0-1-1,1 1 0,-1-1 0,0 1 1,0-1-1,1 1 0,-1-1 1,0 0-1,1 0 0,-1 1 0,0-1 1,1 0-1,1-1 0,56 2 103,-42-2-59,-12 1-19,15 0-44,0 0 0,0 2 0,35 6-1,-50-7 55,0 1 0,0-1-1,0 1 1,0 0-1,-1 0 1,1 0 0,0 1-1,-1 0 1,0 0 0,0 0-1,0 0 1,0 1 0,0-1-1,-1 1 1,1 0 0,-1 0-1,0 1 1,0-1-1,-1 0 1,3 6 0,-5-10-26,0 0 0,0 0 0,0 0 0,0 0 0,0-1 0,0 1 0,0 0 0,0 0 0,0 0 0,0 0 0,0 0 0,0 0 0,0 0 0,0 0 0,0 0-1,0 0 1,0-1 0,0 1 0,0 0 0,0 0 0,0 0 0,1 0 0,-1 0 0,0 0 0,0 0 0,0 0 0,0 0 0,0 0 0,0 0 0,0 0 0,0 0 0,0 0 0,0 0 0,0 0 0,1 0 0,-1 0 0,0 0 0,0 0 0,0 0 0,0 0 0,0 0 0,0 0 0,0 0 0,0 0 0,0 0 0,1 0 0,-1 0 0,0 0 0,0 0 0,0 0 0,0 0 0,0 0 0,0 0 0,0 0 0,0 0 0,0 0 0,0 0 0,0 1 0,0-1 0,0 0 0,0 0 0,1 0 0,-1 0 0,0 0 0,0 0 0,0 0 0,0 0 0,0 0-1,4-12 674,1-17 237,-3-123-916,-2 152-10,0 0-1,1 0 1,-1-1-1,0 1 1,1 0-1,-1 0 1,0-1-1,0 1 1,1 0-1,-1 0 1,0 0-1,1 0 1,-1-1-1,0 1 1,1 0-1,-1 0 1,1 0-1,-1 0 1,0 0 0,1 0-1,-1 0 1,0 0-1,1 0 1,-1 0-1,0 0 1,1 0-1,-1 0 1,1 0-1,-1 0 1,0 1-1,1-1 1,-1 0-1,0 0 1,1 0-1,-1 0 1,0 1 0,0-1-1,1 0 1,13 7-1087,17 9-4366,4-9-4892,-22-7 5289</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1:16.763"/>
    </inkml:context>
    <inkml:brush xml:id="br0">
      <inkml:brushProperty name="width" value="0.025" units="cm"/>
      <inkml:brushProperty name="height" value="0.025" units="cm"/>
    </inkml:brush>
  </inkml:definitions>
  <inkml:trace contextRef="#ctx0" brushRef="#br0">0 11 11082,'0'0'15557,"5"-4"-15008,12-3-336,-8 14 225,-8-2-299,-1 0 0,1 0 0,-1 0 0,0 0-1,0 0 1,-1 0 0,-1 7 0,-10 36 851,9-40-729,0 1 1,0 0-1,1 0 0,1 0 0,-1 9 0,2-17-252,0-1-1,1 1 1,-1-1 0,0 0-1,0 1 1,1-1 0,-1 0-1,0 0 1,1 1 0,-1-1-1,0 0 1,1 0-1,-1 1 1,0-1 0,1 0-1,-1 0 1,1 0 0,-1 1-1,0-1 1,1 0 0,-1 0-1,1 0 1,-1 0-1,0 0 1,1 0 0,-1 0-1,1 0 1,-1 0 0,1 0-1,-1 0 1,0 0 0,1-1-1,-1 1 1,1 0-1,-1 0 1,0 0 0,1 0-1,-1-1 1,0 1 0,1 0-1,-1 0 1,0-1 0,1 0-1,18-9 178,22-34-740,-9 9-456,-29 81 220,-3-40 234,-1 22 1156,4-17-9036,4-11-2449</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1:17.886"/>
    </inkml:context>
    <inkml:brush xml:id="br0">
      <inkml:brushProperty name="width" value="0.025" units="cm"/>
      <inkml:brushProperty name="height" value="0.025" units="cm"/>
    </inkml:brush>
  </inkml:definitions>
  <inkml:trace contextRef="#ctx0" brushRef="#br0">179 361 16207,'0'0'5232,"4"-10"-2440,9-31-769,-12 40-1955,-1 0 1,0 0-1,0 0 0,0 0 0,0 0 1,0 0-1,0 0 0,0 0 1,0 0-1,0 0 0,0 0 0,0 0 1,-1 0-1,1 0 0,0 0 0,-1 0 1,1 0-1,0 0 0,-1 0 0,0 0 1,1 1-1,-1-1 0,1 0 1,-1 0-1,0 1 0,0-1 0,1 0 1,-1 1-1,0-1 0,0 1 0,0-1 1,0 1-1,0-1 0,1 1 0,-1-1 1,0 1-1,0 0 0,0 0 1,0 0-1,0-1 0,0 1 0,0 0 1,-2 0-1,-41 2 414,38 0-479,0-1 0,0 2 0,0-1-1,0 0 1,1 1 0,-1 0 0,1 1 0,0-1-1,0 1 1,0 0 0,0 0 0,1 0 0,-1 1-1,1 0 1,-5 7 0,4-5 0,0 0-1,1 1 1,0-1 0,0 1 0,0-1-1,1 1 1,1 0 0,-1 0-1,1 1 1,-1 16 0,3-24 1,0 1-1,0-1 1,0 1 0,0-1 0,1 1 0,-1-1-1,1 1 1,-1-1 0,1 0 0,0 1 0,-1-1-1,1 1 1,0-1 0,0 0 0,0 0 0,0 0-1,0 0 1,0 1 0,0-1 0,1-1-1,-1 1 1,0 0 0,0 0 0,1 0 0,-1-1-1,1 1 1,-1 0 0,1-1 0,-1 0 0,1 1-1,-1-1 1,1 0 0,-1 1 0,1-1 0,-1 0-1,3-1 1,6 2 45,-1-1 0,1-1 0,0 0-1,16-3 1,-8-1-11,-1-1 0,0 0-1,0-1 1,0-1 0,-1-1 0,0 0-1,0-1 1,16-14 0,-20 15-16,-1-1 0,0 0 0,-1-1 0,0 0 0,0 0 0,-1-1 0,-1-1 0,0 1 0,-1-1 0,10-22 0,-8-6-75,-12 23-231,3 17 264,0 1 0,-1 0 1,1-1-1,-1 1 0,1 0 0,0-1 1,-1 1-1,1 0 0,-1 0 0,1 0 1,0-1-1,-1 1 0,1 0 0,-1 0 1,1 0-1,-1 0 0,1 0 0,-1 0 1,1 0-1,-1 0 0,1 0 0,0 0 0,-1 0 1,1 0-1,-1 0 0,1 0 0,-1 0 1,1 1-1,-1-1 0,1 0 0,0 0 1,-1 1-1,0-1 0,-1 2-2,0-1 1,0 1-1,0-1 0,0 1 0,1 0 1,-1 0-1,0 0 0,1 0 0,0 0 0,-1 0 1,1 0-1,0 1 0,0-1 0,0 0 1,0 1-1,1-1 0,-1 0 0,0 1 1,1 4-1,-1-6 24,1 1 0,0-1 1,0 1-1,0-1 0,0 0 1,0 1-1,0-1 0,0 0 1,1 1-1,-1-1 0,0 0 1,1 1-1,-1-1 0,1 0 1,-1 1-1,1-1 0,0 0 1,-1 0-1,1 0 0,0 0 1,0 0-1,0 0 0,0 0 1,0 0-1,0 0 0,0 0 1,0 0-1,0-1 0,1 1 1,-1 0-1,0-1 0,0 1 1,1-1-1,-1 1 0,0-1 1,1 0-1,1 1 0,5-1 38,0 0-1,0-1 1,0 0-1,0 0 1,0-1 0,0 0-1,0 0 1,-1-1-1,1 0 1,-1 0-1,1-1 1,-1 0 0,0 0-1,-1-1 1,1 0-1,-1 0 1,0 0-1,0-1 1,0 0 0,-1 0-1,6-10 1,-3 6 25,0-1-1,-1-1 1,-1 1 0,0-1 0,0 0 0,-1-1 0,-1 1 0,0-1-1,-1 0 1,0 0 0,-1 0 0,0-17 0,-2 31-72,0-1 1,0 0-1,0 1 1,-1-1-1,1 1 1,0-1-1,0 0 1,-1 1-1,1-1 1,0 0-1,-1 1 1,1-1-1,0 0 0,-1 0 1,1 1-1,0-1 1,-1 0-1,1 0 1,-1 0-1,1 0 1,0 1-1,-1-1 1,1 0-1,-1 0 1,1 0-1,-1 0 1,1 0-1,-1 0 1,1 0-1,0 0 1,-1 0-1,1 0 1,-1 0-1,1-1 1,-1 1-1,1 0 1,0 0-1,-1 0 0,1 0 1,-1-1-1,1 1 1,0 0-1,-1 0 1,1-1-1,0 1 1,-1 0-1,1-1 1,0 1-1,0 0 1,-1-1-1,1 1 1,0 0-1,0-1 1,-1 1-1,1-1 1,0 1-1,0-1 1,0 1-1,0 0 1,0-1-1,0 1 0,0-1 1,0 1-1,0-1 1,0 1-1,0 0 1,0-1-1,0 1 1,0-2-1,-24 31-257,13-6 275,0 0-1,1 1 1,2 1 0,0-1-1,2 1 1,1 0 0,1 1 0,0-1-1,2 1 1,2 0 0,2 29-1,-2-52 22,1 1-1,0-1 1,1 1-1,-1-1 0,1 1 1,-1-1-1,1 0 1,0 0-1,0 0 1,1 0-1,-1 0 0,1 0 1,2 2-1,-4-4-2,-1-1-1,1 1 0,0 0 1,-1-1-1,1 1 1,0-1-1,0 1 0,0-1 1,-1 1-1,1-1 0,0 1 1,0-1-1,0 0 0,0 0 1,0 1-1,0-1 0,0 0 1,0 0-1,-1 0 1,1 0-1,0 0 0,0 0 1,0 0-1,0 0 0,0-1 1,0 1-1,0 0 0,0 0 1,0-1-1,0 1 1,-1-1-1,1 1 0,0-1 1,0 1-1,0-1 0,-1 1 1,1-1-1,0 0 0,-1 1 1,1-1-1,-1 0 0,1 0 1,-1 1-1,1-1 1,-1 0-1,1 0 0,-1 0 1,0 0-1,1 0 0,-1 0 1,0 1-1,0-3 0,5-11 0,-1-1 0,-1 0 0,-1 1-1,0-1 1,0 0 0,-2-1 0,0 1-1,-1 0 1,-4-26 0,-4 24-143,9 17 109,0 0 0,0 0 0,0 0 0,-1 0 0,1 0 0,0 0 0,0 0 0,0 0 0,-1 0 0,1 0 0,0 0 0,0 0 0,0 0 0,-1 0 0,1 0 0,0 0 0,0 0 0,0 0 0,-1 0 0,1 0 0,0 1 0,0-1 0,0 0 0,0 0 0,-1 0 0,1 0 0,0 0 0,0 1 0,0-1 0,0 0 0,0 0 0,0 0 0,0 1 0,0-1-1,-1 0 1,1 0 0,0 0 0,0 1 0,0-1 0,0 0 0,0 0 0,0 1 0,0 0-12,0 1 0,0-1 0,0 1-1,0-1 1,0 1 0,0 0 0,0-1-1,0 1 1,1-1 0,-1 1 0,0-1-1,1 1 1,0-1 0,-1 0 0,1 1-1,0-1 1,0 0 0,-1 1 0,1-1 0,0 0-1,0 0 1,0 0 0,3 2 0,2 1 1,1-1-1,0 1 1,0-1 0,0-1 0,0 1 0,0-1 0,1-1 0,-1 1 0,1-1 0,-1 0 0,1-1 0,0 0 0,14-1 0,-13 0 25,1 0 1,-1-1-1,0 0 1,1 0 0,-1-1-1,0 0 1,0-1 0,-1 1-1,1-2 1,12-8-1,-11 5 22,7-5 5,-12 15-83,-5 11-81,-8 27 198,5-28 6,0-1 0,2 1 0,-1-1-1,1 1 1,1 16 0,0-27-63,1 0 1,-1 1-1,0-1 0,1 0 1,-1 0-1,0 0 0,1 1 0,-1-1 1,1 0-1,0 0 0,-1 0 0,1 0 1,0 0-1,0 0 0,-1 0 1,1 0-1,0 0 0,0-1 0,0 1 1,0 0-1,0-1 0,0 1 1,1 0-1,-1-1 0,0 1 0,0-1 1,0 0-1,0 1 0,1-1 0,-1 0 1,0 0-1,0 0 0,1 0 1,-1 0-1,0 0 0,0 0 0,1 0 1,-1 0-1,2-1 0,-1 1-119,1-1-1,0 0 1,0 1 0,0-1-1,0 0 1,-1-1-1,1 1 1,0 0 0,-1-1-1,1 0 1,-1 1 0,1-1-1,-1 0 1,0 0-1,0 0 1,2-3 0,-1 0-819,-1-1 0,1 1 0,-1-1 0,0 0 0,-1 0 0,1 1 0,-1-1 0,0-7 0,2-25-6088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2.949"/>
    </inkml:context>
    <inkml:brush xml:id="br0">
      <inkml:brushProperty name="width" value="0.025" units="cm"/>
      <inkml:brushProperty name="height" value="0.025" units="cm"/>
    </inkml:brush>
  </inkml:definitions>
  <inkml:trace contextRef="#ctx0" brushRef="#br0">44 18 20788,'-23'-8'2946,"10"3"834,6 2 768,12 3-4355,15 0-290,4 0-1408,-4 0-4773,6-1-9641</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1:18.246"/>
    </inkml:context>
    <inkml:brush xml:id="br0">
      <inkml:brushProperty name="width" value="0.025" units="cm"/>
      <inkml:brushProperty name="height" value="0.025" units="cm"/>
    </inkml:brush>
  </inkml:definitions>
  <inkml:trace contextRef="#ctx0" brushRef="#br0">10 1 16400,'0'0'6277,"-9"62"-4995,12-43-866,11 0-256,1-1-256,3-1-3619,-2-4-3813</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1:18.606"/>
    </inkml:context>
    <inkml:brush xml:id="br0">
      <inkml:brushProperty name="width" value="0.025" units="cm"/>
      <inkml:brushProperty name="height" value="0.025" units="cm"/>
    </inkml:brush>
  </inkml:definitions>
  <inkml:trace contextRef="#ctx0" brushRef="#br0">59 0 12268,'0'0'12054,"-8"5"-10036,2-2-1532,3-2-404,1 0 0,-1 1-1,0-1 1,1 0-1,-1 1 1,1 0-1,-1 0 1,1 0-1,0 0 1,0 0 0,0 0-1,0 0 1,0 1-1,0-1 1,0 1-1,1-1 1,0 1-1,-1 0 1,1-1-1,-2 7 1,4-8-78,-1 0 0,1-1-1,0 1 1,-1 0 0,1 0 0,-1-1-1,1 1 1,0 0 0,0-1 0,-1 1 0,1-1-1,0 1 1,0-1 0,0 1 0,0-1-1,0 1 1,0-1 0,-1 0 0,1 0 0,0 1-1,0-1 1,0 0 0,0 0 0,0 0-1,0 0 1,0 0 0,1-1 0,39 2 151,-32-2-133,6 2-176,0 1 0,0 0 0,25 7 0,9 2 135,9-8-4562,-1-10-5978,-27-1 1260</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1:18.949"/>
    </inkml:context>
    <inkml:brush xml:id="br0">
      <inkml:brushProperty name="width" value="0.025" units="cm"/>
      <inkml:brushProperty name="height" value="0.025" units="cm"/>
    </inkml:brush>
  </inkml:definitions>
  <inkml:trace contextRef="#ctx0" brushRef="#br0">69 312 13229,'0'0'12822,"-14"0"-12800,11 1-24,-1 0 0,1 1 1,0 0-1,0 0 0,0 0 0,0 0 1,0 0-1,0 0 0,0 1 1,1 0-1,-1-1 0,1 1 1,0 0-1,0 0 0,0 0 0,0 0 1,0 1-1,1-1 0,-1 0 1,1 1-1,-2 6 0,4-9-1,0 0-1,-1 0 0,1 0 0,-1 0 1,1 0-1,0-1 0,0 1 0,0 0 1,-1 0-1,1-1 0,0 1 0,0 0 1,0-1-1,0 1 0,0-1 0,0 0 1,0 1-1,0-1 0,0 0 0,0 1 1,1-1-1,-1 0 0,0 0 0,0 0 1,0 0-1,0 0 0,0 0 0,0 0 1,2-1-1,40-1-325,-41 2 301,12-3-189,-1 0 0,1-1 0,0 0 1,-1-1-1,0 0 0,0-1 1,-1 0-1,0-1 0,0-1 1,0 0-1,-1-1 0,0 0 1,-1 0-1,0-1 0,-1-1 1,10-12-1,-11 7 1122,-14 15 567,-18 22-304,20-16-973,1 1 0,0-1 0,0 1 1,0 0-1,1 0 0,0 1 0,-2 6 0,4-12-153,0 0-1,-1 1 1,1-1-1,0 0 0,0 1 1,0-1-1,0 0 1,0 1-1,0-1 0,0 1 1,0-1-1,0 0 1,1 1-1,-1-1 0,1 0 1,-1 1-1,1-1 1,-1 0-1,1 0 0,0 1 1,-1-1-1,1 0 1,0 0-1,0 0 0,0 0 1,0 0-1,0 0 1,0 0-1,0 0 0,0-1 1,1 1-1,-1 0 1,0-1-1,0 1 0,1-1 1,-1 1-1,0-1 1,2 1-1,13 1 69,0-1 1,1 0-1,-1-1 1,0-1-1,0 0 0,1-1 1,-1-1-1,0-1 1,-1 0-1,1-1 0,-1-1 1,0 0-1,18-10 1,-2-1-196,0-2 0,-1-1 0,-1-1 0,51-49 0,-19 2-106,-56 61 175,0 1-1,0-1 0,-1-1 0,0 1 1,-1 0-1,0-1 0,0 0 0,3-13 0,-6 20 23,0 0-1,0 1 1,0-1-1,1 1 1,-1-1-1,0 0 1,0 1-1,0-1 1,-1 1-1,1-1 1,0 1-1,0-1 1,0 0-1,0 1 1,0-1-1,-1 1 1,1-1-1,0 1 1,-1-1-1,1 1 1,0-1-1,-1 1 1,1-1-1,0 1 1,-1-1-1,1 1 1,-1 0-1,1-1 1,-1 1-1,1 0 1,-1-1-1,1 1 1,-2-1-1,-24 1 96,-26 17 103,37-9-32,0 0 0,0 1 1,1 1-1,1 0 1,0 1-1,0 0 1,1 1-1,-11 14 1,20-23-157,1 0 0,-1 0 0,1 0 0,0 1 0,0-1 0,0 1 0,1 0 0,-1-1 0,1 1 0,0 0 0,0 0 0,0 0 0,0 0 0,1 0 0,-1 0 0,1 0 0,0 0 1,0 0-1,1 0 0,-1 0 0,1 0 0,0 0 0,0-1 0,0 1 0,1 0 0,-1 0 0,1-1 0,0 1 0,0-1 0,0 1 0,0-1 0,1 0 0,-1 0 0,1 0 0,0 0 0,0 0 0,0-1 1,0 1-1,4 1 0,4 4-65,-1-1 1,1-1 0,1 1-1,-1-2 1,1 0-1,18 6 1,-19-8-1350,0-1 0,0 0-1,0 0 1,16-1 0,11-1-6332</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1:19.714"/>
    </inkml:context>
    <inkml:brush xml:id="br0">
      <inkml:brushProperty name="width" value="0.025" units="cm"/>
      <inkml:brushProperty name="height" value="0.025" units="cm"/>
    </inkml:brush>
  </inkml:definitions>
  <inkml:trace contextRef="#ctx0" brushRef="#br0">84 1 20403,'0'0'4186,"-3"12"-3466,-26 101 1552,-12 54-1071,37-143-1143,1 1 0,0 0 0,2 1 1,4 44-1,-3-68-52,0 0 0,1 0 0,-1 0-1,1 1 1,0-1 0,0 0 0,0 0 0,0 0 0,0 0 0,0 0 0,0-1 0,0 1-1,1 0 1,-1 0 0,1-1 0,-1 1 0,1-1 0,0 1 0,3 1 0,-1-1-3,0 0 0,0 0 1,1-1-1,-1 1 0,1-1 1,-1 0-1,1 0 0,-1-1 1,6 1-1,2-1-536,0 0-1,0-1 1,0-1 0,-1 0-1,1 0 1,20-8 0,12-12-4112,-3-6-2972</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1:20.057"/>
    </inkml:context>
    <inkml:brush xml:id="br0">
      <inkml:brushProperty name="width" value="0.025" units="cm"/>
      <inkml:brushProperty name="height" value="0.025" units="cm"/>
    </inkml:brush>
  </inkml:definitions>
  <inkml:trace contextRef="#ctx0" brushRef="#br0">176 6 19538,'-12'4'2301,"-5"2"-1432,0 0-1,0 1 0,-30 18 0,43-22-691,-1-1 0,1 1-1,-1 0 1,1 1-1,0-1 1,0 1-1,1 0 1,-1 0-1,1 0 1,0 0-1,0 0 1,0 1-1,0-1 1,1 1-1,0 0 1,0 0-1,0 0 1,1 0-1,-1 0 1,0 11-1,2-16-169,0 1 0,0 0 0,0 0 1,0 0-1,1 0 0,-1 0 0,0-1 0,1 1 0,-1 0 0,0 0 0,1 0 0,-1-1 0,1 1 0,-1 0 0,1 0 0,0-1 0,-1 1 0,1-1 0,0 1 0,-1 0 0,1-1 0,0 1 0,-1-1 0,1 0 0,2 1 0,29 6 114,33-13 77,-50 2-193,0 0 0,-1-2 0,0 1 0,0-2 0,0 0 0,-1 0 0,15-12 0,-21 14 31,-1 1 0,0-1-1,0-1 1,0 1-1,0-1 1,-1 0-1,0 0 1,0 0-1,-1-1 1,0 1-1,0-1 1,0-1-1,-1 1 1,0 0-1,3-12 1,-35 52 871,20-14-848,0 0 0,-8 27-1,15-39-57,0 0 0,1 0 0,0 0 0,0 0 0,0 0 0,1 0 0,0 0 0,0 0 0,1 1 0,2 10 0,-2-16-60,-1 0 0,1 0 0,0 0 0,0-1 0,0 1 0,0 0 0,0-1 0,1 1 0,-1-1 0,0 1 0,1-1 0,-1 0 0,1 1 0,-1-1 0,1 0 0,0 0 0,0 0 0,-1 0 0,1-1 0,0 1 0,0 0 0,0-1 0,3 1 0,30 2-4183,0-3-2522</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1:20.680"/>
    </inkml:context>
    <inkml:brush xml:id="br0">
      <inkml:brushProperty name="width" value="0.025" units="cm"/>
      <inkml:brushProperty name="height" value="0.025" units="cm"/>
    </inkml:brush>
  </inkml:definitions>
  <inkml:trace contextRef="#ctx0" brushRef="#br0">137 0 16464,'0'0'7863,"-4"15"-6897,-16 60 437,5-27-776,3 0-1,2 0 0,-7 75 0,17-120-625,0-1 0,0 1 0,0 0 0,0 0 0,1 0 0,-1-1 1,1 1-1,-1 0 0,1 0 0,0-1 0,0 1 0,0-1 0,0 1 0,1-1 0,-1 1 0,1-1 0,0 0 0,-1 1 0,1-1 1,0 0-1,0 0 0,0-1 0,1 1 0,-1 0 0,0-1 0,1 1 0,2 1 0,1-2 13,-1 1 0,1-1-1,0 0 1,0-1 0,0 1-1,0-1 1,0 0 0,0 0-1,0-1 1,0 0 0,0 0-1,6-2 1,0-1-76,0-1-1,-1 0 1,1-1 0,-1 0-1,16-11 1,-16 9-94,1 0 1,1 1-1,-1 1 0,15-6 0,-27 12 145,1 0 1,0 0-1,-1 0 1,1-1-1,-1 1 0,1 0 1,-1 0-1,1 0 0,0 0 1,-1 0-1,1 0 1,-1 0-1,1 0 0,-1 0 1,1 0-1,0 1 0,-1-1 1,1 0-1,-1 0 0,1 0 1,-1 1-1,1-1 1,-1 0-1,1 1 0,-1-1 1,1 0-1,-1 1 0,0-1 1,1 1-1,-1-1 1,1 1-1,-1-1 0,0 1 1,0-1-1,1 1 0,3 27-129,-5-19 161,0 1 1,-1-1-1,0 0 0,-4 12 1,1-12 116,1-1 1,-1 0 0,-1 0-1,0 0 1,0 0 0,0-1-1,-1 0 1,0-1 0,0 1-1,-1-1 1,1-1 0,-1 0-1,-1 0 1,1 0 0,-14 5-1,12-6-21,0-1-1,0 0 1,0 0-1,0 0 1,0-2-1,-1 1 1,1-1-1,-1-1 1,1 0 0,-1 0-1,1-1 1,0 0-1,-1-1 1,-10-3-1,16 3-129,1-1 0,0 1 0,-1-1 0,1 1 0,0-1 0,0-1 0,1 1 0,-1 0 0,-5-8 0,7 9-216,0 0 1,1 0-1,-1 0 0,1 0 0,0 0 1,-1 0-1,1 0 0,0-1 0,0 1 1,1 0-1,-1-1 0,0 1 1,1-1-1,-1 1 0,1 0 0,0-1 1,0 1-1,0-1 0,0 1 0,0-1 1,1-2-1,2 3-323,0 1 1,0 0-1,-1-1 0,1 1 1,0 1-1,0-1 0,0 0 1,0 1-1,0-1 0,0 1 1,1 0-1,-1 0 1,0 0-1,0 0 0,0 1 1,3 0-1,4 0-1190,31-1-3404</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1:21.444"/>
    </inkml:context>
    <inkml:brush xml:id="br0">
      <inkml:brushProperty name="width" value="0.025" units="cm"/>
      <inkml:brushProperty name="height" value="0.025" units="cm"/>
    </inkml:brush>
  </inkml:definitions>
  <inkml:trace contextRef="#ctx0" brushRef="#br0">145 275 16143,'1'-9'2936,"0"4"-2572,1-6 550,-1 0-1,0 0 1,-1 0-1,0 1 1,-3-19-1,3 27-840,-1 0-1,1 0 0,-1 0 1,1 0-1,-1 0 0,0 0 1,0 0-1,0 0 0,0 1 1,0-1-1,0 0 0,0 1 1,-1-1-1,1 1 0,0-1 1,-1 1-1,1-1 0,-1 1 1,0 0-1,1 0 0,-1 0 1,0 0-1,0 0 0,0 0 1,0 1-1,0-1 0,0 1 1,0-1-1,0 1 0,0 0 1,0 0-1,0-1 0,0 1 1,0 1-1,0-1 0,0 0 1,0 0-1,0 1 0,0-1 1,0 1-1,-3 1 0,0 0-41,0 1 0,0 0 0,0 0-1,0 0 1,1 1 0,-1-1-1,1 1 1,0 0 0,0 0-1,0 1 1,0-1 0,1 1-1,0 0 1,0 0 0,0 0 0,1 0-1,-1 0 1,1 1 0,0-1-1,1 1 1,0-1 0,-1 1-1,2-1 1,-1 1 0,1 0 0,0 0-1,1 11 1,0-15-22,0-1 1,0 1-1,1 0 1,-1 0-1,0-1 1,1 1-1,-1-1 1,1 1-1,0-1 1,-1 0-1,1 0 1,0 0-1,0 0 1,0 0-1,0 0 1,0 0-1,0 0 1,0-1-1,0 1 1,0-1-1,0 0 1,0 1-1,0-1 1,3 0-1,54-2 261,-53 1-252,1-1 0,-1 1 0,0-1 0,0-1 0,0 1 0,0-1 0,0 0 0,0 0 0,-1-1 1,1 1-1,-1-1 0,0-1 0,0 1 0,0-1 0,-1 0 0,0 0 0,7-9 0,-6 6 1,-1 0-1,1-1 1,-1 1 0,-1-1 0,0 0-1,0 0 1,0 0 0,-1 0 0,-1 0-1,0 0 1,1-18 0,-2 26-23,0 1-1,0-1 1,0 0 0,0 1-1,0-1 1,0 0 0,0 1-1,0-1 1,-1 0 0,1 1 0,0-1-1,0 0 1,0 1 0,-1-1-1,1 0 1,0 1 0,-1-1-1,1 1 1,-1-1 0,1 1-1,-1-1 1,1 1 0,-1-1 0,1 1-1,-1-1 1,1 1 0,-1-1-1,1 1 1,-2-1 0,-19 7-215,16-3 186,1 0-1,-1 1 1,1-1-1,-1 1 1,1 0-1,-5 7 1,5-4 33,-1 0 0,1 1 0,1 0 0,0 0-1,0 0 1,-3 14 0,5-20 6,1-1 0,-1 1-1,1-1 1,0 1 0,0 0 0,-1-1-1,1 1 1,0-1 0,1 1 0,-1-1-1,0 1 1,0 0 0,1-1 0,-1 1-1,1-1 1,-1 1 0,1-1 0,-1 1-1,1-1 1,0 0 0,0 1-1,0-1 1,0 0 0,0 0 0,0 1-1,0-1 1,0 0 0,1 0 0,-1 0-1,0 0 1,0-1 0,1 1 0,-1 0-1,1 0 1,-1-1 0,1 1 0,-1-1-1,1 1 1,-1-1 0,1 0 0,3 1-1,4-1-15,1 0 0,0-1-1,-1 0 1,1-1 0,-1 0 0,1 0-1,-1-1 1,0 0 0,0 0-1,0-1 1,0 0 0,-1-1-1,0 0 1,0 0 0,0-1 0,0 0-1,-1-1 1,0 1 0,0-1-1,-1 0 1,0-1 0,0 0-1,-1 0 1,0 0 0,0-1 0,-1 1-1,7-19 1,-11 11-352,-9 18-154,-12 20 123,16-15 421,1 0-1,0 1 1,0-1-1,1 1 1,0-1-1,0 1 1,1 0-1,0 0 1,0 0-1,1 0 0,0 1 1,0-1-1,1 13 1,1-19-17,0-1 0,0 1 0,-1-1 0,1 0 0,0 1 0,0-1 0,0 0 0,0 1 0,1-1 0,-1 0 0,0 0 0,0 0 0,1 0 0,-1 0 0,1 0 0,-1-1 0,1 1 0,-1 0 0,1-1 0,-1 1 0,1-1 0,-1 1 0,1-1 0,0 0 0,-1 0 0,1 0 0,0 0 0,-1 0 0,1 0 0,0 0 0,1-1 0,7 1 36,-1-1 0,1 0 0,-1 0 0,12-4 0,31-21-141,-46 22 50,0 0 0,1 0 0,-1 0 0,1 1 0,0 0 0,0 1 0,0 0 0,1 0 0,13-2 0,-20 5 32,1 0 0,-1 0 0,1 1 0,-1-1 0,0 0-1,0 1 1,1-1 0,-1 1 0,0-1 0,0 1 0,0-1-1,-1 1 1,1 0 0,0 0 0,-1-1 0,1 1 0,-1 0 0,1 0-1,-1 0 1,0 2 0,7 17-58,-4-17 113,0 0 0,0 0 0,0 0 1,1-1-1,-1 1 0,1-1 0,0 0 1,0 0-1,0-1 0,1 1 0,-1-1 1,1 0-1,-1 0 0,1 0 0,0 0 1,-1-1-1,1 0 0,0 0 0,0-1 1,0 1-1,0-1 0,0 0 0,0 0 1,0 0-1,0-1 0,9-2 0,-9 2 10,-1 0 1,1 0-1,-1-1 0,0 1 0,1-1 0,-1 0 0,0 0 0,0 0 0,0-1 0,0 0 0,-1 1 0,1-1 0,-1-1 0,0 1 0,1 0 1,-2-1-1,1 0 0,0 1 0,-1-1 0,1 0 0,-1 0 0,0-1 0,-1 1 0,1 0 0,-1-1 0,1 1 0,-1-1 0,-1 1 0,1-6 1,-1 1 115,-1 0 0,0-1 0,-1 1 0,0 0 0,0 0 0,-1 0 0,0 0 0,-6-11 0,-9-29 226,18 48-427,-1 0 0,1 0 1,-1 0-1,1 0 0,0 0 0,-1 0 1,1 0-1,0 0 0,0 0 0,0 0 1,0 0-1,0 0 0,0 0 0,0 0 1,0 0-1,0 0 0,1 0 0,-1 0 1,0 0-1,1 0 0,-1 1 0,0-1 1,1 0-1,-1 0 0,1 0 0,0 0 0,-1 0 1,1 1-1,0-1 0,-1 0 0,1 1 1,0-1-1,0 0 0,-1 1 0,1-1 1,0 1-1,0-1 0,2 0 0,2 0-385,1 0-1,0 1 1,0-1-1,-1 1 0,1 0 1,6 1-1,11 0-1383,22-4-3948,6-4-2782</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1:22.086"/>
    </inkml:context>
    <inkml:brush xml:id="br0">
      <inkml:brushProperty name="width" value="0.025" units="cm"/>
      <inkml:brushProperty name="height" value="0.025" units="cm"/>
    </inkml:brush>
  </inkml:definitions>
  <inkml:trace contextRef="#ctx0" brushRef="#br0">373 35 11403,'0'-1'251,"1"1"0,-1-1-1,1 0 1,-1 0 0,0 0 0,0 0 0,1 0 0,-1 0 0,0 0 0,0 0-1,0 0 1,0 0 0,0 1 0,0-1 0,-1 0 0,1 0 0,0 0 0,0 0-1,-1 0 1,1 0 0,0 0 0,-1 0 0,1 1 0,-1-1 0,1 0 0,-1 0-1,1 1 1,-1-1 0,0 0 0,1 0 0,-1 1 0,0-1 0,-1 0 0,-1 0 48,0 0 0,0 0 0,0 0 0,-1 0 1,1 1-1,0 0 0,0-1 0,0 1 1,-1 0-1,-4 1 0,-5 1-6,0 0 0,0 1 1,0 1-1,-19 7 0,13-2-151,1 1 1,0 1-1,1 1 1,0 1-1,1 0 0,1 1 1,-19 21-1,24-24-34,1 0-1,0 1 1,1 0-1,0 0 1,1 1-1,1 0 1,0 1-1,0-1 1,1 1-1,1 0 1,-3 17-1,6-26-87,1-1 0,-1 1 0,1-1 0,0 1 0,0 0 1,1-1-1,-1 1 0,1-1 0,0 1 0,0-1 0,3 8 0,-2-9-14,-1-1 0,1 0 0,-1 0 0,1 0 0,0 0 0,0 0 0,0 0 0,0 0 0,0-1 0,1 1 0,-1-1 0,0 1 0,1-1 0,-1 0 0,1 0 1,-1 0-1,1-1 0,-1 1 0,1 0 0,0-1 0,2 1 0,13 0 45,1-1 0,-1 0 1,0-1-1,0-2 0,0 1 1,-1-2-1,1 0 0,-1-1 1,1-1-1,26-13 0,-12 3 9,-1-1 0,-1-1 0,0-2 0,39-35 1,-61 49 44,-1-1 0,0-1 0,0 1 1,-1-1-1,10-16 0,-14 22-57,-1 0 0,0 0 0,0 0 0,0-1-1,0 1 1,0 0 0,0-1 0,-1 1 0,1-1-1,-1 1 1,0-1 0,1 1 0,-1-1 0,0 1-1,-1 0 1,1-1 0,0 1 0,-1-1-1,1 1 1,-1-1 0,0 1 0,0 0 0,0-1-1,0 1 1,0 0 0,-1 0 0,1 0 0,-3-4-1,-4 0-25,0 0-1,1 1 0,-2-1 1,1 1-1,-1 1 0,0 0 1,0 0-1,0 1 1,0 0-1,0 0 0,-16-1 1,-5-1-167,-1 1 1,-41 1 0,66 3-88,0 0 0,1 0-1,-1 1 1,0 0-1,1 0 1,-1 0 0,1 1-1,-6 2 1,9-3 28,1-1 0,0 1 0,0 0 0,-1 0 0,1 0 0,0 0 0,0 0 1,0 0-1,0 0 0,0 0 0,0 0 0,0 1 0,0-1 0,0 0 0,1 1 0,-1-1 0,0 0 0,1 1 0,0-1 0,-1 1 0,1-1 0,0 1 0,-1-1 1,1 1-1,0-1 0,0 1 0,0 0 0,0-1 0,1 1 0,-1-1 0,0 1 0,1-1 0,-1 0 0,1 1 0,0 1 0,0-1-329,1 1-1,-1-1 1,1 1-1,0-1 0,0 0 1,0 0-1,0 1 1,0-2-1,0 1 0,1 0 1,-1 0-1,1-1 1,-1 1-1,1-1 0,3 2 1,-4-2 27,31 16-6797</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1:22.460"/>
    </inkml:context>
    <inkml:brush xml:id="br0">
      <inkml:brushProperty name="width" value="0.025" units="cm"/>
      <inkml:brushProperty name="height" value="0.025" units="cm"/>
    </inkml:brush>
  </inkml:definitions>
  <inkml:trace contextRef="#ctx0" brushRef="#br0">0 222 16752,'0'0'6064,"7"-12"-4046,-3 5-1838,1 0-1,0 0 1,0 0-1,1 0 1,0 1-1,0 0 1,0 0-1,1 1 1,0 0-1,0 0 1,0 0-1,1 1 1,-1 0-1,1 1 1,14-5-1,-9 4 6,0 1-1,0 0 1,1 1-1,-1 0 1,24 1-1,-35 1-179,1 0-1,-1 0 1,0 0-1,1 0 1,-1 0-1,1 1 0,-1-1 1,0 1-1,1 0 1,-1 0-1,0 0 1,0 0-1,1 0 1,-1 0-1,0 0 0,0 1 1,0-1-1,-1 1 1,1 0-1,0-1 1,0 1-1,-1 0 0,1 0 1,-1 0-1,0 0 1,0 0-1,0 1 1,0-1-1,0 0 1,0 0-1,0 1 0,-1-1 1,1 0-1,-1 1 1,1-1-1,-1 1 1,0 2-1,-2 9 2182,6-40-822,3 3-1271,0-4-46,1 0 1,19-38-1,-27 64-77,1 0-1,0 1 1,-1-1 0,1 1-1,0-1 1,-1 1-1,1 0 1,0-1 0,0 1-1,-1 0 1,1-1 0,0 1-1,0 0 1,0 0-1,-1 0 1,1 0 0,0 0-1,0 0 1,0 0 0,0 0-1,-1 0 1,1 0-1,0 0 1,0 0 0,0 0-1,-1 1 1,1-1 0,0 0-1,0 1 1,-1-1-1,1 1 1,1 0 0,29 16-2126,-25-13 1396,3 2-1092,1-1 1,0-1 0,0 0-1,12 3 1,11 1-5441</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1:22.819"/>
    </inkml:context>
    <inkml:brush xml:id="br0">
      <inkml:brushProperty name="width" value="0.025" units="cm"/>
      <inkml:brushProperty name="height" value="0.025" units="cm"/>
    </inkml:brush>
  </inkml:definitions>
  <inkml:trace contextRef="#ctx0" brushRef="#br0">273 0 13997,'0'0'5931,"-9"1"-4137,5 0-1688,-1-1 0,1 1 0,0-1 0,0 1 0,0 0-1,0 1 1,1-1 0,-1 1 0,0 0 0,0 0 0,1 0 0,-1 0 0,1 0 0,0 1 0,0 0 0,0-1 0,0 1 0,0 1 0,1-1 0,-1 0 0,1 0-1,0 1 1,0 0 0,0-1 0,0 1 0,1 0 0,-1 0 0,1 0 0,0 0 0,0 0 0,0 4 0,1-1-85,1 1 0,0-1 0,0 0 0,1 0 0,0 0 0,0 0 1,0 0-1,1 0 0,0-1 0,1 1 0,-1-1 0,1 0 0,0 0 0,10 10 0,21 41-311,-28-39 149,-2 0 0,0 0 0,-1 1 0,0-1 0,-2 1-1,0 0 1,-1 0 0,-3 27 0,2-41 251,-1 0-1,0 1 1,0-1-1,0 0 1,-1 0 0,0 0-1,0 0 1,0-1 0,0 1-1,-1 0 1,0-1-1,0 0 1,0 1 0,0-1-1,-1 0 1,0-1 0,0 1-1,0-1 1,0 0-1,0 1 1,-1-2 0,-6 4-1,2-1 357,-1 0-1,0-1 0,0-1 0,0 0 1,-1 0-1,1-1 0,-1 0 0,0-1 1,1 0-1,-13-1 0,20 0-410,-1 0 0,1 0 0,0-1 0,0 0-1,-1 0 1,1 0 0,0 0 0,0 0 0,0 0 0,0-1 0,0 0-1,1 1 1,-1-1 0,0 0 0,1 0 0,-1-1 0,1 1-1,0 0 1,-4-6 0,2 2-51,1 0-1,0 0 1,0-1 0,0 1-1,1-1 1,0 1 0,1-1-1,-1 0 1,0-9-1,1 3-340,1 1 0,-1-1-1,2 1 1,0-1-1,1 1 1,0-1-1,0 1 1,2 0 0,-1 0-1,9-17 1,-6 19-231,1 0 0,0 1 0,0 0 0,1 0 0,0 0 0,0 1 0,1 1 0,10-8 0,50-25-6812,-30 22-89</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3.432"/>
    </inkml:context>
    <inkml:brush xml:id="br0">
      <inkml:brushProperty name="width" value="0.025" units="cm"/>
      <inkml:brushProperty name="height" value="0.025" units="cm"/>
    </inkml:brush>
  </inkml:definitions>
  <inkml:trace contextRef="#ctx0" brushRef="#br0">0 69 8392,'3'-9'7826,"14"-51"-240,-16 86-4205,1-5-3319,-12 193 1646,3-118-1094,7 116 0,0-209-595,0 0 0,0-1 0,1 1 1,-1 0-1,1-1 0,-1 1 0,1 0 0,0-1 0,0 1 0,0-1 0,0 1 0,1-1 0,-1 0 0,1 1 1,-1-1-1,1 0 0,0 0 0,3 3 0,-3-4 32,0 0-1,0 0 1,1 0 0,-1 0 0,0 0-1,1-1 1,-1 1 0,0-1 0,1 0-1,-1 1 1,0-1 0,1 0 0,-1-1-1,1 1 1,-1 0 0,0-1 0,3 0 0,6-2 104,0-1 0,-1-1 1,1 0-1,-1 0 1,-1-1-1,1 0 1,14-13-1,10-11-150,-1-2 1,-1-2-1,-2-1 0,-2-1 1,-1-1-1,-2-1 0,-1-2 1,-2 0-1,-2-1 0,-2-1 1,20-72-1,-38 103-1276,-11 29-1903,-22 46-5041,24-46 5559,-11 20-4770</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1:23.177"/>
    </inkml:context>
    <inkml:brush xml:id="br0">
      <inkml:brushProperty name="width" value="0.025" units="cm"/>
      <inkml:brushProperty name="height" value="0.025" units="cm"/>
    </inkml:brush>
  </inkml:definitions>
  <inkml:trace contextRef="#ctx0" brushRef="#br0">164 30 14862,'0'0'9294,"-8"-5"-6924,3 1-2155,-1 1 0,0 0 0,1 0 0,-1 0 0,0 1 0,-9-3 0,12 4-173,0 1-1,1-1 1,-1 1-1,0 0 1,0 0 0,1 0-1,-1 1 1,0-1-1,0 1 1,1-1 0,-1 1-1,0 0 1,1 0-1,-1 0 1,1 0-1,-1 0 1,1 1 0,0-1-1,-1 1 1,1 0-1,0-1 1,-2 4-1,0-1-18,-1 0 0,1 0-1,1 1 1,-1-1 0,1 1 0,0 0-1,0 0 1,0 0 0,1 0-1,0 1 1,0-1 0,0 1-1,0-1 1,1 1 0,0 0-1,1 0 1,-1-1 0,1 1 0,0 6-1,1-10-12,-1-1 1,1 0-1,-1 0 0,1 0 1,0 0-1,-1 0 0,1 0 0,0 0 1,0 0-1,0 0 0,0-1 0,0 1 1,0 0-1,0 0 0,0-1 0,0 1 1,0-1-1,0 1 0,0-1 1,1 1-1,-1-1 0,0 0 0,0 0 1,1 1-1,-1-1 0,0 0 0,2 0 1,40 0 507,-32-1-326,-1 0-146,0-1 0,-1 0 0,1 0 0,-1-1 0,0 0 0,0 0 0,0-1 0,12-8 0,-17 10-40,0 0 0,0 0 0,0 0-1,-1-1 1,1 0 0,-1 0-1,0 0 1,0 0 0,0 0 0,0 0-1,0-1 1,-1 1 0,1-1-1,-1 0 1,0 0 0,0 0-1,-1 0 1,1 0 0,-1 0 0,2-9-1,-3 13-7,0 0 0,0 0-1,0 0 1,0-1-1,0 1 1,0 0 0,0 0-1,-1 0 1,1 0 0,0 0-1,0-1 1,0 1-1,0 0 1,0 0 0,0 0-1,0 0 1,0 0 0,0 0-1,0-1 1,0 1-1,-1 0 1,1 0 0,0 0-1,0 0 1,0 0 0,0 0-1,0 0 1,-1 0-1,1 0 1,0 0 0,0 0-1,0 0 1,0-1-1,0 1 1,-1 0 0,1 0-1,0 0 1,0 0 0,0 0-1,0 0 1,0 0-1,-1 1 1,1-1 0,0 0-1,0 0 1,0 0 0,0 0-1,0 0 1,-1 0-1,1 0 1,0 0 0,0 0-1,0 0 1,-13 9-62,-7 9 59,15-13 6,1 1 1,-1 0 0,2 0 0,-1 0-1,1 1 1,0-1 0,-4 13-1,4 10-3885,15-25-17095</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1:23.925"/>
    </inkml:context>
    <inkml:brush xml:id="br0">
      <inkml:brushProperty name="width" value="0.025" units="cm"/>
      <inkml:brushProperty name="height" value="0.025" units="cm"/>
    </inkml:brush>
  </inkml:definitions>
  <inkml:trace contextRef="#ctx0" brushRef="#br0">20 41 17360,'0'0'11814,"-3"9"-11627,0 3-133,0-2-24,0 0 0,1 0 0,0 1 0,0-1 0,1 11 0,1-19-24,0 0-1,0 0 0,0 0 0,0 0 0,0 0 1,1 0-1,-1-1 0,1 1 0,-1 0 1,1 0-1,0-1 0,-1 1 0,1 0 0,0-1 1,0 1-1,1-1 0,-1 1 0,0-1 0,0 1 1,1-1-1,-1 0 0,0 0 0,1 1 1,0-1-1,-1 0 0,1 0 0,-1-1 0,1 1 1,0 0-1,0-1 0,0 1 0,-1-1 0,1 1 1,0-1-1,0 0 0,0 0 0,2 0 1,6 0 28,0 0 0,0-2 0,0 1 1,0-1-1,0-1 0,0 1 0,-1-2 1,1 1-1,-1-2 0,0 1 0,14-10 1,-7 3 7,0 0-1,0-2 1,-2 0 0,1 0 0,13-18-1,-23 24-35,-10 18-78,1 1 1,1 0 0,0 0-1,0 0 1,1 1-1,1-1 1,0 25 0,1-36 72,0 1 0,0-1 0,0 0-1,0 1 1,0-1 0,1 0 0,-1 0 0,0 1 0,1-1 0,-1 0 0,1 0 0,0 0 0,-1 0 0,1 1 0,0-1 0,0 0 0,-1 0 0,1 0 0,0-1 0,0 1 0,0 0 0,0 0 0,0 0 0,0-1 0,0 1 0,3 1 0,-1-2 31,0 1 0,1 0 0,-1-1 0,0 0 1,0 0-1,1 0 0,-1 0 0,0 0 0,0 0 0,6-2 1,1-1 138,-1 0 1,1 0-1,-1-1 0,0 0 1,0-1-1,12-8 1,-7 2 8,0-1 0,-1-1 0,16-21-1,-24 28-127,0 0-1,-1-1 0,1 0 0,-1 0 0,-1 0 0,0 0 0,0-1 0,0 1 0,-1-1 0,2-9 0,-21 89-698,13-61 636,0 0-1,1 1 1,1-1 0,0 1-1,0 0 1,1 20 0,1-31-85,0 0 0,0 0 0,0 0 1,1 0-1,-1 0 0,0 0 0,1 0 0,-1-1 1,0 1-1,1 0 0,-1 0 0,1 0 0,0-1 0,-1 1 1,1 0-1,-1-1 0,1 1 0,0 0 0,0-1 1,-1 1-1,1-1 0,0 1 0,0-1 0,0 1 0,0-1 1,-1 0-1,1 0 0,0 1 0,0-1 0,0 0 0,0 0 1,0 0-1,0 0 0,0 0 0,0 0 0,0 0 1,0 0-1,-1 0 0,1 0 0,1-1 0,1 1-572,0-1 0,0 0 0,0 0 0,0 1 0,-1-2-1,1 1 1,-1 0 0,1 0 0,0-1 0,-1 1 0,0-1 0,4-3-1,10-16-6986</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1:24.268"/>
    </inkml:context>
    <inkml:brush xml:id="br0">
      <inkml:brushProperty name="width" value="0.025" units="cm"/>
      <inkml:brushProperty name="height" value="0.025" units="cm"/>
    </inkml:brush>
  </inkml:definitions>
  <inkml:trace contextRef="#ctx0" brushRef="#br0">5 1 18802,'0'0'8584,"-5"53"-8712,16-36-2563,1-2-2722,0-5-8680</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1:24.624"/>
    </inkml:context>
    <inkml:brush xml:id="br0">
      <inkml:brushProperty name="width" value="0.025" units="cm"/>
      <inkml:brushProperty name="height" value="0.025" units="cm"/>
    </inkml:brush>
  </inkml:definitions>
  <inkml:trace contextRef="#ctx0" brushRef="#br0">53 48 15182,'0'0'4191,"11"-7"-678,-6 4-3198,2-2 88,0 1 0,1-1 0,-1 1-1,1 1 1,-1 0 0,1 0 0,0 0 0,0 1-1,1 0 1,-1 1 0,0-1 0,17 1 0,-24 1-400,0 1 0,0-1 0,0 0 1,0 1-1,0-1 0,0 1 1,0-1-1,0 1 0,0-1 1,0 1-1,0 0 0,-1-1 0,1 1 1,0 0-1,-1 0 0,1 0 1,0-1-1,-1 1 0,1 0 1,-1 0-1,1 0 0,-1 0 0,1 0 1,-1 0-1,0 0 0,0 0 1,1 0-1,-1 0 0,0 0 0,0 0 1,0 0-1,0 0 0,0 0 1,0 0-1,-1 0 0,1 1 1,0-1-1,0 0 0,-1 0 0,0 1 1,0 3 38,-1 1 1,0-1-1,0 1 1,0-1-1,-1 0 1,-4 7-1,-8 7 407,-1-2 1,-22 21-1,24-25-67,0 1-1,1 0 1,0 1 0,-12 19-1,24-32-369,0-1 0,1 0 0,-1 0-1,0 0 1,1 1 0,-1-1 0,1 0-1,0 1 1,-1-1 0,1 0 0,0 1-1,0-1 1,-1 0 0,1 1 0,0-1 0,1 3-1,-1-4-2,1 1-1,-1 0 0,0 0 0,1-1 1,-1 1-1,1-1 0,-1 1 0,1 0 1,-1-1-1,1 1 0,-1-1 0,1 1 1,0-1-1,-1 0 0,1 1 1,0-1-1,-1 0 0,1 1 0,0-1 1,0 0-1,1 1 0,5 0 32,0-1-1,0 1 1,0-1-1,1 0 1,7-2-1,2 1-17,26-4-813,-1-2 0,1-2 0,-1-1 0,61-25 0,-84 29 166,-9 1-5434</inkml:trace>
  <inkml:trace contextRef="#ctx0" brushRef="#br0" timeOffset="1">1 166 18097,'0'0'5990,"75"3"-4709,-24-3-416,11-5-673,-1 1-256,-3 0-1538,-8-2-2786,-7-1-3395</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1:25.342"/>
    </inkml:context>
    <inkml:brush xml:id="br0">
      <inkml:brushProperty name="width" value="0.025" units="cm"/>
      <inkml:brushProperty name="height" value="0.025" units="cm"/>
    </inkml:brush>
  </inkml:definitions>
  <inkml:trace contextRef="#ctx0" brushRef="#br0">158 356 10282,'0'0'5813,"-12"-1"-2973,12 1-2839,-5-1 248,-1 0 0,0 0 0,1 1 0,-1 0 0,0 0 0,0 1 0,1-1 0,-1 1 0,0 0 0,1 1 0,-1-1 0,1 1 0,-1 0 0,1 1 0,0-1 0,0 1 0,0 0 0,0 1 0,1-1 0,-1 1 0,1-1 0,-7 9 0,9-10-152,1-1-1,-1 1 0,0 0 0,1 0 1,0 0-1,-1 0 0,1 0 1,0 0-1,0 1 0,0-1 0,1 0 1,-1 0-1,0 1 0,1-1 1,0 0-1,-1 1 0,1-1 0,0 1 1,0-1-1,0 0 0,1 1 0,-1-1 1,1 0-1,-1 1 0,1-1 1,0 0-1,0 1 0,1 2 0,1-2-78,0-1 0,0 1 0,0-1 0,0 0-1,0 0 1,0 0 0,1-1 0,-1 1 0,1-1-1,-1 1 1,1-1 0,0 0 0,-1-1-1,1 1 1,0-1 0,0 1 0,4-1 0,5 0 10,-1-1 1,1 0-1,-1 0 1,1-1 0,-1-1-1,0 0 1,1-1-1,-1 0 1,20-11 0,-26 13-230,0-1 0,0-1 0,-1 1 0,0-1 0,0 0 0,0 0 0,0-1 0,0 1 0,-1-1 0,0 0 0,0 0 0,0-1 0,-1 1 0,0-1 0,0 0 0,0 0 0,0 0 0,-1 0 0,0 0 0,2-12 0,-4 17 147,0 1-1,0-1 1,0 1-1,0-1 0,1 1 1,-1 0-1,0-1 1,0 1-1,0-1 0,0 1 1,0-1-1,0 1 1,0 0-1,0-1 1,0 1-1,-1-1 0,1 1 1,0-1-1,0 1 1,0 0-1,0-1 1,-1 1-1,1-1 0,0 1 1,0 0-1,-1-1 1,1 1-1,0 0 1,0-1-1,-1 1 0,1 0 1,0-1-1,-1 1 1,1 0-1,-1 0 1,1 0-1,-1-1 0,-15 10-476,-13 22 568,25-26-41,1 1 0,0 0 0,0 0 0,1 0 0,0 0 0,0 0 0,0 1 0,1-1-1,0 0 1,0 1 0,0-1 0,2 13 0,-1-18 1,1 1-1,-1-1 1,1 0-1,0 0 1,-1 0-1,1 0 1,0 0-1,0 0 1,0 0-1,0 0 1,0-1 0,0 1-1,0 0 1,0 0-1,0-1 1,0 1-1,0-1 1,1 1-1,-1-1 1,0 1-1,0-1 1,1 0-1,-1 1 1,0-1-1,0 0 1,1 0 0,-1 0-1,0 0 1,1 0-1,1-1 1,42-7-456,-34 3 172,0 0-1,0-1 1,-1-1-1,0 0 0,0 0 1,-1-1-1,0 0 1,-1-1-1,1 0 1,-2 0-1,1-1 1,-1 0-1,-1 0 1,10-19-1,2-10 598,-1 0-1,20-75 1,-34 103-95,3-9 712,0 0 1,-2 0-1,0-1 1,1-27-1,-16 57 1118,3 5-2000,1 0 0,0 1 1,1-1-1,1 1 0,0 1 0,1-1 1,-4 31-1,-3 117 233,11-151-229,-1 19 47,-1-13 113,2 1 1,0 0-1,3 22 1,-3-41-187,0 1-1,0-1 1,0 1 0,0-1 0,1 1 0,-1-1 0,0 1-1,0 0 1,0-1 0,0 1 0,1-1 0,-1 1 0,0-1-1,0 1 1,1-1 0,-1 0 0,0 1 0,1-1 0,-1 1-1,1-1 1,-1 0 0,0 1 0,1-1 0,-1 0 0,1 1-1,-1-1 1,1 0 0,-1 0 0,1 1 0,-1-1 0,1 0 0,0 0-1,16-9 608,8-26-139,-16 16-445,-2-1 0,-1 0 0,0 0 1,-2-1-1,0 0 0,-1 1 0,-1-1 1,-1-26-1,-1 47-47,0 0-1,0-1 1,0 1 0,0 0 0,0 0-1,0 0 1,1-1 0,-1 1 0,0 0-1,0 0 1,0-1 0,0 1 0,0 0-1,0 0 1,0-1 0,0 1 0,0 0-1,0 0 1,0-1 0,0 1 0,0 0-1,-1 0 1,1-1 0,0 1 0,0 0-1,0 0 1,0 0 0,0-1 0,0 1-1,-1 0 1,1 0 0,0 0 0,0-1-1,0 1 1,0 0 0,-1 0 0,1 0-1,0 0 1,0 0 0,0 0-1,-1-1 1,1 1 0,0 0 0,0 0-1,-1 0 1,1 0 0,0 0 0,0 0-1,-1 0 1,1 0 0,0 0 0,0 0-1,-1 0 1,1 0 0,0 0 0,0 0-1,0 0 1,-1 0 0,1 0 0,0 0-1,0 1 1,-1-1 0,1 0 0,0 0-1,-1 0 1,-9 15-66,7-11 80,1 1 0,0 0 0,1 1 0,-1-1 0,1 0 0,0 0 0,0 1 0,1-1 0,-1 0 0,1 1 0,0-1 0,1 1 0,-1-1 0,1 0 0,0 1 0,1-1 0,-1 0 0,1 0 0,0 0 0,0 0 0,1 0 0,-1 0 0,1-1 0,0 1 0,1-1 0,-1 0 0,1 0 0,-1 0 0,1 0 0,0-1 0,1 0 0,-1 1 0,1-1 0,-1-1 0,1 1 0,0-1 0,0 0 0,0 0 0,0 0 0,0-1 0,0 1 0,1-1 0,-1-1 0,0 1 0,6-1 0,0 0 14,-1 0 1,0-1-1,1 0 0,-1 0 0,0-1 0,0-1 0,0 0 1,0 0-1,-1-1 0,1 0 0,-1 0 0,16-11 0,-18 10-8,0 0 0,0-1-1,-1 1 1,1-1-1,-1-1 1,-1 1 0,1-1-1,-1 0 1,0 0 0,0-1-1,-1 1 1,0-1 0,-1 0-1,0 0 1,4-13 0,-7 21-18,0 0 0,0-1 0,0 1 0,0 0 0,0 0 1,0 0-1,1 0 0,-1 0 0,0-1 0,0 1 0,0 0 1,0 0-1,0 0 0,0 0 0,0 0 0,0-1 0,0 1 0,0 0 1,0 0-1,0 0 0,0 0 0,0-1 0,0 1 0,0 0 1,0 0-1,0 0 0,0 0 0,0-1 0,-1 1 0,1 0 1,0 0-1,0 0 0,0 0 0,0 0 0,0 0 0,0-1 0,0 1 1,0 0-1,-1 0 0,1 0 0,0 0 0,0 0 0,0 0 1,0 0-1,0 0 0,-1 0 0,1 0 0,0 0 0,0-1 1,0 1-1,0 0 0,-1 0 0,1 0 0,-11 7 10,-9 14 49,15-13 29,-1 0-1,1 0 1,1 1 0,-1 0-1,2-1 1,-1 1-1,1 1 1,0-1 0,1 0-1,0 1 1,1 0-1,0-1 1,0 1 0,2 12-1,-1-20-70,1 0-1,-1 0 1,1-1-1,0 1 0,-1 0 1,1-1-1,0 1 1,0-1-1,0 1 0,0-1 1,1 0-1,-1 1 1,0-1-1,1 0 0,-1 0 1,0 0-1,1 0 1,0 0-1,-1 0 1,1 0-1,-1-1 0,1 1 1,0 0-1,0-1 1,-1 1-1,1-1 0,0 0 1,0 0-1,2 0 1,-2 1-126,1-1 0,0 0 0,-1 0 0,1 0 0,0 0 1,0-1-1,-1 1 0,1-1 0,0 1 0,-1-1 0,1 0 0,-1 0 1,1 0-1,-1 0 0,0-1 0,1 1 0,-1-1 0,4-3 1,-3 1-808,0 0 1,-1 0-1,0 0 1,1 0-1,-2-1 1,1 1-1,0-1 1,-1 0-1,1-5 1,2-24-7366</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1:25.684"/>
    </inkml:context>
    <inkml:brush xml:id="br0">
      <inkml:brushProperty name="width" value="0.025" units="cm"/>
      <inkml:brushProperty name="height" value="0.025" units="cm"/>
    </inkml:brush>
  </inkml:definitions>
  <inkml:trace contextRef="#ctx0" brushRef="#br0">1 0 17617,'0'0'5797,"5"62"-5252,8-39-385,0 0-128,5 0-2242,2-3-2723,5-3-6406</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1:26.041"/>
    </inkml:context>
    <inkml:brush xml:id="br0">
      <inkml:brushProperty name="width" value="0.025" units="cm"/>
      <inkml:brushProperty name="height" value="0.025" units="cm"/>
    </inkml:brush>
  </inkml:definitions>
  <inkml:trace contextRef="#ctx0" brushRef="#br0">94 0 18417,'0'0'5969,"-10"5"-3775,6-3-1928,-41 18 1771,43-19-1891,-1 1 0,1-1 1,-1 1-1,1-1 0,0 1 1,-1 0-1,1 0 0,0 0 1,0 0-1,0 0 0,1 1 1,-1-1-1,0 0 1,1 1-1,-3 5 0,4-8-146,1 1 1,-1 0-1,0-1 0,0 1 0,1-1 0,-1 1 0,0 0 1,0-1-1,1 1 0,-1-1 0,1 1 0,-1-1 0,1 1 1,-1-1-1,1 1 0,-1-1 0,1 0 0,-1 1 0,1-1 1,-1 0-1,1 1 0,0-1 0,-1 0 0,1 0 0,-1 1 1,1-1-1,0 0 0,-1 0 0,1 0 0,0 0 0,-1 0 1,1 0-1,0 0 0,-1 0 0,2 0 0,34 0-99,-26-1-21,14 0-970,0-2 1,0 0 0,36-11 0,-37 8 336,1 0 1,-1 2-1,39-2 1,-61 6 919,-1 0 0,1 1 0,0-1 0,0 0 1,0 0-1,0 1 0,0-1 0,-1 0 0,1 1 0,0-1 1,0 1-1,-1-1 0,1 1 0,0-1 0,-1 1 0,1 0 1,0-1-1,-1 1 0,1 0 0,-1-1 0,1 1 0,-1 0 0,0 0 1,1-1-1,-1 1 0,0 0 0,1 0 0,-1 0 0,0 0 1,0-1-1,0 1 0,0 1 0,1 0-83,-1-1 0,0 0 0,0 0 0,1 1 0,-1-1 0,1 0 0,-1 0 0,1 0 0,-1 0 0,1 0 0,0 1 0,-1-1 0,1 0 0,0 0 0,0-1 0,0 1 0,0 0 0,0 0 0,0 0 0,0-1 0,0 1 0,0 0 0,0-1 0,1 1 0,-1-1 0,0 1 0,2-1 0,28 4 289,1-3-1,-1 0 1,43-5-1,-29 1-3094,0 1-3610,-34 2-1249</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1:31.402"/>
    </inkml:context>
    <inkml:brush xml:id="br0">
      <inkml:brushProperty name="width" value="0.025" units="cm"/>
      <inkml:brushProperty name="height" value="0.025" units="cm"/>
    </inkml:brush>
  </inkml:definitions>
  <inkml:trace contextRef="#ctx0" brushRef="#br0">33 297 5477,'0'0'107,"-2"-9"1041,-6-12-576,4 14-199,1-1 1,0-1-1,0 1 1,0 0 0,1-1-1,1 1 1,-1-1 0,2 0-1,-1 1 1,1-11-1,1 17-297,0 0 0,0 0-1,0 1 1,1-1-1,-1 0 1,0 1-1,1-1 1,-1 1-1,1 0 1,-1 0 0,1-1-1,0 1 1,-1 0-1,1 0 1,0 0-1,0 1 1,0-1-1,0 0 1,0 1 0,0-1-1,4 0 1,50-4 521,-46 5-550,360-10 906,153-8-262,-21-14 690,964-39-344,-839 69-81,-537 9-1205,-47-3-2018,2-2-3764,-3-2-4160</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2:07.417"/>
    </inkml:context>
    <inkml:brush xml:id="br0">
      <inkml:brushProperty name="width" value="0.025" units="cm"/>
      <inkml:brushProperty name="height" value="0.025" units="cm"/>
    </inkml:brush>
  </inkml:definitions>
  <inkml:trace contextRef="#ctx0" brushRef="#br0">0 16 9161,'0'0'768,"10"0"-821,240-5 100,244 6 467,-134 23-597,525 47 4121,-796-61-3755,531 58 653,4-33-457,1035-63-267,-468-2-114,815 12-72,-669-12 26,-806 13-34,344-12 29,922-16 861,-1090 44-904,1210-21 94,-3 27-120,-746 5-1153,-669-14-4536,-381 2 767</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2:13.079"/>
    </inkml:context>
    <inkml:brush xml:id="br0">
      <inkml:brushProperty name="width" value="0.025" units="cm"/>
      <inkml:brushProperty name="height" value="0.025" units="cm"/>
    </inkml:brush>
  </inkml:definitions>
  <inkml:trace contextRef="#ctx0" brushRef="#br0">55 146 5765,'0'0'2905,"-9"-4"-2057,-37-19-410,47 22-436,0 1 0,-1-1 1,1 1-1,0-1 0,-1 1 0,1-1 0,0 1 1,0 0-1,-1-1 0,1 1 0,0 0 1,0 0-1,0 0 0,0-1 0,-1 1 0,1 0 1,0 0-1,0 0 0,1 0 0,-1 0 50,1686-1 5740,-1285 20-5253,-12 1-394,1221-48 174,-795 7 168,-487 14-430,1337 2 1311,-246 12-1202,-663-57-16,-133 6 183,-2 42-80,-531 7-408,-1 4 1,133 32-1,-221-41 88,3 2-486,-1-1 0,1 0 0,0 0 1,-1 0-1,1-1 0,0 0 0,9 0 0,6-6-4993</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3.916"/>
    </inkml:context>
    <inkml:brush xml:id="br0">
      <inkml:brushProperty name="width" value="0.025" units="cm"/>
      <inkml:brushProperty name="height" value="0.025" units="cm"/>
    </inkml:brush>
  </inkml:definitions>
  <inkml:trace contextRef="#ctx0" brushRef="#br0">1 238 14798,'0'0'3304,"12"0"455,0-1-3152,0 0 0,-1-1 0,1 0 0,0-1 0,-1 0 0,0-1 0,1 0 0,-2-1 0,1 0 0,0-1 0,-1 0 0,0-1 0,13-11 0,-16 13-463,0-1-1,-1 0 0,0 0 1,0 0-1,0-1 0,0 0 1,-1 0-1,-1-1 0,1 1 1,-1-1-1,0 0 0,4-14 0,-8 21-134,0 0-1,0 1 0,0-1 0,0 0 0,0 0 1,-1 0-1,1 0 0,0 0 0,-1 0 0,1 1 1,0-1-1,-1 0 0,1 0 0,-1 1 0,0-1 1,1 0-1,-1 0 0,1 1 0,-1-1 0,0 1 1,0-1-1,1 1 0,-1-1 0,0 1 0,0-1 1,1 1-1,-1-1 0,0 1 0,0 0 0,0 0 1,0 0-1,0-1 0,0 1 0,0 0 0,1 0 1,-1 0-1,0 0 0,0 0 0,0 0 0,0 1 1,-1-1-1,-44 9 192,37-6-200,0 2 0,1-1 0,-1 1 0,1 1 0,1-1 0,-1 1 0,1 1 0,0-1 0,0 1 0,1 1 0,0-1 0,0 1 0,1 0 0,0 0 0,0 1 0,1-1 0,0 1 0,0 0 0,1 0 0,-3 16 0,6-23-2,0-1 1,0 1-1,0-1 0,0 0 0,0 1 1,0-1-1,0 1 0,1-1 0,-1 1 1,1-1-1,-1 0 0,1 1 1,-1-1-1,1 0 0,0 0 0,0 1 1,0-1-1,0 0 0,-1 0 1,1 0-1,1 0 0,-1 0 0,0 0 1,0 0-1,0 0 0,0-1 0,1 1 1,-1 0-1,0-1 0,1 1 1,-1-1-1,0 1 0,1-1 0,-1 0 1,1 0-1,-1 1 0,3-1 1,8 1-17,0-1 0,0 1 0,20-4 0,-18 2 22,111-11 16,78-3-638,-202 11 691,0 1 0,-1 0 0,0-1 0,0 1 0,0-1 0,0 1 1,-1-1-1,1 1 0,-2-6 0,-5-11-73,-1 0 0,0 1 0,-14-21 0,11 20 0,-17-44 0,28 64 0,0 0 1,0 0-1,0 0 1,0-1-1,0 1 1,0 0-1,0 0 1,0 0-1,0-1 1,0 1-1,0 0 1,0 0-1,0 0 0,0 0 1,0-1-1,1 1 1,-1 0-1,0 0 1,0 0-1,0 0 1,0-1-1,0 1 1,0 0-1,1 0 1,-1 0-1,0 0 0,0 0 1,0 0-1,0 0 1,1-1-1,-1 1 1,0 0-1,0 0 1,0 0-1,1 0 1,-1 0-1,0 0 1,0 0-1,0 0 0,1 0 1,-1 0-1,0 0 1,0 0-1,0 0 1,1 0-1,-1 0 1,0 0-1,0 1 1,0-1-1,0 0 1,1 0-1,-1 0 0,0 0 1,0 0-1,11 3-118,-11-3 110,0 0-6,74 26-5908,2-10-6912,-38-13 1244</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2:18.065"/>
    </inkml:context>
    <inkml:brush xml:id="br0">
      <inkml:brushProperty name="width" value="0.025" units="cm"/>
      <inkml:brushProperty name="height" value="0.025" units="cm"/>
    </inkml:brush>
  </inkml:definitions>
  <inkml:trace contextRef="#ctx0" brushRef="#br0">1 284 5926,'12'-3'784,"169"-32"634,302-18-1,66 44 379,-14 0-490,103-43-859,707-31 1769,71 58-1671,-124 17-530,-65 1 7,29 8 64,0 41-49,-227-21 11,-713-18-53,-215-1-3,0 4 0,0 4 0,165 40 0,-245-45-821,-1 0 0,0-2 0,32 2 1,-3-4-4292</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2:47.801"/>
    </inkml:context>
    <inkml:brush xml:id="br0">
      <inkml:brushProperty name="width" value="0.025" units="cm"/>
      <inkml:brushProperty name="height" value="0.025" units="cm"/>
    </inkml:brush>
  </inkml:definitions>
  <inkml:trace contextRef="#ctx0" brushRef="#br0">1 40 9705,'0'0'6721,"11"2"-6683,35 10 46,45 19 0,66 20 116,-100-41-118,0-1 0,1-4 0,0-2-1,99-7 1,233-48 1515,16-1-208,-251 49-1362,0 7 0,173 26-1,-145-13 14,1-7 0,1-9 0,350-44 0,-18-12-33,-393 50 110,0 5 0,147 19 0,4-4 1287,-274-14-1148,-13 0 630,-48 1-2913,18 2-3120,-6 0-6342</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5:08.144"/>
    </inkml:context>
    <inkml:brush xml:id="br0">
      <inkml:brushProperty name="width" value="0.025" units="cm"/>
      <inkml:brushProperty name="height" value="0.025" units="cm"/>
    </inkml:brush>
  </inkml:definitions>
  <inkml:trace contextRef="#ctx0" brushRef="#br0">1 157 9065,'0'0'576,"8"-6"-245,0 0-117,0 1-1,0 0 1,0 0-1,0 1 1,1 0-1,0 1 1,0 0-1,0 0 1,15-2-1,202-2 3571,-65 6-2768,1330-35 612,-151 67-907,1461-74 1328,-2072-8-1643,-638 51 64,-91 0-476,0 0 0,0 0 0,0 0 0,0 0 0,0 0 1,0 1-1,-1-1 0,1 0 0,0 0 0,0 0 0,0 0 0,0 0 0,0 1 0,0-1 0,0 0 0,0 0 1,0 0-1,0 0 0,0 0 0,0 1 0,0-1 0,0 0 0,0 0 0,0 0 0,0 0 0,0 1 1,0-1-1,0 0 0,0 0 0,0 0 0,0 0 0,0 1 0,0-1 0,0 0 0,1 0 0,-1 0 0,0 0 1,0 0-1,0 0 0,0 1 0,0-1 0,0 0 0,1 0 0,-1 0 0,0 0 0,0 0 0,0 0 0,0 0 1,0 0-1,1 0 0,-1 0 0,0 0 0,-13 8-268,6-5-435,-1-1 1,1 0-1,-1 0 1,0 0-1,1-1 1,-14 0-1,-22 0-6892</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5:19.437"/>
    </inkml:context>
    <inkml:brush xml:id="br0">
      <inkml:brushProperty name="width" value="0.025" units="cm"/>
      <inkml:brushProperty name="height" value="0.025" units="cm"/>
    </inkml:brush>
  </inkml:definitions>
  <inkml:trace contextRef="#ctx0" brushRef="#br0">61 139 3171,'0'0'929,"-8"0"32,-44 0 1719,53 0-2591,-1-1 0,0 1 0,1 0 0,-1 0 0,0 0 0,1 0 0,-1 0 0,0-1 0,1 1 0,-1 0 0,0 0 0,0 0 0,1-1 0,-1 1 0,0 0 0,0-1 0,1 1 0,-1 0 0,0 0 0,0-1 0,0 1 0,1 0 0,-1-1 0,0 1 0,0-1 0,0 1 0,0 0 0,0-1 0,0 1 0,0 0 1,0-1-1,0 1 0,0 0 0,0-1 0,0 1 0,0 0 0,0-1 0,0 1 0,0-1 0,-1 1 0,1 0 0,0-1 0,0 1 0,0 0 0,0 0 0,-1-1 0,1 1 0,0 0 0,0-1 0,-1 1 0,1 0 0,0 0 0,-1 0 0,1-1 0,0 1 0,0 0 0,-1 0 0,1 0 0,0 0 0,-1-1 0,1 1 0,-1 0 0,1 0 0,-1 0 0,50-7 591,0 1-1,0 3 1,82 5-1,-34 1-210,151-3 76,1540-22 565,-767-67 2366,-1076 127-3551,24-20-3715,27-16 1277</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5:11.319"/>
    </inkml:context>
    <inkml:brush xml:id="br0">
      <inkml:brushProperty name="width" value="0.025" units="cm"/>
      <inkml:brushProperty name="height" value="0.025" units="cm"/>
    </inkml:brush>
  </inkml:definitions>
  <inkml:trace contextRef="#ctx0" brushRef="#br0">49 32 4708,'0'0'13245,"-4"-6"-13058,3 4-192,-10-19 312,19 18 86,14 11 134,74 29 26,-49-20-530,0 2-1,-1 2 1,-2 1 0,44 30-1,-77-44-36,0 0 0,-1 1 0,0 0 0,0 1 0,-1 0 0,0 0 0,0 1 0,-2 0-1,1 1 1,-1 0 0,-1 0 0,0 0 0,-1 1 0,0 0 0,-1 0 0,0 0 0,-1 0 0,-1 1 0,2 21 0,-3-16 53,-1 1 1,0-1-1,-2 0 1,0 0-1,-1 0 1,-1 0-1,0-1 1,-2 1-1,0-1 1,-1 0-1,-1-1 1,-1 1-1,0-2 1,-19 27-1,-227 255 893,140-173 651,86-90-1008,19-22-177,0 0 0,-1-1 0,0 0 0,-1-1 0,-18 14-1,30-50-12,3 18-1202,0 0-1,1 1 1,0-1 0,0 1-1,0 0 1,1 0 0,0 0 0,0 1-1,0 0 1,7-5 0,-5 5-4543</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5:11.692"/>
    </inkml:context>
    <inkml:brush xml:id="br0">
      <inkml:brushProperty name="width" value="0.025" units="cm"/>
      <inkml:brushProperty name="height" value="0.025" units="cm"/>
    </inkml:brush>
  </inkml:definitions>
  <inkml:trace contextRef="#ctx0" brushRef="#br0">241 69 8136,'0'0'6630,"-6"-9"-4911,-16-30-459,22 39-1220,-1-1 0,1 1 1,0-1-1,0 1 0,0-1 1,0 0-1,-1 1 1,1-1-1,0 1 0,0-1 1,0 0-1,0 1 0,1-1 1,-1 1-1,0-1 0,0 1 1,0-1-1,0 0 0,1 1 1,-1-1-1,0 1 0,0-1 1,1 1-1,-1-1 0,0 1 1,1-1-1,-1 1 0,1 0 1,-1-1-1,0 1 0,1-1 1,-1 1-1,1 0 0,-1 0 1,1-1-1,-1 1 0,1 0 1,0 0-1,-1-1 0,1 1 1,-1 0-1,1 0 0,-1 0 1,1 0-1,0 0 0,0 0 1,1 0 111,-1-1 0,1 1 0,0 0 0,-1 0 0,1 0 0,0 0 0,-1 0 0,1 0 1,0 1-1,-1-1 0,1 1 0,-1-1 0,4 2 0,-3 3 6,0 1 0,-1-1 0,1 1 0,-1-1 0,0 1 1,0 0-1,-1-1 0,0 1 0,0 0 0,0-1 0,-1 1 0,-1 8 0,1-2 93,-3 15 131,0 0 0,-2 0 0,-1 0 0,-17 43 0,-55 103 149,48-110-393,-4 4 51,20-41-121,2 1 1,0 0 0,-13 45 0,26-72-74,0 0 0,0 1 0,0-1 0,0 0 0,0 1 0,0-1 0,0 1 0,0-1 0,0 0 0,0 1 0,0-1 0,0 0 0,0 1 0,0-1 0,0 0 0,0 1 0,0-1 0,0 0 0,1 1 0,-1-1 0,0 0 0,0 0-1,0 1 1,1-1 0,-1 0 0,0 0 0,0 1 0,1-1 0,-1 0 0,0 0 0,0 0 0,1 1 0,-1-1 0,0 0 0,1 0 0,-1 0 0,0 0 0,1 0 0,-1 0 0,0 1 0,1-1 0,-1 0 0,0 0 0,1 0 0,-1 0 0,0 0 0,1 0 0,-1-1 0,0 1 0,1 0 0,-1 0 0,0 0 0,1 0 0,-1 0 0,0 0 0,1-1 0,-1 1 0,0 0 0,1 0 0,-1 0 0,0-1 0,0 1 0,1 0 0,-1 0 0,0-1 0,0 1 0,26-15-123,-26 15 128,232-172-2353,-102 72-5144,-66 52-1236</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5:14.974"/>
    </inkml:context>
    <inkml:brush xml:id="br0">
      <inkml:brushProperty name="width" value="0.025" units="cm"/>
      <inkml:brushProperty name="height" value="0.025" units="cm"/>
    </inkml:brush>
  </inkml:definitions>
  <inkml:trace contextRef="#ctx0" brushRef="#br0">1 250 2883,'0'0'12155,"10"-1"-11231,396-30 2419,-22 0-1956,760-24-247,-681 35-967,1204-3 2063,-233 8-858,-1058 4-1101,629-30 1736,-968 39-1966,-21 2 10,1 0 0,-1-2 0,0 0 0,-1-1 1,23-6-1,-45 10-899,0 0-1,0-1 1,0 0 0,0 0-1,-11-2 1,-9 0-2405,-8 2-1670,-1-2-2381</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5:15.301"/>
    </inkml:context>
    <inkml:brush xml:id="br0">
      <inkml:brushProperty name="width" value="0.025" units="cm"/>
      <inkml:brushProperty name="height" value="0.025" units="cm"/>
    </inkml:brush>
  </inkml:definitions>
  <inkml:trace contextRef="#ctx0" brushRef="#br0">1 0 2306,'0'0'1666</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5:15.894"/>
    </inkml:context>
    <inkml:brush xml:id="br0">
      <inkml:brushProperty name="width" value="0.025" units="cm"/>
      <inkml:brushProperty name="height" value="0.025" units="cm"/>
    </inkml:brush>
  </inkml:definitions>
  <inkml:trace contextRef="#ctx0" brushRef="#br0">4662 5719 7591,'0'0'6054,"5"-8"-3791,15-26-512,-18 31-1444,-1 0 0,1 1-1,-1-1 1,0 0 0,0 0-1,0 0 1,-1 0-1,1 0 1,0-5 0,-1 6-276,0 0 0,0 0 0,0 1 1,0-1-1,1 0 0,-1 1 0,1-1 1,0 0-1,-1 1 0,1-1 0,0 1 1,0-1-1,0 1 0,0-1 0,2-2 0,24-27 9,105-129 15,-110 129-28,-2-1 0,-1 0 0,24-56 0,-27 46 84,-2-1 0,-1 0 0,-3-1 0,-1 0 0,-3-1 0,2-74 0,-9 57-77,-3 0 0,-2 1 0,-3 0 0,-22-76 0,2 39-100,-77-174-1,-72-72-69,30 97 459,-320-406 0,356 523-218,-248-221 1,-174-63-151,-788-607 77,895 685 609,311 255-524,-230-120 0,-354-86 2253,676 280-2290,-47-7 0,25 6-3907,38 4-1116,7-4-2713</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5:16.317"/>
    </inkml:context>
    <inkml:brush xml:id="br0">
      <inkml:brushProperty name="width" value="0.025" units="cm"/>
      <inkml:brushProperty name="height" value="0.025" units="cm"/>
    </inkml:brush>
  </inkml:definitions>
  <inkml:trace contextRef="#ctx0" brushRef="#br0">696 98 10025,'9'-6'2125,"131"-76"3934,-134 75-2749,-16 5-2635,-18 3-859,-171 36 759,80-12 548,83-19-774,-168 37 1266,176-35-1496,-1 2-1,1 0 1,1 2-1,-49 27 1,70-35-121,-1 1 0,1-1 0,1 1 0,-1 1 1,0-1-1,1 1 0,0-1 0,-5 10 0,8-13 2,1 0-1,0 1 0,0-1 1,0 1-1,0-1 1,0 1-1,0-1 1,1 1-1,-1-1 1,1 1-1,0 0 1,0-1-1,0 1 1,0 0-1,0-1 1,1 1-1,-1-1 1,1 1-1,-1 0 1,1-1-1,0 1 1,0-1-1,0 0 0,1 1 1,-1-1-1,0 0 1,1 0-1,2 3 1,3 3 9,1-1 0,0 0 0,0 0 0,0-1 0,1 0 0,0-1 0,0 0 0,15 6 0,86 27 85,-102-36-88,329 80-1424,-233-66-1922,140 6 0,-84-20-3605</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4.608"/>
    </inkml:context>
    <inkml:brush xml:id="br0">
      <inkml:brushProperty name="width" value="0.025" units="cm"/>
      <inkml:brushProperty name="height" value="0.025" units="cm"/>
    </inkml:brush>
  </inkml:definitions>
  <inkml:trace contextRef="#ctx0" brushRef="#br0">254 79 17969,'0'0'3166,"-1"-9"512,1 6-3507,0 0 1,-1 0 0,1 0-1,0 0 1,-1 0 0,0 0-1,0 1 1,0-1 0,0 0-1,0 0 1,0 1 0,-1-1-1,1 1 1,-1-1 0,0 1-1,0 0 1,1 0-1,-2 0 1,1 0 0,0 0-1,0 0 1,-1 0 0,1 1-1,-1-1 1,1 1 0,-1 0-1,1 0 1,-1-1 0,0 2-1,0-1 1,0 0 0,1 1-1,-1-1 1,0 1 0,0 0-1,0 0 1,0 0-1,-5 1 1,1 0-168,1 0 1,-1 0-1,0 1 0,1-1 0,-1 2 0,1-1 1,-1 1-1,1 0 0,0 0 0,0 1 1,1 0-1,-1 0 0,1 0 0,0 0 0,0 1 1,0 0-1,0 0 0,1 1 0,-7 10 1,4-6 13,1 0 1,0 1-1,0 0 1,1 0-1,1 1 1,0 0-1,0-1 1,1 1-1,1 0 1,-2 17-1,4-27-11,0 1-1,0-1 1,0 1-1,0 0 0,1-1 1,-1 1-1,1-1 0,-1 1 1,1-1-1,0 0 1,0 1-1,0-1 0,1 0 1,-1 1-1,1-1 1,-1 0-1,1 0 0,-1 0 1,1 0-1,0-1 0,0 1 1,0 0-1,0-1 1,0 1-1,1-1 0,-1 0 1,0 0-1,1 0 0,-1 0 1,0 0-1,1 0 1,-1-1-1,1 1 0,-1-1 1,1 0-1,0 1 1,-1-1-1,1-1 0,4 1 1,3-1 18,-1 1 1,1-2 0,-1 1 0,1-1-1,-1-1 1,0 1 0,0-2-1,0 1 1,16-10 0,-12 5-11,0-2 0,-1 0 0,0 0 0,-1-1 0,0-1 0,0 0 0,8-14 0,-13 18-55,0-1 0,-1 0 0,0-1 1,-1 1-1,0-1 0,-1 0 0,1 0 0,-2 0 1,0 0-1,0 0 0,0-17 0,-2 26 28,1 1 0,-1-1 0,0 1 0,0-1 1,0 1-1,0-1 0,-1 0 0,1 1 0,0-1 0,0 1 0,0 0 0,0-1 0,0 1 0,-1-1 0,1 1 0,0-1 0,0 1 0,-1-1 1,1 1-1,0 0 0,-1-1 0,1 1 0,0 0 0,-1-1 0,1 1 0,-1 0 0,1-1 0,-1 1 0,1 0 0,0 0 0,-1-1 0,1 1 0,-1 0 1,1 0-1,-1 0 0,1 0 0,-1 0 0,1 0 0,-1 0 0,1 0 0,-1 0 0,1 0 0,-1 0 0,1 0 0,-1 0 0,1 0 0,-1 0 1,1 0-1,-1 1 0,1-1 0,-1 0 0,1 0 0,-1 1 0,1-1 0,0 0 0,-1 1 0,1-1 0,-1 0 0,1 1 0,0-1 0,-1 0 0,1 1 1,0 0-1,-28 25-191,17-8 243,0 0-1,-15 39 1,23-51 43,1 0 1,0 1-1,0-1 1,0 0-1,1 1 0,0-1 1,1 1-1,-1 0 1,1-1-1,0 1 0,1 0 1,0-1-1,2 12 1,-2-16-72,1 0 0,-1-1 0,0 1 1,1-1-1,-1 1 0,1-1 1,-1 0-1,1 1 0,0-1 1,-1 0-1,1 0 0,0 0 1,0-1-1,0 1 0,0 0 0,-1-1 1,1 1-1,0-1 0,0 1 1,0-1-1,0 0 0,1 0 1,-1 0-1,0 0 0,0 0 1,3-1-1,4 0 21,0 0 0,0-1-1,-1 0 1,18-6 0,-3-4-75,-1 0 0,0-2-1,-1-1 1,-1-1 0,0 0 0,23-26 0,-4 5 6,-58 79 41,16-35 22,0 0 0,0 0-1,0 0 1,1 0 0,0 0 0,0 0-1,0 0 1,1 1 0,1-1-1,-1 15 1,2-21-26,-1 0 0,1 0 1,0 0-1,-1 0 0,1 0 0,0 0 1,0 0-1,0 0 0,0 0 0,0-1 1,0 1-1,0 0 0,0-1 0,0 1 1,0-1-1,0 1 0,1-1 1,-1 1-1,0-1 0,0 0 0,0 1 1,1-1-1,-1 0 0,0 0 0,0 0 1,1 0-1,-1 0 0,0 0 0,0-1 1,0 1-1,2-1 0,43-7-9,-26 0 8,0-2 0,-1 0 0,0-1 0,0-1 0,23-20 0,2-1 0,-44 62-1489,-1-26 1303,-5 35-3010,6-37 2884,0 0 1,0 0-1,0 0 0,0 0 0,0 0 0,0 0 0,0 0 1,0 0-1,0 0 0,0 0 0,0 0 0,0 0 1,1 0-1,-1 0 0,1-1 0,-1 1 0,0 0 0,1 0 1,-1 0-1,1 0 0,0 0 0,-1-1 0,1 1 0,0 0 1,-1-1-1,1 1 0,0 0 0,0-1 0,0 1 0,0-1 1,0 1-1,0 0 0,17-1-6276</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5:29.182"/>
    </inkml:context>
    <inkml:brush xml:id="br0">
      <inkml:brushProperty name="width" value="0.025" units="cm"/>
      <inkml:brushProperty name="height" value="0.025" units="cm"/>
    </inkml:brush>
  </inkml:definitions>
  <inkml:trace contextRef="#ctx0" brushRef="#br0">128 0 3203,'-61'0'-609,"-6"0"-1761</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5:29.890"/>
    </inkml:context>
    <inkml:brush xml:id="br0">
      <inkml:brushProperty name="width" value="0.025" units="cm"/>
      <inkml:brushProperty name="height" value="0.025" units="cm"/>
    </inkml:brush>
  </inkml:definitions>
  <inkml:trace contextRef="#ctx0" brushRef="#br0">71 17 5125,'-8'0'854,"-49"6"2744,52-2-2387,15 1-890,17 1 32,591 17 3072,-474-23-3279,1593 43 2235,-618 6-2130,-1088-48-233,-21-1 27,0 0 0,0 0-1,0 1 1,0 1-1,0 0 1,13 4 0,-23-6-44,-1 0-1,1 0 1,0 0 0,0 0 0,0 0 0,0 0 0,0 0 0,0 0 0,0 0 0,0 0 0,0 0-1,0 0 1,0 0 0,0 0 0,-1 0 0,1 0 0,0 0 0,0 0 0,0 1 0,0-1-1,0 0 1,0 0 0,0 0 0,0 0 0,0 0 0,0 0 0,0 0 0,0 0 0,0 0-1,0 1 1,0-1 0,0 0 0,0 0 0,0 0 0,0 0 0,0 0 0,0 0 0,0 0 0,0 0-1,0 0 1,0 0 0,0 1 0,0-1 0,0 0 0,0 0 0,1 0 0,-1 0 0,0 0-1,0 0 1,0 0 0,0 0 0,0 0 0,0 0 0,0 0 0,0 0 0,0 0 0,0 0-1,0 0 1,0 0 0,1 0 0,-1 0 0,0 0 0,0 1 0,-11 1-5,-335 7 312,112-5-328,-334 19-615,-722 16 384,1265-38 253,0-1 1,0-1-1,0-2 0,0 0 1,0-1-1,-48-16 0,69 18 3,1 1-1,-1-1 0,0 0 1,1-1-1,-1 1 1,1-1-1,0 1 0,-6-7 1,8 8 1,0 0 0,1 1-1,-1-1 1,0 0 0,1 0 0,-1 0 0,1 0-1,-1 0 1,1-1 0,0 1 0,-1 0 0,1 0 0,0 0-1,0 0 1,0 0 0,0 0 0,0 0 0,0-1 0,0 1-1,0 0 1,0 0 0,1 0 0,-1 0 0,0 0 0,1 0-1,-1 0 1,1 0 0,-1 0 0,1 0 0,-1 0 0,1 0-1,0 0 1,-1 0 0,1 0 0,0 0 0,0 1-1,0-1 1,1-1 0,6-4 12,1 0 0,0 0 0,0 1 0,0 0 0,1 1 0,0 0 0,19-5 0,82-14-28,-82 18 20,191-28 47,263-4 1,229 30-59,-602 8 15,256 13-43,9 1 731,-755-17 24,-999 31-678,825 32-331,190-5-3069,193-29-743</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5:31.702"/>
    </inkml:context>
    <inkml:brush xml:id="br0">
      <inkml:brushProperty name="width" value="0.025" units="cm"/>
      <inkml:brushProperty name="height" value="0.025" units="cm"/>
    </inkml:brush>
  </inkml:definitions>
  <inkml:trace contextRef="#ctx0" brushRef="#br0">0 13 16271,'0'0'139,"14"-3"-1586,24-1 1775,0 0 0,0 3-1,70 6 1,128 24 198,-229-28-542,105 17-126,-2 5 0,158 54 0,-202-53 74,-2 3 0,-1 3 0,-1 2 1,-1 3-1,67 52 0,-109-72 69,0 1 1,0 1-1,-2 1 0,0 1 0,-1 0 0,-1 1 1,-1 1-1,0 0 0,17 40 0,-26-50 67,-1-1 1,-1 1-1,1 0 0,-2 0 0,0 0 1,0 0-1,-1 1 0,0-1 0,-1 0 0,-1 1 1,1-1-1,-2 0 0,0 0 0,0 1 1,-1-1-1,0-1 0,-1 1 0,0 0 1,0-1-1,-2 0 0,1 0 0,-1 0 0,-11 13 1,0-4 159,-2 0 0,0-1 1,0 0-1,-2-2 0,0-1 1,-1 0-1,-42 20 0,-178 63 1790,207-85-1869,-333 106 1064,63-21 996,284-91-2100,7-4-91,1 1-1,0 1 1,0 1 0,0-1-1,1 2 1,0 0 0,-15 11 0,27-18-52,0 0 1,0 1 0,0-1-1,0 0 1,0 0 0,0 1-1,0-1 1,0 0 0,1 0 0,-1 0-1,0 1 1,0-1 0,0 0-1,0 0 1,0 1 0,0-1-1,0 0 1,1 0 0,-1 0 0,0 1-1,0-1 1,0 0 0,0 0-1,1 0 1,-1 0 0,0 0-1,0 1 1,0-1 0,1 0 0,-1 0-1,0 0 1,0 0 0,1 0-1,-1 0 1,0 0 0,0 0-1,0 0 1,1 0 0,-1 0-1,0 0 1,0 0 0,1 0 0,-1 0-1,0 0 1,0 0 0,1 0-1,-1 0 1,0 0 0,0 0-1,1 0 1,-1-1 0,0 1 0,0 0-1,0 0 1,1 0 0,18-2-1321,-15 1 877,1 0 1,-1-1-1,0 0 1,1 0-1,-1 0 1,0 0-1,0-1 1,0 0-1,-1 0 1,1 0 0,3-4-1,19-23-4706</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5:32.059"/>
    </inkml:context>
    <inkml:brush xml:id="br0">
      <inkml:brushProperty name="width" value="0.025" units="cm"/>
      <inkml:brushProperty name="height" value="0.025" units="cm"/>
    </inkml:brush>
  </inkml:definitions>
  <inkml:trace contextRef="#ctx0" brushRef="#br0">242 0 14606,'0'0'3059,"-2"9"-2691,-9 16-182,0-1 0,-2 0-1,-1 0 1,0-2 0,-2 1 0,-25 26 0,18-21 220,1 1 0,2 0 0,-25 47 1,44-74-394,0-1 1,0 1 0,0-1 0,0 1 0,0 0 0,1-1 0,-1 1 0,0 0 0,1-1 0,0 1 0,-1 0 0,1 0-1,0-1 1,0 1 0,0 0 0,0 0 0,0 0 0,0-1 0,0 1 0,1 0 0,-1 0 0,1 0 0,-1-1 0,1 1-1,0 0 1,0-1 0,1 3 0,1-2-17,0-1 0,0 0 0,0 1-1,1-1 1,-1 0 0,0-1 0,1 1 0,-1 0-1,1-1 1,-1 0 0,0 0 0,1 0 0,-1 0-1,5-1 1,45-6 86,-1-2 0,102-32-1,-4 1 22,-3 17 38,-62 12-1442,-2-5-4054,-26-1-4821</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5:32.980"/>
    </inkml:context>
    <inkml:brush xml:id="br0">
      <inkml:brushProperty name="width" value="0.025" units="cm"/>
      <inkml:brushProperty name="height" value="0.025" units="cm"/>
    </inkml:brush>
  </inkml:definitions>
  <inkml:trace contextRef="#ctx0" brushRef="#br0">1 7 10154,'0'0'977,"11"-1"-604,102-4 551,0 5-1,0 5 0,-1 4 1,131 30-1,-148-18-835,-1 4 0,-1 5 1,-2 3-1,-1 4 0,108 63 0,-162-79-6,0 2 0,-2 2-1,-1 1 1,-1 1 0,-1 2-1,-2 1 1,44 57 0,-54-59 89,-1 1 0,-1 0 0,-1 1 0,-2 1 0,-2 0 1,0 1-1,-2 0 0,-2 1 0,0 0 0,2 37 0,-5-2 170,-3 1 0,-2-1-1,-4 0 1,-3 0 0,-2-1-1,-4 0 1,-2 0 0,-4-1-1,-2-2 1,-45 96 0,63-153-234,-1 0 0,0 0 0,0-1 0,0 1 0,-1-1 0,0 0 1,0 0-1,-1 0 0,1-1 0,-1 0 0,-8 5 0,5-5 16,0 0 0,-1-1 0,1 0 0,-1-1 0,0 0 0,0-1 0,-20 2 0,2 0-108,-74 14 131,94-17-125,0 2-1,0 0 1,1 0 0,-1 0 0,1 0-1,0 1 1,0 1 0,0-1 0,1 1-1,-9 8 1,8-1-117,13-8-681,-4-4 561,0 0 1,0 0-1,0-1 1,0 1-1,0 0 1,0-1-1,0 0 1,0 1-1,0-1 1,0 0-1,2-2 1,14-13-2887,-4-5-2092</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5:33.322"/>
    </inkml:context>
    <inkml:brush xml:id="br0">
      <inkml:brushProperty name="width" value="0.025" units="cm"/>
      <inkml:brushProperty name="height" value="0.025" units="cm"/>
    </inkml:brush>
  </inkml:definitions>
  <inkml:trace contextRef="#ctx0" brushRef="#br0">73 1 4132,'0'0'17649,"8"9"-17260,-2-4-282,-4-4-74,0 1 1,0-1-1,-1 1 0,1 0 1,0-1-1,0 1 1,-1 0-1,1 0 1,-1 0-1,0 0 1,1 1-1,-1-1 1,0 0-1,0 0 1,0 1-1,-1-1 1,1 1-1,-1-1 1,1 0-1,-1 1 0,0-1 1,0 1-1,0-1 1,0 1-1,0-1 1,0 1-1,-1-1 1,1 1-1,-2 2 1,-7 11 397,-1-1 0,-22 26 0,21-28-195,1 0 0,0 1 0,-12 23-1,21-36-235,0 0-1,1 0 0,-1 1 1,1-1-1,-1 0 0,1 0 0,0 0 1,-1 0-1,1 1 0,0-1 1,0 0-1,0 0 0,0 1 1,0-1-1,0 0 0,0 0 0,0 0 1,0 1-1,1-1 0,-1 0 1,1 0-1,-1 0 0,0 0 0,1 1 1,0-1-1,1 2 0,0-2-8,-1 0 0,1 1-1,0-1 1,0 0 0,1 0-1,-1 0 1,0 0 0,0 0-1,0-1 1,1 1 0,-1-1-1,0 1 1,4-1 0,11 1-105,0-2 1,0 0 0,20-3 0,-33 3 80,51-10-1832,-1-3-1,77-30 1,-119 40 1407,73-27-4084</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5:37.920"/>
    </inkml:context>
    <inkml:brush xml:id="br0">
      <inkml:brushProperty name="width" value="0.025" units="cm"/>
      <inkml:brushProperty name="height" value="0.025" units="cm"/>
    </inkml:brush>
  </inkml:definitions>
  <inkml:trace contextRef="#ctx0" brushRef="#br0">0 94 15246,'0'0'1410,"48"8"-1250,15-9 929,16-13-609,26-2-287,13-3 127,6 2-32,4 1-128,-11 5-128,-12 5 0,-23 5-288,-25 1-897,-30 2-1249,-27 10-321,-27 1-192,-33 3-1441</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5:38.309"/>
    </inkml:context>
    <inkml:brush xml:id="br0">
      <inkml:brushProperty name="width" value="0.025" units="cm"/>
      <inkml:brushProperty name="height" value="0.025" units="cm"/>
    </inkml:brush>
  </inkml:definitions>
  <inkml:trace contextRef="#ctx0" brushRef="#br0">70 87 11819,'-12'4'2547,"-33"11"-684,33-8-1161,23-4-411,94-5 1845,207-31 0,-165 14-1785,-78 10-315,341-28-200,-399 36-1253,-12-1-1481,-16-3-2555,16 5 5414,-29-8-9533</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5:38.654"/>
    </inkml:context>
    <inkml:brush xml:id="br0">
      <inkml:brushProperty name="width" value="0.025" units="cm"/>
      <inkml:brushProperty name="height" value="0.025" units="cm"/>
    </inkml:brush>
  </inkml:definitions>
  <inkml:trace contextRef="#ctx0" brushRef="#br0">581 21 13004,'0'0'1863,"9"-5"139,29-9-576,-37 14-1396,0-1 1,-1 1-1,1 0 1,0 0-1,-1 0 1,1 0 0,0 0-1,-1 0 1,1 0-1,0 0 1,0 0-1,-1 0 1,1 0-1,0 1 1,-1-1 0,1 0-1,-1 0 1,1 1-1,0-1 1,-1 0-1,1 1 1,-1-1 0,1 0-1,-1 1 1,1-1-1,-1 1 1,1-1-1,-1 1 1,1-1-1,-1 1 1,0 0 0,1-1-1,0 2 1,2 21 498,-3-18-352,0 6 62,0 0-1,-1 0 0,-1 0 1,0 0-1,0 0 0,-1 0 1,-1-1-1,0 1 0,0-1 1,-1 0-1,-7 12 0,-13 17 521,-40 50 0,51-72-551,-156 190 1747,-87 118 168,245-308-2120,0 1 0,1 1 0,1-1-1,0 2 1,-12 38 0,18-25-868,4-32 702,0 0 0,0 0 0,1-1 0,-1 1 0,0 0 0,0 0 0,1 0 1,-1-1-1,1 1 0,-1 0 0,1 0 0,-1-1 0,1 1 0,-1 0 0,1-1 0,-1 1 0,1 0 1,0-1-1,0 1 0,-1-1 0,1 0 0,0 1 0,0-1 0,-1 1 0,1-1 0,0 0 0,0 0 1,0 1-1,0-1 0,-1 0 0,1 0 0,0 0 0,0 0 0,1 0 0,40-5-8634</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6:57.220"/>
    </inkml:context>
    <inkml:brush xml:id="br0">
      <inkml:brushProperty name="width" value="0.025" units="cm"/>
      <inkml:brushProperty name="height" value="0.025" units="cm"/>
    </inkml:brush>
  </inkml:definitions>
  <inkml:trace contextRef="#ctx0" brushRef="#br0">140 8 10154,'-11'-1'1446,"-103"-5"2067,113 6-3493,1 0 1,0 0-1,-1 0 1,1 0-1,-1 0 1,1-1-1,-1 1 1,1 0-1,0 0 1,-1 0-1,1 0 1,-1 1-1,1-1 1,-1 0-1,1 0 1,0 0-1,-1 0 0,1 0 1,-1 0-1,1 1 1,0-1-1,-1 0 1,1 0-1,0 1 1,-1-1-1,1 0 1,0 0-1,-1 1 1,1-1-1,0 0 1,0 1-1,-1-1 1,1 0-1,0 1 0,0-1 1,-1 1-1,1-1 1,0 0-1,0 1 1,0-1-1,0 1 1,0-1-1,0 1 1,0-1-1,0 0 1,0 1-1,0-1 1,0 1-1,0-1 1,0 1-1,0-1 0,0 0 1,0 1-1,1-1 1,-1 1-1,0-1 1,0 0-1,0 1 1,1-1-1,-1 0 1,0 1-1,0-1 1,1 0-1,-1 1 1,0-1-1,1 1 1,25 20 118,-2-12-35,0-1 0,1-2 0,0-1 0,37 4 0,105-1 256,-146-7-354,880-30 938,-161 0 311,-1152 27 173,-509 6-170,911-4-1221,-293 13 552,216-5-539,-122 25 0,193-28-81,16-2-170,30 0-245,1356-1-2271,-760-3 1921,-594 0 1156,-29 0 132,-7 0 91,-54-4 875,-363-2-134,-590 66 0,949-52-1552,-245 22-4642,159-24-1082</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5.532"/>
    </inkml:context>
    <inkml:brush xml:id="br0">
      <inkml:brushProperty name="width" value="0.025" units="cm"/>
      <inkml:brushProperty name="height" value="0.025" units="cm"/>
    </inkml:brush>
  </inkml:definitions>
  <inkml:trace contextRef="#ctx0" brushRef="#br0">141 286 13132,'0'0'6689,"-10"1"-4308,3 2-2099,0-1 0,0 1 0,0 0 0,0 0-1,1 1 1,-1 0 0,1 0 0,0 0 0,0 1-1,1 0 1,-1 0 0,1 0 0,0 1 0,0 0-1,1 0 1,0 0 0,0 1 0,-5 11 0,6-14-165,1 0 1,0 0-1,0 1 1,0-1-1,0 1 0,1 0 1,0-1-1,0 1 1,0 0-1,0 0 1,1 0-1,0 9 1,1-13-112,-1 0 1,1 0-1,-1-1 1,1 1 0,0-1-1,-1 1 1,1 0 0,0-1-1,-1 1 1,1-1 0,0 1-1,0-1 1,-1 0 0,1 1-1,0-1 1,0 0 0,0 0-1,-1 1 1,1-1 0,0 0-1,0 0 1,0 0-1,0 0 1,0 0 0,0 0-1,-1 0 1,2-1 0,26-4 138,-19 1-144,0-1 1,-1-1 0,0 0 0,0 0 0,0 0 0,-1-1 0,0-1 0,0 1 0,8-12 0,50-80-64,-64 98 62,19-30 2,-2-2 0,-1-1 1,-2 0-1,-1 0 0,-2-2 1,10-47-1,-35 97-13,-9 20 212,2 1 0,1 1-1,-16 42 1,28-60-53,0 1 0,2 0 0,0 0 0,1 0 0,1 0 0,1 1 0,1-1 0,2 34 0,-1-50-141,1 0-1,-1 0 0,1 0 1,0 0-1,0 0 0,0 0 1,0 0-1,1 0 0,-1-1 1,1 1-1,0 0 0,-1-1 0,1 0 1,1 1-1,-1-1 0,0 0 1,0 0-1,1 0 0,-1 0 1,1 0-1,0-1 0,-1 1 0,1-1 1,0 0-1,0 1 0,0-1 1,0-1-1,0 1 0,0 0 1,0-1-1,0 0 0,0 1 0,5-2 1,-1 2-25,0-2 1,0 1-1,0-1 1,0 0-1,-1-1 1,1 1-1,-1-1 1,1-1-1,-1 1 1,1-1-1,-1 0 1,0 0-1,-1-1 1,9-6-1,-8 4 28,1 0 0,-2-1-1,1 0 1,-1 0-1,0 0 1,0-1-1,-1 1 1,0-1-1,-1 0 1,1 0 0,-1-1-1,-1 1 1,0-1-1,0 1 1,-1-1-1,0 0 1,0 1-1,-1-16 1,-1 23-4,1 0 0,0 1-1,0-1 1,0 0 0,-1 1 0,1-1 0,0 0 0,-1 1-1,1-1 1,-1 0 0,1 1 0,-1-1 0,1 1-1,-1-1 1,1 1 0,-1-1 0,1 1 0,-1 0 0,0-1-1,1 1 1,-1 0 0,0-1 0,1 1 0,-1 0 0,0 0-1,1 0 1,-1-1 0,0 1 0,0 0 0,1 0-1,-1 0 1,0 0 0,1 0 0,-1 0 0,0 1 0,0-1-1,1 0 1,-1 0 0,0 0 0,1 1 0,-1-1 0,0 0-1,1 1 1,-1-1 0,0 0 0,0 2 0,-31 18 67,24-11 31,0 0-1,1 1 1,-11 19 0,16-27-79,1 1 0,0 0 0,-1 0-1,1-1 1,0 1 0,1 0 0,-1 0 0,1 0 0,-1 5 0,1-7-22,0 0 1,0 0 0,0 0-1,1 0 1,-1 0 0,0 0-1,0-1 1,1 1 0,-1 0-1,1 0 1,-1 0 0,1-1-1,-1 1 1,1 0 0,-1 0-1,1-1 1,0 1 0,-1 0 0,1-1-1,0 1 1,0-1 0,-1 1-1,1-1 1,0 1 0,0-1-1,0 0 1,0 1 0,0-1-1,1 1 1,10 1-18,-1 0 1,1-1-1,0 0 0,-1 0 0,1-1 1,0-1-1,-1 0 0,21-4 0,5-5-110,49-20 0,-59 20 73,0 0 0,0 2 0,49-8-1,-74 16 50,-1 0-1,0 0 0,1 0 0,-1 0 1,1 0-1,-1 0 0,0 0 0,1 0 0,-1 1 1,1-1-1,-1 1 0,0-1 0,1 1 1,-1 0-1,0-1 0,0 1 0,0 0 0,1 0 1,-1 0-1,0 0 0,0 0 0,0 0 0,0 0 1,-1 0-1,1 0 0,0 0 0,0 1 1,-1-1-1,2 2 0,-1-1 14,0 1 0,1-1 0,-1 0 0,1 0 0,0 0 0,0 0 0,0 0 0,0 0-1,0 0 1,0-1 0,0 1 0,4 2 0,34 12 61,-31-14-259,-1 1 1,-1 0 0,1 0-1,0 1 1,-1 0 0,1 0-1,-1 1 1,0-1 0,-1 2-1,1-1 1,-1 1 0,0 0-1,0 0 1,-1 1 0,0-1-1,5 10 1,0 5 366,-2-1 1,0 2-1,-1-1 0,-2 1 0,0 0 1,-1 0-1,-1 0 0,-1 1 1,-2 27-1,0-34-51,-1 0 1,-1 0-1,0-1 0,-1 1 1,-1-1-1,0 1 0,-1-1 1,-1 0-1,0-1 1,-1 0-1,-1 0 0,0 0 1,-19 23-1,26-35-129,-1 0 0,0 0 0,1 1 0,-1-1 0,0-1 0,0 1 0,-1 0 0,1 0 0,0-1 0,0 1 0,-1-1 0,1 0 0,-1 0 0,0 0 0,1 0 0,-1 0 0,0 0 0,1-1 0,-1 1 0,0-1 0,0 0 0,1 0 0,-1 0 0,0 0 0,0 0 0,1-1 0,-1 1 0,0-1 0,1 0 0,-1 0 0,0 0 0,1 0 0,-1 0 0,1 0 0,0-1 0,-1 1 0,1-1 0,0 0 0,0 0 0,0 1 0,0-1 0,0-1 0,-3-3 0,-2-4 0,-1 0 0,1-1 0,1 0 0,0 0 0,0-1 0,2 0 0,-1 0 0,-3-15 0,4 11 0,1-1 0,1-1 0,0 1 0,1 0 0,1 0 0,0-1 0,1 1 0,5-23 0,-3 27 0,1 1 0,0 0 0,1 0 0,0 0 0,1 0 0,0 1 0,1 0 0,0 0 0,1 1 0,0 0 0,16-16 0,-10 13-351,-10 11-22,-1 0 0,0-1 1,0 0-1,0 1 1,0-1-1,0 0 0,0-1 1,-1 1-1,0 0 0,0-1 1,0 1-1,0-1 1,0 0-1,0 0 0,-1 0 1,0 0-1,0 0 1,1-5-1,-3-13-6546</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7:06.444"/>
    </inkml:context>
    <inkml:brush xml:id="br0">
      <inkml:brushProperty name="width" value="0.025" units="cm"/>
      <inkml:brushProperty name="height" value="0.025" units="cm"/>
    </inkml:brush>
  </inkml:definitions>
  <inkml:trace contextRef="#ctx0" brushRef="#br0">14 297 10122,'0'0'4543,"-2"-9"-3300,-2-2-758,2 7-225,1-1 0,0 1-1,0-1 1,0 0 0,0 1-1,1-1 1,0-5 0,0 9-209,1 1 1,0-1 0,0 0-1,0 1 1,-1-1 0,1 1-1,0-1 1,0 1 0,0-1-1,0 1 1,0 0 0,0 0-1,0-1 1,0 1-1,0 0 1,0 0 0,0 0-1,0 0 1,0 0 0,1 0-1,-1 0 1,1 1 0,27 1 142,107 27 597,-92-17-732,87 10-1,-18-16-3,-1-6 0,137-16 0,223-52 18,-14 1 89,396 33 2094,-513 30-2045,-204-7 681,-1-5 0,176-45 1,-208 38 983,-181 31-4048,-7 7-5185,39-12 364</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7:44.737"/>
    </inkml:context>
    <inkml:brush xml:id="br0">
      <inkml:brushProperty name="width" value="0.025" units="cm"/>
      <inkml:brushProperty name="height" value="0.025" units="cm"/>
    </inkml:brush>
  </inkml:definitions>
  <inkml:trace contextRef="#ctx0" brushRef="#br0">399 1 5381,'-9'2'139,"0"0"-76,1 1 0,0 0 0,-1 1 0,1 0 0,0 0 1,1 1-1,-1 0 0,1 0 0,-12 11 0,6-2 313,0 0 0,0 1 0,2 1 0,-12 18 0,-2 11 590,2 1-1,-29 82 1,21-27-533,4 1 0,4 1 1,5 1-1,5 1 1,4 0-1,4 0 0,11 110 1,9-35-360,9 0 0,7-2 0,69 223 0,-99-395-72,81 237 93,-71-217-93,1-1 0,1 0 0,1-1 0,1 0 0,1-1 0,1-1-1,21 21 1,-31-36-12,1 0 0,0-1-1,0 1 1,1-2 0,0 1-1,0-1 1,0 0 0,0-1-1,17 5 1,-21-8 1,1 1 0,-1-2 0,0 1 0,1 0 0,-1-1 0,0 0-1,1 0 1,-1-1 0,0 0 0,1 0 0,-1 0 0,0 0 0,0-1 0,0 0 0,0 0 0,0 0 0,0 0 0,0-1 0,-1 0 0,7-5 0,-1-2 1,0 1 0,-1-2 1,0 0-1,0 0 0,-1 0 0,-1-1 1,0 0-1,7-18 0,37-112 204,-48 132-173,53-197 999,-9-2-1,34-365 0,-71 467-815,-4 0 1,-5-1-1,-5 1 0,-19-114 0,14 175-198,-2-1 0,-2 2-1,-2-1 1,-37-76 0,37 92-116,-2 2 0,-1 0-1,-1 1 1,-2 1-1,-1 0 1,0 2 0,-46-37-1,54 50-188,0 1 0,-1 0 0,0 1-1,0 1 1,-1 0 0,-1 1 0,1 1-1,-1 0 1,-24-4 0,24 8-526,0 0 0,0 0-1,0 2 1,0 0 0,-32 5 0,0 7-4484</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7:46.107"/>
    </inkml:context>
    <inkml:brush xml:id="br0">
      <inkml:brushProperty name="width" value="0.025" units="cm"/>
      <inkml:brushProperty name="height" value="0.025" units="cm"/>
    </inkml:brush>
  </inkml:definitions>
  <inkml:trace contextRef="#ctx0" brushRef="#br0">511 79 7303,'-7'-8'224,"0"0"107,-1 0 0,0 0-1,0 1 1,0 0 0,-1 0-1,-14-7 1,19 12-263,0 0 0,1 1-1,-1-1 1,0 1 0,0 0 0,0 0 0,0 0 0,0 1-1,1 0 1,-1-1 0,0 1 0,0 0 0,0 1 0,0-1-1,0 1 1,0 0 0,0 0 0,0 0 0,0 0 0,1 1-1,-1 0 1,0-1 0,1 1 0,-1 0 0,-3 4 0,-5 4-15,0 1 0,1 0 0,1 1 0,0 0 1,0 0-1,-14 26 0,-39 92 776,27-42-478,5 1 1,3 1 0,4 1-1,4 2 1,5 0 0,3 0-1,1 149 1,12-203-330,1 0-1,2 0 1,2 0 0,1 0-1,2-1 1,16 42 0,-18-63-55,0 0 0,2-1 0,0 0 0,0 0 0,2 0 0,18 20 0,-21-27-53,1-1-1,0 0 1,1 0-1,0-1 1,0 0-1,0-1 1,1 0-1,0 0 1,0-1-1,21 6 1,-17-8 73,-1 0 1,1-2-1,0 1 1,-1-2-1,1 0 1,0 0-1,0-2 1,-1 0-1,1 0 1,-1-1-1,1-1 1,-1-1-1,0 0 1,-1-1-1,1 0 1,-1-1-1,19-13 1,6-6 288,-2-3 1,-1 0 0,-1-2 0,40-49-1,-22 19-20,-2-2 0,-3-3 0,-3-1 0,-3-3 0,35-81 0,-52 93-144,-2 0-1,-2-2 1,-3 0 0,-3-1-1,-3 0 1,-2-1 0,1-70-1,-10 109-107,0 0 1,-2-1-1,0 1 0,-2 0 0,0 1 0,-2-1 1,-9-24-1,11 37-46,0 0 0,-1 0 0,-1 1 0,1 0 0,-1 0 0,-1 0 0,0 1 1,0 0-1,-1 0 0,0 0 0,0 1 0,0 1 0,-1-1 0,0 1 0,-1 1 0,1 0 0,-14-5 1,4 4-202,-1 0 1,0 1-1,0 2 1,0 0-1,0 1 1,0 1-1,-1 0 1,1 2 0,0 1-1,-1 0 1,-25 7-1,-15 7-1675,0 2 0,-73 35-1,41-14-2325</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7:57.716"/>
    </inkml:context>
    <inkml:brush xml:id="br0">
      <inkml:brushProperty name="width" value="0.025" units="cm"/>
      <inkml:brushProperty name="height" value="0.025" units="cm"/>
    </inkml:brush>
  </inkml:definitions>
  <inkml:trace contextRef="#ctx0" brushRef="#br0">24 0 1153,'-12'6'-673,"0"-2"193</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7:58.057"/>
    </inkml:context>
    <inkml:brush xml:id="br0">
      <inkml:brushProperty name="width" value="0.025" units="cm"/>
      <inkml:brushProperty name="height" value="0.025" units="cm"/>
    </inkml:brush>
  </inkml:definitions>
  <inkml:trace contextRef="#ctx0" brushRef="#br0">95 0 352,'-69'36'193,"56"-29"-193,1 2-545</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7:58.386"/>
    </inkml:context>
    <inkml:brush xml:id="br0">
      <inkml:brushProperty name="width" value="0.025" units="cm"/>
      <inkml:brushProperty name="height" value="0.025" units="cm"/>
    </inkml:brush>
  </inkml:definitions>
  <inkml:trace contextRef="#ctx0" brushRef="#br0">41 720 2626,'0'0'7341,"-7"1"-6258,-27 4 2526,50-18-2328,516-308-859,-40 50-352,-419 228-7,-52 29-58,0 1-1,1 1 0,0 1 1,32-11-1,-47 22-275,1 0-1299,-5-1-2397,-1-3 209</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7:58.949"/>
    </inkml:context>
    <inkml:brush xml:id="br0">
      <inkml:brushProperty name="width" value="0.025" units="cm"/>
      <inkml:brushProperty name="height" value="0.025" units="cm"/>
    </inkml:brush>
  </inkml:definitions>
  <inkml:trace contextRef="#ctx0" brushRef="#br0">1 254 7399,'0'0'3385,"9"-10"-2953,-2 2-313,-2 3-41,0 0 0,0 0-1,0 0 1,0 0 0,1 1-1,-1 0 1,1 0 0,0 0-1,1 1 1,-1 0 0,12-4 0,227-50 504,13-4-593,-198 42-23,-31 9 10,0 1 0,1 1-1,0 2 1,58-5 0,-88 11 26,0 0 0,1 0 1,-1 0-1,0 0 0,1 0 0,-1 0 0,0 0 1,1 0-1,-1 0 0,0 0 0,1 0 0,-1 0 1,1 0-1,-1 0 0,0 0 0,1 1 0,-1-1 1,0 0-1,0 0 0,1 0 0,-1 1 0,0-1 1,1 0-1,-1 0 0,0 1 0,0-1 0,1 0 1,-1 0-1,0 1 0,0-1 0,0 0 0,0 1 1,1-1-1,-1 0 0,0 1 0,0-1 0,0 0 1,0 1-1,-6 16 226,-19 14 478,-105 90 1710,89-86-2279,2 2-1,1 1 1,-62 83-1,87-103-3904,8-14-4902</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8:04.586"/>
    </inkml:context>
    <inkml:brush xml:id="br0">
      <inkml:brushProperty name="width" value="0.025" units="cm"/>
      <inkml:brushProperty name="height" value="0.025" units="cm"/>
    </inkml:brush>
  </inkml:definitions>
  <inkml:trace contextRef="#ctx0" brushRef="#br0">20 395 1281,'0'0'4858,"-20"5"-2114,22-95 2446,3-57-3315,-2 50 1102,0 135-2854,0 0 1,16 63-1,0-3-8,-31-230 1604,13 79-1709,0 22 29,-1 1 0,-1-1 0,-6-32 0,7 75-28,0 0 0,0 0 0,-1 0 0,-1 0 0,-3 14 1,0 4-58,-13 132 458,16-95-7497,2-82-1664</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7:52.053"/>
    </inkml:context>
    <inkml:brush xml:id="br0">
      <inkml:brushProperty name="width" value="0.025" units="cm"/>
      <inkml:brushProperty name="height" value="0.025" units="cm"/>
    </inkml:brush>
  </inkml:definitions>
  <inkml:trace contextRef="#ctx0" brushRef="#br0">212 2579 9257,'-9'0'235,"-22"1"63,-70-1-610,40-9 3304,60 9-2951,1 0 0,0 0 0,-1 0 0,1 0 0,-1 0 0,1 0 0,0 0 0,-1-1 0,1 1 0,0 0 0,-1 0 0,1 0 0,0-1 0,-1 1 0,1 0 0,0 0 0,-1-1 0,1 1 0,0 0 0,-1 0 0,1-1 0,0 1 0,0 0 0,0-1 0,-1 1 0,1 0 0,0-1 0,0 1 0,0-1 0,0 1 0,0 0 0,0-1 0,0 1 0,0-1 0,-1 1 0,1 0 0,1-1 0,-1 1 0,0-1 0,0 1 0,0 0 0,0-1-1,0 1 1,0 0 0,0-1 0,0 1 0,1-1 0,-1 1 0,0 0 0,0-1 0,1 1 0,-1 0 0,0 0 0,0-1 0,1 1 0,-1-1 0,22-15 100,559-272 191,-248 131-317,811-427-17,-654 329 4,903-487-28,-640 336 522,-722 391-486,-21 10 1,1 0 0,-1 0 0,0-1-1,0 0 1,-1-1 0,0 0 0,17-16-1,-26 23-9,0-1 0,1 1 0,-1 0 0,1-1-1,-1 1 1,0 0 0,1-1 0,-1 1 0,0 0-1,1-1 1,-1 1 0,0-1 0,1 1 0,-1-1 0,0 1-1,0 0 1,0-1 0,0 1 0,1-1 0,-1 1-1,0-1 1,0 1 0,0-1 0,0 0 0,0 1-1,0-1 1,0 1 0,0-1 0,0 1 0,-1-1-1,1 1 1,0-1 0,0 1 0,0 0 0,0-1 0,-1 1-1,1-1 1,0 1 0,-1-1 0,1 1 0,0 0-1,-1-1 1,1 1 0,0-1 0,-1 1 0,1 0-1,-1 0 1,0-1 0,-27-3-290,26 4 223,-48 0-1925,-9-2-2659</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7:53.581"/>
    </inkml:context>
    <inkml:brush xml:id="br0">
      <inkml:brushProperty name="width" value="0.025" units="cm"/>
      <inkml:brushProperty name="height" value="0.025" units="cm"/>
    </inkml:brush>
  </inkml:definitions>
  <inkml:trace contextRef="#ctx0" brushRef="#br0">101 3 6438,'-9'-1'1548,"2"0"-1182,0 1 0,0-1 0,-1 1-1,1 1 1,0-1 0,-8 3 0,13-3-274,1 0 1,-1 1-1,0-1 1,1 1 0,-1-1-1,1 1 1,-1 0 0,1-1-1,0 1 1,-1 0-1,1 0 1,0 0 0,-1 0-1,1 0 1,0 1 0,0-1-1,0 0 1,0 0-1,0 1 1,0-1 0,0 1-1,0-1 1,1 1 0,-1-1-1,1 1 1,-1-1-1,1 1 1,-1 0 0,1-1-1,0 1 1,0-1 0,0 1-1,0 0 1,0-1-1,0 1 1,0 0 0,1-1-1,-1 1 1,1-1 0,0 4-1,2 0-37,0 1-1,0 0 1,1-1-1,0 1 1,0-1-1,0 0 1,1 0-1,-1-1 1,1 0-1,0 1 1,7 3-1,7 8 114,562 447 1196,-208-174-1874,866 639 633,-918-709-79,408 259 104,-84-36 587,-390-257-541,381 302 548,-635-487-790,26 25-70,-27-25-92,1 1 1,0-1-1,0 1 1,0 0-1,0 0 1,0-1-1,-1 1 1,1 0-1,0 0 1,-1 0-1,1 0 1,-1 0-1,1 0 1,-1 0-1,1 0 1,-1 0-1,0 0 1,1 0-1,-1 0 1,0 0-1,0 0 1,0 1-1,0-1 1,0 0-1,0 0 1,0 0-1,-1 1 1,-27-1-5033,14-1 2962</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5.860"/>
    </inkml:context>
    <inkml:brush xml:id="br0">
      <inkml:brushProperty name="width" value="0.025" units="cm"/>
      <inkml:brushProperty name="height" value="0.025" units="cm"/>
    </inkml:brush>
  </inkml:definitions>
  <inkml:trace contextRef="#ctx0" brushRef="#br0">0 16 17457,'0'0'6662,"72"-16"-5669,-9 16-257,11 0-447,7 2-225,1 3-1826,-6-5-5957</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7:53.953"/>
    </inkml:context>
    <inkml:brush xml:id="br0">
      <inkml:brushProperty name="width" value="0.025" units="cm"/>
      <inkml:brushProperty name="height" value="0.025" units="cm"/>
    </inkml:brush>
  </inkml:definitions>
  <inkml:trace contextRef="#ctx0" brushRef="#br0">0 341 11499,'0'0'1927,"12"5"-1676,635 259 6224,-643-263-6464,45 15 125,-46-15-141,0 0 0,-1 0 0,1-1 1,0 1-1,0-1 0,0 0 0,-1 0 1,1 0-1,0 0 0,0 0 0,0-1 0,-1 1 1,1-1-1,4-1 0,-6 1-3,0 0 0,-1 0 0,1 0-1,0-1 1,-1 1 0,1 0 0,-1 0 0,1 0-1,-1 0 1,0 0 0,0-1 0,1 1 0,-1 0-1,0 0 1,0-1 0,0 1 0,0 0 0,0 0-1,0-1 1,-1 1 0,1 0 0,0 0 0,0 0-1,-1-1 1,1 1 0,-1 0 0,1 0 0,-1 0-1,-1-2 1,-21-35 81,22 36-65,-129-171 1058,65 88-1636,-70-116-1,124 181-437,-20-33-5799,17 35-3251</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8:17.606"/>
    </inkml:context>
    <inkml:brush xml:id="br0">
      <inkml:brushProperty name="width" value="0.025" units="cm"/>
      <inkml:brushProperty name="height" value="0.025" units="cm"/>
    </inkml:brush>
  </inkml:definitions>
  <inkml:trace contextRef="#ctx0" brushRef="#br0">176 477 7111,'-8'-10'1340,"1"-1"-1034,-3-3 402,-1 1 1,-19-20-1,27 30-455,0 0 0,1 1 0,-1 0 0,0-1 0,0 1 0,0 0 0,0 0 0,-1 1 0,1-1-1,-1 1 1,1-1 0,-1 1 0,1 0 0,-1 1 0,1-1 0,-1 0 0,0 1 0,0 0 0,-6 0-1,8 1-166,0 0 0,0 0-1,1 0 1,-1 0 0,0 0-1,1 0 1,-1 1 0,1-1-1,-1 0 1,1 1 0,0-1-1,-1 1 1,1 0 0,0-1-1,0 1 1,0 0 0,0 0-1,0-1 1,1 1 0,-1 0 0,1 0-1,-1 4 1,-6 48 111,7-53-192,-1 45 30,3 1 0,2-1 0,2 0 0,2 0-1,1 0 1,3-1 0,2-1 0,2 0 0,1-1 0,3-1 0,28 46-1,-10-25-19,4-1 0,2-2 0,3-3 0,2-1 0,3-2 0,74 59 0,-89-83-1,1-1 0,2-2 0,1-2 0,1-2 0,0-1 0,2-3 0,1-1 0,0-2 0,1-2 0,1-2 0,0-3 0,92 8 0,-109-16-30,1-1 0,0-1 0,0-2 1,-1-1-1,58-15 0,-80 16 12,1 0-1,-1 0 1,0-1-1,0 0 1,0 0 0,-1 0-1,0-1 1,1-1 0,-2 1-1,1-1 1,-1 0 0,1-1-1,-2 1 1,1-1 0,-1 0-1,0-1 1,0 1-1,-1-1 1,0 0 0,-1 0-1,0-1 1,0 1 0,0 0-1,-1-1 1,1-11 0,-1-6 230,-1 1 0,-2-1 0,0 0 0,-2 1 0,-1-1 0,0 1 0,-2 0 0,-1 0 0,-12-27 0,-16-30 840,-56-96-1,85 167-1036,-273-445 1094,204 352-1072,-4 4 0,-108-106 0,168 186-4,-1 1 0,-1 2-1,-1 0 1,0 1 0,-46-24 0,60 36-35,0 1 0,0-1-1,0 2 1,-1-1 0,0 1 0,1 0-1,-1 1 1,0 0 0,0 1-1,0 0 1,0 0 0,0 1-1,1 0 1,-1 0 0,0 1 0,0 0-1,1 0 1,-1 1 0,1 1-1,0-1 1,-14 9 0,3 2-718,-36 33 0,36-29-599,-1-1 0,-34 23 0,49-37 1027,-1 0 1,1 0-1,-1 0 0,1-1 1,-1 0-1,0 0 0,0 0 1,0-1-1,0 0 1,0 0-1,0 0 0,0-1 1,-1 0-1,1 0 0,-10-2 1,-16-10-6503</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8:18.683"/>
    </inkml:context>
    <inkml:brush xml:id="br0">
      <inkml:brushProperty name="width" value="0.025" units="cm"/>
      <inkml:brushProperty name="height" value="0.025" units="cm"/>
    </inkml:brush>
  </inkml:definitions>
  <inkml:trace contextRef="#ctx0" brushRef="#br0">786 0 10025,'-27'1'539,"0"0"0,0 2 0,0 1 0,0 2 0,1 0 0,0 1 0,0 2 0,0 1 0,2 1 0,-32 18 0,26-10-399,2 1 1,0 1-1,1 1 1,2 2-1,0 0 1,2 2-1,-34 47 0,25-28-24,3 2-1,1 1 0,3 2 0,2 0 0,-23 74 0,35-89-53,2 1-1,2 0 1,1 1 0,2 0 0,2 0-1,1 0 1,1 0 0,3 0 0,6 38-1,-5-57-34,1 1-1,0-1 1,1 0-1,1-1 0,1 0 1,1 0-1,0 0 0,1-1 1,1 0-1,0-1 1,1 0-1,0-1 0,2-1 1,-1 0-1,2 0 1,16 10-1,-6-7 3,0-1 1,1-2-1,1 0 0,0-2 1,1-1-1,0-1 0,0-1 1,1-2-1,50 6 0,-15-7-27,-1-3 0,1-2-1,-1-3 1,0-3-1,119-27 1,-149 25-22,-1-2 0,0-1 0,-1-1 0,0-1 0,-1-2 0,0-2 0,-2 0 0,0-2 0,-1-1 0,0-1 0,-2-1 0,42-49 0,-51 49 73,-2-1 1,0-1-1,-1 0 1,-2-1 0,0 0-1,-2 0 1,0-1 0,-2-1-1,-1 1 1,-2-1 0,0 0-1,-1-1 1,-2 1 0,-4-51-1,-1 37 138,-2 0 1,-1 1-1,-2 0 0,-2 0 1,-2 1-1,-1 0 0,-2 2 0,-2-1 1,-25-40-1,25 52-124,0 0 0,-2 1 0,-1 1 0,0 1 0,-2 1 0,-44-33 0,55 46 4,0 1-1,-1 0 1,0 1 0,0 0-1,-1 1 1,0 1 0,0 0-1,0 0 1,-1 2 0,0 0 0,1 1-1,-1 0 1,0 1 0,0 0-1,0 2 1,-19 2 0,25-1-26,0 0 0,0 1 0,1 0-1,-1 1 1,1 0 0,0 0 0,0 1 0,0 0 0,0 0 0,1 1 0,-8 7 0,-7 9-173,-38 51 0,4-5-1276,53-65 1117,0 1 0,0-1 0,0 0 0,-1-1 0,1 1 1,-1-1-1,0 0 0,1 1 0,-1-1 0,0-1 0,0 1 0,0-1 1,0 1-1,-9 0 0,-21-1-4454</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8:19.883"/>
    </inkml:context>
    <inkml:brush xml:id="br0">
      <inkml:brushProperty name="width" value="0.025" units="cm"/>
      <inkml:brushProperty name="height" value="0.025" units="cm"/>
    </inkml:brush>
  </inkml:definitions>
  <inkml:trace contextRef="#ctx0" brushRef="#br0">203 399 6566,'-12'0'1111,"-1"-1"-933,-6 1 586,0 0 0,0 1 0,-23 5 0,38-6-629,0 0-1,1 1 1,-1 0-1,0 0 1,1 0-1,-1 0 1,1 1-1,0-1 1,0 1-1,-1 0 1,1 0-1,0 0 1,0 0-1,0 0 1,1 1-1,-1-1 1,1 1-1,-1 0 1,1 0-1,0 0 1,0 0-1,0 0 1,0 1-1,1-1 1,-2 5-1,1 6-70,1 0-1,0 0 1,1 0 0,1 0-1,0 0 1,1-1-1,1 1 1,0 0 0,0-1-1,2 1 1,-1-1-1,2 0 1,12 22-1,8 8 84,1-2-1,50 58 1,-37-52-140,2-1 0,2-2 1,2-2-1,1-2 0,73 46 1,-93-69-33,1-1 1,1-1 0,0-2-1,1-1 1,0-1 0,1-1-1,0-2 1,0-1 0,1-1-1,0-2 1,0-2 0,38-1-1,-59-1 18,0-1-1,-1-1 0,1 0 1,-1 0-1,1-1 0,-1-1 1,0 0-1,0 0 0,-1-1 1,1 0-1,-1 0 0,0-1 1,16-14-1,-14 10 42,-1-1-1,-1-1 0,0 0 1,0 0-1,-1-1 1,-1 0-1,0 0 1,0 0-1,4-17 0,0-7 183,-2 0 0,-2 0 0,-1-1 0,-2 0 0,-1-1-1,-2 1 1,-4-40 0,-2 28 45,-2 0 0,-2 1 0,-2 0 0,-2 1 0,-29-71 0,30 91-124,-1 1 0,-1 1-1,-1-1 1,-1 2 0,-2 0-1,0 2 1,-1 0 0,-2 0-1,0 2 1,-35-27 0,38 37-92,-1 0 1,1 2 0,-2 0-1,1 1 1,-1 1 0,0 0-1,-1 2 1,1 1-1,-1 0 1,0 1 0,-40 1-1,50 2-64,-1 1 0,1 0 0,0 1 0,0 0-1,0 1 1,0 0 0,0 1 0,0 0 0,1 1 0,-14 8-1,17-8-82,1-1 0,0 2 0,0-1 0,0 1 0,1 0 0,0 0 0,0 0-1,0 1 1,1-1 0,0 1 0,0 1 0,0-1 0,1 0 0,1 1 0,-5 15-1,5-8-2897,2-6-2076</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8:20.916"/>
    </inkml:context>
    <inkml:brush xml:id="br0">
      <inkml:brushProperty name="width" value="0.025" units="cm"/>
      <inkml:brushProperty name="height" value="0.025" units="cm"/>
    </inkml:brush>
  </inkml:definitions>
  <inkml:trace contextRef="#ctx0" brushRef="#br0">167 225 5189,'0'0'1719,"-10"-2"0,0-1-1591,-2 0 605,1 1 1,-1 0 0,-20-1 0,30 3-632,-1 0-1,1 0 1,-1 0 0,0 0 0,1 1 0,-1-1 0,0 1 0,1-1 0,-1 1 0,1 0 0,-1 0 0,1 0 0,0 1-1,-1-1 1,1 0 0,0 1 0,0 0 0,0-1 0,0 1 0,0 0 0,0 0 0,1 0 0,-1 0 0,-1 3-1,-2 6 19,1 1 0,1-1-1,0 0 1,1 1 0,0 0-1,1 0 1,0 0 0,1 16-1,2 10 18,9 49 0,-7-59-102,1-1 0,2 1 0,0-1 0,2 0 0,1 0 0,1-1 0,2-1 0,0 0 0,2 0 0,0-2 0,2 0 0,0 0 0,2-2 0,0 0 0,1-1 0,1-1 0,45 30 0,-38-31-41,2-2 1,0 0-1,1-2 1,1-2-1,0 0 1,0-2-1,1-2 1,0-1-1,56 5 1,-72-12-5,-1 0 1,0 0-1,1-2 1,-1 0 0,0-1-1,0 0 1,0-2-1,0 0 1,23-11 0,-28 10 11,0 0-1,0-1 1,-1-1 0,0 0 0,0 0 0,-1-1 0,0 0 0,0 0 0,-1-1 0,-1-1 0,0 1-1,0-1 1,8-18 0,-7 9 96,-1 1-1,-1-2 1,-1 1 0,-1-1-1,-1 1 1,0-1 0,-2 0-1,0 0 1,-2 0-1,0 0 1,-1 0 0,-1 0-1,-10-32 1,-2 0 254,-2 1 1,-3 1-1,-2 1 0,-29-49 1,35 70-72,-2 0 0,-1 1 1,-1 1-1,-32-34 0,42 51-239,1 1 0,-2 0 0,1 1-1,-1 0 1,-1 0 0,1 1 0,-1 1-1,0 0 1,-1 1 0,1 0 0,-1 1-1,0 0 1,-25-3 0,16 6-8,0 0 0,0 2 0,0 1 0,0 0 0,0 2 0,1 0 0,-22 8 1,-145 61-479,121-44-699,32-14-1718,6-1-2200</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8:38.871"/>
    </inkml:context>
    <inkml:brush xml:id="br0">
      <inkml:brushProperty name="width" value="0.025" units="cm"/>
      <inkml:brushProperty name="height" value="0.025" units="cm"/>
    </inkml:brush>
  </inkml:definitions>
  <inkml:trace contextRef="#ctx0" brushRef="#br0">15 1517 11627,'0'0'2328,"-4"-11"-2307,3 9-22,-1-1 4,1 1 0,0-1 1,0 0-1,0 1 1,0-1-1,0 0 1,1 0-1,-1 0 0,1 0 1,0 1-1,-1-1 1,1 0-1,1 0 1,-1 0-1,0 0 0,1 0 1,-1 0-1,1 1 1,0-1-1,0 0 0,0 0 1,1 1-1,-1-1 1,0 1-1,1-1 1,0 1-1,0 0 0,-1-1 1,4-2-1,105-99 206,151-111 0,-147 125-189,653-561-4729,-451 356 7865,-315 294-3093,8-7 686,0-1 0,0 1 1,0 1-1,1 0 0,19-11 1,-26 17-679,0-1 1,0 1-1,-1 1 1,1-1 0,0 0-1,0 1 1,0 0 0,0-1-1,0 1 1,1 0-1,-1 1 1,0-1 0,0 1-1,0-1 1,-1 1-1,1 0 1,0 0 0,0 0-1,0 0 1,0 0-1,-1 1 1,1 0 0,-1-1-1,1 1 1,-1 0-1,0 0 1,1 0 0,1 3-1,32 35 353,-2 3 0,-2 0 0,31 55 1,8 11 120,-32-54-200,3-1 1,2-2-1,62 55 0,-72-77 5,1-2 0,1-1 0,1-3 0,2 0 0,78 34 0,-49-33-182,46 20 117,-104-41-384,0 2 0,-1-1 0,1 2 0,-1-1 0,-1 1 0,1 0 0,-1 1 0,9 10 0,-14-14-263,-1 0 0,1 0 0,-1-1-1,0 2 1,0-1 0,0 0 0,2 8 0,-1 17-4401,-7 1-4227</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8:40.072"/>
    </inkml:context>
    <inkml:brush xml:id="br0">
      <inkml:brushProperty name="width" value="0.025" units="cm"/>
      <inkml:brushProperty name="height" value="0.025" units="cm"/>
    </inkml:brush>
  </inkml:definitions>
  <inkml:trace contextRef="#ctx0" brushRef="#br0">81 0 4484,'0'0'16741,"-8"3"-16255,5-2-460,0 0-1,0-1 1,0 2 0,0-1-1,1 0 1,-1 1-1,0-1 1,1 1 0,0 0-1,-1-1 1,1 1 0,0 0-1,0 1 1,-4 3-1,3 0 65,0 1 1,0-1-1,0 1 0,1-1 0,0 1 0,0 0 0,0 8 0,-3 15 555,2 1-1,0 0 1,4 45 0,-1-74-626,0 0 0,0 0 0,0 0 0,0 0 0,0 0 0,0 0 0,1 0 0,-1 0 0,1 0 0,-1 0 0,1 0-1,0 0 1,0 0 0,0-1 0,0 1 0,0 0 0,0 0 0,1-1 0,-1 1 0,0-1 0,1 0 0,-1 1 0,1-1 0,0 0 0,-1 0 0,1 0 0,0 0 0,0 0 0,0 0 0,0 0 0,-1-1 0,1 1 0,0-1 0,0 1 0,0-1 0,0 0 0,0 0 0,0 0 0,1 0 0,-1 0 0,0 0 0,2-1 0,3 0 135,0-1 0,0 0 0,-1 0 0,1-1-1,0 0 1,-1 0 0,0-1 0,1 1 0,-1-1 0,9-9 0,0-1 41,0-2 0,-1 0 0,-1 0 0,0-1 0,-1-1 0,-1 0 0,-1-1 0,-1 0 1,0 0-1,6-22 0,-20 64-142,1-1 1,1 1-1,0 35 0,3-57-54,0 0 0,0 0-1,0 1 1,0-1-1,0 0 1,0 0 0,0 0-1,0 1 1,1-1-1,-1 0 1,0 0 0,1 0-1,-1 0 1,1 0 0,-1 0-1,1 0 1,-1 0-1,1 0 1,0 0 0,0 0-1,-1 0 1,1 0-1,0 0 1,0 0 0,0-1-1,0 1 1,0 0 0,0-1-1,1 1 1,1 0 9,-1-1 1,1 0-1,0 0 1,-1 0-1,1 0 1,-1 0-1,1-1 1,-1 1-1,1-1 1,-1 0-1,1 1 1,4-4-1,9-4 60,-1 0 0,29-22 1,-40 27-76,14-11 39,-12 9-34,1-1 1,-1 1 0,2 0 0,-1 1 0,0 0 0,1 0 0,0 0 0,10-3 0,-17 8-1,0-1 1,0 0-1,-1 1 1,1-1-1,0 1 1,-1-1-1,1 1 1,0-1-1,-1 1 1,1-1-1,-1 1 1,1 0-1,0-1 1,-1 1-1,0 0 1,1 0-1,-1-1 1,1 1-1,-1 0 1,0 0-1,0-1 1,1 1-1,-1 0 1,0 0-1,0 0 1,0 0-1,0-1 1,0 1-1,0 0 1,0 0-1,-1 1 1,1 40 395,0-32-276,-1-8-112,1-1-1,0 1 1,0 0 0,-1-1-1,1 1 1,0-1 0,0 1 0,1 0-1,-1-1 1,0 1 0,0-1-1,1 1 1,-1-1 0,1 1-1,-1-1 1,1 1 0,0-1-1,0 1 1,-1-1 0,1 0-1,0 1 1,0-1 0,0 0 0,1 0-1,-1 0 1,0 0 0,2 2-1,0-4 4,0 1 0,0 0 0,0-1 0,0 1 0,0-1 0,0 0 0,0 0 0,0 0 0,0-1 0,0 1 0,-1-1 0,1 1 0,-1-1 0,4-2 0,-6 4-60,0-1 0,0 1 1,0 0-1,1 0 1,-1 0-1,0-1 0,0 1 1,1 0-1,-1 0 0,0 0 1,0 0-1,1-1 1,-1 1-1,0 0 0,0 0 1,1 0-1,-1 0 1,0 0-1,1 0 0,-1 0 1,0 0-1,0 0 1,1 0-1,-1 0 0,0 0 1,1 0-1,-1 0 0,0 0 1,0 0-1,1 1 1,-1-1-1,0 0 0,0 0 1,1 0-1,-1 0 1,0 0-1,0 1 0,1-1 1,-1 0-1,0 0 0,0 0 1,0 1-1,1-1 1,-1 0-1,0 0 0,0 1 1,0-1-1,0 1 1,1 20-2178,-12 22-6795,5-26 92</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8:40.805"/>
    </inkml:context>
    <inkml:brush xml:id="br0">
      <inkml:brushProperty name="width" value="0.025" units="cm"/>
      <inkml:brushProperty name="height" value="0.025" units="cm"/>
    </inkml:brush>
  </inkml:definitions>
  <inkml:trace contextRef="#ctx0" brushRef="#br0">72 1 18674,'0'0'3987,"-2"10"-2983,-19 98 1169,4-23-1175,3 0 1,-4 119-1,22-197-783,4-16-9,6-19 51,0-50-127,-9 50-556,-4 24-128,-1 10-310,0-4 850,0 1 1,0-1-1,0 0 0,0 0 0,0 1 1,0-1-1,0 0 0,1 0 1,-1 1-1,1-1 0,0 0 0,0 0 1,0 0-1,0 0 0,0 0 0,0 0 1,0 0-1,1 0 0,-1 0 1,1-1-1,-1 1 0,3 1 0,0-1 7,1 0 0,0-1-1,-1 1 1,1-1-1,0 0 1,0-1 0,-1 1-1,1-1 1,10 0-1,-2-1 79,1 0 0,-1-1 0,0-1 1,0 0-1,0 0 0,0-1 0,0-1 0,-1 0 0,0-1 0,0 0 0,0-1 0,-1 0 0,0-1 0,0 0 0,14-14 0,-39 38-26,-1 1 78,1 0 1,-13 22-1,23-32-100,1 0 0,-1 0 0,1 0 0,0 0 0,1 1 0,0-1 0,0 1 0,0-1 0,1 1 0,0 11 0,1-18-22,0 0 0,0 0-1,0 0 1,0 0 0,0 0 0,1 0 0,-1 0 0,0 0 0,1 0 0,-1 0 0,1 0 0,-1 0 0,1 0 0,-1 0 0,1 0 0,0-1 0,-1 1 0,1 0 0,0 0 0,-1-1 0,1 1 0,0-1 0,0 1-1,0 0 1,0-1 0,1 1 0,33 4 55,-25-5-44,0-1 1,0-1-1,0 1 0,-1-2 0,12-3 0,8-5-47,-15 6 29,1-1 0,-2 0 1,23-14-1,-35 20 25,-1-1 0,1 1 0,-1 0 0,0-1 0,1 1 0,-1-1-1,0 1 1,1 0 0,-1-1 0,0 1 0,1-1 0,-1 1 0,0-1 0,0 1 0,0 0 0,1-1 0,-1 1 0,0-1 0,0 1 0,0-1 0,0 1 0,0-1 0,0 1 0,0-1 0,0 0 0,0 1 0,0-1 0,0 1 0,0-1 0,-1 1 0,1-1 0,0 1-1,0 0 1,0-1 0,-1 1 0,1-1 0,0 1 0,0-1 0,-1 1 0,1 0 0,-1-1 0,1 1 0,0 0 0,-1-1 0,0 1 0,-24-18 570,18 13-465,-2 0 47,0-1-1,1 0 0,0-1 1,1 0-1,-1 0 0,1-1 1,0 0-1,1 0 0,0 0 1,-5-11-1,11 19-170,0-1 0,0 1 0,0 0 0,0-1 0,0 1 0,0 0 0,0-1 0,0 1 0,0-1 0,0 1 0,1 0 0,-1-1 0,0 1 0,0 0 0,0-1 0,1 1 0,-1 0 0,0 0 0,0-1 0,1 1 0,-1 0 0,0-1 0,1 1 0,-1 0 0,0 0 0,1 0 0,-1-1 0,0 1 0,1 0 0,-1 0 0,0 0 0,1 0 0,-1 0 0,0 0 0,1 0 0,-1 0 0,1 0 0,-1 0 0,0 0 0,1 0 0,-1 0 0,1 0 0,24 0 0,-17 0 0,56 1-765,-16 0-3750,85-8-1,-80-3-6956</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8:41.524"/>
    </inkml:context>
    <inkml:brush xml:id="br0">
      <inkml:brushProperty name="width" value="0.025" units="cm"/>
      <inkml:brushProperty name="height" value="0.025" units="cm"/>
    </inkml:brush>
  </inkml:definitions>
  <inkml:trace contextRef="#ctx0" brushRef="#br0">261 0 10570,'0'0'16058,"-9"5"-15951,4-2-104,1-1 0,0 1 1,0 0-1,0 0 1,0 0-1,1 1 0,-1-1 1,1 1-1,0 0 1,0 0-1,1 0 0,-1 0 1,1 0-1,-1 1 1,1-1-1,1 1 0,-1-1 1,1 1-1,0 0 1,0 0-1,-1 5 0,-1 17 13,1 0 0,1 0 0,1 0 0,1 0 0,2 0 0,1 0 0,1 0 0,15 47 1,-17-64 138,0 0 0,-1 0 0,0 0 0,0 0 1,-1 0-1,-1 1 0,0-1 0,-1 13 0,0-20-79,1 0 0,-1 0-1,1 0 1,-1 0-1,0 0 1,-1 0 0,1 0-1,0-1 1,-1 1 0,1 0-1,-1-1 1,0 0-1,0 1 1,0-1 0,0 0-1,0 0 1,-1 0 0,1 0-1,0 0 1,-1-1 0,0 1-1,1-1 1,-1 1-1,0-1 1,0 0 0,0 0-1,0 0 1,1-1 0,-1 1-1,0-1 1,-4 1-1,1 0-51,-1-1-1,1 0 0,0 0 0,0 0 1,0 0-1,0-1 0,0 0 1,0 0-1,0-1 0,0 0 0,1 0 1,-1 0-1,1-1 0,-1 0 0,1 0 1,0 0-1,0 0 0,0-1 0,0 0 1,1 0-1,-1 0 0,1-1 0,0 1 1,1-1-1,-1 0 0,1 0 0,0-1 1,0 1-1,0 0 0,1-1 1,0 0-1,0 0 0,0 1 0,1-1 1,0 0-1,0 0 0,1 0 0,-1-1 1,1 1-1,1 0 0,0-9 0,1 10-119,-1 0-1,1-1 0,0 1 0,0 0 0,1 0 0,-1 0 1,1 0-1,1 1 0,-1-1 0,0 1 0,1 0 1,0 0-1,0 0 0,0 0 0,7-4 0,10-6-1462,0 0-1,27-12 1,-24 14-824,25-15-4376,-1 0-4302</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8:41.853"/>
    </inkml:context>
    <inkml:brush xml:id="br0">
      <inkml:brushProperty name="width" value="0.025" units="cm"/>
      <inkml:brushProperty name="height" value="0.025" units="cm"/>
    </inkml:brush>
  </inkml:definitions>
  <inkml:trace contextRef="#ctx0" brushRef="#br0">117 64 18449,'0'0'2526,"-11"0"-55,4 0-2170,1 0 1,-1 1-1,0 0 0,0 0 0,1 0 1,-1 1-1,-10 4 0,14-5-257,1 0 0,-1 1 0,1-1 0,-1 1-1,1 0 1,0 0 0,-1 0 0,1 0 0,0 0 0,0 0 0,1 0 0,-1 1 0,0-1 0,1 1 0,-1 0-1,1-1 1,0 1 0,0 0 0,0 0 0,0-1 0,1 1 0,-1 0 0,1 0 0,-1 5 0,1-7-44,0 0 0,0 0 1,-1 0-1,1 1 1,0-1-1,0 0 1,0 0-1,1 0 1,-1 0-1,0 0 1,0 1-1,1-1 1,-1 0-1,1 0 1,-1 0-1,1 0 1,-1 0-1,1 0 1,-1 0-1,1 0 1,0 0-1,0-1 1,-1 1-1,1 0 1,0 0-1,0-1 1,0 1-1,0 0 0,1 0 1,2 0 13,-1-1 0,0 1 0,0-1 0,0 0 0,1 0 0,-1 0 0,0 0 0,0 0 0,7-2 0,-2-1 27,1 0 1,-1 0-1,0-1 0,0 0 0,0-1 0,-1 1 0,1-1 0,-1-1 1,12-12-1,54-61-250,-63 66 196,5-8-677,-12 21 245,-8 13 56,-16 35 169,14-34 218,0 1 0,1 0 0,0 0 0,1 0 1,1 1-1,0 0 0,-2 26 0,6-41-49,0 0 1,0 0-1,0 0 0,0-1 1,0 1-1,0 0 0,0 0 1,0 0-1,1 0 0,-1 0 1,0 0-1,0-1 0,1 1 1,-1 0-1,1 0 0,-1 0 1,1-1-1,-1 1 0,1 0 1,-1 0-1,1-1 0,0 1 1,-1-1-1,1 1 0,0 0 1,0-1-1,-1 1 0,1-1 1,1 1-1,0-1-108,0 0 1,0 1-1,0-1 1,0 0-1,0 0 1,0 0-1,0-1 0,0 1 1,0-1-1,0 1 1,0-1-1,3-1 1,2-1-738,1 0 1,-1-1-1,-1 1 1,1-2-1,0 1 1,6-7 0,15-21-5730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6.378"/>
    </inkml:context>
    <inkml:brush xml:id="br0">
      <inkml:brushProperty name="width" value="0.025" units="cm"/>
      <inkml:brushProperty name="height" value="0.025" units="cm"/>
    </inkml:brush>
  </inkml:definitions>
  <inkml:trace contextRef="#ctx0" brushRef="#br0">324 76 11243,'0'0'2669,"-5"-9"587,1 2-3183,1 1 696,-1 0-1,1 1 1,-1 0-1,1-1 1,-2 1-1,-7-7 1,10 10-501,-1 0 0,1 1 0,-1-1 0,0 1 0,0 0 0,0 0 1,1 0-1,-1 0 0,0 0 0,0 0 0,0 1 0,-1-1 0,1 1 0,0 0 0,0 0 0,0 0 0,0 1 0,0-1 1,0 1-1,-4 1 0,-15 6 18,0 1 0,0 1 1,1 1-1,1 1 0,0 1 0,0 1 1,-21 19-1,17-7-275,23-25-18,1-1-1,0 0 1,0 1 0,-1-1 0,1 1 0,0-1-1,0 1 1,0-1 0,-1 1 0,1-1-1,0 1 1,0-1 0,0 1 0,0-1 0,0 1-1,0-1 1,0 1 0,0-1 0,0 1 0,0-1-1,0 1 1,0-1 0,1 1 0,-1-1 0,0 1-1,0-1 1,0 1 0,1-1 0,-1 0-1,0 1 1,1-1 0,-1 1 0,0-1 0,1 0-1,-1 1 1,0-1 0,1 0 0,-1 1 0,1-1-1,-1 0 1,1 0 0,-1 1 0,0-1 0,1 0-1,-1 0 1,1 0 0,-1 0 0,1 0-1,-1 1 1,1-1 0,-1 0 0,1 0 0,-1 0-1,1 0 1,-1-1 0,1 1 0,0 0 0,-1 0-1,1 0 1,40 0-962,58-6 0,-64 2 271,1 2 1,57 4 0,-88-1 674,1 1-1,0-1 1,0 1 0,0 0 0,-1 0 0,1 1-1,-1 0 1,0 0 0,1 0 0,-1 0 0,7 7 0,-11-9 56,0 0 0,0 0 1,1 0-1,-1 1 0,0-1 1,0 0-1,0 1 0,-1-1 0,1 0 1,0 1-1,0-1 0,-1 1 1,1-1-1,-1 1 0,1 0 1,-1-1-1,0 1 0,1-1 1,-1 1-1,0 0 0,0-1 1,0 1-1,0 0 0,-1-1 1,1 1-1,0 0 0,-1-1 1,1 1-1,-1-1 0,0 1 0,1-1 1,-1 1-1,0-1 0,0 1 1,0-1-1,0 0 0,0 0 1,0 1-1,0-1 0,0 0 1,-1 0-1,1 0 0,0 0 1,-1 0-1,-1 0 0,-8 7 348,-1-1 1,0-1-1,0 0 0,0-1 0,-1 0 1,0-1-1,0 0 0,-19 2 0,8-3-181,0 0-1,0-2 0,-44-3 0,66 2-255,1 0 1,0 0-1,0 0 0,0 0 0,0 0 0,-1-1 1,1 1-1,0 0 0,0-1 0,0 1 0,0-1 1,0 1-1,0-1 0,0 0 0,0 1 1,0-1-1,0 0 0,1 0 0,-1 1 0,0-1 1,0 0-1,1 0 0,-1 0 0,0 0 0,1 0 1,-1 0-1,1 0 0,0 0 0,-1 0 0,1-1 1,-1-1-1,1 1-372,0 0 1,0 0-1,1 0 1,-1 0-1,0 0 1,1 0-1,-1 0 1,1 0-1,0 0 1,0 0-1,-1 0 0,1 0 1,1 0-1,-1 0 1,0 1-1,0-1 1,3-2-1,22-18-7056</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8:42.429"/>
    </inkml:context>
    <inkml:brush xml:id="br0">
      <inkml:brushProperty name="width" value="0.025" units="cm"/>
      <inkml:brushProperty name="height" value="0.025" units="cm"/>
    </inkml:brush>
  </inkml:definitions>
  <inkml:trace contextRef="#ctx0" brushRef="#br0">93 0 13869,'0'0'3806,"-5"10"-1926,-9 16-1159,1 1 0,2 0 0,0 1 0,2 1 1,1-1-1,1 1 0,2 1 0,1-1 0,-1 41 1,5-68-720,0 0 0,-1 0 0,1 0 0,0 0 1,0 0-1,0 0 0,1 0 0,-1 0 0,0 0 1,1 0-1,-1-1 0,1 1 0,0 0 0,-1 0 0,1 0 1,0-1-1,0 1 0,0 0 0,1-1 0,-1 1 1,0-1-1,0 0 0,1 1 0,-1-1 0,1 0 1,-1 0-1,1 0 0,0 0 0,-1 0 0,1 0 0,0 0 1,0 0-1,0-1 0,-1 1 0,1-1 0,0 1 1,0-1-1,0 0 0,0 0 0,0 0 0,0 0 1,0 0-1,2 0 0,9-3 13,-1 1 0,1-2 0,0 0 0,-1 0 0,15-8 0,-9 4-9,-17 8-8,0-1 1,-1 1 0,1 0-1,-1-1 1,1 1-1,0 0 1,-1 0 0,1-1-1,0 1 1,-1 0-1,1 0 1,0 0-1,-1 0 1,1 0 0,0 0-1,0 0 1,-1 0-1,1 0 1,0 0 0,-1 0-1,1 1 1,0-1-1,-1 0 1,1 0 0,0 1-1,-1-1 1,1 0-1,-1 1 1,1-1-1,-1 0 1,1 1 0,-1-1-1,1 1 1,0 0-1,3 25-107,1 7-8,-4-32 116,-1 0 0,1 1-1,0-1 1,0 0-1,-1-1 1,1 1-1,0 0 1,0 0 0,0 0-1,0 0 1,0-1-1,0 1 1,0 0 0,0-1-1,0 1 1,0-1-1,0 1 1,1-1 0,-1 0-1,0 1 1,0-1-1,0 0 1,1 0-1,-1 0 1,0 0 0,0 0-1,2 0 1,3-1 41,0 0 0,0-1 0,-1 0-1,1 0 1,-1 0 0,1 0 0,-1-1 0,0 0 0,1 0 0,-1-1 0,-1 1-1,1-1 1,-1 0 0,8-9 0,9-10 74,27-40 0,-36 48-91,-12 15-30,0 1 0,0-1 0,0 0 0,0 0-1,0 0 1,0 0 0,0 0 0,0 0 0,0 1 0,1-1 0,-1 0 0,0 0 0,0 0 0,0 0 0,0 0 0,0 0 0,0 0 0,1 0 0,-1 1 0,0-1 0,0 0 0,0 0 0,0 0 0,1 0 0,-1 0 0,0 0 0,0 0-1,0 0 1,0 0 0,1 0 0,-1 0 0,0 0 0,0 0 0,0 0 0,0 0 0,0-1 0,1 1 0,-1 0 0,0 0 0,0 0 0,0 0 0,0 0 0,0 0 0,1 0 0,-1 0 0,0 0 0,0-1 0,0 1 0,0 0 0,0 0 0,0 0-1,0 0 1,0 0 0,1-1 0,-1 1 0,0 0 0,0 0 0,0 0 0,0-1 0,-1 26-10,-1 12 208,2-36-189,0 0 1,0 0 0,0 0 0,0 0 0,0 0 0,0 0 0,0 0 0,0 0 0,0 0 0,1 0 0,-1 0 0,0-1-1,1 1 1,-1 0 0,1 0 0,-1 0 0,1 0 0,-1-1 0,1 1 0,-1 0 0,1 0 0,0-1 0,-1 1 0,3 0 0,1 0 34,1 0 1,-1-1-1,1 0 1,-1 0 0,1 0-1,-1 0 1,1-1 0,-1 1-1,1-1 1,-1-1-1,1 1 1,-1 0 0,0-1-1,0 0 1,8-5 0,4-3-3,1-2 0,20-19 0,-4 4-16,-33 27-36,0 0 1,1-1-1,-1 1 1,0 0 0,0 0-1,0 0 1,0-1-1,1 1 1,-1 0 0,0 0-1,0 0 1,0 0 0,1 0-1,-1 0 1,0 0-1,0-1 1,1 1 0,-1 0-1,0 0 1,0 0-1,1 0 1,-1 0 0,0 0-1,0 0 1,1 0-1,-1 0 1,0 0 0,0 0-1,1 1 1,-1-1 0,0 0-1,0 0 1,1 0-1,-1 0 1,0 0 0,0 0-1,0 1 1,1-1-1,-1 0 1,0 0 0,0 0-1,0 0 1,0 1 0,1-1-1,1 17 2,-9 34-169,4-30-1794,3-18-2900,1-8 670,4-11-1264</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8:42.756"/>
    </inkml:context>
    <inkml:brush xml:id="br0">
      <inkml:brushProperty name="width" value="0.025" units="cm"/>
      <inkml:brushProperty name="height" value="0.025" units="cm"/>
    </inkml:brush>
  </inkml:definitions>
  <inkml:trace contextRef="#ctx0" brushRef="#br0">17 1 14574,'0'0'4964,"-17"55"-3907,17-36-800,2-2-289,13-2 32,3-4-1057,5-4-1666,3-3-3267</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8:43.084"/>
    </inkml:context>
    <inkml:brush xml:id="br0">
      <inkml:brushProperty name="width" value="0.025" units="cm"/>
      <inkml:brushProperty name="height" value="0.025" units="cm"/>
    </inkml:brush>
  </inkml:definitions>
  <inkml:trace contextRef="#ctx0" brushRef="#br0">53 26 6951,'-4'10'3176,"-8"28"-1319,2 0 0,1 0 0,2 1-1,2 0 1,0 61 0,5 11 497,0-129-2271,0 1-1,1-1 0,1 1 1,1 0-1,0-1 1,2 2-1,0-1 0,0 0 1,2 1-1,0 0 0,0 0 1,2 1-1,20-28 0,15-9 529,-32 40-504,0-1 1,-1 0-1,-1-1 0,0 0 1,15-30-1,-24 44-90,-1-1 0,0 1 0,0-1 0,1 1 0,-1 0 0,0-1 1,0 1-1,0-1 0,1 1 0,-1-1 0,0 1 0,0-1 0,0 1 0,0-1 0,0 1 0,0-1 0,0 1 0,0-1 0,0 1 1,-1-1-1,1 1 0,0-1 0,0 1 0,0-1 0,0 1 0,-1 0 0,1-1 0,0 1 0,0-1 0,-1 1 0,1 0 0,0-1 1,-1 0-1,-18 1 100,-21 17-30,35-14-98,-59 43 1319,61-44-1173,0 1-1,0 0 1,0 0-1,0 0 0,1 0 1,-1 0-1,1 1 0,0-1 1,0 1-1,0 0 1,0-1-1,1 1 0,-1 0 1,1 0-1,0 0 0,0 5 1,1-8-133,0 0 1,0 0 0,1 1-1,-1-1 1,0 0-1,1 0 1,-1 0 0,1 0-1,0 0 1,-1 0 0,1 0-1,0 0 1,0 0-1,-1 0 1,1 0 0,0 0-1,0 0 1,0 0 0,0-1-1,0 1 1,0 0-1,0-1 1,0 1 0,1-1-1,-1 1 1,0-1-1,0 0 1,0 0 0,1 1-1,-1-1 1,0 0 0,2 0-1,49 2-134,-40-2 7,9-1-975,1 0 1,0-1-1,-1-1 0,23-7 1,40-19-8751,-30 5-1857</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8:43.458"/>
    </inkml:context>
    <inkml:brush xml:id="br0">
      <inkml:brushProperty name="width" value="0.025" units="cm"/>
      <inkml:brushProperty name="height" value="0.025" units="cm"/>
    </inkml:brush>
  </inkml:definitions>
  <inkml:trace contextRef="#ctx0" brushRef="#br0">316 1 12204,'-11'3'5386,"5"-1"-4906,-52 20 2750,55-21-3025,0 1 0,0-1-1,0 1 1,0 0 0,0 0 0,0 0-1,1 0 1,-1 0 0,0 0 0,1 1-1,0 0 1,0-1 0,0 1 0,0 0-1,0 0 1,-2 5 0,5-7-220,0 0 1,0 0-1,1 0 1,-1-1-1,1 1 0,-1 0 1,1-1-1,-1 1 1,1-1-1,-1 0 1,1 1-1,-1-1 0,1 0 1,-1 0-1,1 0 1,-1 0-1,1 0 1,-1-1-1,4 0 1,-1 1-32,222-1-4139,-226 1 4260,1 0-1,-1 0 1,1 0 0,-1 0-1,1 0 1,-1 0 0,1 0-1,-1 0 1,0 0 0,1 0-1,-1 0 1,1 0 0,-1 0-1,1 1 1,-1-1 0,1 0-1,-1 0 1,0 0-1,1 1 1,-1-1 0,1 0-1,-1 1 1,0-1 0,1 0-1,-1 1 1,0-1 0,1 0-1,-1 1 1,0-1 0,0 1-1,1-1 1,-1 1 0,-6 15 1908,-22 13 136,9-13-1590,-1-2-1,-1-1 1,0 0 0,-1-2-1,0 0 1,-30 10-1,33-16-1019,0 0 0,0-1 0,0 0-1,0-2 1,-21 0 0,-18-1-3561,-9-1-2210</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8:43.784"/>
    </inkml:context>
    <inkml:brush xml:id="br0">
      <inkml:brushProperty name="width" value="0.025" units="cm"/>
      <inkml:brushProperty name="height" value="0.025" units="cm"/>
    </inkml:brush>
  </inkml:definitions>
  <inkml:trace contextRef="#ctx0" brushRef="#br0">1 114 16976,'0'0'5958,"46"-70"-4229,3 50-31,17 4 160,13 10-1026,8 4-767,1 2-930,-4 0-4452,-10 0-8552</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8:44.734"/>
    </inkml:context>
    <inkml:brush xml:id="br0">
      <inkml:brushProperty name="width" value="0.025" units="cm"/>
      <inkml:brushProperty name="height" value="0.025" units="cm"/>
    </inkml:brush>
  </inkml:definitions>
  <inkml:trace contextRef="#ctx0" brushRef="#br0">102 211 16848,'0'0'7474,"-6"11"-6892,-10 21-227,1 1 0,2 1 0,1 0 0,1 1 0,2 1 0,2-1 0,-5 66 0,13-101-295,-1 0 1,1 0 0,0 0-1,-1 0 1,1 0 0,0 0-1,-1 0 1,1-1 0,0 1 0,-1 0-1,1 0 1,-1-1 0,1 1-1,0 0 1,-1-1 0,1 1-1,-1-1 1,1 1 0,-1-1 0,1 1-1,-1-1 1,0 1 0,1-1-1,-1 1 1,1-1 0,-1-1-1,10-13 123,-1 0-1,-1-1 0,-1-1 0,0 1 0,-1-1 0,4-19 0,17-107-26,-11-36-295,-20 202 123,0 0-1,2 0 0,0 0 0,2 0 0,0 0 1,5 28-1,-5-49 22,1 0 0,0 0 1,-1 0-1,1 0 0,0 0 0,0-1 0,0 1 1,0 0-1,0 0 0,0-1 0,1 1 0,-1-1 1,1 1-1,-1-1 0,1 0 0,-1 0 1,1 1-1,0-1 0,-1 0 0,1-1 0,0 1 1,0 0-1,0 0 0,0-1 0,0 1 0,0-1 1,0 1-1,0-1 0,0 0 0,0 0 1,0 0-1,0 0 0,0 0 0,0-1 0,0 1 1,0 0-1,-1-1 0,1 0 0,0 1 0,0-1 1,0 0-1,2-1 0,6-2 50,0-1 0,0 0 0,0-1 0,0 0 0,-1-1 0,9-8-1,4-5 97,-2-1 0,0-1-1,24-36 1,-35 46-63,-2-1 1,1 0-1,-1-1 1,-1 1-1,0-1 1,-1 0-1,-1-1 1,5-23-1,-12 36-190,-3 9 19,-7 12-63,-8 24 148,2 1 1,1 0-1,3 2 0,2 0 1,1 0-1,-9 95 0,20-139-1,1 0 0,0 1-1,0-1 1,0 0 0,0 0-1,0 0 1,0 0 0,0 0-1,1 1 1,0-1 0,-1 0-1,1 0 1,0 0 0,0 0-1,0 0 1,0 0 0,0-1-1,0 1 1,0 0 0,1 0-1,-1-1 1,1 1 0,2 1-1,-1-1 10,0-1-1,0 0 0,0 0 1,0 0-1,1-1 0,-1 1 1,0-1-1,1 0 0,-1 1 1,0-1-1,1-1 0,-1 1 1,0 0-1,0-1 0,4-1 1,8-3-142,-1 0 0,0-1 0,0-1 0,-1 0-1,0-1 1,0 0 0,-1-1 0,0 0 0,0-1 0,-1-1 0,0 0 0,-1 0 0,-1-1 0,9-13 0,-7 8 543,-15 27 371,-4 11-891,4-12 148,1 1 0,0-1 0,1 1 0,0-1 0,0 1 0,1 0 0,0 0 0,1-1 0,1 18 0,-1-27-37,1 1 0,-1 0 0,1 0 0,0 0 0,-1-1 1,1 1-1,0 0 0,-1 0 0,1-1 0,0 1 1,0-1-1,0 1 0,0-1 0,-1 1 0,1-1 1,0 1-1,0-1 0,0 0 0,0 0 0,0 1 1,0-1-1,0 0 0,0 0 0,0 0 0,0 0 1,0 0-1,0 0 0,0 0 0,0-1 0,0 1 1,0 0-1,2-1 0,31-12 139,-24 5-128,-1 1 0,0-2-1,-1 1 1,0-1 0,-1-1 0,1 1 0,-2-1 0,0-1-1,0 1 1,0-1 0,-2 0 0,1 0 0,-1-1-1,3-16 1,-16 90-233,-1 12 243,10-73-39,-1 0 0,2 0 0,-1 0 0,0-1 1,0 1-1,0 0 0,0 0 0,0-1 0,1 1 1,-1 0-1,0 0 0,1-1 0,-1 1 0,0 0 0,1-1 1,-1 1-1,1 0 0,-1-1 0,1 1 0,-1-1 1,1 1-1,0-1 0,-1 1 0,1-1 0,-1 1 0,1-1 1,0 0-1,0 1 0,-1-1 0,1 0 0,1 1 0,30-3-3161,-21-1 817,-1 0 1,0 0-1,-1-1 1,12-6-1,10-11-8412</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8:45.125"/>
    </inkml:context>
    <inkml:brush xml:id="br0">
      <inkml:brushProperty name="width" value="0.025" units="cm"/>
      <inkml:brushProperty name="height" value="0.025" units="cm"/>
    </inkml:brush>
  </inkml:definitions>
  <inkml:trace contextRef="#ctx0" brushRef="#br0">197 0 10922,'-8'2'8558,"-87"30"195,84-28-8191,0 1 0,0 0 0,1 1 1,0 1-1,0-1 0,0 1 0,-10 11 0,56-16-1118,18-12 303,-44 7 57,0 0-1,1 1 0,-1 0 0,1 1 1,0 0-1,-1 1 0,1 0 0,0 1 0,13 2 1,-22-2 190,-1 0 0,1-1 0,0 1 0,-1 0 0,1 0 0,-1 0 0,1 0 0,-1 1 1,0-1-1,0 0 0,1 0 0,-1 1 0,0-1 0,0 1 0,0-1 0,0 1 0,-1 0 0,1-1 0,0 1 1,-1 0-1,1-1 0,-1 1 0,1 0 0,-1 0 0,0 0 0,0-1 0,0 1 0,0 0 0,0 0 1,0 0-1,0-1 0,-1 1 0,1 0 0,-1 0 0,1-1 0,-1 1 0,-1 2 0,0 5 67,-1-1-1,-1 0 0,1 0 0,-1-1 1,0 1-1,-8 9 0,6-10 36,-38 42 623,41-46-731,1-1-1,-1 1 0,0-1 0,0 1 0,0-1 0,0 0 0,-1 0 1,1-1-1,0 1 0,-1-1 0,0 1 0,1-1 0,-8 1 0,10-2-93,1-1 0,-1 1 0,1-1-1,0 1 1,-1 0 0,1-1-1,-1 1 1,1-1 0,0 1 0,-1-1-1,1 1 1,0-1 0,0 0-1,-1 1 1,1-1 0,0 1 0,0-1-1,0 0 1,0 1 0,0-1 0,0 1-1,0-1 1,0 0 0,0 1-1,0-1 1,0 1 0,0-1 0,0 0-1,0 1 1,1-2 0,3-22-2883,29-54-7485,-9 26 2787</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8:45.780"/>
    </inkml:context>
    <inkml:brush xml:id="br0">
      <inkml:brushProperty name="width" value="0.025" units="cm"/>
      <inkml:brushProperty name="height" value="0.025" units="cm"/>
    </inkml:brush>
  </inkml:definitions>
  <inkml:trace contextRef="#ctx0" brushRef="#br0">148 1 13132,'0'0'10122,"-4"13"-8104,-50 139 1220,-6 11-1271,53-138-1847,0-1-1,2 1 1,1 0-1,-1 42 1,4-66-114,1 0 1,0-1-1,0 1 1,0 0-1,-1 0 1,1-1 0,0 1-1,0 0 1,0 0-1,0-1 1,0 1-1,0 0 1,1 0-1,-1-1 1,0 1-1,0 0 1,0 0-1,1-1 1,-1 1 0,0 0-1,1-1 1,-1 1-1,1 0 1,-1-1-1,1 1 1,-1-1-1,1 1 1,-1-1-1,1 1 1,-1-1-1,1 1 1,0-1 0,-1 1-1,1-1 1,0 0-1,-1 0 1,1 1-1,0-1 1,0 0-1,-1 0 1,1 0-1,0 1 1,0-1-1,-1 0 1,1 0 0,0 0-1,0 0 1,-1-1-1,1 1 1,0 0-1,0 0 1,-1 0-1,1-1 1,0 1-1,-1 0 1,1-1-1,0 1 1,-1 0 0,1-1-1,0 1 1,0-1-1,3-2 29,0 0 0,0 0 0,-1 0 0,1 0 0,-1 0 0,1-1 0,-1 1 0,4-8 0,1-6-468,-1-1 0,-1 0 0,-1 0-1,0-1 1,1-19 0,-6 41 428,0 0 1,1 0 0,-1 0 0,0-1 0,1 1-1,0 0 1,-1-1 0,1 1 0,0 0 0,1-1-1,-1 1 1,0-1 0,1 1 0,-1-1 0,1 0-1,0 1 1,0-1 0,0 0 0,3 3 0,0-2 53,-1 0 0,1-1 0,0 0 0,0 1 0,0-1 0,0-1 0,0 1 0,0-1 0,0 0 1,6 1-1,2-1 14,-1-1 1,1 1 0,0-2 0,0 0 0,0-1-1,-1 0 1,1-1 0,15-5 0,37-23 20,-61 29-62,-1-1 1,1 1 0,0-1-1,-1 0 1,1 0 0,-1 0-1,0 0 1,0-1-1,0 1 1,-1-1 0,1 0-1,-1 0 1,3-7-1,-4 11-4,-1 0 0,0 0 0,0 0-1,0 0 1,0 0 0,0-1 0,0 1 0,0 0-1,0 0 1,0 0 0,0 0 0,0-1-1,0 1 1,0 0 0,0 0 0,0 0 0,0-1-1,0 1 1,0 0 0,0 0 0,0 0-1,0 0 1,0 0 0,0-1 0,0 1 0,0 0-1,0 0 1,-1 0 0,1 0 0,0 0-1,0-1 1,0 1 0,0 0 0,0 0 0,0 0-1,-1 0 1,1 0 0,0 0 0,0 0-1,0 0 1,0-1 0,-1 1 0,1 0-1,0 0 1,0 0 0,0 0 0,0 0 0,-1 0-1,1 0 1,0 0 0,-14 4 192,-11 8-232,8 2 124,0 1 0,-16 19 1,29-30-72,0 1 1,0-1 0,1 1 0,0-1 0,0 1 0,0 0 0,1 1-1,0-1 1,0 0 0,0 1 0,0-1 0,1 1 0,-2 10-1,4-15-29,-1 0 0,0 0-1,1 0 1,-1 0-1,1 0 1,-1 0-1,1 0 1,-1-1-1,1 1 1,-1 0 0,1 0-1,0-1 1,-1 1-1,1 0 1,0-1-1,0 1 1,0 0 0,-1-1-1,1 1 1,0-1-1,0 1 1,0-1-1,0 0 1,0 0-1,0 1 1,0-1 0,0 0-1,0 0 1,0 0-1,1 0 1,39 2 99,-36-2-90,220-13 94,-111 4-77,-148-32-28,27 33 0,1 0 0,0 0 0,1-1 0,0 0 0,1 0 0,-1 0 0,2-1 0,-1 1 0,2-1 0,-1 0 0,1 0 0,0 0 0,1 0 0,1 0 0,0-12 0,0 19 0,0 1 0,1 0 0,0-1 0,-1 1 0,1 0 0,0-1 0,0 1 0,0 0 0,0 0 0,1 0 0,-1 0 0,1 0 0,-1 0 0,1 0 0,0 1 0,-1-1 0,1 0 0,0 1 0,0 0 0,0-1 0,0 1 0,1 0 0,-1 0 0,0 0 0,0 0 0,1 1 0,-1-1 0,3 0 0,9-2 0,-1 1 0,1 1 0,24 0 0,-29 1 0,196-2-3475,-126-6-4036</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9:00.310"/>
    </inkml:context>
    <inkml:brush xml:id="br0">
      <inkml:brushProperty name="width" value="0.025" units="cm"/>
      <inkml:brushProperty name="height" value="0.025" units="cm"/>
    </inkml:brush>
  </inkml:definitions>
  <inkml:trace contextRef="#ctx0" brushRef="#br0">7 0 17521,'0'0'3042,"0"67"-2465,-3-28-257,2 6-256,-1 1 0,2 0-608,0-2-1442,0-3-576,0-1-834,0-4-1921</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9:00.653"/>
    </inkml:context>
    <inkml:brush xml:id="br0">
      <inkml:brushProperty name="width" value="0.025" units="cm"/>
      <inkml:brushProperty name="height" value="0.025" units="cm"/>
    </inkml:brush>
  </inkml:definitions>
  <inkml:trace contextRef="#ctx0" brushRef="#br0">25 1 14382,'0'0'6053,"-24"50"-5412,24-45-577,0-3-384</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6.722"/>
    </inkml:context>
    <inkml:brush xml:id="br0">
      <inkml:brushProperty name="width" value="0.025" units="cm"/>
      <inkml:brushProperty name="height" value="0.025" units="cm"/>
    </inkml:brush>
  </inkml:definitions>
  <inkml:trace contextRef="#ctx0" brushRef="#br0">1 32 15118,'0'0'10570,"56"0"-7335,-28 0-1409,5 0-929,3 0-641,2 0-224,3 0-1569,-8-13-3428,1-5-7078</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9:01.372"/>
    </inkml:context>
    <inkml:brush xml:id="br0">
      <inkml:brushProperty name="width" value="0.025" units="cm"/>
      <inkml:brushProperty name="height" value="0.025" units="cm"/>
    </inkml:brush>
  </inkml:definitions>
  <inkml:trace contextRef="#ctx0" brushRef="#br0">275 1 12139,'0'0'8846,"-6"9"-8622,-149 317 424,76-150 973,69-158-1419,6-11-190,1 0 0,0 0 0,0 0 0,0 0 0,1 0 0,0 0 0,0 1 0,-1 8 0,4-16-141,0 0 1,0 0 0,0 0-1,0 0 1,-1 0 0,1-1-1,0 1 1,0 0-1,-1 0 1,1-1 0,0 1-1,0 0 1,-1-1 0,1 1-1,0-1 1,-1 1-1,1-1 1,-1 1 0,1-1-1,0 0 1,11-14-1314,-2 1 1,1-1 0,-2 0-1,0-1 1,-1 0-1,6-19 1,-8 23 208,22-55-7895</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9:01.747"/>
    </inkml:context>
    <inkml:brush xml:id="br0">
      <inkml:brushProperty name="width" value="0.025" units="cm"/>
      <inkml:brushProperty name="height" value="0.025" units="cm"/>
    </inkml:brush>
  </inkml:definitions>
  <inkml:trace contextRef="#ctx0" brushRef="#br0">167 0 12460,'-1'8'2338,"-38"161"1391,24-119-3050,3 0-1,2 1 1,-4 71-1,13-102-634,1 44 81,0-61-157,0 0-1,1 0 1,0 0-1,-1 0 0,1 0 1,0 0-1,0 0 1,1 0-1,-1 0 1,1 0-1,-1-1 1,1 1-1,0-1 1,0 1-1,0-1 1,3 3-1,-7-13-6409,-11-16 3019,-17-17 1012,0-9 4696,26 43-1589,1 1 0,0 0-1,0-1 1,1 1 0,0-1 0,0 0-1,1 0 1,0 0 0,0 0-1,0 0 1,1 0 0,0 0-1,1-11 1,0 17-595,0 0 0,-1-1-1,1 1 1,0 0 0,0 0-1,0 0 1,-1 0 0,1 0 0,0 0-1,0 0 1,1 0 0,-1 0-1,0 1 1,0-1 0,0 0 0,0 1-1,1-1 1,-1 1 0,0-1-1,1 1 1,1-1 0,35-5 404,-27 5-327,46-7 76,54-8-3268,-70 8-2068</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9:02.446"/>
    </inkml:context>
    <inkml:brush xml:id="br0">
      <inkml:brushProperty name="width" value="0.025" units="cm"/>
      <inkml:brushProperty name="height" value="0.025" units="cm"/>
    </inkml:brush>
  </inkml:definitions>
  <inkml:trace contextRef="#ctx0" brushRef="#br0">124 0 9161,'0'0'12278,"2"13"-10623,1 13-1091,0 0 0,-2 0 0,-1 0 0,-1 0 0,-6 40 0,-4-26-102,-19 41 1,20-55-216,0 1 1,1 0-1,2 0 1,-7 48-1,14-75-240,-1 1 0,1 0-1,0 0 1,0 0 0,0 0-1,0 0 1,0-1 0,0 1-1,0 0 1,0 0 0,0 0-1,0 0 1,1 0 0,-1-1-1,0 1 1,0 0 0,1 0-1,-1 0 1,1-1 0,-1 1-1,1 0 1,-1-1 0,1 1-1,-1 0 1,1-1 0,0 1-1,-1 0 1,1-1 0,0 1-1,-1-1 1,3 1 0,-1-1 6,0 0 0,0 0 1,0 0-1,0 0 1,0 0-1,0 0 0,0-1 1,0 1-1,0-1 1,0 0-1,0 1 0,0-1 1,1-1-1,56-37 262,-59 38-273,32-27 52,27-21 24,-56 46-85,1 0 0,0 1 0,0 0 1,1 0-1,-1 0 0,0 0 0,1 0 0,-1 1 0,1 0 1,0 0-1,-1 0 0,8 0 0,-11 1-2,0 1 0,0 0 0,0-1 0,-1 1 0,1-1 0,0 1 0,0 0 0,0 0 0,-1 0 0,1-1 0,0 1 0,-1 0 0,1 0 0,0 0 0,-1 0 0,1 0 0,-1 0 0,0 0 0,1 0 0,-1 0 0,0 0 0,0 0 0,0 1 0,1-1 0,-1 0 0,0 0 0,0 0 0,-1 0 0,1 2 0,-3 36-31,0-30 120,0-1 0,0 1-1,-1-1 1,0 0-1,-1 0 1,0-1 0,0 1-1,0-1 1,-1 0-1,0-1 1,-1 1 0,1-1-1,-1 0 1,0-1-1,-13 8 1,13-9 62,0 1 0,-1-1-1,0 0 1,0-1 0,0 0 0,0 0-1,-1-1 1,1 0 0,-1 0 0,1-1-1,-1 0 1,0 0 0,1-1 0,-1-1-1,0 1 1,-9-3 0,15 2-165,0 0 0,0-1 0,0 0 0,0 1 0,0-1 0,0 0 0,1-1 0,-1 1 0,1 0 0,-1-1 0,1 1 0,0-1 0,0 0 0,0 1 0,1-1 0,-1 0 0,0 0 0,1-1 0,-1-2 0,1 4-153,0 0-1,0 0 1,1 1 0,-1-1-1,1 0 1,0 0 0,-1 0-1,1 0 1,0 0 0,0 0 0,0 0-1,0 0 1,1 0 0,-1 0-1,0 1 1,1-1 0,-1 0 0,1 0-1,0 0 1,0 0 0,-1 1-1,1-1 1,0 0 0,1 1 0,-1-1-1,0 1 1,0-1 0,1 1-1,-1 0 1,1-1 0,-1 1-1,1 0 1,1-1 0,11-3-2347,-1 0 0,1 1 0,0 1 1,20-2-1,-28 4 1145,32-4-8605</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9:03.067"/>
    </inkml:context>
    <inkml:brush xml:id="br0">
      <inkml:brushProperty name="width" value="0.025" units="cm"/>
      <inkml:brushProperty name="height" value="0.025" units="cm"/>
    </inkml:brush>
  </inkml:definitions>
  <inkml:trace contextRef="#ctx0" brushRef="#br0">45 0 16207,'0'0'2258,"-5"13"-160,-4 15-975,0-1-1,2 2 0,2-1 0,-5 48 0,10-75-1109,0 0 0,0 1 0,0-1 0,0 0 0,0 0 0,0 0 0,1 0 1,-1 1-1,0-1 0,1 0 0,-1 0 0,1 0 0,-1 0 0,1 0 0,-1 0 0,1 0 0,0 0 0,-1 0 0,1 0 0,0 0 0,0-1 0,0 1 0,0 0 0,-1 0 1,1-1-1,0 1 0,0-1 0,1 1 0,-1-1 0,0 1 0,0-1 0,0 1 0,0-1 0,0 0 0,0 0 0,1 0 0,-1 1 0,0-1 0,0 0 0,0-1 0,0 1 0,1 0 1,-1 0-1,0 0 0,2-1 0,3-1 39,-1 1 1,1-1-1,-1 0 1,0-1-1,0 1 1,1-1-1,-2 0 1,8-5-1,8-10 116,-2-1 0,33-43 1,-26 29 100,-22 67 537,-16 34-396,8-51-337,2 1-1,0-1 0,-1 22 1,5-39-86,-1 1 1,1-1 0,-1 1-1,1-1 1,-1 0 0,1 1 0,-1-1-1,1 0 1,-1 0 0,1 1-1,-1-1 1,1 0 0,0 0 0,-1 0-1,1 0 1,0 0 0,-1 0-1,1 0 1,-1 0 0,1 0-1,0 0 1,-1 0 0,1 0 0,-1 0-1,1 0 1,0 0 0,-1-1-1,1 1 1,0-1 0,20-5-1862,22-20-7142,-24 11 2279</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9:03.443"/>
    </inkml:context>
    <inkml:brush xml:id="br0">
      <inkml:brushProperty name="width" value="0.025" units="cm"/>
      <inkml:brushProperty name="height" value="0.025" units="cm"/>
    </inkml:brush>
  </inkml:definitions>
  <inkml:trace contextRef="#ctx0" brushRef="#br0">79 6 16720,'0'0'9844,"-9"9"-9193,3-2-595,-1-1 1,1 1-1,0 0 0,1 1 0,-1 0 0,2 0 1,-1 0-1,1 0 0,0 1 0,1-1 1,0 1-1,0 0 0,1 0 0,-2 13 1,3-17-42,1 1 0,-1-1 0,1 0 1,1 0-1,-1 1 0,0-1 0,1 0 1,0 0-1,2 6 0,-2-10-10,-1 0-1,1 0 1,-1 0-1,1 0 1,-1 0-1,1-1 1,0 1-1,0 0 1,-1 0-1,1-1 1,0 1-1,0 0 1,0-1-1,0 1 1,0-1-1,0 1 1,0-1-1,0 1 1,1-1 0,0 1 12,1-1 0,-1 0 1,1 0-1,-1 0 1,0 0-1,1-1 1,-1 1-1,0-1 1,1 1-1,-1-1 0,0 0 1,3-1-1,2-2 13,-1 0 0,1 0-1,-1-1 1,0 0 0,0 0-1,-1-1 1,0 1 0,0-1-1,0 0 1,0-1 0,-1 1-1,0-1 1,5-13 0,-3 7-19,0 0-1,-2 0 1,1-1 0,-2 0 0,1 0 0,1-24-1,-8 33-179,-5 12 50,-6 15 34,7-10-57,1 1-1,1-1 1,-1 1 0,2 0 0,0 1 0,1-1-1,0 1 1,1-1 0,0 1 0,1 23 0,1-36-44,0 0 0,0-1 1,1 1-1,-1 0 1,0 0-1,1 0 0,-1-1 1,1 1-1,-1 0 1,1 0-1,-1-1 0,1 1 1,-1 0-1,1-1 1,0 1-1,-1-1 0,1 1 1,0-1-1,0 1 1,-1-1-1,1 1 0,0-1 1,0 0-1,0 1 1,0-1-1,-1 0 0,1 0 1,0 0-1,0 0 1,0 0-1,0 0 0,0 0 1,0 0-1,-1 0 1,1 0-1,1 0 0,34-11-7766,-8-8-2452</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9:04.221"/>
    </inkml:context>
    <inkml:brush xml:id="br0">
      <inkml:brushProperty name="width" value="0.025" units="cm"/>
      <inkml:brushProperty name="height" value="0.025" units="cm"/>
    </inkml:brush>
  </inkml:definitions>
  <inkml:trace contextRef="#ctx0" brushRef="#br0">127 0 16400,'0'0'2754,"-11"11"-747,-1 1-1537,1 0 0,0 0 0,1 0-1,1 2 1,0-1 0,1 1 0,0 0 0,-5 17-1,7-14-112,1 1-1,1 0 0,1 0 0,-2 34 1,4-47-339,1 1 0,0 0-1,0-1 1,1 1 0,-1-1 0,1 1 0,1-1 0,-1 0 0,1 1-1,0-1 1,0 0 0,0 0 0,1 0 0,-1 0 0,1-1 0,1 1 0,-1-1-1,1 1 1,-1-1 0,6 4 0,-8-7-16,0 0 1,1 0-1,-1 0 1,0-1-1,1 1 1,-1 0-1,1 0 0,0-1 1,-1 1-1,1-1 1,-1 1-1,1-1 0,0 0 1,-1 0-1,1 0 1,0 0-1,-1 0 0,1 0 1,0 0-1,-1 0 1,1-1-1,0 1 0,-1-1 1,1 1-1,-1-1 1,3-1-1,1-1-115,0-1 1,0 0-1,-1 0 1,1 0-1,6-10 0,16-13-653,-26 27 779,-1 0 0,1 1 0,0-1 1,-1 0-1,1 1 0,0-1 0,-1 1 1,1-1-1,-1 1 0,1-1 0,-1 1 1,1 0-1,-1-1 0,1 1 0,-1 0 0,1-1 1,-1 1-1,0 0 0,1-1 0,-1 1 1,0 0-1,0 0 0,0-1 0,0 1 1,1 0-1,-1 0 0,0-1 0,0 1 0,-1 0 1,1 0-1,0 0 0,0 2 23,1-1-1,-1 0 1,1 0 0,-1 0-1,1 0 1,0 0-1,-1 0 1,1 0 0,0 0-1,1 0 1,-1 0-1,2 2 1,1-2-26,0-1 0,0 0 0,0 0 0,0 0 0,0-1 0,0 0 0,0 1 0,0-1 0,0-1 0,0 1 0,0 0 0,0-1 0,0 0 0,0 0 0,-1 0 0,1-1 0,6-2 0,64-37-647,-63 34 368,3-3 163,-9 6 61,-1 1 0,1 0 0,-1 0 0,1 0 0,0 1 0,1-1 0,-1 1 1,0 0-1,11-2 0,-15 7 139,0 0-1,-1 0 1,1 0 0,-1 0 0,0 0 0,0 1 0,0-1 0,0 0 0,-1 0-1,1 0 1,-2 3 0,-9 27 1062,8-28-1073,1 0 1,0 0 0,0 0-1,1 1 1,-1-1-1,1 1 1,0-1-1,1 0 1,-1 1 0,1-1-1,0 1 1,1 7-1,0-13-78,-1 1 0,1 0 0,-1-1 0,1 1 0,0-1 0,0 1 0,-1 0 0,1-1 0,0 0 1,0 1-1,-1-1 0,1 1 0,0-1 0,0 0 0,0 0 0,0 1 0,0-1 0,-1 0 0,1 0 0,0 0 0,0 0 0,0 0 0,0 0 0,1 0 0,24-4 104,-12-1-82,-1-1 0,0 0 1,-1-1-1,1-1 0,17-13 0,-21 13-79,0 1 0,1 1 0,0-1 0,1 2 0,-1-1 0,1 1 0,0 1 0,0 0 0,21-4-1,-32 8 51,1 0-1,0-1 1,0 1-1,-1 0 1,1 0-1,0 0 1,0 0-1,-1 0 1,1 1-1,0-1 1,-1 0-1,1 0 0,0 0 1,0 1-1,-1-1 1,1 0-1,0 1 1,-1-1-1,1 1 1,-1-1-1,1 0 1,-1 1-1,1-1 0,0 1 1,-1 0-1,0-1 1,1 1-1,0 0 1,3 23 140,-4-23-131,0 0-1,-1 1 0,1-1 0,0 1 0,0-1 0,0 0 0,1 1 0,-1-1 0,0 1 1,0-1-1,1 0 0,-1 1 0,1-1 0,-1 0 0,1 1 0,0-1 0,-1 0 1,1 0-1,0 0 0,0 0 0,0 1 0,0-1 0,0 0 0,0-1 0,0 1 1,0 0-1,0 0 0,0 0 0,1-1 0,-1 1 0,0 0 0,3 0 0,3-1-58,0 0 0,0 0 0,0-1 0,0 1 0,0-2 0,-1 1 0,1-1 0,0 0 0,-1 0 0,1-1 0,-1 0 0,7-4 0,14-9-1124,35-26-1,-34 21 795,-25 20 472,-1-1 0,0 0 0,-1 1 0,1-1-1,0 0 1,0 0 0,-1 0 0,1 0 0,-1 0 0,0 0-1,0-1 1,1 1 0,-1 0 0,-1-1 0,1 1 0,0 0 0,0-4-1,-1 5-40,0 1 0,0-1-1,0 0 1,0 1 0,0-1-1,0 0 1,0 1-1,0-1 1,-1 1 0,1-1-1,0 0 1,0 1 0,-1-1-1,1 1 1,0-1 0,-1 0-1,1 1 1,0-1-1,-1 1 1,1 0 0,-1-1-1,1 1 1,-1-1 0,1 1-1,-1-1 1,-1 1-58,1-1 0,-1 1-1,0-1 1,1 1 0,-1 0 0,0 0 0,1 0-1,-1 0 1,1 0 0,-1 0 0,0 0 0,1 1-1,-1-1 1,-2 1 0,1 1 19,1-1-1,-1 1 1,1 0 0,0 0-1,-1 0 1,1 0-1,0 0 1,0 0 0,0 1-1,1-1 1,-1 1-1,0-1 1,1 1 0,0 0-1,0 0 1,-2 3-1,-14 48 762,16-49-675,0-1-1,0 0 1,0 1 0,1-1-1,-1 1 1,1-1-1,0 1 1,1-1 0,-1 1-1,1-1 1,0 1-1,0-1 1,0 1 0,0-1-1,1 0 1,0 0-1,0 1 1,4 6 0,-2-7-72,0-1 0,0 1 0,0-1 0,0 0 0,1 0 0,-1-1 0,1 1 0,0-1 1,-1 0-1,1 0 0,0-1 0,0 1 0,0-1 0,1 0 0,-1 0 0,8-1 0,3 2-586,1-1-1,0-1 0,26-4 0,-33 3-971,0-1 1,0-1 0,0 0-1,12-5 1,34-22-13826</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9:05.282"/>
    </inkml:context>
    <inkml:brush xml:id="br0">
      <inkml:brushProperty name="width" value="0.025" units="cm"/>
      <inkml:brushProperty name="height" value="0.025" units="cm"/>
    </inkml:brush>
  </inkml:definitions>
  <inkml:trace contextRef="#ctx0" brushRef="#br0">175 245 17745,'-3'-3'385,"1"1"1,-1-1-1,0 0 1,0 1-1,0 0 0,0 0 1,0-1-1,0 2 1,-1-1-1,1 0 1,-1 1-1,1 0 0,-1-1 1,1 1-1,-7 0 1,6 0-196,-1 1 0,1 0 1,-1 0-1,0 1 0,1-1 0,-1 1 1,1 0-1,-1 0 0,1 0 1,-1 1-1,-6 3 0,7-3-182,0 0 0,1 0-1,-1 0 1,1 1 0,-1-1 0,1 1-1,0 0 1,0 0 0,0 0 0,1 0-1,-1 1 1,1-1 0,0 1 0,-1 0-1,2-1 1,-1 1 0,0 0 0,1 0-1,0 0 1,0 0 0,0 0-1,0 0 1,0 1 0,1-1 0,0 0-1,0 0 1,0 1 0,2 6 0,-2-10-12,1 0 0,-1 0 0,1 0 0,0 0 0,-1 0 1,1-1-1,0 1 0,0 0 0,-1 0 0,1 0 0,0-1 0,0 1 1,0-1-1,0 1 0,0 0 0,0-1 0,0 0 0,0 1 1,0-1-1,0 1 0,0-1 0,1 0 0,-1 0 0,0 0 0,0 0 1,0 0-1,0 0 0,0 0 0,1 0 0,-1 0 0,0-1 0,0 1 1,0 0-1,1-1 0,41-13 69,-19 0-21,0-2 0,-1 0 0,-1-1 0,-1-1 0,0-2 1,-1 0-1,-2 0 0,0-2 0,-1 0 0,-1-2 0,18-33 0,-31 50-25,0 4-8,-1-1 1,0 1 0,0-1-1,0 0 1,0 0 0,-1 0-1,0 0 1,0 0 0,0 0 0,0-1-1,0 1 1,-1-7 0,-18 31-194,10-3 188,0-1 1,1 1-1,0 0 0,1 1 1,2 0-1,-1 0 0,2 0 1,1 0-1,0 0 0,1 35 0,1-51-3,0-1 1,0 0-1,0 1 0,0-1 0,0 0 0,0 0 0,0 1 0,1-1 0,-1 0 0,0 0 0,1 1 0,-1-1 0,1 0 0,-1 0 0,1 0 0,0 0 0,-1 0 0,1 0 0,0 0 0,0 0 0,0 0 0,0 0 0,0 0 0,0 0 0,0-1 0,0 1 0,0 0 0,0-1 0,0 1 0,0-1 0,1 1 0,-1-1 0,0 1 0,0-1 0,1 0 0,-1 0 0,0 0 0,0 1 0,1-1 0,-1-1 0,0 1 0,2 0 0,1-1 20,1 0 1,-1 0-1,0 0 1,0-1-1,0 0 1,0 1-1,0-1 1,-1-1-1,1 1 1,-1-1-1,6-3 1,3-6 75,-1 0 0,0-1 0,-1 0 0,0-1 0,0 0 0,-2 0 0,0-1 0,10-25 0,-17 38-51,-2 24-197,-1 9 151,1-18 2,0 0-1,0 0 1,2 1 0,-1-1 0,4 15-1,-3-25 0,0 0-1,0 0 0,0 0 1,0 0-1,1 0 0,-1 0 1,1 0-1,0 0 0,-1 0 1,1-1-1,1 1 0,-1-1 1,0 1-1,1-1 0,-1 0 1,1 0-1,-1 0 0,1 0 1,0-1-1,0 1 0,0-1 1,0 0-1,0 1 0,0-2 1,6 2-1,4 1 31,0-1 1,0-1-1,1 0 0,-1-1 1,17-1-1,-24 0-21,-1 1-1,1-1 1,0 0-1,-1-1 1,1 0-1,-1 1 1,0-2 0,1 1-1,-1-1 1,0 1-1,0-1 1,-1-1 0,1 1-1,6-7 1,-10 9 13,0 0 0,0-1 0,0 1 1,0 0-1,0-1 0,0 1 0,0-1 0,-1 1 1,1-1-1,-1 1 0,1-1 0,-1 1 0,1-1 1,-1 1-1,0-1 0,0 0 0,0 1 0,0-1 1,0 0-1,0 1 0,0-1 0,-1 1 1,1-1-1,-1 0 0,1 1 0,-1-1 0,1 1 1,-1-1-1,0 1 0,0 0 0,0-1 0,0 1 1,0 0-1,0-1 0,0 1 0,-2-2 0,-6-4 245,1 0 0,-1 0 0,0 1 0,-15-7 0,9 4-123,0 0 39,11 7-139,0 0-1,0 0 1,0 0-1,0-1 1,0 0-1,1 0 0,-1 0 1,1 0-1,0 0 1,0-1-1,0 1 0,-3-5 1,7 7-48,-1 1 1,0-1 0,1 0 0,-1 1-1,1-1 1,-1 1 0,0-1-1,1 1 1,-1-1 0,1 1 0,0-1-1,-1 1 1,1-1 0,-1 1-1,1 0 1,0-1 0,-1 1 0,1 0-1,0 0 1,-1-1 0,1 1-1,0 0 1,0 0 0,-1 0 0,1 0-1,0 0 1,-1 0 0,1 0-1,1 0 1,28-3-45,-28 3 40,58-4-652,27-2-1952,-1-6-4449,-14-8-6625</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9:06.011"/>
    </inkml:context>
    <inkml:brush xml:id="br0">
      <inkml:brushProperty name="width" value="0.025" units="cm"/>
      <inkml:brushProperty name="height" value="0.025" units="cm"/>
    </inkml:brush>
  </inkml:definitions>
  <inkml:trace contextRef="#ctx0" brushRef="#br0">253 1 16015,'0'0'7986,"-3"11"-6379,-3 15-845,-2 0 0,-1-1 0,-21 45 0,-51 76-268,45-85-469,-35 81 1,70-140-79,0-1 0,0 1 0,0 0 0,0 0 0,0 1 0,1-1 0,-1 0-1,1 0 1,-1 0 0,1 0 0,0 0 0,0 1 0,0 3 0,1-6-37,0 0 0,-1 0 0,1 0 1,0 0-1,-1 0 0,1 0 0,0 0 0,0 0 0,-1-1 1,1 1-1,0 0 0,-1 0 0,1-1 0,-1 1 0,1 0 0,0-1 1,-1 1-1,1 0 0,-1-1 0,1 1 0,-1-1 0,1 1 1,-1-1-1,1 1 0,0-2 0,46-50-3317,109-178-6316,-66 90 12586,-90 149 1784,-5 19-3336,-9 33-847,7-30-172,1 0 0,1 0 0,1 0 0,2 1 1,2-1-1,3 37 0,10-27-534,-10-37-459,-1 1 1,0 0-1,-1 0 1,1 0 0,-1 0-1,0 0 1,1 6-1,-6-15-5211,0 0 4318,-12-11-3931</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9:06.355"/>
    </inkml:context>
    <inkml:brush xml:id="br0">
      <inkml:brushProperty name="width" value="0.025" units="cm"/>
      <inkml:brushProperty name="height" value="0.025" units="cm"/>
    </inkml:brush>
  </inkml:definitions>
  <inkml:trace contextRef="#ctx0" brushRef="#br0">96 198 897,'-25'-27'5701,"1"1"-2434,5 3-864,2 0 191,8 4 129,8 0-898,1 3-319,5 4 63,17 2-800,3 1-417,7 4-256,2 1-64,1 4-704,0-2-2403,-5-1-3748</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9:06.714"/>
    </inkml:context>
    <inkml:brush xml:id="br0">
      <inkml:brushProperty name="width" value="0.025" units="cm"/>
      <inkml:brushProperty name="height" value="0.025" units="cm"/>
    </inkml:brush>
  </inkml:definitions>
  <inkml:trace contextRef="#ctx0" brushRef="#br0">157 1 17905,'0'0'6983,"-3"9"-6434,-5 29-7,-4 19-11,-2 0 0,-29 73 1,15-74-477,18-39 124,1 1 0,1-1 0,1 1 0,-6 22 0,13-38-164,0-1 0,-1 0 0,1 0-1,0 0 1,0 0 0,0 0 0,0 1 0,0-1 0,0 0-1,0 0 1,0 0 0,1 0 0,-1 0 0,0 0 0,1 1 0,-1-1-1,1 0 1,-1 0 0,1 0 0,-1 0 0,1 0 0,0-1-1,0 1 1,-1 0 0,1 0 0,0 0 0,1 0 0,1 1 5,0-1 0,-1 0 0,1 0 0,0 0 1,0 0-1,0 0 0,0-1 0,0 1 0,0-1 0,5 0 1,7 0 38,1-1 1,0-1-1,16-4 0,61-21-279,-33 4-2731,-15 3-3033</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3.214"/>
    </inkml:context>
    <inkml:brush xml:id="br0">
      <inkml:brushProperty name="width" value="0.025" units="cm"/>
      <inkml:brushProperty name="height" value="0.025" units="cm"/>
    </inkml:brush>
  </inkml:definitions>
  <inkml:trace contextRef="#ctx0" brushRef="#br0">0 200 15855,'5'-10'3395,"2"-3"-2785,1 0-1,0 1 1,0 0-1,1 0 1,1 1-1,0 0 0,0 1 1,1 0-1,1 1 1,-1 0-1,19-10 1,-9 9-378,1 2 0,0 1 0,0 0 1,1 2-1,0 1 0,0 0 0,0 2 1,0 0-1,46 4 0,-63-1-235,0-1 1,0 1-1,-1 0 0,1 0 1,0 1-1,0 0 1,-1 0-1,1 0 0,-1 1 1,0-1-1,1 1 0,-1 1 1,9 6-1,-13-8 40,1 0 0,0 0 1,0 1-1,-1-1 0,1 0 0,-1 1 0,0-1 1,0 1-1,0-1 0,0 1 0,0-1 0,0 1 1,-1 0-1,1 0 0,-1-1 0,0 1 0,1 0 1,-1-1-1,-1 1 0,1 0 0,0 0 0,-1-1 1,1 1-1,-1 0 0,0-1 0,0 1 0,0-1 0,0 1 1,-1-1-1,1 1 0,0-1 0,-4 3 0,-3 6 98,0 0 0,-2-1-1,1 0 1,-1 0-1,-1-1 1,1-1-1,-2 0 1,1 0-1,-1-1 1,0 0-1,0-1 1,-1-1-1,0 0 1,0-1-1,0 0 1,-1-1-1,1 0 1,-1-1-1,-17 0 1,30-2-256,0 0 0,0 0 0,0 0 0,0 0 0,0-1 0,0 1 0,1 0 0,-1-1 0,0 1 0,0-1 0,0 1 0,0-1 0,0 1 1,0-1-1,1 1 0,-1-1 0,0 0 0,0 1 0,1-1 0,-1 0 0,1 0 0,-1 0 0,0 1 0,1-1 0,0 0 0,-1 0 0,1 0 0,-1 0 0,1 0 0,0 0 0,0 0 0,-1-2 0,1 0-1074,0-1 0,0 0-1,0 1 1,0-1-1,0 0 1,1 1 0,0-1-1,1-4 1,12-20-15893</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7.314"/>
    </inkml:context>
    <inkml:brush xml:id="br0">
      <inkml:brushProperty name="width" value="0.025" units="cm"/>
      <inkml:brushProperty name="height" value="0.025" units="cm"/>
    </inkml:brush>
  </inkml:definitions>
  <inkml:trace contextRef="#ctx0" brushRef="#br0">0 0 19538,'0'0'3737,"6"10"-2519,7 15-492,-1 0 1,-2 1 0,-1 0 0,-1 0 0,8 47 0,-7-4 832,-2 93 0,-8-235-1441,-2-1 1,-4 0 0,-16-73 0,21 127-157,8 15-375,21 19-1010,-3 1 334,-10-9-73,1-1-1,0 0 1,0-2-1,0 1 1,0-2 0,27 2-1,49-5-7980,-43-2 1679</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9:07.107"/>
    </inkml:context>
    <inkml:brush xml:id="br0">
      <inkml:brushProperty name="width" value="0.025" units="cm"/>
      <inkml:brushProperty name="height" value="0.025" units="cm"/>
    </inkml:brush>
  </inkml:definitions>
  <inkml:trace contextRef="#ctx0" brushRef="#br0">233 99 16848,'0'0'6011,"-9"0"-5221,4 0-771,1 0 0,0 0-1,-1 1 1,1-1 0,0 1 0,0 0 0,-1 1-1,1-1 1,0 1 0,0-1 0,-5 4 0,2 1-6,0-1 0,-1 1 0,2 0 0,-1 1 0,-10 13 0,3-4 42,1 1 0,0 0 0,2 1 0,0 1 0,1-1-1,1 2 1,1-1 0,0 1 0,2 0 0,-5 23 0,11-41-39,-1-1 1,1 1-1,0-1 1,0 1 0,0-1-1,0 1 1,0 0-1,0-1 1,0 1 0,0-1-1,1 1 1,-1-1-1,1 1 1,-1-1 0,1 1-1,-1-1 1,1 1-1,0-1 1,0 0 0,0 1-1,0-1 1,0 0-1,0 0 1,0 0 0,0 1-1,0-1 1,1-1-1,-1 1 1,0 0 0,1 0-1,-1 0 1,1-1-1,-1 1 1,0 0 0,1-1-1,0 0 1,-1 1-1,1-1 1,-1 0 0,1 0-1,2 0 1,5 0 216,1 0 1,0-1-1,-1 0 1,1-1-1,16-5 1,5-5 180,-1 0 0,0-3 0,-1 0 1,-1-2-1,0-1 0,-1-1 0,-1-1 1,-1-2-1,42-46 0,-59 58-317,-1 1 1,0-1-1,0-1 1,-1 1-1,-1-1 0,7-16 1,-11 24-94,1 0 0,-1 0-1,0 0 1,0 0 0,-1 0 0,1 0 0,-1 0 0,1 0 0,-1-1 0,0 1 0,0 0 0,-1 0 0,1 0 0,-1 0 0,1 0 0,-1 0 0,0 0 0,0 0 0,0 0 0,0 0 0,-1 0 0,1 1 0,-1-1 0,0 0 0,0 1 0,0 0 0,0-1 0,0 1 0,-4-3 0,-1 0-233,-1 1 0,1 1-1,-1 0 1,0 0 0,0 0 0,0 1 0,0 0 0,-1 0-1,1 1 1,0 0 0,-1 1 0,1 0 0,-1 0 0,1 1-1,-1 0 1,1 0 0,0 1 0,0 0 0,0 0 0,0 1-1,0 0 1,-11 7 0,11-6-502,1 0 0,0 1 0,1 0 0,-1 0 0,1 1 0,-7 7 0,8-7-352,1-1 0,0 1 0,0 0-1,1 0 1,0 0 0,0 1 0,-4 11 0,2 6-7202</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9:07.450"/>
    </inkml:context>
    <inkml:brush xml:id="br0">
      <inkml:brushProperty name="width" value="0.025" units="cm"/>
      <inkml:brushProperty name="height" value="0.025" units="cm"/>
    </inkml:brush>
  </inkml:definitions>
  <inkml:trace contextRef="#ctx0" brushRef="#br0">0 0 19058,'0'0'8040,"54"66"-7144,-13-50-543,7-1-161,5-10-1057,0-5-4067,-1-7-7368</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9:08.404"/>
    </inkml:context>
    <inkml:brush xml:id="br0">
      <inkml:brushProperty name="width" value="0.025" units="cm"/>
      <inkml:brushProperty name="height" value="0.025" units="cm"/>
    </inkml:brush>
  </inkml:definitions>
  <inkml:trace contextRef="#ctx0" brushRef="#br0">5 62 9065,'1'-8'7190,"0"5"-7725,4-38 7766,-5 32-2852,-2 29-3037,-1-3-1251,0 0-57,1 0-1,1 0 1,1 1-1,1 17 1,-1-32-31,0 0 1,0 0-1,1 0 1,-1-1-1,1 1 0,0 0 1,0 0-1,0-1 0,0 1 1,0 0-1,0-1 0,1 1 1,0-1-1,-1 0 1,1 1-1,0-1 0,0 0 1,0 0-1,0 0 0,0 0 1,1-1-1,-1 1 1,1-1-1,-1 1 0,1-1 1,-1 0-1,1 0 0,0 0 1,-1 0-1,7 1 0,1-1 41,0-1 0,0 0 0,1-1 0,-1 0 0,0 0 0,0-1-1,0 0 1,0-1 0,0 0 0,-1-1 0,15-7 0,7-6 48,-1-2 0,28-22 1,-37 26-21,-20 14-65,-1 0-1,1 1 1,-1-1-1,1 1 1,-1-1 0,1 1-1,-1-1 1,1 1 0,0-1-1,-1 1 1,1 0-1,0-1 1,-1 1 0,1 0-1,0-1 1,0 1 0,-1 0-1,1 0 1,0 0-1,0 0 1,-1 0 0,1 0-1,0 0 1,0 0 0,-1 0-1,1 0 1,0 0-1,0 0 1,-1 1 0,1-1-1,0 0 1,-1 0 0,1 1-1,0-1 1,-1 1-1,1-1 1,0 0 0,-1 1-1,1-1 1,-1 1 0,1 0-1,-1-1 1,1 1-1,-1-1 1,1 1 0,-1 0-1,0-1 1,1 1 0,-1 0-1,0-1 1,1 1-1,-1 0 1,0 0 0,0-1-1,0 1 1,0 0 0,0 0-1,0-1 1,0 2-1,0 61 75,-2-40-9,2-20-68,0 1 1,0-1-1,0 0 1,0 0 0,1 1-1,-1-1 1,1 0-1,0 0 1,0 0-1,0 0 1,1 0-1,-1 0 1,0 0 0,3 3-1,-2-5 3,-1 1 0,1-1-1,0 0 1,0 0 0,0 0-1,-1 0 1,1 0 0,0-1 0,0 1-1,0-1 1,0 1 0,0-1-1,0 1 1,0-1 0,1 0 0,-1 0-1,0 0 1,0 0 0,0-1 0,0 1-1,0 0 1,0-1 0,3-1-1,12-4 34,-1-1 0,0 0-1,-1-1 1,0-1 0,0 0-1,-1-1 1,14-13 0,45-29-53,-72 51 1,0 1 1,0-1-1,1 0 1,-1 0-1,0 1 1,1-1-1,-1 1 1,0-1 0,1 1-1,-1 0 1,0 0-1,1-1 1,-1 1-1,1 0 1,-1 0-1,1 0 1,-1 0-1,0 1 1,3-1 0,-4 1-2,1-1 1,0 1-1,0 0 1,0-1-1,-1 1 1,1 0-1,0 0 1,0 0-1,-1-1 1,1 1 0,-1 0-1,1 0 1,-1 0-1,1 0 1,-1 0-1,0 0 1,1 0-1,-1 0 1,0 0-1,0 1 1,1 8-27,-1 0 0,0 0 0,0 0 0,-4 14 0,3-12 121,-1 0-68,0 15-3,2-26-20,0-1-1,0 1 1,1-1 0,-1 1 0,0-1-1,0 1 1,1-1 0,-1 1-1,0-1 1,1 0 0,-1 1-1,0-1 1,1 1 0,-1-1 0,0 0-1,1 1 1,-1-1 0,1 0-1,-1 0 1,1 1 0,-1-1 0,1 0-1,-1 0 1,1 0 0,-1 0-1,1 1 1,-1-1 0,1 0-1,-1 0 1,1 0 0,0 0 0,-1 0-1,1 0 1,-1 0 0,1-1-1,-1 1 1,1 0 0,-1 0 0,1 0-1,-1 0 1,1-1 0,-1 1-1,1-1 1,4-1-223,0 0 0,0 0 0,-1-1 0,1 0 1,-1 0-1,0 0 0,0 0 0,0-1 0,0 1 0,4-6 0,28-46-7162,-18 18-753</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9:08.760"/>
    </inkml:context>
    <inkml:brush xml:id="br0">
      <inkml:brushProperty name="width" value="0.025" units="cm"/>
      <inkml:brushProperty name="height" value="0.025" units="cm"/>
    </inkml:brush>
  </inkml:definitions>
  <inkml:trace contextRef="#ctx0" brushRef="#br0">1 0 17905,'0'0'12652</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9:09.104"/>
    </inkml:context>
    <inkml:brush xml:id="br0">
      <inkml:brushProperty name="width" value="0.025" units="cm"/>
      <inkml:brushProperty name="height" value="0.025" units="cm"/>
    </inkml:brush>
  </inkml:definitions>
  <inkml:trace contextRef="#ctx0" brushRef="#br0">1 0 14606,'0'0'8178,"0"12"-7318,0 14-439,16 372 2227,-16-392-2795,0-2-34,1 1 0,-1-1 0,1 1-1,0-1 1,0 0 0,0 1-1,1-1 1,-1 0 0,1 0 0,0 0-1,5 7 1,-10-19-5099,-9-10 390</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9:09.479"/>
    </inkml:context>
    <inkml:brush xml:id="br0">
      <inkml:brushProperty name="width" value="0.025" units="cm"/>
      <inkml:brushProperty name="height" value="0.025" units="cm"/>
    </inkml:brush>
  </inkml:definitions>
  <inkml:trace contextRef="#ctx0" brushRef="#br0">0 59 5541,'0'0'16976,"63"-21"-15054,-12 17-32,10-3-96,9 0-737,4 1-545,1-2-416,-7 3-32,-10 4-1185,-19 1-2018,-18 0-1537</inkml:trace>
  <inkml:trace contextRef="#ctx0" brushRef="#br0" timeOffset="1">121 195 256,'0'0'24696,"64"-27"-23768,-18 7-31,6-1-608,2 6-257,-5 2-417,-6 5-1569,-5 8-1761,-9 0-994,-6 0-2081</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9:09.929"/>
    </inkml:context>
    <inkml:brush xml:id="br0">
      <inkml:brushProperty name="width" value="0.025" units="cm"/>
      <inkml:brushProperty name="height" value="0.025" units="cm"/>
    </inkml:brush>
  </inkml:definitions>
  <inkml:trace contextRef="#ctx0" brushRef="#br0">41 0 6470,'0'0'11125,"0"10"-9827,-17 91 2423,9-65-2605,1 1-1,-1 50 1,8-86-1093,0 0 1,0 1 0,0-1 0,0 0 0,0 1 0,0-1-1,0 0 1,0 1 0,1-1 0,-1 0 0,0 0 0,1 1-1,-1-1 1,1 0 0,0 0 0,-1 0 0,1 0 0,0 0-1,0 0 1,-1 0 0,3 2 0,-2-3 30,0 1 0,0-1 0,0 0 0,1 0 1,-1 1-1,0-1 0,0 0 0,0 0 0,0 0 0,0 0 0,0 0 1,1-1-1,-1 1 0,0 0 0,0 0 0,0-1 0,0 1 1,0-1-1,2 0 0,1-2 85,1 1-1,0-1 1,-1-1 0,0 1 0,0-1-1,0 1 1,0-1 0,0 0 0,3-6-1,-1-2-51,0 0-1,0 0 0,-1-1 0,-1 0 0,0 0 0,-1 0 1,0 0-1,-1-1 0,-1 1 0,0-1 0,-1 1 1,0-1-1,-3-18 0,3 32-87,0 1 0,0-1 0,0 0 0,-1 1 1,1-1-1,0 0 0,0 1 0,0-1 0,0 1 0,-1-1 0,1 0 1,0 0-1,0 1 0,-1-1 0,1 0 0,0 1 0,0-1 0,-1 0 0,1 0 1,0 1-1,-1-1 0,1 0 0,-1 0 0,1 0 0,0 0 0,-1 0 1,1 1-1,0-1 0,-1 0 0,1 0 0,-1 0 0,1 0 0,0 0 1,-1 0-1,1 0 0,-1 0 0,1 0 0,0-1 0,-1 1 0,1 0 0,0 0 1,-1 0-1,1 0 0,0 0 0,-1-1 0,1 1 0,0 0 0,-1 0 1,1-1-1,0 1 0,-1 0 0,1 0 0,0-1 0,0 1 0,-1 0 1,1-1-1,0 1 0,0 0 0,0-1 0,-1 1 0,1 0 0,0-1 0,0 1 1,0-1-1,0 1 0,0 0 0,0-2 0,-14 32-90,13-28 97,1 1-1,-1-1 0,1 1 0,0-1 0,0 1 0,0-1 0,0 1 0,0-1 1,1 1-1,-1-1 0,1 1 0,0-1 0,-1 0 0,1 1 0,0-1 0,1 0 1,-1 0-1,0 0 0,1 0 0,-1 0 0,1 0 0,-1 0 0,1 0 0,3 2 1,-2-2 4,1-1 0,-1 0 0,0 1 0,1-2 0,-1 1 0,0 0 0,1-1 0,-1 1 1,1-1-1,-1 0 0,1 0 0,-1-1 0,1 1 0,-1-1 0,1 1 0,-1-1 0,0 0 1,4-2-1,3-2 16,0 0 1,0 0 0,0-1-1,-1 0 1,0-1 0,0 0 0,-1-1-1,0 0 1,0 0 0,-1-1-1,0 1 1,0-2 0,8-15-1,-20 34-32,-2 1-53,1 1 0,0 0 1,0 0-1,1 0 1,0 1-1,1 0 1,1 0-1,0 0 0,-3 25 1,6-36 72,0 0 0,0-1 0,0 1 0,0 0 0,0 0 0,0 0 0,0-1 1,1 1-1,-1 0 0,0 0 0,1-1 0,-1 1 0,0 0 0,1 0 0,-1-1 0,1 1 0,-1 0 1,1-1-1,-1 1 0,1-1 0,-1 1 0,1-1 0,0 1 0,-1-1 0,1 1 0,0-1 0,-1 1 0,1-1 1,0 0-1,0 0 0,-1 1 0,1-1 0,0 0 0,0 0 0,0 0 0,-1 0 0,1 0 0,0 0 1,0 0-1,0 0 0,0 0 0,-1 0 0,1 0 0,0 0 0,0-1 0,-1 1 0,1 0 0,0-1 0,0 1 1,1-1-1,3-1 117,-1 0 1,1-1-1,0 1 0,-1-1 1,1 0-1,6-6 1,1-4-120,-2 0 0,1-2 0,-2 1 0,0-1 0,-1 0 0,0-1 0,5-18 0,-20 63-135,4-19-262,0 0 0,1 0 0,0 0 0,1 0 0,0 1 0,0-1 0,1 0 0,2 19 0,-1-28 66,-1 0 0,1 0-1,-1 0 1,1 0-1,0 0 1,-1 0 0,1 0-1,0 0 1,0 0-1,0 0 1,0-1-1,0 1 1,0 0 0,0 0-1,0-1 1,0 1-1,0-1 1,0 1 0,0-1-1,0 0 1,0 1-1,1-1 1,-1 0-1,0 0 1,0 0 0,0 1-1,1-1 1,-1-1-1,0 1 1,0 0 0,0 0-1,1 0 1,-1-1-1,0 1 1,1-1 0,18-5-6547</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9:10.287"/>
    </inkml:context>
    <inkml:brush xml:id="br0">
      <inkml:brushProperty name="width" value="0.025" units="cm"/>
      <inkml:brushProperty name="height" value="0.025" units="cm"/>
    </inkml:brush>
  </inkml:definitions>
  <inkml:trace contextRef="#ctx0" brushRef="#br0">55 0 16912,'0'0'6048,"-1"9"-5594,-20 94 1815,11-58-1270,1-1-1,-4 82 0,13-124-979,0-1 1,0 0-1,-1 0 0,1 1 1,0-1-1,1 0 1,-1 1-1,0-1 0,0 0 1,1 0-1,-1 1 0,0-1 1,1 0-1,-1 0 1,1 0-1,0 0 0,-1 1 1,1-1-1,0 0 1,0 0-1,-1 0 0,1-1 1,0 1-1,0 0 0,0 0 1,2 1-1,-1-2 7,-1 0 0,1 1 0,0-1 0,0 0 0,0 0 0,0 0 0,-1-1 0,1 1 0,0 0 0,0-1 0,0 1 0,-1-1 0,1 1 0,0-1 0,-1 0 0,3-1 0,4-3 8,1-1 0,-1 1 0,0-2 0,0 1 0,11-13 0,-8 4-75,-10 12 37,1 0 1,0 0-1,0 1 1,-1-1-1,2 0 1,-1 1-1,0 0 0,0 0 1,1-1-1,4-2 1,-5 34-446,-2-21 448,0 0-36,0 1-1,0-1 1,1 0-1,0 1 1,4 13-1,-5-21 9,1 1 0,-1-1 0,1 0 0,0 1 0,-1-1 0,1 1 0,0-1 0,0 0 0,0 0 0,0 0 1,0 0-1,0 1 0,1-1 0,-1-1 0,0 1 0,0 0 0,1 0 0,-1 0 0,0-1 0,1 1 0,-1-1 0,1 1 0,-1-1 0,1 1 0,-1-1 0,1 0 0,-1 0 0,1 0 0,-1 0 0,1 0 0,0 0 0,-1 0 0,1 0 0,-1-1 0,1 1 0,-1 0 0,1-1 0,1 0 0,-1-1-564,1 1 0,0 0-1,-1-1 1,0 1 0,1-1-1,-1 0 1,0 0-1,0 0 1,0 0 0,0 0-1,0 0 1,1-3-1,11-16-6297</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9:10.616"/>
    </inkml:context>
    <inkml:brush xml:id="br0">
      <inkml:brushProperty name="width" value="0.025" units="cm"/>
      <inkml:brushProperty name="height" value="0.025" units="cm"/>
    </inkml:brush>
  </inkml:definitions>
  <inkml:trace contextRef="#ctx0" brushRef="#br0">106 1 11563,'0'0'2755,"-6"10"-150,-1 0-1940,0 1 0,2-1 0,-1 1 1,-7 21-1,12-27-577,0-1 0,0 1-1,0-1 1,0 1 0,1-1 0,0 1 0,0-1-1,0 1 1,1 0 0,-1-1 0,1 1-1,0-1 1,0 1 0,1-1 0,-1 0 0,1 1-1,0-1 1,0 0 0,3 4 0,0-2-2,6 9-116,-1 1-1,0 0 1,-1 0 0,0 1-1,7 23 1,-14-36 115,-1 0 0,0 0 0,-1 0 0,1 1 0,-1-1 0,1 0 0,-1 1 0,-1-1 0,1 0 0,0 0 0,-1 1 0,0-1 1,0 0-1,0 0 0,-1 0 0,1 0 0,-1 0 0,0 0 0,0 0 0,-1-1 0,1 1 0,-1-1 0,1 0 0,-1 1 0,0-1 0,0 0 0,-1-1 0,1 1 0,-4 2 0,0-1 473,0 0-1,0 0 0,-1 0 0,1-1 0,-12 3 0,18-5-476,0-1-1,-1 1 0,1-1 1,0 1-1,-1-1 0,1 1 1,0-1-1,-1 0 0,1 0 0,0 0 1,-1 0-1,1 0 0,-1 0 1,1 0-1,0 0 0,-1 0 1,1-1-1,0 1 0,-1-1 1,1 1-1,0-1 0,0 1 1,-1-1-1,1 0 0,0 1 1,0-1-1,0 0 0,0 0 0,0 0 1,0 0-1,0 0 0,0 0 1,0 0-1,1 0 0,-1 0 1,0-1-1,1 1 0,-1 0 1,0-3-1,0-2-247,0-1 0,0 1 0,1-1 0,0 0 0,1 1 0,-1-1 0,1 0 0,0 1 0,1-1 0,0 1 0,0-1 0,0 1-1,1 0 1,5-10 0,4-2-2667,0 1 0,1 0 0,22-20 0,-7 7-4218</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9:11.051"/>
    </inkml:context>
    <inkml:brush xml:id="br0">
      <inkml:brushProperty name="width" value="0.025" units="cm"/>
      <inkml:brushProperty name="height" value="0.025" units="cm"/>
    </inkml:brush>
  </inkml:definitions>
  <inkml:trace contextRef="#ctx0" brushRef="#br0">106 75 13805,'0'0'9278,"-10"-5"-8931,-29-16-128,37 21-189,1 0 0,-1 0 0,1 0-1,-1 0 1,1 0 0,-1 1 0,1-1 0,-1 0-1,1 1 1,-1 0 0,1-1 0,-1 1 0,1 0 0,0 0-1,-1-1 1,1 1 0,0 0 0,0 0 0,0 0 0,0 1-1,0-1 1,0 0 0,0 0 0,0 0 0,0 1 0,1-1-1,-1 1 1,0-1 0,0 2 0,-15 42 1680,16-43-1678,-1 0 1,0 0-1,1 0 0,-1 1 1,1-1-1,0 0 0,0 0 1,0 0-1,0 1 0,0-1 0,0 0 1,1 0-1,-1 0 0,1 1 1,-1-1-1,1 0 0,0 0 0,0 0 1,0 0-1,0 0 0,0 0 1,0-1-1,1 1 0,-1 0 1,3 2-1,0-2 1,1 0 1,0-1-1,-1 1 0,1-1 1,0 0-1,0 0 0,0-1 1,0 0-1,0 1 0,8-2 1,0 0-168,0-1 1,0 0-1,0-1 1,0 0-1,0-1 1,-1-1 0,14-6-1,33-11-608,-56 25 999,-7 8 95,-10 17 306,11-22-532,-3 11 409,13-21 793,14-25-361,-9 2-893,-2 0 1,0 0 0,8-42 0,-18 69-92,0-1 1,1 0-1,0 0 1,-1 0 0,1 0-1,-1 1 1,1-1-1,0 0 1,0 0 0,-1 1-1,1-1 1,0 1-1,0-1 1,0 1 0,0-1-1,0 1 1,-1-1-1,1 1 1,0 0 0,0 0-1,0-1 1,0 1-1,0 0 1,0 0 0,0 0-1,2 0 1,34 1-1112,-24-1 424,43 0-6695,-22 0-993</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8.119"/>
    </inkml:context>
    <inkml:brush xml:id="br0">
      <inkml:brushProperty name="width" value="0.025" units="cm"/>
      <inkml:brushProperty name="height" value="0.025" units="cm"/>
    </inkml:brush>
  </inkml:definitions>
  <inkml:trace contextRef="#ctx0" brushRef="#br0">217 393 15214,'0'0'2606,"-12"0"-434,5 0-1812,-14 0 476,1 1 0,-1 0 0,-34 8 0,49-8-675,0 1 0,1 0 0,-1 0 0,1 0 0,-1 1 0,1 0 1,0 0-1,-7 5 0,10-6-109,0 0 0,-1 0 0,2 0 0,-1 1 1,0-1-1,0 0 0,1 1 0,-1 0 0,1-1 0,0 1 1,0 0-1,0-1 0,0 1 0,0 0 0,1 0 0,-1 0 0,1 0 1,0 4-1,0-6-48,0-1 0,1 1 0,-1-1 0,0 1 0,1-1 0,-1 1 0,1 0 0,-1-1 0,1 1 0,-1-1 0,1 0 0,-1 1 0,1-1 0,-1 1 0,1-1 0,0 0 0,-1 1 0,1-1 0,-1 0 0,1 0 0,0 0 0,-1 1 0,1-1 0,0 0 0,-1 0 0,1 0 1,0 0-1,-1 0 0,1 0 0,0 0 0,-1 0 0,1 0 0,0-1 0,1 1 0,26-6 175,-14 0-157,-1 0 1,0-1-1,0-1 0,-1 0 0,0 0 0,0-2 1,-1 1-1,0-1 0,-1-1 0,0 0 1,14-20-1,-17 21-793,-7 16-494,-2 9 1267,0-3-31,1-3 72,0 1-1,0-1 1,1 1-1,0-1 1,1 1-1,3 17 1,-4-25 8,1 0 0,0-1 1,-1 1-1,1 0 0,0-1 0,0 1 1,0-1-1,0 1 0,0-1 0,0 1 1,1-1-1,-1 0 0,0 0 1,1 0-1,-1 0 0,1 0 0,2 1 1,-1 0 76,0-2 0,0 1 1,0 0-1,0-1 1,0 1-1,0-1 1,1 0-1,-1 0 0,0 0 1,0-1-1,0 1 1,1-1-1,2 0 1,2-2 66,0 0 0,-1-1 1,1 0-1,-1 0 1,0 0-1,0-1 1,-1 0-1,1 0 1,-1-1-1,0 1 1,0-1-1,4-7 1,9-11 119,30-51 0,-36 51-209,-1 1 1,-1-2 0,-1 1 0,-1-2-1,-1 1 1,-2-1 0,0 0 0,-2 0-1,-1-1 1,0-47 0,-3 74-112,0 0 1,1 0-1,-1 0 0,0 0 1,0 0-1,0 0 0,0-1 1,0 1-1,0 0 1,0 0-1,0 0 0,0 0 1,0 0-1,0 0 0,0-1 1,0 1-1,0 0 0,-1 0 1,1 0-1,0 0 1,0 0-1,0 0 0,0 0 1,0 0-1,0-1 0,0 1 1,0 0-1,0 0 0,0 0 1,0 0-1,0 0 0,-1 0 1,1 0-1,0 0 1,0 0-1,0 0 0,0 0 1,0 0-1,0 0 0,0 0 1,-1-1-1,1 1 0,0 0 1,0 0-1,0 0 1,0 0-1,0 0 0,0 0 1,-1 0-1,1 1 0,0-1 1,0 0-1,0 0 0,0 0 1,0 0-1,0 0 0,0 0 1,-1 0-1,1 0 1,0 0-1,0 0 0,0 0 1,0 0-1,0 0 0,0 0 1,0 0-1,0 1 0,0-1 1,-7 9-162,0 10 149,1 1 0,0 0 0,2 1 0,0-1 0,-1 36 1,4 109 188,1-163-168,0 12 100,1 0 0,1 0 0,0 0 0,1 0 0,5 15 1,-7-26-85,0 1 0,0-1 0,1 0 1,-1 1-1,1-1 0,0 0 1,-1 0-1,1 0 0,1 0 1,-1-1-1,0 1 0,1 0 1,0-1-1,-1 0 0,1 1 1,0-1-1,0 0 0,0-1 1,0 1-1,1 0 0,-1-1 1,0 0-1,1 0 0,-1 0 1,4 1-1,-6-2-20,0 0 0,0 0 0,0 0 0,0 0 0,0 0 0,0 0 0,0-1 0,0 1 0,0 0 0,0 0 0,0-1 0,0 1 0,0-1 0,0 1 0,0-1 0,-1 1 0,1-1 0,0 1 0,0-1 0,0 0 0,-1 1 0,1-1 0,0 0 0,-1 0 0,1 0 0,-1 1 0,1-3 0,6-32 0,-7 24 0,0-1 0,-2 1 0,1-1 0,-5-12 0,3 13 0,-2 1 0,1 0 0,-1 0 0,-1 0 0,0 1 0,-10-13 0,12 17 0,0 0 0,-1 0 0,1 1 0,-1-1 0,0 1 0,0 0 0,0 0 0,-1 1 0,1 0 0,-1 0 0,0 0 0,-8-2 0,8 7 0,12 8 0,14 9 0,-7-12 0,0 0 0,1-1 0,0-1 0,0 0 0,0-1 0,1 0 0,-1-1 0,1-1 0,20 1 0,4-2 0,1-1 0,52-8 0,-60 3 0,-1-1 0,57-18 0,-76 20 0,0 0 0,0-1 0,-1-1 0,1 0 0,-1-1 0,-1 0 0,0 0 0,0-1 0,0 0 0,9-11 0,-17 17 0,0 1 0,-1-1 0,1 0 0,-1 0 0,0 1 0,1-1 0,-1 0 0,0-1 0,0 1 0,0 0 0,0 0 0,-1 0 0,1 0 0,0-1 0,-1 1 0,0 0 0,1-1 0,-1 1 0,0 0 0,0-1 0,-1 1 0,1 0 0,0-1 0,-1 1 0,1 0 0,-1-1 0,0 1 0,-1-3 0,0 3 0,0-1 0,-1 1 0,1 0 0,-1 0 0,0 0 0,1 0 0,-1 0 0,0 0 0,0 1 0,0-1 0,0 1 0,0 0 0,-1 0 0,1 0 0,0 1 0,0-1 0,-1 1 0,-4-1 0,-9 1 0,1 0 0,-1 1 0,1 1 0,0 1 0,0 0 0,0 1 0,0 1 0,0 0 0,1 1 0,-26 14 0,29-14 0,0 1 0,1 1 0,0 0 0,0 0 0,1 1 0,0 0 0,0 1 0,1 0 0,0 1 0,1-1 0,0 2 0,1-1 0,-8 18 0,14-27 0,-1 1 0,1 0 0,0 0 0,0 0 0,0 0 1,0 0-1,1 0 0,-1 0 0,1 0 0,-1 0 0,1 0 0,0 0 0,1 0 0,-1 1 0,0-1 1,1 0-1,0 0 0,0 0 0,0 0 0,0-1 0,0 1 0,0 0 0,1 0 0,-1 0 0,1-1 0,0 1 1,0-1-1,0 0 0,0 1 0,0-1 0,1 0 0,-1 0 0,0 0 0,1-1 0,0 1 0,-1 0 0,1-1 1,0 0-1,0 0 0,0 0 0,0 0 0,5 1 0,15 3-3,0-1 0,0 0 0,0-2 0,37-1 1,-43-1-4,20 1 26,96-2-3481,-97 0-1958,61-12-1,-39-1-10745</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9:12.079"/>
    </inkml:context>
    <inkml:brush xml:id="br0">
      <inkml:brushProperty name="width" value="0.025" units="cm"/>
      <inkml:brushProperty name="height" value="0.025" units="cm"/>
    </inkml:brush>
  </inkml:definitions>
  <inkml:trace contextRef="#ctx0" brushRef="#br0">37 1 14990,'0'0'4890,"-3"9"-3913,-8 45 52,2-1 0,2 2 0,0 80 0,7-130-1006,1-1 0,-1 1 1,1-1-1,-1 1 0,1 0 0,1-1 0,-1 0 0,1 1 1,-1-1-1,1 0 0,1 0 0,-1 0 0,0 0 1,6 6-1,-6-8 60,0 0 1,0-1-1,1 1 1,-1 0-1,1-1 1,0 1-1,-1-1 0,1 0 1,0 0-1,0 0 1,0 0-1,0-1 1,-1 1-1,1-1 1,0 0-1,0 1 1,0-1-1,0-1 1,0 1-1,0 0 0,0-1 1,0 1-1,0-1 1,4-2-1,6-2 116,0-1 0,-1 0-1,0-1 1,0 0-1,-1-1 1,0 0 0,0-1-1,10-11 1,-6 6-115,-1-2 1,0 0-1,-1 0 1,18-32-1,-81 148-41,45-87-39,0 0 0,1 0 0,0 1-1,1-1 1,1 1 0,-2 15 0,4-28 7,0-1 0,0 1 0,0-1 0,0 1 1,0-1-1,0 1 0,0 0 0,0-1 0,0 1 1,0-1-1,0 1 0,0-1 0,1 1 0,-1-1 0,0 1 1,0-1-1,1 1 0,-1-1 0,0 1 0,1-1 1,-1 0-1,0 1 0,1-1 0,-1 1 0,0-1 0,1 0 1,-1 1-1,1-1 0,-1 0 0,1 0 0,-1 1 1,1-1-1,-1 0 0,1 0 0,-1 0 0,1 1 0,-1-1 1,1 0-1,0 0 0,28-9 567,23-24 20,-42 25-569,25-19 68,-33 25-111,-1 1 1,1 0-1,-1 0 0,1 1 1,0-1-1,-1 0 0,1 0 1,0 1-1,0-1 0,-1 1 1,1 0-1,0-1 0,0 1 1,0 0-1,0 0 0,-1 0 0,1 0 1,2 1-1,1 1 103,-3-1 322,1-9 2,-3 7-397,4-21 87,0 0-1,-2 0 1,-1 0 0,0 0 0,-3-22-1,0-9-56,3 53-57,-1-1 1,1 0-1,-1 1 1,1-1-1,-1 1 1,1-1-1,-1 1 1,1-1-1,-1 1 1,1-1-1,0 1 1,-1 0-1,1-1 1,0 1-1,0 0 1,-1-1-1,1 1 0,0 0 1,-1 0-1,1 0 1,0 0-1,0 0 1,-1 0-1,1 0 1,0 0-1,0 0 1,0 0-1,-1 0 1,1 0-1,0 0 1,-1 1-1,1-1 1,0 0-1,1 1 0,31 8-1132,-31-8 1016,9 2-1456,0 0 0,0 0 1,21 1-1,6-3-4188</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9:12.795"/>
    </inkml:context>
    <inkml:brush xml:id="br0">
      <inkml:brushProperty name="width" value="0.025" units="cm"/>
      <inkml:brushProperty name="height" value="0.025" units="cm"/>
    </inkml:brush>
  </inkml:definitions>
  <inkml:trace contextRef="#ctx0" brushRef="#br0">0 92 13357,'0'0'9486,"5"8"-8920,-4-5-559,0-1 1,0 1 0,1-1-1,-1 1 1,1-1 0,0 0-1,0 1 1,0-1-1,0 0 1,0 0 0,0 0-1,1-1 1,-1 1 0,1 0-1,-1-1 1,1 0-1,-1 1 1,1-1 0,0 0-1,0 0 1,0-1 0,-1 1-1,1-1 1,0 1-1,0-1 1,0 0 0,0 0-1,0 0 1,0 0 0,0-1-1,0 1 1,0-1-1,-1 0 1,4-1 0,13-4-463,-1-2-1,0 0 1,-1-1 0,0-1 0,0 0-1,-1-1 1,-1-1 0,1-1 0,-2 0 0,19-22-1,-32 34-8,-1 15-2424,-2 4-155,1 0-1479</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9:14.072"/>
    </inkml:context>
    <inkml:brush xml:id="br0">
      <inkml:brushProperty name="width" value="0.025" units="cm"/>
      <inkml:brushProperty name="height" value="0.025" units="cm"/>
    </inkml:brush>
  </inkml:definitions>
  <inkml:trace contextRef="#ctx0" brushRef="#br0">55 0 19731,'0'0'2509,"-7"8"-1666,2-2-756,0 0 0,0 1 0,1-1 0,0 1-1,0 0 1,1 0 0,0 0 0,0 0 0,0 1 0,1-1-1,0 1 1,1-1 0,-1 1 0,1 8 0,1-8-40,-1 0 1,1 0-1,1 0 1,0 0-1,0 0 1,0 0-1,5 12 1,-5-18-39,1 1 0,-1-1 0,1 0 1,-1 1-1,1-1 0,0 0 0,0 0 0,0 0 1,0 0-1,0-1 0,0 1 0,1 0 0,-1-1 1,0 0-1,1 1 0,-1-1 0,1 0 0,0 0 1,-1-1-1,1 1 0,0 0 0,0-1 0,-1 0 1,1 0-1,3 0 0,3 0 113,-1 0 0,1-1 1,-1 0-1,0-1 0,1 0 0,-1 0 0,0-1 1,0 0-1,-1 0 0,1-1 0,-1 0 0,1 0 0,7-6 1,1-2 48,-1-1 1,0 0-1,-1-1 0,19-23 1,-33 66-412,-9 5 330,7-29-83,0 0-1,1 0 1,-1 1-1,1-1 1,0 0-1,0 1 1,1-1-1,-1 1 1,1-1-1,0 1 1,1-1-1,0 0 1,1 8-1,-1-12-9,0 0 1,0 0-1,0 0 0,0-1 0,0 1 0,1 0 1,-1-1-1,0 1 0,0-1 0,1 0 1,-1 1-1,0-1 0,0 0 0,1 0 1,-1 1-1,0-1 0,1 0 0,-1 0 1,0-1-1,1 1 0,-1 0 0,2-1 1,31-7-421,-8-4-1635,-2-1 0,0-2 0,24-18 0,-7 3-4118</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9:14.446"/>
    </inkml:context>
    <inkml:brush xml:id="br0">
      <inkml:brushProperty name="width" value="0.025" units="cm"/>
      <inkml:brushProperty name="height" value="0.025" units="cm"/>
    </inkml:brush>
  </inkml:definitions>
  <inkml:trace contextRef="#ctx0" brushRef="#br0">69 206 6534,'0'0'13768,"-6"8"-13330,-5 6-367,2 1 0,-15 28 0,21-37-39,0 0 0,0 0 0,1 1 0,0-1 0,1 1 0,-1-1 0,1 1 0,0 0 0,1-1 0,0 1 0,0 0 1,1 8-1,0-12-23,0-1 1,0 0 0,0 0 0,0 0 0,0 0 0,0-1-1,1 1 1,-1 0 0,1-1 0,-1 1 0,1 0 0,0-1 0,0 0-1,-1 1 1,1-1 0,0 0 0,0 0 0,0 0 0,0 0-1,1-1 1,-1 1 0,0 0 0,0-1 0,0 1 0,0-1 0,1 0-1,-1 0 1,3 0 0,5 0 235,1 0 0,0 0 0,0-1 0,18-4 0,-8-1 161,-1 0-1,-1-2 0,1-1 0,-1 0 1,0-1-1,34-25 0,-29 16 12,0 0 0,-1-2 0,-2 0 0,26-32 0,-38 42-262,-1 1 0,-1-1 0,0-1 0,0 1-1,-1-1 1,-1 0 0,0-1 0,0 1 0,-1-1-1,-1 0 1,0 0 0,1-22 0,-4 35-152,0-1-1,0 1 1,1-1 0,-1 1-1,0-1 1,0 1 0,0 0-1,0-1 1,0 1 0,0-1-1,-1 1 1,1-1 0,0 1 0,0-1-1,0 1 1,0 0 0,0-1-1,-1 1 1,1-1 0,0 1-1,0 0 1,-1-1 0,1 1-1,0 0 1,0-1 0,-1 1 0,1 0-1,0 0 1,-1-1 0,1 1-1,-1 0 1,1 0 0,0-1-1,-1 1 1,1 0 0,-1 0-1,1 0 1,-1 0 0,1 0 0,0 0-1,-1 0 1,1 0 0,-1 0-1,1 0 1,-1 0 0,1 0-1,-1 0 1,1 0 0,0 0-1,-1 0 1,1 0 0,-1 0 0,1 1-1,0-1 1,-1 0 0,1 0-1,-1 1 1,1-1 0,0 0-1,-1 0 1,1 1 0,-24 19-37,14-7 38,0 0 1,1 0-1,1 1 0,0 0 0,1 1 0,-10 26 0,16-35-26,-1 0 0,0 0-1,1 0 1,0 0 0,1 0 0,-1 0 0,1 0-1,0 0 1,1 0 0,0 1 0,-1-1 0,2 0-1,-1 0 1,1-1 0,0 1 0,0 0-1,1 0 1,-1-1 0,1 0 0,7 10 0,-9-14-46,30 34-3237,-6-17-5414,-2-11-5529</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9:15.223"/>
    </inkml:context>
    <inkml:brush xml:id="br0">
      <inkml:brushProperty name="width" value="0.025" units="cm"/>
      <inkml:brushProperty name="height" value="0.025" units="cm"/>
    </inkml:brush>
  </inkml:definitions>
  <inkml:trace contextRef="#ctx0" brushRef="#br0">42 1 16111,'0'0'7906,"-5"11"-7569,-1 2-225,0-1 1,1 2-1,0-1 1,1 1-1,1-1 1,0 1 0,1 0-1,1 0 1,0 0-1,1 0 1,1 17-1,0-29-83,0 1-1,0-1 0,0 0 0,1 0 0,-1 0 1,0 0-1,1 0 0,0-1 0,-1 1 0,1 0 1,0-1-1,0 1 0,0-1 0,0 0 1,0 1-1,0-1 0,0 0 0,0 0 0,0 0 1,1-1-1,-1 1 0,0-1 0,1 1 1,-1-1-1,0 0 0,1 1 0,-1-1 0,1 0 1,-1-1-1,0 1 0,5-1 0,5-1 162,-1 1-1,0-1 0,0-1 1,0 0-1,16-7 1,13-11 82,69-48-1,-30 17-35,-79 52-241,0 0 1,1-1-1,-1 1 1,0 0-1,0 0 1,1 0-1,-1 0 1,0-1-1,0 1 1,1 0-1,-1 0 1,0 0-1,1 0 1,-1 0-1,0 0 1,1-1-1,-1 1 1,0 0-1,0 0 1,1 0-1,-1 0 1,0 0-1,1 0 1,-1 0-1,0 1 1,1-1-1,-1 0 0,0 0 1,0 0-1,1 0 1,-1 0-1,0 0 1,1 0-1,-1 1 1,0-1-1,0 0 1,1 0-1,-1 0 1,0 1-1,0-1 1,0 0-1,1 0 1,-1 1-1,0-1 1,0 0-1,0 1 1,3 19 0,1 10 118,-4-30-111,0 1 0,0 0-1,1 0 1,-1 0 0,1-1-1,-1 1 1,0 0 0,1-1-1,-1 1 1,1 0 0,0-1 0,-1 1-1,1 0 1,-1-1 0,1 1-1,0-1 1,0 1 0,-1-1-1,1 0 1,0 1 0,0-1-1,-1 0 1,1 0 0,0 1-1,0-1 1,0 0 0,0 0-1,-1 0 1,2 0 0,9-1 48,0-1 0,-1 0 1,1 0-1,-1-1 0,0-1 1,0 1-1,0-2 0,0 1 0,-1-2 1,0 1-1,11-9 0,-9 7-47,1-1-1,0 1 0,1 1 0,0 0 1,25-7-1,-38 13-14,1 0 0,-1 0 0,1 0 0,-1 0 0,0-1 1,1 2-1,-1-1 0,1 0 0,-1 0 0,1 0 0,-1 0 0,1 0 0,-1 0 0,0 0 0,1 0 1,-1 1-1,1-1 0,-1 0 0,1 0 0,-1 1 0,0-1 0,1 0 0,-1 1 0,0-1 0,1 0 1,-1 1-1,0-1 0,0 0 0,1 1 0,-1-1 0,0 0 0,0 1 0,1 0 0,2 22-90,-10 29 218,6-47-109,1 24 23,1-29-22,-1 1-1,0 0 1,1-1-1,-1 1 1,0-1-1,1 1 1,-1 0-1,1-1 1,-1 1-1,0-1 1,1 1-1,0-1 1,-1 1-1,1-1 1,-1 1-1,1-1 1,-1 0-1,1 1 1,0-1 0,-1 0-1,1 0 1,1 1-1,1-1 20,0 0-1,0-1 1,0 1-1,0 0 1,0-1-1,0 0 1,0 0 0,0 0-1,-1 0 1,1 0-1,0-1 1,0 1-1,-1-1 1,3-1 0,32-23 19,28-16-101,-18 25-2833,-47 17 2802,0-1-1,0 1 1,1 0 0,-1 0-1,0 0 1,0 0-1,1 0 1,-1 0 0,0 0-1,0 0 1,1 0 0,-1 0-1,0 0 1,0 0-1,1 0 1,-1 0 0,0 0-1,0 0 1,1 0 0,-1 0-1,0 0 1,0 0-1,1 0 1,-1 0 0,0 0-1,0 1 1,0-1-1,1 0 1,-1 0 0,0 0-1,0 0 1,0 1 0,1-1-1,-1 0 1,0 0-1,0 0 1,0 1 0,0-1-1,0 0 1,1 0 0,-1 1-1,0-1 1,0 0-1,0 0 1,0 1 0,0-1-1,0 0 1,0 0-1,0 1 1,0-1 0,0 0-1,0 0 1,0 1 0,0-1-1,0 0 1,0 0-1,0 1 1,0-1 0,-1 0-1,-8 14-3215,-4-5-2032</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9:15.567"/>
    </inkml:context>
    <inkml:brush xml:id="br0">
      <inkml:brushProperty name="width" value="0.025" units="cm"/>
      <inkml:brushProperty name="height" value="0.025" units="cm"/>
    </inkml:brush>
  </inkml:definitions>
  <inkml:trace contextRef="#ctx0" brushRef="#br0">1 0 12172,'0'0'14830</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9:17.392"/>
    </inkml:context>
    <inkml:brush xml:id="br0">
      <inkml:brushProperty name="width" value="0.025" units="cm"/>
      <inkml:brushProperty name="height" value="0.025" units="cm"/>
    </inkml:brush>
  </inkml:definitions>
  <inkml:trace contextRef="#ctx0" brushRef="#br0">71 1 18161,'0'0'3122,"-10"13"-1605,1 4-747,1 0-1,0 1 0,2-1 1,0 2-1,1-1 1,-4 31-1,4-11-356,1 0 0,3 52 0,1-86-408,0-1-1,0 1 1,1-1-1,-1 0 1,1 1 0,0-1-1,0 0 1,0 0-1,0 1 1,0-1-1,1 0 1,-1 0 0,1 0-1,0-1 1,0 1-1,3 3 1,-3-5-54,0 1 0,0-1 0,0 1 0,0-1 0,0 0 1,0 0-1,1 0 0,-1 0 0,0 0 0,1-1 0,-1 1 0,1-1 0,-1 0 0,1 1 1,-1-1-1,1 0 0,3-1 0,0 0-216,1 0 0,-1-1-1,1 0 1,-1 0 0,0-1 0,0 0 0,0 0 0,0 0 0,0-1-1,-1 0 1,1 0 0,-1 0 0,0-1 0,0 1 0,4-6-1,1-5-327,0 1 0,-1-2-1,-1 1 1,-1-1 0,0 0-1,0-1 1,4-19 0,19-121 219,-30 155 380,2-2 1522,-1 7-497,-1 21-43,-2 37-365,-8 110 1488,10-98-3586,0-41-870,-1-26-1482,-3-5-2574</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9:17.734"/>
    </inkml:context>
    <inkml:brush xml:id="br0">
      <inkml:brushProperty name="width" value="0.025" units="cm"/>
      <inkml:brushProperty name="height" value="0.025" units="cm"/>
    </inkml:brush>
  </inkml:definitions>
  <inkml:trace contextRef="#ctx0" brushRef="#br0">0 21 15791,'0'0'10314,"66"-19"-9353,-30 18-705,8 1-224,1 0-416,0 0-2019,-3 0-2433,-8 0-2756</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9:18.361"/>
    </inkml:context>
    <inkml:brush xml:id="br0">
      <inkml:brushProperty name="width" value="0.025" units="cm"/>
      <inkml:brushProperty name="height" value="0.025" units="cm"/>
    </inkml:brush>
  </inkml:definitions>
  <inkml:trace contextRef="#ctx0" brushRef="#br0">60 95 13997,'0'0'9471,"26"-18"-7379,-12 4-1343,-7 8-292,0 0-1,-1-1 1,0 0 0,9-14-1,-17 20-417,0 1 0,-1 0-1,1-1 1,0 1-1,0 0 1,-1 0 0,1 0-1,0 0 1,-1 1-1,1-1 1,0 0 0,-3 2-1,-1 0-30,0 1 0,0 0 0,0 0 0,0 0 0,1 1 0,-1 0 0,1 0 0,0 0 0,-8 10 0,12-12-24,4-3 41,0 1-1,0-1 1,0 0-1,-1 0 1,1 0 0,0 0-1,-1 0 1,1-1-1,4-2 1,10-9 88,-26 12 115,-31 19 114,36-14-276,0 0 0,0 0 0,0 1 0,1-1 0,-1 1 0,1 0 0,0 0 1,-4 9-1,6-11-52,0 0 0,0 0 0,0 0 0,0 0 0,0 1 0,0-1 0,1 0 0,0 0 0,-1 1 0,1-1 0,0 0 0,1 1 0,-1-1 0,1 0 0,-1 0 0,3 6 0,-1-7-2,-1-1 0,1 1 0,0-1 0,0 0 1,0 0-1,0 0 0,0 0 0,0 0 0,0 0 0,0-1 0,0 1 0,1-1 1,-1 1-1,0-1 0,0 0 0,0 0 0,1 0 0,-1 0 0,3-1 0,45-3 205,9-12-163,-49 12-105,1 1 1,-1 0-1,1 1 1,-1 0-1,1 0 1,-1 1 0,1 1-1,11 0 1,-21 23 98,-1-15 471,0-22-67,-1 4-383,1-1 0,1 0 0,0 0 0,0 1 0,1-1-1,0 1 1,1-1 0,0 1 0,8-16 0,-8 24-598,0 0-1,0 0 1,1 0 0,-1 0 0,1 1 0,-1-1-1,1 1 1,0 0 0,0 0 0,-1 0-1,5 0 1,18-6-6066,-2-4-910</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9:18.707"/>
    </inkml:context>
    <inkml:brush xml:id="br0">
      <inkml:brushProperty name="width" value="0.025" units="cm"/>
      <inkml:brushProperty name="height" value="0.025" units="cm"/>
    </inkml:brush>
  </inkml:definitions>
  <inkml:trace contextRef="#ctx0" brushRef="#br0">138 0 19186,'0'0'1297,"-9"12"187,-6 6-686,1 1-1,-15 25 0,25-38-638,1 1 0,-1 0 1,1 0-1,1 0 1,-1 0-1,1 1 1,0-1-1,1 1 0,-1-1 1,2 1-1,-1-1 1,1 1-1,1 10 0,-1-17-154,1 0 0,0 0 0,0 0 0,-1 0 0,1 1 0,0-1 0,0 0-1,0 0 1,0 0 0,0-1 0,1 1 0,-1 0 0,0 0 0,0-1-1,0 1 1,1 0 0,-1-1 0,0 1 0,1-1 0,-1 0 0,0 1 0,1-1-1,-1 0 1,1 0 0,-1 0 0,0 0 0,2 0 0,45-2-425,-43 1 266,18-2-209,-15 1-3,0 1-1,1 0 0,-1 0 0,17 2 1,-23-1 345,-1 0 0,0 0 1,1 0-1,-1 1 0,1-1 0,-1 1 1,0-1-1,1 1 0,-1-1 1,0 1-1,0 0 0,1 0 1,-1-1-1,0 1 0,0 0 1,0 0-1,0 0 0,0 0 1,0 1-1,0-1 0,0 0 1,-1 0-1,1 0 0,0 1 0,-1-1 1,1 0-1,-1 1 0,1-1 1,-1 1-1,0-1 0,0 0 1,1 1-1,-1-1 0,0 3 1,0-1 141,0 1-1,-1-1 1,1 0 0,0 1 0,-1-1 0,0 1 0,0-1 0,0 0 0,0 0-1,-1 1 1,1-1 0,-1 0 0,1 0 0,-1-1 0,0 1 0,-1 0 0,-2 2 0,1 0 162,-1-1 0,0-1 1,0 1-1,-1-1 1,1 1-1,-1-2 0,1 1 1,-13 3-1,3-2 37,-1 0 0,0-1 0,0-1 0,-1-1 0,1 0 0,-27-3 0,42 2-391,0 0 0,0 0 1,0 0-1,0 0 0,0 0 0,1 0 0,-1 0 0,0-1 0,0 1 0,0 0 0,0-1 0,1 1 1,-1-1-1,0 1 0,0-1 0,1 1 0,-1-1 0,0 0 0,1 1 0,-1-1 0,0 0 0,1 1 0,-1-1 1,1 0-1,-1 0 0,1 1 0,0-1 0,-1-1 0,1 0-276,0 1 0,0 0-1,0 0 1,0 0 0,0-1 0,0 1 0,1 0-1,-1 0 1,0 0 0,1 0 0,-1-1 0,1 1 0,-1 0-1,1 0 1,0 0 0,-1 0 0,1 0 0,0 0-1,0 0 1,0 1 0,1-2 0,20-14-6737</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2:08.559"/>
    </inkml:context>
    <inkml:brush xml:id="br0">
      <inkml:brushProperty name="width" value="0.025" units="cm"/>
      <inkml:brushProperty name="height" value="0.025" units="cm"/>
    </inkml:brush>
  </inkml:definitions>
  <inkml:trace contextRef="#ctx0" brushRef="#br0">1 404 14574,'0'0'9251,"13"-1"-7863,67-9 811,122-32 1,-81 14-1794,606-87-319,-239 61-2995,-162 18-1756,-251 28 3159,145-21-1937,-189 22 1575,0-1 0,42-17 0,-35 5-696,-12-1 540</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9:19.050"/>
    </inkml:context>
    <inkml:brush xml:id="br0">
      <inkml:brushProperty name="width" value="0.025" units="cm"/>
      <inkml:brushProperty name="height" value="0.025" units="cm"/>
    </inkml:brush>
  </inkml:definitions>
  <inkml:trace contextRef="#ctx0" brushRef="#br0">141 4 20243,'0'0'5573,"-8"-1"-3966,-1 0-1331,1 0 0,-1 1-1,1 0 1,-1 0-1,-14 3 1,19-2-255,-1 0 1,1 0-1,0 0 1,0 1-1,0-1 1,0 1-1,0 0 0,0 0 1,0 1-1,1-1 1,-1 1-1,1-1 1,0 1-1,-1 0 0,-3 6 1,7-8-89,-1 0 1,1-1 0,0 1-1,0 0 1,0-1-1,0 1 1,0 0-1,0 0 1,0-1-1,0 1 1,0 0-1,0-1 1,0 1 0,0 0-1,1-1 1,-1 1-1,0 0 1,1-1-1,-1 1 1,0 0-1,1-1 1,-1 1 0,0-1-1,1 1 1,-1-1-1,1 1 1,-1-1-1,1 1 1,0-1-1,-1 1 1,1-1 0,-1 0-1,1 1 1,0-1-1,-1 0 1,1 1-1,0-1 1,-1 0-1,1 0 1,0 0 0,0 0-1,-1 0 1,1 0-1,1 0 1,42 10-536,-37-9 259,35 7-538,-21-6 444,-1 2 0,0 0 0,0 1 0,0 1 0,-1 1 1,22 11-1,-40-18 466,0 0 1,-1 1-1,1-1 0,0 1 1,0-1-1,-1 1 1,1-1-1,0 1 0,-1-1 1,1 1-1,0 0 0,-1-1 1,1 1-1,-1 0 1,1-1-1,-1 1 0,1 0 1,-1 0-1,0 0 1,1-1-1,-1 1 0,0 0 1,0 0-1,0 0 1,1 0-1,-1 0 0,0 0 1,0-1-1,-1 3 1,1-1 71,-1-1 0,0 1 0,0 0 0,0-1 0,0 1 0,-1-1 1,1 1-1,0-1 0,-1 0 0,1 1 0,-1-1 0,1 0 0,-3 1 1,-57 27 2420,57-27-2399,-9 3 343,-1 1 0,0-2 1,0 0-1,0-1 0,-30 4 0,43-7-500,1 0 0,-1 0 0,0 0 0,1 0-1,-1-1 1,0 1 0,1 0 0,-1 0-1,0 0 1,1-1 0,-1 1 0,1 0 0,-1-1-1,0 1 1,1 0 0,-1-1 0,1 1-1,-1-1 1,1 1 0,-1-1 0,1 1 0,-1-1-1,1 1 1,0-1 0,-1 1 0,1-1 0,0 0-1,-1 1 1,1-1 0,0 1 0,-1-2-1,3-28-3151,18-27-7347,3 13-3234</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09:19.391"/>
    </inkml:context>
    <inkml:brush xml:id="br0">
      <inkml:brushProperty name="width" value="0.025" units="cm"/>
      <inkml:brushProperty name="height" value="0.025" units="cm"/>
    </inkml:brush>
  </inkml:definitions>
  <inkml:trace contextRef="#ctx0" brushRef="#br0">97 0 20531,'0'0'1591,"0"11"-400,1 223 4925,0-103-6831,0-3-6144,-5-137-2004,-9-10 4690,4 6 2593,1-2 2610,-41-83 8917,46 91-9242,0-1 0,1 0 0,-1 0 0,1 0 0,1 0 0,0 0 0,0 0 0,0 0 0,1-1 0,2-12 0,-1 18-618,0 0 1,0 0-1,1 0 0,0 0 0,-1 0 0,1 1 0,0-1 1,0 1-1,0-1 0,1 1 0,-1 0 0,1 0 0,-1 0 1,1 0-1,0 0 0,0 0 0,-1 1 0,1 0 0,0-1 1,1 1-1,3-1 0,9-3-38,1 1 1,28-4-1,124-5-1140,-106 10-1373,30-3-4113</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4:33.344"/>
    </inkml:context>
    <inkml:brush xml:id="br0">
      <inkml:brushProperty name="width" value="0.025" units="cm"/>
      <inkml:brushProperty name="height" value="0.025" units="cm"/>
    </inkml:brush>
  </inkml:definitions>
  <inkml:trace contextRef="#ctx0" brushRef="#br0">1 204 9161,'0'0'6432,"10"-6"-5802,11-5-409,1 1-1,0 0 1,0 2 0,1 1-1,0 0 1,1 2-1,34-4 1,182 0 536,-7 0-455,25-28 545,209-17 463,503 49-876,-531 8 301,763-18-14,-911 11 1548,-312 24-4586,-4-10-2685,-3-3-3753</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4:36.895"/>
    </inkml:context>
    <inkml:brush xml:id="br0">
      <inkml:brushProperty name="width" value="0.025" units="cm"/>
      <inkml:brushProperty name="height" value="0.025" units="cm"/>
    </inkml:brush>
  </inkml:definitions>
  <inkml:trace contextRef="#ctx0" brushRef="#br0">219 4 8104,'-15'0'1676,"-21"-1"-1049,6-1 369,-1 1 0,1 2 1,-46 7-1,171-5 3222,-35-3-3670,1144 39 2299,-952-11-2922,119 10 363,-1-30-2444,-369-8 2087,37-5-1371,-38 5 1349,1 0 1,0 0-1,-1 0 0,1 0 0,0-1 0,-1 1 1,1 0-1,0 0 0,0 0 0,-1-1 0,1 1 0,-1 0 1,1-1-1,0 1 0,-1 0 0,1-1 0,-1 1 1,1-1-1,-1 1 0,1-1 0,-1 1 0,1-1 1,-1 0-1,0 1 0,1-1 0,-1 1 0,0-1 1,1 0-1,-1 1 0,0-1 0,0 0 0,0 1 1,0-1-1,1 0 0,-1 1 0,0-1 0,0 0 1,0 0-1,0 1 0,-1-1 0,1 0 0,0 1 1,0-1-1,-1 0 0,-11-16-2685</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4:39.213"/>
    </inkml:context>
    <inkml:brush xml:id="br0">
      <inkml:brushProperty name="width" value="0.025" units="cm"/>
      <inkml:brushProperty name="height" value="0.025" units="cm"/>
    </inkml:brush>
  </inkml:definitions>
  <inkml:trace contextRef="#ctx0" brushRef="#br0">129 165 5605,'0'0'401,"-12"0"207,-50-4 307,7 3 3114,84 12-3191,102-2 1038,136-9 1,-96-2-1616,436 38-164,-122-3-99,-352-30-296,217-24-1,331-100-138,-654 116 486,-17 3 39,-1 0 0,1 0 0,-1 0 0,0-1 0,1-1-1,-1 0 1,12-6 0,-52-21 254,25 13-3129,1-6-3656</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4:45.611"/>
    </inkml:context>
    <inkml:brush xml:id="br0">
      <inkml:brushProperty name="width" value="0.025" units="cm"/>
      <inkml:brushProperty name="height" value="0.025" units="cm"/>
    </inkml:brush>
  </inkml:definitions>
  <inkml:trace contextRef="#ctx0" brushRef="#br0">0 204 11787,'12'-2'966,"2100"-185"433,-1032 184-1364,-1 44 137,103 2 710,1677-16 1718,-1470-130 576,-1388 103-3351,20-4 669,-13 1-1057,-9-1-2294,-16-4-2119</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4:53.587"/>
    </inkml:context>
    <inkml:brush xml:id="br0">
      <inkml:brushProperty name="width" value="0.025" units="cm"/>
      <inkml:brushProperty name="height" value="0.025" units="cm"/>
    </inkml:brush>
  </inkml:definitions>
  <inkml:trace contextRef="#ctx0" brushRef="#br0">35 176 10314,'0'0'1318,"-6"-9"-522,-18-30-118,23 38-651,1 0-1,-1 0 1,0 0 0,1 0 0,0-1 0,-1 1-1,1 0 1,0-1 0,-1 1 0,1 0 0,0 0-1,0-1 1,0 1 0,0 0 0,1-1 0,-1 1 0,0 0-1,0-1 1,1 1 0,-1 0 0,1 0 0,-1 0-1,1-1 1,-1 1 0,1 0 0,0 0 0,0 0-1,-1 0 1,1 0 0,0 0 0,0 0 0,0 0 0,2-1-1,39-18-67,-35 17 94,20-5-41,0 0 0,0 2 0,0 1 0,1 1 0,0 1 0,40 2 0,176 21 44,-81-4 50,585-6 1111,-463-12-918,-169 2-76,1059-37 1497,-596 2-209,-576 35-1513,3-1-16,0 1 1,0 0-1,1 1 1,-1-1 0,0 1-1,0 0 1,1 0-1,-1 1 1,10 4 0,-15-6-42,-1 1 0,1-1 0,-1 0 0,0 0 0,1 0 0,-1 1 0,0-1 0,1 0 0,-1 1 0,0-1 0,0 0 0,1 0 0,-1 1 1,0-1-1,0 1 0,1-1 0,-1 0 0,0 1 0,0-1 0,0 0 0,0 1 0,0-1 0,0 1 0,0-1 0,0 1 0,1-1 0,-1 0 0,-1 1 0,1-1 1,0 1-1,0-1 0,0 0 0,0 1 0,0-1 0,0 1 0,-10 6-4188,-19-1-5730</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4:56.676"/>
    </inkml:context>
    <inkml:brush xml:id="br0">
      <inkml:brushProperty name="width" value="0.025" units="cm"/>
      <inkml:brushProperty name="height" value="0.025" units="cm"/>
    </inkml:brush>
  </inkml:definitions>
  <inkml:trace contextRef="#ctx0" brushRef="#br0">0 122 10762,'0'0'2007,"9"4"-1873,13 4 29,1 0 0,0-2 0,0 0 0,0-2 0,40 3 1,135-4 841,-94-4-843,171 6-29,713-18 225,391-38 1398,-1004 52-1717,906-10 1022,434 33-538,-1020-2-117,852-45 245,438-64 1202,-1954 87-1987,73-5-1055,-95 4 468,0-1-1,0 0 0,-1 0 0,1-1 0,8-4 0,0-7-5748</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4:58.777"/>
    </inkml:context>
    <inkml:brush xml:id="br0">
      <inkml:brushProperty name="width" value="0.025" units="cm"/>
      <inkml:brushProperty name="height" value="0.025" units="cm"/>
    </inkml:brush>
  </inkml:definitions>
  <inkml:trace contextRef="#ctx0" brushRef="#br0">0 336 8040,'9'0'400,"343"-25"1516,-129 5-618,1251-114 1414,-1341 116-2619,887-78 187,-816 95 1274,-204 1-1587,0 0-1,0 0 1,0 0 0,-1 0 0,1-1-1,0 1 1,0 0 0,0 0 0,0 0 0,0-1-1,0 1 1,0 0 0,0 0 0,0 0-1,0-1 1,0 1 0,0 0 0,0 0 0,0-1-1,0 1 1,0 0 0,0 0 0,0 0 0,0-1-1,0 1 1,0 0 0,0 0 0,0 0-1,0-1 1,0 1 0,0 0 0,1 0 0,-1 0-1,0-1 1,0 1 0,0 0 0,0 0 0,0 0-1,1 0 1,-1 0 0,0-1 0,0 1-1,0 0 1,1 0 0,-1 0 0,0 0 0,0 0-1,0 0 1,1 0 0,-1 0 0,0 0-1,0 0 1,1 0 0,-1 0 0,0 0 0,0 0-1,0 0 1,1 0 0,-1 0 0,0 0 0,0 0-1,1 0 1,-1 0 0,0 0 0,0 0-1,0 0 1,1 1 0,-19-15-4403,-25-7-5034</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4:59.915"/>
    </inkml:context>
    <inkml:brush xml:id="br0">
      <inkml:brushProperty name="width" value="0.025" units="cm"/>
      <inkml:brushProperty name="height" value="0.025" units="cm"/>
    </inkml:brush>
  </inkml:definitions>
  <inkml:trace contextRef="#ctx0" brushRef="#br0">1 113 8552,'0'0'-176,"8"5"149,12 3 331,1 0 0,0-1-1,1 0 1,-1-2 0,1-1-1,27 2 1,146 3 1028,-180-9-1288,460-2 473,464 23-340,-281 21 1489,1273-85-1,-451-63-1547,3 45-220,-1451 60 102,2777-20-5,-2236 45-384,100 1-946,-609-26-692,-1-2 0,79-14 0,-14-11-5799</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06.774"/>
    </inkml:context>
    <inkml:brush xml:id="br0">
      <inkml:brushProperty name="width" value="0.025" units="cm"/>
      <inkml:brushProperty name="height" value="0.025" units="cm"/>
    </inkml:brush>
  </inkml:definitions>
  <inkml:trace contextRef="#ctx0" brushRef="#br0">112 282 3748,'0'0'2679,"-9"0"-1088,-20-2-120,-45-8 0,101 8-269,49-12 1,38-6-608,163 8 1012,3 1 0,133-71-134,-278 50-1284,243-26 1,180 47 67,-16 2-178,-229-9-23,372 24 0,-630-4 81,-39-3 21,-1 1-1,1 1 0,-1 0 1,0 1-1,0 1 1,23 6-1,-36-8-173,0 0 1,0 0-1,0 0 1,0 0-1,-1 0 0,1 1 1,0-1-1,-1 1 1,1-1-1,-1 1 0,1-1 1,-1 1-1,2 2 1,-3-3-178,1 0-1,-1 0 1,0 1 0,1-1 0,-1 0-1,0 0 1,0 0 0,1 0 0,-1 1-1,0-1 1,0 0 0,0 0 0,-1 0 0,1 0-1,-1 3 1,-6 10-6031</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7:17.180"/>
    </inkml:context>
    <inkml:brush xml:id="br0">
      <inkml:brushProperty name="width" value="0.025" units="cm"/>
      <inkml:brushProperty name="height" value="0.025" units="cm"/>
    </inkml:brush>
  </inkml:definitions>
  <inkml:trace contextRef="#ctx0" brushRef="#br0">1 451 15054,'14'-6'411,"58"-20"66,1 4-1,127-22 1,176-9-78,-287 42-434,394-50-27,1053-120 354,-903 136 127,979 57 0,-473 23-148,1-32 1218,-692-4-468,-21-28-38,-224 9-493,-201 20-495,5-1-13,-1 1-1,0-1 1,1 1 0,-1 1 0,0-1-1,7 2 1,-12-1-46,0-1-1,-1 0 1,1 0 0,0 1-1,-1-1 1,1 0-1,0 1 1,-1-1 0,1 0-1,-1 1 1,1-1-1,-1 1 1,1-1 0,-1 1-1,1 0 1,-1-1-1,1 1 1,-1-1-1,0 1 1,1 0 0,-1-1-1,0 1 1,1 1-1,-1 0-188,0 0-1,0-1 1,-1 1-1,1 0 1,0 0-1,-1-1 0,1 1 1,-1 0-1,0 0 1,1-1-1,-1 1 1,0-1-1,0 1 0,-1 1 1,-20 21-5603</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7:57.259"/>
    </inkml:context>
    <inkml:brush xml:id="br0">
      <inkml:brushProperty name="width" value="0.025" units="cm"/>
      <inkml:brushProperty name="height" value="0.025" units="cm"/>
    </inkml:brush>
  </inkml:definitions>
  <inkml:trace contextRef="#ctx0" brushRef="#br0">0 179 11211,'0'0'2765,"14"-4"-2818,19 0 93,0 1 0,1 2 0,-1 1 0,0 1 0,41 8 0,207 45 78,-167-28-175,172 15 1,757-50 1075,-814-2-954,1626-128 346,-793 61 1364,2 33-1191,-824 36-637,8 2 72,475 48-1,-239-7 100,-352-23 96,19 0-2862,-98-12-2184</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8:14.737"/>
    </inkml:context>
    <inkml:brush xml:id="br0">
      <inkml:brushProperty name="width" value="0.025" units="cm"/>
      <inkml:brushProperty name="height" value="0.025" units="cm"/>
    </inkml:brush>
  </inkml:definitions>
  <inkml:trace contextRef="#ctx0" brushRef="#br0">1 109 10634,'0'0'2504,"14"-2"-2237,153-13 118,231 10 1,-42 3-447,-107-8-69,589-16 2251,-297 24-1866,1176 3 1294,-178 2-1205,-1252-4-202,748-42 1245,-980 40-1060,171-1 521,-252 6-1471,-13-1-4610,25-4-772</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8:42.273"/>
    </inkml:context>
    <inkml:brush xml:id="br0">
      <inkml:brushProperty name="width" value="0.025" units="cm"/>
      <inkml:brushProperty name="height" value="0.025" units="cm"/>
    </inkml:brush>
  </inkml:definitions>
  <inkml:trace contextRef="#ctx0" brushRef="#br0">0 308 10474,'12'-3'0,"369"-81"2610,536-49 1,961 46-348,-1655 101-2475,240 47 0,-52-4 204,-367-52 112,37 5 177,1-4 0,0-3 0,82-8 0,9-21-2390,-152 19 134,-4-2-1260</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8:47.708"/>
    </inkml:context>
    <inkml:brush xml:id="br0">
      <inkml:brushProperty name="width" value="0.025" units="cm"/>
      <inkml:brushProperty name="height" value="0.025" units="cm"/>
    </inkml:brush>
  </inkml:definitions>
  <inkml:trace contextRef="#ctx0" brushRef="#br0">0 0 15407,'0'0'9032,"18"7"-7601,-4-1-1250,0 0 1,0-2-1,0 0 1,1 0-1,-1-2 1,1 0-1,0 0 1,0-1-1,16-2 1,-9-1-407,362-23 1071,-219 30-9090,-143-5 3557,-7 0-1303</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8:48.052"/>
    </inkml:context>
    <inkml:brush xml:id="br0">
      <inkml:brushProperty name="width" value="0.025" units="cm"/>
      <inkml:brushProperty name="height" value="0.025" units="cm"/>
    </inkml:brush>
  </inkml:definitions>
  <inkml:trace contextRef="#ctx0" brushRef="#br0">0 75 15887,'0'0'4479,"3"-9"-2781,-3 6-1602,1 0 0,0 0 0,0 0 1,0 0-1,0 1 0,1-1 0,-1 0 1,1 0-1,-1 1 0,1-1 0,0 1 1,0-1-1,0 1 0,0 0 0,1 0 1,-1 0-1,0 0 0,1 0 0,0 1 1,-1-1-1,1 1 0,0 0 0,0-1 1,0 1-1,0 1 0,0-1 0,0 0 1,0 1-1,0-1 0,0 1 1,3 0-1,27-4 225,1 1-1,44 3 1,-69 1-263,1-1-1,-1 1 1,0 1-1,0 0 1,0 0-1,-1 1 0,1 0 1,0 0-1,-1 1 1,0 0-1,0 0 1,0 1-1,12 9 1,-18-11 7,1 0 1,0 0 0,0 0-1,-1 1 1,0-1 0,0 0-1,0 1 1,0 0 0,0-1-1,-1 1 1,1 0-1,-1 0 1,0 0 0,0 0-1,-1 0 1,1 7 0,-1-4 58,-1-1 1,0 1 0,0 0-1,0-1 1,-1 1 0,0 0 0,-1-1-1,1 0 1,-5 8 0,-6 8 207,-2-1 1,0 0-1,-1-1 0,-21 19 1,-17 15-36,-31 33 40,77-77-1106,0 1-1,0 0 0,-9 20 0,16-23-6245</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09.346"/>
    </inkml:context>
    <inkml:brush xml:id="br0">
      <inkml:brushProperty name="width" value="0.025" units="cm"/>
      <inkml:brushProperty name="height" value="0.025" units="cm"/>
    </inkml:brush>
  </inkml:definitions>
  <inkml:trace contextRef="#ctx0" brushRef="#br0">1 578 5958,'0'0'3822,"14"-3"-3635,65-10-67,0 4 0,83 1 0,-36 2-133,667-49 571,524-28 4019,1729-77-3677,-2547 132-849,-51 0 29,626-21 32,687 18 961,-339 2-513,-229-36-535,-1135 60-18,-32 3-117,48-2 334,-68 4-359,-1 1 0,1-1 0,-1 1 0,1 1 0,-1-1 0,1 1-1,-1-1 1,0 2 0,0-1 0,8 5 0,36 20-6442,-17-17-1713</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22.945"/>
    </inkml:context>
    <inkml:brush xml:id="br0">
      <inkml:brushProperty name="width" value="0.025" units="cm"/>
      <inkml:brushProperty name="height" value="0.025" units="cm"/>
    </inkml:brush>
  </inkml:definitions>
  <inkml:trace contextRef="#ctx0" brushRef="#br0">130 33 19250,'0'0'6139,"-10"-6"-4729,-29-20-492,39 26-903,-1 0 0,0 0-1,1 0 1,-1 0 0,1-1 0,-1 1 0,1 0 0,-1 0 0,1 0-1,-1 0 1,1 0 0,-1 0 0,1 0 0,-1 0 0,1 1 0,-1-1-1,1 0 1,-1 0 0,1 0 0,-1 0 0,1 1 0,-1-1-1,1 0 1,-1 1 0,1-1 0,-1 0 0,1 1 0,0-1 0,-1 0-1,1 1 1,0-1 0,-1 1 0,1-1 0,0 1 0,0-1 0,-1 1-1,1-1 1,0 1 0,-6 22 70,5-17-66,-13 81 359,-4 139 1,8-68 412,7-120-542,-9 140 1510,30-322-948,-18 73-811,-1 48 0,1 1 0,1-1 0,4-24 0,-4 48 0,1 0 0,-1 1 0,0-1 0,1 0 0,-1 0 0,0 1 0,0-1 0,0 1 0,0-1 0,0 1 0,0-1 0,0 1 0,0 2 0,2 3 0,0 0 0,1-1 0,-1 0 0,1 0 0,1 0 0,-1 0 0,1 0 0,0-1 0,0 0 0,1 0 0,-1 0 0,1-1 0,0 0 0,10 5 0,-11-7 0,-1 0 0,1 0 0,0 0 0,0-1 0,0 0 0,0 0 0,0-1 0,0 1 0,1-1 0,-1 0 0,0-1 0,0 1 0,0-1 0,0 0 0,0 0 0,0 0 0,0-1 0,-1 0 0,1 0 0,0 0 0,7-5 0,-2 0 0,0 0 0,-1 0 0,0-1 0,-1 0 0,10-11 0,-14 15 0,-1-1 0,1 1 0,-1-1 0,0 0 0,-1 0 0,1 0 0,-1 0 0,0-1 0,0 1 0,-1-1 0,1 1 0,0-10 0,-4 13 0,-4 11 0,-4 11 0,7-12 0,0 3 0,0 0 0,0 0 0,1 1 0,-1 16 0,3-27 0,1 0 0,-1-1 0,0 1 0,0 0 0,0-1 0,1 1 0,-1-1 0,0 1 0,1 0 0,-1-1 0,1 1 0,-1-1 0,1 1 0,-1-1 0,1 1 0,-1-1 0,1 0 0,-1 1 0,1-1 0,-1 0 0,1 1 0,0-1 0,-1 0 0,1 0 0,0 1 0,-1-1 0,1 0 0,-1 0 0,1 0 0,0 0 0,-1 0 0,1 0 0,0 0 0,-1 0 0,1 0 0,0 0 0,-1 0 0,1-1 0,0 1 0,-1 0 0,1 0 0,0-1 0,-1 1 0,1 0 0,-1-1 0,1 1 0,0-1 0,32-17 0,-24 9 0,0-1 0,-1 1 0,12-19 0,16-18 0,-30 89 0,-6-28 0,1-1 0,0 1 0,1-1 0,1 0 0,4 14 0,-6-25 0,-1-1 0,1 0 0,0 0 0,0 1 0,0-1 0,0 0 0,0 0 0,1 0 0,-1 0 0,0 0 0,1-1 0,0 1 0,-1 0 0,1-1 0,0 1 0,0-1 0,0 1 0,0-1 0,0 0 0,0 0 0,0 0 0,1 0 0,-1 0 0,0-1 0,0 1 0,1 0 0,-1-1 0,0 0 0,1 0 0,-1 0 0,1 0 0,-1 0 0,0 0 0,1 0 0,-1-1 0,0 1 0,1-1 0,-1 0 0,4-1 0,-3 0-350,0 0 1,0 0-1,-1 0 0,1 0 1,0 0-1,-1-1 0,1 1 1,-1-1-1,0 0 0,0 0 1,0 0-1,0 0 0,-1 0 1,1 0-1,-1 0 0,0 0 1,1-1-1,-1 1 0,0-4 1,4-14-6591</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23.537"/>
    </inkml:context>
    <inkml:brush xml:id="br0">
      <inkml:brushProperty name="width" value="0.025" units="cm"/>
      <inkml:brushProperty name="height" value="0.025" units="cm"/>
    </inkml:brush>
  </inkml:definitions>
  <inkml:trace contextRef="#ctx0" brushRef="#br0">13 282 1730,'0'0'23750,"0"12"-21449,0 12-2044,-12 437 4248,44-549-4281,38-260-224,-26 112 0,-42 223 0,12-43 0,-13 54 0,-1-1 0,1 1 0,0 0 0,0-1 0,0 1 0,0 0 0,1 0 0,-1 0 0,0 0 0,1 0 0,0 0 0,-1 0 0,1 1 0,0-1 0,0 1 0,0-1 0,0 1 0,2-2 0,-3 3-3,-1 0 1,1 0-1,-1 0 1,1 0-1,-1 1 0,0-1 1,1 0-1,-1 0 1,1 0-1,-1 0 0,0 0 1,1 1-1,-1-1 1,0 0-1,1 0 0,-1 0 1,0 1-1,1-1 1,-1 0-1,0 1 0,1-1 1,-1 0-1,0 1 1,0-1-1,1 0 0,-1 1 1,0-1-1,0 0 1,0 1-1,0-1 0,1 1 1,-1-1-1,0 1 1,0-1-1,0 0 0,0 1 1,0-1-1,0 1 1,0-1-1,0 1 0,0 24-147,0-20 135,-1 11 45,0 0 0,-2 0 1,0-1-1,-7 21 0,5-17 10,0 0 1,-2 25-1,7-42-44,0-1-1,0 1 1,0-1-1,1 0 1,-1 1-1,0-1 1,1 0 0,-1 1-1,1-1 1,0 0-1,-1 0 1,1 1 0,0-1-1,0 0 1,0 0-1,-1 0 1,1 0-1,0 0 1,1 0 0,-1 0-1,0 0 1,0 0-1,0-1 1,0 1 0,1 0-1,-1-1 1,0 1-1,2 0 1,52 13-243,-16-4 99,-35-8 155,0 0 0,0 0 0,0 0 0,-1 0 0,1 1 0,0 0 0,-1 0-1,0 0 1,0 0 0,0 0 0,0 1 0,0-1 0,-1 1 0,0 0 0,1-1 0,-1 1 0,-1 0 0,1 1 0,0-1 0,-1 0 0,0 0 0,0 1 0,0-1 0,-1 0 0,0 1 0,1-1 0,-1 1 0,-1-1 0,1 1 0,-1-1-1,0 0 1,-2 9 0,-1-1 23,0 1-1,-1-1 0,0 0 1,-1 0-1,0 0 1,-1-1-1,0 0 0,-1-1 1,-17 19-1,18-22-29,-1 1 0,0-2 0,0 1 0,-12 6 0,17-11 0,-1 0 0,1-1 0,-1 1 0,0-1 0,0 0 0,0 0 0,1 0 0,-1 0 0,0 0 0,0-1 0,0 0 0,0 0 0,0 0 0,-6-1 0,9 0-19,0 1 1,0-1-1,-1 0 1,1 0-1,0 0 1,0 0-1,0 0 1,0 0-1,0 0 0,0 0 1,1 0-1,-1 0 1,0 0-1,0-1 1,1 1-1,-1 0 1,1-1-1,-1 1 0,1 0 1,0-1-1,-1 1 1,1 0-1,0-1 1,0 1-1,0-1 1,0-2-1,2-43-2364,-1 45 2123,1-13-3148,1-1 1,1 1 0,9-24 0,7-10-10601</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23.944"/>
    </inkml:context>
    <inkml:brush xml:id="br0">
      <inkml:brushProperty name="width" value="0.025" units="cm"/>
      <inkml:brushProperty name="height" value="0.025" units="cm"/>
    </inkml:brush>
  </inkml:definitions>
  <inkml:trace contextRef="#ctx0" brushRef="#br0">86 1 18578,'0'0'6977,"1"11"-4879,-3 99 1344,0-63-2627,4 77-1,0-114-921,0 1 0,1-1 0,0 0-1,1 0 1,0-1 0,5 10 0,-6-13-479,0-1 0,0 1 0,1-1-1,0 0 1,-1 0 0,2-1 0,-1 1 0,1-1 0,-1 0 0,1 0 0,7 4 0,-13-13-7229,-14-22 6870,-42-36 3164,-32-40 7408,88 103-9551,1 0 0,0-1 1,-1 1-1,1 0 0,0-1 1,-1 1-1,1 0 0,0-1 1,0 1-1,0-1 0,-1 1 1,1-1-1,0 1 0,0-1 1,0 1-1,0 0 0,0-1 1,0 1-1,0-1 0,0 1 1,0-1-1,0 1 0,0-1 1,0 1-1,0-1 0,0 1 1,1-1-1,-1 1 0,0 0 1,0-1-1,0 1 0,1-1 1,-1 1-1,1-1 0,18-8 696,38 4-1429,-43 4 759,47-7-2689,-18-1-2514,15-7-7844</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11.309"/>
    </inkml:context>
    <inkml:brush xml:id="br0">
      <inkml:brushProperty name="width" value="0.025" units="cm"/>
      <inkml:brushProperty name="height" value="0.025" units="cm"/>
    </inkml:brush>
  </inkml:definitions>
  <inkml:trace contextRef="#ctx0" brushRef="#br0">0 125 11275,'0'0'2076,"11"0"-1595,166 14 944,29 1-405,-58-23 662,251-44-1,-118 9-902,108 6-31,710 23-1,-133 25 175,-305-10 553,-345 22-1231,30 0-104,-189-36-220,-148 13-674</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24.742"/>
    </inkml:context>
    <inkml:brush xml:id="br0">
      <inkml:brushProperty name="width" value="0.025" units="cm"/>
      <inkml:brushProperty name="height" value="0.025" units="cm"/>
    </inkml:brush>
  </inkml:definitions>
  <inkml:trace contextRef="#ctx0" brushRef="#br0">243 49 18097,'0'0'3742,"-11"-6"-581,1 1-2530,1 0 1,-1 1 0,0 0-1,0 0 1,0 1 0,-15-3-1,21 6-538,-1-1 0,1 1 0,0 0 0,0 0 0,-1 1 0,1-1 0,0 1 0,0 0 0,0 0 0,0 0 0,0 1 0,0-1 0,0 1 0,0 0 0,0 0 0,1 0 0,-1 1 0,1-1 0,0 1 0,0 0 1,0 0-1,-5 6 0,1-1-54,1 1 1,0 0 0,1 1 0,0-1 0,1 1 0,-1 0 0,2 0-1,-1 0 1,2 1 0,-1-1 0,1 1 0,1 0 0,0-1 0,1 20-1,0-28-34,0-1-1,0 1 0,0-1 0,1 0 0,-1 1 1,0-1-1,1 0 0,-1 1 0,1-1 0,-1 0 1,1 1-1,0-1 0,-1 0 0,1 0 0,0 0 0,0 0 1,0 0-1,0 0 0,0 0 0,0 0 0,0 0 1,0 0-1,0-1 0,1 1 0,-1 0 0,2 0 1,0 0 12,0-1 0,0 1 0,0-1 1,0 0-1,0 0 0,1 0 0,-1-1 1,0 1-1,0-1 0,0 1 0,4-3 1,3 0 30,1-2 0,-2 1 0,1-1 0,0-1 0,15-11 0,-15 8-48,-1 0 0,0-1 0,0 0 0,-1-1 0,0 0 0,-1 0 0,0-1 0,-1 1 0,0-2 0,-1 1 0,0 0 0,3-16 0,-18 76 0,6-39 0,2 1 0,-1 0 0,1-1 0,1 1 0,0 0 0,0 0 0,1 0 0,0 0 0,1 0 0,2 12 0,-2-21 0,0 0 0,0 0 0,0 1 0,0-1 0,0 0 0,0 0 0,0 0 0,0 0 0,0-1 0,1 1 0,-1 0 0,0 0 0,1-1 0,-1 1 0,0-1 0,1 1 0,-1-1 0,1 0 0,-1 1 0,1-1 0,-1 0 0,1 0 0,-1 0 0,1 0 0,-1 0 0,1-1 0,-1 1 0,1 0 0,-1-1 0,3 0 0,3-1 0,0 0 0,1 0 0,-2 0 0,1-1 0,8-4 0,-3-2 0,0-1 0,0 0 0,-1 0 0,0-1 0,-1-1 0,0 0 0,-1 0 0,0-1 0,-1 0 0,-1 0 0,7-16 0,-20 59 0,3-19 0,0-1 0,1 1 0,1 0 0,0-1 0,0 1 0,1 0 0,2 14 0,-2-24 0,1 1 0,0-1 0,-1 0 0,1 0 0,0 0 0,0 0 0,-1 0 0,1 0 0,0 0 0,0-1 0,0 1 0,0 0 0,0 0 0,0-1 0,1 1 0,-1 0 0,0-1 0,0 0 0,0 1 0,1-1 0,-1 1 0,0-1 0,0 0 0,1 0 0,-1 0 0,0 0 0,0 0 0,1 0 0,-1 0 0,0 0 0,1-1 0,1 1 0,42-13 0,-32 6 0,0-1 0,-1-1 0,0 0 0,-1-1 0,1 0 0,12-15 0,-18 18 0,-1 1 0,0-1 0,0 0 0,0 0 0,-1-1 0,0 1 0,-1-1 0,1 0 0,-1 0 0,-1 0 0,0 0 0,2-15 0,-34 120 0,29-93 0,-1 3 0,1 0 0,0 0 0,1 0 0,-1 0 0,2 14 0,-1-19 0,1-1 0,-1 1 0,1-1 0,-1 1 0,1-1 0,-1 1 0,1-1 0,0 1 0,0-1 0,0 0 0,0 0 0,0 1 0,0-1 0,0 0 0,0 0 0,1 0 0,-1 0 0,0 0 0,1 0 0,-1 0 0,0-1 0,1 1 0,-1 0 0,1-1 0,-1 1 0,1-1 0,0 1 0,-1-1 0,1 0 0,-1 0 0,3 0 0,8 1-174,-1-1 0,1-1 0,0 0 0,-1-1 1,1 0-1,-1 0 0,1-1 0,-1-1 0,0 0 0,-1 0 0,1-1 0,-1-1 1,16-10-1,2-6-6745</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25.364"/>
    </inkml:context>
    <inkml:brush xml:id="br0">
      <inkml:brushProperty name="width" value="0.025" units="cm"/>
      <inkml:brushProperty name="height" value="0.025" units="cm"/>
    </inkml:brush>
  </inkml:definitions>
  <inkml:trace contextRef="#ctx0" brushRef="#br0">99 1 14189,'0'0'11312,"3"9"-10553,9 37 242,-3 1 1,-2 1-1,2 77 1,5 35-6,-11-138-921,-2-8-12,0 0-1,1 0 0,1 0 0,1 0 0,0 0 0,0-1 1,1 0-1,9 16 0,-13-45 713,-8-14-696,-9 2-211,0 2-1,-2 0 1,-42-45 0,-12-16-28,72 86 155,-1 1 0,1-1 0,-1 1-1,1-1 1,0 1 0,-1-1 0,1 0-1,0 1 1,-1-1 0,1 0 0,0 1-1,0-1 1,-1 0 0,1 1 0,0-1-1,0 0 1,0 1 0,0-1 0,0 0 0,0 0-1,0 1 1,0-1 0,0 0 0,0 1-1,1-1 1,-1 0 0,0 1 0,0-1-1,1 0 1,-1 1 0,0-1 0,1 1-1,-1-1 1,0 0 0,1 1 0,-1-1-1,1 1 1,-1-1 0,1 1 0,0-1-1,-1 1 1,1 0 0,-1-1 0,1 1 0,0 0-1,-1-1 1,1 1 0,0 0 0,-1 0-1,1 0 1,0-1 0,1 1 0,51-6 56,-32 5-1,-1-2-146,94-15-514,-41-1-4940,-20-2-3392</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26.570"/>
    </inkml:context>
    <inkml:brush xml:id="br0">
      <inkml:brushProperty name="width" value="0.025" units="cm"/>
      <inkml:brushProperty name="height" value="0.025" units="cm"/>
    </inkml:brush>
  </inkml:definitions>
  <inkml:trace contextRef="#ctx0" brushRef="#br0">201 186 14574,'0'-15'3587,"1"0"-2659,3-59 3069,-4 68-3476,0 0 0,-1 0 0,1 1 0,-1-1 0,0 0 0,-1 0 0,1 1 0,-1-1 0,0 1 0,-5-9 0,7 13-473,-1 0 0,1 1 1,-1-1-1,0 0 1,1 0-1,-1 1 1,0-1-1,1 1 0,-1-1 1,0 1-1,0-1 1,1 1-1,-1-1 1,0 1-1,0 0 0,0-1 1,0 1-1,0 0 1,0 0-1,0-1 1,0 1-1,0 0 0,1 0 1,-1 0-1,0 0 1,0 1-1,0-1 1,0 0-1,0 0 1,0 0-1,0 1 0,0-1 1,0 0-1,1 1 1,-1-1-1,0 1 1,0-1-1,0 1 0,1-1 1,-1 1-1,0 0 1,0 1-1,-25 32-161,10-2 190,1 1-1,1 0 0,2 1 0,2 1 0,1 0 0,2 0 0,1 0 0,2 1 0,1 0 0,2 0 0,5 61 0,-1-83-63,0 1-1,1-2 0,6 18 0,-5-18 75,-1 0-1,0 0 1,3 23-1,-10-53 37,-1 0-1,-1 1 0,-10-25 0,-7-22 62,-1-45-184,22 108 0,1-1 0,0 1 0,0-1 0,-1 1 0,1-1 0,0 1 0,0-1 0,0 1 0,0-1 0,0 1 0,-1-1 0,1 1 0,0-1 0,0 0 0,0 1 0,1-1 0,-1 1 0,0-1 0,0 1 0,0-1 0,0 1 0,0-1 0,0 1 0,1-1 0,-1 1 0,0-1 0,1 1 0,-1 0 0,0-1 0,0 1 0,1-1 0,-1 1 0,1 0 0,-1-1 0,0 1 0,1 0 0,0-1 0,5 5 0,33 21 0,-31-18 0,0-1 0,1-1 0,-1 1 0,1-2 0,0 1 0,0-1 0,1 0 0,-1-1 0,1 0 0,0-1 0,11 2 0,-8-3 0,-1-1 0,0 0 0,0 0 0,0-1 0,0-1 0,0 0 0,-1-1 0,1 0 0,0-1 0,18-8 0,-25 9 0,0 0 0,0 0 0,-1 0 0,1-1 0,-1 1 0,0-1 0,0 0 0,0 0 0,0-1 0,-1 1 0,0-1 0,0 0 0,0 1 0,0-1 0,-1-1 0,0 1 0,0 0 0,0-1 0,-1 1 0,0-1 0,0 1 0,0-1 0,0 1 0,-1-1 0,-1-6 0,1 8 0,0 1 0,-1-1 0,0 0 0,0 1 0,0-1 0,-1 1 0,1-1 0,-1 1 0,1 0 0,-1-1 0,0 1 0,-1 0 0,1 0 0,0 1 0,-1-1 0,0 0 0,1 1 0,-6-4 0,7 5 0,-1 0 0,0 0 0,0 0 0,0 0 0,0 0 0,0 0 0,0 0 0,0 1 0,0-1 0,0 1 0,0-1 0,0 1 0,-1 0 0,1 0 0,0 0 0,0 0 0,0 0 0,0 0 0,0 1 0,-1-1 0,1 1 0,0 0 0,0-1 0,0 1 0,0 0 0,0 0 0,1 0 0,-1 0 0,0 1 0,0-1 0,1 1 0,-1-1 0,-1 2 0,-4 5 0,1 1 0,0 0 0,1 0 0,0 0 0,0 0 0,1 1 0,0 0 0,-4 15 0,4-7 0,0 0 0,1 1 0,0-1 0,1 20 0,2-36-5,0-1 0,0 1 0,0-1 1,0 1-1,0 0 0,1-1 0,-1 1 0,0-1 0,1 1 0,-1-1 1,1 1-1,0-1 0,-1 1 0,1-1 0,0 0 0,0 1 0,0-1 0,0 0 1,0 0-1,0 0 0,0 1 0,1-1 0,-1 0 0,0 0 0,0-1 1,1 1-1,2 1 0,0-1-45,0 0 0,0 0 0,1 0 0,-1-1 1,0 0-1,1 0 0,-1 0 0,0 0 0,0-1 0,7-1 0,5-2-585,1-1 0,-1-1 0,0 0 0,22-13 0,2-7-6267,-3-3-3764</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26.931"/>
    </inkml:context>
    <inkml:brush xml:id="br0">
      <inkml:brushProperty name="width" value="0.025" units="cm"/>
      <inkml:brushProperty name="height" value="0.025" units="cm"/>
    </inkml:brush>
  </inkml:definitions>
  <inkml:trace contextRef="#ctx0" brushRef="#br0">93 0 19795,'0'0'4094,"-9"4"-458,5-3-3002,-39 18 2411,40-17-2941,0-1 0,0 1 0,1 0 0,-1-1 1,1 1-1,-1 0 0,1 0 0,0 1 1,0-1-1,0 0 0,0 1 0,0-1 1,0 1-1,-2 5 0,7-7-177,-1 0 0,1 0 0,0-1 1,0 1-1,-1-1 0,1 1 0,0-1 0,0 0 0,-1 0 0,5-1 1,-4 1-67,40-2-824,-23 1 456,-1 0 0,36 5 1,-50-4 457,0 1-1,0 0 1,1 1 0,-1-1-1,-1 1 1,1 0 0,0 0-1,0 1 1,-1 0 0,1-1 0,-1 1-1,0 1 1,0-1 0,0 1-1,4 4 1,-6-6 93,-1 0 0,0 0 0,1 0 0,-1 0 0,0 0 0,0 0-1,0 0 1,0 1 0,0-1 0,-1 0 0,1 0 0,-1 1 0,1-1 0,-1 0 0,0 1 0,0-1 0,0 1-1,0-1 1,0 0 0,-1 1 0,-1 3 0,1-1 100,-2 0 1,1-1-1,0 1 0,-1-1 0,0 1 1,0-1-1,0 0 0,-1 0 0,-6 5 0,-3 2 150,0-1-1,-1 0 1,0-2-1,0 1 1,-21 7-1,32-14-311,0-1 0,-1 1 0,1-1 1,0 0-1,0 0 0,-1-1 0,1 1 0,-1-1 0,1 1 0,-1-1 0,1 0 0,-1-1 0,-4 0 0,7 0-111,0 1-1,-1-1 1,1 0-1,0 0 1,0 0-1,0 0 0,0 0 1,1 0-1,-1-1 1,0 1-1,0 0 1,1 0-1,-1-1 1,0 1-1,1 0 1,-1-1-1,1 1 1,0-1-1,-1 1 1,1 0-1,0-1 1,0 1-1,0-1 0,0 1 1,0-1-1,0 1 1,1 0-1,-1-1 1,0 1-1,1-1 1,-1 1-1,1 0 1,0-2-1,5-14-3064,-1 1 0,14-25 0,-14 31 1683,22-44-7874</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27.598"/>
    </inkml:context>
    <inkml:brush xml:id="br0">
      <inkml:brushProperty name="width" value="0.025" units="cm"/>
      <inkml:brushProperty name="height" value="0.025" units="cm"/>
    </inkml:brush>
  </inkml:definitions>
  <inkml:trace contextRef="#ctx0" brushRef="#br0">28 1 17745,'0'0'6715,"0"10"-4980,-14 155 2794,6-92-4094,3 143-1,5-216-420,0 1 0,0 0 0,0 0 0,0 0 0,0 0 1,0 0-1,0-1 0,0 1 0,0 0 0,0 0 0,1 0 1,-1 0-1,0-1 0,1 1 0,-1 0 0,0 0 0,1-1 1,-1 1-1,1 0 0,-1 0 0,1-1 0,0 1 0,-1-1 1,1 1-1,0-1 0,-1 1 0,1-1 0,0 1 0,1 0 1,-1-1 7,0-1 0,-1 1 1,1-1-1,0 1 0,0-1 1,-1 1-1,1-1 1,0 1-1,-1-1 0,1 0 1,-1 1-1,1-1 1,-1 0-1,1 1 0,-1-1 1,1 0-1,-1 0 0,1 1 1,-1-1-1,0 0 1,0 0-1,1 0 0,-1 0 1,0 0-1,0 1 0,0-1 1,0-2-1,4-20-1,-2-1-1,0 1 1,-1 0-1,-2-1 1,-5-40-1,5 67-33,0 0-1,1 0 1,-1 0-1,0 0 1,1 0-1,0 0 1,0 1-1,0-1 1,0 0-1,0 0 1,1 0-1,-1 0 1,1 0-1,0 0 1,0 0-1,0 0 1,0 0 0,0 0-1,1 0 1,1 2-1,2-1 21,0 0 1,0-1-1,0 1 0,1-1 0,-1 0 1,1-1-1,0 1 0,-1-1 1,1 0-1,0-1 0,0 1 0,1-1 1,-1 0-1,0-1 0,0 0 0,0 0 1,1 0-1,-1 0 0,11-3 1,-9 1 0,0 1 1,0-1-1,-1 0 1,1 0-1,-1-1 1,0 0 0,0-1-1,0 1 1,0-1-1,0-1 1,-1 1 0,0-1-1,0 0 1,0-1-1,7-7 1,-12 11-9,1 0 0,-1 0 0,0 0 0,1 0 0,-1 0 0,0 0 0,0 0 0,0 0 0,0 0 0,-1 0 0,1-1 0,-1 1 0,1 0 0,-1-1 0,0 1 0,0 0 0,0-1 0,0 1 0,0 0 0,0-1 0,-1 1 0,1 0 0,-1 0 0,1-1 0,-1 1 0,0 0 0,0 0 0,0 0 0,0 0 0,-1 0 0,1 0 0,0 0 0,-1 0 0,1 0 0,-1 1 0,0-1 0,0 1 0,-2-3 0,1 3 0,0-1 0,0 1 0,0 0 0,1 0 0,-2 0 0,1 0 0,0 1 0,0-1 0,0 1 0,0 0 0,0-1 0,0 2 0,0-1 0,-1 0 0,1 0 0,0 1 0,0 0 0,0 0 0,0 0 0,0 0 0,0 0 0,0 0 0,1 1 0,-1-1 0,0 1 0,1 0 0,-1 0 0,-3 3 0,1 1 0,-1-1 0,1 1 0,0 1 0,1-1 0,-1 0 0,1 1 0,0 0 0,1 0 0,0 0 0,0 1 0,0-1 0,1 1 0,0-1 0,0 1 0,1 0 0,0 11 0,2-17 0,-1-1 0,1 0 0,0 0 0,0 0 0,0 0 0,1 0 0,-1 0 0,0 0 0,0 0 0,0 0 0,1 0 0,-1-1 0,0 1 0,1-1 0,-1 1 0,1-1 0,-1 1 0,1-1 0,-1 0 0,1 1 0,-1-1 0,1 0 0,-1 0 0,1 0 0,-1 0 0,1-1 0,1 1 0,47-5 0,-30-1 0,0-2 0,-1 0 0,0-1 0,0 0 0,21-16 0,0 2 0,-18 15 0,-11 14 0,-10-2 0,0 0 0,-1-1 0,1 1 0,-1 0 0,0 0 0,0-1 0,0 1 0,-1 4 0,2 31 0,0-38 0,-1 0 0,1 0 0,0-1 0,0 1 0,0 0 0,-1 0 0,1-1 0,0 1 0,0 0 0,0-1 0,0 1 0,0-1 0,0 1 0,0-1 0,1 0 0,-1 1 0,0-1 0,0 0 0,0 0 0,0 0 0,0 0 0,0 0 0,1 0 0,-1 0 0,0 0 0,0 0 0,0-1 0,0 1 0,1-1 0,35-10 0,20-31 0,-50 35 0,0 1 0,0 0 0,0 1 0,1-1 0,0 1 0,1 1 0,-1-1 0,1 2 0,8-4 0,-16 7 0,-1 0 0,1 0 0,-1 0 0,1 0 0,0 0 0,-1 0 0,1 0 0,-1 0 0,1 0 0,-1 0 0,1 0 0,-1 0 0,1 0 0,-1 1 0,1-1 0,-1 0 0,0 0 0,1 1 0,-1-1 0,1 0 0,-1 0 0,0 1 0,1-1 0,-1 1 0,1-1 0,-1 0 0,0 1 0,0-1 0,1 1 0,-1-1 0,0 1 0,0-1 0,1 1 0,-1 0 0,2 26 0,-10 26 0,-15 36-6251,23-104-887</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28.018"/>
    </inkml:context>
    <inkml:brush xml:id="br0">
      <inkml:brushProperty name="width" value="0.025" units="cm"/>
      <inkml:brushProperty name="height" value="0.025" units="cm"/>
    </inkml:brush>
  </inkml:definitions>
  <inkml:trace contextRef="#ctx0" brushRef="#br0">0 75 20563,'0'0'4746,"1"9"-3950,-1-7-780,0 0 0,0 0 0,0 1 0,0-1 0,1 0 0,-1 0 0,1 0 0,-1 0 0,1 0 0,0 0 0,0 0 0,0 0 0,0 0 0,0 0 0,0 0 0,0 0 0,1-1 0,-1 1 0,1 0 0,-1-1 0,1 1 0,-1-1 0,1 0 0,0 0 0,0 1 0,0-1 0,0 0 0,0 0 0,0-1 0,0 1 0,0 0 0,0-1 0,0 1 0,0-1 0,0 0 0,1 0 0,-1 0 0,0 0 0,0 0 0,3 0 0,8 0-541,0-1-1,1 0 0,-1-1 1,0-1-1,0 0 0,0 0 1,0-1-1,0-1 0,22-12 1,-14 5-718,0-1 0,-2-1-1,1-1 1,28-29 0,-50 50 5435,0 10-2829,1-6-384,-1 0-348,0 1-1,0-1 1,2 0-1,-1 1 1,1-1-1,2 13 0,-2-21-717,0 0-1,0 0 0,1 0 1,-1 0-1,1 0 0,-1-1 1,1 1-1,0 0 0,0 0 1,0 0-1,0-1 0,0 1 1,0-1-1,0 1 1,0-1-1,1 1 0,-1-1 1,0 0-1,1 1 0,0-1 1,-1 0-1,1 0 0,-1 0 1,1 0-1,0-1 0,0 1 1,0 0-1,0-1 0,-1 1 1,1-1-1,0 0 0,0 1 1,0-1-1,0 0 0,0 0 1,0 0-1,0-1 0,0 1 1,0 0-1,0-1 0,2 0 1,18-7-5716</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28.616"/>
    </inkml:context>
    <inkml:brush xml:id="br0">
      <inkml:brushProperty name="width" value="0.025" units="cm"/>
      <inkml:brushProperty name="height" value="0.025" units="cm"/>
    </inkml:brush>
  </inkml:definitions>
  <inkml:trace contextRef="#ctx0" brushRef="#br0">0 80 10698,'3'-9'3806,"-3"8"-3325,11-37 2164,-11 37-2389,0-1-1,1 1 1,-1 0-1,1 0 0,-1 0 1,1-1-1,-1 1 1,1 0-1,-1 0 1,1 0-1,0 0 0,0 0 1,0 0-1,0 0 1,0 0-1,-1 0 1,2 0-1,-1 1 0,0-1 1,0 0-1,0 1 1,0-1-1,0 1 1,1-1-1,-1 1 1,0-1-1,0 1 0,1 0 1,1-1-1,-1 4-9,-1-1-1,1 0 0,-1 0 1,1 1-1,-1-1 0,0 1 1,0-1-1,0 1 1,-1 0-1,1-1 0,-1 1 1,1 0-1,-1-1 0,0 1 1,0 4-1,1 0 281,1 15 174,-1-13-546,-1 0 0,2 0 0,-1 0 0,1-1 0,1 1 0,-1 0 1,5 8-1,-5-15-146,-1 0 1,0 0 0,1-1 0,0 1-1,-1 0 1,1 0 0,0-1 0,0 1-1,0-1 1,0 0 0,0 0 0,0 0-1,0 0 1,1 0 0,-1 0 0,0 0-1,0 0 1,1-1 0,-1 0 0,1 1-1,-1-1 1,0 0 0,1 0 0,-1 0-1,1 0 1,-1-1 0,0 1 0,1-1-1,-1 1 1,0-1 0,1 0-1,2-1 1,0 0 2,1 0 1,-1-1-1,0 1 0,0-1 0,0 0 0,0 0 0,0-1 0,0 0 0,-1 1 1,0-2-1,0 1 0,6-8 0,1-4-12,-1-1 1,13-25-1,6-11-174,-25 93-508,-5 20 467,-1-33-187,1-1 0,2 1 0,1 0 0,6 31-1,1-35-4133,6-11-2969</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29.097"/>
    </inkml:context>
    <inkml:brush xml:id="br0">
      <inkml:brushProperty name="width" value="0.025" units="cm"/>
      <inkml:brushProperty name="height" value="0.025" units="cm"/>
    </inkml:brush>
  </inkml:definitions>
  <inkml:trace contextRef="#ctx0" brushRef="#br0">1 1 15375,'0'0'9032,"44"54"-7975,-32-15-192,-1 6-353,-1 4-351,-2 3-97,2-3-32,-5-5-160,0-7-1122,1-9-1440,-4-10-769,-2-14-1923</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29.455"/>
    </inkml:context>
    <inkml:brush xml:id="br0">
      <inkml:brushProperty name="width" value="0.025" units="cm"/>
      <inkml:brushProperty name="height" value="0.025" units="cm"/>
    </inkml:brush>
  </inkml:definitions>
  <inkml:trace contextRef="#ctx0" brushRef="#br0">2 200 14221,'-1'-9'2403,"1"3"-2112,0 0 1,0 0-1,0 0 1,1 1-1,0-1 1,0 0-1,0 0 1,1 1-1,-1-1 0,1 1 1,1-1-1,-1 1 1,1 0-1,0 0 1,0 0-1,1 0 1,-1 0-1,1 1 1,0 0-1,0 0 1,1 0-1,-1 0 1,1 0-1,6-3 1,8-3-25,2 1-1,-1 1 1,1 0 0,0 2 0,1 0 0,0 2 0,0 0 0,0 1 0,0 1 0,0 2 0,0 0 0,0 1 0,1 1-1,34 8 1,-53-9-275,1 0 0,-1 0-1,1 1 1,-1 0 0,1 0-1,-1 0 1,0 0 0,0 0-1,0 1 1,0 0 0,-1 0-1,1 0 1,-1 0 0,0 1 0,1-1-1,-1 1 1,-1 0 0,1 0-1,-1 0 1,1 0 0,-1 0-1,0 1 1,2 8 0,-3-7 26,0 1 0,0 0 1,-1 0-1,0 0 0,0-1 1,-1 1-1,0 0 0,0 0 1,-1-1-1,1 1 0,-1 0 1,-1-1-1,1 0 0,-1 0 1,-1 1-1,-3 5 1,-19 25 675,-1-1 0,-45 45 0,37-43 541,-43 60 1,65-70-1111,13-27-123,0-1 0,0 1 0,0 0 0,0-1 0,0 1 0,0-1 0,0 1 0,0-1 0,1 1 0,-1 0 0,0-1 0,0 1 0,1-1 0,-1 1 1,0-1-1,0 1 0,1-1 0,-1 1 0,1-1 0,-1 1 0,0-1 0,1 0 0,-1 1 0,1-1 0,-1 0 0,1 1 0,4 0-1,0 1 0,0-1 0,-1 0 0,1-1 0,0 0 0,0 1 0,0-1-1,5-1 1,2 1-2,137-10-3607,13 1-4267,-126 9-1013</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29.785"/>
    </inkml:context>
    <inkml:brush xml:id="br0">
      <inkml:brushProperty name="width" value="0.025" units="cm"/>
      <inkml:brushProperty name="height" value="0.025" units="cm"/>
    </inkml:brush>
  </inkml:definitions>
  <inkml:trace contextRef="#ctx0" brushRef="#br0">118 61 11371,'0'0'7618,"-7"-9"-3252,-23-27-800,29 35-3489,0 0 0,0 0 0,1 0 0,-1 0 0,0 1-1,0-1 1,0 0 0,0 1 0,0-1 0,0 1 0,0-1-1,0 1 1,0-1 0,0 1 0,0 0 0,0-1 0,0 1-1,0 0 1,0 0 0,0 0 0,-1 0 0,1 0 0,0 0-1,0 0 1,0 0 0,0 0 0,0 1 0,0-1 0,0 0-1,0 1 1,-1-1 0,1 1 0,0-1 0,1 1 0,-1 0-1,0-1 1,0 1 0,0 0 0,0 0 0,0-1 0,1 1-1,-1 0 1,0 0 0,0 2 0,-3 3-6,1 0 1,-1 0 0,2 0-1,-1 1 1,-2 7-1,5-14-28,-4 12 64,1-1 0,0 1 0,1-1 0,0 1 1,0 19-1,2-29-99,0 0 1,0 0-1,0 0 1,1 0-1,-1 0 1,0 1-1,1-1 1,-1 0-1,1 0 1,0 0-1,0 0 1,0 0-1,0-1 1,0 1-1,0 0 1,0 0-1,0-1 1,1 1-1,-1 0 1,1-1-1,-1 0 1,1 1-1,0-1 1,-1 0-1,1 0 1,0 0-1,0 0 1,0 0-1,0 0 1,0 0-1,0-1 1,0 1-1,0-1 1,0 1-1,0-1 1,0 0-1,4 0 1,2-1 19,-1 0 0,1 0 0,0 0 0,-1-1 1,1 0-1,-1-1 0,0 0 0,0 0 0,0 0 1,0-1-1,-1 0 0,1-1 0,-1 1 0,0-1 0,0 0 1,-1-1-1,8-8 0,-6 6 4,-1 1-1,-1-1 1,1 0 0,-1 0-1,-1-1 1,1 1-1,-1-1 1,-1 0 0,0 0-1,0-1 1,-1 1 0,0 0-1,1-19 1,-13 43-32,-3 16 0,10-19 0,0-1 0,0 1 0,1-1 0,1 1 0,0 0 0,0 0 0,1 0 0,1 0 0,2 16 0,-2-26-13,1 1 0,-1-1 0,1 0 0,-1 0 0,1 0 0,0-1 0,0 1 0,0 0 0,0-1 0,0 1 0,0-1 0,1 0 0,-1 1 0,0-1-1,1 0 1,-1-1 0,1 1 0,-1 0 0,1-1 0,-1 1 0,1-1 0,0 0 0,-1 0 0,1 0 0,-1 0 0,1 0 0,0 0 0,-1-1 0,5-1 0,2 1-325,1-1-1,-1 0 1,0-1-1,0 0 1,0-1-1,16-8 1,16-19-7451,0-9-10810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13.984"/>
    </inkml:context>
    <inkml:brush xml:id="br0">
      <inkml:brushProperty name="width" value="0.025" units="cm"/>
      <inkml:brushProperty name="height" value="0.025" units="cm"/>
    </inkml:brush>
  </inkml:definitions>
  <inkml:trace contextRef="#ctx0" brushRef="#br0">6 114 9129,'0'0'3678,"-2"-10"-2119,2 7-1493,-1 1-30,1-1 1,-1 1-1,1-1 0,-1 1 0,1-1 1,0 0-1,0 1 0,0-1 0,0 1 1,1-1-1,-1 0 0,1 1 0,-1-1 1,1 1-1,0-1 0,0 1 1,0 0-1,1-1 0,-1 1 0,0 0 1,1 0-1,-1 0 0,1 0 0,0 0 1,0 0-1,0 0 0,0 1 0,0-1 1,0 0-1,4-1 0,9-3 149,0 1 0,1 0 0,0 1-1,-1 1 1,1 1 0,0 0 0,1 1 0,22 1 0,12 3-3,67 13 1,56 12-378,289 9 0,-34-43 1780,319 14 674,-484 17-2217,643 33 49,-73-103 25,0 1 1594,-371 66-1176,-261-8-497,-201-13-114,0-1 0,-1 0-1,1 0 1,0 0 0,-1 0 0,1 0-1,0 0 1,0 0 0,-1 0 0,1 0 0,0 0-1,0 0 1,-1 0 0,1-1 0,0 1-1,-1 0 1,1 0 0,0-1 0,-1 1 0,1-1-1,-1 1 1,1 0 0,0-1 0,-1 1-1,1-1 1,-1 1 0,1-1 0,-1 0 0,0 1-1,1-1 1,-1 1 0,1-1 0,-1 0-1,0 1 1,0-1 0,1 0 0,-1 1 0,0-1-1,0 0 1,0 0 0,0 1 0,0-2-1,1-23-4956</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30.814"/>
    </inkml:context>
    <inkml:brush xml:id="br0">
      <inkml:brushProperty name="width" value="0.025" units="cm"/>
      <inkml:brushProperty name="height" value="0.025" units="cm"/>
    </inkml:brush>
  </inkml:definitions>
  <inkml:trace contextRef="#ctx0" brushRef="#br0">5 245 6054,'0'-13'315,"-2"-28"541,0-57 4876,2 84-3459,1-1 0,0 1 0,1 0 0,6-21 0,-10 47 1943,3 18-2779,-1 15-962,-6 28 620,3 95-1,3-165-1090,0-1-1,1 1 1,-1-1 0,0 1-1,1 0 1,-1-1 0,1 1-1,0-1 1,0 1 0,0-1 0,0 0-1,0 1 1,0-1 0,1 0-1,-1 0 1,1 1 0,-1-1-1,1-1 1,0 1 0,0 0-1,0 0 1,0-1 0,0 1 0,1-1-1,2 2 1,-1-2-2,-1 0-1,0-1 1,1 1 0,-1-1-1,1 0 1,-1 0 0,1 0-1,-1 0 1,1-1 0,-1 0 0,1 1-1,-1-1 1,1-1 0,-1 1-1,0 0 1,0-1 0,0 1-1,5-5 1,8-5-2,-1-1 0,20-19 0,-24 20 0,1 0 0,0 1 0,1 0 0,16-9 0,-28 19 0,-1 0 0,1 0 0,0 0 0,-1-1 0,1 1 0,-1 0 0,1 0 0,0 0 0,-1 1 0,1-1 0,-1 0 0,1 0 0,-1 0 0,1 0 0,-1 0 0,1 1 0,0-1 0,-1 0 0,1 0 0,-1 1 0,0-1 0,1 1 0,-1-1 0,1 0 0,-1 1 0,1-1 0,-1 1 0,0-1 0,1 1 0,-1-1 0,0 1 0,0-1 0,1 1 0,-1-1 0,0 1 0,0-1 0,0 1 0,0-1 0,1 1 0,-1 0 0,0-1 0,0 1 0,0-1 0,0 1 0,0-1 0,-1 1 0,1 0 0,0-1 0,0 1 0,0 43 0,0-34 0,0 69 0,-1-78 0,1 0 0,0-1 0,0 1 0,0 0 0,0 0 0,0-1 0,0 1 0,0 0 0,1-1 0,-1 1 0,0 0 0,0 0 0,0-1 0,1 1 0,-1 0 0,0-1 0,1 1 0,-1-1 0,1 1 0,-1 0 0,1-1 0,-1 1 0,1-1 0,-1 1 0,1-1 0,-1 0 0,1 1 0,0-1 0,-1 1 0,1-1 0,0 0 0,-1 0 0,1 1 0,1-1 0,0 0 0,1 0 0,-1 0 0,1 0 0,-1-1 0,1 1 0,-1-1 0,0 0 0,1 0 0,-1 1 0,4-3 0,49-33 0,2-17 0,-43 39 0,0 0 0,1 1 0,32-21 0,-47 34 0,1-1 0,-1 1 0,1 0 0,0-1 0,-1 1 0,1 0 0,0 0 0,-1 0 0,1 0 0,0-1 0,-1 1 0,1 0 0,0 0 0,-1 0 0,1 0 0,0 1 0,0-1 0,-1 0 0,1 0 0,0 0 0,-1 1 0,1-1 0,-1 0 0,1 0 0,0 1 0,-1-1 0,1 1 0,-1-1 0,1 0 0,-1 1 0,1-1 0,-1 1 0,1-1 0,-1 1 0,0 0 0,1-1 0,-1 1 0,0-1 0,1 1 0,-1 0 0,0-1 0,0 1 0,1 0 0,-1-1 0,0 1 0,0 0 0,0-1 0,0 1 0,0 0 0,0-1 0,0 1 0,0 0 0,-1 1 0,1 52 0,-1-40 0,1 39 0,0-53 0,0 1 0,0-1 0,1 1 0,-1-1 0,1 0 0,-1 1 0,0-1 0,1 0 0,-1 0 0,1 1 0,-1-1 0,1 0 0,-1 0 0,1 0 0,-1 0 0,1 1 0,-1-1 0,1 0 0,-1 0 0,1 0 0,-1 0 0,1 0 0,-1 0 0,1 0 0,-1-1 0,0 1 0,1 0 0,-1 0 0,1 0 0,-1 0 0,1 0 0,-1-1 0,1 1 0,-1 0 0,1-1 0,-1 1 0,0 0 0,1-1 0,18-10 0,30-40 0,-43 43 0,1 0 0,0 0 0,1 0 0,-1 1 0,1 0 0,1 1 0,-1 0 0,16-9 0,-23 15 0,-1 0 0,1-1 0,0 1 0,0 0 0,-1 0 0,1 0 0,0-1 0,-1 1 0,1 0 0,0 0 0,0 0 0,-1 0 0,1 0 0,0 1 0,0-1 0,-1 0 0,1 0 0,0 0 0,-1 1 0,1-1 0,0 0 0,-1 1 0,1-1 0,0 0 0,-1 1 0,1-1 0,-1 1 0,1-1 0,0 1 0,8 25 0,-8 45 0,-2-52 0,1-17 0,-1-1 0,1 1 0,0 0 0,0 0 0,0-1 0,0 1 0,1 0 0,-1 0 0,0-1 0,1 1 0,-1 0 0,1 0 0,0-1 0,-1 1 0,1-1 0,0 1 0,0-1 0,0 1 0,0-1 0,0 1 0,0-1 0,3 2 0,-2-2 0,0-1 0,-1 0 0,1 0 0,0 0 0,0 0 0,0-1 0,0 1 0,-1 0 0,1-1 0,0 1 0,0-1 0,-1 0 0,1 1 0,0-1 0,-1 0 0,1 0 0,-1 0 0,1 0 0,-1-1 0,1 1 0,-1 0 0,2-3 0,27-27 0,-24 24 0,-1 1 0,1 0 0,0 0 0,1 0 0,-1 1 0,1 0 0,0 0 0,0 0 0,11-4 0,-17 9 0,-1 1 0,1-1 0,0 0 0,-1 1 0,1-1 0,0 1 0,-1-1 0,1 1 0,-1-1 0,1 1 0,-1 0 0,1-1 0,-1 1 0,0-1 0,1 1 0,-1 0 0,0-1 0,1 1 0,-1 0 0,0 0 0,0-1 0,0 1 0,0 0 0,0 0 0,1-1 0,-1 1 0,0 0 0,-1 0 0,1-1 0,0 1 0,0 1 0,0 36 0,0-30 0,-1-7-20,1 0 0,0 0 0,0 0 0,0 0 0,0-1 1,0 1-1,1 0 0,-1 0 0,0 0 0,0 0 0,0 0 0,1 0 0,-1-1 0,1 1 0,-1 0 0,0 0 1,1 0-1,0-1 0,-1 1 0,1 0 0,-1-1 0,1 1 0,0 0 0,-1-1 0,1 1 0,0-1 0,0 1 1,-1-1-1,1 1 0,0-1 0,0 0 0,0 1 0,0-1 0,0 0 0,-1 0 0,1 1 0,0-1 1,0 0-1,0 0 0,0 0 0,0 0 0,0 0 0,0-1 0,0 1 0,-1 0 0,1 0 0,2-1 0,-1 0-138,-1 1-1,1-1 0,-1 1 1,1-1-1,-1 0 0,1 0 0,-1 0 1,1 0-1,-1 0 0,0 0 1,1 0-1,-1 0 0,0-1 0,0 1 1,0 0-1,0-1 0,0 1 1,0-1-1,-1 1 0,1-1 0,0 1 1,-1-1-1,1 0 0,-1 1 1,1-4-1,-1-4-7891</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31.657"/>
    </inkml:context>
    <inkml:brush xml:id="br0">
      <inkml:brushProperty name="width" value="0.025" units="cm"/>
      <inkml:brushProperty name="height" value="0.025" units="cm"/>
    </inkml:brush>
  </inkml:definitions>
  <inkml:trace contextRef="#ctx0" brushRef="#br0">1 245 13965,'59'-4'11496,"-8"-10"-7098,-44 10-4245,0 0 0,0 0 0,0-1 0,-1 1 0,0-2 0,1 1 0,-2-1-1,1 0 1,-1 0 0,0 0 0,8-13 0,-8 12-115,-1 0-1,-1-1 1,1 1 0,-1-1 0,0 0-1,-1 1 1,0-1 0,0 0-1,-1-1 1,1-7 0,-2 13-37,0 1 1,0 0 0,0-1-1,0 1 1,-1 0 0,1-1 0,-1 1-1,0 0 1,1 0 0,-1-1-1,0 1 1,0 0 0,0 0-1,0 0 1,-1 0 0,1 0-1,-1 1 1,1-1 0,-1 0-1,1 0 1,-1 1 0,0-1-1,0 1 1,0 0 0,0 0 0,0-1-1,0 1 1,0 0 0,0 1-1,-1-1 1,1 0 0,0 1-1,0-1 1,-1 1 0,1 0-1,0-1 1,-1 1 0,-2 1-1,1-1-19,0 0-1,1 0 1,-1 1 0,1-1-1,-1 1 1,1 0-1,-1 0 1,1 0-1,-1 0 1,1 1-1,0 0 1,0-1-1,0 1 1,0 0-1,-5 5 1,2-2 4,1 1 0,0 0 1,1 0-1,-1 0 0,1 1 1,0-1-1,-3 10 0,-1 2 11,2 0-1,0 0 0,2 1 1,0-1-1,-3 26 0,6-35 10,1-1 0,0 1 0,0-1 0,0 1 0,1-1 0,0 0 0,1 1 0,3 10 0,-4-16-1,1 0-1,-1 0 1,1 0 0,0 0 0,0-1 0,0 1 0,0 0 0,0-1 0,1 0 0,-1 1 0,1-1-1,-1 0 1,1 0 0,0 0 0,0-1 0,0 1 0,0-1 0,0 1 0,0-1 0,1 0 0,-1 0-1,0 0 1,5 0 0,10 0 27,1 0 0,-1-1 0,1-1-1,-1-1 1,1 0 0,-1-2 0,0 0 0,0-1-1,0 0 1,-1-2 0,0 0 0,0-1 0,-1 0 0,0-2-1,0 0 1,-1 0 0,0-2 0,-1 0 0,0 0-1,-1-2 1,-1 1 0,0-2 0,17-25 0,-23 23-69,-16 25-87,-16 23-68,18-19 259,1 1 0,0 0-1,0 1 1,2 0 0,-9 26 0,14-40-66,0 1 0,0-1-1,0 0 1,0 1 0,0-1 0,0 0 0,-1 1 0,1-1 0,0 1 0,0-1 0,0 0 0,0 1 0,0-1 0,1 0 0,-1 1 0,0-1 0,0 0-1,0 1 1,0-1 0,0 0 0,0 1 0,1-1 0,-1 0 0,0 1 0,0-1 0,0 0 0,1 0 0,-1 1 0,0-1 0,0 0 0,1 0 0,-1 1-1,0-1 1,1 0 0,-1 0 0,0 0 0,1 0 0,-1 1 0,1-1 0,17-4 8,17-15-18,34-37 9,31-22 0,-97 75 0,0 1 0,0 0 0,1 0 0,-1 1 0,1-1 0,0 1 0,-1 0 0,7-1 0,-9 1 0,0 1 0,0 0 0,0 0 0,0 0 0,-1 0 0,1 1 0,0-1 0,0 0 0,0 0 0,0 0 0,-1 1 0,1-1 0,0 0 0,0 1 0,0-1 0,-1 1 0,1-1 0,0 1 0,-1-1 0,1 1 0,0-1 0,-1 1 0,1 0 0,-1-1 0,1 1 0,-1 0 0,1 0 0,-1-1 0,1 1 0,-1 0 0,0 0 0,0 0 0,1-1 0,-1 1 0,0 0 0,0 0 0,0 0 0,0 0 0,0 1 0,-1 100 29,-1-23-181,2-79 85,0 1-1,0-1 1,0 1-1,0-1 0,0 1 1,0-1-1,0 0 1,0 1-1,0-1 1,0 1-1,1-1 1,-1 1-1,0-1 0,0 1 1,0-1-1,1 0 1,-1 1-1,0-1 1,1 0-1,-1 1 1,0-1-1,0 0 0,1 1 1,-1-1-1,1 0 1,-1 0-1,0 1 1,1-1-1,-1 0 1,1 0-1,-1 0 0,1 1 1,-1-1-1,0 0 1,1 0-1,-1 0 1,1 0-1,-1 0 1,1 0-1,-1 0 0,1 0 1,21-10-7105,2-14-4188</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32.142"/>
    </inkml:context>
    <inkml:brush xml:id="br0">
      <inkml:brushProperty name="width" value="0.025" units="cm"/>
      <inkml:brushProperty name="height" value="0.025" units="cm"/>
    </inkml:brush>
  </inkml:definitions>
  <inkml:trace contextRef="#ctx0" brushRef="#br0">79 324 12268,'-4'-14'357,"-5"-31"763,2-1-1,-2-88 0,9 49 7268,-3 93-3141,-12 37-4673,8-8-58,1 0 1,2 1 0,1-1-1,3 41 1,0-75-533,1 0-1,-1 0 1,0 0-1,1 0 1,-1 0 0,1 0-1,0 0 1,0 0 0,0 0-1,1 0 1,-1 0-1,1-1 1,-1 1 0,1 0-1,0-1 1,0 0 0,0 1-1,0-1 1,1 0-1,-1 0 1,1 0 0,-1 0-1,1 0 1,0-1-1,-1 1 1,1-1 0,0 0-1,0 0 1,0 0 0,5 1-1,8 0-151,0 0 0,0-1 0,0-1 0,0-1 0,17-2 0,-19 1 56,0 1 1,0 1 0,1 0 0,14 2 0,-27-1 97,0-1 0,0 1 0,0 0 0,0 0 0,0 0 0,-1 0 0,1 1 0,0-1 0,0 0 0,-1 1 0,1-1 0,-1 1 0,1 0 0,-1-1 0,0 1-1,0 0 1,0 0 0,0 0 0,0 0 0,0 0 0,0 0 0,0 0 0,-1 0 0,1 0 0,-1 0 0,0 0 0,0 1 0,0-1 0,0 0 0,0 0 0,0 0 0,0 0 0,-1 4 0,0 0 40,0 0 1,0 1 0,-1-1-1,1 0 1,-1 0-1,-1 0 1,1-1 0,-1 1-1,0 0 1,-6 7-1,2-4 87,-1-1 0,0 0-1,0 0 1,-1-1-1,0 0 1,0-1 0,0 1-1,-1-2 1,0 1-1,0-2 1,-1 1 0,1-1-1,-1-1 1,0 0-1,0-1 1,0 0 0,-1 0-1,1-1 1,0-1-1,-22-1 1,31 1-226,-1-1 1,1 0-1,0 0 1,-1 0-1,1 0 0,0 0 1,0 0-1,0 0 1,0-1-1,0 1 1,0-1-1,0 1 0,0-1 1,0 0-1,1 0 1,-1 0-1,1 0 0,-1 0 1,1 0-1,0 0 1,0 0-1,0-1 1,0 1-1,0 0 0,1-1 1,-1 1-1,0-4 1,1 3-140,-1 0 0,1 0 1,0 0-1,0 0 0,0 0 1,0-1-1,1 1 0,-1 0 1,1 0-1,0 0 0,0 0 1,0 0-1,0 1 0,1-1 1,-1 0-1,1 0 0,-1 1 1,1-1-1,0 1 0,0-1 1,4-2-1,22-15-5219,7 2-1553</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32.485"/>
    </inkml:context>
    <inkml:brush xml:id="br0">
      <inkml:brushProperty name="width" value="0.025" units="cm"/>
      <inkml:brushProperty name="height" value="0.025" units="cm"/>
    </inkml:brush>
  </inkml:definitions>
  <inkml:trace contextRef="#ctx0" brushRef="#br0">107 151 16496,'0'0'3619,"10"-4"-298,4-1-2657,-1 0 0,-1-1 0,1-1 0,15-10 0,-25 15-497,0 0-1,0 0 1,0 0 0,0-1-1,0 1 1,0-1 0,-1 0 0,0 0-1,1 0 1,-1 0 0,0 0 0,0 0-1,-1 0 1,1-1 0,-1 1-1,1-1 1,-1 1 0,0-1 0,0 1-1,-1-1 1,1 0 0,-1 1 0,0-1-1,0 0 1,-1-7 0,1 10-122,-1 0-1,0 0 1,0-1 0,0 1 0,0 0 0,0 0 0,0 0-1,0 0 1,0 0 0,0 0 0,0 0 0,0 1 0,-1-1-1,1 0 1,0 1 0,-1-1 0,1 0 0,0 1 0,-1 0-1,1-1 1,-1 1 0,1 0 0,-1 0 0,1 0 0,-1 0-1,1 0 1,-3 0 0,-2 0-14,1 1 0,-1-1 1,0 1-1,1 0 0,-1 0 0,-7 3 0,1 3-20,1-1 1,0 2-1,1-1 0,0 2 0,0-1 1,0 1-1,1 1 0,1 0 1,-1 0-1,2 1 0,-1 0 0,2 0 1,-1 0-1,1 1 0,1 0 0,0 0 1,-5 24-1,9-34-12,1 0 1,-1 0-1,1 0 1,0 0-1,0 0 1,0 0-1,0 0 1,0 0-1,0 1 1,1-1-1,-1 0 1,0 0-1,1 0 0,0-1 1,0 1-1,-1 0 1,1 0-1,0 0 1,0 0-1,0-1 1,1 1-1,-1 0 1,0-1-1,1 1 1,2 1-1,0-1-8,-1 0-1,1-1 1,0 1-1,-1-1 1,1 0 0,0 0-1,0-1 1,0 1-1,0-1 1,0 0 0,-1 0-1,8 0 1,4-2-141,0-1 0,0 0 0,-1-1 0,1 0 1,-1-1-1,19-10 0,52-42-8071,-44 25 715</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32.843"/>
    </inkml:context>
    <inkml:brush xml:id="br0">
      <inkml:brushProperty name="width" value="0.025" units="cm"/>
      <inkml:brushProperty name="height" value="0.025" units="cm"/>
    </inkml:brush>
  </inkml:definitions>
  <inkml:trace contextRef="#ctx0" brushRef="#br0">159 147 15150,'-11'5'2541,"3"-1"-2049,-11 6 1134,0 0 0,-32 25 0,47-32-1386,0 0 1,0 0-1,1 0 1,-1 1-1,1-1 1,0 1-1,0 0 1,0 0 0,0 0-1,1 0 1,-1 1-1,1-1 1,0 0-1,0 1 1,1 0-1,0 0 1,0-1-1,0 1 1,0 0-1,0 7 1,1-11-221,0 1 0,1-1 0,-1 0 0,0-1 0,1 1 0,-1 0 0,0 0 0,1 0 0,-1 0 0,1 0 0,0 0 0,-1 0 0,1-1 0,0 1 0,-1 0 0,1 0 0,0-1 0,0 1 0,0 0 0,-1-1 0,1 1 0,0-1 0,0 0 0,1 1 0,32 4 170,-22-6-139,0 0 1,0-1 0,18-5 0,-15 2 33,-1 0 1,0-2-1,-1 1 0,0-2 1,0 0-1,0 0 1,-1-2-1,0 1 1,-1-1-1,0-1 0,-1 0 1,0 0-1,0-1 1,-2-1-1,1 1 0,-2-2 1,1 1-1,-2-1 1,0 0-1,0 0 0,-2 0 1,0-1-1,0 0 1,-1 0-1,1-21 1,-4 36-82,0 0 0,0-1 1,0 1-1,0 0 1,0 0-1,0-1 1,0 1-1,0 0 1,0 0-1,0-1 1,0 1-1,0 0 1,0 0-1,0-1 1,0 1-1,0 0 0,0 0 1,0 0-1,0-1 1,0 1-1,-1 0 1,1 0-1,0 0 1,0-1-1,0 1 1,0 0-1,0 0 1,-1 0-1,1-1 0,0 1 1,0 0-1,0 0 1,-1 0-1,1 0 1,0 0-1,0 0 1,0 0-1,-1-1 1,1 1-1,0 0 1,0 0-1,-1 0 1,1 0-1,0 0 0,0 0 1,-1 0-1,1 0 1,0 0-1,0 0 1,-1 0-1,1 0 1,0 1-1,0-1 1,0 0-1,-1 0 1,1 0-1,0 0 0,0 0 1,0 0-1,-1 0 1,1 1-1,0-1 1,0 0-1,0 0 1,-1 0-1,1 0 1,0 1-1,0-1 1,0 0-1,-14 15 47,4-1-38,2 0-1,-1 0 1,2 1 0,0 0 0,1 0 0,0 1 0,1-1 0,1 2 0,0-1 0,2 0 0,-1 0 0,2 1 0,1 25 0,0-39-194,0 1 1,1-1-1,0 0 1,0 1-1,0-1 0,0 1 1,0-1-1,1 0 0,-1 0 1,1 0-1,0 0 1,0 0-1,4 5 0,-4-6-455,1 0-1,-1 0 1,1 0-1,0 0 1,-1-1-1,1 1 1,0-1-1,0 1 1,5 0-1,22 4-7221</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33.187"/>
    </inkml:context>
    <inkml:brush xml:id="br0">
      <inkml:brushProperty name="width" value="0.025" units="cm"/>
      <inkml:brushProperty name="height" value="0.025" units="cm"/>
    </inkml:brush>
  </inkml:definitions>
  <inkml:trace contextRef="#ctx0" brushRef="#br0">1 1 15663,'0'0'7815</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33.857"/>
    </inkml:context>
    <inkml:brush xml:id="br0">
      <inkml:brushProperty name="width" value="0.025" units="cm"/>
      <inkml:brushProperty name="height" value="0.025" units="cm"/>
    </inkml:brush>
  </inkml:definitions>
  <inkml:trace contextRef="#ctx0" brushRef="#br0">247 279 16047,'0'-10'3267,"0"6"-3019,0 1-1,1-1 0,-2 1 1,1-1-1,0 1 1,-1-1-1,1 1 0,-1 0 1,0-1-1,0 1 1,0 0-1,-1-1 0,1 1 1,-1 0-1,0 0 1,0 0-1,0 0 0,0 1 1,0-1-1,-1 0 1,1 1-1,-1 0 0,1-1 1,-1 1-1,0 0 0,0 0 1,0 1-1,0-1 1,0 1-1,-1-1 0,1 1 1,0 0-1,-1 0 1,1 1-1,-1-1 0,1 1 1,-7-1-1,3 1-188,0 1 1,0 0-1,0 0 0,0 0 0,0 0 1,0 1-1,0 0 0,1 1 0,-1 0 1,1 0-1,-1 0 0,1 1 0,0 0 1,0 0-1,1 0 0,0 1 0,-1 0 0,1 0 1,1 0-1,-1 0 0,1 1 0,0 0 1,0 0-1,1 0 0,-1 0 0,1 1 1,1-1-1,-1 1 0,1 0 0,-2 13 1,4-19-61,-1 1 1,1-1-1,0 0 0,0 0 1,0 0-1,0 0 1,0 0-1,0 0 1,0 0-1,0 0 1,0 0-1,1 0 1,-1 1-1,0-1 1,1 0-1,-1 0 1,1 0-1,-1-1 1,1 1-1,0 0 1,-1 0-1,1 0 1,0 0-1,-1 0 0,1-1 1,0 1-1,0 0 1,0-1-1,0 1 1,0 0-1,0-1 1,0 1-1,0-1 1,0 0-1,0 1 1,0-1-1,0 0 1,0 0-1,0 1 1,0-1-1,0 0 1,0 0-1,0 0 1,0 0-1,0 0 0,1-1 1,0 1-1,4-1 17,1 0 0,-1-1 0,0 0 0,1 0 0,-1 0-1,0-1 1,7-3 0,11-9 19,-1-1-1,0-1 1,-1-1 0,-1 0-1,-1-2 1,-1-1 0,0 0 0,-2-1-1,0-1 1,-2-1 0,19-37-1,-25 19 100,-9 42-133,0-1 0,0 1 0,1-1 0,-1 1 0,0 0 1,-1-1-1,1 1 0,0 0 0,0-1 0,0 1 0,0-1 0,0 1 1,0 0-1,0-1 0,-1 1 0,1 0 0,0-1 0,0 1 0,0 0 1,-1-1-1,1 1 0,0 0 0,0 0 0,-1-1 0,1 1 1,0 0-1,-1 0 0,1-1 0,0 1 0,-1 0 0,-18 11-122,12-1 96,-1 0-1,2-1 0,-1 2 0,1-1 0,1 1 0,0 0 0,1 0 0,0 1 0,-4 17 0,1 0 31,2 0-1,-3 53 1,8-75 0,-1 0-1,1 0 1,1 0 0,0 0 0,-1 1 0,2-1 0,-1-1-1,1 1 1,0 0 0,1 0 0,0-1 0,4 9-1,-5-12 22,1-1-1,-1 1 1,1-1 0,0 1-1,-1-1 1,1 0-1,0 0 1,0 0-1,1-1 1,-1 1 0,0-1-1,1 1 1,-1-1-1,0 0 1,1 0-1,-1-1 1,1 1 0,0-1-1,-1 0 1,1 0-1,-1 0 1,1 0-1,-1 0 1,1-1-1,-1 0 1,5-1 0,4-1 30,1-1 0,-1-1 0,0 0 1,0-1-1,0 0 0,-1 0 1,0-1-1,0-1 0,-1 0 0,0-1 1,15-15-1,-17 15-20,0 1 0,0-2 0,-1 1 0,0-1 0,-1 0-1,0 0 1,-1-1 0,0 0 0,0 0 0,-1 0 0,-1-1 0,5-22 0,-8 32-36,0 0 0,0 0 0,1 0 0,-2 0 0,1 0 0,0 0 0,0 0 0,-1 0 0,1 0 0,-1 0 0,1 0 0,-3-4 0,3 6 0,0-1 0,-1 1 0,1-1 0,-1 1 0,1-1 0,-1 1 0,1 0 0,0-1 0,-1 1 0,1 0 0,-1 0 0,0-1 0,1 1 0,-1 0 0,1 0 0,-1 0 0,1 0 0,-1-1 0,1 1 0,-1 0 0,0 0 0,1 0 0,-1 0 0,1 0 0,-1 0 0,0 1 0,1-1 0,-2 0 0,0 1 0,-1 1 0,0-1 0,1 1 0,-1 0 0,1 0 0,0-1 0,0 1 0,-1 1 0,1-1 0,0 0 0,1 0 0,-1 1 0,0-1 0,1 1 0,-2 4 0,-3 6 0,1 1 0,1 0 0,0 0 0,1 1 0,1-1 0,0 1 0,1-1 0,0 1 0,3 22 0,-2-34 0,1-1 0,-1 1 0,0-1 0,1 1 0,0-1 0,0 1 0,0-1 0,0 0 0,0 1 0,0-1 0,0 0 0,1 0 0,-1 0 0,1 0 0,0 0 0,0 0 0,-1 0 0,1 0 0,0-1 0,1 1 0,3 2 0,-2-2 0,1-1 0,0 1 0,-1-1 0,1 0 0,0-1 0,0 1 0,-1-1 0,1 1 0,0-2 0,0 1 0,5-1 0,6-2 0,0-1 0,0 0 0,0-1 0,-1-1 0,28-13 0,-19 5 0,0-1 0,43-35 0,-61 46 0,-1-1 0,1 0 0,-1-1 0,0 1 0,0-1 0,-1 0 0,1 0 0,-1 0 0,-1-1 0,1 1 0,-1-1 0,-1 0 0,1 0 0,-1 0 0,0 0 0,1-10 0,-3 17 0,0-1 0,0 0 0,0 0 0,1 1 0,-2-1 0,1 0 0,0 0 0,0 1 0,0-1 0,0 0 0,0 1 0,-1-1 0,1 0 0,0 0 0,0 1 0,-1-1 0,1 0 0,-1 1 0,1-1 0,0 1 0,-1-1 0,0 0 0,1 1 0,-1-1 0,1 1 0,-1-1 0,1 1 0,-1 0 0,0-1 0,1 1 0,-1 0 0,-1-1 0,0 1 0,0 0 0,0 0 0,0 0 0,0 0 0,0 0 0,0 0 0,0 1 0,0-1 0,0 1 0,0 0 0,-4 1 0,0 1 0,-1 0 0,1 1 0,0-1 0,0 1 0,0 1 0,-7 6 0,7-4 0,0 0 0,1 1 0,0 0 0,0 0 0,0 0 0,1 1 0,1-1 0,-1 1 0,1 0 0,1 0 0,0 0 0,0 1 0,0-1 0,2 0 0,-1 15 0,2-23 0,-1 0 0,1 1 0,0-1 0,-1 0 0,1 0 0,0 0 0,0 1 0,0-1 0,0 0 0,0 0 0,0 0 0,0-1 0,1 1 0,-1 0 0,0 0 0,0-1 0,1 1 0,-1 0 0,0-1 0,1 1 0,-1-1 0,1 0 0,-1 0 0,0 1 0,1-1 0,-1 0 0,1 0 0,-1 0 0,3-1 0,45-4 0,-42 3-362,-1 0 0,1-1 0,-1 0 0,0 0 0,1 0 0,6-6 0,-7 4-694,0 1 0,0-2 0,-1 1 0,1 0 0,-1-1-1,-1 0 1,1 0 0,-1-1 0,6-11 0,4-20-12114</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34.202"/>
    </inkml:context>
    <inkml:brush xml:id="br0">
      <inkml:brushProperty name="width" value="0.025" units="cm"/>
      <inkml:brushProperty name="height" value="0.025" units="cm"/>
    </inkml:brush>
  </inkml:definitions>
  <inkml:trace contextRef="#ctx0" brushRef="#br0">1 1 21717,'0'0'8584</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34.576"/>
    </inkml:context>
    <inkml:brush xml:id="br0">
      <inkml:brushProperty name="width" value="0.025" units="cm"/>
      <inkml:brushProperty name="height" value="0.025" units="cm"/>
    </inkml:brush>
  </inkml:definitions>
  <inkml:trace contextRef="#ctx0" brushRef="#br0">36 135 9577,'0'0'3486,"-5"-10"-2141,2 5-1062,-18-37 1194,14 5 2684,7 37-4091,1 0 0,-1 0 0,0 1 1,0-1-1,0 0 0,0 0 1,0 0-1,0 0 0,0 1 1,0-1-1,1 0 0,-1 0 1,0 0-1,0 0 0,0 0 0,0 0 1,1 0-1,-1 1 0,0-1 1,0 0-1,0 0 0,0 0 1,1 0-1,-1 0 0,0 0 1,0 0-1,0 0 0,1 0 0,-1 0 1,0 0-1,0 0 0,0 0 1,1 0-1,-1 0 0,0 0 1,0 0-1,0 0 0,0 0 1,1 0-1,-1-1 0,0 1 0,0 0 1,0 0-1,0 0 0,1 0 1,-1 0-1,0 0 0,0-1 1,0 1-1,0 0 0,0 0 1,0 0-1,1 0 0,-1 0 0,0-1 1,0 1-1,0 0 0,0 0 1,0 0-1,0-1 0,0 1 1,0 0-1,0 0 0,0 0 0,0-1 1,0 1-1,0 0 0,0 0 1,11 16 1035,-4 14-507,-2 1 0,-1 0 0,-1 0 0,-2 0 0,-3 48 0,0-12-397,1-11-124,-1-34-54,1-1 1,1 1-1,2 0 0,0 0 1,6 28-1,-8-49-4,0 1 0,1-1 0,-1 0 0,0 1 0,1-1-1,-1 1 1,1-1 0,-1 0 0,1 1 0,0-1 0,-1 0 0,1 1 0,0-1 0,0 0 0,0 0 0,0 0-1,0 0 1,0 0 0,0 0 0,0 0 0,1 0 0,-1-1 0,0 1 0,1 0 0,-1-1 0,0 1 0,1-1-1,-1 1 1,1-1 0,-1 0 0,0 1 0,1-1 0,-1 0 0,1 0 0,-1 0 0,1 0 0,-1 0-1,1 0 1,-1-1 0,1 1 0,-1 0 0,0-1 0,1 1 0,-1-1 0,0 0 0,1 1 0,-1-1 0,0 0-1,0 0 1,1 0 0,-1 0 0,1-2 0,9-5 223,-1-1 0,-1-1-1,0 0 1,12-16 0,15-24-216,-3-2 1,-2-1-1,-2-2 1,-3 0-1,-2-2 1,17-65-1,-37 109-34,-1 0 1,0 0-1,1-23 0,-4 36-40,0-1 0,0 1 0,0 0 0,0 0 0,0 0-1,1 0 1,-1-1 0,0 1 0,0 0 0,0 0 0,0 0 0,0-1-1,0 1 1,0 0 0,0 0 0,0 0 0,0 0 0,0-1 0,0 1 0,0 0-1,-1 0 1,1 0 0,0-1 0,0 1 0,0 0 0,0 0 0,0 0-1,0 0 1,0 0 0,0-1 0,-1 1 0,1 0 0,0 0 0,0 0-1,0 0 1,0 0 0,0 0 0,-1-1 0,1 1 0,0 0 0,0 0-1,0 0 1,0 0 0,-1 0 0,1 0 0,0 0 0,0 0 0,0 0-1,-1 0 1,1 0 0,0 0 0,0 0 0,0 0 0,-1 0 0,-10 11-2813,-10 17-3080,2 1-1122</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34.919"/>
    </inkml:context>
    <inkml:brush xml:id="br0">
      <inkml:brushProperty name="width" value="0.025" units="cm"/>
      <inkml:brushProperty name="height" value="0.025" units="cm"/>
    </inkml:brush>
  </inkml:definitions>
  <inkml:trace contextRef="#ctx0" brushRef="#br0">0 0 15407,'0'0'4260,"53"61"-2947,-31-45-1153,7-2-96,2-3-897,2-9-1569,-1-2-1826,1-6-3940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25.736"/>
    </inkml:context>
    <inkml:brush xml:id="br0">
      <inkml:brushProperty name="width" value="0.025" units="cm"/>
      <inkml:brushProperty name="height" value="0.025" units="cm"/>
    </inkml:brush>
  </inkml:definitions>
  <inkml:trace contextRef="#ctx0" brushRef="#br0">1717 8 11082,'-54'-5'368,"0"3"-1,0 1 0,-80 11 0,-158 44 2462,227-37-2714,1 3-1,0 2 1,2 4-1,0 2 1,2 3 0,2 2-1,0 3 1,3 3 0,1 1-1,-61 62 1,73-61-51,3 2 0,2 2 0,1 1 0,3 2 0,2 2 0,2 0 0,2 2 0,3 1 0,2 1 0,2 1 0,2 0 0,-11 68 0,19-65 28,3 1 0,2-1 1,3 1-1,2 0 0,3-1 1,2 1-1,3-1 1,3 0-1,19 62 0,-20-89-115,1 0-1,1-1 0,2 0 0,1-1 1,1-1-1,2 0 0,1-1 0,0-1 1,2-1-1,1-1 0,2-1 0,0-1 1,1-1-1,1-1 0,0-1 1,2-1-1,52 24 0,-27-21-194,1-3-1,2-2 1,-1-3-1,2-2 1,-1-2 0,1-3-1,1-2 1,-1-3 0,0-3-1,81-12 1,-94 6 266,1-3 1,-1-2 0,-1-2 0,-1-1-1,0-3 1,-1-1 0,-1-2 0,-1-2-1,69-54 1,-54 32 272,-3-1 0,-1-3 0,-3-3 0,-2-1 0,66-104 0,-80 104-301,-2-2 1,-3 0-1,-2-2 1,-3-1-1,-2 0 0,17-101 1,-22 64-58,-4 0 0,-4 0 0,-10-151-1,-2 178 97,-26-125-1,23 158 20,-1 1-1,-2 0 1,-2 0-1,0 1 1,-23-35-1,31 59-67,0 0 1,-1 1-1,0 0 0,-1 0 0,0 1 0,0-1 0,-1 2 1,0-1-1,0 2 0,-1-1 0,0 1 0,0 0 1,0 1-1,-1 0 0,0 1 0,-14-4 0,11 5-141,-1 1-1,-1 0 1,1 2 0,0-1-1,0 2 1,0 0-1,0 1 1,0 0-1,0 1 1,0 1 0,-28 11-1,-26 16-2434,0 3 0,-112 75 0,78-40-3621</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35.649"/>
    </inkml:context>
    <inkml:brush xml:id="br0">
      <inkml:brushProperty name="width" value="0.025" units="cm"/>
      <inkml:brushProperty name="height" value="0.025" units="cm"/>
    </inkml:brush>
  </inkml:definitions>
  <inkml:trace contextRef="#ctx0" brushRef="#br0">151 36 12812,'0'0'3379,"-11"-2"-822,4 0-2093,4 1-362,0 0-1,0 0 1,0 1 0,0-1-1,0 1 1,0 0 0,0-1-1,0 1 1,0 0 0,0 1-1,0-1 1,1 1 0,-1-1-1,0 1 1,0 0 0,0 0-1,0 0 1,1 0 0,-1 0-1,0 1 1,1-1 0,-1 1 0,1 0-1,-3 2 1,-3 9 46,0 0 0,1 1 0,1-1 0,0 1 0,1 1 0,0-1 0,1 1 0,1 0 0,0 0 0,1 0 0,1 0 1,0 0-1,1 1 0,3 24 0,-3-38-127,1 0 1,0 0-1,-1 0 1,1 1 0,0-1-1,1 0 1,-1 0-1,0 0 1,0 0-1,1-1 1,-1 1 0,1 0-1,0-1 1,-1 1-1,1-1 1,0 1-1,0-1 1,0 0 0,0 0-1,0 1 1,0-2-1,0 1 1,1 0-1,-1 0 1,0-1 0,0 1-1,1-1 1,-1 0-1,0 1 1,1-1 0,-1 0-1,0-1 1,1 1-1,-1 0 1,2-1-1,5 0 80,-1 0-1,1-1 1,-1 0 0,0-1-1,0 1 1,0-1-1,0-1 1,11-6-1,-7 1 9,0-1 0,0 0 0,-1 0 0,-1-2 0,1 1 0,-2-1 0,16-26 0,-20 32-76,-1-1-1,-1 0 1,1 0-1,-1-1 1,-1 1-1,1 0 1,-1-1-1,-1 0 1,1 0-1,-1 1 1,0-1-1,-1 0 1,0 0 0,0 0-1,-1 0 1,0 0-1,-3-10 1,4 17-32,0 0 1,-1 0 0,1 0 0,-1 0 0,1 0-1,-1 0 1,0 0 0,1-1 0,-1 2 0,0-1-1,0 0 1,1 0 0,-1 0 0,0 0 0,0 0-1,0 1 1,0-1 0,0 0 0,0 1 0,0-1-1,-1 1 1,1-1 0,0 1 0,0 0 0,0-1-1,0 1 1,-1 0 0,1 0 0,0 0 0,0 0-1,-1 0 1,1 0 0,0 0 0,0 0 0,0 0-1,-2 1 1,0 0 4,0 0-1,1 0 1,-1 0-1,0 1 1,0-1 0,1 1-1,-1-1 1,1 1-1,0 0 1,-1 0-1,1 0 1,0 0-1,-3 4 1,-5 10 194,1 0 0,0 1 0,1 0 0,-7 22 0,12-30-22,0 0 0,1 0 0,0 0 0,0 1 0,1-1 0,0 1 0,1-1 0,0 1-1,1 0 1,1 10 0,-1-18-167,-1-1 0,1 0 0,-1 0 0,1 1 0,0-1 0,0 0 0,0 0 0,0 0 0,0 1 0,0-1 0,0 0 0,0-1 1,0 1-1,0 0 0,1 0 0,-1 0 0,0-1 0,1 1 0,-1 0 0,0-1 0,1 0 0,-1 1 0,1-1 0,-1 0 0,0 1 0,1-1 0,-1 0 0,1 0 0,-1 0 0,1-1 0,-1 1 0,3-1 0,2 1 29,0-2 0,0 1 0,0 0 0,-1-1 0,1 0 0,-1-1 0,8-3 0,1-3 16,-1-1 0,-1-1 1,0 0-1,0 0 0,-1-1 1,0-1-1,17-27 1,-21 29-27,0 0 1,-1-1 0,0 0 0,-1 0 0,0 0 0,-1-1-1,-1 1 1,0-1 0,0 0 0,0-20 0,-10 42-277,-1 15 283,1-1 1,1 1-1,2 1 1,0-1-1,2 1 0,0 33 1,2-57-31,-1-1 1,1 1-1,0 0 1,0 0-1,0 0 1,0-1-1,0 1 1,0 0-1,0 0 1,0-1-1,0 1 1,1 0-1,-1 0 1,0 0-1,0-1 1,1 1-1,-1 0 0,0-1 1,1 1-1,-1 0 1,1-1-1,-1 1 1,1 0-1,-1-1 1,1 1-1,-1-1 1,1 1-1,0-1 1,-1 1-1,1-1 1,0 0-1,-1 1 1,1-1-1,0 0 1,0 1-1,-1-1 1,1 0-1,0 0 1,0 0-1,-1 0 1,1 0-1,0 0 1,0 0-1,0 0 1,-1 0-1,1 0 1,0 0-1,0 0 1,-1 0-1,1-1 1,0 1-1,0 0 1,-1-1-1,1 1 1,0 0-1,-1-1 1,1 1-1,0-1 1,-1 1-1,1-1 1,0 0-1,42-35 409,-28 19-393,0-1 0,-1-1 0,-1 0-1,0-1 1,-2 0 0,0-1-1,9-28 1,-26 80-135,1 0 0,2 0 0,0 41 0,2-70 117,1 0 0,0-1 0,-1 1 0,1 0 1,0 0-1,1-1 0,-1 1 0,0 0 1,0 0-1,1-1 0,-1 1 0,1 0 0,-1-1 1,1 1-1,0 0 0,-1-1 0,1 1 1,0-1-1,0 0 0,0 1 0,1-1 0,-1 1 1,0-1-1,0 0 0,1 0 0,-1 0 1,0 0-1,1 0 0,-1 0 0,1 0 0,0-1 1,-1 1-1,1 0 0,0-1 0,-1 1 1,1-1-1,0 0 0,-1 1 0,1-1 0,0 0 1,0 0-1,-1 0 0,1-1 0,0 1 1,2-1-1,5-1 21,-1 0 0,1-1 0,-1 0 0,0-1 0,0 1 0,-1-2 0,15-8 0,0-6-26,34-33 0,-2 0 0,-53 52 0,-1 0 0,1 0 0,-1 0 0,0 0 0,1 0 0,-1 0 0,0 1 0,1-1 0,-1 0 0,0 0 0,1 0 0,-1 1 0,0-1 0,1 0 0,-1 0 0,0 1 0,0-1 0,1 0 0,-1 0 0,0 1 0,0-1 0,0 0 0,1 1 0,-1-1 0,0 0 0,0 1 0,0-1 0,0 0 0,0 1 0,0-1 0,0 1 0,0-1 0,0 0 0,0 1 0,0-1 0,0 0 0,0 1 0,0-1 0,0 1 0,0-1 0,0 0 0,0 1 0,0-1 0,0 0 0,-1 1 0,1 19 0,-11 70 0,11-89 0,0-1 0,0 0 0,0 1 0,0-1 0,0 0 0,1 1 0,-1-1 0,0 0 0,0 1 0,0-1 0,1 0 0,-1 1 0,0-1 0,0 0 0,1 0 0,-1 1 0,0-1 0,1 0 0,-1 0 0,0 0 0,1 1 0,-1-1 0,0 0 0,1 0 0,-1 0 0,0 0 0,1 0 0,-1 0 0,0 0 0,1 0 0,-1 0 0,1 0 0,-1 0 0,0 0 0,1 0 0,-1 0 0,0 0 0,1 0 0,-1 0 0,0 0 0,1 0 0,-1-1 0,0 1 0,1 0 0,-1 0 0,0 0 0,1-1 0,-1 1 0,0 0 0,1-1 0,19-11 0,43-49 0,-53 50 0,-1 0 0,2 0 0,-1 1 0,2 1 0,-1 0 0,1 0 0,0 1 0,1 1 0,14-7 0,-26 14 0,0 0 0,0-1 0,0 1 0,0 0 0,0 0 0,0-1 0,0 1 0,0 0 0,0 0 0,0 0 0,0 0 0,0 1 0,0-1 0,0 0 0,0 0 0,0 1 0,0-1 0,0 0 0,0 1 0,0-1 0,0 1 0,0-1 0,0 1 0,0 0 0,-1-1 0,2 2 0,0 0 0,-1 0 0,0 0 0,0 1 0,1-1 0,-1 0 0,-1 1 0,1-1 0,0 1 0,-1-1 0,2 6 0,-1 7 0,-1 1 0,-3 31 0,2-36 0,0 0 0,0-7 0,1-1 0,0 1 0,-1 0 0,1-1 0,1 1 0,-1 0 0,0-1 0,2 5 0,8-1 0,13-16 0,-10 0 0,0-1 0,-1 0 0,22-23 0,-26 23 0,0 1 0,1 1 0,1 0 0,-1 0 0,1 0 0,1 2 0,-1-1 0,17-7 0,-26 14-21,0 0 0,0-1 1,-1 1-1,1 0 0,0 0 0,-1-1 1,1 1-1,0 0 0,0 0 0,-1 0 1,1 0-1,0 0 0,0 0 0,-1 1 1,1-1-1,0 0 0,0 0 0,-1 0 0,1 1 1,0-1-1,-1 0 0,1 1 0,0-1 1,-1 0-1,1 1 0,-1-1 0,1 1 1,0-1-1,-1 1 0,1-1 0,-1 1 1,1 0-1,-1-1 0,0 1 0,1 0 0,-1-1 1,1 2-1,0 2-204,0-1 1,0 1-1,-1 0 1,1-1 0,-1 1-1,0 0 1,0 0-1,-1 6 1,1-2-404,-1-1 0,-1 1 0,1 0 0,-1-1 0,0 1 0,-1-1 0,0 0 0,-6 12 0,4-16-5901</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36.024"/>
    </inkml:context>
    <inkml:brush xml:id="br0">
      <inkml:brushProperty name="width" value="0.025" units="cm"/>
      <inkml:brushProperty name="height" value="0.025" units="cm"/>
    </inkml:brush>
  </inkml:definitions>
  <inkml:trace contextRef="#ctx0" brushRef="#br0">53 143 20371,'-6'3'676,"-1"0"0,0 1 0,1 0 0,0 0 0,-7 6-1,13-9-595,-1-1 0,0 1 0,1 0-1,-1 0 1,0-1 0,1 1 0,-1 0 0,1 0-1,-1 0 1,1 0 0,0-1 0,-1 1-1,1 0 1,0 0 0,0 0 0,-1 0-1,1 0 1,0 0 0,0 0 0,0 2 0,1-2-60,-1 0 1,1 1 0,0-1-1,0 0 1,-1 0 0,1 0-1,0 0 1,0 0 0,0 0-1,0 0 1,0 0 0,1 0-1,-1 0 1,0 0 0,0 0-1,1-1 1,-1 1 0,3 0-1,11 5 234,0-1 0,1 0 0,0-1 0,-1-1 0,25 2-1,88 0 649,-101-5-727,68-3 322,181-26 0,90-45-124,-176 33-202,67-5-1465,-89 20-3310,-128 20 2804,10-3-2028,-16 1-1921</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36.993"/>
    </inkml:context>
    <inkml:brush xml:id="br0">
      <inkml:brushProperty name="width" value="0.025" units="cm"/>
      <inkml:brushProperty name="height" value="0.025" units="cm"/>
    </inkml:brush>
  </inkml:definitions>
  <inkml:trace contextRef="#ctx0" brushRef="#br0">246 228 20692,'-3'-8'2114,"2"4"-1937,0-1 1,-1 1-1,0 0 1,0 0-1,0 0 1,0 0-1,-1 0 1,1 0-1,-1 1 1,0-1-1,0 1 1,0 0-1,-1 0 1,1 0-1,-1 1 1,0-1-1,0 1 1,0-1-1,0 1 1,0 1-1,0-1 1,0 0-1,-1 1 1,1 0-1,0 0 1,-1 0-1,1 1 1,-1 0-1,1-1 1,-1 2-1,-5-1 1,4 2-187,0 0 0,0 1 1,0 0-1,0-1 0,1 2 1,0-1-1,0 1 1,0-1-1,0 1 0,0 1 1,1-1-1,-1 1 0,1 0 1,0 0-1,-4 8 0,1-4 0,2 0 1,-1 1-1,1-1 0,1 1 0,0 0 0,0 0 0,1 1 0,-2 13 0,4-24 0,1 0-1,0 1 1,0-1 0,0 1 0,1-1-1,-1 0 1,0 1 0,0-1 0,0 0 0,0 1-1,0-1 1,0 0 0,0 1 0,1-1-1,-1 0 1,0 1 0,0-1 0,0 0 0,1 1-1,-1-1 1,0 0 0,0 0 0,1 1-1,-1-1 1,0 0 0,1 0 0,-1 0 0,0 1-1,1-1 1,-1 0 0,0 0 0,1 0-1,-1 0 1,1 0 0,-1 0 0,0 0 0,1 0-1,-1 0 1,0 0 0,1 0 0,-1 0-1,1 0 1,-1 0 0,0 0 0,1 0 0,-1 0-1,0 0 1,1 0 0,-1-1 0,0 1-1,1 0 1,21-9-152,21-20 193,-26 17-10,-1 0 0,2 2 0,36-17 0,-51 25-70,0 1 0,0 0 0,1-1 0,-1 2 0,1-1 1,-1 0-1,1 1 0,-1-1 0,0 1 0,1 0 0,-1 0 0,1 1 0,-1-1 0,1 1 0,-1 0 0,1-1 0,-1 1 0,0 1 0,1-1 0,-1 0 0,0 1 0,0 0 0,0 0 0,0 0 0,0 0 0,-1 0 0,1 0 1,3 5-1,0 2 12,0 1 1,0-1 0,-1 1 0,-1 0 0,1 0 0,-2 0-1,1 1 1,-2-1 0,1 1 0,0 14 0,0-3 130,-2 1 0,-1 0 1,-4 44-1,1-54 169,0 0-1,-1 0 1,-1 0 0,0-1-1,-1 0 1,0 0-1,0 0 1,-2-1 0,1 1-1,-1-2 1,-1 1-1,0-1 1,0-1-1,-1 0 1,-20 14 0,29-22-257,0 1 0,-1-1 0,1 0 0,-1 0 1,1 0-1,-1-1 0,0 1 0,1 0 0,-1-1 0,0 1 1,0 0-1,1-1 0,-1 0 0,0 0 0,0 1 1,0-1-1,1 0 0,-1 0 0,0 0 0,0-1 1,-2 0-1,3 1-20,0-1 0,-1 0 0,1 0 0,0 0 0,0 0 0,0 0 0,0-1 0,0 1 0,0 0 0,0 0 0,0-1 1,0 1-1,1-1 0,-1 1 0,0 0 0,1-1 0,-1 1 0,1-1 0,-1-2 0,0-3-38,0-1 0,1 0 1,0 1-1,0-1 0,1 0 0,-1 0 0,2 1 1,-1-1-1,3-8 0,2 2 29,1-1 0,0 1 1,1 1-1,1 0 0,0 0 0,14-15 0,74-72 24,-49 52 0,8-7-9,45-48 43,-89 88 0,0 1 0,-1-1 0,-1-1 0,0 0 0,10-24 0,-19 38-9,0 0-1,0 0 0,0 0 1,-1 0-1,1 0 0,0 0 1,-1 0-1,1 0 1,-1 0-1,0-1 0,0 1 1,0 0-1,0 0 1,0 0-1,-1-1 0,1 1 1,0 0-1,-1 0 1,0 0-1,1 0 0,-2-2 1,0 2-7,1 1 1,0 0 0,-1 0-1,1-1 1,-1 1-1,1 1 1,-1-1-1,0 0 1,1 0 0,-1 0-1,0 1 1,0-1-1,1 1 1,-1 0 0,0-1-1,0 1 1,0 0-1,1 0 1,-4 0 0,-3 1-9,0 0 1,0 0 0,0 1-1,0 0 1,0 0 0,1 1-1,-1 0 1,1 0 0,0 1-1,-7 4 1,3 1-11,0 0 0,1 0 1,0 1-1,1 0 0,0 1 0,0 0 1,2 1-1,-1-1 0,1 1 0,1 1 1,0 0-1,1-1 0,0 2 0,1-1 1,1 0-1,0 1 0,0 0 0,0 15 1,3-27-1,1 1 1,-1-1 0,0 0-1,1 0 1,-1 0 0,1 0-1,-1 0 1,1 0 0,0 0-1,0 0 1,0 0 0,0-1-1,0 1 1,0 0 0,1 0-1,-1-1 1,1 1 0,-1-1-1,1 1 1,-1-1 0,1 0-1,0 0 1,0 0 0,0 0-1,0 0 1,0 0 0,-1 0-1,2 0 1,-1-1 0,0 1-1,0-1 1,0 0 0,0 1-1,0-1 1,0 0 0,0 0-1,5-1 1,3 1-210,1-1 1,0 0-1,0-1 0,-1 0 1,1 0-1,13-6 0,57-32-7950,-42 16 43</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37.542"/>
    </inkml:context>
    <inkml:brush xml:id="br0">
      <inkml:brushProperty name="width" value="0.025" units="cm"/>
      <inkml:brushProperty name="height" value="0.025" units="cm"/>
    </inkml:brush>
  </inkml:definitions>
  <inkml:trace contextRef="#ctx0" brushRef="#br0">170 8 13196,'0'0'9199,"-11"-3"-7246,8 2-1910,0 0-1,-1 1 0,1-1 1,0 0-1,0 1 1,-1 0-1,1 0 0,0 0 1,-1 0-1,1 0 0,0 1 1,0-1-1,-1 1 1,1 0-1,0 0 0,0 0 1,0 1-1,0-1 0,0 1 1,0-1-1,0 1 1,1 0-1,-1 0 0,1 0 1,-1 1-1,1-1 0,0 0 1,0 1-1,0 0 1,0-1-1,-2 5 0,-9 15 351,-20 44 0,30-57-220,-1-1 0,2 1 0,-1 0 0,1 0 0,0 0 1,1 0-1,0 0 0,1 16 0,0-24-155,0-1 0,1 1 0,-1 0 0,1-1 0,-1 1 0,0-1 0,1 1 0,-1 0 0,1-1 0,-1 1 0,1-1 0,0 1 0,-1-1 0,1 1 0,-1-1 0,1 0 0,0 1 0,-1-1 0,1 0 0,0 1 0,0-1 0,-1 0 0,1 0 0,0 0 0,0 0 0,-1 0 0,1 0 1,0 0-1,0 0 0,-1 0 0,1 0 0,0 0 0,0 0 0,-1 0 0,2-1 0,29-8 390,-16 1-491,-1-2-1,1 0 1,-1 0-1,-1-1 1,0-1 0,-1 0-1,0-1 1,-1 0 0,0-1-1,-1 0 1,-1-1 0,14-29-1,-16 16-348,-7 28 426,0 0 1,0-1 0,0 1-1,0 0 1,0 0-1,-1 0 1,1-1-1,0 1 1,0 0-1,0 0 1,0 0-1,0-1 1,-1 1-1,1 0 1,0 0 0,0 0-1,0 0 1,0-1-1,-1 1 1,1 0-1,0 0 1,0 0-1,-1 0 1,1 0-1,0 0 1,0 0-1,0 0 1,-1-1 0,1 1-1,0 0 1,0 0-1,-1 0 1,1 0-1,0 0 1,0 0-1,-1 0 1,1 1-1,0-1 1,0 0 0,-1 0-1,1 0 1,0 0-1,0 0 1,0 0-1,-1 0 1,1 0-1,0 1 1,-4 1-3,1 0 0,0 1 1,0-1-1,0 1 0,1-1 0,-1 1 1,1 0-1,-1 0 0,1 1 1,-3 4-1,0 1 41,1-1 1,0 1 0,0 0-1,1 1 1,0-1 0,1 1-1,0-1 1,1 1-1,-1 12 1,2-21-27,-1 0 0,1-1 0,0 1 0,1 0 0,-1 0 0,0 0 0,0-1 0,0 1 0,0 0 0,1 0 0,-1-1-1,0 1 1,0 0 0,1-1 0,-1 1 0,1 0 0,-1-1 0,1 1 0,-1 0 0,1-1 0,-1 1 0,1-1 0,-1 1 0,1-1 0,0 1 0,-1-1 0,1 0 0,1 1 0,25-2 167,24-21 27,-31 10-122,57-34-1242,-69 43 654,0-1-1,0 1 1,0 0-1,0 1 0,1 0 1,-1 0-1,1 1 1,9 0-1,-16 1 489,-1 0 1,1 1-1,-1-1 0,0 1 0,1-1 0,-1 1 0,0 0 0,0-1 0,0 1 1,1 0-1,-1 0 0,0 0 0,0 0 0,0 0 0,0 0 0,0 0 1,-1 1-1,1-1 0,0 0 0,0 0 0,-1 1 0,1-1 0,-1 0 0,1 1 1,-1-1-1,0 1 0,1-1 0,-1 0 0,0 1 0,0-1 0,0 1 0,0 1 1,0 61 1779,-1-46-566,1-18-1134,1 1 0,-1-1 0,0 1 1,0-1-1,0 0 0,0 1 0,0-1 1,1 1-1,-1-1 0,0 0 0,0 1 1,1-1-1,-1 0 0,0 1 0,1-1 1,-1 0-1,0 0 0,1 1 0,-1-1 1,0 0-1,1 0 0,-1 1 0,0-1 1,1 0-1,-1 0 0,1 0 0,-1 0 0,1 0 1,-1 0-1,0 0 0,1 0 0,-1 0 1,1 0-1,-1 0 0,0 0 0,1 0 1,-1 0-1,1 0 0,-1 0 0,1 0 1,-1 0-1,0 0 0,1-1 0,-1 1 1,1 0-1,-1 0 0,0-1 0,1 1 1,-1 0-1,0 0 0,0-1 0,1 1 0,-1 0 1,1-1-1,21-15 590,16-20-393,24-21-559,-56 52-296,0 1 0,0 1 0,0-1 0,0 1 0,10-3 1,-16 6 515,0 0 1,0-1 0,1 1-1,-1 0 1,0 0 0,1 0-1,-1 0 1,0 0 0,0 0 0,1 1-1,-1-1 1,0 0 0,0 0-1,1 0 1,-1 0 0,0 0-1,0 0 1,1 0 0,-1 0-1,0 1 1,0-1 0,0 0-1,1 0 1,-1 0 0,0 1 0,0-1-1,0 0 1,0 0 0,1 0-1,-1 1 1,0-1 0,0 0-1,0 0 1,0 1 0,0-1-1,0 0 1,0 0 0,0 1-1,0-1 1,1 0 0,-1 1 0,0 19-1317,-6 17-4134,2-19-2143</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38.474"/>
    </inkml:context>
    <inkml:brush xml:id="br0">
      <inkml:brushProperty name="width" value="0.025" units="cm"/>
      <inkml:brushProperty name="height" value="0.025" units="cm"/>
    </inkml:brush>
  </inkml:definitions>
  <inkml:trace contextRef="#ctx0" brushRef="#br0">81 336 16271,'0'0'3470,"-10"8"-2498,4-2-776,0-1 0,0 1 1,1 0-1,-1 0 0,2 0 1,-1 1-1,0 0 0,1 0 0,1 0 1,-1 0-1,1 1 0,0-1 0,1 1 1,0 0-1,0 0 0,-1 10 0,3-17-163,-1 1 0,1-1 0,0 0 0,0 1 0,0-1 0,-1 1 0,2-1 0,-1 0 0,0 1 0,0-1 0,0 0 0,1 1 0,-1-1 0,0 0 0,1 1-1,-1-1 1,1 0 0,0 0 0,-1 1 0,1-1 0,0 0 0,0 0 0,0 0 0,0 0 0,0 0 0,0 0 0,0 0 0,0-1 0,0 1 0,0 0 0,1 0 0,1 0-1,0-1 16,0 0-1,0 0 0,0 0 0,0-1 0,0 1 0,0-1 0,0 0 0,0 1 0,0-2 1,0 1-1,0 0 0,-1 0 0,1-1 0,4-3 0,13-9 18,-1 0 0,0-1 1,-2-2-1,1 1 0,27-38 0,-35 42-47,-1-1-1,-1 0 0,0 0 1,-1-1-1,0 0 0,-1-1 1,-1 1-1,0-1 0,-1 0 1,2-17-1,-5 32-18,-1-1 1,0 0-1,0 1 0,0-1 1,0 1-1,1-1 1,-1 0-1,0 1 0,0-1 1,0 0-1,-1 1 0,1-1 1,0 0-1,0 1 0,0-1 1,0 0-1,-1 1 0,1-1 1,0 0-1,-1 1 1,1-1-1,0 1 0,-1-1 1,0 0-1,-10 7-27,-10 24 56,4 2 42,-16 47-1,29-68-44,0 1 0,1-1 0,0 1 0,1 0 0,1 0-1,0 0 1,0 0 0,2 14 0,-1-25-20,0 1-1,1-1 1,-1 1-1,1-1 1,0 1-1,-1-1 1,1 0 0,0 1-1,0-1 1,0 0-1,0 0 1,0 1-1,0-1 1,0 0 0,0 0-1,0 0 1,1 0-1,-1 0 1,0-1-1,1 1 1,-1 0 0,1-1-1,-1 1 1,1-1-1,-1 1 1,1-1-1,-1 0 1,1 1 0,-1-1-1,1 0 1,-1 0-1,1 0 1,-1 0-1,1 0 1,0-1 0,-1 1-1,1 0 1,-1-1-1,2 0 1,5-1 3,-1 1 0,0-1 0,0-1 1,0 0-1,0 0 0,13-7 0,33-38-767,-50 45 672,0-1 0,0 1-1,0-1 1,0 0 0,-1 0 0,1 0-1,-1 0 1,0 0 0,-1 0 0,1 0-1,-1-1 1,0 1 0,2-8 0,-17 33-420,12-15 526,0 0 0,0 0 1,1 1-1,0-1 0,0 0 1,0 0-1,1 10 0,0-14-8,0-1 0,0 1 0,0-1 0,1 1 0,-1-1 0,0 1 0,1-1 0,-1 1 0,1-1 0,0 0 0,-1 1 0,1-1 0,0 0 0,0 1 0,0-1 0,0 0 0,0 0 0,0 0 0,0 0 0,0 0 0,0 0 0,0 0 0,1 0 0,-1 0 0,0-1 0,1 1 0,-1 0 0,1-1 0,-1 1 0,1-1 0,-1 0-1,1 1 1,-1-1 0,1 0 0,1 0 0,6 0 27,-1-1 0,0 0 0,0 0-1,0-1 1,0 0 0,14-6 0,19-5-602,-39 13 554,-3 0 40,1 0 0,0 0 0,-1 0 0,1 0 0,0 0 0,-1 1 0,1-1 0,0 0 0,-1 0 0,1-1 0,0 1 0,-1 0 0,1 0 0,0 0 0,-1 0 0,1 0 0,0 0 0,-1 0 0,1 0 0,0-1 0,0 1 0,-1 0 0,1 0 0,0 0-1,0-1 1,-1 1 0,1 0 0,0 0 0,0-1 0,-1 1 0,1 0 0,0-1 0,0 1 0,0 0 0,0 0 0,0-1 0,-1 1 0,1 0 0,0-1 0,8-14 130,19-10-275,9-3 171,-1-2 0,42-46 0,-62 59-40,0-1 1,-2 0-1,0-1 0,-1-1 1,0 0-1,13-36 1,-22 49-8,-1 0 1,0 0 0,0 0 0,-1-1 0,1-9-1,-2 16 2,0 0 0,0 1 0,0-1-1,0 0 1,0 0 0,0 0 0,0 0 0,0 1-1,0-1 1,-1 0 0,1 0 0,0 0-1,-1 0 1,1 1 0,0-1 0,-1 0-1,1 1 1,-1-1 0,1 0 0,-1 1 0,1-1-1,-1 0 1,1 1 0,-1-1 0,0 1-1,1-1 1,-1 1 0,0-1 0,0 1-1,1 0 1,-1-1 0,0 1 0,0 0-1,0-1 1,0 1 0,1 0 0,-1 0 0,0 0-1,0 0 1,0 0 0,0 0 0,1 0-1,-1 0 1,0 0 0,0 0 0,0 1-1,0-1 1,1 0 0,-1 1 0,0-1-1,0 0 1,1 1 0,-1-1 0,0 1 0,1-1-1,-1 1 1,-1 0 0,-3 2 73,0 1 0,0 0 1,0 0-1,0 0 0,0 0 0,1 1 0,0 0 1,0 0-1,0 0 0,1 0 0,-1 0 1,1 1-1,0 0 0,1 0 0,0-1 0,-1 2 1,-1 9-1,-1 9 165,0-1 1,1 1 0,0 27-1,4-37-178,-1-1-1,2 0 1,0 0-1,0 0 1,2 0-1,6 26 1,-7-36-117,-1 0 0,1-1 1,-1 1-1,1 0 0,0-1 0,0 1 1,0-1-1,1 0 0,-1 0 0,1 0 1,0 0-1,0 0 0,0-1 0,0 1 1,1-1-1,-1 0 0,0 0 1,1 0-1,0 0 0,-1 0 0,1-1 1,0 0-1,0 0 0,0 0 0,0 0 1,0 0-1,0-1 0,5 0 0,-9 0-55,1 0 0,0 0 0,-1 1 0,1-1-1,-1 0 1,1 0 0,0 0 0,-1 0 0,1 0-1,-1-1 1,1 1 0,-1 0 0,1 0-1,-1 0 1,1 0 0,0-1 0,-1 1 0,1 0-1,-1-1 1,1 1 0,-1 0 0,0-1 0,1 1-1,-1 0 1,1-1 0,-1 1 0,0-1 0,1 1-1,-1-1 1,0 1 0,1-2 0,-8-15-1909,-25-15 858,6 14 1004,-53-42 1174,71 53-634,0 0 0,0-1 0,1 0 0,1 0 0,-1-1 0,1 1 0,-5-11 0,11 18-266,-1 0 0,0-1 0,0 1 0,1-1 0,-1 0 0,1 1 0,-1-1-1,1 1 1,0-1 0,-1 0 0,1 1 0,0-1 0,0 0 0,0 1 0,0-1 0,1 1 0,-1-1 0,0 0-1,1 1 1,-1-1 0,1 1 0,0-1 0,0-1 0,1 1-43,-1 0 0,1 1 0,0-1 0,0 0 0,0 1 0,0 0 1,0-1-1,0 1 0,0 0 0,1 0 0,-1 0 0,0 1 0,1-1 0,2 0 0,12-2-59,0 1-1,0 1 1,30 1-1,-28 1 41,62-1-1741,-27 0-3351,-24 0-1154</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38.814"/>
    </inkml:context>
    <inkml:brush xml:id="br0">
      <inkml:brushProperty name="width" value="0.025" units="cm"/>
      <inkml:brushProperty name="height" value="0.025" units="cm"/>
    </inkml:brush>
  </inkml:definitions>
  <inkml:trace contextRef="#ctx0" brushRef="#br0">1 29 17649,'0'0'608,"54"-18"-512,-13 13-1121,7 1-2017,8 3-9034</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39.947"/>
    </inkml:context>
    <inkml:brush xml:id="br0">
      <inkml:brushProperty name="width" value="0.025" units="cm"/>
      <inkml:brushProperty name="height" value="0.025" units="cm"/>
    </inkml:brush>
  </inkml:definitions>
  <inkml:trace contextRef="#ctx0" brushRef="#br0">1 261 19635,'0'0'2092,"1"-9"625,-1 5-2494,0 0-1,1 0 0,0 0 0,0 0 1,0 0-1,0 1 0,1-1 1,-1 1-1,1-1 0,0 1 0,0-1 1,4-4-1,-1 3-53,0 0 0,0 0 0,1 1-1,-1 0 1,1 0 0,0 0 0,1 1 0,6-4 0,-3 2-68,1 0 0,0 1 0,0 0 0,0 1 0,0 0 0,1 0 0,-1 1 0,1 1 0,0 0 0,-1 1 0,1 0 0,18 2 0,-27 0-106,-1-1 0,1 1 0,-1-1 1,0 1-1,1 0 0,-1 0 0,0 0 0,0 0 0,0 0 0,-1 1 0,1-1 0,0 1 0,-1-1 0,0 1 0,1-1 1,-1 1-1,0 0 0,0-1 0,-1 1 0,1 0 0,-1 0 0,1 0 0,-1 0 0,0-1 0,0 1 0,0 0 0,0 0 1,-1 4-1,0 5 13,0 1 1,-1 0 0,-1-1-1,1 0 1,-7 15-1,-3 2 17,-9 29 36,21-58-62,0 0 1,0 0-1,-1 1 1,1-1-1,0 0 1,0 1-1,0-1 1,0 0-1,0 1 1,0-1-1,0 1 1,0-1-1,0 0 1,0 1-1,0-1 0,0 0 1,1 1-1,-1-1 1,0 0-1,0 0 1,0 1-1,0-1 1,0 0-1,1 1 1,-1-1-1,0 0 1,0 0-1,1 1 1,-1-1-1,0 0 1,0 0-1,1 1 1,-1-1-1,0 0 0,1 0 1,-1 0-1,0 0 1,1 0-1,-1 1 1,0-1-1,1 0 1,-1 0-1,0 0 1,1 0-1,-1 0 1,0 0-1,1 0 1,-1 0-1,0 0 1,1 0-1,-1 0 1,0 0-1,1-1 1,-1 1-1,0 0 0,1 0 1,-1 0-1,22-10 59,1-6-24,-1-2 0,0 0 0,-2-1 0,0-1 0,-1-1 1,-1-1-1,-1 0 0,-1-2 0,22-40 0,-35 59-26,-1 0-1,1-1 1,-1 1 0,0 0-1,0-1 1,1-9 0,-14 26-382,1 11 351,1 0-1,1 0 1,1 1 0,1-1-1,1 2 1,1-1 0,1 0 0,1 1-1,1 0 1,2 25 0,-2-47 34,1 0 0,0-1 0,0 1 1,0 0-1,1 0 0,-1 0 0,0 0 1,1 0-1,-1 0 0,1 0 0,-1 0 0,1 0 1,0-1-1,0 1 0,0 0 0,0-1 1,0 1-1,0-1 0,1 1 0,-1-1 1,0 1-1,1-1 0,-1 0 0,1 0 0,0 1 1,-1-1-1,1 0 0,0-1 0,0 1 1,-1 0-1,1 0 0,0-1 0,0 1 1,0-1-1,0 0 0,0 1 0,0-1 0,0 0 1,0 0-1,0 0 0,0 0 0,0-1 1,-1 1-1,1-1 0,3 0 0,2-1 143,0-1 0,1 0 0,-1 0 0,0-1 0,-1 1 0,1-2 0,-1 1 0,1-1 0,-1 0 0,6-7 0,0-2-143,-1 0 1,0-1-1,-1-1 0,-1 1 1,0-2-1,-1 1 0,-1-1 1,0-1-1,-2 1 1,0-1-1,0 0 0,-2 0 1,0 0-1,-1-36 1,-1 53-24,-1 0 1,0 1-1,0-1 0,0 0 1,0 0-1,0 0 1,0 1-1,0-1 1,0 0-1,0 0 1,-1 0-1,1 0 1,0 1-1,0-1 1,-1 0-1,1 0 1,0 1-1,-1-1 1,1 0-1,-1 1 1,1-1-1,-1 0 1,1 1-1,-1-1 1,0 1-1,1-1 0,-1 1 1,0-1-1,1 1 1,-1-1-1,0 1 1,-1-1-1,1 1-2,0 1 0,0-1 0,0 0 0,0 1-1,0-1 1,0 0 0,0 1 0,1-1 0,-1 1-1,0 0 1,0-1 0,0 1 0,0 0 0,1-1-1,-1 1 1,0 0 0,1 0 0,-1 0 0,1-1 0,-1 1-1,1 0 1,-1 0 0,1 0 0,-1 0 0,1 0-1,0 1 1,-3 5 3,1 0 0,-1 0 1,2 0-1,-1 0 0,1 0 0,0 1 0,1-1 0,-1 0 0,2 1 0,-1-1 1,2 9-1,-1-13 11,0 0 0,0-1 1,0 1-1,0-1 1,0 1-1,1-1 0,-1 0 1,1 1-1,-1-1 1,1 0-1,0 0 0,0 0 1,0 0-1,0-1 1,0 1-1,0 0 0,1-1 1,-1 1-1,1-1 1,-1 0-1,1 0 0,-1 0 1,1 0-1,-1-1 1,1 1-1,0-1 0,0 1 1,-1-1-1,1 0 1,0 0-1,0 0 0,3-1 1,2 0 14,0 0 0,0-1 0,0 0-1,0 0 1,-1-1 0,1 0 0,-1 0 0,1-1 0,-1 0 0,0 0 0,-1-1 0,1 0 0,-1 0 0,0 0 0,0-1 0,6-7-1,-6 6 7,-1 0 0,1 0 0,-1 0 0,0 0 0,-1-1-1,0 0 1,0 0 0,0-1 0,-1 1 0,-1-1-1,1 1 1,-1-1 0,-1 0 0,1-13 0,-2 21-23,0 0 0,0 0 0,0 0 0,0 0 1,0-1-1,0 1 0,-1 0 0,1 0 0,0 0 1,-1 0-1,1 0 0,-1 0 0,1 0 0,-1 0 0,0 0 1,1 0-1,-1 0 0,0 0 0,0 1 0,0-1 1,1 0-1,-1 0 0,0 1 0,0-1 0,0 1 1,0-1-1,0 1 0,0-1 0,0 1 0,0-1 0,-1 1 1,1 0-1,0 0 0,0-1 0,0 1 0,0 0 1,0 0-1,-1 0 0,1 0 0,0 1 0,0-1 1,0 0-1,0 0 0,0 1 0,0-1 0,0 1 1,0-1-1,0 1 0,0-1 0,-2 2 0,-2 0-8,-1 0-1,1 1 1,-1 0-1,1 0 1,0 0-1,0 1 1,1-1-1,-8 8 1,1 4 18,1 0 0,0 0 1,-12 30-1,19-39 16,0 0 1,1 0-1,-1 1 0,1-1 1,1 1-1,0-1 0,0 1 1,0 0-1,0-1 0,1 1 1,0 0-1,1 0 0,1 8 0,-1-14-18,-1 0-1,1 0 0,0 0 1,0 0-1,-1-1 0,1 1 1,0 0-1,0 0 0,0-1 1,0 1-1,0 0 0,0-1 1,0 1-1,0-1 0,0 0 1,0 1-1,0-1 0,1 0 1,-1 0-1,0 1 0,0-1 1,0 0-1,0 0 0,0 0 1,2-1-1,32-2 122,-35 3-126,20-5 17,1 0-1,27-12 0,36-10-715,-77 25 634,0 1 0,1 0 0,-1 0 0,1 0 0,-1 1 0,1 1 0,-1-1 0,0 1 0,10 3 0,-15-3 79,-1 0 0,1 0 0,-1 0 1,1 0-1,-1 0 0,1 1 0,-1-1 0,0 1 1,0-1-1,0 1 0,0-1 0,0 1 0,0 0 1,0-1-1,-1 1 0,1 0 0,0 0 0,-1 0 1,0 0-1,1-1 0,-1 1 0,0 0 0,0 0 1,0 0-1,0 0 0,0 0 0,-1 0 0,1 0 0,-1 2 1,1 5 499,0-8-98,1-34-225,0-126-2717,-1 158 2132,0 0-1,1 0 1,-1 1 0,1-1 0,0 0-1,-1 0 1,1 1 0,-1-1-1,1 1 1,0-1 0,0 0-1,-1 1 1,1-1 0,0 1 0,0 0-1,0-1 1,-1 1 0,1 0-1,0-1 1,0 1 0,0 0 0,0 0-1,0 0 1,0 0 0,0-1-1,-1 2 1,1-1 0,0 0 0,0 0-1,0 0 1,0 0 0,0 0-1,0 1 1,0-1 0,0 1 0,8-1-2334,16 1-6818</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40.305"/>
    </inkml:context>
    <inkml:brush xml:id="br0">
      <inkml:brushProperty name="width" value="0.025" units="cm"/>
      <inkml:brushProperty name="height" value="0.025" units="cm"/>
    </inkml:brush>
  </inkml:definitions>
  <inkml:trace contextRef="#ctx0" brushRef="#br0">185 296 10762,'0'0'10586,"-10"-4"-8840,6 2-1634,1 1-5,0-1 0,0 0-1,-1 1 1,1 0 0,0 0 0,-1 0-1,1 0 1,-1 0 0,0 1 0,1 0-1,-1 0 1,1 0 0,-1 0 0,0 0 0,1 1-1,-1-1 1,1 1 0,-1 0 0,1 0-1,-1 0 1,1 1 0,0-1 0,0 1-1,0 0 1,-1 0 0,2 0 0,-6 4-1,1 2 64,0 0-1,0 1 1,0 0-1,1 1 0,0 0 1,1 0-1,0 0 1,1 0-1,0 1 1,1-1-1,0 1 0,0 0 1,1 0-1,0 12 1,2-22-152,0 1 1,0-1-1,0 0 1,0 0 0,1 0-1,-1 0 1,0 0 0,1 0-1,-1 0 1,1 0 0,-1 0-1,1 0 1,-1 0 0,1 0-1,0 0 1,0 0 0,-1-1-1,1 1 1,0 0 0,0 0-1,0-1 1,0 1-1,0-1 1,0 1 0,0-1-1,0 1 1,0-1 0,0 1-1,0-1 1,0 0 0,0 0-1,0 0 1,0 1 0,0-1-1,1 0 1,-1 0 0,0 0-1,0-1 1,0 1 0,0 0-1,0 0 1,0-1-1,0 1 1,0 0 0,1-1-1,6-1 92,0-1 0,0 1 0,-1-1-1,0 0 1,10-6 0,8-8-41,0-1 0,-1-1 0,0-1 0,-2-1 0,-1-1 0,35-47 1,-42 51-40,-2 0 0,0-1 0,-1-1 1,-2 0-1,0 0 0,0-1 0,-2 0 1,-1-1-1,-1 1 0,4-26 0,-12 22 3,3 24-34,0 1-1,0 0 0,0-1 1,0 1-1,-1 0 0,1 0 0,0-1 1,0 1-1,-1 0 0,1 0 1,0-1-1,0 1 0,-1 0 0,1 0 1,0 0-1,0 0 0,-1 0 1,1-1-1,0 1 0,-1 0 0,1 0 1,0 0-1,-1 0 0,1 0 1,0 0-1,-1 0 0,1 0 0,0 0 1,-1 0-1,1 0 0,0 0 1,-1 0-1,1 0 0,0 1 0,0-1 1,-1 0-1,-2 2 1,0 0 0,1 0 0,-1 0 0,1 1-1,-1-1 1,1 1 0,0-1 0,0 1 0,0 0 0,-3 5 0,-14 29 127,1 1-1,-25 76 1,36-93-71,2 0-1,0 1 0,2 0 0,0 0 0,2 0 1,0 0-1,3 29 0,-2-48-85,1-1 0,-1 1 0,1-1-1,-1 1 1,1 0 0,0-1 0,0 0 0,0 1-1,0-1 1,1 1 0,-1-1 0,0 0 0,1 0-1,0 0 1,0 0 0,-1 0 0,1 0 0,0-1-1,0 1 1,1 0 0,-1-1 0,0 0 0,0 1-1,1-1 1,-1 0 0,1 0 0,-1-1 0,1 1 0,-1 0-1,1-1 1,0 1 0,3-1 0,-2 0-344,0 0 1,1 0-1,-1-1 1,0 1 0,0-1-1,1 0 1,-1 0-1,6-3 1,-6 2-460,0 0 0,0 0 0,-1 0 0,1 0 0,-1-1 0,0 0 0,1 1 0,4-8 1,14-21-8755</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40.804"/>
    </inkml:context>
    <inkml:brush xml:id="br0">
      <inkml:brushProperty name="width" value="0.025" units="cm"/>
      <inkml:brushProperty name="height" value="0.025" units="cm"/>
    </inkml:brush>
  </inkml:definitions>
  <inkml:trace contextRef="#ctx0" brushRef="#br0">1 97 12396,'0'0'9539,"6"9"-7900,-4-6-1486,1 1-1,0-1 1,-1 0-1,1 0 1,0 0-1,0 0 0,1-1 1,-1 1-1,1-1 1,-1 0-1,1 0 1,0 0-1,0 0 0,-1 0 1,1-1-1,1 0 1,-1 0-1,0 0 1,0 0-1,0-1 1,0 0-1,0 0 0,1 0 1,-1 0-1,0 0 1,0-1-1,0 0 1,0 0-1,0 0 1,0 0-1,0-1 0,0 0 1,0 1-1,0-1 1,5-5-1,-4 4-120,0 0 1,0 0-1,-1-1 0,1 0 1,-1 1-1,0-2 0,0 1 0,0 0 1,-1-1-1,0 0 0,0 1 0,0-1 1,0-1-1,-1 1 0,0 0 1,0-1-1,0 1 0,0-1 0,-1 1 1,0-1-1,0-8 0,-1 13-33,0 0-1,-1 0 1,1 0-1,0 0 1,-1 0 0,1 0-1,-1 0 1,1 0-1,-1 1 1,0-1 0,1 0-1,-1 0 1,0 0-1,0 1 1,1-1-1,-1 0 1,0 0 0,0 1-1,0-1 1,0 1-1,0-1 1,0 1 0,0-1-1,0 1 1,0 0-1,0 0 1,0-1-1,0 1 1,0 0 0,0 0-1,0 0 1,0 0-1,0 0 1,0 0-1,0 0 1,-3 1 0,1 0-8,-1-1 0,0 1 1,0 0-1,0 0 1,0 0-1,0 1 0,1 0 1,-1-1-1,-4 4 0,-1 3 47,1 0-1,0 0 0,0 1 1,1 0-1,0 1 1,0-1-1,1 1 0,0 0 1,1 1-1,0 0 0,1 0 1,0 0-1,1 0 1,0 0-1,0 1 0,1-1 1,1 1-1,0 0 0,1 12 1,0-22-27,0 0 0,1-1 0,-1 1-1,1 0 1,-1-1 0,1 1 0,-1 0 0,1-1 0,0 1 0,0-1 0,0 1 0,0-1 0,0 1 0,0-1 0,0 0 0,0 1 0,0-1 0,1 0-1,-1 0 1,1 0 0,1 1 0,1 0 24,-1-1 0,1 1 0,0-1 0,-1 0 0,1-1 0,0 1-1,0 0 1,0-1 0,5 0 0,2-1 40,0 0-1,0 0 0,0-2 1,-1 1-1,1-1 1,13-6-1,111-66 55,-101 53-209,2 1-1,58-24 1,-93 46 94,-1-1 0,0 0-1,0 1 1,1-1 0,-1 1 0,0-1-1,0 0 1,0 1 0,0-1 0,0 1 0,1-1-1,-1 1 1,0-1 0,0 1 0,0-1-1,0 1 1,0-1 0,0 1 0,0-1 0,-1 1-1,1-1 1,0 1 0,0-1 0,0 0-1,0 1 1,-1-1 0,1 1 0,0-1 0,0 0-1,-1 1 1,-28 44 307,-10 17 111,37-57-415,-1-1 1,1 1-1,1-1 0,-1 1 1,1 0-1,-1 0 0,1-1 1,1 1-1,-1 0 0,1 0 1,0 7-1,1-11-17,-1-1 0,1 1 0,-1 0 0,1-1 0,-1 1 0,1-1 0,0 1 0,-1-1 0,1 1 0,0-1 0,0 1 0,-1-1 0,1 0 0,0 1 0,0-1 0,0 0 0,-1 0 0,1 0 0,0 0 0,0 1 0,0-1 0,0 0 0,-1 0 0,1-1 0,0 1 0,0 0 0,0 0 0,0 0 0,-1-1 0,3 1 0,26-8 0,-7-2 0,0-1 0,-1-1 0,-1-1 0,21-16 0,-23 15 0,1 1 0,1 0 0,0 1 0,33-13 0,-53 25-3,1 0 0,0-1 0,-1 1 0,1 0 0,0-1 1,-1 1-1,1 0 0,0 0 0,0-1 0,-1 1 0,1 0 0,0 0 0,0 0 0,-1 0 0,1 0 1,0 0-1,0 0 0,0 1 0,-1-1 0,1 0 0,0 0 0,-1 0 0,1 1 0,0-1 0,0 0 0,-1 1 1,1-1-1,-1 1 0,1-1 0,0 1 0,-1-1 0,1 1 0,0 0 0,-1 1-24,1 0 0,-1 0 0,1 0 0,-1 0 0,0 0 0,0 0 0,0 0 0,0 0 0,0 0 0,-1-1 0,1 1 0,-1 4 0,-23 54-1760,11-35-2115,-1-6-2931</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41.489"/>
    </inkml:context>
    <inkml:brush xml:id="br0">
      <inkml:brushProperty name="width" value="0.025" units="cm"/>
      <inkml:brushProperty name="height" value="0.025" units="cm"/>
    </inkml:brush>
  </inkml:definitions>
  <inkml:trace contextRef="#ctx0" brushRef="#br0">20 74 3683,'1'-10'10544,"8"-36"-6690,-2 28-1514,-1 20-169,1 24-943,-4 29-213,-2 1 1,-2-1-1,-3 0 1,-17 85-1,-4 64 52,24-202-1059,1 0 0,-1 1 0,1-1 1,0 0-1,0 1 0,0-1 0,0 0 0,0 0 0,1 1 0,-1-1 0,0 0 0,1 0 0,0 1 0,0-1 0,0 0 0,0 0 0,0 0 0,0 0 0,0 0 0,1 0 0,-1-1 0,2 3 0,0-3 38,-1-1-1,0 0 1,0 0-1,1 0 1,-1 0-1,0 0 1,0-1-1,1 1 0,-1 0 1,0-1-1,0 0 1,0 0-1,0 1 1,1-1-1,-1 0 1,-1-1-1,1 1 1,0 0-1,0 0 0,0-1 1,-1 1-1,1-1 1,1-2-1,23-19 158,-1-1-1,-1-2 0,-1 0 1,34-54-1,59-127 313,-100 176-501,-7 15-44,0-1-1,0 0 1,-2 0-1,0-1 1,-2 0-1,1-1 1,3-31-1,-10 53-1102,-1 1-1,0 0 1,0-1-1,-1 1 1,1-1-1,-1 0 0,-5 5 1,4-3-1159,-17 18-7258</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0.434"/>
    </inkml:context>
    <inkml:brush xml:id="br0">
      <inkml:brushProperty name="width" value="0.025" units="cm"/>
      <inkml:brushProperty name="height" value="0.025" units="cm"/>
    </inkml:brush>
  </inkml:definitions>
  <inkml:trace contextRef="#ctx0" brushRef="#br0">192 188 11915,'6'-15'2520,"0"-3"-1885,19-56 2096,-22 66-2236,1 1 1,-1 0-1,1 0 1,0 1 0,0-1-1,1 1 1,0 0-1,9-9 1,-13 14-430,0 0 0,0 0-1,0 0 1,0 0 0,0 1 0,0-1-1,0 0 1,1 0 0,-1 1-1,0-1 1,1 0 0,-1 1 0,0-1-1,1 1 1,-1 0 0,1 0 0,-1-1-1,0 1 1,1 0 0,-1 0 0,1 0-1,-1 0 1,1 1 0,-1-1 0,0 0-1,1 1 1,-1-1 0,1 1 0,-1-1-1,0 1 1,0-1 0,1 1-1,-1 0 1,0 0 0,0 0 0,0 0-1,0 0 1,0 0 0,0 0 0,0 0-1,0 0 1,0 0 0,0 0 0,-1 1-1,1-1 1,1 3 0,1 3 105,0 1 0,0 0 0,-1 0 0,0 1 0,0-1 0,0 15 0,-1 16 152,-2-1-1,-1 1 1,-2 0 0,-2-1 0,-2 0 0,-17 54-1,-8 0-229,-60 122 0,78-183-145,-33 64-597,9-38-3674,38-55 3821,0 0-1,-1 0 1,0 0-1,1 0 1,-1-1-1,0 1 1,0-1-1,0 1 1,0-1-1,0 0 1,0 0-1,0 0 1,-1 0-1,1 0 1,0 0-1,-1-1 1,1 1-1,0-1 1,-1 1-1,1-1 1,-1 0-1,-3 0 1,-19-1-4991</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41.847"/>
    </inkml:context>
    <inkml:brush xml:id="br0">
      <inkml:brushProperty name="width" value="0.025" units="cm"/>
      <inkml:brushProperty name="height" value="0.025" units="cm"/>
    </inkml:brush>
  </inkml:definitions>
  <inkml:trace contextRef="#ctx0" brushRef="#br0">2 1 7431,'0'0'12556,"-2"48"-11243,2-22 705,0 3-833,15-2-832,8-3-257,9-3-64,7-5-673,5-9-1985,4-7-1282,3-7-3491</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42.189"/>
    </inkml:context>
    <inkml:brush xml:id="br0">
      <inkml:brushProperty name="width" value="0.025" units="cm"/>
      <inkml:brushProperty name="height" value="0.025" units="cm"/>
    </inkml:brush>
  </inkml:definitions>
  <inkml:trace contextRef="#ctx0" brushRef="#br0">225 22 14638,'-11'0'3363,"0"0"-3021,1 1-1,0 0 1,0 0 0,0 1-1,0 0 1,1 1 0,-1 1-1,0-1 1,1 1 0,0 1-1,0 0 1,0 0 0,1 0-1,0 1 1,0 1 0,0-1-1,-13 16 1,-5 20-181,25-40-165,0 0-1,0 0 1,0 0 0,0 0 0,0 0-1,0 0 1,1 0 0,-1 0 0,1 1-1,0-1 1,-1 0 0,1 0 0,0 1-1,0-1 1,1 0 0,-1 0-1,0 1 1,2 2 0,-1-4 9,0-1 1,-1 1-1,1 0 0,0-1 1,0 1-1,0-1 0,0 1 1,1-1-1,-1 0 0,0 1 1,0-1-1,0 0 0,0 0 1,0 0-1,0 0 0,0 0 0,0 0 1,1 0-1,-1 0 0,0 0 1,0-1-1,0 1 0,0 0 1,0-1-1,0 1 0,0-1 1,1 0-1,30-14 577,0-6-97,37-31-1,-41 30-472,0 1-1,33-18 1,-59 38-26,-1 0 0,1 0 1,-1 0-1,1 0 0,0 1 0,0-1 0,-1 1 1,1-1-1,0 1 0,0 0 0,0 0 0,-1 0 1,5 0-1,-6 0 6,1 0-1,0 0 1,-1 1 0,1-1-1,0 0 1,-1 1 0,1-1 0,-1 1-1,1-1 1,0 1 0,-1-1-1,1 1 1,-1-1 0,0 1 0,1-1-1,-1 1 1,1 0 0,-1-1-1,0 1 1,1 0 0,-1-1 0,0 1-1,1 1 1,-1 4 30,1 1-1,-1 0 1,0-1 0,0 1-1,-1 0 1,-1 7 0,-5 20 169,-2 25 552,9-59-698,0 0 1,0 1-1,0-1 1,0 0-1,0 1 1,0-1-1,0 0 1,0 0-1,0 1 1,0-1-1,0 0 1,0 1-1,0-1 1,0 0-1,1 1 1,-1-1-1,0 0 1,0 0-1,0 1 1,0-1-1,1 0 1,-1 0-1,0 0 1,0 1-1,1-1 1,-1 0-1,0 0 1,0 0-1,1 0 1,-1 1-1,0-1 1,0 0-1,1 0 1,-1 0-1,0 0 1,1 0-1,-1 0 1,0 0-1,1 0 1,-1 0-1,18-6 929,13-15-82,13-17-531,-29 22-402,1 1 0,0 1 0,1 1 0,1 1 0,0 0 0,1 1 0,21-9-1,-39 19 4,0 1-1,0-1 0,0 1 0,0-1 0,0 1 0,0 0 0,-1 0 0,1-1 0,0 1 1,0 0-1,0 0 0,0 0 0,0 0 0,0 0 0,0 0 0,0 0 0,0 0 0,0 1 1,0-1-1,0 0 0,0 1 0,0-1 0,0 0 0,-1 1 0,1-1 0,0 1 0,0-1 0,0 1 1,-1 0-1,1-1 0,0 1 0,-1 0 0,2 1 0,-1 1 35,0-1 1,-1 1-1,1 0 0,-1-1 0,0 1 1,0 0-1,0 0 0,0-1 0,0 1 1,-1 0-1,1 0 0,-2 2 0,-2 11 102,-1 0-1,-1 0 0,-8 16 0,4-14-61,7-14-24,0 0 1,1 1 0,-1 0-1,1 0 1,0 0 0,0 0-1,1 0 1,-2 9 0,18-17-2031,-8-2-50,0-1 0,0 0 0,0 0 0,8-11 0,-14 16 1848,24-28-11412</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42.517"/>
    </inkml:context>
    <inkml:brush xml:id="br0">
      <inkml:brushProperty name="width" value="0.025" units="cm"/>
      <inkml:brushProperty name="height" value="0.025" units="cm"/>
    </inkml:brush>
  </inkml:definitions>
  <inkml:trace contextRef="#ctx0" brushRef="#br0">52 0 15663,'0'0'8392,"-4"10"-6166,-5 9-1566,2-4-117,0-1 0,2 1 0,-1 0 0,2 1 0,-6 29 0,10-44-539,1-1-1,-1 0 0,0 1 0,1-1 1,-1 0-1,0 1 0,1-1 0,-1 0 1,1 0-1,-1 1 0,0-1 0,1 0 1,-1 0-1,1 0 0,-1 0 0,1 0 1,-1 0-1,1 1 0,-1-1 1,1 0-1,-1 0 0,1 0 0,-1 0 1,0-1-1,1 1 0,-1 0 0,1 0 1,-1 0-1,1 0 0,-1 0 0,1 0 1,-1-1-1,0 1 0,2-1 1,17-6 196,53-49 67,-59 44-456,0 1 0,1 0 0,0 1 0,1 1 0,0 0-1,16-7 1,-30 16 182,-1 0 0,1-1 0,-1 1 0,1 0 0,-1 0-1,1-1 1,-1 1 0,1 0 0,-1 0 0,1 0 0,-1 0 0,1 0 0,0 0-1,-1 0 1,1 0 0,-1 0 0,1 0 0,-1 0 0,1 0 0,-1 0 0,1 0-1,-1 1 1,1-1 0,-1 0 0,1 0 0,-1 1 0,1-1 0,-1 0 0,1 1 0,-1-1-1,1 0 1,-1 1 0,0-1 0,1 1 0,-1-1 0,1 1 0,-1 24 38,-17 28 361,-4-10-74,-1 3 562,16-34-1664,9-13-1578,12-17-3297,2-3-2962</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43.030"/>
    </inkml:context>
    <inkml:brush xml:id="br0">
      <inkml:brushProperty name="width" value="0.025" units="cm"/>
      <inkml:brushProperty name="height" value="0.025" units="cm"/>
    </inkml:brush>
  </inkml:definitions>
  <inkml:trace contextRef="#ctx0" brushRef="#br0">1 181 18289,'0'0'7650,"10"2"-6988,4 1-438,0-1-1,1 0 0,-1-1 1,17-1-1,-25 0-114,0-1 1,0 0-1,0 0 0,0 0 1,0-1-1,-1 0 1,1 0-1,-1 0 0,1-1 1,-1 1-1,0-1 0,0-1 1,0 1-1,0-1 1,4-4-1,-3 2-37,-1-1 1,0 1-1,0-1 0,0 0 1,-1 0-1,0 0 1,-1-1-1,1 1 0,-2-1 1,1 0-1,-1 0 1,0 0-1,0 0 1,-1 0-1,0-10 0,-1 17-77,0 0 0,0 0 0,0 0 0,0 0-1,0 0 1,0 0 0,0 0 0,0 1 0,0-1 0,-1 0-1,1 0 1,0 0 0,0 0 0,-1 1 0,1-1 0,-1 0-1,1 0 1,-1 1 0,1-1 0,-1 0 0,1 1 0,-1-1-1,0 0 1,1 1 0,-1-1 0,0 1 0,0-1 0,1 1-1,-1-1 1,-1 1 0,0-1-10,0 1 0,-1 0 0,1 0 0,0 0 0,0 0 0,0 1 1,0-1-1,-1 0 0,1 1 0,0 0 0,0-1 0,-2 2 0,-4 2 19,0 0 0,1 0 0,-1 1 0,1-1-1,-12 12 1,4 1 95,0 0 1,1 1-1,-21 36 0,29-44-70,1 1 0,0-1 0,1 1 1,0 0-1,0 0 0,1 0 0,1 1 1,0-1-1,0 17 0,1-27-28,1 1 1,0-1-1,0 1 0,1-1 1,-1 1-1,0-1 0,0 1 1,1-1-1,-1 0 0,1 1 1,-1-1-1,1 0 0,0 1 1,-1-1-1,1 0 0,0 0 1,0 1-1,0-1 0,0 0 1,0 0-1,0 0 0,0 0 1,0 0-1,3 1 0,-1-1 5,0 0 0,0 0 0,0 0-1,0-1 1,0 1 0,0-1 0,0 0 0,0 0-1,0 0 1,0 0 0,5-1 0,2-1 3,1 0 0,-1-1 0,1 0 0,-1-1 0,0 0 0,10-6-1,13-13-224,-2 0 0,45-43-1,-29 24 247,-46 41-29,0 0-1,0 0 1,-1 0-1,1 0 1,0 1 0,1-1-1,-1 0 1,0 0-1,0 1 1,0-1-1,0 0 1,0 1 0,1-1-1,-1 1 1,0 0-1,1-1 1,-1 1-1,0 0 1,3 0-1,-4 0 15,1 1 0,-1 0-1,0-1 1,1 1-1,-1 0 1,0 0-1,0 0 1,1-1-1,-1 1 1,0 0-1,0 0 1,0 0 0,0-1-1,0 1 1,0 0-1,0 0 1,-1 0-1,1-1 1,0 1-1,0 0 1,-1 0-1,1 1 1,-24 57 748,22-56-724,-6 13 58,5-11-88,0-1 0,1 1 1,0-1-1,0 1 1,0 0-1,0 0 0,1-1 1,-1 1-1,1 1 1,1-1-1,-1 0 0,1 8 1,0-13 1,1 1 0,0-1 0,-1 1 1,1-1-1,0 1 0,0-1 0,0 0 0,-1 0 1,1 1-1,0-1 0,0 0 0,0 0 0,0 0 1,-1 0-1,1 0 0,0 0 0,0 0 0,0 0 1,0 0-1,-1 0 0,1 0 0,0-1 0,0 1 1,0 0-1,-1-1 0,1 1 0,0 0 0,1-2 1,23-9 426,48-31-369,22-12-10,-85 49-262,0 1-1,0 1 1,0-1-1,1 2 1,-1-1-1,1 1 1,20 0-1,-29 2 151,0 0 0,0 1 0,-1-1 0,1 1 0,0-1-1,0 1 1,0 0 0,0 0 0,0 0 0,-1 0 0,1 0 0,0 0 0,-1 0-1,1 0 1,-1 1 0,1-1 0,-1 1 0,3 2 0,20 37-2875,-14-22-1228,-9-17 622</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43.357"/>
    </inkml:context>
    <inkml:brush xml:id="br0">
      <inkml:brushProperty name="width" value="0.025" units="cm"/>
      <inkml:brushProperty name="height" value="0.025" units="cm"/>
    </inkml:brush>
  </inkml:definitions>
  <inkml:trace contextRef="#ctx0" brushRef="#br0">18 228 14414,'0'0'5925,"-18"-65"-4387,54 38-1346,14 1-256,13-1 160,5 1-128,1-2-1666,3 0-6085</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0:09.320"/>
    </inkml:context>
    <inkml:brush xml:id="br0">
      <inkml:brushProperty name="width" value="0.025" units="cm"/>
      <inkml:brushProperty name="height" value="0.025" units="cm"/>
    </inkml:brush>
  </inkml:definitions>
  <inkml:trace contextRef="#ctx0" brushRef="#br0">94 1 15791,'0'0'5221,"-19"72"-5061,-3-23-96,1 5 64,5 1-128,5 3-224,7 1-321,4 3-479,0-1-834,0 1-2947,0-3-5957</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0:09.665"/>
    </inkml:context>
    <inkml:brush xml:id="br0">
      <inkml:brushProperty name="width" value="0.025" units="cm"/>
      <inkml:brushProperty name="height" value="0.025" units="cm"/>
    </inkml:brush>
  </inkml:definitions>
  <inkml:trace contextRef="#ctx0" brushRef="#br0">0 36 20531,'0'0'2275,"58"-28"-7496,-43 20-7880</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0:10.148"/>
    </inkml:context>
    <inkml:brush xml:id="br0">
      <inkml:brushProperty name="width" value="0.025" units="cm"/>
      <inkml:brushProperty name="height" value="0.025" units="cm"/>
    </inkml:brush>
  </inkml:definitions>
  <inkml:trace contextRef="#ctx0" brushRef="#br0">1 333 18578,'0'0'667,"19"3"-592,230 20-534,432-14-1,269-79 97,672-143 2082,-1365 175-2359,342-5-1,-509 42-3405,-24-2-2024</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0:36.093"/>
    </inkml:context>
    <inkml:brush xml:id="br0">
      <inkml:brushProperty name="width" value="0.025" units="cm"/>
      <inkml:brushProperty name="height" value="0.025" units="cm"/>
    </inkml:brush>
  </inkml:definitions>
  <inkml:trace contextRef="#ctx0" brushRef="#br0">6700 452 6726,'-349'-74'2754,"86"14"-5945,25 17 730,-134-28 7185,40 5-2426,-603-42 1,-345 78-2225,1076 35 223,1 9 1,-300 58-1,-758 226-249,914-186 36,306-96-5,2 2 0,0 2-1,1 2 1,2 1 0,0 1-1,-42 39 1,67-54-30,2 1 0,-1 1 0,1 0 0,1 0 0,0 0-1,1 1 1,0 0 0,0 1 0,2-1 0,-1 1 0,2 0 0,0 1 0,-4 22 0,6-24-53,1 1 0,1-1 0,0 0 1,1 1-1,1-1 0,0 0 0,0 0 1,1 0-1,0 0 0,1 0 0,1-1 1,0 1-1,1-1 0,-1 0 0,13 16 1,7 4-69,1 0 1,2-2-1,1-1 0,0-2 1,2 0-1,2-2 1,0-2-1,1-1 1,38 18-1,17 1-739,1-3-1,150 40 1,-18-23 307,1-10-1,253 16 1,461-18 848,1292-54 2486,-1220-1-2809,-901 12-37,594-18-31,-522 6 81,331-70 0,-428 63 405,-1-4 0,119-53 0,-165 61-32,-2-2-1,0-1 1,-1-1-1,-1-2 1,-1-2-1,-1 0 1,49-53 0,-71 67-346,0 0 0,0 0 0,0-1 0,-2 0 1,1 0-1,-1-1 0,-1 0 0,0 0 0,-1 0 1,0 0-1,-1-1 0,0 0 0,-1 0 1,-1 1-1,0-1 0,0 0 0,-1 0 0,-1 0 1,0 0-1,-1 0 0,-1 0 0,0 1 0,0-1 1,-1 1-1,-1 0 0,0 0 0,0 0 0,-2 1 1,-6-11-1,-11-7-43,0 1 1,-2 1-1,-1 1 1,0 2-1,-2 1 0,-1 1 1,-57-32-1,-2 8-25,-153-58 0,55 39 55,-3 8-1,-371-61 1,277 84-592,-403 1 1,-84 56-5250,360-1-1467</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5:11.800"/>
    </inkml:context>
    <inkml:brush xml:id="br0">
      <inkml:brushProperty name="width" value="0.025" units="cm"/>
      <inkml:brushProperty name="height" value="0.025" units="cm"/>
    </inkml:brush>
  </inkml:definitions>
  <inkml:trace contextRef="#ctx0" brushRef="#br0">0 1 4164,'0'0'-320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0.779"/>
    </inkml:context>
    <inkml:brush xml:id="br0">
      <inkml:brushProperty name="width" value="0.025" units="cm"/>
      <inkml:brushProperty name="height" value="0.025" units="cm"/>
    </inkml:brush>
  </inkml:definitions>
  <inkml:trace contextRef="#ctx0" brushRef="#br0">0 184 12011,'0'0'2173,"9"6"-160,6 5-1287,1-1-1,1-1 1,0-1 0,0 0 0,1-1 0,0-1 0,0-1 0,0 0 0,1-1 0,0-1 0,-1-1 0,29 0 0,-29-3-405,0 0 1,1-1-1,-1 0 1,0-2 0,0 0-1,0-1 1,-1-1 0,23-11-1,16-11-838,61-43-1,-83 46-3740,37-33 1,-22 12-5913</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5:12.280"/>
    </inkml:context>
    <inkml:brush xml:id="br0">
      <inkml:brushProperty name="width" value="0.025" units="cm"/>
      <inkml:brushProperty name="height" value="0.025" units="cm"/>
    </inkml:brush>
  </inkml:definitions>
  <inkml:trace contextRef="#ctx0" brushRef="#br0">256 0 8392,'0'0'7479,"-7"16"-6358,-22 51-39,-86 203 1582,91-203-2352,2 1 0,-16 88 0,30-111-231,2 0 0,1 1 1,4 73-1,1-103-302,2-1 1,0 0-1,1 0 0,0 0 1,1 0-1,1-1 1,0 0-1,1 1 0,1-2 1,0 1-1,1-1 1,0 0-1,1-1 0,16 19 1,-11-18-435,-2-1-284,0 0 0,17 25-1,-25-32 896,-1 1 1,1 0-1,-2 0 0,1 1 0,-1-1 0,0 0 0,0 1 0,0-1 0,-1 1 0,1 10 0,-2 46 967,-3-1 0,-11 72 0,-4 81 472,17-210-1375,1 0 0,1 1 0,-1-1-1,1 0 1,0 0 0,0 0 0,0 0 0,0 0 0,1 0 0,0-1 0,0 1-1,1 0 1,4 6 0,-2-5-13,1 0-1,0 0 1,1-1 0,-1 0-1,1 0 1,0 0-1,12 4 1,-15-6 60,0 0 0,0 0 0,0 1 0,0-1 0,-1 1 0,1 0 0,-1 0 0,0 0 0,0 0 0,0 0 0,-1 1 0,1-1 0,-1 1 0,0 0 1,-1 0-1,1 0 0,-1 0 0,0 0 0,0 0 0,0 0 0,-1 0 0,0 0 0,0 0 0,0 0 0,-1 0 0,-1 7 0,-2 14 827,-2 0 1,0 0-1,-18 43 0,20-58-724,-22 53 956,16-43-600,1 1 0,1 0 0,1 1 0,0 0 0,-5 43 0,12-66-530,0 1 1,0 0-1,0 0 1,0 0-1,0 0 1,0 0-1,0 0 1,0 0 0,0 0-1,0 0 1,0 0-1,1 0 1,-1-1-1,0 1 1,1 0 0,-1 0-1,1 0 1,-1 0-1,1-1 1,-1 1-1,1 0 1,0-1 0,-1 1-1,1 0 1,0-1-1,-1 1 1,1-1-1,2 2 1,-2-2-23,1 0 0,0 1 1,0-1-1,0 0 0,0 0 0,0 0 1,0 0-1,0-1 0,-1 1 0,1 0 0,0-1 1,0 0-1,2 0 0,28-16-2758,-9 1-4584,-10 2-6218</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5:17.053"/>
    </inkml:context>
    <inkml:brush xml:id="br0">
      <inkml:brushProperty name="width" value="0.025" units="cm"/>
      <inkml:brushProperty name="height" value="0.025" units="cm"/>
    </inkml:brush>
  </inkml:definitions>
  <inkml:trace contextRef="#ctx0" brushRef="#br0">50 63 15695,'-3'-17'2413,"-4"17"-435,5 2-1897,0 0 0,1 0-1,-1 0 1,1 1 0,-1-1 0,1 0-1,0 1 1,0-1 0,0 1 0,-1 3 0,-6 39 20,1-1 0,2 1 1,2 1-1,2-1 1,7 60-1,-6-101-96,0 0-1,1 0 1,-1 1-1,1-1 1,0 0-1,0 0 1,1 0 0,-1 0-1,1 0 1,0 0-1,0 0 1,0-1-1,0 1 1,4 3-1,-5-6 35,1 0-1,0 0 0,0 0 0,-1 0 0,1 0 0,0 0 0,0-1 0,0 1 0,0-1 0,0 1 0,0-1 0,0 0 0,0 0 0,0 0 0,0 0 0,0 0 0,0 0 0,-1 0 0,1-1 0,0 1 0,0-1 0,0 1 1,0-1-1,0 0 0,0 0 0,-1 0 0,1 0 0,0 0 0,-1 0 0,1 0 0,-1 0 0,3-3 0,12-9 318,1-2 1,-2 0-1,0-1 1,-1 0-1,19-28 0,-6 3 38,29-61-1,-37 59 209,-2-2-1,17-65 1,-35 152-708,1-12 14,-12 83 134,6-76-18,2 1 1,1-1 0,2 1 0,6 60 0,-5-97-25,0 1 1,0 0-1,1-1 0,-1 1 1,1 0-1,-1-1 0,1 1 1,-1-1-1,1 1 1,0-1-1,0 1 0,-1-1 1,1 1-1,0-1 0,0 0 1,1 1-1,-1-1 1,0 0-1,0 0 0,1 0 1,-1 0-1,0 0 0,1 0 1,-1 0-1,1-1 1,-1 1-1,1 0 0,0-1 1,-1 1-1,1-1 0,0 0 1,-1 1-1,1-1 1,0 0-1,-1 0 0,1 0 1,3-1-1,0 0 49,0 0 0,1-1 1,-1 1-1,0-1 0,0 0 0,0-1 0,0 0 0,-1 1 1,1-1-1,6-6 0,11-11 159,-1-1 0,-1-1-1,0 0 1,-2-2 0,-1 0 0,17-33 0,-22 36-241,-2 0 1,0-1 0,-2 0-1,0-1 1,-2 0 0,0 0-1,-2 0 1,2-29 0,-5 51-97,-1-1 0,0 1 1,0 0-1,0 0 0,0 0 0,0 0 1,0 0-1,0-1 0,0 1 1,0 0-1,-1 0 0,1 0 0,0 0 1,-1 0-1,1-1 0,-1 1 1,1 0-1,-1-1 0,-11 12-2658,-13 38-2944,23-44 4817,-14 29-5316,0-1-2872</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5:17.411"/>
    </inkml:context>
    <inkml:brush xml:id="br0">
      <inkml:brushProperty name="width" value="0.025" units="cm"/>
      <inkml:brushProperty name="height" value="0.025" units="cm"/>
    </inkml:brush>
  </inkml:definitions>
  <inkml:trace contextRef="#ctx0" brushRef="#br0">0 201 15983,'0'0'4858,"11"5"-3502,-5-2-1106,-3-1-163,0 0 0,0 0 0,0-1 0,0 1 0,0-1 0,1 0 0,-1 0-1,0 0 1,1 0 0,-1-1 0,1 0 0,-1 1 0,0-1 0,1 0 0,-1 0 0,1-1 0,-1 1-1,1-1 1,-1 0 0,0 0 0,4-1 0,4-5 80,-1 1 0,0-1-1,0-1 1,0 0 0,-1 0 0,-1-1-1,15-17 1,-18 19-8,-1 1 0,1-1-1,-1 0 1,0 0 0,-1 0-1,0 0 1,0 0-1,0-1 1,-1 0 0,0 1-1,-1-1 1,0 0 0,1-10-1,-3 18-143,1-1 0,0 1 0,0-1-1,0 0 1,0 1 0,-1-1-1,1 0 1,0 1 0,0-1 0,-1 1-1,1-1 1,-1 1 0,1-1-1,0 1 1,-1-1 0,1 1 0,-1-1-1,1 1 1,-1 0 0,1-1-1,-1 1 1,0 0 0,1-1 0,-1 1-1,1 0 1,-1 0 0,0-1-1,1 1 1,-1 0 0,1 0 0,-1 0-1,0 0 1,1 0 0,-1 0-1,0 0 1,1 0 0,-1 0 0,0 0-1,1 0 1,-1 1 0,0-1-1,1 0 1,-1 0 0,1 1 0,-1-1-1,1 0 1,-1 1 0,0-1 0,0 1-1,-31 20-56,24-12 44,1-1 0,0 2-1,0-1 1,1 1 0,1 0-1,0 1 1,0-1 0,1 1-1,0 0 1,0 0 0,2 0-1,-1 1 1,2-1 0,-1 1-1,1 11 1,1-22 0,0 0 0,0 0 0,0 0 0,1 0-1,-1-1 1,0 1 0,0 0 0,1 0 0,-1 0 0,0-1 0,1 1-1,-1 0 1,1 0 0,-1-1 0,1 1 0,-1 0 0,1-1 0,0 1 0,-1 0-1,1-1 1,0 1 0,-1-1 0,1 1 0,0-1 0,0 0 0,1 1-1,26-1 112,-20-1-83,0-2 0,-1 1-1,0-1 1,1 0 0,8-6 0,-5 2-525,0-1 0,0-1 0,-1 0 1,-1 0-1,1-1 0,7-11 0,-10 12-1276,-1 0 0,0-1 0,-1 1 0,0-1 0,-1 0-1,0-1 1,5-20 0,0-12-8388</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5:18.552"/>
    </inkml:context>
    <inkml:brush xml:id="br0">
      <inkml:brushProperty name="width" value="0.025" units="cm"/>
      <inkml:brushProperty name="height" value="0.025" units="cm"/>
    </inkml:brush>
  </inkml:definitions>
  <inkml:trace contextRef="#ctx0" brushRef="#br0">71 19 13901,'0'0'6855,"1"14"-5051,-16 334 4109,4-119-4939,11-262-1335,-2 1 0,-1 0 0,-1 0 1,-2 0-1,-1 1 0,-17-48 0,25 83 337,0-1-1,1 1 1,-1-1-1,1 1 1,0-1-1,0 0 1,0 0-1,0 1 0,0-1 1,1-1-1,-1 1 1,1 0-1,0-1 1,0 1-1,0-1 1,0 0-1,0 0 0,1 0 1,-1 0-1,1-1 1,-1 1-1,1-1 1,-1 0-1,5 1 1,0-1 39,0-1 0,0 1 1,0-1-1,0-1 1,0 0-1,0 0 0,0 0 1,-1-1-1,1 0 1,0-1-1,-1 1 0,14-8 1,-10 3 39,1 0 1,-2-1-1,1 0 1,-1-1 0,0 0-1,-1-1 1,11-13-1,-7 5 21,0-1 0,-1 0 0,-1-1 0,0-1 1,-2 0-1,0 0 0,-2-1 0,9-39 0,-15 54-63,1 2-9,-1 0 0,0-1 0,0 0 1,0 1-1,-1-1 0,0 0 0,0 1 0,0-1 0,-1 1 0,-2-10 1,3 15-10,0-1 0,-1 1 0,1 0 0,0 0 0,0 0 1,-1 0-1,1 0 0,0 0 0,-1-1 0,1 1 1,0 0-1,0 0 0,-1 0 0,1 0 0,0 0 0,-1 0 1,1 0-1,0 0 0,0 0 0,-1 1 0,1-1 1,0 0-1,-1 0 0,1 0 0,0 0 0,0 0 0,-1 0 1,1 0-1,0 1 0,0-1 0,-1 0 0,1 0 1,0 0-1,0 1 0,0-1 0,-1 0 0,1 0 0,0 1 1,0-1-1,0 0 0,-12 19-87,-5 20 184,5-2 86,1 1 0,2 0 1,2 1-1,1 0 0,2 0 0,1 0 0,6 74 0,9-55-71,-11-55-80,0 1 0,0-1 0,0 1 0,1-1 0,-1 0 1,1 1-1,0-1 0,0 0 0,0 0 0,0 0 0,1-1 0,-1 1 0,6 4 0,-8-7-18,0 0-1,1 0 1,-1 0 0,0 0-1,0 0 1,1 1-1,-1-1 1,0 0 0,0 0-1,1 0 1,-1 0-1,0 0 1,0 0 0,1 0-1,-1 0 1,0-1-1,0 1 1,1 0 0,-1 0-1,0 0 1,0 0-1,1 0 1,-1 0 0,0 0-1,0-1 1,1 1-1,-1 0 1,0 0 0,0 0-1,0-1 1,1 1-1,-1 0 1,0 0 0,0 0-1,0-1 1,0 1-1,0 0 1,0 0 0,1-1-1,-1 1 1,0 0-1,0 0 1,0-1 0,3-19 159,-4-22-80,-1 30-138,-1 0 0,0 0 0,-1 1-1,0 0 1,-1-1 0,0 1 0,0 1-1,-1-1 1,-1 1 0,0 0-1,-12-12 1,19 21 45,-1 0 0,0 0-1,0 0 1,1 0 0,-1 0 0,0 1 0,0-1-1,0 0 1,0 1 0,0-1 0,0 1-1,0-1 1,0 1 0,0-1 0,0 1 0,0 0-1,-2-1 1,3 1 5,-1 0 0,1 1 0,0-1 0,-1 0 0,1 0 0,0 1 0,-1-1 0,1 0 0,0 1 0,0-1 0,-1 0 0,1 1 0,0-1 0,0 0 0,-1 1 0,1-1 0,0 1 0,0-1 0,0 0 0,0 1 0,0-1 0,0 1 0,0-1 0,0 1 0,0-1 0,0 0 0,0 1 0,0-1 0,0 1 0,0 2 6,1 0 1,-1 0-1,1 0 0,-1-1 1,1 1-1,0 0 0,0-1 1,1 1-1,-1-1 0,0 1 1,1-1-1,-1 0 1,4 4-1,1-1-17,1 0 0,-1-1-1,1 1 1,0-1 0,1-1 0,-1 1 0,0-1 0,1-1-1,0 1 1,0-1 0,0-1 0,0 1 0,0-2 0,0 1-1,0-1 1,0 0 0,0 0 0,0-1 0,12-3 0,-6 1-231,-1-1 0,-1 0-1,1-1 1,0 0 0,-1-1 0,0 0 0,-1-1 0,0-1 0,0 0 0,0 0 0,10-11 0,-20 19 272,0-1 1,0 0-1,0 0 1,0 0-1,0 0 1,-1 0-1,1 0 1,0 0-1,0-1 1,-1 1-1,1 0 1,-1 0-1,1-1 0,-1 1 1,1-3-1,-1 4-3,0 0 0,0-1-1,0 1 1,-1 0-1,1-1 1,0 1 0,0 0-1,-1-1 1,1 1-1,0 0 1,0-1-1,-1 1 1,1 0 0,0 0-1,-1 0 1,1-1-1,-1 1 1,1 0 0,0 0-1,-1 0 1,1 0-1,0 0 1,-1-1-1,1 1 1,-1 0 0,1 0-1,0 0 1,-1 0-1,1 0 1,-1 0 0,1 0-1,-1 1 1,-2-1 10,0 1 0,0-1 0,-1 1 0,1 0 0,0 0 0,0 0 0,0 0 0,1 1 1,-1-1-1,0 1 0,0 0 0,1 0 0,-3 2 0,-5 5 73,1 0-1,1 1 1,-1 0 0,2 0-1,-1 1 1,2-1 0,-1 2-1,1-1 1,1 1 0,-7 21-1,12-33-102,0 1-1,0 0 0,0-1 0,0 1 1,0-1-1,0 1 0,0-1 0,0 1 0,0-1 1,1 1-1,-1-1 0,0 1 0,0-1 1,0 1-1,1-1 0,-1 1 0,0-1 0,1 1 1,-1-1-1,0 1 0,1-1 0,-1 0 1,1 1-1,-1-1 0,0 0 0,1 1 0,-1-1 1,1 0-1,-1 0 0,1 1 0,-1-1 0,2 0 1,24 3 96,26-12 32,-7-4-101,-21 5-39,-1 1-1,2 1 0,-1 1 0,0 1 0,35-1 1,-57 5 0,0 0 1,1 0 0,-1 0 0,0 1 0,0-1 0,0 0 0,0 1 0,0 0 0,0-1-1,0 1 1,0 0 0,0 0 0,0 0 0,0 1 0,-1-1 0,1 0 0,0 1 0,-1-1-1,1 1 1,-1-1 0,1 1 0,-1 0 0,0-1 0,0 1 0,0 0 0,0 0 0,0 0-1,0 0 1,0 3 0,2 5 35,-1 1 1,-1-1-1,0 1 0,0-1 1,-2 11-1,2 17 145,5-26 250,2-22 754,3-22-154,-5-9-1009,-2 1 1,-1-55 0,-2 94-56,-1 1 1,0-1-1,0 1 0,0 0 1,1-1-1,-1 1 0,0-1 0,1 1 1,-1 0-1,0-1 0,1 1 1,-1 0-1,0-1 0,1 1 1,-1 0-1,1-1 0,-1 1 1,1 0-1,-1 0 0,0 0 1,1 0-1,-1-1 0,1 1 0,-1 0 1,1 0-1,-1 0 0,1 0 1,-1 0-1,1 0 0,-1 0 1,1 0-1,-1 0 0,1 0 1,-1 1-1,1-1 0,-1 0 0,1 0 1,0 1-1,28 6-2871,-21-4 1741,24 2-2339,5-4-2109</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5:19.731"/>
    </inkml:context>
    <inkml:brush xml:id="br0">
      <inkml:brushProperty name="width" value="0.025" units="cm"/>
      <inkml:brushProperty name="height" value="0.025" units="cm"/>
    </inkml:brush>
  </inkml:definitions>
  <inkml:trace contextRef="#ctx0" brushRef="#br0">228 105 17649,'-1'-9'1836,"1"5"-1595,0 0 0,-1 0-1,0 0 1,1-1 0,-2 1 0,1 0 0,0 0-1,-1 0 1,0 0 0,1 1 0,-1-1-1,-1 0 1,1 1 0,-1 0 0,1-1 0,-1 1-1,0 0 1,0 0 0,0 0 0,-1 1-1,1-1 1,-1 1 0,1 0 0,-1 0 0,0 0-1,0 0 1,0 1 0,-4-2 0,3 2-183,0 1 0,0-1 0,1 1 0,-1-1 0,0 1 1,0 1-1,0-1 0,0 1 0,1 0 0,-1 0 0,0 0 0,1 1 0,-1-1 1,1 1-1,-1 0 0,1 1 0,0-1 0,0 1 0,0 0 0,0-1 1,0 2-1,1-1 0,-1 0 0,1 1 0,-4 5 0,2-2-40,1 0 0,0 0-1,0 0 1,0 0 0,1 0 0,0 1-1,1 0 1,0-1 0,0 1 0,0 0-1,1 0 1,1 0 0,-1 0 0,2 16-1,-1-23-13,0 1-1,0-1 1,1 1-1,-1-1 0,1 1 1,-1-1-1,1 0 0,-1 1 1,1-1-1,0 1 1,0-1-1,-1 0 0,1 0 1,0 0-1,0 1 0,0-1 1,0 0-1,1 0 1,-1 0-1,0 0 0,0-1 1,1 1-1,1 1 0,1-1 14,-1 0 1,1 0-1,0 0 0,-1-1 0,1 1 0,0-1 0,0 0 0,-1 0 0,7-1 0,1 0 61,-1-1 1,0-1-1,0 0 1,0 0-1,0-1 1,12-6-1,-5 0 1,-1 0 0,0-1 0,-1-1 1,0 0-1,-1-1 0,-1-1 0,0 0 0,0-1 0,-2 0 0,20-34 0,-49 85-142,9-20 6,0 0 0,2 1-1,0 0 1,1 0 0,0 0-1,-4 28 1,9-40-315,1 0 0,-1 0 1,1 0-1,0 0 0,1 0 0,-1 0 0,2 6 1,-1-10 180,-1 0 1,1 0 0,-1 0-1,1-1 1,-1 1-1,1 0 1,0 0 0,-1 0-1,1-1 1,0 1-1,-1 0 1,1-1 0,0 1-1,0 0 1,0-1 0,0 1-1,0-1 1,0 1-1,0-1 1,-1 0 0,1 1-1,0-1 1,0 0-1,1 0 1,-1 0 0,0 0-1,0 0 1,0 0 0,0 0-1,0 0 1,0 0-1,0 0 1,0 0 0,0-1-1,0 1 1,0 0-1,0-1 1,-1 1 0,1-1-1,0 1 1,1-2-1,30-16-5670</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5:20.110"/>
    </inkml:context>
    <inkml:brush xml:id="br0">
      <inkml:brushProperty name="width" value="0.025" units="cm"/>
      <inkml:brushProperty name="height" value="0.025" units="cm"/>
    </inkml:brush>
  </inkml:definitions>
  <inkml:trace contextRef="#ctx0" brushRef="#br0">158 0 13164,'0'0'11836,"-9"12"-10982,-4 6-657,0 1 1,2 1-1,0-1 1,2 2-1,0 0 1,1 0-1,-6 25 1,8-20-89,2 0 0,0 0 0,1 1 0,2 32-1,0-57-106,1 0 0,0 0-1,0 0 1,0 0 0,0 0-1,1 0 1,-1 0 0,0 0-1,1 0 1,-1 0 0,1-1-1,0 1 1,0 0 0,0 0-1,0-1 1,0 1 0,0 0-1,0-1 1,0 1 0,1-1-1,-1 1 1,0-1 0,1 0-1,-1 0 1,1 0 0,0 0-1,-1 0 1,1 0 0,0 0-1,0 0 1,-1 0 0,1-1-1,0 1 1,0-1 0,0 0-1,0 1 1,0-1 0,0 0-1,0 0 1,0 0 0,0 0-1,3-1 1,3-1-16,0 0 0,0 0 0,0 0 0,-1-1 0,1 0-1,-1-1 1,0 0 0,0 0 0,8-6 0,-2-1-202,-10 8 167,-1 0 0,1 0 0,0 1 0,0-1-1,0 1 1,0 0 0,0 0 0,0 0 0,1 0 0,-1 0-1,1 1 1,-1 0 0,1 0 0,0 0 0,-1 0 0,5-1-1,-6 5 25,-1 0-1,0 0 0,0 0 1,0 0-1,0 0 1,-1 0-1,1 0 0,-1 0 1,0 1-1,0-1 0,0 0 1,0 0-1,0 0 0,-2 5 1,2-2 20,-2 6 91,0 0 0,0-1-1,-1 1 1,0-1 0,-1 0 0,-1 0 0,1 0 0,-2 0 0,0-1 0,0 0 0,-11 15 0,12-19 115,0 1 1,0-1 0,-1 0-1,1-1 1,-1 1 0,0-1-1,-1 0 1,1-1-1,-1 1 1,0-1 0,0-1-1,-1 1 1,1-1 0,0 0-1,-1-1 1,0 0-1,-14 2 1,20-4-226,-1 0 0,0 0 0,0-1 0,1 1 0,-1-1 0,0 0 0,1 0 0,-1 1 0,0-2 0,1 1 0,0 0 0,-1-1 0,1 1 0,0-1 0,-1 1 0,1-1 0,0 0 0,0 0 0,1 0-1,-1 0 1,0 0 0,1-1 0,-1 1 0,1-1 0,0 1 0,-1-1 0,1 1 0,0-1 0,1 1 0,-1-1 0,0 0 0,1 1 0,-1-5 0,1 3-408,-1 0 1,1-1-1,0 1 1,0 0-1,0-1 0,1 1 1,-1 0-1,1 0 0,0-1 1,1 1-1,-1 0 0,0 0 1,1 0-1,0 0 1,0 0-1,1 1 0,-1-1 1,0 0-1,1 1 0,6-6 1,13-6-4747,-1 1-2627</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5:21.058"/>
    </inkml:context>
    <inkml:brush xml:id="br0">
      <inkml:brushProperty name="width" value="0.025" units="cm"/>
      <inkml:brushProperty name="height" value="0.025" units="cm"/>
    </inkml:brush>
  </inkml:definitions>
  <inkml:trace contextRef="#ctx0" brushRef="#br0">91 0 8712,'0'0'13645,"-6"8"-11664,-5 11-1420,2 0 1,0 0 0,1 1-1,0 0 1,2 0 0,0 1-1,-3 25 1,1 11 506,-2 93 1,10-140-1043,0-1 0,1 0 1,0 0-1,1 0 0,0 0 0,0 0 1,1 0-1,0-1 0,5 12 0,-7-18-26,0 0 0,1 0 0,-1 0 0,1 0 0,-1 0 0,1 0 0,-1 0 0,1-1 0,0 1 0,0-1 0,0 1 0,0-1 0,0 1 0,0-1 0,0 0 0,0 0 0,1 0 0,-1 0 0,0-1 0,1 1 0,-1-1 0,0 1 0,1-1 0,-1 0 0,1 0 0,-1 0 0,1 0 0,-1 0 0,0-1 0,1 1 0,-1-1 0,1 1 0,-1-1 0,0 0 0,0 0 0,1 0 0,-1 0 0,0 0 0,0-1 0,3-1 0,0-1-73,0 0 0,-1 0 0,1 0 0,-1-1 0,0 0 0,5-7 1,-6 7 36,1 0 1,0 0-1,0 1 1,0-1-1,1 1 1,9-7 0,-13 11 6,-1 0 1,1-1-1,0 1 1,-1 0 0,1 0-1,0 0 1,0-1 0,0 1-1,-1 0 1,1 0-1,0 0 1,0 0 0,-1 0-1,1 1 1,0-1 0,0 0-1,0 0 1,-1 0 0,1 1-1,0-1 1,-1 0-1,1 1 1,0-1 0,-1 0-1,1 1 1,0-1 0,-1 1-1,1-1 1,0 2 0,18 22-86,-6-6 75,-7-14 11,0-1 0,-1 0-1,1 0 1,0 0 0,0 0 0,0-1 0,1 0-1,-1-1 1,1 1 0,-1-1 0,1-1 0,-1 1-1,1-1 1,-1 0 0,1 0 0,-1-1 0,1 0 0,7-2-1,12-3-464,-1-1 0,0-1-1,27-12 1,-14 2-471,-23 11 480,0 0 0,0 0 1,27-6-1,-41 13 488,-1 0-1,0 0 1,0 0 0,1 0-1,-1 0 1,0 0 0,1 0-1,-1 0 1,0 0-1,0 0 1,1 0 0,-1 0-1,0 0 1,0 1 0,1-1-1,-1 0 1,0 0 0,0 0-1,1 0 1,-1 0-1,0 1 1,0-1 0,1 0-1,-1 0 1,0 0 0,0 1-1,0-1 1,0 0 0,1 0-1,-1 0 1,0 1-1,0-1 1,0 0 0,0 1-1,0-1 1,0 0 0,0 0-1,0 1 1,0-1 0,-1 18 523,-8 15 495,9-33-1019,-1 1 9,1 0 0,-1 0-1,1 0 1,-1 0 0,1 0 0,0 0 0,-1 0 0,1 0 0,0 0 0,0 0 0,0 1 0,0-1 0,0 0-1,0 0 1,0 0 0,0 0 0,0 0 0,0 0 0,1 0 0,-1 0 0,0 0 0,1 0 0,-1 0 0,1 0-1,-1 0 1,1 0 0,0 1 0,1-2 2,-1 1-1,1-1 1,-1 1-1,1-1 1,-1 1-1,1-1 1,-1 0-1,1 0 0,-1 0 1,1 0-1,0 0 1,-1 0-1,1 0 1,-1 0-1,1-1 1,2 0-1,12-4 17,1-1 0,26-14 0,-30 14-100,-4 1-86,-1 2 0,1-1 0,0 2 0,0-1 1,0 1-1,0 0 0,0 1 0,1 0 1,9 0-1,-16 1 127,0 1-1,0-1 1,0 1 0,0 0-1,0-1 1,-1 1 0,1 1-1,0-1 1,0 0 0,-1 1-1,1-1 1,-1 1 0,1 0 0,-1 0-1,0 0 1,1 0 0,-1 0-1,0 0 1,0 1 0,-1-1-1,1 1 1,0-1 0,-1 1-1,0 0 1,1-1 0,-1 1 0,0 0-1,-1 0 1,1 0 0,0 5-1,3 13 314,-2 0-1,0 0 0,-2 0 1,0 0-1,-1 1 0,-1-1 0,-1 0 1,-1-1-1,-1 1 0,-1-1 1,0 1-1,-2-2 0,-11 23 1,18-41-271,0 1 1,1 0-1,-1-1 1,0 0-1,0 1 1,-1-1-1,1 0 1,0 1-1,0-1 1,-1 0-1,1 0 0,0 0 1,-1 0-1,1 0 1,-1 0-1,-2 0 1,3-1-10,0 0 0,1 0 0,-1 0 0,0 0 0,1 0 0,-1 0-1,0 0 1,0-1 0,1 1 0,-1 0 0,0-1 0,1 1 0,-1 0 0,0-1 0,1 1 0,-1-1 0,1 1 0,-1-1 0,0 1 0,1-1 0,-1 1 0,1-1 0,0 1-1,-1-1 1,1 0 0,-1 1 0,1-1 0,0 0 0,0 1 0,-1-1 0,1 0 0,0 0 0,0 1 0,0-1 0,0 0 0,0 0 0,0-1 0,-4-18-15,1 0 0,1 0 0,1 0 0,1 0 0,1 0 0,0 0 0,9-38 0,-7 45 4,2-1 0,-1 1-1,2-1 1,0 1-1,0 1 1,1-1 0,1 1-1,0 0 1,0 1-1,1 0 1,21-19 0,-4 8 23,-16 14 32,1-1 1,-1 0 0,0-1 0,-1 0 0,0 0-1,14-23 1,-22 32 496,-2 147 651,1-145-1186,-1 0 0,1 1 0,0-1 0,0 0 0,0 0 0,0 1 0,0-1 0,0 0 0,0 0 0,1 0 1,-1 1-1,0-1 0,1 0 0,-1 0 0,1 0 0,-1 0 0,1 1 0,-1-1 0,1 0 0,0 0 1,0 0-1,-1 0 0,1-1 0,0 1 0,0 0 0,0 0 0,0 0 0,0-1 0,0 1 0,0 0 0,1-1 1,-1 1-1,0-1 0,0 0 0,0 1 0,0-1 0,1 0 0,-1 1 0,0-1 0,0 0 0,1 0 1,-1 0-1,0 0 0,0-1 0,1 1 0,-1 0 0,0 0 0,0-1 0,2 0 0,1 0 4,0-1 0,1 0-1,-1 0 1,0 0 0,0-1 0,-1 1-1,1-1 1,-1 0 0,1 0 0,-1 0-1,0 0 1,4-6 0,-4 3-298,0 1 1,0-1-1,-1 0 1,0 1-1,0-1 1,0 0-1,-1 0 1,1-7-1,-1-49-6853,-6 27 352</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5:21.385"/>
    </inkml:context>
    <inkml:brush xml:id="br0">
      <inkml:brushProperty name="width" value="0.025" units="cm"/>
      <inkml:brushProperty name="height" value="0.025" units="cm"/>
    </inkml:brush>
  </inkml:definitions>
  <inkml:trace contextRef="#ctx0" brushRef="#br0">0 0 15791,'0'0'12748,"66"42"-16464,-44-24-2754,2 0-6534</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5:21.759"/>
    </inkml:context>
    <inkml:brush xml:id="br0">
      <inkml:brushProperty name="width" value="0.025" units="cm"/>
      <inkml:brushProperty name="height" value="0.025" units="cm"/>
    </inkml:brush>
  </inkml:definitions>
  <inkml:trace contextRef="#ctx0" brushRef="#br0">180 1 18161,'-5'10'2152,"0"0"-1720,1 1 0,0 0 0,0-1 0,1 1 0,1 0 0,0 1 0,0-1 0,1 0 0,1 1 0,0-1 0,0 0 0,1 1 0,0-1 0,6 18 0,14 25-262,-13-38-123,-1 1 0,0 1-1,-2-1 1,1 1 0,-2 0-1,-1 0 1,0 1 0,-1-1-1,-1 1 1,-2 26 0,1-40 74,-1-1 0,-1 1 0,1-1 0,-1 1 1,1-1-1,-1 1 0,-1-1 0,1 0 0,-1 0 0,1 0 1,-1 0-1,0-1 0,0 1 0,-1-1 0,1 0 1,-1 0-1,0 0 0,-5 3 0,7-4-52,-1-1 0,0 1 1,0-1-1,0 0 0,-1 0 0,1 0 0,0 0 0,0 0 0,-1-1 1,1 1-1,0-1 0,-1 0 0,1 0 0,0 0 0,-1-1 0,1 1 1,0-1-1,0 0 0,-1 0 0,1 0 0,0 0 0,0 0 0,0-1 1,0 1-1,0-1 0,-5-4 0,1-1-70,0 0 1,0 0-1,0-1 1,1 0-1,0 0 1,1-1-1,0 1 1,0-1-1,1 0 1,0 0-1,1-1 0,0 1 1,0-1-1,1 0 1,-2-13-1,3 15-95,0-1-1,1 0 1,0 0-1,0 0 1,1 0-1,0 1 1,1-1-1,-1 0 1,2 1-1,-1-1 1,1 1-1,1 0 1,-1 0-1,1 0 1,1 0-1,0 1 1,9-12-1,-4 9 95,1 0-1,0 1 1,0 0-1,1 1 1,0 0-1,1 1 1,-1 0-1,1 1 0,20-6 1,47-10-1751,1 10-5240,-52 8-491</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5:22.089"/>
    </inkml:context>
    <inkml:brush xml:id="br0">
      <inkml:brushProperty name="width" value="0.025" units="cm"/>
      <inkml:brushProperty name="height" value="0.025" units="cm"/>
    </inkml:brush>
  </inkml:definitions>
  <inkml:trace contextRef="#ctx0" brushRef="#br0">0 64 11659,'0'0'7623,"53"-16"-6053,0 12 640,14 0-641,17-3-1216,6-5-674,2-9-5316</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4.957"/>
    </inkml:context>
    <inkml:brush xml:id="br0">
      <inkml:brushProperty name="width" value="0.025" units="cm"/>
      <inkml:brushProperty name="height" value="0.025" units="cm"/>
    </inkml:brush>
  </inkml:definitions>
  <inkml:trace contextRef="#ctx0" brushRef="#br0">1 44 9737,'0'0'4073,"1"-8"-1937,5-27 4842,-3 46-5898,1 16-688,3 273 1541,-7-100-6295,0-181 3519,0-2-2152,-3-5-2290</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5:24.358"/>
    </inkml:context>
    <inkml:brush xml:id="br0">
      <inkml:brushProperty name="width" value="0.025" units="cm"/>
      <inkml:brushProperty name="height" value="0.025" units="cm"/>
    </inkml:brush>
  </inkml:definitions>
  <inkml:trace contextRef="#ctx0" brushRef="#br0">455 357 11211,'0'0'3064,"12"-1"-2504,106-11-723,207-28-21,-145 15 578,1 8-1,297 11 0,1181-8 4006,-371-28-4124,456-20 1292,-1708 61-1545,-25 2-9,0-1 1,0-1-1,0 1 0,0-2 0,0 0 0,0 0 1,17-6-1,-27 8-5,-1 0 1,1 0 0,-1-1-1,0 1 1,1 0-1,-1 0 1,0 0 0,1 0-1,-1-1 1,0 1-1,1 0 1,-1-1 0,0 1-1,0 0 1,1 0-1,-1-1 1,0 1 0,0 0-1,1-1 1,-1 1-1,0-1 1,0 1 0,0 0-1,0-1 1,0 1-1,1 0 1,-1-1-1,0 1 1,0-1 0,0 1-1,0 0 1,0-1-1,0 1 1,0-1 0,-1 1-1,1-1 1,-13-10 188,-21-4-77,-25 2-107,1 1 0,-1 4 1,-1 2-1,-81 2 0,52 2 1,-86-5 19,-934-26 66,-1 58-562,-1054 210-4208,1127-107 6263,703-89-1150,189-27-752,199-23-1070,-14 1 1298,41-1 53,124 1 0,88 18-35,-116-1 52,951-47-746,-174-51-7335,-603 57 796</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14.321"/>
    </inkml:context>
    <inkml:brush xml:id="br0">
      <inkml:brushProperty name="width" value="0.025" units="cm"/>
      <inkml:brushProperty name="height" value="0.025" units="cm"/>
    </inkml:brush>
  </inkml:definitions>
  <inkml:trace contextRef="#ctx0" brushRef="#br0">62 296 3555,'-3'-7'10456,"-3"4"-5653,6 3-4609,-1 0-1,0 0 1,0 0 0,0 0 0,0 0 0,0 0 0,0 0-1,0 0 1,0 0 0,0 1 0,0-1 0,0 0 0,0 1-1,1-1 1,-1 1 0,0-1 0,0 1 0,0-1 0,1 1 0,-1-1-1,0 1 1,1 0 0,-1-1 0,-1 2 0,-2 5 9,0 0 0,1 1 0,0-1 1,0 0-1,0 1 0,1 0 0,0-1 1,0 1-1,1 0 0,0 10 0,-1 88 498,2-90-504,0-11-175,0 0 0,1 0-1,-1 0 1,1 0-1,0 0 1,0 0 0,0-1-1,1 1 1,0 0-1,0-1 1,0 1 0,0-1-1,1 1 1,-1-1-1,1 0 1,0 0 0,1-1-1,-1 1 1,1-1 0,5 5-1,-4-5-7,-1-1 0,1 0-1,0 0 1,-1 0 0,1-1-1,0 0 1,0 0 0,0 0 0,0 0-1,0-1 1,0 0 0,0 0 0,0 0-1,0-1 1,0 0 0,0 0-1,0 0 1,0 0 0,0-1 0,7-3-1,2-2 20,0-1 0,0 0-1,-1 0 1,-1-2-1,1 0 1,-2 0 0,1-1-1,-1 0 1,-1-1 0,11-15-1,-12 15 24,-2 1 0,1-1 0,-2 0 0,1 0 0,-2-1 0,1 0 0,-2 0 0,0 0 0,0-1 0,-1 1 0,1-26 0,-3 39-55,-1 0 1,0-1-1,0 1 1,0 0-1,0-1 1,0 1-1,0-1 1,0 1 0,0 0-1,0-1 1,0 1-1,0-1 1,0 1-1,0 0 1,0-1-1,0 1 1,0 0-1,-1-1 1,1 1-1,0 0 1,0-1-1,0 1 1,-1 0 0,1-1-1,0 1 1,0 0-1,-1-1 1,1 1-1,0 0 1,-1 0-1,1-1 1,0 1-1,-1 0 1,1 0-1,0 0 1,-1-1-1,-12 11-28,-9 21-13,15-13 70,0 0 0,1 1 0,1 0 0,0 0 0,2 0 0,0 1 0,0 23 0,3-43-17,0 1 0,0 0 0,0 0 0,0 0 0,0 0 0,0 0 0,0 0 0,0 0 0,0 0 0,0-1 0,0 1 0,1 0 0,-1 0 0,0 0 0,1 0 0,-1 0 0,1-1 0,-1 1 0,1 0 1,-1 0-1,1-1 0,-1 1 0,1 0 0,0-1 0,-1 1 0,1-1 0,0 1 0,0-1 0,1 2 0,0-2 29,-1 0 0,1 0 0,0 0 0,0-1 1,-1 1-1,1 0 0,0-1 0,-1 1 0,1-1 0,0 1 1,-1-1-1,1 0 0,-1 0 0,3-1 0,4-3 142,0-1 0,0-1 0,0 1 0,10-12 0,2-9-88,0 0-1,-2-2 1,16-34-1,-1 2-226,-36 109-573,-9 5 713,7-33 7,1-1 0,0 1 1,2 0-1,0 0 0,2 34 0,0-53-7,0 0-1,0-1 0,0 1 0,0-1 0,0 1 0,0-1 0,1 1 1,-1-1-1,0 1 0,0-1 0,1 1 0,-1-1 0,0 1 0,1-1 1,-1 1-1,0-1 0,1 0 0,-1 1 0,1-1 0,-1 1 1,1-1-1,-1 0 0,0 0 0,1 1 0,0-1 0,-1 0 0,1 0 1,-1 1-1,1-1 0,0 0 0,21-4 208,17-18 122,-19 5-280,-1-2 1,-1 0-1,20-28 1,-32 40-100,0-2 0,-1 1 0,0-1 0,0 0 1,-1 0-1,0 0 0,0 0 0,-1-1 0,0 1 0,-1-1 0,2-17 0,-15 33-242,4 4 253,0 0-1,1 1 0,0 0 1,1 0-1,0 0 1,1 1-1,-4 17 0,3-6 45,0-1-1,2 1 0,0 27 0,2-48-3,1 0 0,0-1 1,-1 1-1,1 0 0,0 0 0,0-1 0,0 1 0,0 0 0,1-1 0,-1 1 1,0 0-1,1 0 0,-1-1 0,1 1 0,0-1 0,-1 1 0,1 0 1,0-1-1,0 0 0,0 1 0,0-1 0,0 1 0,1-1 0,-1 0 1,0 0-1,0 0 0,1 0 0,-1 0 0,1 0 0,-1 0 0,1 0 0,-1 0 1,1-1-1,0 1 0,-1-1 0,1 1 0,0-1 0,-1 0 0,1 1 1,0-1-1,0 0 0,-1 0 0,1 0 0,0 0 0,0-1 0,-1 1 0,1 0 1,0-1-1,-1 1 0,1-1 0,-1 0 0,4-1 0,5-2 49,0-1 0,0 1 0,0-2 0,-1 0 0,0 0 0,0 0 0,9-10 0,-4 2-44,-1-1 0,0 0-1,-1-1 1,-1 0 0,0-1 0,-1 0-1,-1-1 1,-1 0 0,0-1 0,-1 1-1,-2-1 1,1-1 0,-2 1 0,-1-1 0,0 1-1,-1-40 1,-2 58-20,0 1 0,0-1-1,1 0 1,-1 1 0,0-1 0,0 0 0,0 1-1,0-1 1,0 0 0,0 1 0,0-1 0,0 1-1,0-1 1,-1 0 0,1 1 0,0-1 0,0 1-1,0-1 1,-1 0 0,1 1 0,0-1 0,-1 1-1,1-1 1,0 1 0,-1-1 0,1 1 0,-1-1-1,1 1 1,-1 0 0,1-1 0,-1 1 0,1-1-1,-1 1 1,0 0 0,1 0 0,-1-1 0,1 1-1,-1 0 1,0 0 0,1 0 0,-1 0 0,1 0-1,-1 0 1,0 0 0,1 0 0,-1 0 0,0 0-1,1 0 1,-1 0 0,1 0 0,-1 0 0,0 0-1,1 1 1,-1-1 0,1 0 0,-1 1 0,0-1-1,1 0 1,-1 1 0,1-1 0,-1 0 0,1 1-1,0-1 1,-1 1 0,1-1 0,-1 1 0,1-1-1,-1 2 1,-31 35-154,25-24 158,1-1 0,0 1 0,1 1 0,1-1 0,0 1 0,1 0 0,0-1 0,1 1 0,-1 20 0,4-33 1,-1 1 0,0 0 0,1-1 1,0 1-1,-1 0 0,1-1 0,0 1 1,0 0-1,0-1 0,0 1 0,0-1 1,0 0-1,0 1 0,0-1 0,1 0 1,-1 0-1,0 1 0,1-1 1,-1 0-1,1-1 0,-1 1 0,1 0 1,0 0-1,-1-1 0,1 1 0,0-1 1,-1 1-1,1-1 0,0 0 0,0 1 1,0-1-1,-1 0 0,1 0 1,0-1-1,3 1 0,3 0 22,1-1-1,-1 0 1,0 0-1,0 0 1,0-1-1,16-6 1,-11 1-9,-1-1 0,1 0 1,-1-1-1,-1 0 0,0-1 1,0 0-1,-1-1 0,0 0 1,16-24-1,-9 9 2,0-2-1,-2 0 1,18-47 0,-30 67-12,0 0 0,0-1 0,-1 1 0,0 0 0,0-1 0,-1 1 0,0-1 0,-1-15 0,0 23-7,0 1 1,0-1 0,0 1-1,-1-1 1,1 0 0,0 1-1,0 0 1,0-1 0,-1 1-1,1-1 1,0 1 0,-1-1-1,1 1 1,0-1 0,-1 1-1,1 0 1,-1-1 0,1 1 0,-1 0-1,1 0 1,0-1 0,-1 1-1,1 0 1,-1 0 0,1-1-1,-1 1 1,0 0 0,1 0-1,-1 0 1,1 0 0,-1 0-1,1 0 1,-1 0 0,1 0-1,-1 0 1,1 0 0,-1 0 0,1 0-1,-1 0 1,1 1 0,-1-1-1,1 0 1,-1 1 0,-23 12-150,13-2 142,1 0 0,1 1 0,0 1 0,0-1 0,1 1 1,1 1-1,1-1 0,-7 19 0,-1 6 33,-16 76 0,28-106-21,-10 71 23,11-74-22,0 1-1,1 0 1,0-1-1,0 1 1,1 0-1,0-1 1,0 1-1,0 0 1,0-1-1,1 1 0,3 5 1,-4-9 4,1 0 0,0 0 0,0 0 0,-1 0 0,2-1 0,-1 1 0,0 0 0,0-1 0,0 1 0,1-1 0,-1 0 0,1 0 0,-1 0 0,1 0 0,-1 0 0,1-1 0,0 1 0,-1-1 0,1 0 0,0 1 0,-1-1 0,1 0 0,0-1 0,-1 1 0,1 0 0,0-1 0,-1 0 0,4-1 0,1 1 5,0-1 1,0-1-1,0 0 1,-1 0-1,1 0 0,-1 0 1,0-1-1,0 0 1,8-7-1,-9 6-23,-1-1 0,1 1 0,-1-1-1,0 0 1,-1 0 0,6-12 0,-5-11-2325,-4 28 1967,-1-1 1,1 1-1,0 0 1,-1 0-1,1-1 1,-1 1-1,0 0 1,1 0 0,-1 0-1,0-1 1,0 1-1,0 0 1,0 0-1,0 0 1,0 1-1,0-1 1,0 0-1,0 0 1,-2 0-1,-10-7-3804,-2-1-1704</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15.176"/>
    </inkml:context>
    <inkml:brush xml:id="br0">
      <inkml:brushProperty name="width" value="0.025" units="cm"/>
      <inkml:brushProperty name="height" value="0.025" units="cm"/>
    </inkml:brush>
  </inkml:definitions>
  <inkml:trace contextRef="#ctx0" brushRef="#br0">21 541 9545,'-19'14'7773,"19"-14"-7574,0 1 1,0-1-1,0 0 1,-1 1-1,1-1 0,0 1 1,0-1-1,0 0 1,0 1-1,0-1 0,-1 1 1,1-1-1,0 1 1,0-1-1,0 0 1,0 1-1,0-1 0,0 1 1,1-1-1,-1 1 1,0-1-1,0 0 0,0 1 1,0-1-1,0 1 1,1-1-1,-1 1 0,2 0 11,-1 0-1,1 0 1,-1 0-1,1 0 1,-1-1-1,1 1 1,0 0-1,-1-1 1,1 1-1,0-1 1,0 0-1,-1 0 1,1 1-1,0-1 1,0 0-1,-1 0 1,1-1-1,0 1 1,0 0-1,2-1 0,5-2 152,0 0-1,0 0 0,0-1 0,-1 0 0,1 0 0,-1-1 0,0 0 0,12-10 0,58-56 1235,-69 62-1444,32-31-15,-2-2 0,43-59 0,-72 87-130,0-1 0,0 0 0,-2 0 0,0-1 0,-1 0 0,0-1 0,-2 1 0,0-1 0,0 0 0,-2-1 0,3-30 0,-6 47-6,1 0 0,-1-1 0,0 1 0,0 0 0,0-1 0,0 1 0,0-1 0,0 1 0,0-1 0,0 1 0,-1 0 0,1-1 0,-1 1 0,1 0 0,-1-1 0,1 1 0,-1 0 0,0 0 0,1-1 0,-1 1 0,0 0 0,0 0 0,0 0 0,0 0 0,0 0 0,0 0 0,0 0 0,0 1 0,-1-1 0,1 0 0,0 1 0,0-1 0,-1 0 0,1 1 0,0 0 0,-1-1 0,1 1 0,0 0 0,-1-1 0,1 1 0,-1 0 0,1 0 0,0 0 0,-1 1 0,-1-1 0,-2 1 0,-1 1 0,1 0 0,0 0 0,-1 0 0,1 1 0,0-1 0,1 1 0,-1 1 0,0-1 0,-6 6 0,-18 21 0,1 1 0,1 2 0,-32 50 0,-53 116 0,106-188 0,0 0 0,1 0 0,0 1 0,1-1 0,0 1 0,1 1 0,0-1 0,1 0 0,0 1 0,1-1 0,1 20 0,1-29 0,0 1 0,0-1 0,0 0 0,1 0 0,-1 0 0,1 0 0,0 0 0,0 0 0,0 0 0,0-1 0,1 1 0,-1-1 0,1 0 0,-1 1 0,1-1 0,0 0 0,0 0 0,0-1 0,0 1 0,0-1 0,0 1 0,1-1 0,-1 0 0,0 0 0,1-1 0,3 1 0,4 1 0,0 0 0,-1-1 0,1 0 0,0-1 0,0 0 0,0 0 0,12-3 0,-14 0 0,1 0 0,-1-1 0,1 0 0,-1-1 0,0 1 0,-1-2 0,1 1 0,-1-1 0,0-1 0,-1 1 0,0-1 0,13-15 0,-2-1 0,-2 0 0,0 0 0,17-35 0,-27 46 0,0 0 0,0 0 0,-1 0 0,-1-1 0,0 1 0,-1-1 0,0 0 0,-1 0 0,0-1 0,-1-16 0,-1 29 0,0 0 0,0 1 0,0-1 0,0 0 0,0 1 0,0-1 0,0 0 0,0 1 0,-1-1 0,1 0 0,0 1 0,-1-1 0,1 0 0,0 1 0,-1-1 0,1 1 0,0-1 0,-1 1 0,1-1 0,-1 1 0,1-1 0,-1 1 0,0-1 0,1 1 0,-1-1 0,1 1 0,-1 0 0,0-1 0,-1 1 0,-20 6 0,17-3 0,0 0 0,0 0 0,0 1 0,1 0 0,-1 0 0,-5 7 0,-2 8 0,0 0 0,2 1 0,0 0 0,-12 41 0,18-48 0,0 0 0,1 0 0,1 0 0,0 0 0,1 0 0,1 0 0,-1 1 0,2-1 0,3 21 0,-2-29-92,0-1-1,0 0 1,1 0 0,-1 0 0,1 0-1,0 0 1,0 0 0,0-1 0,1 0-1,-1 1 1,1-1 0,0-1 0,0 1-1,0 0 1,0-1 0,0 0-1,0 0 1,1 0 0,-1 0 0,1-1-1,4 1 1,-6-1-78,1 0 0,-1 0 0,0 0 1,0 0-1,1-1 0,-1 1 0,0-1 0,1 0 0,-1 0 0,0 0 0,1 0 0,-1-1 0,0 0 1,1 1-1,-1-1 0,0 0 0,0-1 0,0 1 0,0 0 0,0-1 0,0 0 0,0 0 1,0 0-1,-1 0 0,1 0 0,-1 0 0,1-1 0,-1 1 0,4-6 0,3-21-6828</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15.503"/>
    </inkml:context>
    <inkml:brush xml:id="br0">
      <inkml:brushProperty name="width" value="0.025" units="cm"/>
      <inkml:brushProperty name="height" value="0.025" units="cm"/>
    </inkml:brush>
  </inkml:definitions>
  <inkml:trace contextRef="#ctx0" brushRef="#br0">0 0 21524,'0'0'4709</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15.847"/>
    </inkml:context>
    <inkml:brush xml:id="br0">
      <inkml:brushProperty name="width" value="0.025" units="cm"/>
      <inkml:brushProperty name="height" value="0.025" units="cm"/>
    </inkml:brush>
  </inkml:definitions>
  <inkml:trace contextRef="#ctx0" brushRef="#br0">38 0 16784,'0'0'4836,"-9"67"-3554,3-17-1,-3 10-96,3 6-256,2-1-577,1-1-224,3-4-64,0-9 0,0-8-32,4-11-128,5-13-832,0-14-866,-1-5-1249,-5-19-865,-3-15-7334</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16.191"/>
    </inkml:context>
    <inkml:brush xml:id="br0">
      <inkml:brushProperty name="width" value="0.025" units="cm"/>
      <inkml:brushProperty name="height" value="0.025" units="cm"/>
    </inkml:brush>
  </inkml:definitions>
  <inkml:trace contextRef="#ctx0" brushRef="#br0">0 90 12011,'0'0'12140,"39"-54"-10250,-6 46-449,7 1-192,8 1-512,7 1-545,4 0-128,-2 3 0,-1 0-384,-8 2-929,-15 0-1666,-18 3-1633,-15 7-1634</inkml:trace>
  <inkml:trace contextRef="#ctx0" brushRef="#br0" timeOffset="1">38 352 16496,'0'0'6278,"92"-19"-4709,-37-1-352,6-1-320,0 0-609,-4 7-224,-8 8-576,-18 6-1346,-19 2-1986,-12 13-1889,-20 6-3428</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16.549"/>
    </inkml:context>
    <inkml:brush xml:id="br0">
      <inkml:brushProperty name="width" value="0.025" units="cm"/>
      <inkml:brushProperty name="height" value="0.025" units="cm"/>
    </inkml:brush>
  </inkml:definitions>
  <inkml:trace contextRef="#ctx0" brushRef="#br0">13 81 12908,'0'0'2883,"-12"56"-481,12-37-1089,12-8-608,17-10-224,9-1-289,8-15-128,7-12-1666,2-9-1377,-2-7-2209,-4-3-1315</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16.923"/>
    </inkml:context>
    <inkml:brush xml:id="br0">
      <inkml:brushProperty name="width" value="0.025" units="cm"/>
      <inkml:brushProperty name="height" value="0.025" units="cm"/>
    </inkml:brush>
  </inkml:definitions>
  <inkml:trace contextRef="#ctx0" brushRef="#br0">78 194 8040,'0'0'7484,"-6"11"-5722,-7 11-1220,2 0 0,0 1 0,-8 27 0,15-39-196,1 0-1,0 0 0,1 0 1,0 0-1,0 0 1,1 0-1,1 1 1,0-1-1,0 0 1,4 21-1,-3-30-319,0 0-1,-1-1 1,1 1-1,0-1 1,0 1 0,0-1-1,1 1 1,-1-1-1,0 0 1,0 0 0,1 1-1,-1-1 1,1 0-1,-1 0 1,1 0 0,-1 0-1,1-1 1,0 1-1,-1 0 1,1-1 0,0 1-1,0-1 1,-1 1-1,1-1 1,0 0 0,0 0-1,0 0 1,-1 0-1,1 0 1,0 0 0,0-1-1,0 1 1,1-1-1,4 0 5,0-1 0,0 0 0,0 0 0,-1 0 0,1-1 0,-1 0 0,9-5 0,10-12 14,0-1-1,-1-2 1,-1 0-1,-1-1 1,24-35-1,-15 21-53,-31 37 1,0 1 0,0 0-1,0-1 1,0 1-1,0 0 1,0-1 0,0 1-1,0-1 1,1 1-1,-1 0 1,0 0 0,0-1-1,1 1 1,-1 0 0,0-1-1,0 1 1,1 0-1,-1 0 1,0-1 0,0 1-1,1 0 1,-1 0-1,0 0 1,1-1 0,-1 1-1,1 0 1,-1 0 0,0 0-1,1 0 1,-1 0-1,0 0 1,1 0 0,-1 0-1,0 0 1,1 0-1,-1 0 1,1 0 0,-1 0-1,0 0 1,1 0 0,-1 0-1,0 0 1,1 1-1,-1-1 1,0 0 0,1 0-1,-1 0 1,0 1-1,1-1 1,-1 0 0,1 1-1,1 26-45,-10 37 198,5-49-104,0-5 27,1-1 0,0 1-1,1-1 1,0 1 0,0 0 0,1 0 0,2 15 0,-2-24-27,1-1 1,-1 1 0,0-1-1,1 1 1,0-1 0,-1 1-1,1-1 1,-1 0-1,1 1 1,-1-1 0,1 0-1,0 1 1,-1-1-1,1 0 1,0 0 0,-1 0-1,1 0 1,0 0 0,-1 0-1,1 0 1,0 0-1,-1 0 1,1 0 0,0 0-1,-1 0 1,1 0 0,0 0-1,-1 0 1,1-1-1,0 1 1,-1 0 0,1-1-1,-1 1 1,1 0-1,-1-1 1,1 1 0,-1-1-1,2 0 1,23-15 662,71-68-95,-62 52-1276,62-44 0,-95 75 637,-1 1 1,0-1-1,1 1 1,-1-1 0,1 1-1,-1-1 1,1 1-1,-1-1 1,1 1-1,0 0 1,-1-1-1,1 1 1,-1 0-1,1 0 1,0-1-1,-1 1 1,1 0-1,0 0 1,-1 0-1,1 0 1,0 0-1,-1 0 1,1 0-1,0 0 1,-1 0 0,1 0-1,0 0 1,-1 0-1,1 1 1,0-1-1,-1 0 1,1 0-1,0 1 1,-1-1-1,1 0 1,-1 1-1,1-1 1,-1 0-1,1 1 1,0 0-1,0 2 30,-1-1 0,1 1 0,-1 0-1,1 0 1,-1-1 0,0 1-1,0 0 1,-1-1 0,1 1 0,-1 4-1,-22 73 487,23-79-522,-15 42 65,-13 37-2942,25-75-731</inkml:trace>
  <inkml:trace contextRef="#ctx0" brushRef="#br0" timeOffset="1">640 0 19026,'0'0'2306,"-14"63"-2274,28-41-320,9 1-1378,3-4-1825,6-3-2563</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17.267"/>
    </inkml:context>
    <inkml:brush xml:id="br0">
      <inkml:brushProperty name="width" value="0.025" units="cm"/>
      <inkml:brushProperty name="height" value="0.025" units="cm"/>
    </inkml:brush>
  </inkml:definitions>
  <inkml:trace contextRef="#ctx0" brushRef="#br0">153 0 11499,'-10'1'1996,"1"0"-1409,-1 1 0,0 0 0,1 0 0,-1 1 0,1 0 0,-14 7 0,18-8-317,1 1-1,0-1 0,0 1 0,0-1 1,0 1-1,0 0 0,1 1 0,-1-1 1,1 1-1,0-1 0,0 1 0,0 0 1,1 0-1,-1 1 0,1-1 0,0 0 1,0 1-1,-1 5 0,3-9-257,-1 0-1,1 0 1,0 0 0,0-1-1,0 1 1,0 0-1,0 0 1,0 0 0,0 0-1,0-1 1,0 1-1,1 0 1,-1 0 0,0-1-1,0 1 1,1 0-1,-1 0 1,1-1 0,-1 1-1,0 0 1,1 0-1,-1-1 1,1 1 0,0-1-1,-1 1 1,1-1-1,1 2 1,26 6 16,35-12-959,-62 4 869,71-16-2859,-60 12 2704,0 0-1,0 1 1,1 0 0,-1 1-1,1 1 1,-1 0-1,1 0 1,-1 1 0,1 1-1,19 3 1,-31-3 275,0-1 0,1 1 0,-1-1 1,0 1-1,0 0 0,0 0 0,0-1 0,0 1 0,0 0 1,0 0-1,0 0 0,0 0 0,0 0 0,0 0 0,0 1 1,-1-1-1,1 0 0,-1 0 0,1 0 0,-1 1 0,1-1 1,-1 0-1,1 1 0,-1-1 0,0 0 0,0 1 1,0-1-1,0 1 0,0-1 0,0 0 0,0 1 0,0-1 1,-1 0-1,0 3 0,0 1 371,0 0 0,-1 0 1,0 0-1,0-1 0,0 1 0,-1-1 0,1 1 1,-5 4-1,-11 13 1089,-2-2 1,0-1-1,-30 23 1,39-34-1234,1 0 1,-1-1 0,-1 0-1,1-1 1,-1 0 0,-1-1 0,1-1-1,0 0 1,-17 4 0,27-8-390,0 0 0,0 1 0,0-1-1,0 0 1,0 0 0,0 0 0,1 0 0,-1 0 0,0-1 0,0 1 0,0-1 0,0 1-1,1-1 1,-1 1 0,0-1 0,0 0 0,1 0 0,-1 0 0,1 0 0,-1 0 0,-1-2-1,1 1-648,1-1-1,-1 0 0,1 0 0,-1 1 0,1-1 0,0 0 0,0 0 0,1 0 0,-1 0 0,0 0 0,1-1 0,0-3 0,-1-28-13659</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18.047"/>
    </inkml:context>
    <inkml:brush xml:id="br0">
      <inkml:brushProperty name="width" value="0.025" units="cm"/>
      <inkml:brushProperty name="height" value="0.025" units="cm"/>
    </inkml:brush>
  </inkml:definitions>
  <inkml:trace contextRef="#ctx0" brushRef="#br0">35 1 16303,'0'0'5280,"0"9"-3983,-25 511 3908,16-386-3843,9-134-1349,0 1 0,-1 0 1,1-1-1,0 1 1,0 0-1,0 0 1,0-1-1,1 1 0,-1 0 1,0 0-1,0-1 1,0 1-1,0 0 1,1-1-1,-1 1 0,0 0 1,1-1-1,-1 1 1,1 0-1,-1-1 1,0 1-1,2 0 1,9-7 209,9-25 13,-11 10-212,-2 0 0,-1-1-1,0 0 1,-2 0 0,0 0 0,-2 0-1,0-1 1,-3-43 0,-2 50-170,-1 22-194,1 31 36,4-33 283,0 1 0,0-1-1,0 1 1,1-1 0,0 0 0,-1 0 0,1 0 0,1 0 0,-1 0 0,0 0 0,1 0 0,0-1 0,0 0 0,0 1 0,0-1 0,1 0-1,-1 0 1,1-1 0,0 1 0,0-1 0,0 0 0,0 0 0,0 0 0,0 0 0,1-1 0,-1 1 0,0-1 0,1-1 0,-1 1 0,1 0-1,4-1 1,1 0 21,0 0-1,0 0 0,0-1 1,-1-1-1,1 1 1,0-2-1,-1 1 0,1-1 1,-1-1-1,0 0 0,0 0 1,0 0-1,12-10 0,-10 6 19,-1-1 0,1 0 0,-1-1 0,15-20 0,-21 25 4,-1-1-1,1 0 1,-1 0 0,0 0 0,0 0 0,-1 0 0,1-1 0,-2 1 0,1-1-1,-1 1 1,0-1 0,0-6 0,0 11-20,-1 1 0,0 0 0,-1-1 0,1 1 1,0 0-1,0 0 0,-1-1 0,1 1 0,0 0 0,-1 0 0,1 0 0,-1-1 0,1 1 0,-1 0 0,0 0 1,0 0-1,1 0 0,-1 0 0,0 0 0,0 0 0,0 1 0,0-1 0,0 0 0,0 0 0,0 1 1,0-1-1,-1 1 0,1-1 0,0 1 0,0-1 0,0 1 0,-1 0 0,1-1 0,0 1 0,0 0 0,-1 0 1,1 0-1,0 0 0,0 0 0,-3 1 0,0-1-16,0 0 0,1 1-1,-1 0 1,0 0 0,0 0 0,1 0 0,-1 1 0,1-1 0,-1 1 0,1 0-1,-1 0 1,1 0 0,-3 3 0,-4 6-2,1 1-1,0-1 1,1 2-1,0-1 1,1 1-1,0 0 1,1 1-1,-5 16 1,3-7 57,2 1 1,0 0-1,1 1 0,-1 25 1,6-46-18,-1 1 0,1 0 1,0-1-1,0 1 0,1-1 1,-1 1-1,1 0 0,0-1 1,0 1-1,0-1 0,4 8 0,-3-10-11,-1-1-1,1 1 0,0 0 0,-1-1 0,1 0 1,0 1-1,0-1 0,0 0 0,0 0 0,0 0 0,0 0 1,0-1-1,1 1 0,-1 0 0,0-1 0,0 0 1,0 1-1,1-1 0,-1 0 0,0 0 0,1 0 1,-1 0-1,0-1 0,0 1 0,4-2 0,6-1-10,-1 0-1,0-1 0,1 0 1,-1-1-1,-1-1 1,1 0-1,-1 0 0,0-1 1,0 0-1,17-17 1,-9 7-737,-1-1 1,-1 0-1,0-2 1,18-29-1,-12-1-2332,-15 14-5423,-7 22-1343</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6.365"/>
    </inkml:context>
    <inkml:brush xml:id="br0">
      <inkml:brushProperty name="width" value="0.025" units="cm"/>
      <inkml:brushProperty name="height" value="0.025" units="cm"/>
    </inkml:brush>
  </inkml:definitions>
  <inkml:trace contextRef="#ctx0" brushRef="#br0">0 415 4388,'0'0'15807,"6"-9"-14376,-5 8-1371,1-4 94,1 1 1,0-1 0,0 1 0,1 0-1,0 0 1,-1 0 0,1 1 0,0-1-1,0 1 1,1 0 0,-1 0 0,1 0-1,0 1 1,8-4 0,625-169 4470,-33 12-6239,-582 153-459,-43 13-3380,1 0 3434,-12 1-5012</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5.319"/>
    </inkml:context>
    <inkml:brush xml:id="br0">
      <inkml:brushProperty name="width" value="0.025" units="cm"/>
      <inkml:brushProperty name="height" value="0.025" units="cm"/>
    </inkml:brush>
  </inkml:definitions>
  <inkml:trace contextRef="#ctx0" brushRef="#br0">26 194 14510,'-4'-8'3032,"1"2"-2672,0-1 228,-1 1 0,2-1 0,-1 0 1,1 1-1,-2-10 0,4 13-466,-1 1 1,1 0-1,0 0 0,0-1 1,0 1-1,0 0 1,1 0-1,-1-1 1,1 1-1,-1 0 1,1 0-1,0 0 1,0 0-1,0 0 1,0 0-1,0 0 1,0 0-1,0 0 1,1 0-1,-1 1 1,1-1-1,-1 0 1,1 1-1,2-3 1,11-5 22,-1 1 1,1 1-1,0 0 1,1 1-1,-1 0 0,1 1 1,33-5-1,4 2-3,60 0-1,-98 7-135,24-1 12,74 6 0,-102-3-25,-1 0 0,1 1 0,-1 1 0,0 0 0,0 0 0,0 1 0,0 0 1,-1 1-1,1 0 0,-1 0 0,0 1 0,9 8 0,-15-11 29,0 0-1,1 0 1,-2 1-1,1-1 1,0 1-1,-1 0 1,1-1-1,-1 1 1,0 1-1,0-1 0,-1 0 1,1 0-1,-1 1 1,0-1-1,0 0 1,0 1-1,-1 5 1,0-2 180,-1-1 0,0 1 0,0-1 1,-1 0-1,1 1 0,-2-1 0,1 0 0,-1 0 0,-6 10 1,-7 8 560,0-1 0,-2 0 1,-1-1-1,-24 21 0,41-42-742,-14 16 223,8-8-264,-1-1 1,0 1 0,-1-1 0,1-1 0,-2 0 0,1 0 0,-24 11 0,34-19-112,0 0-1,0 0 1,-1 0 0,1 0 0,0-1 0,0 1-1,0 0 1,-1 0 0,1 0 0,0-1 0,0 1-1,0 0 1,0 0 0,0-1 0,0 1 0,-1 0-1,1 0 1,0-1 0,0 1 0,0 0 0,0 0-1,0-1 1,0 1 0,0 0 0,0 0 0,0-1-1,0 1 1,0 0 0,0 0 0,0-1-1,0 1 1,0 0 0,0-1 0,1 1 0,-1 0-1,0 0 1,0 0 0,0-1 0,0 1 0,0 0-1,1 0 1,-1 0 0,0-1 0,0 1 0,13-23-6254,9-6-2279</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19.246"/>
    </inkml:context>
    <inkml:brush xml:id="br0">
      <inkml:brushProperty name="width" value="0.025" units="cm"/>
      <inkml:brushProperty name="height" value="0.025" units="cm"/>
    </inkml:brush>
  </inkml:definitions>
  <inkml:trace contextRef="#ctx0" brushRef="#br0">141 0 14253,'0'0'1976,"-2"8"-439,-48 210 3551,-25 128 1109,71-328-5973,2-7-163,0-1 0,0 0 0,0 1-1,1-1 1,1 1 0,0-1 0,0 1 0,1 0 0,4 17 0,-4-27-52,0 0 0,-1 0 0,1 0 0,0 0-1,0 0 1,0 0 0,0 0 0,0-1 0,0 1-1,0 0 1,0 0 0,0-1 0,0 1 0,0-1 0,1 1-1,-1-1 1,0 1 0,0-1 0,1 0 0,-1 0-1,0 1 1,1-1 0,-1 0 0,0 0 0,0 0 0,1-1-1,-1 1 1,0 0 0,0 0 0,1-1 0,-1 1-1,0 0 1,0-1 0,1 0 0,0 0 0,42-25 239,-14 0-232,-2-2-1,0-1 0,-2-1 1,-1-1-1,40-67 0,-32 39-503,-2-1 0,37-107 0,-60 144 83,-3 13 165,-1-1 1,0 1-1,0-1 0,-2 0 0,1 0 1,-1-1-1,-1 1 0,0 0 0,-1-15 1,0 26 234,0 0 1,0-1 0,0 1 0,0 0 0,0 0 0,0 0 0,0 0 0,0 0 0,0-1 0,0 1 0,-1 0 0,1 0 0,0 0 0,0 0 0,0 0 0,0 0 0,0-1 0,-1 1 0,1 0 0,0 0 0,0 0 0,0 0 0,0 0-1,0 0 1,-1 0 0,1 0 0,0 0 0,0 0 0,0 0 0,0 0 0,-1 0 0,1 0 0,0 0 0,0 0 0,0 0 0,0 0 0,-1 0 0,1 0 0,0 0 0,0 0 0,0 0 0,0 0 0,-1 0 0,1 1 0,0-1 0,0 0 0,0 0-1,0 0 1,0 0 0,-1 0 0,1 0 0,0 0 0,0 1 0,0-1 0,0 0 0,0 0 0,0 0 0,0 0 0,0 1 0,0-1 0,0 0 0,0 0 0,0 0 0,0 0 0,0 1 0,0-1 0,0 0 0,0 0 0,0 1 0,-18 24-51,2 0 1,1 2 0,1 0 0,-16 45-1,9-23 247,-43 114 1213,57-139-983,0 0-1,2 1 0,1 0 1,-3 48-1,7-71-409,0 0 0,0 0 0,0 0 0,0 0 0,0-1 1,1 1-1,-1 0 0,0 0 0,1 0 0,0 0 0,-1 0 0,1 0 0,0-1 0,0 1 0,0 0 0,0-1 0,0 1 0,1-1 0,-1 1 0,0-1 0,1 1 1,-1-1-1,4 2 0,-2-2 4,0 1 1,0-1 0,0-1 0,0 1 0,1 0-1,-1-1 1,0 0 0,0 1 0,1-1 0,-1-1 0,0 1-1,0 0 1,4-2 0,6-1 27,1-1 0,-1 0 1,-1-1-1,1 0 0,22-15 0,5-6-133,68-59 0,-92 71-268,-1-1 0,-1-1-1,0 0 1,-1 0-1,-1-2 1,17-31-1,-25 38-354,-8 11 274,-10 13 248,2 4 372,0 0-1,0 0 0,2 2 0,0-1 0,2 1 0,0 0 0,0 1 0,2 0 0,1 0 0,0 0 0,-2 36 0,6-53-160,1-1 1,0 1-1,0-1 0,1 1 1,-1-1-1,0 0 0,1 1 0,-1-1 1,1 1-1,0-1 0,0 0 1,0 0-1,0 1 0,0-1 0,1 0 1,-1 0-1,1 0 0,-1 0 1,1-1-1,-1 1 0,1 0 1,3 2-1,-1-2-4,0 0 0,0-1 0,0 1 0,0-1 1,0 0-1,0 0 0,1 0 0,-1 0 0,0-1 0,0 0 0,9 0 1,3-1-36,-1-2 0,0 1 0,1-2 1,-1 0-1,-1-1 0,21-9 0,68-47-1526,-11 6-942,-92 55 2479,0-1 0,0 1-1,0 0 1,1 0 0,-1 0 0,0 0 0,0 0-1,0 0 1,0-1 0,1 1 0,-1 0 0,0 0-1,0 0 1,0 0 0,1 0 0,-1 0 0,0 0-1,0 0 1,0 0 0,1 0 0,-1 0 0,0 0-1,0 0 1,0 0 0,1 0 0,-1 0 0,0 0-1,0 0 1,0 0 0,1 0 0,-1 1 0,0-1 0,0 0-1,0 0 1,0 0 0,1 0 0,-1 0 0,0 0-1,0 1 1,0-1 0,0 0 0,0 0 0,1 0-1,-1 0 1,0 1 0,0-1 0,0 0 0,0 0-1,0 0 1,0 1 0,0-1 0,-2 16 78,-12 19 472,5-16-466,-84 191 2224,80-177-1941,3 0 1,0 1-1,2 0 1,-5 54-1,13-88-367,0 1 0,-1-1 0,1 0 1,0 1-1,0-1 0,0 0 0,0 1 0,0-1 0,0 0 0,0 1 0,0-1 0,-1 1 1,1-1-1,0 0 0,1 1 0,-1-1 0,0 0 0,0 1 0,0-1 0,0 0 0,0 1 1,0-1-1,0 0 0,0 1 0,1-1 0,-1 0 0,0 1 0,0-1 0,0 0 0,1 1 1,-1-1-1,0 0 0,0 0 0,1 1 0,-1-1 0,0 0 0,1 0 0,0 1 0,10-14-607,10-28-510,255-520-1246,-258 524 2444,-32 42 482,2 4-442,0 0 0,1 1 0,0 1 0,-11 12 1,16-17 54,1 0 1,1 1 0,-1-1 0,1 1-1,0 0 1,0 0 0,1 0 0,0 0 0,-4 16-1,7-23-155,0 1-1,0 0 0,0-1 0,0 1 0,0 0 0,0-1 1,0 1-1,0-1 0,1 1 0,-1 0 0,0-1 1,0 1-1,1-1 0,-1 1 0,0 0 0,1-1 1,-1 1-1,0-1 0,1 1 0,-1-1 0,1 1 1,-1-1-1,1 0 0,-1 1 0,1-1 0,-1 1 0,1-1 1,-1 0-1,2 1 0,24 4 151,30-8-14,-23-4-102,52-17-1,-62 16-51,0 1 0,1 2 0,0 0 0,49-4 0,-72 9 18,1 0-1,-1 0 0,1 0 1,0 1-1,-1-1 1,1 0-1,-1 1 0,1-1 1,-1 1-1,1-1 1,-1 1-1,1 0 0,-1-1 1,0 1-1,1 0 1,-1 0-1,0 0 0,1 0 1,-1 0-1,0 1 1,0-1-1,0 0 0,0 0 1,0 1-1,-1-1 1,1 1-1,0-1 0,-1 1 1,1-1-1,-1 1 1,1-1-1,-1 1 0,1-1 1,-1 1-1,0 0 1,0 1-1,0 8 349,0 1 0,-1 0 0,0-1 0,-3 15 0,-1 7-25,5-32-331,0 0 1,0 0 0,0 0-1,0 0 1,0 0 0,0 0-1,0 0 1,0-1 0,1 1 0,-1 0-1,0 0 1,1 0 0,-1 0-1,0-1 1,1 1 0,-1 0-1,1 0 1,-1-1 0,1 1 0,0 0-1,-1-1 1,1 1 0,0-1-1,-1 1 1,1 0 0,0-1 0,0 0-1,1 1 1,30 2 144,-20-5-121,0 0-1,0-1 1,18-7 0,35-18-203,-46 18-58,0 0 1,2 2-1,-1 1 1,1 0-1,0 1 0,0 2 1,33-4-1,-53 8 223,0 0-1,0 1 1,0-1-1,0 0 1,0 1-1,0-1 1,0 0 0,0 1-1,0-1 1,0 1-1,0 0 1,0-1-1,0 1 1,0 0-1,0 0 1,-1-1-1,1 1 1,0 0 0,-1 0-1,1 0 1,-1 0-1,1 0 1,-1 0-1,1 0 1,-1 0-1,1 0 1,-1 0 0,0 0-1,0 0 1,0 0-1,0 0 1,1 0-1,-2 2 1,0 20-1268,-8-5-3572,-1-9-2834</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5:49.406"/>
    </inkml:context>
    <inkml:brush xml:id="br0">
      <inkml:brushProperty name="width" value="0.025" units="cm"/>
      <inkml:brushProperty name="height" value="0.025" units="cm"/>
    </inkml:brush>
  </inkml:definitions>
  <inkml:trace contextRef="#ctx0" brushRef="#br0">14 17 13421,'0'0'13735,"0"10"-13121,-13 245 1121,17-245-1518,5-19 33,6-25 4,-10-5-178,-1-1 1,-2-53-1,-5 118-71,2-16 11,0 1-1,0-1 1,1 1-1,0-1 0,1 1 1,2 14-1,-2-22-9,-1 1 0,1-1 0,0 0-1,0 0 1,0 0 0,0 0 0,1 0 0,-1 0-1,1 0 1,-1 0 0,1-1 0,0 1-1,-1 0 1,1-1 0,0 0 0,0 1 0,0-1-1,0 0 1,0 0 0,0 0 0,0 0-1,1 0 1,-1-1 0,0 1 0,1-1-1,-1 1 1,0-1 0,1 0 0,-1 0 0,0 0-1,1 0 1,-1 0 0,0-1 0,5 0-1,1-1 51,1-1-1,0 0 1,0 0-1,-1 0 1,0-1-1,0-1 1,0 1-1,0-1 1,-1-1-1,0 1 1,0-1-1,0-1 1,10-12-1,-6 6-19,0 0-1,-1-1 1,-1 0-1,0 0 1,-1-1-1,11-27 0,-14 21-13,-13 28-113,-4 11 54,2 3 156,0 0 1,2 0 0,1 1 0,0 0 0,1 0 0,2 0-1,0 1 1,-1 37 0,5-59-120,0 0 0,0-1 0,0 1 0,0 0 0,1 0 0,-1 0 0,0 0 0,0 0 0,0 0 0,1-1 0,-1 1 0,1 0 0,-1 0 0,0 0 0,1-1 0,-1 1 0,1 0 0,0 0 0,-1-1 0,1 1 0,-1-1 0,1 1 0,0 0 0,0-1 0,-1 1 0,1-1 0,2 1 0,-1 0 0,0-1 0,0 0 0,0 0 0,0 0 0,0 0 0,0 0 0,0 0 0,0-1 0,0 1 0,0 0 0,4-2 0,1-1 0,1-1 0,-1 1 0,0-1 0,0 0 0,9-7 0,-9 5-585,-1-1 0,1 1-1,-1-1 1,10-14 0,-13 15-210,1 0-1,-1 0 1,-1-1 0,1 1-1,-1-1 1,0 1-1,0-1 1,-1 0 0,0 1-1,0-1 1,-1-11 0,0-22-8323</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5:49.778"/>
    </inkml:context>
    <inkml:brush xml:id="br0">
      <inkml:brushProperty name="width" value="0.025" units="cm"/>
      <inkml:brushProperty name="height" value="0.025" units="cm"/>
    </inkml:brush>
  </inkml:definitions>
  <inkml:trace contextRef="#ctx0" brushRef="#br0">46 0 16464,'0'0'9961,"-46"61"-8327,46-47-738,13-2-511,13-3-321,7-6-320,5-3-3108,1 0-2625,2-6-6471</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5:50.621"/>
    </inkml:context>
    <inkml:brush xml:id="br0">
      <inkml:brushProperty name="width" value="0.025" units="cm"/>
      <inkml:brushProperty name="height" value="0.025" units="cm"/>
    </inkml:brush>
  </inkml:definitions>
  <inkml:trace contextRef="#ctx0" brushRef="#br0">86 344 6502,'0'0'10597,"-10"11"-6374,3-3-3904,-4 4 635,1 0-1,0 1 0,-8 13 0,15-21-730,1 0 0,-1 0 0,1 0-1,0 0 1,0 0 0,1 0-1,-1 0 1,1 1 0,0-1 0,1 1-1,-1-1 1,1 1 0,0-1 0,2 11-1,-1-13-214,1 0 0,-1 0 0,1 0 0,0-1 0,0 1 0,0 0 0,0-1 0,0 0 0,1 1 0,-1-1 0,1 0 0,0 0 0,-1 0 0,1-1 0,0 1 0,0-1 0,0 1 0,0-1 0,0 0 0,0 0 0,1-1 0,-1 1 0,0-1 0,0 1 0,1-1 0,4 0 0,5 1 16,0-1-1,1 0 1,-1-1 0,0-1-1,19-4 1,-21 2-33,0-1 1,-1 0-1,1 0 1,-1-1-1,-1-1 1,1 1-1,-1-2 1,0 1-1,-1-1 1,1-1-1,-2 1 1,1-1-1,-1-1 1,-1 0-1,0 1 1,0-2-1,8-19 1,-3 3-10,-1 0 0,-1-1 0,-1 0 0,-1-1-1,5-56 1,-12 81 16,1-32 7,-1 36-6,0-1 0,0 1 0,1 0 1,-1-1-1,0 1 0,0-1 1,0 1-1,0 0 0,0-1 0,0 1 1,0-1-1,0 1 0,0 0 1,0-1-1,0 1 0,-1-1 0,1 1 1,0 0-1,0-1 0,0 1 0,0 0 1,-1-1-1,1 1 0,0 0 1,0-1-1,-1 1 0,1 0 0,0-1 1,0 1-1,-1 0 0,1 0 1,0-1-1,-1 1 0,1 0 0,0 0 1,-1 0-1,1 0 0,-1-1 1,1 1-1,0 0 0,-1 0 0,1 0 1,-1 0-1,1 0 0,0 0 1,-1 0-1,1 0 0,-1 0 0,1 0 1,0 0-1,-1 0 0,1 1 0,-1-1 1,1 0-1,0 0 0,-1 0 1,1 0-1,0 1 0,-1-1 0,1 0 1,0 0-1,-1 1 0,1-1 1,0 0-1,0 0 0,-1 1 0,1-1 1,0 0-1,-1 1 0,-6 8 32,-1 1 0,1-1-1,1 2 1,0-1 0,0 1 0,1-1-1,-7 19 1,4-5 174,1 0-1,-7 43 1,12-56-119,1 0 1,0 0-1,1 0 1,0 0-1,1 0 1,0 0-1,4 15 1,-4-22-78,0 0 1,0-1 0,1 1-1,0-1 1,0 1 0,0-1 0,0 0-1,0 1 1,0-1 0,1 0-1,0-1 1,-1 1 0,1 0-1,0-1 1,1 0 0,-1 1-1,0-1 1,0-1 0,1 1 0,0 0-1,-1-1 1,1 0 0,0 1-1,4-1 1,0 1 5,0 0 1,0-1-1,0-1 0,1 1 0,-1-1 1,0-1-1,0 1 0,0-2 0,0 1 1,1-1-1,-1 0 0,-1 0 0,1-1 1,12-7-1,-9 4 4,0-1 0,-1-1 1,0 1-1,0-2 0,-1 0 1,0 0-1,-1 0 0,13-19 0,-4 0 7,-1 0 0,-1-1-1,-2 0 1,-1-1 0,-1-1-1,11-53 1,-17 58-26,-1 0 0,2-49 0,-8 64-89,-5 17 27,-6 19-13,12-24 71,-22 51 49,3 2 0,-25 96 0,38-117 2,1 0 1,2 0-1,1 0 0,1 0 0,2 1 0,5 37 0,7-29-12,-11-41-31,-1 1 1,1-1-1,-1 0 1,1 0-1,0 1 1,0-1-1,-1 0 1,1 0-1,0 0 1,0 0-1,0 0 1,0 0-1,0 0 0,0 0 1,0 0-1,0-1 1,1 1-1,-1 0 1,0-1-1,0 1 1,1-1-1,-1 1 1,0-1-1,1 0 1,-1 1-1,0-1 0,2 0 1,-1-1 4,-1 1 1,0-1 0,1 0-1,-1 0 1,0 0-1,0 0 1,0 0-1,0 0 1,0 0-1,0 0 1,0-1 0,0 1-1,-1 0 1,1-1-1,0 1 1,-1 0-1,1-1 1,-1 1 0,1-1-1,-1 1 1,0-1-1,1 1 1,-1-1-1,0 1 1,0-3-1,2-48-9,-3 43-29,1-8-132,-1-1 1,-1 0-1,-5-24 0,6 37 141,0 1 1,0-1-1,0 1 0,-1-1 0,1 1 0,-1 0 0,0 0 0,0 0 1,-1 0-1,1 0 0,-1 1 0,0-1 0,0 1 0,0-1 1,-1 1-1,1 0 0,-1 0 0,-6-4 0,9 7 20,1 0 0,-1 0 0,1 0 0,-1 0-1,1-1 1,-1 1 0,1 0 0,0 0 0,-1 0 0,1 0 0,-1 0-1,1 0 1,-1 0 0,1 0 0,-1 0 0,1 1 0,0-1-1,-1 0 1,1 0 0,-1 0 0,1 0 0,-1 1 0,1-1 0,0 0-1,-1 0 1,1 1 0,0-1 0,-1 0 0,1 1 0,0-1 0,-1 0-1,1 1 1,0-1 0,0 1 0,-1-1 0,1 0 0,0 1 0,0-1-1,0 1 1,0-1 0,0 1 0,0-1 0,-1 0 0,1 1-1,0-1 1,0 1 0,0-1 0,0 1 0,0-1 0,1 1 0,3 26 130,-2-23-118,0-1 1,1 0-1,-1 0 1,1 1-1,-1-2 1,1 1-1,0 0 1,0-1-1,1 1 1,-1-1-1,0 0 1,1 0-1,0 0 1,-1 0-1,1-1 1,0 1-1,0-1 0,0 0 1,0 0-1,-1-1 1,6 1-1,10 1 30,1-1 0,37-2 0,-41-1-20,-1 0 0,0-1 0,1-1 0,-1 0 0,27-12 0,-35 14-17,-1-1 0,1-1 1,-1 1-1,0-1 1,0 0-1,0 0 1,0-1-1,-1 0 1,0 0-1,0 0 1,0-1-1,-1 1 1,0-1-1,7-12 1,-10 17-3,-1 0-1,1 0 1,-1 0 0,1 0 0,-1 0 0,0 0-1,1 0 1,-1 0 0,0 0 0,0-1 0,0 1-1,0 0 1,0 0 0,0 0 0,0 0 0,0 0-1,0 0 1,0 0 0,0 0 0,-1 0 0,0-2-1,1 2 7,-1 1-1,0 0 0,0-1 0,1 1 0,-1 0 0,0 0 0,1-1 1,-1 1-1,0 0 0,0 0 0,1 0 0,-1 0 0,0 0 0,0 0 1,1 0-1,-1 0 0,0 0 0,0 0 0,1 0 0,-1 1 0,0-1 1,-1 1-1,-3 1 62,0 0 0,1 0 1,-1 0-1,0 1 0,1 0 1,0 0-1,-6 5 0,4-2-43,0 0 0,0 0 0,1 0 0,0 1 1,0-1-1,1 1 0,0 0 0,0 1 0,0-1 0,1 1 0,0 0 0,1-1 0,-1 1 0,0 10 0,3-17-27,1 0 0,-1 0 0,1 0 0,0 0 0,-1-1 0,1 1 0,0 0 0,0 0 0,-1-1 0,1 1 0,0 0 0,0-1 0,0 1 0,0-1 0,0 0 0,0 1 0,-1-1 0,1 1 0,0-1 0,0 0 0,0 0 0,0 0 0,0 0 0,1 0 0,-1 0 0,0 0 0,0 0 0,0 0 0,0 0 0,0 0 0,0 0 0,0-1 0,0 1 0,1-1 0,42-10 0,38-32 0,-68 34 0,-1 1 0,2 0 0,-1 1 0,1 0 0,0 1 0,1 1 0,-1 1 0,1 0 0,19-2 0,-34 6 0,-1 1 0,1-1 0,0 1 0,-1-1 0,1 1 0,0-1 0,-1 1 0,1-1 0,-1 1 0,1 0 0,-1-1 0,1 1 0,-1 0 0,1 0 0,-1-1 0,0 1 0,0 0 0,1 0 0,-1 0 0,0 0 0,0-1 0,0 1 0,0 0 0,0 0 0,0 0 0,0 0 0,0-1 0,0 1 0,0 0 0,-1 1 0,-3 32 0,4-32 0,-3 14 0,-2 22 0,5-37 0,0 0 0,1 0 0,-1 0 0,0 0 0,1 0 0,-1 0 0,1 0 0,-1-1 0,1 1 0,-1 0 0,1 0 0,0 0 0,0-1 0,-1 1 0,1 0 0,0-1 0,0 1 0,-1-1 0,1 1 0,0-1 0,0 1 0,0-1 0,0 1 0,0-1 0,0 0 0,0 0 0,0 1 0,0-1 0,0 0 0,0 0 0,0 0 0,0 0 0,2 0 0,13-1-8,0-1 0,0-1 0,0 0 1,0-1-1,-1 0 0,26-11 0,-26 8-9,0 2 1,1 0-1,-1 0 1,1 2-1,0 0 1,20-1-1,-35 4 16,1 1 0,-1-1 0,0 1 0,0-1 0,0 1 0,0-1 0,1 1 0,-1 0 0,0 0 0,0-1 0,0 1 0,0 0-1,-1 0 1,1 0 0,0 0 0,0 0 0,0 0 0,-1 0 0,1 0 0,-1 1 0,1-1 0,-1 0 0,1 0 0,-1 1 0,0-1 0,1 0 0,-1 0 0,0 1 0,0-1 0,0 0-1,0 0 1,0 1 0,-1 1 0,-1 59-601,0-40-2860</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5:51.790"/>
    </inkml:context>
    <inkml:brush xml:id="br0">
      <inkml:brushProperty name="width" value="0.025" units="cm"/>
      <inkml:brushProperty name="height" value="0.025" units="cm"/>
    </inkml:brush>
  </inkml:definitions>
  <inkml:trace contextRef="#ctx0" brushRef="#br0">164 99 5125,'17'-32'11040,"-15"29"-10315,-1-1 0,0 1 1,0-1-1,0 1 0,0-1 0,-1 0 0,1 1 0,-1-1 1,0 0-1,0 0 0,0 1 0,-2-7 0,1 9-589,1 0 1,-1 0-1,0 0 0,0 0 1,1 0-1,-1 1 0,0-1 0,0 0 1,0 0-1,0 1 0,0-1 1,0 1-1,0-1 0,0 1 0,-1-1 1,1 1-1,0 0 0,0-1 0,0 1 1,0 0-1,0 0 0,-1 0 1,1 0-1,0 0 0,0 0 0,0 0 1,-1 0-1,0 1 0,-36 7 354,29-4-466,0 1 1,1-1 0,0 2 0,0-1-1,0 1 1,1 0 0,0 0-1,0 1 1,0 0 0,1 1-1,0-1 1,0 1 0,1 0-1,0 1 1,-5 13 0,9-21-29,1 0 1,0 0 0,0 0-1,0 0 1,0 0-1,0 0 1,0 0 0,0 0-1,0 0 1,1 0-1,-1 0 1,0 0-1,1 0 1,-1 0 0,1 0-1,-1 0 1,1 0-1,-1 0 1,1 0 0,-1 0-1,1-1 1,0 1-1,0 0 1,-1 0 0,1-1-1,0 1 1,0 0-1,0-1 1,0 1 0,0-1-1,0 1 1,0-1-1,0 0 1,0 1 0,0-1-1,0 0 1,0 0-1,0 1 1,1-1-1,51 4-291,-42-4 204,34 0-237,-9 0-207,0 1 0,51 9 0,-85-9 521,0-1 1,-1 0-1,1 0 0,0 1 0,-1-1 0,1 1 1,-1-1-1,1 1 0,0 0 0,-1 0 0,0-1 1,1 1-1,-1 0 0,1 0 0,-1 1 1,0-1-1,0 0 0,0 0 0,0 1 0,0-1 1,2 2-1,-3-1 20,0-1 1,0 1-1,0-1 0,0 1 1,0-1-1,0 1 0,0-1 1,0 1-1,0-1 0,-1 1 1,1-1-1,-1 1 0,1-1 1,-1 1-1,0-1 0,1 0 1,-1 0-1,-1 3 0,-5 4 133,1-1 0,-1 1 0,0-1 0,-1 0 0,-11 8 0,14-12-58,-17 14 515,0-1 0,-2-1 0,0-1 0,0-1 0,-35 13 0,65-38-372,31-22-755,1 1-1,66-42 1,-1 1-1974,10-27 1928,-128 125 1304,-6 12 338,-19 46 0,36-73-923,0 0-1,1 1 1,0-1 0,0 0-1,1 1 1,1 0-1,-1 0 1,2-1 0,-1 1-1,3 19 1,-2-28-138,0 0 1,1 0-1,-1 0 0,0-1 1,0 1-1,1 0 0,-1 0 1,1 0-1,-1-1 0,1 1 1,-1 0-1,1-1 0,-1 1 1,1 0-1,0-1 0,-1 1 1,1-1-1,0 1 0,0-1 1,-1 1-1,1-1 0,0 1 1,0-1-1,0 0 0,-1 1 1,2-1-1,29-2 30,-24 1-141,0-2 1,0 1 0,0-1 0,-1 0 0,1 0-1,6-5 1,36-40-3506,-42 39 1815,0 1-1,-1-2 1,-1 1 0,7-14 0,5-23-8191</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5:52.176"/>
    </inkml:context>
    <inkml:brush xml:id="br0">
      <inkml:brushProperty name="width" value="0.025" units="cm"/>
      <inkml:brushProperty name="height" value="0.025" units="cm"/>
    </inkml:brush>
  </inkml:definitions>
  <inkml:trace contextRef="#ctx0" brushRef="#br0">33 0 10666,'0'0'15503,"-33"55"-15407,53-43-128,6-5-2467,5 1-2818,7-7-6021</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5:52.505"/>
    </inkml:context>
    <inkml:brush xml:id="br0">
      <inkml:brushProperty name="width" value="0.025" units="cm"/>
      <inkml:brushProperty name="height" value="0.025" units="cm"/>
    </inkml:brush>
  </inkml:definitions>
  <inkml:trace contextRef="#ctx0" brushRef="#br0">162 229 18161,'-10'10'3027,"-1"1"-2178,-17 16 2151,-35 45-1,57-66-2724,1 1-1,0-1 1,1 1-1,0 0 1,0 0-1,0 1 1,1-1-1,0 1 0,0 0 1,1 0-1,0 0 1,0 0-1,1 0 1,0 13-1,1-19-270,1-1 0,0 1 0,0 0 0,-1-1 0,1 1 0,0-1 0,1 1 0,-1-1 0,0 1 0,0-1 0,1 0 0,-1 0 0,0 0 0,1 0 0,-1 0 0,1 0 0,0 0 0,-1 0 0,1 0 0,0-1-1,-1 1 1,1-1 0,0 1 0,0-1 0,0 0 0,-1 0 0,1 0 0,0 0 0,0 0 0,0 0 0,-1 0 0,1 0 0,2-1 0,7 0-5,1-1-1,-1 0 1,0 0 0,12-5-1,-6 0-164,0-1 0,-1 0 1,0-2-1,0 0 0,-1 0 0,0-1 0,-1-1 0,-1-1 0,0 0 0,0 0 0,-1-2 1,-1 1-1,0-1 0,-2-1 0,1 0 0,-2 0 0,0-1 0,-1 0 0,-1-1 0,0 1 1,-1-1-1,-1 0 0,-1 0 0,-1-1 0,0 1 0,-2-27 0,1 42 199,-1 0 0,0 0 0,0 0 0,-1-1-1,1 1 1,-1 0 0,0 0 0,1 0 0,-1 0 0,-1 0-1,1 1 1,0-1 0,-1 0 0,1 0 0,-1 1 0,0-1-1,0 1 1,0-1 0,0 1 0,0 0 0,-1 0 0,1 0-1,-1 0 1,-3-2 0,2 3 15,1 0 0,0 0 0,-1 0 0,0 1-1,1 0 1,-1-1 0,1 1 0,-1 0 0,1 1 0,-1-1 0,1 1-1,-1-1 1,1 1 0,-1 0 0,1 1 0,0-1 0,-1 0 0,1 1-1,0 0 1,0 0 0,-3 2 0,-9 7 156,0 0 0,1 1 0,1 1 0,0 0 0,-13 18 0,20-24-128,0 0 0,1 1 1,0-1-1,1 1 0,0 0 1,0 1-1,1-1 0,0 1 0,0 0 1,1-1-1,0 1 0,-1 13 1,3-20-82,0-1 0,1 1 0,-1-1 0,1 0 0,-1 1 0,1-1 0,-1 0 0,1 1 0,0-1 1,0 0-1,-1 0 0,1 0 0,0 0 0,0 0 0,0 0 0,0 0 0,1 0 0,-1 0 1,0 0-1,0 0 0,1-1 0,-1 1 0,0 0 0,1-1 0,-1 1 0,0-1 0,1 0 0,-1 1 1,1-1-1,-1 0 0,3 0 0,55 3-506,-44-3 266,18 0-747,-8-1-283,0 1-1,0 1 1,0 2 0,35 7-1,-56-9 1237,1 0 1,0 0-1,-1 1 0,1 0 0,-1 0 0,1 0 0,-1 0 0,0 1 0,0-1 0,0 1 0,0 0 0,-1 0 0,1 1 0,-1-1 0,0 1 1,0 0-1,0 0 0,0 0 0,-1 0 0,1 0 0,-1 0 0,0 1 0,0-1 0,-1 1 0,0-1 0,1 1 0,-1 0 0,-1 0 0,1 5 1,0 2-4,-1-1 1,0 1-1,0 0 1,-1-1 0,-1 1-1,0 0 1,-5 13 0,-3-2-4679</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5:53.004"/>
    </inkml:context>
    <inkml:brush xml:id="br0">
      <inkml:brushProperty name="width" value="0.025" units="cm"/>
      <inkml:brushProperty name="height" value="0.025" units="cm"/>
    </inkml:brush>
  </inkml:definitions>
  <inkml:trace contextRef="#ctx0" brushRef="#br0">24 1 10025,'0'0'18738,"-4"11"-17601,4-9-1072,-5 12 240,1-1 0,1 1 0,0 0-1,1 0 1,1 0 0,0 0 0,1 0 0,2 22-1,-1-34-301,0 0-1,0-1 1,1 1-1,-1-1 1,0 1-1,1-1 1,-1 1 0,1-1-1,-1 0 1,1 0-1,0 0 1,0 0-1,-1 0 1,1 0-1,0 0 1,0-1-1,0 1 1,0 0-1,0-1 1,0 0-1,0 1 1,0-1-1,0 0 1,0 0 0,0 0-1,0-1 1,0 1-1,4-1 1,5 0-7,0-1 0,0 0 1,21-8-1,-6-1-55,0-2 0,41-27-1,-1 1-82,-66 39 133,0-1 1,1 1 0,-1 0-1,0-1 1,1 1 0,-1 0-1,1 0 1,-1-1 0,0 1-1,1 0 1,-1 0 0,1 0-1,-1 0 1,1 0 0,-1 0-1,1-1 1,-1 1 0,1 0-1,-1 0 1,0 0 0,1 0-1,-1 0 1,1 1 0,-1-1-1,1 0 1,-1 0 0,1 0-1,-1 0 1,0 0 0,1 1-1,-1-1 1,1 0-1,-1 0 1,0 1 0,1-1-1,-1 0 1,0 1 0,1-1-1,-1 1 1,0 22-124,-17 32 180,16-52-36,-6 15 55,4-10-38,0 0 1,0-1-1,0 1 0,1 0 1,1 0-1,-2 14 0,3-21-27,0-1-1,0 0 0,1 1 1,-1-1-1,0 1 0,0-1 1,1 0-1,-1 1 0,0-1 1,0 0-1,1 0 1,-1 1-1,0-1 0,1 0 1,-1 0-1,0 1 0,1-1 1,-1 0-1,1 0 0,-1 0 1,0 0-1,1 0 1,-1 0-1,1 1 0,-1-1 1,0 0-1,1 0 0,-1 0 1,1 0-1,-1 0 0,1-1 1,-1 1-1,0 0 1,1 0-1,0 0 0,16-3-12,-7-2-491,0 1 0,-1-1 0,18-12 0,27-25-5000,6-3-6820,-28 25-197</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5:53.347"/>
    </inkml:context>
    <inkml:brush xml:id="br0">
      <inkml:brushProperty name="width" value="0.025" units="cm"/>
      <inkml:brushProperty name="height" value="0.025" units="cm"/>
    </inkml:brush>
  </inkml:definitions>
  <inkml:trace contextRef="#ctx0" brushRef="#br0">168 1 13389,'0'0'4938,"-9"4"-801,6-2-3814,-83 44 5773,80-42-5823,0-1-1,1 1 1,-1 0 0,1 1 0,0-1 0,0 1 0,0 0 0,1 0 0,0 1-1,0-1 1,0 1 0,0 0 0,-3 8 0,7-13-271,0 0 0,0 0 0,0 0 0,0 0 0,1 0 0,-1 0 0,0 0-1,0-1 1,1 1 0,-1 0 0,1 0 0,-1 0 0,1 0 0,-1-1 0,1 1 0,-1 0 0,1 0 0,-1-1 0,1 1 0,0-1 0,0 1 0,-1 0 0,1-1 0,0 1 0,0-1 0,0 0-1,-1 1 1,1-1 0,0 0 0,0 1 0,0-1 0,0 0 0,0 0 0,0 0 0,0 0 0,0 0 0,0 0 0,-1 0 0,1 0 0,2 0 0,48-2-17,-46 2 14,11-2-109,-1-1-1,0 0 1,0-1 0,0-1-1,17-8 1,-25 11 62,-1-1-1,0 0 1,0 0-1,0-1 1,0 1 0,-1-2-1,1 1 1,-1 0-1,0-1 1,0 0 0,-1 0-1,1-1 1,-1 1-1,4-8 1,-8 12 46,1 1-1,-1 0 1,0-1-1,1 1 1,-1-1 0,0 0-1,1 1 1,-1-1-1,0 1 1,0-1 0,0 1-1,0-1 1,0 0-1,0 1 1,1-1 0,-1 1-1,0-1 1,-1 0-1,1 1 1,0-1 0,0 1-1,0-1 1,0 1-1,0-1 1,0 0 0,-1 1-1,1-1 1,0 1-1,-1-1 1,1 1 0,0-1-1,-1 1 1,1-1-1,0 1 1,-1 0 0,1-1-1,-1 1 1,1-1-1,-1 1 1,1 0 0,-1 0-1,1-1 1,-1 1-1,1 0 1,-1 0 0,0-1-1,1 1 1,-1 0 0,1 0-1,-1 0 1,0 0-1,1 0 1,-1 0 0,1 0-1,-1 0 1,0 0-1,1 0 1,-1 0 0,0 1-1,-3-1-4,1 1-1,-1 0 1,1 0-1,0 0 1,-1 0-1,1 0 1,0 1-1,0-1 1,-4 3-1,3 0 13,1-1-1,-1 1 1,1 0 0,0 0-1,0 0 1,0 1 0,0-1-1,-3 9 1,5-12-40,1 0-1,-1 0 1,1 0 0,0 0 0,-1 0 0,1 0-1,0 0 1,0 0 0,-1 0 0,1 0-1,0 0 1,0 0 0,0 0 0,0 0 0,0 0-1,1 0 1,-1 0 0,0 0 0,0 0 0,1 0-1,-1 0 1,1 0 0,-1 0 0,1 0 0,-1 0-1,1 0 1,-1 0 0,1 0 0,0-1-1,-1 1 1,1 0 0,0-1 0,0 1 0,0 0-1,-1-1 1,1 1 0,0-1 0,0 1 0,0-1-1,0 1 1,0-1 0,0 0 0,0 0-1,0 1 1,0-1 0,0 0 0,0 0 0,0 0-1,2 0 1,13 1-653,0-1-1,1-1 1,-1 0-1,1-1 1,-1-1-1,26-7 1,46-24-5826,-38 8-351</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5:53.691"/>
    </inkml:context>
    <inkml:brush xml:id="br0">
      <inkml:brushProperty name="width" value="0.025" units="cm"/>
      <inkml:brushProperty name="height" value="0.025" units="cm"/>
    </inkml:brush>
  </inkml:definitions>
  <inkml:trace contextRef="#ctx0" brushRef="#br0">144 313 17553,'-10'4'3379,"-5"3"-2167,0 0 0,0 1 0,-13 10 0,22-14-869,1 0 1,0-1-1,1 1 1,-1 1-1,1-1 1,0 1-1,0 0 1,0 0-1,1 0 1,-1 0-1,1 1 1,0-1-1,-2 9 1,5-14-317,-1 1-1,1-1 1,0 1 0,0 0-1,0-1 1,0 1-1,0 0 1,0-1 0,0 1-1,0-1 1,0 1 0,0 0-1,0-1 1,0 1 0,0 0-1,0-1 1,1 1 0,-1-1-1,0 1 1,0 0-1,1-1 1,-1 1 0,0-1-1,1 1 1,-1-1 0,1 1-1,-1-1 1,1 0 0,-1 1-1,1-1 1,-1 1 0,1-1-1,-1 0 1,1 1-1,-1-1 1,1 0 0,0 0-1,-1 1 1,1-1 0,0 0-1,28 1 129,-24-2-115,13-1-27,-1-1 1,0-1 0,0-1 0,0 0 0,-1-1 0,1-1 0,-2-1 0,1 0 0,-1-1-1,0 0 1,18-16 0,-15 10-153,0 0-1,0-2 0,-2 0 1,0-1-1,-1 0 0,0-2 1,21-38-1,-29 42 14,0 0 0,9-29 1,-15 38 108,1 1 1,-1 0 0,0 0 0,0-1 0,-1 1 0,0-1 0,0 1-1,0 0 1,-1-1 0,-2-10 0,2 16 16,0-1-1,1 1 1,-1 0-1,0-1 1,0 1 0,0 0-1,0 0 1,0-1-1,0 1 1,0 0 0,0 0-1,0 0 1,0 0-1,-1 1 1,1-1-1,0 0 1,-1 0 0,1 1-1,-1-1 1,1 1-1,0-1 1,-1 1 0,1 0-1,-1-1 1,0 1-1,1 0 1,-1 0 0,1 0-1,-1 0 1,1 0-1,-1 1 1,1-1-1,-1 0 1,1 1 0,-1-1-1,-1 2 1,-3 0 26,0 0 0,0 0 0,0 1 0,1 0 0,0 0 0,-1 0 0,1 1 0,-5 4 0,-8 10 139,0 0 0,2 2-1,-27 38 1,37-49-98,1 1 0,-1-1 0,2 1 0,-1 0 0,2 0 0,-1 1 0,1-1 0,1 1 0,0 0 0,0-1 0,1 18 0,1-25-75,0-1 1,1 0-1,-1 0 1,1 0 0,0 1-1,-1-1 1,1 0-1,0 0 1,1 0 0,-1 0-1,0 0 1,0-1-1,1 1 1,-1 0 0,1-1-1,0 1 1,-1-1-1,1 1 1,0-1 0,0 0-1,0 1 1,0-1-1,0 0 1,0 0-1,0-1 1,0 1 0,0 0-1,0-1 1,5 1-1,7 1-673,0 0 0,0-1 0,24-1 0,-22 0-728,25 0-3791,-4 0-2434</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5.927"/>
    </inkml:context>
    <inkml:brush xml:id="br0">
      <inkml:brushProperty name="width" value="0.025" units="cm"/>
      <inkml:brushProperty name="height" value="0.025" units="cm"/>
    </inkml:brush>
  </inkml:definitions>
  <inkml:trace contextRef="#ctx0" brushRef="#br0">120 1 8232,'0'0'8450,"-2"11"-3677,-6 15-2231,-1 0 0,-25 47 0,21-47-1920,1 0 0,1 0-1,1 1 1,-8 38 0,18-64-620,-2 30 33,2-31-32,0 1 1,0-1-1,0 1 0,0-1 1,1 1-1,-1-1 0,0 1 0,0-1 1,1 1-1,-1-1 0,0 1 1,1-1-1,-1 0 0,0 1 1,1-1-1,-1 1 0,0-1 1,1 0-1,-1 1 0,1-1 1,-1 0-1,1 0 0,-1 1 0,1-1 1,-1 0-1,1 0 0,-1 0 1,1 0-1,-1 1 0,1-1 1,-1 0-1,1 0 0,0 0 1,-1 0-1,1 0 0,-1-1 1,1 1-1,-1 0 0,1 0 0,-1 0 1,1 0-1,-1 0 0,1-1 1,-1 1-1,1 0 0,0-1 1,1 0 10,-1 0 1,1-1-1,0 1 0,-1 0 1,0-1-1,1 1 1,-1-1-1,0 1 1,1-1-1,-1 0 1,0 0-1,0 1 1,-1-1-1,1 0 0,0 0 1,0 0-1,-1 0 1,1-3-1,7-42 35,-7 37-100,2-44-164,-3 40 169,0-1 0,2 1 1,0-1-1,4-19 1,-6 36 23,0 0 1,0 0 0,0 0-1,0 0 1,1 0 0,-1 0-1,0 0 1,1 0-1,0 0 1,-1 0 0,1 0-1,0 0 1,0 0 0,0-1-1,0 1 1,0 0-1,0-1 1,1 1 0,-1-1-1,0 1 1,1-1 0,2 2-1,1 1 26,-1 0 0,1 0 0,0-1 0,0 0 0,0 0-1,9 4 1,-6-5 12,1 0 0,0 0 0,-1-1-1,1-1 1,0 1 0,0-1 0,-1-1-1,1 1 1,0-2 0,-1 1 0,1-1 0,-1 0-1,1-1 1,-1 0 0,0 0 0,0-1-1,11-7 1,-8 5 6,-1-2 0,1 1-1,-1-1 1,-1 0 0,0-1 0,0-1-1,-1 1 1,0-1 0,0 0-1,-1-1 1,9-17 0,-30 54-72,5-10 88,1-1-1,1 1 1,0 0-1,1 1 1,1 0 0,0 0-1,-4 30 1,9-45-36,0-1 0,0 1 0,0-1 0,0 1 0,0-1 1,1 1-1,-1-1 0,0 1 0,1-1 0,-1 1 0,1-1 0,-1 0 0,1 1 0,0-1 1,-1 0-1,1 1 0,0-1 0,0 0 0,0 0 0,0 0 0,0 0 0,0 0 1,1 0-1,1 1 0,0 0 4,-1-1 0,1 0 1,0 0-1,0 0 0,0-1 0,0 1 1,0-1-1,1 0 0,-1 1 0,0-2 1,5 1-1,1-1 6,1-1 0,-1 0 0,1-1 0,-1 0 0,0 0 0,0-1 0,11-6 0,-4-2-12,-1 0 0,-1-1 0,0 0 0,-1-1 0,-1-1 0,0 0 0,-1 0 0,14-26 0,-34 96 0,4-42 0,2 0 0,-1-1 0,2 2 0,-1-1 0,2 0 0,0 0 0,1 26 0,1-37-31,0 0-1,0 0 1,0 0 0,0 0 0,0 0-1,0 0 1,1 0 0,-1 0-1,1 0 1,-1-1 0,1 1 0,0-1-1,-1 1 1,1-1 0,0 1 0,0-1-1,0 0 1,0 0 0,1 0-1,-1 0 1,0-1 0,0 1 0,0 0-1,1-1 1,-1 0 0,0 1-1,1-1 1,-1 0 0,0 0 0,1 0-1,3-1 1,-2 1-132,1 0-1,-1-1 1,0 1-1,1-1 1,-1 0-1,0 0 1,0 0-1,0-1 1,0 1 0,0-1-1,0 0 1,0 0-1,-1 0 1,1-1-1,0 1 1,5-7-1,-6 5-840,-1 0 0,1-1 0,-1 0 0,-1 1 0,1-1 0,0 0-1,-1 0 1,0 0 0,1-8 0,0-25-6571</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5:54.143"/>
    </inkml:context>
    <inkml:brush xml:id="br0">
      <inkml:brushProperty name="width" value="0.025" units="cm"/>
      <inkml:brushProperty name="height" value="0.025" units="cm"/>
    </inkml:brush>
  </inkml:definitions>
  <inkml:trace contextRef="#ctx0" brushRef="#br0">25 0 8264,'0'0'14050,"2"14"-11823,-2 30-991,-1 0 0,-2 1 0,-11 50 0,14-90-1216,-5 27 220,3 1 1,1 36-1,0-67-252,1-1 0,0 1 0,0 0 0,0-1 0,1 1 0,-1-1 0,0 1 0,1-1 0,-1 1 0,0-1 0,1 1 1,0-1-1,-1 1 0,1-1 0,0 0 0,0 1 0,0-1 0,0 0 0,0 0 0,0 1 0,0-1 0,0 0 0,0 0 0,1 0 0,-1 0 0,0-1 0,1 1 0,-1 0 0,1-1 0,-1 1 1,1 0-1,-1-1 0,1 0 0,-1 1 0,1-1 0,-1 0 0,1 0 0,-1 0 0,1 0 0,0 0 0,-1 0 0,1 0 0,-1-1 0,1 1 0,1-1 0,1 0-243,1 0-1,-1-1 1,0 1-1,0-1 0,0 0 1,0 0-1,0-1 1,0 1-1,-1-1 0,1 0 1,-1 0-1,0 0 1,0 0-1,0 0 0,4-6 1,-3 0-808,0-1-1,-1 1 1,0-1 0,0 0 0,-1 0 0,-1-1-1,0 1 1,0 0 0,-1 0 0,0-1-1,-2-10 1,-2-35-6384</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5:54.474"/>
    </inkml:context>
    <inkml:brush xml:id="br0">
      <inkml:brushProperty name="width" value="0.025" units="cm"/>
      <inkml:brushProperty name="height" value="0.025" units="cm"/>
    </inkml:brush>
  </inkml:definitions>
  <inkml:trace contextRef="#ctx0" brushRef="#br0">50 18 11050,'0'0'11996,"10"1"-10400,32 3-572,1-3 0,0-1 1,-1-2-1,48-8 0,-6 1-1042,-81 8-167,43-1-176,-24 5-1719,-22-3 1917,0 0-1,1 0 1,-1 0 0,0 0 0,1 0-1,-1 0 1,0 0 0,1 1 0,-1-1-1,0 0 1,1 0 0,-1 0-1,0 0 1,0 1 0,1-1 0,-1 0-1,0 0 1,0 1 0,1-1 0,-1 0-1,0 0 1,0 1 0,0-1 0,0 0-1,1 1 1,-1-1 0,0 0 0,0 1-1,0-1 1,0 0 0,0 1 0,0-1-1,0 0 1,0 1 0,0-1-1,-8 13-6663,-17 1-4961</inkml:trace>
  <inkml:trace contextRef="#ctx0" brushRef="#br0" timeOffset="1">55 214 13965,'0'0'2755,"-49"33"704,44-23-929,5-5-1184,13-5-1,20 0 160,13-8-416,9-6-608,7-1-353,3 2-96,-11 1-2594,-8 7-3492,-18 4-4900</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5:54.801"/>
    </inkml:context>
    <inkml:brush xml:id="br0">
      <inkml:brushProperty name="width" value="0.025" units="cm"/>
      <inkml:brushProperty name="height" value="0.025" units="cm"/>
    </inkml:brush>
  </inkml:definitions>
  <inkml:trace contextRef="#ctx0" brushRef="#br0">41 100 13036,'0'0'6567,"-40"54"-4678,53-49-1504,18-5 159,13-5 65,13-13-321,8-4-160,2-3-1025,-5-3-2306,-5-3-2082,-10 2-2018</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5:55.177"/>
    </inkml:context>
    <inkml:brush xml:id="br0">
      <inkml:brushProperty name="width" value="0.025" units="cm"/>
      <inkml:brushProperty name="height" value="0.025" units="cm"/>
    </inkml:brush>
  </inkml:definitions>
  <inkml:trace contextRef="#ctx0" brushRef="#br0">77 0 8776,'0'0'12946,"-10"11"-11644,2-3-1006,2-4-59,1 2 0,-1-1 0,1 1 1,1-1-1,-1 1 0,1 1 0,0-1 0,0 1 1,0-1-1,1 1 0,0 0 0,-2 12 1,4-18-184,1 0 1,0-1-1,0 1 1,0 0 0,0 0-1,0 0 1,1-1 0,-1 1-1,0 0 1,0 0-1,0-1 1,1 1 0,-1 0-1,0 0 1,1-1 0,-1 1-1,1 0 1,-1-1-1,1 1 1,-1-1 0,1 1-1,-1-1 1,1 1 0,0-1-1,-1 1 1,1-1-1,0 1 1,-1-1 0,1 0-1,0 1 1,0-1-1,34 5 545,36-15-52,-39 0-943,1-2 0,57-29-1,-38 16-1638,-50 24 1995,-1 0 0,1 0 0,0 0 0,-1 0 0,1 1 0,0-1 0,0 0 0,0 1 0,0 0 1,0-1-1,-1 1 0,1 0 0,0 0 0,0 0 0,0 0 0,3 1 0,-5 0 59,1-1-1,-1 1 1,1-1 0,-1 1-1,1-1 1,-1 1 0,1 0-1,-1-1 1,0 1 0,1 0-1,-1-1 1,0 1 0,1 0-1,-1-1 1,0 1-1,0 0 1,0 0 0,0-1-1,0 1 1,0 0 0,0 0-1,0-1 1,0 1 0,0 0-1,0 0 1,0-1 0,-1 2-1,-2 10 604,-1-1-1,-1 1 0,-10 19 1,7-15 92,6-12-573,-14 42 1313,15-46-1416,1 1 0,-1 0 0,1 0-1,-1 0 1,1 0 0,0 0 0,0 0 0,-1-1-1,1 1 1,0 0 0,0 0 0,0 0-1,0 0 1,0 0 0,0 0 0,0 0 0,0 0-1,1 0 1,-1 0 0,0 0 0,1 0-1,-1-1 1,0 1 0,1 0 0,-1 0 0,1 0-1,-1 0 1,1-1 0,-1 1 0,1 0-1,0-1 1,-1 1 0,1 0 0,0-1 0,0 1-1,0-1 1,-1 1 0,1-1 0,2 1-1,5-1-155,1 0 0,0-1 0,-1 0 0,1-1 0,-1 0 0,1 0-1,-1-1 1,0 0 0,0 0 0,0-1 0,0 0 0,14-10-1,33-29-4508,-8-1-3799,-13 9-2385</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5:55.541"/>
    </inkml:context>
    <inkml:brush xml:id="br0">
      <inkml:brushProperty name="width" value="0.025" units="cm"/>
      <inkml:brushProperty name="height" value="0.025" units="cm"/>
    </inkml:brush>
  </inkml:definitions>
  <inkml:trace contextRef="#ctx0" brushRef="#br0">92 124 12172,'0'0'12897,"-8"4"-11018,1-1-1584,0 1 0,1-1 1,-1 1-1,1 1 0,0-1 0,0 1 0,-7 7 0,11-9-235,-1 0 0,1 0 0,-1 0 0,1 1 0,0-1 0,1 0 0,-1 1 0,0-1 0,1 1 0,0 0 0,0-1 0,0 1 0,0 0 0,1 0 0,-1 0 0,1 0 0,0-1 0,0 1 0,1 6 0,0-8-48,0 0 1,0 1 0,1-1-1,-1 0 1,1 0-1,-1 0 1,1 0-1,0 0 1,0 0-1,0 0 1,0-1 0,0 1-1,0-1 1,0 1-1,0-1 1,1 0-1,-1 0 1,0 0-1,1 0 1,-1 0 0,1-1-1,0 1 1,-1-1-1,1 1 1,-1-1-1,1 0 1,-1 0-1,4 0 1,8 0 41,1 0 1,-1-1-1,27-4 1,-28 1-106,1 0 0,-1 0 0,0-1 0,0-1 0,0 0 0,-1-1 0,0-1 0,-1 1 0,1-2 0,-1 0 0,12-12 1,-16 13 8,0 1 1,0-1 0,-1-1 0,0 1-1,0-1 1,-1 0 0,0 0 0,-1-1 0,0 0-1,0 1 1,-1-1 0,0 0 0,-1-1 0,0 1-1,1-18 1,-3 27 43,0 1 0,0-1 0,0 0 0,0 0 0,0 1 0,0-1 0,0 0 0,0 0 0,0 1 0,-1-1 0,1 0 0,0 1 0,0-1 0,-1 0 0,1 1 0,0-1 0,-1 0 0,1 1-1,-1-1 1,1 1 0,-1-1 0,1 0 0,-1 1 0,1-1 0,-1 1 0,1 0 0,-1-1 0,0 1 0,1-1 0,-1 1 0,0 0 0,1 0 0,-1-1 0,0 1 0,0 0 0,1 0 0,-1 0 0,0 0 0,1 0 0,-1 0 0,0 0 0,0 0 0,1 0-1,-1 0 1,0 0 0,0 0 0,1 1 0,-2-1 0,-1 1 21,-1 0-1,1 1 1,-1-1-1,1 1 0,-1 0 1,1 0-1,0 0 1,0 0-1,-3 4 1,-2 2 14,-1 1 0,2 1 0,-1-1 0,2 1 0,-1 1 0,1-1 0,1 1 0,0 0 0,0 0 0,1 1 0,0 0 1,1-1-1,1 1 0,0 0 0,0 0 0,1 0 0,1 0 0,1 14 0,-1-23-30,1 0 0,-1-1 0,1 1 0,0 0-1,0 0 1,0-1 0,0 1 0,1 0 0,-1-1 0,1 0-1,-1 1 1,1-1 0,0 0 0,0 0 0,0 0 0,0 0-1,1 0 1,2 2 0,2 0-6,-1-1 1,0 0-1,1 0 0,-1-1 1,1 0-1,0 0 0,9 2 0,9-2-356,0 0 0,0-1-1,32-4 1,-50 3 356,0-1 0,0 0 0,0 0 0,0-1 0,-1 1 0,1-2 0,0 1 1,-1-1-1,1 0 0,-1 0 0,0-1 0,0 0 0,0 0 0,0 0 0,-1-1 0,0 0 0,0 0 0,0 0 0,-1 0 0,1-1 0,-1 0 0,0 0 1,-1 0-1,0 0 0,0-1 0,0 1 0,-1-1 0,0 0 0,3-12 0,-5 17 23,0 1 1,0 0-1,0 0 1,0 0-1,0 0 0,0 0 1,0 0-1,0-1 1,-1 1-1,1 0 0,0 0 1,-1 0-1,1 0 1,-1 0-1,1 0 0,-1 0 1,1 0-1,-1 0 1,0 0-1,0 0 0,1 1 1,-1-1-1,0 0 1,0 0-1,0 1 0,0-1 1,0 0-1,0 1 1,0-1-1,0 1 0,0 0 1,0-1-1,0 1 1,0 0-1,0-1 0,0 1 1,0 0-1,0 0 1,-1 0-1,1 0 0,0 0 1,0 0-1,0 0 0,0 0 1,0 1-1,0-1 1,-2 1-1,-2 0 52,-1 0 0,1 1-1,-1 0 1,1 0 0,-1 0-1,1 1 1,0-1 0,-5 5-1,1 0 36,1 1 0,-1 0 0,2 1 0,-1 0-1,1 0 1,-6 11 0,11-16-77,0-1 1,1 0 0,-1 1-1,1-1 1,0 1-1,0 0 1,0-1 0,0 1-1,1 0 1,-1 4 0,1-6-28,0 0 0,0-1 0,1 1 0,-1 0 0,1 0 0,-1-1 0,1 1 0,0-1 0,-1 1 0,1 0 0,0-1 0,0 1 0,0-1 0,0 0 0,0 1 1,0-1-1,1 0 0,-1 0 0,0 0 0,1 1 0,-1-2 0,3 3 0,7 2-65,0-1 0,1 0 0,-1-1 0,0 0 0,1 0 0,0-1 0,0-1 0,13 0 0,-4 0-779,1-2 0,-1 0 0,38-8 0,-4-10-6600</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5:56.807"/>
    </inkml:context>
    <inkml:brush xml:id="br0">
      <inkml:brushProperty name="width" value="0.025" units="cm"/>
      <inkml:brushProperty name="height" value="0.025" units="cm"/>
    </inkml:brush>
  </inkml:definitions>
  <inkml:trace contextRef="#ctx0" brushRef="#br0">192 266 10570,'3'-5'824,"-1"0"1,0 0-1,-1 0 1,1 0-1,-1 0 1,0-1-1,0 1 1,0 0-1,-1-1 1,0 1-1,0 0 1,0-1-1,-2-7 1,1 12-608,1-1 1,-1 1-1,0 0 0,0-1 1,1 1-1,-1 0 1,0-1-1,0 1 1,0 0-1,-1 0 1,1 0-1,0 0 1,0 0-1,0 0 1,-1 0-1,1 0 1,-1 1-1,-1-2 0,-1 1-132,0 0-1,0 0 0,0 1 0,0-1 1,0 1-1,0 0 0,0 0 0,0 0 1,-7 1-1,5 1-63,-1 0-1,1 0 1,0 0-1,1 1 1,-1 0 0,0 0-1,1 0 1,-1 1 0,1 0-1,0 0 1,0 0 0,1 1-1,-1-1 1,1 1-1,0 0 1,-4 7 0,2-4-12,1 0 0,0 1 1,1 0-1,0-1 1,0 1-1,1 1 0,0-1 1,1 0-1,0 1 0,-2 11 1,4-19-8,0-1 0,0 1 1,0-1-1,0 1 1,0-1-1,1 1 0,-1-1 1,0 0-1,1 1 0,-1-1 1,1 1-1,-1-1 1,1 0-1,0 1 0,-1-1 1,1 0-1,0 0 0,0 0 1,0 0-1,0 1 1,0-1-1,0 0 0,0-1 1,0 1-1,0 0 0,1 0 1,1 0-1,0 1 13,1-1-1,0 0 1,0 0 0,0 0-1,0-1 1,0 0-1,0 1 1,0-1-1,9-1 1,1-1 38,-1-1-1,1 0 1,0-1 0,-1-1 0,15-6-1,-2-3-28,-1 0-1,-1-2 1,-1 0 0,0-2-1,38-38 1,-50 45 32,-1-1 1,0 0-1,-1-1 1,0 0-1,-1 0 1,0-1-1,-1 0 0,-1 0 1,0 0-1,-1-1 1,0 0-1,3-21 1,-8 35-44,0 0 0,0 1 1,1-1-1,-1 1 0,0-1 1,0 0-1,0 1 0,1-1 1,-1 1-1,0-1 0,0 0 1,0 1-1,0-1 0,0 0 1,0 1-1,-1-1 0,1 1 1,0-1-1,0 0 0,0 1 1,0-1-1,-1 1 0,1-1 1,0 1-1,-1-1 0,1 1 1,0-1-1,-1 1 0,1-1 1,-1 1-1,1-1 0,-1 0 1,-15 14 206,-15 34-10,25-34-125,-1 1 0,2 0 0,0 0-1,1 0 1,0 0 0,1 1 0,0 0 0,1 0 0,1 27 0,1-40-75,0 1-1,1-1 1,-1 1 0,1-1 0,-1 1 0,1-1 0,0 1 0,0-1-1,0 0 1,0 0 0,1 1 0,-1-1 0,0 0 0,1 0 0,0 0 0,-1-1-1,1 1 1,0 0 0,3 2 0,-1-2 9,0 1 0,1-1 0,-1 0 0,1 0 0,0 0 0,0-1 0,-1 0 0,1 0 1,8 1-1,-4-1-17,0-1 1,-1 0 0,1 0 0,0-1 0,-1 0 0,1-1-1,-1 0 1,1 0 0,-1-1 0,0 0 0,12-6-1,34-35-754,-61 68 682,3-15 74,1 0 0,0 0 0,1 0-1,0 1 1,1-1 0,0 1-1,0-1 1,1 1 0,2 13 0,-1-21 4,0 0-1,0 0 1,0-1 0,0 1 0,1 0 0,-1-1 0,1 1 0,-1-1 0,1 0 0,0 1 0,-1-1 0,1 0-1,0 0 1,0 0 0,0 0 0,0 0 0,0-1 0,0 1 0,0-1 0,0 1 0,0-1 0,0 0 0,0 1-1,0-1 1,0 0 0,0-1 0,4 1 0,4-1-60,-1 1 0,0-1 0,1 0 0,-1-1 0,10-3 0,-13 2 3,-1 1 0,1-1 1,-1-1-1,0 1 0,0-1 0,0 0 1,-1 0-1,1 0 0,-1-1 0,0 1 0,0-1 1,-1 0-1,1 0 0,-1-1 0,0 1 1,0-1-1,-1 1 0,2-8 0,-2 10 75,-1-1 0,0 0 0,0 0 1,0 0-1,-1 0 0,0 0 0,1 0 0,-1 0 0,-1 0 0,1 0 0,0 0 0,-1 0 0,0 0 0,0 0 0,0 0 0,-1 1 0,1-1 0,-1 0 0,0 1 1,0-1-1,0 1 0,0 0 0,-1-1 0,1 1 0,-1 0 0,0 0 0,0 1 0,-6-5 0,-4 3-22,26 13-109,-1-5-246,0 0 0,1-1 0,-1-1 1,26 2-1,53-4-6100,-26-3-2502</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5:57.959"/>
    </inkml:context>
    <inkml:brush xml:id="br0">
      <inkml:brushProperty name="width" value="0.025" units="cm"/>
      <inkml:brushProperty name="height" value="0.025" units="cm"/>
    </inkml:brush>
  </inkml:definitions>
  <inkml:trace contextRef="#ctx0" brushRef="#br0">222 75 13004,'9'-8'3337,"9"-10"-1709,34-30 5872,-61 64-2343,-10 18-4927,-33 34 366,-66 65 0,15-19-341,145-148-53,-8-9-722,-2-2-1,-2-1 0,-2-1 0,28-65 0,-37 75 136,-22 80-314,-4-25 709,1 0 1,-2-1-1,-13 22 0,15-29 73,0 0-1,0 0 0,1 1 0,0 0 0,1 0 1,0 0-1,1 0 0,0 0 0,1 1 0,0-1 1,1 1-1,0 12 0,2-21-83,0 0 0,0 1 0,1-1 0,-1 0 0,1 0 0,0 1 0,0-1 0,0-1 0,0 1 0,0 0 0,1 0 0,-1-1 0,1 1 0,0-1 0,0 0 0,0 0 0,0 0 1,0 0-1,0-1 0,0 1 0,1-1 0,-1 0 0,0 0 0,1 0 0,-1 0 0,1-1 0,-1 1 0,1-1 0,0 0 0,-1 0 0,1 0 0,3-1 0,-5 0 3,0 0 0,-1 0 1,1 0-1,-1-1 0,1 1 0,-1-1 0,1 1 1,-1-1-1,0 1 0,0-1 0,0 0 0,0 0 1,0 1-1,0-1 0,0 0 0,-1 0 0,1 0 1,-1 0-1,1 0 0,-1 0 0,0 0 0,1-3 0,2-49 39,-3 50-41,0-9 17,0-31 15,0 43-31,0 0 0,0 0 1,0 0-1,-1 0 0,1 0 0,0 0 0,0 0 0,-1 0 0,1 1 0,0-1 0,-1 0 0,1 0 0,-1 0 0,1 0 1,-1 0-1,1 1 0,-1-1 0,0 0 0,0 0 0,1 1 0,-1-1 0,0 0 0,0 1 0,0-1 0,1 1 1,-1-1-1,0 1 0,0 0 0,0-1 0,0 1 0,0 0 0,-2-1 0,2 2 2,0 0-1,0 0 1,-1 0 0,1 0-1,0 0 1,0 0-1,0 0 1,0 0 0,0 1-1,0-1 1,0 0 0,0 0-1,1 1 1,-1-1-1,0 1 1,1-1 0,-1 1-1,1-1 1,0 1 0,-1-1-1,1 1 1,0-1-1,0 1 1,0-1 0,0 4-1,0 0 4,-1 1-1,1-1 1,0 1-1,1-1 1,-1 0-1,3 11 1,-1-13-2,0-1-1,0 1 1,0-1 0,1 1-1,-1-1 1,1 0 0,-1 0 0,1 0-1,0 0 1,0-1 0,0 1-1,0-1 1,0 1 0,0-1 0,0 0-1,0 0 1,1-1 0,-1 1-1,0-1 1,1 1 0,-1-1 0,5 0-1,3 0 14,1 0 0,0-1 0,-1 0 0,1-1 0,13-3 0,-16 2-8,1 0 0,-1-1 0,0 0 1,-1 0-1,1-1 0,-1 0 0,0 0 0,0-1 0,0 0 1,-1-1-1,0 1 0,0-1 0,-1-1 0,0 1 1,0-1-1,-1 0 0,5-11 0,-8 7 134,-11 17-14,-9 17 53,16-19-156,-1 1 0,1 0 0,1 0-1,-1 1 1,1-1 0,-1 0 0,1 0 0,0 1 0,1-1 0,-1 1-1,1-1 1,0 1 0,0-1 0,1 8 0,-1-11-15,1 0 0,-1 0 0,1 0 0,-1 1-1,1-1 1,0 0 0,0 0 0,0 0 0,-1 0 0,1 0 0,0 0 0,0 0 0,0 0 0,0 0 0,1-1 0,-1 1 0,0 0-1,0-1 1,2 1 0,0 0 22,1 0 0,-1 0 0,1 0-1,-1-1 1,1 0 0,0 0 0,-1 0 0,1 0-1,6-1 1,1-2-4,0 0-1,0 0 0,0-1 1,0 0-1,-1-1 1,0 0-1,0-1 1,0 0-1,13-10 0,10-12-215,34-35-1,-57 53 55,-24 58-775,10-39 715,1-1-1,0 1 0,1 0 1,0 0-1,0 0 0,-1 16 1,3-23 68,0 0 0,0-1 1,1 1-1,-1 0 0,0 0 1,1 0-1,-1 0 0,1 0 1,0 0-1,-1 0 0,1 0 1,0-1-1,0 1 0,0 0 1,1-1-1,-1 1 0,0-1 1,0 1-1,1-1 0,-1 0 1,1 1-1,0-1 0,-1 0 1,1 0-1,0 0 0,-1 0 1,1 0-1,0-1 0,0 1 1,0 0-1,0-1 0,0 1 1,0-1-1,0 0 0,0 0 1,2 0-1,4 1-1083,0-1 0,1 0 0,-1 0 0,0-1 0,0 0 0,14-4 0,20-12-6538</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5:58.286"/>
    </inkml:context>
    <inkml:brush xml:id="br0">
      <inkml:brushProperty name="width" value="0.025" units="cm"/>
      <inkml:brushProperty name="height" value="0.025" units="cm"/>
    </inkml:brush>
  </inkml:definitions>
  <inkml:trace contextRef="#ctx0" brushRef="#br0">148 1 18385,'-9'2'3107,"-4"2"-2081,-1 0-1,1 1 0,-23 12 0,31-15-750,1 0 0,-1 1-1,1 0 1,0 0-1,0 0 1,0 0-1,0 1 1,0-1-1,1 1 1,0 0-1,0 0 1,0 1-1,0-1 1,0 0-1,-3 10 1,6-13-271,0-1 1,1 1-1,-1-1 1,0 1-1,0-1 1,1 1 0,-1-1-1,0 1 1,1-1-1,-1 1 1,1-1-1,-1 1 1,0-1-1,1 0 1,-1 1 0,1-1-1,-1 0 1,1 1-1,0-1 1,-1 0-1,1 0 1,-1 1-1,1-1 1,-1 0 0,1 0-1,0 0 1,-1 0-1,1 0 1,-1 0-1,1 0 1,0 0 0,-1 0-1,1 0 1,0 0-1,31 0-271,-26 0 129,45-2-1466,-32 0 753,0 2 1,0 0 0,0 1-1,29 5 1,-47-6 866,0 0-1,1 0 1,-1 0-1,1 1 1,-1-1 0,0 0-1,1 1 1,-1 0 0,0-1-1,0 1 1,1-1 0,-1 1-1,0 0 1,0 0-1,0 0 1,0 0 0,0 0-1,0 0 1,0 0 0,0 0-1,0 0 1,-1 0 0,1 1-1,0-1 1,-1 0-1,1 0 1,-1 1 0,1-1-1,-1 0 1,0 1 0,1-1-1,-1 1 1,0-1-1,0 0 1,0 1 0,0-1-1,0 1 1,-1-1 0,1 0-1,0 1 1,-1 1 0,-1 2 231,0-1 0,0 0 1,0 0-1,-1 0 0,1-1 1,-1 1-1,0-1 0,0 1 1,-1-1-1,1 0 0,-5 4 1,-5 1 301,1 0 1,-1-1 0,0-1 0,0 0 0,-26 7-1,31-10-859,-1-1 0,0-1-1,1 0 1,-1 0 0,0-1-1,-12 0 1,7-6-5119,6-10-4452</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5:58.972"/>
    </inkml:context>
    <inkml:brush xml:id="br0">
      <inkml:brushProperty name="width" value="0.025" units="cm"/>
      <inkml:brushProperty name="height" value="0.025" units="cm"/>
    </inkml:brush>
  </inkml:definitions>
  <inkml:trace contextRef="#ctx0" brushRef="#br0">100 0 6951,'0'0'18198,"0"13"-17301,-3 21-52,-9 43 1,5-36-306,-4 68 0,11-108-533,0 0 1,0 0-1,0 0 1,0-1 0,0 1-1,0 0 1,1 0 0,-1 0-1,0 0 1,0 0-1,1 0 1,-1 0 0,1-1-1,-1 1 1,1 0 0,-1 0-1,1-1 1,0 1-1,-1 0 1,1-1 0,0 1-1,0 0 1,-1-1 0,1 1-1,0-1 1,2 1-1,29 3 141,39-20-333,-67 15 118,17-5-283,-8 1 41,-1 1 0,1 0 1,0 1-1,0 1 0,0 0 1,1 0-1,-1 2 0,24 1 1,-37-1 309,1 0 1,0 1 0,-1-1-1,1 0 1,0 1 0,-1-1-1,1 0 1,0 1-1,-1-1 1,1 1 0,-1 0-1,1-1 1,-1 1 0,1-1-1,-1 1 1,0 0 0,1-1-1,-1 1 1,0 0 0,1-1-1,-1 1 1,0 0-1,0 0 1,1-1 0,-1 1-1,0 0 1,0 0 0,0-1-1,0 1 1,0 0 0,0 0-1,0-1 1,-1 1-1,1 0 1,0 0 0,0-1-1,-1 1 1,1 0 0,0-1-1,-1 1 1,1 0 0,0-1-1,-1 1 1,1-1-1,-1 1 1,1 0 0,-1-1-1,0 1 1,-26 32 1215,12-21-811,-1 0-1,-1-1 1,0-1 0,-1-1 0,1 0-1,-2-1 1,1-1 0,-1-1-1,0 0 1,-1-1 0,1-2 0,-1 0-1,-39 1 1,57-4-421,1 0 0,0 0 1,-1 0-1,1 0 0,-1 0 0,1 0 1,0-1-1,-1 1 0,1 0 0,0-1 1,0 1-1,-1-1 0,1 0 0,0 1 1,0-1-1,0 0 0,0 0 0,0 1 0,0-1 1,0 0-1,0 0 0,0 0 0,0 0 1,0-1-1,0 1 0,1 0 0,-1 0 1,0 0-1,1-1 0,-1 1 0,0-3 1,1 3-43,0-1 0,0 0 0,1 1 0,-1-1 0,0 0 0,1 1 0,-1-1 0,1 0 0,-1 1 0,1-1 0,0 1 0,-1-1 0,1 1 0,0-1 0,0 1 0,0 0 0,0 0 0,0-1 0,1 1 0,-1 0 0,0 0 0,1 0 0,-1 0 0,0 0 0,3-1 0,12-5-1534,0 0-1,1 1 1,1 0-1,20-3 1,-18 4-413,33-9-4210</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5:59.313"/>
    </inkml:context>
    <inkml:brush xml:id="br0">
      <inkml:brushProperty name="width" value="0.025" units="cm"/>
      <inkml:brushProperty name="height" value="0.025" units="cm"/>
    </inkml:brush>
  </inkml:definitions>
  <inkml:trace contextRef="#ctx0" brushRef="#br0">149 0 19827,'0'0'8392,"-52"1"-6278,32 17-1378,-2 6-31,2 5-160,3 0-97,5-1-448,6-2 0,6-8 0,0-4-737,14-9-1345,6-5-1121,5 0-1121,-1-11-2562,2-10-7720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6.284"/>
    </inkml:context>
    <inkml:brush xml:id="br0">
      <inkml:brushProperty name="width" value="0.025" units="cm"/>
      <inkml:brushProperty name="height" value="0.025" units="cm"/>
    </inkml:brush>
  </inkml:definitions>
  <inkml:trace contextRef="#ctx0" brushRef="#br0">0 0 14894,'0'0'14830,"38"50"-15086,-4-32-2531,-1 0-1761,1-2-1602,1-1-5028</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5:59.643"/>
    </inkml:context>
    <inkml:brush xml:id="br0">
      <inkml:brushProperty name="width" value="0.025" units="cm"/>
      <inkml:brushProperty name="height" value="0.025" units="cm"/>
    </inkml:brush>
  </inkml:definitions>
  <inkml:trace contextRef="#ctx0" brushRef="#br0">80 1 769,'0'0'29121,"-2"14"-28523,-29 147 1054,-5 33-1464,31-153-3868,0 47 0,15-87-13216</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00.684"/>
    </inkml:context>
    <inkml:brush xml:id="br0">
      <inkml:brushProperty name="width" value="0.025" units="cm"/>
      <inkml:brushProperty name="height" value="0.025" units="cm"/>
    </inkml:brush>
  </inkml:definitions>
  <inkml:trace contextRef="#ctx0" brushRef="#br0">179 242 6887,'2'-9'5621,"-1"5"-5249,2-5 985,-1 1-1,0 0 0,-1-1 1,1-12-1,-1 20-1219,-1 0-1,0 0 0,0 0 1,0 0-1,0 0 1,0 0-1,0 0 0,-1 0 1,1 0-1,0 0 1,0 0-1,-1 0 0,1 1 1,-1-1-1,1 0 1,0 0-1,-1 0 0,0 0 1,1 1-1,-1-1 1,1 0-1,-1 0 0,0 1 1,0-1-1,1 1 1,-1-1-1,0 0 0,0 1 1,0 0-1,0-1 1,0 1-1,1-1 0,-1 1 1,0 0-1,0 0 1,0-1-1,0 1 0,0 0 1,0 0-1,0 0 0,0 0 1,0 0-1,0 0 1,0 1-1,0-1 0,0 0 1,0 0-1,0 1 1,0-1-1,0 1 0,1-1 1,-1 0-1,0 1 1,0 0-1,-1 0 0,-5 3 8,-1 1-1,1-1 1,0 1-1,1 1 0,-1-1 1,1 1-1,0 0 1,-6 8-1,-40 57 28,52-70-170,-5 5-47,1 0 0,0 0-1,0 1 1,1 0 0,0-1 0,0 1-1,1 0 1,-1 1 0,1-1 0,1 0-1,-1 8 1,2-15 18,0 1-1,0-1 1,-1 1 0,1-1-1,0 1 1,0-1-1,0 1 1,1-1 0,-1 1-1,0-1 1,0 1-1,0-1 1,0 1 0,0-1-1,1 1 1,-1-1 0,0 1-1,0-1 1,1 0-1,-1 1 1,0-1 0,1 1-1,-1-1 1,0 0 0,1 1-1,-1-1 1,0 0-1,1 1 1,-1-1 0,1 0-1,-1 0 1,1 0 0,-1 1-1,1-1 1,-1 0-1,2 0 1,22-5-721,21-21-543,-20 4 1125,-1-2-1,-1 0 1,-2-1-1,0-1 1,-2-1 0,-1-1-1,-1-1 1,-1 0-1,-2-1 1,11-32-1,-19 36 853,-15 34 569,-19 39 40,28-46-1329,-10 16 269,0 0 0,1 0 0,1 1 0,1 1 0,1-1 0,0 1-1,2 1 1,0-1 0,1 0 0,-1 36 0,5-52-213,-1 0 0,1 0 0,-1 0 0,1 0 0,0 0 0,0 0 0,1 0 0,-1 0 0,0 0 0,1 0 0,0 0 0,0-1 0,0 1 0,0-1 0,0 1 0,0-1 0,1 0 0,-1 0 0,1 0 0,-1 0 0,1-1 0,0 1 0,0-1 0,0 1 0,0-1 0,0 0 0,0 0 0,0 0 0,0-1 0,0 1 0,0-1 0,1 1 0,5-1 0,1 0-47,0 0-1,1-1 0,-1 0 1,0 0-1,0-1 1,0-1-1,0 0 1,0 0-1,15-8 1,-7 2-534,-1-2 0,-1 0 0,0-1 0,20-19 1,-28 24 484,0-1 1,-1-1-1,0 1 0,0-1 1,-1 0-1,0-1 1,-1 1-1,0-1 0,5-14 1,-29 40 1120,14-9-945,0 1-1,1 0 1,0 0-1,0 0 1,-5 17-1,8-24-81,1 1 1,-1-1-1,1 1 0,-1-1 1,1 1-1,0-1 0,0 1 0,0 0 1,0-1-1,0 1 0,0-1 0,0 1 1,0-1-1,1 1 0,-1-1 1,0 1-1,1 0 0,0-1 0,-1 0 1,1 1-1,0-1 0,0 1 1,-1-1-1,1 0 0,0 0 0,0 1 1,1-1-1,-1 0 0,0 0 0,0 0 1,0 0-1,1 0 0,-1-1 1,1 1-1,-1 0 0,0-1 0,1 1 1,-1-1-1,1 1 0,2 0 1,13 1-224,0-1 0,0-1 0,-1 0 0,1-1 0,0-1 0,0 0 0,-1-1 0,1-1 0,-1-1 0,19-8 0,59-12-2256,-93 24 2462,0 1-1,1-1 1,-1 1-1,0 0 1,0-1-1,0 1 1,0 0-1,1 0 0,-1 0 1,0 0-1,0 0 1,0 0-1,0 0 1,1 0-1,-1 1 1,0-1-1,0 0 0,0 1 1,0-1-1,0 1 1,0-1-1,0 1 1,0-1-1,0 1 1,0 0-1,0 0 0,0-1 1,0 1-1,0 0 1,0 0-1,-1 0 1,2 1-1,-1 2 70,-1 1 0,1-1-1,-1 0 1,1 0 0,-1 0 0,0 1 0,-1-1-1,0 4 1,1-4-3,-8 49 1395,-14 56 1,-4 21-553,25-126-906,-9 41 128,10-44-115,-1 1 0,1-1 1,-1 0-1,1 1 0,-1-1 0,0 0 1,1 1-1,-1-1 0,0 0 0,0 0 0,0 0 1,0 0-1,0 0 0,0 0 0,-1 0 1,1 0-1,0 0 0,0 0 0,-1-1 1,1 1-1,0-1 0,-1 1 0,1-1 1,0 1-1,-1-1 0,-2 1 0,3-2-11,-1 1 0,1-1 1,-1 0-1,1 1 0,0-1 0,0 0 0,-1 0 0,1 0 0,0 0 0,0 0 0,0 0 0,0 0 0,0-1 0,0 1 0,0 0 1,0 0-1,1-1 0,-1 1 0,0-1 0,1 1 0,-1 0 0,1-1 0,-1 1 0,1-1 0,0 1 0,0-1 0,0 0 0,0-1 0,-4-50-479,4 51 440,1-11-108,1 0 1,-1 0-1,2 0 0,0 0 0,1 0 0,0 1 0,1 0 0,0 0 0,1 0 0,7-12 0,14-17-590,43-51-1,-39 53 656,-2 5 76,-20 24 107,0 0 1,-1 0-1,0 0 1,-1-1-1,7-13 1,-17 24-33,1 0 1,0 0 0,0 1-1,0-1 1,0 1 0,0-1-1,0 1 1,0 0 0,0-1-1,0 1 1,0 0 0,0 0-1,-3 3 1,0 1-30,0 0 0,0 1 1,0-1-1,0 1 1,1 0-1,0 1 0,0-1 1,0 1-1,1-1 0,-4 14 1,6-18-36,0 0 0,1 0 0,-1 1 1,1-1-1,0 0 0,0 0 1,-1 0-1,1 0 0,1 0 1,-1 1-1,0-1 0,0 0 0,1 0 1,-1 0-1,1 0 0,0 0 1,0 0-1,-1 0 0,1 0 1,1 0-1,-1 0 0,0-1 0,0 1 1,1 0-1,-1-1 0,1 1 1,-1-1-1,1 1 0,0-1 1,-1 0-1,1 0 0,0 1 0,0-1 1,0-1-1,0 1 0,0 0 1,0 0-1,0-1 0,0 1 0,4 0 1,14 1-88,0 0 1,0-2-1,0 0 1,-1-1-1,1-1 1,0-1-1,-1 0 0,36-12 1,-28 8-187,1 0 1,0 2-1,32-1 0,-59 6 308,0-1-1,0 1 1,0 0-1,-1 0 1,1 0-1,0 0 1,0 0-1,0 0 1,-1 1-1,1-1 1,0 0-1,0 0 1,0 0 0,-1 1-1,1-1 1,0 0-1,0 1 1,-1-1-1,1 1 1,0-1-1,-1 1 1,1-1-1,-1 1 1,1-1-1,-1 1 1,1 0-1,-1-1 1,1 1-1,-1 0 1,1-1 0,0 2-1,-3 26 1394,1-26-1408,0 1-1,1-1 1,0 1 0,-1-1 0,1 1-1,0-1 1,0 1 0,0 0 0,1-1-1,-1 1 1,1 2 0,1-4-16,1 0 1,-1 0-1,1 0 1,-1 0-1,1 0 0,-1-1 1,1 1-1,0-1 1,-1 0-1,1 0 1,0 1-1,-1-2 0,1 1 1,-1 0-1,5-1 1,1 0 14,8-1-276,0 0 0,1-1 0,-1-1 0,0 0 0,0-2-1,20-9 1,-21 9-34,0 0-1,0 0 0,1 1 1,0 1-1,0 1 0,28-3 1,-42 6 288,0 0-1,0 1 1,0-1 0,0 0 0,0 1 0,0-1-1,-1 1 1,1 0 0,0-1 0,-1 1 0,1 0 0,0 0-1,-1 0 1,1 0 0,-1 1 0,1-1 0,-1 0-1,2 2 1,-2-1-233,1 0-1,0-1 1,-1 1 0,1-1-1,0 0 1,0 1 0,0-1-1,0 0 1,0 0 0,0 0-1,0-1 1,2 2-1,13-1-5172</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02.333"/>
    </inkml:context>
    <inkml:brush xml:id="br0">
      <inkml:brushProperty name="width" value="0.025" units="cm"/>
      <inkml:brushProperty name="height" value="0.025" units="cm"/>
    </inkml:brush>
  </inkml:definitions>
  <inkml:trace contextRef="#ctx0" brushRef="#br0">0 1 18001,'0'0'2082,"50"-1"-1473,-6 6 608,15 3 128,11-2-544,8 1-609,6-3-128,-1 2-64,-8 0-833,-14-3-1441,-15 0-1377,-15-3-4069</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02.675"/>
    </inkml:context>
    <inkml:brush xml:id="br0">
      <inkml:brushProperty name="width" value="0.025" units="cm"/>
      <inkml:brushProperty name="height" value="0.025" units="cm"/>
    </inkml:brush>
  </inkml:definitions>
  <inkml:trace contextRef="#ctx0" brushRef="#br0">95 0 18930,'0'0'2979,"52"51"-1634,-29-31 0,-3 3-288,-5 9-288,-12 7-321,-3 8 33,-20 5-65,-11 4-224,-10-2-63,0-8-129,8-14-1794,7-15-3523,11-17-8648</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03.546"/>
    </inkml:context>
    <inkml:brush xml:id="br0">
      <inkml:brushProperty name="width" value="0.025" units="cm"/>
      <inkml:brushProperty name="height" value="0.025" units="cm"/>
    </inkml:brush>
  </inkml:definitions>
  <inkml:trace contextRef="#ctx0" brushRef="#br0">41 1 18449,'0'0'7234,"-1"12"-7004,-4 41-16,-2 5-62,3 82-1,3-138-150,2 1-1,-1 0 1,0 0-1,1 0 0,-1 0 1,1-1-1,0 1 1,0 0-1,0 0 0,0-1 1,0 1-1,1-1 1,-1 1-1,1-1 0,-1 0 1,5 4-1,-5-4-3,1-1-1,0 0 1,0 0 0,0 0-1,0-1 1,0 1-1,0 0 1,0-1-1,0 1 1,0-1 0,0 1-1,0-1 1,0 0-1,0 0 1,0 0 0,0 0-1,4-1 1,2-1-37,-1-1 0,1 1 1,-1-1-1,0-1 0,0 1 1,0-1-1,0 0 0,0-1 1,-1 0-1,10-9 0,-3 0-153,1 0 1,-2-1-1,0-1 0,18-32 1,-25 39 230,0-1 0,-1 0 0,0 1 0,-1-1 0,0 0 0,-1-1 0,0 1 0,0-1 0,-1 1 1,0-18-1,-16 36 357,8 2-346,0 0 0,1 1 0,0-1 0,1 1 0,0 1 0,1-1 0,0 0 0,1 1 0,0 0 0,-1 16 0,1-5 97,1 1 1,1 0-1,1 0 0,5 33 0,2-26 165,-7-30-288,0 0-1,0 0 0,1 1 0,-1-1 0,0 0 1,1 0-1,-1 0 0,1 0 0,-1 0 1,1 0-1,0 0 0,-1 0 0,1 0 0,0 0 1,0 0-1,0 0 0,0 0 0,0-1 1,0 1-1,0 0 0,0-1 0,1 1 0,-20-31-1132,-6 6 142,-1 1 0,-50-37 0,-18 2 2708,138 57 812,70 5-2149,-1-1-5082,-73-3-1973</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05.118"/>
    </inkml:context>
    <inkml:brush xml:id="br0">
      <inkml:brushProperty name="width" value="0.025" units="cm"/>
      <inkml:brushProperty name="height" value="0.025" units="cm"/>
    </inkml:brush>
  </inkml:definitions>
  <inkml:trace contextRef="#ctx0" brushRef="#br0">203 207 3555,'0'0'16822,"-9"-6"-14949,1 1-1576,1 1-1,0 0 0,-1 0 1,0 1-1,0 0 0,0 0 1,-13-2-1,17 4-192,-1 1 0,1-1 0,-1 1 0,1 0 1,-1 0-1,1 1 0,-1-1 0,1 1 0,-1 0 0,1 0 0,0 0 0,-1 1 0,1 0 0,0 0 0,0 0 0,0 0 0,0 0 0,1 1 1,-6 4-1,6-5-76,1 0 0,0 1 1,-1-1-1,1 1 1,0-1-1,0 1 0,0 0 1,1 0-1,-1 0 1,1 0-1,-1 0 0,1 0 1,0 0-1,0 1 1,1-1-1,-1 0 1,0 5-1,1-7-19,0 0-1,0 0 1,1 0 0,-1 0 0,0 0-1,0 0 1,1-1 0,-1 1 0,1 0-1,-1 0 1,1 0 0,-1 0 0,1-1-1,-1 1 1,1 0 0,0 0 0,-1-1-1,1 1 1,0-1 0,0 1 0,-1 0-1,3 0 1,-1 0 9,0-1 0,1 1 0,-1 0 0,1-1-1,-1 0 1,0 0 0,1 1 0,-1-1 0,1-1 0,-1 1 0,1 0 0,3-2-1,4-1 21,0-1 0,0 0 0,-1-1 0,0 0 0,0-1 0,0 0 0,-1 0 0,1-1 0,-2 0 0,1-1 0,8-10 0,1 1 30,-27 54-574,9-27 488,-1-4 29,1 1 0,0 0 0,0-1-1,1 1 1,-1 0 0,1-1-1,2 13 1,-1-17 1,0-1 1,-1 1-1,1 0 1,0-1-1,0 1 1,0 0-1,0-1 1,1 1 0,-1-1-1,0 0 1,0 1-1,1-1 1,-1 0-1,1 0 1,0 0-1,-1 0 1,1 0-1,-1 0 1,1 0-1,0-1 1,0 1-1,0-1 1,-1 1-1,1-1 1,0 1-1,0-1 1,0 0-1,0 0 1,0 0-1,0 0 1,2-1-1,5 0 21,0-1 0,0 0 0,-1 0 0,1-1-1,0 0 1,-1 0 0,0-1 0,0 0 0,0-1-1,0 0 1,-1 0 0,0-1 0,0 0 0,0 0 0,-1 0-1,0-1 1,0 0 0,0 0 0,-1 0 0,0-1 0,-1 0-1,1 0 1,-2 0 0,1-1 0,-1 1 0,2-11-1,-39 66-485,31-42 463,-2 4 35,1 1 1,-1-1-1,2 0 1,-1 1-1,1 0 1,1 0-1,-3 15 0,5-24-26,0 0-1,0-1 0,0 1 1,1-1-1,-1 1 0,0-1 0,0 1 1,1-1-1,-1 1 0,0-1 1,1 1-1,-1-1 0,0 1 0,1-1 1,-1 1-1,1-1 0,-1 1 1,0-1-1,1 0 0,-1 1 1,1-1-1,-1 0 0,1 0 0,0 1 1,-1-1-1,1 0 0,-1 0 1,1 0-1,-1 0 0,1 0 0,0 0 1,-1 1-1,1-1 0,-1 0 1,1-1-1,-1 1 0,1 0 0,0 0 1,-1 0-1,1 0 0,-1 0 1,1-1-1,-1 1 0,1 0 1,-1 0-1,2-1 0,27-13 420,-15 2-411,0 0 0,-1-1 0,0-1 1,-1 0-1,-1-1 0,0 0 1,-1-1-1,13-26 0,-34 98-534,11-56 507,-6 17 75,1 0 0,1 1-1,0-1 1,-1 34 0,5-51-70,0 1 1,0-1-1,0 1 1,0-1-1,1 1 1,-1-1-1,0 1 1,1-1-1,-1 1 1,0-1-1,1 1 1,-1-1-1,0 1 1,1-1-1,-1 0 1,1 1-1,-1-1 1,1 0-1,-1 1 1,1-1-1,-1 0 1,1 0-1,-1 1 1,1-1-1,-1 0 1,1 0-1,-1 0 1,1 0-1,-1 0 1,1 0-1,0 0 1,-1 0-1,1 0 1,-1 0-1,1 0 1,-1 0-1,1 0 1,-1 0-1,1 0 1,0-1-1,-1 1 1,1 0-1,-1 0 1,1-1-1,-1 1 1,1 0-1,-1-1 1,1 0-1,28-14 142,-15 3-390,0 0-1,0-1 1,-2-1 0,1 0 0,-2 0-1,0-1 1,16-30 0,-12 17 269,-2-1 0,-2-1 0,15-54 0,-36 194-341,-3 32 302,5-36 618,-31 150-1,27-224-396,3-26 63,2-22 126,2-22-292,1 0 1,2 0-1,5-67 0,-3 99-104,0 0-1,1 1 0,0-1 0,0 1 0,0-1 0,1 1 0,0 0 0,0-1 0,0 1 1,0 0-1,1 0 0,0 0 0,0 1 0,1-1 0,-1 1 0,1 0 0,0 0 1,5-5-1,0 3-175,0 1 0,0-1 1,1 2-1,0-1 0,0 1 1,0 1-1,1 0 1,15-3-1,-18 4-277,1-1 1,-1 0-1,1 0 0,-1 0 1,0-1-1,-1-1 0,1 1 1,-1-1-1,1 0 0,-2-1 0,1 0 1,0 0-1,-1-1 0,9-12 1,-6 6 552,-1 0-1,0-1 1,-1 0 0,-1 0 0,0-1 0,-1 1 0,6-25 0,-19 73 2664,-2 4-1856,2 0 0,1 1-1,-1 43 1,8-81-916,0 0 0,0-1-1,0 1 1,0 0-1,0-1 1,0 1 0,0 0-1,0-1 1,0 1-1,0 0 1,0-1 0,0 1-1,1 0 1,-1-1-1,0 1 1,1 0 0,-1-1-1,0 1 1,1-1-1,-1 1 1,0 0 0,1-1-1,-1 1 1,1-1-1,-1 0 1,1 1 0,0-1-1,-1 1 1,1-1-1,-1 0 1,1 1 0,0-1-1,-1 0 1,1 0-1,0 1 1,-1-1 0,1 0-1,0 0 1,-1 0 0,1 0-1,0 0 1,0 0-1,-1 0 1,1 0 0,0 0-1,0-1 1,1 1-220,0-1 0,1 0 0,-1 1 0,0-1 1,0 0-1,0 0 0,-1-1 0,1 1 0,0 0 0,0-1 1,-1 1-1,1-1 0,2-2 0,21-43-8822,-17 19 1074</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05.475"/>
    </inkml:context>
    <inkml:brush xml:id="br0">
      <inkml:brushProperty name="width" value="0.025" units="cm"/>
      <inkml:brushProperty name="height" value="0.025" units="cm"/>
    </inkml:brush>
  </inkml:definitions>
  <inkml:trace contextRef="#ctx0" brushRef="#br0">38 1 14478,'-11'0'5125,"1"0"-1186,4 1-736,2 8-1505,-1 0-385,4 4-896,1-1-321,0-1-96,10 0-1153,4-1-2307,-1-4-1921,2-1-2658</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05.836"/>
    </inkml:context>
    <inkml:brush xml:id="br0">
      <inkml:brushProperty name="width" value="0.025" units="cm"/>
      <inkml:brushProperty name="height" value="0.025" units="cm"/>
    </inkml:brush>
  </inkml:definitions>
  <inkml:trace contextRef="#ctx0" brushRef="#br0">955 342 7015,'0'0'4633,"-2"11"-597,-15 130 4496,14-75-8346,4-17 113,0-13-573,-5 64 0,3-91 601,-1 0 0,0 1 0,0-1-1,-1 0 1,0 0 0,0-1 0,-1 1 0,0-1-1,-1 1 1,1-1 0,-12 13 0,15-19-236,0-1 1,0 0 0,0 0 0,1 0 0,-1 0-1,-1 0 1,1 0 0,0 0 0,0 0 0,0 0 0,0 0-1,-1-1 1,1 1 0,0 0 0,-1-1 0,1 1 0,0-1-1,-1 1 1,1-1 0,-1 0 0,1 0 0,-1 0-1,1 0 1,-1 0 0,1 0 0,0 0 0,-1 0 0,1 0-1,-3-1 1,1-1-8,1 0 0,0 0-1,0 0 1,0 0-1,0 0 1,0-1 0,0 1-1,0-1 1,1 1 0,0-1-1,-1 1 1,1-1 0,-1-5-1,-4-8-20,2-1-1,0-1 0,-3-31 0,6 32-252,0-1 0,1 1 0,1-1 0,6-33 0,-6 44 117,2 0 0,-1 0 0,1 0 0,0 1 0,0-1 0,1 1 0,-1 0 0,2 0 0,-1 0 0,1 1 0,-1-1 0,1 1 1,1 0-1,9-7 0,-2 4-535,-1 1 0,1 0 0,17-6 0,-19 8-799,0 1 0,0-2 0,0 0-1,0 0 1,9-8 0,-9 0-3296,-10 1-1468</inkml:trace>
  <inkml:trace contextRef="#ctx0" brushRef="#br0" timeOffset="1">0 63 14638,'0'0'7911,"59"-35"-7398,-7 34-321,4-4-576,1-4-5158,1-4-11786</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06.613"/>
    </inkml:context>
    <inkml:brush xml:id="br0">
      <inkml:brushProperty name="width" value="0.025" units="cm"/>
      <inkml:brushProperty name="height" value="0.025" units="cm"/>
    </inkml:brush>
  </inkml:definitions>
  <inkml:trace contextRef="#ctx0" brushRef="#br0">1 11 14382,'0'0'11963,"1"9"-11285,0 13-247,3 48 261,-3-68-675,-1 1 0,0-1 0,1 1 0,-1-1 0,1 1 1,0-1-1,0 0 0,0 1 0,0-1 0,0 0 0,0 0 0,1 0 0,-1 0 0,1 0 0,-1 0 0,1 0 0,0 0 1,0 0-1,-1-1 0,1 1 0,1-1 0,2 2 0,4-1 24,-1-1 0,0 0 0,1 0 0,-1-1-1,0-1 1,1 1 0,-1-1 0,0 0 0,1-1 0,-1 0 0,0-1 0,0 1-1,-1-1 1,9-5 0,18-9-71,57-40-1,-53 32-222,-35 23 268,34-16-240,-36 18 218,-1 0 0,0 0 0,1 0 0,-1 0 0,0 0-1,1 0 1,-1 0 0,1 0 0,-1 0 0,0 0 0,1 0 0,-1 0-1,1 0 1,-1 0 0,0 1 0,1-1 0,-1 0 0,0 0 0,1 0 0,-1 1-1,0-1 1,0 0 0,1 0 0,-1 1 0,0-1 0,0 0 0,1 1 0,-1-1-1,0 1 1,1 21-76,-12 19 377,8-34-251,1-1 0,0 1 1,0 1-1,0-1 0,1 0 0,0 0 0,1 1 0,0-1 0,0 0 0,1 11 1,0-18-26,-1 1 1,1 0-1,-1 0 1,1-1-1,-1 1 1,1 0-1,0-1 1,-1 1-1,1 0 1,0-1-1,0 1 1,-1-1-1,1 1 1,0-1-1,0 0 1,0 1-1,0-1 1,0 0-1,0 0 1,0 1-1,-1-1 1,1 0-1,0 0 1,0 0-1,0 0 1,0 0-1,0 0 1,0 0-1,1-1 1,29-6 531,-16-1-459,0 0 0,0-1 0,-1-1 0,-1 0 0,19-19 0,-21 19-135,0 0 0,0 1-1,0 0 1,1 1 0,1 0 0,-1 1 0,1 0 0,19-6 0,-31 13 22,0 0-1,-1-1 1,1 1 0,0 0-1,0 0 1,-1 0 0,1 0-1,0 0 1,0 0 0,0 0-1,-1 0 1,1 0 0,0 0-1,0 1 1,-1-1 0,1 0-1,0 1 1,0-1 0,-1 0-1,1 1 1,0-1 0,-1 1-1,1-1 1,-1 1 0,1-1-1,0 1 1,-1-1 0,1 1-1,0 1 1,7 28-160,-13 46 358,4-61-194,0-14 15,1 1 1,-1-1-1,1 1 1,0 0-1,0-1 0,0 1 1,0-1-1,0 1 1,0-1-1,0 1 0,1-1 1,-1 1-1,0-1 0,1 1 1,-1-1-1,1 1 1,0-1-1,-1 1 0,1-1 1,0 0-1,0 1 1,0-1-1,0 0 0,0 0 1,0 0-1,0 0 1,1 0-1,-1 0 0,1 1 1,0-2-23,0 0 1,0 0-1,0 0 1,0 0 0,0-1-1,-1 1 1,1 0-1,0-1 1,0 1 0,0-1-1,-1 0 1,1 0-1,0 0 1,-1 0 0,1 0-1,-1 0 1,1 0-1,-1 0 1,1-1-1,-1 1 1,0 0 0,0-1-1,0 1 1,1-3-1,7-6-1057,-1-2 0,-1 1-1,11-24 1,-13 23-476,0 1 0,-2-1 1,1 0-1,2-17 0,-3-5-5430</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06.971"/>
    </inkml:context>
    <inkml:brush xml:id="br0">
      <inkml:brushProperty name="width" value="0.025" units="cm"/>
      <inkml:brushProperty name="height" value="0.025" units="cm"/>
    </inkml:brush>
  </inkml:definitions>
  <inkml:trace contextRef="#ctx0" brushRef="#br0">0 13 12844,'0'0'11883,"61"-13"-28795</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6.629"/>
    </inkml:context>
    <inkml:brush xml:id="br0">
      <inkml:brushProperty name="width" value="0.025" units="cm"/>
      <inkml:brushProperty name="height" value="0.025" units="cm"/>
    </inkml:brush>
  </inkml:definitions>
  <inkml:trace contextRef="#ctx0" brushRef="#br0">137 1 5862,'0'0'24412,"-11"7"-22901,-1 0-1215,-50 35 256,59-40-544,0 0-1,0 1 1,0 0-1,0-1 0,0 1 1,1 0-1,-1 1 1,1-1-1,0 0 1,0 1-1,0-1 0,1 1 1,-1 0-1,1-1 1,0 1-1,0 0 1,-1 4-1,2-7-48,1 0-1,-1 0 1,0 0-1,1 0 1,-1 0-1,1-1 1,-1 1-1,1 0 1,-1 0-1,1-1 1,0 1-1,-1 0 1,1-1-1,0 1 1,-1 0-1,1-1 1,0 1-1,0-1 1,0 1 0,-1-1-1,1 0 1,0 1-1,0-1 1,0 0-1,0 0 1,0 0-1,0 1 1,0-1-1,0 0 1,0 0-1,1-1 1,41 1-2500,-29 0 1615,2-1-600,-2 1 457,0-1-1,1 2 1,-1 0-1,22 4 1,-34-4 1097,0-1 1,0 1 0,-1-1-1,1 1 1,0 0-1,-1 0 1,1 0-1,0 0 1,-1 0 0,1 0-1,-1 0 1,0 0-1,1 1 1,-1-1-1,0 0 1,0 1-1,2 2 1,-2-2 195,-1 0 1,1 0 0,-1 0-1,0 0 1,0 0-1,0 0 1,0 0-1,0 0 1,-1 0-1,1 0 1,0 0-1,-1 0 1,0 0-1,1 0 1,-1 0-1,0 0 1,0-1-1,0 1 1,0 0-1,-2 2 1,-9 10 393,-1 0 0,0-1 0,-1 0 0,-1-1 0,0-1 0,0 0 0,-1-1 0,-26 12 1,42-22-677,-30 12 180,14-10-1978,3-8-4312,5-15-6457</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07.359"/>
    </inkml:context>
    <inkml:brush xml:id="br0">
      <inkml:brushProperty name="width" value="0.025" units="cm"/>
      <inkml:brushProperty name="height" value="0.025" units="cm"/>
    </inkml:brush>
  </inkml:definitions>
  <inkml:trace contextRef="#ctx0" brushRef="#br0">228 1 19571,'0'0'4409,"-13"-1"-651,9 1-3549,-93 1 2776,87 0-2842,1 0 1,-1 0-1,1 1 1,-1 0-1,1 1 1,0 0-1,0 1 1,0 0-1,-12 7 1,21-11-189,-1 1 0,1-1 1,-1 0-1,0 1 1,1-1-1,-1 1 0,1-1 1,-1 0-1,1 1 1,0-1-1,-1 1 0,1 0 1,-1-1-1,1 1 1,0-1-1,0 1 0,-1-1 1,1 1-1,0 0 1,0-1-1,-1 1 0,1 0 1,0-1-1,0 1 1,0 0-1,0-1 0,0 1 1,0 0-1,1 0 1,14 15-1549,39 7-1184,-44-20 2319,6 4 130,6 1-795,-1 1-1,0 1 1,23 15-1,-39-21 1002,1 0 0,-1 0 0,0 1 1,0-1-1,-1 1 0,7 8 0,-9-9 331,0-1 1,0 0-1,0 1 1,-1 0 0,1-1-1,-1 1 1,0 0-1,0 0 1,0 0-1,-1 0 1,1 7-1,-2-7 11,0 0 0,0 0-1,0 0 1,0-1 0,-1 1-1,0 0 1,0-1 0,0 1-1,0-1 1,0 0 0,-1 0-1,0 0 1,1 0 0,-1 0-1,0 0 1,0-1 0,0 0-1,-1 1 1,1-1 0,-1 0-1,1-1 1,-1 1-1,-5 1 1,-1 2 417,-1-1-1,0 0 0,0-1 1,-1 0-1,1-1 1,-23 2-1,33-4-695,1 0 0,-1 1 0,0-1 0,1 0-1,-1 0 1,1 0 0,-1 0 0,1 0 0,-1 0 0,1 0 0,-1 0 0,0 0-1,1-1 1,-1 1 0,1 0 0,-1 0 0,1 0 0,-1-1 0,1 1 0,-1 0-1,1 0 1,-1-1 0,1 1 0,-1 0 0,1-1 0,0 1 0,-1-1 0,1 1-1,0-1 1,-1 1 0,1-1 0,0 1 0,-1-1 0,1 1 0,0-1 0,0 1-1,0-1 1,-1 1 0,1-1 0,0 1 0,0-1 0,0 0 0,0 1 0,0-1-1,0 1 1,0-1 0,0 1 0,0-1 0,1 1 0,-1-1 0,0 0 0,0 1-1,0-1 1,1 1 0,-1-1 0,0 1 0,0-1 0,1 1 0,0-1 0,22-27-6932,1 12-792</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07.827"/>
    </inkml:context>
    <inkml:brush xml:id="br0">
      <inkml:brushProperty name="width" value="0.025" units="cm"/>
      <inkml:brushProperty name="height" value="0.025" units="cm"/>
    </inkml:brush>
  </inkml:definitions>
  <inkml:trace contextRef="#ctx0" brushRef="#br0">244 13 11050,'0'0'11547,"-14"0"-8787,3-1-2374,0 1-1,-1 0 0,1 1 0,0 0 1,0 1-1,0 0 0,0 1 0,0 0 1,0 1-1,1 0 0,-14 7 0,-29 26 1157,50-35-1471,0 1 1,0 0-1,1 0 0,-1 0 1,1 0-1,0 1 1,-1-1-1,2 1 0,-1-1 1,0 1-1,1 0 1,-1-1-1,-1 9 0,3-12-68,0 1-1,0 0 1,0 0-1,0 0 1,0 0-1,0 0 0,0 0 1,0 0-1,1 0 1,-1 0-1,0 0 1,1 0-1,-1 0 0,0-1 1,1 1-1,-1 0 1,1 0-1,-1 0 0,1-1 1,-1 1-1,1 0 1,0 0-1,0-1 1,-1 1-1,1-1 0,1 1 1,29 9 78,-22-10-61,1 0 0,-1 0-1,1 0 1,17-4 0,-14-1-61,-1 0 0,1-1 0,-1 0 0,-1-1 0,1 0 0,-1-1 0,0-1 0,-1 1 0,0-1 0,0-1 0,-1 0 0,0-1 0,-1 1-1,0-1 1,6-13 0,-8 8-278,-12 17-124,5 0 422,-1 0-1,0 1 1,1 0-1,-1-1 1,1 1 0,0 0-1,0-1 1,-1 1-1,1 0 1,0 0-1,1 0 1,-2 3-1,1-3 14,1-1-1,0 0 1,-1 0-1,1 0 1,0 1 0,0-1-1,0 0 1,0 0-1,0 0 1,0 1-1,1-1 1,-1 0-1,0 0 1,0 0-1,1 0 1,-1 1-1,1-1 1,-1 0-1,1 0 1,0 0-1,-1 0 1,1 0-1,0 0 1,0 0-1,-1 0 1,1-1-1,0 1 1,2 1 0,0 0 10,1-1 1,-1 1 0,1-1 0,0 0-1,-1 0 1,1 0 0,0-1 0,-1 1 0,7-1-1,9 0-15,-1-1-1,0-1 1,19-5-1,27-10-860,-46 11 547,0 1 0,1 0 0,-1 2 0,29-3 0,-47 6 371,1 0-1,-1 0 1,1 0-1,-1 0 1,1 0-1,-1 0 0,1 0 1,-1 0-1,0 0 1,1 0-1,-1 1 1,1-1-1,-1 0 1,1 0-1,-1 0 1,0 1-1,1-1 1,-1 0-1,0 0 1,1 1-1,-1-1 1,0 0-1,1 1 1,-1-1-1,0 0 1,0 1-1,1-1 1,-1 0-1,0 1 1,0-1-1,0 1 0,1-1 1,-1 1-1,0-1 1,0 1-1,-5 21 1058,-21 24 114,23-40-1039,2-5-168,0 0-1,0 0 1,0 0-1,0 1 1,0-1-1,0 0 1,1 1 0,-1-1-1,1 1 1,-1-1-1,1 1 1,-1-1-1,1 1 1,0-1-1,0 1 1,0-1-1,0 1 1,0-1-1,0 1 1,0 0 0,0-1-1,1 2 1,0-2-3,0 0 1,0-1 0,0 1 0,0-1-1,0 1 1,0-1 0,0 0 0,1 1-1,-1-1 1,0 0 0,0 0 0,0 1-1,0-1 1,0 0 0,1 0 0,-1 0-1,0-1 1,0 1 0,0 0 0,0 0-1,2-1 1,14-4 34,0-1-1,26-12 1,-35 14-37,39-19-636,-30 14 78,1 1 1,0 0 0,34-9-1,-52 16 554,0 1 1,1 0-1,-1 0 0,0 0 0,0 0 0,1 0 0,-1 0 1,0 0-1,0 0 0,1 0 0,-1 0 0,0 0 0,0 0 0,1 0 1,-1 0-1,0 0 0,0 0 0,1 0 0,-1 0 0,0 0 1,0 0-1,0 1 0,1-1 0,-1 0 0,0 0 0,0 0 1,0 0-1,1 0 0,-1 1 0,0-1 0,0 0 0,0 0 0,0 0 1,1 1-1,-1-1 0,0 0 0,0 0 0,0 0 0,0 1 1,-3 12 168,-15 22 392,12-25-369,6-10-159,-1 1 0,1 0 0,-1 0 0,1 0-1,-1-1 1,1 1 0,-1 0 0,1 0-1,0 0 1,0 0 0,-1 0 0,1 0-1,0 0 1,0-1 0,0 1 0,0 0-1,0 0 1,0 0 0,0 0 0,0 0-1,1 0 1,-1 0 0,0 0 0,0 0-1,1 0 1,-1-1 0,1 1 0,-1 0-1,1 1 1,0-2 2,1 1-1,-1-1 1,1 1 0,-1-1-1,0 0 1,1 1-1,-1-1 1,1 0 0,-1 0-1,1 0 1,-1 0-1,1 0 1,-1-1 0,1 1-1,-1 0 1,2-1-1,56-22 226,-4-6-944,-35 18-246,0 1-1,0 0 0,0 2 0,28-8 1,-48 16 922,0 0 1,1-1 0,-1 1-1,0 0 1,0 0 0,1 0-1,-1 0 1,0 0 0,1 0-1,-1 0 1,0 0 0,0 0-1,1 0 1,-1 0 0,0 0-1,0 0 1,1 0 0,-1 0-1,0 0 1,0 1 0,1-1-1,-1 0 1,0 0 0,0 0-1,1 0 1,-1 0 0,0 1-1,0-1 1,0 0 0,1 0-1,-1 0 1,0 1 0,0-1-1,0 0 1,0 0 0,1 0-1,-1 1 1,0-1 0,0 1-1,-3 13-12,-16 23 504,15-29-232,3-7-215,0 0 0,0 0 0,1 1-1,-1-1 1,1 0 0,-1 0 0,1 0 0,-1 0 0,1 0 0,0 0 0,0 1 0,0-1 0,-1 0 0,1 0 0,0 1-1,0-1 1,1 0 0,-1 0 0,0 0 0,0 1 0,0-1 0,1 0 0,-1 0 0,1 1 0,0-1-50,0 0 0,0-1 0,0 1 0,0-1 0,1 0 0,-1 1 0,0-1 0,0 0 0,0 1 0,0-1 0,0 0 0,1 0 0,-1 0 0,0 0 0,0 0 0,0 0 0,0-1 0,0 1 0,2-1 0,8-2-882,-1 0-1,-1-1 0,1 0 0,11-7 1,45-35-9188,-30 20 1793</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08.731"/>
    </inkml:context>
    <inkml:brush xml:id="br0">
      <inkml:brushProperty name="width" value="0.025" units="cm"/>
      <inkml:brushProperty name="height" value="0.025" units="cm"/>
    </inkml:brush>
  </inkml:definitions>
  <inkml:trace contextRef="#ctx0" brushRef="#br0">67 73 16367,'0'0'5563,"-8"11"-4009,1-2-1227,1-2 100,0 0 1,1 0-1,0 1 1,0-1-1,0 1 0,1 0 1,0 0-1,1 1 1,0-1-1,-2 10 0,5-18-411,0 1 0,0-1-1,0 1 1,0-1 0,0 1-1,0-1 1,1 0 0,-1 1-1,0-1 1,0 1 0,0-1-1,1 0 1,-1 1 0,0-1 0,1 0-1,-1 1 1,0-1 0,0 0-1,1 1 1,-1-1 0,1 0-1,-1 0 1,0 0 0,1 1-1,-1-1 1,1 0 0,-1 0-1,0 0 1,1 0 0,-1 0-1,1 0 1,-1 0 0,1 1-1,25-2 125,21-11-1218,62-43-4996,-43 11 5096,-64 43 2216,-22 32 1981,16-26-2818,1-1-1,0 2 1,0-1-1,0 0 1,1 1-1,0-1 1,-3 12 0,5-16-350,-1 0 1,1 0 0,0 0 0,0 0 0,0 0-1,1 0 1,-1 0 0,0 0 0,0 0-1,0 0 1,1 0 0,-1 0 0,0-1 0,1 1-1,-1 0 1,1 0 0,-1 0 0,1 0 0,0-1-1,1 2 1,-1-1-25,1 1 0,0-1 0,0-1 0,0 1 1,0 0-1,0 0 0,0-1 0,0 1 0,0-1 0,0 1 0,0-1 0,0 0 0,4 0 0,9-1-246,1-1-1,-1 0 0,1-1 1,-1 0-1,0-1 1,0-1-1,-1-1 1,1 0-1,-1 0 0,0-2 1,-1 0-1,0 0 1,0-1-1,22-22 0,-34 31 266,0-1 0,0 0 0,0 1 0,-1-1 0,1 0-1,0 0 1,-1 0 0,1 0 0,-1 0 0,1 0 0,-1 0-1,1 0 1,-1 0 0,1 0 0,-1 0 0,0 0 0,0 0-1,1 0 1,-1 0 0,0 0 0,0-2 0,-1 2 3,1 0 0,-1 1 0,1-1 1,-1 1-1,0-1 0,1 1 0,-1-1 0,1 1 1,-1-1-1,0 1 0,0-1 0,1 1 0,-1 0 1,0-1-1,0 1 0,1 0 0,-1 0 1,0 0-1,0 0 0,0-1 0,1 1 0,-1 0 1,0 0-1,0 0 0,0 1 0,1-1 0,-2 0 1,1 0-45,1 1 0,-1-1 0,0 0 0,1 1 1,-1-1-1,1 1 0,-1-1 0,1 1 0,-1-1 0,1 1 1,-1-1-1,1 1 0,-1-1 0,1 1 0,0 0 0,-1-1 1,1 1-1,0-1 0,0 1 0,-1 0 0,1-1 0,0 1 1,0 0-1,0 0 0,0-1 0,0 1 0,0 0 0,0-1 1,0 1-1,0 0 0,0-1 0,0 1 0,1 0 0,-1-1 0,0 1 1,0 0-1,1-1 0,-1 1 0,0-1 0,1 1 0,-1 0 1,1-1-1,-1 1 0,1-1 0,-1 1 0,1-1 0,-1 1 1,1-1-1,-1 0 0,1 1 0,0-1 0,-1 0 0,1 1 1,-1-1-1,1 0 0,0 0 0,-1 1 0,1-1 0,0 0 1,0 0-1,1 0 0,4-1-24,0 1 0,0-1 0,0 0 0,0-1 0,0 0 0,0 0 0,0 0-1,0 0 1,-1-1 0,1 0 0,-1 0 0,0-1 0,0 0 0,0 0 0,0 0 0,-1 0 0,0 0 0,1-1 0,-2 0 0,7-10 0,-10 15 51,-1-1 0,0 1 0,1 0 0,-1-1 0,0 1 1,1 0-1,-1 0 0,0-1 0,1 1 0,-1 0 0,0 0 0,0 0 1,1 0-1,-1 0 0,0 0 0,0 0 0,1 0 0,-1 0 1,0 1-1,0-1 0,1 0 0,-1 0 0,0 1 0,1-1 1,-1 0-1,0 1 0,1-1 0,-2 1 0,-27 9-89,18-5 101,-1 0-1,0 1 1,1 1-1,-10 7 1,18-12-17,1-1 1,0 1-1,0 0 0,0-1 1,0 1-1,0 0 0,0 0 1,1 0-1,-1 1 1,1-1-1,-1 0 0,1 1 1,0-1-1,0 1 0,0-1 1,0 1-1,1-1 0,-1 1 1,0-1-1,1 1 0,0 0 1,0 0-1,0-1 0,0 1 1,1 5-1,0-6-12,0-1-1,0 1 1,0 0 0,0 0 0,1-1-1,-1 1 1,0-1 0,1 1-1,0-1 1,-1 0 0,1 1-1,0-1 1,-1 0 0,1 0 0,0 0-1,0 0 1,0-1 0,0 1-1,0 0 1,0-1 0,0 1 0,0-1-1,4 0 1,55 3 178,-50-3-162,12-1-65,0-1 1,25-6 0,-25 3 43,-1 2 0,27 0 0,-45 7 197,-3-3-199,0 0-1,-1 0 1,1 0 0,0 0-1,0 0 1,0 0-1,0 0 1,0 0 0,0 0-1,0-1 1,0 1-1,0 0 1,1-1 0,-1 1-1,0-1 1,2 1-1,-1-1 7,0 0-1,0 0 1,-1 0-1,1 0 1,0 0-1,0 0 1,0-1-1,0 1 0,0-1 1,0 0-1,-1 1 1,1-1-1,0 0 1,0 0-1,-1 0 1,1 0-1,-1 0 0,1 0 1,-1-1-1,1 1 1,-1-1-1,0 1 1,0-1-1,1 1 1,-1-1-1,0 1 0,-1-1 1,1 0-1,1-2 1,1-5 10,-1-1 1,1 0-1,-2 0 0,2-18 1,6-25-17,-9 52-36,1 0 0,-1 0 0,1 0 0,0 0-1,-1 0 1,1 1 0,0-1 0,-1 0 0,1 0 0,0 1 0,0-1-1,0 0 1,0 1 0,0-1 0,0 1 0,0-1 0,0 1-1,0-1 1,0 1 0,0 0 0,0 0 0,0-1 0,0 1-1,0 0 1,0 0 0,0 0 0,0 0 0,0 0 0,1 1-1,-1-1 1,0 0 0,2 1 0,40 15-2793,-27-10 726,19 4-4338,6-4-6747</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09.338"/>
    </inkml:context>
    <inkml:brush xml:id="br0">
      <inkml:brushProperty name="width" value="0.025" units="cm"/>
      <inkml:brushProperty name="height" value="0.025" units="cm"/>
    </inkml:brush>
  </inkml:definitions>
  <inkml:trace contextRef="#ctx0" brushRef="#br0">59 23 13196,'-23'0'2467,"5"0"608,6 0-417,6 0-223,12 3-1859,26-1-95,20-2 319,20 0-351,18 0-353,7-3-32,4-3-609,-7 1-1441,-15-1-2242,-17-2-2690</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09.712"/>
    </inkml:context>
    <inkml:brush xml:id="br0">
      <inkml:brushProperty name="width" value="0.025" units="cm"/>
      <inkml:brushProperty name="height" value="0.025" units="cm"/>
    </inkml:brush>
  </inkml:definitions>
  <inkml:trace contextRef="#ctx0" brushRef="#br0">0 1 17104,'0'0'3524,"48"5"-2628,-4 4-223,10 4 896,2 4-127,-5 3-225,-8-1-705,-15 6-287,-15 3-129,-13 7-64,-23 6 256,-17 3 161,-11 2-257,-1-1-160,3-4-961,8-15-2306,16-16-2883</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11.393"/>
    </inkml:context>
    <inkml:brush xml:id="br0">
      <inkml:brushProperty name="width" value="0.025" units="cm"/>
      <inkml:brushProperty name="height" value="0.025" units="cm"/>
    </inkml:brush>
  </inkml:definitions>
  <inkml:trace contextRef="#ctx0" brushRef="#br0">295 252 18706,'0'0'2797,"-9"-7"-2407,4 3-367,3 2-23,1 0 0,-1 1 0,1-1 0,-1 1 0,1 0 0,-1-1 1,1 1-1,-1 0 0,0 0 0,0 0 0,0 0 0,0 1 0,0-1 0,0 0 0,0 1 1,0-1-1,0 1 0,0 0 0,0-1 0,0 1 0,0 0 0,0 0 0,0 1 1,0-1-1,0 0 0,0 1 0,0-1 0,0 1 0,0 0 0,-3 1 0,-23 20 100,-37 24-12,60-43 131,0-1 1,0 1 0,-1-1 0,1 0-1,0 0 1,-1 0 0,1-1-1,-1 0 1,0 0 0,1 0 0,-7-1-1,11 0-151,0-1 0,-1 1-1,1-1 1,0 1 0,0-1 0,0 1-1,0-1 1,0 0 0,1 0-1,-1 1 1,0-1 0,0 0-1,0 0 1,1 0 0,-1 0-1,0 0 1,1 0 0,-1 0-1,1 0 1,-1 0 0,1 0 0,-1 0-1,1 0 1,0 0 0,0 0-1,0-1 1,-1 1 0,1 0-1,0 0 1,0 0 0,0 0-1,1-1 1,-1 1 0,0-1-1,9-45 41,-7 39-110,1 1-1,0 0 0,1 0 1,0 0-1,0 0 0,0 0 1,1 1-1,6-7 0,-8 10-14,0 0 1,0 0-1,1 0 0,-1 1 0,1-1 0,-1 1 1,1 0-1,0 0 0,0 1 0,0-1 1,0 1-1,0 0 0,0 0 0,0 0 0,0 0 1,8 1-1,-11-36-122,-3 29 154,0 0-1,0 1 1,-1-1-1,0 1 1,0-1 0,0 1-1,-1 0 1,0 0-1,0 0 1,-1 1 0,1-1-1,-1 1 1,0 0-1,-11-7 1,16 12-18,-1 0-1,1-1 1,-1 1 0,1 0-1,-1 0 1,1 0 0,-1-1 0,0 1-1,1 0 1,-1 0 0,1 0 0,-1 0-1,0 0 1,1 0 0,-1 0-1,1 0 1,-1 1 0,0-1 0,1 0-1,-1 0 1,1 0 0,-1 1-1,1-1 1,-1 0 0,1 1 0,-1-1-1,1 0 1,-1 1 0,1-1 0,-1 1-1,1-1 1,-1 0 0,1 1-1,0-1 1,-1 1 0,1 0 0,0-1-1,0 1 1,-1 0 0,-11 25 49,11-24-41,-6 20 198,1 0 0,1 1 0,1-1 0,1 1 0,-1 24 0,7 116 768,20 19-703,-13-123 25,4 92 0,-13-117-33,-3 45 473,-1-74-258,-2-16-294,-2-15-90,-19-111 13,11 71-177,-8-97-1,23 162 51,0 0 0,0 0 1,-1-1-1,1 1 0,0 0 0,0 0 0,0 0 0,0-1 0,1 1 0,-1 0 0,0 0 0,0 0 0,1 0 1,-1-1-1,1 1 0,-1 0 0,1 0 0,-1 0 0,1 0 0,0 0 0,0 0 0,-1 0 0,1 1 0,0-1 1,0 0-1,0 0 0,0 0 0,0 1 0,0-1 0,0 1 0,0-1 0,0 0 0,2 1 0,2-1-103,-1 0-1,1 1 0,0 0 0,0 1 0,0-1 1,10 2-1,-11-1 133,10 2-356,-1-1-1,1-1 1,0 0-1,-1-1 1,1 0-1,0-1 1,14-3-1,-23 3 334,1-1 0,-1 0 0,0 0 0,0 0 0,-1-1 1,1 0-1,0 0 0,-1 0 0,0 0 0,0-1 0,0 1 0,0-1 0,0 0 0,-1-1 0,1 1 0,-1 0 0,0-1 0,-1 0 0,1 0 1,-1 0-1,2-5 0,-1 2 161,-1-1 0,1 0 0,-1 0 0,-1 0 0,0 0 1,0-14-1,-1 23-129,-1 0 1,1 0-1,0 0 1,0 0-1,-1-1 1,1 1-1,0 0 1,-1 0 0,1 0-1,0 0 1,-1 0-1,1 0 1,0 0-1,-1 0 1,1 0-1,0 0 1,0 0-1,-1 0 1,1 0 0,0 1-1,-1-1 1,1 0-1,0 0 1,-1 0-1,1 0 1,0 0-1,0 1 1,-1-1-1,1 0 1,0 0 0,0 0-1,0 1 1,-1-1-1,-3 5-9,0 1 0,1 0 0,-1-1 0,1 1 0,0 0 0,1 0 0,-1 1 0,1-1 0,0 1 0,-1 9 0,0 4 15,0 0 0,1 26-1,2-45-9,0 0-1,0 0 0,0 0 0,0 0 1,0 0-1,0 1 0,0-1 0,0 0 1,1 0-1,-1 0 0,0 0 1,1 0-1,-1 0 0,1 0 0,-1 0 1,1-1-1,0 1 0,-1 0 0,1 0 1,0 0-1,-1 0 0,1-1 0,0 1 1,0 0-1,0-1 0,0 1 1,0-1-1,0 1 0,0-1 0,0 1 1,0-1-1,0 0 0,0 1 0,0-1 1,0 0-1,0 0 0,0 0 1,0 0-1,0 0 0,0 0 0,0 0 1,0 0-1,0 0 0,0 0 0,0-1 1,1 1-1,-1 0 0,1-2 0,4 1 83,0-1 0,0-1-1,-1 1 1,1-1-1,-1 0 1,0 0 0,7-6-1,38-43 188,-38 38-290,0 1 0,1 1 0,0 0 0,17-12 0,-28 23-39,0 0 0,0 0 0,0 0 1,0 0-1,-1 0 0,2 0 0,-1 1 1,0-1-1,0 0 0,0 1 0,0 0 0,0-1 1,0 1-1,3 0 0,-4 1 29,0-1 0,0 0-1,1 1 1,-1-1 0,0 1 0,0-1-1,0 1 1,0-1 0,0 1-1,0 0 1,0-1 0,0 1 0,-1 0-1,1 0 1,0 0 0,0 0 0,-1 0-1,1 0 1,0 1 0,3 6-9,-2 0 1,1 0-1,-1 0 0,0 0 1,-1 0-1,1 10 1,6 24 51,-8-41-12,0 0 0,1-1-1,-1 1 1,0 0-1,1-1 1,-1 1-1,1-1 1,-1 1 0,1-1-1,-1 1 1,1-1-1,-1 0 1,1 1-1,-1-1 1,1 1-1,0-1 1,-1 0 0,1 0-1,0 1 1,-1-1-1,1 0 1,0 0-1,-1 0 1,1 0 0,0 0-1,-1 0 1,1 0-1,0 0 1,-1 0-1,1 0 1,0 0 0,0 0-1,-1 0 1,1-1-1,0 1 1,-1 0-1,1 0 1,-1-1 0,1 1-1,0-1 1,-1 1-1,1 0 1,-1-1-1,1 1 1,-1-1-1,1 1 1,0-2 0,30-27-616,-27 24-24,27-31-7458,-19 17-17</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11.737"/>
    </inkml:context>
    <inkml:brush xml:id="br0">
      <inkml:brushProperty name="width" value="0.025" units="cm"/>
      <inkml:brushProperty name="height" value="0.025" units="cm"/>
    </inkml:brush>
  </inkml:definitions>
  <inkml:trace contextRef="#ctx0" brushRef="#br0">27 3 14734,'-11'-2'5861,"2"1"-3202,3 1-129,6 1-2562,4 8-32,11 1-1153,2-1-1858,2 0-1793,3 0-2820</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12.110"/>
    </inkml:context>
    <inkml:brush xml:id="br0">
      <inkml:brushProperty name="width" value="0.025" units="cm"/>
      <inkml:brushProperty name="height" value="0.025" units="cm"/>
    </inkml:brush>
  </inkml:definitions>
  <inkml:trace contextRef="#ctx0" brushRef="#br0">119 211 15086,'-9'5'1346,"-2"-1"-725,1 2 1,0 0-1,0 0 1,0 1 0,-14 13-1,21-17-451,0 0 1,0-1-1,0 2 0,1-1 0,-1 0 1,1 0-1,0 1 0,0 0 0,0-1 1,0 1-1,1 0 0,-1 0 0,1 0 1,0 0-1,0 0 0,1 0 0,-1 0 0,1 0 1,0 0-1,0 0 0,0 0 0,1 0 1,0 5-1,0-7-164,0-1 0,0 1 0,0-1 0,0 1-1,0-1 1,1 1 0,-1-1 0,0 0 0,1 0 0,-1 0 0,1 1 0,-1-1 0,1-1 0,0 1 0,-1 0-1,1 0 1,0-1 0,0 1 0,-1-1 0,1 1 0,0-1 0,0 0 0,0 0 0,0 0 0,-1 0-1,1 0 1,0 0 0,0 0 0,0 0 0,0-1 0,-1 1 0,3-2 0,5 1 14,1-1 0,-1-1 0,0 0 0,0 0 0,9-5 0,-1-2 15,-1 0 0,-1-2 0,0 1 1,0-2-1,-1 0 0,0-1 0,-2 0 0,23-32 0,-26 33 14,-1-1 0,-1 0 0,0 0 0,0 0-1,-2-1 1,0 0 0,0 0 0,-2-1 0,1 1-1,-2-1 1,1-20 0,-3 36-49,0-1 0,0 1 0,0-1 0,0 0 0,0 1 0,0-1 0,0 1 0,0-1 0,0 0 0,0 1 0,0-1 0,0 0 0,-1 1 0,1-1 0,0 1 0,0-1 0,-1 1 0,1-1 0,0 1 0,-1-1 0,1 1 0,0-1 0,-1 1 0,1-1 0,-1 1 0,1-1 0,-1 1 0,1 0 0,-1-1 0,1 1 0,-1 0 0,1-1 0,-1 1 0,1 0 0,-1 0 0,0 0 0,1 0 0,-1-1 0,1 1 0,-1 0 0,0 0 0,1 0 0,-1 0 0,0 0 0,1 0 0,-1 1 0,1-1 0,-1 0 0,0 0 0,1 0 0,-1 0 0,1 1 0,-1-1 0,1 0 0,-1 1 0,1-1 0,-1 0 0,0 2 0,-3 0-9,1 0 0,0 0 0,-1 0 0,1 1 0,0 0 1,0-1-1,1 1 0,-5 6 0,-2 6-6,0 2 0,1-1-1,1 1 1,0 0 0,2 0-1,0 1 1,1 0 0,0 0 0,2 0-1,0 0 1,1 0 0,0 0 0,4 25-1,-3-41-133,1 0-1,-1 0 0,1 0 0,0 0 1,0 0-1,-1 0 0,1 0 0,0 0 0,1-1 1,-1 1-1,0 0 0,0-1 0,3 3 1,15 5-4668,10-7-6329</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12.704"/>
    </inkml:context>
    <inkml:brush xml:id="br0">
      <inkml:brushProperty name="width" value="0.025" units="cm"/>
      <inkml:brushProperty name="height" value="0.025" units="cm"/>
    </inkml:brush>
  </inkml:definitions>
  <inkml:trace contextRef="#ctx0" brushRef="#br0">60 195 7976,'0'0'16282,"10"8"-15354,-5-3-786,-3-3-115,-1 0 0,1 0-1,0 0 1,0-1 0,-1 1 0,1 0 0,1-1-1,-1 1 1,0-1 0,0 0 0,0 0-1,1 0 1,-1 0 0,1 0 0,-1 0 0,0-1-1,1 1 1,0-1 0,-1 0 0,1 0-1,-1 0 1,1 0 0,-1 0 0,1 0 0,-1-1-1,1 1 1,-1-1 0,1 1 0,2-2-1,5-5 87,-1 1-1,0-1 1,0-1-1,0 0 0,-1 0 1,0 0-1,-1-1 1,8-11-1,-11 14-74,0-1-1,0 0 1,0 0-1,-1 0 1,0-1-1,-1 1 1,1-1 0,-1 1-1,-1-1 1,0 0-1,0 0 1,0-15-1,-1 22-21,0-1 0,0 1 0,0 0 0,-1-1 0,1 1 0,-1-1 0,1 1 0,-1-1 0,1 1 0,-1 0 0,0-1 0,1 1 0,-1 0 0,0 0 0,0 0 0,0-1 0,0 1 0,0 0 0,0 0 0,-1 1 0,1-1 0,0 0 0,-2-1 0,0 1-7,-1 0-1,1 0 0,0 0 1,-1 0-1,1 1 0,0-1 0,-1 1 1,1 0-1,0 0 0,-5 1 1,0 0-24,0 1 0,-1-1 0,1 1 0,1 1 0,-1 0 1,0 0-1,1 0 0,-9 6 0,6-2 4,1 0 0,-1 0 0,2 1-1,-1 1 1,1-1 0,0 1 0,1 1 0,0-1-1,1 1 1,0 0 0,0 1 0,1-1 0,0 1 0,1 0-1,0 1 1,1-1 0,1 1 0,-1-1 0,2 1-1,-1 13 1,2-23 11,0 0-1,0 0 1,0 0-1,0-1 1,0 1-1,1 0 1,-1 0-1,1-1 1,-1 1-1,1 0 1,0-1-1,-1 1 1,1 0-1,0-1 1,0 1-1,0-1 1,1 1-1,-1-1 1,0 0-1,0 0 1,1 1-1,-1-1 1,1 0-1,-1 0 1,1 0-1,-1 0 1,1-1 0,-1 1-1,1 0 1,0-1-1,0 1 1,-1-1-1,1 1 1,0-1-1,0 0 1,0 0-1,-1 0 1,1 0-1,0 0 1,2-1-1,4 1 21,0-1-1,0-1 0,0 0 1,-1 0-1,1 0 1,-1-1-1,1 0 1,8-5-1,27-21 35,-1-1 1,41-39-1,-34 27-46,-47 40-11,0 0 0,0 1 0,0-1 0,0 1 0,0-1 0,0 1 0,0 0 0,0 0 0,0 0 0,0 0 0,1 0 0,-1 1 0,4-2 0,-5 2-1,0 1 0,-1-1 0,1 0 0,-1 0 0,1 1 0,-1-1 1,1 0-1,-1 1 0,1-1 0,-1 1 0,0-1 0,1 0 0,-1 1 1,0-1-1,1 1 0,-1-1 0,0 1 0,1-1 0,-1 1 0,0-1 1,0 1-1,1-1 0,-1 1 0,0 0 0,0-1 0,0 1 0,0-1 1,0 1-1,0 0 0,0-1 0,0 1 0,0-1 0,0 2 0,-2 10 40,0 0-1,0 0 0,-8 21 0,6-22 142,-3 12 26,3-14-140,1 1-1,0 0 0,0 0 0,1 1 0,0-1 1,1 0-1,0 1 0,1 15 0,0-25-42,1 0 0,-1-1 0,1 1 0,-1 0 0,0-1 0,1 1 0,-1 0 0,1-1 0,0 1 0,-1-1 0,1 1 0,-1 0-1,1-1 1,0 0 0,-1 1 0,1-1 0,0 1 0,0-1 0,-1 0 0,1 0 0,0 1 0,0-1 0,0 0 0,-1 0 0,1 0 0,0 0-1,0 0 1,0 0 0,-1 0 0,1 0 0,0 0 0,0 0 0,0 0 0,-1-1 0,1 1 0,0 0 0,0 0 0,1-2 0,31-13 409,-3-5-192,0-2-1,27-28 1,-26 23-240,46-32 1,-55 52-208,-21 7 201,-1 0 0,1 0 0,-1 0 0,1 0 0,-1 1 0,1-1 0,-1 0-1,1 0 1,-1 1 0,0-1 0,1 0 0,-1 1 0,1-1 0,-1 0 0,0 1 0,1-1 0,-1 1 0,0-1 0,1 1 0,-1-1 0,0 1 0,0-1 0,0 1 0,1-1 0,-1 1 0,0 43-75,-1-40 121,-11 60 167,8-48-871,0 0-1,2 0 1,-2 22-1,5-32-3709,4-5-3540</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20.370"/>
    </inkml:context>
    <inkml:brush xml:id="br0">
      <inkml:brushProperty name="width" value="0.025" units="cm"/>
      <inkml:brushProperty name="height" value="0.025" units="cm"/>
    </inkml:brush>
  </inkml:definitions>
  <inkml:trace contextRef="#ctx0" brushRef="#br0">10 0 17905,'0'9'1238,"-4"49"275,1-38-1139,1 1 1,1 0-1,1 0 1,4 31-1,-3-50-356,-1 1 0,1-1-1,0 0 1,0 0 0,0 1 0,0-1 0,0 0 0,0 0-1,1 0 1,-1 0 0,1 0 0,-1 0 0,1-1 0,0 1-1,0-1 1,0 1 0,0-1 0,0 1 0,0-1 0,0 0-1,0 0 1,0 0 0,1 0 0,-1 0 0,0-1 0,1 1-1,-1-1 1,0 1 0,1-1 0,-1 0 0,1 0 0,-1 0-1,0 0 1,1-1 0,-1 1 0,3-1 0,5-1 29,0 0 1,0-1 0,0 0-1,0-1 1,-1 0 0,1 0-1,9-7 1,16-15-3,-1-1 1,-1-1-1,32-36 1,-42 41-169,-23 23 134,0 0 0,0-1 1,0 1-1,1 0 0,-1 0 1,0-1-1,0 1 0,0 0 1,0 0-1,0-1 0,0 1 1,1 0-1,-1 0 0,0 0 1,0-1-1,0 1 0,1 0 1,-1 0-1,0 0 0,0 0 1,0-1-1,1 1 0,-1 0 1,0 0-1,0 0 0,1 0 1,-1 0-1,0 0 0,0 0 1,1 0-1,-1 0 0,0 0 1,0 0-1,1 0 0,-1 0 1,0 0-1,1 0 0,-1 0 1,0 0-1,0 0 0,1 0 1,-1 0-1,0 0 0,0 1 1,1-1-1,-1 0 0,0 0 1,0 0-1,0 0 0,1 0 1,-1 1-1,0-1 0,0 0 1,-1 21 616,-12 28 593,13-49-1211,-7 21 291,1 1 1,1-1-1,1 1 0,-2 43 0,6-64-292,0 1 0,-1-1 0,1 0 0,0 0-1,0 0 1,0 0 0,0 0 0,0 0 0,1 0 0,-1 0 0,0 0 0,0 0 0,1 0 0,-1 0 0,0 0 0,1 0 0,-1 0 0,1 0 0,0 0 0,-1 0 0,1 0 0,0 0-1,-1 0 1,1-1 0,0 1 0,0 0 0,0-1 0,-1 1 0,1 0 0,0-1 0,0 1 0,0-1 0,0 0 0,0 1 0,0-1 0,0 0 0,0 1 0,1-1 0,-1 0 0,0 0-1,0 0 1,0 0 0,0 0 0,0 0 0,0 0 0,0 0 0,0-1 0,0 1 0,0 0 0,0-1 0,0 1 0,0-1 0,0 1 0,0-1 0,0 1 0,0-1 0,1-1-1,8-3 116,-1 0 0,0-2-1,0 1 1,12-12 0,43-50-39,-49 51-151,0 0 1,1 1-1,0 0 1,1 2-1,1 0 1,30-19-1,-46 32 45,-1 0 0,1 0 0,-1 0 0,1 1 0,0-1 0,-1 0 0,1 1 1,-1-1-1,1 1 0,0 0 0,0-1 0,-1 1 0,1 0 0,0 0 0,0 0 0,-1 0 0,1 0 0,0 1 0,-1-1 0,1 1 0,0-1 0,-1 1 0,1-1 0,0 1 0,-1 0 0,1 0 0,-1 0 0,1 0 0,-1 0 0,0 0 1,1 0-1,-1 0 0,0 0 0,0 1 0,0-1 0,0 0 0,0 1 0,0-1 0,0 1 0,0-1 0,0 3 0,3 7 58,-1 1-1,0-1 1,-1 1 0,0 0-1,0 13 1,1-3-17,-2-14-15,0 4 23,1-1-1,0 1 1,1-1 0,0 1-1,6 10 1,-9-20 2,1 0 0,0-1 0,-1 1 1,1-1-1,0 1 0,0-1 0,0 1 0,0-1 0,1 0 1,-1 0-1,0 1 0,0-1 0,1 0 0,-1 0 0,1 0 0,-1 0 1,1-1-1,-1 1 0,1 0 0,0-1 0,-1 1 0,1-1 1,0 1-1,0-1 0,-1 0 0,1 1 0,0-1 0,-1 0 0,1-1 1,0 1-1,0 0 0,-1 0 0,1-1 0,0 1 0,0-1 1,-1 1-1,1-1 0,-1 0 0,1 1 0,-1-1 0,1 0 0,2-2 1,10-8 29,0 1 0,-1-2 0,0 0 0,-1 0 0,18-25 0,-21 24-337,1 1-1,0 1 1,1-1 0,1 1 0,-1 1-1,2 0 1,24-15 0,-36 25 230,0-1 0,0 0 0,0 1 0,0-1 0,0 1 0,1 0 0,-1-1-1,0 1 1,0 0 0,0-1 0,0 1 0,0 0 0,1 0 0,-1 0 0,0 0 0,0 0 0,0 1 0,0-1 0,1 0 0,-1 0 0,0 1 0,0-1 0,0 1 0,0-1 0,0 1 0,0-1 0,0 1 0,1 0-1,0 1 173,-1 0-1,0 0 0,0 0 0,0 0 1,0 0-1,0 0 0,0 0 0,-1 0 1,1 0-1,-1 1 0,1-1 0,-1 4 0,-1 34-3455,-1-32-7313,2-29-22</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7.130"/>
    </inkml:context>
    <inkml:brush xml:id="br0">
      <inkml:brushProperty name="width" value="0.025" units="cm"/>
      <inkml:brushProperty name="height" value="0.025" units="cm"/>
    </inkml:brush>
  </inkml:definitions>
  <inkml:trace contextRef="#ctx0" brushRef="#br0">7 1 17585,'0'0'9662,"-1"10"-8680,-1 30 29,-2 11 285,5 72 1,-1-121-1289,0 1 1,0-1-1,1 0 1,-1 1-1,1-1 1,0 0-1,-1 0 1,1 1-1,0-1 1,0 0-1,0 0 1,1 0-1,-1 0 1,0 0-1,1 0 1,-1 0-1,1-1 1,0 1-1,-1 0 1,1-1-1,0 0 1,4 3-1,-2-3 17,0 0-1,0 0 0,0 0 0,-1 0 1,1-1-1,0 1 0,0-1 1,0 0-1,0-1 0,0 1 0,0-1 1,6-1-1,5-2 46,1-1 1,-2-1-1,1 0 1,-1-1-1,24-16 1,11-15-71,-36 26 0,1 1 0,25-16 0,-39 27 0,0 0 0,1 0 0,-1-1 0,0 1 0,1 0 0,-1 0 0,0 0 0,1 0 0,-1 0 0,1-1 0,-1 1 0,0 0 0,1 0 0,-1 0 0,1 0 0,-1 0 0,0 0 0,1 0 0,-1 0 0,1 1 0,-1-1 0,0 0 0,1 0 0,-1 0 0,1 0 0,-1 0 0,0 1 0,1-1 0,-1 0 0,0 0 0,1 1 0,-1-1 0,0 0 0,0 1 0,1-1 0,5 21 0,-6 33 0,0-41 0,-1-13 0,1 1 0,0-1 0,0 1 0,0-1 0,0 1 0,0-1 0,0 1 0,1-1 0,-1 1 0,0-1 0,0 1 0,0-1 0,0 0 0,1 1 0,-1-1 0,0 1 0,0-1 0,1 1 0,-1-1 0,0 0 0,1 1 0,-1-1 0,0 0 0,1 1 0,-1-1 0,0 0 0,1 1 0,-1-1 0,1 0 0,-1 0 0,1 0 0,-1 1 0,1-1 0,0 0 0,20-5 0,20-19 0,21-26 0,-40 31 0,47-32 0,-68 50-2,-1 1 0,1 0 1,-1-1-1,1 1 0,-1-1 0,1 1 0,-1 0 0,1-1 1,-1 1-1,1 0 0,-1-1 0,1 1 0,0 0 0,-1 0 1,1 0-1,-1 0 0,1 0 0,0 0 0,-1 0 0,1 0 1,0 0-1,-1 0 0,1 0 0,0 0 0,-1 0 1,1 0-1,-1 0 0,1 1 0,0-1 0,-1 0 0,1 0 1,-1 1-1,1-1 0,-1 0 0,1 1 0,-1-1 0,1 1 1,0 1-17,-1 0 0,1 0 0,-1 0 0,0 0 0,1 0 0,-1 0 0,0 0 0,0 0 0,-1 0 0,1-1 0,0 1 0,-1 2 0,-18 56-1094,18-57-480,-3 6 1627</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20.713"/>
    </inkml:context>
    <inkml:brush xml:id="br0">
      <inkml:brushProperty name="width" value="0.025" units="cm"/>
      <inkml:brushProperty name="height" value="0.025" units="cm"/>
    </inkml:brush>
  </inkml:definitions>
  <inkml:trace contextRef="#ctx0" brushRef="#br0">0 0 19250,'0'0'7720</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22.008"/>
    </inkml:context>
    <inkml:brush xml:id="br0">
      <inkml:brushProperty name="width" value="0.025" units="cm"/>
      <inkml:brushProperty name="height" value="0.025" units="cm"/>
    </inkml:brush>
  </inkml:definitions>
  <inkml:trace contextRef="#ctx0" brushRef="#br0">78 0 15951,'0'0'6422,"-1"10"-5029,-28 152-39,12-77-104,3 0 0,-2 109 0,16-188-1196,0 1 0,0-1 0,1 0 0,0 0 0,0 1-1,0-1 1,1 0 0,4 10 0,-5-14-51,0-1-1,0 1 1,0-1-1,0 0 1,0 0-1,0 1 1,1-1 0,-1 0-1,0 0 1,1 0-1,-1 0 1,1-1-1,-1 1 1,1 0-1,-1 0 1,1-1-1,-1 1 1,1-1 0,0 0-1,-1 1 1,1-1-1,0 0 1,-1 0-1,1 0 1,0 0-1,0 0 1,-1-1-1,1 1 1,0 0 0,-1-1-1,1 1 1,-1-1-1,1 0 1,-1 1-1,1-1 1,-1 0-1,3-1 1,5-4-51,1 0 1,-1-1-1,0 0 1,-1-1-1,1 0 1,-2 0-1,1 0 1,-1-1-1,7-11 0,6-11-435,26-52 0,-35 61 329,0 0-1,-2-1 0,0-1 0,-2 1 0,-1-1 1,0-1-1,-2 1 0,-1-1 0,0-35 0,-3 60 153,1 0 0,-1-1 0,0 1 0,0-1 0,0 1 0,0 0 0,0-1 0,0 1-1,0-1 1,0 1 0,0 0 0,0-1 0,0 1 0,0-1 0,0 1 0,0 0 0,0-1 0,0 1-1,0 0 1,-1-1 0,1 1 0,0-1 0,0 1 0,0 0 0,-1-1 0,1 1 0,0 0 0,0 0-1,-1-1 1,1 1 0,0 0 0,-1-1 0,1 1 0,0 0 0,-1 0 0,1 0 0,0 0 0,-1-1-1,1 1 1,-1 0 0,1 0 0,0 0 0,-1 0 0,1 0 0,-1 0 0,1 0 0,0 0-1,-1 0 1,1 0 0,-1 0 0,1 0 0,0 0 0,-1 0 0,1 0 0,0 1 0,-1-1 0,1 0-1,-1 0 1,1 0 0,0 0 0,-1 1 0,1-1 0,0 0 0,0 1 0,-1-1 0,1 0 0,0 0-1,0 1 1,-1 0 0,-17 23-37,6 7 62,2 0 1,1 0 0,2 1 0,1 0 0,-2 33 0,-1 165 1685,9-228-1618,3-45-316,-1-42-257,0 21-317,1 67 822,-1 0 1,1 0-1,-1-1 0,1 1 0,0-1 0,0 1 1,0-1-1,0 0 0,0 0 0,0 0 0,1-1 1,-1 1-1,0-1 0,1 0 0,0 0 0,-1 0 1,1 0-1,0-1 0,-1 1 0,1-1 0,0 0 1,-1 0-1,1 0 0,0-1 0,0 1 0,-1-1 1,1 0-1,-1 0 0,1 0 0,-1-1 0,1 1 1,5-4-1,0 0 3,-1-1 0,0 0 0,0 0 0,-1 0 0,1-1 0,-1 0 0,-1-1 0,1 1 0,-1-1 1,-1 0-1,7-13 0,-38 66-197,20-36 202,0 0 0,0 1 0,1-1 0,0 1 0,1 0 0,0 0 0,1 0 0,0 1 0,0-1 0,-1 19 0,5-28-25,-1-1 0,1 1 0,0 0-1,-1-1 1,1 1 0,0-1 0,0 0-1,0 1 1,-1-1 0,1 1 0,0-1 0,0 0-1,0 0 1,0 0 0,-1 1 0,1-1-1,0 0 1,0 0 0,0 0 0,0 0-1,0 0 1,0-1 0,0 1 0,-1 0-1,1 0 1,0-1 0,0 1 0,0 0-1,0-1 1,-1 1 0,2-2 0,33-10 162,9-3 108,-31 12 15,-1-2 0,1 1 0,-1-2 0,22-12 0,-31 16-240,0 0 0,0-1 0,0 0 1,0 0-1,0 0 0,-1 0 1,1 0-1,-1 0 0,0-1 0,0 1 1,0-1-1,0 1 0,0-1 1,-1 0-1,0 0 0,0 0 1,0 1-1,0-1 0,-1 0 0,1-7 1,-1 7 10,0-1 1,0 1 0,-1 0 0,1 0-1,-1 0 1,0 0 0,0 0-1,0 0 1,-1 0 0,-3-8-1,4 11-88,0 0 1,0-1-1,0 1 0,0 0 0,0 0 0,0 0 0,-1 0 0,1 0 0,0 0 0,-1 0 0,1 0 0,0 1 1,-1-1-1,1 0 0,-1 1 0,0-1 0,1 1 0,-1 0 0,1-1 0,-1 1 0,1 0 0,-1 0 0,0 0 0,1 0 1,-1 0-1,0 0 0,1 1 0,-1-1 0,1 0 0,-1 1 0,1 0 0,-3 0 0,-9 12-1116,12-12 1098,1 1-1,-1-1 1,1 0-1,-1-1 1,0 1-1,1 0 0,-1 0 1,0 0-1,0 0 1,0 0-1,1-1 0,-1 1 1,0 0-1,0-1 1,0 1-1,0-1 0,0 1 1,-1-1-1,1 0 1,0 1-1,0-1 1,-2 0-1,0 1 53,0-1 0,0 1 0,0 0 0,0 0 0,0 0 0,0 0 0,0 1 0,0-1 0,1 1 0,-1-1 0,1 1 0,-1 0 0,1 0 0,-1 0 0,1 0 0,-3 5 0,0-1 13,1 0 1,0 1-1,1 0 0,-1 0 1,1 0-1,-3 11 0,1 2 13,0-1 0,2 0-1,0 1 1,1 28 0,1-47-21,1 1 1,0-1-1,0 1 1,0-1-1,0 1 1,0-1-1,1 1 1,-1-1-1,0 0 1,1 1 0,-1-1-1,0 1 1,1-1-1,0 0 1,-1 1-1,1-1 1,0 0-1,0 0 1,0 0-1,0 1 1,0-1-1,0 0 1,0 0-1,0 0 1,0 0 0,0-1-1,1 1 1,0 1-1,1-2 2,0 1 1,0-1-1,0 0 0,0 0 1,0 0-1,0 0 0,-1-1 1,1 1-1,0-1 0,0 1 1,0-1-1,-1 0 0,5-2 0,11-6-7,-1 0-1,1-1 1,17-15-1,-33 24-13,21-16-152,44-31-117,-63 46 290,0-1-1,0 1 0,0 0 0,1 0 0,-1 1 0,0-1 0,1 1 0,-1 0 0,1 0 0,-1 1 0,1-1 1,0 1-1,8 0 0,-12 1 7,0 0 1,0-1-1,0 1 1,0 0-1,0-1 1,0 1-1,0 0 1,0 0-1,-1 0 1,1 0-1,0 0 1,0 0-1,-1 0 1,1 0-1,-1 0 0,1 0 1,-1 1-1,1-1 1,-1 0-1,0 0 1,0 0-1,1 1 1,-1-1-1,0 0 1,0 2-1,0 39 566,0-31-419,3 12 29,4-32 80,7-39-57,-10 16-198,-2 0 0,0-1 1,-3 1-1,0 0 0,-7-37 0,11 68-542,1 0-1,-1 0 0,1 0 0,-1 0 0,1 1 1,0-1-1,-1 1 0,1 0 0,0 0 1,5 1-1,-3-1-733,29 0-4576,8 0-1862</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22.567"/>
    </inkml:context>
    <inkml:brush xml:id="br0">
      <inkml:brushProperty name="width" value="0.025" units="cm"/>
      <inkml:brushProperty name="height" value="0.025" units="cm"/>
    </inkml:brush>
  </inkml:definitions>
  <inkml:trace contextRef="#ctx0" brushRef="#br0">55 26 18642,'0'-2'247,"0"1"0,0-1 0,1 1 0,-1-1 0,0 1 1,1-1-1,-1 1 0,1-1 0,-1 1 0,1 0 0,0-1 0,0 1 1,-1 0-1,1 0 0,0-1 0,1 0 0,6 1 1079,-5 15-1291,-4-3 355,0 0 0,-1-1 0,0 1 0,-6 15 0,5-17-120,0-1-1,1 1 0,0 0 1,1-1-1,0 1 1,0 0-1,1 11 0,1-19-260,-1 1-1,1-1 0,0 0 0,-1 0 0,1 0 1,0 0-1,0 0 0,0 0 0,0 0 0,0 0 1,0 0-1,0-1 0,0 1 0,0 0 0,0 0 1,0-1-1,1 1 0,-1-1 0,0 1 0,0-1 0,1 0 1,-1 1-1,0-1 0,1 0 0,-1 0 0,0 0 1,1 0-1,-1 0 0,2 0 0,43-3 109,-8-5-23,-27 6-96,-1-1-1,1 2 0,-1-1 0,1 1 1,19 1-1,-27 1-5,0-1 1,0 1-1,-1 0 1,1 0-1,0 0 0,-1 0 1,1 0-1,0 0 0,-1 1 1,0-1-1,1 1 1,-1 0-1,0 0 0,0 0 1,0 0-1,0 0 1,0 0-1,0 1 0,-1-1 1,1 0-1,-1 1 0,0-1 1,1 1-1,-1 0 1,0-1-1,0 5 0,2 1 51,-2-1-1,1 1 1,-1 0-1,0-1 1,-1 1-1,1 0 1,-2-1-1,1 1 1,-1 0-1,0-1 1,-1 1-1,0-1 1,0 1-1,0-1 1,-1 0-1,-4 8 1,4-10 91,0 0-1,0-1 1,0 1 0,-1-1 0,1 0 0,-1 0 0,0-1-1,0 1 1,-1-1 0,1 1 0,-1-1 0,1-1 0,-1 1-1,0-1 1,0 0 0,0 0 0,-1 0 0,1-1 0,0 1-1,-1-1 1,1-1 0,-1 1 0,-6-1 0,2-1-210,0 0 1,0 0 0,0-2-1,0 1 1,0-1 0,0 0-1,1-1 1,-1 0 0,1-1-1,0 0 1,1 0 0,-1-1-1,1 0 1,0-1 0,0 0-1,1 0 1,-9-11 0,7 0-2690,19 10-507,33 7-2454,-30 2 4591,27-1-3787,4-2-1270</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22.925"/>
    </inkml:context>
    <inkml:brush xml:id="br0">
      <inkml:brushProperty name="width" value="0.025" units="cm"/>
      <inkml:brushProperty name="height" value="0.025" units="cm"/>
    </inkml:brush>
  </inkml:definitions>
  <inkml:trace contextRef="#ctx0" brushRef="#br0">187 84 15727,'0'0'5146,"-2"-11"-1222,0 7-3579,1-1 0,-1 0 1,0 0-1,0 0 0,-1 1 1,1 0-1,-1-1 0,0 1 1,0 0-1,-1 0 0,-3-3 1,5 5-298,-1 0 0,1 0 1,0 1-1,-1-1 1,0 1-1,1 0 0,-1 0 1,0 0-1,1 0 1,-1 0-1,0 1 0,0-1 1,0 1-1,0 0 1,0-1-1,0 1 0,0 1 1,1-1-1,-1 0 1,0 1-1,0 0 0,0-1 1,0 1-1,1 0 1,-1 0-1,-3 3 0,0-1-53,1 0 1,0 1-1,0 0 0,0 0 0,1 0 0,-1 1 0,1-1 0,0 1 0,0 0 1,1 0-1,-1 1 0,1-1 0,0 1 0,1 0 0,-1-1 0,1 1 0,0 0 1,1 0-1,0 1 0,0-1 0,0 0 0,0 12 0,2-17-23,-1 1-1,1-1 1,-1 0 0,1 1-1,-1-1 1,1 0-1,0 1 1,0-1-1,0 0 1,0 0 0,0 0-1,0 0 1,0 0-1,0 0 1,0 0 0,0 0-1,0-1 1,1 1-1,-1 0 1,0-1 0,1 1-1,-1-1 1,0 1-1,1-1 1,-1 1-1,4-1 1,45 5-824,-38-4 421,25 0-547,-24-1 809,1 0-1,0 1 1,0 0 0,0 1-1,-1 1 1,1 0 0,17 7-1,-30-10 189,0 0-1,0 1 0,0 0 1,-1-1-1,1 1 0,0-1 0,0 1 1,0 0-1,0-1 0,-1 1 1,1 0-1,0 0 0,-1 0 0,1 0 1,-1 0-1,1 0 0,-1 0 1,1 0-1,-1 0 0,0 0 0,1 0 1,-1 0-1,0 0 0,0 0 1,0 0-1,0 0 0,0 0 0,0 0 1,0 0-1,0 0 0,0 0 1,-1 0-1,1 0 0,0 0 0,0 0 1,-1 0-1,1 0 0,-1 0 1,1 0-1,-1 0 0,0 0 0,1 0 1,-1-1-1,0 1 0,1 0 1,-1 0-1,0-1 0,-1 2 0,-44 36 1334,41-35-1395,-3 3 34,-1 0-1,0 0 1,0-1-1,0 0 1,-1-1-1,0 0 1,1 0-1,-18 3 1,26-7-93,0 0 0,1 0 1,-1 0-1,0 0 0,1 0 0,-1-1 1,1 1-1,-1 0 0,0 0 0,1 0 1,-1 0-1,1-1 0,-1 1 1,1 0-1,-1-1 0,1 1 0,-1 0 1,1-1-1,-1 1 0,1-1 0,-1 1 1,1-1-1,-1 1 0,1-1 1,0 1-1,-1-1 0,1 1 0,0-1 1,0 1-1,-1-1 0,1 0 0,0 1 1,0-1-1,0 1 0,0-1 1,0 0-1,0 1 0,0-1 0,0-1 1,2-26-4345,9-12-2494,8-7-4260</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23.267"/>
    </inkml:context>
    <inkml:brush xml:id="br0">
      <inkml:brushProperty name="width" value="0.025" units="cm"/>
      <inkml:brushProperty name="height" value="0.025" units="cm"/>
    </inkml:brush>
  </inkml:definitions>
  <inkml:trace contextRef="#ctx0" brushRef="#br0">165 0 18546,'0'0'2861,"1"11"-1366,-3 101 553,7 134 1909,-2-232-3892,0 0-1,0 0 1,1 0-1,1-1 0,7 15 1,8 20-1941,-23-49-1831,-25-18 688,2-4 2177,-14-9-43,-69-72 1,108 103 1051,0 0 0,0 0 1,0 0-1,0-1 0,0 1 0,0 0 0,0-1 0,1 1 1,-1-1-1,0 1 0,1-1 0,-1 1 0,1-1 0,-1 0 1,1 1-1,0-1 0,0 1 0,0-1 0,0-2 0,0 3-70,1 0-1,-1 0 0,1 0 1,0 0-1,-1 0 1,1 0-1,0 0 0,0 0 1,0 0-1,-1 0 0,1 1 1,0-1-1,0 0 0,0 1 1,0-1-1,0 0 1,1 1-1,-1-1 0,0 1 1,1-1-1,10-2 238,1 1 0,-1 0 0,0 1 0,16 0 0,-3 0 12,-23 0-409,97-13 80,-66 5-2594,-1-3-3501,2-3-10685</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23.845"/>
    </inkml:context>
    <inkml:brush xml:id="br0">
      <inkml:brushProperty name="width" value="0.025" units="cm"/>
      <inkml:brushProperty name="height" value="0.025" units="cm"/>
    </inkml:brush>
  </inkml:definitions>
  <inkml:trace contextRef="#ctx0" brushRef="#br0">235 22 14958,'0'0'10506,"-9"-6"-9652,5 4-850,1 0 1,-1 0-1,0 1 0,1-1 0,-1 1 0,0-1 1,0 1-1,0 0 0,0 1 0,0-1 0,-1 1 1,1 0-1,0 0 0,0 0 0,0 0 0,0 1 1,0-1-1,0 1 0,0 0 0,0 1 0,0-1 1,0 1-1,0-1 0,1 1 0,-1 0 0,1 1 1,-4 2-1,-11 6 13,1 2 1,-19 16 0,32-25-17,1-1 1,-1 0-1,1 1 0,-1 0 1,1 0-1,1 0 0,-1 0 1,0 0-1,1 0 0,0 1 1,0-1-1,0 1 0,1 0 1,-1-1-1,0 9 0,2-12-43,0 0 0,1 0 0,-1-1 0,1 1-1,-1 0 1,1-1 0,-1 1 0,1 0 0,0-1-1,-1 1 1,1-1 0,0 1 0,-1-1 0,1 1-1,0-1 1,0 1 0,-1-1 0,1 0-1,0 1 1,0-1 0,0 0 0,0 0 0,0 0-1,-1 1 1,1-1 0,0 0 0,0 0 0,0 0-1,1-1 1,36 2-936,-29-2 676,23 1-278,-10-1 502,0 0 1,0 2-1,1 0 0,-1 2 1,-1 0-1,1 2 1,31 10-1,-51-14 106,0-1 0,0 1 0,0 0 1,0 0-1,-1-1 0,1 1 0,0 1 0,0-1 0,-1 0 1,1 0-1,-1 1 0,1-1 0,-1 1 0,0-1 1,1 1-1,-1 0 0,0-1 0,0 1 0,0 0 0,0 0 1,-1 0-1,1 0 0,0-1 0,-1 1 0,1 0 1,-1 0-1,0 0 0,0 0 0,1 1 0,-1-1 0,-1 0 1,1 0-1,0 0 0,0 0 0,-1 0 0,1 0 0,-1 0 1,0-1-1,1 1 0,-1 0 0,-2 3 0,-1 2 337,-1 0 0,0 0 0,-1 0 0,1 0 0,-1-1 0,-1 0 0,1 0 0,-11 6 0,1 0 38,0-1-1,-2-1 1,1-1-1,-1 0 1,0-1-1,-1-1 1,0-1-1,0 0 1,-37 4-1,54-9-444,0-1 0,0 0 0,0 1 1,0-1-1,0 0 0,0 0 0,0-1 0,0 1 0,0 0 0,0-1 0,0 1 0,1-1 0,-1 0 0,0 1 0,0-1 1,0 0-1,0 0 0,1 0 0,-1 0 0,1-1 0,-1 1 0,1 0 0,-1-1 0,1 1 0,-1-1 0,1 1 0,0-1 1,0 0-1,0 1 0,0-1 0,0 0 0,1 0 0,-1 0 0,0 0 0,1 0 0,-1 1 0,1-1 0,0-4 0,-1-1-604,2 0-1,-1-1 0,1 1 0,0 0 0,1 0 0,0 0 0,0 0 0,0 0 0,7-13 1,24-35-4090,11-5-1509</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24.186"/>
    </inkml:context>
    <inkml:brush xml:id="br0">
      <inkml:brushProperty name="width" value="0.025" units="cm"/>
      <inkml:brushProperty name="height" value="0.025" units="cm"/>
    </inkml:brush>
  </inkml:definitions>
  <inkml:trace contextRef="#ctx0" brushRef="#br0">89 0 16464,'0'0'2162,"-3"14"-806,-5 27-430,-6 24 370,2 2 1,4 0 0,0 132-1,8-191-1234,1 1 0,0-1 0,1 1 0,-1-1 0,2 0 0,-1 0 0,1 0 0,0 0 0,1-1 0,0 1 0,0-1 0,6 9 0,-10-16-51,1 1 0,-1-1 0,0 0 0,0 0 0,0 1 0,1-1 0,-1 0 0,0 0 0,0 1 0,1-1 0,-1 0 0,0 0 1,0 0-1,1 0 0,-1 0 0,0 1 0,0-1 0,1 0 0,-1 0 0,0 0 0,1 0 0,-1 0 0,0 0 0,1 0 0,-1 0 0,0 0 0,0 0 0,1 0 0,-1 0 0,0 0 0,1 0 0,-1 0 0,0 0 0,1-1 0,-1 1 0,0 0 0,1 0 0,3-14 225,-3-27-112,-1 33-129,-1-11 20,0 0-1,-2 1 0,1-1 1,-12-35-1,11 44-8,-1 1 1,1-1 0,-2 1-1,1 0 1,-1 0-1,-1 0 1,0 1 0,0-1-1,0 1 1,-14-12-1,24 23-414,0-1 0,0 1 0,1-1 0,-1 0 0,1 0 0,0 0 0,0 0 0,0-1 0,8 1 0,55 3-7208,-28-5 591</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24.560"/>
    </inkml:context>
    <inkml:brush xml:id="br0">
      <inkml:brushProperty name="width" value="0.025" units="cm"/>
      <inkml:brushProperty name="height" value="0.025" units="cm"/>
    </inkml:brush>
  </inkml:definitions>
  <inkml:trace contextRef="#ctx0" brushRef="#br0">233 1 14382,'-8'3'3523,"-11"3"-2671,0 0 0,1 2 0,0 1 0,0 0 0,-31 22 0,43-27-526,-1 1-1,1-1 1,0 1-1,0 1 1,1-1-1,0 1 0,0 0 1,0 1-1,1-1 1,-1 1-1,2 0 1,-1 0-1,1 0 1,0 0-1,0 0 1,1 1-1,0 0 0,-2 13 1,5-19-307,-1-1 0,0 0 0,1 1 0,-1-1 0,1 1 0,-1-1 0,1 0 0,0 0 0,-1 1 0,1-1 0,0 0 0,0 0 0,0 0 0,0 0 0,0 0-1,0 0 1,0 0 0,0 0 0,0 0 0,1-1 0,-1 1 0,0 0 0,0-1 0,1 1 0,-1-1 0,0 0 0,1 1 0,-1-1 0,1 0 0,-1 0 0,0 1 0,1-1 0,-1 0 0,1-1 0,-1 1 0,2 0 0,7 0 16,-1-1-1,0 0 1,0 0 0,15-5-1,-11 1 1,1-1-1,-1 0 1,0-1-1,-1 0 0,0-1 1,0 0-1,20-20 1,-25 22-16,0-1 0,0 0 0,0-1 0,-1 0 0,0 0 0,-1 0 0,1-1 0,-2 1 0,1-1 0,-1 0 0,-1-1 1,4-12-1,-6 21 2,-1-1 0,0 1 0,1 0 1,-1-1-1,0 1 0,0-1 1,0 1-1,0-1 0,-1 1 0,1-1 1,0 1-1,0-1 0,-1 1 1,1-1-1,-1 1 0,-1-3 0,2 4-14,-1 0 0,1-1-1,-1 1 1,1 0-1,-1-1 1,1 1-1,-1 0 1,0-1-1,1 1 1,-1 0-1,1 0 1,-1 0-1,0 0 1,1 0-1,-1 0 1,0 0-1,1 0 1,-1 0-1,1 0 1,-1 0-1,0 0 1,1 0-1,-1 0 1,0 0-1,1 1 1,-1-1-1,-3 2-10,0 0-1,1 0 0,-1 0 0,1 0 1,-1 1-1,1 0 0,0-1 1,0 1-1,0 0 0,-2 4 0,-2 3-4,0 0 0,1 0 0,0 0-1,1 1 1,0 0 0,1 0 0,0 0-1,1 1 1,0-1 0,1 1 0,0 0-1,1-1 1,0 1 0,1 12 0,1-22-6,-1 0 1,1-1 0,0 1 0,0-1 0,-1 1 0,1-1 0,0 1-1,0-1 1,1 0 0,-1 1 0,0-1 0,0 0 0,1 0-1,-1 0 1,0 0 0,1 0 0,-1 0 0,1 0 0,0 0 0,-1-1-1,1 1 1,-1-1 0,1 1 0,0-1 0,0 0 0,-1 1 0,1-1-1,0 0 1,-1 0 0,1 0 0,0 0 0,0-1 0,-1 1-1,4-1 1,3 0-367,0 0-1,0-1 1,0 0-1,0 0 1,0 0-1,9-5 1,-4 0-1252,-1-1 1,1 0-1,13-13 1,10-16-5638,-9 3-2579</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24.980"/>
    </inkml:context>
    <inkml:brush xml:id="br0">
      <inkml:brushProperty name="width" value="0.025" units="cm"/>
      <inkml:brushProperty name="height" value="0.025" units="cm"/>
    </inkml:brush>
  </inkml:definitions>
  <inkml:trace contextRef="#ctx0" brushRef="#br0">61 0 19314,'0'14'1634,"-4"34"316,-1-1 1,-15 59 0,9-54-622,3 1 0,-4 72-1,12-124-1322,0 1-1,0-1 1,0 1-1,0-1 0,0 1 1,0 0-1,0-1 0,0 1 1,1-1-1,-1 1 1,1-1-1,-1 0 0,1 1 1,0-1-1,-1 1 0,1-1 1,0 0-1,0 0 1,0 1-1,0-1 0,0 0 1,0 0-1,0 0 0,0 0 1,0 0-1,1 0 1,-1 0-1,0-1 0,1 1 1,-1 0-1,1-1 0,1 1 1,0 0-6,-1-1 1,1-1 0,-1 1 0,1 0-1,-1 0 1,0-1 0,1 0 0,-1 1-1,0-1 1,1 0 0,-1 0 0,0 0-1,0 0 1,0-1 0,0 1 0,0-1-1,0 1 1,0-1 0,3-3 0,9-12-290,-1 0 1,-1-1-1,0-1 1,-1 1 0,-2-2-1,0 0 1,10-29-1,-2-8-799,15-85-1,-24 76 1383,-8 66-275,0 0 0,0 0 1,0 0-1,-1 0 0,1 0 0,0 0 0,0 0 0,0 0 0,0 0 0,0 0 1,0 0-1,-1 0 0,1 0 0,0 0 0,0 0 0,0 0 0,0 0 0,0 0 1,0 0-1,-1 0 0,1 0 0,0 0 0,0 0 0,0 0 0,0-1 0,0 1 0,0 0 1,0 0-1,-1 0 0,1 0 0,0 0 0,0 0 0,0 0 0,0 0 0,0 0 1,0-1-1,0 1 0,0 0 0,0 0 0,0 0 0,0 0 0,0 0 0,0 0 1,0 0-1,0-1 0,0 1 0,0 0 0,0 0 0,0 0 0,-14 36 530,6-10-184,1 0-1,1 0 0,1 1 0,1 0 0,2 0 1,1 0-1,1 0 0,4 29 0,-3-51-339,0 0-1,1-1 1,0 1-1,0-1 0,0 1 1,0-1-1,1 0 1,-1 0-1,1 0 1,0 0-1,0-1 1,1 1-1,-1-1 0,1 0 1,0 0-1,6 4 1,-5-3-647,0-1 1,-1 1 0,1 0 0,-1 0-1,0 0 1,0 1 0,-1-1-1,1 1 1,2 6 0,-5-8-4515</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25.354"/>
    </inkml:context>
    <inkml:brush xml:id="br0">
      <inkml:brushProperty name="width" value="0.025" units="cm"/>
      <inkml:brushProperty name="height" value="0.025" units="cm"/>
    </inkml:brush>
  </inkml:definitions>
  <inkml:trace contextRef="#ctx0" brushRef="#br0">0 90 10698,'0'0'7495,"24"-49"-4356,-6 43 96,2 1-640,3 3-994,0 0-608,5 2-448,0 0-449,1-1-64,-6-2-1249,-5-6-3364,-8-4-7110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7.477"/>
    </inkml:context>
    <inkml:brush xml:id="br0">
      <inkml:brushProperty name="width" value="0.025" units="cm"/>
      <inkml:brushProperty name="height" value="0.025" units="cm"/>
    </inkml:brush>
  </inkml:definitions>
  <inkml:trace contextRef="#ctx0" brushRef="#br0">0 0 9033,'0'0'11979,"51"31"-17104,-30-4-8296</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26.865"/>
    </inkml:context>
    <inkml:brush xml:id="br0">
      <inkml:brushProperty name="width" value="0.025" units="cm"/>
      <inkml:brushProperty name="height" value="0.025" units="cm"/>
    </inkml:brush>
  </inkml:definitions>
  <inkml:trace contextRef="#ctx0" brushRef="#br0">1 176 15855,'0'0'85,"15"-7"-170,57-23 363,2 3 1,0 3-1,104-19 0,-74 25 97,2 5-1,115-1 1,-177 14-226,-1 2 1,0 1-1,0 2 1,-1 3-1,0 1 0,43 15 1,-59-15-322,1 2-1,-1 1 1,-1 2 0,-1 0 0,1 1-1,-2 2 1,-1 0 0,0 1 0,-1 2-1,21 24 1,-14-9 357,-2 1-1,-2 2 1,-1 1-1,-2 0 1,-2 2-1,-1 0 1,-2 1-1,-3 1 1,11 51-1,-6 4 786,-3 2-1,-6 0 0,-2 101 1,-10-107-833,-22 147 0,-37 88-24,19-118-52,15-22-30,26-163-348,1 0-1,2 0 1,0 0-1,1-1 1,9 36-1,-11-59 330,0 0 1,1 0-1,-1 1 0,0-1 0,0 0 0,-1 0 0,1 0 0,0 0 0,-1 0 0,1 1 0,-1-1 0,0 0 0,0 0 0,0 0 0,0 0 0,0-1 0,0 1 1,0 0-1,-3 2 0,-34 33 316,14-16-140,13-10-127,-22 25 28,31-34-92,0 0 0,1 1 0,-1-1 0,1 0 1,0 0-1,-1 1 0,1-1 0,0 1 0,1-1 0,-1 1 1,0 0-1,1-1 0,-1 1 0,1 3 0,1-5-6,-1 0-1,1-1 0,0 1 1,-1 0-1,1-1 1,0 1-1,0 0 1,-1-1-1,1 1 1,0-1-1,0 1 0,0-1 1,0 0-1,0 1 1,0-1-1,0 0 1,0 0-1,0 0 1,0 1-1,0-1 0,0 0 1,0 0-1,0-1 1,0 1-1,0 0 1,0 0-1,0 0 0,0-1 1,1 1-1,3-1-23,21-3 82,1-1 0,-1-1 0,49-18 0,21-6-10,-70 24-105,0 0 1,1 2-1,28 0 1,-50 3-3,0 1 0,0 0 1,0 0-1,0 0 1,1 1-1,-1 0 0,0 0 1,0 0-1,0 0 1,-1 1-1,1 0 0,0 0 1,-1 0-1,1 1 1,-1-1-1,1 1 0,-1 0 1,0 0-1,0 1 1,-1-1-1,1 1 1,-1 0-1,4 6 0,-2 1 78,0 2-1,-1-1 0,-1 0 0,0 1 0,0 0 0,-2-1 1,1 1-1,-2 0 0,0 0 0,-2 22 0,-4 16 429,-16 62 0,8-56-306,-19 103 294,29-136-268,2 0 1,0 0 0,2 1-1,3 37 1,-2-59-85,0-1 0,-1 1 0,1 0 0,0-1 0,0 1-1,1-1 1,-1 1 0,0-1 0,1 1 0,0-1 0,-1 0 0,1 0 0,0 0 0,0 0 0,0 0 0,1 0 0,-1-1 0,0 1 0,1-1-1,-1 1 1,1-1 0,-1 0 0,1 0 0,0 0 0,-1 0 0,1 0 0,0-1 0,0 1 0,-1-1 0,5 0 0,12 1 330,0-1-1,0 0 1,31-6 0,-13 3-884,-32 2 399,1 1 0,0 0 0,-1 0 1,1 0-1,-1 1 0,1 0 0,-1 0 0,1 0 0,-1 1 0,0 0 0,1 0 0,-1 0 0,8 6 1,-8-4 85,0 1 0,0-1 1,-1 1-1,0 0 1,0 0-1,0 1 0,-1-1 1,0 1-1,0-1 1,0 1-1,3 12 0,12 40 325,-3 1 0,-2 1 0,-3 0 0,5 116 0,-15-169-286,0-1 0,0 0 0,0 1 0,-1-1 0,0 0 0,0 1 0,-1-1 0,1 0 0,-1 0 0,-4 8 0,4-11 35,-1 1 1,0-1-1,1 0 0,-1 0 0,0 0 1,0 0-1,-1 0 0,1-1 0,0 1 0,-1-1 1,0 0-1,1 0 0,-1 0 0,0-1 1,0 1-1,-6 1 0,-19 2-138,0 0 1,-1-2-1,1 0 0,-1-3 0,1 0 1,-44-7-1,66 6-162,-1 0 0,0-1 0,1 1 0,-1-2 1,1 1-1,-12-6 0,16 6-223,0 0 0,0 0 1,1 0-1,-1 0 0,0 0 0,1-1 1,0 1-1,-1-1 0,1 0 0,-3-4 1,-5-16-4474</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27.674"/>
    </inkml:context>
    <inkml:brush xml:id="br0">
      <inkml:brushProperty name="width" value="0.025" units="cm"/>
      <inkml:brushProperty name="height" value="0.025" units="cm"/>
    </inkml:brush>
  </inkml:definitions>
  <inkml:trace contextRef="#ctx0" brushRef="#br0">7853 57 11883,'0'0'4789,"-6"-9"-2825,2 5-1630,-10-22 654,14 26-971,-1-1 0,1 0 1,0 1-1,0-1 0,0 1 0,0-1 0,0 0 0,0 1 0,0-1 0,0 1 0,1-1 0,-1 1 0,0-1 0,0 0 0,0 1 0,1-1 0,-1 1 0,0-1 0,1 1 0,-1-1 0,0 1 0,1-1 0,-1 1 0,0 0 0,1-1 0,-1 1 0,1-1 0,-1 1 0,1 0 0,-1-1 0,1 1 0,-1 0 0,1 0 1,0 0-1,-1-1 0,1 1 0,-1 0 0,1 0 0,-1 0 0,1 0 0,0 0 0,-1 0 0,1 0 0,-1 0 0,1 0 0,0 0 0,-1 0 0,1 1 0,46-2 206,-1 3 0,0 2 0,0 2 0,-1 2 0,1 2 1,-2 2-1,0 1 0,0 3 0,-1 2 0,-1 1 0,-1 2 0,55 38 0,-62-35-41,0 1 0,-2 1 0,-1 2 1,-1 1-1,-2 2 0,-1 0 0,-1 2 0,-2 1 0,-1 1 0,-2 1 0,-1 0 1,-2 2-1,-2 0 0,13 43 0,-19-44-154,-1 0 0,-1 1 0,-3 0 0,-1 1 0,-1-1 0,-3 1 0,-1-1 0,-1 1 0,-3-1-1,-1 0 1,-2 0 0,-1-1 0,-2 0 0,-1 0 0,-2-2 0,-37 67 0,-1-18 98,-3-2-1,-4-3 1,-4-3 0,-2-2-1,-4-4 1,-3-2 0,-2-4-1,-113 75 1,84-73-158,-2-4 0,-3-6 0,-3-4 0,-1-5 0,-3-4 1,-166 37-1,-369 28-1029,-8-47 333,651-61 728,-1361 52 270,646-35-161,-1036 60-402,1516-60 345,-444 90 1,573-80-23,1 6 0,2 4 0,2 5 0,1 4 0,3 6 0,-99 64 0,183-103 2,-85 61 270,96-66-241,0 0-1,1 0 1,0 1 0,0 0 0,0 0-1,2 1 1,-1 0 0,-6 14-1,12-22-52,0 0-1,0 0 0,0 0 0,0 0 0,0 0 0,0 0 0,1 0 0,-1 0 0,1 0 1,0 0-1,-1 0 0,1 1 0,0-1 0,0 0 0,1 0 0,-1 0 0,0 0 0,1 0 0,-1 0 1,1 0-1,0 1 0,-1-1 0,1-1 0,0 1 0,0 0 0,1 0 0,-1 0 0,0 0 1,0-1-1,1 1 0,-1-1 0,1 1 0,0-1 0,-1 1 0,1-1 0,0 0 0,2 1 1,7 3 15,0-1 1,0 0 0,0-1 0,0-1 0,21 3 0,-22-4 0,297 38 138,52 8-3036,-315-40 2028,200 24-3902,-217-29 3551,1-2 1,0-1-1,-1-1 1,1-1-1,-1-1 0,46-14 1,8-17-4415</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28.001"/>
    </inkml:context>
    <inkml:brush xml:id="br0">
      <inkml:brushProperty name="width" value="0.025" units="cm"/>
      <inkml:brushProperty name="height" value="0.025" units="cm"/>
    </inkml:brush>
  </inkml:definitions>
  <inkml:trace contextRef="#ctx0" brushRef="#br0">0 0 21076,'0'0'438,"15"0"-727,-12 0 278,61 0 577,129 16 0,-174-13-416,0 1-1,-1 0 1,1 2 0,-1 0 0,0 1 0,0 0 0,-1 2 0,0 0 0,-1 1 0,0 0 0,0 2 0,15 14 0,-25-20-143,-1-1 0,0 1 1,-1 1-1,1-1 0,-1 1 1,0-1-1,-1 1 0,0 0 0,0 1 1,0-1-1,-1 0 0,0 1 0,-1 0 1,1-1-1,-1 1 0,-1 0 0,0-1 1,0 1-1,0 0 0,-1 0 0,0-1 1,-1 1-1,1 0 0,-1-1 0,-1 0 1,0 1-1,0-1 0,-4 7 0,-11 19 43,-1-2-1,-2 0 0,-1-1 0,-40 42 1,42-50-32,2 0-133,-161 174-1964,153-174-3099,8-14-4885</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28.935"/>
    </inkml:context>
    <inkml:brush xml:id="br0">
      <inkml:brushProperty name="width" value="0.025" units="cm"/>
      <inkml:brushProperty name="height" value="0.025" units="cm"/>
    </inkml:brush>
  </inkml:definitions>
  <inkml:trace contextRef="#ctx0" brushRef="#br0">1 65 13421,'0'0'2471,"4"-10"252,15-32 272,-10 29-318,-2 15-1454,0 18-567,-6-18-509,12 67 862,-3 0 0,3 130 0,-12-126-4675,-1-2-3986,0-90-1722</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29.276"/>
    </inkml:context>
    <inkml:brush xml:id="br0">
      <inkml:brushProperty name="width" value="0.025" units="cm"/>
      <inkml:brushProperty name="height" value="0.025" units="cm"/>
    </inkml:brush>
  </inkml:definitions>
  <inkml:trace contextRef="#ctx0" brushRef="#br0">1 53 18738,'0'0'8199,"53"23"-6661,-7-23-513,9-9-513,8-9-127,-1-1-129,-2 3-224,-7 5 0,-14 9-705,-15 2-1537,-18 15-2146,-6 7-608,-15 2-5414</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29.602"/>
    </inkml:context>
    <inkml:brush xml:id="br0">
      <inkml:brushProperty name="width" value="0.025" units="cm"/>
      <inkml:brushProperty name="height" value="0.025" units="cm"/>
    </inkml:brush>
  </inkml:definitions>
  <inkml:trace contextRef="#ctx0" brushRef="#br0">0 48 9705,'0'0'15919,"75"-1"-14061,-29-11-577,3-1-768,5 1-417,-4 5-192,0 5-1121,-7 2-1346,-8 0-1985,-12 0-3236</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29.976"/>
    </inkml:context>
    <inkml:brush xml:id="br0">
      <inkml:brushProperty name="width" value="0.025" units="cm"/>
      <inkml:brushProperty name="height" value="0.025" units="cm"/>
    </inkml:brush>
  </inkml:definitions>
  <inkml:trace contextRef="#ctx0" brushRef="#br0">36 84 15951,'0'0'2360,"-4"12"-631,-4 12-895,1 0 1,2 1-1,0 0 0,2 0 0,0 0 0,2 1 0,3 38 0,-2-63-800,0-1 0,0 1 0,0 0 1,0-1-1,0 1 0,0-1 0,0 1 0,0 0 0,0-1 0,0 1 0,0-1 0,0 1 0,1 0 0,-1-1 0,0 1 0,0-1 0,1 1 0,-1-1 0,0 1 0,1-1 0,-1 1 1,1-1-1,-1 1 0,0-1 0,1 1 0,-1-1 0,1 0 0,-1 1 0,1-1 0,0 0 0,-1 1 0,1-1 0,-1 0 0,1 0 0,-1 1 0,1-1 0,0 0 0,-1 0 1,1 0-1,0 0 0,-1 0 0,1 0 0,-1 0 0,1 0 0,0 0 0,-1 0 0,1-1 0,0 1 0,-1 0 0,1 0 0,-1 0 0,1-1 0,-1 1 0,1 0 0,-1-1 1,1 1-1,-1-1 0,1 1 0,0-1 0,2-2 147,0 0 1,0 0 0,0 0-1,-1 0 1,1 0 0,-1-1-1,4-6 1,1-9-41,-1 1 0,0-1 0,-1-1 1,-2 1-1,0-1 0,-1 1 0,0-1 0,-3-35 0,1 54-125,0-1-1,0 1 0,0 0 1,0 0-1,0-1 0,0 1 1,0 0-1,0 0 0,0-1 1,-1 1-1,1 0 0,0 0 1,-1 0-1,1 0 0,-1-1 1,1 1-1,-1 0 0,0 0 1,1 0-1,-1 0 0,0 0 1,0 0-1,0 1 0,0-1 1,1 0-1,-1 0 0,0 0 1,-1 1-1,1-1 0,-2 0 1,3 1-23,-1 1 0,0 0 0,0 0 0,1-1 0,-1 1 1,0 0-1,1 0 0,-1 0 0,1 0 0,-1-1 0,1 1 1,0 0-1,-1 0 0,1 0 0,0 0 0,-1 0 0,1 0 1,0 0-1,0 0 0,0 0 0,0 0 0,0 0 0,0 2 1,0 33-26,0-31 19,0-2 8,0 0-1,0 1 1,0-1 0,1 0-1,-1 1 1,1-1-1,0 0 1,0 0-1,0 0 1,1 0-1,-1 0 1,1 0 0,-1 0-1,1 0 1,0-1-1,0 1 1,1-1-1,-1 1 1,0-1-1,5 3 1,-5-3 7,0-1 1,0 0-1,0-1 1,0 1-1,1 0 1,-1-1-1,0 1 1,0-1-1,1 0 1,-1 0-1,0 0 1,1 0-1,-1 0 1,0 0-1,1 0 1,-1-1-1,0 1 1,0-1-1,1 0 1,-1 0-1,0 0 1,0 0-1,0 0 1,0 0-1,0 0 1,0-1-1,0 1 1,-1-1-1,1 1 1,2-4-1,6-4 7,0-1 1,-1 0-1,0 0 1,-1-1-1,0-1 1,-1 1-1,0-1 1,-1-1-1,0 1 0,-1-1 1,0 0-1,5-25 1,-29 58-539,11-3 514,1 1 0,0 0 0,1 0 0,1 0 1,1 1-1,1 0 0,0 0 0,1 0 0,2 34 0,0-52 16,0 0 1,0 0-1,0 1 1,0-1 0,0 0-1,0 0 1,1 0-1,-1 0 1,0 0-1,1 0 1,-1 0-1,0 1 1,1-1 0,0 0-1,-1 0 1,1-1-1,0 1 1,-1 0-1,1 0 1,0 0-1,0 0 1,0-1 0,0 1-1,-1 0 1,1-1-1,2 2 1,-2-2 5,1 0-1,0 1 1,0-1 0,0 0 0,0 0 0,0 0-1,-1-1 1,1 1 0,0 0 0,0-1 0,0 1 0,-1-1-1,1 0 1,2-1 0,4-1 27,-1-1 1,0-1-1,0 0 0,0 0 1,-1 0-1,7-7 0,-2 0-17,-1-1 0,0 0 0,-1 0 1,-1-1-1,0 0 0,-1 0 0,0-1 0,-1 0 0,-1 0 0,0 0 0,-1-1 0,-1 0 0,0 1 0,0-19 0,-12 80-490,0-12 471,4-1-336,2 1 0,1 47 0,1-80 217,1 0 0,0 1 0,0-1 0,1 0 0,-1 0 0,0 1 0,0-1 0,1 0 0,-1 0 0,0 1 0,1-1 0,0 0 0,-1 0 0,1 0 0,-1 0 0,1 0 0,0 0 0,0 0 0,0 0 0,0 0 0,0 0 0,-1 0 0,1-1 0,1 1 0,-1 0 0,0-1 0,0 1 0,0-1 0,0 1 0,0-1 0,1 1 0,0-1 0,1 0-347,0 0 0,-1 0 0,1 0 0,-1 0 0,1-1 0,-1 1-1,1-1 1,-1 0 0,1 0 0,-1 0 0,0 0 0,1 0 0,-1 0-1,0-1 1,4-2 0,22-25-6632</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30.336"/>
    </inkml:context>
    <inkml:brush xml:id="br0">
      <inkml:brushProperty name="width" value="0.025" units="cm"/>
      <inkml:brushProperty name="height" value="0.025" units="cm"/>
    </inkml:brush>
  </inkml:definitions>
  <inkml:trace contextRef="#ctx0" brushRef="#br0">53 54 13741,'-3'-9'3299,"-11"-25"-267,4 23-742,3 16-843,1 18-262,-2 63 383,4 108-1,4-144-346,0-48-1198,0 0-1,0 0 0,0 0 0,0 0 0,0 0 0,0 0 0,0 0 0,1 0 0,-1 0 1,1-1-1,0 1 0,-1 0 0,1 0 0,0 0 0,0-1 0,0 1 0,0 0 1,0-1-1,1 1 0,-1-1 0,3 3 0,-3-4-3,0 0-1,1 0 1,-1 0-1,1 0 1,-1 0-1,1 0 1,-1 0 0,0-1-1,1 1 1,-1 0-1,1-1 1,-1 1-1,0-1 1,0 0 0,1 1-1,-1-1 1,0 0-1,0 0 1,0 0-1,0 0 1,0 0 0,0 0-1,0 0 1,0 0-1,0 0 1,0 0-1,0 0 1,-1-1 0,1 1-1,0-2 1,19-29 102,27-61 0,-21 38-187,-25 107 157,-5 164 1099,4-216-1183,0 0 0,0 0-1,0 0 1,0 1 0,0-1 0,0 0-1,0 0 1,0 0 0,0 0 0,0 0-1,0 0 1,0 1 0,0-1 0,0 0 0,0 0-1,0 0 1,0 0 0,0 0 0,0 0-1,0 0 1,1 0 0,-1 0 0,0 1-1,0-1 1,0 0 0,0 0 0,0 0-1,0 0 1,0 0 0,1 0 0,-1 0-1,0 0 1,0 0 0,0 0 0,0 0-1,0 0 1,0 0 0,1 0 0,-1 0-1,0 0 1,0 0 0,0 0 0,0 0-1,0 0 1,0 0 0,1 0 0,-1 0 0,0 0-1,0 0 1,0 0 0,0-1 0,0 1-1,0 0 1,0 0 0,0 0 0,1 0-1,-1 0 1,0 0 0,0 0 0,0 0-1,0 0 1,0-1 0,0 1 0,0 0-1,0 0 1,0 0 0,13-13-15,9-15-1371,-9 7-875,9-11-7034,-14 22 1617</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30.791"/>
    </inkml:context>
    <inkml:brush xml:id="br0">
      <inkml:brushProperty name="width" value="0.025" units="cm"/>
      <inkml:brushProperty name="height" value="0.025" units="cm"/>
    </inkml:brush>
  </inkml:definitions>
  <inkml:trace contextRef="#ctx0" brushRef="#br0">108 54 2114,'0'0'16095,"3"-9"-15839,11-35 1437,-20 61-585,1 1 0,1 0 0,1 0 0,0 0 1,0 28-1,6 95 4852,11-62-5960,-10-59 0,0 0 0,2 41 0,-6-43 0,-1-1 0,0 0 0,-8 31 0,8-42 0,-1-1 0,1 1 0,-2-1 0,1 1 0,0-1 0,-1 0 0,0 0 0,0 0 0,-1 0 0,1 0 0,-1-1 0,0 0 0,0 1 0,-10 6 0,13-10 0,0-1 0,0 1 0,0 0 0,0-1 0,0 1 0,0-1 0,0 1 0,0-1 0,0 1 0,0-1 0,0 0 0,-1 0 0,1 1 0,0-1 0,0 0 0,0 0 0,-1 0 0,1 0 0,0 0 0,0-1 0,0 1 0,0 0 0,0-1 0,-1 1 0,1 0 0,0-1 0,0 1 0,0-1 0,0 0 0,0 1 0,-1-2 0,0 0 0,0-1 0,-1 0 0,1 0 0,1 0 0,-1 0 0,0-1 0,1 1 0,0 0 0,-1-1 0,0-4 0,-2-11 0,1 0 0,-1-35 0,3 32-888,1 0 0,1 0-1,1 0 1,1 0 0,8-30 0,-9 43 401,2 0 1,-1 0-1,1 1 0,0 0 0,1 0 1,0 0-1,0 0 0,1 1 1,0 0-1,0 0 0,1 1 0,-1-1 1,1 1-1,1 1 0,14-9 1,4-1-5253,3 1-2055</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31.589"/>
    </inkml:context>
    <inkml:brush xml:id="br0">
      <inkml:brushProperty name="width" value="0.025" units="cm"/>
      <inkml:brushProperty name="height" value="0.025" units="cm"/>
    </inkml:brush>
  </inkml:definitions>
  <inkml:trace contextRef="#ctx0" brushRef="#br0">150 317 11339,'0'0'4596,"0"-10"-822,0-34-816,1 43-2831,-1 0 0,0 0 0,0 0 0,0 1 0,0-1 0,0 0 0,0 0 0,0 0 0,0 0 0,0 0 0,-1 0 0,1 0 0,0 0 0,-1 0 0,1 0 0,0 0 0,-1 1 0,1-1 1,-1 0-1,0 0 0,1 0 0,-1 1 0,1-1 0,-1 0 0,-1 0 0,1 1-60,0 0-1,0 0 1,0 0 0,0 0 0,0 0-1,0 0 1,0 0 0,0 0 0,0 1 0,1-1-1,-1 0 1,0 1 0,0-1 0,0 1-1,0-1 1,0 1 0,0-1 0,-1 2-1,-31 33 690,14-4-160,9-17-428,1 0 0,1 0 0,0 1 0,0 1 1,2-1-1,0 1 0,1 0 0,-5 25 0,14-35-69,7-11-33,9-11 25,-5-2-210,0-1 0,-1 0-1,-1-1 1,-1 0-1,-1-1 1,-1-1 0,0 0-1,-2 0 1,-1 0 0,6-29-1,-24 114-1108,3 0 0,0 78 1,8-140 1214,0 0 1,0 0 0,0-1 0,-1 1-1,1 0 1,0-1 0,0 1 0,0 0-1,0 0 1,0-1 0,0 1-1,0 0 1,1 0 0,-1-1 0,0 1-1,0 0 1,1-1 0,-1 1 0,0 0-1,1-1 1,-1 1 0,0 0 0,1-1-1,-1 1 1,1-1 0,-1 1-1,1-1 1,-1 1 0,1-1 0,0 1-1,-1-1 1,1 1 0,0-1 0,1 0-2,-1-1 0,1 1 0,-1-1 0,1 0 0,-1 0 0,1 1 0,-1-1 1,0 0-1,0 0 0,1-1 0,-1 1 0,0 0 0,2-3 0,33-50-196,-17 18-441,-2-1 0,17-53 1,-23 55 1139,-2-1 0,-2-1 0,-1 0 0,-1 0 0,-1-40 0,-18 101-553,9-7 58,-5 14 556,1 0 0,1 1 0,2-1 0,1 1 0,-1 63 0,6-94-537,0 0 0,0-1 0,0 1 0,0 0 1,0 0-1,1 0 0,-1 0 0,0 0 0,0-1 1,1 1-1,-1 0 0,1 0 0,-1-1 0,0 1 1,1 0-1,0 0 0,-1-1 0,1 1 1,-1 0-1,1-1 0,0 1 0,-1-1 0,1 1 1,0-1-1,0 1 0,-1-1 0,1 0 0,1 1 1,1-1 12,-1 1 0,1-1 0,-1 0 0,1 0 0,-1 0 0,1 0 0,-1-1 0,1 1 1,-1-1-1,4 0 0,54-28-194,-56 27 45,-1 0-6,1 0 0,-1 0 1,1 1-1,-1-1 1,1 1-1,0-1 1,0 1-1,-1 1 0,1-1 1,5 0-1,-7 1 125,-1 0-1,0 1 0,0-1 1,0 1-1,0-1 1,0 1-1,0 0 0,0-1 1,0 1-1,0 0 1,0 0-1,0 0 0,0 0 1,0-1-1,-1 1 1,1 0-1,0 0 0,-1 1 1,1-1-1,0 0 1,-1 0-1,0 0 0,1 0 1,-1 0-1,0 1 0,1-1 1,-1 0-1,0 0 1,0 0-1,0 1 0,0-1 1,0 0-1,0 0 1,-1 1-1,1 0 0,0 145 1634,0-147-1604,0 0 0,0 0 0,0-1 1,0 1-1,0 0 0,0 0 0,0 0 0,1 0 1,-1 0-1,0 0 0,0 0 0,0 0 1,0-1-1,0 1 0,0 0 0,1 0 1,-1 0-1,0 0 0,0 0 0,0 0 1,0 0-1,0 0 0,1 0 0,-1 0 0,0 0 1,0 0-1,0 0 0,0 0 0,0 0 1,1 0-1,-1 0 0,0 0 0,0 0 1,0 0-1,0 0 0,0 0 0,1 0 1,-1 1-1,0-1 0,0 0 0,0 0 0,0 0 1,0 0-1,0 0 0,1 0 0,-1 0 1,0 0-1,0 1 0,0-1 0,0 0 1,0 0-1,0 0 0,0 0 0,8-15 807,-4-9-557,0-1 1,-2 0-1,-1-1 1,-2-32-1,1 57-292,0 0 0,0 0 0,0 0 0,0 0 0,0 0 0,0 0 0,-1 0 0,1 0 0,0 0 0,0 0 0,-1 0 0,1 0 0,-1 0 0,1 0 0,-1 0 0,1 0 0,-1 1 0,1-1 0,-1 0 0,0 0 0,1 1 0,-1-1 0,0 0 0,0 1 0,0-1 0,1 1 0,-1-1 0,0 1 0,0-1 0,0 1 0,0-1 0,0 1 0,0 0 0,0 0 0,0 0 0,0-1 1,0 1-1,0 0 0,0 0 0,0 0 0,0 0 0,0 1 0,-2-1 0,3 0 15,0 0 1,1 0-1,-1 0 1,0 0-1,0 0 1,0 1-1,1-1 1,-1 0-1,0 0 1,0 0 0,0 0-1,0 0 1,0 0-1,1 0 1,-1 0-1,0 0 1,0 1-1,0-1 1,0 0-1,0 0 1,1 0-1,-1 0 1,0 0 0,0 1-1,0-1 1,0 0-1,0 0 1,0 0-1,0 1 1,0-1-1,0 0 1,0 0-1,0 0 1,0 0-1,0 1 1,0-1-1,0 0 1,0 0 0,0 0-1,0 1 1,0-1-1,0 0 1,0 0-1,0 0 1,0 0-1,0 1 1,0-1-1,0 0 1,-1 0-1,1 0 1,0 0 0,0 0-1,0 1 1,0-1-1,0 0 1,0 0-1,-1 0 1,1 0-1,0 0 1,0 0-1,0 0 1,17 7-15,-5-7-29,47-1-4404,-22-11-6362,-19 2-144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7.823"/>
    </inkml:context>
    <inkml:brush xml:id="br0">
      <inkml:brushProperty name="width" value="0.025" units="cm"/>
      <inkml:brushProperty name="height" value="0.025" units="cm"/>
    </inkml:brush>
  </inkml:definitions>
  <inkml:trace contextRef="#ctx0" brushRef="#br0">180 266 13196,'-10'-2'7939,"1"-1"-7071,-1 1 1,0 1 0,0-1 0,0 2 0,-1 0 0,1 0-1,-14 2 1,21-2-740,-1 1 0,1 0 0,-1 0 0,1 0 0,-1 0 0,1 1-1,-1-1 1,1 1 0,0 0 0,0 0 0,0 0 0,0 0 0,0 1 0,0-1 0,1 1-1,-1-1 1,1 1 0,0 0 0,0 0 0,0 0 0,0 1 0,0-1 0,1 0-1,-1 1 1,1-1 0,0 1 0,-1 4 0,1-7-111,1 1 0,0 0 0,-1 0-1,1-1 1,0 1 0,0 0 0,0 0 0,0-1 0,0 1-1,1 0 1,-1 0 0,0-1 0,1 1 0,-1 0 0,1 0 0,0-1-1,-1 1 1,1-1 0,0 1 0,0-1 0,0 1 0,0-1 0,2 2-1,0-1-5,0 0 0,-1 0 0,1-1 0,0 0 0,0 1-1,0-1 1,0 0 0,0 0 0,0-1 0,0 1 0,0-1 0,5 1-1,3-1 13,1-1 0,0 1-1,-1-2 1,0 0-1,1 0 1,19-7-1,-19 3-14,0 0-1,0-1 1,0 0-1,-1-1 0,0 0 1,0-1-1,-1 0 0,0 0 1,-1-1-1,0-1 1,0 0-1,-1 0 0,-1 0 1,8-15-1,-5 7 13,-1-1-1,-1 0 0,-1-1 1,0 0-1,-2 0 1,0 0-1,-2 0 1,2-26-1,-5 47-20,0 0 1,-1 0-1,1 1 0,0-1 0,0 0 1,-1 0-1,1 1 0,0-1 1,-1 0-1,1 0 0,0 0 0,-1 0 1,1 0-1,0 0 0,-1 1 0,1-1 1,0 0-1,-1 0 0,1 0 1,0 0-1,-1 0 0,1 0 0,0 0 1,-1 0-1,1-1 0,0 1 1,-1 0-1,1 0 0,0 0 0,-1 0 1,1 0-1,0 0 0,-1-1 1,1 1-1,0 0 0,0 0 0,-1-1 1,1 1-1,0 0 0,0 0 1,-1-1-1,1 1 0,0 0 0,0-1 1,0 1-1,0 0 0,-1 0 0,1-1 1,0 1-1,0 0 0,0-1 1,0 1-1,0 0 0,0-1 0,0 1 1,0-1-1,0 1 0,-8 10 0,0 1 0,1 0 0,1 0 0,0 1 0,0 0 0,-6 21 0,2-3 0,-8 54 0,16-74 0,0 1 0,1-1 0,0 1 0,1 0 0,1 0 0,1 14 0,-1-22 0,-1 0 0,1-1 0,0 1 0,0 0 0,0 0 0,1-1 0,-1 1 0,1-1 0,-1 1 0,1-1 0,0 1 0,0-1 0,0 0 0,0 0 0,0 0 0,1 0 0,-1 0 0,0-1 0,1 1 0,-1-1 0,1 1 0,0-1 0,0 0 0,-1 0 0,1 0 0,0-1 0,4 2 0,4-1-6,1 0 1,-1 0-1,1-1 1,0-1-1,-1 0 1,1-1-1,-1 0 1,1 0-1,-1-1 1,0-1-1,0 0 1,0 0-1,-1-1 1,0 0-1,0-1 1,0 0-1,0-1 1,-1 0-1,0-1 1,-1 1-1,1-2 1,-2 1-1,1-1 1,-1 0-1,0-1 1,-1 0-1,0 0 1,-1 0-1,7-20 1,-11 28 9,0 0 0,0 0 0,-1 0 0,1 0 0,-1 0 0,1 0 0,-1 0 0,0 0 0,0-1 1,0 1-1,0 0 0,-1 0 0,0-4 0,1 5-2,0 1 0,-1-1 0,1 0 0,-1 1 0,1-1 0,-1 1 0,1-1 0,-1 1 0,1-1 0,-1 1 0,1-1 0,-1 1 0,1 0 0,-1-1 0,0 1 0,1 0 0,-1-1-1,0 1 1,1 0 0,-1 0 0,0 0 0,1-1 0,-1 1 0,0 0 0,0 0 0,-1 0 0,-1 1 2,-1 0 0,0 0 0,1 0 0,-1 0 0,1 0 0,0 1 0,-1-1 0,1 1-1,0 0 1,0 0 0,0 0 0,0 1 0,-5 4 0,-4 6-4,1 0 0,0 0 0,1 1 0,-11 20 0,18-29 0,0 0 0,1 1 0,-1-1 0,1 0 0,0 1 0,1-1 0,-1 1 0,1 0 0,1-1 0,-1 1 0,1 0 0,-1 0 0,2 0 0,-1 0 0,1-1 0,2 10 0,-2-12 0,1 0 0,0-1 0,0 1 0,1-1 0,-1 0 0,0 0 0,1 0 0,-1 0 0,1 0 0,0 0 0,0-1 0,0 1 0,-1-1 0,1 0 0,1 0 0,-1 0 0,0 0 0,0 0 0,0-1 0,0 1 0,1-1 0,-1 0 0,5-1 0,6 2 0,1-1 0,-1-1 0,29-5 0,-30 3-772,0-1 0,0-1 0,0 0 0,16-9 0,-7 2-2184,-1-2 0,0 0 0,24-23 0,-9 4-6824</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31.980"/>
    </inkml:context>
    <inkml:brush xml:id="br0">
      <inkml:brushProperty name="width" value="0.025" units="cm"/>
      <inkml:brushProperty name="height" value="0.025" units="cm"/>
    </inkml:brush>
  </inkml:definitions>
  <inkml:trace contextRef="#ctx0" brushRef="#br0">108 5 14061,'0'0'17585,"-9"-2"-17057,7 1-509,-1 0 0,0 1 0,0 0 1,1-1-1,-1 1 0,0 0 0,0 1 0,1-1 0,-1 0 0,0 1 0,1-1 0,-1 1 0,0 0 0,1 0 0,-1 0 0,1 0 0,-1 1 0,1-1 0,-3 3 0,2-1-7,0 0 1,0 0-1,1 0 1,-1 0-1,1 0 1,0 1-1,0-1 1,0 1-1,1 0 1,-1-1-1,1 1 1,0 0-1,0 0 1,0 0-1,0 0 1,1 7-1,0-10-32,0 0 0,0 0 0,0 1 0,0-1 1,0 0-1,1 0 0,-1 0 0,1 1 0,-1-1 0,1 0 0,-1 0 0,1 0 1,0 0-1,-1 0 0,1 0 0,0 0 0,0 0 0,0 0 0,0 0 0,-1-1 0,1 1 1,0 0-1,1-1 0,-1 1 0,0 0 0,0-1 0,0 1 0,0-1 0,0 0 1,1 1-1,-1-1 0,0 0 0,0 0 0,0 0 0,1 0 0,-1 0 0,0 0 0,0 0 1,2 0-1,67-8-1320,-44 5 961,-16 2 388,0-1-183,-1 2 1,1-1-1,-1 1 0,1 1 1,12 1-1,-20-1 169,-1-1 0,0 0 0,1 1 0,-1-1 0,1 1 0,-1 0 0,0-1 0,1 1 0,-1 0 0,0 0 0,1 0 0,-1 0 0,0 0 0,0 0 0,0 0 0,0 0 0,0 0-1,0 0 1,0 1 0,-1-1 0,1 0 0,0 1 0,-1-1 0,1 0 0,-1 1 0,1-1 0,-1 1 0,0-1 0,0 1 0,1-1 0,-1 1 0,0-1 0,0 1 0,-1-1 0,1 1 0,0-1 0,0 1 0,-1-1 0,1 1 0,-1-1 0,0 2 0,-1 2 129,0-1 1,-1 0-1,1 0 1,-1 0-1,0 0 0,0 0 1,0-1-1,0 1 1,-1-1-1,0 0 1,1 0-1,-1 0 1,0-1-1,0 1 1,-8 2-1,-2 2 318,0-1-1,-1 0 1,-23 5 0,-16-2-3442,51-9 2712,1 0 0,0 1 0,0-1 1,-1 0-1,1 0 0,0 0 0,0-1 1,-1 1-1,1-1 0,0 1 0,0-1 0,0 1 1,-1-1-1,1 0 0,0 0 0,0 0 0,0-1 1,1 1-1,-1 0 0,0-1 0,-2-1 0,-2-12-7292</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32.464"/>
    </inkml:context>
    <inkml:brush xml:id="br0">
      <inkml:brushProperty name="width" value="0.025" units="cm"/>
      <inkml:brushProperty name="height" value="0.025" units="cm"/>
    </inkml:brush>
  </inkml:definitions>
  <inkml:trace contextRef="#ctx0" brushRef="#br0">0 61 10570,'0'0'17264,"66"-35"-17071,-36 33-226,3-1-1728,-6-1-1827,-4-3-1793,-7-2-2434</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32.807"/>
    </inkml:context>
    <inkml:brush xml:id="br0">
      <inkml:brushProperty name="width" value="0.025" units="cm"/>
      <inkml:brushProperty name="height" value="0.025" units="cm"/>
    </inkml:brush>
  </inkml:definitions>
  <inkml:trace contextRef="#ctx0" brushRef="#br0">6 1 13389,'0'0'8007,"-5"49"-6790,15-34-256,8-4-288,3-3-513,0-8-256,3-5-2755,-2-22-5028</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33.339"/>
    </inkml:context>
    <inkml:brush xml:id="br0">
      <inkml:brushProperty name="width" value="0.025" units="cm"/>
      <inkml:brushProperty name="height" value="0.025" units="cm"/>
    </inkml:brush>
  </inkml:definitions>
  <inkml:trace contextRef="#ctx0" brushRef="#br0">24 2 11755,'0'0'12161,"-4"10"-10474,0 0-1509,0 1 1,1 0-1,0 0 0,1 0 1,1 0-1,-1 0 1,2 1-1,-1-1 0,2 0 1,-1 1-1,5 20 0,-4-28-164,0 0-1,0 0 0,0 0 0,1 0 0,-1 0 0,1 0 0,0 0 1,0-1-1,0 1 0,1-1 0,-1 0 0,1 1 0,0-1 0,0 0 1,0-1-1,0 1 0,1 0 0,-1-1 0,1 0 0,-1 0 0,1 0 1,0 0-1,0 0 0,-1-1 0,1 0 0,0 0 0,1 0 0,-1 0 1,0-1-1,0 1 0,0-1 0,0 0 0,0 0 0,1-1 0,-1 1 1,0-1-1,0 0 0,5-2 0,3 0 22,0-2 1,-1 1-1,1-2 0,-1 0 1,0 0-1,0-1 0,-1 0 1,0 0-1,0-2 0,15-15 0,-18 17-13,1-2-1,-1 1 1,0-1-1,-1 0 1,0 0-1,0 0 1,-1-1-1,0 0 1,-1 0-1,0-1 0,0 1 1,2-18-1,-5 28-20,-1-1 0,0 0 0,0 1 0,0-1 0,0 0 0,0 0 0,1 1 0,-1-1 0,0 0 0,-1 1 0,1-1 0,0 0 0,0 1 0,0-1 0,0 0 0,0 0-1,-1 1 1,1-1 0,0 1 0,-1-1 0,1 0 0,0 1 0,-1-1 0,0 0 0,-11 9-11,-9 27-25,17-22 49,1-1 0,1 1 0,0 0 0,1 1 0,0-1 0,3 24-1,-2-33-6,0-1 0,1 1-1,0-1 1,0 1-1,0-1 1,0 0-1,0 0 1,1 1-1,0-1 1,-1 0 0,1 0-1,0 0 1,4 3-1,-5-5-2,1 1 0,0-1 0,0 0 0,0 0 1,0 0-1,1 0 0,-1 0 0,0 0 0,0 0 0,1-1 0,-1 1 0,0-1 0,1 0 0,-1 0 0,0 0 0,1 0 0,-1 0 1,0 0-1,1-1 0,-1 1 0,0-1 0,3 0 0,7-4-36,-1-1 0,0 1-1,0-2 1,0 0 0,0 0 0,-1-1 0,-1 0 0,13-14-1,30-22-3569,10 10-5852,-33 23 1270</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33.713"/>
    </inkml:context>
    <inkml:brush xml:id="br0">
      <inkml:brushProperty name="width" value="0.025" units="cm"/>
      <inkml:brushProperty name="height" value="0.025" units="cm"/>
    </inkml:brush>
  </inkml:definitions>
  <inkml:trace contextRef="#ctx0" brushRef="#br0">76 233 8936,'0'0'16800,"-9"1"-15865,6-1-889,1 0 0,-1 0 0,0 1 0,1-1 0,-1 1 0,1-1 0,-1 1 0,1 0 0,-1 0 0,1 0 0,0 1 0,-1-1 0,1 0 0,0 1 0,0-1 0,0 1 0,-2 2 0,1 0-1,1 0 1,0 0-1,-1 0 0,2 1 0,-1-1 1,0 0-1,1 1 0,0-1 1,0 1-1,0 0 0,0 7 1,0-4-15,0 0 0,1 0 0,0 0 0,0 0 0,1 0 0,1 8 0,-1-14-25,0 0 0,-1 0 0,1 0 0,0 0 0,0 0 0,0-1 0,0 1 0,0 0 0,1 0 0,-1-1 0,0 1 0,1-1 0,0 1 0,-1-1-1,1 0 1,0 0 0,-1 0 0,1 1 0,0-2 0,0 1 0,0 0 0,0 0 0,0-1 0,0 1 0,0-1 0,0 1 0,3-1 0,4 1 38,0-2-1,1 1 1,-1-1 0,0-1 0,0 0 0,0 0-1,0 0 1,-1-1 0,1-1 0,-1 1 0,0-1-1,0-1 1,13-9 0,9-7 189,-1-2 1,27-26-1,-30 24-194,-2 0 0,31-39 0,-49 55-20,1 0 0,-1-1 0,-1 0 1,0 0-1,0 0 0,-1 0 0,0-1 0,-1 0 1,0 0-1,-1 0 0,2-16 0,-4 26-4,0 0-1,0 0 0,0 1 1,0-1-1,0 0 1,0 0-1,0 0 1,0 0-1,0 0 1,0 1-1,0-1 1,-1 0-1,1 0 1,0 0-1,-1 0 0,1 1 1,0-1-1,-1 0 1,1 0-1,-1 1 1,1-1-1,-1 0 1,0 1-1,1-1 1,-1 1-1,0-1 0,1 1 1,-1-1-1,0 1 1,0-1-1,1 1 1,-1 0-1,0-1 1,0 1-1,0 0 1,0 0-1,1-1 0,-2 1 1,0 0 8,0 1 1,0-1-1,0 0 1,0 1-1,1-1 0,-1 1 1,0-1-1,0 1 1,1 0-1,-1 0 1,0 0-1,1 0 1,-1 0-1,1 0 0,-1 0 1,1 1-1,0-1 1,-2 2-1,-3 6 6,0 1-1,1 0 1,0 0 0,0 0-1,1 0 1,0 1 0,1 0-1,1 0 1,-3 11 0,4-12-132,-1-1 0,1 0 1,1 1-1,0-1 1,0 1-1,1-1 0,0 0 1,0 1-1,1-1 0,0 0 1,5 12-1,-5-18-277,0 0 1,0 0-1,0 0 0,1 0 0,-1 0 0,1 0 0,-1-1 1,1 0-1,0 1 0,0-1 0,0 0 0,0 0 0,0 0 1,1-1-1,-1 1 0,0-1 0,1 0 0,-1 0 0,6 1 1,34 1-8915</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34.857"/>
    </inkml:context>
    <inkml:brush xml:id="br0">
      <inkml:brushProperty name="width" value="0.025" units="cm"/>
      <inkml:brushProperty name="height" value="0.025" units="cm"/>
    </inkml:brush>
  </inkml:definitions>
  <inkml:trace contextRef="#ctx0" brushRef="#br0">52 60 18129,'0'0'4452,"-6"14"-2791,-3 11-1233,0 0 1,2 0-1,1 1 1,-3 30-1,7-38-350,0 0 0,1 1 0,1 0-1,0-1 1,2 1 0,0-1 0,9 34 0,-11-49-73,2 1 0,-1-1 0,0 0 0,1 0 1,-1 0-1,1 0 0,0 0 0,0 0 0,0 0 0,1-1 1,-1 1-1,1-1 0,-1 1 0,1-1 0,0 0 0,0 0 0,0 0 1,0 0-1,0-1 0,0 0 0,6 3 0,-5-4 4,0 1 1,0-1-1,0 0 0,0 0 0,0 0 0,0-1 1,0 1-1,0-1 0,0 0 0,0 0 0,-1 0 1,1-1-1,0 1 0,-1-1 0,1 0 1,-1 0-1,1 0 0,5-5 0,9-11 110,1 0 0,-2-1-1,-1 0 1,0-2 0,-2 0-1,0 0 1,-1-1 0,-1-1-1,-1 0 1,-2-1 0,0 0 0,-1 0-1,-2-1 1,0 0 0,-2 0-1,3-48 1,-7 72-86,0 0 1,0-1-1,0 1 0,0 0 1,0 0-1,0 0 0,0 0 0,-1-1 1,1 1-1,0 0 0,-1 0 1,1 0-1,-1 0 0,1 0 0,-1 0 1,1 0-1,-2-1 0,1 2-25,1 0 0,-1 0 0,0 0 0,1 0-1,-1 0 1,0 0 0,1 0 0,-1 0 0,0 0-1,1 1 1,-1-1 0,0 0 0,1 1 0,-1-1-1,1 0 1,-1 1 0,1-1 0,-1 0 0,1 1 0,-1-1-1,1 1 1,-1-1 0,1 1 0,0-1 0,-1 1-1,1-1 1,0 1 0,-1 0 0,1-1 0,0 1-1,0 0 1,-1-1 0,1 2 0,-8 18 30,1 0 0,1 0 0,1 1 0,1-1-1,0 1 1,0 30 0,-1-1 7,-5 16-12,-14 166 1471,24-231-1494,0 1 1,0-1-1,0 0 1,0 1-1,0-1 0,0 0 1,0 1-1,0-1 0,0 0 1,1 1-1,-1-1 1,0 0-1,1 0 0,-1 1 1,1-1-1,0 0 1,-1 0-1,1 0 0,0 0 1,0 0-1,1 2 1,-1-3-1,-1 0 1,1 0-1,0 0 1,0 0-1,0 0 1,0 0-1,0 0 1,0 0-1,0 0 1,0 0 0,-1 0-1,1-1 1,0 1-1,0 0 1,0-1-1,0 1 1,-1-1-1,1 1 1,0 0-1,0-1 1,-1 0 0,2 0-1,4-4 35,0-1 0,-1 0 1,1 0-1,-1 0 0,7-11 0,-6 5-43,-1 0-1,0 0 1,0-1-1,-1 1 1,-1-1-1,0 0 1,2-23-1,-4 28-5,-1 0-1,0 0 1,0 0 0,0 0 0,-1 0-1,0 0 1,-1 0 0,0 0-1,0 1 1,-1-1 0,0 1 0,0-1-1,-7-11 1,9 17-10,0 1 0,0-1 0,0 1 0,0-1 0,0 1 0,0-1 0,0 1 0,0 0 0,-1-1 0,1 1 0,-1 0 0,1 0 0,-1 0 0,1 0 0,-1 0 0,1 1 0,-1-1 0,0 0 0,1 1 0,-1-1 0,0 1 0,0 0 0,1-1 0,-1 1 0,0 0 0,0 0 1,0 0-1,1 0 0,-1 1 0,0-1 0,-2 1 0,2 0 3,0 1 0,0-1 0,0 1 0,1-1 0,-1 1 0,0 0 0,1 0 0,-1 0 0,1 0 0,0 0 0,-1 0 0,1 1 0,0-1 0,0 0 0,1 1 0,-1-1 0,0 0 0,1 1 0,-1-1 0,1 1 0,0 2 0,-1 2 0,0 1 0,1-1 0,0 0 0,0 0 0,1 1 0,0-1 0,0 0 0,0 0 0,1 0 0,5 13 0,-4-16 9,-1-1 1,0 0 0,1 0 0,0 0 0,-1 0-1,1-1 1,0 1 0,0-1 0,1 0 0,-1 0-1,0 0 1,1 0 0,-1 0 0,1-1-1,0 1 1,0-1 0,-1 0 0,1 0 0,0-1-1,0 1 1,0-1 0,4 0 0,5 0 13,-1 0 1,0-1-1,0 0 1,1-1 0,-1 0-1,0-1 1,-1-1-1,20-7 1,-23 8-9,-1-1 1,0 1-1,0-1 1,0-1 0,0 1-1,0-1 1,-1 0-1,0-1 1,0 1-1,-1-1 1,1-1 0,-1 1-1,-1-1 1,5-7-1,-8 12-6,0 0 0,0 0 0,0 0 0,0 0 0,0 0 0,-1 0 0,1 0 0,-1 0 0,1 0 0,-1-1 0,0 1 0,0 0 0,0 0 0,0 0 0,0-1 0,-1 1 0,1 0 0,-1 0 0,1 0 0,-1 0 0,0 0 0,0 0 0,0 0 0,0 0 0,0 0-1,0 0 1,0 1 0,-1-1 0,1 0 0,-1 1 0,1-1 0,-1 1 0,-3-3 0,3 3-8,0 0 0,0 0 0,-1 0 0,1 1 0,0-1 0,-1 1 0,1-1 0,-1 1 0,1 0 0,-1 0 0,1 0 1,-1 0-1,1 0 0,-1 0 0,1 1 0,0-1 0,-1 1 0,1 0 0,0 0 0,-1 0 0,1 0 0,0 0 0,0 0 0,0 0 0,0 1 0,0-1 0,0 1 0,0 0 0,-2 2 0,-4 6 7,0 0-1,0 0 1,1 0 0,1 1 0,0 0-1,0 1 1,1-1 0,1 1-1,0 0 1,0 0 0,1 1 0,-2 17-1,5-29 13,0 1 0,0 0 0,0-1-1,0 1 1,0 0 0,1 0-1,-1-1 1,0 1 0,1 0 0,-1-1-1,1 1 1,0-1 0,0 1 0,-1-1-1,1 1 1,0-1 0,0 1 0,0-1-1,1 0 1,-1 0 0,0 1 0,0-1-1,1 0 1,-1 0 0,1 0 0,-1 0-1,1-1 1,-1 1 0,1 0 0,-1-1-1,1 1 1,0-1 0,-1 1 0,1-1-1,0 0 1,1 1 0,9 0 14,1 0 0,-1-1-1,0 0 1,14-3 0,-11 2 9,81-13-125,-66 8-148,0 2-1,43-2 1,-77 4 320,1-1-1,0 0 0,0 1 0,0-2 1,0 1-1,0 0 0,0 0 1,1-1-1,0 1 0,0-1 0,-4-7 1,4 6-10,-13-18 13,2-1 1,0-1-1,2 0 0,-15-49 0,27 74-274,-1-1 0,1 1 0,-1-1 0,1 1 0,0-1 0,-1 1 0,1 0 0,0-1 0,-1 1 0,1 0 0,0 0 0,-1-1 0,1 1 0,0 0 0,0 0 1,-1 0-1,1 0 0,0 0 0,0 0 0,0 0 0,-1 0 0,1 0 0,0 0 0,0 0 0,0 1 0,31 1-5361,-26-1 3371,21-1-5132</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35.552"/>
    </inkml:context>
    <inkml:brush xml:id="br0">
      <inkml:brushProperty name="width" value="0.025" units="cm"/>
      <inkml:brushProperty name="height" value="0.025" units="cm"/>
    </inkml:brush>
  </inkml:definitions>
  <inkml:trace contextRef="#ctx0" brushRef="#br0">87 1 14958,'0'0'10485,"-4"14"-9647,-2 7-673,1 0 1,0 0-1,2 0 1,1 0-1,0 1 1,1-1-1,2 1 1,3 27-1,-3-47-154,-1 0 1,1 0-1,0 0 0,0 0 0,0 0 0,0 0 0,0 0 0,0 0 0,1 0 1,-1 0-1,1-1 0,-1 1 0,1-1 0,-1 1 0,1-1 0,0 1 0,0-1 1,0 0-1,0 0 0,0 0 0,0 0 0,0 0 0,0-1 0,0 1 0,3 0 1,5 0-37,0 1 1,1-2 0,-1 0-1,15-1 1,18 1-939,-42 0 944,1 0 1,-1 1-1,1-1 1,-1 0-1,0 1 1,1-1-1,-1 1 1,0-1-1,1 1 1,-1 0-1,0-1 1,0 1-1,1 0 1,-1 0-1,0 0 1,0 0-1,0 0 1,0 0-1,-1 0 1,1 1-1,0-1 1,0 0-1,0 2 1,0 0 93,0 0 0,0 0 0,-1 0 0,1 0 0,-1 0 1,0 0-1,0 0 0,0 0 0,0 0 0,-1 0 0,0 3 0,0 0 175,0-1-1,-1 1 0,0-1 0,0 1 1,0-1-1,-1 0 0,0 0 0,0 0 1,0 0-1,0 0 0,-9 7 0,2-6-81,0-1-1,-1 0 1,0 0-1,0-1 0,0-1 1,0 0-1,0 0 1,-1-1-1,0-1 0,1 0 1,-1 0-1,0-2 1,-15-1-1,26 3-218,0-1 0,-1 0-1,1 0 1,0 0 0,-1 0 0,1 0 0,0 0-1,0 0 1,-1-1 0,1 1 0,0 0-1,0-1 1,-1 1 0,1-1 0,0 1 0,0-1-1,0 1 1,0-1 0,0 0 0,0 0 0,0 1-1,0-1 1,0 0 0,0 0 0,0 0 0,1 0-1,-1 0 1,0 0 0,1-1 0,-1 1-1,0 0 1,1 0 0,0 0 0,-1 0 0,1-1-1,0 1 1,-1 0 0,1-1 0,0 1 0,0 0-1,0 0 1,0-3 0,1 1-143,0 1 0,0-1-1,0 0 1,1 1 0,-1-1 0,0 1 0,1 0-1,0-1 1,-1 1 0,1 0 0,0 0 0,0 0 0,0 0-1,0 1 1,1-1 0,-1 1 0,0-1 0,1 1-1,3-2 1,23-7-3564,1 2 0,41-7 0,-43 11 3476,-1-2 0,0-1 0,43-17 0,-62 21 779,0-1 0,-1-1-1,1 1 1,-1-1 0,0-1 0,0 1 0,0-1 0,-1-1 0,0 1 0,0-1 0,-1 0-1,0 0 1,0 0 0,0-1 0,5-14 0,-8 19-175,-1-1 1,0 0-1,0 1 0,0-1 1,0 0-1,0 0 0,-1 0 1,0 1-1,1-1 0,-1 0 1,-1-4-1,1 7-271,-1 0 0,1 0-1,-1 0 1,1 0 0,-1 0 0,1 0 0,-1 0 0,1 0-1,-1 0 1,0 0 0,0 0 0,1 1 0,-1-1 0,0 0 0,0 0-1,0 1 1,0-1 0,0 1 0,0-1 0,0 1 0,0-1-1,0 1 1,0 0 0,0-1 0,0 1 0,0 0 0,0 0-1,0 0 1,-1 0 0,1 0 0,0 0 0,0 0 0,0 0-1,0 0 1,0 0 0,0 1 0,0-1 0,0 0 0,0 1 0,-2 0-1,-2 1-27,0 0 1,0 1-1,0 0 0,0 0 0,0 0 0,1 0 0,-1 1 0,1-1 0,0 1 1,0 0-1,1 1 0,-1-1 0,1 0 0,0 1 0,0 0 0,-3 8 0,1-3 16,0 1 0,1-1 0,1 1 0,0-1 0,0 1 0,1 0 0,-1 16 0,3-25-65,0 0 1,0 0-1,0 0 1,1 0-1,-1 0 1,1 0-1,-1 0 0,1 0 1,0 0-1,0 0 1,-1 0-1,2 0 0,-1-1 1,0 1-1,0 0 1,0-1-1,1 1 1,-1-1-1,1 1 0,-1-1 1,1 0-1,0 1 1,-1-1-1,1 0 0,0 0 1,0 0-1,0 0 1,0-1-1,0 1 1,0 0-1,0-1 0,0 0 1,2 1-1,10 1-294,0 0 0,0-2 0,27 0 0,-18-1 415,39-2 149,-39 1-51,-1 1-1,29 3 1,-50-2-188,1 0 0,-1 0-1,1 0 1,-1 0 0,0 1 0,1-1 0,-1 1 0,1-1 0,-1 1 0,0-1-1,1 1 1,-1 0 0,0-1 0,0 1 0,0 0 0,1 0 0,-1 0-1,0 0 1,1 1 0,-2-1 32,1 0-1,-1 0 0,0 0 1,0 0-1,1 0 0,-1 0 1,0 0-1,0 1 0,0-1 1,0 0-1,0 0 1,0 0-1,0 0 0,-1 0 1,1 0-1,0 0 0,-1 0 1,1 0-1,-1 2 1,-2 1 115,1 0 1,-1 0 0,0 0 0,0 0 0,0 0 0,-1-1 0,1 1 0,-1-1 0,-6 4 0,-11 6 360,-2-1 0,1-1 1,-42 14-1,53-21-473,0 0 0,-1-1 1,1-1-1,-1 0 0,0-1 1,0 0-1,1 0 0,-1-2 0,-24-2 1,35 2-135,0 1 1,-1-1 0,1 0 0,0 1-1,0-1 1,0 0 0,-1 0 0,1 0-1,0 0 1,0 0 0,0 0-1,1 0 1,-1 0 0,0 0 0,0-1-1,1 1 1,-1 0 0,0 0-1,1-1 1,-1 1 0,1-1 0,0 1-1,-1 0 1,1-1 0,0 1 0,0-1-1,0 1 1,0-1 0,0 1-1,0 0 1,0-1 0,1 1 0,-1-1-1,0 1 1,2-3 0,0-3-603,0-1 0,0 0 1,1 1-1,0-1 0,6-8 0,54-78-7194,-27 37 1965</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35.929"/>
    </inkml:context>
    <inkml:brush xml:id="br0">
      <inkml:brushProperty name="width" value="0.025" units="cm"/>
      <inkml:brushProperty name="height" value="0.025" units="cm"/>
    </inkml:brush>
  </inkml:definitions>
  <inkml:trace contextRef="#ctx0" brushRef="#br0">108 1 8008,'0'0'15214,"-1"13"-14050,-4 40-11,-7 141 2632,10-118-3521,1 62 326,2-121-1595,1-1 1,0 0-1,1 1 1,1-1-1,11 30 1,-15-46 836,0 0 1,0 1-1,-1-1 0,1 0 1,0 0-1,0 1 1,0-1-1,1 0 0,-1 0 1,0 1-1,0-1 0,0 0 1,0 1-1,0-1 1,0 0-1,0 0 0,0 0 1,0 1-1,1-1 0,-1 0 1,0 0-1,0 1 1,0-1-1,0 0 0,1 0 1,-1 0-1,0 0 0,0 1 1,1-1-1,-1 0 1,0 0-1,0 0 0,0 0 1,1 0-1,-1 0 1,0 0-1,1 1 0,-1-1 1,0 0-1,0 0 0,1 0 1,-1 0-1,0 0 1,0 0-1,1 0 0,-1 0 1,0-1-1,0 1 0,1 0 1,3-17-6965,-2-9 2374,-3 8 3499,-4 1 3151,0 1 1,-1-1-1,0 1 0,-2 0 1,1 0-1,-20-27 0,16 27-93,1-1 0,0 0-1,2-1 1,-13-36 0,20 53-1698,1 0 1,0 0-1,-1-1 1,1 1-1,0 0 0,0 0 1,0 0-1,-1-1 1,1 1-1,0 0 1,1 0-1,-1 0 0,0-1 1,0 1-1,0 0 1,1 0-1,-1 0 1,1-1-1,-1 1 0,1 0 1,-1 0-1,1 0 1,0 0-1,-1 0 1,1 0-1,0 0 1,0 0-1,1 0 0,0-1-95,1 1-1,-1 1 1,1-1-1,-1 0 1,1 1-1,-1-1 1,1 1-1,-1-1 1,1 1-1,0 0 1,-1 0-1,6 1 1,11 3-2297,0 0 0,35 13 1,-44-13 234,28 8-4622</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36.270"/>
    </inkml:context>
    <inkml:brush xml:id="br0">
      <inkml:brushProperty name="width" value="0.025" units="cm"/>
      <inkml:brushProperty name="height" value="0.025" units="cm"/>
    </inkml:brush>
  </inkml:definitions>
  <inkml:trace contextRef="#ctx0" brushRef="#br0">1 46 18033,'0'0'6118,"61"0"-3332,-22 0-1056,11-4-1025,3 0-449,2-4 0,-2 2-352,-12-4-2755,-13-4-5476</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36.922"/>
    </inkml:context>
    <inkml:brush xml:id="br0">
      <inkml:brushProperty name="width" value="0.025" units="cm"/>
      <inkml:brushProperty name="height" value="0.025" units="cm"/>
    </inkml:brush>
  </inkml:definitions>
  <inkml:trace contextRef="#ctx0" brushRef="#br0">24 1 14990,'0'0'7052,"9"6"-5947,-4-1-970,0 0 0,1 0-1,-2 0 1,1 0-1,-1 1 1,1 0 0,-2 0-1,1 0 1,-1 0 0,1 1-1,-2-1 1,1 1 0,-1 0-1,0 0 1,0 0 0,-1 0-1,1 13 1,2 143 1019,-5-112-1011,17-60-47,6-14-89,-12 11-102,1 1 0,0 0 1,23-16-1,-32 25 77,0 0 0,1 1 1,0-1-1,-1 1 0,1-1 1,0 1-1,0 0 0,0 0 0,-1 1 1,1-1-1,0 0 0,0 1 1,0 0-1,0 0 0,0 0 0,0 0 1,0 0-1,0 0 0,0 1 1,0 0-1,0-1 0,0 1 1,0 0-1,0 0 0,3 3 0,-3-3 19,-1 1-1,0-1 1,0 1-1,0 0 0,0 0 1,0 0-1,0 0 1,0 1-1,-1-1 0,1 0 1,-1 1-1,1-1 1,-1 1-1,0-1 1,0 1-1,0 0 0,0-1 1,-1 1-1,1 0 1,-1 0-1,0-1 0,0 1 1,0 0-1,0 0 1,0 0-1,0-1 0,-1 1 1,1 0-1,-1-1 1,-1 4-1,0 0 104,0-1-1,0 0 0,0 0 1,-1 0-1,0 0 1,0-1-1,0 1 1,-1-1-1,1 0 0,-1 1 1,0-2-1,0 1 1,-1 0-1,-5 3 1,-4 0 173,0 0 0,-1-1 0,0 0 0,0-1 0,-1-1 0,1-1 0,-1 0 0,0-1 1,0 0-1,-22-1 0,36-1-315,-1-1-1,0 1 1,1 0 0,-1-1 0,0 1 0,1-1 0,-1 0 0,0 0-1,1 0 1,0 0 0,-1 0 0,1 0 0,-1-1 0,1 1-1,0-1 1,0 0 0,0 1 0,0-1 0,0 0 0,1 0 0,-1 0-1,-1-3 1,1 2-216,1 1 0,0 0 0,0-1 0,1 1 0,-1-1 0,0 0-1,1 1 1,0-1 0,0 1 0,-1-1 0,1 0 0,1 1 0,-1-1 0,0 0 0,1-2-1,0 4 22,0-1 0,-1 1-1,1 0 1,0 0 0,0-1 0,0 1-1,-1 0 1,1 0 0,0 0-1,1 0 1,-1 0 0,0 0-1,0 1 1,0-1 0,1 0-1,-1 0 1,0 1 0,0-1-1,1 1 1,-1-1 0,1 1-1,-1 0 1,0 0 0,1-1 0,1 1-1,45-1-4071,-37 1 2831,30 0-3139,4 0-2327</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8.184"/>
    </inkml:context>
    <inkml:brush xml:id="br0">
      <inkml:brushProperty name="width" value="0.025" units="cm"/>
      <inkml:brushProperty name="height" value="0.025" units="cm"/>
    </inkml:brush>
  </inkml:definitions>
  <inkml:trace contextRef="#ctx0" brushRef="#br0">261 0 18481,'0'0'7848,"-63"80"-4933,34-41-1026,-1 4-447,4-3-1250,4 2-192,6-11 0,7-3 0,7-9 0,2-8 0,0-7 0,6-8-3683,0-13-1410,-2-8-1602,-2-6-4964</inkml:trace>
  <inkml:trace contextRef="#ctx0" brushRef="#br0" timeOffset="1">0 63 19122,'0'0'12972,"16"59"-12299,17-45-673,8-1 0,8 0 0,8-2 0,2-3 0,-1-1 0,-4-2-5926,-6 0-9352</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37.575"/>
    </inkml:context>
    <inkml:brush xml:id="br0">
      <inkml:brushProperty name="width" value="0.025" units="cm"/>
      <inkml:brushProperty name="height" value="0.025" units="cm"/>
    </inkml:brush>
  </inkml:definitions>
  <inkml:trace contextRef="#ctx0" brushRef="#br0">54 390 13581,'0'0'7121,"4"-12"-4767,9-16-1452,-2 4-38,0 0 0,-2-1-1,9-37 1,-18 61-834,0 1 1,0 0-1,0 0 1,0-1-1,0 1 0,0 0 1,0 0-1,0-1 1,0 1-1,0 0 1,0 0-1,0-1 1,0 1-1,0 0 1,0 0-1,0-1 1,0 1-1,0 0 1,-1 0-1,1-1 1,0 1-1,0 0 1,0 0-1,0 0 1,-1-1-1,1 1 1,0 0-1,0 0 1,-1 0-1,1 0 0,0 0 1,0-1-1,0 1 1,-1 0-1,1 0 1,0 0-1,0 0 1,-1 0-1,1 0 1,0 0-1,-1 0 1,1 0-1,-18 4 267,-14 12-330,26-12 37,1 1 0,0 0 0,0 0 0,0 1 0,1-1 0,0 1 0,0 0 0,0 1 0,0-1 0,1 0 0,1 1 0,-1 0 0,1 0 0,0 0 0,0 0 0,1 0 0,0 0 0,0 0 0,1 0 0,0 1 1,0-1-1,0 0 0,3 9 0,-3-13 2,1-1 0,-1 1 0,1-1 0,0 1 0,0-1 0,0 1 0,0-1 0,0 1 0,1-1 0,-1 0 0,1 0 0,-1 0 0,1 1 0,0-2 0,0 1 0,0 0 0,0 0 0,0-1 0,0 1 0,0-1 0,1 1 0,-1-1 0,0 0 0,1 0 0,-1 0 0,1 0 0,0-1 0,-1 1 0,1-1 1,-1 1-1,1-1 0,3 0 0,1 0 14,-1 0-1,1 0 1,0-1 0,-1 0 0,1 0 0,-1-1 0,1 0 0,-1 0 0,1 0-1,-1-1 1,11-6 0,-1-2 40,0-2 0,-1 0 1,0 0-1,-1-1 0,-1-1 0,0-1 0,-1 0 0,19-33 0,-25 39-3,-1-1 0,0 1-1,0-1 1,-1 0 0,-1 0 0,0-1-1,-1 1 1,0-1 0,0 1 0,-1-1-1,-1 0 1,0 1 0,0-1-1,-2 0 1,1 1 0,-6-20 0,6 27-53,-1 1 0,0-1 0,0 0 1,0 1-1,0-1 0,-1 1 0,1 0 0,-1-1 1,0 1-1,-4-3 0,7 5-10,-1 1 0,0-1 0,0 0 0,0 0 0,0 1 0,0-1 0,0 1 0,0-1 0,-1 1 1,1-1-1,0 1 0,0 0 0,0 0 0,0-1 0,-1 1 0,1 0 0,0 0 0,0 0 0,0 0 0,-1 0 0,1 1 0,0-1 0,0 0 0,0 0 0,0 1 0,-1-1 0,1 1 0,0-1 1,0 1-1,0 0 0,0-1 0,0 1 0,0 0 0,0-1 0,1 1 0,-1 0 0,0 0 0,0 0 0,0 0 0,0 2 0,-17 26 0,2 1 0,1 1 0,2 0 0,1 1 0,1 1 0,-10 55-1,17-73 25,1 1 0,1 0 0,0 0 0,1 19-1,1-32-12,0-1-1,0 1 1,0 0-1,0 0 0,1-1 1,-1 1-1,1 0 1,0-1-1,0 1 0,0 0 1,0-1-1,0 1 1,0-1-1,1 1 0,-1-1 1,1 0-1,0 0 0,0 0 1,-1 0-1,1 0 1,1 0-1,-1 0 0,0 0 1,0-1-1,1 1 1,-1-1-1,1 0 0,-1 0 1,1 0-1,-1 0 1,6 1-1,5-1 14,1 0 0,-1-1 0,0-1 0,0 0-1,0-1 1,0 0 0,0-1 0,0 0 0,-1-1 0,1-1 0,-1 0 0,0 0 0,-1-2 0,17-10-1,-20 12 52,0-1-1,0 1 0,0-2 1,-1 1-1,0-1 0,-1 0 1,0 0-1,0-1 0,0 0 1,-1 0-1,0 0 0,0-1 0,-1 0 1,0 1-1,-1-1 0,0-1 1,0 1-1,-1 0 0,0-1 1,0-13-1,-2 22-67,0 0 1,0 0-1,0 1 0,0-1 1,0 0-1,0 0 1,0 0-1,-1 0 0,1 0 1,0 1-1,-1-1 0,1 0 1,0 0-1,-1 0 0,1 1 1,-1-1-1,1 0 1,-1 1-1,0-1 0,1 0 1,-1 1-1,0-1 0,1 1 1,-1-1-1,0 1 0,0-1 1,1 1-1,-1-1 1,0 1-1,0 0 0,0-1 1,1 1-1,-1 0 0,0 0 1,0 0-1,0 0 0,0 0 1,0 0-1,0 0 1,0 0-1,1 0 0,-1 0 1,-2 1-1,0-1-2,0 1 0,-1 0 0,1 0 0,0 0 0,0 0-1,0 1 1,0 0 0,0-1 0,0 1 0,-5 4 0,0 2 1,1 1 0,0 0 0,0 0 0,0 1 0,1 0 0,1 0 0,0 0 0,0 1 0,1-1 0,0 1 0,1 0 0,0 1 0,1-1 0,0 0 0,0 16 0,2-26-30,0 1 1,0-1-1,0 0 0,0 1 0,0-1 1,0 0-1,1 1 0,-1-1 0,0 0 1,1 1-1,-1-1 0,1 0 0,0 1 1,-1-1-1,1 0 0,0 0 1,0 0-1,-1 0 0,1 0 0,0 0 1,0 0-1,0 0 0,1 0 0,-1 0 1,0-1-1,0 1 0,3 1 1,-1-1-162,1 0 1,0-1 0,-1 1 0,1-1 0,0 0 0,-1 0 0,1 0-1,0 0 1,-1-1 0,7 0 0,1-2-731,1-1 0,-1 0 0,1 0 0,-1-1-1,19-11 1,9-15-5730,-2-4-3359</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37.982"/>
    </inkml:context>
    <inkml:brush xml:id="br0">
      <inkml:brushProperty name="width" value="0.025" units="cm"/>
      <inkml:brushProperty name="height" value="0.025" units="cm"/>
    </inkml:brush>
  </inkml:definitions>
  <inkml:trace contextRef="#ctx0" brushRef="#br0">109 57 13389,'-1'-8'3774,"1"8"-3462,-6-27 1756,6 26-1913,0 0-1,0 0 1,0 0-1,-1 0 1,1 0-1,0 0 1,-1 0-1,1 0 1,-1 0-1,1 0 1,-1 0-1,1 1 0,-1-1 1,0 0-1,1 0 1,-1 1-1,0-1 1,0 0-1,1 1 1,-1-1-1,0 1 1,0-1-1,0 1 1,0-1-1,0 1 1,0-1-1,0 1 1,0 0-1,-1 0 1,0 1-134,0 1 0,0 0 0,0 0 1,0 0-1,0 1 0,1-1 0,-1 0 1,1 1-1,-1-1 0,1 1 0,0-1 1,0 1-1,0-1 0,1 1 0,-1 0 1,0 5-1,-1 0-25,-12 33 178,-18 71 1075,29-99-1113,0-1-1,2 1 0,-1-1 0,2 1 1,0 0-1,2 20 0,-2-31-121,1-1-1,-1 0 0,1 0 0,-1 0 0,1 0 0,0 0 1,-1 0-1,1 0 0,0 0 0,0 0 0,-1 0 1,1-1-1,0 1 0,0 0 0,0 0 0,0-1 0,0 1 1,0-1-1,0 1 0,0-1 0,1 1 0,-1-1 0,0 1 1,0-1-1,0 0 0,0 0 0,1 0 0,-1 0 1,0 0-1,0 0 0,0 0 0,0 0 0,1 0 0,-1 0 1,1-1-1,44-12 388,6-19-248,-44 26-231,-1 1-1,1 0 1,1 0-1,-1 0 0,1 1 1,-1 0-1,1 1 0,0 0 1,1 0-1,-1 1 0,10-1 1,-18 3 67,1 1 0,-1 0 0,0 0-1,0 0 1,0 0 0,0 0 0,1 0 0,-1 0 0,-1 0 0,1 0 0,0 1 0,0-1-1,0 0 1,-1 1 0,1-1 0,0 0 0,-1 1 0,0-1 0,1 1 0,-1-1 0,0 0-1,1 1 1,-1-1 0,0 1 0,0-1 0,0 1 0,-1-1 0,1 1 0,0 1 0,-3 50 301,2-45-76,0-1-1,-1 0 1,0 0-1,0 0 1,-1 0-1,0 0 1,0 0-1,0 0 1,-1-1 0,0 0-1,0 0 1,-1 0-1,-9 10 1,10-13-86,0 0 1,1 0-1,-1 0 1,-1 0 0,1-1-1,0 1 1,-1-1 0,1 0-1,-1 0 1,1-1-1,-1 0 1,0 0 0,0 0-1,0 0 1,0 0-1,1-1 1,-1 0 0,0 0-1,0-1 1,0 1-1,-9-3 1,10 1-251,-1 0 0,0-1 0,1 1 0,-1-1 0,1 0 0,-7-5 0,-4-4-764,29 21-6373,-11-7 6482,0-1 0,0 1 0,1-1 0,-1 0 0,0-1-1,0 1 1,1 0 0,-1-1 0,0 0 0,5 0 0,22 1-6339</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38.874"/>
    </inkml:context>
    <inkml:brush xml:id="br0">
      <inkml:brushProperty name="width" value="0.025" units="cm"/>
      <inkml:brushProperty name="height" value="0.025" units="cm"/>
    </inkml:brush>
  </inkml:definitions>
  <inkml:trace contextRef="#ctx0" brushRef="#br0">64 32 17040,'0'0'7896,"-9"5"-6701,6-4-1116,-1 1-1,1 0 0,-1 0 1,1 1-1,0-1 0,0 1 0,0 0 1,0-1-1,1 1 0,-1 0 1,1 1-1,-1-1 0,1 0 1,0 1-1,1-1 0,-1 1 0,0 0 1,1-1-1,0 1 0,0 0 1,0 0-1,0 0 0,1 6 0,-1-7-48,1 0-1,0 1 0,-1-1 0,2 1 0,-1-1 0,0 1 0,1-1 0,-1 1 0,1-1 0,0 0 0,0 1 0,1-1 0,-1 0 0,1 0 1,-1 0-1,1 0 0,4 5 0,-4-7 2,0 1 1,0-1 0,1 0-1,-1 0 1,0 0-1,1 0 1,-1-1 0,1 1-1,-1-1 1,1 1 0,-1-1-1,1 0 1,-1 0-1,1 0 1,-1 0 0,1 0-1,-1-1 1,1 1-1,-1-1 1,1 1 0,-1-1-1,0 0 1,1 0 0,-1 0-1,4-3 1,14-7 67,-1-1 1,-1-1-1,0-1 1,0-1-1,20-21 1,22-19-489,-50 52-1059,-10 16 989,-11 23 638,9-30-266,-1 3 143,-1 1 307,1 1 1,0 1-1,0-1 1,1 0-1,0 13 1,2-24-330,0 1 0,1-1 1,-1 0-1,1 0 1,-1 0-1,1 1 0,-1-1 1,1 0-1,-1 0 1,1 0-1,-1 0 0,1 0 1,-1 0-1,1 0 1,-1 0-1,1 0 0,-1 0 1,1 0-1,-1-1 0,1 1 1,-1 0-1,1 0 1,-1 0-1,1-1 0,-1 1 1,0 0-1,1 0 1,-1-1-1,1 1 0,-1 0 1,0-1-1,1 0 0,16-10 310,5-8-178,20-17-323,54-60-1,-130 150-241,29-46 516,0 0 1,1 1-1,0 0 0,0 0 0,1 0 1,1 0-1,-4 18 0,8-27-90,0 1 0,-1-1 0,1 1 0,0-1 0,0 0 0,0 0 0,0 0 0,0 0 0,0 0 0,0-1 0,-1 1 0,1-1 0,0 1 0,0-1 0,0 1 0,2-2 0,9-6-75,0 0-1,-1-1 0,23-19 1,23-17-873,-58 51 884,0 0 0,1 0 1,0 0-1,0 0 0,0-1 1,3 9-1,-3-12 46,0 0 1,1-1-1,-1 1 0,0-1 0,1 1 0,-1-1 0,1 0 1,0 1-1,-1-1 0,1 0 0,0 0 0,0 0 0,0 0 1,0-1-1,-1 1 0,1 0 0,0-1 0,0 1 0,0-1 1,0 0-1,1 0 0,-1 0 0,0 0 0,0 0 0,0 0 1,0 0-1,0-1 0,0 1 0,0-1 0,0 1 0,2-2 1,10-2-2,0-1 0,0-1 0,14-7 0,-21 9-77,-1 1-173,0 0 1,-1 0 0,1 1 0,0-1 0,1 1 0,-1 1 0,0-1 0,0 1 0,1 0 0,-1 1 0,1-1 0,8 2 0,-14-1 232,0 1 0,0-1 0,0 1 1,-1-1-1,1 1 0,0-1 0,0 1 0,-1 0 1,1-1-1,0 1 0,-1 0 0,1 0 0,0-1 1,-1 1-1,1 0 0,-1 0 0,1 0 0,-1 0 1,0 0-1,1 0 0,-1 0 0,0 0 0,0 0 0,0 0 1,0 0-1,0 1 0,1 33 397,-1-26-245,-4 48 541,-2-1 0,-22 92 0,26-137-675,-2 7-19,-1 1-1,-1-1 0,0 0 1,-13 24-1,17-38 74,0 0 1,0 1-1,-1-1 1,1 0-1,-1-1 0,0 1 1,0 0-1,0-1 1,0 0-1,-1 0 0,0 0 1,1 0-1,-1 0 0,0-1 1,0 1-1,-1-1 1,1 0-1,0-1 0,-1 1 1,1-1-1,-1 0 0,1 0 1,-6 1-1,8-2-46,1 0 0,-1-1 1,1 1-1,-1 0 0,1 0 0,0-1 0,-1 1 0,1-1 0,0 1 1,-1-1-1,1 0 0,0 0 0,-1 1 0,1-1 0,0 0 1,0 0-1,0 0 0,0 0 0,0 0 0,0 0 0,0-1 0,-1-1 1,0-1 16,0 0 0,0 0 0,1-1 1,-1 1-1,1-1 0,0 1 1,0-7-1,-1-5 19,1-1 0,1 0 0,3-17 0,-2 28-134,0 0 0,0 0 0,1 1-1,0-1 1,0 0 0,0 1 0,1 0 0,0-1 0,0 1-1,0 0 1,1 0 0,-1 1 0,1-1 0,0 1 0,1 0-1,6-6 1,8-3-876,0 0-1,1 1 0,23-9 0,22-14-2783,-18 2-6493</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40.091"/>
    </inkml:context>
    <inkml:brush xml:id="br0">
      <inkml:brushProperty name="width" value="0.025" units="cm"/>
      <inkml:brushProperty name="height" value="0.025" units="cm"/>
    </inkml:brush>
  </inkml:definitions>
  <inkml:trace contextRef="#ctx0" brushRef="#br0">235 101 11691,'0'-2'373,"1"1"-1,-1-1 1,0 1-1,0-1 1,1 1-1,-1-1 1,0 0-1,-1 1 1,1-1-1,0 1 1,0-1 0,-1 1-1,1-1 1,0 1-1,-1 0 1,0-1-1,1 1 1,-1-1-1,0 1 1,0 0-1,1 0 1,-1-1 0,0 1-1,0 0 1,0 0-1,-2-1 1,-1 1-105,1-1 1,-1 1-1,0 0 0,0 0 1,0 1-1,0-1 1,0 1-1,0 0 0,-4 1 1,0-1-164,1 1 0,0 1 0,0-1 0,0 1 0,0 1 0,0-1 0,0 1 0,1 0 0,-1 1 0,1-1-1,0 1 1,0 0 0,0 1 0,1 0 0,0 0 0,-8 9 0,6-6-32,0 0 0,1 0 0,0 0 0,1 1-1,0 0 1,0 0 0,1 1 0,0-1 0,0 1 0,1 0-1,-2 13 1,5-22-58,-1-1-1,1 1 0,0 0 1,0 0-1,0 0 0,0 0 1,0 0-1,0 0 0,0 0 1,0 0-1,0 0 0,0 0 1,1 0-1,-1-1 0,0 1 1,0 0-1,1 0 0,-1 0 1,1 0-1,-1 0 0,1-1 1,-1 1-1,1 0 0,-1 0 1,1-1-1,0 1 0,0-1 1,-1 1-1,1 0 0,0-1 1,0 1-1,-1-1 0,2 1 1,1-1 6,0 1 1,-1-1 0,1 0-1,0 0 1,0 0-1,-1 0 1,1-1 0,0 1-1,0-1 1,-1 0 0,5-1-1,7-4 47,0 0 1,0-1-1,16-10 0,0-4 11,46-41 1,-65 52-24,-1 0 0,0-1 0,0-1 1,-1 1-1,-1-1 0,0-1 0,7-14 1,-14 26-30,0 0 1,-1 0-1,1 0 1,0 0 0,-1-1-1,1 1 1,-1 0-1,1-1 1,-1 1 0,0 0-1,1 0 1,-1-1-1,0 1 1,0 0 0,0-1-1,0 1 1,0-1-1,0 1 1,-1 0 0,1-1-1,0 1 1,-1 0-1,1 0 1,-1-1 0,1 1-1,-2-2 1,1 3-20,-1 0-1,1 0 1,0 0 0,0 0-1,-1 0 1,1 1 0,0-1-1,0 0 1,-1 1 0,1-1 0,0 0-1,0 1 1,0 0 0,0-1-1,0 1 1,0 0 0,0-1-1,0 1 1,0 0 0,0 0 0,0 0-1,0 0 1,0 0 0,0 0-1,1 0 1,-1 0 0,0 1-1,-7 9-7,1-1-1,0 1 0,1 0 0,1 0 1,-1 1-1,2 0 0,-1 0 0,2 0 1,0 0-1,0 1 0,1-1 0,0 1 1,1 23-1,1-35 3,0 0 0,0 0 0,1 0 0,-1 0 0,0 0 0,0 0 0,1 0 0,-1 1 0,0-1 0,1 0 0,-1 0 0,1 0 1,0-1-1,-1 1 0,1 0 0,0 0 0,-1 0 0,1 0 0,0-1 0,0 1 0,0 0 0,0-1 0,0 1 0,0 0 0,1 0 0,0-1 22,1 1-1,0 0 0,-1-1 1,1 1-1,0-1 0,-1 0 1,1 0-1,0 0 0,-1 0 1,5-1-1,1-1 55,-1 0 1,1 0-1,-1 0 1,1-1-1,-1 0 1,12-7-1,2-7-126,0-1 0,-2 0 0,0-1 0,-1-2 0,0 1 0,16-29 0,-52 105-699,12-39 827,0 1 1,2-1 0,0 1 0,1 0 0,-2 27 0,5-45-69,0 0 1,0 1-1,0-1 0,0 0 0,0 1 0,1-1 0,-1 0 0,0 1 1,0-1-1,0 0 0,0 1 0,0-1 0,0 0 0,1 0 0,-1 1 1,0-1-1,0 0 0,0 0 0,1 1 0,-1-1 0,0 0 0,0 0 1,1 1-1,-1-1 0,0 0 0,0 0 0,1 0 0,-1 0 0,0 0 1,1 1-1,-1-1 0,0 0 0,0 0 0,1 0 0,-1 0 0,0 0 1,1 0-1,-1 0 0,0 0 0,1 0 0,19-6 308,16-14 5,4-11-206,-32 22-132,1 1-1,1 1 1,0-1-1,0 1 1,0 1-1,1 0 1,0 0-1,0 1 1,0 1-1,1 0 1,15-3-1,-26 7 4,1 0-1,-1 0 1,1 0-1,-1 0 1,0 1 0,1-1-1,-1 0 1,0 1-1,0-1 1,1 1 0,-1 0-1,0-1 1,0 1 0,0 0-1,0 0 1,0 0-1,0 0 1,0 0 0,0 0-1,0 0 1,0 0-1,0 0 1,-1 0 0,1 0-1,0 0 1,-1 1-1,1-1 1,-1 0 0,1 1-1,-1-1 1,0 0-1,1 1 1,-1-1 0,0 0-1,0 3 1,0 61-338,-1-47 307,0 33 281,1-50-225,0-1 1,1 1-1,-1-1 1,0 0 0,1 1-1,-1-1 1,1 0-1,-1 1 1,1-1-1,-1 0 1,1 0-1,-1 0 1,1 1-1,-1-1 1,1 0 0,-1 0-1,1 0 1,-1 0-1,1 0 1,-1 0-1,1 0 1,0 0-1,-1 0 1,1 0-1,-1 0 1,1 0 0,-1 0-1,1-1 1,-1 1-1,1 0 1,-1 0-1,1 0 1,-1-1-1,0 1 1,1 0-1,-1-1 1,1 0-1,22-9 212,25-25-65,19-13-49,-62 45-173,1 0 0,-1 0 0,1 0 0,0 1 0,0 0-1,0 0 1,0 1 0,0 0 0,12-2 0,-17 4 50,0-1-1,0 1 1,0-1 0,-1 1-1,1 0 1,0-1 0,0 1-1,-1 0 1,1-1 0,0 1-1,-1 0 1,1 0 0,-1 0-1,1 0 1,-1 0 0,1-1-1,-1 1 1,0 0 0,1 0-1,-1 0 1,0 0 0,0 0-1,0 0 1,0 0 0,0 0-1,0 0 1,0 0-1,0 2 1,0 41 233,-1-33-210,1-10-13,-1-1 0,1 1 1,0-1-1,0 1 0,0-1 0,0 1 1,0-1-1,-1 1 0,1-1 0,0 1 1,0 0-1,0-1 0,0 1 0,1-1 1,-1 1-1,0-1 0,0 1 0,0 0 1,0-1-1,0 1 0,1-1 0,-1 1 0,0-1 1,1 1-1,-1-1 0,0 1 0,1-1 1,-1 0-1,0 1 0,1-1 0,-1 1 1,1-1-1,-1 0 0,1 1 0,-1-1 1,1 0-1,-1 0 0,1 1 0,-1-1 1,1 0-1,-1 0 0,1 0 0,-1 0 1,1 0-1,-1 0 0,1 0 0,0 0 0,-1 0 1,1 0-1,-1 0 0,1 0 0,-1 0 1,1 0-1,0 0 0,-1 0 0,1-1 1,-1 1-1,1 0 0,-1 0 0,1-1 1,-1 1-1,1-1 0,29-28-4371,-15 4-2799</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42.161"/>
    </inkml:context>
    <inkml:brush xml:id="br0">
      <inkml:brushProperty name="width" value="0.025" units="cm"/>
      <inkml:brushProperty name="height" value="0.025" units="cm"/>
    </inkml:brush>
  </inkml:definitions>
  <inkml:trace contextRef="#ctx0" brushRef="#br0">168 245 17873,'11'-15'9347,"-17"35"-6977,-18 39-1675,-57 89 2,20-39-583,60-109-114,1 1-1,-1-1 1,1 1-1,-1 0 1,1-1-1,-1 1 1,1 0 0,-1-1-1,1 1 1,0 0-1,-1 0 1,1 0-1,0-1 1,0 1-1,0 0 1,-1 0-1,1 0 1,0-1 0,0 1-1,0 0 1,0 0-1,0 0 1,1 0-1,-1-1 1,0 3-1,18-16 62,25-32-14,-10 4-240,46-78 1,-67 99 183,-1-1 1,-1 0 0,-1 0 0,-1-1 0,-1 0-1,6-32 1,-13 54 6,-1 0-1,1 0 1,0 0-1,0 0 1,0 0-1,0 0 1,0 0-1,0 0 1,0 0-1,-1 0 1,1 0-1,0 0 1,0 0-1,0 0 1,0 0-1,0 0 1,0 0-1,0 0 1,-1 0-1,1 0 1,0 0-1,0 0 1,0 0-1,0 0 1,0 0-1,0 0 1,0 0-1,0-1 1,0 1-1,-1 0 1,1 0-1,0 0 1,0 0-1,0 0 1,0 0-1,0 0 1,0-1-1,0 1 1,0 0-1,0 0 1,0 0-1,0 0 1,0 0-1,0 0 1,0 0-1,0-1 1,0 1-1,0 0 1,0 0-1,0 0 0,0 0 1,0 0-1,0 0 1,0 0-1,0-1 1,0 1-1,1 0 1,-1 0-1,0 0 1,0 0-1,0 0 1,0 0-1,0 0 1,0 0-1,0 0 1,0-1-1,-8 13-69,-9 21 29,-3 17 161,3 1 1,2 1-1,3 1 0,1-1 0,3 2 0,-1 67 1,12-110-59,3-12 64,-5 1-119,-1-1 0,1 0-1,-1 0 1,0 0 0,1 0 0,-1 0 0,0 0 0,0 0 0,0 1-1,1-1 1,-1 0 0,0 0 0,0 0 0,-1 0 0,1 0 0,0 0-1,0 0 1,0 0 0,-1 0 0,1 0 0,0 0 0,-1 1 0,1-1-1,-1 0 1,1 0 0,-1 0 0,0-1 0,-1 0 9,-6-10-35,0 0 1,1 0-1,0-1 1,1 0-1,-8-25 0,13 35-5,0 0 0,1 0-1,-1 0 1,1 0 0,0 0 0,0 0-1,0 0 1,0 0 0,1 0-1,-1 0 1,1 0 0,0 0-1,-1 1 1,1-1 0,1 0-1,-1 0 1,0 1 0,1-1 0,-1 0-1,1 1 1,0-1 0,0 1-1,0 0 1,0 0 0,0 0-1,1 0 1,-1 0 0,1 0-1,-1 1 1,1-1 0,-1 1 0,1-1-1,0 1 1,5-1 0,-2-1 3,1 1 1,0 0-1,1 1 1,-1 0-1,0 0 1,0 0-1,1 1 1,-1 0-1,0 0 1,0 1-1,0 0 1,1 1 0,-1-1-1,0 1 1,0 0-1,9 5 1,-11-4 9,1-1 0,-1 1-1,0 0 1,0 1 0,0-1 0,0 1 0,-1 0 0,1 1 0,-1-1 0,0 0 0,0 1 0,-1 0 0,0 0 0,0 0-1,0 1 1,0-1 0,-1 1 0,1-1 0,-2 1 0,3 9 0,-5-4 185,-6-17-36,-7-18-60,11 7-45,1 1-1,1-1 1,0-27-1,1 27-50,1 17 19,-1-1-1,0 1 1,0-1 0,1 1 0,-1 0-1,0-1 1,1 1 0,-1 0 0,0-1-1,1 1 1,-1 0 0,0-1 0,1 1-1,-1 0 1,1 0 0,-1 0 0,0-1-1,1 1 1,-1 0 0,1 0 0,-1 0-1,1 0 1,-1 0 0,1 0 0,-1 0 0,1 0-1,-1 0 1,1 0 0,-1 0 0,0 0-1,1 0 1,-1 0 0,1 0 0,-1 1-1,1-1 1,-1 0 0,1 0 0,-1 1-1,29 7-65,-17-4 49,-5-3 27,1 0-1,0 0 0,-1-1 0,1-1 1,0 1-1,-1-1 0,1 0 0,-1-1 1,1 0-1,-1 0 0,0 0 0,1-1 1,-1 0-1,-1-1 0,1 0 0,0 0 1,-1 0-1,0-1 0,0 1 0,0-2 1,-1 1-1,1-1 0,-1 1 0,0-1 1,-1-1-1,5-8 0,0 1 22,0-1 0,-1-1-1,-1 0 1,-1 0 0,0 0 0,-1-1-1,-1 0 1,-1 0 0,0 0-1,1-30 1,-4 46-24,0 0 1,1 0-1,-1 0 0,0 0 0,0 0 0,0 0 0,0 0 1,0 0-1,0 0 0,0 0 0,0 0 0,-1 0 1,1 0-1,0 0 0,0 0 0,-1 0 0,1 0 0,-1 1 1,1-1-1,-1 0 0,1 0 0,-1 0 0,1 1 1,-1-1-1,0 0 0,0 0 0,1 1 0,-1-1 0,0 1 1,0-1-1,1 1 0,-1-1 0,0 1 0,0-1 1,0 1-1,0 0 0,0-1 0,0 1 0,0 0 0,0 0 1,-1 0-1,0 0-8,0 1-1,0 0 1,0 0 0,0 0-1,0 0 1,1 0 0,-1 0-1,0 0 1,1 0 0,-1 1-1,1-1 1,-1 0 0,1 1 0,0 0-1,-1-1 1,1 1 0,0 0-1,0 0 1,-1 3 0,-14 32 75,3 1 1,1 0-1,1 1 0,2 1 1,3 0-1,0 0 1,1 57-1,5-95-63,0 1-1,0-1 1,0 0 0,0 1-1,0-1 1,0 1 0,1-1 0,0 0-1,-1 0 1,1 1 0,0-1-1,0 0 1,0 0 0,0 0-1,0 0 1,1 0 0,-1 0 0,1 0-1,-1 0 1,1 0 0,0-1-1,0 1 1,-1-1 0,1 1-1,0-1 1,0 0 0,1 0 0,-1 0-1,0 0 1,0 0 0,0 0-1,1 0 1,-1-1 0,0 1 0,1-1-1,-1 0 1,1 0 0,-1 0-1,0 0 1,1 0 0,-1 0-1,3-1 1,5-1 14,0 0-1,-1 0 0,1-1 1,-1 0-1,0 0 1,0-1-1,0-1 0,0 1 1,10-8-1,-8 3-15,-1 1 0,0-2 0,0 1-1,-1-1 1,0-1 0,0 1 0,10-19 0,-15 22-1,-1 0 1,1-1 0,-1 1 0,0-1-1,-1 0 1,0 0 0,0 0 0,0 0-1,-1 0 1,-1-1 0,1 1 0,-1 0-1,-2-13 1,2 20-6,0-1 0,0 1 0,0 0 0,0 0 0,0-1 0,-1 1 0,1 0 0,0-1 0,-1 1 0,1 0 0,-1 0 0,1 0 0,-1 0 0,0-1 0,1 1 0,-1 0 0,0 0 0,0 0 0,0 0 0,0 0 0,0 1 0,0-1 0,0 0 0,0 0 0,0 1 0,0-1 0,0 0 0,0 1 0,0-1 0,-1 1 0,1 0 0,0-1 0,-1 1 0,1 0 0,0 0 0,0 0 0,-1 0 0,1 0 0,0 0 0,-1 0 0,1 0 0,0 0 0,-2 1 0,0 0 4,0 1 1,0-1-1,0 0 1,0 1-1,0 0 1,0 0-1,1 0 1,-1 0-1,1 0 0,0 1 1,-1-1-1,1 0 1,0 1-1,1 0 1,-1 0-1,-2 3 1,-2 8 3,1 0 1,0 1 0,1-1-1,1 1 1,0 0 0,1 0-1,1 0 1,0 0 0,1 0-1,3 25 1,-2-37-11,0-1 0,-1 1 0,1-1 0,0 0 0,0 0 0,1 0 0,-1 1 0,0-1 0,1 0 0,-1 0 0,1-1 0,0 1 0,0 0 0,-1 0 0,1-1 0,0 1 0,0-1 0,1 0 0,-1 0 0,0 0 0,0 0 0,1 0 0,-1 0 0,0 0 0,1-1 0,-1 1 0,1-1 0,-1 0 0,1 1 0,-1-1 0,1 0 0,-1-1 0,0 1 0,1 0 0,3-2 0,3 1 0,-1-1 0,1 0 0,0 0 0,0-1 0,-1-1 0,0 1 0,0-1 0,11-7 0,-9 4 0,0 0 0,-1-1 0,0 0 0,0 0 0,-1-1 0,0 0 0,0 0 0,-1-1 0,-1 0 0,1 0 0,-2-1 0,1 0 0,-1 0 0,-1 0 0,0 0 0,-1-1 0,0 0 0,-1 1 0,2-19 0,-9 14 0,-7 18 0,10 0 0,-1 0 0,1 1 0,0-1 0,0 0 0,0 1 0,0-1 0,0 1 0,-2 5 0,-5 12 0,0 1 0,2-1 0,0 2 0,2-1 0,0 1 0,-3 39 0,8-59 0,0-1 0,0 1 0,0-1 0,0 1 0,0 0 0,0-1 0,0 1 0,1-1 0,-1 1 0,1-1 0,-1 1 0,1-1 0,-1 1 0,1-1 0,0 1 0,0-1 0,0 0 0,0 1 0,0-1 0,0 0 0,0 0 0,0 0 0,0 0 0,3 2 0,-2-3 0,0 1 0,1 0 0,-1-1 0,0 0 0,1 1 0,-1-1 0,0 0 0,1 0 0,-1 0 0,0 0 0,1-1 0,-1 1 0,0-1 0,4-1 0,5-2 0,-1 0 0,1-1 0,-1 0 0,-1-1 0,18-12 0,-9 3 0,-1-1 0,-1-1 0,0-1 0,16-22 0,-25 31 0,-1-1 0,0 0 0,0 0 0,-1-1 0,-1 1 0,1-1 0,-2 0 0,0 0 0,0-1 0,1-14 0,-4 26 0,0 0 0,0 0 0,0 0 0,0 0 0,0 0 0,0 0 0,0 0 0,0 0 0,-1 0 0,1 0 0,0 0 0,0 0 0,0 0 0,0 0 0,0 0 0,0 0 0,0 0 0,0 0 0,0 0 0,-1 0 0,1 0 0,0 0 0,0 0 0,0-1 0,0 1 0,0 0 0,0 0 0,0 0 0,0 0 0,0 0 0,0 0 0,0 0 0,0 0 0,-1 0 0,1 0 0,0 0 0,0 0 0,0-1 0,0 1 0,0 0 0,0 0 0,0 0 0,0 0 0,0 0 0,0 0 0,0 0 0,0 0 0,0 0 0,0-1 0,0 1 0,0 0 0,0 0 0,0 0 0,0 0 0,0 0 0,0 0 0,-8 13 0,-7 19 0,0 7 0,-20 56 0,33-86 0,-1 0 0,2 0 0,-1 0 0,1 0 0,0 1 0,1-1 0,0 0 0,2 10 0,-2-18-21,1 0 0,-1 0 1,0 0-1,1-1 0,-1 1 0,1 0 1,-1-1-1,1 1 0,0 0 0,-1-1 1,1 1-1,0-1 0,-1 1 0,1-1 1,0 1-1,0-1 0,-1 1 0,1-1 1,0 0-1,0 1 0,0-1 0,0 0 0,-1 0 1,1 0-1,0 0 0,0 0 0,0 0 1,0 0-1,0 0 0,0 0 0,-1 0 1,1 0-1,0 0 0,0-1 0,1 1 1,32-11-1977,-17 3 876,-1-2 0,1 0-1,-2-1 1,1-1 0,-1 0 0,-1-1 0,0-1-1,-1 0 1,13-19 0,-12 14 644,-1 0 0,-1-1 0,0 0 0,-2-1 0,-1 0 0,0-1 0,7-28 1,-10 21 1386,6-56 0,-11 71 322,-1 1 0,-1-1 0,-2-18-1,3 32-1123,0-1 0,0 1-1,0-1 1,0 1 0,0-1-1,0 1 1,0-1 0,0 1-1,0-1 1,0 1 0,0-1-1,0 1 1,-1-1 0,1 1-1,0-1 1,0 1 0,-1-1-1,1 1 1,0 0 0,0-1 0,-1 1-1,1-1 1,0 1 0,-1 0-1,1-1 1,-1 1 0,1 0-1,-1 0 1,1-1 0,0 1-1,-1 0 1,1 0 0,-1 0-1,1-1 1,-1 1 0,0 0-1,-14 14 1563,-7 28-976,7 9-628,1 1 0,3 0 1,2 1-1,2 1 0,3-1 1,3 75-1,1-125-68,0-2 5,-1 0 0,1 1 0,0-1-1,0 0 1,0 0 0,-1 0-1,1 0 1,0 0 0,1 0 0,-1 1-1,0-1 1,0 0 0,0 0-1,1 0 1,-1 0 0,0 0 0,1 0-1,-1 0 1,1 0 0,-1 0-1,1 0 1,0 0 0,-1 0 0,1 0-1,0-1 1,0 1 0,0 0-1,-1 0 1,1-1 0,0 1 0,0 0-1,0-1 1,2 1 0,-2-5-271,0 0 1,-1 0-1,1 0 1,-1 0-1,0 0 1,0 0 0,0 0-1,0 0 1,-2-6-1,-4-7-291,-1 0 0,-1 0 0,-1 0-1,0 1 1,-1 1 0,-1-1 0,-21-22 0,4 2 815,12 15 197,11 16 162,0-1 1,0 0 0,1 0-1,0 0 1,1 0-1,-5-11 1,21 16 2000,9 3-2088,0 1 1,-1 0-1,1 2 1,23 7-1,-24-5-878,1-1 0,0-2 0,0 0-1,27 1 1,-62-22-14443,-6-3 1100</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42.486"/>
    </inkml:context>
    <inkml:brush xml:id="br0">
      <inkml:brushProperty name="width" value="0.025" units="cm"/>
      <inkml:brushProperty name="height" value="0.025" units="cm"/>
    </inkml:brush>
  </inkml:definitions>
  <inkml:trace contextRef="#ctx0" brushRef="#br0">13 0 15695,'-12'0'5349,"20"9"-4548,12 5-449,5 4-320,6 2-1441,4-3-2627,0 1-4580</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42.861"/>
    </inkml:context>
    <inkml:brush xml:id="br0">
      <inkml:brushProperty name="width" value="0.025" units="cm"/>
      <inkml:brushProperty name="height" value="0.025" units="cm"/>
    </inkml:brush>
  </inkml:definitions>
  <inkml:trace contextRef="#ctx0" brushRef="#br0">209 10 16656,'0'0'7025,"-9"-1"-4404,4 0-2230,-11-2 479,1 1 1,-1 1 0,-16 0 0,30 1-833,0-1 0,-1 1 0,1 0 1,0 0-1,-1 1 0,1-1 0,0 0 1,-1 1-1,1-1 0,0 1 1,0 0-1,-1 0 0,1 0 0,0 0 1,0 0-1,0 0 0,0 0 1,0 1-1,1-1 0,-1 1 0,0-1 1,0 1-1,1 0 0,0 0 0,-1 0 1,1 0-1,0 0 0,0 0 1,0 0-1,0 0 0,-1 3 0,2-3-140,0-1 0,0 0 0,1 1 0,-1-1 0,0 0 0,1 0 0,0 1 0,-1-1 0,1 0 0,-1 0 0,1 0 0,0 1 0,0-1-1,0 0 1,0 0 0,0 0 0,0-1 0,0 1 0,0 0 0,0 0 0,0 0 0,0-1 0,1 1 0,-1-1 0,2 2 0,44 16-3234,-21-9 1120,-15-4 1776,-1 1-1,1 0 1,-1 0-1,16 14 1,-23-17 643,0-1 1,-1 1-1,1 0 1,-1 0 0,0 0-1,0 0 1,0 0-1,0 0 1,0 1-1,-1-1 1,0 1-1,1-1 1,-1 1-1,-1-1 1,1 1 0,0 0-1,-1-1 1,0 1-1,0 5 1,-1-6 30,0-1 1,0 0 0,0 1-1,0-1 1,-1 0 0,1 0-1,-1 0 1,1 0 0,-1 0-1,0 0 1,0 0 0,1-1-1,-1 1 1,-1-1 0,1 1-1,0-1 1,0 0-1,0 0 1,-1 0 0,1 0-1,-1 0 1,1-1 0,-5 2-1,-62 12 1157,65-14-1308,-16 3-438,-1-1 0,0-1 0,-32-3 0,43-3-3260,9 4 3224,1 0-1,0 1 1,0-1-1,-1 1 1,1-1-1,0 1 1,0-1-1,0 0 1,0 1-1,0-1 0,0 0 1,0 1-1,0-1 1,0 1-1,0-1 1,0 0-1,0 1 1,1-1-1,-1 1 1,0-1-1,0 0 1,1 1-1,-1-1 1,0 1-1,1-1 1,12-10-10286</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43.204"/>
    </inkml:context>
    <inkml:brush xml:id="br0">
      <inkml:brushProperty name="width" value="0.025" units="cm"/>
      <inkml:brushProperty name="height" value="0.025" units="cm"/>
    </inkml:brush>
  </inkml:definitions>
  <inkml:trace contextRef="#ctx0" brushRef="#br0">0 92 8520,'0'-10'1207,"1"-31"961,5 13 985,-5 28-2881,-1-1-1,0 0 0,1 1 0,-1-1 1,0 0-1,1 1 0,-1-1 0,1 0 1,-1 1-1,1-1 0,-1 1 0,1-1 1,0 1-1,-1-1 0,1 1 0,-1-1 1,1 1-1,0-1 0,0 1 0,-1 0 1,1 0-1,0-1 0,0 1 0,-1 0 1,2 0-1,3 10 4944,-4 18-3184,-2-24-1387,0 23 288,-9 48-1,6-49-474,-3 49-1,7-74-456,0 0 0,0 0 0,0 0 0,0 0 0,0 1 0,0-1 0,0 0 0,0 0 0,1 0 0,-1 0 0,0 1 0,1-1 0,-1 0 0,1 0 0,-1 0 0,1 0 0,0 0 0,-1 0 0,1 0 0,0-1 0,0 1 0,0 0 0,0 0 0,0 0 0,0-1 0,0 1 0,0-1 0,1 2 0,1-2 0,0 1 0,0-1 0,-1 0 0,1 1 0,0-1 0,0-1 0,-1 1 0,1 0 0,0-1 0,0 1 0,4-3 0,4-1 0,0 0 0,-1-1 0,0 0 0,0-1 0,11-8 0,-6 2 0,-1 0 0,0-1 0,-1-1 0,0 0 0,-1-1 0,-1 0 0,0 0 0,10-23 0,-29 60 0,0 1 0,1 1 0,1-1 0,2 1 0,-4 45 0,8-68 0,1-1 0,-1 1 0,0 0 0,1-1 0,-1 1 0,1-1 0,-1 1 0,1-1 0,-1 0 0,1 1 0,-1-1 0,1 0 0,-1 1 0,1-1 0,-1 0 0,1 1 0,0-1 0,-1 0 0,1 0 0,-1 0 0,1 1 0,0-1 0,-1 0 0,1 0 0,0 0 0,-1 0 0,1 0 0,0 0 0,-1-1 0,1 1 0,0 0 0,-1 0 0,1 0 0,-1-1 0,1 1 0,0 0 0,-1 0 0,1-1 0,-1 1 0,1-1 0,0 0 0,29-13 0,-3-7 0,32-31 0,12-9 0,-70 72 0,-6 6 0,-4 5 1,4-11-3,0 0 0,0 0 0,2 0 0,-1 1-1,1 0 1,1 0 0,-1 15 0,3-26-83,0 0 1,0-1 0,1 1-1,-1-1 1,0 1-1,1-1 1,-1 1-1,0-1 1,1 1-1,-1-1 1,1 1-1,-1-1 1,0 1-1,1-1 1,0 0-1,-1 1 1,1-1-1,-1 0 1,1 0-1,-1 1 1,1-1-1,-1 0 1,1 0-1,0 0 1,-1 0-1,1 1 1,-1-1-1,1 0 1,0 0-1,-1 0 1,1 0-1,0-1 1,-1 1-1,1 0 1,-1 0-1,2-1 1,26-6-6490,-4-8-1167</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43.623"/>
    </inkml:context>
    <inkml:brush xml:id="br0">
      <inkml:brushProperty name="width" value="0.025" units="cm"/>
      <inkml:brushProperty name="height" value="0.025" units="cm"/>
    </inkml:brush>
  </inkml:definitions>
  <inkml:trace contextRef="#ctx0" brushRef="#br0">120 156 19122,'0'0'2974,"-9"0"287,1 0-2658,0 0-1,1 1 1,-1 0 0,0 1-1,0 0 1,-11 4-1,16-5-526,0 0 0,1 0-1,-1 1 1,1-1 0,-1 0 0,1 1-1,0 0 1,0-1 0,0 1-1,0 0 1,0 0 0,0 0-1,0 1 1,1-1 0,-1 0 0,1 1-1,-1-1 1,1 1 0,0-1-1,0 1 1,0-1 0,0 1-1,1 0 1,-1 0 0,1-1 0,-1 5-1,2-5-99,-1-1 1,1 1-1,0-1 0,-1 1 0,1-1 0,0 0 1,0 1-1,0-1 0,0 0 0,0 1 1,0-1-1,0 0 0,0 0 0,0 0 0,1 0 1,-1 0-1,0 0 0,1-1 0,-1 1 0,1 0 1,-1-1-1,1 1 0,-1-1 0,3 1 0,41 10-193,-45-11 212,33 3-1118,61 0 0,-66-3 2788,-38-15-422,8-25-1324,2 0-1,6-50 0,-6 88-72,1 0 1,-1 0-1,1 1 0,0-1 0,0 0 1,0 0-1,0 1 0,0-1 1,1 1-1,-1-1 0,0 1 1,1-1-1,-1 1 0,1 0 1,-1-1-1,1 1 0,3-1 1,40-19-5445,-6 2-2155,-13 1 1459</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44.172"/>
    </inkml:context>
    <inkml:brush xml:id="br0">
      <inkml:brushProperty name="width" value="0.025" units="cm"/>
      <inkml:brushProperty name="height" value="0.025" units="cm"/>
    </inkml:brush>
  </inkml:definitions>
  <inkml:trace contextRef="#ctx0" brushRef="#br0">78 139 7303,'1'-10'4692,"5"-28"-1441,-4 20-161,0 2 3883,-9 53-6606,-26 70 0,-3 16-273,31-100-226,2 0-1,0 1 1,2 43 0,1-65 49,0 0 0,0 0 1,0 0-1,0 0 0,1 0 0,-1 0 0,1 0 0,-1 0 0,1 0 0,0 0 1,-1 0-1,1 0 0,0 0 0,0-1 0,1 1 0,-1 0 0,0-1 0,0 1 1,1-1-1,-1 1 0,1-1 0,3 3 0,-2-3-45,-1 0 0,1 0 0,0-1-1,0 1 1,0-1 0,0 1 0,0-1 0,0 0 0,0 0-1,0 0 1,0 0 0,0-1 0,0 1 0,3-2 0,4-1-228,-1 0 0,1-1 0,-1 0 1,0 0-1,0-1 0,0 0 0,0-1 0,8-8 1,2-4 491,-2-1 0,-1 0 0,0-2 1,-2 0-1,0-1 0,-1 0 1,10-26-1,-9 15 1060,-2 1 1,-1-2 0,-2 0-1,9-56 1,-15 44 671,-15 55-731,4 3-1101,0 0 0,1 1-1,0-1 1,1 2-1,1-1 1,-7 23-1,-17 88 533,23-93-434,2 0 0,0 0-1,3 0 1,0 0 0,4 33 0,-2-55-110,1 0 1,0-1-1,0 1 1,0 0 0,1-1-1,1 0 1,-1 0 0,1 0-1,10 14 1,-10-18-13,-1 0 1,1 0 0,0 0-1,0-1 1,0 0 0,1 0-1,-1 0 1,1 0-1,-1-1 1,1 1 0,0-1-1,0 0 1,0-1 0,0 1-1,1-1 1,-1 0-1,10 0 1,-12-1-14,0 1 0,-1-1 0,1 0 0,0 0 0,0 0 0,-1-1 0,1 1-1,0-1 1,0 0 0,-1 1 0,1-1 0,0 0 0,-1-1 0,1 1 0,-1 0 0,0-1 0,1 1 0,-1-1 0,0 0-1,0 0 1,0 0 0,0 0 0,0 0 0,0 0 0,-1 0 0,1-1 0,-1 1 0,0-1 0,1 1 0,-1-1 0,0 1 0,-1-1-1,1 0 1,0 0 0,0-4 0,0-2-141,-1 1 0,1 0 0,-2 0-1,1-1 1,-1 1 0,0 0 0,-1 0-1,0 0 1,0 0 0,-1 0 0,-4-10-1,-4-2-178,-1 0 0,0 1 0,-2 1 0,0 0 0,-20-19 0,-86-72 3908,113 104-3192,33 4 1083,118 32-1110,-53-10-1542,2-9-4143,-27-11-3512</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9.076"/>
    </inkml:context>
    <inkml:brush xml:id="br0">
      <inkml:brushProperty name="width" value="0.025" units="cm"/>
      <inkml:brushProperty name="height" value="0.025" units="cm"/>
    </inkml:brush>
  </inkml:definitions>
  <inkml:trace contextRef="#ctx0" brushRef="#br0">200 150 19891,'-11'4'3347,"-8"6"-2281,0 0-1,1 1 1,0 0-1,-22 19 1,34-24-942,-1-1 0,1 1 0,1 0 0,-1 0 0,1 0 0,0 1 1,0 0-1,1 0 0,0 0 0,0 1 0,1-1 0,-1 1 0,2 0 0,-1 0 0,-2 16 1,5-23-121,0 0 0,0 0 1,0 0-1,0 0 0,0 1 1,0-1-1,0 0 0,0 0 1,0 0-1,1 0 1,-1 0-1,0 0 0,1 0 1,-1 1-1,1-1 0,-1 0 1,1 0-1,0-1 0,-1 1 1,1 0-1,0 0 1,0 0-1,-1 0 0,1-1 1,0 1-1,0 0 0,0-1 1,0 1-1,1 0 0,1 0 9,0 0 0,0-1 0,0 1 0,0-1 0,0 0 0,0 0 0,0 0-1,0 0 1,0-1 0,0 1 0,3-2 0,6-1 76,0-1 0,-1 0 1,0 0-1,21-13 0,-6-1-36,0-1 1,-1-1-1,-1-1 0,41-49 1,-53 56-35,-1-1 1,0 0 0,-1-1 0,-1 0 0,0 0-1,-1-1 1,-1 0 0,-1-1 0,9-35-1,-16 53-18,1 1-1,0-1 1,0 0-1,0 0 1,0 0 0,0 0-1,0 0 1,0 0-1,0 0 1,-1 0-1,1 0 1,0 0-1,0 0 1,0 0-1,0 0 1,0 0-1,0 0 1,0 0-1,-1 0 1,1-1-1,0 1 1,0 0-1,0 0 1,0 0-1,0 0 1,0 0-1,0 0 1,0 0 0,-1 0-1,1 0 1,0 0-1,0 0 1,0 0-1,0-1 1,0 1-1,0 0 1,0 0-1,0 0 1,0 0-1,0 0 1,0 0-1,0 0 1,0-1-1,0 1 1,0 0-1,0 0 1,0 0-1,0 0 1,0 0 0,0 0-1,0 0 1,0-1-1,0 1 1,0 0-1,0 0 1,0 0-1,0 0 1,0 0-1,0 0 1,0 0-1,0-1 1,-10 14-9,-11 21 74,6-3 102,2-1 0,-10 38 1,20-57-127,0 1 0,0-1 1,2 0-1,-1 1 1,1 0-1,1-1 1,0 1-1,1-1 1,4 23-1,-4-31-42,0-1 0,1 1 0,-1-1 0,0 1 0,1-1 0,0 0 0,-1 1 0,1-1 0,0 0 0,0 0 0,0 0 0,1-1 0,-1 1 0,0 0 0,1-1 0,-1 0 0,1 1 0,-1-1 0,1 0 0,0 0 0,-1-1 0,1 1 0,0 0 0,0-1 0,-1 0 0,1 0 0,0 1 0,0-2 0,0 1 0,0 0 0,-1-1 0,4 0 0,2 0 0,0 0 0,-1-1 0,1 1 0,-1-2 0,1 1 0,-1-1 0,0 0 0,0-1 0,0 0 0,10-7 0,-10 5 0,-1 0 0,0 0 0,0 0 0,0-1 0,-1 0 0,0 0 0,-1 0 0,0-1 0,0 1 0,0-1 0,-1 0 0,0 0 0,0 0 0,-1-1 0,0 1 0,0-11 0,-1 18 0,-1 1 0,0-1 0,0 0 0,0 1 0,0-1 0,0 1 0,0-1 0,0 0 0,0 1 0,0-1 0,-1 0 0,1 1 0,0-1 0,0 1 0,0-1 0,-1 1 0,1-1 0,0 0 0,-1 1 0,1-1 0,0 1 0,-1 0 0,1-1 0,-1 1 0,1-1 0,-1 1 0,1-1 0,-1 1 0,1 0 0,-1 0 0,0-1 0,-20 7 0,-15 27 0,31-27 0,1-1 0,1 2 0,-1-1 0,1 0 0,0 1 0,0 0 0,1-1 0,0 1 0,-2 13 0,3-17 0,1-1 0,0 0 0,0 1 0,0-1 0,1 0 0,-1 1 0,0-1 0,1 0 0,-1 1 0,1-1 0,0 0 0,0 0 0,0 0 0,0 0 0,0 0 0,1 0 0,-1 0 0,0 0 0,1 0 0,-1 0 0,1-1 0,0 1 0,0-1 0,0 1 0,0-1 0,0 0 0,0 0 0,0 0 0,0 0 0,0 0 0,0 0 0,0 0 0,4 0 0,22 4-66,1 0 0,1-2 0,-1-1 0,54-4 1,-21 1-97,-58 1 145,24 0-3,-1-1 0,0 0 1,38-9-1,-64 10 24,-1 0 1,1 0-1,0 0 1,-1 0-1,1 0 1,-1 0-1,1 0 1,0 0-1,-1-1 1,1 1-1,-1 0 1,1 0-1,-1-1 1,1 1-1,-1 0 1,1-1-1,-1 1 1,1 0-1,-1-1 1,1 1-1,-1-1 1,0 1-1,1-1 1,-1 1-1,0-1 1,1 1-1,-1-1 1,0 1-1,0-1 1,1 1-1,-1-1 1,0 0-1,0 1 1,0-1-1,0 1 0,0-1 1,0 0-1,0 1 1,0-1-1,0 1 1,0-1-1,0 0 1,0 1-1,0-1 1,-1 1-1,1-1 1,0 1-1,0-1 1,-1 0-1,1 1 1,0-1-1,-1 1 1,1 0-1,0-1 1,-2 0-1,-29-29 297,22 22-266,5 5-35,-62-62 0,60 58 0,0 0 0,1 0 0,0 0 0,0-1 0,0 0 0,1 0 0,0 0 0,-2-9 0,6 16-2,0 1 0,-1-1 0,1 0 0,0 1 0,0-1 0,0 1 0,0-1 0,0 0 0,0 1 0,0-1 0,0 0 0,0 1 0,1-1 0,-1 1 0,0-1 0,0 0 0,0 1 0,1-1 0,-1 1 0,0-1 0,1 1 0,-1-1 0,1 1 1,-1-1-1,0 1 0,1-1 0,-1 1 0,1 0 0,-1-1 0,1 1 0,-1 0 0,1-1 0,-1 1 0,1 0 0,0 0 0,-1-1 0,1 1 0,-1 0 0,1 0 0,0 0 0,0 0 0,33-1-982,-23 2 17,28-3-4574,9 0-4180</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6:44.670"/>
    </inkml:context>
    <inkml:brush xml:id="br0">
      <inkml:brushProperty name="width" value="0.025" units="cm"/>
      <inkml:brushProperty name="height" value="0.025" units="cm"/>
    </inkml:brush>
  </inkml:definitions>
  <inkml:trace contextRef="#ctx0" brushRef="#br0">190 300 15439,'-39'2'165,"25"0"159,0-1 1,0 0-1,0-1 1,-1-1-1,1 0 1,0-1-1,0-1 1,-23-6-1,37 9-273,1 0-1,-1 0 1,0 0 0,1 0-1,-1 0 1,0-1-1,1 1 1,-1 0-1,0 0 1,1 0 0,-1 0-1,0 0 1,1 0-1,-1-1 1,0 1 0,0 0-1,1 0 1,-1 0-1,0-1 1,0 1-1,1 0 1,-1-1 0,0 1-1,0 0 1,0 0-1,0-1 1,1 1-1,-1 0 1,0-1 0,0 1-1,0 0 1,0-1-1,0 1 1,0 0 0,0-1-1,0 1 1,0 0-1,0-1 1,0 1-1,0 0 1,0-1 0,0 1-1,0 0 1,0-1-1,0 1 1,0 0 0,-1-1-1,1 1 1,0 0-1,0-1 1,0 1-1,0 0 1,-1 0 0,1-1-1,0 1 1,0 0-1,-1 0 1,1-1 0,0 1-1,-1 0 1,1 0-1,0 0 1,-1-1-1,36-6 611,-32 7-528,487-54 5134,-223 29-4539,708-52-307,1 44-5999,-824 32 4583,416-23-3359,-427 2 1503,-42-9-2893</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52.650"/>
    </inkml:context>
    <inkml:brush xml:id="br0">
      <inkml:brushProperty name="width" value="0.025" units="cm"/>
      <inkml:brushProperty name="height" value="0.025" units="cm"/>
    </inkml:brush>
  </inkml:definitions>
  <inkml:trace contextRef="#ctx0" brushRef="#br0">0 1 5509,'0'0'19891,"86"4"-18001,-39-5-769,4 1-160,4 0-257,4 0-287,-2 3-225,-4 2-96,-8 0-64,-1-3-769,-2-2-2305,-7 0-2243,-4-16-3652</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53.025"/>
    </inkml:context>
    <inkml:brush xml:id="br0">
      <inkml:brushProperty name="width" value="0.025" units="cm"/>
      <inkml:brushProperty name="height" value="0.025" units="cm"/>
    </inkml:brush>
  </inkml:definitions>
  <inkml:trace contextRef="#ctx0" brushRef="#br0">44 0 17585,'0'0'7100,"13"2"-5942,37 8-757,-2 1 1,0 3-1,0 1 0,-2 3 0,78 41 1,-119-56-396,0 0 0,-1 1 0,1-1 0,0 1 0,-1 0 0,0 0 0,0 0 0,0 1 0,4 7 0,-7-10 24,0 0 0,0 0 0,0 0 1,0 1-1,0-1 0,-1 0 0,1 1 0,-1-1 1,0 0-1,0 1 0,0-1 0,0 1 0,0-1 1,0 1-1,0-1 0,-1 0 0,1 1 0,-1-1 1,0 0-1,0 0 0,0 1 0,0-1 0,0 0 1,0 0-1,-1 0 0,-1 3 0,-19 19 455,-1 0 0,-2-2 0,0 0-1,-46 30 1,6-4-266,-78 75-269,108-92-3000,0-1-3486,16-15-5636</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55.640"/>
    </inkml:context>
    <inkml:brush xml:id="br0">
      <inkml:brushProperty name="width" value="0.025" units="cm"/>
      <inkml:brushProperty name="height" value="0.025" units="cm"/>
    </inkml:brush>
  </inkml:definitions>
  <inkml:trace contextRef="#ctx0" brushRef="#br0">206 373 13421,'0'0'9219,"-10"-8"-6939,5 3-1932,-1 0 0,1 1 0,-1 0 0,0 0-1,-1 0 1,-12-5 0,16 8-256,-1 0 0,1 1 0,0-1 0,-1 0 0,1 1 0,-1 0 0,1 0 0,-1 0 0,0 0-1,1 1 1,0-1 0,-1 1 0,1 0 0,-1 0 0,1 0 0,0 0 0,0 1 0,-1 0-1,1-1 1,0 1 0,-3 3 0,1-2-47,-1 1 0,1 1-1,0-1 1,1 1 0,-1 0-1,1 0 1,0 0 0,0 1 0,1-1-1,-1 1 1,1 0 0,0 0-1,1 0 1,0 0 0,-3 11-1,5-17-32,0 1-1,0 0 0,0-1 1,-1 1-1,1 0 0,0-1 1,0 1-1,1 0 0,-1 0 0,0-1 1,0 1-1,0 0 0,0-1 1,1 1-1,-1 0 0,0-1 0,1 1 1,-1-1-1,0 1 0,1 0 1,-1-1-1,1 1 0,-1-1 0,1 1 1,-1-1-1,1 1 0,-1-1 1,1 0-1,-1 1 0,2 0 1,24 0 180,-17-3-133,-1 0 0,1-1 0,-1 0 0,12-6 1,2-4-11,0 0 1,-2-2 0,0-1-1,0-1 1,-1 0 0,-2-1-1,28-36 1,-33 39-53,-1-1 0,-1 0 0,-1 0 1,0-1-1,-1-1 0,-1 1 0,0-1 0,-2 0 0,0 0 0,-1-1 0,2-21 1,-6 37 4,1 1 0,-1-1 1,0 1-1,0-1 1,-1 1-1,1-1 0,0 1 1,-1-1-1,0 1 1,1-1-1,-1 1 1,0 0-1,0-1 0,0 1 1,-4-4-1,4 5 8,0 0 1,0 1-1,0 0 1,0-1-1,-1 1 0,1-1 1,0 1-1,0 0 0,0 0 1,-1 0-1,1 0 0,0 0 1,-1 0-1,1 0 0,0 0 1,0 0-1,-1 1 0,1-1 1,0 0-1,0 1 0,0-1 1,0 1-1,-1-1 0,1 1 1,0 0-1,0 0 0,0-1 1,0 1-1,0 0 0,1 0 1,-1 0-1,0 0 0,0 0 1,-1 2-1,-7 7 40,0 1 0,1 0 1,0 1-1,0 0 0,1 0 0,1 0 0,0 1 0,1 0 1,0 0-1,-3 17 0,2-6-4,1 1 1,1 0 0,2 0-1,0 47 1,2-67-39,0-1 0,0 0 0,0 1 0,1-1 0,0 0 0,0 1 0,0-1 0,1 0 0,-1 0 0,1 0 0,0 0 0,0 0 0,0-1 0,1 1 0,-1-1 0,1 1 0,0-1 0,0 0 0,0 0 0,4 3 0,-2-3 0,1-1 0,-1 1 0,1-1 0,-1 0 0,1-1 0,0 1 0,-1-1 0,1 0 0,0-1 0,0 1 0,0-1 0,0 0 0,0-1 0,8-1 0,-5 0-8,0 0 0,0-1 0,0-1 0,0 1 0,-1-1 0,0-1 0,1 1 0,-1-1 0,-1-1 0,1 0 0,-1 0 0,0 0 0,0-1 0,-1 0 0,0 0 0,0-1 0,-1 1 0,0-1 0,0 0 0,-1-1 0,0 1 0,0-1 0,-1 0 0,0 0 0,2-13 0,-4 21 0,-1 1 0,0 0 0,0-1 0,1 1 0,-1-1 0,0 1 0,0 0 0,0-1 0,0 1 0,1-1 0,-1 1 0,0 0 0,0-1 0,0 1 0,0-1 0,0 1 0,0-1 0,0 1 0,0 0 0,0-1 0,0 1 0,0-1 0,-1 1 0,1-1 0,0 1 0,0 0 0,0-1 0,0 1 0,-1-1 0,1 1 0,0 0 0,0-1 0,-1 1 0,1 0 0,0-1 0,-1 1 0,1 0 0,0 0 0,-1-1 0,1 1 0,-1 0 0,1 0 0,0 0 0,-1-1 0,1 1 0,-1 0 0,1 0 0,0 0 0,-1 0 0,1 0 0,-1 0 0,1 0 0,-1 0 0,1 0 0,-1 0 0,1 0 0,0 0 0,-2 0 0,1 1 0,-1 0 0,0 0 0,0 0 0,1 1 0,-1-1 0,0 0 0,1 1 0,0-1 0,-1 1 0,1-1 0,-2 4 0,-2 3 0,0 1 0,1 0 0,0 0 0,1 0 0,0 0 0,1 0 0,0 0 0,0 1 0,1 0 0,0-1 0,0 1 0,1-1 0,1 1 0,2 15 0,-2-23 0,1 0 0,-1 0 0,1 0 0,0 0 0,0 0 0,0-1 0,0 1 0,0 0 0,0-1 0,0 1 0,0-1 0,1 0 0,-1 0 0,1 0 0,-1 0 0,1 0 0,-1 0 0,1-1 0,-1 1 0,1-1 0,-1 0 0,1 0 0,0 0 0,-1 0 0,1 0 0,0-1 0,-1 1 0,4-2 0,5 1 0,0-1 0,0 0 0,-1-1 0,1-1 0,15-6 0,-10 1 0,0-1 0,-1 0 0,0-1 0,-1-1 0,0 0 0,22-25 0,-30 29 0,0 1 0,-1 0 0,0-1 0,0 0 0,-1-1 0,0 1 0,0-1 0,-1 1 0,0-1 0,0 0 0,-1 0 0,0 0 0,-1-1 0,0 1 0,-1-11 0,0 19 0,0 1 0,0-1 0,0 0 0,0 1 0,0-1 0,0 0 0,-1 1 0,1-1 0,0 1 0,0-1 0,-1 0 0,1 1 0,0-1 0,-1 1 0,1-1 0,-1 1 0,1-1 0,-1 1 0,1-1 0,-1 1 0,1 0 0,-1-1 0,1 1 0,-1 0 0,1-1 0,-1 1 0,0 0 0,1 0 0,-1-1 0,1 1 0,-1 0 0,0 0 0,1 0 0,-1 0 0,0 0 0,1 0 0,-1 0 0,0 0 0,1 0 0,-1 0 0,0 1 0,1-1 0,-1 0 0,1 0 0,-1 0 0,0 1 0,1-1 0,-1 0 0,0 1 0,-2 1 0,-1-1 0,1 1 0,0 0 0,0 0 0,0 0 0,0 0 0,0 0 0,-3 4 0,-2 6 0,0 0 0,0 0 0,2 0 0,-1 1 0,2 0 0,0 0 0,0 1 0,1 0 0,1-1 0,0 1 0,1 0 0,-1 26 0,3-39 0,0 1 0,1-1 0,-1 1 0,0-1 0,0 1 0,1-1 0,-1 1 0,1-1 0,0 1 0,-1-1 0,1 0 0,0 1 0,0-1 0,-1 0 0,1 0 0,0 1 0,1-1 0,-1 0 0,0 0 0,0 0 0,0 0 0,1 0 0,-1-1 0,0 1 0,1 0 0,-1-1 0,0 1 0,1-1 0,-1 1 0,1-1 0,-1 1 0,3-1 0,8 2 0,-1-1 0,1-1 0,19-1 0,8 1 0,-32 2-3029</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56.012"/>
    </inkml:context>
    <inkml:brush xml:id="br0">
      <inkml:brushProperty name="width" value="0.025" units="cm"/>
      <inkml:brushProperty name="height" value="0.025" units="cm"/>
    </inkml:brush>
  </inkml:definitions>
  <inkml:trace contextRef="#ctx0" brushRef="#br0">1 1 21620,'0'0'7976,"69"1"-20820,-43 10-609</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56.340"/>
    </inkml:context>
    <inkml:brush xml:id="br0">
      <inkml:brushProperty name="width" value="0.025" units="cm"/>
      <inkml:brushProperty name="height" value="0.025" units="cm"/>
    </inkml:brush>
  </inkml:definitions>
  <inkml:trace contextRef="#ctx0" brushRef="#br0">151 0 21332,'0'0'3048,"-9"1"-186,1 1-2555,0-1 0,1 1 0,-1 1 0,0-1 0,1 1-1,0 1 1,-12 6 0,16-8-289,0 0-1,0 0 0,0 0 0,0 1 1,0 0-1,0-1 0,1 1 0,0 0 0,-1 0 1,1 0-1,0 0 0,0 1 0,1-1 1,-1 0-1,1 1 0,-1-1 0,1 1 1,0 0-1,1-1 0,-1 1 0,0 6 0,2-9-66,-1 1 0,1 0-1,-1-1 1,1 1-1,0-1 1,-1 1 0,1-1-1,0 1 1,0-1-1,0 0 1,1 1-1,-1-1 1,0 0 0,0 0-1,1 0 1,-1 0-1,0 0 1,1 0-1,-1 0 1,1 0 0,-1-1-1,3 2 1,42 15-926,-35-14 647,16 5-18,-18-6 250,1 1 0,-1 0 0,0 0-1,0 0 1,-1 1 0,1 1 0,-1-1-1,11 9 1,-18-12 131,0 0-1,0 0 1,0 1 0,0-1-1,-1 0 1,1 1-1,0-1 1,-1 0 0,1 1-1,-1-1 1,1 0 0,-1 1-1,1-1 1,-1 1 0,0-1-1,0 1 1,0-1-1,0 1 1,0-1 0,0 1-1,0-1 1,-1 1 0,1-1-1,0 1 1,-1-1 0,1 1-1,-1-1 1,0 0-1,1 1 1,-1-1 0,0 0-1,0 1 1,0-1 0,0 0-1,0 0 1,0 0 0,0 0-1,-1 1 1,-7 6 433,0-1 0,0 0 0,-18 11 0,20-14-338,4-2-73,-8 6 79,-1 0 0,1-1-1,-1-1 1,-1 0 0,1 0-1,-1-1 1,0-1 0,0 0-1,-22 3 1,35-7-223,-1 0-1,1 0 1,-1 0 0,1 0-1,-1 0 1,1-1-1,-1 1 1,1 0-1,-1 0 1,0 0 0,1 0-1,-1-1 1,1 1-1,-1 0 1,1-1 0,0 1-1,-1 0 1,1-1-1,-1 1 1,1 0 0,0-1-1,-1 1 1,1-1-1,0 1 1,-1-1 0,1 1-1,0-1 1,0 1-1,-1-1 1,1 1 0,0-1-1,0 1 1,0-1-1,0 1 1,0-1-1,0 0 1,0 1 0,0-1-1,3-25-5615,9-5-2700</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56.682"/>
    </inkml:context>
    <inkml:brush xml:id="br0">
      <inkml:brushProperty name="width" value="0.025" units="cm"/>
      <inkml:brushProperty name="height" value="0.025" units="cm"/>
    </inkml:brush>
  </inkml:definitions>
  <inkml:trace contextRef="#ctx0" brushRef="#br0">0 101 16271,'0'0'11270,"12"0"-9727,-4-1-1440,0 0 1,1 0 0,-1 0 0,0-1 0,0 0 0,0-1 0,0 1 0,0-2 0,-1 1 0,1-1 0,-1 0 0,0-1-1,0 0 1,9-8 0,-12 10-88,-1 1-3,0-1 0,-1 1 0,1-1 0,0 1 0,-1-1 0,1 0 0,-1 0 0,0 0 0,0 0 0,0 0 0,0 0 0,-1-1 0,2-3 0,-4 6 5,1 1 1,-1 0 0,0-1-1,0 1 1,0 0 0,1 0-1,-1-1 1,0 1 0,0 0-1,0 0 1,1 0-1,-1 0 1,0 0 0,0 0-1,0 0 1,0 1 0,1-1-1,-1 0 1,0 0-1,0 1 1,0-1 0,1 0-1,-1 1 1,0-1 0,-1 1-1,-20 11 176,11-5-97,0 1 0,1 1 1,0-1-1,1 2 0,0-1 0,-12 18 0,17-21-59,0-1 0,1 1 0,-1 0 0,1 0 0,1 0 0,-1 1 0,1-1 0,0 1 0,1-1-1,0 1 1,0 0 0,0-1 0,1 1 0,0 11 0,1-15-93,0 0 0,0 0 0,0 0 0,1-1 0,-1 1 0,1 0 0,0-1 0,0 1 0,0-1 0,0 0 0,0 1 0,0-1-1,0 0 1,1 0 0,-1-1 0,1 1 0,0 0 0,-1-1 0,1 0 0,0 0 0,0 1 0,0-2 0,0 1 0,0 0 0,0-1 0,0 1 0,0-1 0,4 0 0,4 2-658,0-1 0,1-1 0,-1 0 0,0-1 0,1 0-1,16-4 1,16-14-8042</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57.025"/>
    </inkml:context>
    <inkml:brush xml:id="br0">
      <inkml:brushProperty name="width" value="0.025" units="cm"/>
      <inkml:brushProperty name="height" value="0.025" units="cm"/>
    </inkml:brush>
  </inkml:definitions>
  <inkml:trace contextRef="#ctx0" brushRef="#br0">151 227 15855</inkml:trace>
  <inkml:trace contextRef="#ctx0" brushRef="#br0" timeOffset="1">37 1 19795,'0'0'4004,"-20"74"-2179,13-34-736,2 2-160,2-3-577,3-3-255,0-7-129,0-8-1346,5-8-832,-2-9-897,-12-4-10858</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57.460"/>
    </inkml:context>
    <inkml:brush xml:id="br0">
      <inkml:brushProperty name="width" value="0.025" units="cm"/>
      <inkml:brushProperty name="height" value="0.025" units="cm"/>
    </inkml:brush>
  </inkml:definitions>
  <inkml:trace contextRef="#ctx0" brushRef="#br0">0 201 705,'2'-10'12865,"-1"3"-12375,0 1-1,0-1 1,1 1-1,0 0 0,0 0 1,0 0-1,1 0 1,0 0-1,0 0 1,1 1-1,0-1 1,0 1-1,0 0 0,0 0 1,1 0-1,0 1 1,0 0-1,7-5 1,6-3 302,0 2 0,0 0 0,1 1 0,1 1 0,36-10 0,-41 14-493,0 1-1,0 0 1,0 1 0,0 1 0,0 0 0,0 1 0,0 1-1,28 5 1,-41-6-274,0 0-1,0 1 0,0 0 1,1-1-1,-1 1 0,0 0 1,0 0-1,0 0 0,0 0 0,-1 0 1,1 1-1,0-1 0,0 1 1,-1-1-1,1 1 0,-1-1 1,1 1-1,-1 0 0,0 0 1,1 0-1,-1 0 0,0 0 0,0 0 1,-1 0-1,1 0 0,0 0 1,-1 0-1,1 1 0,-1-1 1,0 0-1,0 0 0,1 0 1,-2 1-1,1-1 0,0 0 0,0 0 1,-1 1-1,0 2 0,-1 3 133,-1 1 0,0-1 0,-1 0 0,1 0 0,-1-1-1,-1 1 1,1-1 0,-10 11 0,-16 14-102,-57 47 0,41-40-69,46-33 14,10-4 0,14-1 0,-23-1 0,20 0-33,-1 0-149,-1 0 1,1 1-1,0 0 0,-1 2 1,24 6-1,-39-8 155,0 0-1,0 1 0,0-1 1,0 1-1,0 0 1,0 1-1,-1-1 1,1 0-1,-1 1 1,1 0-1,-1 0 1,0 0-1,0 0 1,-1 1-1,1-1 1,0 1-1,-1-1 1,0 1-1,0 0 1,0 0-1,-1 0 1,1 0-1,-1 0 1,0 0-1,0 1 1,0-1-1,-1 0 1,1 1-1,-1 7 0,-1-8 49,1 0-1,0 0 0,-1 0 1,1 0-1,-1 0 0,-1 0 1,1 0-1,0 0 0,-1 0 0,0 0 1,0-1-1,0 1 0,0-1 1,0 1-1,-1-1 0,-3 4 0,0-2 54,0 0 0,0 0 0,0-1 0,0 0 0,-1 0 0,0 0 0,0-1 0,-10 3 0,-2 0 82,-1-1 1,1-1-1,-1-1 0,0 0 1,-39-2-1,56 0-256,0-1 0,0 0 0,1-1 0,-1 1 0,0 0 1,0-1-1,1 0 0,-1 1 0,0-1 0,1 0 0,-1 0 0,1-1 0,-1 1 0,1 0 0,0-1 1,-1 1-1,1-1 0,0 0 0,0 0 0,0 0 0,0 0 0,1 0 0,-1 0 0,0-1 0,1 1 1,0-1-1,-1 1 0,1-1 0,0 1 0,0-1 0,0 1 0,1-1 0,-1 0 0,1 0 0,-1 1 0,1-1 1,0 0-1,0 0 0,0 0 0,1 1 0,-1-1 0,1 0 0,-1 0 0,1 1 0,0-1 0,0 1 1,0-1-1,0 0 0,1 1 0,-1 0 0,1-1 0,-1 1 0,1 0 0,0 0 0,3-3 0,25-18-5206,6 2-1634</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57.802"/>
    </inkml:context>
    <inkml:brush xml:id="br0">
      <inkml:brushProperty name="width" value="0.025" units="cm"/>
      <inkml:brushProperty name="height" value="0.025" units="cm"/>
    </inkml:brush>
  </inkml:definitions>
  <inkml:trace contextRef="#ctx0" brushRef="#br0">74 138 18385,'0'0'7138,"9"-2"-4581,-2 0-2399,0 0 0,0-1-1,0 0 1,0-1 0,-1 0 0,1 0 0,-1 0 0,0-1 0,0 0 0,-1 0-1,1 0 1,-1-1 0,0 1 0,-1-1 0,1-1 0,-1 1 0,0-1-1,-1 1 1,0-1 0,4-10 0,-7 16-153,0 1 0,0-1 0,1 0 0,-1 1 0,0-1 0,0 0-1,0 1 1,0-1 0,0 0 0,0 1 0,0-1 0,0 0 0,0 0 0,-1 1 0,1-1 0,0 0 0,0 1 0,0-1 0,-1 0-1,1 1 1,0-1 0,-1 1 0,1-1 0,-1 1 0,1-1 0,-1 0 0,1 1 0,-1-1 0,1 1 0,-1 0 0,1-1-1,-2 0 1,0 1 11,0-1-1,0 1 0,0 0 1,0 0-1,0 0 0,0 0 1,0 0-1,0 0 0,0 0 1,0 1-1,-3 0 0,-3 1 56,1 1-1,0 0 1,0 0-1,0 0 0,-10 7 1,7-1-39,0 0-1,1 0 1,0 1 0,0 0 0,1 0-1,1 1 1,0 0 0,0 1 0,1-1-1,1 1 1,0 0 0,1 1-1,0-1 1,0 1 0,2 0 0,-1 0-1,2 0 1,-1 17 0,2-27-61,0 0 1,1-1-1,-1 1 0,0 0 0,1-1 1,0 1-1,0 0 0,0-1 1,0 1-1,0-1 0,0 1 0,1-1 1,-1 1-1,1-1 0,0 0 1,-1 0-1,1 0 0,0 0 0,0 0 1,1 0-1,-1-1 0,0 1 1,1-1-1,-1 1 0,0-1 0,1 0 1,0 0-1,-1 0 0,1 0 1,-1-1-1,1 1 0,0-1 1,0 1-1,-1-1 0,1 0 0,5 0 1,3 0-293,-1-1 0,0 0 0,0 0 0,1-1 0,-1 0 0,0 0 0,0-1 1,18-9-1,-8 1-3665,0-1 0,32-28 0,-9 1-6883</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3:59.857"/>
    </inkml:context>
    <inkml:brush xml:id="br0">
      <inkml:brushProperty name="width" value="0.025" units="cm"/>
      <inkml:brushProperty name="height" value="0.025" units="cm"/>
    </inkml:brush>
  </inkml:definitions>
  <inkml:trace contextRef="#ctx0" brushRef="#br0">367 125 16047,'7'-11'3337,"-3"4"-2641,0 2-262,0 1 0,0-1 0,-1-1 0,0 1 0,0-1 0,-1 1 0,1-1 0,-1 0 0,0 0 0,-1 1 0,1-2 0,-1 1 0,-1 0 0,1-7 0,-1 12-334,-1 0-1,1 0 0,-1 0 0,1 0 0,-1 0 0,0 0 0,1 1 0,-1-1 1,0 0-1,1 0 0,-1 1 0,0-1 0,0 1 0,0-1 0,0 0 0,0 1 1,0 0-1,0-1 0,1 1 0,-1-1 0,-1 1 0,1 0 0,0 0 0,0 0 0,0 0 1,0 0-1,0 0 0,-1 0 0,-33 3 496,25 1-560,0 0 0,0 0 0,0 1 0,0 0 0,1 1 0,0 0 0,0 0 0,-14 14 0,-60 67 154,81-85-180,1-1-3,-34 39 289,-35 51 0,62-79-232,0 1 1,1 0 0,0 1-1,1 0 1,0 0 0,1 0 0,1 0-1,-5 30 1,8-40-55,1 0 0,0-1 1,0 1-1,0 0 0,0 0 0,1 0 0,-1-1 1,1 1-1,0 0 0,0 0 0,0-1 0,1 1 1,-1-1-1,1 1 0,0-1 0,0 0 0,0 1 1,5 3-1,-3-3 4,0 0 0,0-1 0,1 0 0,0 0 1,-1 0-1,1-1 0,0 1 0,0-1 0,1 0 0,-1-1 0,10 3 1,1-2 11,0 0 0,0-1 0,1-1 0,-1 0 0,0-2 1,1 1-1,29-9 0,-34 7-17,0-1 1,0-1-1,0 0 1,-1-1-1,15-9 1,-23 13 3,1 0 1,-1 0-1,0 0 0,-1-1 1,1 1-1,0-1 1,-1 0-1,1 1 0,-1-1 1,0 0-1,0 0 1,0-1-1,0 1 1,-1 0-1,1-1 0,-1 1 1,0-1-1,0 1 1,0-1-1,0 1 0,-1-1 1,1-6-1,-2 9-8,1-1-1,-1 1 0,1 0 1,-1-1-1,0 1 0,1 0 1,-1 0-1,0-1 0,0 1 1,0 0-1,0 0 0,0 0 1,0 0-1,0 0 1,0 0-1,0 1 0,0-1 1,-1 0-1,1 1 0,0-1 1,0 0-1,-1 1 0,1-1 1,0 1-1,-1 0 0,1 0 1,-1-1-1,1 1 1,-2 0-1,-51-1 47,40 1-46,14 0-4,-2 0 0,-1 0 0,0 0 0,0 0 0,0 0 0,1 0 0,-1 0 0,0 1 0,1-1 0,-1 1 0,0 0 0,1 0 0,-1 0 0,1 0 0,-1 1 0,1-1 0,-1 0 0,-1 3 0,5-3 0,0-1 0,1 1 0,-1-1 0,1 1 0,-1-1 0,1 0 0,-1 0 0,1 0 0,-1 0 0,1 0 0,-1 0 0,1 0 0,-1 0 0,1 0 0,2-1 0,15-6-29,1 0-1,-1-2 1,-1 0 0,23-14-1,-26 13-9,1 1 0,0 1-1,0 0 1,1 1 0,0 1 0,24-6-1,-40 12 34,0 0 0,0 0 0,0 0 0,0 0 0,-1 0-1,1 1 1,0-1 0,0 0 0,0 0 0,-1 1 0,1-1 0,0 0-1,0 1 1,-1-1 0,1 1 0,0-1 0,-1 1 0,1 0 0,0-1-1,-1 1 1,1-1 0,-1 1 0,1 0 0,-1 0 0,1-1 0,-1 1-1,0 0 1,1 0 0,-1-1 0,0 1 0,0 0 0,1 0 0,-1 0-1,0 0 1,0-1 0,0 1 0,0 0 0,0 0 0,0 0 0,0 0 0,0 0-1,-1 1 1,-5 41 292,-1-20-214,-1 0 1,-1-1 0,-14 24 0,12-25-46,2 0 0,0 1 1,-8 29-1,17-51-27,0 0 0,0 1 0,0-1 0,0 0-1,0 0 1,0 0 0,0 0 0,0 1 0,0-1 0,0 0 0,0 0 0,0 0 0,0 0 0,0 1-1,0-1 1,0 0 0,0 0 0,0 0 0,1 0 0,-1 0 0,0 1 0,0-1 0,0 0-1,0 0 1,0 0 0,0 0 0,1 0 0,-1 0 0,0 0 0,0 0 0,0 0 0,0 1 0,1-1-1,-1 0 1,0 0 0,0 0 0,0 0 0,0 0 0,1 0 0,-1 0 0,0 0 0,0 0-1,0 0 1,0 0 0,1 0 0,-1 0 0,0-1 0,0 1 0,0 0 0,0 0 0,1 0 0,-1 0-1,0 0 1,0 0 0,0 0 0,0 0 0,0 0 0,1-1 0,-1 1 0,0 0 0,0 0-1,0 0 1,10-6-1183,8-16-3142,1-9-3805</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58.475"/>
    </inkml:context>
    <inkml:brush xml:id="br0">
      <inkml:brushProperty name="width" value="0.025" units="cm"/>
      <inkml:brushProperty name="height" value="0.025" units="cm"/>
    </inkml:brush>
  </inkml:definitions>
  <inkml:trace contextRef="#ctx0" brushRef="#br0">165 163 12332,'0'0'8840,"-10"9"-6037,-20 20-775,-27 36 1,48-55-1571,1 1 1,0 0-1,1 0 1,0 1-1,1-1 1,0 2-1,1-1 1,-6 23-1,11-35-451,-1 1-1,1 0 0,0 0 0,0 0 0,0-1 0,0 1 0,0 0 0,0 0 0,0 0 0,0-1 0,1 1 0,-1 0 0,0 0 1,0-1-1,1 1 0,-1 0 0,0 0 0,1-1 0,-1 1 0,1 0 0,-1-1 0,1 1 0,-1-1 0,1 1 0,-1-1 1,1 1-1,0-1 0,-1 1 0,1-1 0,0 1 0,-1-1 0,1 0 0,0 1 0,0-1 0,-1 0 0,1 0 0,0 1 1,0-1-1,0 0 0,-1 0 0,1 0 0,0 0 0,0 0 0,0 0 0,-1 0 0,1 0 0,0-1 0,0 1 0,-1 0 1,1 0-1,0-1 0,0 1 0,44-17 125,-29 6-167,-1 0 0,0-1 1,-1 0-1,-1-1 0,0-1 0,0 0 0,-1-1 0,-1 0 0,16-29 0,-15 20-18,0 0 0,-1 0 0,-2-2 0,0 1 0,-2-1 0,5-32 0,-11 33 195,-1 24-135,0 1 0,0 0 1,0 0-1,0 0 0,0 0 0,-1 0 0,1-1 0,0 1 0,0 0 0,0 0 1,0 0-1,0 0 0,-1 0 0,1 0 0,0 0 0,0 0 0,0 0 1,0 0-1,-1 0 0,1 0 0,0 0 0,0-1 0,0 1 0,0 0 0,-1 0 1,1 1-1,0-1 0,0 0 0,0 0 0,0 0 0,-1 0 0,1 0 1,0 0-1,0 0 0,0 0 0,0 0 0,0 0 0,-1 0 0,1 0 0,0 0 1,0 1-1,0-1 0,0 0 0,0 0 0,0 0 0,-1 0 0,1 0 1,0 1-1,0-1 0,0 0 0,0 0 0,0 0 0,0 0 0,0 0 0,0 1 1,-24 39 186,24-39-192,-64 144 114,57-126-99,1 0 1,1 0-1,0 0 0,2 1 1,-3 38-1,6-56-16,0 0 0,0 1 0,0-1 0,0 0 0,0 0 0,1 0 0,-1 0 0,1 1 0,-1-1 0,1 0 0,0 0 0,0 0 0,0 0 0,0 0 0,0-1 0,0 1 0,0 0 0,1 0 0,-1-1 0,1 1 0,-1-1 0,1 1 0,0-1 0,-1 1 0,1-1 0,0 0 0,0 0 0,0 0 0,0 0 0,0 0 0,0-1 0,0 1 0,0-1 0,0 1 0,1-1 0,-1 0 0,0 0 0,0 1 0,0-2 0,0 1 0,4 0 0,2-2 0,1 1 0,-1-1 0,0 0 0,0 0 0,0-1 0,-1 0 0,1-1 0,0 1 0,-1-2 0,7-4 0,-1-2 0,0 0 0,-1 0 0,-1-1 0,0-1 0,9-13 0,-14 18 0,0-1 0,-1 1 0,0-1 0,-1 0 0,0-1 0,-1 1 0,0-1 0,0 1 0,2-15 0,-5 24 0,0 0 0,0-1 0,0 1 0,0 0 0,1 0 0,-1-1 0,0 1 0,0 0 0,0 0 0,0 0 0,0-1 0,0 1 0,0 0 0,0 0 0,0-1 0,0 1 0,0 0 0,0 0 0,0-1 0,-1 1 0,1 0 0,0 0 0,0-1 0,0 1 0,0 0 0,0 0 0,0 0 0,-1-1 0,1 1 0,0 0 0,0 0 0,0 0 0,0 0 0,-1-1 0,1 1 0,0 0 0,0 0 0,0 0 0,-1 0 0,1 0 0,0 0 0,0 0 0,-1 0 0,1-1 0,0 1 0,-1 0 0,-12 8 0,-10 18 0,14-14 0,1 0 0,0 1 0,1 0 0,1 0 0,0 1 0,1-1 0,0 1 0,1 1 0,1-1 0,-3 19 0,6-31 0,0-1 0,0 0 0,0 0 0,0 0 0,0 0 0,1 0 0,-1 0 0,0 0 0,0 0 0,1 0 0,-1 0 0,1 0 0,-1 0 0,1 0 0,-1-1 0,1 1 0,0 0 0,-1 0 0,1 0 0,0-1 0,0 1 0,-1 0 0,1-1 0,0 1 0,2 0 0,-1 0 0,1 0 0,0 0 0,0 0 0,0-1 0,-1 1 0,1-1 0,0 0 0,0 1 0,4-2 0,4 0 0,-1 0 0,1-1 0,-1-1 0,15-5 0,7-7 0,0-1 0,-2-1 0,41-31 0,-55 37 0,-18 26 0,-8 13 0,8-23 0,1-4 0,1-1 0,-1 1 0,1 0 0,-1 0 0,1 0 0,0 0 0,-1 0 0,1 0 0,0-1 0,-1 1 0,1 0 0,0 0 0,0 0 0,0 0 0,0 0 0,0 0 0,0 0 0,0 0 0,0 0 0,1 0 0,-1 0 0,0 0 0,0 0 0,1 0 0,-1 0 0,1 0 0,-1 0 0,1-1 0,-1 1 0,1 0 0,-1 0 0,1-1 0,0 1 0,0 0 0,-1-1 0,1 1 0,0 0 0,0-1 0,0 1 0,-1-1 0,3 1 0,1 0 0,0-1 0,0 0 0,0 1 0,0-2 0,0 1 0,0 0 0,0-1 0,0 0 0,6-2 0,55-25 0,-56 23 0,-1 0 0,1 0 0,-1 1 0,1 1 0,1 0 0,-1 0 0,0 0 0,1 2 0,-1-1 0,17 0 0,-25 2 0,0 1 0,-1-1 0,1 1 0,0-1 0,-1 1 0,1 0 0,-1-1 0,1 1 0,0 0 0,-1-1 0,0 1 0,1 0 0,-1 0 0,1-1 0,-1 1 0,0 0 0,0 0 0,1 0 0,-1 0 0,0-1 0,0 1 0,0 0 0,0 0 0,0 0 0,0 0 0,0 0 0,0 0 0,0-1 0,-1 1 0,1 0 0,-1 1 0,-7 31 0,3-20-225,-14 33-1978,13-39 273,8-25-518,4-8-5032</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19:58.831"/>
    </inkml:context>
    <inkml:brush xml:id="br0">
      <inkml:brushProperty name="width" value="0.025" units="cm"/>
      <inkml:brushProperty name="height" value="0.025" units="cm"/>
    </inkml:brush>
  </inkml:definitions>
  <inkml:trace contextRef="#ctx0" brushRef="#br0">0 0 18065,'0'0'11819</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0:00.277"/>
    </inkml:context>
    <inkml:brush xml:id="br0">
      <inkml:brushProperty name="width" value="0.025" units="cm"/>
      <inkml:brushProperty name="height" value="0.025" units="cm"/>
    </inkml:brush>
  </inkml:definitions>
  <inkml:trace contextRef="#ctx0" brushRef="#br0">295 117 9353,'0'0'3977,"3"-11"-833,0 2-2290,10-38 1625,-15 11 2201,2 35-4565,-1 0 0,0 0 0,0 0 1,1 0-1,-1 0 0,0 1 0,0-1 0,0 0 0,0 0 0,0 1 0,0-1 0,0 1 0,0-1 0,0 1 1,0-1-1,0 1 0,-1-1 0,1 1 0,0 0 0,0 0 0,0 0 0,-1 0 0,1 0 0,0 0 1,0 0-1,0 0 0,-1 0 0,1 0 0,0 1 0,0-1 0,0 0 0,-2 2 0,-39 15 406,24-4-397,1 0 0,0 1 0,-21 24 0,30-30-112,1 0 0,1 1-1,-1-1 1,1 1 0,1 0 0,0 1-1,0-1 1,1 1 0,-4 11 0,12-17-48,8-9 67,9-8 75,-1-7-143,34-42-1,-39 42-191,2 0-1,29-26 1,-46 46 220,0 0-1,0 0 1,0 0 0,0 0 0,0 0-1,1-1 1,-1 1 0,0 0 0,0 0 0,0 0-1,0 0 1,1 0 0,-1 0 0,0 0-1,0 0 1,0 0 0,0 0 0,1 0-1,-1 0 1,0 0 0,0 0 0,0 0-1,1 0 1,-1 0 0,0 0 0,0 0 0,0 0-1,1 0 1,-1 0 0,0 0 0,0 0-1,0 0 1,0 0 0,1 0 0,-1 1-1,0-1 1,0 0 0,0 0 0,0 0-1,0 0 1,1 0 0,-1 1 0,0-1-1,0 0 1,0 0 0,0 0 0,0 0 0,0 1-1,0-1 1,0 0 0,0 0 0,0 0-1,0 1 1,3 18-272,-5 20 63,-9 24 485,-2-1 1,-3-1 0,-3 0 0,-2-1 0,-29 57-1,8-33 1188,-54 80 0,89-157-1760,3-9 106,3-22 32,11-34 181,14 2-86,2 1-1,2 2 0,3 0 0,56-73 1,-16 24-627,56-94-326,-141 258 737,13-57 283,-1-1 1,1 1 0,1 0 0,-1 0 0,1 0-1,0-1 1,0 1 0,0 0 0,1 5-1,0-9 10,0 1-1,0-1 1,0 0-1,-1 0 0,1 0 1,0 0-1,1 0 0,-1 0 1,0 0-1,0 0 0,0 0 1,1 0-1,-1 0 0,0-1 1,1 1-1,-1-1 0,0 1 1,1-1-1,-1 1 1,1-1-1,-1 0 0,1 0 1,-1 0-1,1 1 0,-1-1 1,1-1-1,-1 1 0,1 0 1,-1 0-1,0-1 0,1 1 1,2-1-1,10-3 40,0 0 0,0 0 0,0-1 0,-1-1-1,17-9 1,-20 9-46,-1 1 1,1 0-1,0 0 0,1 1 0,-1 1 0,1 0 0,-1 0 0,1 1 0,0 0 0,0 1 0,12 0 0,-22 1-4,0 0 1,0 1-1,0-1 0,0 1 0,0-1 0,0 1 0,0-1 0,0 1 1,-1-1-1,1 1 0,0 0 0,0 0 0,-1-1 0,1 1 0,0 0 0,-1 0 1,1 0-1,-1 0 0,1 0 0,-1 0 0,1 0 0,0 1 0,8 31 9,-1-5 12,-6-26 3,-1 1-1,1-1 1,1 0 0,-1 0-1,0 0 1,0 0 0,1 0-1,-1-1 1,1 1 0,0-1 0,-1 1-1,1-1 1,0 0 0,0 0-1,0 0 1,0-1 0,0 1-1,0-1 1,0 1 0,0-1 0,0 0-1,0 0 1,0 0 0,0-1-1,0 1 1,-1-1 0,1 0 0,5-1-1,6-2 167,-1 0-1,1-1 1,-1-1-1,20-11 1,26-23-12,-41 27-413,1 0 1,0 2-1,25-12 0,-43 23 225,-1 0 0,0-1-1,0 1 1,0 0-1,1 0 1,-1 0-1,0 0 1,0 0 0,1 0-1,-1 0 1,0 0-1,0-1 1,1 1-1,-1 0 1,0 0-1,0 0 1,1 0 0,-1 0-1,0 0 1,0 0-1,1 1 1,-1-1-1,0 0 1,0 0-1,1 0 1,-1 0 0,0 0-1,0 0 1,1 0-1,-1 1 1,0-1-1,0 0 1,1 0-1,-1 0 1,0 0 0,0 1-1,0-1 1,0 0-1,1 0 1,-1 0-1,0 1 1,0-1 0,0 0-1,0 0 1,0 1-1,0-1 1,0 1-1,-2 17-157,-14 20 235,-53 118 469,61-131-424,1 0-1,0 0 0,2 1 1,-3 41-1,-2 21-83,9-82-14,-1 1-1,0 0 1,0 0 0,-1-1 0,0 1-1,0-1 1,0 0 0,-1 0 0,0 0-1,-7 7 1,11-12-3,0 0 1,-1-1-1,1 1 0,0-1 1,-1 1-1,1-1 0,-1 1 0,1-1 1,-1 1-1,1-1 0,-1 0 1,1 1-1,-1-1 0,0 0 0,1 1 1,-1-1-1,0 0 0,1 0 1,-1 1-1,0-1 0,1 0 0,-1 0 1,0 0-1,1 0 0,-1 0 1,0 0-1,1 0 0,-1 0 0,0 0 1,1-1-1,-2 1 0,-5-20 107,8-39-129,-1 56-7,5-27-155,1 1 1,1 0-1,1 0 0,2 0 0,1 2 0,1-1 0,1 1 1,2 1-1,0 0 0,2 1 0,1 1 0,0 0 0,24-21 1,-40 44 205,0-3 29,1 1 0,1 0 0,-1 0 0,0 0 0,1 1 0,-1-1 0,1 1 0,0 0 0,0 0 0,0 0 0,0 1 0,0-1 0,6 0 0,-11 25 531,-8-1-485,-4 17 560,13-38-652,0 0 0,0 0 0,0 0-1,0 0 1,0 0 0,0 0 0,0 0 0,1-1 0,-1 1-1,0 0 1,1 0 0,-1 0 0,0 0 0,1-1 0,-1 1 0,1 0-1,-1 0 1,1-1 0,0 1 0,-1 0 0,1-1 0,0 1-1,-1-1 1,1 1 0,0 0 0,0-1 0,0 0 0,-1 1 0,1-1-1,0 0 1,0 1 0,0-1 0,0 0 0,0 0 0,0 0-1,0 0 1,-1 1 0,3-2 0,15 2-19,1-2-1,0 0 1,-1-1-1,0-1 1,1-1-1,-1 0 1,0-1-1,-1-2 1,30-13-1,26-8 4,-71 27 34,0 0 0,0 0 0,0 1 0,0-1 0,0 0 0,-1 1 0,1 0 1,0-1-1,0 1 0,0 0 0,0 0 0,0 0 0,0 0 0,0 0 0,0 1 1,0-1-1,2 1 0,-3 1 56,0-1-1,0 1 1,-1-1 0,1 1 0,0-1 0,-1 1 0,0-1 0,1 1 0,-1 0-1,0-1 1,0 1 0,0 0 0,0-1 0,0 1 0,0 0 0,0-1-1,-1 1 1,1-1 0,-1 3 0,1-3-83,-1-1-1,1 1 1,0-1 0,0 1-1,0-1 1,0 1 0,0-1-1,0 1 1,0-1 0,0 1-1,0-1 1,0 1 0,0-1-1,0 1 1,1-1 0,-1 1-1,0-1 1,0 1 0,0-1-1,1 0 1,-1 1-1,0-1 1,1 1 0,-1-1-1,0 0 1,1 1 0,-1-1-1,0 0 1,1 1 0,-1-1-1,1 0 1,-1 1 0,0-1-1,1 0 1,-1 0 0,2 1-1,22-5 15,33-24-54,-50 24 12,33-16-1237,-12 9-4764,-19 7-2348</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0:00.793"/>
    </inkml:context>
    <inkml:brush xml:id="br0">
      <inkml:brushProperty name="width" value="0.025" units="cm"/>
      <inkml:brushProperty name="height" value="0.025" units="cm"/>
    </inkml:brush>
  </inkml:definitions>
  <inkml:trace contextRef="#ctx0" brushRef="#br0">41 38 16944,'-7'21'2460,"0"1"-1,1 0 1,-3 27 0,3 1-301,1 75 0,5-121-2072,0 1-1,0-1 0,0 1 1,1-1-1,-1 1 0,1-1 1,0 0-1,1 1 0,-1-1 1,1 0-1,4 8 0,-5-11-63,1 1 1,0 0-1,-1-1 0,1 1 1,0-1-1,0 1 0,0-1 0,0 0 1,0 0-1,0 0 0,1 0 0,-1 0 1,0 0-1,0-1 0,1 1 1,-1-1-1,0 0 0,1 0 0,-1 1 1,0-1-1,1-1 0,-1 1 0,1 0 1,2-1-1,5-2-18,0 1 1,1-2-1,-1 1 1,0-2-1,-1 1 0,1-1 1,-1-1-1,0 1 1,0-2-1,11-9 1,15-15-11,31-38 0,-45 47 3,8-7 2,-2-1 0,-1-1 0,-1-1 0,31-54 0,-56 85-3,0 1-1,1 0 1,-1 0-1,0-1 1,1 1-1,-1 0 1,0-1-1,0 1 1,1 0-1,-1-1 1,0 1-1,0 0 1,0-1-1,0 1 1,1-1-1,-1 1 1,0 0 0,0-1-1,0 1 1,0-1-1,0 1 1,0 0-1,0-1 1,0 1-1,0-1 1,0 1-1,0 0 1,0-1-1,-1 1 1,1 0-1,0-1 1,0 1-1,0-1 1,0 1 0,-1 0-1,1-1 1,0 1-1,0 0 1,-1-1-1,-5 3-1544,-14 2-2968,-7 5-2830</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0:01.151"/>
    </inkml:context>
    <inkml:brush xml:id="br0">
      <inkml:brushProperty name="width" value="0.025" units="cm"/>
      <inkml:brushProperty name="height" value="0.025" units="cm"/>
    </inkml:brush>
  </inkml:definitions>
  <inkml:trace contextRef="#ctx0" brushRef="#br0">1 7 17072,'0'0'3908,"53"53"-1154,-23-41-2017,4-7 64,9-5-545,2 0-160,2-6-1185,-3-11-1409,-4-1-1570,-9 0-2786,-7 1-3749</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0:01.494"/>
    </inkml:context>
    <inkml:brush xml:id="br0">
      <inkml:brushProperty name="width" value="0.025" units="cm"/>
      <inkml:brushProperty name="height" value="0.025" units="cm"/>
    </inkml:brush>
  </inkml:definitions>
  <inkml:trace contextRef="#ctx0" brushRef="#br0">129 17 15471,'0'0'3021,"-8"-3"-538,4 1-2299,1 1-78,1-1 0,-1 1 1,1 0-1,-1-1 0,1 1 1,-1 1-1,0-1 1,0 0-1,1 1 0,-1-1 1,0 1-1,0 0 0,0 0 1,0 0-1,0 0 1,1 0-1,-1 1 0,0-1 1,0 1-1,0 0 1,1 0-1,-1 0 0,0 0 1,1 0-1,-1 1 0,1-1 1,-1 1-1,1-1 1,0 1-1,0 0 0,0 0 1,0 0-1,-2 3 0,-18 39 1253,17-18-603,5-25-724,0 0 1,0-1 0,1 1 0,-1 0-1,0-1 1,0 1 0,0-1-1,1 1 1,-1 0 0,0-1 0,1 1-1,-1-1 1,0 1 0,1-1 0,-1 1-1,0-1 1,1 1 0,-1-1 0,1 1-1,-1-1 1,1 0 0,0 1 0,-1-1-1,1 0 1,-1 1 0,1-1 0,-1 0-1,1 0 1,1 1 0,5 0 85,0-1 0,0 1 0,0-1 0,1 0 0,-1-1 0,0 0 0,0 0 0,0 0 0,13-5 0,61-31-572,-69 30 321,0 0 0,1 1 0,0 0 1,0 1-1,1 1 0,-1 0 0,25-4 0,-37 8 172,1 1 0,-1-1 0,0 0 0,0 1 0,0-1 0,0 1 0,0-1 0,0 1-1,0-1 1,0 1 0,0 0 0,0 0 0,0-1 0,0 1 0,0 0 0,-1 0 0,1 0 0,0 0-1,-1 0 1,1 0 0,0 0 0,-1 0 0,1 0 0,-1 0 0,0 0 0,1 0 0,-1 1 0,0-1-1,0 0 1,0 0 0,1 0 0,-1 0 0,0 1 0,-1-1 0,1 0 0,0 0 0,0 0-1,0 0 1,-1 2 0,-9 49 551,7-41-433,0-2-46,0 1-1,1 0 1,0 0 0,0 17-1,2-26-104,0-1-1,0 1 0,1 0 0,-1 0 1,0-1-1,1 1 0,-1 0 0,1-1 1,-1 1-1,1 0 0,-1-1 1,1 1-1,-1 0 0,1-1 0,0 1 1,-1-1-1,1 0 0,0 1 0,-1-1 1,1 1-1,0-1 0,0 0 0,-1 0 1,1 1-1,0-1 0,0 0 0,0 0 1,-1 0-1,1 0 0,0 0 0,0 0 1,0 0-1,0 0 0,-1 0 1,1 0-1,0 0 0,0-1 0,-1 1 1,3-1-1,34-10 163,-23 3-151,0 0 0,-1-1-1,17-15 1,-20 15-325,0 1-1,0 0 1,1 1 0,0 0 0,24-10-1,-35 17 252,1 0-1,-1 0 1,0 0-1,1 0 1,-1-1-1,0 1 1,1 0-1,-1 0 1,0 0-1,1 0 1,-1 0-1,1 0 1,-1 0-1,0 0 1,1 0-1,-1 1 1,0-1-1,1 0 1,-1 0-1,0 0 1,1 0-1,-1 0 1,0 1-1,1-1 1,-1 0-1,0 0 1,1 1-1,-1-1 1,0 0-1,0 0 1,1 1-1,-1-1 1,0 0-1,0 1 1,0-1-1,1 0 1,-1 1-1,2 20-720,-10 26-188,7-41 342,-1 24-2221,9-24-1134,8-12-1150,2-11-2515</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0:01.836"/>
    </inkml:context>
    <inkml:brush xml:id="br0">
      <inkml:brushProperty name="width" value="0.025" units="cm"/>
      <inkml:brushProperty name="height" value="0.025" units="cm"/>
    </inkml:brush>
  </inkml:definitions>
  <inkml:trace contextRef="#ctx0" brushRef="#br0">64 0 18321,'0'0'6914,"-7"10"-5318,2-1-1415,-2-1 68,1 1 1,0 0-1,1 1 0,0-1 1,0 1-1,1 0 0,0 0 1,1 1-1,-3 15 0,6-25-240,0-1 0,0 1 0,0 0 0,0-1 0,0 1 0,0 0 0,0 0 0,0-1 0,0 1 0,1 0 0,-1-1 0,0 1 0,0 0 0,1-1 1,-1 1-1,1-1 0,-1 1 0,0-1 0,1 1 0,-1 0 0,1-1 0,-1 1 0,1-1 0,-1 0 0,1 1 0,0-1 0,-1 1 0,1-1 0,-1 0 0,2 1 0,25-2-113,26-19-622,8-22-795,-47 31 1148,0 1 0,1 0 1,1 1-1,0 0 0,22-8 0,-37 17 402,-1 0-1,0-1 1,1 1 0,-1 0-1,0 0 1,1 0-1,-1 0 1,1-1 0,-1 1-1,0 0 1,1 0-1,-1 0 1,1 0 0,-1 0-1,1 0 1,-1 0-1,0 0 1,1 0 0,-1 0-1,1 0 1,-1 1-1,1-1 1,-1 0 0,0 0-1,1 0 1,-1 0-1,0 1 1,1-1 0,-1 0-1,1 0 1,-1 1-1,0-1 1,0 0 0,1 1-1,-1-1 1,0 0-1,1 1 1,-1-1 0,0 0-1,0 1 1,0-1-1,0 1 1,1 0 0,-6 24 562,-20 25-34,25-50-556,-8 14 351,4-9-56,1 0 0,0 1 1,0 0-1,0 0 0,0 0 1,1 0-1,-2 11 0,4-17-373,1 0-1,-1 1 0,1-1 0,-1 0 0,1 0 1,-1 0-1,1 0 0,-1 0 0,1 0 1,-1 0-1,1 0 0,-1 0 0,1 0 1,0 0-1,-1 0 0,1-1 0,-1 1 0,1 0 1,-1 0-1,0-1 0,1 1 0,-1 0 1,1 0-1,-1-1 0,1 1 0,-1 0 1,0-1-1,1 1 0,-1-1 0,0 1 0,1-1 1,17-13-4428,0-6-3454</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0:02.210"/>
    </inkml:context>
    <inkml:brush xml:id="br0">
      <inkml:brushProperty name="width" value="0.025" units="cm"/>
      <inkml:brushProperty name="height" value="0.025" units="cm"/>
    </inkml:brush>
  </inkml:definitions>
  <inkml:trace contextRef="#ctx0" brushRef="#br0">1 172 16912,'0'0'9203,"13"1"-8663,2-2-530,0 0 0,0-1 0,0 0 1,0-1-1,0-1 0,0 0 1,-1-1-1,0-1 0,0 0 0,0-1 1,-1 0-1,0-1 0,14-11 1,7-18-14,-33 35 57,1 0 0,-1 0 0,0 0 0,0 0 0,0 0 0,0 0 0,0 0 1,-1-1-1,1 1 0,-1 0 0,1 0 0,-1-1 0,0 1 0,0 0 0,0-1 0,0 1 0,0 0 1,-1-4-1,0 5 11,0-1 0,0 1 0,0 0 0,0 0 0,0 0 0,0 0 0,-1 0 1,1 0-1,0 0 0,0 1 0,-1-1 0,1 0 0,0 1 0,-1-1 0,1 1 0,-1-1 0,1 1 1,-1 0-1,1-1 0,-1 1 0,1 0 0,-1 0 0,1 0 0,-1 0 0,1 0 0,-1 1 1,1-1-1,-1 0 0,-2 2 0,-44 13 37,38-9-46,1 0 0,-1 1-1,2 0 1,-1 0 0,1 1 0,0 0-1,1 0 1,-1 1 0,2 0 0,-1 1 0,1-1-1,1 1 1,0 0 0,0 1 0,1-1 0,0 1-1,1 0 1,0 0 0,-1 16 0,4-25-45,0 0 1,0 0-1,0-1 0,0 1 1,0 0-1,1 0 1,-1-1-1,1 1 1,-1 0-1,1 0 1,-1-1-1,1 1 1,0-1-1,0 1 0,0-1 1,0 1-1,0-1 1,1 1-1,-1-1 1,0 0-1,0 0 1,1 0-1,2 2 1,0-1 0,0 0 0,0-1 1,0 1-1,0-1 1,1 0-1,-1 0 0,0-1 1,0 1-1,9-1 1,1-1-124,0-1 0,0 0 0,0 0 0,0-2 0,18-6 0,62-34-1145,-68 30 1201,0 2 0,1 0-1,1 2 1,31-8 0,-59 18 78,0 0 0,1 0 0,-1 0 0,1 0 0,-1-1 0,1 1 1,-1 0-1,1 0 0,-1 0 0,1 0 0,-1 0 0,0 0 0,1 0 1,-1 0-1,1 0 0,-1 1 0,1-1 0,-1 0 0,1 0 0,-1 0 1,0 0-1,1 1 0,-1-1 0,1 0 0,-1 0 0,0 1 0,1-1 0,-1 0 1,0 1-1,1-1 0,-1 0 0,0 1 0,0-1 0,1 1 0,-1-1 1,0 0-1,0 1 0,0-1 0,1 1 0,-1-1 0,0 1 0,0-1 1,0 0-1,0 1 0,0-1 0,0 1 0,0-1 0,0 1 0,0-1 1,0 1-1,0-1 0,0 1 0,0-1 0,-1 1 0,1-1 0,0 0 0,0 1 1,0-1-1,-1 1 0,1-1 0,0 0 0,-1 1 0,-17 33 252,15-29-235,2-4-38,-2 3 37,0 0 0,1 0 0,-1 0 0,1 1 0,0-1 1,0 0-1,1 1 0,0 0 0,-1-1 0,1 1 0,1 0 0,-1-1 1,1 6-1,1-9-27,0 0 1,0 0-1,0 0 1,0-1 0,0 1-1,0-1 1,1 1-1,-1-1 1,0 1-1,1-1 1,-1 0-1,0 1 1,0-1 0,1 0-1,-1 0 1,0 0-1,1 0 1,-1 0-1,3-1 1,29-1-19,-12-1-298,1-2-1,30-9 0,-4-7-1471,-13-6-3338,-22 6-1762,-11-1-5723</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0:02.553"/>
    </inkml:context>
    <inkml:brush xml:id="br0">
      <inkml:brushProperty name="width" value="0.025" units="cm"/>
      <inkml:brushProperty name="height" value="0.025" units="cm"/>
    </inkml:brush>
  </inkml:definitions>
  <inkml:trace contextRef="#ctx0" brushRef="#br0">0 39 18514,'0'0'5957,"52"-38"-4548,5 38-608,5 3-512,4 6-642,0-3-4035,-1-4-9833</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0:03.177"/>
    </inkml:context>
    <inkml:brush xml:id="br0">
      <inkml:brushProperty name="width" value="0.025" units="cm"/>
      <inkml:brushProperty name="height" value="0.025" units="cm"/>
    </inkml:brush>
  </inkml:definitions>
  <inkml:trace contextRef="#ctx0" brushRef="#br0">185 63 15214,'0'0'7266,"-8"-4"-3988,4 3-3150,1-1 1,0 1 0,-1 0 0,0 0-1,1 0 1,-1 0 0,0 0 0,1 1-1,-1-1 1,0 1 0,0 0 0,1 1-1,-1-1 1,0 1 0,0-1-1,1 1 1,-1 0 0,1 0 0,-1 1-1,1-1 1,-1 1 0,1-1 0,0 1-1,0 0 1,-4 3 0,4-2-74,-46 39 413,47-40-495,-1 0 0,1 0 0,0 0 0,0 0 0,0 0 0,1 1 0,-1-1 0,1 1 0,-1-1 0,1 1 0,0 0 0,0 0 0,0-1 0,0 1 0,0 0 0,1 0 0,-1 0 1,1 3-1,34-5-699,-29-1 692,0 0 1,-1 0 0,1 1 0,0-1-1,-1 1 1,1 0 0,-1 0 0,0 1 0,1-1-1,-1 1 1,0 0 0,0 0 0,0 1 0,0-1-1,0 1 1,-1 0 0,1 0 0,-1 0-1,1 0 1,-1 1 0,0-1 0,-1 1 0,1 0-1,-1 0 1,1 0 0,2 8 0,4 4 11,-1 1 0,-1 0 0,-1 0 0,0 0 0,-1 1 0,-1 0 0,-1 0 1,0 0-1,-2 1 0,0-1 0,-1 21 0,-1-29 64,0 0 0,-1-1 0,0 1 0,-1 0 1,0 0-1,0-1 0,-1 1 0,0-1 0,-9 14 0,9-17 93,0-1-1,-1 1 1,0-1 0,0 0-1,0 0 1,0-1 0,-1 1-1,0-1 1,0 0 0,0-1-1,0 0 1,-1 0-1,1 0 1,-13 3 0,17-5-89,-1 0 0,1-1 0,0 1 0,0-1 1,0 1-1,0-1 0,0 0 0,-1 0 0,1 0 1,0 0-1,0 0 0,0 0 0,0-1 0,-1 1 1,1-1-1,0 1 0,0-1 0,0 0 0,0 0 0,0 0 1,0 0-1,-2-2 0,3 1-41,-1 0 0,1 0 0,0 0 0,0 0 0,0 0 0,0 0 0,0-1 0,0 1 0,0 0 0,1 0 0,-1-1 0,1 1 0,0-1 0,0 1 0,0 0 0,0-1 0,0-2 0,1-4-137,1 0 1,-1 0-1,1 0 0,1 0 0,0 1 0,0-1 1,1 0-1,0 1 0,9-13 0,13-9-74,1 0 0,2 3-1,62-48 1,-61 53 180,-1-2 0,-1 0 0,-1-2 0,42-54 0,-64 73 12,-1-1-1,1 1 1,-2-1 0,1 0 0,-1 0 0,0 0 0,-1-1 0,2-8 0,-4 14 27,1 1 1,-1 0-1,1-1 1,-1 1-1,0-1 1,0 1 0,0-1-1,-1 1 1,1 0-1,0-1 1,-1 1-1,0-1 1,1 1-1,-1 0 1,0 0 0,0-1-1,-1 1 1,1 0-1,0 0 1,-1 0-1,1 0 1,-1 0-1,1 1 1,-1-1 0,0 0-1,0 1 1,0-1-1,0 1 1,0 0-1,0-1 1,0 1-1,-3-1 1,-1 0 28,-1 1-1,1-1 1,0 1 0,-1 0-1,1 1 1,-1-1 0,1 1-1,-1 0 1,1 1 0,-1 0-1,1 0 1,-1 0 0,1 1-1,0 0 1,-1 0 0,1 0 0,0 1-1,1 0 1,-1 0 0,0 1-1,1-1 1,-8 8 0,7-6-15,0 0 1,1 1-1,0 0 1,1 0 0,-1 0-1,1 0 1,0 0-1,1 1 1,-1 0 0,1 0-1,0 0 1,1 0-1,0 0 1,0 0 0,1 1-1,0-1 1,0 1 0,0-1-1,2 12 1,-1-17-26,0 1 0,1 0 0,-1-1 0,1 1 0,0 0 0,0-1 0,0 1 0,0-1 0,1 1 0,-1-1 0,0 1 0,1-1 1,0 0-1,0 0 0,-1 0 0,1 0 0,0 0 0,4 2 0,-1-1 5,1 1 0,-1-2 0,1 1 0,0-1 0,-1 1 0,1-2 0,12 3 0,7-1-646,0-1 1,0-1 0,29-3-1,-46 2 92,48-9-4234,-21-3-1424,3-7-7013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8.079"/>
    </inkml:context>
    <inkml:brush xml:id="br0">
      <inkml:brushProperty name="width" value="0.025" units="cm"/>
      <inkml:brushProperty name="height" value="0.025" units="cm"/>
    </inkml:brush>
  </inkml:definitions>
  <inkml:trace contextRef="#ctx0" brushRef="#br0">1 0 1185,'0'0'24290,"5"12"-23831,6 23-412,0 0-1,-3 1 1,7 49 0,-8-14-3609,-5-2-5128,-2-49 4174</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00.216"/>
    </inkml:context>
    <inkml:brush xml:id="br0">
      <inkml:brushProperty name="width" value="0.025" units="cm"/>
      <inkml:brushProperty name="height" value="0.025" units="cm"/>
    </inkml:brush>
  </inkml:definitions>
  <inkml:trace contextRef="#ctx0" brushRef="#br0">0 97 21781,'0'0'10596,"13"7"-10259,-4-2-303,-3-2-33,-1 1 1,1-1-1,0 0 0,1 0 1,-1-1-1,0 0 1,1 0-1,-1 0 0,1-1 1,-1 0-1,1 0 0,0-1 1,11 0-1,5-4-1,-1-1 0,0 0 0,27-12 0,-38 13 0,-1 0 0,1-1 0,-1-1 0,0 0 0,-1 0 0,1-1 0,-1 0 0,11-11 0,-19 17 0,0 1 0,0-1 0,0 0 0,0 0 0,-1 0 0,1 1 0,0-1 0,0 0 0,-1 0 0,1 0 0,-1 0 0,1 0 0,-1 0 0,1 0 0,-1 0 0,1 0 0,-1 0 0,0-1 0,0 1 0,0 0 0,1 0 0,-1 0 0,0 0 0,-1 0 0,1-1 0,0 1 0,0 0 0,0 0 0,-1-2 0,-1 2 0,1 0 0,-1 0 0,1 0 0,-1 0 0,1 0 0,-1 1 0,0-1 0,1 0 0,-1 1 0,0-1 0,0 1 0,0 0 0,1 0 0,-1-1 0,0 1 0,-2 1 0,-6-1 0,-1 0 0,1 1 0,-1 1 0,1 0 0,-17 5 0,12 0 0,0 2 0,0 0 0,1 0 0,0 2 0,0 0 0,-23 24 0,31-29 0,0 0 0,1 1 0,0-1 0,0 1 0,0 0 0,1 1 0,0-1 0,0 1 0,1-1 0,0 1 0,0 0 0,1 1 0,0-1 0,0 0 0,1 0 0,0 10 0,1-15-123,1 0-1,0-1 1,-1 1 0,1-1 0,0 1-1,1-1 1,-1 0 0,0 1-1,1-1 1,-1 0 0,1 0 0,0 0-1,0 0 1,0 0 0,0 0-1,0-1 1,0 1 0,0 0 0,0-1-1,1 0 1,-1 0 0,1 0-1,-1 0 1,1 0 0,-1 0 0,1 0-1,0-1 1,2 1 0,11 2-1895,0-1 1,0-1 0,21 0-1,-34-1 1705,40 0-10535</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0:03.660"/>
    </inkml:context>
    <inkml:brush xml:id="br0">
      <inkml:brushProperty name="width" value="0.025" units="cm"/>
      <inkml:brushProperty name="height" value="0.025" units="cm"/>
    </inkml:brush>
  </inkml:definitions>
  <inkml:trace contextRef="#ctx0" brushRef="#br0">156 6 14382,'0'0'2332,"-12"4"-175,-4 2-1399,1 1-1,0 0 1,-23 15-1,34-19-557,-1 0 0,1 0-1,0 1 1,0-1-1,0 1 1,0-1 0,1 1-1,-1 1 1,1-1-1,0 0 1,1 1 0,-1-1-1,1 1 1,0 0-1,0 0 1,0 0-1,1 0 1,-2 8 0,3-12-188,0 0 0,0 0 0,0 0 0,1 0 1,-1 0-1,0 0 0,1 0 0,-1 0 0,1 0 0,-1 0 1,1-1-1,-1 1 0,1 0 0,0 0 0,-1 0 1,1-1-1,0 1 0,0-1 0,-1 1 0,1 0 1,0-1-1,0 1 0,0-1 0,0 0 0,0 1 0,0-1 1,0 0-1,0 1 0,0-1 0,0 0 0,0 0 1,0 0-1,0 0 0,0 0 0,1 0 0,44-1 110,-38 0-74,5-1-152,1 0-1,-1-1 0,0-1 1,0 0-1,-1 0 0,1-2 1,16-9-1,-22 12 75,-1-1 1,0 0-1,1 0 1,-1 0-1,-1-1 0,1 0 1,-1-1-1,1 1 1,-2-1-1,1 0 0,-1 0 1,1 0-1,-2-1 1,7-12-1,-10 18 47,1 0 0,-1 0 0,1-1 0,-1 1 0,0 0 1,0-1-1,0 1 0,1 0 0,-1-1 0,0 1 0,0-1 0,-1 1 0,1 0 0,0-1 0,0 1 0,-1-2 0,0 3 7,1-1 0,0 1 0,-1 0 0,1-1 0,-1 1 0,1 0 0,0 0 0,-1 0 0,1-1-1,-1 1 1,1 0 0,-1 0 0,1 0 0,-1 0 0,1 0 0,-1 0 0,1 0 0,-1 0 0,1 0-1,-1 0 1,1 0 0,-1 0 0,1 0 0,0 0 0,-1 0 0,1 0 0,-1 1 0,1-1 0,-1 0-1,-3 2 44,1 0-1,0-1 0,0 1 0,0 1 0,0-1 0,0 0 0,0 1 1,1-1-1,-1 1 0,-2 4 0,1-1 67,0 0-1,1 1 1,0 0-1,0-1 1,0 1-1,1 1 1,-2 9-1,3-15-95,1-1 0,0 1 0,-1-1-1,1 1 1,0 0 0,0-1 0,0 1-1,1-1 1,-1 1 0,0-1 0,0 1 0,1-1-1,-1 1 1,1-1 0,0 1 0,-1-1-1,1 1 1,0-1 0,0 0 0,0 1-1,0-1 1,0 0 0,0 0 0,0 0-1,0 0 1,0 0 0,0 0 0,1 0 0,-1 0-1,0 0 1,1 0 0,-1-1 0,1 1-1,-1-1 1,1 1 0,-1-1 0,1 1-1,-1-1 1,1 0 0,2 0 0,13 1 18,1 0 0,-1-2 0,1 0 0,-1-1 1,0-1-1,1 0 0,24-9 0,115-52-2724,-122 49 1384,-35 14 1267,1 1-1,0 0 1,-1-1-1,1 1 1,-1 0-1,1 0 1,0-1-1,-1 1 1,1 0-1,0 0 1,-1 0-1,1 0 1,0 0 0,-1 0-1,1 0 1,-1 0-1,1 0 1,0 0-1,-1 1 1,1-1-1,0 0 1,-1 0-1,1 0 1,-1 1-1,1-1 1,0 0-1,-1 1 1,1-1-1,-1 1 1,1-1 0,-1 0-1,1 1 1,-1-1-1,0 1 1,1-1-1,-1 1 1,0 0-1,1-1 1,-1 1-1,0-1 1,0 1-1,1 0 1,-1-1-1,0 1 1,0 0-1,0-1 1,0 1 0,0-1-1,0 1 1,0 0-1,0-1 1,0 2-1,-3 48 1112,0-28-246,4-21-832,0-1 0,-1 1 0,1-1-1,0 1 1,-1-1 0,1 1 0,0-1 0,0 1 0,-1-1-1,1 0 1,0 1 0,0-1 0,0 0 0,0 0 0,-1 0 0,1 0-1,0 0 1,0 0 0,0 0 0,0 0 0,0 0 0,0 0-1,-1 0 1,1 0 0,0-1 0,1 1 0,27-6-907,32-22-4900,-26 9 229</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0:04.720"/>
    </inkml:context>
    <inkml:brush xml:id="br0">
      <inkml:brushProperty name="width" value="0.025" units="cm"/>
      <inkml:brushProperty name="height" value="0.025" units="cm"/>
    </inkml:brush>
  </inkml:definitions>
  <inkml:trace contextRef="#ctx0" brushRef="#br0">7 349 13068,'0'0'13095,"-2"7"-12892,1-5-194,0-1 0,1 0 0,-1 0 0,1 1 0,0-1 0,-1 0 0,1 1 0,0-1 0,0 0 0,0 1 0,0-1 0,0 0 0,0 1 0,0-1 0,1 0 0,-1 1 0,0-1 0,1 0 0,-1 1 0,1-1 0,-1 0 0,1 0 0,1 2 0,0-2 1,1 0 1,-1 0 0,1 0-1,-1-1 1,1 1-1,-1-1 1,1 0-1,-1 1 1,1-1-1,-1-1 1,1 1 0,-1 0-1,1 0 1,-1-1-1,0 0 1,1 1-1,4-3 1,10-3-38,0 0 0,0-1 0,-1-1 0,0-1 0,0 0 0,-1-2 0,0 1 0,-1-2 0,0 0 0,0 0-1,-2-1 1,0-1 0,0 0 0,17-28 0,-13-6 833,-15 47-758,-1 1-1,0-1 1,0 0 0,0 0-1,0 0 1,0 0-1,0 0 1,0 0 0,0 0-1,0 0 1,0 0 0,-1 1-1,1-1 1,0 0-1,-1 0 1,1 0 0,0 0-1,-1 0 1,0-1 0,0 2-19,0 0 1,0-1 0,0 1 0,0 0-1,0 0 1,0 0 0,0-1-1,0 1 1,0 0 0,0 0 0,0 1-1,0-1 1,0 0 0,0 0-1,0 0 1,0 1 0,0-1 0,0 0-1,1 1 1,-1-1 0,0 1-1,0-1 1,-1 2 0,-6 3 19,0 1-1,0 0 1,1 1 0,0-1-1,1 2 1,-1-1 0,1 0 0,-9 16-1,5-7 118,1 1-1,0 0 0,-10 29 1,17-39-94,0 0 0,0 0 0,1 0 0,0 0 0,0 0 0,1 0 0,0 12 1,0-17-66,1 0 1,-1 0-1,0 0 1,1 0-1,-1 0 1,1 0 0,0-1-1,0 1 1,0 0-1,0 0 1,0-1-1,0 1 1,0 0-1,0-1 1,1 1 0,-1-1-1,0 0 1,1 1-1,0-1 1,-1 0-1,1 0 1,0 0 0,-1 0-1,1 0 1,0-1-1,0 1 1,0 0-1,0-1 1,-1 1 0,5-1-1,7 1-123,-1 0 0,1-1 0,-1-1 0,1 0-1,-1-1 1,1 0 0,-1-1 0,16-5 0,-22 6 138,1 0 0,-1-1 0,0 1 0,0-1-1,-1-1 1,1 1 0,0-1 0,-1 0 0,0 0 0,0 0 0,0-1 0,-1 0-1,0 0 1,0 0 0,0 0 0,0-1 0,4-9 0,-33 29 827,21-10-822,0 0 0,1-1 0,0 1 0,0 0-1,0 0 1,0 1 0,1-1 0,0 1 0,0-1 0,0 1 0,0 0 0,1 0 0,-1-1 0,1 1 0,1 0 0,-1 0 0,1 0 0,0 6 0,0-10-50,1 1 1,0-1-1,-1 1 1,1-1-1,0 0 0,0 1 1,0-1-1,0 0 1,0 0-1,0 1 0,1-1 1,-1 0-1,0 0 0,1-1 1,-1 1-1,0 0 1,1 0-1,-1-1 0,1 1 1,2 0-1,39 14-726,-34-13 526,5 3 4,1-1 0,-1-1-1,1 0 1,-1-1-1,1 0 1,0-1 0,0-1-1,0 0 1,15-3-1,-28 2 236,0 1 0,0-1 0,-1 0 0,1 1 0,0-1 0,0 0-1,-1 0 1,1 0 0,-1 0 0,1-1 0,-1 1 0,1 0 0,-1-1-1,0 1 1,1-1 0,-1 1 0,0-1 0,0 1 0,0-1 0,1-2 0,-1-1 49,1 1 0,-1-1 0,0 0 1,0 0-1,-1 1 0,1-1 1,-1 0-1,0-5 0,-1-3 28,-1 0 0,0 0 0,-1 1 0,0-1 0,-7-15 0,8 22-74,-5-16-59,7 21 37,0 1 0,0-1 0,0 1 0,0-1 0,0 1-1,1-1 1,-1 1 0,0-1 0,0 1 0,0-1 0,1 1 0,-1 0 0,0-1 0,1 1 0,-1-1 0,0 1 0,1 0 0,-1-1-1,0 1 1,1 0 0,-1-1 0,1 1 0,-1 0 0,1 0 0,-1 0 0,1-1 0,-1 1 0,1 0 0,-1 0 0,1 0 0,-1 0 0,1 0-1,-1 0 1,1 0 0,-1 0 0,1 0 0,-1 0 0,1 0 0,0 0 0,21 0 136,3 1-522,0-2 0,0 0 1,28-6-1,-44 5 288,-1-1 0,1 0 0,0 0 1,-1 0-1,0-1 0,0-1 0,0 1 0,0-1 0,-1-1 0,0 1 0,0-1 1,8-9-1,-6 5 102,0 0 0,0 0 0,-1-1 0,-1 0 0,0 0 1,0-1-1,-1 0 0,-1 0 0,0-1 0,-1 1 0,0-1 0,-1 0 1,4-26-1,-7 38 11,0 0-1,0 1 1,0-1 0,0 0 0,0 1 0,0-1 0,0 0 0,0 0-1,0 1 1,0-1 0,0 0 0,0 1 0,-1-1 0,1 0 0,0 1-1,-1-1 1,1 0 0,0 1 0,-1-1 0,1 1 0,-1-1 0,1 1-1,0-1 1,-1 1 0,1-1 0,-1 1 0,0-1 0,1 1 0,-1 0-1,1-1 1,-1 1 0,0 0 0,1-1 0,-1 1 0,0 0 0,1 0-1,-1 0 1,0-1 0,1 1 0,-1 0 0,0 0 0,0 0 0,1 0-1,-1 0 1,0 1 0,1-1 0,-1 0 0,0 0 0,1 0 0,-1 1-1,0-1 1,1 0 0,-1 0 0,0 1 0,1-1 0,-1 1 0,0 0-1,-3 1-2,1 0-1,-1 0 1,1 1-1,-1-1 0,1 1 1,0 0-1,0 0 1,-4 6-1,0 4 70,0 1 0,2 0 0,-1 0 0,2 1-1,0-1 1,1 1 0,0 0 0,0 15 0,1 8 74,1 0 1,5 39-1,4-33-618,-8-42 370,0-1 0,0 1 0,1-1 0,-1 1 1,1-1-1,-1 1 0,1-1 0,-1 0 0,1 1 1,0-1-1,0 0 0,0 0 0,0 1 0,0-1 1,0 0-1,0 0 0,0 0 0,0 0 1,0 0-1,0 0 0,1-1 0,-1 1 0,0 0 1,1-1-1,2 2 0,-4-2 42,1-1-1,-1 1 1,0 0 0,1-1 0,-1 1-1,1 0 1,-1-1 0,0 1-1,1 0 1,-1-1 0,0 1 0,0-1-1,1 1 1,-1-1 0,0 1 0,0 0-1,0-1 1,1 1 0,-1-1-1,0 1 1,0-1 0,0 1 0,0-1-1,0 1 1,0-1 0,0 1-1,0-1 1,0 1 0,0-1 0,0 1-1,0-1 1,-1 1 0,1-1-1,0 1 1,0-1 0,-1 1 0,1-1-1,0 1 1,0-1 0,-1 1-1,1 0 1,0-1 0,-1 1 0,-13-25-692,-48-37 378,50 53 754,0-1 0,1 0-1,1-1 1,0-1 0,0 0-1,1 0 1,-14-26 0,22 37-282,1 0-1,-1 0 1,1 0 0,-1 0 0,1 0 0,-1-1 0,1 1 0,0 0 0,-1 0 0,1-1 0,0 1 0,0 0 0,0 0-1,0-1 1,0 1 0,0 0 0,0 0 0,1-1 0,-1 1 0,0 0 0,1 0 0,-1 0 0,1-1 0,-1 1-1,1 0 1,1-2 0,0 2-32,-1 0 0,1 0 0,0 0 1,0 0-1,0 0 0,0 1 0,0-1 0,0 0 0,0 1 0,0 0 0,0-1 0,0 1 0,0 0 0,4 0 0,10 1-20,1 1 0,-1 1-1,21 6 1,-30-8 45,3 2-558,67 14 865,-51-14-3649,0-2-4535</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0:05.111"/>
    </inkml:context>
    <inkml:brush xml:id="br0">
      <inkml:brushProperty name="width" value="0.025" units="cm"/>
      <inkml:brushProperty name="height" value="0.025" units="cm"/>
    </inkml:brush>
  </inkml:definitions>
  <inkml:trace contextRef="#ctx0" brushRef="#br0">1 70 17713,'0'0'2979,"26"0"-2147,26-3 706,19-9-1090,13 2-384,4-3-384,0-1-2435,-2-4-4291</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0:06.547"/>
    </inkml:context>
    <inkml:brush xml:id="br0">
      <inkml:brushProperty name="width" value="0.025" units="cm"/>
      <inkml:brushProperty name="height" value="0.025" units="cm"/>
    </inkml:brush>
  </inkml:definitions>
  <inkml:trace contextRef="#ctx0" brushRef="#br0">36 97 8456,'0'0'12337,"-3"12"-11131,-7 25-366,2 1 0,-7 74 0,15-111-826,0-1 1,0 1-1,0 0 0,1 0 1,-1 0-1,0 0 0,0 0 0,1-1 1,-1 1-1,0 0 0,1 0 1,-1 0-1,1-1 0,-1 1 0,1 0 1,-1-1-1,1 1 0,-1 0 1,1-1-1,0 1 0,-1-1 0,1 1 1,0-1-1,0 1 0,-1-1 1,1 1-1,0-1 0,0 0 0,0 0 1,0 1-1,-1-1 0,1 0 1,0 0-1,0 0 0,0 0 0,0 0 1,0 0-1,0 0 0,-1 0 1,1 0-1,0 0 0,0-1 0,0 1 1,1-1-1,4 0 141,-1-1-1,0 1 0,0-1 1,1-1-1,-1 1 1,6-5-1,8-6 136,0-2-1,-1-1 1,28-31-1,-38 39-206,-1-1 1,1 0-1,-2-1 0,0 0 1,0 0-1,0 0 1,-2-1-1,1 1 0,5-21 1,-12 28 254,-5 16-219,-7 25 64,11-24-153,0 1-1,1 0 1,1 0 0,0-1-1,1 1 1,3 26-1,-3-37-4,1-1-1,0 0 1,0 0-1,0 0 1,0 0-1,0-1 1,1 1-1,-1 0 1,1 0-1,0-1 1,0 1-1,0-1 1,0 1-1,0-1 1,4 3-1,-2-3 62,-1 0-1,0-1 0,1 0 1,-1 0-1,0 0 1,1 0-1,-1 0 0,1 0 1,0-1-1,-1 0 0,1 0 1,-1 0-1,1 0 0,0-1 1,-1 1-1,1-1 0,3-1 1,2-1 41,1 0 1,-1-1 0,0 0 0,0-1 0,-1 0-1,0 0 1,1-1 0,-2 0 0,1-1-1,-1 1 1,9-11 0,-4 3-94,0 0 1,0-2-1,-2 1 1,0-1-1,8-18 1,-14 24-33,0 1 0,0-1 0,-1 0 0,-1-1 0,0 1 0,0 0 0,0-18 0,-2 28-4,0 0 0,0 0 0,0 0 0,0 0 0,-1 1 0,1-1-1,0 0 1,0 0 0,0 0 0,0 0 0,0 0 0,0 0 0,0 0 0,-1 0 0,1 1 0,0-1 0,0 0 0,0 0 0,0 0 0,0 0-1,-1 0 1,1 0 0,0 0 0,0 0 0,0 0 0,0 0 0,0 0 0,-1 0 0,1 0 0,0 0 0,0 0 0,0 0 0,0 0-1,0 0 1,-1 0 0,1 0 0,0-1 0,0 1 0,0 0 0,0 0 0,0 0 0,0 0 0,-1 0 0,1 0 0,0 0 0,0 0 0,0 0-1,0-1 1,0 1 0,0 0 0,0 0 0,0 0 0,0 0 0,0 0 0,-1-1 0,-6 14-186,5-7 179,0 1 1,0-1-1,1 0 1,0 1-1,0-1 1,1 1-1,0-1 1,0 1-1,0-1 1,1 1-1,0-1 1,2 7-1,-2-10 20,0 0 0,0 0 0,1 0 0,-1-1 0,1 1 0,-1-1 0,1 1 0,0-1 0,0 0 0,0 1 0,0-1 0,1 0 0,-1 0 0,1-1 0,-1 1 0,1 0 0,-1-1 0,1 1 0,0-1 0,0 0 0,0 0 0,-1 0 0,1-1 0,0 1 0,0-1 0,0 1 0,4-1 0,-1 1-8,0-1 0,0 0 0,-1 0-1,1-1 1,0 1 0,0-1 0,0 0 0,-1-1 0,1 0-1,-1 0 1,1 0 0,-1 0 0,0-1 0,1 0-1,-1 0 1,-1 0 0,1-1 0,0 1 0,-1-1-1,0 0 1,0-1 0,0 1 0,0-1 0,-1 1-1,0-1 1,0 0 0,0 0 0,0-1 0,-1 1-1,0-1 1,0 1 0,0-1 0,-1 0 0,0 1 0,0-1-1,-1 0 1,1-9 0,-1 12-3,0 1 0,0-1 0,0 1 0,-1-1 0,1 1 0,0-1 0,-1 1 0,0-1 0,0 1 0,0 0 0,0-1 0,0 1 0,0 0 0,0 0 0,-3-4 0,2 5 0,1 0 0,0 0 0,0 0 0,-1 0 0,1 0 0,-1 0 0,1 1 0,-1-1 0,1 1 0,-1-1 0,1 1 0,-1-1 0,1 1 0,-1 0 0,0 0 0,1 0 0,-1 0 0,-2 0 0,-1 1 0,1 0 0,0 0 0,0 0 0,0 1 0,0 0 0,0-1 0,0 1 0,1 1 0,-1-1 0,0 0 0,1 1 0,0 0 0,0 0 0,0 0 0,0 0 0,0 1 0,-2 3 0,-3 6 0,1-1 0,0 1 0,-8 26 0,13-33 0,0 1 0,0 0 0,1 0 0,0-1 0,0 1 0,0 0 0,1 0 0,0 0 0,1 0 0,1 9 0,-1-14 0,-1-1 0,1 1 0,0-1 0,0 1 0,0 0 0,0-1 0,0 0 0,0 1 0,0-1 0,1 0 0,-1 0 0,0 1 0,1-1 0,-1 0 0,1 0 0,-1 0 0,1-1 0,0 1 0,-1 0 0,1-1 0,0 1 0,-1-1 0,1 1 0,3-1 0,48 3 0,-41-3 0,7-1 0,0-1 0,-1-1 0,22-5 0,-22 3 0,0 2 0,1 0 0,20 0 0,-38-2 0,-1 0 0,1 0 0,-1 0 0,0 0 0,0 0 0,-1 0 0,0 0 0,0 0 0,0 1 0,-2-7 0,0 4 0,-3-10 0,1-1 0,-6-35 0,11 53-8,0-1 1,0 1-1,0-1 0,0 1 0,0 0 1,0-1-1,1 1 0,-1-1 0,0 1 1,0 0-1,1-1 0,-1 1 0,0 0 1,0-1-1,1 1 0,-1 0 0,0 0 1,1-1-1,-1 1 0,0 0 0,1 0 1,-1 0-1,1-1 0,-1 1 0,0 0 1,1 0-1,-1 0 0,1 0 0,-1 0 1,1 0-1,-1 0 0,0 0 0,1 0 1,-1 0-1,1 0 0,-1 0 0,1 0 1,-1 0-1,0 0 0,1 0 0,-1 1 1,1-1-1,-1 0 0,0 0 0,1 0 1,-1 1-1,20 6-1324,-19-7 1128,44 15-5235,-13-10 2347,0 0 0,0-3 0,57-1 0,-73-1 901,32-1-4066</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0:06.888"/>
    </inkml:context>
    <inkml:brush xml:id="br0">
      <inkml:brushProperty name="width" value="0.025" units="cm"/>
      <inkml:brushProperty name="height" value="0.025" units="cm"/>
    </inkml:brush>
  </inkml:definitions>
  <inkml:trace contextRef="#ctx0" brushRef="#br0">229 211 7719,'0'0'12503,"-11"-5"-10144,3 0-1875,-1 1 0,0 1 1,0 0-1,-19-4 0,24 6-340,0 1 0,0-1 1,-1 1-1,1 0 0,0 1 1,0-1-1,0 1 0,0 0 1,-1 0-1,1 0 0,0 0 1,0 1-1,1-1 0,-1 1 0,0 0 1,1 0-1,-7 5 0,4-2 31,0 0 0,-1 1-1,2 0 1,-1 0 0,1 1 0,0-1-1,0 1 1,0 0 0,1 1-1,1-1 1,-1 1 0,1 0-1,0-1 1,1 1 0,0 0-1,0 1 1,-1 13 0,3-21-161,0 0 0,0-1 0,0 1 1,0 0-1,0 0 0,0-1 0,1 1 0,-1 0 1,0-1-1,0 1 0,1 0 0,-1-1 1,0 1-1,1-1 0,-1 1 0,1 0 0,-1-1 1,1 1-1,-1-1 0,1 1 0,-1-1 0,1 1 1,-1-1-1,1 0 0,0 1 0,-1-1 0,1 0 1,0 1-1,26 1 217,26-18 71,-31 3-276,-1 0 1,-1-1 0,0-1-1,0 0 1,-2-2 0,0 0-1,-1-1 1,-1-1 0,-1-1 0,0 0-1,-1-1 1,-2 0 0,0-1-1,15-40 1,-18 23 26,-10 39-58,1-1 0,-1 1-1,1 0 1,-1 0 0,1 0-1,0 0 1,-1 0 0,1 1-1,-1-1 1,1 0 0,-1 0-1,1 0 1,0 0 0,-1 0-1,1 0 1,-1 1 0,1-1-1,0 0 1,-1 0 0,1 1-1,0-1 1,-1 0 0,1 1-1,0-1 1,-1 0 0,1 1-1,0-1 1,-1 1 0,-13 23 12,0 0 1,1 1 0,2 1 0,0 0 0,-13 54 0,22-72-7,-3 5-187,1 1 0,1-1 1,0 1-1,1 1 0,0-1 1,1 0-1,1 0 0,1 22 1,0-35-164,0 0-1,0 1 1,0-1 0,0 0 0,0 0 0,0 1-1,0-1 1,0 0 0,1 0 0,-1 0 0,0 0-1,1-1 1,-1 1 0,1 0 0,-1 0 0,1-1-1,-1 1 1,1-1 0,-1 0 0,1 1 0,-1-1-1,1 0 1,0 0 0,-1 0 0,1 0 0,0 0 0,-1 0-1,1 0 1,-1-1 0,1 1 0,0 0 0,-1-1-1,3-1 1,22-8-9014</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0:07.386"/>
    </inkml:context>
    <inkml:brush xml:id="br0">
      <inkml:brushProperty name="width" value="0.025" units="cm"/>
      <inkml:brushProperty name="height" value="0.025" units="cm"/>
    </inkml:brush>
  </inkml:definitions>
  <inkml:trace contextRef="#ctx0" brushRef="#br0">102 48 20307,'0'0'10202,"6"-1"-10042,21-6-85,-27 7-69,1 0 1,0-1-1,0 1 0,-1 0 0,1-1 1,0 1-1,-1-1 0,1 0 0,-1 1 0,1-1 1,-1 1-1,1-1 0,-1 0 0,1 0 1,-1 1-1,1-1 0,-1 0 0,0 0 1,1 1-1,-1-1 0,0 0 0,0 0 1,0 0-1,0 1 0,0-1 0,0 0 1,0 0-1,0 0 0,0 0 0,0 1 1,0-1-1,0 0 0,0 0 0,-1 0 1,1 1-1,0-1 0,-1 0 0,1 0 1,0 1-1,-2-2 0,1 1 9,0 0 1,0 0-1,0 0 0,0 0 1,0 1-1,0-1 0,0 0 1,0 1-1,-1-1 0,1 1 1,0-1-1,0 1 0,-1 0 1,1-1-1,0 1 0,-1 0 1,1 0-1,0 0 0,-1 0 1,1 0-1,0 0 1,-1 0-1,1 1 0,0-1 1,0 0-1,-1 1 0,1-1 1,-2 2-1,-33 17-44,28-12 14,1 1 0,0 0 0,0 1-1,1 0 1,0 0 0,-7 15-1,10-19 15,1 0-1,0-1 0,0 1 1,1 0-1,-1 0 0,1 0 1,0 1-1,1-1 0,-1 0 1,1 0-1,0 0 1,0 0-1,1 1 0,-1-1 1,3 9-1,-2-13 3,1 1 0,-1-1 1,0 1-1,1-1 0,-1 1 0,1-1 0,-1 0 1,1 0-1,0 0 0,-1 0 0,1 0 1,0 0-1,0 0 0,0 0 0,-1-1 0,1 1 1,0-1-1,0 1 0,0-1 0,0 0 0,0 0 1,0 0-1,4 0 0,48-6 103,-34 0-220,0-2-1,-1 0 0,1-2 0,-1 0 1,-1-1-1,23-18 0,-17 13-34,0 0 0,43-20 0,-66 36 164,-1-1 0,1 1-1,-1-1 1,1 1 0,-1-1 0,1 1 0,-1 0-1,1 0 1,0-1 0,-1 1 0,1 0 0,0 0 0,-1-1-1,1 1 1,0 0 0,-1 0 0,1 0 0,0 0 0,-1 0-1,1 0 1,0 0 0,-1 0 0,1 1 0,0-1-1,-1 0 1,1 0 0,-1 0 0,1 1 0,0-1 0,-1 0-1,1 1 1,-1-1 0,1 0 0,-1 1 0,1-1 0,-1 1-1,1-1 1,-1 1 0,1-1 0,-1 1 0,1-1-1,-1 1 1,0 0 0,1-1 0,-1 1 0,0-1 0,0 1-1,0 0 1,1-1 0,-1 1 0,0 0 0,0-1 0,0 1-1,0 0 1,0-1 0,0 2 0,-12 52 1263,4-11-662,8-42-614,1-1 0,-1 1 0,1 0 0,-1-1 0,1 1 0,0 0 0,-1-1 0,1 1 0,0-1 0,-1 0 0,1 1 0,0-1 0,0 1 0,0-1 0,-1 0 0,1 0 0,0 1 0,0-1 0,0 0 0,0 0 0,0 0 0,-1 0 0,1 0 0,0 0 0,0 0 0,0 0 0,1-1 0,25-2 0,-14-2 0,1 0 0,-1-1 0,0 0 0,-1-1 0,0-1 0,0 0 0,20-18 0,-20 16 0,0 0 0,1 1 0,1 1 0,-1 0 0,28-12 0,-41 20 0,0 0 0,1 0 0,-1 0 0,0 0 0,0 0 0,1 0 0,-1 0 0,0 0 0,1 0 0,-1 0 0,0 0 0,1 0 0,-1 0 0,0 0 0,0 0 0,1 0 0,-1 0 0,0 0 0,1 0 0,-1 0 0,0 1 0,0-1 0,1 0 0,-1 0 0,0 0 0,0 0 0,0 1 0,1-1 0,-1 0 0,0 0 0,0 1 0,0-1 0,1 0 0,-1 0 0,0 1 0,0-1 0,0 0 0,0 0 0,0 1 0,0-1 0,0 0 0,0 1 0,0-1 0,0 1 0,0 21 0,-11 19 0,8-32-8,0-1-521,0 1 0,0 0 0,1 0 0,0 0 1,0 0-1,0 9 0</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0:07.824"/>
    </inkml:context>
    <inkml:brush xml:id="br0">
      <inkml:brushProperty name="width" value="0.025" units="cm"/>
      <inkml:brushProperty name="height" value="0.025" units="cm"/>
    </inkml:brush>
  </inkml:definitions>
  <inkml:trace contextRef="#ctx0" brushRef="#br0">1 48 19282,'0'0'12460,"54"-47"-11435,-51 70-1025,-3 15 0,0 11 0,0 11 0,-2 2 0,-8 3 0,0-4 0,-3 2 0,5-7 0,1-8-1377,3-5-4421,4-11-3747</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0:08.182"/>
    </inkml:context>
    <inkml:brush xml:id="br0">
      <inkml:brushProperty name="width" value="0.025" units="cm"/>
      <inkml:brushProperty name="height" value="0.025" units="cm"/>
    </inkml:brush>
  </inkml:definitions>
  <inkml:trace contextRef="#ctx0" brushRef="#br0">1 0 21845,'0'0'10922,"34"23"-16623,-22-41-7784</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0:43.452"/>
    </inkml:context>
    <inkml:brush xml:id="br0">
      <inkml:brushProperty name="width" value="0.025" units="cm"/>
      <inkml:brushProperty name="height" value="0.025" units="cm"/>
    </inkml:brush>
  </inkml:definitions>
  <inkml:trace contextRef="#ctx0" brushRef="#br0">9037 350 4965,'-879'-88'5674,"-5"73"-6281,250 9 1017,-264-27 626,-291-4-300,26 32 137,-2 38-320,928-18-461,-366 71 1,475-57-73,2 5-1,1 6 1,2 5-1,-169 88 1,223-98-19,2 4 0,1 3 1,2 2-1,-76 69 0,120-93 0,0 1-1,2 1 0,0 1 1,1 0-1,2 1 0,-18 35 1,25-40-2,1 0 1,0 1-1,1 0 1,1 0 0,1 0-1,1 0 1,1 1 0,0-1-1,3 39 1,1-44-6,0 1 0,1-1-1,0 0 1,2-1 0,0 1 0,0-1 0,1 1-1,1-2 1,8 15 0,-1-8 9,0-1 0,0-1 1,2 0-1,0-1 0,25 20 0,0-6-4,2-1 0,1-2 0,1-2 0,82 33 0,7-7 28,235 57 0,151-2 1,-443-92-25,2474 313-339,-2359-314 334,1188 74-29,4-74 85,-1140-26 150,1-11 1,-2-11-1,354-95 0,-487 96-183,-1-5 0,-2-5-1,150-83 1,-196 90 41,-1-2-1,-1-3 0,-3-3 1,-1-2-1,-3-2 0,83-99 1,-118 126-48,-2-1 0,0 0 0,-1-1 0,-1-1 0,-1 0 0,-2-1 1,0 0-1,-2-1 0,0 0 0,-2 0 0,-1 0 0,-1-1 0,-2 0 1,0 0-1,-2 0 0,0 0 0,-2 0 0,-2 1 0,-7-35 0,-3 5 98,-3 1-1,-2 1 0,-2 1 0,-3 1 0,-2 0 0,-2 2 0,-2 2 0,-2 0 0,-3 2 0,-1 2 0,-2 1 1,-2 2-1,-2 2 0,-2 1 0,-1 3 0,-1 2 0,-2 1 0,-2 3 0,0 2 0,-89-34 0,57 34-345,-1 3 0,-100-16 0,-181-5-2977,74 21-1246</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22.901"/>
    </inkml:context>
    <inkml:brush xml:id="br0">
      <inkml:brushProperty name="width" value="0.025" units="cm"/>
      <inkml:brushProperty name="height" value="0.025" units="cm"/>
    </inkml:brush>
  </inkml:definitions>
  <inkml:trace contextRef="#ctx0" brushRef="#br0">1 1697 5381,'0'0'12839,"8"1"-12076,6-2-562,-1 0-1,1-1 1,-1-1-1,1 0 0,16-6 1,40-9 134,49 4-281,-70 9 234,75-17 0,467-143 854,-414 126-1002,7-1 724,167-56-536,-63 19-224,118-18-73,-239 61-12,226-77 1,-359 99-19,843-341 457,-663 258-309,124-64 1223,-328 154-1330,95-55 124,3 5-1,172-63 1,-212 99-125,38-12 607,-96 27-731,1-1-1,-1 0 1,0 0-1,-1-1 1,1 0-1,-1 0 1,11-11 0,-18 15-1057</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00.578"/>
    </inkml:context>
    <inkml:brush xml:id="br0">
      <inkml:brushProperty name="width" value="0.025" units="cm"/>
      <inkml:brushProperty name="height" value="0.025" units="cm"/>
    </inkml:brush>
  </inkml:definitions>
  <inkml:trace contextRef="#ctx0" brushRef="#br0">330 17 18289,'-10'-3'3988,"-8"-1"-2904,0 0 0,0 2 0,-1 0 0,1 0 1,0 2-1,-25 2 0,31 0-949,0-1 0,1 2 0,-1 0 0,1 0 0,0 1 0,0 0 0,0 1 0,0 0 0,1 1 0,0 0 0,-17 13 0,26-18-127,-1-1 1,1 1 0,0 0-1,0 0 1,0 0 0,0 0-1,0 0 1,0 0 0,0 0-1,0 0 1,0 1 0,0-1-1,1 0 1,-1 0 0,0 1-1,1-1 1,-1 0 0,1 1-1,0-1 1,-1 1 0,1-1-1,0 0 1,0 1 0,0-1-1,0 1 1,0 1 0,1-2-5,0 1 1,0-1 0,1 1 0,-1-1-1,0 0 1,0 0 0,1 0 0,-1 0 0,1 0-1,-1 0 1,1 0 0,0 0 0,-1-1-1,1 1 1,0 0 0,-1-1 0,4 1 0,11 2-4,0-1 0,1 0 1,18-1-1,30-1-535,104 5-2535,-167-5 3074,-1-1 0,1 1 0,0 0 0,0 0 0,-1 1 0,1-1 0,0 0 0,0 0 0,-1 1 0,1-1 0,0 1 0,-1 0 0,1-1 0,-1 1 1,1 0-1,-1 0 0,1 0 0,-1 0 0,0 0 0,1 0 0,-1 1 0,0-1 0,0 0 0,0 1 0,0-1 0,0 0 0,0 1 0,1 1 0,-3 0 156,1-1 0,0 0-1,-1 0 1,1 1 0,-1-1 0,0 0 0,0 0-1,0 0 1,0 0 0,0 0 0,0 0 0,-1 0-1,1 0 1,-1 0 0,1-1 0,-1 1 0,0-1-1,1 1 1,-1-1 0,0 1 0,-2 0 0,-8 7-38,-94 65 485,96-68-592,-1 0 0,1-1 0,-1 0 0,0-1 0,0 0 0,-1 0 0,1-1 0,-19 2 0,29-5-118,0 0 0,0 0 1,-1 0-1,1 0 0,0 0 0,0-1 0,0 1 0,0 0 1,0-1-1,0 1 0,0 0 0,0-1 0,0 1 1,0-1-1,0 0 0,0 1 0,0-1 0,0 0 0,0 1 1,0-1-1,0 0 0,1 0 0,-1 0 0,0 0 0,1 0 1,-1 0-1,1 0 0,-1 0 0,1 0 0,-1 0 1,1 0-1,0 0 0,-1-2 0,-1-43-7983,3 31 4604,-1-18-10350</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03.049"/>
    </inkml:context>
    <inkml:brush xml:id="br0">
      <inkml:brushProperty name="width" value="0.025" units="cm"/>
      <inkml:brushProperty name="height" value="0.025" units="cm"/>
    </inkml:brush>
  </inkml:definitions>
  <inkml:trace contextRef="#ctx0" brushRef="#br0">77 1 11819,'0'0'6940,"-2"15"-6513,-49 1134 6145,69-871-4898,-8-192-1147,-4 0 1,-8 135-1,-25-74-255,18-108-355,1 1-1,-4 78 0,12-118-30,0 0 0,0 0 0,0 0 0,0 0 0,0-1 0,0 1 0,0 0-1,0 0 1,0 0 0,0 0 0,0 0 0,0-1 0,0 1 0,0 0-1,0 0 1,1 0 0,-1 0 0,0 0 0,0-1 0,0 1 0,0 0-1,0 0 1,0 0 0,0 0 0,0 0 0,0 0 0,1 0 0,-1-1-1,0 1 1,0 0 0,0 0 0,0 0 0,0 0 0,0 0 0,1 0-1,-1 0 1,0 0 0,0 0 0,0 0 0,0 0 0,1 0 0,-1 0-1,0 0 1,0 0 0,0 0 0,0 0 0,0 0 0,1 0 0,-1 0 0,0 0-1,0 0 1,0 0 0,0 0 0,0 0 0,0 1 0,1-1 0,-1 0-1,0 0 1,0 0 0,0 0 0,0 0 0,0 0 0,8-25-6869</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04.697"/>
    </inkml:context>
    <inkml:brush xml:id="br0">
      <inkml:brushProperty name="width" value="0.025" units="cm"/>
      <inkml:brushProperty name="height" value="0.025" units="cm"/>
    </inkml:brush>
  </inkml:definitions>
  <inkml:trace contextRef="#ctx0" brushRef="#br0">60 133 10826,'-9'2'993,"2"-1"-676,4-1-227,0 0 0,0 0 0,0 1-1,0-1 1,0 1 0,0-1 0,1 1 0,-1 0 0,0 1 0,1-1-1,-1 0 1,1 1 0,-5 2 0,7-3-77,0-1 0,0 0 0,0 1 0,1-1 0,-1 0 0,0 1 0,0-1 0,0 0 0,1 1 0,-1-1 0,0 0 0,1 1 0,-1-1 0,0 0 0,1 0 0,-1 1 0,0-1 0,1 0 0,-1 0 0,0 0 0,1 0 0,-1 0 0,0 1 0,1-1 1,-1 0-1,1 0 0,-1 0 0,0 0 0,1 0 0,-1 0 0,1 0 0,-1 0 0,0 0 0,1-1 0,-1 1 0,1 0 0,-1 0 0,0 0 0,1 0 0,0-1 0,119-2 2093,150-24 0,-66 4-1770,1010-20 9,-805 38-300,254-15 1325,428-2 1675,-630 41-2770,46 0-102,-50-15-155,247-3 39,-697-1-42,6 0 138,0 0 0,-1-1 0,1 0 1,0-1-1,13-4 0,-25 6-172,-1-1 1,0 1-1,1 0 0,-1 0 0,0 0 1,0 0-1,1-1 0,-1 1 1,0 0-1,0 0 0,1-1 0,-1 1 1,0 0-1,0 0 0,0-1 1,1 1-1,-1 0 0,0-1 0,0 1 1,0 0-1,0-1 0,0 1 1,0 0-1,0-1 0,0 1 0,0 0 1,0-1-1,0 1 0,0 0 1,0-1-1,0 1 0,0 0 0,0-1 1,0 1-1,0 0 0,0-1 1,0 1-1,-1 0 0,1-1 0,0 1 1,0 0-1,0 0 0,-1-1 1,1 1-1,0 0 0,0 0 0,0-1 1,-1 1-1,1 0 0,0 0 1,-1 0-1,1 0 0,-1-1 1,-14-12-2867,14 13 2819,-24-16-5817</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05.040"/>
    </inkml:context>
    <inkml:brush xml:id="br0">
      <inkml:brushProperty name="width" value="0.025" units="cm"/>
      <inkml:brushProperty name="height" value="0.025" units="cm"/>
    </inkml:brush>
  </inkml:definitions>
  <inkml:trace contextRef="#ctx0" brushRef="#br0">1 16 18610,'10'-3'2034,"19"-2"-1826,0 1 0,0 2 0,1 0 0,-1 2 0,0 1 0,1 2 0,-1 0 0,0 2 0,39 13 0,-7 0-217,-2 3 0,0 2 0,82 46 0,-135-66-10,0 1 0,0 0-1,0 0 1,0 0 0,0 1 0,-1 0-1,0 0 1,5 6 0,-9-9 33,0-1 1,0 1 0,0-1-1,-1 1 1,1 0-1,0-1 1,-1 1-1,1 0 1,-1-1-1,0 1 1,1 0-1,-1 0 1,0 0-1,0-1 1,0 1-1,0 0 1,-1 0-1,1-1 1,0 1 0,-1 0-1,1 0 1,-1-1-1,0 1 1,1-1-1,-1 1 1,0 0-1,0-1 1,0 1-1,0-1 1,0 0-1,0 1 1,-1-1-1,1 0 1,0 0 0,-1 0-1,1 0 1,-2 1-1,-29 21 1239,0-2-1,-2-2 1,-39 18 0,29-16-548,-47 31 0,77-43-731,0 1-1,1 1 0,1 0 1,0 0-1,1 1 1,0 1-1,-13 18 1,1 15-2868,18-8-3405</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05.847"/>
    </inkml:context>
    <inkml:brush xml:id="br0">
      <inkml:brushProperty name="width" value="0.025" units="cm"/>
      <inkml:brushProperty name="height" value="0.025" units="cm"/>
    </inkml:brush>
  </inkml:definitions>
  <inkml:trace contextRef="#ctx0" brushRef="#br0">1 654 13196,'0'0'2131,"7"-2"-1502,14-4-346,-1-1 0,0-1-1,-1-1 1,0-1 0,0-1-1,-1 0 1,29-25 0,116-111-68,-111 96 57,48-64 0,-86 97-168,0-1-1,-2 0 1,0-1-1,-1 0 1,-1-1-1,-1 0 1,12-39-1,-20 34 174,0 10 244,2 28 5,0-1-524,0-1-1,1 0 0,0 0 0,0 0 0,1 0 0,0 0 1,1-1-1,9 11 0,64 69 17,-10-12-2203,-37-30-2492,-4 1-4911</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06.531"/>
    </inkml:context>
    <inkml:brush xml:id="br0">
      <inkml:brushProperty name="width" value="0.025" units="cm"/>
      <inkml:brushProperty name="height" value="0.025" units="cm"/>
    </inkml:brush>
  </inkml:definitions>
  <inkml:trace contextRef="#ctx0" brushRef="#br0">118 0 18770,'0'0'1922,"-52"81"-1442,33-30-288,2 8-96,1 6-64,5 3-384,8 0-769,3-9-577,0-9-2177,0-9-5414</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06.983"/>
    </inkml:context>
    <inkml:brush xml:id="br0">
      <inkml:brushProperty name="width" value="0.025" units="cm"/>
      <inkml:brushProperty name="height" value="0.025" units="cm"/>
    </inkml:brush>
  </inkml:definitions>
  <inkml:trace contextRef="#ctx0" brushRef="#br0">1 148 15086,'8'-10'2691,"3"-3"-2120,0 0 0,1 1 0,0 0 1,1 1-1,1 1 0,0 0 0,0 1 0,1 1 1,0 0-1,22-9 0,-25 14-450,-1 0-1,1 0 1,-1 1-1,1 0 0,0 1 1,0 0-1,22 3 1,-32-2-123,1 0-1,-1 1 1,0-1 0,0 1 0,0-1-1,0 1 1,0 0 0,0 0 0,0 0-1,0 0 1,0 1 0,-1-1 0,1 0-1,0 1 1,-1-1 0,1 1 0,-1-1-1,1 1 1,1 3 0,-2-2 7,0 0 0,-1 0 1,1 0-1,-1 1 0,1-1 1,-1 0-1,0 0 0,0 1 1,0-1-1,-1 0 0,1 0 1,-1 1-1,0-1 0,1 0 0,-1 0 1,-1 0-1,-1 4 0,-3 5 142,-1 0 0,-1-1 0,1 0-1,-2 0 1,0 0 0,0-1-1,-15 12 1,-25 30 276,48-52-427,1 1 1,-1 0 0,0 0 0,0 0 0,1 0 0,-1 0 0,0 0 0,1 0 0,-1 0-1,1 0 1,-1 0 0,1 0 0,-1 0 0,1 0 0,0 0 0,0 0 0,0 1-1,-1-1 1,1 0 0,0 0 0,0 0 0,1 0 0,-1 1 0,0-1 0,0 0 0,0 0-1,1 0 1,-1 0 0,1 0 0,-1 0 0,1 0 0,-1 0 0,1 0 0,0 0-1,-1 0 1,1 0 0,0 0 0,1 1 0,4 2-44,-1-1 0,1 1 0,0-1 1,0-1-1,12 5 0,3 0-127,-8-1 21,-1 0 1,0 0-1,-1 1 0,1 1 1,-1 0-1,-1 1 0,17 16 0,-23-21 131,-1 0 0,0 1 0,0-1 0,0 1 0,0 0 0,-1 0 0,1-1 0,-1 2 0,0-1 0,-1 0-1,0 0 1,1 1 0,-2-1 0,1 0 0,-1 1 0,1-1 0,-1 1 0,-1-1 0,1 1 0,-1-1 0,0 0-1,-2 7 1,0-6 196,0 1 0,0-1 0,-1 0 0,1-1 0,-1 1 0,0-1 0,-1 0 0,1 0 0,-1 0 0,0 0 0,-1-1 0,1 0 0,-1 0 0,1 0 0,-1-1 0,0 0 0,-1 0 0,-10 4 0,0-1 642,0-1-1,-1-1 1,1 0 0,-1-1-1,-34 1 1,47-3-825,0-1-1,0 0 1,0 0-1,1-1 1,-1 1-1,0-1 1,0 0-1,1 0 1,-1-1-1,0 1 1,1-1-1,-1 0 1,1 0-1,0-1 1,0 1 0,0-1-1,0 0 1,0 0-1,0 0 1,1-1-1,0 1 1,-1-1-1,1 0 1,1 0-1,-1 0 1,0 0-1,1 0 1,0-1-1,0 1 1,0-1-1,1 1 1,0-1-1,-1 0 1,2 1-1,-1-1 1,0 0 0,1 0-1,0 0 1,1-5-1,-1 6-487,1 0-1,0 0 1,0 0 0,0 0-1,1 0 1,-1 0-1,1 0 1,0 1 0,0-1-1,0 1 1,1-1-1,-1 1 1,1 0 0,-1 0-1,1 0 1,0 0-1,1 0 1,-1 1 0,0 0-1,1-1 1,-1 1-1,6-2 1,26-18-6507</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07.324"/>
    </inkml:context>
    <inkml:brush xml:id="br0">
      <inkml:brushProperty name="width" value="0.025" units="cm"/>
      <inkml:brushProperty name="height" value="0.025" units="cm"/>
    </inkml:brush>
  </inkml:definitions>
  <inkml:trace contextRef="#ctx0" brushRef="#br0">112 1 24727,'0'0'5125,"-49"77"-4676,31-30-193,-1 9-160,5 3-64,5 0-32,6-5-32,3-11-641,9-8-768,11-10-1250,-1-13 97,-1-10-1025,-7-2-3620</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07.693"/>
    </inkml:context>
    <inkml:brush xml:id="br0">
      <inkml:brushProperty name="width" value="0.025" units="cm"/>
      <inkml:brushProperty name="height" value="0.025" units="cm"/>
    </inkml:brush>
  </inkml:definitions>
  <inkml:trace contextRef="#ctx0" brushRef="#br0">47 0 21845,'0'0'3939,"1"65"-2017,-1-25-769,0 8-512,0 0-385,0 1-128,0 3-96,0-3 0,0-2-224,0-6-769,0-6-160,0-8-769,-1-7 193,-13-12-1506,-1-8-1442,-3 0-3330</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08.035"/>
    </inkml:context>
    <inkml:brush xml:id="br0">
      <inkml:brushProperty name="width" value="0.025" units="cm"/>
      <inkml:brushProperty name="height" value="0.025" units="cm"/>
    </inkml:brush>
  </inkml:definitions>
  <inkml:trace contextRef="#ctx0" brushRef="#br0">0 141 18642,'2'-8'2359,"-1"3"-2111,0 0 0,1 0 0,0 0 0,0 0 0,0 1 0,0-1-1,1 0 1,0 1 0,0 0 0,0 0 0,0 0 0,1 0 0,-1 0 0,1 1 0,0 0-1,0-1 1,0 1 0,1 1 0,-1-1 0,1 1 0,0 0 0,6-3 0,17-5-90,0 2 0,1 1 0,-1 1 1,1 1-1,1 2 0,-1 0 0,0 3 1,1 0-1,-1 2 0,0 1 0,0 1 1,0 1-1,28 10 0,-44-11-161,0 1 0,0 0 0,-1 1-1,0 0 1,0 1 0,12 9 0,-22-14 3,1 0 0,-1 0 0,1 0 0,-1 0 0,0 0 0,0 1 0,0-1 0,0 1 0,0-1 0,-1 1 0,1 0 0,-1-1 0,0 1 0,0 0 0,0 0 0,0 0 0,0 0 0,0 0 0,-1 0 0,0 0 0,1 1 0,-1-1 0,0 0 0,-1 0 0,1 0 1,0 0-1,-1 0 0,0 0 0,0 0 0,0 0 0,0 0 0,-3 5 0,-1 0 159,0-1-1,-1 1 1,0-1 0,0 0 0,-1-1 0,0 0 0,0 0-1,-1 0 1,-15 8 0,-7 3 608,-42 16 1,53-24-665,0-2 0,0 0-1,-1-1 1,0-2 0,0 1 0,-37 1 0,56-6-158,0 0 0,1 0-1,-1 0 1,0 0-1,0 0 1,1 0 0,-1 0-1,0 0 1,1-1 0,-1 1-1,0 0 1,1-1-1,-1 1 1,1 0 0,-1-1-1,0 1 1,1 0 0,-1-1-1,1 1 1,-1-1 0,1 1-1,0-1 1,-1 0-1,1 1 1,-1-1 0,1 1-1,0-1 1,-1 0 0,1 1-1,0-1 1,0 0-1,0 1 1,-1-1 0,1 0-1,0-1 1,3-28-5753,-3 27 4902,10-32-10988</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10.109"/>
    </inkml:context>
    <inkml:brush xml:id="br0">
      <inkml:brushProperty name="width" value="0.025" units="cm"/>
      <inkml:brushProperty name="height" value="0.025" units="cm"/>
    </inkml:brush>
  </inkml:definitions>
  <inkml:trace contextRef="#ctx0" brushRef="#br0">69 90 10378,'5'-7'1089,"37"-47"4102,-39 52-4915,-1-1 1,0 1-1,1-1 1,-1 1-1,1 0 1,0 0-1,0 0 1,0 1 0,0-1-1,0 1 1,0-1-1,0 1 1,0 0-1,1 0 1,-1 1-1,7-1 1,-10 1-240,1 1-1,0-1 1,-1 1 0,1 0 0,-1-1-1,1 1 1,-1 0 0,1 0 0,-1-1-1,1 1 1,-1 0 0,0 0 0,0 0-1,1 0 1,-1 0 0,0-1 0,0 1-1,0 0 1,0 0 0,0 0-1,0 0 1,0 0 0,0 0 0,0 1-1,-3 27 727,-2-6-496,-1-1 0,-2 0 0,0 0 0,-1-1 0,-1 0 0,-1-1 0,-19 27 0,10-14 355,-24 51 0,39-72-495,1-1 0,0 1 0,1 0 0,0 0 0,1 1-1,0-1 1,1 1 0,0 19 0,2-29-120,-1 1-1,1-1 1,0 0 0,0 0-1,0 0 1,1 0 0,-1 0-1,1 0 1,0 0 0,-1 0-1,1 0 1,1-1 0,-1 1 0,0-1-1,0 1 1,1-1 0,0 0-1,-1 0 1,1 0 0,0 0-1,0-1 1,0 1 0,0-1-1,0 0 1,0 0 0,1 0-1,-1 0 1,0 0 0,5 0-1,13 2-250,0 0 0,1-1 0,30-2 0,-35 0-560,-7 0 208,-7 0 178,0 1 0,0-1 0,0 0 0,0 1 0,0-1 0,0-1 0,0 1 0,0 0 0,0-1 0,0 1 0,-1-1 0,1 0 0,0 0 0,0 0 0,-1-1 0,1 1 0,0 0 0,-1-1 1,0 0-1,1 0 0,-1 1 0,0-1 0,0-1 0,3-2 0,0-11-3693</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01.991"/>
    </inkml:context>
    <inkml:brush xml:id="br0">
      <inkml:brushProperty name="width" value="0.025" units="cm"/>
      <inkml:brushProperty name="height" value="0.025" units="cm"/>
    </inkml:brush>
  </inkml:definitions>
  <inkml:trace contextRef="#ctx0" brushRef="#br0">239 399 8488,'2'-8'4783,"0"4"-4626,-1 0 498,0-1 0,1 1-1,-1 0 1,-1-1 0,1 1 0,-1 0 0,1-1-1,-2-5 1,1 9-461,0-1-1,-1 1 1,0-1-1,1 1 1,-1-1-1,0 1 1,0-1-1,0 1 1,0 0-1,0 0 1,0-1-1,0 1 1,0 0-1,0 0 1,-1 0-1,1 0 1,0 0-1,-1 0 1,1 1-1,-1-1 1,1 0-1,-1 1 1,1-1-1,-1 1 1,1 0-1,-1-1 1,1 1-1,-1 0 1,0 0-1,-2 0 1,-5-1 18,0 1 0,0 0-1,0 1 1,0 0 0,0 0 0,1 1 0,-1 0-1,0 0 1,1 1 0,-1 0 0,1 1 0,0 0-1,-13 8 1,15-8-156,1 0 1,-1 1-1,1-1 0,-1 1 0,2 0 0,-1 0 1,0 1-1,1-1 0,0 1 0,0 0 1,1 0-1,0 1 0,0-1 0,0 1 0,1-1 1,0 1-1,-3 14 0,5-20-43,0 1-1,0-1 1,-1 1-1,1-1 1,0 1 0,0-1-1,1 1 1,-1-1-1,0 0 1,0 1 0,1-1-1,-1 1 1,1-1-1,-1 0 1,1 1 0,-1-1-1,1 0 1,0 0-1,0 1 1,0-1 0,0 0-1,0 0 1,0 0-1,0 0 1,0 0 0,0 0-1,0 0 1,0 0-1,2 0 1,1 0 9,0 0-1,0 0 1,0 0 0,0 0 0,0-1-1,0 1 1,0-1 0,0 0-1,0 0 1,6-2 0,6-1 23,0 0 0,-1-1 1,1-1-1,23-11 1,-12 0 10,0-1 1,43-35 0,-30 22 23,-40 29-78,0 1 0,0 0 0,0 0-1,0 0 1,0 0 0,1 0-1,-1 0 1,0-1 0,0 1-1,0 0 1,0 0 0,0 0 0,0 0-1,1 0 1,-1 0 0,0 0-1,0 0 1,0 0 0,0 0 0,1 0-1,-1 0 1,0 0 0,0 0-1,0 0 1,0 0 0,1 0 0,-1 0-1,0 0 1,0 0 0,0 0-1,0 0 1,0 0 0,1 0-1,-1 0 1,0 0 0,0 0 0,0 0-1,0 0 1,0 0 0,1 1-1,-1-1 1,0 0 0,0 0 0,0 0-1,0 0 1,0 0 0,0 0-1,0 1 1,0-1 0,1 0-1,-1 0 1,0 0 0,0 0 0,0 1-1,0-1 1,0 0 0,0 0-1,0 0 1,0 0 0,0 1 0,-1 17 130,-9 20 293,6-27-217,1-6-100,1 1 0,0 0 0,0 0 0,0 0 0,1 0 0,0 0 0,0 0 0,0 0 0,1 0 0,0 0 0,0 0 1,1 9-1,0-14-103,0 0 1,1 0 0,-1 0 0,0 0-1,0 0 1,0 0 0,1 0 0,-1-1-1,0 1 1,1-1 0,-1 1 0,1-1-1,-1 1 1,1-1 0,-1 0 0,1 1 0,-1-1-1,1 0 1,-1 0 0,1 0 0,1-1-1,35-3-30,-18-4 25,-1 0 0,0-1 0,-1 0 0,1-2 0,-2 0 0,0-1 0,0-1 0,18-19 0,8-3 0,-43 35 0,0 0 0,0 0 0,0 0 0,1-1 0,-1 1 0,0 0 0,0 0 0,0 0 0,0 0 0,0 0 0,1-1 0,-1 1 0,0 0 0,0 0 0,0 0 0,1 0 0,-1 0 0,0 0 0,0 0 0,0 0 0,1 0 0,-1 0 0,0 0 0,0 0 0,0 0 0,1 0 0,-1 0 0,0 0 0,0 0 0,0 0 0,1 0 0,-1 0 0,0 0 0,0 0 0,0 0 0,1 0 0,-1 1 0,0-1 0,0 0 0,0 0 0,0 0 0,0 0 0,1 0 0,-1 1 0,0-1 0,0 0 0,0 0 0,0 0 0,0 0 0,0 1 0,0-1 0,1 0 0,-1 0 0,0 0 0,0 1 0,0-1 0,0 0 0,0 0 0,0 0 0,0 1 0,0-1 0,0 0 0,0 0 0,0 0 0,0 1 0,0-1 0,-1 0 0,0 12 0,-8 15 0,7-22 0,0 0 0,0 0 0,1 0 0,-1 0 0,1 1 0,0-1 0,0 8 0,2-12 0,-1 0 0,1 0 0,-1 0 0,1 0 0,0 0 0,-1 0 0,1 0 0,0 0 0,0 0 0,0-1 0,-1 1 0,1 0 0,0-1 0,0 1 0,0 0 0,0-1 0,0 1 0,0-1 0,0 0 0,1 1 0,-1-1 0,0 0 0,0 0 0,0 0 0,0 1 0,0-1 0,0 0 0,1-1 0,-1 1 0,0 0 0,0 0 0,2-1 0,42-5 0,-21-3-91,0-1-1,0-1 1,-1-1-1,0-1 1,27-22-1,-18 14-138,-12 13-637,-20 8 856,1 0 0,-1 0-1,0 0 1,1 1-1,-1-1 1,0 0 0,0 0-1,1 0 1,-1 0 0,0 1-1,0-1 1,1 0-1,-1 0 1,0 1 0,0-1-1,0 0 1,1 0-1,-1 1 1,0-1 0,0 0-1,0 0 1,0 1-1,0-1 1,0 0 0,1 1-1,-1-1 1,0 0-1,0 1 1,0-1 0,0 0-1,0 1 1,0-1-1,0 0 1,-1 1 0,-11 43 68,2-10 222,11-34-260,-1 1 1,0-1 0,1 1-1,-1-1 1,1 0 0,-1 1-1,1-1 1,-1 0 0,1 1-1,0-1 1,-1 0 0,1 0-1,-1 0 1,1 1 0,0-1-1,-1 0 1,1 0 0,0 0-1,-1 0 1,1 0 0,-1 0-1,1 0 1,0 0 0,-1 0-1,1-1 1,-1 1 0,1 0 0,0 0-1,0-1 1,22-5 158,-7-4-184,1 0 0,-2-1 0,1-1 0,-2 0 0,1-1 0,-2-1-1,0 0 1,0 0 0,-1-1 0,15-28 0,-2-1-308,-1-1 0,30-84 0,-52 124 280,13-40 89,-15 43 50,-2 5 4,-11 23 52,-6 16 79,1 0 0,-15 57 0,27-79-138,2 1 1,0 0-1,1 1 0,1-1 0,2 0 0,0 1 0,3 25 0,-1-37-144,1 0 1,0-1-1,0 1 1,1-1-1,0 1 1,1-1-1,0 0 0,0-1 1,1 1-1,0-1 1,1 0-1,0-1 1,15 14-1,-35-47-230,-36-36 247,-80-109 424,127 169-377,0 0 0,0-1 0,0 0 0,1 1 0,-1-1 0,1 0 0,0 1 0,-1-1 0,1 0 0,1 0 0,-1 0 0,0 0 0,0-5 0,2 6-16,0 1 0,0 0 1,-1 0-1,1 0 0,0 0 0,0 0 1,0 0-1,0 0 0,0 0 1,1 0-1,-1 0 0,0 0 0,0 1 1,1-1-1,-1 1 0,0-1 0,1 1 1,-1-1-1,0 1 0,1 0 1,-1-1-1,1 1 0,-1 0 0,0 0 1,1 0-1,-1 0 0,1 0 0,-1 1 1,3 0-1,175 0-4992,-122-1-2616</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11.693"/>
    </inkml:context>
    <inkml:brush xml:id="br0">
      <inkml:brushProperty name="width" value="0.025" units="cm"/>
      <inkml:brushProperty name="height" value="0.025" units="cm"/>
    </inkml:brush>
  </inkml:definitions>
  <inkml:trace contextRef="#ctx0" brushRef="#br0">82 344 18257,'0'0'5168,"18"-3"-4757,394-95 913,-53 9-1372,48 16-3353,-470 88 3987,1 1 1,-82 36-1,62-22-161,-711 275 5121,765-293-5210,33-11-238,47-17-292,125-41 51,558-165-3648,-651 200 2897,227-48-4751,-405 90 6476,-174 61 0,174-49 42,-258 88 2822,-159 51-386,504-169-3261,-14 6 193,-1-2 1,1-1-1,-1 0 0,-29 1 1,51-6-238,0 0 0,0 0 1,0 0-1,0 0 0,0-1 1,1 1-1,-1 0 0,0 0 0,0 0 1,0-1-1,0 1 0,0 0 1,0 0-1,0-1 0,0 1 1,0 0-1,0 0 0,0 0 0,0-1 1,0 1-1,0 0 0,0 0 1,0-1-1,0 1 0,0 0 1,0 0-1,0 0 0,0-1 1,0 1-1,0 0 0,0 0 0,0 0 1,-1-1-1,1 1 0,0 0 1,0 0-1,0 0 0,0 0 1,-1-1-1,1 1 0,0 0 0,0 0 1,0 0-1,0 0 0,-1 0 1,1 0-1,0-1 0,0 1 1,-1 0-1,1 0 0,0 0 0,0 0 1,0 0-1,-1 0 0,1 0 1,0 0-1,0 0 0,-1 0 1,1 0-1,0 0 0,0 0 0,0 0 1,-1 1-1,1-1 0,0 0 1,-1 0-1,9-10-46,0 1 1,1 0-1,0 0 1,0 1-1,0 0 0,1 1 1,0 0-1,17-8 0,-20 11 22,117-68-965,3 6 1,219-81-1,287-49-2996,-614 190 4041,-36 7 281,-72 17 1495,-156 54 1,184-52-1298,-494 166 288,518-174-2241,28-10-646,17-5-7160,19-11-6038</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12.115"/>
    </inkml:context>
    <inkml:brush xml:id="br0">
      <inkml:brushProperty name="width" value="0.025" units="cm"/>
      <inkml:brushProperty name="height" value="0.025" units="cm"/>
    </inkml:brush>
  </inkml:definitions>
  <inkml:trace contextRef="#ctx0" brushRef="#br0">5 333 7495,'-1'-10'4153,"0"0"-3688,-1 0 1,2 0-1,-1 1 0,1-1 0,1 0 0,0 0 0,0 1 0,1-1 0,0 0 0,1 1 1,0 0-1,1-1 0,-1 1 0,2 1 0,9-17 0,-1 10 281,1 1 0,0 0 1,0 1-1,2 1 0,-1 0 0,2 1 0,28-14 0,-33 18-462,0 2 1,1-1-1,0 2 0,0 0 0,1 0 0,-1 1 1,1 1-1,0 0 0,-1 1 0,1 1 0,21 1 1,-33-1-280,0 1 0,0-1 1,0 1-1,0 0 0,0-1 1,0 1-1,-1 0 0,1 0 1,0 0-1,0 0 0,-1 1 1,1-1-1,0 0 0,-1 1 1,1-1-1,-1 1 0,0 0 1,0-1-1,0 1 0,1 0 1,-1 0-1,-1-1 0,1 1 1,0 0-1,0 0 0,-1 0 1,1 0-1,-1 0 0,0 0 1,1 0-1,-1 0 0,0 1 1,0-1-1,0 0 0,-1 3 1,0 5 19,-1 0 0,0-1 0,0 1 0,-1-1 1,0 0-1,-6 14 0,-6 4 70,-1-1 1,0 0-1,-2-1 0,-38 40 0,-97 80 1212,134-128-907,8-2 23,17-9-228,28-10-119,32-16-234,71-31 0,-45 14-2814,-81 33 2141,33-13-3389,-19 5-2217,-9-1-6370</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12.439"/>
    </inkml:context>
    <inkml:brush xml:id="br0">
      <inkml:brushProperty name="width" value="0.025" units="cm"/>
      <inkml:brushProperty name="height" value="0.025" units="cm"/>
    </inkml:brush>
  </inkml:definitions>
  <inkml:trace contextRef="#ctx0" brushRef="#br0">0 119 18962,'0'0'7079,"58"-50"-6951,5 36-96,5-2-320,3 3-3428,-5-2-2210,-7 4-9000</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13.060"/>
    </inkml:context>
    <inkml:brush xml:id="br0">
      <inkml:brushProperty name="width" value="0.025" units="cm"/>
      <inkml:brushProperty name="height" value="0.025" units="cm"/>
    </inkml:brush>
  </inkml:definitions>
  <inkml:trace contextRef="#ctx0" brushRef="#br0">20 466 17777,'0'0'3422,"-5"8"-2061,3-6-1259,0 0 0,1 1-1,-1-1 1,1 1 0,-1 0 0,1-1 0,0 1 0,0 0-1,0 0 1,0 3 0,1-6-92,0 0 0,0 1 1,0-1-1,0 0 0,0 0 0,1 1 0,-1-1 1,0 0-1,0 1 0,0-1 0,0 0 0,1 0 1,-1 1-1,0-1 0,0 0 0,0 0 0,1 1 1,-1-1-1,0 0 0,0 0 0,1 0 0,-1 1 1,0-1-1,1 0 0,-1 0 0,0 0 0,0 0 0,1 0 1,-1 0-1,0 0 0,1 0 0,-1 0 0,0 0 1,1 0-1,-1 0 0,0 0 0,1 0 0,29-9 117,-15 2-103,-1-1 1,0-1 0,0 0 0,-1-1 0,0 0 0,-1-1 0,0-1 0,10-13 0,-15 17-11,0-1 1,0 0-1,-1-1 0,0 1 1,0-1-1,-1 0 0,-1-1 1,0 1-1,0-1 1,-1 0-1,-1 0 0,3-17 1,-5 27 3,0 1 0,0-1 1,0 0-1,0 0 0,0 1 1,0-1-1,0 0 0,0 0 1,0 1-1,0-1 0,0 0 1,0 1-1,-1-1 0,1 0 1,0 0-1,-1 1 0,1-1 1,0 1-1,-1-1 0,1 0 1,-1 1-1,1-1 0,-1 1 1,1-1-1,-1 1 0,1-1 1,-1 1-1,0-1 0,1 1 1,-1 0-1,1-1 1,-1 1-1,0 0 0,0 0 1,1-1-1,-1 1 0,0 0 1,1 0-1,-1 0 0,0 0 1,0 0-1,1 0 0,-1 0 1,0 0-1,0 0 0,1 0 1,-1 1-1,0-1 0,1 0 1,-1 0-1,0 1 0,1-1 1,-1 0-1,0 1 0,1-1 1,-1 1-1,0 0 0,-4 1 56,0 1 0,0 0 0,1 0 0,-1 0 0,1 1 0,0-1 0,-4 6 0,-2 4 116,1 0 0,0 1 1,-13 28-1,18-35-128,1 1 0,1-1-1,0 1 1,0-1 0,0 1 0,1 0 0,0 0-1,0 0 1,1 0 0,1 9 0,-1-16-50,0 1 1,0-1-1,1 0 1,-1 1-1,1-1 0,-1 1 1,1-1-1,-1 0 1,1 1-1,0-1 1,0 0-1,0 1 0,0-1 1,0 0-1,0 0 1,0 0-1,0 0 0,0 0 1,0 0-1,1 0 1,-1-1-1,0 1 1,3 1-1,0-1 12,-1 0 0,1 0 0,0 0 0,0-1 1,0 0-1,0 1 0,-1-1 0,1-1 0,5 0 0,1 0 31,0-1 0,0 0 0,-1-1 0,1 0 0,-1-1 0,14-7-1,-6-1-51,0 0 0,-1-2-1,0 0 1,-1 0 0,0-2-1,-2 0 1,0 0 0,0-2-1,18-35 1,-55 132-942,22-74 941,-11 24 162,2 1 0,2-1 0,0 2 1,2-1-1,-4 43 0,11-72-157,0 0 0,0 0-1,-1 0 1,1 0 0,0 0-1,0 0 1,1-1 0,-1 1 0,0 0-1,0 0 1,0 0 0,0 0-1,1 0 1,-1 0 0,1 0-1,-1-1 1,0 1 0,1 0 0,-1 0-1,1-1 1,0 1 0,-1 0-1,1-1 1,0 1 0,-1 0 0,1-1-1,0 1 1,0-1 0,-1 1-1,1-1 1,0 1 0,0-1-1,0 0 1,0 0 0,-1 1 0,1-1-1,0 0 1,0 0 0,0 0-1,0 0 1,0 0 0,0 0 0,0 0-1,0 0 1,0 0 0,-1 0-1,1 0 1,0-1 0,0 1-1,0 0 1,0-1 0,0 1 0,-1-1-1,2 0 1,5-2 30,-1 0 1,1 0-1,-1-1 0,0 1 1,-1-2-1,7-4 0,13-16-11,-2 0 0,-1-1 0,-1-1 1,-2-1-1,0-1 0,19-43 0,-17 26-1733,-2-1-1,-2-1 1,17-82 0,-26 69 404,-19 79 1741,-9 19 256,2 2 0,2-1 0,1 2 0,2 0 0,2 1 0,2 0 0,1 1 0,3 0 0,-1 82 0,9-109-674,1 7-131,-7-19-30,-5-10-76,-6-11 29,1-1 0,1 0-1,1-1 1,0 0-1,2 0 1,0-1-1,2-1 1,0 1-1,-4-24 1,11 44 262,0-1 0,0 1 0,-1-1 0,2 1 0,-1 0-1,0-1 1,0 1 0,0-1 0,1 1 0,-1-1 0,0 1 0,1-1 0,0 1 0,-1 0 0,1-1 0,0 1 0,-1 0-1,1 0 1,0 0 0,0-1 0,0 1 0,0 0 0,2-1 0,0 0 82,1 0 1,-1-1-1,1 1 1,0 1-1,0-1 1,0 1-1,0-1 1,5 0-1,12-2 394,1 2 0,33-1 0,-39 3-401,116-3-204,-76 5-3040,-50-2 937,-33 0-19936</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13.386"/>
    </inkml:context>
    <inkml:brush xml:id="br0">
      <inkml:brushProperty name="width" value="0.025" units="cm"/>
      <inkml:brushProperty name="height" value="0.025" units="cm"/>
    </inkml:brush>
  </inkml:definitions>
  <inkml:trace contextRef="#ctx0" brushRef="#br0">0 63 21941,'0'0'2562,"49"-4"449,-22-5-993,0-1-1698,-4-2-416,-13-1-2819,-10-1-6053</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13.979"/>
    </inkml:context>
    <inkml:brush xml:id="br0">
      <inkml:brushProperty name="width" value="0.025" units="cm"/>
      <inkml:brushProperty name="height" value="0.025" units="cm"/>
    </inkml:brush>
  </inkml:definitions>
  <inkml:trace contextRef="#ctx0" brushRef="#br0">1 1 14798,'0'0'9705,"1"78"-9000,5-14-33,8 10-511,-4 6-97,5-4-32,-1-7-289,-2-10-1120,0-14-705,-4-14 481,-3-17-545</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14.464"/>
    </inkml:context>
    <inkml:brush xml:id="br0">
      <inkml:brushProperty name="width" value="0.025" units="cm"/>
      <inkml:brushProperty name="height" value="0.025" units="cm"/>
    </inkml:brush>
  </inkml:definitions>
  <inkml:trace contextRef="#ctx0" brushRef="#br0">5 331 17232,'0'0'2392,"-2"-12"16,2 11-2354,-1-5 121,0 1 1,1-1-1,-1 1 0,1-1 0,1 1 1,-1-1-1,1 1 0,-1 0 0,1-1 1,1 1-1,-1 0 0,1-1 1,0 1-1,0 0 0,1 0 0,-1 1 1,1-1-1,4-4 0,12-14 439,1 0-1,1 2 1,1 0 0,44-31-1,-51 42-564,-1 1 0,1 0 0,0 2-1,1-1 1,0 2 0,0 0-1,0 1 1,1 0 0,32-3-1,-47 8-52,0-1 0,1 1 0,-1 0 0,0 0-1,1 0 1,-1 1 0,0-1 0,1 1-1,-1-1 1,0 1 0,1 0 0,-1 0 0,0-1-1,0 2 1,0-1 0,0 0 0,0 0 0,0 1-1,0-1 1,0 1 0,2 3 0,-2-2 1,0 1-1,0-1 1,0 1 0,-1-1 0,0 1 0,1-1 0,-1 1 0,-1 0 0,1 0 0,-1 0 0,1-1 0,-1 7-1,-1 3 22,0 1 0,-1-1 0,0 0 0,-1 0 0,-1 0 0,0 0 0,-6 12 0,-9 13 218,-1-1 0,-2 0-1,-1-2 1,-2-1 0,-56 59 0,101-110-298,1 0 0,1 1 0,43-24 0,-52 33-108,0 0 1,0 1-1,0 1 0,1 0 1,0 1-1,0 0 0,0 1 1,0 1-1,0 0 0,23 1 1,-34 1 134,-1 0 1,1 1-1,0-1 1,0 1-1,-1 0 1,1 0 0,0 0-1,-1 0 1,1 0-1,-1 0 1,0 1-1,1 0 1,-1-1-1,0 1 1,0 0-1,0 0 1,0 0-1,3 4 1,-2-2 0,-1 1 0,1 0 0,-1 0 1,0-1-1,-1 1 0,1 0 0,-1 1 0,0-1 0,1 8 0,-1-1 133,-1 1 1,0-1-1,-1 0 0,-1 0 0,1 0 0,-2 0 0,0 0 0,-5 14 0,0-10 149,-1 0 1,0 0-1,-1 0 0,-1-1 0,0-1 0,-1 0 0,0-1 0,-1 0 0,-26 20 0,28-25-107,1 0-1,-2-1 0,1 0 1,0-1-1,-1-1 0,0 1 1,-1-2-1,1 0 0,-1 0 0,0-1 1,0-1-1,0 0 0,0 0 1,-17-2-1,27 0-269,0 0 0,0-1-1,0 0 1,0 0 0,0 0 0,1 0 0,-1 0-1,0 0 1,1-1 0,-1 1 0,1-1 0,-1 0 0,1 0-1,0 0 1,-1 0 0,1 0 0,0-1 0,1 1-1,-1 0 1,0-1 0,1 1 0,-1-1 0,1 0-1,0 0 1,0 1 0,0-1 0,0 0 0,0 0 0,1 0-1,-1 0 1,1 0 0,0 0 0,0 0 0,0 0-1,0 0 1,1 0 0,-1 0 0,1 0 0,0 0-1,-1 0 1,1 0 0,1 1 0,-1-1 0,0 0-1,1 1 1,-1-1 0,1 1 0,0-1 0,0 1 0,0 0-1,0-1 1,0 1 0,0 0 0,4-2 0,53-28-8701,-27 15 1671</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14.803"/>
    </inkml:context>
    <inkml:brush xml:id="br0">
      <inkml:brushProperty name="width" value="0.025" units="cm"/>
      <inkml:brushProperty name="height" value="0.025" units="cm"/>
    </inkml:brush>
  </inkml:definitions>
  <inkml:trace contextRef="#ctx0" brushRef="#br0">4 1 23318,'0'0'1602,"-3"50"-834,2-6 514,1 8-610,0 6-384,4 3 33,8-1-193,4-7-64,3-7-96,1-10-865,-1-9-865,-4-13-736,-4-14-1570,-5-3-3011</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15.161"/>
    </inkml:context>
    <inkml:brush xml:id="br0">
      <inkml:brushProperty name="width" value="0.025" units="cm"/>
      <inkml:brushProperty name="height" value="0.025" units="cm"/>
    </inkml:brush>
  </inkml:definitions>
  <inkml:trace contextRef="#ctx0" brushRef="#br0">20 0 15214,'0'0'8520,"-19"77"-7431,19-34-448,0 6-128,5 1-225,10 1-192,-2-3-32,5-1-512,-5-2-738,-1-3-896,-6-5-1569,-3-8-2467,-1-6-5989</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15.489"/>
    </inkml:context>
    <inkml:brush xml:id="br0">
      <inkml:brushProperty name="width" value="0.025" units="cm"/>
      <inkml:brushProperty name="height" value="0.025" units="cm"/>
    </inkml:brush>
  </inkml:definitions>
  <inkml:trace contextRef="#ctx0" brushRef="#br0">42 370 14061,'-8'-18'985,"1"-1"1,1 1-1,0-1 0,2 0 0,0-1 0,1 1 0,0-31 1,3 42-743,0 1 0,1 0 1,0 0-1,0 0 0,0 0 1,1 1-1,0-1 0,1 0 1,0 1-1,0-1 1,0 1-1,1 0 0,-1 0 1,1 0-1,1 0 0,-1 1 1,1 0-1,0 0 0,1 0 1,-1 0-1,1 1 0,-1 0 1,1 0-1,8-3 1,6-1-198,0 1 1,1 1 0,0 1 0,0 1 0,1 1 0,-1 1 0,1 0 0,-1 2 0,1 0 0,0 2-1,-1 0 1,0 1 0,31 9 0,-43-9-65,0 0 1,0 1-1,-1 0 0,1 0 0,-1 1 1,0 0-1,0 0 0,-1 1 0,0 0 1,0 0-1,8 10 0,-12-13 113,0 1 1,-1 0-1,1 0 1,-1 0-1,0 0 1,0 1-1,-1-1 1,1 0-1,-1 1 0,0-1 1,0 1-1,-1 0 1,1-1-1,-1 1 1,0-1-1,0 1 0,-1 0 1,1-1-1,-1 1 1,0-1-1,0 1 1,-1-1-1,1 1 0,-5 7 1,-1 1 47,-1-2 1,0 1-1,0-1 1,-1 0 0,0 0-1,-1-1 1,-1-1-1,-12 10 1,7-6-41,-1-2 0,0 0 0,0-1 1,-1-1-1,-21 8 0,35-15-168,-1 0-1,1-1 1,-1 0-1,0 0 1,1 0 0,-1-1-1,-8 1 1,12-1 4,0 0-1,0-1 1,0 1 0,0 0-1,0-1 1,0 1 0,0 0-1,0-1 1,1 1 0,-1-1-1,0 1 1,0-1 0,1 0-1,-1 1 1,0-1 0,1 0-1,-1 1 1,0-1 0,1 0-1,-1 0 1,1 0 0,-1 1-1,1-1 1,0 0 0,-1 0-1,1 0 1,0 0 0,0 0-1,0 0 1,-1 0 0,1 0-1,0 0 1,0 0 0,0 0-1,1 1 1,-1-1 0,0 0-1,0 0 1,0 0 0,1 0-1,-1 0 1,1-1 0,11-32-6164,12-5-4249</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02.322"/>
    </inkml:context>
    <inkml:brush xml:id="br0">
      <inkml:brushProperty name="width" value="0.025" units="cm"/>
      <inkml:brushProperty name="height" value="0.025" units="cm"/>
    </inkml:brush>
  </inkml:definitions>
  <inkml:trace contextRef="#ctx0" brushRef="#br0">0 9 19827,'6'0'3331,"12"0"-64,9 0-1089,10 0-865,9 1-224,3 2-320,6 0-577,5-2-128,0-1-1377,-6 0-4452,-7-17-9930</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36.026"/>
    </inkml:context>
    <inkml:brush xml:id="br0">
      <inkml:brushProperty name="width" value="0.025" units="cm"/>
      <inkml:brushProperty name="height" value="0.025" units="cm"/>
    </inkml:brush>
  </inkml:definitions>
  <inkml:trace contextRef="#ctx0" brushRef="#br0">102 951 128,'0'0'5029,"-8"-4"-4533,-25-15-154,32 18-319,0 1 0,0-1 0,0 1 0,0 0 0,0-1 0,0 1 0,0 0 0,0-1 0,0 1-1,0 0 1,0 0 0,0 0 0,0 0 0,-1 0 0,1 0 0,0 0 0,0 0 0,0 1 0,0-1 0,0 0 0,0 1 0,0-1 0,0 1 0,0-1 0,0 1 0,0-1 0,0 1 0,0-1 0,0 1-1,1 0 1,-1 0 0,0 0 0,0-1 0,1 1 0,-1 0 0,0 1 0,-20 13 3377,20-16-3215,1 0 0,-1-1 0,1 1 0,-1 0 0,1 0 0,0-1 0,0 1-1,0-1 1,0 1 0,0 0 0,0-1 0,0 1 0,0 0 0,0-1 0,0 1 0,1 0-1,-1-1 1,1 1 0,-1 0 0,1 0 0,0-2 0,12-37 66,-3 12 111,2 1-1,2 1 1,0 0 0,1 1-1,2 0 1,1 1 0,35-37 0,-32 43-269,41-29 1,4-2-57,103-84 603,-156 126-588,0 0-1,0 1 1,0 1-1,1 0 1,0 1 0,-1 0-1,19-2 1,4-1 10,-30 5-60,0 1 0,1 0 0,-1 0 0,1 1 0,0 0 0,-1 0-1,1 0 1,-1 1 0,1 0 0,-1 0 0,10 3 0,-3 2 5,-1 0 1,1 0 0,19 14-1,-18-11-3,0 0 1,0-1-1,24 9 0,-23-12 19,1-1 0,-1-1 0,27 2-1,-26-4 0,-1 1-1,1 1 0,0 0 0,14 6 0,-2 0 0,1-2 0,0 0 0,34 2 0,-33-5 53,-1 1 0,-1 1-1,37 12 1,89 52 84,-26-11 26,-83-38 87,44 28 0,13 7-28,-85-49-117,0-1 0,0-1-1,0-1 1,21 3 0,-16-3-49,-1 0 0,24 9-1,-27-7-46,0 0 0,0-2 0,1 0 0,-1-1 0,1-1 0,0-1 0,0 0 0,-1-2 0,1 0 0,0-1 0,0-1 0,25-7 0,3-3 19,-1-1 0,0-3 0,-2-2 0,71-40 1,-96 48-74,1 1 0,0 1 0,32-10 1,-38 15 0,12-7 61,0-1 1,0-2-1,-1 0 0,-1-1 1,-1-2-1,0 0 0,-1-2 1,-1 0-1,0-1 0,-2-2 1,-1 0-1,0 0 0,-2-2 0,0 0 1,-2-1-1,22-52 0,-23 45 253,1 0-1,2 0 1,0 1-1,25-32 0,-30 49-374,-6 8 114,0 0 1,0-1-1,-1 0 0,0 0 1,0 0-1,4-11 1,-6 13 18,1-1-1061,-3 1-2713,-6-8-3946</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38.614"/>
    </inkml:context>
    <inkml:brush xml:id="br0">
      <inkml:brushProperty name="width" value="0.025" units="cm"/>
      <inkml:brushProperty name="height" value="0.025" units="cm"/>
    </inkml:brush>
  </inkml:definitions>
  <inkml:trace contextRef="#ctx0" brushRef="#br0">0 55 15759,'1'-8'2231,"-1"-11"-1666,2-9 5459,-1 51-3345,19 278-2198,-14-230-412,-6-67-107,0 0 1,1 0-1,-1 0 1,1 0 0,0 0-1,0 0 1,1 0-1,-1 0 1,1-1 0,0 1-1,0-1 1,0 1-1,0-1 1,0 0 0,6 6-1,-6-8-202,0 0-1,0 0 0,0 0 1,0 0-1,0 0 1,0 0-1,0 0 1,1-1-1,-1 1 1,0-1-1,0 0 0,1 0 1,-1 0-1,0 0 1,1 0-1,-1 0 1,0 0-1,0-1 0,1 1 1,-1-1-1,0 0 1,0 0-1,0 1 1,0-1-1,0-1 0,0 1 1,0 0-1,0 0 1,2-3-1,4-2-1252,1-1 0,-1 0-1,0-1 1,-1 0-1,0 0 1,0 0 0,-1-1-1,8-14 1,8-31 1455,-17 26 4353,-6 1 3903,1 27-8109,0 0 0,0-1 0,0 1 0,0 0-1,0 0 1,0 0 0,0 0 0,0-1 0,0 1 0,0 0-1,0 0 1,0 0 0,0 0 0,0 0 0,0-1-1,0 1 1,0 0 0,0 0 0,0 0 0,-1 0 0,1 0-1,0-1 1,0 1 0,0 0 0,0 0 0,0 0-1,0 0 1,-1 0 0,1 0 0,0 0 0,0 0 0,0 0-1,0-1 1,0 1 0,-1 0 0,1 0 0,0 0-1,0 0 1,0 0 0,0 0 0,-1 0 0,1 0 0,0 0-1,0 0 1,0 0 0,0 0 0,-1 0 0,1 0-1,0 1 1,-9 7 1577,-5 12-1259,8-8-289,1 0-1,1 1 1,0-1-1,0 1 0,1 1 1,1-1-1,-1 15 1,3-28-135,0 1 1,0-1-1,0 1 1,1-1-1,-1 1 1,0-1-1,0 0 1,0 1-1,1-1 1,-1 1-1,0-1 1,1 1-1,-1-1 1,0 0-1,1 1 1,-1-1-1,0 0 0,1 1 1,-1-1-1,1 0 1,-1 1-1,1-1 1,-1 0-1,1 0 1,-1 0-1,0 1 1,1-1-1,-1 0 1,1 0-1,-1 0 1,1 0-1,0 0 1,-1 0-1,1 0 1,-1 0-1,1 0 1,-1 0-1,1 0 1,-1 0-1,1-1 0,-1 1 1,1 0-1,-1 0 1,0 0-1,1-1 1,-1 1-1,1 0 1,0-1-1,24-13 270,-15 4-237,-1 0-1,0-1 1,-1 0-1,-1-1 1,0 1 0,6-14-1,2-2-300,-7 58-939,-7-29 1140,-1 0 0,1 0 0,0 0 0,0 0 0,0 0 0,0 0 1,0 0-1,0-1 0,1 1 0,-1 0 0,0-1 0,1 1 0,-1-1 0,1 1 0,0-1 0,0 0 0,-1 0 1,4 2-1,-3-3 40,1 0 0,-1 1 0,0-1 0,1 0 0,-1 0 0,0-1 0,0 1 0,1 0 0,-1-1 0,0 1 0,0-1 0,1 0 0,-1 0 0,0 0 0,0 0 0,0 0 0,0 0 0,0 0 0,0-1 0,1-1 1,29-39-251,-29 36 133,1 0 0,-1 1 0,1-1 0,1 1 0,8-9 0,-7 18-543,-4 14 495,-1 22 351,-1-36-167,11 131 491,1 0 2365,-12-134-2818,0 0-1,0 0 1,0-1 0,0 1-1,0 0 1,0 0 0,0 0-1,0 0 1,0 0 0,0 0 0,-1-1-1,1 1 1,0 0 0,0 0-1,-1 0 1,1-1 0,-1 1-1,1 0 1,-1 0 0,1-1-1,-1 1 1,1 0 0,-1-1-1,1 1 1,-1-1 0,0 1 0,0-1-1,1 1 1,-1-1 0,0 1-1,0-1 1,1 0 0,-1 1-1,0-1 1,0 0 0,-1 1-1,1-2 5,0 1 0,0 0-1,-1 0 1,1-1-1,0 1 1,0-1-1,-1 1 1,1-1 0,0 1-1,0-1 1,0 0-1,0 0 1,0 1-1,0-1 1,0 0 0,0 0-1,0 0 1,1 0-1,-1 0 1,0 0 0,1 0-1,-1 0 1,0-3-1,-2-1-60,0-1 0,1 0 1,0 0-1,0 0 0,1 0 0,-1 0 0,2 0 0,-1 0 0,0-1 0,1 1 1,0 0-1,1 0 0,0-1 0,-1 1 0,2 0 0,3-11 0,0 6-132,0 1 0,1 0 0,0 0 0,1 0 0,0 1 0,1 0 0,0 1 0,10-9 1,-1 1-259,38-40-2042,-52 52 2384,0 0 0,-1 0 0,1 0 0,0 0 1,-1 0-1,0 0 0,0-1 0,-1 1 0,1-1 0,-1 0 0,0 0 1,0 1-1,0-7 0,-1 11 114,0-1 0,0 1 1,0-1-1,-1 1 0,1-1 1,0 1-1,-1-1 0,1 1 0,0 0 1,-1-1-1,1 1 0,0-1 1,-1 1-1,1 0 0,-1-1 1,1 1-1,0 0 0,-1 0 0,1-1 1,-1 1-1,1 0 0,-1 0 1,1 0-1,-1-1 0,0 1 0,1 0 1,-1 0-1,1 0 0,-1 0 1,1 0-1,-1 0 0,1 0 0,-1 0 1,1 0-1,-1 1 0,1-1 1,-1 0-1,1 0 0,-1 0 1,1 0-1,-1 1 0,1-1 0,-1 0 1,1 1-1,-1-1 0,1 0 1,0 1-1,-1 0 0,-25 17 299,24-13-306,0 0 0,0 1 0,1-1 0,-1 1 1,1-1-1,1 1 0,-1 0 0,1 5 0,5 18-1834,-4-28 1405,-1 0 0,1 0 0,-1 0 0,1 0 0,0 0 0,-1 0 0,1 0 0,0-1 0,0 1 0,0 0 0,-1 0 0,1 0 0,0-1 0,0 1 0,0 0 0,0-1 0,0 1 0,3 0 0,7 0-7031</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39.365"/>
    </inkml:context>
    <inkml:brush xml:id="br0">
      <inkml:brushProperty name="width" value="0.025" units="cm"/>
      <inkml:brushProperty name="height" value="0.025" units="cm"/>
    </inkml:brush>
  </inkml:definitions>
  <inkml:trace contextRef="#ctx0" brushRef="#br0">37 0 18065,'0'0'4105,"-5"11"-3496,0-1-555,0 1 1,1 0 0,0 1-1,0-1 1,2 0-1,-1 1 1,2 0-1,-2 16 1,3 2 17,-1 43 1303,3-1-1,22 138 1,-19-205-1216,1-13 5,4-11 79,-1-9-103,-1-1-1,-1 0 1,5-52 0,-7 40-96,-4 77 90,2-17-34,0-14-35,18-41 13,-15 27 43,0-1 1,0 0-1,-1 0 0,0-1 1,3-12-1,-8 27-125,4 34 17,5-29 179,8-21 248,-6-3-292,-1-1 0,12-22 0,-18 31-160,-14 153-89,10-146 70,0 1 0,0-1 0,0 0 0,0 0 0,0 1 1,0-1-1,0 0 0,0 1 0,0-1 0,0 0 0,0 0 0,0 1 0,0-1 1,1 0-1,-1 0 0,0 1 0,0-1 0,0 0 0,0 0 0,0 1 0,1-1 1,-1 0-1,0 0 0,0 0 0,0 1 0,1-1 0,-1 0 0,0 0 1,0 0-1,1 0 0,-1 0 0,0 0 0,0 1 0,1-1 0,-1 0 0,0 0 1,0 0-1,1 0 0,-1 0 0,0 0 0,1 0 0,-1 0 0,0 0 1,1 0-1,9-11-5680,-6-7-290,0-5-3250</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39.710"/>
    </inkml:context>
    <inkml:brush xml:id="br0">
      <inkml:brushProperty name="width" value="0.025" units="cm"/>
      <inkml:brushProperty name="height" value="0.025" units="cm"/>
    </inkml:brush>
  </inkml:definitions>
  <inkml:trace contextRef="#ctx0" brushRef="#br0">0 1 17457,'0'0'5413,"61"30"-21076</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40.051"/>
    </inkml:context>
    <inkml:brush xml:id="br0">
      <inkml:brushProperty name="width" value="0.025" units="cm"/>
      <inkml:brushProperty name="height" value="0.025" units="cm"/>
    </inkml:brush>
  </inkml:definitions>
  <inkml:trace contextRef="#ctx0" brushRef="#br0">19 1 8232,'0'0'11926,"-2"9"-10762,0-2-1101,-2 3 208,1 1 1,1 0 0,0-1-1,0 1 1,1 0-1,1 13 1,49-16 6,-45-5-325,1 1 0,-1 0 1,-1 0-1,1 0 1,-1 0-1,1 0 1,-1 1-1,0 0 1,-1-1-1,4 8 0,-5-9 46,1 0 0,-1 0 0,0 0 0,0 0 0,0 0 0,0 0 0,-1 0 0,1 0 0,-1 0 0,0 1 0,0-1-1,0 0 1,0 0 0,0 0 0,-1 0 0,0 1 0,1-1 0,-1 0 0,-2 4 0,1-5 77,1-1 1,-1 1-1,0-1 1,1 0-1,-1 1 1,0-1-1,0 0 1,0 0-1,0 0 1,0 0-1,0-1 0,0 1 1,-1 0-1,1-1 1,0 0-1,-3 1 1,-14-4-990,18 3 735,0 0-1,1-1 1,-1 1 0,1 0 0,-1-1-1,1 1 1,-1-1 0,1 1-1,-1-1 1,1 1 0,-1-1 0,1 1-1,-1-1 1,1 1 0,0-1-1,0 0 1,-1 1 0,1-1 0,0 0-1,0 1 1,-1-1 0,1 0-1,0 0 1,0-19-3863,0-6-1095</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40.395"/>
    </inkml:context>
    <inkml:brush xml:id="br0">
      <inkml:brushProperty name="width" value="0.025" units="cm"/>
      <inkml:brushProperty name="height" value="0.025" units="cm"/>
    </inkml:brush>
  </inkml:definitions>
  <inkml:trace contextRef="#ctx0" brushRef="#br0">27 0 11979,'0'0'12738,"-3"12"-12007,-16 104 1498,17-99-1963,1-1 0,0 1-1,1-1 1,1 1 0,0 0 0,5 16-1,-6-31-247,1 0-1,-1 0 0,1 0 1,-1 0-1,1 0 0,0 0 0,0 0 1,0-1-1,0 1 0,0 0 1,0 0-1,1-1 0,-1 1 1,0-1-1,1 0 0,-1 1 0,1-1 1,0 0-1,-1 0 0,1 0 1,0 0-1,0 0 0,0 0 1,0 0-1,0-1 0,0 1 1,0-1-1,0 1 0,3-1 0,-3 0-10,0 0-1,0-1 1,-1 1-1,1-1 1,0 0-1,0 0 1,-1 0-1,1 0 1,0 0-1,-1 0 1,1 0-1,-1 0 1,1-1-1,-1 1 1,0 0-1,1-1 1,-1 0-1,0 1 1,0-1-1,0 1 1,0-1-1,0 0 1,-1 0-1,1 0 1,0 1-1,-1-1 1,1 0-1,-1 0 1,0 0-1,0-3 1,1 2-72,2-60-326,-12 36 327,9 26 62,-1 0 0,1 1-1,-1-1 1,0 0 0,1 1 0,-1-1 0,0 1-1,1-1 1,-1 1 0,0 0 0,0-1-1,1 1 1,-1 0 0,0-1 0,0 1 0,0 0-1,0 0 1,1 0 0,-1-1 0,0 1 0,0 0-1,0 0 1,0 1 0,0-1 0,0 0 0,1 0-1,-2 0 1,0 1 3,1 1-1,-1-1 1,1 0 0,-1 0-1,1 1 1,0-1 0,0 0-1,0 1 1,-1-1 0,1 1-1,1 0 1,-1-1-1,0 1 1,0 0 0,1-1-1,-1 1 1,1 0 0,-1 0-1,1 0 1,0 0 0,-1 0-1,1 2 1,-2 45 166,2-47-157,0 0 1,1 0 0,-1 0 0,0 0 0,1 0-1,-1 0 1,1 0 0,-1 0 0,1 0 0,0 0 0,0 0-1,0-1 1,0 1 0,0 0 0,1-1 0,-1 1-1,0-1 1,1 1 0,-1-1 0,1 1 0,0-1-1,-1 0 1,1 0 0,0 0 0,0 0 0,-1 0 0,1 0-1,0-1 1,0 1 0,0-1 0,0 1 0,0-1-1,0 0 1,0 1 0,0-1 0,0 0 0,3-1 0,0 1 14,0 0 0,0 0 0,0-1 1,-1 0-1,1 0 0,0 0 0,0-1 1,-1 0-1,1 0 0,-1 0 1,1 0-1,-1-1 0,0 1 0,6-6 1,-6 4-8,-1 0 1,1-1-1,-1 0 1,0 1-1,0-1 1,0 0 0,-1-1-1,1 1 1,-2 0-1,1-1 1,0 1-1,-1-1 1,0 1-1,0-1 1,-1 0 0,1 1-1,-1-1 1,-1 0-1,1 0 1,-3-8-1,4 14-7,-1-1-1,0 1 0,0-1 0,0 1 0,0 0 0,0-1 1,0 1-1,0-1 0,0 1 0,0-1 0,0 1 0,0 0 1,0-1-1,0 1 0,0-1 0,-1 1 0,1 0 1,0-1-1,0 1 0,0 0 0,-1-1 0,1 1 0,0 0 1,0-1-1,-1 1 0,1 0 0,0-1 0,0 1 0,-1 0 1,1 0-1,-1 0 0,1-1 0,0 1 0,-1 0 1,1 0-1,0 0 0,-1 0 0,1-1 0,-1 1 0,1 0 1,0 0-1,-1 0 0,1 0 0,-1 0 0,1 0 0,0 0 1,-1 0-1,1 0 0,-1 1 0,1-1 0,0 0 0,-1 0 1,1 0-1,-1 0 0,1 0 0,0 1 0,-1-1 1,0 1 2,0 0 1,0 1 0,0-1-1,0 0 1,0 1 0,0-1-1,1 0 1,-1 1 0,0-1-1,1 1 1,-1-1 0,1 1-1,0-1 1,-1 3 0,1 5-61,-2 68 190,2-72-200,0 1 1,1 0 0,0 0 0,0-1-1,0 1 1,1-1 0,0 1-1,0-1 1,0 0 0,6 10 0,-7-14-57,-1-1 1,1 1 0,-1 0-1,1 0 1,0-1 0,-1 1 0,1-1-1,0 1 1,-1-1 0,1 1-1,0-1 1,0 1 0,-1-1 0,1 1-1,0-1 1,0 0 0,0 0-1,0 1 1,0-1 0,-1 0 0,1 0-1,0 0 1,0 0 0,1 0-1,-1 0-282,0-1 0,1 1 0,-1-1 0,0 1 0,0-1 0,0 0 0,0 1 0,0-1 0,-1 0 0,1 0 0,0 0 0,0 1 0,0-1-1,-1 0 1,1 0 0,0 0 0,-1 0 0,1 0 0,-1 0 0,1-1 0,-1 1 0,0 0 0,1 0 0,-1 0 0,0 0 0,0-2 0,1-19-6967</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40.724"/>
    </inkml:context>
    <inkml:brush xml:id="br0">
      <inkml:brushProperty name="width" value="0.025" units="cm"/>
      <inkml:brushProperty name="height" value="0.025" units="cm"/>
    </inkml:brush>
  </inkml:definitions>
  <inkml:trace contextRef="#ctx0" brushRef="#br0">1 1 7623,'0'0'18225,"46"23"-31069</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41.083"/>
    </inkml:context>
    <inkml:brush xml:id="br0">
      <inkml:brushProperty name="width" value="0.025" units="cm"/>
      <inkml:brushProperty name="height" value="0.025" units="cm"/>
    </inkml:brush>
  </inkml:definitions>
  <inkml:trace contextRef="#ctx0" brushRef="#br0">39 1 15214,'0'0'7399,"-3"11"-5792,-8 46 104,-7 91 0,12 36-1262,6-206-446,-1-12-176,2 1 0,1 0 0,9-47 0,-8 70 132,-1 0 1,1 1 0,1-1-1,0 1 1,0-1 0,1 1-1,0 1 1,1-1-1,-1 1 1,2 0 0,-1 0-1,1 0 1,0 1 0,1 0-1,15-10 1,-4 3 511,-7 7 1148,-20 30-645,6-20-964,1 0-1,0 0 1,-1 0-1,1 0 0,1 0 1,-1 1-1,0-1 1,1 0-1,-1 0 1,1 1-1,0-1 0,0 1 1,1 3-1,0-6-1,-1 0 0,1 1-1,0-1 1,-1 0-1,1 0 1,0 1 0,0-1-1,0 0 1,0 0 0,0 0-1,0 0 1,0 0-1,1-1 1,-1 1 0,0 0-1,1 0 1,-1-1 0,0 1-1,1-1 1,-1 1-1,0-1 1,1 1 0,-1-1-1,1 0 1,-1 0-1,1 0 1,-1 0 0,1 0-1,-1 0 1,3-1 0,3 1 85,0-1 0,0-1 0,-1 1 0,1-1 0,0 0 1,-1-1-1,0 0 0,1 0 0,9-6 0,53-42 619,-50 36-370,-17 14-37,-20 70-177,21-68-269,0-1 0,-1 0 1,1 0-1,0-1 0,0 1 0,0 0 1,-1-1-1,1 0 0,0 1 0,3-3 1,0-1-3707</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41.516"/>
    </inkml:context>
    <inkml:brush xml:id="br0">
      <inkml:brushProperty name="width" value="0.025" units="cm"/>
      <inkml:brushProperty name="height" value="0.025" units="cm"/>
    </inkml:brush>
  </inkml:definitions>
  <inkml:trace contextRef="#ctx0" brushRef="#br0">1 0 16207,'0'0'9524,"5"13"-8184,7 20-919,-3 1-1,0 0 1,-3 1 0,5 67-1,-4-40-217,-1-8-640,-4-18-3114,-6-43-3249,-9-6 3119,6 6-22,-14-19-7502</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41.843"/>
    </inkml:context>
    <inkml:brush xml:id="br0">
      <inkml:brushProperty name="width" value="0.025" units="cm"/>
      <inkml:brushProperty name="height" value="0.025" units="cm"/>
    </inkml:brush>
  </inkml:definitions>
  <inkml:trace contextRef="#ctx0" brushRef="#br0">1 168 14478,'0'0'13709,"34"-57"-12716,10 39 0,6-1-225,2 1-415,0-3-321,-6 6 32,-7 2-321,-9 7-1120,-10 5-2274,-9 1-2147</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03.658"/>
    </inkml:context>
    <inkml:brush xml:id="br0">
      <inkml:brushProperty name="width" value="0.025" units="cm"/>
      <inkml:brushProperty name="height" value="0.025" units="cm"/>
    </inkml:brush>
  </inkml:definitions>
  <inkml:trace contextRef="#ctx0" brushRef="#br0">72 267 15759,'0'0'13442,"-9"7"-13154,3-1-251,-1 1-1,2-1 0,-1 1 0,1 1 1,0-1-1,0 1 0,-4 10 1,6-13-21,1 0 0,0 0 0,0 1 1,1-1-1,0 1 0,0-1 0,0 1 0,0 0 1,1-1-1,0 1 0,0 0 0,0-1 0,1 1 1,0 0-1,2 7 0,-1-11-5,-1 0-1,1 1 1,-1-1-1,1 0 1,0 0-1,0 0 1,0-1 0,0 1-1,0 0 1,0-1-1,1 1 1,-1-1-1,0 0 1,1 0 0,-1 0-1,1 0 1,0 0-1,-1 0 1,1-1-1,-1 0 1,1 1 0,0-1-1,0 0 1,-1 0-1,1 0 1,0 0-1,4-2 1,3 1 17,0 0 0,0-1 0,0 0 0,-1-1-1,1 0 1,12-6 0,-9 2-28,0-1-1,-1-1 1,0 0 0,-1 0-1,19-21 1,-25 25-10,0 0 1,-1-1 0,1 0-1,-1 1 1,-1-2-1,1 1 1,-1 0-1,0-1 1,-1 1-1,1-1 1,-1 0-1,-1 0 1,1 0 0,0-8-1,-16 39-369,9-10 379,0 0-1,1 0 0,0 0 1,1 0-1,1 1 1,0 0-1,1-1 1,0 1-1,3 23 1,-1-36 22,-1 1 0,1-1-1,0 1 1,0-1 0,0 1 0,0-1 0,1 0 0,-1 0 0,0 1 0,1-1 0,0 0 0,-1 0 0,1-1 0,0 1 0,0 0 0,0 0-1,0-1 1,1 0 0,-1 1 0,0-1 0,1 0 0,-1 0 0,0 0 0,1 0 0,-1-1 0,1 1 0,0-1 0,-1 1 0,1-1 0,-1 0-1,1 0 1,0 0 0,4-1 0,-2 1 10,1-1 1,-1 0-1,1 0 0,-1 0 0,0 0 0,0-1 0,1 0 0,-1 0 1,0-1-1,-1 1 0,1-1 0,0 0 0,-1-1 0,0 1 0,6-6 1,-5 2-10,-1 0 1,0 0 0,0-1-1,0 1 1,-1-1 0,-1 0-1,1 0 1,-1-1 0,0 1-1,-1 0 1,0-1 0,0 1 0,-1-1-1,0 1 1,-1-9 0,1 16-20,0 0 0,0 0 0,0 0 1,0 0-1,0 0 0,0 0 0,0 0 1,0 0-1,0 0 0,0 0 1,0 0-1,-1 0 0,1 0 0,0 0 1,-1 0-1,1 0 0,-1 0 0,1 1 1,-1-1-1,1 0 0,-1 0 1,0 0-1,1 1 0,-1-1 0,0 0 1,0 1-1,1-1 0,-1 1 0,0-1 1,0 1-1,0-1 0,0 1 0,0 0 1,1-1-1,-1 1 0,0 0 1,0 0-1,0-1 0,0 1 0,0 0 1,-2 0-1,2 1 0,-1-1 0,1 1 1,-1 0-1,1-1 0,0 1 0,-1 0 0,1 0 0,0 0 1,-1 0-1,1 0 0,0 0 0,0 0 0,0 0 1,0 1-1,0-1 0,0 0 0,0 1 0,1-1 1,-1 1-1,0-1 0,1 1 0,-1-1 0,1 1 0,-1-1 1,1 4-1,-1-3 7,1 0-1,-1 0 1,1 0 0,0 0 0,0 0-1,0 1 1,0-1 0,0 0 0,0 0-1,0 0 1,1 0 0,-1 0 0,1 0 0,0 0-1,0 0 1,-1 0 0,1 0 0,0 0-1,1 0 1,-1-1 0,0 1 0,0 0-1,1-1 1,-1 1 0,1-1 0,-1 1-1,1-1 1,0 0 0,0 0 0,-1 1-1,1-1 1,0-1 0,0 1 0,4 1 0,1 0 18,1-1 1,0 0 0,0-1 0,0 1 0,0-2 0,0 1 0,0-1 0,12-3 0,-9 1-33,1-1 0,-1 0 0,0-1 0,0 0 0,0-1 0,-1 0-1,10-8 1,-7 5-109,0 1-1,1 0 0,17-6 1,-30 14 104,0 0 0,-1 0 1,1 0-1,0 0 0,-1 0 1,1 0-1,0 0 0,0 1 1,-1-1-1,1 0 0,-1 1 1,1-1-1,0 0 0,-1 1 1,1-1-1,-1 1 0,1-1 0,0 1 1,-1-1-1,1 1 0,-1-1 1,0 1-1,1-1 0,-1 1 1,1 0-1,-1-1 0,0 1 1,0 0-1,1-1 0,-1 1 1,0 0-1,0-1 0,0 1 1,0 0-1,0 0 0,0-1 1,0 1-1,0 0 0,0-1 1,0 1-1,0 0 0,0 0 1,0 46 115,-1-34-30,1-11-66,0 0 0,0 0 0,0 0 0,0 1 0,1-1 0,-1 0 0,0 0 1,1 0-1,-1-1 0,1 1 0,0 0 0,0 0 0,0 0 0,0 0 0,0-1 1,0 1-1,0 0 0,0-1 0,1 1 0,-1-1 0,1 1 0,-1-1 0,1 0 0,-1 1 1,1-1-1,0 0 0,0 0 0,-1 0 0,1-1 0,0 1 0,0 0 0,0-1 1,0 1-1,0-1 0,0 0 0,0 1 0,0-1 0,3 0 0,1-1-35,-1 1 1,1-1-1,0 0 0,-1-1 0,1 1 0,-1-1 1,1 0-1,-1 0 0,0-1 0,0 0 0,0 1 1,8-8-1,-1-2-515,0 0 1,-1-1-1,-1 0 1,0-1-1,-1 0 1,0 0-1,-1-1 1,-1 0-1,0 0 1,-1-1 0,5-23-1,-1-2-1901,-2 0-1,-1 0 1,0-60-1,-16 158 11146,3-26-7285,-4 46-1,10-45-1340,1 1 0,2-1 1,1 0-1,1 0 0,2-1 0,1 0 0,2 0 0,26 57 0,-26-73 125,-9-24 482,-13-27-191,-5 17-538,-1 0 0,0 2 0,-1 0 0,-1 1-1,0 1 1,-2 1 0,-28-15 0,-19-13 2050,107 41-540,4 1-1449,-7 2-46,-1-3-1,1 0 1,0-2 0,62-15-1,-97 18-97,1 0-1,0 0 0,0 0 0,-1 0 0,1 0 0,0 0 0,-1 0 0,1-1 0,0 1 0,0 0 0,-1 0 0,1-1 0,0 1 1,-1-1-1,1 1 0,-1-1 0,1 1 0,-1-1 0,1 1 0,-1-1 0,1 1 0,-1-1 0,1 1 0,-1-1 0,1 0 0,-1 1 1,0-1-1,0 0 0,1 1 0,-1-1 0,0-1 0,0 1-391,-1 0 0,0 0 0,0-1 0,0 1 0,1 0 0,-1 1 0,0-1 0,0 0 1,0 0-1,-1 0 0,1 0 0,0 1 0,0-1 0,0 1 0,0-1 0,-2 0 0,-23-10-10363</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42.387"/>
    </inkml:context>
    <inkml:brush xml:id="br0">
      <inkml:brushProperty name="width" value="0.025" units="cm"/>
      <inkml:brushProperty name="height" value="0.025" units="cm"/>
    </inkml:brush>
  </inkml:definitions>
  <inkml:trace contextRef="#ctx0" brushRef="#br0">0 21 19186,'0'0'4543,"4"12"-2365,16 65-241,29 97-1194,-49-173-742,0 0 1,1 1-1,-1-1 1,0 0-1,1 0 1,-1 1-1,1-1 1,-1 0-1,1 0 0,-1 0 1,1 1-1,0-1 1,0 0-1,0 0 1,-1 0-1,1 0 1,0 0-1,0-1 0,0 1 1,0 0-1,1 0 1,1 1-1,-2-3 26,0 0 0,0 0 0,0 0 0,-1 1 0,1-1 0,0 0 0,0 0 0,-1 0 0,1 0 0,-1 0 0,1 0 0,-1 0 0,1-1-1,-1 1 1,0 0 0,1 0 0,-1 0 0,0-3 0,8-66 805,-7 52-594,0 5-167,0-1 0,-1 1 0,-1 0 0,0-1 0,-1 1 0,0 0 0,-8-25 0,10 38-74,0 0 0,0-1-1,0 1 1,0 0 0,0 0-1,0 0 1,0 0 0,0-1-1,0 1 1,0 0 0,0 0-1,0 0 1,0 0 0,0-1-1,0 1 1,0 0 0,0 0-1,0 0 1,-1 0-1,1-1 1,0 1 0,0 0-1,0 0 1,0 0 0,0 0-1,0 0 1,-1 0 0,1 0-1,0-1 1,0 1 0,0 0-1,0 0 1,0 0 0,-1 0-1,1 0 1,0 0 0,0 0-1,0 0 1,-1 0 0,1 0-1,0 0 1,0 0-1,0 0 1,0 0 0,-1 0-1,1 0 1,0 0 0,0 0-1,0 0 1,0 0 0,-1 0-1,1 0 1,0 0 0,0 1-1,0-1 1,0 0 0,0 0-1,-1 0 1,-3 16-103,4-12 93,-1 0 0,1 0 0,0-1 0,0 1-1,1 0 1,-1 0 0,1 0 0,1 5 0,0-7 14,0 0 1,-1 0-1,1 0 1,0 0 0,0 0-1,0-1 1,0 1-1,0-1 1,1 0 0,-1 1-1,0-1 1,1 0-1,-1 0 1,1 0 0,-1-1-1,1 1 1,0-1-1,-1 1 1,1-1-1,-1 0 1,1 0 0,0 0-1,-1 0 1,1 0-1,-1-1 1,1 1 0,0-1-1,2-1 1,3 0 13,-1 0 0,0 0 0,0-1 0,0 0 0,0 0 0,0-1 0,-1 0 0,11-8 0,-13 8 0,-1-1 0,1 1 1,-1-1-1,-1 1 0,1-1 0,-1 0 0,1 0 0,-1 0 0,-1 0 0,1-1 1,1-9-1,-3 14-17,1 0 1,-1-1-1,0 1 1,0 0-1,0 0 1,0-1 0,0 1-1,0 0 1,0-1-1,0 1 1,0 0-1,0 0 1,-1-1-1,1 1 1,-1 0-1,1 0 1,-1 0 0,1 0-1,-1-1 1,0 1-1,1 0 1,-1 0-1,0 0 1,0 0-1,0 0 1,0 1-1,0-1 1,0 0-1,0 0 1,0 1 0,0-1-1,0 0 1,0 1-1,0-1 1,-1 1-1,1 0 1,0-1-1,0 1 1,-1 0-1,1 0 1,0-1 0,0 1-1,-1 0 1,1 0-1,0 1 1,0-1-1,-1 0 1,1 0-1,0 1 1,0-1-1,-1 0 1,1 1 0,0-1-1,-1 2 1,-1-1-12,-1 1 1,1 0 0,1 0-1,-1 0 1,0 0-1,0 1 1,1-1 0,-1 1-1,1-1 1,0 1 0,0 0-1,0 0 1,0 0-1,1 0 1,-1 0 0,1 0-1,-1 1 1,1-1 0,0 0-1,0 6 1,-2 1 84,1 1-1,0-1 1,1 0 0,0 1 0,2 18-1,-1-28-65,0 0 0,1 0 0,-1 0 0,1 0 0,0 0 0,-1 0 0,1 0-1,0-1 1,-1 1 0,1 0 0,0-1 0,0 1 0,0 0 0,0-1-1,0 1 1,0-1 0,-1 0 0,1 1 0,0-1 0,0 1 0,0-1 0,0 0-1,1 0 1,-1 0 0,0 0 0,0 0 0,0 0 0,0 0 0,0 0-1,0 0 1,0 0 0,0 0 0,0-1 0,0 1 0,1-1 0,40-12 156,-24 0-136,0 0-1,-1 0 1,28-30-1,11-9-719,-56 52 690,0 0 1,0 0 0,1 0-1,-1 0 1,0 0 0,0 0 0,0 0-1,0 0 1,0 0 0,0-1-1,0 1 1,0 0 0,1 0-1,-1 0 1,0 0 0,0 0 0,0 0-1,0 0 1,0 0 0,0 0-1,0 0 1,1 0 0,-1 0-1,0 1 1,0-1 0,0 0 0,0 0-1,0 0 1,0 0 0,0 0-1,1 0 1,-1 0 0,0 0 0,0 0-1,0 0 1,0 0 0,0 0-1,0 0 1,0 1 0,0-1-1,0 0 1,0 0 0,0 0 0,0 0-1,0 0 1,0 0 0,1 0-1,-1 0 1,0 1 0,0-1-1,0 0 1,0 0 0,0 0 0,0 0-1,0 0 1,0 0 0,0 0-1,0 1 1,-1-1 0,1 0 0,0 0-1,0 0 1,0 0 0,0 0-1,0 0 1,0 0 0,0 0-1,0 1 1,0-1 0,-3 17-64,-6 17 183,-13 54 1688,25-96-1714,1 1 0,0-1 0,0 0 0,1 1 0,11-13 0,-1-1-96,-10 13-892,12-18-757,-10 20-4148,0 3-5203</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42.762"/>
    </inkml:context>
    <inkml:brush xml:id="br0">
      <inkml:brushProperty name="width" value="0.025" units="cm"/>
      <inkml:brushProperty name="height" value="0.025" units="cm"/>
    </inkml:brush>
  </inkml:definitions>
  <inkml:trace contextRef="#ctx0" brushRef="#br0">59 183 12876,'0'0'12844,"-7"12"-12774,-1 1 145,1 1 0,0-1 0,2 1 0,-1 0 0,2 1 1,0-1-1,0 1 0,2 0 0,-2 16 0,4-31-199,0 0-1,0 1 1,0-1 0,0 0-1,0 1 1,0-1-1,0 0 1,0 0 0,0 1-1,0-1 1,0 0-1,0 1 1,1-1 0,-1 0-1,0 0 1,0 1-1,0-1 1,0 0 0,0 0-1,1 1 1,-1-1-1,0 0 1,0 0 0,0 0-1,1 1 1,-1-1-1,0 0 1,0 0 0,1 0-1,-1 0 1,0 1-1,1-1 1,-1 0 0,0 0-1,0 0 1,1 0-1,-1 0 1,0 0 0,1 0-1,-1 0 1,0 0 0,0 0-1,1 0 1,17-7 847,13-16 491,-17 7-1275,1-1 0,-2 0 0,0-1 0,-2-1 0,0 1 0,0-2 0,-2 0 0,-1 0 0,0 0 0,-2-1 0,0 0 0,-1 0 0,-1-1 0,1-27 0,-5 49-81,0 0-1,1-1 1,-1 1 0,0 0-1,0-1 1,0 1-1,0 0 1,0-1-1,0 1 1,0-1-1,0 1 1,0 0-1,0-1 1,0 1 0,0 0-1,0-1 1,0 1-1,-1 0 1,1-1-1,0 1 1,0 0-1,0-1 1,0 1-1,-1 0 1,1-1 0,0 1-1,0 0 1,-1-1-1,1 1 1,0 0-1,-1 0 1,1 0-1,0-1 1,0 1 0,-1 0-1,-9 10-128,-7 22 35,10-10 96,1 0 0,0 1 0,2 0 0,1 0 0,0 0 0,2 42 0,1-61-97,1-1 1,-1 0-1,0 1 0,1-1 0,0 0 0,0 1 0,0-1 0,0 0 0,3 5 1,-3-7-295,-1 0 1,1 1 0,0-1 0,0 0-1,0 0 1,1 0 0,-1 0 0,0 0 0,0-1-1,0 1 1,1 0 0,-1 0 0,0-1 0,1 1-1,2 0 1,11 0-7617</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43.852"/>
    </inkml:context>
    <inkml:brush xml:id="br0">
      <inkml:brushProperty name="width" value="0.025" units="cm"/>
      <inkml:brushProperty name="height" value="0.025" units="cm"/>
    </inkml:brush>
  </inkml:definitions>
  <inkml:trace contextRef="#ctx0" brushRef="#br0">53 0 11883,'0'0'5125,"-35"63"-4356,29-25-257,4 4-255,1 0-33,0 2-96,1-2-64,-5-3 32,2-3-32,3-8-32,0-3 0,0-7-96,8-8-1537,4-6-2467,4-4-7559</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44.846"/>
    </inkml:context>
    <inkml:brush xml:id="br0">
      <inkml:brushProperty name="width" value="0.025" units="cm"/>
      <inkml:brushProperty name="height" value="0.025" units="cm"/>
    </inkml:brush>
  </inkml:definitions>
  <inkml:trace contextRef="#ctx0" brushRef="#br0">1 0 8008,'0'0'5343,"9"8"-4174,4 7-670,0-1 0,0 2 0,-2 0 0,17 30-1,36 84 350,-45-87-748,1 0 0,3-2 0,28 39 1,-14-37 76,3-1 1,1-2-1,2-3 1,60 41-1,40 36 238,-98-73 148,-1 1 1,-2 3-1,-3 1 0,-1 2 0,59 100 0,-91-138-366,0 0 0,0 0 0,13 13-1,-17-21-211,0 0-1,0 0 0,0 0 0,0 0 0,0 0 0,0-1 0,1 1 1,-1-1-1,1 0 0,-1 1 0,1-1 0,0 0 0,-1 0 0,1-1 0,0 1 1,0-1-1,-1 1 0,1-1 0,0 0 0,3 0 0,-5 0-159,1-1 0,-1 1-1,0-1 1,1 1 0,-1-1-1,0 1 1,1-1 0,-1 0-1,0 0 1,0 1 0,0-1-1,0 0 1,0 0 0,0 0 0,0 0-1,0 0 1,0-1 0,0 1-1,0 0 1,-1 0 0,1 0-1,0-1 1,-1 1 0,1 0 0,-1-1-1,0 1 1,1-1 0,-1 1-1,0 0 1,0-3 0,3-30-6642</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45.919"/>
    </inkml:context>
    <inkml:brush xml:id="br0">
      <inkml:brushProperty name="width" value="0.025" units="cm"/>
      <inkml:brushProperty name="height" value="0.025" units="cm"/>
    </inkml:brush>
  </inkml:definitions>
  <inkml:trace contextRef="#ctx0" brushRef="#br0">125 0 17681,'-3'3'234,"1"-1"0,-1 1 0,1 0 0,-1-1 0,1 1 0,0 0 0,0 0 0,1 1-1,-1-1 1,0 0 0,1 0 0,0 1 0,0-1 0,0 1 0,0-1 0,0 7 0,0 64 1062,2-53-889,0 2-194,1-1 0,2 1 0,0-1 1,12 40-1,-13-53-191,0 0 0,1 0 0,0 0 1,1-1-1,-1 1 0,1-1 0,1 0 1,0 0-1,0-1 0,1 0 0,-1 0 1,2 0-1,13 10 0,-19-16-52,0 0 0,0 0 0,0 0 0,1 0 0,-1-1 0,0 1 1,0-1-1,0 1 0,1-1 0,-1 0 0,0 0 0,0 0 0,1 0 0,-1 0 0,3-1 0,-4 1-18,-1 0-1,0 0 1,0 0 0,1 0-1,-1 0 1,0-1 0,1 1-1,-1 0 1,0 0 0,0 0-1,1 0 1,-1-1 0,0 1-1,0 0 1,0 0 0,1 0-1,-1-1 1,0 1-1,0 0 1,0 0 0,0-1-1,1 1 1,-1 0 0,0-1-1,0 1 1,0 0 0,0 0-1,0-1 1,0 1 0,0 0-1,0-1 1,0 1 0,0 0-1,0 0 1,0-1 0,-15-15-2036,-12 0-773,-56-24 0,4 8 2366,29 12 3931,82 22 1756,88-12-5310,-23-11-4952,-35 1-3123,-32 9 37</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46.545"/>
    </inkml:context>
    <inkml:brush xml:id="br0">
      <inkml:brushProperty name="width" value="0.025" units="cm"/>
      <inkml:brushProperty name="height" value="0.025" units="cm"/>
    </inkml:brush>
  </inkml:definitions>
  <inkml:trace contextRef="#ctx0" brushRef="#br0">73 228 5317,'0'0'13810,"-9"7"-12384,4-4-1297,0 0 1,1 1 0,-1 0-1,1 0 1,0 0-1,0 0 1,1 1 0,-1-1-1,1 1 1,0 0-1,0 0 1,1 0 0,-1 1-1,1-1 1,0 0-1,1 1 1,-2 8 0,2-10-13,0 5 78,0 0 0,0 0 1,1-1-1,1 14 0,-1-21-163,0 1-1,0-1 1,1 0 0,-1 0-1,0 0 1,0 0 0,1 0 0,-1 0-1,0 0 1,1 0 0,-1 0-1,1 0 1,0 0 0,-1 0-1,1 0 1,0 0 0,-1 0-1,1 0 1,0-1 0,0 1-1,0 0 1,0-1 0,0 1 0,0 0-1,0-1 1,0 1 0,0-1-1,0 0 1,0 1 0,0-1-1,0 0 1,0 0 0,0 1-1,1-1 1,-1 0 0,0 0-1,0 0 1,0 0 0,0-1 0,0 1-1,0 0 1,0 0 0,2-1-1,1-1 156,0 0 0,0 0-1,-1 0 1,1-1 0,-1 1-1,0-1 1,0 0-1,0 0 1,0 0 0,0 0-1,-1-1 1,1 1 0,-1-1-1,0 1 1,3-7 0,23-62 467,-23 32-469,-3 22-180,-1 35-291,-3 18 220,1-25 5,0 0-1,1 0 1,0 0-1,0 1 1,1-1-1,0 0 1,1 0-1,5 16 1,-7-25 33,1 0 1,-1 0-1,1 0 1,-1 0-1,1 0 1,0 0-1,0 0 1,0 0-1,-1 0 1,1 0-1,0 0 1,0 0-1,0-1 1,0 1-1,0 0 1,1-1 0,-1 1-1,0-1 1,0 1-1,0-1 1,0 0-1,1 1 1,-1-1-1,0 0 1,0 0-1,1 0 1,-1 0-1,0 0 1,0 0-1,0 0 1,1 0-1,-1-1 1,0 1-1,0 0 1,0-1-1,1 1 1,-1-1-1,0 1 1,0-1-1,0 0 1,0 1-1,0-1 1,0 0-1,0 0 1,0 0-1,1-1 1,4-4-149,1 0 0,-1 0-1,-1-1 1,1 0 0,5-9 0,0-5-198,-1-1 0,-1 0-1,-1 0 1,-1-1 0,-1 0 0,-1 0 0,0-1 0,-2 1 0,-1-1 0,-1 0-1,-3-37 1,-5 31 624,0 25 136,0 19-82,2 10 73,1 0-1,1 0 1,1 1 0,1-1 0,1 1-1,7 45 1,-6-65-293,1 1 0,-1-1 0,1 1 0,1-1 1,-1 0-1,1 0 0,0 0 0,0 0 0,8 8 0,-9-10-57,0-1 0,1 1 0,0-1 1,-1 0-1,1 1 0,0-1 0,0 0 0,0-1 0,0 1 0,1 0 0,-1-1 1,0 0-1,1 0 0,-1 0 0,1 0 0,-1 0 0,5-1 0,-24-17 368,-17-16-228,17 16-109,-1 1-1,0 0 1,-2 1 0,1 1-1,-27-14 1,41 28 618,10 8-611,13 9-182,-10-12-56,1-1-1,0 0 1,0-1-1,0 0 1,0-1-1,1 0 1,13 1-1,-6-1-1728,0-2 1,0 0-1,29-5 0,-6-6-4701</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46.949"/>
    </inkml:context>
    <inkml:brush xml:id="br0">
      <inkml:brushProperty name="width" value="0.025" units="cm"/>
      <inkml:brushProperty name="height" value="0.025" units="cm"/>
    </inkml:brush>
  </inkml:definitions>
  <inkml:trace contextRef="#ctx0" brushRef="#br0">163 15 4452,'0'0'20185,"-9"-3"-19096,5 1-1033,0 0 0,0 1 0,0-1 1,0 1-1,0 0 0,-1 0 0,1 1 1,0-1-1,0 1 0,-1 0 1,1 0-1,0 0 0,-1 0 0,1 1 1,0 0-1,0 0 0,-1 0 0,1 0 1,0 1-1,0 0 0,0 0 0,1 0 1,-1 0-1,0 0 0,-3 4 0,3-3-30,0 0-1,1 1 0,-1-1 0,1 1 0,0 0 0,0 0 0,1 0 0,-1 0 0,1 0 1,0 1-1,0-1 0,0 1 0,0 0 0,1-1 0,0 1 0,-1 8 0,2-12-24,1 0 0,0 0 0,-1 0-1,1 0 1,0 0 0,-1-1-1,1 1 1,0 0 0,0-1 0,-1 1-1,1 0 1,0-1 0,0 1-1,0-1 1,0 1 0,0-1-1,0 0 1,0 1 0,0-1 0,0 0-1,0 0 1,0 0 0,0 0-1,0 0 1,0 0 0,0 0-1,0 0 1,0 0 0,0 0 0,0 0-1,0-1 1,0 1 0,2-1-1,39-8-45,-5-8-542,24-10-530,-58 26 1074,0 0-1,1 0 1,-1 0 0,1 0-1,-1 1 1,1 0 0,0 0-1,-1 0 1,1 0 0,-1 0-1,1 1 1,-1-1 0,1 1-1,4 1 1,-7-1 36,1 0 0,-1 1 1,0-1-1,0 0 0,0 1 0,0-1 0,0 0 1,0 1-1,0-1 0,0 1 0,0 0 1,-1-1-1,1 1 0,-1 0 0,1-1 0,-1 1 1,1 0-1,-1 0 0,0-1 0,0 1 1,0 0-1,0 0 0,0-1 0,-1 1 0,0 3 1,1 0 98,-1 0 1,0 0 0,0-1 0,0 1-1,-1 0 1,0 0 0,-4 8 0,-1-3 398,-1-1 0,-1 0 0,1 0 0,-1-1 0,-16 11-1,20-15-340,-1 0 0,1 0-1,-1-1 1,0 0-1,-1 0 1,1-1-1,0 0 1,-1 0 0,1 0-1,-1-1 1,-10 2-1,18-5-670,0-1-1,-1 1 1,1 0-1,0 0 1,0 0-1,0 1 1,0-1-1,1 0 1,-1 0-1,0 1 1,1-1-1,2-2 0,42-30-10763,-17 15 2071</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47.291"/>
    </inkml:context>
    <inkml:brush xml:id="br0">
      <inkml:brushProperty name="width" value="0.025" units="cm"/>
      <inkml:brushProperty name="height" value="0.025" units="cm"/>
    </inkml:brush>
  </inkml:definitions>
  <inkml:trace contextRef="#ctx0" brushRef="#br0">78 105 11050,'0'0'11494,"-9"4"-10576,5-3-827,0 0 0,0 1 0,0 0 0,1 0 0,-1 0 0,1 0 0,-1 0 0,1 1 0,0-1 0,0 1 0,0 0 0,0 0 0,0 0 0,1 0-1,-1 1 1,1-1 0,0 1 0,0-1 0,0 1 0,1 0 0,-1 0 0,1 0 0,0 0 0,0 0 0,0 0 0,0 7 0,16-14 165,-9-2-148,-1 0-1,1 0 0,-1 0 1,0-1-1,-1 0 1,1 0-1,-1 0 1,0 0-1,5-13 1,-3 7 168,-1-1 0,0 0 0,-1 0 1,5-21-1,-7 5 386,-4 20-373,-5 18-263,1 10-40,0 0 1,1 1 0,1-1-1,1 1 1,1 0 0,1 0-1,0 20 1,1-39 15,0 0 0,0 0 1,0 0-1,0 0 0,0 0 0,1 0 1,-1 0-1,0-1 0,0 1 0,1 0 1,-1 0-1,0 0 0,1 0 0,-1 0 1,1-1-1,-1 1 0,1 0 0,-1 0 1,1-1-1,0 1 0,-1 0 0,1-1 1,0 1-1,-1-1 0,1 1 0,0-1 1,0 1-1,0-1 0,-1 0 0,1 1 0,0-1 1,0 0-1,0 1 0,0-1 0,0 0 1,0 0-1,0 0 0,-1 0 0,1 0 1,0 0-1,0 0 0,0 0 0,0 0 1,0-1-1,0 1 0,0 0 0,0-1 1,-1 1-1,1 0 0,0-1 0,1 0 1,4-1 7,0-1 0,0 1 0,-1-2 0,1 1 0,-1 0 0,6-6 0,-2 1-723,-1 0-1,1-1 1,-2 0 0,1 0 0,7-14 0,-11 16-1007,-1 1 1,0-1 0,0 0-1,-1 0 1,4-12 0,-3-1-6102</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47.834"/>
    </inkml:context>
    <inkml:brush xml:id="br0">
      <inkml:brushProperty name="width" value="0.025" units="cm"/>
      <inkml:brushProperty name="height" value="0.025" units="cm"/>
    </inkml:brush>
  </inkml:definitions>
  <inkml:trace contextRef="#ctx0" brushRef="#br0">0 240 8840,'0'0'9962,"3"-8"-8585,0 1-1188,5-11 850,-7 19-942,0 0 0,-1 0-1,1 0 1,-1 0 0,1-1 0,-1 1 0,0 0-1,1 0 1,-1 0 0,0 0 0,0 0-1,1 0 1,-1 0 0,0 0 0,0 0 0,0 0-1,0 0 1,0 0 0,-1 0 0,1 0-1,0 0 1,-1 2 0,-2 116 3912,3-119-4001,0 1 1,0 0-1,0-1 0,0 1 1,0-1-1,0 1 0,0 0 1,0-1-1,0 1 0,0-1 1,0 1-1,1-1 0,-1 1 1,0 0-1,0-1 0,1 1 1,-1-1-1,0 1 0,1-1 1,-1 1-1,0-1 0,1 1 1,-1-1-1,1 0 0,-1 1 1,1-1-1,-1 1 0,1-1 1,-1 0-1,1 0 0,-1 1 1,1-1-1,-1 0 0,1 1 1,23-8 225,17-24 110,-27 15-299,1-1 1,-2-1-1,0 0 0,-2-1 0,15-29 0,-21 36-12,1 0 0,-2-1-1,0 1 1,0-1 0,-1 0-1,-1-1 1,0 1-1,-1 0 1,-1 0 0,-1-18-1,1 29-26,0 0 0,0 1 0,-1-1 0,1 1 0,-1-1 0,1 1 0,-1-1 0,1 1 0,-1 0 0,0-1 0,0 1 0,0 0 0,0 0 0,0-1 0,0 1-1,0 0 1,0 0 0,0 0 0,-1 0 0,1 0 0,0 0 0,-1 1 0,1-1 0,-1 0 0,1 1 0,-1-1 0,1 1 0,-1-1 0,1 1 0,-1 0 0,1 0 0,-1 0 0,1 0 0,-1 0 0,0 0 0,1 0-1,-1 0 1,1 0 0,-3 2 0,-2-1 36,0 0-1,0 1 0,0 0 1,1 0-1,-1 0 0,1 1 1,-1 0-1,1 0 0,-6 4 1,-2 4 103,1 1 0,0 0 1,-14 18-1,23-26-117,-1 1 0,1 1 0,0-1 0,0 0 0,0 1 0,1-1 0,0 1 0,0 0 0,1 0 0,-1 0 0,1 0-1,0 9 1,1-13-25,0 0 0,1-1 0,-1 1 1,1-1-1,0 1 0,-1-1 0,1 1 0,0-1 0,0 0 0,0 1 0,0-1 0,0 0 0,0 1 0,1-1 0,-1 0 0,0 0 0,1 0 0,-1 0 0,0 0 0,1-1 0,-1 1 0,1 0 0,-1-1 0,1 1 0,0-1 0,-1 1 0,1-1 0,0 0 0,-1 0 0,1 0 0,-1 0 0,1 0 0,2 0 0,69-2 164,-59 1-143,-11 0-27,-1 1-1,1-1 0,0 1 1,-1 0-1,1 0 1,0 1-1,0-1 1,-1 0-1,1 1 1,-1 0-1,1-1 1,0 1-1,-1 0 1,1 1-1,-1-1 1,0 0-1,1 1 1,-1-1-1,0 1 1,2 1-1,0 2 6,-1 0 0,-1 0-1,1 1 1,-1-1 0,0 0-1,0 1 1,0 0 0,1 7-1,-3-10-460,8 23 1187,-2-14-2866,2-11-5079,-5-6-929</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48.769"/>
    </inkml:context>
    <inkml:brush xml:id="br0">
      <inkml:brushProperty name="width" value="0.025" units="cm"/>
      <inkml:brushProperty name="height" value="0.025" units="cm"/>
    </inkml:brush>
  </inkml:definitions>
  <inkml:trace contextRef="#ctx0" brushRef="#br0">26 77 12908,'0'0'4474,"0"-10"-1415,0-28-652,0 10 1592,-13 73-2574,8-21-1194,2 1-1,0 0 1,1 0 0,2 27-1,0-51-216,0 0 0,0 0 0,0 1 0,0-1 0,1 0 0,-1 0 0,0 0 0,0 0 0,1 0 0,-1 1 0,1-1 0,-1 0 0,1 0 0,-1 0 0,1 0 0,0 0-1,0-1 1,-1 1 0,1 0 0,0 0 0,0 0 0,0-1 0,0 1 0,0 0 0,0-1 0,0 1 0,0-1 0,0 1 0,0-1 0,0 1 0,0-1 0,0 0 0,1 1 0,-1-1 0,0 0 0,0 0 0,0 0 0,0 0 0,1 0 0,-1 0-1,0-1 1,0 1 0,0 0 0,0 0 0,0-1 0,1 1 0,-1-1 0,0 1 0,2-2 0,3-1 105,0 1 0,0-1 0,0-1 0,-1 1 0,1-1 0,-1 0 0,7-7 0,37-52 185,-47 68-340,0 0 1,-1-1-1,1 1 1,-1 0-1,0 0 1,0 0-1,-1 6 1,1-4 41,0-4-4,-1 0 0,0-1 0,1 1 0,0-1-1,-1 1 1,1 0 0,0-1 0,0 1 0,1-1-1,-1 0 1,0 1 0,1-1 0,-1 0 0,1 0-1,0 0 1,0 0 0,0 0 0,0 0 0,0-1-1,0 1 1,0-1 0,1 1 0,2 1 0,-2-3 25,0 1-1,-1-1 1,1 0 0,0 0 0,0 0 0,-1 0 0,1-1 0,0 1 0,-1-1 0,1 0-1,0 1 1,-1-1 0,1 0 0,-1-1 0,1 1 0,-1 0 0,0-1 0,0 1 0,1-1-1,-1 0 1,0 0 0,0 1 0,2-5 0,6-7 38,-1 0 0,0-1 0,-1-1 0,0 1 0,7-23 0,-18 48-179,-1 4-219,1 0 0,0 0-1,-1 25 1,4-38-948,5-14-3283,10-31-4037,-7 16 1411</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03.990"/>
    </inkml:context>
    <inkml:brush xml:id="br0">
      <inkml:brushProperty name="width" value="0.025" units="cm"/>
      <inkml:brushProperty name="height" value="0.025" units="cm"/>
    </inkml:brush>
  </inkml:definitions>
  <inkml:trace contextRef="#ctx0" brushRef="#br0">2 31 14990,'-2'0'3395,"2"-4"65,11-5-1250,13 4-1281,5-1-449,5 2-416,4 2-769,-2 2-4676,0 0-6117</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49.126"/>
    </inkml:context>
    <inkml:brush xml:id="br0">
      <inkml:brushProperty name="width" value="0.025" units="cm"/>
      <inkml:brushProperty name="height" value="0.025" units="cm"/>
    </inkml:brush>
  </inkml:definitions>
  <inkml:trace contextRef="#ctx0" brushRef="#br0">0 0 15086,'0'0'10634,"10"12"-23190</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49.485"/>
    </inkml:context>
    <inkml:brush xml:id="br0">
      <inkml:brushProperty name="width" value="0.025" units="cm"/>
      <inkml:brushProperty name="height" value="0.025" units="cm"/>
    </inkml:brush>
  </inkml:definitions>
  <inkml:trace contextRef="#ctx0" brushRef="#br0">73 133 9929,'0'0'8873,"-6"9"-6999,-9 11-1130,9-13-428,1 0 1,-1 1-1,1-1 0,0 1 0,0 0 0,1 0 1,1 1-1,-1-1 0,1 1 0,-3 13 0,7-22-265,1 1 0,-1-1 0,0 0 0,0 0 0,0 0-1,1 0 1,-1 0 0,0 0 0,0 0 0,0 0 0,1 0-1,-1-1 1,0 1 0,0 0 0,0-1 0,0 1 0,0-1 0,2 0-1,5-5 206,1-1 0,-1 0-1,-1 0 1,1-1 0,-1 0-1,-1 0 1,9-14-1,36-68-143,-47 82-48,0-1-1,-1 0 0,1 0 1,-2 0-1,1 0 1,-1 0-1,1-20 0,-3 29-57,0 0-1,0 0 1,0-1-1,0 1 1,0 0-1,0 0 1,0-1-1,0 1 1,0 0-1,-1 0 1,1-1-1,0 1 1,0 0-1,0 0 1,0 0-1,0-1 1,-1 1-1,1 0 0,0 0 1,0 0-1,0 0 1,-1-1-1,1 1 1,0 0-1,0 0 1,0 0-1,-1 0 1,1 0-1,0 0 1,0 0-1,-1 0 1,1 0-1,0-1 1,0 1-1,-1 0 1,1 0-1,0 0 1,0 0-1,-1 1 1,1-1-1,0 0 1,0 0-1,-1 0 1,1 0-1,0 0 1,0 0-1,-1 0 0,1 0 1,0 0-1,0 1 1,0-1-1,-1 0 1,1 0-1,0 0 1,-14 10-57,8-2 48,1 0 0,0 0 0,0 0 0,1 1 0,-1-1 0,2 1 0,0 0 0,0 0 0,-3 16 0,2-4 37,2-1 0,0 1 1,1 31-1,1-50-15,0 1 0,0 0 0,0-1 0,0 1 0,1-1 0,-1 1 0,1 0 0,-1-1 0,1 1-1,0-1 1,0 1 0,0-1 0,1 1 0,-1-1 0,0 0 0,1 0 0,0 0 0,-1 0 0,1 0 0,0 0 0,0 0 0,0 0 0,0-1 0,0 1 0,1-1 0,-1 1 0,0-1 0,1 0 0,-1 0-1,1 0 1,-1 0 0,1-1 0,-1 1 0,1-1 0,0 1 0,-1-1 0,1 0 0,0 0 0,-1 0 0,1 0 0,0-1 0,-1 1 0,1-1 0,3-1 0,5 0 85,1-2 0,0 1 0,-1-2 0,0 0 0,0 0-1,-1-1 1,1 0 0,15-13 0,25-29-9,-48 44-78,0 1 0,-1-1 0,1 0 0,-1 0-1,0 0 1,0 0 0,0 0 0,0 0 0,-1 0 0,1-1 0,-1 1 0,0 0-1,0-8 1,-1 11-16,0 0-1,-1 1 0,1-1 0,0 0 1,0 0-1,-1 1 0,1-1 0,0 0 0,-1 1 1,1-1-1,-1 0 0,1 1 0,-1-1 1,1 0-1,-1 1 0,1-1 0,-1 1 1,0-1-1,1 1 0,-1-1 0,0 1 1,1 0-1,-1-1 0,0 1 0,0 0 1,1-1-1,-1 1 0,0 0 0,0 0 0,0 0 1,1 0-1,-1 0 0,0 0 0,0 0 1,0 0-1,1 0 0,-1 0 0,0 0 1,0 0-1,0 1 0,1-1 0,-2 1 1,-1-1-15,1 1 1,-1 0 0,1-1 0,0 1 0,0 0 0,0 0 0,-1 0-1,1 1 1,0-1 0,0 0 0,0 1 0,1-1 0,-1 1 0,-3 3-1,4-2 15,-1 0-1,1-1 0,-1 1 0,1 1 1,0-1-1,0 0 0,0 0 0,0 0 0,1 0 1,0 1-1,-1-1 0,1 0 0,0 1 1,0-1-1,1 0 0,-1 0 0,1 1 0,0-1 1,-1 0-1,2 0 0,-1 0 0,0 0 1,0 0-1,1 0 0,0 0 0,-1 0 0,1-1 1,0 1-1,1-1 0,-1 1 0,0-1 0,1 0 1,-1 0-1,1 0 0,0 0 0,-1 0 1,1-1-1,0 1 0,0-1 0,0 1 0,0-1 1,0 0-1,1-1 0,-1 1 0,0 0 1,0-1-1,1 0 0,2 0 0,-4 0-274,0 0-1,0-1 0,0 1 1,0-1-1,0 1 0,0-1 1,0 0-1,0 0 0,0 0 1,0 0-1,-1 0 0,1-1 1,0 1-1,-1 0 0,1-1 1,-1 1-1,0-1 0,1 1 1,1-4-1,12-22-8304,-8 6-3405</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50.326"/>
    </inkml:context>
    <inkml:brush xml:id="br0">
      <inkml:brushProperty name="width" value="0.025" units="cm"/>
      <inkml:brushProperty name="height" value="0.025" units="cm"/>
    </inkml:brush>
  </inkml:definitions>
  <inkml:trace contextRef="#ctx0" brushRef="#br0">14 65 11243,'-14'-13'8784,"16"21"-4042,0-6-4655,-1 1 0,0-1 0,1 0 0,0 0 0,0 0 0,0 0 0,0 0 0,0-1 0,0 1 0,0-1 0,0 1 0,0-1 0,3 2 0,-1-3-69,-1 0 1,0 1-1,0-1 0,0 0 0,0-1 1,0 1-1,0-1 0,0 1 0,0-1 0,0 0 1,0 0-1,0 0 0,-1 0 0,1 0 0,0-1 1,-1 1-1,1-1 0,-1 0 0,1 0 1,-1 0-1,0 0 0,3-3 0,3-4 9,0 0 1,-1-1-1,1 0 0,5-12 0,-12 21-107,-2 17-571,0-4 293,-3 27-1199,8-20-4680,3-17-1332</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51.122"/>
    </inkml:context>
    <inkml:brush xml:id="br0">
      <inkml:brushProperty name="width" value="0.025" units="cm"/>
      <inkml:brushProperty name="height" value="0.025" units="cm"/>
    </inkml:brush>
  </inkml:definitions>
  <inkml:trace contextRef="#ctx0" brushRef="#br0">10 18 12043,'0'0'13683,"-3"14"-13550,-1 18-38,2 0 1,1 0-1,2-1 0,1 1 0,11 58 0,-13-88-96,1 0 1,-1 0-1,1 0 0,-1 0 0,1 0 0,-1 0 0,1 0 0,0 0 1,0 0-1,0-1 0,0 1 0,0 0 0,1-1 0,-1 1 0,0-1 1,3 3-1,-3-4 30,0 1 0,0-1 0,0 0 0,-1 0-1,1 0 1,0 0 0,0 0 0,0 0 0,0 0 0,-1 0 0,1 0 0,0 0 0,0-1 0,0 1 0,0 0 0,-1 0 0,1-1 0,0 1 0,0-1 0,-1 1 0,1-1 0,0 1 0,-1-1 0,1 1 0,-1-1 0,2 0-1,3-5 179,0-1-1,0 0 0,0 1 0,-1-1 0,0-1 0,4-8 0,5-18-30,-2-1-1,9-44 1,5-14-1183,-19 83-783</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51.480"/>
    </inkml:context>
    <inkml:brush xml:id="br0">
      <inkml:brushProperty name="width" value="0.025" units="cm"/>
      <inkml:brushProperty name="height" value="0.025" units="cm"/>
    </inkml:brush>
  </inkml:definitions>
  <inkml:trace contextRef="#ctx0" brushRef="#br0">3 1 8104,'0'0'7174,"-3"50"-5092,3-36-352,7 1-449,8-2-416,4-1-513,6-3-191,4-2-354,2-3-1889,-3-2-1857,1-2-1859</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52.226"/>
    </inkml:context>
    <inkml:brush xml:id="br0">
      <inkml:brushProperty name="width" value="0.025" units="cm"/>
      <inkml:brushProperty name="height" value="0.025" units="cm"/>
    </inkml:brush>
  </inkml:definitions>
  <inkml:trace contextRef="#ctx0" brushRef="#br0">76 135 6790,'0'0'10901,"-10"5"-10036,4-2-745,-1 1 0,0 0 0,1 0 0,0 1 0,-7 6 0,11-10-8,0 1-1,1 0 0,-1 0 1,0-1-1,1 1 0,0 0 1,-1 1-1,1-1 0,0 0 1,0 0-1,0 0 0,0 1 1,0-1-1,1 0 0,-1 1 1,1-1-1,-1 1 0,1-1 1,0 1-1,0-1 0,0 1 1,0-1-1,1 0 0,-1 1 1,1-1-1,0 4 0,0-6-77,-1 0 0,0 1 0,1-1 0,-1 0 0,1 0 0,-1 0 0,1 1 0,-1-1 0,0 0 0,1 0 0,-1 0-1,1 0 1,-1 0 0,1 0 0,-1 0 0,1 0 0,-1 0 0,1 0 0,-1 0 0,1 0 0,-1 0 0,0 0 0,1-1-1,-1 1 1,1 0 0,-1 0 0,1 0 0,-1-1 0,0 1 0,1 0 0,-1 0 0,0-1 0,1 1 0,-1 0 0,0-1 0,1 1-1,-1-1 1,1 1 0,13-14 544,1-4-203,30-33-114,-43 49-266,1-1 0,0 1 0,0 0 0,0-1 0,0 1 0,0 1 0,0-1 0,1 0 0,-1 1 0,0-1 0,1 1 0,0 0-1,-1 1 1,7-2 0,-9 3-2,1-1 0,0 0 0,-1 1 0,1 0 0,-1 0 0,1-1 0,-1 1 0,1 0 0,-1 0 0,0 0 0,1 0 0,-1 0 0,0 1 1,0-1-1,1 0 0,-1 1 0,0-1 0,-1 1 0,1-1 0,0 1 0,0-1 0,-1 1 0,1-1 0,-1 1 0,1 3 0,17 24 81,-17-28-74,0-1 0,1 1 0,-1 0 1,0-1-1,1 1 0,-1 0 0,0-1 1,1 0-1,-1 1 0,1-1 0,-1 0 1,1 0-1,-1 0 0,1 0 0,-1 0 1,1 0-1,-1 0 0,0 0 0,1 0 1,-1-1-1,1 1 0,-1-1 0,1 1 1,1-2-1,6-4-272,1 0 0,-1-1 0,0 0-1,0 0 1,-1-1 0,0 0 0,-1-1 0,1 1 0,10-20 0,18-17-5618,-37 46 5991,1 0-1,-1 1 1,1-1 0,-1 1-1,1-1 1,0 1 0,0-1-1,-1 0 1,1 1 0,0-1-1,0 1 1,0-1 0,1 1-1,-1-1 1,0 1 0,1-1-1,-1 1 1,1-1 0,0 3-1,19 42 209,-4-7 172,-10-12-10,-1 1 0,-1 0 1,-2 0-1,-1-1 0,-1 1 1,-5 38-1,4-63-378,1 0-1,-1 0 1,1-1-1,-1 1 1,0-1-1,0 1 1,0 0-1,0-1 1,0 1 0,-1-1-1,1 0 1,-1 0-1,0 1 1,-2 2-1,3-5-51,1 0 0,0 0 0,-1 1-1,1-1 1,0 0 0,-1 0-1,1 0 1,0 0 0,-1 0-1,1 1 1,0-1 0,-1 0 0,1 0-1,-1 0 1,1 0 0,0 0-1,-1 0 1,1 0 0,0 0 0,-1 0-1,1 0 1,-1 0 0,1-1-1,0 1 1,-1 0 0,1 0-1,0 0 1,-1 0 0,1-1 0,0 1-1,-1 0 1,1 0 0,-1-1-1,-8-24 348,8 10-389,0 0-1,0 0 0,1 0 1,1 0-1,1 0 1,0 1-1,8-28 0,3 5-79,27-57 0,-4 13-374,-31 50 584,-7 25 173,-4 18-220,4-5-88,0 1 0,0-1 1,1 1-1,-1 0 0,2 0 0,-1-1 0,2 14 1,-1-19 16,0-1-1,0 0 1,0 1 0,0-1 0,1 1 0,-1-1 0,1 1 0,-1-1-1,1 1 1,-1-1 0,1 0 0,0 1 0,-1-1 0,1 0 0,0 0 0,0 0-1,0 1 1,0-1 0,0 0 0,0 0 0,1-1 0,-1 1 0,0 0-1,0 0 1,1 0 0,-1-1 0,0 1 0,1-1 0,-1 1 0,1-1 0,-1 1-1,1-1 1,-1 0 0,1 0 0,-1 0 0,1 0 0,-1 0 0,1 0 0,-1 0-1,1 0 1,-1-1 0,0 1 0,1-1 0,-1 1 0,3-2 0,1 0 66,0-1 0,0 1 1,0-2-1,0 1 1,-1 0-1,0-1 1,1 0-1,-1 0 1,0 0-1,-1 0 0,1-1 1,4-7-1,-2 2-20,0 0-1,0 0 1,-1-1-1,-1 1 0,5-15 1,-9 23-25,0 28-422,0-19 402,0 2-25,0 0 0,0 0 0,1 0 0,3 16 0,-3-24 27,-1 0 0,0 0 0,1 0 0,-1 0 1,0 0-1,1 0 0,-1 0 0,1 0 0,-1 0 0,1 0 0,0 0 0,-1 0 0,1-1 0,0 1 0,0 0 0,0 0 0,-1-1 0,1 1 0,0-1 0,0 1 0,0-1 0,0 1 1,0-1-1,0 1 0,0-1 0,0 0 0,0 1 0,0-1 0,1 0 0,-1 0 0,0 0 0,0 0 0,0 0 0,0 0 0,0 0 0,0 0 0,0-1 0,0 1 0,0 0 0,0-1 1,0 1-1,0-1 0,0 1 0,0-1 0,0 1 0,0-1 0,0 1 0,0-1 0,0 0 0,-1 0 0,2 0 0,6-6-202,0 0-1,0 0 1,0 0 0,10-14-1,-4 1-4547,-2 1-5756,-7 10 232</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52.554"/>
    </inkml:context>
    <inkml:brush xml:id="br0">
      <inkml:brushProperty name="width" value="0.025" units="cm"/>
      <inkml:brushProperty name="height" value="0.025" units="cm"/>
    </inkml:brush>
  </inkml:definitions>
  <inkml:trace contextRef="#ctx0" brushRef="#br0">24 1 11787,'0'0'7917,"-4"11"-6182,-1 6-1300,1 1-1,0-1 1,-1 29 0,4-38-363,1-1 0,-1 1 0,2-1 1,-1 1-1,1-1 0,0 1 0,1-1 0,0 0 0,0 0 1,0 1-1,1-1 0,0-1 0,7 11 0,-10-16-119,0 0-1,1-1 0,-1 1 0,1 0 1,-1 0-1,1-1 0,0 1 1,-1-1-1,1 1 0,0-1 1,-1 1-1,1-1 0,0 1 1,0-1-1,-1 1 0,1-1 0,0 0 1,0 1-1,0-1 0,-1 0 1,1 0-1,0 0 0,0 0 1,0 0-1,0 0 0,0 0 1,-1 0-1,1 0 0,0 0 1,0 0-1,0 0 0,0-1 0,0 1 1,-1 0-1,1 0 0,0-1 1,0 1-1,-1-1 0,1 1 1,0-1-1,1 0 0,-1-1-525,1 0 0,-1 0-1,1 1 1,-1-1 0,0 0 0,1 0-1,-1-1 1,0 1 0,0 0 0,-1 0-1,1 0 1,0-1 0,-1 1-1,1-4 1,-1-7-5390</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54.046"/>
    </inkml:context>
    <inkml:brush xml:id="br0">
      <inkml:brushProperty name="width" value="0.025" units="cm"/>
      <inkml:brushProperty name="height" value="0.025" units="cm"/>
    </inkml:brush>
  </inkml:definitions>
  <inkml:trace contextRef="#ctx0" brushRef="#br0">0 352 5061,'0'0'2034,"0"10"368,1 33-240,-1-42-2063,0 0 1,0 0-1,0 1 1,0-1-1,0 0 0,1 0 1,-1 0-1,0 0 0,1 0 1,-1 0-1,0 1 1,1-1-1,0 0 0,-1 0 1,1 0-1,-1 0 0,1-1 1,0 1-1,0 0 0,0 0 1,0 0-1,-1-1 1,1 1-1,0 0 0,0-1 1,0 1-1,0-1 0,0 1 1,1-1-1,-1 1 1,0-1-1,0 0 0,0 1 1,0-1-1,0 0 0,1 0 1,-1 0-1,0 0 1,0 0-1,0 0 0,0 0 1,2-1-1,2 0 5,-1 0-1,1-1 1,-1 1-1,0-1 1,0 0-1,0 0 1,0 0-1,5-4 1,0-2-615,1-1 0,-2 0 0,1 0 0,-1-1 0,-1 0 0,0-1 0,0 1 0,-1-1 0,0 0 0,-1-1 0,5-15 0,10-53 48,-9 0 6172,-19 140-2948,3-35-2307,1 1 1,2-1-1,0 1 1,2-1-1,3 27 1,-3-52-450,-1 1-1,1 0 1,0-1 0,0 1 0,0 0 0,0-1 0,0 1 0,0-1 0,0 1 0,0 0 0,0-1 0,1 1 0,-1 0 0,0-1-1,0 1 1,0-1 0,1 1 0,-1-1 0,0 1 0,1 0 0,-1-1 0,1 1 0,-1-1 0,0 0 0,1 1 0,-1-1 0,1 1-1,-1-1 1,1 0 0,-1 1 0,1-1 0,-1 0 0,1 1 0,0-1 0,-1 0 0,1 0 0,-1 0 0,1 1 0,0-1 0,-1 0-1,1 0 1,0 0 0,-1 0 0,1 0 0,0 0 0,-1 0 0,1-1 0,-1 1 0,1 0 0,0 0 0,-1 0 0,1-1-1,0 1 1,1-2 25,1 1 0,-1-1 0,0 0-1,0 0 1,0 0 0,-1 0-1,1 0 1,0-1 0,-1 1-1,2-4 1,1 0-36,-2-1 1,1 0-1,-1 0 0,0 0 0,-1 0 0,1-1 0,-1 1 1,-1 0-1,1 0 0,-2-12 0,1 19 15,0 1 0,0-1 0,0 0 0,0 0 0,0 0-1,-1 1 1,1-1 0,0 0 0,0 0 0,0 0 0,0 0 0,0 1 0,-1-1-1,1 0 1,0 0 0,0 0 0,0 0 0,0 0 0,-1 1 0,1-1 0,0 0-1,0 0 1,0 0 0,-1 0 0,1 0 0,0 0 0,0 0 0,-1 0 0,1 0 0,0 0-1,0 0 1,0 0 0,-1 0 0,1 0 0,0 0 0,0 0 0,-1 0 0,1 0-1,0 0 1,0 0 0,0 0 0,-1-1 0,1 1 0,0 0 0,0 0 0,0 0-1,0 0 1,-1 0 0,1 0 0,0-1 0,0 1 0,0 0 0,0 0 0,0 0-1,-1-1 1,1 1 0,0 0 0,0 0 0,0 0 0,0-1 0,0 1 0,0 0-1,0 0 1,0 0 0,0-1 0,0 1 0,-9 17 234,8-12-216,1-1-1,-1 1 1,1 0-1,1 0 0,-1 0 1,0-1-1,1 1 1,0 0-1,3 7 1,-3-10-21,0-1 0,0 1 0,0-1 0,0 0 0,0 1 0,1-1 0,-1 0-1,1 0 1,-1 0 0,1 0 0,-1 0 0,1 0 0,-1-1 0,1 1 0,0 0 0,0-1 0,-1 1 0,1-1 0,0 0 0,0 1 0,-1-1 0,1 0 0,0 0 0,0 0 0,0 0 0,-1-1 0,1 1 0,2-1 0,0 0 27,-1 0 1,0 0-1,1-1 0,-1 1 0,0-1 1,0 0-1,0 1 0,0-2 1,0 1-1,0 0 0,0 0 0,-1-1 1,1 0-1,-1 1 0,0-1 1,0 0-1,3-4 0,0-2 6,0 0 1,0 0-1,-1-1 0,6-16 0,-10 25-7,0 7-48,-1 1 0,-1 0 0,1-1 0,-1 1 0,-4 11 0,3-12 6,1 1 1,0-1-1,0 1 0,0 0 0,0 13 1,2-20 37,0 1 0,0-1 0,0 1 0,0-1 1,0 1-1,0-1 0,0 1 0,0-1 0,0 1 1,0-1-1,0 1 0,0-1 0,0 1 0,1-1 1,-1 0-1,0 1 0,0-1 0,1 1 0,-1-1 1,0 1-1,1-1 0,-1 0 0,0 1 0,1-1 1,-1 0-1,1 1 0,-1-1 0,0 0 0,1 0 1,0 1-1,18-5 483,30-25-223,-27 15-349,-18 12-11,1 0 0,-1 0 0,1 0 1,0 0-1,0 1 0,8-1 0,-12 2 63,0 0 1,1 0-1,-1 0 0,0 0 1,0 0-1,1 1 0,-1-1 1,0 0-1,0 1 0,1-1 1,-1 1-1,0-1 0,0 1 0,0 0 1,0-1-1,0 1 0,0 0 1,0 0-1,0 0 0,0 0 1,0 0-1,0 0 0,-1 0 1,1 0-1,0 0 0,-1 0 1,1 0-1,-1 1 0,1 0 0,0 1-32,0-1 0,0 0 0,0 0 0,0 0 0,1 0 0,-1 0 0,1 0 0,-1 0 0,1 0 0,0 0-1,0-1 1,-1 1 0,1-1 0,0 1 0,1-1 0,-1 0 0,0 0 0,3 2 0,-3-3 77,-1 0 1,1 0-1,-1 1 1,0-1-1,1 0 1,-1-1 0,1 1-1,-1 0 1,1 0-1,-1 0 1,1-1-1,-1 1 1,0-1-1,1 1 1,-1-1 0,0 0-1,1 1 1,-1-1-1,0 0 1,0 0-1,0 0 1,0 0-1,0 0 1,0 0-1,0 0 1,0 0 0,0-1-1,0 1 1,0 0-1,0-2 1,7-14 369,-8 16-409,0 0 0,0 0 1,1 0-1,-1 0 0,1 1 0,-1-1 1,1 0-1,-1 0 0,1 0 1,-1 0-1,1 1 0,0-1 1,-1 0-1,1 1 0,0-1 1,0 0-1,-1 1 0,1-1 1,0 1-1,0-1 0,0 1 1,0 0-1,0-1 0,0 1 1,0 0-1,0 0 0,0 0 1,0-1-1,2 1 0,10-3 8,0-1-1,0 0 0,0-1 0,-1-1 0,17-9 1,-25 13 9,0 0 1,0 0 0,-1 0 0,1-1 0,-1 0 0,0 1-1,1-1 1,-1 0 0,-1-1 0,1 1 0,0 0-1,-1-1 1,0 0 0,0 1 0,0-1 0,0 0 0,0 0-1,-1 0 1,0 0 0,2-9 0,-3 13-11,0 0-1,-1-1 1,1 1 0,0-1 0,0 1 0,-1 0 0,1-1-1,0 1 1,0 0 0,-1 0 0,1-1 0,0 1 0,-1 0-1,1 0 1,0-1 0,-1 1 0,1 0 0,0 0 0,-1 0 0,1 0-1,-1 0 1,1-1 0,0 1 0,-1 0 0,1 0 0,-1 0-1,1 0 1,0 0 0,-1 0 0,1 0 0,-1 0 0,1 0-1,-1 1 1,1-1 0,0 0 0,-1 0 0,1 0 0,0 0-1,-1 1 1,1-1 0,0 0 0,-1 0 0,1 1 0,0-1-1,-1 0 1,1 0 0,0 1 0,-1 0 0,-18 12-75,0 30 174,16-20 103,3-23-199,0 1 0,0 0 0,1-1 0,-1 1 0,0-1 0,0 1 0,0-1 0,1 1 0,-1-1 0,0 1 0,1-1 0,-1 0 0,0 1 1,1-1-1,-1 1 0,0-1 0,1 0 0,-1 1 0,1-1 0,-1 0 0,1 1 0,-1-1 0,1 0 0,-1 0 0,1 0 0,-1 1 0,1-1 0,-1 0 0,1 0 0,-1 0 0,2 0 0,5 0 17,1-1-1,0-1 1,-1 1-1,0-1 1,1 0 0,-1-1-1,0 1 1,0-1-1,0-1 1,0 0 0,-1 0-1,1 0 1,-1 0-1,0-1 1,0 0 0,-1-1-1,0 1 1,7-10 0,-5 8 15,0-2 0,-1 1 0,0-1 1,-1 0-1,1 0 0,-2 0 0,1-1 1,-2 1-1,1-1 0,-1 0 0,-1-1 1,1 1-1,0-12 0,-3 22-37,-1 0 1,1 0-1,0 0 0,0 0 0,0 1 0,0-1 0,0 0 0,0 0 0,0 0 0,-1 0 0,1 1 1,0-1-1,0 0 0,0 0 0,0 0 0,0 0 0,-1 0 0,1 0 0,0 1 0,0-1 1,0 0-1,-1 0 0,1 0 0,0 0 0,0 0 0,0 0 0,-1 0 0,1 0 0,0 0 1,0 0-1,0 0 0,-1 0 0,1 0 0,0 0 0,0 0 0,0 0 0,-1 0 0,1 0 0,0-1 1,0 1-1,0 0 0,0 0 0,-1 0 0,1 0 0,0 0 0,0 0 0,0 0 0,0-1 1,-1 1-1,1 0 0,0 0 0,0 0 0,0 0 0,0-1 0,0 1 0,0 0 0,0 0 1,0 0-1,0-1 0,0 1 0,-1 0 0,1 0 0,0 0 0,0-1 0,0 1 0,-11 14-77,5-3 110,-1 0-1,2 1 1,0-1-1,0 1 1,1 0-1,0 1 1,1-1-1,0 1 1,1-1-1,1 1 1,0 0-1,2 23 1,-1-34-25,0-1-1,0 1 1,0-1 0,1 1 0,-1-1-1,0 1 1,1-1 0,0 0 0,-1 1 0,1-1-1,0 0 1,-1 1 0,1-1 0,0 0-1,0 0 1,0 0 0,0 1 0,0-1-1,1 0 1,-1-1 0,0 1 0,0 0 0,1 0-1,1 1 1,-1-2 7,1 1-1,-1-1 1,1 0-1,0 0 1,-1 0-1,1 0 1,-1 0-1,1 0 1,-1-1-1,1 1 1,-1-1-1,1 0 0,2-1 1,3-1 18,-1 0 0,1-1 0,-1 0 0,0 0 0,-1-1 0,1 0 0,-1 0 0,7-8 0,-1 0-14,-2-1 1,0 0-1,0-1 0,-1 0 1,-1 0-1,-1-1 0,0 0 1,-1 0-1,-1-1 0,0 0 1,-1 0-1,3-30 0,-7 46-26,-1 1 0,1 0 0,0 0 0,0 0 0,0-1 0,0 1 0,0 0 0,-1 0 0,1 0 0,0-1 0,0 1-1,0 0 1,0 0 0,-1 0 0,1 0 0,0 0 0,0-1 0,-1 1 0,1 0 0,0 0 0,0 0 0,-1 0-1,1 0 1,0 0 0,0 0 0,-1 0 0,1 0 0,0 0 0,0 0 0,-1 0 0,1 0 0,0 0 0,0 0-1,-1 0 1,1 0 0,0 0 0,0 1 0,0-1 0,-1 0 0,1 0 0,0 0 0,0 0 0,-1 0 0,1 1 0,0-1-1,0 0 1,0 0 0,0 0 0,-1 1 0,1-1 0,0 0 0,0 0 0,0 1 0,-12 9-94,5-1 91,0 1-1,1-1 1,0 2 0,1-1 0,0 1 0,1 0-1,0 0 1,0 0 0,1 0 0,1 1 0,0-1 0,1 1-1,0-1 1,1 21 0,0-31 10,0 0 0,0 0-1,1 0 1,-1 0 0,0 0 0,1 1-1,-1-1 1,1 0 0,-1 0 0,1 0-1,-1 0 1,1 0 0,0 0 0,0-1 0,-1 1-1,1 0 1,0 0 0,0 0 0,0-1-1,0 1 1,0 0 0,0-1 0,0 1 0,0-1-1,1 1 1,2 0 10,-1 0 0,1 0-1,-1-1 1,0 1 0,1-1 0,0 0 0,-1 0-1,6-1 1,-1 0 17,0 0-1,0-1 1,0 0 0,-1-1-1,1 0 1,13-7-1,-12 4 10,0-1 1,-1 0-1,0 0 0,0-1 0,9-13 0,-13 16-17,-1 1 1,0-1-1,0 0 1,-1 0-1,1 0 0,-1 0 1,0-1-1,0 1 1,-1-1-1,0 1 1,0-1-1,1-6 0,-2 11-20,-1 1 0,1 0 0,0 0 0,0-1 0,0 1 0,0 0 0,0 0 0,-1 0 0,1-1 0,0 1 0,0 0 0,0 0 0,-1 0 0,1-1 0,0 1 0,0 0 0,0 0 0,-1 0 0,1 0 0,0 0 0,0-1 0,-1 1 0,1 0 0,0 0 0,-1 0 0,1 0 0,0 0 0,0 0 0,-1 0-1,1 0 1,0 0 0,0 0 0,-1 0 0,1 0 0,0 0 0,-1 0 0,1 1 0,0-1 0,0 0 0,-1 0 0,1 0 0,0 0 0,0 0 0,-1 1 0,1-1 0,0 0 0,0 0 0,0 0 0,0 1 0,-1-1 0,1 0 0,0 0 0,0 0 0,0 1 0,0-1 0,0 0 0,-1 0 0,1 1 0,0 0 0,-13 12-54,9-7 89,1 0 1,0 0 0,0 1-1,1-1 1,0 1 0,0 0-1,0-1 1,1 1 0,0 0-1,0 0 1,1 0 0,0 0-1,0 0 1,3 12 0,-3-17-5,1-1 1,1 1 0,-1-1-1,0 1 1,0-1 0,0 1-1,1-1 1,-1 0 0,1 0-1,-1 0 1,1 0 0,0 0-1,-1 0 1,1 0 0,0 0 0,-1 0-1,1-1 1,0 1 0,0-1-1,0 0 1,0 1 0,-1-1-1,4 0 1,50 2-1734,-46-2 285,10 0-4937,-2-3-4986</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54.497"/>
    </inkml:context>
    <inkml:brush xml:id="br0">
      <inkml:brushProperty name="width" value="0.025" units="cm"/>
      <inkml:brushProperty name="height" value="0.025" units="cm"/>
    </inkml:brush>
  </inkml:definitions>
  <inkml:trace contextRef="#ctx0" brushRef="#br0">3 1 14446,'0'0'7623,"0"13"-5926,0 6-1152,0 6 0,0 6-257,0 0-224,0 0-32,0-3 32,0-6-64,0-5-256,0-9-673,0-25-6726,-2-7 864</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54.839"/>
    </inkml:context>
    <inkml:brush xml:id="br0">
      <inkml:brushProperty name="width" value="0.025" units="cm"/>
      <inkml:brushProperty name="height" value="0.025" units="cm"/>
    </inkml:brush>
  </inkml:definitions>
  <inkml:trace contextRef="#ctx0" brushRef="#br0">1 81 12332,'0'0'10698,"65"-48"-9161,-34 40-480,7 1-480,1 0-225,0 1-224,-3 2-64,-4 3-288,-11 1-1506,-6 0-1665,-15 9-10986</inkml:trace>
  <inkml:trace contextRef="#ctx0" brushRef="#br0" timeOffset="1">49 182 12748,'0'0'9801,"72"-22"-9256,-35 7-225,3 1-192,-3 5-128,-4 2-736,-9 7-2403,-12 0-1698</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04.366"/>
    </inkml:context>
    <inkml:brush xml:id="br0">
      <inkml:brushProperty name="width" value="0.025" units="cm"/>
      <inkml:brushProperty name="height" value="0.025" units="cm"/>
    </inkml:brush>
  </inkml:definitions>
  <inkml:trace contextRef="#ctx0" brushRef="#br0">104 1 19410,'0'0'6759,"-9"5"-4677,-1-1-1890,-46 26 1471,54-29-1733,0 0 0,0 0 0,0 1 0,0-1 0,1 1-1,-1-1 1,0 1 0,1-1 0,-1 1 0,1 0 0,0 0 0,0 0 0,-1 0-1,1 0 1,0 0 0,1 0 0,-1 0 0,0 0 0,1 0 0,-1 1-1,1-1 1,-1 0 0,1 0 0,0 1 0,0 2 0,1-4-46,-1 0 0,1 0 0,0 0 1,0 0-1,-1 0 0,1 0 0,0 0 0,0 0 1,0 0-1,0 0 0,0 0 0,0 0 0,1-1 1,-1 1-1,0 0 0,0-1 0,0 1 1,1-1-1,-1 1 0,2-1 0,32 8-876,-24-6 513,71 9-3041,-52-8 3540,44 10 0,-73-13 173,0 0 1,-1 0 0,1 0 0,0 0-1,0 1 1,0-1 0,0 0-1,-1 0 1,1 1 0,0-1-1,0 0 1,-1 1 0,1-1-1,0 1 1,-1-1 0,1 1-1,0-1 1,-1 1 0,1 0-1,-1-1 1,1 1 0,-1 0 0,1-1-1,-1 1 1,1 1 0,-1-1-8,-1 0 0,1-1 0,0 1 0,-1 0 0,1 0 0,0 0 0,-1-1 0,1 1 0,-1 0 0,0 0 0,1-1 1,-1 1-1,1-1 0,-1 1 0,0-1 0,0 1 0,1-1 0,-3 2 0,-43 18 2570,45-19-2761,-20 6 61,0 0-1,-1-2 0,0 0 0,-1-2 0,-42 3 0,65-6-131,0 0-1,-1 0 0,1 0 0,0 0 0,0 0 0,0 0 0,0 0 0,0 0 1,-1 0-1,1 0 0,0 0 0,0 0 0,0 0 0,0 0 0,-1 0 0,1 0 1,0 0-1,0 0 0,0 0 0,0 0 0,0 0 0,-1-1 0,1 1 0,0 0 1,0 0-1,0 0 0,0 0 0,0 0 0,0 0 0,0 0 0,-1-1 0,1 1 1,0 0-1,0 0 0,0 0 0,0 0 0,0 0 0,0 0 0,0-1 0,0 1 1,0 0-1,0 0 0,0 0 0,0 0 0,0-1 0,0 1 0,0 0 0,0 0 1,0 0-1,0 0 0,0 0 0,0-1 0,0 1 0,0 0 0,0 0 0,0 0 1,0 0-1,0-1 0,11-11-3453,13-7-2065,5 3-1191</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55.215"/>
    </inkml:context>
    <inkml:brush xml:id="br0">
      <inkml:brushProperty name="width" value="0.025" units="cm"/>
      <inkml:brushProperty name="height" value="0.025" units="cm"/>
    </inkml:brush>
  </inkml:definitions>
  <inkml:trace contextRef="#ctx0" brushRef="#br0">0 89 15727,'0'0'7239,"50"10"-6727,-21-20-256,3-4-159,-2-4-418,-4 1-1665,-5-2-1633,-7-2-2947</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55.573"/>
    </inkml:context>
    <inkml:brush xml:id="br0">
      <inkml:brushProperty name="width" value="0.025" units="cm"/>
      <inkml:brushProperty name="height" value="0.025" units="cm"/>
    </inkml:brush>
  </inkml:definitions>
  <inkml:trace contextRef="#ctx0" brushRef="#br0">1 95 7111,'0'0'11563,"10"7"-10955,-5-4-539,-3-1-32,0-1 0,-1 1 0,1-1 0,0 1 0,0-1 0,0 0 0,0 0-1,1 0 1,-1 0 0,0 0 0,0 0 0,1-1 0,-1 1 0,0-1 0,1 1 0,-1-1 0,1 0 0,-1 0 0,0 0 0,1 0 0,-1-1 0,0 1 0,1-1 0,-1 1 0,0-1 0,1 0 0,-1 0 0,0 0 0,0 0 0,0 0 0,0 0 0,0-1 0,0 1 0,0-1 0,-1 1 0,1-1 0,0 0 0,1-2 0,15-25 336,-16 25-281,0 0 1,0 0-1,0 0 1,1 0-1,-1 0 0,1 1 1,0-1-1,0 1 1,6-5-1,-6 12-75,-1 0 0,-1 1 0,1-1-1,-1 0 1,1 1 0,-1 0 0,0-1 0,-1 1-1,1 5 1,1 1 18,-2-10-56,0 0 0,0 0 0,0-1 0,0 1-1,0 0 1,0-1 0,1 1 0,-1 0 0,0-1 0,0 1 0,1 0 0,-1-1-1,0 1 1,1 0 0,-1-1 0,1 1 0,-1-1 0,1 1 0,-1-1 0,1 1-1,-1-1 1,1 1 0,-1-1 0,1 0 0,0 1 0,-1-1 0,1 0 0,0 1-1,-1-1 1,1 0 0,0 0 0,-1 0 0,1 0 0,0 0 0,-1 0 0,1 1-1,0-2 1,0 1 0,-1 0 0,1 0 0,0 0 0,-1 0 0,1 0 0,0 0-1,-1-1 1,1 1 0,0 0 0,-1-1 0,1 1 0,0 0 0,-1-1 0,1 1-1,-1-1 1,1 1 0,-1-1 0,1 1 0,-1-1 0,1-1 0,28-32-3932,-13 5-457,2-5-1195</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56.298"/>
    </inkml:context>
    <inkml:brush xml:id="br0">
      <inkml:brushProperty name="width" value="0.025" units="cm"/>
      <inkml:brushProperty name="height" value="0.025" units="cm"/>
    </inkml:brush>
  </inkml:definitions>
  <inkml:trace contextRef="#ctx0" brushRef="#br0">56 29 4100,'0'0'16981,"-4"12"-16303,-1 5-466,1 0 0,0 0 0,1 0 1,1 1-1,1-1 0,0 1 0,2-1 0,0 1 0,1 0 0,3 16 0,-1-20-1312,0 4-2485,-3-31 2361,-3 4 1463,0 0 0,0 0 0,-1 0 0,0 1 0,0-1 0,-10-15 0,-8-25 3618,21 49-3789,0-1 0,1 1-1,-1-1 1,0 0 0,1 1 0,-1-1-1,0 1 1,1-1 0,-1 1-1,1-1 1,-1 1 0,1-1 0,-1 1-1,1 0 1,-1-1 0,1 1 0,0 0-1,-1-1 1,1 1 0,-1 0 0,1 0-1,0-1 1,-1 1 0,1 0 0,0 0-1,-1 0 1,1 0 0,0 0 0,-1 0-1,1 0 1,0 0 0,-1 0-1,2 1 1,39-2-1012,-22 1-762,-13-1 849,-1 0 1,0-1-1,-1 1 0,1-1 0,0 0 0,0 0 1,-1 0-1,1-1 0,-1 0 0,7-5 1,16-9 703,-26 16 280,-1 1 0,1 0 0,0-1 0,-1 1 0,1 0 0,0-1-1,-1 1 1,1 0 0,0 0 0,0 0 0,-1-1 0,1 1 0,0 0 0,0 0 0,-1 0 0,1 0 0,0 0-1,0 1 1,-1-1 0,1 0 0,0 0 0,-1 0 0,1 1 0,0-1 0,-1 0 0,1 1 0,0-1 0,-1 0-1,1 1 1,-1-1 0,1 1 0,0-1 0,-1 1 0,1 0 0,1 2-50,-1-1 1,0 1-1,0 0 1,0-1-1,0 1 0,0 0 1,0 0-1,-1 0 1,1 4-1,0 6 55,-1 0 0,0 0 0,-3 17 0,-2-9 1264,3-7 1253,19-29-1868,1-7-1155,0-2-1,20-34 1,-8 10 894,-27 107-120,-4-41-399,1-9 8,-1 0 0,1 0-1,1 0 1,0 0 0,1 9-1,-1-17 0,-1 1 0,0-1 0,1 0 0,-1 1-1,1-1 1,0 0 0,-1 1 0,1-1 0,0 0-1,0 0 1,-1 0 0,1 0 0,0 0 0,0 0-1,0 0 1,0 0 0,1 0 0,-1 0 0,0-1 0,0 1-1,0 0 1,1-1 0,-1 1 0,0-1 0,1 1-1,-1-1 1,0 0 0,1 1 0,-1-1 0,1 0-1,-1 0 1,0 0 0,1 0 0,-1 0 0,1-1-1,-1 1 1,0 0 0,3-1 0,0-1 61,0 0 1,0 0-1,-1 0 1,1 0-1,0-1 1,-1 0-1,1 0 1,-1 1-1,0-2 1,0 1-1,0 0 1,-1-1-1,1 1 1,3-8-1,1 0-37,-1-1-1,0 0 1,6-21 0,-9-11-466,-10 30-200,6 14 618,0 0 0,0 0 0,0 0 1,0 0-1,0 1 0,1-1 0,-1 0 1,0 1-1,0-1 0,1 0 0,-1 1 0,0-1 1,0 1-1,1-1 0,-1 1 0,1-1 1,-1 1-1,0 0 0,1-1 0,-1 1 1,1 0-1,-1-1 0,0 2 0,-1 2 65,0 0 0,0 0 1,0 0-1,1 0 0,-1 0 0,1 0 0,0 0 0,0 1 0,0-1 0,1 0 1,-1 1-1,1-1 0,0 1 0,1 6 0,0-10-38,-1-1 1,0 1-1,0-1 0,0 0 1,1 1-1,-1-1 1,0 0-1,1 1 0,-1-1 1,0 0-1,1 1 0,-1-1 1,0 0-1,1 1 1,-1-1-1,0 0 0,1 0 1,-1 0-1,1 0 0,-1 1 1,0-1-1,1 0 1,-1 0-1,1 0 0,-1 0 1,1 0-1,-1 0 0,0 0 1,1 0-1,-1 0 1,1 0-1,-1 0 0,1 0 1,-1 0-1,0-1 0,1 1 1,-1 0-1,1 0 1,-1 0-1,0-1 0,1 1 1,0-1-1,17-9 472,-11 3-446,-1 0 0,0-1 1,-1 0-1,1 0 0,-1 0 1,-1 0-1,0-1 1,0 0-1,0 1 0,-1-1 1,-1-1-1,3-15 0,-22 103-549,20-52 532,-3-25-10,0-1-1,0 0 1,0 1 0,1-1-1,-1 1 1,0-1-1,0 0 1,1 1 0,-1-1-1,0 0 1,1 1 0,-1-1-1,0 0 1,1 1-1,-1-1 1,0 0 0,1 0-1,-1 0 1,1 1 0,-1-1-1,1 0 1,-1 0-1,0 0 1,1 0 0,-1 0-1,1 0 1,-1 0 0,2 0-1,0-1-22,1 0 0,-1 0 0,1 0 0,-1-1 0,1 1 0,-1-1 0,0 0 0,0 1 0,0-1 0,0 0 0,0 0 0,0 0 0,2-4 0,-3 19-2007,-6 10 2044,-11 34-903,14-32-5860</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56.663"/>
    </inkml:context>
    <inkml:brush xml:id="br0">
      <inkml:brushProperty name="width" value="0.025" units="cm"/>
      <inkml:brushProperty name="height" value="0.025" units="cm"/>
    </inkml:brush>
  </inkml:definitions>
  <inkml:trace contextRef="#ctx0" brushRef="#br0">12 1 20563,'-6'0'3428,"1"1"-385,4 7-2050,1 1-769,0 1-224,4 0-961,4-3-2210,-2-5-2819</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57.579"/>
    </inkml:context>
    <inkml:brush xml:id="br0">
      <inkml:brushProperty name="width" value="0.025" units="cm"/>
      <inkml:brushProperty name="height" value="0.025" units="cm"/>
    </inkml:brush>
  </inkml:definitions>
  <inkml:trace contextRef="#ctx0" brushRef="#br0">83 255 8072,'0'0'19068,"-1"0"-19069,1-1-1,-1 0 0,1 1 1,-1-1-1,1 1 0,-1-1 0,1 1 1,-1-1-1,1 1 0,-1-1 1,0 1-1,1-1 0,-1 1 1,0 0-1,1-1 0,-1 1 0,0 0 1,0 0-1,1 0 0,-1-1 1,-1 1-1,-2 3 28,0 0-1,1 0 1,-1 0 0,1 0-1,0 1 1,0-1 0,0 1 0,1 0-1,-1 0 1,1 0 0,-4 8-1,3-5 105,-1 0 4,0 0-1,1 1 1,0-1 0,1 1 0,0-1 0,0 1 0,0 0 0,0 13-1,2-19-115,0-1 0,0 1 0,0 0 0,0 0 0,0-1 0,1 1 0,-1 0 0,1-1 0,-1 1 0,1 0 0,0-1 0,-1 1 0,1-1 0,0 1 0,0-1 0,0 1-1,3 2 1,-3-3-10,1 0-1,0-1 0,0 1 0,0 0 0,0 0 0,0-1 1,-1 1-1,1-1 0,0 0 0,0 1 0,0-1 0,0 0 1,0 0-1,0 0 0,0-1 0,0 1 0,0 0 0,0-1 0,4 0 1,0-2-15,1 0 1,0 0-1,-1-1 1,1 0-1,-1 0 1,0 0-1,0-1 1,-1 0-1,1 0 1,-1 0 0,0-1-1,7-10 1,5-8-83,24-47 0,-32 55 86,-1-1 1,-1 0-1,-1-1 0,0 0 1,-1 0-1,-1 0 0,-1 0 1,0 0-1,-1-21 0,-1 39-16,-1-1 0,0 0 0,0 0-1,0 0 1,0 0 0,0 0 0,0 0-1,0 0 1,0 0 0,0 0 0,0 1-1,0-1 1,0 0 0,-1 0 0,1 0-1,0 0 1,-1 0 0,1 1 0,-1-1-1,1 0 1,-1 0 0,1 1 0,-1-1-1,1 0 1,-1 1 0,0-1 0,1 0-1,-1 1 1,0-1 0,0 1 0,1-1-1,-1 1 1,0 0 0,0-1 0,0 1-1,0 0 1,1-1 0,-1 1-1,0 0 1,0 0 0,0 0 0,0 0-1,0 0 1,0 0 0,0 0 0,0 0-1,0 0 1,1 0 0,-1 1 0,0-1-1,0 0 1,0 1 0,-1-1 0,-2 2-56,0 0 1,0 0 0,0 1-1,0-1 1,0 1 0,0 0-1,1 0 1,0 0 0,-5 6-1,-8 12 62,2 0-1,-13 26 0,22-39 111,1 0 0,1 0 0,-1 1 0,2 0 0,-1-1 0,1 1 0,0 0 0,1 0 0,-1 15 0,2-23-90,1 0 0,-1-1 1,0 1-1,0 0 0,1 0 0,-1 0 0,1 0 0,-1-1 0,0 1 0,1 0 1,-1-1-1,1 1 0,0 0 0,-1-1 0,1 1 0,0 0 0,-1-1 0,1 1 1,0-1-1,0 1 0,-1-1 0,1 0 0,0 1 0,0-1 0,0 0 0,-1 0 1,1 1-1,0-1 0,0 0 0,0 0 0,0 0 0,0 0 0,0 0 0,0 0 1,-1 0-1,1 0 0,0 0 0,0-1 0,1 1 0,37-14 269,3-16-99,-37 24-288,0 1 1,1 0-1,0 1 1,0-1-1,0 1 0,1 0 1,0 1-1,-1 0 1,1 0-1,0 0 1,0 1-1,11-2 1,-17 4 87,0 0 0,1 1 1,-1-1-1,0 1 0,0 0 0,1-1 0,-1 1 1,0 0-1,0 0 0,0-1 0,0 1 0,0 0 1,0 0-1,0 0 0,-1 0 0,1 0 0,0 1 1,0-1-1,-1 0 0,1 0 0,-1 0 0,1 1 1,-1-1-1,1 0 0,-1 3 0,12 18 108,-11-22-82,0 1-1,-1-1 1,1 0 0,0 1 0,0-1-1,0 0 1,0 0 0,-1 0-1,1 1 1,0-1 0,0 0-1,0 0 1,0 0 0,0 0-1,-1 0 1,1-1 0,0 1-1,0 0 1,0 0 0,0-1 0,-1 1-1,1 0 1,0-1 0,0 1-1,-1 0 1,1-1 0,0 1-1,0-1 1,0 0 0,8-9 111,0 1 1,-1-1-1,-1 0 1,1-1-1,-1 0 1,-1 0 0,0 0-1,8-25 1,-6 18-30,24-68-262,-47 139 94,12-45 104,0 0-1,1 0 0,-1 0 0,1 0 0,1 1 0,0-1 1,0 0-1,1 1 0,0-1 0,1 15 0,4-21-42,-1-1-1,0 0 1,1 0-1,-1 0 1,1-1-1,0 1 1,-1-1-1,1 0 1,-1-1-1,7 0 1,-2 1-585,-7 0 577,0 1 1,0-1-1,0 1 1,-1 0-1,1-1 0,0 1 1,0 0-1,0 0 1,-1 1-1,1-1 1,0 0-1,-1 1 0,1-1 1,-1 0-1,0 1 1,1 0-1,-1-1 0,0 1 1,0 0-1,0 0 1,0-1-1,0 1 0,-1 0 1,1 0-1,0 0 1,-1 0-1,1 0 0,-1 0 1,0 0-1,0 3 1,3 13 138,-2 0 0,0 26-1,-1-30-131,7 161 2308,-7-174-2228,-1 0-1,1 1 1,0-1-1,-1 0 1,1 1-1,-1-1 1,0 0 0,1 0-1,-1 0 1,0 0-1,1 0 1,-1 0 0,0 0-1,0 0 1,0 0-1,0 0 1,0 0 0,0 0-1,0-1 1,0 1-1,-1 0 1,1-1-1,0 1 1,0-1 0,-1 1-1,1-1 1,0 0-1,0 1 1,-1-1 0,1 0-1,0 0 1,-1 0-1,1 0 1,0 0-1,-1 0 1,1 0 0,0-1-1,-1 1 1,1 0-1,0-1 1,0 1 0,-1-1-1,1 0 1,0 1-1,0-1 1,0 0 0,0 1-1,0-1 1,0 0-1,0 0 1,0 0-1,0 0 1,0 0 0,-1-2-1,-1-3-10,0 0-1,0 0 0,0 0 1,0 0-1,1 0 0,0-1 1,1 1-1,0-1 0,0 0 1,0 1-1,0-1 0,1 0 1,0 1-1,1-1 0,0 0 1,0 1-1,2-8 0,-1 5-72,1 0-1,0 1 1,1-1-1,-1 0 1,2 1-1,-1 0 1,1 0-1,1 1 1,-1-1-1,1 1 1,12-11-1,6-1-1076,1 1 0,46-25 0,-45 28-789,27-16-4486</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59.047"/>
    </inkml:context>
    <inkml:brush xml:id="br0">
      <inkml:brushProperty name="width" value="0.025" units="cm"/>
      <inkml:brushProperty name="height" value="0.025" units="cm"/>
    </inkml:brush>
  </inkml:definitions>
  <inkml:trace contextRef="#ctx0" brushRef="#br0">541 60 13132,'0'0'1522,"-11"-8"-284,5 2-1084,0 1-1,-1 0 1,0 0-1,0 1 1,0 0-1,-1 0 1,1 1-1,-1-1 1,0 2-1,0-1 1,0 1-1,0 1 1,0-1-1,-1 1 1,1 1-1,0-1 0,-1 1 1,1 1-1,-14 2 1,4 3-150,1 1 0,0 0 0,0 1 0,1 1 0,0 1 0,0 0-1,1 1 1,-20 20 0,5-3 22,1 1-1,-44 61 1,62-76 14,1 2-1,1-1 1,-10 22 0,17-31-26,-1 0 0,1 1 1,0-1-1,1 0 0,-1 1 1,1 0-1,1-1 1,-1 1-1,1 0 0,0-1 1,2 14-1,-1-18-12,0 1 0,-1-1 0,1 1-1,0-1 1,0 0 0,1 1 0,-1-1 0,0 0 0,1 0 0,0 0 0,-1 0-1,1 0 1,0-1 0,0 1 0,0 0 0,0-1 0,0 1 0,4 1-1,0 0 4,0-1 0,1 1-1,-1-1 1,0-1 0,1 1-1,0-1 1,6 0-1,10 0 57,0-1 0,-1-1-1,32-6 1,-7-4 60,0-3 1,-1-1-1,0-2 1,-1-2-1,-1-2 1,-1-2-1,73-53 1,-97 62-97,-1 0 0,22-22 0,-37 33 30,0 0 0,0 0 0,0-1 1,0 1-1,-1-1 0,1 1 0,-1-1 1,0 0-1,0 0 0,0 0 0,-1 0 1,1 0-1,-1-1 0,0 1 0,0 0 0,-1-1 1,1 1-1,-1-1 0,0-5 0,-1 8-21,0 0 0,0 0-1,0 0 1,-1 0 0,1 0-1,0 0 1,-1 0 0,0 0-1,1 1 1,-1-1 0,0 0-1,0 1 1,0 0-1,0-1 1,0 1 0,0 0-1,0 0 1,0 0 0,-1 0-1,1 1 1,0-1 0,0 1-1,-1-1 1,-4 1 0,-65-5-104,62 5 104,-19 0-719,1 1 0,-30 5 0,-16 14-5603,39-7-1480</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1:59.995"/>
    </inkml:context>
    <inkml:brush xml:id="br0">
      <inkml:brushProperty name="width" value="0.025" units="cm"/>
      <inkml:brushProperty name="height" value="0.025" units="cm"/>
    </inkml:brush>
  </inkml:definitions>
  <inkml:trace contextRef="#ctx0" brushRef="#br0">556 6 12876,'0'0'1890,"-14"-2"-780,13 2-1093,-9-2 22,1 1 0,-1 1 0,0 0 0,1 0 0,-1 0 0,1 1 0,-1 1 1,1 0-1,0 0 0,-1 1 0,-8 3 0,-27 16 1,1 2-1,-76 53 1,93-56 41,0 1 1,1 1 0,2 1-1,0 1 1,-20 30 0,38-47-46,1-1 0,1 1 0,0 0-1,0 0 1,0 0 0,-2 12 0,5-19-38,0 1-1,1-1 0,0 1 0,-1 0 1,1 0-1,0-1 0,0 1 0,0 0 1,0-1-1,0 1 0,0 0 0,0-1 0,1 1 1,-1 0-1,1-1 0,-1 1 0,1 0 1,-1-1-1,1 1 0,0-1 0,0 1 1,0-1-1,0 1 0,0-1 0,0 0 1,0 0-1,1 1 0,-1-1 0,0 0 1,1 0-1,-1 0 0,1 0 0,-1-1 1,1 1-1,-1 0 0,1-1 0,-1 1 1,4 0-1,13 3 52,0-1 0,0-1 0,0-1-1,1-1 1,-1 0 0,0-1 0,1-1 0,20-5 0,9-4 281,85-32 0,-88 25-145,0-1 0,58-36 0,-86 45 80,-1-1 1,0 0 0,-1-2 0,0 1-1,-1-2 1,0 0 0,-1-1 0,20-29-1,-31 42-215,-1-1 0,1 1-1,-1 0 1,1-1-1,-1 1 1,0-1 0,0 0-1,0 1 1,-1-1-1,1 0 1,0 0 0,-1 1-1,0-1 1,0 0-1,0 0 1,0 0 0,0 1-1,0-1 1,-2-4-1,1 5-102,-1 0 0,1 0-1,-1 1 1,0-1 0,0 0-1,1 1 1,-1 0 0,0-1-1,0 1 1,0 0 0,-1 0-1,1 0 1,0 0 0,0 0-1,0 1 1,-1-1-1,1 1 1,0-1 0,-1 1-1,1 0 1,-1 0 0,1 0-1,-3 1 1,-18-1-1534,0 1 0,1 1 1,-32 7-1,-17 8-4867</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2:08.069"/>
    </inkml:context>
    <inkml:brush xml:id="br0">
      <inkml:brushProperty name="width" value="0.025" units="cm"/>
      <inkml:brushProperty name="height" value="0.025" units="cm"/>
    </inkml:brush>
  </inkml:definitions>
  <inkml:trace contextRef="#ctx0" brushRef="#br0">30 1 8040,'0'0'2914,"-30"15"-4195,30-1 1281,4 0 32,5 1-352,3-2-865,-1-2-1410</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2:08.864"/>
    </inkml:context>
    <inkml:brush xml:id="br0">
      <inkml:brushProperty name="width" value="0.025" units="cm"/>
      <inkml:brushProperty name="height" value="0.025" units="cm"/>
    </inkml:brush>
  </inkml:definitions>
  <inkml:trace contextRef="#ctx0" brushRef="#br0">7520 0 7591,'0'0'3150,"-7"5"-3177,-21 15 86,27-18 42,0-1 1,0 1 0,0 0-1,0 0 1,0 0-1,0 0 1,0 0-1,1 0 1,-1 0 0,1 0-1,0 0 1,-1 0-1,1 0 1,0 1-1,0-1 1,0 0-1,1 0 1,-1 0 0,1 2-1,0 7 350,-3 2-285,0 0 0,-1-1 0,0 1 1,-1-1-1,0 0 0,-1 0 0,0 0 0,-1-1 0,0 0 0,-1 0 0,0-1 0,-15 17 0,-11 8 357,0-2-1,-43 32 1,43-37-742,-60 43 987,-2-3 1,-191 100 0,232-141-545,-2-3 0,-1-3 0,-98 25 0,-185 19-70,261-52-142,-787 92-2826,-5-53 2767,-911-38 1143,1016-19-222,-212 15-387,504-3-355,416-4-119,36-1-10,0-1-1,0-1 1,0-1 0,0 0-1,0-2 1,-35-9 0,56 12-94,0 0 1,-1 0-1,1 0 0,0-1 1,0 1-1,-1-1 0,1 1 1,0-1-1,0 1 0,0-1 1,0 0-1,0 0 0,0 1 1,0-1-1,0 0 0,0 0 1,0 0-1,0 0 0,0 0 1,1 0-1,-1 0 0,0 0 1,1-1-1,-1 1 0,1 0 1,-1 0-1,1-1 0,0 1 1,-1 0-1,1 0 0,0-1 1,0 0-1,1-1-405,0 1 1,0 0-1,0 0 0,0 0 1,1 0-1,-1 0 0,1 0 1,-1 0-1,1 0 0,0 0 1,-1 1-1,1-1 0,0 1 1,0-1-1,3-1 0,8-5-3187</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2:09.487"/>
    </inkml:context>
    <inkml:brush xml:id="br0">
      <inkml:brushProperty name="width" value="0.025" units="cm"/>
      <inkml:brushProperty name="height" value="0.025" units="cm"/>
    </inkml:brush>
  </inkml:definitions>
  <inkml:trace contextRef="#ctx0" brushRef="#br0">171 629 4260,'0'1'282,"0"1"0,0 0 0,0-1 0,-1 1 0,1 0 0,0-1-1,-1 1 1,0 0 0,1-1 0,-1 1 0,0-1 0,0 1 0,0-1 0,0 1 0,0-1 0,0 0 0,0 0-1,0 1 1,-1-1 0,1 0 0,0 0 0,-1 0 0,1 0 0,-1 0 0,1-1 0,-1 1 0,1 0 0,-1-1-1,0 1 1,1-1 0,-1 0 0,0 1 0,1-1 0,-1 0 0,0 0 0,0 0 0,1 0 0,-1 0 0,0 0 0,1-1-1,-1 1 1,0-1 0,1 1 0,-1-1 0,0 0 0,-2-1 0,2 1-125,0 0-1,0-1 1,1 1-1,-1-1 1,0 1-1,1-1 1,-1 1 0,1-1-1,0 0 1,-1 0-1,1 0 1,0 0 0,0 0-1,0 0 1,1 0-1,-1 0 1,0 0 0,1 0-1,-1-3 1,-7-51 634,6 38-475,-71-465 1824,72 481-2146,1-1 0,-1 1 1,1-1-1,0 1 0,-1-1 0,1 1 0,0-1 0,1 0 0,-1 1 0,0-1 0,1 1 0,-1-1 0,1 1 1,0 0-1,0-1 0,0 1 0,0 0 0,0-1 0,3-2 0,-1 3-21,0 0 1,0 1-1,0-1 0,0 1 1,1-1-1,-1 1 1,0 0-1,1 1 0,-1-1 1,1 0-1,-1 1 0,1 0 1,5 0-1,86 1 113,-1 3-1,123 23 1,-24-3-1741,2-16-5643,-102-13-4169</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04.697"/>
    </inkml:context>
    <inkml:brush xml:id="br0">
      <inkml:brushProperty name="width" value="0.025" units="cm"/>
      <inkml:brushProperty name="height" value="0.025" units="cm"/>
    </inkml:brush>
  </inkml:definitions>
  <inkml:trace contextRef="#ctx0" brushRef="#br0">12 259 15759,'0'0'9700,"-1"11"-8355,-3 16-649,1-5 152,1 1 0,0 45 0,3-66-833,-1 0 0,1 1-1,0-1 1,-1 0-1,1 0 1,0 1-1,0-1 1,1 0 0,-1 0-1,0 0 1,1 0-1,-1-1 1,1 1 0,-1 0-1,1-1 1,0 1-1,0-1 1,0 1-1,0-1 1,0 0 0,0 0-1,0 0 1,0 0-1,1 0 1,-1 0-1,0-1 1,1 1 0,-1-1-1,0 1 1,1-1-1,-1 0 1,0 0-1,4 0 1,2 0 7,-1-1-1,0 1 0,0-1 1,-1-1-1,1 1 1,0-1-1,0 0 1,-1-1-1,1 1 0,8-6 1,-4 0-29,-1 0-1,-1-1 1,0 0 0,0-1 0,0 0 0,-1 0 0,-1 0-1,0-1 1,0 0 0,-1-1 0,-1 0 0,0 0 0,6-21 0,-6 16 13,-1 0 1,0-1 0,-2 0 0,0 1 0,-1-1-1,0 0 1,-2 0 0,0 1 0,-6-28 0,7 42 3,-1 0 0,1 0 0,-1 0 1,0-1-1,0 1 0,0 0 0,-1 0 0,1 1 1,-1-1-1,0 0 0,1 0 0,-1 1 0,0-1 0,-1 1 1,1 0-1,0-1 0,-1 1 0,1 0 0,-1 1 1,0-1-1,1 0 0,-1 1 0,0-1 0,0 1 1,0 0-1,0 0 0,0 0 0,-1 0 0,-2 0 1,1 1 5,0 1-1,1-1 1,-1 1 0,0 0 0,1 0 0,-1 0 0,1 1 0,0 0 0,-1-1 0,1 1 0,0 1 0,0-1 0,0 1 0,0 0 0,0-1 0,1 2 0,0-1-1,-1 0 1,-3 6 0,0 0 73,0 1-1,1 0 0,0 0 1,0 0-1,-5 18 0,9-23-27,0 1-1,0-1 1,1 1-1,0 0 1,0-1-1,0 1 1,1 0-1,0-1 1,0 1 0,0 0-1,1 0 1,0-1-1,2 9 1,-1-11-59,0 0 0,0 0 0,0-1 1,0 1-1,1-1 0,-1 1 0,1-1 1,-1 0-1,1 0 0,0 0 1,0-1-1,0 1 0,0-1 0,0 1 1,0-1-1,0 0 0,1 0 0,-1 0 1,0-1-1,1 1 0,-1-1 0,1 0 1,5 0-1,5 0-215,0 0 1,0 0-1,0-2 0,21-4 1,-14 0-287,-16 4 462,0 0 0,1 1 0,-1-1 0,1 1 0,-1 1 0,10-1 0,-14 2 73,0 1 1,0 0-1,0 0 1,0 0-1,-1 0 1,1 0-1,-1 0 1,1 0 0,-1 0-1,0 0 1,0 0-1,0 0 1,0 0-1,0 0 1,0 0-1,-1 4 1,0 0 121,-1 143 851,2-148-1099,0 0 1,0 0-1,0 1 1,0-1-1,0 0 1,0 0-1,0 1 1,1-1-1,-1 0 1,0 0-1,1 0 1,-1 0-1,0 1 1,1-1-1,0 0 1,-1 0-1,1 0 1,0 0-1,-1 0 1,1 0-1,0 0 1,0-1-1,0 1 1,0 0-1,0 0 1,0-1-1,0 1 1,0 0-1,0-1 1,0 1-1,0-1 1,0 0-1,1 1 1,-1-1-1,0 0 1,0 1-1,0-1 1,1 0-1,-1 0 1,0 0-1,0 0 1,0 0-1,1-1 1,1 1-1,1-2-494,0 1-1,-1-1 1,1 1-1,-1-1 0,1 0 1,-1 0-1,1-1 1,-1 1-1,0-1 1,0 1-1,0-1 1,3-4-1,14-23-7647</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2:19.193"/>
    </inkml:context>
    <inkml:brush xml:id="br0">
      <inkml:brushProperty name="width" value="0.025" units="cm"/>
      <inkml:brushProperty name="height" value="0.025" units="cm"/>
    </inkml:brush>
  </inkml:definitions>
  <inkml:trace contextRef="#ctx0" brushRef="#br0">70 51 6758,'0'0'1282,"1"-9"47,5-26-245,-8 28 1511,-6 16-1866,-6 18-487,0 37 567,2 0 1,3 0 0,2 1 0,3 69-1,2-65-475,-2 367 489,8-339-2225,5-1-1,32 144 1,-21-161-2981</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2:19.849"/>
    </inkml:context>
    <inkml:brush xml:id="br0">
      <inkml:brushProperty name="width" value="0.025" units="cm"/>
      <inkml:brushProperty name="height" value="0.025" units="cm"/>
    </inkml:brush>
  </inkml:definitions>
  <inkml:trace contextRef="#ctx0" brushRef="#br0">197 0 15439,'0'0'3950,"-8"9"-3614,0 2-273,1 0 0,0 1-1,1 0 1,0 0-1,1 0 1,0 0 0,-6 25-1,-18 110 624,26-129-618,-64 592 1563,42 3-4311,21-484 227,-1-29-2789</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2:20.627"/>
    </inkml:context>
    <inkml:brush xml:id="br0">
      <inkml:brushProperty name="width" value="0.025" units="cm"/>
      <inkml:brushProperty name="height" value="0.025" units="cm"/>
    </inkml:brush>
  </inkml:definitions>
  <inkml:trace contextRef="#ctx0" brushRef="#br0">0 141 15182,'0'0'2456,"2"-8"-1847,-1 3-506,1-1 0,1 1-1,-1 0 1,0 1 0,1-1 0,0 0 0,0 1 0,1-1 0,-1 1 0,1 0 0,0 0 0,0 1 0,0-1 0,1 1 0,-1 0 0,1 0 0,0 0 0,0 0 0,0 1 0,7-2 0,6-5 94,1 1 1,0 1-1,0 1 1,1 0-1,-1 2 1,29-4-1,-47 8-199,1 0 0,-1 0-1,1 0 1,-1 0-1,1 0 1,-1 0 0,1 0-1,-1 0 1,0 1 0,1-1-1,-1 1 1,1-1 0,-1 1-1,0-1 1,1 1 0,-1 0-1,0 0 1,0 0-1,0-1 1,1 1 0,-1 0-1,0 1 1,0-1 0,1 1-1,-1 1 11,0 0-1,0-1 0,0 1 0,0-1 1,-1 1-1,1 0 0,-1-1 0,0 1 1,0 0-1,0 0 0,0-1 0,0 5 1,-2 5 134,-1 1 1,0 0-1,-1-1 0,-8 20 1,-55 103 758,-20 50 936,84-180-1799,1 1-1,0-1 1,1 1-1,-1 0 1,1-1-1,0 1 0,1 0 1,-1 0-1,1 0 1,0 0-1,1 0 1,0 7-1,0-10-41,0-1-1,0 1 1,1 0 0,-1-1-1,1 1 1,-1-1 0,1 1-1,0-1 1,0 0 0,0 0-1,0 0 1,0 0 0,1 0-1,-1 0 1,1-1-1,-1 1 1,1-1 0,-1 1-1,1-1 1,0 0 0,0 0-1,-1 0 1,1-1 0,0 1-1,5 0 1,-4 0-157,1 0 0,1 0 0,-1-1 0,0 0 1,0 0-1,0 0 0,0 0 0,0-1 0,0 0 0,10-2 0,-14 2-41,0 1 0,0-1 0,0 0 0,0 1-1,0-1 1,0 0 0,0 0 0,0 0-1,0 0 1,0 0 0,-1 0 0,1 0-1,0 0 1,-1 0 0,1 0 0,0 0-1,-1 0 1,1 0 0,-1-2 0,1 1-438,-1-1 0,0 0-1,0 0 1,0 0 0,0 1 0,0-1 0,-1 0 0,1 0 0,-1 0 0,0 1 0,-2-5-1,-14-26-9592</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2:20.954"/>
    </inkml:context>
    <inkml:brush xml:id="br0">
      <inkml:brushProperty name="width" value="0.025" units="cm"/>
      <inkml:brushProperty name="height" value="0.025" units="cm"/>
    </inkml:brush>
  </inkml:definitions>
  <inkml:trace contextRef="#ctx0" brushRef="#br0">0 23 14189,'0'0'9193,"85"29"-8168,-42-29-576,4-4-289,-1-6-128,-2 1 0,-5 0-2210,-14-1-2178,-8 1-3236</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2:21.312"/>
    </inkml:context>
    <inkml:brush xml:id="br0">
      <inkml:brushProperty name="width" value="0.025" units="cm"/>
      <inkml:brushProperty name="height" value="0.025" units="cm"/>
    </inkml:brush>
  </inkml:definitions>
  <inkml:trace contextRef="#ctx0" brushRef="#br0">0 155 9353,'0'0'15535,"75"13"-15439,-40-33-32,3-5-353,-1-2-1857,-4-6-1121,-8 1-2242,-8 1-5637</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2:21.653"/>
    </inkml:context>
    <inkml:brush xml:id="br0">
      <inkml:brushProperty name="width" value="0.025" units="cm"/>
      <inkml:brushProperty name="height" value="0.025" units="cm"/>
    </inkml:brush>
  </inkml:definitions>
  <inkml:trace contextRef="#ctx0" brushRef="#br0">2 481 8968,'0'0'8115,"-1"8"-6188,1-6-1817,0 28 1157,8-22-536,12-18-52,1-11-253,-1 0 0,-1-2 0,-1 0 0,28-48 0,-25 38-245,-10 16-48,83-134 307,-79 125-101,-2-2-1,0 0 1,14-49-1,-66 203 1241,-10 39-1839,40-131-541,2 0 0,1 1 1,2 0-1,0 40 0,4-74 744,0 0 0,0-1-1,0 1 1,0-1 0,0 1 0,0 0 0,0-1-1,0 1 1,0 0 0,0-1 0,0 1-1,0-1 1,0 1 0,1-1 0,-1 1 0,0 0-1,1-1 1,-1 1 0,0-1 0,1 1-1,-1-1 1,0 1 0,1-1 0,-1 0 0,1 1-1,-1-1 1,1 1 0,-1-1 0,1 0-1,-1 1 1,1-1 0,-1 0 0,1 0 0,0 0-1,-1 1 1,1-1 0,-1 0 0,1 0-1,0 0 1,-1 0 0,1 0 0,-1 0 0,1 0-1,0 0 1,-1 0 0,1 0 0,-1-1-1,1 1 1,0 0 0,-1 0 0,1 0 0,-1-1-1,1 1 1,-1 0 0,2-1 0,29-23-1212,-9-3-1759,33-51 1,-55 77 2921,47-70-5371</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2:22.029"/>
    </inkml:context>
    <inkml:brush xml:id="br0">
      <inkml:brushProperty name="width" value="0.025" units="cm"/>
      <inkml:brushProperty name="height" value="0.025" units="cm"/>
    </inkml:brush>
  </inkml:definitions>
  <inkml:trace contextRef="#ctx0" brushRef="#br0">226 27 9673,'-6'9'3166,"-38"52"-322,-38 71 0,64-101-2100,2 2-1,2-1 1,1 2 0,-15 58-1,27-86-660,-1 1 1,2-1-1,-1 0 0,1 1 1,-1-1-1,3 12 0,-2-17-75,0 0 0,0 0 0,1 0 0,-1 0 1,0 0-1,1 0 0,-1 0 0,1 0 0,-1 0 0,1 0 0,0 0 0,-1-1 0,1 1 0,0 0 1,0 0-1,-1-1 0,1 1 0,0 0 0,0-1 0,0 1 0,0-1 0,0 1 0,0-1 0,0 1 1,0-1-1,0 0 0,0 0 0,0 1 0,0-1 0,0 0 0,0 0 0,0 0 0,0 0 0,0 0 1,1 0-1,-1-1 0,0 1 0,0 0 0,0 0 0,0-1 0,0 1 0,0-1 0,0 1 0,0-1 0,1 0 1,6-3 195,-1-1 0,1 1 0,-1-1 1,0-1-1,0 1 0,0-1 1,-1 0-1,0-1 0,-1 1 0,7-10 1,47-79 916,-46 72-834,-2 0 0,-1 0 0,0-1-1,-2-1 1,-1 1 0,-1-1 0,-1-1 0,-1 1-1,-1-1 1,-1-38 0,-2 62-304,0 0 0,-1-1 0,1 1 0,-1 0 0,1 0 0,-1 0 0,0 0 0,0-1 0,0 1 0,0 0 0,0 0 0,0 1 0,-1-1 0,1 0 0,0 0 0,-1 1 0,0-1 0,1 0 0,-1 1 0,0 0 0,0-1 0,0 1 0,0 0 0,0 0 0,0 0 0,0 0 0,0 1 0,0-1 0,-5 0 0,-18 1-3098,2 10-3835,15-5 389</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2:22.357"/>
    </inkml:context>
    <inkml:brush xml:id="br0">
      <inkml:brushProperty name="width" value="0.025" units="cm"/>
      <inkml:brushProperty name="height" value="0.025" units="cm"/>
    </inkml:brush>
  </inkml:definitions>
  <inkml:trace contextRef="#ctx0" brushRef="#br0">84 6 14862,'0'0'4751,"5"0"-4660,0-1-122,-5 0 57,1 1 1,0-1 0,-1 1 0,1 0 0,0-1-1,0 1 1,-1 0 0,1-1 0,0 1 0,0 0-1,-1 0 1,1 0 0,0 0 0,0 0-1,0 0 1,-1 0 0,1 0 0,0 0 0,0 0-1,-1 0 1,1 1 0,0-1 0,0 0 0,-1 1-1,1-1 1,0 0 0,0 1 0,-1-1 0,1 1-1,0-1 1,-1 1 0,1-1 0,-1 1 0,1-1-1,-1 1 1,1 0 0,-1-1 0,1 1-1,-1 0 1,0-1 0,1 1 0,-1 0 0,0 0-1,0-1 1,1 1 0,-1 1 0,-1 99 1260,0 41 77,18 142-1,-16-274-1400,2 6 539,-1 0 0,-1 1 0,-1-1 0,-3 29 0,3-42-385,0-1 0,-1 1-1,1 0 1,-1-1 0,0 1 0,1-1 0,-1 0 0,0 1 0,-1-1-1,1 0 1,0 0 0,-1 1 0,1-1 0,-1 0 0,0 0 0,0-1-1,1 1 1,-1 0 0,0 0 0,-1-1 0,1 0 0,0 1 0,0-1-1,-1 0 1,1 0 0,0 0 0,-1 0 0,1-1 0,-1 1 0,0 0-1,1-1 1,-1 0 0,1 0 0,-1 0 0,1 0 0,-1 0 0,-3-1-1,3 0-100,0 0 0,0 0 0,0 0 0,0-1 0,0 1 0,1-1-1,-1 0 1,0 0 0,1 0 0,-1 0 0,1 0 0,0 0 0,0-1-1,0 1 1,0-1 0,0 1 0,0-1 0,1 0 0,-1 0 0,1 0-1,0 0 1,0 0 0,0 0 0,-1-3 0,-2-9-193,1 0 1,0 0-1,-2-26 1,4 20-702,0 0 0,2-1 0,4-32 1,-3 45 30,0 0 1,0 1 0,1 0-1,6-13 1,-5 14-285,-1 1-1,1 1 1,0-1-1,1 0 1,-1 1-1,9-8 1,9-4-5083</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2:23.151"/>
    </inkml:context>
    <inkml:brush xml:id="br0">
      <inkml:brushProperty name="width" value="0.025" units="cm"/>
      <inkml:brushProperty name="height" value="0.025" units="cm"/>
    </inkml:brush>
  </inkml:definitions>
  <inkml:trace contextRef="#ctx0" brushRef="#br0">76 307 17008,'0'0'5306,"-10"5"-2909,8-3-2307,-2-1 37,0 0 0,0 1 1,1 0-1,-1 0 1,1 0-1,0 0 0,-1 1 1,1-1-1,0 1 0,0 0 1,1 0-1,-1 0 0,1 0 1,-1 0-1,1 1 0,0-1 1,0 1-1,1-1 0,-1 1 1,1 0-1,-1-1 1,1 1-1,0 0 0,1 0 1,-2 7-1,3-10-133,-1-1 0,0 1 1,1 0-1,-1-1 0,0 1 0,1-1 1,-1 1-1,1-1 0,-1 1 0,1 0 1,-1-1-1,1 0 0,-1 1 0,1-1 0,-1 1 1,1-1-1,0 0 0,-1 1 0,1-1 1,0 0-1,-1 0 0,1 1 0,0-1 1,-1 0-1,1 0 0,0 0 0,0 0 1,-1 0-1,1 0 0,0 0 0,-1 0 1,1 0-1,0 0 0,-1-1 0,1 1 0,0 0 1,-1 0-1,1-1 0,0 1 0,-1 0 1,2-1-1,29-13-46,-22 4 62,0 0 0,0-1 0,-1 1 0,0-2 1,-1 1-1,0-1 0,0 0 0,-2 0 0,0-1 0,4-13 0,10-20-25,-20 85-569,2-15 603,-11 166-3121,14-173 1019,6-21 666,8-24 870,1-17-910,-3 0 0,-1 0 0,13-76 1,-21 78 1142,-2 0 0,-1-45 0,-3 88 403,-1-1 0,0 1 1,0-1-1,0 1 0,0 0 0,0-1 0,1 1 0,-1 0 0,0-1 0,0 1 0,0-1 0,0 1 0,0 0 0,0-1 0,0 1 0,-1-1 0,1 1 0,0 0 0,0-1 0,0 1 0,0-1 0,0 1 1,-1 0-1,1-1 0,0 1 0,0 0 0,0-1 0,-1 1 0,1 0 0,0 0 0,-1-1 0,1 1 0,0 0 0,-1 0 0,1-1 0,0 1 0,-1 0 0,1 0 0,0 0 0,-1-1 0,-12 15 1505,-11 31-70,15-24-1031,0-1 0,2 1 0,0 1-1,1 0 1,1-1 0,2 2 0,0-1-1,1 0 1,1 29 0,1-50-494,0 0 0,0 0 0,0 0 0,0 0 0,1 0 0,-1-1 1,0 1-1,0 0 0,1 0 0,-1 0 0,0 0 0,1-1 0,-1 1 0,1 0 1,-1 0-1,1-1 0,0 1 0,-1 0 0,1-1 0,0 1 0,-1-1 0,1 1 0,0-1 1,0 1-1,-1-1 0,1 1 0,1 0 0,0-1 2,0 0 0,0 0 0,0 0-1,0 0 1,-1 0 0,1 0 0,0-1 0,0 1 0,0-1-1,-1 1 1,1-1 0,3-1 0,1-1 40,0-1 0,0 1-1,0-1 1,-1 0 0,1-1 0,5-6 0,7-6 64,-18 17-108,0 0 1,0 0-1,1 0 1,-1 0-1,0 0 1,0 0-1,0 0 1,0 0-1,1 0 1,-1-1-1,0 1 1,0 0-1,0 0 1,0 0-1,1 0 1,-1 0-1,0 0 1,0 0-1,0 0 1,0 0-1,1 0 1,-1 0-1,0 0 1,0 0-1,0 1 1,0-1-1,1 0 1,-1 0-1,0 0 1,0 0-1,0 0 1,0 0-1,1 0 1,-1 0-1,0 0 1,0 1-1,0-1 1,0 0-1,0 0 1,0 0-1,0 0 1,1 0-1,-1 1 1,0-1-1,0 0 1,0 0-1,0 0 1,0 0-1,0 1 1,0-1-1,-6 42-97,-3-7 186,5-20-62,0 1 0,1 0 0,0 0 0,1 0 0,1 21 0,1-37-23,0 1 1,0-1-1,0 1 1,0-1-1,0 0 1,0 1-1,0-1 1,1 1-1,-1-1 1,0 0 0,0 1-1,0-1 1,1 1-1,-1-1 1,0 0-1,0 1 1,1-1-1,-1 0 1,0 1-1,1-1 1,-1 0-1,1 0 1,-1 0-1,0 1 1,1-1-1,-1 0 1,1 0-1,-1 0 1,0 0-1,1 1 1,-1-1-1,1 0 1,-1 0 0,1 0-1,-1 0 1,0 0-1,1 0 1,-1 0-1,1 0 1,-1-1-1,1 1 1,-1 0-1,0 0 1,1 0-1,-1 0 1,1 0-1,-1-1 1,1 1-1,21-13 341,-1-10-10,0 0 0,-2-1-1,0-1 1,-2-1 0,-1 0 0,21-46-1,-33 61-347,-5 14 5,0 0-1,0 0 1,1 0-1,-1 0 0,1 0 1,0 0-1,0 0 1,0 1-1,0-1 0,1 0 1,-1 0-1,1 0 1,1 5-1,-1-7 13,-1 0 0,1 1 0,-1-1 0,1 0 0,0 0 0,0 0 0,0 0 1,-1 0-1,1 0 0,0 0 0,0 0 0,0 0 0,1 0 0,-1 0 0,0-1 0,0 1 0,0 0 0,1-1 0,-1 1 0,0-1 0,1 1 1,-1-1-1,0 0 0,1 0 0,-1 1 0,0-1 0,1 0 0,-1 0 0,0 0 0,1-1 0,2 1 0,2-2 107,0 0-1,0 0 1,0-1-1,0 0 0,0 0 1,0 0-1,-1-1 1,0 0-1,0 0 1,0 0-1,5-6 1,49-58 676,-52 60-722,5-6 105,-9 11-131,1-1 0,-1 0 0,0 0 0,0 0 0,0 0 0,0 0 0,0 0 0,-1-1 0,0 0 0,0 1 0,-1-1 0,3-8 0,-24 32-31,-2 4 42,2 1 1,1 0-1,1 2 0,1 0 1,1 1-1,-19 44 0,35-69-47,-1-1 0,0 0 0,1 1 0,-1-1 0,1 1 0,0-1 0,-1 1 0,1-1 0,0 1 0,0-1 0,0 1 0,0-1 0,0 1 0,0-1-1,0 1 1,1-1 0,-1 1 0,1-1 0,-1 1 0,1-1 0,-1 0 0,1 1 0,0-1 0,1 3 0,0-3 2,0 0 0,-1 0-1,1 0 1,0 0 0,0 0 0,0-1 0,0 1 0,0 0-1,0-1 1,0 1 0,0-1 0,0 0 0,0 0-1,0 0 1,4 0 0,6-1-176,1-1 0,-1-1-1,0 0 1,23-8 0,14-11-2932,-18 4-1881,0-6-5178</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2:23.698"/>
    </inkml:context>
    <inkml:brush xml:id="br0">
      <inkml:brushProperty name="width" value="0.025" units="cm"/>
      <inkml:brushProperty name="height" value="0.025" units="cm"/>
    </inkml:brush>
  </inkml:definitions>
  <inkml:trace contextRef="#ctx0" brushRef="#br0">4 704 5958,'-4'11'12487,"15"-7"-9315,26-6-5024,-28 1 3051,64-9-88,-2-4 0,110-35 0,-81 20-472,650-167 73,-201 54-3624,-475 122 2194,225-65-880,-239 65 2203,-2-3 0,103-56-1,-151 74-413,-6 3-109,0 0 0,0-1 0,0 1 0,-1-1 0,1 1 0,-1-1 0,0 0 0,4-5 0,-7 8-94,1-1-1,-1 1 1,0 0-1,0 0 1,0-1-1,0 1 1,0 0 0,0 0-1,0 0 1,0-1-1,0 1 1,0 0-1,0 0 1,0-1-1,0 1 1,0 0-1,0 0 1,0 0-1,0-1 1,-1 1 0,1 0-1,0 0 1,0 0-1,0-1 1,0 1-1,0 0 1,0 0-1,-1 0 1,1 0-1,0-1 1,0 1-1,0 0 1,0 0 0,-1 0-1,1 0 1,0 0-1,0 0 1,0 0-1,-1-1 1,1 1-1,0 0 1,0 0-1,0 0 1,-1 0-1,1 0 1,0 0 0,-1 0-1,-14-3-1472,12 3 867,-32-4-6167</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05.467"/>
    </inkml:context>
    <inkml:brush xml:id="br0">
      <inkml:brushProperty name="width" value="0.025" units="cm"/>
      <inkml:brushProperty name="height" value="0.025" units="cm"/>
    </inkml:brush>
  </inkml:definitions>
  <inkml:trace contextRef="#ctx0" brushRef="#br0">104 275 16143,'0'0'14788,"-8"2"-14351,1 1-431,0 0 0,1 0 0,-1 0 0,1 1 0,-1 0 0,1 1 0,1-1 0,-1 1 0,-5 6 0,8-9-10,1 1 0,-1 0 0,1 0 0,0 0 0,0 0 0,0 0 0,0 0 0,0 1 0,1-1 0,0 1 0,-1-1 0,1 1 0,0-1 0,1 1 0,-1 0-1,1-1 1,0 1 0,-1 0 0,2 0 0,-1-1 0,0 1 0,1 0 0,1 5 0,-1-7 8,0-1 0,0 0 0,0 1-1,0-1 1,1 0 0,-1 0 0,0 0 0,1 0 0,-1 0 0,0 0-1,1 0 1,-1-1 0,1 1 0,-1 0 0,1-1 0,0 1 0,-1-1-1,1 0 1,0 1 0,-1-1 0,1 0 0,0 0 0,-1 0 0,4-1 0,43-6 145,-38 3-255,0-1 1,0 0-1,-1-1 1,1 0-1,-1 0 1,-1-1-1,1-1 1,-1 1-1,0-1 1,-1-1-1,8-10 1,-2 1-19,0 0 0,-2-1 0,0-1 1,13-33-1,-22 49 139,-1-1 0,0 1 1,0-1-1,0 1 0,0-1 0,-1 0 0,0-6 0,0 11-9,0-1-1,0 1 1,0 0-1,0-1 1,0 1-1,0 0 1,0-1-1,0 1 1,0 0-1,0-1 1,0 1-1,0 0 1,-1-1-1,1 1 1,0 0-1,0-1 1,0 1-1,-1 0 1,1-1-1,0 1 1,0 0-1,-1 0 1,1 0-1,0-1 1,-1 1-1,1 0 1,0 0-1,0 0 1,-1 0-1,1-1 1,0 1-1,-1 0 1,0 0-1,-18 13 136,10-3-32,1 1 1,1-1 0,-1 1 0,2 1 0,-1-1 0,2 1 0,0 0 0,0 1 0,1-1 0,0 1 0,1 0 0,1 0 0,0 0 0,0 24 0,2-35-103,0-1 1,1 1-1,-1 0 1,0-1-1,1 1 1,-1-1-1,1 1 0,-1-1 1,1 1-1,0-1 1,0 1-1,0-1 0,0 0 1,0 0-1,0 1 1,0-1-1,0 0 0,0 0 1,0 0-1,1 0 1,-1 0-1,0 0 1,1 0-1,-1-1 0,1 1 1,-1 0-1,1-1 1,-1 1-1,1-1 0,-1 0 1,1 1-1,-1-1 1,1 0-1,0 0 0,-1 0 1,1 0-1,0 0 1,-1 0-1,1-1 0,2 0 1,4 0 11,-1-1 1,1 0-1,-1 0 1,0-1-1,0 1 0,0-2 1,11-6-1,9-10-221,-1-1-1,-1-1 1,-1-1 0,-1-2-1,24-33 1,-15 14-103,-2-2-1,34-67 1,-146 305 1371,73-169-908,2 1-1,0 0 0,2 0 1,1 0-1,0 0 0,2 1 1,1-1-1,2 35 1,0-57-155,-1 0 1,0 0 0,1 0 0,0 0-1,-1 0 1,1 0 0,0 0 0,0 0-1,0-1 1,0 1 0,0 0 0,0-1 0,1 1-1,-1-1 1,1 1 0,-1-1 0,1 0-1,-1 1 1,1-1 0,0 0 0,-1 0 0,1 0-1,0 0 1,0 0 0,0-1 0,0 1-1,0-1 1,0 1 0,0-1 0,0 0-1,0 1 1,0-1 0,0 0 0,3-1 0,0 1-12,0-1 0,1 1 0,-1-2 1,0 1-1,0 0 0,0-1 1,0 0-1,0 0 0,0-1 1,-1 1-1,1-1 0,5-4 1,5-8-85,0 0 0,-1-1 0,-1-1 0,-1 0 1,0-1-1,-1 0 0,-1 0 0,11-30 1,-11 25 90,-2-1 0,0-1 0,-2 1 0,0-1 0,-2 0 0,2-43 0,-6 68 1,0 0-1,0-1 1,0 1 0,0-1 0,0 1-1,0 0 1,0-1 0,0 1 0,0-1-1,0 1 1,0 0 0,0-1 0,0 1-1,0-1 1,0 1 0,0 0 0,-1-1 0,1 1-1,0 0 1,0-1 0,0 1 0,-1 0-1,1-1 1,0 1 0,0 0 0,-1-1-1,1 1 1,0 0 0,-1 0 0,1-1-1,0 1 1,-1 0 0,1 0 0,0-1-1,-1 1 1,1 0 0,0 0 0,-1 0 0,1 0-1,-1 0 1,1 0 0,0 0 0,-1 0-1,1 0 1,-1 0 0,1 0 0,-1 0-1,1 0 1,0 0 0,-1 0 0,1 0-1,0 0 1,-1 0 0,1 1 0,-1-1 0,1 0-1,0 0 1,-1 0 0,1 1 0,0-1-1,-1 0 1,1 1 0,0-1 0,0 0-1,-1 0 1,1 1 0,0-1 0,-1 1-1,-20 22 82,9-6-28,2 1 0,0 0 0,1 1 0,1 0 0,-11 37 0,16-42-18,0 0 1,0 0-1,1 1 1,1-1-1,1 1 0,0-1 1,0 0-1,2 1 1,3 18-1,-4-30-26,-1-1 0,1 1 0,0-1 0,0 1 0,0-1 0,0 1 0,0-1 0,1 0 0,-1 1-1,1-1 1,-1 0 0,1 0 0,0 0 0,0 0 0,0 0 0,0-1 0,0 1 0,0-1 0,0 1-1,0-1 1,1 0 0,-1 1 0,4 0 0,-5-5-34,0 1 0,-1 0 1,1-1-1,0 1 0,-1 0 0,0-1 0,0 1 0,1-1 1,-1 1-1,0-1 0,-1 1 0,0-5 0,1 6 1,-1-7-12,0 1 0,-1-1-1,0 1 1,0 0 0,0 0 0,-1 0 0,0 0-1,0 0 1,-1 0 0,-5-6 0,-53-59 13,49 58 12,0 0 0,0-1 0,-16-26 1,29 40 7,-1 1 0,1-1 0,-1 1 0,1-1 0,0 0 0,0 1 0,-1-1 0,1 1 0,0-1 0,0 1 0,0-1 0,0 0 0,0 1 0,0-1 0,-1 0 0,1 1 0,1-1 0,-1 1 0,0-1 0,0 0 0,0 1 0,0-1 0,0 1 0,1-1 0,-1 0 0,0 1 0,0-1 0,1 1 0,-1-1 0,0 1 0,1-1 0,-1 1 0,1-1 0,-1 1 0,1-1 0,-1 1 0,0 0 0,1-1 0,0 1 0,-1 0 0,1-1 0,-1 1 0,1 0 0,-1 0 0,1 0 0,0-1 0,-1 1 0,1 0 0,-1 0 0,1 0 0,0 0 0,0 0 0,45 0-56,-32 0 52,302 10-2160,-118-1-4431,-104-7 688</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2:49.936"/>
    </inkml:context>
    <inkml:brush xml:id="br0">
      <inkml:brushProperty name="width" value="0.025" units="cm"/>
      <inkml:brushProperty name="height" value="0.025" units="cm"/>
    </inkml:brush>
  </inkml:definitions>
  <inkml:trace contextRef="#ctx0" brushRef="#br0">0 1 9961,'495'38'2150,"-61"0"-77,772-29 1302,-694-9-3163,792-16-14,237-39-166,-249 54 1236,-567 7-395,400 28 766,-783-25 757,-332-9-2326,-9 0-156,0 0 0,-1 0 0,1 0 0,-1 0 0,0 0-1,1 0 1,-1-1 0,1 1 0,-1 0 0,1 0 0,-1 0 0,1-1 0,-1 1 0,0 0 0,1-1 0,-1 1 0,1 0 0,-1-1-1,0 1 1,1 0 0,-1-1 0,0 1 0,0-1 0,1 1 0,-1-1 0,0 1 0,0-1 0,0 1 0,1-1 0,-1 1-1,0-1 1,0 1 0,0-1 0,0 1 0,0-1 0,0 1 0,0-1 0,0 1 0,0-1 0,0 1 0,-1-1 0,1 1 0,0 0-1,-1-2 1,1-4-2265,0-9-3115</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3:11.410"/>
    </inkml:context>
    <inkml:brush xml:id="br0">
      <inkml:brushProperty name="width" value="0.025" units="cm"/>
      <inkml:brushProperty name="height" value="0.025" units="cm"/>
    </inkml:brush>
  </inkml:definitions>
  <inkml:trace contextRef="#ctx0" brushRef="#br0">1 173 6438,'0'0'561,"12"3"405,17 3-131,1-2 0,-1-1 0,1-2 0,0-1 0,0-1 0,42-6 0,20-12 326,20-5-250,1 5-1,121-5 0,597-34 518,-573 35-1222,-5 9 14,275 20 1,250 55 527,-227-13-507,427-20-126,-508-23-38,1339-32 2507,-1773 25-2284,189-1 799,-188 14-1061,-20-5-1600,3-3-4046,-3-3-4962</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3:21.150"/>
    </inkml:context>
    <inkml:brush xml:id="br0">
      <inkml:brushProperty name="width" value="0.025" units="cm"/>
      <inkml:brushProperty name="height" value="0.025" units="cm"/>
    </inkml:brush>
  </inkml:definitions>
  <inkml:trace contextRef="#ctx0" brushRef="#br0">1 95 8616,'0'0'1500,"9"-1"-1238,32-5 1404,66-18 0,-70 14-1322,-1 2 0,2 1 0,61-3 0,-62 12-277,-1 2-1,0 2 1,45 12-1,-38-8 55,77 9-1,389-16 1011,52 5 167,455 54-844,-273-44-432,518 6 63,-1217-24-38,1478-20 1668,-93-15-1625,90-40 28,-1177 52-102,811-25 672,-1096 48-676,15-1 7,0 2 1,138 22-1,-121-9-1896,-30-15-3992,-6-7-5598</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3:26.849"/>
    </inkml:context>
    <inkml:brush xml:id="br0">
      <inkml:brushProperty name="width" value="0.025" units="cm"/>
      <inkml:brushProperty name="height" value="0.025" units="cm"/>
    </inkml:brush>
  </inkml:definitions>
  <inkml:trace contextRef="#ctx0" brushRef="#br0">1 285 3011,'0'0'2023,"9"-3"-950,63-18 1041,114-19 1,-58 15-1294,171-36 169,442-32 1,-514 74-674,-58 4 832,228 7 1,-195 33 490,-32-3 366,1-7-1202,758 40-247,-35-54 73,-846 5-521,-28 5-268,-19-10 125,-1-1 0,0 1 0,1-1 0,-1 1 0,0-1 0,0 1 0,0 0 0,1-1 0,-1 1 0,0 0-1,0-1 1,0 1 0,0 0 0,0-1 0,0 1 0,0 0 0,0-1 0,-1 1 0,1-1 0,0 1 0,0 0 0,0-1 0,-1 1 0,1-1 0,0 1 0,-1 0 0,1-1 0,0 1 0,-1-1 0,0 1 0,-2 2-307,1-1 1,-1 0-1,0-1 1,0 1-1,0 0 0,0-1 1,0 0-1,0 0 1,0 0-1,0 0 0,-1 0 1,1-1-1,0 1 1,-4-1-1,-30 1-5163</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3:27.875"/>
    </inkml:context>
    <inkml:brush xml:id="br0">
      <inkml:brushProperty name="width" value="0.025" units="cm"/>
      <inkml:brushProperty name="height" value="0.025" units="cm"/>
    </inkml:brush>
  </inkml:definitions>
  <inkml:trace contextRef="#ctx0" brushRef="#br0">43 9 5445,'-5'1'458,"3"-1"-354,0 0 0,0 1 1,1-1-1,-1 0 0,0 1 0,1-1 0,-1 1 0,0-1 0,1 1 1,-1 0-1,1-1 0,-1 1 0,1 0 0,-1 0 0,1 0 0,0 0 1,-1 1-1,1-1 0,0 0 0,0 1 0,0-1 0,0 0 0,0 1 1,0-1-1,-1 4 0,4-4 40,0 1 0,0-1 1,1 0-1,-1 0 0,0 0 0,1 0 1,-1 0-1,0 0 0,1-1 0,-1 1 1,1-1-1,-1 0 0,1 0 0,-1 0 1,1 0-1,2 0 0,-1 0 105,672-7 2901,-532 1-2942,1446-28 2018,-959 74-1277,-201-6-734,-169-24-89,334 27 415,-554-30-556,51 16 1,-44-10-715,-12-8-2127,-2-4-2936</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4:27.121"/>
    </inkml:context>
    <inkml:brush xml:id="br0">
      <inkml:brushProperty name="width" value="0.025" units="cm"/>
      <inkml:brushProperty name="height" value="0.025" units="cm"/>
    </inkml:brush>
  </inkml:definitions>
  <inkml:trace contextRef="#ctx0" brushRef="#br0">223 1 6054,'-222'42'7671,"430"-58"-6213,304 14 0,-463 4-1438,404 14-96,248 4-109,266-39 3831,-966 19-3644,676-8 2841,-651 9-2750,1 1 1,-1 1-1,43 12 1,-58-9-214,-16-1-317,-21 1-784,-7-4-3317,-62-6 1,1-13-7427</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4:26.203"/>
    </inkml:context>
    <inkml:brush xml:id="br0">
      <inkml:brushProperty name="width" value="0.025" units="cm"/>
      <inkml:brushProperty name="height" value="0.025" units="cm"/>
    </inkml:brush>
  </inkml:definitions>
  <inkml:trace contextRef="#ctx0" brushRef="#br0">0 37 9161,'0'0'3422,"9"-6"-2862,26-19 182,-34 25-685,0-1 0,0 0 1,-1 1-1,1-1 0,0 1 0,0-1 0,0 1 1,0 0-1,0-1 0,0 1 0,0 0 0,1 0 0,-1 0 1,0-1-1,0 1 0,0 0 0,0 1 0,0-1 1,0 0-1,0 0 0,0 0 0,0 1 0,0-1 0,0 0 1,0 1-1,0-1 0,0 1 0,1 0 0,16 23 429,-12-14-340,7 5-126,1-2 0,0 0 0,0 0-1,2-2 1,-1 1 0,2-2 0,-1 0-1,1-1 1,1-1 0,-1-1 0,1 0 0,1-1-1,26 5 1,25 1 70,0-2 0,90 0 0,-129-9-28,541 57 864,-417-38 363,498 25-941,6-41-338,-383-5 113,1364-59 1692,-1262 39-1340,-245 14 318,136-26-1,-265 32-1100,0 1 0,0-1 0,0 0 0,-1-1 0,1 1 0,0-1 0,-1 0 0,1 0 0,-1 0-1,0 0 1,1 0 0,-1-1 0,5-5 0,16-17-5281</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4:29.146"/>
    </inkml:context>
    <inkml:brush xml:id="br0">
      <inkml:brushProperty name="width" value="0.025" units="cm"/>
      <inkml:brushProperty name="height" value="0.025" units="cm"/>
    </inkml:brush>
  </inkml:definitions>
  <inkml:trace contextRef="#ctx0" brushRef="#br0">72 35 12556,'0'0'5787,"-6"8"-5504,-1 3-177,1 1 1,0-1 0,0 1 0,1 1-1,1-1 1,0 1 0,0 0 0,2-1 0,-3 20-1,-6 220 1789,11-250-1841,0 0 0,0 0-1,0 0 1,0 0 0,0 0-1,1-1 1,-1 1 0,0 0-1,1 0 1,0 0-1,-1 0 1,1-1 0,0 1-1,0 0 1,0-1 0,0 1-1,0-1 1,0 1 0,0-1-1,1 1 1,-1-1-1,3 2 1,-3-2 16,0-1 1,0 0-1,1 0 0,-1 0 0,0-1 1,0 1-1,0 0 0,0 0 1,1 0-1,-1-1 0,0 1 0,0-1 1,0 1-1,0-1 0,0 1 0,0-1 1,0 0-1,0 1 0,0-1 1,0 0-1,-1 0 0,1 0 0,0 0 1,0 1-1,-1-1 0,1 0 1,0 0-1,-1-1 0,1 1 0,-1 0 1,0 0-1,1 0 0,-1 0 0,0 0 1,1-2-1,8-26 88,-2 0 0,0 0 0,-2-1 1,-1 0-1,-1 0 0,-2 0 0,-4-54 0,1 72-159,1 0-1,-1 0 1,-1 0 0,0 0-1,-6-14 1,8 23-10,0 1-1,1-1 1,-1 1-1,0 0 1,0-1 0,-1 1-1,1 0 1,0 0-1,-1 0 1,1 0 0,-1 0-1,0 0 1,0 0-1,1 1 1,-1-1 0,0 1-1,0-1 1,-1 1-1,1 0 1,0-1 0,0 1-1,-1 1 1,1-1-1,0 0 1,-1 0 0,1 1-1,-1-1 1,1 1-1,-1 0 1,1 0 0,-1 0-1,-2 0 1,5 1 1,-1 0 1,1-1-1,-1 1 1,1 0-1,0 0 1,-1-1-1,1 1 1,0 0-1,0 0 1,0-1-1,0 1 1,0 0-1,0 0 0,0 0 1,0-1-1,0 1 1,0 0-1,0 0 1,0 0-1,0-1 1,1 1-1,-1 0 1,0 0-1,1-1 1,-1 1-1,0 0 1,1 0-1,-1-1 1,1 1-1,-1-1 1,1 1-1,-1 0 1,1-1-1,0 1 1,-1-1-1,2 1 0,2 2 15,1-1 0,-1-1 0,1 1 0,-1 0-1,1-1 1,-1 0 0,1 0 0,0 0-1,0-1 1,0 0 0,-1 0 0,1 0-1,0 0 1,0-1 0,-1 0 0,6-1-1,5-3 41,-1 0 0,1-1 0,21-14 0,27-10 9,-62 30-62,0 0 0,-1 0 0,1 0 0,-1 0 0,1 0 0,-1 0 0,1 0 0,0 0 0,-1 0 0,1 0 0,-1 0 0,1 0 0,-1 1 0,1-1 0,-1 0 0,1 0 0,-1 1 0,1-1 0,-1 0 0,1 1 0,-1-1 0,1 0 0,-1 1 0,1-1 0,-1 1 0,0-1 0,1 1 0,-1-1 0,0 1 0,0-1-1,1 1 1,-1-1 0,0 1 0,0-1 0,0 1 0,0 0 0,1-1 0,-1 1 0,0-1 0,0 1 0,0-1 0,0 1 0,0 0 0,-1 0 0,1 39 58,-1-26 64,-2 47 277,1-40-245,0 0-1,2 0 1,3 35 0,-2-51-199,0 0 1,0 0 0,0 0 0,1 0 0,0 0 0,0 0-1,0-1 1,0 1 0,1 0 0,0-1 0,0 0 0,0 0 0,1 0-1,-1 0 1,1 0 0,0 0 0,0-1 0,0 0 0,6 4 0,20 7-5112,-8-10-5629,-14-4 1237</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4:29.814"/>
    </inkml:context>
    <inkml:brush xml:id="br0">
      <inkml:brushProperty name="width" value="0.025" units="cm"/>
      <inkml:brushProperty name="height" value="0.025" units="cm"/>
    </inkml:brush>
  </inkml:definitions>
  <inkml:trace contextRef="#ctx0" brushRef="#br0">41 270 11531,'0'0'13666,"-7"12"-13586,2-2-71,0-1 0,1 1 0,0 0 1,0 0-1,1 0 0,1 1 0,0-1 0,0 1 0,-1 20 0,4-30-7,-1 0 0,0-1 0,0 1 1,1 0-1,-1 0 0,1-1 0,-1 1 0,0 0 0,1-1 0,-1 1 0,1 0 1,0-1-1,-1 1 0,1-1 0,-1 1 0,1-1 0,0 1 0,-1-1 1,1 1-1,0-1 0,0 0 0,-1 1 0,1-1 0,0 0 0,0 0 1,0 0-1,-1 1 0,1-1 0,0 0 0,0 0 0,0 0 0,-1 0 0,1 0 1,0-1-1,0 1 0,0 0 0,-1 0 0,1 0 0,0-1 0,0 1 1,0 0-1,-1-1 0,1 1 0,0-1 0,36-18 126,-32 15-103,-1-1-1,1 1 0,-1-1 0,0 0 1,0-1-1,-1 1 0,1-1 1,-1 0-1,-1 0 0,1 0 1,-1 0-1,0 0 0,0 0 1,-1-1-1,0 1 0,0 0 1,0-11-1,-5 11-11,-5 12-166,-6 16-65,15-20 158,-1 1-1,1-1 0,-1 0 1,1 0-1,0 0 1,0 1-1,0-1 0,0 0 1,1 0-1,-1 1 1,1 2-1,-1-5-37,1 1 0,-1-1 0,0 1 0,1-1 0,-1 1 0,0-1 0,1 1 0,-1-1 0,1 1 0,-1-1 0,0 0 0,1 1 0,-1-1 0,1 0 0,-1 1 0,1-1 0,0 0 0,-1 1 0,1-1 0,-1 0 0,1 0 0,-1 0 0,1 0 0,0 0 0,-1 0 0,2 0 0,1 0-125,0-1 0,0 0 0,0 0 1,1 0-1,-2 0 0,1-1 0,0 1 0,0-1 1,0 0-1,-1 0 0,1 0 0,-1 0 0,1 0 0,2-3 1,8-10-666,0 1 0,-1-2 0,-1 0 1,0 0-1,-1-1 0,-1 0 0,-1-1 0,11-32 1,-3-19 1965,-11-2 4264,-23 95-2288,13-14-2875,2 1 1,-1 1 0,1-1-1,1 0 1,0 1-1,1 0 1,0-1 0,2 18-1,-1-26-156,0 0-1,0 1 1,1-1-1,-1 0 1,1 1-1,0-1 1,0 0-1,0 0 1,1 0-1,-1 0 1,1 0 0,0 0-1,-1 0 1,1 0-1,1-1 1,-1 1-1,0-1 1,1 1-1,-1-1 1,1 0-1,-1 0 1,1 0-1,0 0 1,0-1-1,0 1 1,0-1-1,0 0 1,1 0-1,-1 0 1,0 0-1,0 0 1,7 0-1,3 0-210,1 0 0,0-1 0,-1-1 0,1 0-1,0-1 1,-1 0 0,15-5 0,-62 59 620,-12 11 1146,24-31-203,-2-1-1,-34 35 1,45-58-860,13-17-2015,15-20-2592,53-36-7508,-39 40 4756</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4:30.161"/>
    </inkml:context>
    <inkml:brush xml:id="br0">
      <inkml:brushProperty name="width" value="0.025" units="cm"/>
      <inkml:brushProperty name="height" value="0.025" units="cm"/>
    </inkml:brush>
  </inkml:definitions>
  <inkml:trace contextRef="#ctx0" brushRef="#br0">0 1 8360,'0'0'16656,"18"72"-15599,-25-41-353,4-1-415,1-5-193,2-5-64,0-5-256,5-5-1218,8-7-1056,-3-3-1762,1-5-3716</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05.855"/>
    </inkml:context>
    <inkml:brush xml:id="br0">
      <inkml:brushProperty name="width" value="0.025" units="cm"/>
      <inkml:brushProperty name="height" value="0.025" units="cm"/>
    </inkml:brush>
  </inkml:definitions>
  <inkml:trace contextRef="#ctx0" brushRef="#br0">293 410 15150,'-68'27'1614,"-125"60"2394,163-68-2434,29-13-350,11-3-763,20-2 182,37-5 871,0-3 0,104-27 0,-94 18-915,223-46 11,1034-193 1732,-106 92-3538,-965 152-2096,-4 17-8678,-211-5 4117</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4:30.550"/>
    </inkml:context>
    <inkml:brush xml:id="br0">
      <inkml:brushProperty name="width" value="0.025" units="cm"/>
      <inkml:brushProperty name="height" value="0.025" units="cm"/>
    </inkml:brush>
  </inkml:definitions>
  <inkml:trace contextRef="#ctx0" brushRef="#br0">1 0 10090,'0'0'12555,"4"13"-11887,1 6-489,-1 0 1,0 0-1,-1 1 1,-2 0-1,0-1 1,-1 1-1,-4 30 1,1-27-133,0 1 0,1-1 0,2 1 0,0-1 1,5 27-1,-5-48-85,0 0 0,1 0 0,-1 1 0,1-1 0,-1 0 1,1 0-1,0-1 0,0 1 0,0 0 0,0 0 0,0 0 0,1 0 1,-1-1-1,1 1 0,-1-1 0,1 1 0,-1-1 0,1 0 0,0 1 1,-1-1-1,1 0 0,0 0 0,0 0 0,0 0 0,0-1 1,0 1-1,0 0 0,0-1 0,0 0 0,0 1 0,0-1 0,1 0 1,-1 0-1,0 0 0,0 0 0,0 0 0,0-1 0,0 1 0,0-1 1,0 1-1,0-1 0,3-1 0,4-2-93,-1 1 0,1-1 0,-1 0-1,-1-1 1,1 0 0,0 0 0,-1-1 0,10-10 0,-2-2-247,0 0 1,21-35-1,-30 43 372,-1 0-1,0 0 0,-1 0 1,0 0-1,0-1 1,-1 0-1,3-19 1,-6 30 28,0 0 0,0 0 1,0 0-1,0 0 0,0 0 1,0-1-1,0 1 0,0 0 1,0 0-1,0 0 0,0 0 1,0 0-1,0 0 0,0-1 1,0 1-1,0 0 0,0 0 1,0 0-1,0 0 0,0 0 1,0 0-1,0 0 0,0-1 1,0 1-1,0 0 0,0 0 1,0 0-1,0 0 0,0 0 1,0 0-1,-1 0 0,1 0 1,0-1-1,0 1 0,0 0 1,0 0-1,0 0 0,0 0 1,0 0-1,0 0 0,-1 0 0,1 0 1,0 0-1,0 0 0,0 0 1,0 0-1,0 0 0,0 0 1,-1 0-1,1 0 0,0 0 1,0 0-1,0 0 0,0 0 1,0 0-1,0 0 0,-1 0 1,1 0-1,0 0 0,0 0 1,0 0-1,0 0 0,0 0 1,0 1-1,0-1 0,0 0 1,-1 0-1,-11 11 388,-8 16-214,14-16-33,0 0 0,1 0 0,1 0 0,0 0 0,0 1 0,1-1 0,1 1 0,0 0 0,0 0 1,1 0-1,1 0 0,2 20 0,-2-30-134,1 0 0,0 0 0,-1-1 0,1 1 1,0 0-1,0-1 0,0 1 0,1-1 0,-1 1 1,0-1-1,0 0 0,1 1 0,-1-1 1,1 0-1,-1 0 0,1 0 0,0 0 0,-1 0 1,1 0-1,0-1 0,0 1 0,-1-1 0,1 1 1,0-1-1,0 1 0,0-1 0,0 0 1,0 0-1,0 0 0,-1 0 0,1 0 0,0-1 1,0 1-1,0 0 0,0-1 0,0 1 0,2-2 1,2 0 33,0 0 0,1 0 0,-1 0 0,-1-1 0,1 0 0,0 0 0,-1 0 0,1-1 0,8-7 0,-11 7-250,0 0-1,-1 0 1,1 0 0,-1 0-1,0 0 1,0 0 0,0-1-1,-1 1 1,0-1 0,0 1 0,0-1-1,0 0 1,0-8 0,-1 8-938,0-1 0,-1 1 0,1 1 0,-1-1 0,0 0 0,0 0 0,-4-9 0,-9-10-10112</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4:30.951"/>
    </inkml:context>
    <inkml:brush xml:id="br0">
      <inkml:brushProperty name="width" value="0.025" units="cm"/>
      <inkml:brushProperty name="height" value="0.025" units="cm"/>
    </inkml:brush>
  </inkml:definitions>
  <inkml:trace contextRef="#ctx0" brushRef="#br0">1 1 17136,'0'0'7020,"3"13"-6353,12 68-122,-4 0-1,2 116 1,-11-144-460,0-49 50,0-10 56,2-12 39,-3-13-95,-1-50-81,0 75-62,-1 0-1,0 0 1,0 0 0,0-1 0,-1 1-1,0 1 1,0-1 0,0 0 0,-7-10-1,12 19-512,0 1 1,1-1-1,-1 0 0,1 0 0,0 0 0,-1-1 0,1 1 0,1-1 0,-1 0 0,0 0 0,0-1 0,1 1 0,-1-1 1,1 0-1,8 1 0,10 1-3097,45-1 1,-55-2 2157,26 0-4999</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4:31.583"/>
    </inkml:context>
    <inkml:brush xml:id="br0">
      <inkml:brushProperty name="width" value="0.025" units="cm"/>
      <inkml:brushProperty name="height" value="0.025" units="cm"/>
    </inkml:brush>
  </inkml:definitions>
  <inkml:trace contextRef="#ctx0" brushRef="#br0">148 237 5285,'0'0'14136,"-8"0"-12529,3 0-1484,1 1-1,-1-1 1,1 1 0,-1 0 0,1 0 0,-1 1-1,1-1 1,0 1 0,0 0 0,0 0-1,0 1 1,0-1 0,0 1 0,-3 3 0,0 0 146,0 1 1,1-1-1,0 2 1,0-1 0,1 1-1,0 0 1,-5 10-1,6-12-109,1 0 1,1 0-1,-1 1 0,1-1 0,0 1 0,1-1 0,0 1 0,-1 9 1,2-14-149,0 0 0,0-1 1,0 1-1,0 0 0,1-1 1,-1 1-1,1 0 1,-1-1-1,1 1 0,0-1 1,0 1-1,-1-1 0,1 1 1,0-1-1,0 0 0,0 1 1,1-1-1,-1 0 1,0 0-1,0 0 0,1 0 1,-1 0-1,0 0 0,1 0 1,-1 0-1,1-1 0,0 1 1,-1 0-1,1-1 1,-1 0-1,1 1 0,0-1 1,-1 0-1,1 0 0,0 0 1,-1 0-1,4 0 0,5 0 14,0-1 0,0 0 0,1-1 0,-2 0 0,1-1-1,0 0 1,0 0 0,-1-1 0,0 0 0,1-1-1,-2 0 1,15-10 0,-12 8-201,-1-2-1,0 1 0,-1-1 1,1-1-1,-2 1 1,1-1-1,-1-1 1,-1 0-1,9-17 0,-7-10-761,-14 26 476,4 12 446,0 0 0,0 0 1,0 0-1,0 0 0,0 0 1,0 0-1,1 1 0,-1-1 1,0 0-1,0 0 0,0 1 1,0-1-1,0 1 0,0-1 1,1 1-1,-1-1 0,0 1 1,0-1-1,0 2 0,-4 2 36,1 0 1,0 1-1,0-1 0,0 1 0,0 0 1,1 1-1,-5 9 0,6-12 7,1 0 0,-1 0 0,1-1 0,0 1 0,0 0 0,0 0 0,0 0-1,1 0 1,-1 0 0,1 0 0,0 1 0,0-1 0,0 0 0,0 0 0,0 0 0,1 0 0,1 5 0,-1-7-9,0 0 0,1 0 1,-1 0-1,0 0 0,1 0 0,-1 0 1,0-1-1,1 1 0,-1 0 0,1-1 1,-1 1-1,1-1 0,0 0 0,-1 0 1,1 1-1,-1-1 0,1 0 1,-1 0-1,4-1 0,32-4 290,-26 1-268,-1-1 0,0 0 1,0-1-1,0 0 0,0-1 0,-1 1 1,0-2-1,-1 1 0,1-2 0,8-9 1,-4 2-45,-1 0 1,0-1 0,0-1 0,16-35 0,-22 37-21,0 1 1,0-1-1,-2 1 0,0-1 0,-1-1 1,-1 1-1,1-19 0,-22 93 312,16-46-157,0 0-1,1 0 1,1 0 0,0 0 0,0 0 0,2 1 0,-1-1 0,1 0-1,1 0 1,1 0 0,-1 0 0,2-1 0,-1 1 0,2-1 0,0 1-1,0-2 1,1 1 0,0 0 0,9 11 0,-5-8-40,18 24-79,-27-36 15,1-1 1,-1 1 0,0 0 0,1-1 0,0 1 0,-1-1-1,1 0 1,0 1 0,-1-1 0,1 0 0,0 0-1,0 0 1,0 0 0,0-1 0,3 2 0,-4-6 77,0 0 1,0 1-1,-1-1 1,1 0-1,-1 0 1,1 1 0,-1-1-1,0 0 1,-1-5-1,1 5-72,0-7-24,1 7-26,0 0 0,-1 1 0,0-1 0,0 0 0,0 0 0,0 0 1,-1 0-1,1 1 0,-1-1 0,0 0 0,0 0 0,0 1 0,-1-1 0,1 0 0,-3-3 0,4 10-53,-1-1 0,1 1 0,0 0 0,0-1 0,1 1 0,-1-1 0,0 1 1,1-1-1,0 1 0,1 3 0,1-3-75,-1-1 0,1 0 0,0 0 0,0 0 0,0 0 0,1-1 0,-1 1 1,0-1-1,1 0 0,-1 0 0,0 0 0,1 0 0,-1 0 0,1-1 0,0 0 0,-1 0 0,1 0 0,-1 0 1,1 0-1,4-2 0,0 1-620,0 0 1,0-1 0,0 0-1,0-1 1,0 1 0,0-2-1,12-6 1,10-12-3732,-3-1-2882</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4:31.908"/>
    </inkml:context>
    <inkml:brush xml:id="br0">
      <inkml:brushProperty name="width" value="0.025" units="cm"/>
      <inkml:brushProperty name="height" value="0.025" units="cm"/>
    </inkml:brush>
  </inkml:definitions>
  <inkml:trace contextRef="#ctx0" brushRef="#br0">133 1 14574,'0'0'6123,"-8"0"-4377,-2 0-1257,0 1 0,0 0 1,0 1-1,0 0 1,-12 4-1,19-5-441,1-1 0,-1 1 0,0 0 0,1 0-1,-1 0 1,1 1 0,-1-1 0,1 1 0,-1-1 0,1 1-1,0 0 1,0 0 0,0 0 0,0 0 0,0 0 0,0 0-1,1 1 1,-1-1 0,1 0 0,-1 1 0,1 0-1,0-1 1,0 1 0,0 0 0,0-1 0,0 6 0,1-7-59,1 0 0,-1 0 0,0 0 1,1 0-1,-1 0 0,1-1 0,-1 1 1,1 0-1,0 0 0,-1-1 0,1 1 1,0 0-1,-1-1 0,1 1 0,0-1 1,0 1-1,0-1 0,0 1 0,-1-1 1,1 0-1,0 1 0,0-1 0,0 0 1,0 0-1,0 1 0,0-1 0,0 0 1,1 0-1,34 3 153,-29-3-149,43 0-158,21 2-91,-70-2 261,0 0 1,0 0-1,0 0 1,0 0-1,0 0 1,0 1-1,-1-1 1,1 0-1,0 1 1,0-1-1,0 1 1,0-1-1,-1 1 1,1-1-1,0 1 1,0-1-1,-1 1 1,1 0-1,-1-1 1,1 1-1,0 0 1,-1 0-1,1-1 1,-1 1-1,0 0 1,1 0-1,-1 0 1,0 0-1,1 0 1,-1 1-1,0 0 29,0 1 0,0-1-1,-1 1 1,1-1-1,-1 0 1,1 1 0,-1-1-1,0 1 1,0-1-1,0 0 1,-2 3 0,-3 5 177,-1 0 1,-1 0-1,-11 12 1,1-3 98,11-11-318,0 0 0,0-1 0,-1 1-1,0-2 1,0 1 0,-1-1 0,-16 9 0,12-15-4172,6-9-5509</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4:33.186"/>
    </inkml:context>
    <inkml:brush xml:id="br0">
      <inkml:brushProperty name="width" value="0.025" units="cm"/>
      <inkml:brushProperty name="height" value="0.025" units="cm"/>
    </inkml:brush>
  </inkml:definitions>
  <inkml:trace contextRef="#ctx0" brushRef="#br0">25 163 12556,'2'-9'2039,"7"-60"3999,-9 69-6002,0 0 1,0 0-1,0 0 1,0-1-1,0 1 1,0 0-1,0 0 1,0 0-1,0-1 1,0 1-1,0 0 1,0 0-1,0 0 1,0 0-1,0-1 1,0 1-1,0 0 1,-1 0-1,1 0 1,0 0-1,0 0 1,0 0-1,0-1 1,0 1-1,-1 0 1,1 0-1,0 0 1,0 0-1,0 0 1,0 0-1,-1 0 1,1 0-1,0 0 1,0 0-1,0 0 1,0 0-1,-1 0 1,1 0-1,0 0 1,0 0-1,0 0 1,-1 0-1,1 0 1,0 0-1,0 0 1,0 0-1,0 0 1,-1 0-1,1 0 1,0 0-1,0 0 1,0 0 0,0 0-1,-1 1 1,1-1-1,0 0 1,0 0-1,0 0 1,0 0-1,0 0 1,0 1-1,-1-1 1,-9 10 268,7-2-264,0 0 1,0 1-1,1-1 0,0 1 1,0-1-1,1 1 1,0 0-1,0 0 0,1-1 1,1 1-1,1 11 0,-2-19-19,1 1-1,0-1 1,0 1-1,0-1 1,0 1-1,0-1 1,0 0-1,0 0 1,1 1-1,-1-1 1,0 0-1,1 0 1,-1 0-1,1 0 1,-1 0-1,1-1 1,0 1-1,-1 0 1,1-1-1,0 1 1,-1-1-1,1 0 1,0 0-1,-1 1 1,1-1-1,0 0 1,0 0-1,-1 0 1,1-1-1,0 1 1,2-1-1,4 0 50,-1 0-1,1 0 1,0-1-1,-1 0 0,14-5 1,-13 3-44,-1 0 1,0 0-1,0-1 0,12-10 1,-16 13-24,-1 0 0,0 0 0,0 0 0,0-1 1,-1 1-1,1 0 0,0-1 0,-1 0 0,0 1 1,1-1-1,-1 0 0,0 0 0,-1 0 0,1 0 1,0 0-1,-1-5 0,0 7 2,0 1 0,0-1 0,0 0 0,-1 1 0,1-1 0,0 1 0,0-1 0,-1 1 0,1-1 0,-1 1 0,1-1 0,0 1 0,-1-1 0,1 1 0,-1-1 0,1 1 0,-1 0 0,1-1 0,-1 1 0,1 0 0,-1 0 0,0-1 0,1 1 0,-1 0 0,1 0 0,-1 0 0,0 0 0,1-1 0,-1 1 0,0 0 0,1 0 0,-1 0 0,1 1 0,-1-1 0,0 0 0,1 0 0,-1 0 0,0 0 0,1 0 0,-1 1 0,1-1 0,-1 1 0,-28 11 142,26-9-129,-1 1-1,1-1 1,0 1 0,0 0 0,0 0 0,1 0 0,-1 1-1,1-1 1,0 0 0,1 1 0,-1-1 0,1 1 0,-1 0 0,1 0-1,1-1 1,-1 6 0,1-9-9,0 0 0,1 0-1,-1 0 1,1-1 0,-1 1 0,1 0 0,-1 0-1,1-1 1,0 1 0,-1 0 0,1-1 0,0 1-1,-1-1 1,1 1 0,0-1 0,0 1 0,0-1-1,-1 0 1,1 1 0,0-1 0,0 0 0,0 0-1,0 1 1,0-1 0,0 0 0,0 0 0,0 0-1,-1 0 1,1 0 0,0 0 0,0 0 0,0-1-1,0 1 1,0 0 0,0 0 0,0-1 0,-1 1-1,2-1 1,38-11 756,-25 3-561,-1 0 0,0 0 0,25-23 0,-35 29-170,1-1 1,-1 0-1,-1 0 1,1 0-1,0 0 1,-1-1-1,0 0 1,0 0-1,0 1 1,-1-2-1,0 1 1,0 0-1,0 0 1,-1-1-1,2-9 1,-3 15-37,0 0 0,0-1 0,0 1 0,0 0 0,0 0 0,0 0 0,0 0 0,0 0 0,0-1 0,0 1 0,0 0 0,0 0 0,-1 0 0,1 0 0,0 0 0,0-1 0,0 1 0,0 0 0,0 0 0,-1 0 0,1 0 0,0 0 0,0 0 0,0 0 0,0 0 0,0 0 0,-1 0 0,1 0 0,0 0 0,0 0 0,0 0 0,-1 0 0,1 0 0,0 0 0,0 0 0,0 0 0,0 0 0,-1 0 0,1 0 0,0 0 0,0 0 0,0 0 0,0 0 0,-1 0 0,1 0 0,0 0 0,0 0 0,0 1 0,0-1 0,0 0 0,0 0 0,-1 0 0,1 0 0,0 0 0,0 0 0,0 1 0,0-1 0,0 0 0,0 0 0,-8 13-137,8-12 135,0 0 1,0-1-1,0 1 0,0 0 0,0-1 0,0 1 1,0 0-1,1-1 0,-1 1 0,0 0 1,1-1-1,-1 1 0,0-1 0,1 1 0,-1 0 1,1-1-1,-1 1 0,1-1 0,-1 0 0,1 1 1,-1-1-1,1 1 0,-1-1 0,1 0 0,0 1 1,-1-1-1,1 0 0,0 1 0,28 3 52,30-10 149,-49 2-166,-1 0 1,1 0-1,-1-1 1,16-10 0,-22 13-18,1 0-1,-1 0 1,0 0 0,0-1 0,-1 1 0,1-1 0,-1 0 0,1 0 0,-1 0 0,0 0 0,0 0 0,0-1 0,0 1-1,-1 0 1,1-1 0,1-5 0,-4 8-11,1 1 0,0-1 0,0 1 0,0 0 0,0-1 0,-1 1 0,1-1 0,0 1 0,0-1 0,-1 1 0,1 0 0,0-1 0,-1 1 0,1 0 0,0-1 0,-1 1 0,1 0 0,-1-1 0,1 1 0,0 0 0,-1 0 0,1-1 0,-1 1 0,1 0 0,-1 0 0,1 0 0,-1 0-1,1 0 1,-1 0 0,1 0 0,-1 0 0,1 0 0,-1 0 0,1 0 0,-1 0 0,1 0 0,-1 0 0,1 0 0,-1 0 0,1 0 0,0 1 0,-1-1 0,1 0 0,-1 0 0,1 1 0,-1-1 0,1 0 0,-1 1 0,-26 12-76,15-4 37,0 1 1,0 1-1,-17 20 1,24-26 54,1 1 1,0-1 0,0 1 0,1 0 0,0 0 0,0 0-1,0 1 1,0-1 0,1 1 0,-2 13 0,4-20-16,0 1 1,0 0 0,0 0-1,0-1 1,0 1-1,1 0 1,-1-1 0,0 1-1,1 0 1,-1 0 0,0-1-1,1 1 1,-1-1 0,1 1-1,-1 0 1,1-1-1,-1 1 1,1-1 0,-1 1-1,1-1 1,0 1 0,-1-1-1,1 0 1,0 1 0,-1-1-1,1 0 1,0 0-1,0 1 1,-1-1 0,1 0-1,0 0 1,0 0 0,-1 0-1,1 0 1,0 0-1,0 0 1,-1 0 0,1 0-1,0 0 1,0 0 0,-1-1-1,1 1 1,1-1 0,36-8 199,24-22 20,-53 24-396,1 2-1,0-1 1,0 1 0,0 1-1,1 0 1,-1 0-1,1 1 1,0 0-1,15-1 1,-25 4 103,0 1 0,0-1 0,0 1 0,0 0 0,0-1 0,0 1 1,-1 0-1,1 0 0,0 0 0,0 0 0,0-1 0,-1 1 0,1 0 0,-1 0 0,1 0 0,0 0 0,-1 1 0,0-1 0,1 0 0,-1 0 0,0 0 1,1 0-1,-1 0 0,0 1 0,0-1 0,0 0 0,0 0 0,0 0 0,0 0 0,-1 2 0,1-1-90,0 0-1,0 0 1,0 0 0,0 0-1,0 0 1,0 0 0,1 0-1,-1-1 1,1 1 0,-1 0-1,1 0 1,0 0 0,0-1-1,0 1 1,0 0 0,0-1-1,0 1 1,0-1 0,0 1-1,1-1 1,2 3 0,-1-3-30,1 0 1,0-1-1,-1 1 0,1-1 1,0 1-1,0-1 1,0 0-1,-1 0 1,1-1-1,0 1 0,0-1 1,-1 0-1,1 0 1,4-2-1,47-26-5187,-16 3-492</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4:33.729"/>
    </inkml:context>
    <inkml:brush xml:id="br0">
      <inkml:brushProperty name="width" value="0.025" units="cm"/>
      <inkml:brushProperty name="height" value="0.025" units="cm"/>
    </inkml:brush>
  </inkml:definitions>
  <inkml:trace contextRef="#ctx0" brushRef="#br0">129 154 14926,'0'0'3401,"-11"5"-326,7-3-2817,-56 28 2398,55-27-2423,1-1 0,-1 1 1,1 0-1,0 1 0,0-1 1,0 1-1,1 0 0,-1-1 0,1 2 1,0-1-1,0 0 0,-3 7 1,5-11-229,1 1 1,0-1 0,0 0-1,0 0 1,0 0 0,0 1 0,0-1-1,0 0 1,0 0 0,0 0-1,0 0 1,0 1 0,0-1 0,0 0-1,0 0 1,0 0 0,0 1-1,0-1 1,0 0 0,0 0 0,0 0-1,0 0 1,0 1 0,0-1 0,1 0-1,-1 0 1,0 0 0,0 0-1,0 1 1,0-1 0,0 0 0,0 0-1,1 0 1,-1 0 0,0 0-1,0 0 1,0 1 0,0-1 0,1 0-1,-1 0 1,0 0 0,0 0-1,0 0 1,1 0 0,-1 0 0,0 0-1,0 0 1,0 0 0,0 0-1,1 0 1,-1 0 0,0 0 0,17-4 116,15-9 18,6-11-754,67-52-1,-91 64 431,-1 0 1,0 0 0,-1-1 0,-1-1-1,0 0 1,-1-1 0,15-26 0,-75 100 1191,44-49-906,-42 68 867,45-73-831,1 0-1,-1 1 0,1 0 1,0-1-1,1 1 0,-1 0 1,1 0-1,0 0 0,1 0 1,-1 0-1,1 0 0,1 9 1,0-14-127,-1 0 1,0 0 0,1 0-1,-1 0 1,1 0-1,-1 0 1,1 0 0,-1 0-1,1 0 1,-1 0 0,1-1-1,0 1 1,0 0 0,-1 0-1,1-1 1,0 1 0,0-1-1,0 1 1,0 0 0,0-1-1,0 0 1,0 1 0,0-1-1,1 1 1,33 0 179,-24-2-129,0-2 1,1 1-1,19-9 0,-13 3-124,-1-2 1,0 0-1,0 0 0,-1-2 1,24-21-1,-34 27-106,0 1-1,0-1 1,-1 0 0,1-1 0,-1 1 0,-1-1-1,1 0 1,-1 0 0,-1 0 0,1-1-1,-1 0 1,0 1 0,-1-1 0,0 0 0,0 0-1,0-9 1,-2 17 162,0-1 0,0 1 0,0 0 0,0-1 0,0 1 0,0 0-1,0-1 1,0 1 0,0 0 0,0-1 0,0 1 0,0 0 0,0-1 0,0 1 0,0 0-1,0-1 1,0 1 0,-1 0 0,1-1 0,0 1 0,0 0 0,0-1 0,-1 1 0,1 0-1,0 0 1,0-1 0,-1 1 0,1 0 0,0 0 0,0 0 0,-1-1 0,1 1 0,0 0 0,-1 0-1,1 0 1,0 0 0,-1 0 0,1 0 0,0-1 0,-1 1 0,-16 9-51,-12 20 348,24-23-146,1 1 0,1-1-1,-1 1 1,1 0 0,0 0-1,1 0 1,0 0 0,0 1 0,-2 14-1,4-20-106,0 1 0,0-1-1,0 0 1,0 1 0,1-1-1,-1 0 1,1 0 0,-1 0-1,1 1 1,0-1-1,0 0 1,0 0 0,0 0-1,0 0 1,1 0 0,-1-1-1,0 1 1,1 0 0,-1-1-1,1 1 1,0 0 0,0-1-1,-1 0 1,1 1-1,0-1 1,0 0 0,0 0-1,0 0 1,1-1 0,-1 1-1,0 0 1,0-1 0,0 1-1,1-1 1,-1 0 0,5 0-1,9 2 26,0-2 0,0 0 0,1-1 0,-1 0 0,0-2 0,28-7 0,-36 8-60,0 0 0,0-1 0,0 0 0,-1 0-1,1-1 1,-1 0 0,0 0 0,0-1-1,-1 0 1,1 0 0,-1-1 0,0 0 0,0 0-1,-1 0 1,6-9 0,-10 14-6,-1 1 0,1-1 1,-1 0-1,1 0 0,-1 0 1,1 1-1,-1-1 0,1 0 0,-1 0 1,0 0-1,0 0 0,1 0 0,-1 0 1,0 0-1,0 0 0,0 0 0,0 1 1,0-1-1,0 0 0,0 0 0,0 0 1,-1 0-1,1 0 0,0 0 0,0 0 1,-1 0-1,1 0 0,-1 1 1,1-1-1,-2-1 0,1 1 2,-1 0-1,0 0 1,1 0 0,-1 0 0,0 0-1,0 1 1,0-1 0,0 1-1,0 0 1,0-1 0,0 1 0,0 0-1,-3 0 1,-5 1 29,1-1 0,-1 2-1,1-1 1,0 1 0,-12 5 0,16-5-22,1 0 1,-1 1-1,1-1 1,0 1-1,-1 0 0,1 1 1,1-1-1,-1 1 0,-5 7 1,8-10-28,0 0 0,0 0 0,1 0 0,-1 0 0,0 0 0,1 1 0,-1-1 0,1 0 0,-1 0 0,1 1 0,0-1 0,0 0 0,-1 1 0,1-1 0,0 0 0,0 1 0,0-1 0,0 0 0,1 1 0,-1-1 0,0 0 0,1 0 0,-1 1 0,0-1 0,1 0 0,0 0 0,-1 1 1,1-1-1,0 0 0,-1 0 0,1 0 0,0 0 0,0 0 0,0 0 0,0 0 0,0 0 0,0-1 0,0 1 0,0 0 0,0-1 0,1 1 0,1 0 0,7 4-835,0-1-1,1-1 1,0 0 0,-1 0 0,1-1-1,0 0 1,0-1 0,0-1-1,12 0 1,26 0-4904</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4:34.403"/>
    </inkml:context>
    <inkml:brush xml:id="br0">
      <inkml:brushProperty name="width" value="0.025" units="cm"/>
      <inkml:brushProperty name="height" value="0.025" units="cm"/>
    </inkml:brush>
  </inkml:definitions>
  <inkml:trace contextRef="#ctx0" brushRef="#br0">136 372 9577,'-14'5'2482,"-1"0"-1515,-48 18 1773,20-16 3221,239-24-4172,215 8-1272,65-3-1664,813-62-3252,-1132 62 5467,219-44 0,-266 31-70,-1-4 0,179-75 0,-275 98-976,-8 5-10,-1-1-1,0 1 1,0-1 0,1 0-1,-1 0 1,0 0 0,-1 0 0,1-1-1,0 0 1,-1 0 0,1 0-1,-1 0 1,0 0 0,4-7 0,-7 10-95,0-1 0,0 1 0,0-1 0,0 1 0,0-1 0,0 0 0,0 1 0,0-1 0,0 1 0,0-1 0,0 0 0,0 1 0,-1-1 0,1 1 0,0-1 1,0 1-1,-1-1 0,1 1 0,0-1 0,-1 1 0,1-1 0,-1 1 0,1 0 0,-1-1 0,1 1 0,0-1 0,-1 1 0,0 0 0,1 0 0,-1-1 0,1 1 0,-1 0 1,1 0-1,-1 0 0,1-1 0,-1 1 0,0 0 0,1 0 0,-1 0 0,1 0 0,-2 0 0,0-1-357,-27-7-4525</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4:38.627"/>
    </inkml:context>
    <inkml:brush xml:id="br0">
      <inkml:brushProperty name="width" value="0.025" units="cm"/>
      <inkml:brushProperty name="height" value="0.025" units="cm"/>
    </inkml:brush>
  </inkml:definitions>
  <inkml:trace contextRef="#ctx0" brushRef="#br0">228 111 2146,'-54'-27'1313,"-5"0"-1153,1-1-256,1-1-1890</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4:39.312"/>
    </inkml:context>
    <inkml:brush xml:id="br0">
      <inkml:brushProperty name="width" value="0.025" units="cm"/>
      <inkml:brushProperty name="height" value="0.025" units="cm"/>
    </inkml:brush>
  </inkml:definitions>
  <inkml:trace contextRef="#ctx0" brushRef="#br0">44 30 6278,'0'0'2119,"-9"-1"-1403,-25-6 122,34 4 861,11-1-1097,16-1-277,507-5 1856,-463 12-2029,188 3-48,533 3-58,-605-11-28,839 16 60,58-1-80,-580-19-2,151 24 2225,-652-18-1008,-13-2-986,-19-1-492,-105 4-5255,89 0 1270</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6:31.221"/>
    </inkml:context>
    <inkml:brush xml:id="br0">
      <inkml:brushProperty name="width" value="0.025" units="cm"/>
      <inkml:brushProperty name="height" value="0.025" units="cm"/>
    </inkml:brush>
  </inkml:definitions>
  <inkml:trace contextRef="#ctx0" brushRef="#br0">0 80 7143,'542'-27'6359,"2"-1"-5543,641 78-723,-1145-48-85,1075 28 1000,2-46-79,-407 2-827,2491-50 1843,-2633 51-1867,1289 34 109,-254 25-91,-1570-48-94,-24 1-11,-1 0-1,1 1 0,-1 0 1,1 0-1,-1 1 0,0 0 0,1 1 1,15 4-1,-24-6-16,0 0-1,0 1 1,0-1-1,0 0 1,0 0-1,0 1 1,1-1-1,-1 0 1,0 1 0,0-1-1,0 0 1,0 0-1,-1 1 1,1-1-1,0 0 1,0 0-1,0 1 1,0-1-1,0 0 1,0 0 0,0 1-1,0-1 1,-1 0-1,1 0 1,0 1-1,0-1 1,0 0-1,0 0 1,-1 0 0,1 0-1,0 1 1,0-1-1,-1 0 1,1 0-1,0 0 1,0 0-1,0 0 1,-1 0 0,1 1-1,0-1 1,-1 0-1,1 0 1,0 0-1,0 0 1,-1 0-1,1 0 1,0 0-1,0 0 1,-1 0 0,1-1-1,-22 8-1277,-114 8-5252,37-10-800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8.470"/>
    </inkml:context>
    <inkml:brush xml:id="br0">
      <inkml:brushProperty name="width" value="0.025" units="cm"/>
      <inkml:brushProperty name="height" value="0.025" units="cm"/>
    </inkml:brush>
  </inkml:definitions>
  <inkml:trace contextRef="#ctx0" brushRef="#br0">0 408 15375,'0'0'14557,"1"-12"-13329,-1 4-1142,0 0 1,1 0-1,0 0 0,0 1 1,1-1-1,0 0 0,1 1 1,0 0-1,0-1 0,0 1 0,7-9 1,200-280 463,-210 336-4010,-19 11-4211,4-25 854</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38.726"/>
    </inkml:context>
    <inkml:brush xml:id="br0">
      <inkml:brushProperty name="width" value="0.025" units="cm"/>
      <inkml:brushProperty name="height" value="0.025" units="cm"/>
    </inkml:brush>
  </inkml:definitions>
  <inkml:trace contextRef="#ctx0" brushRef="#br0">170 213 9321,'0'0'6374,"9"-1"-6209,4 0-38,0 1 0,0 0 1,0 1-1,23 5 0,19 2 355,-1-2 1,2-3-1,88-6 0,-70 1-217,145-3 322,468 2 1132,-332 9-1602,462-53 1,402-50 1318,-1161 95-1400,0-4 0,-1-2 0,94-25 0,-150 33-30,0 0 0,0 0 0,1-1 0,-1 1 0,0 0 0,0-1 0,0 0 0,0 1 1,1-1-1,-1 1 0,0-1 0,0 0 0,0 0 0,0 0 0,-1 0 0,3-1 0,-4 1-2,1 1 0,0 0 0,0-1 0,0 1 0,-1-1 0,1 1 1,0-1-1,0 1 0,-1 0 0,1-1 0,0 1 0,-1 0 0,1-1 0,-1 1 0,1 0 0,0-1 0,-1 1 0,1 0 0,-1 0 0,1 0 1,-1-1-1,1 1 0,-1 0 0,1 0 0,0 0 0,-1 0 0,0 0 0,-47-8-74,48 8 67,-98-7-346,-134 6 0,-102 26 459,113-7-125,-635 12 116,249-15-202,1 32-11,572-43 57,-730 63-579,750-63 259,30 3-240,34 4 148,161 5 461,259-14 1,-394-3 32,935-78 10,-82 2 91,-647 69-299,307 31 1,-779-32 325,84 5-129,-2224-23 41,1590 30-161,599-5 107,46-1 109,0 3 0,-187 27 0,280-27-126,-67 19 132,66-18-157,0 1 1,0-1-1,0 1 0,0-1 0,0 1 0,0 0 0,0 0 1,0 1-1,1-1 0,-1 0 0,1 1 0,0-1 0,0 1 1,0 0-1,0 0 0,0 0 0,-1 4 0,2-6-159,1 0 1,0 0-1,-1 0 0,1 0 0,0 1 0,0-1 0,0 0 0,0 0 0,0 1 0,0-1 1,0 0-1,1 0 0,-1 0 0,0 0 0,1 1 0,-1-1 0,0 0 0,1 0 1,0 0-1,-1 0 0,1 0 0,0 0 0,-1 0 0,1 0 0,0 0 0,0 0 0,0 0 1,0-1-1,0 1 0,0 0 0,0-1 0,0 1 0,0 0 0,0-1 0,0 0 0,0 1 1,0-1-1,0 1 0,1-1 0,0 0 0,43 10-7729</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6:33.214"/>
    </inkml:context>
    <inkml:brush xml:id="br0">
      <inkml:brushProperty name="width" value="0.025" units="cm"/>
      <inkml:brushProperty name="height" value="0.025" units="cm"/>
    </inkml:brush>
  </inkml:definitions>
  <inkml:trace contextRef="#ctx0" brushRef="#br0">0 184 4933,'1591'-65'5028,"3"50"-5786,-842 12 1089,1255 4 1542,-721 4-1407,1066-56 2561,-2057 41-2382,814-35 845,-1091 45-1385,-6 0-911,-17 0-724,-38 0-1588,-25 0-1137</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6:36.350"/>
    </inkml:context>
    <inkml:brush xml:id="br0">
      <inkml:brushProperty name="width" value="0.025" units="cm"/>
      <inkml:brushProperty name="height" value="0.025" units="cm"/>
    </inkml:brush>
  </inkml:definitions>
  <inkml:trace contextRef="#ctx0" brushRef="#br0">0 180 4452,'0'-1'267,"1"0"0,-1 1-1,0-1 1,0 0 0,0 0-1,0 1 1,1-1 0,-1 0-1,0 0 1,1 1 0,-1-1-1,1 0 1,-1 1 0,1-1-1,-1 0 1,1 1 0,-1-1 0,1 1-1,1-1 1,18-9 1698,27 1-2038,-37 8 433,561-46 2171,2 47-1418,-314 3-1186,-167-2 297,1135-2 1805,-584-25-1646,102 0-82,-122 26 174,-623 0-469,0 0 0,0 0 0,0 0 0,-1 0 0,1-1 0,0 1 1,0 0-1,0 0 0,0 0 0,0 0 0,-1 0 0,1 0 0,0 0 0,0-1 1,0 1-1,0 0 0,0 0 0,0 0 0,0 0 0,0 0 0,0-1 0,0 1 1,-1 0-1,1 0 0,0 0 0,0 0 0,0-1 0,0 1 0,0 0 0,0 0 1,0 0-1,0 0 0,0-1 0,0 1 0,1 0 0,-1 0 0,0 0 0,0 0 1,0-1-1,0 1 0,0 0 0,0 0 0,0 0 0,0 0 0,0 0 0,0 0 1,1-1-1,-1 1 0,0 0 0,0 0 0,0 0 0,0 0 0,0 0 1,0 0-1,1 0 0,-1 0 0,0 0 0,0-1 0,0 1 0,1 0 0,-15-8 160,-9 3-134,0 0 1,0 2 0,0 1-1,0 1 1,0 1-1,-41 5 1,58-4-21,-532 54-220,-388 29 178,-110 9 76,-1-34 39,1005-58-83,-394 5 30,3-31 4,398 22-42,3 1 14,0-1 0,0-1 0,-39-13 0,62 17-11,-1 0 0,0 0 0,0 0 0,1 0 0,-1 0 0,0 0 0,0-1-1,1 1 1,-1 0 0,0 0 0,0 0 0,0 0 0,1-1 0,-1 1 0,0 0 0,0 0-1,0 0 1,0 0 0,0-1 0,1 1 0,-1 0 0,0 0 0,0-1 0,0 1 0,0 0-1,0 0 1,0-1 0,0 1 0,0 0 0,0 0 0,0-1 0,0 1 0,0 0 0,0 0-1,0-1 1,0 1 0,0 0 0,0 0 0,0-1 0,0 1 0,0 0 0,0 0 0,-1-1-1,1 1 1,0 0 0,0 0 0,0 0 0,0-1 0,0 1 0,-1 0 0,1 0 0,0 0-1,0 0 1,0-1 0,-1 1 0,1 0 0,0 0 0,0 0 0,-1 0 0,1 0 0,0 0-1,22-6-75,731-52-261,-514 48 285,1305-38 23,-582 14-274,-303 6 132,-627 27 154,-41 1-26,-43 0-43,-850 49 47,530-21 20,-1455-3 16,1773-27 6,-393-3-133,419 9-678,28-4 784,0 0-1,0 0 0,0 1 0,0-1 0,0 0 1,0 0-1,0 0 0,0 0 0,0 0 0,0 1 1,0-1-1,0 0 0,0 0 0,0 0 1,0 0-1,0 1 0,0-1 0,0 0 0,0 0 1,0 0-1,0 0 0,0 0 0,0 1 0,0-1 1,0 0-1,0 0 0,0 0 0,0 0 0,0 0 1,1 1-1,-1-1 0,0 0 0,0 0 0,0 0 1,0 0-1,0 0 0,0 0 0,1 0 0,-1 0 1,0 0-1,0 1 0,0-1 0,0 0 0,0 0 1,1 0-1,-1 0 0,0 0 0,0 0 0,0 0 1,0 0-1,1 0 0,-1 0 0,0 0 0,0 0 1,0 0-1,0 0 0,1-1 0,-1 1 0,0 0 1,0 0-1,0 0 0,54 7-833,118-2 913,417 18 24,2210-2 1232,-2646-28-1256,1959-90 163,-782 27-87,-1287 67-98,-11 2 23,0-1 1,0-1 0,0-3 0,-1 0-1,38-13 1,-68 19-17,-1 0 1,0 0-1,1 0 0,-1 0 1,1 0-1,-1 0 0,1-1 1,-1 1-1,0 0 0,1 0 0,-1 0 1,1-1-1,-1 1 0,0 0 1,1 0-1,-1-1 0,0 1 1,1 0-1,-1-1 0,0 1 0,0 0 1,1-1-1,-1 1 0,0 0 1,0-1-1,0 1 0,1-1 1,-1 1-1,0-1 0,0 0 1,-12-4 139,-21 1-449,-32 7-4025,49-3-187</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6:42.337"/>
    </inkml:context>
    <inkml:brush xml:id="br0">
      <inkml:brushProperty name="width" value="0.025" units="cm"/>
      <inkml:brushProperty name="height" value="0.025" units="cm"/>
    </inkml:brush>
  </inkml:definitions>
  <inkml:trace contextRef="#ctx0" brushRef="#br0">1 184 7847,'0'0'326,"5"-9"352,-2 3-630,0 0 1,0 0-1,1 0 0,0 1 1,0 0-1,0 0 0,1 0 1,-1 0-1,1 1 0,0-1 1,1 1-1,-1 1 0,1-1 1,0 1-1,-1 0 0,2 0 1,-1 0-1,12-2 0,67-8 662,104-3 1,-43 5-477,621-37 1181,187 96 255,-823-39-1301,-91-6-316,225 22 159,-206-16-176,0 2 1,81 27-1,-139-38-71,0 0 0,1 1 0,-1-1 0,0 1 0,0-1 0,0 1 0,0-1 0,0 1 0,0 0 0,0-1 0,0 1 1,0 0-1,0 0 0,0 0 0,0 0 0,0 0 0,-1 0 0,1 0 0,0 0 0,-1 0 0,1 0 0,-1 0 0,1 0 0,-1 0 0,1 1 0,-1-1 1,0 0-1,0 0 0,0 1 0,0-1 0,1 0 0,-2 0 0,1 1 0,0-1 0,0 0 0,0 0 0,0 0 0,-1 1 0,1-1 0,-1 0 0,1 0 1,-1 0-1,1 0 0,-1 0 0,0 0 0,1 0 0,-1 0 0,0 0 0,0 0 0,0 0 0,0 0 0,0 0 0,0-1 0,0 1 0,0 0 0,-1 0 1,-15 8-3426</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6:51.890"/>
    </inkml:context>
    <inkml:brush xml:id="br0">
      <inkml:brushProperty name="width" value="0.025" units="cm"/>
      <inkml:brushProperty name="height" value="0.025" units="cm"/>
    </inkml:brush>
  </inkml:definitions>
  <inkml:trace contextRef="#ctx0" brushRef="#br0">52 108 5381,'0'0'2338,"2"-9"-1521,7-26-166,-9 33-580,-1 0-1,1 1 1,0-1-1,-1 0 1,1 0-1,-1 0 1,1 1-1,-1-1 0,0 0 1,0 0-1,0 1 1,0-1-1,0 1 1,0-1-1,0 1 1,-1 0-1,1-1 0,0 1 1,-1 0-1,1 0 1,-1 0-1,1 0 1,-1 0-1,0 0 1,1 0-1,-1 0 1,0 1-1,-2-1 0,2 0 173,-1 0 0,1 0-1,0-1 1,0 1 0,0 0-1,0-1 1,0 1-1,0-1 1,0 0 0,0 1-1,1-1 1,-1 0 0,-1-3-1,29 13 148,-1 7-379,0-2 1,0 0 0,1-2-1,1 0 1,27 6-1,43 8 287,-46-10-252,0-3 0,1-2-1,59 4 1,537-23 681,-402-1-568,371 28 347,-139 1-361,442-48-54,1071-31 224,-1360 84-278,-429-17-7,70 6 15,-239-8-109,41 2-5894,-45-7 1661</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7:07.456"/>
    </inkml:context>
    <inkml:brush xml:id="br0">
      <inkml:brushProperty name="width" value="0.025" units="cm"/>
      <inkml:brushProperty name="height" value="0.025" units="cm"/>
    </inkml:brush>
  </inkml:definitions>
  <inkml:trace contextRef="#ctx0" brushRef="#br0">1365 524 11211,'-15'0'240,"-79"-3"-141,-1 0 1280,-100-14-1,173 13-1211,-43-8 234,-105-4 0,149 16-342,0 0 0,0 2 0,1 0 0,-1 1 0,1 2 0,-1 0 0,1 1 0,1 0 0,-25 13 0,11-1 237,1 2 0,0 2 0,2 0 0,1 2 0,0 1 0,2 2 0,2 0 0,0 2 0,1 1 0,-33 57 0,36-51-165,2 1 0,1 1 0,3 0-1,0 2 1,3-1 0,1 2 0,2-1-1,2 1 1,-3 68 0,9-92-152,1 0 0,1 0 0,0 0 1,2 1-1,-1-2 0,2 1 0,0 0 0,2-1 0,-1 1 0,2-1 0,0-1 1,1 1-1,0-2 0,2 1 0,-1-1 0,2 0 0,0-1 0,0 0 0,1-1 1,1 0-1,22 16 0,-9-11 28,1-2 0,0 0 0,1-2 1,0-1-1,1-1 0,0-2 0,1-1 0,0-1 0,0-1 0,1-2 1,-1-1-1,1-1 0,0-2 0,39-5 0,-17-1 12,-2-2-1,1-3 1,-1-2 0,-1-2-1,-1-2 1,0-2 0,74-42-1,-59 23 44,-2-2-1,-1-3 1,-3-3-1,-1-3 1,-3-1 0,-2-3-1,-2-3 1,-3-1-1,-3-3 1,-2-1-1,-2-2 1,-4-2 0,-2-1-1,29-84 1,-51 114 29,-1 0 1,-2 0 0,-1-1 0,-2-1-1,-2 1 1,-1-55 0,-3 76-43,-1 0 1,-1 0-1,0 0 0,-1 0 1,-1 1-1,-1-1 1,0 1-1,-1 0 1,-1 0-1,0 0 1,0 1-1,-2 0 1,0 1-1,0 0 0,-2 0 1,1 1-1,-17-14 1,5 9-33,-1 2-1,0 0 1,-2 1 0,1 1 0,-2 2-1,1 0 1,-2 2 0,1 1 0,-1 1-1,0 1 1,-1 2 0,-27-2 0,1 3-46,-1 2 1,1 3 0,0 1-1,0 4 1,-66 15 0,52-3-353,1 2 1,1 3 0,-124 65-1,-168 133-3500,199-112-1436</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29:54.501"/>
    </inkml:context>
    <inkml:brush xml:id="br0">
      <inkml:brushProperty name="width" value="0.025" units="cm"/>
      <inkml:brushProperty name="height" value="0.025" units="cm"/>
    </inkml:brush>
  </inkml:definitions>
  <inkml:trace contextRef="#ctx0" brushRef="#br0">1 464 9961,'38'-22'1888,"48"-20"-1,113-33-1793,-85 34 132,49-15 36,3 6 0,173-27 0,350-13 986,-590 83-934,0 4 0,0 4 0,-1 5 0,1 4 0,179 42 0,-141-17 65,1-7 0,195 16 0,1904 30 2066,-1401-94-2275,2-1 39,-823 21-203,884-23 117,675-54 240,-1443 77-462,688 6 540,-2 38 199,-375-5-552,309 30-11,-91-30 115,562-89 824,-619 16-660,653 21-322,-779 15-3,-451-2-31,611-21 154,590-42-111,396 80-11,-365-47 27,-1076 18-321,-201 18-236,4-1-1246,0-1 0,0 0 0,-26 2 0,4-5-5441</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0:22.061"/>
    </inkml:context>
    <inkml:brush xml:id="br0">
      <inkml:brushProperty name="width" value="0.025" units="cm"/>
      <inkml:brushProperty name="height" value="0.025" units="cm"/>
    </inkml:brush>
  </inkml:definitions>
  <inkml:trace contextRef="#ctx0" brushRef="#br0">1 176 9577,'0'0'1121,"10"-7"-993,4-1-92,1 1-1,0 0 0,0 1 1,0 0-1,1 1 0,0 1 1,21-3-1,138-19 222,351-39 1792,4 37-663,715 55-1,-652 22-1368,366 26 19,603-23 562,-659-82 753,-806 22-1338,137-9 339,-182 16-134,-1 3 0,76 10 1,-63 2-68,73 26 1,-86-24-131,0-1 1,92 12 0,90-19 80,-197-8-167,-36 0-19,0 0 0,0 0-1,0 0 1,0 0 0,0 0-1,0 0 1,0 0 0,0 0-1,0 0 1,0 1 0,0-1-1,0 0 1,0 0 0,0 0-1,0 0 1,0 0-1,0 0 1,0 0 0,0 0-1,0 0 1,0 1 0,0-1-1,0 0 1,0 0 0,0 0-1,0 0 1,0 0 0,0 0-1,0 0 1,0 0 0,0 0-1,0 0 1,0 1 0,0-1-1,0 0 1,0 0 0,0 0-1,0 0 1,0 0 0,0 0-1,0 0 1,1 0 0,-1 0-1,0 0 1,0 0 0,0 0-1,-13 5-4626,-18-5-6227</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1:59.010"/>
    </inkml:context>
    <inkml:brush xml:id="br0">
      <inkml:brushProperty name="width" value="0.025" units="cm"/>
      <inkml:brushProperty name="height" value="0.025" units="cm"/>
    </inkml:brush>
  </inkml:definitions>
  <inkml:trace contextRef="#ctx0" brushRef="#br0">0 220 6406,'0'0'5477,"14"-4"-4692,30-5-828,0 3 1,0 1-1,86 3 0,220 16-262,41 2 776,980-43 2894,-400 1-2454,1654 3-452,-1795 13-434,878-17 144,-5-52 779,-1557 67-1026,8-1-614,227 9-1,-357 4-3978,-3-3-4724</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2:15.349"/>
    </inkml:context>
    <inkml:brush xml:id="br0">
      <inkml:brushProperty name="width" value="0.025" units="cm"/>
      <inkml:brushProperty name="height" value="0.025" units="cm"/>
    </inkml:brush>
  </inkml:definitions>
  <inkml:trace contextRef="#ctx0" brushRef="#br0">43 1 5894,'0'0'720,"-9"1"108,-3 1-1356,-10 1 3243,49-1-450,527 41-545,-186-7-952,911 13 1299,-1088-44-1866,1167 9 2058,-307-5-1859,-606-2-319,3856 35 1941,-3715-48-1896,-334 1-3076,-191 2-2025,3-5-5083</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2:31.943"/>
    </inkml:context>
    <inkml:brush xml:id="br0">
      <inkml:brushProperty name="width" value="0.025" units="cm"/>
      <inkml:brushProperty name="height" value="0.025" units="cm"/>
    </inkml:brush>
  </inkml:definitions>
  <inkml:trace contextRef="#ctx0" brushRef="#br0">1 288 6951,'0'0'4623,"2"-8"-3609,-1 5-981,-1 0-1,1 1 1,0-1 0,0 0-1,0 1 1,1-1 0,-1 1-1,1 0 1,-1-1 0,1 1-1,0 0 1,0 0 0,0 0-1,0 0 1,0 0 0,0 1-1,0-1 1,4-1 0,5-2 19,0 1 0,0 0 0,0 0 0,13-1 0,127-24 419,258-18 0,160 31 645,-218 10-276,3389-103 4312,-3577 104-5077,419 3 42,-459 18-667,-34-3-4607,-27-8-4601</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48.746"/>
    </inkml:context>
    <inkml:brush xml:id="br0">
      <inkml:brushProperty name="width" value="0.025" units="cm"/>
      <inkml:brushProperty name="height" value="0.025" units="cm"/>
    </inkml:brush>
  </inkml:definitions>
  <inkml:trace contextRef="#ctx0" brushRef="#br0">1 8 11915,'0'0'6962,"8"-2"-6514,46-2 366,1 3 1,94 9-1,-40-1-161,1325 7 1018,-970-17-1453,455-11 520,196 38 516,-242-27-1104,-861 3-147,-9 0 1,0 0-1,0 0 1,1 0-1,-1-1 1,0 1 0,0-1-1,0 1 1,0-1-1,1 0 1,2-2-1,-42-6 115,-46 2-162,-133 6 1,121 3 50,-415 19-266,93-2 117,-1202-11 40,921-11 119,147 41-526,154-3-156,348-35 344,49 0 33,12 0 26,1530-24 139,-1258 17 113,1620 0 330,-1137 26-313,-235-3-8,-505-17 18,-21 0-27,0 0 0,0 1 0,0 0 1,0 0-1,0 1 0,0 0 0,0 0 0,0 0 0,0 1 0,-1 0 0,8 3 0,-14-4-79,0-1-1,0 1 1,0 0 0,1-1-1,-1 1 1,0-1 0,0 1-1,0 0 1,0-1 0,0 1-1,0 0 1,-1-1 0,1 1 0,0-1-1,0 1 1,0-1 0,-1 1-1,1 0 1,0-1 0,0 1-1,-1-1 1,1 1 0,-1-1-1,1 1 1,0-1 0,-1 0-1,1 1 1,-1-1 0,1 1-1,-1-1 1,1 0 0,-1 1-1,1-1 1,-1 0 0,1 0-1,-1 1 1,0-1 0,1 0-1,-1 0 1,1 0 0,-1 0-1,0 0 1,1 0 0,-2 0-1,-33 9-5024</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2:43.188"/>
    </inkml:context>
    <inkml:brush xml:id="br0">
      <inkml:brushProperty name="width" value="0.025" units="cm"/>
      <inkml:brushProperty name="height" value="0.025" units="cm"/>
    </inkml:brush>
  </inkml:definitions>
  <inkml:trace contextRef="#ctx0" brushRef="#br0">0 323 10025,'0'0'-64,"9"-4"123,46-22 244,2 2 0,0 2 0,2 3 1,0 3-1,1 2 0,0 3 0,1 3 0,87-1 0,-46 11 774,-1 5-1,149 29 1,-135-15-732,1-6 0,172 0 0,341-53 1256,-497 26-1168,337-11-23,-143 10-361,-227 5 124,185-42 0,89-53 448,-357 98-563,-7 2-14,0 0 1,0 1 0,0 0-1,1 0 1,10 0-1,-31 27-70,7-19-528,0 0 1,0 0-1,-1 0 1,0 0 0,-9 7-1,-13 5-4053</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2:49.236"/>
    </inkml:context>
    <inkml:brush xml:id="br0">
      <inkml:brushProperty name="width" value="0.025" units="cm"/>
      <inkml:brushProperty name="height" value="0.025" units="cm"/>
    </inkml:brush>
  </inkml:definitions>
  <inkml:trace contextRef="#ctx0" brushRef="#br0">1 574 11050,'0'0'705,"11"0"-465,37-2 422,0-2 0,49-12 0,441-66 1035,6 44-767,-539 38-914,991-117 1221,-196 15-488,-414 73-594,287-31 1425,-472 35-933,448-74 1129,-628 99-1824,-29 11-1527,-33 15-3710,3-10-934</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3:20.155"/>
    </inkml:context>
    <inkml:brush xml:id="br0">
      <inkml:brushProperty name="width" value="0.025" units="cm"/>
      <inkml:brushProperty name="height" value="0.025" units="cm"/>
    </inkml:brush>
  </inkml:definitions>
  <inkml:trace contextRef="#ctx0" brushRef="#br0">0 292 13261,'0'0'635,"15"5"-753,20 6 204,1-2-1,-1-1 1,73 5-1,878-25 242,-606-3-355,570-10 14,600-20 466,2576-46-95,-1955 92 1184,216-1 335,-803-63-952,-1279 34-2148,-107-1-2549,-70 1-1080</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3:21.250"/>
    </inkml:context>
    <inkml:brush xml:id="br0">
      <inkml:brushProperty name="width" value="0.025" units="cm"/>
      <inkml:brushProperty name="height" value="0.025" units="cm"/>
    </inkml:brush>
  </inkml:definitions>
  <inkml:trace contextRef="#ctx0" brushRef="#br0">0 82 6342,'0'0'342,"10"-3"-102,26-7 382,0 2 0,1 1 0,45-1 0,129 0 849,-95 6-818,18-3-101,810-22 1628,0 38-1671,1945 85-699,1-81 556,-871-61 1036,-675 1-3717,-918 28-1251,-11 0-2616</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3:40.332"/>
    </inkml:context>
    <inkml:brush xml:id="br0">
      <inkml:brushProperty name="width" value="0.025" units="cm"/>
      <inkml:brushProperty name="height" value="0.025" units="cm"/>
    </inkml:brush>
  </inkml:definitions>
  <inkml:trace contextRef="#ctx0" brushRef="#br0">1400 67 9705,'-17'-10'290,"-1"1"0,0 1-1,0 0 1,-1 1 0,1 1 0,-2 1-1,1 0 1,0 2 0,-1 0 0,0 1-1,0 1 1,1 1 0,-38 5-1,23 1 7,0 1 0,1 2 0,0 2-1,0 1 1,2 1 0,-1 2 0,-35 23-1,-5 8 35,2 4 0,2 3 0,3 3 0,3 3 0,2 2 0,2 3 0,4 2 0,2 2-1,-47 84 1,77-113-267,1 0-1,2 1 0,2 0 0,2 2 0,-19 76 1,30-97-23,1 0 0,0 1 0,1-1 0,2 0 0,0 1 0,1-1 0,1 0 0,1 1 0,1-1 0,1-1 0,0 1 0,2-1 1,18 38-1,-7-27-38,3-1 1,0 0-1,2-2 0,1 0 1,1-2-1,1-1 1,2-1-1,0-1 1,1-2-1,39 22 1,-12-12 3,0-3 0,2-2 0,1-2 0,1-3 1,63 12-1,-71-21-55,1-2 0,-1-3 0,1-2 1,1-2-1,-1-3 0,0-2 0,61-11 1,-78 7 52,-1-2 1,-1-2 0,0-1 0,0-1 0,-1-2 0,0-2 0,-2-1 0,0-1 0,0-1 0,-2-2 0,40-37 0,-40 28 21,0-1 0,-2-1 0,-2-2 0,-1 0 0,-2-2 0,-1 0-1,-1-2 1,-3 0 0,21-64 0,-19 34 16,-2-1 0,-4 0 0,-2-1 0,2-135 0,-12 156 51,-3 0 0,-2 1-1,-2-1 1,-2 1 0,-3 1 0,-29-87-1,32 114-32,-1 0-1,0 1 1,-1 0-1,-1 0 0,-1 1 1,-1 1-1,0 0 1,-2 0-1,1 1 1,-2 1-1,0 1 1,-1 0-1,0 1 1,-1 1-1,-1 1 1,1 0-1,-38-14 0,23 15-43,0 2 0,-1 1 0,0 1 0,0 2-1,0 2 1,0 1 0,-1 1 0,1 2 0,0 1-1,-36 9 1,5 3-406,1 2 0,1 3-1,1 2 1,-75 40 0,32-5-5103,78-44-903</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3:41.078"/>
    </inkml:context>
    <inkml:brush xml:id="br0">
      <inkml:brushProperty name="width" value="0.025" units="cm"/>
      <inkml:brushProperty name="height" value="0.025" units="cm"/>
    </inkml:brush>
  </inkml:definitions>
  <inkml:trace contextRef="#ctx0" brushRef="#br0">337 108 13741,'0'0'368,"5"-10"561,-4 8-785,17-42 1254,-17 42-1269,0 1 0,-1 0 1,1-1-1,-1 1 1,1-1-1,-1 1 0,0 0 1,0-1-1,0 1 1,1-1-1,-1 1 1,-1-1-1,1 1 0,0-1 1,0 1-1,0 0 1,-1-1-1,1 1 1,-1-1-1,1 1 0,-1 0 1,0-1-1,1 1 1,-1 0-1,0 0 0,0 0 1,0-1-1,0 1 1,0 0-1,0 0 1,0 0-1,0 1 0,-2-2 1,-3 0-10,-1 0 1,0 1-1,0 0 0,0 1 1,0-1-1,0 1 0,0 0 1,0 1-1,0 0 0,1 0 1,-1 0-1,0 1 0,0 0 1,1 1-1,-1-1 0,1 1 1,0 0-1,0 1 0,0-1 1,0 1-1,1 1 0,-9 7 1,-5 4 45,1 2 0,1 0 0,1 1 0,-28 42 0,33-43-74,1 1-1,0 0 1,1 1 0,1 0 0,1 1-1,1-1 1,1 1 0,-4 32 0,8-46-79,1 1 0,0-1 0,0 0 0,1 1 0,-1-1 0,2 1 0,-1-1 0,1 0 0,0 0 0,1 0 0,-1 0 0,5 8 0,-3-11-39,-1 1-1,1-1 1,-1 0 0,1 0 0,0 0 0,1 0-1,-1-1 1,1 1 0,-1-1 0,1 0 0,0-1-1,0 1 1,1-1 0,-1 0 0,0 0-1,1-1 1,10 2 0,1 0-458,1-1 1,-1-1-1,0 0 0,1-1 0,-1-1 0,0-1 1,0-1-1,28-7 0,-24 3-1095,-1 0-1,1-1 1,30-19 0,16-16-7758</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3:41.422"/>
    </inkml:context>
    <inkml:brush xml:id="br0">
      <inkml:brushProperty name="width" value="0.025" units="cm"/>
      <inkml:brushProperty name="height" value="0.025" units="cm"/>
    </inkml:brush>
  </inkml:definitions>
  <inkml:trace contextRef="#ctx0" brushRef="#br0">1 0 3395,'0'0'224</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3:41.783"/>
    </inkml:context>
    <inkml:brush xml:id="br0">
      <inkml:brushProperty name="width" value="0.025" units="cm"/>
      <inkml:brushProperty name="height" value="0.025" units="cm"/>
    </inkml:brush>
  </inkml:definitions>
  <inkml:trace contextRef="#ctx0" brushRef="#br0">330 31 12876,'0'0'5787,"-9"-6"-3977,4 2-1528,3 2-202,0 0 0,0 0 1,0 1-1,-1-1 0,1 1 0,0-1 0,-1 1 0,1 0 0,-1 0 0,1 0 0,-1 0 0,1 0 0,-1 0 1,0 1-1,1-1 0,-1 1 0,0 0 0,1 0 0,-1 0 0,0 0 0,0 1 0,1-1 0,-1 1 0,0-1 0,1 1 1,-1 0-1,-4 2 0,-9 9 238,0 0 0,0 1-1,1 0 1,1 1 0,0 1 0,1 0 0,-21 34 0,16-21-28,2 1 0,1 1 0,1 1 0,-10 32 0,20-52-234,1-1 0,1 1 0,-1 0 0,2-1 1,0 1-1,0 0 0,1 11 0,0-19-56,0-1 0,1 0 1,-1 0-1,0 0 0,1 0 0,0 0 1,0 0-1,-1 0 0,1 0 0,0 0 1,0 0-1,1-1 0,-1 1 0,0 0 1,1-1-1,-1 1 0,1-1 0,-1 1 0,1-1 1,0 0-1,-1 1 0,1-1 0,0 0 1,0 0-1,0 0 0,0-1 0,0 1 1,0 0-1,0-1 0,0 1 0,0-1 1,1 0-1,-1 0 0,0 0 0,0 0 1,0 0-1,0 0 0,0 0 0,0-1 1,0 1-1,4-2 0,5-1 26,0-1-1,1 0 1,-1 0 0,-1-1-1,1-1 1,-1 0 0,0 0-1,0-1 1,-1 0 0,0-1-1,0 0 1,13-15 0,4-8 46,-1 0 0,30-50 0,-41 58 65,-1 1 0,0-2 0,-2 1 0,-1-2 0,11-35 0,-56 127 269,28-50-468,1 1 0,1-1 0,0 1 1,1 0-1,-1 20 0,5-33-293,0 0 0,0 0 1,0 0-1,0 0 0,1 0 0,0 0 0,0 0 0,1 0 1,-1 0-1,4 6 0,-4-8-178,1-1 0,0 0 0,-1 1 0,1-1 0,0 0 1,0 0-1,1 0 0,-1 0 0,0 0 0,1-1 0,-1 1 0,1-1 0,-1 1 0,1-1 1,0 0-1,-1 0 0,1 0 0,0 0 0,4 0 0,22 1-8542</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3:42.121"/>
    </inkml:context>
    <inkml:brush xml:id="br0">
      <inkml:brushProperty name="width" value="0.025" units="cm"/>
      <inkml:brushProperty name="height" value="0.025" units="cm"/>
    </inkml:brush>
  </inkml:definitions>
  <inkml:trace contextRef="#ctx0" brushRef="#br0">26 1 18257,'0'0'4100,"-24"67"-2146,23-53-449,1-6-127,6-3-1090,13-5-384,1-6-2434,6-22-3300,-4-15-11178</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3:42.463"/>
    </inkml:context>
    <inkml:brush xml:id="br0">
      <inkml:brushProperty name="width" value="0.025" units="cm"/>
      <inkml:brushProperty name="height" value="0.025" units="cm"/>
    </inkml:brush>
  </inkml:definitions>
  <inkml:trace contextRef="#ctx0" brushRef="#br0">0 661 15278,'0'0'6300,"10"-4"-5281,1-1-789,0 0 0,-1-2-1,1 1 1,-1-1 0,-1-1-1,1 1 1,-1-2 0,-1 1-1,13-17 1,73-105 783,-82 113-911,103-170 1016,-102 163-1014,-1-2 1,-1 0-1,-1 0 1,-1-1 0,9-49-1,-17 49-79,-1 27-25,0 0-1,0-1 0,0 1 0,0 0 1,0 0-1,0 0 0,0 0 1,0 0-1,-1 0 0,1-1 0,0 1 1,0 0-1,0 0 0,0 0 0,0 0 1,0 0-1,0 0 0,0 0 1,0-1-1,-1 1 0,1 0 0,0 0 1,0 0-1,0 0 0,0 0 1,0 0-1,-1 0 0,1 0 0,0 0 1,0 0-1,0 0 0,0 0 1,0 0-1,-1 0 0,1 0 0,0 0 1,0 0-1,0 0 0,0 0 1,0 0-1,-1 0 0,1 0 0,0 0 1,0 0-1,0 0 0,0 0 0,0 0 1,0 1-1,-1-1 0,1 0 1,0 0-1,0 0 0,0 0 0,0 0 1,0 0-1,0 0 0,0 1 1,0-1-1,0 0 0,0 0 0,-1 0 1,1 0-1,-18 40-48,0 29 28,4 1 1,3 0-1,2 1 1,4 0 0,7 124-1,-1-185-236,0 0 0,0 0 0,1 0-1,0 0 1,1-1 0,4 12 0,-6-18-119,0-1 0,1 1 0,-1 0 0,1-1 0,0 1 0,0 0 0,0-1 0,0 0 0,0 0 0,0 1 0,0-1 0,1-1 1,-1 1-1,1 0 0,0 0 0,0-1 0,-1 0 0,1 1 0,0-1 0,0 0 0,0-1 0,6 2 0,13-1-6746</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51.942"/>
    </inkml:context>
    <inkml:brush xml:id="br0">
      <inkml:brushProperty name="width" value="0.025" units="cm"/>
      <inkml:brushProperty name="height" value="0.025" units="cm"/>
    </inkml:brush>
  </inkml:definitions>
  <inkml:trace contextRef="#ctx0" brushRef="#br0">0 59 14734,'0'0'1409,"66"-33"-1313,-37 23-32,-1 4 33,-2 4-65,-1 2-32,-6 0-97,-5 0-1408,-2-7-3812</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3:42.821"/>
    </inkml:context>
    <inkml:brush xml:id="br0">
      <inkml:brushProperty name="width" value="0.025" units="cm"/>
      <inkml:brushProperty name="height" value="0.025" units="cm"/>
    </inkml:brush>
  </inkml:definitions>
  <inkml:trace contextRef="#ctx0" brushRef="#br0">60 14 19506,'0'0'1730,"-48"62"-545,36-38 96,12-15-1152,3-9-450,26-4-1056,2-22-929,2-7-2595,-3-12-6630</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3:43.383"/>
    </inkml:context>
    <inkml:brush xml:id="br0">
      <inkml:brushProperty name="width" value="0.025" units="cm"/>
      <inkml:brushProperty name="height" value="0.025" units="cm"/>
    </inkml:brush>
  </inkml:definitions>
  <inkml:trace contextRef="#ctx0" brushRef="#br0">154 46 14958,'0'0'1073,"-9"5"582,2 1-1387,-1-1-1,2 1 1,-1 1-1,1-1 1,0 1 0,0 0-1,0 0 1,1 1-1,1 0 1,-1 0 0,1 0-1,1 0 1,-1 0-1,1 1 1,-2 11-1,-14 63 247,3 1-1,4 0 1,4 1-1,4 0 0,8 120 1,-4-203-511,0 0 0,0 0 0,0 0 0,0 1 0,1-1 1,-1 0-1,0 0 0,1 0 0,0 0 0,-1 0 0,1 0 0,0 0 1,2 3-1,-2-5 2,-1 0 0,1 0 0,-1 0 0,1 0 0,-1 0 0,1 0 0,-1 0 0,0 0 0,1 0 0,-1 0 1,1 0-1,-1 0 0,1-1 0,-1 1 0,1 0 0,-1 0 0,1 0 0,-1-1 0,0 1 0,1 0 0,-1-1 0,1 1 0,-1 0 0,0-1 1,1 1-1,-1 0 0,0-1 0,1 1 0,-1-1 0,0 1 0,0 0 0,0-1 0,1 0 0,4-8 80,0 0 0,-1 0 0,0-1-1,3-12 1,13-68-132,-5-1 0,-3-1 0,-4 0 0,-4-1 0,-10-113-1,6 195 0,-1 1 0,0-1 0,-1 0 0,0 1 0,0 0 0,-8-18 0,10 28 44,0 1 0,0-1 0,0 0 0,0 1 0,0-1 0,0 1 0,0-1 0,0 0 0,0 1 0,-1-1 0,1 1 0,0-1-1,0 0 1,-1 1 0,1-1 0,0 0 0,0 1 0,-1-1 0,1 0 0,0 1 0,-1-1 0,1 0 0,0 0 0,-1 1 0,1-1 0,-1 0 0,1 0 0,0 0 0,-1 0 0,1 0 0,-1 1 0,1-1 0,-1 0 0,1 0 0,0 0 0,-1 0-1,1 0 1,-1 0 0,1 0 0,-1 0 0,1-1 0,0 1 0,-1 0 0,1 0 0,-1 0 0,1 0 0,0-1 0,-1 1 0,1 0 0,-1 0 0,1 0 0,0-1 0,-1 1 0,1 0 0,0-1 0,0 1 0,-1 0 0,1-1 0,0 1-1,0 0 1,-1-1 0,1 1 0,0-1 0,0 1 0,0 0 0,0-1 0,0 0 0,-8 33-100,5-9 158,2 0-1,0 0 1,2 0-1,0 0 1,2 0-1,5 25 1,-7-44-49,1 1 1,-1 0-1,1 0 0,-1-1 0,2 1 1,-1-1-1,0 1 0,1-1 1,0 0-1,0 0 0,0 0 1,0-1-1,1 1 0,-1-1 0,1 0 1,0 1-1,0-2 0,0 1 1,1 0-1,-1-1 0,0 0 1,1 0-1,0 0 0,-1-1 0,1 1 1,0-1-1,0 0 0,0-1 1,0 1-1,0-1 0,0 0 1,0 0-1,0 0 0,6-2 1,-2 0 32,1-1 0,-1 0 0,1 0 0,-1-1 0,0 0 0,-1 0 0,1-1-1,-1 0 1,0-1 0,0 0 0,0 0 0,-1-1 0,0 0 0,0 0 0,-1-1 0,0 1 0,8-14 0,-4 6 42,-1-1 0,-1 0 0,0-1 0,0 0 0,-2 0 1,0 0-1,-1-1 0,3-26 0,-7 40-70,0 1 1,-1 0 0,0-1 0,0 1 0,0 0 0,0-1 0,0 1 0,-1 0 0,0-5 0,0 8-12,1 0 0,0 0 1,-1 0-1,1-1 0,0 1 1,-1 0-1,1 0 0,0 0 1,-1 0-1,1 0 0,-1 0 1,1 0-1,0 0 0,-1 0 1,1 0-1,0 0 0,-1 0 1,1 1-1,0-1 0,-1 0 1,1 0-1,0 0 0,-1 0 1,1 0-1,0 1 0,-1-1 1,1 0-1,0 0 0,0 1 1,-1-1-1,1 0 0,0 0 1,0 1-1,0-1 0,-1 0 1,1 1-1,0-1 0,0 0 1,0 1-1,0-1 0,0 0 1,-1 1-1,1 0 0,-6 9 1,0 2 0,0-1 1,-6 20-1,-1 12 100,2 1 1,1 1 0,2 0 0,3 0-1,1 0 1,2 1 0,7 67 0,-4-108-102,-1 1 0,2 0 1,-1-1-1,0 1 0,1-1 0,0 1 1,1-1-1,-1 0 0,1 0 0,0 0 1,0 0-1,1 0 0,-1-1 0,1 1 1,0-1-1,0 0 0,0 0 0,1-1 1,0 1-1,6 3 0,-7-5 8,0-1-1,1 1 1,-1-1-1,1 0 1,-1 0-1,1 0 1,-1 0 0,1-1-1,-1 0 1,1 0-1,0 0 1,-1 0-1,1-1 1,-1 0-1,1 0 1,-1 0 0,1 0-1,-1-1 1,0 0-1,0 0 1,0 0-1,0 0 1,0-1-1,0 1 1,5-6 0,7-7-1,-1 0 0,0 0 1,-1-2-1,-1 0 1,-1 0-1,0-1 0,-2-1 1,0 0-1,15-39 1,-39 103-43,-7 47 1,18-74-75,0-1 1,2 1-1,0-1 0,1 1 1,1-1-1,3 20 0,-4-34-161,1-1 0,-1 0 0,1 0 0,0 1 0,0-1-1,0 0 1,0 0 0,0 0 0,0 0 0,0 0-1,1 0 1,-1-1 0,1 1 0,2 2 0,-2-3-434,-1 0 1,1 0 0,-1 0 0,1 0-1,-1 0 1,1-1 0,0 1 0,-1-1-1,1 1 1,0-1 0,0 0 0,2 0-1,13 0-12641</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3:43.714"/>
    </inkml:context>
    <inkml:brush xml:id="br0">
      <inkml:brushProperty name="width" value="0.025" units="cm"/>
      <inkml:brushProperty name="height" value="0.025" units="cm"/>
    </inkml:brush>
  </inkml:definitions>
  <inkml:trace contextRef="#ctx0" brushRef="#br0">56 0 14189,'0'0'9353,"-53"16"-8488,51 5-769,2 5-96,8-3-544,11 0-2147,4-2-1889,0-5-4901</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3:44.053"/>
    </inkml:context>
    <inkml:brush xml:id="br0">
      <inkml:brushProperty name="width" value="0.025" units="cm"/>
      <inkml:brushProperty name="height" value="0.025" units="cm"/>
    </inkml:brush>
  </inkml:definitions>
  <inkml:trace contextRef="#ctx0" brushRef="#br0">264 94 18610,'-9'5'795,"-4"3"-260,0 2 0,0 0 0,1 0 1,0 1-1,1 0 0,1 1 0,-1 1 0,-13 22 0,18-25-285,0 0-1,0 0 0,1 0 0,1 1 1,0 0-1,0 0 0,1 0 1,1 0-1,0 0 0,0 1 1,1-1-1,0 0 0,2 22 1,0-30-247,0 0 0,0-1 0,-1 1 0,2 0 0,-1-1 0,0 1 0,1 0 0,-1-1 0,1 0 0,0 1 0,-1-1 0,1 0 0,0 0 0,0 0 0,1 0 0,-1 0 0,0-1 0,1 1 0,-1-1 0,1 1 0,-1-1 0,1 0 0,0 0 0,0 0 0,-1 0 0,1-1 0,0 1 0,0-1 0,0 0 0,5 0 0,1 1 13,-1-1 1,1 0-1,-1-1 0,0 0 0,1-1 1,-1 0-1,0 0 0,0 0 1,14-7-1,-9 1 55,1-1 1,-1-1 0,0 0-1,-1-1 1,0 0-1,-1-1 1,0 0 0,-1-1-1,-1 0 1,14-23-1,-16 24 55,-1 1 0,0-1 0,-1-1 0,0 1 0,-1-1 0,-1 0 0,0 1 0,0-2 0,-2 1 0,1 0 0,-2 0 1,0-1-1,-2-18 0,1 27-117,0 1 0,0 0 0,-1-1 0,1 1 0,-1 0 0,0 0 0,-1 0 0,1 0 0,-1 1 0,1-1 0,-1 1 0,0-1 0,0 1 0,-1 0 0,1 0 1,-1 1-1,1-1 0,-1 1 0,0-1 0,0 1 0,0 0 0,0 1 0,0-1 0,-1 1 0,1-1 0,0 1 0,-1 1 0,1-1 0,-6 0 0,-1 1-43,0-1 0,0 1 0,0 1-1,0 0 1,0 0 0,0 1 0,1 1 0,-1 0-1,1 0 1,-1 1 0,-9 5 0,5 0-238,0 1 0,1 0 0,0 1 0,1 0 0,0 1 0,-15 18 0,-33 46-6417,52-64 4749,-12 13-5544</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3:44.395"/>
    </inkml:context>
    <inkml:brush xml:id="br0">
      <inkml:brushProperty name="width" value="0.025" units="cm"/>
      <inkml:brushProperty name="height" value="0.025" units="cm"/>
    </inkml:brush>
  </inkml:definitions>
  <inkml:trace contextRef="#ctx0" brushRef="#br0">1 903 16303,'0'0'4666,"18"2"-3753,4-1-638,0-1 0,0-1 1,0-1-1,0-1 0,0-1 0,0-1 1,-1-1-1,25-10 0,1375-449 1956,-1061 365-2567,414-126-2776,-685 194 675,-36 9-3326,-16 1-5528</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3:49.169"/>
    </inkml:context>
    <inkml:brush xml:id="br0">
      <inkml:brushProperty name="width" value="0.025" units="cm"/>
      <inkml:brushProperty name="height" value="0.025" units="cm"/>
    </inkml:brush>
  </inkml:definitions>
  <inkml:trace contextRef="#ctx0" brushRef="#br0">1 1 11275,'0'0'3859,"1"8"-3325,0-4-501,0 0-1,0 0 0,0 0 1,0 0-1,1 0 1,0 0-1,0 0 0,0-1 1,0 1-1,0-1 1,1 1-1,-1-1 0,1 0 1,0 0-1,0 0 1,0 0-1,1-1 0,-1 1 1,1-1-1,-1 0 1,1 0-1,0 0 0,-1 0 1,1-1-1,0 0 1,0 0-1,0 0 0,8 1 1,166 26 1773,-47-9-1653,195 26-105,-168-26 22,185 45-1,789 218 587,35 40 236,-374-141-715,-139-35 30,2 63 198,-140-36 568,1520 440 276,-1866-553-1057,-3 8 0,247 140 0,-100-44-32,346 126 1,-482-226 40,3-8 1,3-8-1,353 45 1,-530-92-202,188 29 41,-167-24-30,0 1 0,-1 1 0,1 2 0,44 22 0,-57-18-183</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3:54.239"/>
    </inkml:context>
    <inkml:brush xml:id="br0">
      <inkml:brushProperty name="width" value="0.025" units="cm"/>
      <inkml:brushProperty name="height" value="0.025" units="cm"/>
    </inkml:brush>
  </inkml:definitions>
  <inkml:trace contextRef="#ctx0" brushRef="#br0">596 145 32,'-13'-1'2114,"-123"-21"1624,78 11-2836,0 2 0,-63-1-1,81 8 521,-39 2 709,73 0-1968,0 1-1,1 0 0,-1 0 1,0 1-1,1-1 0,-1 1 1,1 0-1,-1 1 0,1-1 1,-7 6-1,10-8-146,1 1 0,0 0-1,0 0 1,0 0 0,0 0 0,0 0 0,0 0 0,0 0 0,0 0 0,0 1-1,0-1 1,0 0 0,1 0 0,-1 1 0,0-1 0,1 0 0,0 1-1,-1-1 1,1 1 0,0-1 0,-1 1 0,1-1 0,0 1 0,0-1 0,0 1-1,0-1 1,1 0 0,-1 1 0,0-1 0,1 1 0,-1-1 0,1 1-1,-1-1 1,1 0 0,0 1 0,-1-1 0,1 0 0,0 0 0,0 0 0,0 1-1,2 1 1,0 0-15,1 1 0,0 0 0,1-1 0,-1 0 1,0 0-1,1 0 0,0-1 0,0 1 0,-1-1 0,9 2 0,26 2-35,0-1 1,0-2 0,0-2-1,0-2 1,63-9 0,-82 8 25,590-28-199,2 34-24,-109 7 260,306 3-4083,-896-14 5039,-1040 19 699,546 20-1165,-263 10 1183,789-47-1559,-157-3 349,196-3-452,14-1 3,27-9-19,112-21 89,228-28 1,-279 51 0,1870-160-898,-1886 169 473,-26 2 127,-92 0 556,-732 30 1934,363-8-1495,287-16-970,-428 28 1301,444-20-2772,0 6 0,-199 58 0,301-75-7776</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5:48.986"/>
    </inkml:context>
    <inkml:brush xml:id="br0">
      <inkml:brushProperty name="width" value="0.025" units="cm"/>
      <inkml:brushProperty name="height" value="0.025" units="cm"/>
    </inkml:brush>
  </inkml:definitions>
  <inkml:trace contextRef="#ctx0" brushRef="#br0">795 972 4676,'-129'49'-96,"-184"64"3913,240-91-1521,-2-2-1,-97 11 1,140-29-700,33-2-1570,-1 0-1,0 0 1,0 0-1,0 0 1,0 0 0,0 0-1,0 0 1,0 0-1,0-1 1,0 1 0,0 0-1,0 0 1,0 0-1,0 0 1,0 0 0,1 0-1,-1 0 1,0 0-1,0-1 1,0 1 0,0 0-1,0 0 1,0 0-1,0 0 1,0 0 0,0 0-1,0 0 1,0-1 0,-1 1-1,1 0 1,0 0-1,0 0 1,0 0 0,0 0-1,0 0 1,0 0-1,0 0 1,0 0 0,0-1-1,0 1 1,0 0-1,0 0 1,0 0 0,0 0-1,-1 0 1,1 0-1,0 0 1,0 0 0,0 0-1,0 0 1,0 0-1,0 0 1,0 0 0,0 0-1,-1 0 1,1 0-1,46-20 1437,-24 12-1794,1270-469 1303,-650 248-906,613-194 20,-1141 385-85,-98 30 56,-19 7-15,-16 3 70,-293 80 263,144-34-513,-1143 326-85,28 98 406,1258-461-179,50-22-74,-9 5 37,968-362 176,24 48-927,-420 138-809,-511 158 1455,114-40 81,-183 61 82,7-3 41,-34 6 385,-50 11 124,-1 4 0,-77 26 1,51-14-430,-947 292 212,33 89 18,623-193-562,156-48-7164,174-120-843</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5:58.585"/>
    </inkml:context>
    <inkml:brush xml:id="br0">
      <inkml:brushProperty name="width" value="0.025" units="cm"/>
      <inkml:brushProperty name="height" value="0.025" units="cm"/>
    </inkml:brush>
  </inkml:definitions>
  <inkml:trace contextRef="#ctx0" brushRef="#br0">1893 20 9097,'-53'-8'419,"-1"2"1,1 2-1,-1 3 1,0 2-1,0 2 1,0 3-1,1 2 1,0 2-1,-77 26 1,5 8 557,2 5 0,-196 110 0,225-108-496,3 4-1,-104 83 0,167-116-420,1 2-1,1 1 0,1 1 0,2 1 1,0 1-1,2 1 0,1 0 0,2 2 1,1 1-1,-21 52 0,21-31 1,3 0 0,2 1 0,-9 109 0,17-77-4,13 158 0,-3-193-51,2 0 0,2-1 0,2 0 0,3-1 0,1-1 0,46 91 0,-43-103-8,2-2-1,1 0 1,2-2-1,2 0 1,0-2-1,2-1 1,1-1-1,2-1 1,46 31-1,-34-31-94,2-1 1,0-3-1,2-1 0,1-3 0,0-1 0,89 18 0,-72-24 13,0-3 0,1-3 0,0-3-1,120-10 1,-92-4 106,0-5 0,-1-4-1,-1-4 1,-1-4 0,-2-4 0,-1-4 0,125-70-1,-122 52 58,-3-4 0,-2-3 1,-3-4-1,-3-4 0,-3-3 0,132-162 0,-156 165 5,-3-3-1,-4-1 1,-2-3 0,-4-1 0,-3-3 0,-4 0 0,-3-2-1,33-153 1,-56 201 176,-2 0 0,-1-1-1,-1 0 1,-2 1 0,-2-1 0,-6-42-1,5 63-188,-1-1 1,-1 1-1,0 0 0,-1 1 0,0-1 1,-1 1-1,-1 0 0,0 0 0,-1 1 0,0 0 1,-1 0-1,0 1 0,-1 0 0,0 0 1,-1 1-1,0 1 0,-17-12 0,0 4-80,-1 2-1,-1 1 0,0 1 1,0 2-1,-1 1 0,-1 1 1,-56-8-1,-2 7-197,-143 2-1,101 12-350,-247 41-1,-122 64-3024,369-80-414,31-15-3668</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6:03.761"/>
    </inkml:context>
    <inkml:brush xml:id="br0">
      <inkml:brushProperty name="width" value="0.025" units="cm"/>
      <inkml:brushProperty name="height" value="0.025" units="cm"/>
    </inkml:brush>
  </inkml:definitions>
  <inkml:trace contextRef="#ctx0" brushRef="#br0">220 1 6951,'0'14'64,"19"207"48,11 243-107,-65 1201 4352,21-1230-4384,-115 2406 3352,56-1660-986,55 2-1720,29-928-582,72 428 1,-79-664-94,-2-1-142,1-1 0,1 0 0,0-1 0,1 1 0,1-1 0,1 0 1,12 22-1,0-20-2498,1-15-1885</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53.164"/>
    </inkml:context>
    <inkml:brush xml:id="br0">
      <inkml:brushProperty name="width" value="0.025" units="cm"/>
      <inkml:brushProperty name="height" value="0.025" units="cm"/>
    </inkml:brush>
  </inkml:definitions>
  <inkml:trace contextRef="#ctx0" brushRef="#br0">0 180 7815,'0'0'3476,"10"4"-2985,15 4-245,0-1 0,1-1 1,0-1-1,0-2 0,46 1 0,148-10 982,-205 5-1066,350-27 1397,242-9-1341,-171 36-160,454-18 1053,-376-6 884,-235 14-1726,-238 9-233,-24 3 12,1-1-1,0-1 1,0 0-1,0-2 1,-1 0 0,1-1-1,-1-1 1,22-8-1,-37 12-2,-1 0-1,0-1 1,1 1 0,-1 0-1,0-1 1,1 1-1,-1-1 1,0 1 0,0-1-1,0 1 1,-1-1-1,1 0 1,0 0 0,-1 1-1,2-3 1,-2 2-73,0 1-1,1-1 1,-1 1 0,1-1 0,-1 1 0,1-1 0,0 1 0,0-1-1,-1 1 1,1 0 0,0-1 0,0 1 0,1 0 0,-1 0-1,0 0 1,0 0 0,0 0 0,1 0 0,-1 0 0,1 0 0,-1 1-1,0-1 1,1 0 0,-1 1 0,1-1 0,0 1 0,2-1-1,39 0-3449,-25 2-3325,-13-1-121</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6:23.333"/>
    </inkml:context>
    <inkml:brush xml:id="br0">
      <inkml:brushProperty name="width" value="0.025" units="cm"/>
      <inkml:brushProperty name="height" value="0.025" units="cm"/>
    </inkml:brush>
  </inkml:definitions>
  <inkml:trace contextRef="#ctx0" brushRef="#br0">214 1 6983,'-11'154'1599,"-3"69"1067,14 445-587,-4 116-1670,2 330-328,5-545-61,-29-63 78,-31-3 103,-16 210-9,44 384 1308,37-965-1464,6 0-1,55 235 1,-57-327-247,2-2 0,19 39 1,10 27-1443,-42-102 1566,0 0-1,0 1 0,-1-1 1,1 0-1,-1 1 0,1-1 1,-1 1-1,0-1 0,1 1 1,-1-1-1,-1 1 0,1-1 1,0 1-1,-1-1 1,0 4-1,0-5-12,0 0-1,0 0 1,0 0 0,0 0 0,0 0 0,0 0-1,0 0 1,0 0 0,-1 0 0,1-1 0,0 1-1,0 0 1,-1-1 0,1 1 0,-1-1-1,1 0 1,0 1 0,-1-1 0,1 0 0,-1 0-1,1 0 1,-1 0 0,1 0 0,-3 0 0,-20 0-2329,-4 0-2611</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6:29.743"/>
    </inkml:context>
    <inkml:brush xml:id="br0">
      <inkml:brushProperty name="width" value="0.025" units="cm"/>
      <inkml:brushProperty name="height" value="0.025" units="cm"/>
    </inkml:brush>
  </inkml:definitions>
  <inkml:trace contextRef="#ctx0" brushRef="#br0">3352 13 11627,'-218'-6'1437,"-40"0"45,196 8-1449,0 2-1,-73 16 0,-278 81-939,-12 3 853,378-94 68,-426 98 753,386-83-603,2 4 0,1 4-1,-110 60 1,126-54-164,2 4 0,1 2 0,3 2-1,2 4 1,-88 94 0,112-104 1,3 0-1,2 3 1,1 1 0,2 1-1,3 1 1,1 1 0,3 1-1,2 1 1,-16 62 0,15-9 45,3 0 0,6 1 0,4 0 1,4 0-1,17 162 0,-8-211-49,3-1-1,2 0 0,2-1 0,2 0 1,3-1-1,34 71 0,-34-88 11,1-1 0,2-2 0,1 0 0,2-1 0,1-1 0,1-1-1,1-2 1,2 0 0,61 43 0,-44-42 27,2-2-1,0-3 1,1-1-1,2-2 1,0-3-1,1-2 1,106 16-1,-41-18 10,1-4-1,188-12 0,-155-9-77,214-46 0,142-64 20,942-340 169,-1358 426 22,-1-5-1,-2-3 1,93-63-1,-149 85-101,-1-1 0,-1-1 0,-1-2 0,-1-1 0,-1-1 0,-1-1 0,-2-1 0,-1-2 0,-2 0 0,33-68 0,-43 73-17,-3 0 0,0-1 0,-2-1 0,0 1-1,-2-1 1,-2 0 0,0 1 0,-2-1-1,-1 0 1,-2 0 0,0 0 0,-2 1-1,-13-45 1,-3 8 34,-3 1 0,-3 1 0,-2 1 0,-61-95 0,37 77 158,-4 2 1,-3 3-1,-3 2 1,-4 4 0,-121-100-1,118 115-194,-2 2-1,-3 4 1,-1 4-1,-3 2 1,-1 5-1,-109-36 1,131 55-446,-1 3-1,0 3 1,-1 3 0,0 2 0,-1 2-1,1 3 1,-1 3 0,1 3 0,-1 2 0,1 3-1,1 2 1,0 3 0,-111 43 0,-40 33-3389,1 11-1783</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6:38.410"/>
    </inkml:context>
    <inkml:brush xml:id="br0">
      <inkml:brushProperty name="width" value="0.025" units="cm"/>
      <inkml:brushProperty name="height" value="0.025" units="cm"/>
    </inkml:brush>
  </inkml:definitions>
  <inkml:trace contextRef="#ctx0" brushRef="#br0">201 169 7239,'-14'1'817,"-140"7"-711,153-8 11,-1 0 0,1 0-1,0 0 1,-1 0-1,1 0 1,0-1 0,-1 1-1,1 0 1,0-1 0,0 1-1,-1-1 1,1 0-1,0 1 1,0-1 0,0 0-1,0 0 1,0 0-1,0 1 1,0-1 0,0 0-1,0 0 1,0 0 0,0-1-1,1 1 1,-1 0-1,0 0 1,1 0 0,-1-1-1,1 1 1,-1 0-1,1 0 1,0-1 0,-1 1-1,1 0 1,0-1-1,0 1 1,0 0 0,0-1-1,0 1 1,0 0 0,1-1-1,-1 1 1,0 0-1,1-2 1,1 3 29,0 0 0,0 1 1,0-1-1,0 1 0,0 0 0,0-1 1,0 1-1,0 0 0,0 0 0,-1 0 0,1 0 1,0 0-1,-1 1 0,1-1 0,2 3 1,-3-3-5,11 7-13,1-2 0,-1 1 0,1-1-1,0-1 1,1-1 0,-1 0 0,1 0-1,0-1 1,16 1 0,137 4 640,-119-8-626,78 2-17,0-5 0,240-38 1,-23-37-70,37-8 57,-494 108 1187,-256 44-979,327-60-293,-151 22 74,-308 3-1,473-34-68,19 0-91,17 0-304,602-103-232,-218 63-1003,-517 85 2440,-46 2-311,-2-7-1,-1-7 1,-1-9 0,-213 0 0,382-21-659,-1 0 1,1 0-1,-1 0 1,1-1-1,-1-1 1,1 1 0,-13-5-1,18 5 19,1 1 1,0-1-1,0 0 0,-1 0 1,1 0-1,0 0 0,0 0 1,0 0-1,0 0 0,0 0 1,0 0-1,1 0 0,-1-1 1,0 1-1,0 0 0,1-1 0,-1 1 1,0-2-1,1 0-302,0 0-1,-1 0 1,1 0-1,0 0 1,0 0 0,1 0-1,-1 0 1,1 0-1,0 0 1,-1 0 0,3-5-1,15-27-5905</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6:46.866"/>
    </inkml:context>
    <inkml:brush xml:id="br0">
      <inkml:brushProperty name="width" value="0.025" units="cm"/>
      <inkml:brushProperty name="height" value="0.025" units="cm"/>
    </inkml:brush>
  </inkml:definitions>
  <inkml:trace contextRef="#ctx0" brushRef="#br0">265 135 2018,'-8'0'96,"-22"0"178,1-3 0,-39-6 0,48 4 561,0 1 0,1-2 0,-1-1 0,-31-15 0,52 18 366,11 0-968,14 0-285,554-33 966,2 35 1146,-337 3-875,363 20-628,-122-1-505,1132-7 134,-892-37-38,-103 0 62,-122 19 155,604-16 658,-692 13-329,-407 8-689,-4 0-6,0 0 0,0-1 0,0 1 0,0 0 0,0 0 0,0 0 0,0 1 0,0-1 0,0 0 0,-1 1 0,1-1 0,0 1 0,0-1-1,0 1 1,-1 0 0,1 0 0,0 0 0,-1 0 0,3 2 0,-4-3-1,0 1 0,0-1-1,0 0 1,0 1 0,0-1 0,-1 1 0,1-1 0,0 0-1,0 1 1,0-1 0,0 0 0,-1 1 0,1-1-1,0 0 1,0 1 0,-1-1 0,1 0 0,0 0-1,-1 1 1,1-1 0,0 0 0,-1 0 0,1 1 0,0-1-1,-1 0 1,1 0 0,0 0 0,-1 0 0,1 0-1,-1 0 1,1 1 0,0-1 0,-1 0 0,1 0-1,-1 0 1,-21 4 79,18-3-75,-179 23 83,-328 1 1,302-21 10,-1719-2-934,714-16-526,111 3 160,200 7 436,126 3 228,509-21 1223,-18 0 273,283 22-969,0 0 1,0 0-1,0 1 0,0-1 1,0 1-1,0 0 1,1-1-1,-1 1 0,0 0 1,1 1-1,-1-1 0,0 0 1,1 1-1,0-1 1,-1 1-1,1 0 0,0 0 1,-3 3-1,4-4-14,0 0 0,1 0 0,-1 0-1,1 0 1,0 0 0,-1 0 0,1 0 0,0 0 0,-1 0 0,1 0 0,0 0-1,0 0 1,0 0 0,0 0 0,0 0 0,0 0 0,0 0 0,0 0 0,0 0-1,1 2 1,0-1-17,0 0-1,1 0 0,-1 0 0,0-1 1,1 1-1,-1 0 0,1-1 0,-1 1 1,1-1-1,0 1 0,0-1 0,-1 0 1,5 2-1,10 5 14,0-1-1,0-1 1,1 0 0,0-1-1,0-1 1,24 3 0,116 6 319,-123-11-320,716 5 111,5-39 526,-85 1-87,2209 77-145,-2710-34-445,1092 48-1276,-1235-63 1391,-26 2-41,0 1 0,1 0 0,-1 0 0,0 0 0,0 0 0,1 0 1,-1 0-1,0 0 0,0-1 0,0 1 0,1 0 0,-1 0 0,0 0 1,0 0-1,0-1 0,0 1 0,1 0 0,-1 0 0,0 0 1,0-1-1,0 1 0,0 0 0,0 0 0,0-1 0,0 1 0,0 0 1,0 0-1,0-1 0,0 1 0,0 0 0,0 0 0,0-1 0,0 1 1,0 0-1,0 0 0,0-1 0,0 1 0,0 0 0,0 0 1,0-1-1,0 1 0,-1 0 0,-1-3 9,0 1-1,-1 0 1,1 0-1,-1 0 1,0 0-1,0 1 1,0-1 0,0 1-1,0 0 1,0-1-1,-5 0 1,-52-14-26,0 2-1,-76-7 1,-129 1-3,190 16 23,-1086-14-4729,890 21 1013</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6:48.188"/>
    </inkml:context>
    <inkml:brush xml:id="br0">
      <inkml:brushProperty name="width" value="0.025" units="cm"/>
      <inkml:brushProperty name="height" value="0.025" units="cm"/>
    </inkml:brush>
  </inkml:definitions>
  <inkml:trace contextRef="#ctx0" brushRef="#br0">1252 259 3683,'-25'-20'632,"-130"-93"3240,135 102-3788,0 0 0,0 1 1,-1 1-1,0 1 0,-1 1 0,-33-7 0,4 6-18,1 2-1,0 2 0,-1 2 0,-101 9 1,118-2-34,0 1 1,1 2-1,0 1 1,0 2-1,1 1 1,0 2-1,1 0 1,-37 25 0,52-28-14,0 0 1,1 1-1,1 1 1,0 0-1,0 1 1,2 0 0,0 1-1,0 1 1,2 0-1,0 0 1,0 1-1,2 0 1,0 1 0,1 0-1,1 0 1,0 0-1,2 1 1,0 0-1,1 0 1,-1 22 0,2-5 37,1 0 1,1 0 0,2-1 0,2 1 0,1 0 0,19 66 0,-15-77-25,0-1 0,1-1 0,2 0 0,0 0 0,2-1 0,0-1 0,1 0 0,1-1 0,1 0 0,29 24 0,-20-22 68,2-2-1,0-1 0,2-1 1,0-2-1,0 0 0,2-3 1,-1 0-1,2-2 0,56 12 0,-15-10 159,0-4 1,0-2-1,105-5 0,-128-5-191,0-2 1,0-2 0,-1-3 0,0-2-1,-1-2 1,63-26 0,-47 11 103,-1-2-1,-2-3 1,-1-3 0,55-45 0,-93 65-80,-1-2 1,0 0-1,-2-2 1,0 0-1,-2-1 1,0-1-1,-1-1 1,22-42-1,-34 56-62,-1 0-1,1-1 1,-2 1 0,1-1-1,-2 1 1,1-1-1,-2 0 1,1 0-1,-1 0 1,-1 0 0,0 0-1,-1 0 1,0 0-1,0 0 1,-1 0-1,-1 0 1,0 1 0,0-1-1,-1 1 1,0 0-1,-1 0 1,0 0-1,-1 0 1,0 1-1,-11-13 1,0 3-28,-1 1 0,0 1 0,-2 1 0,0 0 0,0 2 0,-30-16 0,-145-63 34,97 50-11,-3-7-7,26 12 186,-1 3-1,-97-29 0,150 57-338,0 1-1,0 1 0,0 1 0,-1 2 0,1 0 0,-1 1 1,1 1-1,-1 2 0,1 0 0,-1 1 0,1 1 1,-35 12-1,18 1-1398,0 2 0,-55 35 0,9 0-2176</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6:55.503"/>
    </inkml:context>
    <inkml:brush xml:id="br0">
      <inkml:brushProperty name="width" value="0.025" units="cm"/>
      <inkml:brushProperty name="height" value="0.025" units="cm"/>
    </inkml:brush>
  </inkml:definitions>
  <inkml:trace contextRef="#ctx0" brushRef="#br0">1 111 8648,'0'0'2659,"13"-9"-2483,-5 4-164,1-1 10,0-1 0,1 2 1,0-1-1,0 1 1,0 1-1,1 0 1,0 0-1,16-2 0,78-5 31,0 5 0,133 8 0,-60 2 7,203-23 26,2-1-140,-400 22-21,0-1 0,0 2 1,-29 8-1,-7 1 118,-621 80 312,239-38 1511,640-95-2146,-28 4 368,-111 25 56,528-68-1639,-581 79 1404,-8 0-46,0 1 0,0-1 0,0 1 0,0 0 0,0 0 0,0 1 0,0-1 0,0 1 0,0 0 0,0 0 0,-1 1 0,1-1 0,0 1 0,7 5 0,-1 2-2751</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6:54.583"/>
    </inkml:context>
    <inkml:brush xml:id="br0">
      <inkml:brushProperty name="width" value="0.025" units="cm"/>
      <inkml:brushProperty name="height" value="0.025" units="cm"/>
    </inkml:brush>
  </inkml:definitions>
  <inkml:trace contextRef="#ctx0" brushRef="#br0">0 79 8392,'0'0'3705,"13"-1"-3663,11-1-36,1 1-1,0 0 1,1 2-1,44 7 0,110 45-263,-84-22-891,135 23-1,186-17 1040,5-36 573,-206-3 156,1977-62 103,-1939 53-654,968-63 465,-352 18-474,316 34 1132,-1100 22-1020,-136-13-470,-89 3-4719,43 4-75</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6:56.283"/>
    </inkml:context>
    <inkml:brush xml:id="br0">
      <inkml:brushProperty name="width" value="0.025" units="cm"/>
      <inkml:brushProperty name="height" value="0.025" units="cm"/>
    </inkml:brush>
  </inkml:definitions>
  <inkml:trace contextRef="#ctx0" brushRef="#br0">0 112 9161,'0'0'1526,"10"0"-1478,662 27-549,24 1-6,289-55 661,2801-74 3610,-2982 90-3181,40 0-141,-816 11-444,271-5-1865,-146-7-1837</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4:32.049"/>
    </inkml:context>
    <inkml:brush xml:id="br0">
      <inkml:brushProperty name="width" value="0.025" units="cm"/>
      <inkml:brushProperty name="height" value="0.025" units="cm"/>
    </inkml:brush>
  </inkml:definitions>
  <inkml:trace contextRef="#ctx0" brushRef="#br0">692 58 10314,'-45'23'582,"1"2"0,1 2-1,1 2 1,2 1 0,-54 53 0,58-42-231,2 2 1,1 1-1,3 2 0,2 1 0,1 1 1,3 1-1,2 1 0,2 2 0,-16 66 1,21-56-170,2 1 1,4 0 0,2 1 0,3 0 0,2 0 0,4 0 0,16 107-1,-8-119-161,2 0-1,2-1 1,3-1 0,2 0-1,2-1 1,2-2-1,2 0 1,2-1-1,3-2 1,1-1-1,2-1 1,64 62-1,-81-89-11,1-1-1,1 0 0,0-1 1,1-1-1,0-1 0,1-1 1,0-1-1,0 0 0,1-2 1,1 0-1,-1-1 0,1-1 1,0-2-1,0 0 0,0-1 1,0-1-1,0-1 0,0-1 1,1-1-1,-1-1 0,-1-1 1,1 0-1,0-2 0,25-11 1,-16 3 113,-1-2 1,0-1 0,-1-2 0,-1 0 0,-1-2-1,-1-1 1,-1-1 0,-1-2 0,-1 0 0,-1-1 0,-1-1-1,-2-1 1,24-45 0,-20 27 244,-2-1-1,-2 0 1,-2-2-1,-3 0 1,-1-1-1,-3 0 1,-2 0-1,3-71 1,-10 44-278,-4 1 1,-2 0 0,-4 0 0,-4 1 0,-2 0 0,-4 1 0,-3 1 0,-4 1-1,-2 1 1,-3 1 0,-54-87 0,65 125-85,-1 1 0,-2 1 0,0 1 0,-2 1-1,-1 1 1,-2 1 0,0 1 0,-50-32 0,58 44-20,-2 2 0,1 0 0,-2 1 0,1 1 0,-1 2 0,-1 0 0,1 1 0,-1 1 0,0 1 0,0 2 0,0 0 0,-1 2 0,1 0 0,-31 5-1,23 1-118,0 1-1,0 2 0,1 1 1,0 1-1,-56 29 0,-133 97-3726,193-119 2898,-55 35-3745</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4:33.200"/>
    </inkml:context>
    <inkml:brush xml:id="br0">
      <inkml:brushProperty name="width" value="0.025" units="cm"/>
      <inkml:brushProperty name="height" value="0.025" units="cm"/>
    </inkml:brush>
  </inkml:definitions>
  <inkml:trace contextRef="#ctx0" brushRef="#br0">284 0 17809,'-9'0'1249,"0"0"-1042,-1 1 0,0 0 0,1 1-1,-1 0 1,1 1 0,0-1 0,0 2 0,0-1 0,0 1 0,0 1 0,1 0-1,0 0 1,0 0 0,0 1 0,-9 9 0,6-6-95,0 1-1,1 0 1,0 1 0,1 1 0,0-1 0,1 1-1,0 1 1,1-1 0,0 2 0,1-1 0,0 0 0,1 1-1,1 0 1,0 0 0,1 1 0,1-1 0,-1 17-1,3-29-95,0 0 0,0 0-1,0 0 1,0 0 0,0 1 0,1-1-1,-1 0 1,1 0 0,-1 0-1,1 0 1,0 0 0,0 0-1,0 0 1,0 0 0,0 0 0,1-1-1,-1 1 1,0 0 0,1-1-1,-1 1 1,1-1 0,3 3-1,-2-3-3,1 1 0,-1-1 0,1 1 0,0-1 0,-1 0-1,1-1 1,0 1 0,-1-1 0,1 0 0,0 0-1,0 0 1,4 0 0,6-2-5,0-1-1,-1 0 1,1-1-1,-1 0 1,0-1-1,15-8 1,10-7-808,40-29 0,-10-9-6582,-42 30-2071</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54.285"/>
    </inkml:context>
    <inkml:brush xml:id="br0">
      <inkml:brushProperty name="width" value="0.025" units="cm"/>
      <inkml:brushProperty name="height" value="0.025" units="cm"/>
    </inkml:brush>
  </inkml:definitions>
  <inkml:trace contextRef="#ctx0" brushRef="#br0">105 65 5573,'0'0'-672,"-56"-32"1472,41 18-31,4 4-96,4 6-129,1 2-127,3 0-225,0 2 0,2 0 96,-1 0-63,2 6 31,0 10-224,21 2-32,14-2-833,18-9-2690</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4:33.698"/>
    </inkml:context>
    <inkml:brush xml:id="br0">
      <inkml:brushProperty name="width" value="0.025" units="cm"/>
      <inkml:brushProperty name="height" value="0.025" units="cm"/>
    </inkml:brush>
  </inkml:definitions>
  <inkml:trace contextRef="#ctx0" brushRef="#br0">167 84 10826,'0'0'10052,"-9"-2"-8717,6 1-1257,0 0-1,0 0 1,-1 1 0,1-1-1,0 1 1,0 0 0,0 0-1,-1 0 1,1 0-1,0 1 1,0-1 0,0 1-1,-5 1 1,4 0-19,0 1 0,0-1 0,1 1 0,-1-1 0,1 1-1,-1 0 1,1 1 0,0-1 0,0 1 0,0-1 0,-4 9 0,-2 0 179,2 1 0,-1 1 0,1 0 0,1 0 0,1 0 0,0 0 0,0 1 0,2 0 0,0 0 0,0 0 0,1 22 0,2-36-232,0 0 0,0 0 0,0 0 0,0 1 0,0-1 1,1 0-1,-1 0 0,1 0 0,-1 0 0,1 0 0,-1 1 0,1-1 0,-1 0 1,1 0-1,0 0 0,0-1 0,0 1 0,-1 0 0,1 0 0,0 0 0,0-1 1,0 1-1,0 0 0,0-1 0,0 1 0,1-1 0,-1 1 0,0-1 0,0 1 1,0-1-1,0 0 0,1 0 0,-1 0 0,0 1 0,0-1 0,0 0 1,1 0-1,-1-1 0,0 1 0,0 0 0,0 0 0,0-1 0,1 1 0,-1 0 1,0-1-1,1 0 0,7-2 53,-1 1 1,0-1 0,-1-1-1,1 0 1,12-7 0,4-7 76,0-1 0,-2-1 0,0-1 1,27-34-1,-41 45-93,0 0 0,0-1 1,-1 0-1,-1 0 0,0 0 1,0-1-1,-1 0 0,0 0 0,-1-1 1,-1 1-1,0-1 0,2-23 1,-5 36-43,0-1 1,0 1 0,0 0 0,0 0 0,0-1 0,0 1-1,0 0 1,0 0 0,0-1 0,0 1 0,0 0 0,0 0-1,0-1 1,0 1 0,0 0 0,-1 0 0,1-1 0,0 1-1,0 0 1,0 0 0,0 0 0,0-1 0,-1 1 0,1 0-1,0 0 1,0 0 0,0 0 0,-1 0 0,1-1 0,0 1-1,0 0 1,0 0 0,-1 0 0,1 0 0,0 0 0,0 0-1,-1 0 1,1 0 0,0 0 0,0 0 0,-1 0 0,1 0-1,0 0 1,0 0 0,-1 0 0,1 0 0,0 0 0,0 0-1,-1 0 1,1 0 0,0 0 0,0 0 0,0 1 0,-1-1-1,1 0 1,0 0 0,0 0 0,0 0 0,-1 0 0,1 1-1,0-1 1,0 0 0,0 0 0,0 0 0,-1 1 0,1-1-1,0 0 1,0 1 0,-14 14-43,7-3 25,0 1 1,1 0-1,0 0 1,1 1-1,1-1 1,0 1-1,0 0 0,2 0 1,0 1-1,0-1 1,1 22-1,1-35-81,0 1 1,0-1-1,0 0 0,1 0 1,-1 0-1,0 0 0,0 0 1,1 0-1,-1 0 0,1 0 0,-1-1 1,1 1-1,-1 0 0,1 0 1,-1 0-1,1 0 0,0 0 1,-1-1-1,1 1 0,0 0 0,2 0 1,21 3-6553,-7-4-1599</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4:34.026"/>
    </inkml:context>
    <inkml:brush xml:id="br0">
      <inkml:brushProperty name="width" value="0.025" units="cm"/>
      <inkml:brushProperty name="height" value="0.025" units="cm"/>
    </inkml:brush>
  </inkml:definitions>
  <inkml:trace contextRef="#ctx0" brushRef="#br0">48 1 14382,'0'0'7975,"-34"75"-5669,23-47 513,8-6-1506,3-8-1089,10-14-320,13-5-1217,3-22-3523,-5-13-5190</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4:34.821"/>
    </inkml:context>
    <inkml:brush xml:id="br0">
      <inkml:brushProperty name="width" value="0.025" units="cm"/>
      <inkml:brushProperty name="height" value="0.025" units="cm"/>
    </inkml:brush>
  </inkml:definitions>
  <inkml:trace contextRef="#ctx0" brushRef="#br0">1 104 11050,'1'-8'1671,"0"-2"-1024,-1 0 486,1 1 0,1-1 1,-1 1-1,1-1 0,1 1 0,5-13 0,-8 21-1063,0 1-1,0 0 0,0-1 1,1 1-1,-1 0 1,0-1-1,0 1 1,0 0-1,1-1 1,-1 1-1,0 0 0,1-1 1,-1 1-1,0 0 1,0 0-1,1 0 1,-1-1-1,0 1 0,1 0 1,-1 0-1,0 0 1,1 0-1,-1-1 1,1 1-1,-1 0 0,0 0 1,1 0-1,-1 0 1,0 0-1,1 0 1,-1 0-1,1 0 1,-1 0-1,0 0 0,1 0 1,-1 0-1,0 1 1,1-1-1,-1 0 1,1 0-1,-1 0 0,0 0 1,1 1-1,-1-1 1,0 0-1,0 0 1,1 1-1,-1-1 0,0 0 1,0 0-1,1 1 1,-1-1-1,0 0 1,0 1-1,0-1 1,1 0-1,-1 1 0,0-1 1,0 1-1,0-1 1,0 0-1,0 1 1,0-1-1,0 0 0,0 1 1,0 0-1,8 26 900,-4 34 28,-3-1 0,-11 110 0,0 47-966,10-216-232,0 0 1,1 0-1,-1 0 1,0 0-1,0 0 0,0 0 1,1 0-1,-1 0 1,0 0-1,1 0 0,-1 0 1,1-1-1,-1 1 1,1 0-1,-1 0 1,1 0-1,0-1 0,-1 1 1,1 0-1,0-1 1,1 2-1,-2-2-53,1 0 0,0 0 0,-1 0 0,1 0 0,-1 0 0,1 0 0,-1 0 0,1 0 0,0 0 0,-1 0 0,1 0 0,-1 0 0,1 0 1,-1 0-1,1 0 0,-1-1 0,1 1 0,-1 0 0,1 0 0,-1-1 0,1 1 0,-1 0 0,1-1 0,-1 1 0,1 0 0,-1-1 0,0 1 0,1-1 0,-1 1 0,1-1 0,-1 1 0,0-1 0,0 1 0,1-1 0,-1 1 0,0-1 0,0 1 0,0-2 0,8-20-9509</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4:35.163"/>
    </inkml:context>
    <inkml:brush xml:id="br0">
      <inkml:brushProperty name="width" value="0.025" units="cm"/>
      <inkml:brushProperty name="height" value="0.025" units="cm"/>
    </inkml:brush>
  </inkml:definitions>
  <inkml:trace contextRef="#ctx0" brushRef="#br0">28 0 20467,'0'0'2050,"-22"54"641,17-23-801,4-2-961,1-3-641,0-1-192,13-6-96,0-5-96,1-1-961,0-9-641,-2-4-224,-3 0-256,-6-11-96,-3-13-2178,0-12-3716</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4:35.490"/>
    </inkml:context>
    <inkml:brush xml:id="br0">
      <inkml:brushProperty name="width" value="0.025" units="cm"/>
      <inkml:brushProperty name="height" value="0.025" units="cm"/>
    </inkml:brush>
  </inkml:definitions>
  <inkml:trace contextRef="#ctx0" brushRef="#br0">38 167 17489,'0'0'5616,"-4"11"-4325,-2 7-851,0 0-175,0 0 1,1 0-1,1 1 1,-3 29-1,7-47-271,0-1-1,1 1 1,-1-1-1,0 1 0,1 0 1,-1-1-1,0 1 1,1-1-1,-1 1 0,1-1 1,-1 1-1,1-1 1,-1 1-1,1-1 0,-1 1 1,1-1-1,-1 0 1,1 1-1,0-1 0,-1 0 1,1 0-1,-1 1 1,1-1-1,0 0 0,-1 0 1,1 0-1,0 0 1,-1 0-1,1 0 0,0 0 1,0 0-1,30 0-152,-23 0 124,47-6-604,-46 4 604,0 1-1,1-1 1,-1 1 0,1 1-1,-1 0 1,1 0-1,-1 1 1,0 0-1,17 5 1,-24-5 38,0 0 1,0 0 0,0 0 0,0 0-1,0 1 1,-1-1 0,1 1-1,0-1 1,-1 1 0,1 0 0,-1-1-1,0 1 1,1 0 0,-1 0 0,0 0-1,0 0 1,0 0 0,-1 0-1,1 0 1,0 0 0,-1 0 0,1 1-1,-1-1 1,0 0 0,0 0-1,0 0 1,0 1 0,0-1 0,0 0-1,-1 0 1,1 1 0,-1-1-1,1 0 1,-1 0 0,-1 4 0,-2 2 184,0 1 0,0 0 1,0-1-1,-1 0 0,0 0 0,-13 15 1,7-11 436,-1 0 0,-24 19 0,32-29-589,1 1 0,0-1 0,0 0 0,-1 0 0,1 0 0,-1 0-1,1-1 1,-1 0 0,0 0 0,0 0 0,0 0 0,1 0 0,-1-1 0,0 1-1,0-1 1,0 0 0,0 0 0,-5-1 0,8 0-239,-1 0 0,1 0 0,-1 0 0,1 0 0,-1 0 0,1 0 0,-1-1 0,1 1 0,0 0 1,0-1-1,0 1 0,0-1 0,0 1 0,0-1 0,0 1 0,0-1 0,1 0 0,-1 0 0,0 1 0,0-4 0,-7-40-4720,7 35 3383,-6-50-7060</inkml:trace>
  <inkml:trace contextRef="#ctx0" brushRef="#br0" timeOffset="1">9 7 16496,'0'0'4676,"74"7"-4131,-38-7-225,6 0-256,1 0-1441,-2-2-2403,0-10-4580</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4:36.135"/>
    </inkml:context>
    <inkml:brush xml:id="br0">
      <inkml:brushProperty name="width" value="0.025" units="cm"/>
      <inkml:brushProperty name="height" value="0.025" units="cm"/>
    </inkml:brush>
  </inkml:definitions>
  <inkml:trace contextRef="#ctx0" brushRef="#br0">58 79 10890,'-2'11'4437,"-9"51"-1219,0-10-1157,3 0-1,-1 55 1,8-92-1953,1 38 17,0-52-120,0 0 0,0 1 0,0-1 0,0 0 0,0 1 0,1-1 0,-1 0 0,0 1 0,1-1 0,-1 0 0,0 0 0,1 1 0,0-1 0,-1 0 0,1 0 0,0 0 1,-1 0-1,1 0 0,0 0 0,0 0 0,0 0 0,0 0 0,0 0 0,0 0 0,0 0 0,0-1 0,3 2 0,-3-2 30,0-1-1,0 1 1,0 0-1,0-1 1,0 1-1,0-1 0,0 1 1,0-1-1,0 1 1,0-1-1,0 0 1,0 1-1,0-1 1,0 0-1,0 0 1,-1 0-1,1 0 1,0 1-1,-1-1 1,1 0-1,-1 0 1,1-1-1,-1 1 1,1 0-1,-1 0 1,0 0-1,1 0 1,-1 0-1,0-2 1,7-39 412,-6 38-424,2-19 102,-1 0 0,-1 0 0,-2 0-1,0 0 1,-1 0 0,-1 0 0,-1 0-1,-1 0 1,-1 1 0,-17-40-1,5 40 164,11 22-296,7 16-127,1-14 131,-1-1 0,1 1 0,0 0 0,0 0 0,-1 0 0,1 0 0,1 0-1,-1-1 1,0 1 0,0 0 0,1-1 0,-1 1 0,1-1 0,-1 0 0,1 1 0,-1-1 0,1 0 0,0 0 0,0 0 0,0 0 0,0 0 0,-1-1 0,1 1 0,0 0 0,0-1 0,0 0 0,0 1 0,0-1 0,1 0 0,-1 0 0,0 0 0,2-1 0,1 1 13,-1 0 0,1-1-1,-1 0 1,1 1 0,-1-2-1,0 1 1,1-1 0,-1 1-1,0-1 1,0 0 0,0-1 0,0 1-1,6-6 1,-3 1 15,0-1 0,-1 1 1,0-1-1,-1-1 0,1 1 1,-2-1-1,1 0 0,-1 0 0,0-1 1,2-10-1,-16 65 41,2 0 0,2 0 0,2 1 0,1-1 0,6 56 0,-3-98-59,0 0 0,1 1 0,-1-1 0,1 0 0,0 0 1,0 0-1,0 0 0,1 0 0,-1 0 0,1 0 0,-1 0 0,1 0 1,0-1-1,0 1 0,0-1 0,5 4 0,-5-4 5,0-1 0,0 0 0,0 0-1,0 0 1,1 0 0,-1-1 0,0 1-1,1 0 1,-1-1 0,0 0 0,1 0 0,-1 1-1,1-1 1,-1-1 0,0 1 0,1 0 0,3-2-1,1 0 7,0 0 0,0-1 0,-1 0-1,1 0 1,-1-1 0,0 0 0,0 0 0,0 0-1,0-1 1,-1 0 0,0 0 0,0 0 0,7-10-1,-6 5-71,0 0 0,0 0 0,-1 0 0,0-1 0,-1 0-1,0 0 1,-1 0 0,0 0 0,0-1 0,-1 1 0,0-19-1,-3 38 107,0-1 0,-1 1 0,0 0-1,0-1 1,-4 9 0,-3 15 109,8-28-152,-12 70 446,12-66-419,0-1-1,1 0 0,0 1 1,0-1-1,1 0 0,-1 0 1,2 1-1,-1-1 1,3 9-1,-3-14-105,0 0 0,0 1-1,0-1 1,0 0 0,0 0 0,0 0 0,0 0 0,0 0 0,0 0-1,1 0 1,-1 0 0,0 0 0,1 0 0,-1-1 0,0 1-1,1-1 1,-1 1 0,1-1 0,-1 1 0,1-1 0,-1 0-1,3 0 1,-2 0-343,-1 0 0,0 0 0,1 0-1,-1 0 1,1 0 0,-1 0-1,1 0 1,-1-1 0,0 1 0,1-1-1,-1 1 1,0-1 0,1 0 0,-1 1-1,0-1 1,0 0 0,1 0 0,-1 0-1,0 0 1,0 0 0,0 0 0,0 0-1,1-2 1,6-19-8853</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4:36.511"/>
    </inkml:context>
    <inkml:brush xml:id="br0">
      <inkml:brushProperty name="width" value="0.025" units="cm"/>
      <inkml:brushProperty name="height" value="0.025" units="cm"/>
    </inkml:brush>
  </inkml:definitions>
  <inkml:trace contextRef="#ctx0" brushRef="#br0">0 0 16656,'0'0'12267,"65"17"-26392</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4:36.884"/>
    </inkml:context>
    <inkml:brush xml:id="br0">
      <inkml:brushProperty name="width" value="0.025" units="cm"/>
      <inkml:brushProperty name="height" value="0.025" units="cm"/>
    </inkml:brush>
  </inkml:definitions>
  <inkml:trace contextRef="#ctx0" brushRef="#br0">70 123 18289,'0'0'2200,"-9"13"597,4-7-2544,-2 2 209,1 1-1,0-1 1,1 1 0,0 0-1,0 0 1,1 1-1,0-1 1,1 1-1,0 0 1,1 0 0,-3 18-1,5-27-456,0-1 0,0 1 0,0 0 0,0 0 0,0 0 0,0-1 0,0 1 0,1 0 0,-1 0 0,0-1 0,0 1 0,1 0 0,-1 0 0,1-1 0,-1 1 0,1 0 0,-1-1 0,1 1 0,-1-1 0,1 1 0,-1 0 0,1-1 0,-1 1 0,1-1 0,0 0 0,-1 1 0,1-1 0,1 1 0,25-1 148,-20-1-114,-1-1 0,0 0 0,1-1 0,-1 1 0,0-1 0,8-5 0,0-3 2,0-1-1,-1-1 0,0 1 0,-1-2 0,15-20 0,-23 27 18,0 1 0,0-1-1,0 1 1,-1-1 0,0 0-1,0-1 1,-1 1 0,0 0-1,0-1 1,0 0 0,-1 1-1,0-1 1,-1 0 0,0 1-1,-1-10 1,1 15-36,-1 0 1,1 0-1,-1 0 0,0 0 0,0 0 1,1 0-1,-1 0 0,-1 0 0,1 0 0,0 0 1,0 0-1,-1 1 0,1-1 0,-1 1 1,1-1-1,-1 1 0,0-1 0,0 1 1,0 0-1,-2-1 0,0 0-13,-1 0 1,1 0-1,-1 1 0,1 0 0,-1 0 1,0 0-1,0 0 0,1 1 1,-7 0-1,5 0-50,0 0 1,0 1-1,0 0 0,0 0 1,0 0-1,0 1 0,0-1 1,0 1-1,0 1 0,1-1 1,0 1-1,-1 0 0,1 0 1,0 1-1,-5 4 0,-3 14-2040,7-7-2142,4-4-3667</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4:37.725"/>
    </inkml:context>
    <inkml:brush xml:id="br0">
      <inkml:brushProperty name="width" value="0.025" units="cm"/>
      <inkml:brushProperty name="height" value="0.025" units="cm"/>
    </inkml:brush>
  </inkml:definitions>
  <inkml:trace contextRef="#ctx0" brushRef="#br0">0 1 18674,'0'0'4062,"3"12"-3608,10 53 623,5 87 0,-13-87-929,3 0 1,20 76 0,-71-198-11344,11 13 5248</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4:38.083"/>
    </inkml:context>
    <inkml:brush xml:id="br0">
      <inkml:brushProperty name="width" value="0.025" units="cm"/>
      <inkml:brushProperty name="height" value="0.025" units="cm"/>
    </inkml:brush>
  </inkml:definitions>
  <inkml:trace contextRef="#ctx0" brushRef="#br0">0 197 11339,'0'0'10666,"66"-32"-8937,-7 7-351,5-3-770,9-6-448,-2 4-95,-5 4-162,-12 11-2017,-16 8-2850,-17 7-1923</inkml:trace>
  <inkml:trace contextRef="#ctx0" brushRef="#br0" timeOffset="1">117 455 15887,'0'0'3395,"83"-63"-1889,-43 35-1154,4 1-352,-1 6-641,-4 3-3074,-3 4-3780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54.784"/>
    </inkml:context>
    <inkml:brush xml:id="br0">
      <inkml:brushProperty name="width" value="0.025" units="cm"/>
      <inkml:brushProperty name="height" value="0.025" units="cm"/>
    </inkml:brush>
  </inkml:definitions>
  <inkml:trace contextRef="#ctx0" brushRef="#br0">391 23 12460,'0'0'1425,"-10"-5"-1302,5 2-138,0 1 0,-1-1-1,1 1 1,0 0 0,-1 1 0,0-1 0,1 1 0,-1 0-1,0 1 1,0-1 0,0 1 0,0 0 0,1 1 0,-1-1-1,0 1 1,0 0 0,1 1 0,-9 2 0,-117 26-541,84 2-298,24-22-99,-19 13-1208,40-21 1520,-1 0 0,1 0 0,0 1 0,0-1 0,0 1 0,1 0 0,-1-1 0,-2 6 0,1-3-1601</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4:38.414"/>
    </inkml:context>
    <inkml:brush xml:id="br0">
      <inkml:brushProperty name="width" value="0.025" units="cm"/>
      <inkml:brushProperty name="height" value="0.025" units="cm"/>
    </inkml:brush>
  </inkml:definitions>
  <inkml:trace contextRef="#ctx0" brushRef="#br0">1 89 8648,'0'0'4666,"2"10"-2002,11 33-310,-12-41-2214,0 0 0,0 1 1,1-1-1,-1 0 0,1 0 0,0 0 1,0 0-1,-1-1 0,1 1 0,0 0 1,0-1-1,1 1 0,-1-1 0,0 0 1,0 0-1,1 0 0,-1 0 0,1 0 1,-1 0-1,1-1 0,-1 1 0,1-1 1,-1 1-1,1-1 0,-1 0 0,1 0 1,5-1-1,0 0-60,1 0 1,-1 0-1,1-1 0,-1 0 1,0-1-1,12-5 1,2-5-139,-1-1 0,0 0 0,-2-2 0,1-1 0,-2 0 0,20-24 0,-17 19 21,-21 22 50,0 0 1,0-1 0,0 1 0,1 0 0,-1 0 0,0 0 0,0 0 0,0 0 0,0-1 0,0 1 0,0 0-1,0 0 1,0 0 0,1 0 0,-1 0 0,0 0 0,0 0 0,0 0 0,0-1 0,0 1 0,1 0 0,-1 0-1,0 0 1,0 0 0,0 0 0,0 0 0,1 0 0,-1 0 0,0 0 0,0 0 0,0 0 0,0 0 0,0 0 0,1 0-1,-1 0 1,0 0 0,0 0 0,0 0 0,0 1 0,1-1 0,-1 0 0,0 0 0,0 0 0,0 0 0,0 0-1,0 0 1,0 0 0,1 0 0,-1 1 0,0-1 0,0 0 0,0 0 0,0 0 0,0 0 0,0 0 0,0 0-1,0 1 1,0-1 0,0 0 0,2 17 566,-7 21 504,3-27-701,0-3-124,0 0-1,1 0 0,0 0 1,0 0-1,1 1 0,0-1 1,2 15-1,-1-23-238,-1 1 1,1 0-1,-1 0 0,1 0 0,0 0 0,-1-1 0,1 1 0,0 0 1,-1-1-1,1 1 0,0-1 0,0 1 0,0-1 0,0 1 1,0-1-1,0 1 0,0-1 0,0 0 0,-1 1 0,1-1 1,0 0-1,0 0 0,0 0 0,0 0 0,1 0 0,-1 0 0,0 0 1,0 0-1,-1 0 0,1-1 0,0 1 0,0 0 0,0-1 1,0 1-1,0 0 0,0-1 0,0 1 0,0-1 0,0 0 1,0 0-1,36-23 381,-34 21-459,41-41 204,-17 14-4003,-24 22 319,-2 2-2469,-1-2-5166</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4:38.741"/>
    </inkml:context>
    <inkml:brush xml:id="br0">
      <inkml:brushProperty name="width" value="0.025" units="cm"/>
      <inkml:brushProperty name="height" value="0.025" units="cm"/>
    </inkml:brush>
  </inkml:definitions>
  <inkml:trace contextRef="#ctx0" brushRef="#br0">1 14 17360,'0'0'8905,"52"-14"-16400,-33 19-2178</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4:39.411"/>
    </inkml:context>
    <inkml:brush xml:id="br0">
      <inkml:brushProperty name="width" value="0.025" units="cm"/>
      <inkml:brushProperty name="height" value="0.025" units="cm"/>
    </inkml:brush>
  </inkml:definitions>
  <inkml:trace contextRef="#ctx0" brushRef="#br0">196 215 18802,'0'0'8045,"-12"-6"-7116,5 2-797,5 3-108,0-1 1,0 1 0,-1-1 0,1 1 0,0 0 0,-1-1 0,1 1 0,-1 0 0,1 1 0,-1-1-1,0 0 1,1 1 0,-1 0 0,0-1 0,0 1 0,1 0 0,-1 0 0,0 1 0,1-1 0,-1 1 0,0-1-1,1 1 1,-1 0 0,0 0 0,1 0 0,-1 0 0,1 0 0,-4 3 0,-4 5-10,1 0-1,1 0 1,0 1 0,0 0 0,1 0-1,0 0 1,1 1 0,0 1 0,0-1-1,2 1 1,-1-1 0,1 1 0,1 1-1,0-1 1,1 0 0,-1 18 0,3-29-14,0 1 0,-1-1 0,1 0 1,0 0-1,0 1 0,1-1 1,-1 0-1,0 0 0,0 1 0,1-1 1,-1 0-1,0 0 0,1 0 0,0 0 1,-1 1-1,1-1 0,-1 0 1,1 0-1,0 0 0,0 0 0,0 0 1,0-1-1,-1 1 0,1 0 0,0 0 1,0 0-1,1-1 0,-1 1 1,0-1-1,0 1 0,0-1 0,0 1 1,0-1-1,1 1 0,-1-1 1,0 0-1,0 0 0,1 0 0,-1 0 1,0 0-1,0 0 0,3 0 0,0-1 9,1 0-1,-1 0 0,0 0 0,1 0 1,-1-1-1,0 1 0,0-1 0,0 0 0,0-1 1,0 1-1,4-4 0,8-10-56,0 0-1,-1-2 1,-1 1-1,-1-2 1,0 0-1,-2 0 1,0-1-1,-1-1 1,13-38-1,-25 69-80,1 1-1,0-1 1,0 0-1,2 18 1,0-7 71,-1-20 63,0 0 1,-1 0-1,1 0 1,0 1-1,1-1 0,-1 0 1,0 0-1,0 0 1,0 0-1,1 1 1,-1-1-1,1 0 1,-1 0-1,1 0 1,-1 0-1,1 0 0,-1 0 1,1 0-1,0 0 1,0 0-1,0 0 1,-1 0-1,1-1 1,0 1-1,0 0 1,1 0-1,0 0 21,0-1 1,0 1-1,0-1 1,0 0-1,0 0 0,0 0 1,0 0-1,0 0 0,0 0 1,0-1-1,0 1 1,0-1-1,0 1 0,2-2 1,4-2 43,1 0 1,-1 0-1,0-1 1,0 0-1,12-10 1,54-66-2261,-64 83-7001,-8-1 8743,0 0 0,0 0-1,0 0 1,0-1 0,0 1 0,0 0 0,1-1 0,-1 0-1,0 0 1,0 0 0,0 0 0,0 0 0,0 0 0,3 0 0,3-5-61,0 0 0,-1-1 0,1 1 0,-1-1 0,0-1 0,-1 1 0,1-1 0,5-9 0,11-10 45,-1 3 636,25-23 3767,-40 39-2469,1 1 0,-1-1 0,2 2-1,9-6 1,-17 10-1347,-1 1-1,1 0 0,-1-1 0,0 1 0,1 0 1,-1 0-1,1 0 0,-1-1 0,0 1 1,1 0-1,-1 0 0,1 0 0,-1 0 0,1 0 1,-1 0-1,1 0 0,-1 0 0,0 0 1,1 0-1,-1 0 0,1 0 0,-1 0 1,1 0-1,-1 0 0,1 1 0,-1-1 0,0 0 1,1 0-1,-1 0 0,1 1 0,-1-1 1,0 0-1,1 0 0,-1 1 0,1-1 0,0 19 2222,-11 22 78,-15 13-377,20-45-1801,0 0 1,0 1-1,1 0 0,0 0 1,1 0-1,0 0 1,0 1-1,-1 14 0,5-24-234,1-1-1,-1 1 0,0-1 0,0 1 0,0-1 1,0 1-1,0-1 0,0 0 0,1 1 0,-1-1 1,0 0-1,0 0 0,1 0 0,-1 0 1,0 0-1,0 0 0,0 0 0,1-1 0,-1 1 1,2-1-1,29-4 112,55-27 181,-21 7-1568,-21 13-3154,-49 12-2916,-14 3 875</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4:39.798"/>
    </inkml:context>
    <inkml:brush xml:id="br0">
      <inkml:brushProperty name="width" value="0.025" units="cm"/>
      <inkml:brushProperty name="height" value="0.025" units="cm"/>
    </inkml:brush>
  </inkml:definitions>
  <inkml:trace contextRef="#ctx0" brushRef="#br0">0 174 4740,'0'0'20628,"77"-61"-19795,-36 36-161,3 0-383,-1 4-289,-4 4-737,-11 4-3043,-3 2-3202</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4:40.299"/>
    </inkml:context>
    <inkml:brush xml:id="br0">
      <inkml:brushProperty name="width" value="0.025" units="cm"/>
      <inkml:brushProperty name="height" value="0.025" units="cm"/>
    </inkml:brush>
  </inkml:definitions>
  <inkml:trace contextRef="#ctx0" brushRef="#br0">7 0 14926,'0'0'9716,"-1"10"-9551,-4 44-31,4 101 0,2-130 151,2 0 0,0 0 0,2-1 0,1 1 1,0-1-1,18 39 0,-24-61-251,1 0 0,0 0 0,-1 0 0,1 0 0,0 0 0,0-1 0,0 1 0,1 0 1,-1-1-1,0 1 0,0-1 0,1 1 0,-1-1 0,1 1 0,0-1 0,-1 0 0,1 0 0,0 0 0,0 0 0,0 0 0,-1 0 0,1-1 0,0 1 1,0-1-1,0 1 0,0-1 0,0 0 0,0 1 0,0-1 0,0 0 0,0-1 0,0 1 0,0 0 0,0 0 0,0-1 0,0 1 0,0-1 0,0 0 0,0 1 1,0-1-1,0 0 0,0 0 0,-1 0 0,4-3 0,3-3 109,0 0 1,0 0-1,0 0 0,-1-1 1,0-1-1,-1 1 0,6-10 1,0-2-83,-2 0 0,0 0 0,-1-1 0,-1 0 1,10-44-1,-10-11-2339,-8 76 2156,0 1-1,0-1 1,0 0 0,0 0 0,-1 0 0,1 0 0,0 0 0,0 1 0,0-1-1,0 0 1,0 0 0,0 0 0,0 0 0,0 0 0,-1 1 0,1-1 0,0 0-1,0 0 1,0 0 0,0 0 0,-1 0 0,1 0 0,0 0 0,0 0 0,0 0-1,0 0 1,-1 0 0,1 0 0,0 0 0,0 0 0,0 0 0,0 0 0,-1 0-1,1 0 1,0 0 0,0 0 0,0 0 0,0 0 0,-1 0 0,1 0 0,0 0-1,0 0 1,0 0 0,0 0 0,-1 0 0,1-1 0,0 1 0,0 0 0,0 0-1,0 0 1,0 0 0,0 0 0,-1 0 0,1-1 0,0 1 0,0 0 0,0 0-1,0 0 1,0-1 0,-10 16-3836,0 14-3467</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4:40.754"/>
    </inkml:context>
    <inkml:brush xml:id="br0">
      <inkml:brushProperty name="width" value="0.025" units="cm"/>
      <inkml:brushProperty name="height" value="0.025" units="cm"/>
    </inkml:brush>
  </inkml:definitions>
  <inkml:trace contextRef="#ctx0" brushRef="#br0">0 343 11979,'0'0'11088,"7"-9"-9113,-7 9-1968,39-61 1639,-35 54-1588,-1 0-1,1-1 1,-1 1 0,0-1 0,-1 1 0,0-1-1,0 0 1,1-13 0,43 24-416,-40-4 396,0-1-1,0 0 0,0 0 0,0-1 0,-1 0 0,1 0 0,-1 0 0,0 0 1,0-1-1,0 0 0,0 0 0,-1 0 0,5-7 0,3-2 47,-1-1-1,-1 0 1,13-23 0,-17 24 37,-1 0 0,0 0 1,3-15-1,-13 51-119,0 0-1,2 1 1,0-1-1,2 1 1,1 0-1,3 32 1,-3-54 25,0-1 1,0 1-1,0 0 1,1 0-1,-1 0 0,0-1 1,1 1-1,-1 0 1,1 0-1,0-1 0,0 1 1,0 0-1,-1-1 0,2 1 1,-1-1-1,0 1 1,0-1-1,0 0 0,1 1 1,-1-1-1,0 0 1,1 0-1,-1 0 0,1 0 1,0 0-1,-1 0 1,1-1-1,0 1 0,-1 0 1,1-1-1,0 1 0,0-1 1,-1 0-1,1 0 1,0 0-1,0 0 0,0 0 1,0 0-1,-1 0 1,4-1-1,-1 0 65,0-1-1,1 1 1,-1-1 0,0-1-1,0 1 1,0 0 0,0-1 0,-1 0-1,1 0 1,-1 0 0,1 0-1,-1-1 1,0 1 0,4-8-1,-2 3-71,-1 0-1,0-1 0,0 0 0,-1 1 0,5-19 1,-8 23-297,1 0 0,-1 0 0,1 0 0,-1 0 0,0 0 1,0 0-1,-1 0 0,1 0 0,-3-7 0,3 11 31,-1-1-1,1 0 0,-1 1 1,1-1-1,-1 0 0,1 1 0,-1-1 1,1 1-1,-1-1 0,0 1 1,1-1-1,-1 1 0,0 0 1,0-1-1,1 1 0,-1 0 1,0-1-1,0 1 0,1 0 1,-1 0-1,0 0 0,0 0 1,0 0-1,1 0 0,-1 0 1,0 0-1,-1 0 0,1 0-170,-15 0-5674</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4:41.096"/>
    </inkml:context>
    <inkml:brush xml:id="br0">
      <inkml:brushProperty name="width" value="0.025" units="cm"/>
      <inkml:brushProperty name="height" value="0.025" units="cm"/>
    </inkml:brush>
  </inkml:definitions>
  <inkml:trace contextRef="#ctx0" brushRef="#br0">1 11 19122,'0'0'5541,"63"-11"-16655</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4:41.437"/>
    </inkml:context>
    <inkml:brush xml:id="br0">
      <inkml:brushProperty name="width" value="0.025" units="cm"/>
      <inkml:brushProperty name="height" value="0.025" units="cm"/>
    </inkml:brush>
  </inkml:definitions>
  <inkml:trace contextRef="#ctx0" brushRef="#br0">86 0 11243,'0'0'10201,"-6"9"-9016,-5 6-812,-32 47 2367,39-56-2594,1 0 1,0 0-1,0 0 1,0 1-1,0-1 1,1 1-1,0 0 1,-1 10-1,4-16-223,0 0-1,0 0 1,0 0 0,0 0-1,0 0 1,0 0-1,0 0 1,1-1 0,-1 1-1,0 0 1,1-1-1,-1 1 1,0-1 0,1 1-1,-1-1 1,0 0-1,1 1 1,-1-1 0,1 0-1,-1 0 1,1 0-1,-1 0 1,0 0-1,1 0 1,-1-1 0,1 1-1,1-1 1,46-4-2763,-40 4 2366,22-6-537,0 3 0,42-2 0,-72 6 1070,-1 0 1,1-1-1,-1 1 1,1 0-1,0 0 1,-1 1-1,1-1 1,0 0-1,-1 0 1,1 0-1,0 0 1,-1 0-1,1 1 1,0-1-1,-1 0 1,1 1-1,-1-1 1,1 0-1,-1 1 1,1-1-1,-1 1 1,1-1-1,-1 0 1,1 1-1,-1-1 1,0 1 0,1 0-1,-1-1 1,0 1-1,1-1 1,-1 1-1,1 1 1,-7 23 2244,-24 20 693,26-41-2707,1 0-175,0 1 1,-1-1-1,1-1 1,-1 1-1,0 0 1,0-1-1,-1 0 1,1 0-1,-1 0 1,1 0-1,-1-1 0,0 0 1,0 0-1,0 0 1,0 0-1,-7 0 1,11-2-243,0 0 0,0 0 0,1-1 0,-1 1 0,0 0 0,0-1 0,1 1 0,-1 0 0,0-1 0,1 1 0,-1-1 0,1 1 0,-1-1 0,1 0 0,-1 1 0,1-1 0,-1 0 0,1 1 0,-1-1 0,1 0 0,0 1 0,-1-1 0,1 0 0,0 0-1,0 1 1,-1-1 0,1 0 0,0-1 0,-2-27-4986,2 25 3719,-1-32-8407</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4:41.797"/>
    </inkml:context>
    <inkml:brush xml:id="br0">
      <inkml:brushProperty name="width" value="0.025" units="cm"/>
      <inkml:brushProperty name="height" value="0.025" units="cm"/>
    </inkml:brush>
  </inkml:definitions>
  <inkml:trace contextRef="#ctx0" brushRef="#br0">47 162 13068,'0'0'3022,"10"-5"533,6-5-1210,1-1 0,26-22 0,-37 28-2093,-1 0 0,1-1 1,-1 1-1,0-1 0,0 0 0,-1-1 1,1 1-1,-1-1 0,-1 1 0,0-1 1,1-1-1,1-6 0,-5 13-241,0 1-1,0 0 1,0-1-1,0 1 1,0-1-1,0 1 1,0-1-1,0 1 1,0-1-1,0 1 1,0-1-1,0 1 1,0-1-1,0 1 1,0-1-1,0 1 1,0-1-1,-1 1 1,1 0-1,0-1 1,0 1-1,-1-1 1,1 1-1,0 0 1,-1-1-1,1 1 1,0 0-1,-1-1 1,1 1-1,0 0 1,-1-1-1,1 1 1,-1 0-1,1 0 1,0 0-1,-2-1 1,-21 2 84,-23 19-141,36-13 85,0 2 1,1 0-1,0 0 1,0 1-1,1 0 1,1 0-1,0 0 1,0 1-1,1 1 1,0-1-1,1 1 1,0 0-1,1 0 1,0 0-1,1 1 1,1-1-1,0 1 1,0-1-1,1 20 1,1-29-24,1-1 0,-1 1-1,0 0 1,1 0 0,0 0 0,0 0 0,-1-1 0,2 1-1,-1 0 1,0-1 0,0 1 0,1-1 0,0 1 0,-1-1-1,1 0 1,0 1 0,0-1 0,0 0 0,1 0 0,-1-1-1,0 1 1,1 0 0,-1-1 0,1 1 0,-1-1 0,1 0 0,0 0-1,0 0 1,-1 0 0,1-1 0,0 1 0,0-1 0,0 1-1,4-1 1,9 1 11,0-1 0,1 0 0,-1-1 0,0-1-1,18-4 1,-11 1-222,0-1 1,-1-2-1,42-18 0,18-23-4028,-15-4-4067</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7:06.419"/>
    </inkml:context>
    <inkml:brush xml:id="br0">
      <inkml:brushProperty name="width" value="0.025" units="cm"/>
      <inkml:brushProperty name="height" value="0.025" units="cm"/>
    </inkml:brush>
  </inkml:definitions>
  <inkml:trace contextRef="#ctx0" brushRef="#br0">3316 25 9001,'-16'-1'1783,"-94"-9"-505,-77-4-1762,162 14-179,-1 1-1,1 1 0,0 1 1,0 1-1,-33 10 1,-193 84-565,-4 1 2845,-212 22 4035,300-84-4514,-298 106 0,320-81-1115,-228 134 0,301-152-30,3 4 0,2 2 0,3 4 0,-110 116-1,145-136 5,2 1-1,1 2 0,2 0 0,2 2 0,1 1 0,3 0 0,1 1 0,1 1 1,-13 64-1,22-71 1,1 0 1,2 0 0,1 0-1,2 0 1,2 1 0,1-1-1,1 0 1,2 0-1,2 0 1,1 0 0,2-1-1,19 44 1,-1-19 37,3-2 1,3-1-1,2-2 1,2-1-1,3-2 1,1-1-1,3-3 1,90 73-1,-47-52 50,3-3-1,3-5 1,3-5-1,135 58 1,-117-66 35,2-6 0,1-5-1,2-5 1,2-5 0,0-6 0,1-5-1,130-1 1,-115-15-107,0-6-1,-1-6 1,-1-6 0,-1-6-1,-1-6 1,152-56-1,-125 23 95,-3-7 0,-3-7 0,221-149-1,-313 183-71,-1-2-1,-3-2 1,-2-3-1,50-59 0,-68 64 0,-2-2 0,-2-1-1,-2-2 1,-3-1-1,38-89 1,-45 86-10,-2-2 0,-3 0 0,-3-1 0,13-92 0,-25 121-5,-1 0 0,-2-1 0,0 1 0,-2 0 0,-1 0 0,-2 0 0,-1 0-1,-1 1 1,-1-1 0,-1 2 0,-18-36 0,-3 10 10,-2 2 1,-2 1-1,-2 2 0,-3 1 0,-1 2 0,-78-67 1,13 26 68,-217-135-1,245 176-73,-3 3 0,-1 4 0,-2 4 0,-1 3-1,-2 3 1,0 5 0,-2 3 0,0 5 0,-1 3-1,-120-1 1,92 13-68,0 5 1,1 5-1,1 5 0,0 6 0,-184 56 1,174-33-1299,2 4 0,2 6 0,3 5 0,-192 130 0,165-85-3324</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34:55.127"/>
    </inkml:context>
    <inkml:brush xml:id="br0">
      <inkml:brushProperty name="width" value="0.025" units="cm"/>
      <inkml:brushProperty name="height" value="0.025" units="cm"/>
    </inkml:brush>
  </inkml:definitions>
  <inkml:trace contextRef="#ctx0" brushRef="#br0">65 23 2947,'0'0'2242,"-50"-22"-2210,41 22 32,5 0-192,2 0-353</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7:11.789"/>
    </inkml:context>
    <inkml:brush xml:id="br0">
      <inkml:brushProperty name="width" value="0.025" units="cm"/>
      <inkml:brushProperty name="height" value="0.025" units="cm"/>
    </inkml:brush>
  </inkml:definitions>
  <inkml:trace contextRef="#ctx0" brushRef="#br0">2349 58 10570,'-83'-19'599,"-1"4"1,-1 3-1,0 5 1,0 3-1,-1 3 1,-126 17-1,113-2-607,0 5-1,2 3 1,1 5-1,1 4 1,1 5-1,2 3 1,2 4-1,2 4 1,2 4-1,2 4 1,-102 87 0,140-101 0,3 1 0,1 2 0,2 2 1,2 2-1,-41 68 0,59-82-36,1 0 1,2 2-1,2 0 0,1 1 0,2 0 0,2 1 0,1 1 0,2-1 0,-3 52 0,9-41-194,1 1 0,3-1-1,2 1 1,2-1 0,3-1 0,26 83 0,-23-95 162,2 0 1,1 0-1,2-2 0,2 0 1,1-1-1,1-1 0,2-1 1,1-1-1,32 30 0,-13-23 243,1-2 0,2-2 1,1-2-1,1-2 0,2-2 0,1-2 0,104 33 1,-57-29 107,2-4 1,1-5-1,156 11 1,-159-25 70,0-3 0,0-5 0,-1-5 1,1-4-1,-2-3 0,102-31 0,-77 8 45,-3-5 0,158-79 0,-197 79-363,-2-3 0,-2-3 0,-3-4 0,78-71 1,-114 87-77,-2-1 0,-1-2 1,-2-1-1,-2-2 1,-2-1-1,-1-1 0,-3-2 1,-2 0-1,22-64 1,-26 56 111,-3-1 0,-2 0 0,-3-1 0,-2 0 0,-2-1 1,-3 1-1,-3-1 0,-7-70 0,3 98 29,-2 1 0,0 1 0,-2-1 0,-1 1 0,-1 1 0,-1-1 0,-1 2 0,-2 0 0,0 0 0,-2 1 0,-1 1 0,0 1 0,-2 0 0,0 2 0,-2 0 0,0 1 0,-1 1 0,-1 1 0,0 1 0,-2 0 0,1 3 0,-2 0 0,0 1 0,0 1 0,-40-9 0,7 6-155,0 3 0,0 2-1,-1 4 1,0 1 0,0 4-1,0 2 1,-113 18 0,39 6-845,2 7 0,-177 66 0,2 21-2066,-3 13-1325</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6:06.403"/>
    </inkml:context>
    <inkml:brush xml:id="br0">
      <inkml:brushProperty name="width" value="0.025" units="cm"/>
      <inkml:brushProperty name="height" value="0.025" units="cm"/>
    </inkml:brush>
  </inkml:definitions>
  <inkml:trace contextRef="#ctx0" brushRef="#br0">1 135 5381,'2'-9'7052,"2"-17"-4808,16-74 7449,-21 109-9338,0 0 0,1 0 0,0-1-1,2 18 1,0 6-245,-2-27-98,-1 1-1,2 0 1,-1-1-1,1 1 1,-1 0-1,2-1 1,-1 1-1,1-1 1,-1 1-1,1-1 1,1 0 0,-1 1-1,1-1 1,4 6-1,-3-8 1,-1-1 0,0 1 0,1-1 1,-1 1-1,1-1 0,-1 0 0,1-1 0,0 1 0,0-1 0,0 1 0,0-1 0,0 0 0,0-1 1,0 1-1,0-1 0,1 0 0,-1 0 0,0 0 0,0 0 0,7-2 0,6-1 32,0-1-1,-1-1 0,0-1 1,0 0-1,0-1 0,-1-1 1,0 0-1,21-16 0,38-19 64,-73 43-108,-1-1 0,1 1-1,0-1 1,0 1 0,-1 0 0,1-1 0,0 1 0,0 0 0,0-1 0,0 1 0,-1 0 0,1 0 0,0 0-1,0 0 1,0 0 0,0 0 0,0 0 0,0 0 0,0 0 0,-1 0 0,1 1 0,0-1 0,0 0-1,0 0 1,0 1 0,-1-1 0,1 1 0,0-1 0,0 1 0,-1-1 0,1 1 0,0-1 0,-1 1 0,1 0-1,0-1 1,-1 1 0,1 0 0,-1 0 0,1-1 0,-1 1 0,0 0 0,1 0 0,-1 0 0,0-1 0,1 1-1,-1 0 1,0 0 0,0 0 0,0 0 0,0 1 0,1 57 561,-3-41-146,3 55 702,-1-72-1105,0 0 0,0-1 0,0 1 0,0-1 0,1 1 0,-1-1 1,0 1-1,0-1 0,1 1 0,-1-1 0,0 1 0,1-1 0,-1 1 1,1-1-1,-1 0 0,0 1 0,1-1 0,-1 1 0,1-1 0,-1 0 1,1 0-1,-1 1 0,1-1 0,-1 0 0,1 0 0,-1 1 0,1-1 1,0 0-1,-1 0 0,1 0 0,-1 0 0,1 0 0,0 0 0,-1 0 1,1 0-1,-1 0 0,1 0 0,-1 0 0,1-1 0,-1 1 0,1 0 1,0 0-1,-1 0 0,1-1 0,-1 1 0,1 0 0,-1-1 0,1 1 1,0-1-1,26-16 398,-22 12-483,0 0 0,0 0 0,-1 0 0,0 0 0,0-1 0,0 0 0,-1 0 0,0 0 0,0 0 0,-1 0 0,1-1 0,-1 1-1,1-9 1,-2 10-569,-1 0 0,1 0 0,-1 0 0,-1 0-1,1-1 1,-1 1 0,0 0 0,0 0 0,0 0-1,-1 0 1,-3-8 0,-12-20-5598</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6:06.765"/>
    </inkml:context>
    <inkml:brush xml:id="br0">
      <inkml:brushProperty name="width" value="0.025" units="cm"/>
      <inkml:brushProperty name="height" value="0.025" units="cm"/>
    </inkml:brush>
  </inkml:definitions>
  <inkml:trace contextRef="#ctx0" brushRef="#br0">0 37 18161,'0'0'10122,"50"-37"-15279,-26 37-416,1 0-7752</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6:07.666"/>
    </inkml:context>
    <inkml:brush xml:id="br0">
      <inkml:brushProperty name="width" value="0.025" units="cm"/>
      <inkml:brushProperty name="height" value="0.025" units="cm"/>
    </inkml:brush>
  </inkml:definitions>
  <inkml:trace contextRef="#ctx0" brushRef="#br0">263 239 10025,'0'0'3348,"-9"-2"-5003,-25-4 865,24 7 1371,14-9 3311,-4 7-3710,0 0 0,0 1-1,-1-1 1,1 0 0,0 1-1,0-1 1,-1 0 0,1 1-1,0-1 1,-1 0 0,1 1-1,0-1 1,-1 1 0,1-1-1,-1 1 1,1-1 0,-1 1-1,0-1 1,1 1 0,-1-1-1,1 1 1,-1 0 0,0-1-1,1 1 1,-1 0 0,0 0-1,1-1 1,-2 1-1,-30-3 1976,23 3-1824,-1 1 0,1 0 1,-1 1-1,-14 4 1,16-2-140,0-1 1,0 2 0,1-1 0,0 1 0,0 0 0,0 1 0,-11 11 0,14-13-83,1 0 0,0 0 1,-1 0-1,2 0 1,-1 1-1,0-1 1,1 1-1,0-1 1,0 1-1,0 0 0,1 0 1,0 0-1,0 0 1,-1 9-1,2-13-103,0 0 0,0 0 0,0 0 0,0-1 0,1 1 0,-1 0 0,0 0 0,0 0 0,1-1 0,-1 1 0,0 0-1,1 0 1,-1-1 0,1 1 0,-1-1 0,1 1 0,-1 0 0,1-1 0,0 1 0,-1-1 0,1 1 0,0-1 0,-1 1 0,1-1 0,0 0 0,0 1 0,1 0 0,30 2 174,35-14 104,-51 5-269,0 0 1,0-2-1,-1 1 0,0-2 1,0 0-1,0 0 0,-2-2 1,1 0-1,-1 0 1,-1-1-1,0-1 0,-1 0 1,0 0-1,-1-1 0,0-1 1,-1 0-1,-1 0 0,0 0 1,-2-1-1,1 0 1,-2-1-1,0 1 0,-1-1 1,3-26-1,-7 42-18,0 1 0,0-1-1,0 1 1,1-1 0,-1 0-1,0 1 1,0-1 0,0 1 0,0-1-1,0 1 1,0-1 0,-1 0 0,1 1-1,0-1 1,0 1 0,0-1 0,0 1-1,-1-1 1,1 1 0,0-1 0,0 1-1,-1-1 1,1 1 0,0-1 0,-1 1-1,1-1 1,-2 0 0,-10 8-99,-11 24-57,11-14 160,1 0-1,1 0 0,1 1 0,0 1 0,2 0 1,0 0-1,1 0 0,1 1 0,-6 38 0,11-55 2,0 0 0,1-1 0,-1 1 0,1-1 0,-1 1 0,1 0-1,0-1 1,0 0 0,0 1 0,0-1 0,0 1 0,0-1 0,1 0-1,-1 0 1,1 0 0,0 0 0,-1 0 0,1 0 0,0 0 0,0-1-1,0 1 1,0-1 0,1 1 0,-1-1 0,0 0 0,1 0 0,-1 0-1,1 0 1,-1 0 0,1 0 0,-1-1 0,1 1 0,-1-1 0,1 0-1,0 0 1,2 0 0,1 1 10,0-1-1,0 0 1,-1-1-1,1 1 1,0-1 0,0 0-1,-1-1 1,1 1-1,-1-1 1,1 0-1,-1-1 1,0 1-1,0-1 1,0 0-1,0 0 1,5-5 0,-6 4-20,0 0 0,0 0 0,-1 0 0,0 0 1,1-1-1,-2 1 0,1-1 0,-1 0 0,1 0 0,-1 0 1,-1 0-1,1 0 0,-1 0 0,1 0 0,-2-1 1,1 1-1,-1-1 0,1 1 0,-2-9 0,1 14-3,-1-1 0,1 1-1,0 0 1,-1 0 0,1-1-1,-1 1 1,1 0 0,0 0-1,-1-1 1,1 1 0,-1 0-1,1 0 1,-1 0 0,1 0-1,-1 0 1,1-1 0,-1 1-1,1 0 1,-1 0 0,1 0-1,-1 0 1,1 0-1,0 1 1,-1-1 0,1 0-1,-1 0 1,1 0 0,-1 0-1,1 0 1,-1 1 0,1-1-1,-1 0 1,1 0 0,0 1-1,-1-1 1,1 0 0,0 1-1,-1-1 1,1 0 0,0 1-1,-1-1 1,1 1 0,-17 15-71,16-14 71,-1 0 0,1 0 0,0 1 0,0-1 0,0 0 0,0 0 0,1 1 0,-1-1 0,0 1-1,1-1 1,0 1 0,-1-1 0,1 1 0,0-1 0,0 1 0,1-1 0,-1 0 0,1 3 0,0-3 2,0 0-1,0 0 0,0 0 1,0-1-1,1 1 0,-1-1 1,0 1-1,1-1 1,-1 1-1,1-1 0,0 0 1,-1 0-1,1 0 0,0 0 1,0 0-1,0 0 0,2 1 1,11 2-12,0-1 1,0 0 0,0-1-1,30 0 1,-15-1 50,172 23 1222,-212-50 1558,-6-5-2665,2-1-1,-13-46 1,28 77-190,0 1-1,0-1 1,0 1-1,0-1 1,0 1-1,0-1 1,0 1-1,0 0 1,0-1-1,1 1 1,-1 0 0,0 0-1,0 0 1,0 0-1,1 0 1,-1 0-1,0 0 1,0 1-1,0-1 1,2 1-1,31 3-1585,68 11-3801,-44-14-491</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6:08.324"/>
    </inkml:context>
    <inkml:brush xml:id="br0">
      <inkml:brushProperty name="width" value="0.025" units="cm"/>
      <inkml:brushProperty name="height" value="0.025" units="cm"/>
    </inkml:brush>
  </inkml:definitions>
  <inkml:trace contextRef="#ctx0" brushRef="#br0">318 112 11179,'2'-12'350,"0"5"555,0-1 0,-1 1 1,0-1-1,0 1 1,-1-1-1,-1-11 1,1 17-706,-1 0 1,1 1 0,-1-1 0,0 0-1,1 0 1,-1 1 0,0-1-1,0 0 1,0 1 0,0-1 0,-1 1-1,1-1 1,0 1 0,-1 0-1,1-1 1,-1 1 0,1 0 0,-1 0-1,1 0 1,-1 0 0,0 1-1,1-1 1,-1 0 0,0 1 0,0-1-1,0 1 1,0-1 0,0 1-1,1 0 1,-1 0 0,-3 0 0,-7 0 125,-1 0 0,0 1 0,1 0 0,-1 1 0,1 1 0,-1 0 0,1 0 1,0 1-1,1 1 0,-1 0 0,-12 8 0,14-8-265,0 1 0,1 0-1,0 1 1,0 0 0,0 1 0,1 0-1,0 0 1,0 0 0,1 1 0,0 1-1,1-1 1,-9 18 0,14-26-62,0 1 1,1 0-1,-1 0 1,0 0-1,1-1 0,-1 1 1,1 0-1,0 0 1,0 0-1,0 0 1,0 0-1,0 0 1,0 2-1,1-3 0,-1 0 0,0-1 0,1 1 0,-1 0-1,0 0 1,1-1 0,-1 1 0,1 0 0,0 0 0,-1-1-1,1 1 1,-1-1 0,1 1 0,0-1 0,-1 1 0,1-1-1,0 1 1,0-1 0,0 1 0,1-1 0,4 2 7,0-1 0,0-1 0,0 1 0,1-1-1,-1 0 1,10-2 0,-1 1 54,31-3-44,-21 1-158,0 2 0,30 0 0,-50 1 104,1 1 0,-1 0 0,1-1-1,-1 2 1,1-1 0,-1 1 0,0-1 0,0 1 0,1 1 0,-2-1 0,1 1 0,0 0 0,0 0 0,-1 0 0,6 6 0,-8-6 35,1 0 0,-1 0 1,0 1-1,0-1 1,0 1-1,0 0 0,-1-1 1,1 1-1,-1 0 1,0 0-1,0 0 0,-1 0 1,1 0-1,-1 0 1,0 0-1,0 0 0,0 0 1,0 0-1,-1 0 1,1 0-1,-1 0 1,0 0-1,-1 0 0,1 0 1,-1 0-1,1-1 1,-5 8-1,-3 3 141,0 0 1,-1 0-1,0-1 1,-1-1-1,-18 17 1,8-9 565,-45 32 0,58-47-576,0 0 0,0 0-1,0-1 1,0 0 0,-1 0-1,1-1 1,-1 0 0,0-1 0,0 0-1,-10 1 1,18-3-142,1 0 0,0 0 0,-1 0-1,1 0 1,0 0 0,-1 0 0,1 0 0,0 0 0,-1 0 0,1 0 0,0 0 0,-1 0-1,1-1 1,0 1 0,-1 0 0,1 0 0,0 0 0,-1-1 0,1 1 0,0 0 0,0 0-1,-1-1 1,1 1 0,0 0 0,0-1 0,0 1 0,-1 0 0,1-1 0,0 1 0,0 0-1,0-1 1,0 1 0,0 0 0,0-1 0,0 1 0,0 0 0,0-1 0,0 1 0,0 0-1,0-1 1,0 1 0,0-1 0,0 1 0,0 0 0,0-1 0,0 1 0,0 0 0,0-1-1,1 1 1,-1 0 0,0-1 0,0 1 0,0 0 0,1-1 0,12-20-1666,16-10-2296,2 1 0,51-36-1,-47 38 585,22-17-3142</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6:08.728"/>
    </inkml:context>
    <inkml:brush xml:id="br0">
      <inkml:brushProperty name="width" value="0.025" units="cm"/>
      <inkml:brushProperty name="height" value="0.025" units="cm"/>
    </inkml:brush>
  </inkml:definitions>
  <inkml:trace contextRef="#ctx0" brushRef="#br0">137 0 9385,'0'0'3924,"-1"10"-663,-6 34-753,-3-1-1,-1 0 0,-22 54 1,-20 76 24,44-119-2431,2 0 0,3 0 1,2 57-1,3-106 146,1-7-32,3-15 127,5-30 2,-8 33-311,43-221 108,-37 202-193,2 0 0,1 1 0,2 0 0,32-59 1,-41 86 36,0 0 1,0 0-1,0 0 1,1 0 0,-1 1-1,1-1 1,0 1-1,1 1 1,-1-1 0,1 1-1,-1 0 1,1 0-1,0 0 1,0 1-1,10-3 1,-13 5 2,-1-1 0,0 1-1,0 0 1,0 0 0,1 0 0,-1 0 0,0 0-1,0 0 1,0 1 0,1-1 0,-1 1 0,0-1 0,0 1-1,0 0 1,0 0 0,0 0 0,0 0 0,3 3-1,-3-2 8,0 0 1,0 1-1,0-1 0,-1 1 0,1 0 0,-1-1 0,0 1 0,1 0 1,-1 0-1,-1 0 0,1 0 0,0 0 0,-1 0 0,1 0 0,-1 0 0,0 0 1,0 5-1,-1-2 16,0-1 1,0 1 0,-1-1 0,1 1-1,-1-1 1,0 1 0,-1-1-1,1 0 1,-1 0 0,0 0 0,-1 0-1,1-1 1,-1 1 0,0-1-1,0 0 1,0 0 0,0 0-1,-1-1 1,1 1 0,-7 2 0,1 1 38,0-1 0,-1-1 1,1 0-1,-1 0 1,0-1-1,0 0 0,-1-1 1,-22 3-1,33-6-81,1 1 1,-1-1-1,0 0 1,0 0-1,1 0 1,-1 0-1,0 0 0,1 0 1,-1 0-1,0 0 1,0 0-1,1 0 0,-1-1 1,0 1-1,1 0 1,-1 0-1,0 0 0,1-1 1,-1 1-1,1-1 1,-1 1-1,0 0 0,1-1 1,-1 1-1,1-1 1,-1 1-1,1-1 0,-1-1 1,6-17-2497,26-18-2931,2 12 1107,7-2-1452</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6:09.056"/>
    </inkml:context>
    <inkml:brush xml:id="br0">
      <inkml:brushProperty name="width" value="0.025" units="cm"/>
      <inkml:brushProperty name="height" value="0.025" units="cm"/>
    </inkml:brush>
  </inkml:definitions>
  <inkml:trace contextRef="#ctx0" brushRef="#br0">1 18 7271,'0'0'16143,"20"68"-13869,-20-36-384,-2-1-641,1-4-544,1-4-545,0-7-96,13-6-64,6-5-897,4-5-832,-3 0-1154,1-12-2082,-3-12-2946</inkml:trace>
  <inkml:trace contextRef="#ctx0" brushRef="#br0" timeOffset="1">190 1 11307,'0'0'2178</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6:09.522"/>
    </inkml:context>
    <inkml:brush xml:id="br0">
      <inkml:brushProperty name="width" value="0.025" units="cm"/>
      <inkml:brushProperty name="height" value="0.025" units="cm"/>
    </inkml:brush>
  </inkml:definitions>
  <inkml:trace contextRef="#ctx0" brushRef="#br0">81 0 14638,'0'0'9000,"-6"10"-7895,-5 12-594,1 1-1,1-1 1,1 2-1,1-1 0,1 1 1,-5 47-1,-1 161 1293,12-232-1777,1 1 0,-1-1-1,1 0 1,0 0 0,-1 0 0,1 0 0,-1 0-1,1 0 1,0 0 0,-1 0 0,1 0-1,-1 0 1,1 0 0,0 0 0,-1-1-1,1 1 1,-1 0 0,1 0 0,-1-1-1,1 1 1,-1 0 0,2-1 0,12-11 89,0 0 1,-1-1-1,21-27 1,23-22-482,-17 31-13,-38 30 345,0-1 1,0 1-1,1 0 0,-1 0 1,0 0-1,1 0 0,-1 0 0,1 0 1,0 1-1,-1-1 0,1 1 0,-1 0 1,1-1-1,0 1 0,4 1 1,-6 0 17,-1-1 1,1 1 0,0 0-1,-1 0 1,1 0 0,0 0-1,-1 0 1,1 0-1,-1-1 1,0 1 0,1 0-1,-1 0 1,0 0 0,0 0-1,1 0 1,-1 1 0,0-1-1,0 0 1,0 0 0,0 0-1,0 0 1,-1 2 0,-2 25-17,-1-14 49,-1 1 0,-1-1 0,0 0 0,-1 0 0,-1-1 0,0 0 0,-1 0 0,-17 19 0,-7 12 343,33-43-341,-1-1 0,0 1 0,0 0 0,1 0 0,-1 0 0,1-1 0,-1 1 0,1 0 1,-1 0-1,1 0 0,-1 0 0,1 0 0,0 0 0,0 0 0,-1 0 0,1 0 0,0 0 0,0 0 0,0 0 1,0 0-1,0 0 0,0 0 0,1 0 0,-1 2 0,1-2-8,0 0 0,0-1 1,0 1-1,0-1 0,0 1 0,0-1 0,0 0 1,0 1-1,0-1 0,0 0 0,0 0 0,0 0 1,0 0-1,0 0 0,0 0 0,0 0 0,0 0 0,0 0 1,1 0-1,55-16 169,-41 10-275,10-3-377,-1-1 0,46-26 0,-70 36 313,-1-1 0,1 1 0,-1 0 1,0 0-1,1 0 0,-1 0 0,0-1 0,1 1 0,-1 0 1,0 0-1,1-1 0,-1 1 0,0 0 0,0 0 1,1-1-1,-1 1 0,0 0 0,0-1 0,0 1 0,1 0 1,-1-1-1,0 1 0,0-1 0,0 1 0,0 0 1,0-1-1,0 1 0,0-1 0,0 1 0,0 0 0,0-1 1,0 1-1,0-1 0,0 1 0,0 0 0,0-1 1,0 1-1,0 0 0,-1-1 0,-7-7-5644</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6:09.863"/>
    </inkml:context>
    <inkml:brush xml:id="br0">
      <inkml:brushProperty name="width" value="0.025" units="cm"/>
      <inkml:brushProperty name="height" value="0.025" units="cm"/>
    </inkml:brush>
  </inkml:definitions>
  <inkml:trace contextRef="#ctx0" brushRef="#br0">0 51 13933,'0'0'9545,"63"-44"-9192,-15 41-289,5 1-641,2 1-2914,-2 0-3172</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6:10.206"/>
    </inkml:context>
    <inkml:brush xml:id="br0">
      <inkml:brushProperty name="width" value="0.025" units="cm"/>
      <inkml:brushProperty name="height" value="0.025" units="cm"/>
    </inkml:brush>
  </inkml:definitions>
  <inkml:trace contextRef="#ctx0" brushRef="#br0">626 386 13645,'0'0'7933,"12"2"-6807,-4 0-965,0 0 1,1-1-1,-1-1 0,0 1 0,1-1 0,-1-1 1,0 1-1,1-1 0,-1-1 0,0 0 1,0 0-1,0 0 0,0-1 0,12-6 0,0-2-101,-1 0-1,21-16 1,-36 24-34,1-1 1,-1 1-1,0-1 1,0 0-1,0 0 1,-1-1-1,1 1 1,-1-1 0,0 0-1,-1 1 1,1-1-1,-1 0 1,0-1-1,3-7 1,-5 12 32,0-1 0,0 1 1,0 0-1,0 0 0,0-1 0,0 1 0,0 0 1,0 0-1,0-1 0,0 1 0,-1 0 0,1 0 1,0 0-1,-1 0 0,1-1 0,-1 1 1,1 0-1,-1 0 0,0 0 0,0 0 0,1 0 1,-1 0-1,0 0 0,0 1 0,-2-2 0,1 0 17,-1 1 0,0-1 0,1 1 0,-1 0-1,0 0 1,0 1 0,0-1 0,0 0 0,0 1 0,-5 0-1,0 0 6,0 0-1,0 0 0,0 1 1,0 1-1,0-1 0,0 1 1,-12 5-1,11-2-19,0 1 0,1 0-1,0 0 1,0 1 0,0 0 0,1 1-1,0-1 1,1 1 0,-1 1 0,2-1-1,-1 1 1,1 0 0,0 0 0,1 1-1,0-1 1,1 1 0,0 0 0,0 0 0,1 0-1,-1 11 1,3-18-41,0 0 0,0 0-1,0 0 1,1 0 0,-1 0-1,1 0 1,-1-1 0,1 1 0,0 0-1,0 0 1,0-1 0,1 1 0,-1 0-1,1-1 1,-1 1 0,1-1-1,0 0 1,2 3 0,0-2 14,0 0 0,0 0 0,1 0 0,-1 0 0,1-1 0,-1 0 0,1 0 0,0 0 0,9 2 0,8 0-75,1-1 1,0-1-1,42-2 0,-45 0-228,-13 0 5,19-1-1420,-25 0 1507,-1 1 0,1 0 0,-1 0 0,1 0 0,-1 0 1,1-1-1,-1 1 0,1 0 0,-1-1 0,1 1 0,-1 0 0,1-1 1,-1 1-1,0-1 0,1 1 0,-1-1 0,0 1 0,1 0 0,-1-1 1,0 1-1,1-1 0,-1 0 0,0 1 0,0-1 0,0 1 0,0-1 1,1 1-1,-1-1 0,0 1 0,0-1 0,0 0 0,0 1 0,0-1 1,0 1-1,-1-1 0,1 1 0,0-1 0,0 0 0,-7-18-6998</inkml:trace>
  <inkml:trace contextRef="#ctx0" brushRef="#br0" timeOffset="1">0 0 16015,'0'0'6182</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48.923"/>
    </inkml:context>
    <inkml:brush xml:id="br0">
      <inkml:brushProperty name="width" value="0.025" units="cm"/>
      <inkml:brushProperty name="height" value="0.025" units="cm"/>
    </inkml:brush>
  </inkml:definitions>
  <inkml:trace contextRef="#ctx0" brushRef="#br0">1 1 17649,'0'0'897</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6:10.770"/>
    </inkml:context>
    <inkml:brush xml:id="br0">
      <inkml:brushProperty name="width" value="0.025" units="cm"/>
      <inkml:brushProperty name="height" value="0.025" units="cm"/>
    </inkml:brush>
  </inkml:definitions>
  <inkml:trace contextRef="#ctx0" brushRef="#br0">278 78 14478,'1'-9'3721,"5"-31"-177,-6 39-3427,0 0 0,0 0 1,0 0-1,0 0 0,0 0 0,0 0 0,0 0 0,0 0 0,-1 0 0,1 0 0,0 0 0,-1 0 0,1 0 1,0 0-1,-1 0 0,1 0 0,-1 0 0,0 0 0,1 1 0,-1-1 0,0 0 0,1 0 0,-1 1 1,0-1-1,0 0 0,0 1 0,0-1 0,1 1 0,-1-1 0,0 1 0,0-1 0,0 1 0,0 0 1,0 0-1,0-1 0,0 1 0,0 0 0,0 0 0,0 0 0,0 0 0,0 0 0,0 0 0,-1 0 0,1 0 1,0 1-1,-1-1 0,-5 1 7,0 1-1,0-1 1,1 1 0,-1 0-1,-8 4 1,-3 3-44,1 1 1,0 1-1,1 0 0,0 1 1,0 1-1,-15 16 0,24-21-79,0-1 0,0 1 0,1 0 0,0 1 0,0-1 0,1 1 0,0 1 0,0-1 1,1 0-1,0 1 0,1 0 0,0 0 0,-2 16 0,5-24-2,0 1 0,0 0 0,1-1 0,-1 1 0,0 0 1,1-1-1,0 1 0,-1-1 0,1 1 0,0-1 0,0 1 0,1-1 1,-1 1-1,0-1 0,1 0 0,0 0 0,-1 0 0,1 0 0,0 0 1,0 0-1,0 0 0,0-1 0,0 1 0,1-1 0,-1 1 1,0-1-1,1 0 0,-1 0 0,1 0 0,-1 0 0,1-1 0,0 1 1,-1-1-1,1 1 0,3-1 0,12 2-312,1 0 0,0-2 1,-1 0-1,19-4 0,-24 3-233,60-12-3666,-26-2-1436,17-7-7458</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6:11.173"/>
    </inkml:context>
    <inkml:brush xml:id="br0">
      <inkml:brushProperty name="width" value="0.025" units="cm"/>
      <inkml:brushProperty name="height" value="0.025" units="cm"/>
    </inkml:brush>
  </inkml:definitions>
  <inkml:trace contextRef="#ctx0" brushRef="#br0">146 31 17585,'0'0'3859,"-10"-4"-522,3 1-2743,1-1-304,-1 1-1,-1 0 0,1 0 1,0 0-1,-1 1 1,1 0-1,-1 1 0,0 0 1,1 0-1,-1 0 0,0 1 1,-9 1-1,15 2-294,0 0 0,0 1 0,0-1 1,1 0-1,0 1 0,0 0 0,0-1 0,0 1 0,0-1 1,1 1-1,-1 7 0,0-3 20,-1 3 25,0-1 0,1 1 0,0 0 0,1 0 0,1 19 0,-1-28-37,1 0 0,-1 0 0,1 0 0,0 0 0,0 0 0,-1 0 0,1 0 0,1 0 0,-1 0 0,0 0 0,0 0 0,1 0 0,-1-1 0,1 1 0,-1-1 0,1 1 0,0-1 0,-1 0 0,1 1 0,0-1 0,0 0 0,0 0 0,0 0 0,0-1 0,0 1 0,0 0 0,0-1 0,1 1 0,-1-1 0,0 0 0,0 0 0,0 0 0,5 0 0,3-1 14,0 0-1,0-1 1,0 0 0,0-1 0,0 0 0,0 0-1,-1-1 1,1 0 0,-1-1 0,0 0 0,15-12-1,-13 10-10,-1-2 0,-1 1 0,1-1 0,-1 0 0,-1-1 0,0 0 0,0-1 0,-1 1 0,7-15 0,-9 5 127,-16 24 22,-21 27 11,17-10-57,2 1 0,-20 38 0,29-52-107,1 0-1,0 0 1,0 0-1,0 0 1,1 0-1,1 0 1,-1 1-1,1-1 1,1 1 0,-1-1-1,2 1 1,0 8-1,0-15-63,-1-1 1,1 1-1,0 0 0,0-1 0,0 0 1,0 1-1,0-1 0,0 1 1,0-1-1,0 0 0,0 0 0,1 0 1,-1 0-1,1 0 0,-1 0 0,1 0 1,-1 0-1,1 0 0,-1-1 0,1 1 1,0-1-1,-1 1 0,1-1 0,0 0 1,-1 1-1,1-1 0,0 0 0,-1 0 1,5-1-1,0 1-629,0 0-1,0-1 1,0 0 0,0 0-1,0 0 1,0-1 0,8-3-1,22-18-5479</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6:11.530"/>
    </inkml:context>
    <inkml:brush xml:id="br0">
      <inkml:brushProperty name="width" value="0.025" units="cm"/>
      <inkml:brushProperty name="height" value="0.025" units="cm"/>
    </inkml:brush>
  </inkml:definitions>
  <inkml:trace contextRef="#ctx0" brushRef="#br0">51 1 15022,'0'0'6919,"-45"68"-4357,40-47-1761,5-2-673,4-11-448,12-8-4453</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6:11.889"/>
    </inkml:context>
    <inkml:brush xml:id="br0">
      <inkml:brushProperty name="width" value="0.025" units="cm"/>
      <inkml:brushProperty name="height" value="0.025" units="cm"/>
    </inkml:brush>
  </inkml:definitions>
  <inkml:trace contextRef="#ctx0" brushRef="#br0">200 93 18225,'0'-13'1602,"-3"-39"608,3 51-2110,0 0 1,0-1-1,0 1 1,-1-1-1,1 1 1,0-1-1,-1 1 1,1 0 0,0-1-1,-1 1 1,0 0-1,1 0 1,-1-1-1,0 1 1,0 0-1,0 0 1,1 0-1,-1 0 1,-2-2-1,2 3-52,0 0-1,0 0 0,0 0 1,1-1-1,-1 1 0,0 0 1,0 0-1,0 0 0,0 0 1,0 0-1,0 1 0,1-1 1,-1 0-1,0 0 0,0 0 1,0 1-1,0-1 0,1 1 1,-1-1-1,0 0 0,-1 2 1,-3 2 73,0 0 1,0 0-1,1 0 1,0 1-1,0 0 1,-4 6-1,-13 22 343,1 1-1,3 1 0,-19 48 1,28-62-284,1 0 0,2 1 0,0 0 0,1 0 0,1 0 0,1 1 0,1 27 0,1-46-160,0-1 1,1 1-1,-1 0 1,1 0-1,0-1 1,0 1-1,0-1 1,1 1-1,-1-1 1,1 0-1,0 1 1,0-1-1,0 0 1,0 0-1,0 0 1,1 0-1,0-1 1,5 5-1,-4-4 15,1 0 0,0 0 0,0-1 0,0 0 0,0 0 0,1 0 0,-1-1 0,1 0 0,-1 0 0,1 0 0,8 0 0,-2-1 37,0-1 0,-1 0 1,1-1-1,0 0 0,-1 0 0,0-1 1,1-1-1,-1 0 0,-1-1 1,1 0-1,15-9 0,-19 8 18,-1 1-1,0 0 1,0-1-1,-1 0 1,1-1-1,-1 1 1,-1-1 0,1 0-1,-1 0 1,5-13-1,-8 18-67,0 0 0,0 0 0,-1-1-1,1 1 1,0 0 0,-1-1 0,0 1 0,1-1 0,-1 1-1,0 0 1,0-1 0,-1 1 0,1 0 0,0-1-1,-1 1 1,1-1 0,-1 1 0,0 0 0,0 0 0,0 0-1,0-1 1,0 1 0,0 0 0,-1 0 0,1 0-1,-1 1 1,1-1 0,-1 0 0,0 0 0,0 1 0,0-1-1,0 1 1,0 0 0,0 0 0,0-1 0,0 1 0,0 1-1,0-1 1,-4-1 0,-7-2-27,0 1-1,0 1 1,0 0 0,0 0-1,0 2 1,-22 0 0,30 0-10,1 0 0,-1 0 0,0 1 0,1 0 1,-1-1-1,1 1 0,-1 1 0,1-1 0,-1 1 1,1 0-1,0 0 0,0 0 0,0 0 0,0 1 1,0 0-1,0-1 0,1 1 0,-1 1 0,1-1 1,0 0-1,-5 8 0,8-10-72,-1 0 0,1 0-1,-1 0 1,1 0 0,0 0 0,0 0-1,-1 0 1,1 0 0,0 1 0,0-1-1,0 0 1,0 0 0,0 0 0,1 0-1,-1 0 1,0 0 0,0 0 0,1 1-1,-1-1 1,1 0 0,-1 0 0,1 0 0,-1 0-1,1-1 1,0 1 0,-1 0 0,1 0-1,0 0 1,0 0 0,-1-1 0,1 1-1,0 0 1,0-1 0,0 1 0,0 0-1,0-1 1,0 1 0,0-1 0,0 0-1,0 1 1,0-1 0,0 0 0,1 0 0,-1 0-1,0 0 1,0 0 0,2 0 0,56 2-4593,-2-10-1806,8-15-4319</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6:12.525"/>
    </inkml:context>
    <inkml:brush xml:id="br0">
      <inkml:brushProperty name="width" value="0.025" units="cm"/>
      <inkml:brushProperty name="height" value="0.025" units="cm"/>
    </inkml:brush>
  </inkml:definitions>
  <inkml:trace contextRef="#ctx0" brushRef="#br0">240 82 19859,'-11'8'2189,"-19"15"-495,1 1 1,-50 56 0,69-69-1395,1 0 0,0 1 0,0 0 0,1 0 0,1 1 1,0 0-1,0 1 0,2-1 0,-1 1 0,2 0 0,-5 25 0,9-37-293,-1-1 0,1 1 0,0-1 0,0 1 0,0-1 0,0 1 1,0-1-1,1 0 0,-1 1 0,0-1 0,1 1 0,-1-1 0,1 1 0,-1-1 0,1 0 0,0 0 0,0 1 0,-1-1 0,1 0 0,0 0 1,0 0-1,0 0 0,0 0 0,1 0 0,-1 0 0,0 0 0,0 0 0,0 0 0,1-1 0,-1 1 0,0 0 0,1-1 0,-1 1 0,1-1 1,-1 0-1,1 1 0,-1-1 0,1 0 0,-1 0 0,0 0 0,1 0 0,-1 0 0,3-1 0,1 1 24,0-1 0,0 0-1,0 0 1,0 0 0,0-1-1,0 0 1,0 0 0,-1 0-1,1 0 1,-1-1 0,0 1-1,5-5 1,2-4 10,0-2-1,-1 1 1,0-1-1,-1-1 1,-1 0-1,0 0 1,-1-1 0,-1 1-1,0-2 1,0 1-1,3-21 1,-1-3-148,-1 1 0,-3-1 0,1-59 0,-6 91-144,-2 8 66,-7 20-30,-6 31 140,14-47 71,1-1 0,0 1 0,0 0 0,0 0 0,1-1 0,0 1 0,0 0 0,0 0 0,0 0 0,1 0 0,-1-1 0,3 6 1,-2-8 9,0 0 0,1 0 0,-1 0 1,1 0-1,0 0 0,-1 0 1,1-1-1,0 1 0,0-1 0,0 1 1,0-1-1,1 0 0,-1 0 0,0 0 1,0 0-1,1 0 0,-1-1 1,0 1-1,1-1 0,-1 1 0,1-1 1,-1 0-1,1 0 0,-1 0 1,4-1-1,5 1 64,0 0 0,1-1 0,-1-1 0,0 0 0,0-1 0,0 0 0,0 0 0,-1-1 0,1-1 0,-1 1 0,0-2 0,12-7 0,-2-2-24,0-1-1,0-1 0,-2-1 1,21-25-1,-39 43-52,1 0 1,-1 0-1,0 0 0,0 0 1,0 0-1,0 0 0,0 0 1,0 0-1,0 0 0,0 0 0,0 1 1,0-1-1,0 0 0,1 0 1,-1 0-1,0 0 0,0 0 1,0 0-1,0 0 0,0 0 1,0 0-1,0 0 0,0 0 1,1 0-1,-1 0 0,0 0 1,0 0-1,0 0 0,0 0 1,0 0-1,0 0 0,0 0 0,0 0 1,1-1-1,-1 1 0,0 0 1,0 0-1,0 0 0,0 0 1,0 0-1,0 0 0,0 0 1,0 0-1,0 0 0,0 0 1,0 0-1,0 0 0,1-1 1,-1 1-1,0 0 0,0 0 1,0 0-1,0 0 0,0 0 0,-5 14-241,-9 20 90,-10 16 145,-39 87-1,57-120 82,0 0 0,2 1 0,-1-1 0,2 1 0,1 0-1,-1 20 1,3-37-62,0 0-1,0 1 1,0-1-1,0 0 1,0 1-1,1-1 1,-1 0-1,0 0 1,1 1-1,-1-1 1,1 0-1,-1 0 1,1 0-1,0 0 0,0 1 1,-1-1-1,1 0 1,0 0-1,0-1 1,0 1-1,0 0 1,0 0-1,0 0 1,0-1-1,2 2 1,0-1 9,0 0 1,0 0-1,1 0 1,-1 0 0,1-1-1,-1 1 1,0-1-1,1 0 1,5 0 0,2-2-39,-1 1 0,0-1 0,1-1 0,-1 1 1,0-2-1,9-4 0,-1-1-784,-1-1 0,0-1 0,-1 0 0,19-18 0,6-19-4337,-36 42 3702,-1-1 0,0 0 0,-1-1 1,0 1-1,4-12 0,-6 0-1544,-12 21 3791,-15 21 2630,19-13-2527,-1 0 0,2 0 0,-1 1-1,1-1 1,-7 20 0,12-27-767,0-1 1,0 1-1,1 0 0,-1-1 1,0 1-1,1 0 0,-1-1 1,1 1-1,0 0 0,0 0 1,0-1-1,1 1 0,-1 0 1,0 0-1,1-1 0,0 1 1,0 0-1,0-1 0,0 1 1,0-1-1,0 1 0,1-1 1,-1 0-1,1 1 0,-1-1 1,1 0-1,0 0 0,0 0 1,0 0-1,3 1 0,1 2-499,-2-3-561,-1 1 0,0-1-1,1 0 1,-1 0 0,1 0 0,0-1 0,0 1-1,0-1 1,4 1 0,-2-1-5909</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6:12.962"/>
    </inkml:context>
    <inkml:brush xml:id="br0">
      <inkml:brushProperty name="width" value="0.025" units="cm"/>
      <inkml:brushProperty name="height" value="0.025" units="cm"/>
    </inkml:brush>
  </inkml:definitions>
  <inkml:trace contextRef="#ctx0" brushRef="#br0">0 1 10922,'0'0'18450,"3"11"-17612,0 6-636,0 1-1,-2-1 1,0 1 0,-3 34 0,0-30-193,1 1 0,2 39 0,-1-61-114,0 0 0,0 0 0,0 0 0,0-1 1,1 1-1,-1 0 0,0 0 0,0 0 0,0-1 1,1 1-1,-1 0 0,0 0 0,1 0 1,-1-1-1,1 1 0,-1 0 0,1-1 0,-1 1 1,1 0-1,-1-1 0,1 1 0,0-1 0,-1 1 1,1-1-1,0 1 0,-1-1 0,1 0 1,0 1-1,0-1 0,-1 0 0,1 1 0,0-1 1,0 0-1,0 0 0,-1 0 0,1 0 0,0 0 1,0 0-1,0 0 0,0 0 0,-1 0 0,1 0 1,0 0-1,1-1 0,0 0-691,1 0-1,-1 0 1,1 0-1,-1 0 0,0-1 1,0 1-1,0-1 1,0 1-1,0-1 1,0 0-1,0 0 1,3-4-1,11-20-11310</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6:13.383"/>
    </inkml:context>
    <inkml:brush xml:id="br0">
      <inkml:brushProperty name="width" value="0.025" units="cm"/>
      <inkml:brushProperty name="height" value="0.025" units="cm"/>
    </inkml:brush>
  </inkml:definitions>
  <inkml:trace contextRef="#ctx0" brushRef="#br0">94 64 18257,'0'0'8878,"-5"9"-8729,-2 4 48,1 1-1,0 0 0,1 0 1,0 0-1,2 1 0,-1-1 1,2 1-1,-2 23 0,4-37-166,0 1 0,0 0 0,1-1 0,-1 1 0,0-1 0,0 1 0,1-1 0,-1 1 0,1-1-1,-1 1 1,1-1 0,0 0 0,0 1 0,-1-1 0,1 0 0,0 1 0,0-1 0,0 0 0,0 0 0,1 0-1,-1 0 1,0 0 0,0 0 0,1 0 0,1 1 0,0-1 63,1 0-1,0 0 1,0 0 0,0 0-1,0 0 1,0-1 0,0 1-1,0-1 1,0 0 0,4-1-1,1 0 4,-1 0 0,1-1 0,-1 0-1,1 0 1,-1-1 0,0 0 0,0 0 0,0-1-1,9-6 1,-13 7-80,0 0 1,0-1-1,0 0 0,0 0 1,0 0-1,-1 0 0,0-1 1,0 1-1,0-1 0,0 0 1,-1 0-1,0 0 0,0 0 1,0 0-1,-1-1 0,1 1 1,-1 0-1,-1-1 0,1 1 1,-1-1-1,0 1 0,0-1 1,0 1-1,-1-1 0,0 1 1,0 0-1,0-1 0,-1 1 0,0 0 1,0 0-1,0 0 0,0 0 1,-1 0-1,0 0 0,0 1 1,0-1-1,-1 1 0,0 0 1,1 0-1,-1 0 0,-1 1 1,1-1-1,0 1 0,-1 0 1,0 0-1,1 1 0,-1-1 1,0 1-1,-1 0 0,1 1 1,-6-2-1,0 0-46,-1 1 0,1 0 0,-1 1 0,1 1 0,-20 1 0,28-1 21,-1 0 0,1 0 0,0 1 0,-1-1 0,1 1 0,0 0 0,0 0 0,0 0 0,0 1 0,0-1 0,0 1 0,0-1 0,0 1 0,0 0 0,1 0 0,-1 0 0,1 1-1,0-1 1,-1 1 0,1-1 0,0 1 0,1 0 0,-1-1 0,-2 5 0,4-5-4,0-1-1,0 0 1,0 1-1,0-1 1,0 1 0,0-1-1,0 0 1,0 1-1,1-1 1,-1 0-1,0 1 1,1-1-1,-1 0 1,1 0 0,-1 1-1,1-1 1,0 0-1,0 0 1,0 0-1,-1 0 1,1 0-1,0 0 1,0 0 0,0 0-1,0 0 1,1 0-1,-1-1 1,0 1-1,0 0 1,0-1-1,1 1 1,-1-1 0,0 1-1,1-1 1,1 1-1,56 13-868,-54-13 727,38 4-4193,70 0 0,-70-5-1765</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6:13.710"/>
    </inkml:context>
    <inkml:brush xml:id="br0">
      <inkml:brushProperty name="width" value="0.025" units="cm"/>
      <inkml:brushProperty name="height" value="0.025" units="cm"/>
    </inkml:brush>
  </inkml:definitions>
  <inkml:trace contextRef="#ctx0" brushRef="#br0">0 1 20019,'0'0'8552,"56"38"-35265</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6:14.084"/>
    </inkml:context>
    <inkml:brush xml:id="br0">
      <inkml:brushProperty name="width" value="0.025" units="cm"/>
      <inkml:brushProperty name="height" value="0.025" units="cm"/>
    </inkml:brush>
  </inkml:definitions>
  <inkml:trace contextRef="#ctx0" brushRef="#br0">89 321 16784,'-13'1'1804,"-3"-1"-1040,10 0-370,0 0-1,0 0 1,1 0 0,-1 1 0,0 0 0,1 0 0,-1 0-1,-8 4 1,57-3 1480,55-10 118,179-38 0,-150 21-1406,769-97 892,6 48-1711,-842 69 242,132-8-167,71-6-1480,-90 3-6970,-138 12 1230</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7:17.546"/>
    </inkml:context>
    <inkml:brush xml:id="br0">
      <inkml:brushProperty name="width" value="0.025" units="cm"/>
      <inkml:brushProperty name="height" value="0.025" units="cm"/>
    </inkml:brush>
  </inkml:definitions>
  <inkml:trace contextRef="#ctx0" brushRef="#br0">115 325 6887,'-11'1'710,"-16"2"-410,-19 2 401,16 0 3481,31-6-4156,329-47 1421,61 16-745,461-44-90,-783 68-610,583-61 73,-1 38-195,-702 33 515,-57 11 0,16-1-352,-1944 249 448,1917-240-487,17-2 23,-207 12 1,326-32-11,0-1 0,0-1 0,-1 0 1,17-6-1,11-3 19,1083-200 145,12 63-164,-1091 144-33,-32 5-78,0-2 0,1 0-1,-1 0 1,0-2-1,20-6 1,-36 7 48,-9-1 28,-17 0 18,-170-2 46,-234 23 0,-194 53 150,461-50-142,16-2 63,-564 80 828,571-68-1383,128-28-2503,20-7-3017</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0.633"/>
    </inkml:context>
    <inkml:brush xml:id="br0">
      <inkml:brushProperty name="width" value="0.025" units="cm"/>
      <inkml:brushProperty name="height" value="0.025" units="cm"/>
    </inkml:brush>
  </inkml:definitions>
  <inkml:trace contextRef="#ctx0" brushRef="#br0">39 144 5125,'0'0'13837,"-8"4"-11515,-23 13 3439,31-17-5640,29-9 766,81-61 275,-81 50-1142,1 0 0,51-24 1,-81 44-24,0 0 0,0 0 0,0-1 0,1 1 0,-1 0 0,0 0 0,0 0 0,0 0 0,0 0 0,0 0 0,0 0 0,1 0 0,-1 0 0,0 0 1,0 0-1,0 0 0,0 0 0,0 0 0,0 0 0,1 0 0,-1 0 0,0 0 0,0 0 0,0 0 0,0 0 0,0 0 0,1 0 0,-1 0 0,0 0 0,0 0 0,0 0 0,0 0 1,0 0-1,0 0 0,1 0 0,-1 0 0,0 0 0,0 1 0,0-1 0,0 0 0,0 0 0,0 0 0,0 0 0,0 0 0,1 0 0,-1 0 0,0 1 0,0-1 0,0 0 0,0 0 0,0 0 1,0 0-1,0 0 0,0 0 0,0 1 0,0-1 0,0 0 0,0 0 0,0 0 0,0 1 0,-5 12-68,-12 15 108,-10 8 62,14-19-121,0 0 0,2 0 0,0 1 0,-14 32 0,23-47-4224,2-10-2462,1 3 5368,3-20-11958</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7:50.457"/>
    </inkml:context>
    <inkml:brush xml:id="br0">
      <inkml:brushProperty name="width" value="0.025" units="cm"/>
      <inkml:brushProperty name="height" value="0.025" units="cm"/>
    </inkml:brush>
  </inkml:definitions>
  <inkml:trace contextRef="#ctx0" brushRef="#br0">1989 21 7591,'-271'-14'4468,"244"11"-4329,-1 0 0,1 2 0,-1 1 0,1 2-1,-1 0 1,1 2 0,-1 0 0,1 2 0,1 2-1,-51 19 1,30-2-136,0 1-1,-79 62 1,-75 82-405,2-2-42,-47 2 649,-53 42 1304,282-199-1483,0 1 0,1 1 0,1 1 0,0 1 0,1 0 1,1 0-1,0 1 0,1 1 0,1 0 0,1 1 0,1 0 1,1 1-1,1-1 0,0 1 0,2 1 0,0-1 0,1 1 1,2 0-1,-1 31 0,6 19-116,2 1 1,4-1 0,3 0-1,3-1 1,3-1-1,3-1 1,43 97 0,-48-129 78,2 0 0,2-1 1,1-1-1,2-1 1,1-1-1,1-2 1,44 43-1,-43-50 8,2-1 0,1-2 0,0 0 0,2-2 0,0-2 0,1-1 0,0-1 0,63 19-1,-32-17 16,1-4-1,1-2 0,80 4 0,201-11 45,-325-4-55,63-4-16,1-4 0,-1-3 1,0-4-1,-1-4 0,-1-3 1,-2-4-1,153-71 0,-125 41 62,-2-4 0,-4-5 0,-2-4 0,179-163 0,-232 189-29,-2-3 0,-2-1-1,-2-2 1,-2-2-1,-3-2 1,35-65 0,-60 94 2,0-1 0,-2-1-1,0 0 1,-2 0 0,-1 0 0,-1-1 0,2-33 0,-7 38 17,0 0 0,-2 1 0,0-1 0,-1 1 0,-2-1-1,0 1 1,-1 0 0,-1 1 0,-1 0 0,-11-22 0,-10-10 187,-2 2 0,-3 1 0,-1 2 0,-3 1-1,-2 2 1,-54-48 0,22 30 30,-4 4 0,-1 2 1,-95-50-1,113 75-203,-1 2 0,-1 2 0,-1 3 0,-1 3 0,-1 3 0,-1 3 0,-85-10 1,91 20-58,0 2 1,1 4 0,-1 1 0,1 3 0,0 3 0,0 2 0,1 3 0,-84 30 0,13 5 3,3 6 1,2 6-1,2 5 1,4 5-1,3 5 1,-106 91-1,182-134-82,2 3 0,1 1 0,2 1 0,-36 54 0,54-69-85,1 1-1,1 1 1,2 0-1,0 0 1,2 1 0,0 1-1,2 0 1,1 0-1,-5 44 1,8-33-117,3 0 1,0 0-1,3 0 0,1 0 1,16 66-1,-5-53-72,2-2 1,1 0-1,43 76 1,16 12 322,130 177 0,-183-284 65,1 0-1,0-2 1,3-1-1,0-1 1,1-1-1,1-2 1,1-1-1,1-1 1,1-2-1,1-1 1,0-1-1,1-3 1,1 0-1,0-3 1,1 0-1,0-3 1,0-1-1,72 2 1,-34-8 44,-1-4 0,1-2 0,-1-4 0,-1-4 0,0-2-1,85-32 1,-46 7-198,-3-5 0,-2-5 0,120-77 0,-147 76 92,-3-3 0,-2-4 0,-3-3 0,98-107 0,-119 111 66,-3-2-1,-3-3 1,-2-1-1,-4-2 1,-2-2-1,29-74 1,-55 111 50,0 0 1,-2 0-1,-1-1 1,-2 0-1,-1 0 0,1-42 1,-6 51 20,-1 1 0,-1 0 0,-1 0 0,-1 0 0,0 0 0,-2 1 0,-1 0 0,0 0 0,-2 0 0,-11-20 0,2 11-2,-1 1 0,-2 1 0,-1 1 0,0 1 0,-2 1 1,-1 1-1,-1 1 0,-1 1 0,-1 1 0,-1 2 1,-1 1-1,0 1 0,-1 2 0,-39-14 0,8 8-42,-2 3-1,0 2 0,-1 3 0,0 3 1,-1 3-1,-101 2 0,120 7-417,0 2-1,0 2 0,1 2 1,0 2-1,1 2 0,0 2 1,1 2-1,0 2 0,1 2 1,2 2-1,-41 27 0,-69 49-3427</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39:30.351"/>
    </inkml:context>
    <inkml:brush xml:id="br0">
      <inkml:brushProperty name="width" value="0.025" units="cm"/>
      <inkml:brushProperty name="height" value="0.025" units="cm"/>
    </inkml:brush>
  </inkml:definitions>
  <inkml:trace contextRef="#ctx0" brushRef="#br0">17927 458 6278,'-25'-27'794,"20"21"-552,1 0 0,-1 1 0,-1 0 0,1 0 0,-1 0 0,0 0 0,0 1 0,-1 0 0,-8-4 0,-48-16 243,-1 3 1,-133-24 0,165 38-219,-658-76 1290,505 67-1497,-3442-165 1489,70 192-1539,2831 9 7,-1332 30 57,200-60 110,2-43 417,1804 51-601,-999-8 53,871 20-35,-345 64-1,407-47-12,1 5-1,2 5 1,-204 96 0,258-102-9,1 3 0,-63 47 1,104-67 2,1 0 0,0 2 0,1 0 0,1 1 0,1 1 0,0 0 0,1 1 0,1 0 0,1 1 0,-10 22 0,17-28 2,0 0 1,2 0-1,-1 0 0,2 0 0,-1 1 0,2-1 0,0 1 1,1 0-1,1-1 0,0 1 0,0-1 0,2 1 1,0-1-1,0 0 0,2 0 0,0 0 0,0-1 1,1 1-1,1-1 0,0 0 0,1-1 0,0 0 0,1 0 1,0-1-1,1 0 0,11 9 0,22 19 81,2-1 0,1-3-1,2-2 1,1-2 0,2-3-1,1-1 1,55 19 0,8-4 59,2-6 1,157 29 0,591 45-31,9-71-137,-738-35 31,3022 22-6,-2171-28 24,1316 38-66,-977 27 57,220 10-3,0-37 49,545-74-27,-1493-2 1,877-173 1,-942 80-7,-437 102-24,-1-4-1,-1-5 1,120-69 0,-184 91 27,-2 0 1,0-2 0,-1-1-1,-1-2 1,-1 0 0,-2-2 0,29-36-1,-45 52 18,0-2 0,0 1 0,-1-1 0,0 0 0,-1 0 0,0 0 1,-1-1-1,-1 0 0,1 0 0,-2 0 0,0 0 0,0 0 0,-1-1 0,-1 1 0,0-1 0,0 1 0,-1 0 0,-1-1 0,0 1 0,-1 0 0,0 0 0,-1 0 0,-7-14 0,2 10-42,0 0-1,-1 1 0,-1 0 1,-1 1-1,0 0 0,-1 1 1,0 0-1,-1 1 0,-1 0 1,1 2-1,-23-13 1,-6-1-11,-2 2 1,0 2 0,-54-17 0,-17 4-131,-1 5-1,-1 5 1,-185-12-1,-368 17-2929,626 18 2732,-334-1-3469,-9-2-3326</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0:08.180"/>
    </inkml:context>
    <inkml:brush xml:id="br0">
      <inkml:brushProperty name="width" value="0.025" units="cm"/>
      <inkml:brushProperty name="height" value="0.025" units="cm"/>
    </inkml:brush>
  </inkml:definitions>
  <inkml:trace contextRef="#ctx0" brushRef="#br0">1224 283 9513,'-225'0'8114,"744"-28"-4676,769 4-2532,358-11 57,-503 27 422,-4 80-240,-1114-70-1183,28 4-151,-48-5 98,-31-1 41,-280-23 47,-3 0 22,-542 12 7,99 4-298,166-12 166,-633-12 107,3 78 51,335 56-421,873-102 361,6-1 2,0 0 1,0 0 0,0 0 0,0 0 0,0 0 0,1 1 0,-1-1 0,0 1-1,0-1 1,0 1 0,0 0 0,1 0 0,-1 0 0,0 0 0,-1 1 0,9 2-268,82 6 210,156-1 0,-130-8 35,3667 26 86,-2072-91-20,-1637 58-17,219-23-526,-225 19 191,0-2 0,84-29 0,-141 38 294,-1 0 0,1-1 0,-1 0 0,1 0 0,8-7 0,-16 10 16,0 0-1,0 1 0,0-1 1,1 0-1,-1 0 0,0 0 1,0 0-1,0 0 0,-1 0 1,1 0-1,0 0 0,0 0 1,-1-1-1,1 1 0,0 0 1,-1 0-1,1-1 0,-1 1 1,0 0-1,1-1 0,-1 1 1,0 0-1,0-1 0,0 1 1,0-1-1,0 1 0,0 0 1,0-1-1,0 1 0,-1-1 1,1 1-1,0 0 0,-1-1 0,1 1 1,-1 0-1,0 0 0,1 0 1,-1-1-1,0 1 0,0 0 1,0 0-1,0 0 0,-2-2 1,-2-2-68,-1 1-1,0-1 1,0 1 0,-1 0 0,1 1 0,-1 0 0,0 0-1,0 0 1,-7-2 0,-75-14-94,67 15 146,-131-20-11,-211-6-1,-163 26 70,321 5-45,-1198 35 0,-3 45 0,1294-74 11,-1223 98-961,448-15-3900,533-53 165,6-6-4394</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2:01.823"/>
    </inkml:context>
    <inkml:brush xml:id="br0">
      <inkml:brushProperty name="width" value="0.025" units="cm"/>
      <inkml:brushProperty name="height" value="0.025" units="cm"/>
    </inkml:brush>
  </inkml:definitions>
  <inkml:trace contextRef="#ctx0" brushRef="#br0">4137 194 11403,'-133'-45'328,"-3"5"0,0 7 1,-2 6-1,-2 5 0,-257-5 1,-356 65 81,0 51-166,632-73-188,-430 67 641,430-59-501,1 6 1,-171 67-1,262-86-107,1 2-1,0 2 0,1 0 1,1 2-1,0 0 1,1 2-1,1 1 0,-36 39 1,52-51-73,1 2-1,-1-1 1,2 1 0,-1 0 0,2 0 0,-1 1-1,1 0 1,1 0 0,0 0 0,1 1 0,0-1-1,0 1 1,1-1 0,1 1 0,0 0 0,1 0-1,0 0 1,0 0 0,2 0 0,-1-1 0,2 1-1,-1 0 1,1-1 0,1 0 0,8 18 0,-1-8-13,1 0 1,1-1 0,1-1-1,1 0 1,0-1 0,2-1-1,0 0 1,0-1 0,23 15-1,7 1 12,0-1-1,90 41 1,-33-28 48,1-4-1,3-6 1,1-4 0,1-4 0,195 18 0,572-19 889,-573-36-839,-2-13 0,0-13 1,-3-13-1,503-153 0,-481 84-63,-279 100-39,-1-1 1,-1-3-1,-1-1 0,-1-1 0,47-43 0,-73 56-6,0 1 1,-1-2-1,-1 1 0,0-2 0,0 1 0,-2-1 0,1-1 1,6-17-1,-12 25-3,0-1 1,-1 1 0,0-1 0,-1 0-1,1 0 1,-1 1 0,-1-1 0,0 0-1,0 0 1,0 0 0,-1 0 0,0 0-1,0 0 1,-1 1 0,0-1 0,-1 0-1,0 1 1,0 0 0,-5-9 0,-1 2-6,-1 0 0,-1 1 0,0 0 0,-1 1 0,0 0 0,-1 1 0,0 1 0,-1 0 1,-23-14-1,-12-2-4,-85-33 0,5 13 130,-3 5 1,-1 6-1,-166-22 1,67 29 13,-253 2 1,234 30-2188,-362 53 0,314-14-2648</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2:10.529"/>
    </inkml:context>
    <inkml:brush xml:id="br0">
      <inkml:brushProperty name="width" value="0.025" units="cm"/>
      <inkml:brushProperty name="height" value="0.025" units="cm"/>
    </inkml:brush>
  </inkml:definitions>
  <inkml:trace contextRef="#ctx0" brushRef="#br0">0 861 6470,'0'0'1794,"2"-12"-657,-1 5-1030,-1 3-83,0-1 1,1 0 0,0 1-1,0-1 1,0 0-1,1 1 1,-1-1 0,1 1-1,0 0 1,0 0-1,1 0 1,-1 0 0,1 0-1,0 0 1,0 0 0,0 1-1,5-4 1,23-16-14,2 1 0,0 2 0,56-24 1,115-36-14,-186 74 1,192-64 146,3 10-1,328-49 0,449 4 288,-467 78-448,674 52 0,-233 35 25,799 65 14,-1723-122-23,208 26 0,-187-20 0,117 36 0,-165-40-111,0 0-1,0 1 1,0 0-1,12 10 0,-23-15 88,0 0-1,0 0 0,-1 1 0,1-1 0,0 1 1,-1 0-1,1-1 0,-1 1 0,0 0 0,0 0 0,1 0 1,-1 0-1,0 0 0,0 0 0,0 2 0,-1-3 18,0 1-1,0-1 1,-1 0 0,1 1-1,0-1 1,-1 0-1,1 0 1,0 1-1,-1-1 1,0 0-1,1 0 1,-1 1-1,0-1 1,0 0-1,1 0 1,-1 0 0,0 0-1,0 0 1,0 0-1,0 0 1,-1-1-1,1 1 1,0 0-1,0-1 1,0 1-1,-1 0 1,-1 0-1,-24 9-70,-1 0-1,0-2 1,-1-1-1,0-1 1,0-1-1,-38 0 0,19 0-97,-1229 79 255,-5-73-63,1017-11-20,-1641-91-439,844 22 1676,-1 43 0,1037 26-1229,-66 3-5,84-2 17,0 0 0,0 0-1,1 1 1,-1 0 0,1 0 0,-1 1-1,1-1 1,-12 8 0,18-9-21,0-1 1,0 1-1,0-1 1,0 1-1,1 0 1,-1-1-1,0 1 1,0 0-1,1 0 1,-1 0-1,0 0 1,1-1-1,-1 1 1,1 0-1,0 0 1,-1 0-1,1 0 1,-1 0 0,1 0-1,0 0 1,0 0-1,0 0 1,0 1-1,0-1 1,0 0-1,0 0 1,0 0-1,0 0 1,0 0-1,0 0 1,1 0-1,-1 0 1,0 0-1,1 0 1,-1 0-1,1 0 1,-1 0-1,1 0 1,0-1-1,-1 1 1,1 0 0,0 0-1,0 0 1,4 4-37,-1-1 0,1 0 0,0 0 0,0 0 0,10 6 0,20 7-4,0-2 1,1-1 0,1-2 0,0-1 0,55 8 0,198 14 208,-269-31-181,650 26 54,8-33 124,838-51 421,-776 22-401,905-23 13,-3 46-9,-559 63-422,-21-2-6,-713-43 152,-428-29-315,-517-133-105,-272-60 1006,-1265-90 451,-17 252-1080,1717 80-342,-515 98 1,771-93-1601,10-4-1661</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2:14.269"/>
    </inkml:context>
    <inkml:brush xml:id="br0">
      <inkml:brushProperty name="width" value="0.025" units="cm"/>
      <inkml:brushProperty name="height" value="0.025" units="cm"/>
    </inkml:brush>
  </inkml:definitions>
  <inkml:trace contextRef="#ctx0" brushRef="#br0">404 1226 8104,'0'0'3592,"-11"-6"-2230,-47-24-556,60 27-445,11 0-257,15 2 77,364 30 2383,-143-5-2064,1222 2 723,-776-26-1213,-158 50 35,-47 0 6,-305-46-16,310-31 0,-473 24-17,0-2 1,0 0-1,-1-1 1,0-2-1,0 0 1,-1-1-1,24-14 1,7-10 529,62-51 0,-86 62-239,110-81-70,74-61-174,-81 71 286,-50 37-189,-78 55-145,0 0 0,0 0 1,-1 0-1,1 0 0,0 0 1,-1-1-1,1 1 0,-1-1 0,0 1 1,1-1-1,-1 1 0,0-1 0,0 0 1,0 0-1,0 0 0,0 1 1,-1-1-1,1 0 0,-1 0 0,1 0 1,-1 0-1,1 0 0,-1 0 1,0 0-1,0 0 0,0 0 0,0-1 1,-1 1-1,1 0 0,0 0 1,-1 0-1,1 0 0,-1 1 0,0-1 1,0 0-1,0 0 0,0 0 0,0 0 1,0 1-1,0-1 0,0 1 1,-1-1-1,1 1 0,-1-1 0,1 1 1,-1 0-1,-3-3 0,-8-6-7,-2 0-1,1 0 0,-2 2 0,-20-10 1,34 17-16,-212-91-138,-4 10 0,-295-72 0,275 102-574,-246-23 0,-250 11 691,357 35-678,78 8 515,-1 13 1,-408 41-1,525-11 171,1 8 0,1 7 0,2 9 0,2 7 0,-177 80 0,347-130 19,-43 18-2,1 3 0,-88 56 0,124-71-2,1 0 0,1 0 0,-1 1 0,2 1 0,-1 0 0,2 1 0,-1 0 0,2 0 0,0 1 0,0 0 0,1 0 0,0 1 0,2 0 0,-1 0 0,-4 21 1,7-16 1,0-1 1,1 0 0,1 1-1,1-1 1,0 0 0,2 1 0,0-1-1,1 0 1,0 0 0,2 0-1,0 0 1,1-1 0,1 0 0,1 0-1,0 0 1,1-1 0,0-1-1,2 1 1,0-2 0,0 1 0,2-2-1,-1 1 1,2-2 0,20 16-1,7 2 5,0-2-1,3-2 1,0-1-1,1-3 0,95 33 1,-35-23 19,184 31 0,-85-34 23,212 0-1,211-25 279,-352-6-212,878-26 105,-801 1-748,440-92 0,309-151-1203,-1071 261 1781,10-2-7,53-23 0,-84 30 5,0 0-1,0-1 0,0 0 1,-1 0-1,0-1 1,0 0-1,0 0 1,-1-1-1,0 0 1,0-1-1,8-10 1,-12 13-9,-1-1 1,1 0 0,-1 1-1,0-1 1,0 0 0,-1 0-1,1 0 1,-1-1 0,-1 1 0,1 0-1,-1 0 1,0-1 0,-1 1-1,1 0 1,-1 0 0,0 0 0,-1 0-1,-4-11 1,1 3-179,-1 1 1,-1-1-1,0 2 0,-1-1 1,0 1-1,-19-21 0,-6-1-1962,-1 2 0,-39-28 0,-17-8-6362</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2:18.570"/>
    </inkml:context>
    <inkml:brush xml:id="br0">
      <inkml:brushProperty name="width" value="0.025" units="cm"/>
      <inkml:brushProperty name="height" value="0.025" units="cm"/>
    </inkml:brush>
  </inkml:definitions>
  <inkml:trace contextRef="#ctx0" brushRef="#br0">195 265 2530,'-12'0'2477,"-6"-1"-1452,-1 0 0,1-1 0,-1-1 0,1-1 0,0 0 0,0-1 0,-33-16 0,48 15 555,13 3-1237,17 2-479,-26 1 180,299 16 343,-23 0-309,695-62 382,-508 13-322,880-67 1074,-698 47 186,-593 48-1143,-12 0 63,0 3 0,0 1 0,49 5 0,-73 3-133,-18 3-393,0-9 5,0 0-1,0 0 0,-1-1 0,1 1 0,0-1 0,0 1 0,-1-1 1,1 1-1,0-1 0,0 0 0,-1 1 0,1-1 0,0 0 1,-1 0-1,1 0 0,0 0 0,-1 0 0,1-1 0,0 1 1,-1 0-1,1-1 0,0 1 0,-1 0 0,1-1 0,-2 0 0,-19-18-7632</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2:19.953"/>
    </inkml:context>
    <inkml:brush xml:id="br0">
      <inkml:brushProperty name="width" value="0.025" units="cm"/>
      <inkml:brushProperty name="height" value="0.025" units="cm"/>
    </inkml:brush>
  </inkml:definitions>
  <inkml:trace contextRef="#ctx0" brushRef="#br0">0 160 7015,'0'0'2946,"14"-10"-2284,-10 7-624,8-6 43,-1 0 0,2 1 1,-1 0-1,1 2 0,0-1 0,0 1 1,1 1-1,15-4 0,119-20 555,1 7 1,276-7-1,305 58-233,185-2 2557,-1-49-1840,-200 1-374,-603 19-319,365 10 987,-446-1-1322,-30-7-96,1 0 1,-1 0-1,0 1 1,0-1 0,0 0-1,0 0 1,1 0-1,-1 0 1,0 1-1,0-1 1,0 0 0,0 0-1,0 0 1,0 1-1,0-1 1,0 0-1,0 0 1,0 0 0,1 1-1,-1-1 1,0 0-1,0 0 1,0 1 0,0-1-1,-1 0 1,1 0-1,0 0 1,0 1-1,0-1 1,0 0 0,0 0-1,0 0 1,0 1-1,0-1 1,0 0-1,0 0 1,-1 0 0,1 1-1,0-1 1,0 0-1,0 0 1,0 0-1,0 0 1,-1 0 0,1 1-1,0-1 1,0 0-1,0 0 1,-1 0-1,1 0 1,0 0 0,-1 0-1,-4 3-316,0-1-1,0 0 1,0-1 0,0 1-1,-1-1 1,1 0-1,-10 0 1,-35-1-4794,-12-4-3871</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3:51.147"/>
    </inkml:context>
    <inkml:brush xml:id="br0">
      <inkml:brushProperty name="width" value="0.025" units="cm"/>
      <inkml:brushProperty name="height" value="0.025" units="cm"/>
    </inkml:brush>
  </inkml:definitions>
  <inkml:trace contextRef="#ctx0" brushRef="#br0">3536 968 5765,'2'-14'3145,"1"-9"-2741,0-1-1,-1-24 1,-2 38-287,-1-1 0,0 1 0,0 0 0,-1 0 0,-1 0 0,0 0-1,0 0 1,-9-18 0,-5-1-60,-1 1-1,-1 0 0,-2 1 1,-1 1-1,-1 2 0,-39-35 1,24 30 30,-1 1 1,-1 1-1,-86-40 1,14 21 573,-3 5 0,-210-46 0,131 44 600,-1 8 0,-376-16 0,468 50-1130,0 5 0,0 4 0,1 4 0,0 5 0,1 4 0,2 5 0,-134 52 0,185-57-136,1 3-1,1 1 0,1 2 0,2 2 0,0 2 0,2 1 0,2 3 1,-38 41-1,55-51-9,0 1 0,2 1 0,1 1 0,1 1 0,2 0 0,0 1 0,2 1 0,2 0 0,0 1 0,3 0 1,0 1-1,2 0 0,-4 51 0,10-67 0,1 0-1,1 0 1,1 0 0,0 0 0,1 0-1,1 0 1,0-1 0,1 1 0,1-1 0,1 0-1,0-1 1,1 0 0,14 21 0,-7-17 15,0 0 0,1-1 0,1 0 0,1-2-1,1 0 1,0-1 0,1-1 0,0 0 0,23 10 0,10 0 40,0-2 0,1-2 0,1-3 0,1-2 0,0-2 0,75 6 0,350 5 358,-172-29-169,0-14-1,-2-13 1,-1-13-1,446-126 1,-250 15-58,-371 108-94,216-114 0,-321 148-50,1-2 0,-2-1 0,0-1-1,-2-1 1,0-1 0,37-41 0,-55 54 6,1-1 1,-1 0 0,0 0-1,-1 0 1,0 0 0,0-1-1,-1 1 1,0-1-1,0 0 1,-1 0 0,1-13-1,-2 15 9,-2-1-1,1 0 1,-1 1-1,0 0 1,0-1-1,-1 1 1,0 0-1,-1-1 1,0 1-1,0 0 0,0 1 1,0-1-1,-1 1 1,-1-1-1,-8-10 1,-8-6 14,-1 1 0,-1 1 0,-1 2 0,-1 0 0,0 1 0,-1 2-1,-31-16 1,-30-9 311,-93-30-1,9 15 282,-3 7 0,-259-39 0,-372 19-89,629 66-1053,-1 8-1,1 7 0,0 8 1,2 7-1,-213 63 0,59 18-2819,115-30-1652,-22 10-6308</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2:05.485"/>
    </inkml:context>
    <inkml:brush xml:id="br0">
      <inkml:brushProperty name="width" value="0.025" units="cm"/>
      <inkml:brushProperty name="height" value="0.025" units="cm"/>
    </inkml:brush>
  </inkml:definitions>
  <inkml:trace contextRef="#ctx0" brushRef="#br0">1 1 2659</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1.005"/>
    </inkml:context>
    <inkml:brush xml:id="br0">
      <inkml:brushProperty name="width" value="0.025" units="cm"/>
      <inkml:brushProperty name="height" value="0.025" units="cm"/>
    </inkml:brush>
  </inkml:definitions>
  <inkml:trace contextRef="#ctx0" brushRef="#br0">373 25 18097,'-11'-2'0,"-1"0"98,0 0 0,0 1 1,-1 0-1,1 1 0,0 1 0,-1 0 0,1 0 0,0 1 0,0 1 1,0 0-1,0 0 0,-12 6 0,9 1-1,1 0 0,0 1 0,0 1 0,1 0 0,1 0 0,0 2 0,1-1 0,0 1 1,1 1-1,1 0 0,0 0 0,1 1 0,1 0 0,1 0 0,0 1 0,1 0 0,0 0 0,1 0 0,2 1 0,-1-1 0,2 27 0,0-38-54,1-1 0,0 1-1,1-1 1,0 1 0,-1-1 0,2 1-1,-1-1 1,1 0 0,-1 0-1,2 1 1,-1-1 0,0-1 0,1 1-1,0 0 1,0 0 0,0-1-1,1 0 1,0 0 0,0 0 0,0 0-1,0 0 1,0-1 0,1 0-1,-1 0 1,1 0 0,0 0-1,0-1 1,0 0 0,0 0 0,0 0-1,1-1 1,-1 0 0,9 2-1,8-2 269,-1 0 0,1-1-1,-1-1 1,1 0 0,-1-2-1,0-1 1,0-1 0,0 0-1,-1-2 1,1 0 0,-2-1 0,28-16-1,-29 15-105,-1-2 0,-1 0 0,0 0 0,0-1 0,-2-1 0,1-1 0,-2 0 0,0-1 0,0 0 0,-1-1-1,-1-1 1,-1 0 0,14-31 0,-20 40-125,-2-1-1,1 1 1,-1 0 0,0-1-1,-1 1 1,0-1-1,0 1 1,-1-1-1,0 0 1,0 1 0,-1-1-1,-1 1 1,1-1-1,-5-12 1,4 15-67,-1 0 1,0 1-1,0-1 0,-1 1 1,1 0-1,-1 0 0,0 0 1,0 0-1,-1 1 0,1 0 0,-1 0 1,0 0-1,0 0 0,-1 1 1,1 0-1,-1 0 0,1 0 1,-1 1-1,0 0 0,-9-3 1,2 2-92,-1 1 0,1 0-1,-1 1 1,1 0 0,-1 1 0,0 1 0,1 0 0,-1 0 0,1 2 0,0 0 0,0 0 0,0 1 0,0 1 0,0 0 0,1 0 0,0 2 0,-18 11 0,20-11-1187,1 0 1,-1 1-1,1 1 1,1 0 0,0 0-1,0 0 1,-8 14-1,5-3-10741</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2:05.827"/>
    </inkml:context>
    <inkml:brush xml:id="br0">
      <inkml:brushProperty name="width" value="0.025" units="cm"/>
      <inkml:brushProperty name="height" value="0.025" units="cm"/>
    </inkml:brush>
  </inkml:definitions>
  <inkml:trace contextRef="#ctx0" brushRef="#br0">437 94 6118,'-3'-10'1954,"2"1"-1037,-1-2 653,0 0-1,-1 0 1,0 0 0,-10-20-1,12 50-800,-61 998-485,37-839-244,-8 0-1,-8-3 1,-104 285 0,66-262-2309,79-197 2182,0-1 0,0 0 1,0 1-1,0-1 0,0 0 0,0 0 0,0 1 0,0-1 0,0 0 0,0 1 0,0-1 0,-1 0 0,1 0 0,0 1 1,0-1-1,0 0 0,0 0 0,0 1 0,-1-1 0,1 0 0,0 0 0,0 0 0,-1 1 0,1-1 0,0 0 1,0 0-1,-1 0 0,1 0 0,0 0 0,0 1 0,-1-1 0,1 0 0,0 0 0,0 0 0,-1 0 0,1 0 1,0 0-1,-1 0 0,1 0 0,0 0 0,-1 0 0,1 0 0,0 0 0,0 0 0,-1 0 0,1 0 0,-1-1 0,-6-13-3727,0-12-1225</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2:06.185"/>
    </inkml:context>
    <inkml:brush xml:id="br0">
      <inkml:brushProperty name="width" value="0.025" units="cm"/>
      <inkml:brushProperty name="height" value="0.025" units="cm"/>
    </inkml:brush>
  </inkml:definitions>
  <inkml:trace contextRef="#ctx0" brushRef="#br0">12 507 10570,'-2'13'993,"-3"34"-596,2 0 1,1 0-1,4 0 0,9 71 0,50 200-200,-57-301-192,1 0 1,0-1-1,1 0 0,13 26 0,-18-39-4,1-1-1,0 1 0,0 0 1,0 0-1,0-1 1,0 1-1,1-1 0,-1 0 1,1 0-1,0 0 1,-1 0-1,1 0 0,5 2 1,-6-4 1,1 1 1,-1-1 0,0 0-1,1 1 1,-1-1-1,0 0 1,1-1-1,-1 1 1,0 0 0,1-1-1,-1 1 1,0-1-1,1 0 1,-1 0-1,0 1 1,0-2 0,0 1-1,0 0 1,0 0-1,0-1 1,0 1 0,1-2-1,8-7 228,0-1 1,-1 1-1,0-2 0,-1 1 1,14-26-1,35-73 1149,-32 57-825,78-152 239,119-331 0,-208 489-3043,18-97-1,-24 58-3210</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2:06.575"/>
    </inkml:context>
    <inkml:brush xml:id="br0">
      <inkml:brushProperty name="width" value="0.025" units="cm"/>
      <inkml:brushProperty name="height" value="0.025" units="cm"/>
    </inkml:brush>
  </inkml:definitions>
  <inkml:trace contextRef="#ctx0" brushRef="#br0">27 571 11499,'0'0'3256,"-5"-9"-2551,3 6-678,0-1 34,-1 0 0,1 0-1,0 0 1,0 0 0,0 0-1,1 0 1,-1-1 0,1 1-1,0-1 1,0 1 0,1-1-1,0 0 1,-1 1 0,1-1-1,1 1 1,-1-1-1,1 1 1,2-10 0,24-44 176,2 1 0,3 1 1,2 2-1,43-50 0,-64 86-201,-2 2-27,42-50 74,-50 62-87,1 1 0,-1-1 0,1 1 0,0 0 0,0 0 0,0 1 0,0-1 0,0 1 0,1 0 0,-1 0 0,1 0 0,0 1 0,-1 0 0,7-2 0,-10 4 3,1-1-1,0 0 0,0 0 0,0 1 1,-1-1-1,1 1 0,0-1 1,-1 1-1,1 0 0,0 0 1,-1-1-1,1 1 0,-1 1 0,1-1 1,-1 0-1,0 0 0,1 0 1,-1 1-1,0-1 0,0 0 0,0 1 1,0-1-1,0 1 0,0 0 1,0 1-1,19 50 198,-15-38-129,9 29 122,0 2-48,40 85 0,-47-117-144,1 0 0,0 0 1,2-1-1,-1-1 0,2 1 0,-1-1 1,2-1-1,-1 0 0,27 18 0,53 20-667,-28-22-3117,-26-12-3329</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3:57.072"/>
    </inkml:context>
    <inkml:brush xml:id="br0">
      <inkml:brushProperty name="width" value="0.025" units="cm"/>
      <inkml:brushProperty name="height" value="0.025" units="cm"/>
    </inkml:brush>
  </inkml:definitions>
  <inkml:trace contextRef="#ctx0" brushRef="#br0">3700 306 5701,'-113'-90'1778,"-14"-11"-1133,107 87-488,-1 2 0,0 0 0,-1 1 1,-39-14-1,19 14 53,-1 1 0,0 2 1,0 2-1,0 2 0,-45 2 0,-218 24 200,-669 155-1327,693-103 1808,-379 154-1,327-75 903,275-120-1339,0 2 0,2 3 0,-70 61 0,112-86-408,1 0-1,0 2 1,1-1-1,1 2 1,0 0-1,2 0 1,-1 1-1,2 0 1,0 1-1,2 0 1,-7 21-1,10-25-56,1-1 0,1 1-1,0 0 1,1 0-1,1 0 1,0 0 0,1 0-1,0 0 1,1 0-1,1-1 1,0 1 0,1-1-1,0 1 1,1-1-1,1-1 1,9 17 0,5 4-210,2-1 0,2-1 0,0-2 0,2 0 0,1-2 0,2 0 0,0-2 0,39 25 1,-1-7-64,1-2 0,3-3 0,74 27 1,-31-22 333,2-6 0,2-4 0,1-6 0,197 20 0,-75-30 663,327-19 0,-294-17 568,312-64-1,256-115 638,-373 54-1078,-354 101-542,215-111 0,-305 140-260,0-1 0,-1-2 0,-1 0 0,40-39 0,-57 50-28,0-1 1,-1-1-1,1 1 0,-1-1 1,-1 0-1,1 0 1,-2 0-1,6-15 0,-7 18-8,-1 0 0,-1-1 0,1 1 0,0 0 0,-1 0-1,0-1 1,-1 1 0,1 0 0,-1-1 0,0 1 0,0 0 0,-1 0-1,1 0 1,-1 0 0,0 0 0,-3-5 0,0 3-49,1 0 0,-2 1-1,1-1 1,-1 1 0,0 0 0,0 1 0,0-1 0,-1 1 0,0 0 0,0 1-1,0 0 1,0 0 0,-1 0 0,-10-2 0,-7-2-441,1 1 0,-1 1 0,-43-4 0,-26 3-3145,-163 10 1,29 16-4840</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16.151"/>
    </inkml:context>
    <inkml:brush xml:id="br0">
      <inkml:brushProperty name="width" value="0.025" units="cm"/>
      <inkml:brushProperty name="height" value="0.025" units="cm"/>
    </inkml:brush>
  </inkml:definitions>
  <inkml:trace contextRef="#ctx0" brushRef="#br0">0 454 9801,'0'0'2333,"10"-7"-2114,-1 0-224,1 1-1,-1 0 1,1 0 0,0 1-1,0 0 1,1 1 0,-1 0-1,13-2 1,212-29-187,402-9 0,-29 6 1566,20 0 679,1729-33-553,-1316 21-1340,71-3-26,-380 29-12,720-12 962,-1255 36-1043,1197-9 110,82 26-41,-905-2-86,-501-15-27,-25-1-5,0 3 0,85 12 0,-100-3 69,-19-2-6021</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32.481"/>
    </inkml:context>
    <inkml:brush xml:id="br0">
      <inkml:brushProperty name="width" value="0.025" units="cm"/>
      <inkml:brushProperty name="height" value="0.025" units="cm"/>
    </inkml:brush>
  </inkml:definitions>
  <inkml:trace contextRef="#ctx0" brushRef="#br0">182 445 10346,'0'0'4810,"-9"-2"-2808,0-1-1486,0 0 0,0 1 0,0 1 1,0 0-1,0 0 0,-13 0 0,18 2-421,1-1 0,-1 1 0,1 0 0,-1-1 0,1 2 0,-1-1 0,1 0 0,0 1 0,0-1 0,-1 1 0,1 0 0,0 0 0,0 0 0,1 1 0,-1-1-1,0 0 1,1 1 0,0 0 0,-1 0 0,1 0 0,0 0 0,-2 5 0,-1 2 49,1 0 0,0 1 0,1-1 0,0 1-1,1 0 1,0 0 0,0 0 0,1 0 0,1 0 0,0 0 0,2 22 0,-1-29-96,-1-1 0,1 1 0,0 0 1,0-1-1,0 1 0,0-1 1,1 1-1,-1-1 0,1 0 0,0 1 1,0-1-1,0 0 0,0 0 0,1 0 1,-1-1-1,1 1 0,0 0 0,0-1 1,0 0-1,0 0 0,0 0 0,0 0 1,1 0-1,-1-1 0,1 1 1,-1-1-1,1 0 0,-1 0 0,1 0 1,0 0-1,-1-1 0,1 0 0,0 0 1,0 0-1,-1 0 0,1 0 0,5-2 1,-4 1 47,-1 0 0,1 0 0,-1-1 0,1 1 0,-1-1 0,0 0 0,0-1 1,0 1-1,0-1 0,0 0 0,0 0 0,-1 0 0,1 0 0,-1 0 0,0-1 0,0 0 0,0 0 0,-1 1 1,1-1-1,-1-1 0,0 1 0,0 0 0,-1-1 0,1 1 0,-1-1 0,2-6 0,-2 4-12,0 1-1,0-1 0,0 1 0,-1-1 0,0 0 0,0 1 0,0-1 1,-1 1-1,0-1 0,-1 1 0,1-1 0,-1 1 0,-1 0 1,1-1-1,-1 1 0,0 0 0,0 1 0,-5-8 0,5 9-79,0 1-1,0 0 1,0-1 0,0 1-1,-1 0 1,1 0-1,-1 1 1,1-1-1,-1 1 1,0 0 0,0 0-1,0 0 1,-1 0-1,1 1 1,0-1-1,-1 1 1,-6-1-1,10 2-5,1 1 0,0-1 0,0 0 0,-1 0-1,1 0 1,0 0 0,0 0 0,-1 0 0,1 0 0,0 0-1,0 0 1,-1 1 0,1-1 0,0 0 0,0 0-1,0 0 1,-1 0 0,1 1 0,0-1 0,0 0-1,0 0 1,0 0 0,0 1 0,0-1 0,-1 0-1,1 0 1,0 1 0,0-1 0,0 0 0,0 0-1,0 1 1,0-1 0,0 0 0,0 0 0,0 1 0,0-1-1,0 0 1,0 0 0,0 1 0,0-1 0,0 0-1,0 0 1,1 1 0,-1-1 0,0 0 0,0 0-1,0 1 1,0-1 0,0 0 0,0 0 0,1 0-1,-1 1 1,0-1 0,0 0 0,0 0 0,1 0 0,-1 0-1,0 0 1,0 1 0,0-1 0,1 0 0,15 14-412,-4-11-309,1 0 0,-1-1 1,1 0-1,0-1 1,-1 0-1,1-1 1,0 0-1,0-1 1,0-1-1,16-4 1,0-1-1947,0-1 1,-1-2 0,36-16 0,-50 19 469,0-1 0,0 0-1,14-11 1,-25 17 2114,1-1-1,-1 0 1,0 0 0,0-1 0,0 1 0,-1 0-1,5-7 1,-3-8 3496,-9 1 3576,4 16-6759,0 0 0,1 0 0,-1 0 0,0 0 0,0 0 0,0 0 0,0 1 1,0-1-1,0 0 0,-1 1 0,1-1 0,0 1 0,0 0 0,0-1 1,-1 1-1,1 0 0,0-1 0,0 1 0,0 0 0,-1 0 0,1 0 1,0 0-1,0 0 0,-1 1 0,1-1 0,0 0 0,0 0 0,-1 1 0,1-1 1,0 1-1,0-1 0,0 1 0,0-1 0,-1 2 0,-3 0 28,1 1 0,0-1 0,-1 1-1,1 0 1,1 0 0,-1 0 0,-4 6-1,2-2-14,2 0-1,-1 0 0,1 0 0,0 0 0,1 1 1,0 0-1,0 0 0,0 0 0,1 0 1,1 0-1,-1 0 0,0 16 0,2-24-223,0 1 1,0-1-1,0 1 0,0-1 0,0 1 0,0-1 0,0 1 0,0-1 1,1 0-1,-1 1 0,0-1 0,0 1 0,0-1 0,0 1 1,1-1-1,-1 0 0,0 1 0,1-1 0,-1 0 0,0 1 0,0-1 1,1 0-1,-1 1 0,1-1 0,-1 0 0,0 0 0,1 0 1,-1 1-1,1-1 0,-1 0 0,0 0 0,1 0 0,0 1 0,20-4 512,17-17 420,-22 5-870,-1 0 1,-1-1-1,0-1 1,-1 0-1,0 0 1,-2-2-1,0 1 0,-2-2 1,0 1-1,0-1 1,-2 0-1,-1-1 1,0 0-1,-2 0 1,0 0-1,1-33 1,-29 108 144,14-20-37,1 1-1,2 0 1,1 1 0,0 45 0,5-79-174,1 0 1,0 0-1,0 0 0,1 0 1,-1 0-1,0 0 0,1 0 1,-1 0-1,1 0 0,-1 0 1,1-1-1,0 1 0,0 0 1,0 0-1,0-1 1,0 1-1,0 0 0,1-1 1,-1 1-1,1-1 0,-1 0 1,1 1-1,-1-1 0,1 0 1,-1 0-1,1 0 0,0 0 1,0 0-1,0 0 0,0-1 1,-1 1-1,1-1 1,0 1-1,0-1 0,0 0 1,0 1-1,0-1 0,0 0 1,0 0-1,0-1 0,3 1 1,2-1 14,0 0 1,1-1 0,-1 0-1,0 0 1,0 0-1,0-1 1,0 0 0,-1 0-1,1-1 1,6-4-1,-6 2-13,0 1-1,0-1 0,-1-1 0,0 1 0,0-1 0,-1 0 0,0 0 1,0-1-1,-1 0 0,0 1 0,0-2 0,-1 1 0,0 0 0,0-1 1,-1 1-1,0-1 0,0 1 0,-1-1 0,0-11 0,-1 20-15,0-1-1,0 1 0,1-1 0,-1 1 1,0-1-1,0 1 0,0-1 1,0 1-1,0-1 0,0 1 0,-1-1 1,1 1-1,0-1 0,0 1 1,0-1-1,0 1 0,-1-1 0,1 1 1,0 0-1,0-1 0,-1 1 0,1-1 1,0 1-1,-1 0 0,1-1 1,0 1-1,-1 0 0,1-1 0,0 1 1,-1 0-1,1-1 0,-1 1 0,-14 8-96,-11 23-19,13-10 110,6-13 22,1 1 0,0 1 0,1-1 1,0 1-1,0 0 0,1 0 0,0 0 0,1 1 0,-3 14 0,9-24-2,1-1 0,0 1 0,-1-1-1,1 0 1,-1 0 0,1 0 0,0 0 0,-1 0 0,7-3-1,58-12 59,-38 7-75,1 1-1,0 1 0,0 2 1,58-1-1,-87 5 5,0 1-1,0-1 1,-1 0-1,1 1 1,0-1-1,0 1 0,-1-1 1,1 1-1,0 0 1,-1 0-1,1 0 1,-1 0-1,1 0 0,2 2 1,11 7 30,-11-50 1251,-6 10-1276,-1 0 1,-1 0-1,-2 1 1,-1-1-1,-12-31 1,13 41-7,6 19 1,-1 1 0,1-1 0,0 0 0,0 0 0,0 0 0,0 1 0,0-1 0,0 0 0,0 0 0,0 0 0,0 1 0,0-1 0,0 0 0,0 0 0,1 0 0,-1 1 0,0-1 0,1 0 0,-1 0 0,0 1 0,1-1 0,-1 0 0,1 1 0,-1-1 0,1 1 0,0-1 0,-1 1 0,1-1 0,-1 1 0,1-1 0,0 1 0,0-1 0,-1 1 0,1 0 0,0-1 0,-1 1 0,1 0 0,0 0 0,0-1 0,0 1 0,-1 0 0,1 0 0,0 0 0,1 0 0,50 0 0,-27 1 0,64-10-2041,-70 6 93,0-2 0,30-12 0,11-10-7271</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35.182"/>
    </inkml:context>
    <inkml:brush xml:id="br0">
      <inkml:brushProperty name="width" value="0.025" units="cm"/>
      <inkml:brushProperty name="height" value="0.025" units="cm"/>
    </inkml:brush>
  </inkml:definitions>
  <inkml:trace contextRef="#ctx0" brushRef="#br0">21 280 15791,'-3'-9'609,"-10"-26"1900,8 29-679,6 21 429,13 58-1626,3-1 1,29 75-1,-42-137-599,3 14 71,22 42 0,-27-61-95,0-1 0,1 0 0,-1 0 0,1 0 0,0 0-1,0-1 1,0 1 0,0-1 0,1 1 0,-1-1 0,1 0 0,0-1 0,0 1-1,0-1 1,0 1 0,0-1 0,5 1 0,-7-2 11,0-1 0,-1 0-1,1 0 1,0 0 0,0 0 0,0 0 0,-1 0-1,1 0 1,0-1 0,0 1 0,-1-1 0,1 1 0,0-1-1,-1 1 1,1-1 0,0 0 0,-1 0 0,1 0-1,-1 0 1,2-2 0,1 0 75,-1 0 0,0-1 0,0 0 0,0 0 0,-1 0 0,1 0 0,2-7 0,2-6 388,-1-1 1,8-35-1,-7 15-130,-2 0-1,-2 0 0,-1-1 0,-2 1 0,-1 0 0,-13-69 0,26 230-609,-8-106 270,22 80 46,-23-88-55,0-1-1,0 1 0,1-1 0,1 0 0,-1 0 0,1-1 1,1 1-1,10 10 0,-15-16 16,0-1 1,1 1-1,0-1 1,-1 0-1,1 1 1,0-1-1,0 0 0,0 0 1,-1 0-1,1 0 1,0 0-1,0-1 0,1 1 1,-1-1-1,0 1 1,0-1-1,0 0 1,0 0-1,0 0 0,0 0 1,1 0-1,-1 0 1,0 0-1,0-1 1,0 1-1,0-1 0,0 0 1,0 1-1,0-1 1,0 0-1,0 0 0,0 0 1,-1-1-1,1 1 1,0 0-1,-1-1 1,1 1-1,-1-1 0,1 1 1,-1-1-1,0 0 1,2-3-1,5-6 222,-1-1-1,-1 1 1,0-1-1,0 0 1,5-19 0,-3 3-232,-1 1 0,-2-1 0,0 0 1,-2-1-1,-1 1 0,-1 0 0,-2-1 1,-1 1-1,-1-1 0,-1 1 0,-2 0 1,-17-52-1,22 77-23,0 0 1,0 0-1,0 0 0,-1 1 1,1-1-1,-1 1 0,0-1 1,0 1-1,-3-4 0,-2 9-238,5 16-209,5 69-6110,7-31-2432,-1-29-1622</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35.508"/>
    </inkml:context>
    <inkml:brush xml:id="br0">
      <inkml:brushProperty name="width" value="0.025" units="cm"/>
      <inkml:brushProperty name="height" value="0.025" units="cm"/>
    </inkml:brush>
  </inkml:definitions>
  <inkml:trace contextRef="#ctx0" brushRef="#br0">1 234 18578,'0'0'4398,"8"3"-2732,-5-2-1572,0 0 1,0 0-1,-1 0 1,1-1-1,0 1 1,0-1-1,0 1 1,0-1-1,0 0 1,0 0-1,0 0 1,0-1-1,0 1 1,0-1-1,0 1 1,0-1-1,0 0 1,-1 0-1,1 0 1,0-1-1,-1 1 1,1-1-1,-1 1 1,1-1-1,-1 0 1,0 0-1,1 0 1,-1 0-1,2-4 1,4-3 129,-1 0-1,-1 0 1,0 0 0,0-1 0,-1 0 0,0-1 0,-1 1 0,0-1 0,-1 0-1,0 0 1,0 0 0,-1 0 0,-1 0 0,0 0 0,-1-23 0,0 33-184,0-1 1,0 1-1,0 0 1,0 0-1,0-1 1,-1 1 0,1 0-1,0 0 1,-1-1-1,1 1 1,-1 0-1,1 0 1,-1 0-1,0 0 1,1-1-1,-1 1 1,0 0-1,0 0 1,-1-1 0,1 2-28,0-1 1,1 1 0,-1 0 0,0 0 0,0 0 0,0 0 0,1 0 0,-1 0 0,0 0 0,0 0 0,0 0 0,0 0 0,1 0 0,-1 0 0,0 1 0,0-1 0,1 0 0,-1 0-1,0 1 1,0-1 0,1 1 0,-2 0 0,-2 2-11,1-1 1,-1 1-1,1 1 0,0-1 0,0 0 1,0 1-1,0 0 0,0 0 0,-2 5 0,-3 11 0,1 0 0,1 0 0,1 0 0,1 1 0,1-1 0,0 1 0,2 0 0,1 27 0,0-47-20,-1 0 0,1 0 0,0 0 0,0 0 0,0-1 0,1 1 0,-1 0 0,0 0 0,0 0 0,0 0 0,1 0 0,-1-1-1,0 1 1,1 0 0,-1 0 0,1-1 0,-1 1 0,1 0 0,-1 0 0,1-1 0,-1 1 0,1-1 0,0 1 0,-1 0 0,1-1 0,0 1 0,-1-1 0,2 1 0,0-1-82,0 0 1,-1 0 0,1 1 0,0-2-1,-1 1 1,1 0 0,0 0-1,-1 0 1,1-1 0,0 1 0,-1-1-1,1 0 1,2-1 0,3-1-666,0-1 0,-1-1 0,1 1 0,-1-1 0,9-9 0,14-22-4777,1-8-2509</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36.021"/>
    </inkml:context>
    <inkml:brush xml:id="br0">
      <inkml:brushProperty name="width" value="0.025" units="cm"/>
      <inkml:brushProperty name="height" value="0.025" units="cm"/>
    </inkml:brush>
  </inkml:definitions>
  <inkml:trace contextRef="#ctx0" brushRef="#br0">68 411 15118,'-7'16'3737,"0"0"-2954,-33 86 3490,37-93-3852,0 0 0,1 0-1,0 0 1,1 0 0,0 0-1,0 0 1,1 0 0,0 0 0,1 1-1,2 12 1,-3-21-416,1 0-1,-1 0 1,1 0-1,-1 0 1,1 0-1,-1 0 1,1 0 0,0 0-1,0 0 1,-1 0-1,1-1 1,0 1-1,0 0 1,0-1 0,0 1-1,0 0 1,0-1-1,0 1 1,0-1 0,0 1-1,0-1 1,0 0-1,0 0 1,0 1-1,1-1 1,-1 0 0,0 0-1,0 0 1,0 0-1,0 0 1,0 0-1,1 0 1,-1-1 0,0 1-1,0 0 1,0-1-1,0 1 1,0-1-1,0 1 1,0-1 0,0 1-1,1-2 1,4-1-8,0 0 0,-1 0 0,0-1 0,0 1 0,0-1 0,7-7 0,-1-4 15,0-1 0,0-1 0,-2 0 0,0 0 0,-1-1 0,0 0 0,-2 0 0,0-1 0,-1 0-1,-1 0 1,-1 0 0,0 0 0,-1-31 0,-2 17-10,-1 0 0,-2 0 0,-1 1-1,-1-1 1,-2 1 0,-1 0 0,-16-37 0,21 60 2,2 6-7,0-1 0,0 1-1,0-1 1,-1 1 0,1 0-1,-1 0 1,0-1 0,0 1 0,0 0-1,0 0 1,-1 1 0,1-1-1,-1 0 1,0 1 0,-4-4 0,6 6-1,1 0 1,-1 0 0,1 0 0,0 0 0,-1 0-1,1 0 1,-1 1 0,1-1 0,0 0 0,-1 0-1,1 0 1,0 0 0,-1 1 0,1-1 0,0 0-1,-1 0 1,1 1 0,0-1 0,-1 0 0,1 1 0,0-1-1,0 0 1,-1 0 0,1 1 0,0-1 0,0 1-1,0-1 1,-1 0 0,1 1 0,0-1 0,0 0-1,0 1 1,0-1 0,0 1 0,0-1 0,0 1-1,-3 20-12,3-16 7,-15 342 895,14-338-835,2 0 1,-1 0-1,1 0 1,0 0 0,1 0-1,0-1 1,0 1-1,1-1 1,5 12 0,-6-17-47,-1 0 1,1-1 0,0 1 0,1-1-1,-1 1 1,0-1 0,1 0 0,-1 0-1,1 0 1,0-1 0,0 1 0,-1 0-1,1-1 1,0 0 0,0 0 0,0 0-1,1 0 1,-1 0 0,0 0 0,0-1 0,0 0-1,1 0 1,-1 1 0,0-2 0,0 1-1,1 0 1,-1-1 0,0 0 0,4-1-1,2 0-45,1-2-1,-1 1 1,0-2-1,0 1 1,0-1-1,-1 0 1,0-1 0,0 0-1,0 0 1,-1-1-1,0 0 1,0 0-1,11-16 1,-10 12 17,0 0 1,-1-1 0,0 1-1,-1-2 1,0 1 0,-1-1-1,0 1 1,-1-1 0,4-24-1,-8 42 289,-5 28-85,3 1-1,1 0 0,3 43 1,-2-77-196,1 1 0,-1-1 0,0 0 1,0 0-1,1 1 0,-1-1 0,0 0 0,0 0 1,1 0-1,-1 1 0,0-1 0,0 0 0,1 0 1,-1 0-1,0 0 0,1 0 0,-1 0 0,0 0 1,1 0-1,-1 0 0,0 0 0,1 0 0,-1 0 1,0 0-1,1 0 0,-1 0 0,0 0 0,0 0 1,1 0-1,-1 0 0,0 0 0,1 0 0,-1-1 1,0 1-1,0 0 0,1 0 0,-1 0 0,0 0 1,0-1-1,1 1 0,-1 0 0,0 0 0,0-1 1,0 1-1,1 0 0,-1 0 0,0-1 0,0 1 1,0 0-1,0-1 0,0 1 0,1-1 0,12-15-956,-2-4-1669,-1-1 1,9-26 0,1-17-5421,-7 15-3017</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36.383"/>
    </inkml:context>
    <inkml:brush xml:id="br0">
      <inkml:brushProperty name="width" value="0.025" units="cm"/>
      <inkml:brushProperty name="height" value="0.025" units="cm"/>
    </inkml:brush>
  </inkml:definitions>
  <inkml:trace contextRef="#ctx0" brushRef="#br0">61 1 15278,'-5'11'2808,"1"-3"-2486,-5 6 862,2 1-1,0 1 1,0-1 0,2 1-1,0 0 1,1 1-1,-4 25 1,8-42-1181,1 1 1,-1-1-1,0 1 0,0-1 1,1 1-1,-1 0 0,0-1 1,1 1-1,-1-1 0,1 0 1,-1 1-1,0-1 0,1 1 1,-1-1-1,1 0 0,0 1 1,-1-1-1,1 0 0,-1 1 1,1-1-1,-1 0 0,1 0 1,0 0-1,-1 1 0,1-1 1,-1 0-1,1 0 0,0 0 1,-1 0-1,1 0 1,0 0-1,-1 0 0,1 0 1,-1-1-1,1 1 0,0 0 1,-1 0-1,1 0 0,-1-1 1,1 1-1,-1 0 0,1-1 1,-1 1-1,1 0 0,0-1 1,30-14-19,-4-4-283,44-25-1560,-66 42 1793,1 0 1,-1-1-1,1 2 0,-1-1 1,1 1-1,0 0 1,-1 0-1,1 0 1,0 1-1,0 0 1,11 1-1,-16 0 117,0-1 0,1 1 0,-1 0 0,0 0-1,1 0 1,-1 0 0,0 1 0,0-1 0,0 0 0,0 0 0,0 1-1,0-1 1,-1 0 0,1 1 0,0-1 0,-1 1 0,1-1 0,-1 1-1,1-1 1,-1 1 0,0 0 0,0-1 0,0 1 0,0-1 0,0 1-1,0 0 1,0-1 0,0 1 0,0-1 0,-2 4 0,-10 50 2285,7-42-1839,-2 0 0,0 0 0,-14 19 0,18-28-456,1-1 1,-1 1-1,1-1 1,-1 0-1,0 0 0,0 0 1,-1 0-1,1-1 0,0 1 1,-1-1-1,0 0 1,1 0-1,-1 0 0,0-1 1,0 1-1,0-1 0,-6 1 1,9-2-206,0 0 0,0-1 0,-1 1 0,1 0 0,0-1 0,0 1 1,0-1-1,0 0 0,0 1 0,-1-1 0,1 0 0,0 0 0,0 1 0,1-1 0,-1 0 0,0 0 1,0 0-1,0 0 0,1 0 0,-1 0 0,0-1 0,1 1 0,-1 0 0,1 0 0,-1 0 1,1 0-1,0-1 0,-1 1 0,1 0 0,0-1 0,0 1 0,0-2 0,-2-53-8696,3 44 5376,-1-25-7157</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8.797"/>
    </inkml:context>
    <inkml:brush xml:id="br0">
      <inkml:brushProperty name="width" value="0.025" units="cm"/>
      <inkml:brushProperty name="height" value="0.025" units="cm"/>
    </inkml:brush>
  </inkml:definitions>
  <inkml:trace contextRef="#ctx0" brushRef="#br0">1 0 16592,'0'0'9865,"69"3"-8039,-41-3-609,-2 0-865,1 10-256,2 2-32,-5 0-96,1 2-1153,-6-2-1313,-1-3-513,-8-3-1089,-2-3-1057,-2-3-1633</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3.139"/>
    </inkml:context>
    <inkml:brush xml:id="br0">
      <inkml:brushProperty name="width" value="0.025" units="cm"/>
      <inkml:brushProperty name="height" value="0.025" units="cm"/>
    </inkml:brush>
  </inkml:definitions>
  <inkml:trace contextRef="#ctx0" brushRef="#br0">16 1 19122,'0'0'2093,"11"0"-134,-5 0-1682,6 0 407,0 0 0,0 1 0,24 4 0,-34-4-625,1-1 1,-1 0-1,0 1 0,1 0 1,-1-1-1,0 1 0,0 0 1,0 0-1,0 1 0,0-1 1,0 0-1,0 1 0,0-1 1,0 1-1,0-1 0,-1 1 1,1 0-1,-1 0 0,1 0 1,-1 0-1,0 0 0,0 0 1,0 0-1,0 0 0,0 0 1,0 1-1,0-1 0,-1 0 1,1 1-1,-1 2 1,0-4-44,-1 1 0,1-1 0,0 1 0,-1-1 1,0 1-1,1-1 0,-1 1 0,0-1 1,0 0-1,0 0 0,0 1 0,0-1 1,0 0-1,0 0 0,0 0 0,0 0 1,-1 0-1,1 0 0,0 0 0,-1-1 1,1 1-1,-3 0 0,0 1 116,0 0 0,0-1 0,0 1 1,0-1-1,0 0 0,-1 0 0,-5 0 0,9-1 71,8 0-59,-5 0-148,11-1-12,0 2 0,0 0 0,0 0 0,16 5 0,-27-6 7,0 1-1,0-1 1,0 0-1,0 1 1,0 0-1,0-1 1,0 1-1,-1 0 1,1 0-1,0 0 1,0 0-1,-1 0 1,1 1-1,-1-1 1,1 0 0,-1 1-1,0-1 1,1 1-1,-1 0 1,0-1-1,0 1 1,0 0-1,0 0 1,-1-1-1,1 1 1,0 0-1,-1 0 1,1 0-1,-1 0 1,1 0-1,-1 0 1,0 0-1,0 0 1,0 0-1,0 0 1,-1 0-1,1 0 1,-1 3-1,0-2 35,-1-1 0,1 0 0,-1 0 0,1 0-1,-1 0 1,0 0 0,0 0 0,0 0 0,0 0-1,0-1 1,0 1 0,0-1 0,-1 1 0,1-1-1,0 0 1,-1 0 0,1 0 0,-1 0-1,0-1 1,-2 1 0,-56 10 1691,59-10-1625,-18 1 148,0-1 0,0 0 0,-26-3 0,46 2-309,1 0 0,-1 0 0,0-1 1,0 1-1,1 0 0,-1 0 0,0 0 0,0-1 1,0 1-1,1 0 0,-1 0 0,0-1 1,0 1-1,0 0 0,0-1 0,0 1 1,0 0-1,1 0 0,-1-1 0,0 1 1,0 0-1,0-1 0,0 1 0,0 0 1,0-1-1,0 1 0,0 0 0,0 0 1,0-1-1,-1 1 0,1 0 0,0-1 0,0 1 1,0 0-1,0 0 0,0-1 0,0 1 1,-1 0-1,1 0 0,0-1 0,0 1 1,0 0-1,-1 0 0,1 0 0,0-1 1,0 1-1,-1 0 0,1 0 0,0 0 1,-1 0-1,1-1 0,0 1 0,0 0 1,-1 0-1,1 0 0,0 0 0,-1 0 0,1 0 1,0 0-1,0 0 0,-1 0 0,1 0 1,-1 0-1,23-12-5438,4 4-956,4-1-3487</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36.788"/>
    </inkml:context>
    <inkml:brush xml:id="br0">
      <inkml:brushProperty name="width" value="0.025" units="cm"/>
      <inkml:brushProperty name="height" value="0.025" units="cm"/>
    </inkml:brush>
  </inkml:definitions>
  <inkml:trace contextRef="#ctx0" brushRef="#br0">1 409 14894,'0'0'7901,"9"6"-6075,-5-2-1656,36 21 1862,-38-25-1958,0 1-1,-1 0 1,1-1 0,0 1-1,0-1 1,0 0-1,0 0 1,0 0 0,0 0-1,-1 0 1,1 0 0,0 0-1,0 0 1,0-1 0,0 1-1,0-1 1,0 1 0,-1-1-1,1 0 1,0 0-1,-1 0 1,1 0 0,0 0-1,-1 0 1,1 0 0,2-3-1,2-4-17,1-1 0,-1 1-1,-1-1 1,1 0 0,-1-1-1,-1 1 1,0-1 0,-1 0-1,1 0 1,-2 0 0,1-1-1,0-19 1,-2 23-41,0-1 0,-1 1 0,0 0 0,-1 0 0,0 0 0,0 0 1,0 0-1,-1 0 0,0 0 0,0 0 0,-1 0 0,0 1 0,0 0 0,-1-1 0,1 1 0,-1 0 0,-1 0 0,1 1 0,-10-10 0,13 14-21,0 0 0,0 0 0,-1 0 1,1 0-1,0 0 0,-1 0 0,1 0 0,-1 0 0,1 1 0,-1-1 0,1 0 0,-1 1 0,0-1 0,1 1 0,-1 0 1,0-1-1,1 1 0,-1 0 0,0 0 0,1 0 0,-1 0 0,0 1 0,1-1 0,-1 0 0,-2 1 0,2 1-3,0 0-1,-1-1 1,1 1-1,0 0 1,0 0-1,0 0 1,1 0-1,-1 0 1,0 1-1,1-1 1,0 0-1,-1 1 1,-1 4-1,-2 9 3,0 0 0,1 0 0,-4 30 0,5-29 115,2 0 0,0-1-1,0 1 1,2 0-1,0 0 1,5 25 0,-6-39-88,1 1 1,0-1-1,1 1 1,-1-1-1,1 0 0,-1 1 1,1-1-1,0 0 1,0 0-1,0 0 1,1 0-1,-1 0 1,1-1-1,-1 1 0,1-1 1,0 0-1,0 1 1,0-1-1,0 0 1,0-1-1,1 1 0,-1-1 1,1 1-1,-1-1 1,1 0-1,-1 0 1,1-1-1,-1 1 1,1-1-1,0 0 0,-1 0 1,1 0-1,0 0 1,-1 0-1,8-3 1,-3 1 0,1 0 1,-1-1 0,0 0-1,0-1 1,0 0 0,0 0-1,-1-1 1,1 1 0,-1-2-1,0 1 1,-1-1 0,1 0-1,-1 0 1,-1-1 0,1 0 0,-1 0-1,0 0 1,-1-1 0,6-11-1,-1 1 0,0-1-1,-2 0 1,0-1-1,-1 1 1,-1-1-1,-1 0 1,2-28 0,-6 41-14,2-11 2,-1 0 1,-1 0-1,-4-28 0,4 43-30,-1 0 0,1 0 0,-1 0 0,0-1 0,1 1 0,-1 0 0,-1 1 0,1-1 0,0 0 0,-1 0 0,1 0 0,-1 1 0,0-1 0,0 1-1,0-1 1,0 1 0,-1 0 0,1 0 0,0 0 0,-1 0 0,0 0 0,1 1 0,-1-1 0,0 1 0,0 0 0,0-1 0,-5 0 0,7 2 7,-1 0-1,0-1 0,0 1 1,1 0-1,-1 1 1,0-1-1,0 0 1,1 0-1,-1 1 0,0-1 1,1 1-1,-1 0 1,0-1-1,1 1 1,-1 0-1,1 0 1,-1 0-1,1 0 0,0 0 1,-2 2-1,0 0 5,-1 1-1,1 0 1,1 0-1,-1 0 1,0 1-1,1-1 1,-2 6-1,-2 5 25,1 1-1,1 0 0,-3 22 1,4-23 3,1 0 1,1 1-1,0-1 1,1 1-1,1-1 1,3 21 0,-4-35-66,0 0 0,1 1 0,-1-1 0,1 0-1,-1 0 1,1 0 0,-1 0 0,1 0 0,0 0 0,0 0 0,-1 0 0,1 0 0,0 0 0,0 0 0,0 0 0,0 0 0,0-1 0,0 1 0,0 0 0,0-1 0,0 1 0,1-1 0,-1 1 0,0-1 0,0 0 0,0 1 0,1-1 0,-1 0 0,0 0 0,1 0 0,-1 0 0,0 0 0,0 0 0,1 0 0,-1 0 0,2-1 0,-1 0-399,0 1 0,0-1 0,0 0 0,0 0 0,0 0-1,0 0 1,0 0 0,0 0 0,0-1 0,0 1 0,-1-1-1,1 1 1,-1-1 0,1 0 0,-1 1 0,0-1 0,1 0-1,-1 0 1,1-3 0,3-15-6904</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37.368"/>
    </inkml:context>
    <inkml:brush xml:id="br0">
      <inkml:brushProperty name="width" value="0.025" units="cm"/>
      <inkml:brushProperty name="height" value="0.025" units="cm"/>
    </inkml:brush>
  </inkml:definitions>
  <inkml:trace contextRef="#ctx0" brushRef="#br0">1 526 16432,'0'0'8605,"9"2"-7217,-7-1-1308,0 0-1,1-1 1,-1 1-1,1-1 1,-1 1-1,0-1 1,1 0-1,-1 0 1,1 0-1,-1 0 1,1 0 0,-1-1-1,0 1 1,1-1-1,-1 0 1,3 0-1,-2-2-12,0 1 0,-1-1 0,1 1-1,-1-1 1,1 0 0,-1 0 0,0 0 0,0 0-1,0 0 1,0 0 0,-1-1 0,1 1 0,-1-1-1,1-3 1,7-19-1,-2-1 0,0 1 0,-2-1 0,-1-1-1,-1 1 1,-2-1 0,0 1 0,-2-1 0,-1 1 0,-1-1-1,-1 1 1,-2 0 0,-1 1 0,-15-41 0,3 39-361,19 27 288,-1 1 0,1 0 0,0-1 0,-1 1 0,1 0 0,-1-1 0,1 1 0,0 0 0,-1 0 0,1-1 0,-1 1 0,1 0 0,-1 0 0,1 0 0,-1 0 0,1 0 0,0 0 0,-1-1 0,1 1 0,-1 0 0,1 0 0,-1 0 0,1 1 0,-1-1 0,1 0 0,-1 0 0,1 0 0,-1 0 0,1 0 0,-1 1 0,1-1 0,0 0 0,-1 0 0,1 0 0,-1 1 0,1-1 1,0 0-1,-1 1 0,1-1 0,0 0 0,-1 1 0,1-1 0,0 1 0,0-1 0,-1 0 0,1 1 0,0-1 0,0 1 0,0-1 0,0 1 0,-1-1 0,1 1 0,0-1 0,0 1 0,0-1 0,0 1 0,0-1 0,0 0 0,0 1 0,0-1 0,1 1 0,-1-1 0,0 1 0,-4 30 205,1 0 0,1 0 0,2 0 0,1 0 0,1-1 0,2 1 0,1 0 0,2-1 0,0 0 0,20 47 0,-24-69-148,1-1 0,-1 1 1,1 0-1,1-1 0,0 0 0,0 0 1,0-1-1,1 1 0,-1-1 0,2 0 1,-1-1-1,1 1 0,0-1 1,0-1-1,0 1 0,0-1 0,10 4 1,-9-6-502,0 1-1,1-1 1,-1 0 0,1-1 0,-1 0 0,12 0 0,-5-4-5427,-8-13-4862</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38.009"/>
    </inkml:context>
    <inkml:brush xml:id="br0">
      <inkml:brushProperty name="width" value="0.025" units="cm"/>
      <inkml:brushProperty name="height" value="0.025" units="cm"/>
    </inkml:brush>
  </inkml:definitions>
  <inkml:trace contextRef="#ctx0" brushRef="#br0">18 146 13549,'-2'-13'2706,"0"-4"-1628,1 8-119,0 1 0,-1-1 0,0 1 0,-6-17 0,10 54 3266,1 15-4078,110 380 3782,-111-415-3824,2 0 1,-1 0-1,1 0 0,9 13 1,-13-21-92,1 0 0,0 1 0,0-1 0,-1 0 0,1 0 0,0 0 0,0 0 0,0 0 0,0 0 0,1 0-1,-1 0 1,0 0 0,0-1 0,0 1 0,1 0 0,-1-1 0,0 1 0,1-1 0,-1 1 0,1-1 0,-1 0 0,0 1 0,1-1 0,-1 0 0,1 0 0,-1 0 0,1 0 0,-1 0 0,0-1 0,1 1 0,-1 0 0,1-1 0,-1 1 0,0-1 0,1 1 0,-1-1 0,0 0 0,1 1 0,-1-1 0,2-2-1,3-2 65,-1 0 0,0-1 0,0 0-1,0 0 1,-1 0 0,0-1 0,0 1-1,6-14 1,21-65 457,-29 79-531,15-58-364,-3-2-1,-3 0 1,-2 0 0,-4-1-1,-3-67 1,-2 271-16066,-1-91 7852</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38.612"/>
    </inkml:context>
    <inkml:brush xml:id="br0">
      <inkml:brushProperty name="width" value="0.025" units="cm"/>
      <inkml:brushProperty name="height" value="0.025" units="cm"/>
    </inkml:brush>
  </inkml:definitions>
  <inkml:trace contextRef="#ctx0" brushRef="#br0">0 456 12492,'0'0'9209,"9"7"-7629,26 21-438,-35-28-1096,1 1 0,0-1 0,0 1 0,-1-1 0,1 1 0,0-1-1,0 0 1,0 1 0,-1-1 0,1 0 0,0 1 0,0-1 0,0 0 0,0 0 0,0 0 0,0 0 0,0 0-1,-1 0 1,1 0 0,0 0 0,0 0 0,0-1 0,0 1 0,0 0 0,0-1 0,-1 1 0,1 0 0,0-1 0,0 1-1,0-1 1,-1 1 0,1-1 0,0 1 0,-1-1 0,1 0 0,0 1 0,-1-1 0,1 0 0,-1 0 0,1-1-1,14-34 727,-14 31-639,6-20 48,-1 1-1,-1-1 1,-2 0 0,0 0 0,-2-1 0,0 1 0,-6-40-1,5 63-167,0 0 0,0 0 0,-1 1 0,1-1 0,0 0 0,-1 0 0,0 1-1,1-1 1,-1 0 0,0 1 0,0-1 0,0 1 0,-2-3 0,-1 7 0,2 15-110,1 3 83,1 8 53,5 47 0,-4-68-18,1-1 1,-1 1 0,1-1 0,1 1 0,-1-1-1,1 0 1,0 0 0,1 0 0,0 0 0,0-1-1,6 8 1,-8-12 28,-1 0 0,1-1 0,0 1 1,-1 0-1,1-1 0,0 1 0,0-1 0,0 0 0,0 0 0,0 0 0,1 0 0,-1 0 1,0 0-1,0 0 0,1-1 0,-1 1 0,0-1 0,1 0 0,-1 0 0,1 0 0,2 0 0,-1-1 14,0 0 0,0 0 0,0 0-1,0-1 1,0 0 0,0 0 0,0 0-1,-1 0 1,1 0 0,-1-1 0,4-3-1,5-5 37,-1-1 0,-1-1 0,0 1 0,0-2 0,8-14 0,3-24-23,-18 43-86,0 0-1,0 1 0,1-1 1,0 1-1,1 0 1,5-8-1,-9 54-807,-2-6 826,0-24-3,0 1 0,1-1 0,0 1 0,0-1 0,1 1 0,0-1 0,0 1 0,1-1 0,0 0 0,5 12 0,-7-20 7,0 1 0,1 0 0,-1 0-1,1-1 1,-1 1 0,0 0 0,1-1 0,-1 1-1,1-1 1,-1 1 0,1 0 0,0-1-1,-1 1 1,1-1 0,0 1 0,-1-1 0,1 0-1,0 1 1,-1-1 0,1 0 0,0 1 0,0-1-1,-1 0 1,1 0 0,0 0 0,0 0 0,0 0-1,-1 0 1,1 0 0,0 0 0,1 0 0,0-1 17,0 0 1,-1 0-1,1 0 1,-1 0-1,1-1 1,-1 1 0,1 0-1,-1-1 1,0 1-1,1-1 1,-1 0-1,1-2 1,23-51 310,-20 36-312,0-1 0,-1 0 0,-1 0 0,-1-1 0,0 1 0,-3-33 0,1 52-30,0 0 1,0 0 0,0 1-1,0-1 1,0 0 0,0 0-1,0 0 1,0 0 0,0 1-1,0-1 1,0 0 0,-1 0-1,1 0 1,0 1 0,-1-1-1,1 0 1,0 0 0,-1 1-1,1-1 1,-1 0 0,1 1-1,-1-1 1,0 0 0,1 1-1,-1-1 1,1 1 0,-1-1-1,0 1 1,0-1 0,1 1-1,-1 0 1,0-1 0,0 1-1,1 0 1,-1 0 0,0-1-1,0 1 1,0 0 0,1 0-1,-1 0 1,0 0 0,0 0-1,0 0 1,-1 0 0,1 1-7,0 0 1,-1-1 0,1 1 0,0 0-1,-1 0 1,1 0 0,0 0 0,0 0-1,0 0 1,0 0 0,0 1 0,0-1-1,0 0 1,0 1 0,0-1-1,1 0 1,-1 1 0,0-1 0,1 1-1,-1-1 1,1 1 0,0-1 0,-1 3-1,1-3 4,0 0-1,-1 0 1,1 0-1,0 0 1,0 0-1,-1 0 1,1 1-1,0-1 1,0 0-1,0 0 0,0 0 1,1 0-1,-1 1 1,0-1-1,0 0 1,1 0-1,-1 0 1,1 0-1,-1 0 1,1 0-1,-1 0 1,1 0-1,0 0 1,-1 0-1,1 0 1,0 0-1,0 0 1,0-1-1,0 1 0,-1 0 1,1-1-1,0 1 1,0 0-1,0-1 1,2 1-1,0-1-20,-1 0 0,1 0-1,-1-1 1,1 1-1,-1-1 1,1 1 0,-1-1-1,0 0 1,1 0-1,-1 0 1,0-1 0,0 1-1,0 0 1,0-1 0,0 1-1,0-1 1,2-2-1,76-78-5593,-33 22-5120,-33 38 4598</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38.970"/>
    </inkml:context>
    <inkml:brush xml:id="br0">
      <inkml:brushProperty name="width" value="0.025" units="cm"/>
      <inkml:brushProperty name="height" value="0.025" units="cm"/>
    </inkml:brush>
  </inkml:definitions>
  <inkml:trace contextRef="#ctx0" brushRef="#br0">59 0 8808,'0'0'15957,"-8"2"-15664,6-1-258,-1-1 0,1 1 0,-1-1 0,1 1 0,0 0 0,-1 0 0,1 0 0,0 0 0,0 1-1,0-1 1,-1 1 0,1-1 0,1 1 0,-1 0 0,0-1 0,0 1 0,1 0 0,-1 0 0,1 0-1,-1 1 1,1-1 0,0 0 0,0 0 0,0 1 0,0-1 0,1 1 0,-1-1 0,0 1 0,1-1 0,0 1-1,0-1 1,0 1 0,0-1 0,0 1 0,0-1 0,0 1 0,1-1 0,0 4 0,1-5-29,-1 0 0,0-1 1,1 1-1,-1 0 0,1 0 1,-1-1-1,1 1 0,-1-1 1,1 1-1,-1-1 0,1 0 1,0 1-1,-1-1 0,1 0 1,-1 0-1,1 0 1,0 0-1,1-1 0,34-2 2,-1-4-261,-23 4 170,0 0 1,0 1-1,0 1 1,0 0 0,24 2-1,-36-1 72,1 0 0,-1 0 1,1 1-1,-1-1 0,1 0 0,-1 1 0,0-1 0,1 1 0,-1 0 0,0-1 0,0 1 0,1 0 0,-1 0 0,0 0 0,0 0 0,0 0 0,0 0 0,0 0 0,0 0 0,0 0 0,0 0 0,-1 1 0,2 1 0,-1 0 51,0 0 1,-1-1-1,1 1 0,-1 0 0,0 0 0,0 0 0,0 0 0,0 0 0,0 0 1,0 0-1,-2 3 0,0 3 316,0-1-1,-1 0 1,0 0 0,0 0-1,-1 0 1,0 0 0,-6 8 0,-37 33 1935,45-47-2248,0 0 0,0 0 0,0-1 0,-1 1 0,1-1 1,-1 1-1,0-1 0,1 0 0,-1 0 0,0 0 1,1 0-1,-1 0 0,0 0 0,0-1 0,0 0 0,0 1 1,0-1-1,0 0 0,0 0 0,-4-2 0,5 2-112,0-1-1,1 0 1,-1 0-1,1 0 1,-1-1-1,1 1 1,0 0-1,0 0 1,-1-1-1,1 1 1,0-1-1,0 1 0,0-1 1,0 1-1,1-1 1,-1 0-1,0 0 1,1 1-1,-1-1 1,1 0-1,0 0 1,-1 1-1,1-3 1,-1-50-4332,1 40 2399,2-26-3838,10 0-1837</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39.315"/>
    </inkml:context>
    <inkml:brush xml:id="br0">
      <inkml:brushProperty name="width" value="0.025" units="cm"/>
      <inkml:brushProperty name="height" value="0.025" units="cm"/>
    </inkml:brush>
  </inkml:definitions>
  <inkml:trace contextRef="#ctx0" brushRef="#br0">11 232 15407,'0'0'9667,"9"-6"-7216,0-1-2167,0 0 0,-1 0 1,0-1-1,0 0 1,-1-1-1,0 1 0,-1-1 1,0-1-1,0 1 0,-1-1 1,0 0-1,0 0 0,-1-1 1,4-18-1,-6 23-234,-1-1-1,0 0 1,0 1 0,-1-1-1,0-11 1,0 17-45,0 0 0,0 0-1,0 0 1,-1 0 0,1 0 0,0 0 0,-1 0-1,1 0 1,-1 0 0,1 0 0,-1 0 0,1 0-1,-1 0 1,1 1 0,-1-1 0,0 0 0,0 0-1,1 1 1,-1-1 0,0 0 0,0 1-1,0-1 1,0 1 0,0-1 0,0 1 0,1 0-1,-1-1 1,0 1 0,0 0 0,0 0 0,0-1-1,0 1 1,0 0 0,-1 0 0,1 0 0,0 0-1,0 1 1,0-1 0,0 0 0,0 0 0,0 0-1,0 1 1,1-1 0,-1 1 0,0-1-1,-1 1 1,-3 1-9,0 1-1,1-1 1,0 1-1,-1 0 1,1 0-1,0 1 1,0-1-1,1 1 1,-1 0-1,1 0 1,0 0-1,0 0 0,0 0 1,0 1-1,1-1 1,0 1-1,-3 8 1,0 1-7,1-1-1,0 1 1,1 0-1,0 0 1,-1 18 0,4-24 12,0-1-1,0 0 1,0 1 0,1-1 0,0 0 0,0 0 0,1 1-1,0-1 1,0 0 0,1-1 0,5 12 0,-5-14-47,0 0 1,0 0 0,0 0 0,1-1 0,-1 1-1,1-1 1,0 0 0,0 0 0,0 0 0,0-1-1,1 1 1,-1-1 0,1 0 0,-1 0 0,1-1 0,0 1-1,0-1 1,6 1 0,0 0-754,0-1 0,0 0-1,-1-1 1,23-2 0,-27 1-486,0 0-1,0-1 1,0 1-1,0-1 1,0-1 0,6-2-1,24-19-15594</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40.030"/>
    </inkml:context>
    <inkml:brush xml:id="br0">
      <inkml:brushProperty name="width" value="0.025" units="cm"/>
      <inkml:brushProperty name="height" value="0.025" units="cm"/>
    </inkml:brush>
  </inkml:definitions>
  <inkml:trace contextRef="#ctx0" brushRef="#br0">1 178 7976,'0'0'12331,"0"8"-11028,0 2-924,0-1 1,1 1-1,0-1 1,1 0-1,0 1 1,1-1-1,3 10 1,-5-16-304,0 0 0,0 0 0,1 0 0,-1 0 0,0 0 0,1 0 0,0 0 0,0-1 0,0 1 1,0-1-1,0 1 0,0-1 0,0 0 0,1 0 0,-1 0 0,1 0 0,0-1 0,0 1 0,-1 0 0,1-1 0,0 0 1,0 0-1,0 0 0,0 0 0,1 0 0,-1-1 0,0 1 0,5-1 0,-5-1 42,1 0-1,-1-1 1,1 1-1,-1-1 0,0 0 1,0 0-1,0 0 1,0 0-1,0-1 1,0 1-1,0-1 1,-1 0-1,1 0 1,-1 0-1,0 0 1,0 0-1,0 0 1,0-1-1,2-5 1,25-71 735,-10-15-607,-19 102-281,1-1 0,0 1 0,0-1-1,0 1 1,1-1 0,3 10 0,2 7 56,-4-9 8,12 41-9,-14-53-11,-1 0-1,1 0 1,0 0-1,0-1 1,0 1 0,0 0-1,0 0 1,0-1-1,0 1 1,0-1-1,1 1 1,-1-1-1,1 1 1,-1-1 0,1 0-1,-1 0 1,1 0-1,0 0 1,0 0-1,0 0 1,-1 0-1,4 1 1,-2-3 21,-1 1-1,0-1 1,0 1-1,0-1 1,0 0-1,0 0 1,0 0-1,0 0 1,0 0-1,0 0 1,-1 0-1,1-1 1,0 1-1,-1-1 1,1 1-1,-1-1 1,0 1-1,1-1 1,-1 0-1,0 0 1,2-3-1,24-51 398,-22 47-393,19-60 73,-18 50-116,0 1-1,1 0 1,18-33 0,-24 51-2,-1-1 0,0 1 0,0-1 0,0 1 0,1-1 0,-1 1 1,0 0-1,0-1 0,1 1 0,-1-1 0,0 1 0,1 0 0,-1-1 0,1 1 0,-1 0 0,0 0 1,1-1-1,-1 1 0,1 0 0,-1 0 0,1 0 0,-1-1 0,1 1 0,-1 0 0,1 0 1,-1 0-1,1 0 0,-1 0 0,1 0 0,-1 0 0,1 0 0,-1 0 0,1 0 0,-1 0 0,1 0 1,-1 0-1,1 1 0,-1-1 0,0 0 0,1 0 0,-1 0 0,1 1 0,-1-1 0,1 0 0,-1 1 1,0-1-1,1 0 0,-1 1 0,0-1 0,1 0 0,-1 1 0,0-1 0,0 1 0,1-1 1,-1 1-1,0-1 0,1 1 0,12 33-176,-11-29 194,19 79 65,-16-60-265,0 0 0,14 35 0,-18-74-6212,-1-3 2742,-5-15-4184</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40.483"/>
    </inkml:context>
    <inkml:brush xml:id="br0">
      <inkml:brushProperty name="width" value="0.025" units="cm"/>
      <inkml:brushProperty name="height" value="0.025" units="cm"/>
    </inkml:brush>
  </inkml:definitions>
  <inkml:trace contextRef="#ctx0" brushRef="#br0">0 1 18001,'0'0'6022,"71"34"-8360,-40-34-2435,3 0-7270</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40.921"/>
    </inkml:context>
    <inkml:brush xml:id="br0">
      <inkml:brushProperty name="width" value="0.025" units="cm"/>
      <inkml:brushProperty name="height" value="0.025" units="cm"/>
    </inkml:brush>
  </inkml:definitions>
  <inkml:trace contextRef="#ctx0" brushRef="#br0">88 462 19186,'0'0'9310,"5"-12"-8968,1-5-354,0 0 0,-1 0 1,0-1-1,2-25 0,-6 37-20,-1 0-1,0-1 1,0 1-1,0 0 1,-1-1-1,0 1 1,0 0-1,-4-10 1,4 13 30,0 1 0,0 0 0,0 0 0,0-1 0,-1 1 0,1 0 0,-1 0 1,1 0-1,-1 1 0,0-1 0,0 0 0,0 1 0,0-1 0,0 1 0,0-1 0,0 1 0,-1 0 0,1 0 1,0 0-1,-1 0 0,1 1 0,-4-2 0,3 2-1,1 0 0,0 0-1,0 0 1,0 0 0,-1 1 0,1-1 0,0 0 0,0 1 0,0 0 0,0-1-1,0 1 1,0 0 0,0 0 0,0 0 0,0 0 0,0 1 0,0-1 0,1 0-1,-1 1 1,0-1 0,1 1 0,-1 0 0,1 0 0,0-1 0,-1 1-1,1 0 1,0 0 0,0 0 0,0 0 0,1 0 0,-1 0 0,0 0 0,1 1-1,-1 2 1,-2 10 23,0 0-1,0-1 0,1 27 1,1-20 7,0 0 0,2 0 0,1 0 0,0-1 1,6 22-1,-7-38-26,0-1 0,0 1 1,0 0-1,0 0 0,1-1 0,-1 1 1,1 0-1,0-1 0,0 0 1,1 1-1,-1-1 0,0 0 1,1 0-1,0 0 0,0-1 0,0 1 1,0 0-1,0-1 0,1 0 1,-1 0-1,0 0 0,1 0 1,0-1-1,-1 1 0,1-1 0,0 0 1,0 0-1,0-1 0,0 1 1,0-1-1,0 1 0,0-1 0,0 0 1,4-1-1,-2-1 24,0 0 0,0 0-1,0 0 1,0-1 0,-1 1-1,1-1 1,-1-1 0,0 1 0,0-1-1,0 0 1,-1 0 0,1 0 0,-1-1-1,0 1 1,0-1 0,0 0-1,-1 0 1,0-1 0,0 1 0,4-11-1,1-3 20,0 0-1,-2 0 0,0-1 1,-2 0-1,4-23 0,-5 25-10,-1 0-1,-1 0 0,-1 0 0,0 0 0,-1-1 0,-6-33 0,-3 38-25,1 17-97,7-2 78,1 1 0,0 0 0,0 0 1,-1 0-1,1 0 0,0 0 0,1 1 1,-1-1-1,0 0 0,1 0 0,-1 3 0,-2 14 94,1 0 0,1 1-1,0-1 1,2 0-1,0 1 1,7 32 0,-8-51-67,1 1 0,-1-1 1,0 0-1,1 1 1,-1-1-1,1 0 0,-1 1 1,1-1-1,0 0 0,-1 0 1,1 0-1,0 1 1,0-1-1,0 0 0,0 0 1,0 0-1,0 0 0,0-1 1,0 1-1,1 0 1,-1 0-1,0-1 0,0 1 1,1 0-1,-1-1 0,2 1 1,-1-1 21,0-1 0,0 1 1,0-1-1,0 1 0,0-1 1,0 0-1,-1 0 0,1 0 1,0 0-1,0 0 0,-1 0 1,1 0-1,-1 0 0,1-1 1,-1 1-1,2-2 0,6-8 216,-1 0 0,0 0 0,13-26-1,68-167-140,-77 190-429,-5 25 113,-2 32 118,-5-37 128,1 28 115,0-16 93,0-1 0,6 30 0,-7-46-247,0-1 1,0 1-1,0-1 1,0 1-1,0-1 1,0 1-1,0-1 0,0 1 1,0-1-1,0 1 1,1-1-1,-1 1 1,0-1-1,0 1 0,1-1 1,-1 0-1,0 1 1,1-1-1,-1 1 1,0-1-1,1 0 0,-1 1 1,0-1-1,1 0 1,-1 1-1,1-1 1,-1 0-1,1 0 0,-1 0 1,0 1-1,1-1 1,-1 0-1,1 0 0,-1 0 1,1 0-1,-1 0 1,1 0-1,-1 0 1,2 0-1,16-17 83,10-32-26,-28 48-60,37-87 0,-25 57 0,1 0 0,24-42 0,-37 73 0,0 0 0,0 0-1,0 0 1,0 0 0,0-1 0,0 1-1,1 0 1,-1 0 0,0 0 0,0 0-1,0 0 1,0 0 0,0-1 0,0 1 0,0 0-1,0 0 1,0 0 0,0 0 0,0 0-1,1 0 1,-1 0 0,0 0 0,0 0-1,0-1 1,0 1 0,0 0 0,0 0 0,1 0-1,-1 0 1,0 0 0,0 0 0,0 0-1,0 0 1,0 0 0,1 0 0,-1 0-1,0 0 1,0 0 0,0 0 0,0 0 0,0 0-1,1 0 1,-1 0 0,0 0 0,0 0-1,0 1 1,0-1 0,0 0 0,0 0-1,0 0 1,1 0 0,-1 0 0,0 0 0,0 0-1,0 0 1,0 0 0,0 1 0,0-1-1,0 0 1,0 0 0,0 0 0,1 0-1,2 16-31,-1 21-17,-2-37 49,0 36-1285,0 62 4132,0-53-8585,0-32-5429,0-41-1228</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41.265"/>
    </inkml:context>
    <inkml:brush xml:id="br0">
      <inkml:brushProperty name="width" value="0.025" units="cm"/>
      <inkml:brushProperty name="height" value="0.025" units="cm"/>
    </inkml:brush>
  </inkml:definitions>
  <inkml:trace contextRef="#ctx0" brushRef="#br0">1 0 19923,'0'0'4740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3.516"/>
    </inkml:context>
    <inkml:brush xml:id="br0">
      <inkml:brushProperty name="width" value="0.025" units="cm"/>
      <inkml:brushProperty name="height" value="0.025" units="cm"/>
    </inkml:brush>
  </inkml:definitions>
  <inkml:trace contextRef="#ctx0" brushRef="#br0">467 27 12844,'-8'-4'2461,"-4"-1"-2020,0 1-1,1 1 0,-1 0 1,0 0-1,0 1 1,-1 1-1,1 0 0,0 1 1,-1 0-1,1 1 1,0 0-1,0 1 1,0 0-1,0 1 0,-17 6 1,10 0-267,0 1-1,0 0 1,1 2 0,1 0-1,0 1 1,0 1 0,2 0 0,0 2-1,-18 21 1,26-28-109,1 0 1,0 0-1,0 1 0,0 0 1,1 0-1,1 1 0,0-1 0,0 1 1,1 0-1,1 0 0,0 0 0,0 0 1,1 0-1,0 1 0,1-1 1,0 0-1,1 1 0,0-1 0,4 13 1,-4-19-67,1 0 1,0 0-1,0-1 1,0 1 0,1 0-1,-1-1 1,1 0-1,0 1 1,1-1 0,-1 0-1,1-1 1,-1 1-1,9 5 1,-4-3 17,1-1-1,-1 0 1,1-1-1,0 0 1,0 0 0,18 3-1,4 0 109,0-3-1,0 0 1,47-2-1,-50-2-80,0-1-1,1-1 0,-1-2 1,0 0-1,49-16 0,-67 16 60,-1 0 1,0 0-1,0-1 0,0 0 0,0 0 0,-1-1 1,0 0-1,12-11 0,-16 12 78,1-1 0,-1 1 0,0-1-1,-1 0 1,1 0 0,-1 0 0,0 0 0,-1-1 0,1 1 0,-1-1 0,0 1-1,-1-1 1,2-13 0,-3 14-143,0 0 1,0 0-1,0 0 1,-1-1-1,0 1 0,0 0 1,-1 0-1,0 0 0,0 0 1,0 1-1,0-1 0,-1 0 1,0 1-1,-5-7 1,1 3-50,-1 0 0,1 0 0,-2 1 0,1 1 0,-1-1 0,0 1 0,-13-7 0,-1 1-823,0 2-1,-1 0 0,1 2 1,-2 0-1,0 2 0,-32-6 1,2 7-3202,9 5-2237</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42.124"/>
    </inkml:context>
    <inkml:brush xml:id="br0">
      <inkml:brushProperty name="width" value="0.025" units="cm"/>
      <inkml:brushProperty name="height" value="0.025" units="cm"/>
    </inkml:brush>
  </inkml:definitions>
  <inkml:trace contextRef="#ctx0" brushRef="#br0">57 536 14542,'0'0'9347,"4"-9"-7761,9-25-126,17-65 0,-26 84-1400,-1 1-1,-1-1 0,0 0 0,-1 0 1,-1 0-1,0 0 0,-1 0 0,-3-16 1,4 30-57,-1-1 0,1 1 0,0-1 0,-1 1 1,1-1-1,-1 1 0,1 0 0,-1-1 0,0 1 0,1 0 1,-1-1-1,0 1 0,0 0 0,0 0 0,0 0 0,0 0 0,0 0 1,0 0-1,-1 0 0,1 0 0,0 0 0,0 0 0,-1 0 1,1 1-1,-1-1 0,1 1 0,-1-1 0,1 1 0,0 0 1,-1-1-1,0 1 0,1 0 0,-1 0 0,1 0 0,-3 0 1,2 1-15,-1-1 0,1 1 0,-1 0 0,1 0 0,0 0-1,0 0 1,-1 1 0,1-1 0,0 0 0,0 1 0,0 0 0,0-1 0,0 1 0,1 0 0,-1 0 0,1 0 0,-1 0 0,1 0 0,-1 0 0,0 4 0,-5 13 10,1 1 0,2 1 0,0-1 0,0 1 0,2 0 0,1-1 0,0 1 0,2 0 0,5 34 0,-6-51 3,1 0 0,0 0 1,0 0-1,0 0 1,1 0-1,-1-1 0,1 1 1,0 0-1,0-1 1,0 1-1,1-1 1,-1 0-1,1 0 0,-1 0 1,1 0-1,0 0 1,4 2-1,-5-3 12,1-1 0,-1 0 0,0-1 0,1 1 0,-1 0 0,1-1 0,-1 1 0,1-1 0,-1 0 0,1 0 0,-1 0 0,1 0 0,-1 0 0,1 0 1,-1-1-1,0 1 0,1-1 0,-1 0 0,1 1 0,-1-1 0,0 0 0,0-1 0,1 1 0,-1 0 0,0-1 0,0 1 0,0-1 0,0 1 0,1-3 0,15-13 111,-2-1 1,0 0-1,-1-1 1,-1-1-1,0 0 1,12-27-1,-5 4-51,-2 0 0,16-57 0,-33 133-109,10 42 0,-11-70 66,0 1 0,0-1 0,1 0 0,0 0 0,0 0 0,0 0 0,0 0 1,1 0-1,0-1 0,4 6 0,-6-9-6,-1 0 0,1 0 0,0-1 0,0 1 0,0 0 1,-1-1-1,1 1 0,0-1 0,0 1 0,0-1 0,0 1 1,0-1-1,0 0 0,0 1 0,0-1 0,1 0 0,-1 0 1,0 0-1,0 0 0,0 0 0,1 0 0,1-1 19,-2 0 1,1 0-1,0 1 0,0-2 0,0 1 0,0 0 0,0 0 1,-1 0-1,1-1 0,-1 1 0,1-1 0,-1 0 0,1 1 1,-1-1-1,1-2 0,19-29 344,29-65 0,-14 25-310,-35 72-90,-1 0 1,0 0-1,1-1 1,0 1-1,-1 0 1,1 0-1,0 0 1,-1 0-1,1 0 1,0 0-1,0 0 1,0 1-1,0-1 1,0 0-1,0 0 1,0 1-1,0-1 1,0 0-1,0 1 1,0-1-1,2 0 0,-2 2 6,0-1-1,0 0 1,0 1-1,0-1 0,-1 1 1,1-1-1,0 1 0,0-1 1,-1 1-1,1 0 0,0-1 1,-1 1-1,1 0 1,-1-1-1,1 1 0,-1 0 1,1 0-1,-1 0 0,1-1 1,-1 1-1,1 2 0,14 64-38,-12-52 84,-2-11-38,0 1-1,0-1 1,1 1-1,0-1 0,0 1 1,0-1-1,4 7 1,-5-10 5,0-1-1,0 1 1,0 0 0,-1 0 0,1 0 0,0-1-1,0 1 1,0 0 0,0-1 0,0 1 0,0-1-1,0 1 1,0-1 0,1 0 0,-1 1 0,0-1-1,0 0 1,0 0 0,0 0 0,0 0-1,1 0 1,-1 0 0,0 0 0,0 0 0,0 0-1,0-1 1,0 1 0,1 0 0,-1-1 0,0 1-1,0-1 1,0 1 0,0-1 0,0 0 0,0 1-1,0-1 1,-1 0 0,2-1 0,5-4 12,0-1 0,0 1 0,-1-2 0,0 1 0,-1-1 0,10-15 0,26-61 43,-28 55-56,-2 2-5,-9 20 0,1 1 0,0-1 0,0 1 0,0-1 0,1 1 0,-1 0 0,9-9 0,-6 43 0,-5-21 0,0-1 0,1 1 0,-1 0 0,1-1 0,1 1 0,0-1 0,3 7 0,-5-12 0,-1 0 0,1 0 0,0 0 0,-1 0 0,1 0 0,0 0 0,0 0 0,0 0 0,0 0 0,0-1 0,0 1 0,0 0 0,0 0 0,0-1 0,0 1 0,0-1 0,1 1 0,-1-1 0,0 0 0,0 1 0,0-1 0,1 0 0,-1 0 0,0 0 0,0 0 0,1 0 0,-1 0 0,0 0 0,0 0 0,1-1 0,-1 1 0,0 0 0,0-1 0,0 1 0,1-1 0,-1 1 0,0-1 0,0 0 0,0 1 0,0-1 0,0 0 0,0 0 0,0 0 0,-1 0 0,1 0 0,1-1 0,7-6-448,-1-1-1,-1 1 1,1-1-1,-2 0 1,1-1-1,9-19 1</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44.164"/>
    </inkml:context>
    <inkml:brush xml:id="br0">
      <inkml:brushProperty name="width" value="0.025" units="cm"/>
      <inkml:brushProperty name="height" value="0.025" units="cm"/>
    </inkml:brush>
  </inkml:definitions>
  <inkml:trace contextRef="#ctx0" brushRef="#br0">121 651 7847,'0'-5'1124,"-1"-1"-1,0 1 1,0 0-1,0-1 1,0 1-1,-1 0 1,0 0-1,0 0 1,-1 0-1,0 0 1,-5-7 0,7 11-1005,0-1 0,0 1 0,0 0 0,0 0 1,0 0-1,0 0 0,0 0 0,0 0 0,0 0 1,-1 0-1,1 0 0,0 1 0,-1-1 0,1 0 1,-1 1-1,1-1 0,-1 1 0,1 0 0,-1-1 1,1 1-1,-1 0 0,1 0 0,-1 0 0,1 0 1,-1 0-1,1 0 0,-1 1 0,1-1 0,-1 0 1,1 1-1,0-1 0,-1 1 0,1 0 0,-1-1 1,1 1-1,0 0 0,0 0 0,-1 0 1,1 0-1,0 0 0,0 0 0,0 0 0,0 0 1,0 0-1,0 1 0,-1 1 0,-2 3-89,0 0 0,0 1-1,1-1 1,0 1 0,0 0 0,1 0-1,-1 0 1,2 1 0,-1-1-1,-1 14 1,2-5 10,0 0 0,1 0-1,4 32 1,-4-47-38,0 0-1,-1 0 1,1 0-1,0 0 1,0 0-1,1 0 1,-1 0-1,0 0 1,0 0 0,0 0-1,1 0 1,-1 0-1,1 0 1,-1 0-1,0 0 1,1 0 0,0 0-1,-1 0 1,1 0-1,0 0 1,-1-1-1,1 1 1,0 0 0,0 0-1,0-1 1,-1 1-1,1-1 1,0 1-1,0-1 1,0 1-1,0-1 1,0 1 0,0-1-1,0 0 1,0 0-1,0 1 1,0-1-1,0 0 1,0 0 0,1 0-1,-1 0 1,0 0-1,0 0 1,0-1-1,0 1 1,0 0 0,0 0-1,0-1 1,0 1-1,0-1 1,2 0-1,1-2 15,1 0-1,0-1 0,-1 1 0,1-1 1,-1 0-1,0 0 0,0 0 1,4-7-1,4-9-23,-1-1 0,13-32 0,5-11-481,-29 64 476,1-1 0,-1 1 1,0 0-1,0-1 0,0 1 0,0 0 0,0-1 0,1 1 0,-1 0 0,0-1 0,0 1 0,1 0 0,-1-1 0,0 1 0,0 0 1,1 0-1,-1-1 0,0 1 0,1 0 0,-1 0 0,0 0 0,1-1 0,-1 1 0,0 0 0,1 0 0,-1 0 0,0 0 0,1 0 0,-1 0 1,1 0-1,-1 0 0,0 0 0,1 0 0,-1 0 0,1 0 0,-1 0 0,0 0 0,1 0 0,-1 0 0,0 0 0,1 1 0,-1-1 1,0 0-1,1 0 0,-1 0 0,0 0 0,1 1 0,-1-1 0,0 0 0,1 1 0,-1-1 0,0 0 0,0 0 0,1 1 0,-1-1 0,0 0 1,0 1-1,0-1 0,0 0 0,1 1 0,11 26-356,-10-22 363,23 53 152,52 141 84,-69-173 311,-1 1-1,-2-1 1,0 1-1,-2 0 1,-1 51-1,-1-76-493,-1 0 0,0-1 0,0 1 1,0 0-1,-1-1 0,1 1 0,0-1 0,0 1 0,-1 0 0,1-1 1,-1 1-1,0-1 0,1 1 0,-1-1 0,0 1 0,0-1 0,0 1 1,0-1-1,0 0 0,0 0 0,0 0 0,0 1 0,-1-1 0,1 0 1,0 0-1,-1-1 0,1 1 0,-1 0 0,-2 1 0,2-2-33,0 0-1,0-1 1,0 1-1,0 0 1,1-1 0,-1 1-1,0-1 1,0 1-1,0-1 1,1 0-1,-1 0 1,0 0 0,1 0-1,-1 0 1,1 0-1,-1-1 1,1 1-1,-1 0 1,1-1 0,0 1-1,0-1 1,0 0-1,0 1 1,0-1-1,-1-2 1,-9-16-71,1-1 0,1 0 0,1 0 0,0-1-1,2 0 1,1 0 0,0 0 0,2-1 0,-1-38 0,5 55 37,-1-1 0,1 1 1,1 0-1,-1 0 1,1 0-1,0 1 0,0-1 1,1 0-1,0 1 0,0-1 1,0 1-1,7-8 0,8-9-309,32-30-1,-4 6-191,-28 25 304,-1-2-1,27-43 1,-40 59 243,0-1 1,0 1-1,-1-1 0,0 0 1,0 0-1,-1-1 0,0 1 1,-1 0-1,0-1 0,0 1 1,0-1-1,-1 1 1,-2-15-1,2 22-8,0-1-1,0 1 1,-1 0 0,1 0 0,-1 0 0,1-1-1,0 1 1,-1 0 0,0 0 0,1 0-1,-1 0 1,0 0 0,0 0 0,1 0 0,-1 0-1,0 0 1,0 0 0,0 0 0,0 1 0,0-1-1,0 0 1,0 1 0,-1-1 0,1 0-1,0 1 1,0 0 0,0-1 0,-1 1 0,1 0-1,0-1 1,0 1 0,-1 0 0,1 0 0,0 0-1,0 0 1,-1 0 0,1 1 0,0-1-1,0 0 1,-1 0 0,1 1 0,-2 0 0,-1 0 24,1 1 1,-1-1-1,1 1 1,0 0 0,-1 0-1,1 0 1,0 0-1,0 1 1,0-1 0,0 1-1,1 0 1,-1 0 0,-2 3-1,-1 8-46,1 0 0,0 1 0,0-1 0,2 1 0,-1 0 0,2 0 0,0 0 0,1 0 0,1 0 0,0 0 0,4 29 0,-4-42 4,0 0 0,1 0 0,-1 0 0,0 0 0,1 0 0,-1 0 0,1 0 0,-1 0 0,1 0 0,0 0 0,0-1 0,0 1 0,0 0 0,0 0 0,0-1 0,1 1 0,-1 0 0,0-1 0,1 0 0,-1 1 0,1-1 0,0 0 0,-1 0 0,1 0 1,0 0-1,0 0 0,0 0 0,0 0 0,0 0 0,0-1 0,0 1 0,2-1 0,0 0 3,-1 0 0,1-1 1,-1 1-1,0-1 0,1 0 1,-1 0-1,0-1 0,0 1 1,1-1-1,-1 1 0,0-1 1,-1 0-1,1 0 0,0 0 1,0 0-1,-1-1 0,1 1 1,2-6-1,10-13 22,-1 0 0,-2-1-1,0-1 1,-1 0 0,-2-1 0,0 0 0,-2 0-1,0-1 1,-2 0 0,0 0 0,-2-1 0,-1 1-1,-1-29 1,-1 68-63,4 87-78,-3-93 139,1-1 0,-1 1-1,1-1 1,0 1 0,1-1 0,0 0-1,0 0 1,0 0 0,1 0-1,9 11 1,-12-17-10,-1 0-1,1 0 1,0 0 0,0 0-1,-1-1 1,1 1-1,0 0 1,0 0-1,0-1 1,0 1 0,0-1-1,0 1 1,0-1-1,0 1 1,0-1-1,1 0 1,-1 0 0,0 1-1,0-1 1,0 0-1,0 0 1,0 0-1,1 0 1,-1 0 0,2-1-1,-1 0 28,0 0 0,0 0 1,0 0-1,0 0 0,0 0 0,0-1 0,0 1 0,-1-1 0,1 0 0,0 1 1,-1-1-1,2-2 0,3-5 168,0-1 0,0-1 1,8-19-1,-7 12-189,-1-1 0,-1 0 0,0-1 1,-1 1-1,-2-1 0,0 0 0,0 1 1,-2-1-1,-3-30 0,6 95-523,-3-29 486,1 0 0,1 0 0,3 17 0,-4-29 21,0 0 0,1 0-1,-1 0 1,1-1 0,-1 1-1,1 0 1,0-1-1,0 0 1,1 1 0,-1-1-1,1 0 1,0 0-1,-1 0 1,1-1 0,0 1-1,1-1 1,4 4-1,-6-6 2,-1 1 0,0 0 0,1-1 0,-1 1 0,0-1 0,1 1 0,-1-1 0,1 0 0,-1 0 0,1 0 0,-1 1 0,1-1 0,-1-1 0,1 1 0,-1 0 0,1 0 0,-1 0 0,1-1 0,-1 1 0,0-1 0,1 1 0,1-2 0,0 0 14,0 0 0,0-1 0,-1 1 0,1-1 0,-1 1 1,0-1-1,0 0 0,0 0 0,3-4 0,2-7 50,-1 0 0,0-1 0,5-20-1,-11 33-66,5-18-1,-1-1 0,-1-1 0,0 1 0,-2 0 0,-1-1 0,-3-26 0,4 48 0,-1-1 0,0 1 0,0-1 0,0 1 0,0-1 0,0 1 0,0-1 0,0 0 0,0 1 0,0-1 0,0 1 0,0-1 0,0 1 0,0-1 0,-1 1 0,1-1 0,0 1 0,0-1 0,0 1 0,-1-1 0,1 1 0,0 0 0,-1-1 0,1 1 0,0-1 0,-1 1 0,1 0 0,-1-1 0,1 1 0,0 0 0,-1-1 0,1 1 0,-1 0 0,1 0 0,-2-1 0,1 2 0,1 0 0,-1-1 0,0 1 0,1 0 0,-1 0 0,1 0 0,-1 0 0,1-1 0,0 1 0,-1 0 0,1 0 0,0 0 0,-1 0 0,1 0 0,0 0 0,0 0 0,0 0 0,0 0 0,0 2 0,0 11-3,-1-1-10,1 1 0,0-1 1,1 1-1,4 17 1,-5-29 11,0 0 1,1 0-1,-1 0 0,1 0 1,0 0-1,-1 0 1,1 0-1,0 0 1,0 0-1,0 0 1,1-1-1,-1 1 1,0 0-1,1-1 0,-1 1 1,1-1-1,-1 1 1,1-1-1,0 0 1,0 0-1,-1 0 1,1 0-1,0 0 1,0 0-1,0 0 0,0 0 1,0-1-1,0 1 1,1-1-1,-1 0 1,0 0-1,0 1 1,0-1-1,4-1 1,-3 0 2,0 0 1,1 0 0,-1-1 0,0 1 0,0-1-1,0 0 1,0 0 0,0 0 0,0 0 0,-1 0-1,1-1 1,-1 0 0,0 1 0,1-1 0,-1 0-1,0 0 1,-1 0 0,1 0 0,0 0 0,1-4-1,3-8 7,0 0 0,8-31 0,-3-60-9,-10 96 0,-1 12 0,-1 46 0,-1-27 0,2 0 0,0 0 0,1 1 0,2-1 0,0 0 0,7 26 0,-9-45 2,-1 0-1,1 0 1,0 0-1,0 0 1,0 0 0,0-1-1,0 1 1,0 0-1,0-1 1,1 1-1,-1-1 1,0 1 0,1-1-1,-1 1 1,4 1-1,-4-3 1,0 1-1,0-1 0,0 0 0,0 0 0,0 1 0,0-1 0,0 0 1,1 0-1,-1 0 0,0 0 0,0-1 0,0 1 0,0 0 0,0 0 1,0-1-1,0 1 0,0 0 0,0-1 0,0 1 0,0-1 1,1 0-1,2-2-22,-1-1-1,1 1 1,-1-1 0,0 1 0,0-1 0,0 0 0,0 0 0,-1 0 0,1 0-1,-1-1 1,2-5 0,8-47-3902,-12-3-6199,-5 26 1468</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44.522"/>
    </inkml:context>
    <inkml:brush xml:id="br0">
      <inkml:brushProperty name="width" value="0.025" units="cm"/>
      <inkml:brushProperty name="height" value="0.025" units="cm"/>
    </inkml:brush>
  </inkml:definitions>
  <inkml:trace contextRef="#ctx0" brushRef="#br0">18 1 14606,'-7'0'5925,"-1"0"-2561,6 0 127,2 5-2146,0-1-1025,10 5-127,2-5-129,4 1-160,2-1-1314,0-1-1280,-3-2-1538,0-1-2659</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44.864"/>
    </inkml:context>
    <inkml:brush xml:id="br0">
      <inkml:brushProperty name="width" value="0.025" units="cm"/>
      <inkml:brushProperty name="height" value="0.025" units="cm"/>
    </inkml:brush>
  </inkml:definitions>
  <inkml:trace contextRef="#ctx0" brushRef="#br0">93 0 16143,'0'0'2579,"-8"8"-417,1 0-1768,-41 45 2659,45-49-2844,0 0 1,-1 1 0,2-1-1,-1 1 1,1 0 0,-1 0-1,1 0 1,0 0 0,1 0-1,0 0 1,-2 11 0,3-16-220,0 0 1,0 1 0,0-1 0,1 1-1,-1-1 1,0 0 0,0 1 0,0-1-1,1 0 1,-1 1 0,0-1 0,1 0-1,-1 1 1,0-1 0,1 0 0,-1 0-1,0 1 1,1-1 0,-1 0 0,0 0-1,1 0 1,-1 1 0,1-1 0,-1 0-1,0 0 1,1 0 0,-1 0 0,1 0-1,-1 0 1,0 0 0,1 0 0,-1 0-1,1 0 1,-1 0 0,1 0 0,-1 0-1,0 0 1,1 0 0,-1-1 0,1 1-1,-1 0 1,0 0 0,1 0-1,-1-1 1,0 1 0,1 0 0,-1-1-1,21-10-357,-2-4-124,-2 2 105,0 0 1,29-16 0,-40 26 339,-1 0 0,1 1 0,-1 0 1,1 0-1,0 0 0,0 1 0,0 0 0,0 0 0,0 0 0,0 1 0,1 0 0,-1 0 0,10 2 0,-15-1 82,1 0 0,-1 0 0,0 1 0,1-1 0,-1 0 0,0 0 0,0 1 0,0-1 1,0 1-1,0-1 0,0 1 0,-1 0 0,1-1 0,0 1 0,-1 0 0,1-1 0,-1 1 0,0 0 0,0 0 0,1-1 0,-1 1 0,0 0 0,0 0 0,-1-1 0,1 1 0,0 0 0,-1 2 0,-10 52 2105,9-48-1999,-1-1 1,0 0 0,0 0-1,-1 0 1,0 0 0,0 0 0,0-1-1,-1 1 1,0-1 0,-7 6-1,12-12-207,-1 0 0,1 0 0,0 1 1,0-1-1,-1 0 0,1 0 0,0 0 0,0 0 0,-1 0 0,1 0 0,0 0 0,-1 0 0,1 0 0,0 0 0,0 1 0,-1-2 0,1 1 1,0 0-1,-1 0 0,1 0 0,0 0 0,0 0 0,-1 0 0,1 0 0,0 0 0,-1 0 0,1 0 0,0-1 0,0 1 0,-1 0 1,1 0-1,0 0 0,0-1 0,0 1 0,-1 0 0,1 0 0,0 0 0,0-1 0,0 1 0,0 0 0,-1 0 0,1-1 0,0 1 0,0 0 1,0-1-1,0 1 0,0 0 0,0-1 0,-1-17-3953,1 13 3039,0-27-6143</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45.209"/>
    </inkml:context>
    <inkml:brush xml:id="br0">
      <inkml:brushProperty name="width" value="0.025" units="cm"/>
      <inkml:brushProperty name="height" value="0.025" units="cm"/>
    </inkml:brush>
  </inkml:definitions>
  <inkml:trace contextRef="#ctx0" brushRef="#br0">66 0 15214,'0'0'7389,"-9"10"-6231,-30 29-298,37-37-828,1 0 1,-1 0-1,0 0 1,1 0 0,0 0-1,-1 1 1,1-1 0,0 0-1,0 0 1,0 1-1,1-1 1,-1 1 0,1-1-1,-1 1 1,1-1-1,0 1 1,0-1 0,0 5-1,0-1-112,4-4 24,-1-1 0,1 0 0,-1 0 1,1 0-1,0-1 0,-1 0 0,1 1 0,0-1 0,-1 0 1,8-2-1,-5 2 19,53-5-271,-46 3 155,0 1 0,0 0-1,0 0 1,1 2-1,13 1 1,-25-2 151,-1 0 0,1 1-1,0-1 1,-1 1 0,1-1 0,0 1 0,-1 0 0,1-1 0,-1 1 0,1 0 0,-1 0 0,0 0 0,1 0 0,-1 0 0,0 1 0,0-1-1,1 0 1,-1 0 0,0 1 0,0-1 0,-1 1 0,1-1 0,0 1 0,1 2 0,-2 0 145,1-1 0,-1 1 0,1-1-1,-1 1 1,0 0 0,-1-1 0,1 1 0,0-1 0,-1 1 0,0-1 0,-1 5 0,-2 2 399,0 0 1,0 0 0,-1-1 0,0 1 0,-1-1 0,0-1 0,-8 11-1,12-17-488,0 0 0,0 0 0,-1 0 0,1 0 0,0 0 0,-1-1 0,1 1 0,-1-1 0,1 0 0,-1 1 0,0-1 0,1 0 0,-1-1 0,0 1-1,0 0 1,-4 0 0,6-2-260,-1 1-1,1 0 1,-1-1-1,1 1 1,-1-1-1,1 0 0,-1 1 1,1-1-1,-1 0 1,1 0-1,0 0 1,0 0-1,-1 0 1,1 0-1,0 0 0,0 0 1,0-1-1,0 1 1,0 0-1,0-1 1,1 1-1,-1-1 1,0 1-1,1-1 0,-1 1 1,1-1-1,-1 1 1,1-1-1,0-2 1,-5-23-6307,4-2-3198</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45.583"/>
    </inkml:context>
    <inkml:brush xml:id="br0">
      <inkml:brushProperty name="width" value="0.025" units="cm"/>
      <inkml:brushProperty name="height" value="0.025" units="cm"/>
    </inkml:brush>
  </inkml:definitions>
  <inkml:trace contextRef="#ctx0" brushRef="#br0">58 245 18930,'0'0'7127,"8"-8"-5771,-2 2-1288,0-1 0,0 0 0,-1 0 0,0 0 1,0-1-1,-1 0 0,0 1 0,0-2 1,-1 1-1,0 0 0,0-1 0,-1 0 0,0 1 1,-1-1-1,0 0 0,0 0 0,-1-11 0,0 19-64,0-1 0,0 1 0,-1 0 0,1-1 0,-1 1 0,1 0 0,-1 0 0,1-1 0,-1 1 0,0 0 0,1 0 0,-1 0 0,0 0 0,0 0 0,0 0 0,0 0 0,0 0 0,0 0 0,0 0 0,0 0 0,0 1 0,0-1 0,-1 0 0,1 1 0,0-1 0,0 1 0,-1 0 0,1-1 0,0 1 0,-1 0 0,1 0 0,0 0 0,-1 0 0,-1 0 0,0 0-12,0 0-1,0 0 1,0 1 0,1-1 0,-1 1 0,0 0-1,0 0 1,1 0 0,-1 0 0,1 1 0,-1-1-1,1 0 1,-1 1 0,1 0 0,0 0 0,-3 2-1,-1 5 9,1 1 0,-1 0 0,1 0 0,1 0 0,0 1 0,0-1 0,1 1 0,1 0 0,-1 0 0,2 0 0,0 0 0,0 1 0,1-1 0,2 17 0,-3-26 6,1 1-1,1-1 0,-1 0 0,0 1 0,1-1 0,-1 0 0,1 0 0,0 0 0,-1 1 0,1-1 1,0 0-1,0 0 0,1 0 0,-1 0 0,0 0 0,1-1 0,-1 1 0,1 0 0,-1-1 1,1 1-1,0-1 0,0 1 0,0-1 0,0 0 0,0 0 0,0 0 0,0 0 0,0 0 0,0 0 1,0 0-1,1-1 0,-1 1 0,0-1 0,1 0 0,-1 0 0,0 0 0,3 0 0,2 0 12,-1-1-1,0 0 0,0 0 1,0-1-1,0 0 0,0 0 0,0 0 1,-1-1-1,1 0 0,-1 0 1,1 0-1,8-8 0,9-12 25,-1 0 0,-1-2 1,23-36-1,4-4-35,-48 64-6,0 1 0,0 0 0,0-1 0,1 1 0,-1 0 0,0 0-1,0-1 1,0 1 0,0 0 0,1 0 0,-1-1 0,0 1 0,0 0 0,1 0 0,-1-1 0,0 1 0,0 0 0,1 0 0,-1 0-1,0 0 1,0-1 0,1 1 0,-1 0 0,0 0 0,1 0 0,-1 0 0,0 0 0,1 0 0,-1 0 0,0 0 0,1 0 0,-1 0 0,0 0-1,1 0 1,-1 0 0,0 0 0,1 0 0,-1 0 0,0 0 0,0 1 0,1-1 0,-1 0 0,0 0 0,1 0 0,-1 0 0,0 1-1,0-1 1,1 0 0,-1 0 0,0 0 0,0 1 0,9 23 205,-8-20-157,0 0 0,1 0 0,-1 0 0,1-1-1,-1 1 1,1 0 0,0 0 0,5 5-1,-6-8-39,-1-1-1,1 1 0,-1-1 1,1 1-1,0-1 0,0 0 0,-1 1 1,1-1-1,0 0 0,0 1 1,-1-1-1,1 0 0,0 0 1,0 0-1,0 0 0,-1 1 0,1-1 1,0 0-1,0-1 0,0 1 1,0 0-1,2-1-2,-1 0 0,0 0 0,1 0 1,-1 0-1,0 0 0,0 0 0,0-1 0,0 1 0,0-1 1,2-2-1,32-34 33,22-22-634,-53 56 61,-1 1 0,1 0 1,0 0-1,-1 0 0,1 1 0,0-1 0,6-1 0,-3 3-1567,-3 9-5747,-5 4 98</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45.912"/>
    </inkml:context>
    <inkml:brush xml:id="br0">
      <inkml:brushProperty name="width" value="0.025" units="cm"/>
      <inkml:brushProperty name="height" value="0.025" units="cm"/>
    </inkml:brush>
  </inkml:definitions>
  <inkml:trace contextRef="#ctx0" brushRef="#br0">1 1 15118,'0'0'6022,"21"66"-5702,-6-25 1826,5 1-1441,7 1-577,-3-6 192,2-5-223,-3-5-258,-5-7-1280,-7-8-1057,-7-6-1346</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46.285"/>
    </inkml:context>
    <inkml:brush xml:id="br0">
      <inkml:brushProperty name="width" value="0.025" units="cm"/>
      <inkml:brushProperty name="height" value="0.025" units="cm"/>
    </inkml:brush>
  </inkml:definitions>
  <inkml:trace contextRef="#ctx0" brushRef="#br0">1 163 15599,'6'-9'2375,"3"-4"-1864,0 0 1,1 1-1,1 1 0,0 0 0,0 0 0,1 1 0,0 0 1,1 1-1,0 1 0,1 0 0,17-7 0,-20 10-513,1 1 1,0 0-1,0 1 0,1 1 1,-1 0-1,0 0 1,20 1-1,-29 1-32,0 0 0,-1 0 0,1 1 1,0-1-1,0 1 0,0-1 0,-1 1 1,1 0-1,0 0 0,-1 0 0,1 1 0,-1-1 1,1 1-1,-1-1 0,0 1 0,0 0 0,1 0 1,-1 0-1,0 0 0,-1 0 0,1 0 1,0 0-1,-1 1 0,1-1 0,-1 1 0,1-1 1,-1 1-1,0-1 0,0 1 0,-1 0 0,1 0 1,0-1-1,-1 1 0,0 0 0,0 0 0,0 0 1,0 3-1,-1 4 244,0 0 1,-1-1-1,0 1 1,0 0-1,-1-1 0,-1 0 1,1 0-1,-2 0 1,1 0-1,-12 16 0,3-7 295,-1 0 1,0-1-1,-31 28 0,31-36-414,16-16-818,19-20-1018,-14 22 1426,1 0 1,-1 0 0,1 1-1,0 0 1,0 1-1,0-1 1,0 1-1,1 1 1,-1 0 0,1 0-1,-1 1 1,1 0-1,0 0 1,11 1-1,-16 0 382,-1 0-1,1 1 0,0-1 0,0 1 0,0 0 0,-1 0 0,1 0 0,0 0 1,-1 1-1,1 0 0,-1-1 0,1 1 0,-1 0 0,0 1 0,0-1 1,0 1-1,0-1 0,-1 1 0,1 0 0,0 0 0,-1 0 0,0 0 0,0 0 1,0 1-1,0-1 0,-1 1 0,1-1 0,-1 1 0,0 0 0,0-1 1,0 1-1,0 0 0,0 5 0,-1 0 355,-1-1 0,0 0 0,0 0 0,0 1-1,-1-1 1,0 0 0,-1-1 0,0 1 0,0 0 0,-1-1 0,0 0 0,0 1 0,0-1 0,-1-1-1,0 1 1,0-1 0,-1 0 0,-8 7 0,6-6-253,0 0 0,0 0 0,-1-1 1,1 0-1,-1-1 0,-1 0 0,1 0 0,-1-1 0,1-1 0,-1 1 1,0-1-1,-1-1 0,1 0 0,-12 1 0,20-3-299,0 0 0,0 0 1,0 0-1,0 0 0,0-1 0,0 1 1,0-1-1,1 1 0,-1-1 0,0 1 0,0-1 1,0 0-1,1 0 0,-1 0 0,0 0 0,1 0 1,-1 0-1,1 0 0,-1-1 0,1 1 0,0-1 1,0 1-1,-1-1 0,1 1 0,0-1 0,0 0 1,0 1-1,0-3 0,0 0-844,-1-1 0,1 0-1,1 1 1,-1-1 0,1 0 0,0 0-1,0 1 1,0-1 0,0 0 0,3-8 0,6-14-7280</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46.626"/>
    </inkml:context>
    <inkml:brush xml:id="br0">
      <inkml:brushProperty name="width" value="0.025" units="cm"/>
      <inkml:brushProperty name="height" value="0.025" units="cm"/>
    </inkml:brush>
  </inkml:definitions>
  <inkml:trace contextRef="#ctx0" brushRef="#br0">61 78 7527,'0'0'12278,"-9"8"-10345,7-6-1843,-2 1 84,-1 0-1,2 1 1,-1 0 0,0 0-1,1 0 1,0 0 0,0 0-1,0 1 1,0 0 0,1-1-1,0 1 1,0 0 0,0 0-1,0 0 1,1 0 0,0 1-1,0-1 1,0 9 0,1-8-93,0-1 0,0 1 0,1 0 0,0-1-1,0 1 1,1-1 0,-1 1 0,5 8 0,-5-13-75,0 1 0,-1-1 1,1 0-1,0 0 0,0 1 0,0-1 0,0 0 0,0 0 0,0 0 0,1 0 1,-1 0-1,0 0 0,0 0 0,1-1 0,-1 1 0,1 0 0,-1-1 0,0 1 0,1-1 1,-1 0-1,1 1 0,-1-1 0,1 0 0,-1 0 0,1 0 0,-1 0 0,1 0 1,0 0-1,-1 0 0,1 0 0,-1-1 0,1 1 0,-1-1 0,0 1 0,1-1 0,-1 0 1,3-1-1,0 0 45,1-1 0,-1-1 0,0 1 0,0 0 0,0-1 0,-1 0 0,1 0 0,-1 0 0,0-1 0,5-8 0,27-57 216,-21 39-252,-5 12-23,-7 12-11,0 1-1,1-1 0,0 1 1,1-1-1,-1 1 0,1 0 1,1 1-1,-1-1 0,1 1 1,7-7-1,-11 11 6,0 1-1,-1 0 1,1 0-1,0 0 1,0 0 0,-1 0-1,1 0 1,0 0 0,0 0-1,-1 0 1,1 1-1,0-1 1,0 0 0,-1 0-1,1 1 1,0-1 0,-1 0-1,1 1 1,0-1-1,-1 1 1,1-1 0,0 1-1,-1-1 1,1 1 0,-1-1-1,1 1 1,-1 0-1,1-1 1,-1 1 0,0 0-1,1-1 1,-1 1 0,0 0-1,0-1 1,1 2-1,13 36 97,-9-23-84,-5-14-40,0 1-1,1-1 0,-1 0 1,1 0-1,-1 0 0,1 0 1,-1 1-1,1-1 0,0 0 1,-1 0-1,1 0 0,0 0 1,0-1-1,0 1 0,0 0 1,0 0-1,0 0 0,0-1 1,0 1-1,0 0 0,0-1 1,0 1-1,0-1 0,1 0 1,-1 1-1,0-1 0,0 0 1,1 1-1,-1-1 0,0 0 1,0 0-1,1 0 0,-1 0 1,0-1-1,0 1 0,1 0 1,-1 0-1,0-1 0,0 1 1,0-1-1,0 1 0,1-1 1,-1 1-1,0-1 0,0 0 1,0 1-1,0-1 0,0 0 1,0 0-1,0 0 0,1-2 1,6-4-1315,-1-2 1,1 1 0,-1-1-1,8-14 1,6-10-4607</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46.988"/>
    </inkml:context>
    <inkml:brush xml:id="br0">
      <inkml:brushProperty name="width" value="0.025" units="cm"/>
      <inkml:brushProperty name="height" value="0.025" units="cm"/>
    </inkml:brush>
  </inkml:definitions>
  <inkml:trace contextRef="#ctx0" brushRef="#br0">33 392 11082,'-4'9'2686,"3"-5"-2357,-20 57 3324,19-55-3126,1 0 0,0 0 0,0 0 0,0-1 0,1 1 0,0 0-1,0 0 1,0 0 0,3 11 0,-3-16-508,0-1 0,0 1-1,0-1 1,0 1 0,1-1 0,-1 1-1,0-1 1,0 0 0,0 1 0,1-1-1,-1 1 1,0-1 0,1 0 0,-1 1 0,0-1-1,1 0 1,-1 1 0,0-1 0,1 0-1,-1 0 1,1 1 0,-1-1 0,0 0-1,1 0 1,-1 0 0,1 0 0,-1 1-1,1-1 1,-1 0 0,1 0 0,-1 0-1,1 0 1,0 0 0,17-10 235,9-19 29,-16 9-253,-1 0 0,-1-1 1,-1 1-1,-1-2 0,-1 1 1,0-1-1,4-44 1,-1-160 1077,-10 186-495,2 39-627,-1-1-1,0 0 1,0 0 0,0 1-1,0-1 1,0 0 0,-1 0-1,1 1 1,0-1 0,-1 0 0,0 1-1,1-1 1,-1 0 0,0 1-1,-1-3 1,1 5 7,1 0-1,-1-1 1,0 1 0,1 0-1,-1 0 1,1-1 0,-1 1-1,1 0 1,-1 0 0,1 0-1,-1 0 1,1 0 0,0 0-1,-1 0 1,1 0 0,0 0-1,0 0 1,0 0 0,0 0-1,0-1 1,0 1 0,0 0-1,0 0 1,0 0 0,0 0-1,1 1 1,-2 24 32,-2 10 492,3 1-1,4 37 1,-3-65-355,0-1 0,0 1 0,1-1 0,0 1-1,1-1 1,0 0 0,0 0 0,1 0 0,0 0 0,0-1 0,1 0 0,0 1 0,0-2 0,9 9 0,-12-12-184,2-1-1,-1 0 1,0 0 0,0 0-1,1 0 1,-1 0 0,1-1 0,0 0-1,-1 0 1,1 0 0,0 0 0,0 0-1,-1-1 1,1 1 0,5-1-1,21-9-2814,-28 8 2264,0 0 0,0-1 0,0 1 1,-1 0-1,1-1 0,0 0 1,-1 1-1,1-1 0,-1 0 1,0 0-1,1 0 0,0-2 0,8-24-13557</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4.832"/>
    </inkml:context>
    <inkml:brush xml:id="br0">
      <inkml:brushProperty name="width" value="0.025" units="cm"/>
      <inkml:brushProperty name="height" value="0.025" units="cm"/>
    </inkml:brush>
  </inkml:definitions>
  <inkml:trace contextRef="#ctx0" brushRef="#br0">1 31 15983,'0'0'8782,"9"1"-6850,30-3 221,62-11-1,-57 6-1563,64-2 0,-107 8-585,0 1 0,0 0 0,0 0-1,0 0 1,0 0 0,0 0 0,0 0 0,0 0 0,0 1 0,0-1 0,0 0 0,0 1 0,0-1 0,0 0 0,0 1-1,0-1 1,-1 1 0,1-1 0,0 1 0,0 0 0,0-1 0,-1 1 0,1 0 0,0-1 0,-1 1 0,1 0 0,0 1 0,0 0 9,-1 0 0,0-1 1,0 1-1,0 0 0,0-1 0,0 1 1,-1 0-1,1-1 0,0 1 1,-1 0-1,1-1 0,-1 1 1,1-1-1,-3 4 0,0 2 34,-2 0-1,1 0 0,-1-1 0,0 1 1,-11 10-1,-22 12-46,28-23 0,1 1 0,-1 1 0,1-1 0,0 1 0,1 1 0,0 0 0,-13 18 0,21-26 0,0-1 0,-1 1 0,1 0 0,0-1 0,0 1 0,0 0 0,0-1 0,0 1 0,0 0 0,0-1 0,0 1 0,0 0 0,0-1 0,1 1 0,-1-1 0,0 1 0,0 0 0,0-1 0,1 1 0,-1-1 0,0 1 0,1 0 0,-1-1 0,1 1 0,-1-1 0,1 1 0,-1-1 0,0 0 0,1 1 0,0-1 0,-1 1 0,1-1 0,-1 0 0,1 1 0,-1-1 0,1 0 0,0 0 0,-1 0 0,1 1 0,0-1 0,-1 0 0,1 0 0,0 0 0,-1 0 0,1 0 0,0 0 0,0 0 0,42 2 0,-36-2 0,28 0-57,-1-1-1,1-2 1,40-9-1,-70 12 37,-2-1-1963</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47.500"/>
    </inkml:context>
    <inkml:brush xml:id="br0">
      <inkml:brushProperty name="width" value="0.025" units="cm"/>
      <inkml:brushProperty name="height" value="0.025" units="cm"/>
    </inkml:brush>
  </inkml:definitions>
  <inkml:trace contextRef="#ctx0" brushRef="#br0">0 0 15919,'0'0'6988,"4"12"-6379,13 43 645,3-2 1,3 0-1,44 77 1,-66-128-1235,0 0 1,0-1 0,0 1-1,0 0 1,0-1 0,1 1-1,-1-1 1,1 1 0,-1-1-1,1 0 1,-1 0 0,1 0-1,0 0 1,-1 0 0,1 0-1,0 0 1,0 0 0,0-1-1,0 1 1,3 0 0,-3-1-2,0-1 0,-1 1 1,1-1-1,0 1 0,0-1 1,-1 0-1,1 1 0,0-1 1,-1 0-1,1 0 0,-1 0 0,1 0 1,-1 0-1,0-1 0,1 1 1,-1 0-1,2-3 0,5-8 49,-1 0 0,0 0-1,-1 0 1,8-21 0,-11 25-67,3-11 21,-5 15-23,0-1-1,0 1 0,0 0 1,1 0-1,-1 0 1,1 0-1,0 0 0,1 0 1,-1 0-1,0 0 1,1 1-1,0-1 0,3-2 1,-5 6-3,-1 0 0,1 1 0,0-1 0,-1 0 1,1 1-1,-1-1 0,1 1 0,-1-1 0,1 0 0,-1 1 1,1-1-1,-1 1 0,1-1 0,-1 1 0,0 0 0,1-1 1,-1 1-1,0-1 0,1 1 0,-1 0 0,0-1 0,0 1 1,0 0-1,1-1 0,-1 1 0,0 1 0,7 26-116,-5-22 103,-2-4 18,8 27 25,1 0 1,14 28 0,-23-56-42,0 0 0,0 0 1,1 0-1,-1 0 1,1 0-1,-1 0 0,1 0 1,-1 0-1,1-1 0,0 1 1,-1 0-1,1 0 1,0 0-1,0-1 0,-1 1 1,1 0-1,0-1 1,0 1-1,0-1 0,0 1 1,0-1-1,0 0 1,0 1-1,0-1 0,0 0 1,0 1-1,0-1 0,0 0 1,0 0-1,1 0 1,0-1-131,0 0 0,0 0 0,0 0 0,-1 0 1,1 0-1,0 0 0,-1-1 0,1 1 0,-1-1 1,1 1-1,-1-1 0,0 1 0,0-1 0,1-2 1,5-7-1660,-1-1 1,0 1-1,6-22 1,0-13-5367,-3-3-3843</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48.470"/>
    </inkml:context>
    <inkml:brush xml:id="br0">
      <inkml:brushProperty name="width" value="0.025" units="cm"/>
      <inkml:brushProperty name="height" value="0.025" units="cm"/>
    </inkml:brush>
  </inkml:definitions>
  <inkml:trace contextRef="#ctx0" brushRef="#br0">31 587 15278,'-3'10'2376,"-5"14"-773,2 0-1,1 1 1,1-1-1,0 31 1,3-54-1580,1-1 1,0 0-1,0 0 1,0 1-1,0-1 1,0 0-1,0 0 1,0 1-1,0-1 1,0 0-1,0 1 1,0-1-1,0 0 1,0 0-1,0 1 1,1-1-1,-1 0 1,0 0-1,0 1 1,0-1-1,0 0 1,0 0-1,0 1 1,1-1-1,-1 0 0,0 0 1,0 0-1,0 1 1,1-1-1,-1 0 1,0 0-1,0 0 1,1 0-1,-1 0 1,0 1-1,0-1 1,1 0-1,-1 0 1,0 0-1,0 0 1,1 0-1,-1 0 1,0 0-1,1 0 1,-1 0-1,0 0 1,0 0-1,1 0 1,16-11 381,11-19-114,-19 15-363,0-1 0,-2 0 0,0 0 1,0-1-1,-2 1 0,0-1 0,-1-1 0,-1 1 0,0-1 0,-1 1 1,-1-1-1,-2-21 0,2 38 25,-1-1 0,0 1 0,1-1 0,-1 1 0,0-1 0,0 1 0,0-1 0,0 1 0,0-1 0,-1 1 0,1-1 0,0 1 1,-1-1-1,1 1 0,-1-1 0,1 1 0,-1 0 0,0-1 0,0 1 0,1 0 0,-1 0 0,0-1 0,0 1 0,0 0 0,-1 0 0,1 0 0,0 0 0,0 0 0,0 1 0,-1-1 0,1 0 1,0 0-1,-3 0 0,4 1 37,-1 1 1,0-1 0,1 0 0,-1 0-1,0 1 1,1-1 0,-1 1 0,1-1 0,-1 1-1,1-1 1,-1 0 0,1 1 0,-1 0-1,1-1 1,0 1 0,-1-1 0,1 1-1,-1 0 1,1-1 0,0 1 0,0-1 0,-1 1-1,1 0 1,0-1 0,0 1 0,0 0-1,0 0 1,0-1 0,0 1 0,0 0 0,0 0-1,0 31 74,0-25-35,0 7 95,0 1 0,2 0 0,-1-1 0,6 18 0,-7-29-56,1 1 1,0-1 0,0 0 0,0 0-1,0 0 1,1 0 0,-1 0 0,1-1-1,0 1 1,-1 0 0,1-1 0,0 1 0,1-1-1,-1 1 1,0-1 0,1 0 0,-1 0-1,1 0 1,0-1 0,0 1 0,-1-1-1,1 1 1,0-1 0,0 0 0,6 2-1,-6-3 12,-1-1-1,0 1 1,0 0-1,0 0 0,1-1 1,-1 0-1,0 1 0,0-1 1,0 0-1,0 0 1,0 0-1,0 0 0,0 0 1,-1 0-1,1-1 0,0 1 1,0-1-1,-1 1 1,1-1-1,-1 0 0,0 1 1,1-1-1,0-3 0,26-49 787,-26 50-823,7-19 33,-2 0 0,0-1-1,-1 1 1,-1-1 0,2-36 0,-6 47-138,0 1 1,-1-1-1,-1 1 0,0-1 1,-1 1-1,0 0 0,0 0 0,-2 0 1,1 0-1,-2 0 0,1 0 0,-10-15 1,14 26 41,-1 0 0,1 1 0,-1-1 1,1 0-1,-1 0 0,0 0 1,1 0-1,-1 0 0,0 0 0,0 1 1,0-1-1,1 0 0,-1 1 0,0-1 1,0 1-1,0-1 0,0 1 0,0-1 1,0 1-1,-2-1 0,3 1 8,-1 1 0,0-1 1,1 0-1,-1 1 0,1-1 0,-1 1 0,1-1 1,-1 1-1,1-1 0,-1 1 0,1-1 0,0 1 0,-1-1 1,1 1-1,0-1 0,-1 1 0,1 0 0,0-1 1,0 1-1,0-1 0,-1 1 0,1 0 0,0 0 0,-4 49-75,4-47 109,0 16-24,0 10 188,5 45 1,-4-66-126,0-1 0,1 0 1,0 0-1,0 0 0,0 0 0,1 0 0,0 0 1,0-1-1,1 1 0,0-1 0,7 9 0,-10-14-56,0 1 0,0-1 0,0 0 0,0 0 0,1 0 0,-1 0-1,0 0 1,0 0 0,1 0 0,-1-1 0,1 1 0,-1 0 0,0-1 0,1 1-1,-1-1 1,1 1 0,-1-1 0,1 0 0,0 0 0,-1 1 0,1-1 0,-1 0-1,1-1 1,2 1 0,-2-1 14,0 0 0,1 0 0,-1-1 0,0 1 0,0 0 0,0-1-1,0 0 1,0 1 0,0-1 0,0 0 0,-1 0 0,1 0 0,2-3 0,2-6 32,-1 1 0,1-1 1,-2 0-1,1 0 0,2-15 0,-2 3-65,0 0-1,-2 0 0,-1 0 0,-1-1 0,0 1 0,-2-1 0,-1 1 0,-1 0 1,-1 0-1,-1 0 0,0 0 0,-2 1 0,-13-28 0,-1 20-135,11 30 26,6 19 35,4 8 144,1 0 0,1 0 0,1 0 0,1-1 0,9 28 0,-9-39 22,1 0 0,1 0-1,0-1 1,0 0 0,2 0 0,0-1 0,0 0-1,1 0 1,1-1 0,15 15 0,-24-25-72,1 0 1,-1-1 0,1 1-1,0 0 1,0-1 0,-1 1-1,1-1 1,0 0 0,0 0 0,1 0-1,-1 0 1,0 0 0,0 0-1,0 0 1,1-1 0,-1 1-1,0-1 1,1 1 0,-1-1 0,1 0-1,-1 0 1,0 0 0,1 0-1,-1-1 1,0 1 0,1-1-1,-1 1 1,0-1 0,1 0 0,-1 0-1,0 0 1,0 0 0,0 0-1,0 0 1,0-1 0,3-2-1,-1 0 1,-1-1 0,1 1 0,-1-1 0,0 0 0,0 0 0,0 0 0,-1-1 0,0 1 0,0-1 0,0 1-1,-1-1 1,0 0 0,1-11 0,0 6-21,-2-1 0,0 1 0,-2-22 0,1 31 5,1 0 1,0 0-1,0 0 1,-1 0 0,1 0-1,-1 0 1,0 0-1,1 1 1,-1-1-1,0 0 1,0 0 0,0 1-1,-1-1 1,1 0-1,0 1 1,0-1 0,-1 1-1,1 0 1,-1-1-1,1 1 1,-1 0 0,0 0-1,0 0 1,1 0-1,-1 0 1,0 1 0,0-1-1,0 0 1,0 1-1,-2-1 1,3 1 1,0 0 1,0 0-1,0 0 1,0 0-1,0 1 1,0-1-1,0 0 0,0 1 1,0-1-1,0 0 1,0 1-1,1-1 1,-1 1-1,0-1 1,0 1-1,0 0 1,1-1-1,-1 1 0,0 0 1,1 0-1,-1-1 1,1 1-1,-1 0 1,1 0-1,-2 1 1,-7 34-6,9-32 28,-1 0 1,1 0-1,0 1 0,0-1 1,0 0-1,1 0 0,0 0 1,0 0-1,0 0 1,0 0-1,0 0 0,1 0 1,-1-1-1,5 7 0,-4-8-7,0-1 0,0 1 0,0 0 0,0-1-1,0 0 1,1 1 0,-1-1 0,1 0 0,-1 0-1,1 0 1,-1-1 0,1 1 0,-1-1 0,1 1 0,0-1-1,-1 0 1,1 0 0,0 0 0,-1 0 0,1 0-1,3-1 1,-2-1-1,0 0-1,0 1 1,0-1-1,0-1 1,0 1 0,0 0-1,-1-1 1,1 0-1,-1 0 1,0 0-1,5-6 1,-2 2-3,0 0 0,-1 0 0,-1-1 0,1 0 0,-1 0 1,0 0-1,-1 0 0,0 0 0,0-1 0,-1 0 0,0 1 0,0-10 1,-3 16 75,-3 8-53,-2 10 10,5-11 1,0-1 1,1 1 0,0-1 0,0 1 0,0 0-1,0-1 1,1 1 0,-1-1 0,1 1 0,1-1-1,-1 1 1,0-1 0,3 5 0,-2-8-23,-1 1 0,0 0 1,1-1-1,-1 1 0,1-1 0,0 0 0,-1 0 1,1 1-1,0-1 0,0 0 0,0 0 1,0-1-1,0 1 0,0 0 0,0-1 0,0 1 1,0-1-1,0 1 0,0-1 0,0 0 1,0 0-1,0 0 0,0 0 0,1-1 0,-1 1 1,0 0-1,0-1 0,0 1 0,0-1 1,0 0-1,2-1 0,3-1-449,1-1-1,-1-1 1,0 1 0,0-1 0,0 0-1,-1-1 1,0 0 0,8-9-1,-10 11-177,0 0-1,0-1 0,0 0 1,-1 0-1,1 0 0,-1 0 1,0 0-1,-1 0 0,0-1 1,0 0-1,0 1 0,2-11 1,-4 9-8902</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4:48.810"/>
    </inkml:context>
    <inkml:brush xml:id="br0">
      <inkml:brushProperty name="width" value="0.025" units="cm"/>
      <inkml:brushProperty name="height" value="0.025" units="cm"/>
    </inkml:brush>
  </inkml:definitions>
  <inkml:trace contextRef="#ctx0" brushRef="#br0">33 1164 12620,'-32'34'5685,"32"-33"-5597,0-1 0,1 0 0,-1 0 0,0 1 0,1-1 0,-1 0 0,0 1 0,1-1 0,-1 0 0,0 0 0,1 0 0,-1 1 0,0-1 0,1 0 0,-1 0 0,1 0 0,-1 0 0,0 0-1,1 0 1,-1 0 0,1 0 0,-1 0 0,0 0 0,1 0 0,-1 0 0,1 0 0,-1 0 0,0 0 0,1 0 0,-1 0 0,1-1 0,-1 1 0,0 0 0,1 0 0,-1 0 0,0-1 0,1 1 0,-1 0 0,0 0 0,1-1 0,-1 1-1,43-23 1568,-2-2-1,-1-1 0,39-34 0,-40 31-1128,620-506 3195,-244 151-6561,-389 360 1971,22-24-2157,-25 13-2886,-22 25-579</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01.381"/>
    </inkml:context>
    <inkml:brush xml:id="br0">
      <inkml:brushProperty name="width" value="0.025" units="cm"/>
      <inkml:brushProperty name="height" value="0.025" units="cm"/>
    </inkml:brush>
  </inkml:definitions>
  <inkml:trace contextRef="#ctx0" brushRef="#br0">0 937 13741,'4'0'2973,"22"-12"-1798,346-237 2702,-228 146-3798,-59 43-62,71-47 79,228-204-1,-373 300-216,-6 8-110,0-2-1,0 1 1,0 0 0,-1-1-1,0 0 1,0 0 0,0 0-1,-1 0 1,0-1 0,0 1-1,0-1 1,3-9 0,-6 14 158,0 1 0,0 0 0,0-1 0,0 1 0,0 0 0,0 0 0,0-1 0,0 1 0,0 0 0,0-1 0,0 1 0,0 0 0,0 0 0,0-1 0,0 1 0,-1 0 0,1 0 0,0-1 0,0 1 0,0 0 0,0 0 0,-1-1 1,1 1-1,0 0 0,0 0 0,0 0 0,-1-1 0,1 1 0,0 0 0,0 0 0,-1 0 0,1 0 0,0 0 0,0-1 0,-1 1 0,1 0 0,0 0 0,-1 0 0,-25-1-4635</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01.752"/>
    </inkml:context>
    <inkml:brush xml:id="br0">
      <inkml:brushProperty name="width" value="0.025" units="cm"/>
      <inkml:brushProperty name="height" value="0.025" units="cm"/>
    </inkml:brush>
  </inkml:definitions>
  <inkml:trace contextRef="#ctx0" brushRef="#br0">392 0 12460,'-11'4'2135,"-3"0"-1458,0 1 1,1 0-1,-1 2 0,1-1 1,0 1-1,1 1 0,-22 18 1,0 11-325,2 2 0,1 1 0,2 1 0,2 2 0,2 0 0,-24 60 0,44-91-321,0 0-1,1 0 0,1 0 1,0 0-1,1 0 0,0 1 1,-1 19-1,3-31-31,0 0-1,0-1 0,1 1 1,-1 0-1,0-1 0,0 1 1,0-1-1,0 1 0,1 0 1,-1-1-1,0 1 0,0-1 1,1 1-1,-1-1 0,0 1 1,1-1-1,-1 1 0,1-1 1,-1 1-1,1-1 0,-1 1 1,1-1-1,-1 0 1,1 1-1,-1-1 0,1 0 1,-1 1-1,1-1 0,0 0 1,25 1 10,27-14 143,239-109 374,-114 42-424,-154 70-158,192-81-1820,-73 24-4501,-29 8-7963</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02.795"/>
    </inkml:context>
    <inkml:brush xml:id="br0">
      <inkml:brushProperty name="width" value="0.025" units="cm"/>
      <inkml:brushProperty name="height" value="0.025" units="cm"/>
    </inkml:brush>
  </inkml:definitions>
  <inkml:trace contextRef="#ctx0" brushRef="#br0">1 1 14125,'0'0'9065,"36"86"-8809,-19-31-160,3 5 0,4 2-224,0-3-833,-2-8-288,1-7-1537,-7-11-2660,-7-9-3138</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03.216"/>
    </inkml:context>
    <inkml:brush xml:id="br0">
      <inkml:brushProperty name="width" value="0.025" units="cm"/>
      <inkml:brushProperty name="height" value="0.025" units="cm"/>
    </inkml:brush>
  </inkml:definitions>
  <inkml:trace contextRef="#ctx0" brushRef="#br0">40 390 14734,'-7'-8'1132,"3"1"-644,-1 0 1,1 1 0,0-1-1,0-1 1,-4-12 0,7 17-330,0 0-1,1-1 1,-1 1 0,1-1 0,-1 1-1,1-1 1,0 1 0,1-1 0,-1 0-1,0 1 1,1 0 0,0-1 0,0 1-1,0-1 1,0 1 0,1 0 0,-1 0-1,1 0 1,3-5 0,15-16-21,1 1-1,1 1 1,2 2 0,-1 0-1,2 1 1,1 1 0,0 2 0,1 0-1,34-13 1,-41 20-154,0 1-1,1 1 0,0 1 1,0 1-1,0 0 1,1 2-1,0 0 1,24 1-1,-39 3-14,1-1-1,-1 1 1,0 0 0,1 1-1,-1 0 1,0 0 0,0 0-1,0 1 1,-1 0 0,1 0-1,11 8 1,-14-7 4,1 0-1,-1 0 1,0 1 0,0-1 0,-1 1 0,1 0-1,-1 0 1,0 0 0,-1 0 0,1 1 0,-1-1-1,0 1 1,0 0 0,-1-1 0,1 1 0,0 10-1,-1 4 218,-1 0 0,0 1 0,-2-1 0,0 0 0,-1 0 0,-1 0 0,-1-1 0,-1 1 0,-1-1 0,0 0 0,-1-1 0,-1 0 0,-14 20 0,8-13 455,-2-1 0,-1-1 0,-1 0 1,-1-2-1,0 0 0,-2-1 1,-1-1-1,-36 24 0,54-40-590,-1 1 0,0-1 0,1 0 0,-1-1 0,0 1 1,0-1-1,-1-1 0,1 1 0,-12 1 0,16-3-130,0-1 0,0 1 0,0 0 0,1 0 0,-1-1 0,0 0 0,0 1-1,1-1 1,-1 0 0,0 1 0,1-1 0,-1 0 0,1 0 0,-1 0 0,1-1 0,0 1 0,-1 0 0,1 0 0,0-1 0,0 1 0,0-1 0,0 1 0,0-1 0,0 0 0,0 1 0,0-1 0,1 0 0,-1 1 0,1-1 0,-1 0 0,1 0 0,0 1 0,0-1-1,0 0 1,0 0 0,0 0 0,0-2 0,1-6-813,0 0 0,0 0 0,1 0-1,0 0 1,0 0 0,1 1 0,1 0-1,0-1 1,0 1 0,0 0 0,1 1-1,1-1 1,0 1 0,0 0 0,0 1-1,1-1 1,13-11 0,24-17-6143</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04.074"/>
    </inkml:context>
    <inkml:brush xml:id="br0">
      <inkml:brushProperty name="width" value="0.025" units="cm"/>
      <inkml:brushProperty name="height" value="0.025" units="cm"/>
    </inkml:brush>
  </inkml:definitions>
  <inkml:trace contextRef="#ctx0" brushRef="#br0">81 673 17232,'0'0'3043,"3"-11"-288,-2 7-2483,5-15 565,-2 0 0,0 0-1,1-25 1,-4 40-726,-1-1 0,0 1 0,-1-1 0,1 1-1,-1 0 1,1-1 0,-1 1 0,-1 0 0,1-1 0,-3-4-1,3 8-102,0-1 0,0 1 0,0 0 0,0-1 0,0 1-1,0 0 1,-1 0 0,1 0 0,0 0 0,-1 0 0,1 0-1,-1 0 1,1 0 0,-1 1 0,1-1 0,-1 1 0,0-1-1,1 1 1,-1-1 0,0 1 0,1 0 0,-1 0 0,0 0-1,1 0 1,-1 0 0,-3 1 0,2 0-6,0 0 0,1 0 0,-1 0 0,1 1-1,-1-1 1,1 1 0,-1 0 0,1 0 0,0 0 0,0 0 0,0 0 0,0 0 0,0 0-1,1 1 1,-1-1 0,1 1 0,-1-1 0,1 1 0,0 0 0,0-1 0,0 1 0,0 0 0,0 0-1,1 0 1,-1-1 0,1 4 0,-2 8 40,0 0 0,1 0 0,0 0 0,2 15 0,-1-28-38,0 1-1,0-1 0,0 0 0,0 1 0,0-1 0,1 0 0,-1 1 0,0-1 0,1 0 0,-1 1 0,1-1 1,0 0-1,-1 0 0,1 0 0,0 1 0,0-1 0,0 0 0,0 0 0,0 0 0,0 0 0,0-1 0,0 1 0,0 0 1,0 0-1,0-1 0,1 1 0,-1 0 0,0-1 0,1 1 0,-1-1 0,0 0 0,1 1 0,-1-1 0,0 0 0,3 0 1,-1 0 9,-1 0 1,1-1 0,0 1 0,0-1 0,-1 1 0,1-1 0,0 0 0,-1 0-1,1-1 1,-1 1 0,1 0 0,-1-1 0,0 1 0,1-1 0,-1 0 0,4-4-1,2-4 30,-1 0 0,0-1 0,0-1-1,-1 1 1,0-1 0,-1 0-1,-1 0 1,0 0 0,0-1 0,-1 0-1,-1 0 1,0 1 0,-1-1-1,0 0 1,-3-26 0,2 39-40,0 0 0,0-1 0,0 1 0,0 0 0,0-1 0,0 1 0,0 0 0,0-1 0,0 1 0,0 0 0,0-1 1,0 1-1,0 0 0,-1-1 0,1 1 0,0 0 0,0-1 0,0 1 0,-1 0 0,1-1 0,0 1 0,0 0 0,-1 0 0,1-1 0,0 1 0,0 0 1,-1 0-1,1 0 0,0-1 0,-1 1 0,1 0 0,0 0 0,-1 0 0,1 0 0,-1 0 0,-9 9-41,-5 18-56,12-13 88,1-1 0,0 1 0,1 0 0,1-1 0,1 29 0,0-40 8,-1 1 0,0 0-1,1-1 1,0 1 0,0 0 0,0-1-1,0 1 1,0-1 0,0 1 0,1-1 0,-1 0-1,1 1 1,-1-1 0,1 0 0,4 3-1,-4-4 9,0 0-1,0 0 0,0 0 0,0-1 1,0 1-1,0 0 0,0-1 0,1 0 1,-1 0-1,0 0 0,0 0 0,0 0 0,1 0 1,-1 0-1,0-1 0,0 1 0,0-1 1,0 1-1,1-1 0,-1 0 0,0 0 1,0 0-1,2-1 0,3-3 56,0 0 0,0 0 0,0-1 0,-1 1 0,0-1 0,0-1 0,0 1 0,-1-1 0,0 0 0,0 0 0,5-11 0,3-7 13,-1-1 0,10-32 0,-16 33 15,3-10-430,-8 35 333,-1 0-1,0 0 1,0 0-1,0 0 1,0 0 0,0 0-1,0 0 1,0 0-1,0 0 1,0 0 0,0 0-1,0 0 1,0 0-1,0 0 1,0 0-1,1 0 1,-1 0 0,0 0-1,0 0 1,0 0-1,0 0 1,0 0 0,0 0-1,0 0 1,0 0-1,0 0 1,0 0-1,0 0 1,1 0 0,-1 0-1,0 0 1,0 0-1,0 0 1,0 0 0,0 0-1,0 0 1,0 0-1,0 0 1,0 0-1,0 0 1,0 0 0,0 0-1,0 0 1,0 0-1,0 0 1,1 0 0,-1-1-1,0 1 1,0 0-1,0 0 1,0 0-1,0 0 1,0 0 0,0 0-1,0 0 1,0 0-1,0 0 1,0 0 0,1 20-255,-1 3 252,-1-4 1,1-1 0,0 0 0,2 1 0,5 27 0,-6-43 9,-1 0 0,1 0 0,0 0 0,0-1 0,0 1-1,0 0 1,0 0 0,1-1 0,-1 1 0,1-1 0,0 0 0,0 1 0,0-1 0,0 0 0,0 0 0,0 0 0,0 0 0,1-1 0,-1 1 0,1 0 0,-1-1 0,1 0 0,0 0 0,-1 0 0,1 0 0,0 0 0,0 0 0,0-1 0,-1 1 0,1-1-1,0 0 1,0 0 0,0 0 0,0 0 0,5-1 0,-3-1 11,1 1-1,0-1 1,0-1-1,-1 1 1,1-1-1,-1 0 1,0 0-1,0-1 1,0 1-1,-1-1 1,1 0 0,-1-1-1,0 1 1,0-1-1,0 0 1,0 0-1,-1 0 1,0 0-1,3-6 1,1-4-65,0 0 0,-1 0 0,-1 0 0,-1 0 1,0-1-1,2-18 0,-2-1-1312,-1-65 0,-5 72-323,0 1 1,-2-1-1,-1 1 1,-2 0 0,-12-34-1,19 59 1732,-1 0 0,1 0 0,-1 0 0,1 1 0,-1-1 0,0 0 0,0 1 1,0-1-1,0 1 0,0-1 0,0 1 0,-1 0 0,1-1 0,0 1 0,-1 0 0,1 0 0,-1 0 0,-2-2 0,3 3 39,0 1 1,0-1-1,0 1 0,0-1 1,0 1-1,1 0 0,-1-1 0,0 1 1,0 0-1,1-1 0,-1 1 0,0 0 1,1 0-1,-1 0 0,1 0 0,-1 0 1,1 0-1,-1 0 0,1 0 0,0 0 1,-1 0-1,1 0 0,0 0 0,0 0 1,0 0-1,0 0 0,0 0 1,0 0-1,0 0 0,0 0 0,0 0 1,1 1-1,-2 14 230,2-1 1,-1 1 0,2-1-1,0 1 1,1-1-1,0 0 1,1 0-1,1 0 1,7 14-1,-2-8-257,2 0 0,0-1 0,1 0-1,1-1 1,22 22 0,-22-27-38,-10-11-7,0 0 0,0 1-1,-1 0 1,1 0 0,-1 0 0,0 0 0,0 0 0,0 0-1,0 1 1,-1 0 0,0-1 0,2 7 0,-7-10-35,0 0 0,0 0 0,0-1 1,0 1-1,-1-1 0,1 0 0,0 1 1,0-1-1,-1-1 0,1 1 0,0 0 1,-4-2-1,-18-5 164,1-2 0,0-1 0,1 0 0,0-2 0,0-1 1,2-1-1,-28-21 0,48 34-51,-1 0 1,1 0-1,-1 0 0,1 0 1,-1 0-1,1-1 1,-1 1-1,1-1 0,0 1 1,0 0-1,0-1 0,0 0 1,0 1-1,0-1 1,0 0-1,1 1 0,-2-4 1,3 4-49,-1 0 1,0 1-1,0-1 0,1 0 1,-1 0-1,1 1 1,-1-1-1,0 0 0,1 1 1,-1-1-1,1 0 1,0 1-1,-1-1 0,1 1 1,-1-1-1,1 1 1,0-1-1,0 1 0,-1-1 1,1 1-1,0 0 1,0-1-1,-1 1 0,1 0 1,0 0-1,1-1 1,10-1 96,0 0 1,0 1-1,22 0 1,-29 1-226,50 0 244,52-2-3449,-92 1 1278,0-1 0,0 0 0,0-1 0,28-11-1,-18 2-4889</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04.445"/>
    </inkml:context>
    <inkml:brush xml:id="br0">
      <inkml:brushProperty name="width" value="0.025" units="cm"/>
      <inkml:brushProperty name="height" value="0.025" units="cm"/>
    </inkml:brush>
  </inkml:definitions>
  <inkml:trace contextRef="#ctx0" brushRef="#br0">257 11 13453,'0'0'8589,"-9"-2"-5904,4 0-2499,-1 0-1,0 1 1,1-1-1,-1 2 1,0-1-1,1 0 0,-1 1 1,0 0-1,0 1 1,0-1-1,1 1 1,-1 0-1,0 0 1,1 1-1,-1 0 0,1 0 1,0 0-1,-7 4 1,-8 6 178,1 1 1,-22 20 0,35-29-344,1 0 1,1 1-1,-1 0 0,1 0 1,-1 0-1,1 1 1,1-1-1,-1 1 0,1 0 1,0 0-1,0 0 0,-2 10 1,5-15-57,0 0 0,0-1 0,0 1 1,0-1-1,1 1 0,-1-1 0,0 1 1,0-1-1,1 1 0,-1-1 0,0 1 1,0-1-1,1 0 0,-1 1 0,1-1 1,-1 1-1,0-1 0,1 0 0,-1 1 1,1-1-1,-1 0 0,1 1 0,-1-1 1,1 0-1,-1 0 0,1 0 0,-1 0 1,1 1-1,-1-1 0,1 0 0,-1 0 1,1 0-1,0 0 0,-1 0 0,1 0 1,-1 0-1,1 0 0,28-1-1470,-22 1 1032,118-14-4829,-83 8 4416,58-2 0,-99 8 912,0 0 0,0 0 0,0 0-1,0 0 1,-1 0 0,1 0 0,0 0 0,0 0-1,0 0 1,0 1 0,0-1 0,0 0 0,0 1-1,-1-1 1,1 1 0,0-1 0,0 1-1,-1-1 1,1 1 0,0-1 0,-1 1 0,1 0-1,0-1 1,-1 1 0,1 0 0,-1 0 0,1-1-1,-1 1 1,1 0 0,-1 0 0,0 0 0,1 0-1,-1-1 1,0 1 0,0 0 0,0 0 0,0 0-1,0 0 1,0 0 0,0 0 0,0 0-1,0 0 1,0 0 0,0-1 0,0 1 0,-1 0-1,1 0 1,0 0 0,-1 0 0,1 0 0,-1-1-1,1 1 1,-1 0 0,0 1 0,-2 5 487,-1 0-1,0 0 1,-1 0 0,1 0-1,-7 5 1,-9 11 401,-1 0 0,-1-2 0,-1-1 0,-28 20 0,50-39-954,1-1 1,-1 1 0,1-1-1,-1 1 1,0-1 0,1 1-1,-1-1 1,1 0 0,-1 1-1,0-1 1,0 0 0,1 1-1,-1-1 1,0 0 0,1 0-1,-1 0 1,0 0 0,0 1-1,1-1 1,-1 0-1,0 0 1,0-1 0,1 1-1,-1 0 1,0 0 0,0 0-1,1 0 1,-1-1 0,-1 1-1,4-21-3011,24-29-5364,-2 15-1263</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04.902"/>
    </inkml:context>
    <inkml:brush xml:id="br0">
      <inkml:brushProperty name="width" value="0.025" units="cm"/>
      <inkml:brushProperty name="height" value="0.025" units="cm"/>
    </inkml:brush>
  </inkml:definitions>
  <inkml:trace contextRef="#ctx0" brushRef="#br0">154 480 17521,'0'0'2050,"-8"12"53,4-6-1866,-3 3 245,1 0 0,0 0-1,0 0 1,1 1 0,0 0-1,1 0 1,0 0 0,1 0-1,0 1 1,-3 21 0,6-31-470,0-1-1,1 1 1,-1-1 0,0 1 0,0 0 0,0-1 0,0 1-1,0-1 1,1 1 0,-1 0 0,0-1 0,1 1 0,-1-1 0,0 1-1,1-1 1,-1 1 0,0-1 0,1 1 0,-1-1 0,1 1-1,-1-1 1,1 0 0,-1 1 0,1-1 0,0 0 0,-1 1 0,1-1-1,-1 0 1,1 0 0,0 0 0,-1 1 0,1-1 0,-1 0-1,1 0 1,0 0 0,-1 0 0,1 0 0,0 0 0,-1 0 0,1 0-1,-1-1 1,1 1 0,0 0 0,-1 0 0,1 0 0,-1-1-1,1 1 1,1-1 0,29-16 150,-19 6-184,-1-2 0,0 1 1,-1-1-1,0-1 1,-1 0-1,-1 0 0,0-1 1,-1 1-1,0-2 0,-2 1 1,1-1-1,3-24 0,-2 6-144,-3-1-1,0 0 0,-2-1 0,-6-63 0,3 85 133,-1 1 0,-1-1 0,0 1-1,0 0 1,-2 0 0,0 0 0,-12-22 0,16 31 55,-1 1 0,0 0 0,0 0 0,0 1-1,0-1 1,0 0 0,0 1 0,-1-1 0,1 1 0,-1 0 0,0 0 0,1 0 0,-1 0 0,0 0 0,0 0 0,-1 1 0,1 0 0,0-1 0,0 1 0,-1 0 0,1 1 0,0-1 0,-1 1 0,1-1-1,-1 1 1,1 0 0,-1 0 0,1 1 0,0-1 0,-1 1 0,1-1 0,-1 1 0,1 0 0,0 1 0,0-1 0,-6 3 0,1 2 14,0-1 1,1 1 0,-1 0-1,1 0 1,1 1 0,-1 0-1,1 0 1,0 1-1,1 0 1,0 0 0,0 0-1,-4 10 1,4-8 42,1 1-1,0 0 1,0 0-1,1 0 1,0 0-1,1 0 1,0 1-1,1-1 1,1 21-1,0-29-74,1 0-1,0-1 1,0 1-1,0 0 0,0-1 1,0 1-1,0-1 0,1 0 1,-1 1-1,1-1 1,0 0-1,-1 0 0,1 0 1,0 0-1,0 0 0,1 0 1,-1-1-1,0 1 1,0-1-1,1 0 0,-1 1 1,1-1-1,-1 0 1,1 0-1,0-1 0,-1 1 1,1 0-1,0-1 0,0 0 1,2 1-1,14 0-229,0 1-1,-1-2 1,26-3-1,-31 2-89,42-5-980,-41 3 1168,0 1 0,-1 0 1,1 1-1,0 1 0,0 0 1,0 1-1,-1 0 0,22 6 1,-32-6 187,0 1 0,-1-1 0,1 1 0,0 0 0,-1 0 0,0 0 0,1 0-1,-1 0 1,0 1 0,0-1 0,0 1 0,0 0 0,-1-1 0,1 1 0,-1 0 0,1 0 0,-1 0 0,0 0 0,0 0 0,0 0 0,-1 0 0,1 4 0,1 10 641,0 1 0,-2 33 0,-1-17-548,1-33-230,6 47 788,4-26-2307,-9-21 1145,-1 0 0,1 0-1,0 0 1,0-1 0,-1 1 0,1 0-1,0 0 1,0-1 0,0 1 0,0-1-1,0 1 1,0-1 0,0 1 0,0-1-1,0 0 1,3 1 0,11 0-13513</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5.300"/>
    </inkml:context>
    <inkml:brush xml:id="br0">
      <inkml:brushProperty name="width" value="0.025" units="cm"/>
      <inkml:brushProperty name="height" value="0.025" units="cm"/>
    </inkml:brush>
  </inkml:definitions>
  <inkml:trace contextRef="#ctx0" brushRef="#br0">0 53 16688,'0'0'8760,"9"-7"-6454,1 1-1937,1 0 0,-1 1 0,1 0-1,1 0 1,-1 1 0,1 0 0,-1 1 0,1 1-1,0 0 1,0 1 0,22-1 0,-30 2-334,9 0 10,-1 0 0,1 1 0,0 0 0,23 5 0,-34-5-58,0-1-1,0 1 1,0-1 0,0 1 0,-1 0-1,1 0 1,0 0 0,0 0-1,-1 0 1,1 0 0,0 0-1,-1 1 1,1-1 0,-1 0-1,0 1 1,1-1 0,-1 1-1,0 0 1,0-1 0,0 1-1,0 0 1,0 0 0,-1 0 0,1 0-1,0 0 1,-1-1 0,1 1-1,-1 0 1,0 0 0,0 0-1,0 0 1,0 0 0,0 0-1,0 0 1,0 0 0,-1 0-1,1 0 1,-1 0 0,0 3 0,-1-1 18,0-1 0,0 1 1,0-1-1,0 0 1,0 0-1,-1 0 1,1 0-1,-1 0 1,0-1-1,0 1 1,0-1-1,0 1 0,-5 2 1,-51 25 259,49-25-211,-18 7 63,15-7-59,1 0 0,0 1 0,0 1-1,0 0 1,-13 10 0,24-17-58,1 1 0,-1-1 0,1 0 0,-1 1 0,1-1 0,-1 0 0,1 1 0,-1-1 0,1 0 0,-1 1 0,1-1 0,-1 1 0,1-1 0,-1 1 0,1-1 0,0 1 0,-1-1 0,1 1 0,0 0 0,0-1 0,0 1 0,-1-1 0,1 1 0,0 0 0,0-1 0,0 1 0,0 0 0,0-1 0,0 1 0,0-1 0,0 1 0,0 0 0,0-1 0,0 1 0,1 0 0,-1-1 0,0 1 0,0-1 0,1 1 0,-1 0 0,0-1 0,1 1 0,-1-1 0,0 1 0,1-1 0,-1 1 0,1-1 0,-1 0 0,1 1 0,-1-1 0,1 1 0,-1-1 0,1 0 0,-1 0 0,1 1 0,0-1 0,-1 0 0,1 0 0,-1 0 0,1 1 0,0-1 0,-1 0 0,1 0 0,0 0 0,0 0 0,49 5 0,-45-5 0,198 1-5765,-184-3 549,0-7-3406</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05.418"/>
    </inkml:context>
    <inkml:brush xml:id="br0">
      <inkml:brushProperty name="width" value="0.025" units="cm"/>
      <inkml:brushProperty name="height" value="0.025" units="cm"/>
    </inkml:brush>
  </inkml:definitions>
  <inkml:trace contextRef="#ctx0" brushRef="#br0">1 0 17553,'0'0'5989,"0"50"-5476,5-4 512,6 9-160,-1 4-385,7 1-320,2-5-64,2-6-32,1-7 0,4-9 0,0-11-192,3-9-1217,0-11-1442,-4-2-1569,-3-15-4164</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06.087"/>
    </inkml:context>
    <inkml:brush xml:id="br0">
      <inkml:brushProperty name="width" value="0.025" units="cm"/>
      <inkml:brushProperty name="height" value="0.025" units="cm"/>
    </inkml:brush>
  </inkml:definitions>
  <inkml:trace contextRef="#ctx0" brushRef="#br0">110 631 14990,'0'0'3038,"-10"6"-1127,0-1-1347,0 1 1,1 0-1,0 0 1,-14 13-1,19-15-437,1-1-1,-1 1 1,1 0-1,0 1 1,0-1-1,1 0 1,-1 1 0,1-1-1,0 1 1,0 0-1,0 0 1,1 0-1,0 0 1,0 0 0,-1 6-1,2-11-123,0 1 1,0 0-1,0-1 0,0 1 0,0 0 1,-1-1-1,1 1 0,1 0 0,-1-1 1,0 1-1,0-1 0,0 1 0,0 0 1,0-1-1,1 1 0,-1 0 1,0-1-1,0 1 0,1-1 0,-1 1 1,1-1-1,-1 1 0,0-1 0,1 1 1,-1-1-1,1 1 0,-1-1 0,1 1 1,-1-1-1,1 0 0,-1 1 0,1-1 1,1 1-1,22-7 53,-16 1-25,-1 1 0,0-1-1,0 0 1,10-10-1,-1-5 22,0-1-1,-2 0 0,0-1 1,17-41-1,11-17 418,-41 80-469,-1 0 0,0-1 0,0 1 0,0-1 0,0 1 0,0 0 0,1-1 0,-1 1 0,0 0 0,0-1 0,1 1 0,-1 0-1,0-1 1,0 1 0,1 0 0,-1 0 0,0-1 0,1 1 0,-1 0 0,1 0 0,-1-1 0,0 1 0,1 0 0,-1 0 0,1 0-1,-1 0 1,0 0 0,1 0 0,-1 0 0,1 0 0,-1 0 0,0 0 0,1 0 0,-1 0 0,1 0 0,-1 0 0,0 0 0,1 0-1,-1 0 1,1 0 0,-1 1 0,0-1 0,1 0 0,-1 0 0,0 0 0,1 1 0,-1-1 0,0 0 0,1 0 0,-1 1 0,0-1-1,1 0 1,-1 1 0,0-1 0,0 0 0,0 1 0,1-1 0,-1 1 0,0-1 0,0 0 0,0 1 0,0-1 0,0 1 0,0-1-1,0 0 1,0 1 0,0-1 0,0 1 0,9 35-10,-8-32 36,0 3-21,1-1 0,-1 1 0,1-1 0,1 0 0,-1 0 0,1 0 0,5 9 0,-7-14-6,0 1 0,1-1 1,-1 1-1,0-1 0,1 0 0,-1 0 0,1 0 1,0 0-1,-1 0 0,1 0 0,0 0 1,0 0-1,-1-1 0,1 1 0,0 0 1,0-1-1,0 0 0,0 1 0,0-1 1,0 0-1,0 0 0,0 0 0,-1-1 0,1 1 1,0 0-1,0-1 0,0 1 0,0-1 1,0 1-1,2-3 0,4 0-181,0-2 0,-1 1 1,0-1-1,0 0 0,-1-1 0,1 1 0,-1-1 1,0-1-1,6-8 0,46-68-4141,-56 80 4159,23-44-3658,-20 36 1529,1 0-1,0 0 1,1 0 0,13-17-1,-19 28 2408,-1 0 0,0-1-1,0 1 1,0 0 0,0 0 0,1-1-1,-1 1 1,0 0 0,0 0-1,1-1 1,-1 1 0,0 0-1,0 0 1,1 0 0,-1 0-1,0-1 1,1 1 0,-1 0-1,0 0 1,0 0 0,1 0 0,-1 0-1,0 0 1,1 0 0,-1 0-1,0 0 1,1 0 0,-1 0-1,0 0 1,1 0 0,-1 0-1,0 0 1,0 0 0,1 0-1,-1 0 1,0 1 0,1-1 0,4 14 2581,-4 25 350,-1-34-2317,-1 53 3965,20-70-4373,-2-7-251,0-1-1,-1-1 1,0 0-1,-2-1 1,-1-1-1,-1 0 1,14-37-1,-15 32 495,-2-1 0,0 1 0,-3-2 0,0 1 0,-2-1 1,2-38-1,-9 61 457,-4 18-812,-4 20-267,5-2 302,1 1-1,2 0 1,1 0 0,1 0 0,5 44 0,-4-71-201,0 1 0,1-1 0,0 0 0,0 1 0,0-1 0,1 0 0,-1 0 0,1 0 0,-1 0-1,1 0 1,0 0 0,0 0 0,0 0 0,1-1 0,-1 1 0,1-1 0,-1 0 0,1 1 0,0-1 0,0 0 0,0-1 0,0 1 0,0-1 0,0 1 0,0-1 0,1 0-1,-1 0 1,0 0 0,1-1 0,4 1 0,-1 0-192,-1-1 0,0 0 0,1 0 0,-1-1-1,0 0 1,0 0 0,8-2 0,-8 1-603,0-1 0,0 1 0,0-1-1,0 0 1,-1 0 0,10-8 0,21-22-8861</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06.633"/>
    </inkml:context>
    <inkml:brush xml:id="br0">
      <inkml:brushProperty name="width" value="0.025" units="cm"/>
      <inkml:brushProperty name="height" value="0.025" units="cm"/>
    </inkml:brush>
  </inkml:definitions>
  <inkml:trace contextRef="#ctx0" brushRef="#br0">32 65 1057,'-3'-9'9652,"1"0"-7647,2 6-1561,-1-1 0,1 1 0,-1 0 0,0 0 0,0-1 0,0 1 0,-1 0 0,1 0 0,-1 0 0,1 0 0,-1 0 0,0 1 0,-3-4 0,4 6-300,1 0 1,0 0-1,-1 1 1,1-1-1,0 0 1,-1 0-1,1 0 1,0 1-1,-1-1 1,1 0-1,0 1 1,-1-1 0,1 0-1,0 1 1,0-1-1,0 0 1,-1 1-1,1-1 1,0 0-1,0 1 1,0-1-1,0 1 1,0-1-1,-1 0 1,1 1-1,0-1 1,0 1-1,0-1 1,0 1-1,0-1 1,0 0-1,1 1 1,-1-1-1,0 1 1,0-1-1,0 0 1,0 1-1,0 24-37,0-24 108,1 22 148,1-2 1,1 1-1,2 0 0,0-1 0,9 25 0,46 103-1,-57-143-304,0 0-1,0-1 0,0 1 1,1 0-1,0-1 0,0 0 0,0 0 1,0 0-1,7 4 0,-10-8-27,1 1 0,0-2 0,-1 1 1,1 0-1,0 0 0,0 0 0,-1-1 0,1 1 0,0-1 0,0 0 0,0 1 0,0-1 0,0 0 0,0 0 0,-1 0 0,1 0 0,0 0 0,0-1 0,0 1 0,0-1 1,0 1-1,-1-1 0,1 0 0,0 1 0,0-1 0,-1 0 0,1 0 0,-1 0 0,1 0 0,-1-1 0,1 1 0,-1 0 0,0-1 0,1 1 0,1-3 0,6-8 39,0-1 0,-1 1-1,-1-2 1,0 1 0,0-1 0,-2 0-1,1 0 1,-2 0 0,6-29-1,-6 11-4816,-2 6-4926,-2 43 3871,2 3-2285</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07.291"/>
    </inkml:context>
    <inkml:brush xml:id="br0">
      <inkml:brushProperty name="width" value="0.025" units="cm"/>
      <inkml:brushProperty name="height" value="0.025" units="cm"/>
    </inkml:brush>
  </inkml:definitions>
  <inkml:trace contextRef="#ctx0" brushRef="#br0">61 582 9289,'0'0'13367,"-9"0"-12913,7 0-432,-1-1 0,1 1 1,-1 0-1,1 0 0,0 0 0,-1 1 0,1-1 1,0 0-1,-1 1 0,1 0 0,0-1 1,0 1-1,-5 2 0,6-1-14,-1 0 0,1 0-1,0 0 1,-1 0 0,1 0 0,0 0 0,0 1-1,0-1 1,0 0 0,1 0 0,-1 1-1,1-1 1,-1 1 0,1-1 0,0 0 0,0 1-1,0-1 1,1 5 0,-2-4-4,1 0 0,1 0 1,-1 0-1,0 0 0,1 0 0,-1 0 0,1 1 0,0-1 1,0 0-1,0-1 0,1 1 0,-1 0 0,4 5 1,-4-7 12,0 0-1,1 0 1,-1 0 0,1 0 0,-1 0 0,1-1 0,-1 1 0,1 0 0,-1-1 0,1 1 0,0-1 0,-1 1 0,1-1 0,0 0 0,-1 0 0,1 0 0,0 0-1,0 0 1,-1 0 0,1-1 0,0 1 0,-1 0 0,1-1 0,0 1 0,-1-1 0,1 0 0,-1 1 0,3-3 0,3-1 60,0 0 0,0-1 1,-1 0-1,1 0 0,-1 0 1,0-1-1,-1 0 0,0 0 1,0-1-1,0 1 0,0-1 1,3-8-1,2-4-20,-1 0 0,-1 0 0,9-31 0,-11 4-693,-5 33-641,-3 30 697,2-11 584,-2 8-11,1 0 1,1 1-1,0-1 1,4 23-1,-4-34 57,0-1-1,0 0 1,1 0 0,0 1-1,-1-1 1,1 0 0,0 0-1,0 0 1,0 0 0,0 0-1,0 0 1,0 0 0,1 0-1,-1 0 1,1-1-1,-1 1 1,1-1 0,0 1-1,0-1 1,-1 1 0,1-1-1,0 0 1,0 0 0,0 0-1,1 0 1,-1 0 0,0 0-1,0-1 1,0 1 0,1-1-1,-1 0 1,0 1-1,0-1 1,1 0 0,-1 0-1,0 0 1,3-1 0,1-1 159,-1 0 1,0 0-1,0 0 1,0 0-1,0-1 1,-1 0-1,1 0 1,-1 0-1,1 0 1,-1-1-1,0 0 0,0 0 1,-1 0-1,1 0 1,-1-1-1,0 1 1,3-7-1,8-13 385,21-51-1,-32 69-580,10-28 165,-2-1 0,-1 0 0,-2 0 0,-1-1-1,-2 0 1,-1 0 0,-2 0 0,-3-50 0,0 79-253,0 0 0,-1 1 0,1 0 0,-1-1 0,-5-9 0,7 15 60,0 0 0,0 0 0,-1 1 0,1-1 0,0 0 0,0 1 0,-1-1-1,1 0 1,0 1 0,-1-1 0,1 0 0,-1 1 0,1-1 0,-1 1-1,1-1 1,-1 1 0,1-1 0,-1 1 0,0-1 0,1 1 0,-1-1 0,0 1-1,1 0 1,-1-1 0,0 1 0,0 0 0,1 0 0,-1 0 0,0-1-1,0 1 1,1 0 0,-1 0 0,0 0 0,0 0 0,1 0 0,-1 1 0,0-1-1,0 0 1,1 0 0,-1 0 0,0 1 0,1-1 0,-1 0 0,0 1-1,0-1 1,1 0 0,-1 1 0,1-1 0,-1 1 0,0-1 0,1 1 0,-1-1-1,1 1 1,0 0 0,-1-1 0,1 1 0,-1 0 0,1-1 0,0 1-1,-1 0 1,1 0 0,-4 6-2,1 0-1,0 0 1,0 0-1,1 0 0,0 0 1,0 0-1,1 1 1,0-1-1,-1 8 1,1 79-44,2-59 57,-1-12 15,2 1 1,1 0-1,0-1 0,2 1 1,13 39-1,-14-53-8,-1 0 0,2 1 0,-1-2 0,2 1 0,-1 0 0,1-1 0,1 0 0,-1-1 0,2 1-1,-1-1 1,1-1 0,0 1 0,1-1 0,17 11 0,-17-17-1890,-20-14 398,-24-17-366,-16-6 1134,22 17 1041,2-1 0,0-1 1,-30-33-1,56 54-253,0-1-1,0 0 1,0 0-1,0 0 1,0 1-1,0-1 1,1 0-1,-1 0 1,0 0-1,1 0 1,-1 0-1,0-1 1,1 1-1,-1 0 1,1 0-1,0 0 1,-1 0-1,1-1 1,0 1-1,0 0 1,0 0-1,0-1 1,0 1-1,0 0 1,0 0-1,0-1 1,0 1-1,1 0 1,-1 0-1,0 0 1,1-1-1,-1 1 1,1 0-1,-1 0 1,1 0-1,0 0 1,0 0-1,-1 0 1,1 0-1,0 0 1,0 0-1,0 1 1,0-1-1,0 0 1,0 0-1,2 0 1,6-4-45,0 1-1,0 1 1,1 0 0,-1 0-1,11-1 1,-1 0 53,143-38-3331,-105 21-2061</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09.084"/>
    </inkml:context>
    <inkml:brush xml:id="br0">
      <inkml:brushProperty name="width" value="0.025" units="cm"/>
      <inkml:brushProperty name="height" value="0.025" units="cm"/>
    </inkml:brush>
  </inkml:definitions>
  <inkml:trace contextRef="#ctx0" brushRef="#br0">1 106 15022,'10'23'812,"0"1"0,-2 1 0,0-1 0,-2 1 0,5 44 0,-3-23-345,-1-8-21,-3-16 126,0 0 0,8 23 0,-12-44-492,1 0 0,-1 0 0,0 0-1,0 0 1,1 0 0,-1 0 0,1 0 0,-1 0 0,0-1 0,1 1 0,0 0 0,-1 0 0,1-1 0,-1 1 0,1 0 0,0-1 0,0 1 0,-1 0 0,1-1 0,0 1 0,0-1 0,0 1 0,0-1 0,1 1 0,-1-1 2,0-1 1,0 1-1,0 0 1,0 0-1,0-1 1,0 1-1,0-1 1,0 1-1,0-1 1,-1 1-1,1-1 1,0 0-1,0 1 1,0-1-1,-1 0 1,1 0-1,0 1 0,0-3 1,26-46 1873,-26 46-1841,29-73 315,-3-2-1,-4 0 1,19-114 0,-31 313-782,-9-75 366,-2-25-129,1 0 0,1 0 0,1 0 0,0 0 0,2-1 0,13 38 1,-18-58 16,0 1 1,0 0-1,0 0 1,1 0 0,-1-1-1,0 1 1,1 0 0,-1 0-1,1-1 1,-1 1-1,1 0 1,-1-1 0,1 1-1,-1 0 1,1-1 0,0 1-1,-1-1 1,1 1-1,0-1 1,-1 1 0,1-1-1,0 0 1,0 1 0,-1-1-1,1 0 1,0 0-1,0 1 1,0-1 0,0 0-1,-1 0 1,1 0 0,0 0-1,0 0 1,0 0 0,0 0-1,-1 0 1,1-1-1,0 1 1,0 0 0,0 0-1,-1-1 1,1 1 0,0 0-1,0-1 1,-1 1-1,1-1 1,0 1 0,-1-1-1,1 1 1,1-2 0,1-2-819,0 0 1,0 0-1,0 0 1,0 0 0,-1-1-1,1 1 1,1-7 0,11-32-7846</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09.413"/>
    </inkml:context>
    <inkml:brush xml:id="br0">
      <inkml:brushProperty name="width" value="0.025" units="cm"/>
      <inkml:brushProperty name="height" value="0.025" units="cm"/>
    </inkml:brush>
  </inkml:definitions>
  <inkml:trace contextRef="#ctx0" brushRef="#br0">27 68 15567,'-3'15'1793,"-4"13"-306,1 0-1,2 0 0,0 0 0,2 41 0,2-68-1462,-1 0-1,1 0 0,0 0 0,1 0 0,-1 0 1,0 0-1,0 0 0,0 0 0,0 0 0,1 0 1,-1 0-1,1 0 0,-1 0 0,1 0 0,-1 0 1,1 0-1,-1 0 0,1 0 0,0-1 0,-1 1 1,1 0-1,0 0 0,0-1 0,0 1 0,-1-1 1,1 1-1,0 0 0,0-1 0,0 0 0,0 1 1,0-1-1,0 0 0,0 1 0,0-1 0,0 0 1,0 0-1,0 0 0,0 0 0,0 0 0,0 0 1,0 0-1,0 0 0,1 0 0,-1 0 0,0-1 0,0 1 1,0 0-1,1-2 0,2 1-12,1-1 0,-1 0-1,0-1 1,0 1 0,0-1-1,-1 1 1,1-1 0,-1 0 0,6-7-1,-2 1 129,-1-1 1,0 0-1,-1 0 0,0-1 0,-1 1 0,0-1 0,-1 0 1,0 0-1,-1-1 0,2-16 0,-3 23-86,-1 1-1,1-1 1,-1 0 0,-1 0-1,1 0 1,0 0 0,-1 1-1,0-1 1,0 0 0,-1 0-1,1 1 1,-1-1 0,0 1-1,0 0 1,-1-1 0,1 1-1,-1 0 1,0 0 0,0 1-1,0-1 1,0 1 0,-1-1-1,1 1 1,-1 0 0,0 0-1,0 1 1,-6-4 0,9 5-82,0 0 1,0 1-1,0-1 1,-1 1-1,1-1 1,0 1-1,0-1 1,0 1-1,0 0 1,-1 0-1,1-1 1,0 1-1,0 0 1,0 0-1,-1 0 0,1 0 1,0 0-1,0 1 1,0-1-1,-1 0 1,1 1-1,0-1 1,0 0-1,0 1 1,0-1-1,0 1 1,0 0-1,0-1 1,0 1-1,0 0 1,0 0-1,0-1 1,0 1-1,0 0 1,0 0-1,1 0 1,-1 0-1,0 0 0,1 0 1,-1 0-1,1 1 1,-1-1-1,1 0 1,0 0-1,-1 0 1,1 0-1,0 1 1,0-1-1,0 0 1,0 0-1,0 1 1,0-1-1,0 2 1,0 0-83,0-1 1,0 1 0,1 0 0,-1 0 0,1 0-1,-1 0 1,1-1 0,0 1 0,0 0 0,0-1-1,1 1 1,-1 0 0,0-1 0,1 1-1,0-1 1,-1 0 0,1 0 0,0 0 0,0 0-1,1 0 1,-1 0 0,0 0 0,3 1 0,0-1-703,1-1 0,0 0 1,-1 0-1,1 0 0,-1-1 1,1 0-1,0 0 1,9-1-1,19-6-5358</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09.846"/>
    </inkml:context>
    <inkml:brush xml:id="br0">
      <inkml:brushProperty name="width" value="0.025" units="cm"/>
      <inkml:brushProperty name="height" value="0.025" units="cm"/>
    </inkml:brush>
  </inkml:definitions>
  <inkml:trace contextRef="#ctx0" brushRef="#br0">106 372 17072,'-9'8'1399,"-1"2"-1082,1 1-1,0 0 1,1 1 0,0 0 0,0 0-1,2 1 1,-1-1 0,2 2 0,0-1-1,0 0 1,-3 17 0,8-27-256,-3 7 127,2-1 0,-1 1 0,1-1 0,0 1-1,1 0 1,0 0 0,4 18 0,-4-27-185,0 0-1,0-1 1,0 1 0,0 0-1,1 0 1,-1-1 0,0 1 0,1 0-1,-1-1 1,1 1 0,-1 0-1,0-1 1,1 1 0,-1-1-1,1 1 1,0-1 0,-1 1 0,1-1-1,-1 1 1,1-1 0,0 1-1,-1-1 1,1 0 0,0 0-1,0 1 1,-1-1 0,1 0 0,0 0-1,0 0 1,-1 0 0,2 1-1,25-13 168,17-29 380,-28 18-360,0-1 0,-2-1 0,-1 0-1,0-1 1,-2 0 0,-1-1 0,-2 0 0,0 0 0,-2-1-1,0 0 1,-3 0 0,0-1 0,-1 1 0,-2-1 0,-4-31 0,3 49-165,-1 1 1,0-1-1,0 1 1,-1 0-1,-1 0 1,1 0-1,-2 0 1,-9-16 0,13 24-32,0-1 1,-1 1 0,1-1-1,-1 1 1,0 0-1,0 0 1,0 0 0,0 0-1,0 0 1,0 0 0,-1 1-1,1-1 1,0 1 0,-1-1-1,0 1 1,1 0 0,-1 0-1,1 0 1,-1 0 0,0 1-1,0-1 1,0 1-1,1-1 1,-1 1 0,0 0-1,0 0 1,0 1 0,0-1-1,1 0 1,-1 1 0,0 0-1,0-1 1,1 1 0,-1 0-1,0 1 1,1-1 0,-5 3-1,1 1-16,0 0-1,0 1 1,0-1 0,1 1-1,0 0 1,0 1-1,0-1 1,1 1 0,0 0-1,0 0 1,1 0 0,0 1-1,0-1 1,-2 13-1,0-2 10,1 0 0,1 1-1,1-1 1,1 1-1,0 23 1,2-40 5,-1 1 0,1 0 0,-1-1-1,1 1 1,0 0 0,0-1 0,0 1 0,0-1 0,0 0 0,0 1 0,1-1 0,-1 0 0,1 0 0,0 1 0,0-1 0,-1-1-1,1 1 1,0 0 0,1 0 0,-1-1 0,0 1 0,0-1 0,1 0 0,-1 0 0,6 2 0,6 2-63,0-1 0,1-1 1,26 3-1,12 3 14,-47-8 5,-1 1-1,0 0 1,1 0 0,-1 0-1,0 1 1,0 0 0,-1 0-1,1 0 1,0 0 0,-1 1-1,0 0 1,0 0-1,0 0 1,0 0 0,-1 1-1,0-1 1,5 9 0,-5-6-729,-1 0 0,1 0 0,-1 0 0,-1 0 0,1 0 0,-1 0 1,-1 1-1,1 9 0,-1 6-5721</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10.407"/>
    </inkml:context>
    <inkml:brush xml:id="br0">
      <inkml:brushProperty name="width" value="0.025" units="cm"/>
      <inkml:brushProperty name="height" value="0.025" units="cm"/>
    </inkml:brush>
  </inkml:definitions>
  <inkml:trace contextRef="#ctx0" brushRef="#br0">1 58 17200,'0'12'876,"2"4"-587,0 0 1,0 1-1,2-2 1,0 1-1,10 23 1,-11-33-216,0 1 0,0-1 0,1 0 0,-1 0 0,2 0 0,-1 0 0,10 9 0,-12-13-80,1 0 0,-1 0 0,1 0 0,0 0 0,0 0 0,0-1 0,0 0 0,0 1 0,0-1 0,0 0 0,0-1 0,0 1 0,0 0 0,1-1 0,-1 0 0,0 0 0,0 0 0,5 0 0,-4-1 65,-1 0 0,0-1-1,1 1 1,-1-1 0,0 0-1,0 0 1,0 0 0,0 0-1,0 0 1,-1-1 0,1 1 0,-1-1-1,0 0 1,1 1 0,-1-1-1,0 0 1,0-1 0,-1 1-1,1 0 1,-1 0 0,0-1-1,2-3 1,3-12 954,-1 0 0,6-32-1,-8 20-757,0-53 1,-3 81-292,0 15-307,-1 8 299,2 0 0,0 0 0,7 31 1,-8-47-34,1 0 1,0 0 0,0 0 0,0 0 0,1 0-1,0 0 1,-1-1 0,1 1 0,1 0 0,-1-1-1,0 1 1,1-1 0,0 0 0,0 0 0,0 0 0,0 0-1,0-1 1,0 1 0,1-1 0,-1 0 0,1 0-1,0 0 1,0 0 0,5 1 0,14-3-3293,3-11-2636</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10.858"/>
    </inkml:context>
    <inkml:brush xml:id="br0">
      <inkml:brushProperty name="width" value="0.025" units="cm"/>
      <inkml:brushProperty name="height" value="0.025" units="cm"/>
    </inkml:brush>
  </inkml:definitions>
  <inkml:trace contextRef="#ctx0" brushRef="#br0">2 292 19474,'0'0'2018,"0"9"235,0 34-203,-1-42-1997,1 1 1,0 0-1,0-1 0,0 1 0,0-1 1,0 1-1,0-1 0,0 1 0,0-1 1,1 1-1,-1-1 0,1 1 1,-1-1-1,1 0 0,-1 1 0,1-1 1,0 0-1,0 1 0,0-1 0,0 0 1,0 0-1,0 0 0,0 1 1,0-1-1,0 0 0,0-1 0,1 1 1,-1 0-1,0 0 0,1 0 0,-1-1 1,0 1-1,1-1 0,-1 1 0,1-1 1,-1 0-1,1 1 0,-1-1 1,1 0-1,-1 0 0,1 0 0,-1 0 1,1 0-1,2-1 0,3-1-41,-1 1 1,0-1-1,0 0 0,0-1 0,0 0 1,0 0-1,0 0 0,-1 0 1,6-5-1,9-9-241,-1-1 0,-1-1-1,0 0 1,-1-2 0,15-24 0,-23 31 16,0-1 1,-1 0-1,-1 0 0,0 0 0,-1-1 1,-1 0-1,0 0 0,-1-1 1,1-18-1,-4 33 216,-1-1-1,0 1 1,1 0 0,-1-1 0,0 1-1,0-1 1,-1 1 0,1 0 0,0-1-1,-1 1 1,0 0 0,1 0-1,-1-1 1,0 1 0,-2-3 0,3 5-1,-1-1 0,0 1-1,1 0 1,-1-1 0,0 1 0,1 0 0,-1 0 0,0 0 0,1-1 0,-1 1 0,0 0 0,0 0-1,1 0 1,-1 0 0,0 0 0,1 0 0,-1 1 0,0-1 0,1 0 0,-1 0 0,0 0 0,1 1 0,-1-1-1,0 0 1,1 1 0,-1-1 0,0 0 0,1 1 0,-1-1 0,0 2 0,-5 2 5,1 1 0,0 0 0,0 0 0,1 1-1,-1 0 1,1-1 0,0 2 0,-3 7 0,1-1-17,1 1 0,1 0-1,0 0 1,1 0 0,0 1 0,2-1-1,-1 19 1,5 24-2470,6-31-4225,8-11-7340</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17.667"/>
    </inkml:context>
    <inkml:brush xml:id="br0">
      <inkml:brushProperty name="width" value="0.025" units="cm"/>
      <inkml:brushProperty name="height" value="0.025" units="cm"/>
    </inkml:brush>
  </inkml:definitions>
  <inkml:trace contextRef="#ctx0" brushRef="#br0">17 334 7303,'0'0'6737,"-3"10"-4943,-9 33-17,12-42-1687,-1 0 0,1 0 0,0 1 1,0-1-1,-1 0 0,1 0 0,0 1 0,0-1 0,0 0 0,1 1 0,-1-1 0,0 0 0,0 1 0,1-1 0,-1 0 0,1 0 0,-1 0 0,1 1 0,-1-1 0,1 0 0,0 0 0,-1 0 0,1 0 1,0 0-1,0 0 0,0 0 0,0 0 0,0 0 0,0-1 0,0 1 0,0 0 0,0-1 0,0 1 0,1 0 0,-1-1 0,0 0 0,0 1 0,1-1 0,-1 0 0,0 1 0,3-1 0,1 0 114,0 1 0,-1-1-1,1 0 1,0 0 0,0-1-1,0 0 1,0 1 0,-1-2 0,6 0-1,-2-3-17,1 0-1,-1 0 0,-1 0 1,1-1-1,-1 0 0,0 0 1,-1-1-1,1 0 1,-1 0-1,-1-1 0,1 1 1,6-14-1,-5 8-99,0 0 0,-2 0 0,1 0-1,-2-1 1,1 0 0,-2 0 0,3-22-1,-5 31-44,-1 0 1,0 1-1,0-1 0,0 0 0,0 0 0,-1 1 0,0-1 0,0 0 0,0 1 0,-1-1 0,1 1 0,-1 0 0,0-1 0,-1 1 0,1 0 0,-1 0 0,-4-5 0,4 6-29,0 1 0,0 0 0,0-1 0,0 1 0,-1 1 0,1-1 0,-1 0 0,1 1 0,-1 0 0,1 0 0,-1 0 0,0 0 0,1 0 0,-1 1 0,0 0 0,0 0 0,0 0 0,1 0 0,-1 0 0,0 1 0,0 0 0,-5 1 0,4 0-20,1 0 1,-1 0-1,1 0 0,-1 0 1,1 1-1,0 0 1,0 0-1,0 0 0,0 0 1,1 1-1,-1-1 1,1 1-1,0 0 0,0 0 1,1 0-1,-1 1 1,1-1-1,0 1 0,0-1 1,0 1-1,0 0 1,-1 9-1,-1 6-8,0 0-1,1 0 1,2 0 0,0 25-1,1-41 13,0 1 0,0-1 0,0 0 0,1 1-1,0-1 1,0 0 0,0 0 0,0 1-1,1-1 1,0 0 0,-1 0 0,1 0-1,1-1 1,2 5 0,-3-6-2,1 0 1,-1 0 0,0 0-1,1 0 1,-1-1 0,1 1-1,0-1 1,-1 0 0,1 0-1,0 0 1,0 0 0,0 0-1,0-1 1,0 1-1,0-1 1,0 0 0,0 0-1,0 0 1,0 0 0,0 0-1,5-2 1,3-1 15,0-1-1,0 0 1,-1 0 0,0-1 0,0 0-1,0-1 1,0-1 0,-1 1 0,0-1-1,-1-1 1,1 1 0,-1-2-1,10-13 1,-3 4 20,-1-1 0,0-1 0,-2 0-1,0-1 1,13-34 0,-21 45-7,-1 0 0,0 0 0,-1-1-1,0 1 1,-1-1 0,1-17 0,-9 136-28,6-97 11,2-1 1,-1 1 0,2-1-1,-1 1 1,1-1 0,5 14-1,-6-22-4,-1 0-1,1 0 1,0-1-1,0 1 1,0 0-1,0-1 1,0 1-1,1-1 1,-1 1-1,0-1 1,1 0-1,-1 1 1,1-1-1,-1 0 1,1 0-1,0 0 1,2 1-1,-1-1 4,-1-1 1,1 0-1,-1 0 0,1 0 0,-1 0 0,1 0 0,-1 0 0,0-1 0,1 1 0,-1-1 0,1 0 1,-1 1-1,0-1 0,1 0 0,-1-1 0,0 1 0,4-3 0,6-6 23,0 0 0,-1-1 0,0 0 0,-1-1 0,0 0 0,-1-1 0,0 0 0,13-28 0,17-22 41,-39 62-75,1 1 1,-1-1-1,1 0 1,-1 0-1,1 0 1,0 0-1,-1 1 1,1-1-1,0 0 1,0 0-1,-1 1 1,1-1-1,0 1 1,0-1-1,0 1 1,0-1-1,0 1 1,0-1-1,0 1 1,0 0-1,2-1 1,-3 2 6,1-1 0,0 0 0,0 1 1,-1-1-1,1 1 0,0-1 1,-1 1-1,1-1 0,-1 1 0,1-1 1,-1 1-1,1 0 0,-1-1 1,1 1-1,-1 0 0,1-1 1,-1 1-1,0 0 0,0 0 0,1-1 1,-1 2-1,9 55 315,-7-44-182,-2-7-116,1-1-1,0 1 1,1-1 0,-1 1-1,1-1 1,0 0 0,1 1-1,-1-1 1,1 0 0,4 6-1,-6-10-13,0 0-1,0 0 1,0-1-1,0 1 1,0 0-1,0 0 1,0-1-1,0 1 1,0 0-1,1-1 0,-1 1 1,0-1-1,0 0 1,1 1-1,-1-1 1,0 0-1,0 0 1,1 0-1,1 0 1,-1 0 9,1-1 0,-1 1 0,1-1 1,-1 0-1,1 0 0,-1 0 0,0-1 0,1 1 1,-1 0-1,0-1 0,0 1 0,0-1 0,2-2 1,9-10 77,-1-1 1,0 0 0,18-31 0,-21 30-72,1 1 1,1 0-1,0 0 1,18-16-1,-29 30-21,1 0-1,-1 0 0,1 1 0,0-1 0,-1 0 0,1 1 0,0-1 0,0 0 1,-1 1-1,1-1 0,0 1 0,0-1 0,0 1 0,0 0 0,0-1 1,0 1-1,0 0 0,-1 0 0,1-1 0,0 1 0,0 0 0,0 0 0,0 0 1,0 0-1,0 0 0,0 0 0,0 1 0,0-1 0,0 0 0,0 0 0,0 1 1,0-1-1,0 1 0,0-1 0,-1 0 0,1 1 0,0 0 0,0-1 1,0 1-1,-1-1 0,1 1 0,0 0 0,-1 0 0,1-1 0,-1 1 0,1 0 1,-1 0-1,1 0 0,-1 0 0,1 0 0,-1-1 0,0 1 0,0 0 0,1 0 1,-1 0-1,0 0 0,0 2 0,3 10-11,0 1 1,-2-1-1,1 19 0,-1-19-228,0-4-625,-1-26-18266</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28.543"/>
    </inkml:context>
    <inkml:brush xml:id="br0">
      <inkml:brushProperty name="width" value="0.025" units="cm"/>
      <inkml:brushProperty name="height" value="0.025" units="cm"/>
    </inkml:brush>
  </inkml:definitions>
  <inkml:trace contextRef="#ctx0" brushRef="#br0">1 30 9385,'0'-8'10365,"8"2"-4234,25-3-2601,22 3-5249,-39 6 3367,9 4-1549,-24-4-99,-1 0-1,0 0 1,0 0 0,0 0-1,0 1 1,1-1 0,-1 0 0,0 0-1,0 0 1,0 1 0,0-1-1,0 0 1,0 0 0,0 1-1,0-1 1,0 0 0,0 0 0,0 0-1,0 1 1,0-1 0,0 0-1,0 0 1,0 1 0,0-1-1,0 0 1,0 0 0,0 1 0,0-1-1,0 0 1,0 0 0,0 0-1,0 1 1,0-1 0,-1 0-1,1 0 1,0 0 0,0 1 0,0-1-1,0 0 1,-1 0 0,1 0-1,0 0 1,0 0 0,0 1-1,-1-1 1,-38 23 112,35-21-64,-20 16 32,24-17-80,0-1 1,0 1 0,0 0-1,1 0 1,-1-1-1,0 1 1,0 0 0,1-1-1,-1 1 1,0 0-1,1-1 1,-1 1 0,1-1-1,-1 1 1,1-1 0,-1 1-1,1-1 1,-1 1-1,1-1 1,0 1 0,-1-1-1,1 1 1,0-1-1,-1 0 1,1 0 0,0 1-1,-1-1 1,1 0-1,0 0 1,0 0 0,-1 0-1,1 0 1,0 0 0,0 0-1,0 0 1,3 2-9,0-1 1,-1 1 0,1-1-1,-1 1 1,0 1-1,0-1 1,1 0 0,-1 1-1,-1-1 1,1 1 0,0 0-1,-1 0 1,1 0-1,-1 0 1,3 6 0,-4-7 4,0 0 1,0 0 0,0 0 0,0 0 0,-1 0 0,1 0 0,-1 0-1,0 0 1,1 0 0,-1 0 0,0 0 0,0 0 0,0 0 0,-1 0-1,1 0 1,0 0 0,-1 0 0,1 0 0,-1 0 0,0 0 0,0 0-1,1 0 1,-1 0 0,-1 0 0,1-1 0,0 1 0,0 0 0,-1-1-1,1 1 1,0-1 0,-3 2 0,-1-1 141,0 0 0,0 0-1,0 0 1,0-1 0,0 0 0,0 0-1,0-1 1,-1 1 0,1-1 0,0 0 0,0 0-1,-1-1 1,1 0 0,0 0 0,0 0 0,0 0-1,0-1 1,-5-2 0,10 4-342,0-1 0,0 1-1,-1 0 1,1 0 0,1-1 0,-1 1-1,0 0 1,0 0 0,0-1 0,0 1-1,0 0 1,0 0 0,0-1 0,0 1 0,0 0-1,0 0 1,0-1 0,1 1 0,-1 0-1,0 0 1,0 0 0,0-1 0,0 1-1,1 0 1,-1 0 0,0 0 0,0 0 0,1 0-1,-1-1 1,0 1 0,0 0 0,0 0-1,1 0 1,-1 0 0,0 0 0,0 0-1,1 0 1,-1 0 0,0 0 0,1 0-1,-1 0 1,0 0 0,0 0 0,1 0 0,-1 0-1,0 0 1,0 0 0,1 0 0,-1 0-1,0 0 1,0 0 0,1 1 0,-1-1-1,2 0-1329,11-3-7206</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18.012"/>
    </inkml:context>
    <inkml:brush xml:id="br0">
      <inkml:brushProperty name="width" value="0.025" units="cm"/>
      <inkml:brushProperty name="height" value="0.025" units="cm"/>
    </inkml:brush>
  </inkml:definitions>
  <inkml:trace contextRef="#ctx0" brushRef="#br0">1 1 22677,'0'0'3908</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18.540"/>
    </inkml:context>
    <inkml:brush xml:id="br0">
      <inkml:brushProperty name="width" value="0.025" units="cm"/>
      <inkml:brushProperty name="height" value="0.025" units="cm"/>
    </inkml:brush>
  </inkml:definitions>
  <inkml:trace contextRef="#ctx0" brushRef="#br0">31 157 7655,'0'0'7383,"-6"-8"-4351,4 5-2785,-17-28 1423,19 30-1508,-1-1 0,0 1 0,1-1-1,0 0 1,-1 1 0,1-1 0,0 0-1,-1 1 1,1-1 0,0 0 0,0 1-1,1-1 1,-1 0 0,0 1 0,0-1-1,1 0 1,-1 1 0,1-1 0,-1 1-1,1-1 1,0 1 0,1-3 0,5-3 143,1-1 0,0 2 0,0-1 0,1 1 1,0 0-1,0 1 0,0 0 0,0 0 0,1 1 1,0 1-1,0-1 0,0 2 0,0-1 0,0 1 0,1 1 1,-1 0-1,16 0 0,-25 1-302,1 1 0,-1-1 0,0 0 0,1 1-1,-1-1 1,0 1 0,1-1 0,-1 1 0,0 0 0,0-1 0,0 1 0,0 0 0,0 0-1,0 0 1,0 0 0,0 0 0,0 0 0,0 0 0,0 0 0,0 0 0,-1 1 0,1-1-1,0 0 1,0 2 0,0 2 3,0 0 0,0-1 1,0 1-1,0 0 0,-1 0 0,0 0 0,0 6 0,-1 3 29,-1-1-1,0 1 1,-1-1-1,-6 18 1,1-13 6,0-1 0,-2-1 1,-13 19-1,-15 29 93,65-68-1085,-24 3 879,21-5-254,0 1 1,47-2-1,-67 6 300,0 1 0,0 0 0,0 0 0,1 0 0,-1 0 0,0 1 0,0-1 0,0 1 0,0 0 1,0 0-1,0 1 0,0-1 0,0 1 0,0 0 0,0 0 0,-1 0 0,1 1 0,-1-1 0,0 1 0,0 0 0,0 0 0,0 0 1,0 0-1,4 8 0,-5-9 66,-1 1 1,0 0-1,0 1 1,0-1 0,-1 0-1,1 0 1,-1 0-1,1 0 1,-1 1 0,0-1-1,0 0 1,-1 0-1,1 0 1,-1 1 0,1-1-1,-1 0 1,0 0-1,0 0 1,-2 4 0,-1-2 158,1 1 0,-1-1 1,0 0-1,0 0 1,-1 0-1,1-1 0,-1 0 1,0 1-1,-7 3 1,-2 1 197,0-1 1,-1 0-1,0-1 1,0-1 0,-1-1-1,-29 7 1,-35-8-580,88-6-5129,17-13-1531,-20 12 3856,16-12-8342</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19.365"/>
    </inkml:context>
    <inkml:brush xml:id="br0">
      <inkml:brushProperty name="width" value="0.025" units="cm"/>
      <inkml:brushProperty name="height" value="0.025" units="cm"/>
    </inkml:brush>
  </inkml:definitions>
  <inkml:trace contextRef="#ctx0" brushRef="#br0">17 140 19218,'-11'1'2114,"6"-1"1922,16 0-3075,17 0 288,5-9-544,7-6-385,4-4-192,1-3-96,-5-4-1697,-4 3-2756,-10-3-3202</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19.834"/>
    </inkml:context>
    <inkml:brush xml:id="br0">
      <inkml:brushProperty name="width" value="0.025" units="cm"/>
      <inkml:brushProperty name="height" value="0.025" units="cm"/>
    </inkml:brush>
  </inkml:definitions>
  <inkml:trace contextRef="#ctx0" brushRef="#br0">211 0 20115,'-10'0'1393,"-1"0"-930,0 1-1,0-1 1,0 2-1,0-1 1,0 2-1,0-1 1,1 1-1,-1 1 1,1 0-1,-19 11 1,18-8-422,1 1 1,0 1 0,1 0-1,-14 16 1,76-24-570,-20-2 544,74 2-311,-99 0 192,1 0 0,0 1 0,-1-1 0,1 2 0,-1-1 0,1 1 0,-1 0 1,0 1-1,12 7 0,-18-9 110,0-1 1,-1 1 0,1 0-1,-1-1 1,1 1 0,-1 0-1,1 0 1,-1 0 0,0 0-1,0 0 1,0 0 0,0 1-1,0-1 1,0 0 0,-1 0-1,1 1 1,-1-1 0,0 0-1,0 1 1,1-1 0,-1 1 0,-1-1-1,1 0 1,0 1 0,-1-1-1,1 0 1,-1 1 0,0-1-1,1 0 1,-1 0 0,0 0-1,-2 3 1,-3 7 312,-1 0 0,-1 0 0,0-1 0,-9 11 0,15-19-257,1-3-48,-63 72 923,60-67-897,-1-1 1,1 0-1,-1 0 0,0 0 1,0-1-1,0 1 1,-1-1-1,1-1 0,-1 1 1,0-1-1,1 0 0,-1 0 1,-7 1-1,12-3-83,1 0 0,-1 0-1,1-1 1,-1 1 0,1 0-1,-1 0 1,1-1 0,-1 1-1,1 0 1,0 0 0,-1-1-1,1 1 1,-1-1 0,1 1-1,0 0 1,-1-1 0,1 1-1,0-1 1,-1 1 0,1-1-1,0 1 1,0-1 0,0 1-1,-1-1 1,1 1 0,0-1-1,0 1 1,0-1 0,0 1-1,0-1 1,0 1 0,0-1-1,0 0 1,0 1 0,0-2 0,2-23-2383,-1 23 2209,2-12-2121,1-1 1,0 1-1,12-24 0,7-14-5233</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20.550"/>
    </inkml:context>
    <inkml:brush xml:id="br0">
      <inkml:brushProperty name="width" value="0.025" units="cm"/>
      <inkml:brushProperty name="height" value="0.025" units="cm"/>
    </inkml:brush>
  </inkml:definitions>
  <inkml:trace contextRef="#ctx0" brushRef="#br0">19 1 16784,'0'0'5322,"0"10"-3875,-8 107 1753,1-39-2581,4 0-1,7 81 0,-4-157-599,0-1-1,0 0 0,0 0 1,0 0-1,0 0 0,0 0 1,1 1-1,-1-1 0,0 0 1,1 0-1,-1 0 0,1 0 1,-1 0-1,1 0 0,-1 0 1,1 0-1,0 0 0,0 0 1,-1-1-1,1 1 0,0 0 1,0 0-1,0-1 0,0 1 1,2 1-1,-2-3 20,-1 1 0,1 0 0,0 0 0,0 0-1,0-1 1,0 1 0,0 0 0,0-1 0,0 1 0,0-1 0,-1 1-1,1-1 1,0 1 0,0-1 0,0 0 0,-1 1 0,1-1-1,-1 0 1,1 1 0,0-1 0,-1 0 0,1 0 0,-1 0 0,1 0-1,-1 0 1,0 1 0,1-1 0,-1 0 0,0-2 0,6-11 20,-2-1 1,0 0 0,-1 0-1,0-1 1,-1 1 0,-1-1 0,0 1-1,-1-1 1,-4-28 0,4 42-62,-1 0 0,1 1 1,-1-1-1,0 1 0,1-1 1,-1 1-1,0-1 0,0 1 0,0 0 1,0-1-1,0 1 0,0 0 1,0 0-1,-1 0 0,1 0 0,0 0 1,-1 0-1,1 0 0,-1 0 1,-1-1-1,2 2-4,1 0 0,-1 0 1,0 0-1,1 0 0,-1 0 0,0 0 1,1 0-1,-1 0 0,0 0 0,0 0 1,1 0-1,-1 0 0,0 0 1,1 1-1,-1-1 0,0 0 0,1 0 1,-1 1-1,0-1 0,1 0 0,-1 1 1,1-1-1,-1 1 0,1-1 0,-1 1 1,1-1-1,-1 1 0,1-1 0,-1 1 1,1 0-1,0-1 0,-1 1 0,1 0 1,0-1-1,-1 1 0,1 0 1,0-1-1,0 1 0,0 0 0,0-1 1,0 1-1,0 0 0,0-1 0,0 1 1,0 0-1,0 1 0,-1 2-1,1 0 0,0 0 0,0 0-1,0 0 1,0 1 0,1-1 0,0 0-1,0 0 1,0 0 0,0 0 0,0 0 0,1 0-1,0 0 1,2 3 0,-3-5 10,1 0 1,0 0-1,0-1 1,0 1-1,0-1 1,0 0-1,0 1 1,0-1-1,0 0 1,0 0-1,1 0 1,-1-1-1,0 1 1,1 0-1,-1-1 1,1 0-1,-1 1 1,0-1-1,1 0 1,-1 0-1,1-1 0,-1 1 1,1 0-1,-1-1 1,4-1-1,0 0 15,0 0 0,-1-1 0,0 0 0,1 0 0,-1 0 0,0-1 0,-1 0 0,1 0 0,-1 0 0,0 0 0,0-1 0,0 1 0,0-1 0,-1 0 0,5-8 0,-2 2 6,0-1 0,0 0 0,-1 0 0,0 0 0,-1 0 0,3-16 0,-7 27-18,0 0 0,0 1 1,0-1-1,0 0 1,0 0-1,0 0 0,0 0 1,0 0-1,-1 0 0,1 0 1,0 0-1,-1 0 0,1 0 1,0 0-1,-1 0 0,1 1 1,-1-1-1,0 0 0,1 0 1,-1 1-1,1-1 0,-1 0 1,0 1-1,0-1 0,1 0 1,-1 1-1,0-1 0,0 1 1,0 0-1,0-1 0,0 1 1,0 0-1,1-1 0,-1 1 1,0 0-1,0 0 0,0 0 1,0 0-1,0 0 0,0 0 1,0 0-1,0 0 0,0 0 1,0 0-1,0 0 0,0 1 1,0-1-1,0 0 0,0 1 1,1-1-1,-1 1 0,0-1 1,0 1-1,0-1 0,1 1 1,-1 0-1,0-1 0,0 1 1,0 1-1,-3 2-4,0 0-1,1 0 0,-1 1 1,1 0-1,0 0 0,0 0 1,1 0-1,-1 0 1,1 0-1,1 1 0,-1-1 1,0 1-1,1-1 1,0 8-1,-2 14 77,1 45-1,2-57-69,0-13 1,0 0 1,0-1 0,0 1 0,0-1-1,1 1 1,-1 0 0,0-1 0,1 1 0,-1-1-1,1 1 1,0-1 0,-1 1 0,1-1-1,0 0 1,0 1 0,0-1 0,0 0-1,0 0 1,0 0 0,0 0 0,0 1-1,1-1 1,-1-1 0,0 1 0,1 0 0,-1 0-1,1 0 1,-1-1 0,0 1 0,1-1-1,0 1 1,2-1 0,5 2-120,-1-2 1,1 1-1,0-1 0,16-2 1,-16 1-331,-5 0 37,-1 0 0,0-1 0,0 1 0,1-1 0,-1 1 0,0-1 0,0 0 0,-1 0 0,1 0 1,0-1-1,-1 1 0,1-1 0,-1 1 0,0-1 0,0 0 0,0 0 0,3-5 0,25-56-7684,-19 29 2755,-2-4-2194</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21.147"/>
    </inkml:context>
    <inkml:brush xml:id="br0">
      <inkml:brushProperty name="width" value="0.025" units="cm"/>
      <inkml:brushProperty name="height" value="0.025" units="cm"/>
    </inkml:brush>
  </inkml:definitions>
  <inkml:trace contextRef="#ctx0" brushRef="#br0">22 81 8040,'1'-9'3026,"-1"8"-2400,1-38 1910,1 27 246,-2 26 2213,-12 168-1619,-1 1-1019,13-182-2348,0 1 1,0-1-1,0 1 0,-1 0 0,1-1 0,1 1 0,-1-1 0,0 1 1,0-1-1,1 1 0,-1 0 0,0-1 0,1 1 0,0-1 0,-1 0 1,1 1-1,0-1 0,0 1 0,0-1 0,0 0 0,0 0 0,0 1 1,0-1-1,0 0 0,0 0 0,0 0 0,1 0 0,-1 0 0,0-1 1,1 1-1,-1 0 0,1-1 0,-1 1 0,1-1 0,1 1 0,0-1 16,0 0-1,0-1 1,0 1-1,0-1 1,0 0-1,0 0 0,0 0 1,0 0-1,-1 0 1,1-1-1,0 1 0,-1-1 1,1 0-1,-1 1 1,0-1-1,0 0 1,4-5-1,9-11-36,0-1 0,-2-1 0,-1 0 0,0-1-1,-1 0 1,-1 0 0,10-34 0,-11 24-13,-1 0-1,-2 0 0,-1 0 0,-1-1 1,-1-34-1,-4 83-51,-1 0 0,-1-1 1,-6 21-1,-3 20 299,6-5 466,2 61 1,4-111-675,0-1 1,0 1-1,-1 0 1,2-1-1,-1 1 0,0-1 1,0 1-1,0-1 1,1 1-1,-1 0 0,1-1 1,-1 0-1,1 1 1,0-1-1,-1 1 0,1-1 1,0 0-1,0 1 1,0-1-1,0 0 0,2 2 1,-2-3-1,0 0 0,0 1-1,0-1 1,1 0 0,-1 1 0,0-1 0,0 0-1,1 0 1,-1 0 0,0 0 0,0 0 0,1-1-1,-1 1 1,0 0 0,0 0 0,1-1 0,-1 1-1,0-1 1,0 1 0,1-2 0,5-1 17,0-2 0,-1 1 0,0-1-1,0 1 1,0-2 0,-1 1 0,5-7 0,5-9-96,-1-1-1,-1 0 1,17-43 0,-31 138-261,1-67 321,-2 1 43,2-1-1,-1 1 1,1 0 0,0 0 0,1 12-1,0-18-23,-1 0 0,0 0 0,1 0 0,-1 0 0,0 0-1,1 0 1,0 0 0,-1 0 0,1 0 0,-1 0 0,1 0 0,0 0 0,0-1-1,-1 1 1,1 0 0,0-1 0,0 1 0,0 0 0,0-1 0,0 1 0,0-1-1,0 1 1,0-1 0,0 0 0,0 0 0,0 1 0,0-1 0,0 0 0,0 0-1,0 0 1,0 0 0,0 0 0,0 0 0,0 0 0,1 0 0,-1-1-1,0 1 1,0 0 0,0 0 0,0-1 0,0 1 0,0-1 0,0 1 0,-1-1-1,2 0 1,7-4 39,0 0-1,0 0 0,-1-1 0,0 0 0,0-1 0,0 1 1,11-15-1,43-59-1212,-49 56-174,-13 18 140,-10 15 327,-13 26-380,-3 3-1404,6-20-3610,13-17-1405</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21.505"/>
    </inkml:context>
    <inkml:brush xml:id="br0">
      <inkml:brushProperty name="width" value="0.025" units="cm"/>
      <inkml:brushProperty name="height" value="0.025" units="cm"/>
    </inkml:brush>
  </inkml:definitions>
  <inkml:trace contextRef="#ctx0" brushRef="#br0">1 1 19987,'0'0'7719,"34"56"-13484,-15-50 1281,0-5-2179</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21.928"/>
    </inkml:context>
    <inkml:brush xml:id="br0">
      <inkml:brushProperty name="width" value="0.025" units="cm"/>
      <inkml:brushProperty name="height" value="0.025" units="cm"/>
    </inkml:brush>
  </inkml:definitions>
  <inkml:trace contextRef="#ctx0" brushRef="#br0">41 25 12492,'0'0'3214,"2"10"-492,24 201 6161,-18 14-7650,-9-208-1213,0-1-1,-7 30 1,7-39-11,-1-1 0,0 0 0,0 0 1,0 0-1,-1-1 0,0 1 0,0 0 1,-1-1-1,1 0 0,-7 7 0,10-11-9,-1-1-1,1 1 1,0 0-1,-1-1 1,1 1-1,-1-1 1,1 0-1,-1 1 1,1-1-1,-1 1 1,0-1-1,1 0 1,-1 0-1,1 1 1,-1-1-1,0 0 1,1 0-1,-1 0 1,0 1-1,1-1 1,-1 0-1,0 0 1,1 0-1,-1 0 0,0 0 1,1 0-1,-1-1 1,0 1-1,1 0 1,-2 0-1,-7-20-256,6-38-576,3 52 669,1-23 13,1 0 1,2 0-1,0 0 0,2 1 1,1 0-1,2 0 1,1 1-1,17-35 0,3 4 423,3 2 1,65-83-1,-145 208 1126,43-62-1287,1-1 0,-1 1 0,2 0 0,-1 0 0,1 0 1,0 0-1,0 1 0,1-1 0,-1 10 0,2-16-98,0-1 0,0 1 0,0 0-1,0-1 1,0 1 0,1 0 0,-1 0 0,0-1 0,0 1 0,1 0 0,-1-1 0,0 1 0,1 0 0,-1-1-1,0 1 1,1-1 0,-1 1 0,1-1 0,-1 1 0,1-1 0,-1 1 0,1-1 0,0 1 0,-1-1 0,1 1-1,-1-1 1,1 0 0,0 0 0,0 1 0,0-1 0,29 0 240,28-19-20,58-53-97,-31 18 118,-68 47-81,-11 12 160,-14 25 526,7-28-817,0 1 1,0-1-1,0 0 1,0 0-1,1 1 1,-1-1-1,1 1 1,-1-1-1,1 0 1,0 1-1,0-1 1,0 1-1,0-1 1,0 1-1,0-1 1,1 3-1,1-4-42,-1 0 0,0-1 0,1 1 0,-1-1 0,1 1 0,-1-1 0,1 0 0,-1 0 0,1 0 0,-1 1 0,1-1 0,0 0 0,-1-1 0,1 1 0,-1 0 0,1 0 0,-1-1 0,1 1 0,-1-1 0,0 1 0,3-2 0,29-14 0,4-8-486,-29 18 167,0 0 1,0 1-1,0 0 0,1 0 1,-1 1-1,1 0 0,1 0 1,-1 1-1,18-4 0,-27 7 134,1 0 0,-1 0-1,1 1 1,0-1 0,-1 0 0,1 0-1,0 0 1,-1 1 0,1-1 0,-1 0-1,1 1 1,-1-1 0,1 0 0,-1 1-1,1-1 1,-1 1 0,1-1 0,-1 1-1,1-1 1,-1 1 0,0-1-1,1 1 1,-1-1 0,0 1 0,1 0-1,-1-1 1,0 1 0,0-1 0,0 1-1,1 0 1,-1-1 0,0 1 0,0 0-1,0-1 1,0 1 0,0 0 0,0-1-1,-1 1 1,1 0 0,0-1 0,0 1-1,0-1 1,0 1 0,-1 0-1,1 6-1844,0 2-4493</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22.553"/>
    </inkml:context>
    <inkml:brush xml:id="br0">
      <inkml:brushProperty name="width" value="0.025" units="cm"/>
      <inkml:brushProperty name="height" value="0.025" units="cm"/>
    </inkml:brush>
  </inkml:definitions>
  <inkml:trace contextRef="#ctx0" brushRef="#br0">88 0 16464,'0'0'5765,"-21"72"-4035,3-20-609,-3 7 160,5 4-480,6-5-449,8-6-64,2-14 65,5-8-225,16-15-128,10-10 0,0-5-897,6-14-2723,5-15-2657</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23.256"/>
    </inkml:context>
    <inkml:brush xml:id="br0">
      <inkml:brushProperty name="width" value="0.025" units="cm"/>
      <inkml:brushProperty name="height" value="0.025" units="cm"/>
    </inkml:brush>
  </inkml:definitions>
  <inkml:trace contextRef="#ctx0" brushRef="#br0">119 78 22197,'-7'12'667,"-16"29"925,-30 73 0,46-96-1526,1 1 0,0-1 0,1 1-1,1 0 1,1 0 0,1 0 0,0 35-1,2-53-81,0 0 0,0 0 0,0-1 0,0 1-1,0 0 1,0 0 0,0 0 0,0-1-1,1 1 1,-1 0 0,0 0 0,0-1-1,1 1 1,-1 0 0,1-1 0,-1 1 0,1 0-1,-1-1 1,1 1 0,-1 0 0,1-1-1,-1 1 1,1-1 0,0 1 0,-1-1-1,1 1 1,0-1 0,-1 0 0,1 1-1,0-1 1,-1 0 0,1 0 0,0 1 0,0-1-1,0 0 1,-1 0 0,1 0 0,0 0-1,0 0 1,0 0 0,1 0 0,0-1 25,0 1 1,0-1-1,0 0 1,0 0 0,0 0-1,-1 0 1,1 0-1,0 0 1,0 0-1,-1 0 1,1-1 0,0 1-1,-1-1 1,0 0-1,3-2 1,4-10 42,-1 0-1,0-1 1,-1 0-1,-1 0 1,0 0 0,-1-1-1,-1 0 1,3-24-1,1-135 813,-7 151-612,-1-8-140,1 47-250,-1 50 164,1-61-2,0 0-1,0 1 1,0-1-1,1 0 1,-1 0 0,1 1-1,0-1 1,0 0-1,1 0 1,0 0-1,-1 0 1,1-1 0,4 7-1,-4-9 18,-1 1-1,1-1 1,0 0-1,0 0 1,0 0-1,-1 0 1,1 0-1,0 0 1,0 0-1,0-1 1,0 1-1,1-1 1,-1 1-1,0-1 1,0 0-1,0 0 1,0 0-1,0 0 1,0 0-1,1 0 1,-1-1-1,0 1 1,0-1-1,0 1 1,0-1-1,0 0 1,0 0-1,0 0 1,-1 0-1,3-2 1,5-2 11,-1-1 1,1-1-1,-2 1 1,1-1 0,-1-1-1,0 1 1,0-1-1,-1 0 1,0-1-1,-1 0 1,0 0 0,0 0-1,-1 0 1,0-1-1,0 1 1,-1-1 0,-1 0-1,0 0 1,2-19-1,-15 36-425,-1 18 336,0 0 1,2 0-1,0 1 1,2 1-1,-8 44 1,13-61 36,1 0 0,0 1 0,1-1 0,0 1 0,0-1 0,3 21 0,-2-30 2,0 0 0,1 0 0,0 0 0,-1 0 0,1 0 0,0 0 0,-1 0 0,1-1 0,0 1 0,0 0 0,0 0 0,0-1 0,0 1 0,0 0 0,0-1 0,0 1 0,0-1 0,0 0 1,0 1-1,0-1 0,0 0 0,0 1 0,0-1 0,0 0 0,0 0 0,1 0 0,-1 0 0,0 0 0,0 0 0,0 0 0,0-1 0,0 1 0,0 0 0,0-1 0,0 1 0,2-1 0,40-17 147,2-19-371,-35 28 99,1 0-1,0 0 1,15-9 0,-26 18 119,1 0 0,-1 0 0,0 0 0,1 0 1,-1 0-1,0 0 0,1 0 0,-1 0 0,0 0 1,1 0-1,-1 0 0,0 0 0,0 0 0,1 0 1,-1 0-1,0 0 0,1 1 0,-1-1 0,0 0 0,0 0 1,1 0-1,-1 0 0,0 1 0,0-1 0,1 0 1,-1 0-1,0 0 0,0 1 0,1-1 0,-1 0 1,0 0-1,0 1 0,0-1 0,0 0 0,0 1 1,1-1-1,-1 0 0,0 0 0,0 1 0,0-1 1,0 0-1,0 1 0,0-1 0,0 0 0,0 1 1,0-1-1,1 24-257,-3-8 691,1-31 1459,0-13-1240,0 18-558,0 1 1,1-1-1,1 0 1,-1 0 0,2 0-1,-1 0 1,1 0 0,6-16-1,-7 25-148,-1 0 0,1 0 0,0 0 0,0 0 0,-1 0 0,1 1 0,0-1 0,0 0 0,0 1 0,0-1 0,0 0 0,0 1 0,0-1 0,0 1 0,0 0 0,0-1 0,1 1 0,-1 0 0,0 0 0,0-1 0,0 1 0,0 0 0,0 0 0,1 0 0,-1 0 0,1 1 0,37 8-4591,-16-4 265,43-3-6342,-28-2 545</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29.908"/>
    </inkml:context>
    <inkml:brush xml:id="br0">
      <inkml:brushProperty name="width" value="0.025" units="cm"/>
      <inkml:brushProperty name="height" value="0.025" units="cm"/>
    </inkml:brush>
  </inkml:definitions>
  <inkml:trace contextRef="#ctx0" brushRef="#br0">359 33 9257,'-1'-1'416,"0"-1"0,0 0 0,0 1 0,0-1 0,0 0 0,0 1 0,0-1 0,0 1 0,0 0 0,-1-1 0,1 1 0,-1 0 0,1 0 0,-1 0 0,1 0 0,-1 0 1,-3-1-1,0 0-67,1 0 1,-1 1 0,0 0 0,0 0-1,1 1 1,-10-1 0,4 1-306,0 1 0,1 0 0,-1 0 0,1 1-1,0 0 1,-16 6 0,9-1-22,1 2 0,0 0-1,0 0 1,0 1 0,1 1-1,1 1 1,-22 23 0,27-26 105,0 0 1,1 1-1,1 0 1,-1 0-1,2 0 1,-1 1-1,2 0 1,-1 0-1,2 0 1,-1 1-1,1-1 1,-2 18-1,5-26-106,0 1-1,0-1 1,0 0-1,1 0 1,-1 1-1,1-1 1,0 0-1,0 0 1,0 0-1,0 0 1,0 0-1,1 0 1,-1 0-1,1-1 1,0 1-1,0 0 1,0-1-1,0 1 1,0-1-1,0 0 1,1 0-1,-1 0 1,1 0-1,0 0 1,-1 0-1,1-1 1,0 1-1,0-1 1,0 0-1,0 0 1,6 1-1,8 3 225,1-2 0,-1 0-1,1-1 1,24 0-1,-40-2-212,2 0 26,50 2 344,83-8 0,-122 5-311,0-2-1,0 1 0,0-2 0,-1 0 0,1-1 0,-1 0 0,0-1 0,-1-1 0,1 0 0,18-15 0,-29 21 37,0-1 0,0 0 0,-1-1 1,1 1-1,-1 0 0,0-1 0,1 1 1,-1-1-1,0 0 0,-1 0 0,1 0 1,0 0-1,-1 0 0,0 0 0,1 0 0,-1 0 1,-1 0-1,1-1 0,0 1 0,-1 0 1,0-1-1,1 1 0,-1-1 0,-1 1 1,1 0-1,0-1 0,-1 1 0,0 0 1,-1-5-1,-1 2 8,0 0 0,-1 1 0,1-1 1,-1 1-1,0 0 0,-1 0 0,1 0 1,-1 0-1,0 1 0,0 0 0,-1 0 1,1 0-1,-1 1 0,-6-3 0,-13-6-80,0 2 0,-1 2 0,0 0 0,0 1 1,0 2-1,-51-5 0,59 9-1209,0 1 1,0 1 0,-26 4-1,36-1-4109</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23.614"/>
    </inkml:context>
    <inkml:brush xml:id="br0">
      <inkml:brushProperty name="width" value="0.025" units="cm"/>
      <inkml:brushProperty name="height" value="0.025" units="cm"/>
    </inkml:brush>
  </inkml:definitions>
  <inkml:trace contextRef="#ctx0" brushRef="#br0">139 279 16015,'0'0'4388,"-11"3"-2674,4-2-1457,0 1 1,0 1-1,1-1 0,0 1 0,-1 0 1,1 0-1,0 1 0,0 0 1,1 0-1,-1 0 0,1 1 1,0 0-1,0 0 0,1 0 1,-1 1-1,1-1 0,0 1 1,1 0-1,-4 7 0,4-8-41,1 0 1,-1 1-1,1-1 1,1 1-1,-1-1 0,1 1 1,-1 8-1,2-14-198,-1 1 0,1 0-1,1 0 1,-1 0 0,0 0 0,0 0-1,0 0 1,0 0 0,1-1 0,-1 1 0,0 0-1,1 0 1,-1 0 0,0 0 0,1-1 0,-1 1-1,1 0 1,0 0 0,-1-1 0,2 2-1,-1-1-8,1-1 0,-1 1 0,1-1 0,-1 1 0,1-1-1,-1 0 1,0 0 0,1 1 0,-1-1 0,1 0 0,-1 0 0,1-1-1,-1 1 1,1 0 0,-1 0 0,1-1 0,1 0 0,2-1 18,0 0 1,0 0 0,0-1 0,0 0-1,-1 0 1,1 0 0,-1 0 0,1-1-1,-1 0 1,-1 0 0,1 0 0,0 0-1,-1-1 1,4-6 0,6-10 55,18-41-1,-18 31-52,-2 0-1,-1-1 1,-2 0-1,-1 0 0,-1-1 1,-2 0-1,0-44 0,-17 85 286,6 3-315,1 0 0,0 1-1,0 0 1,1 0 0,1 0-1,0 1 1,-4 24 0,3-7 8,1 0 0,1 41 0,2-66-78,2 0-1,-1-1 1,1 1 0,-1 0 0,1 0 0,1-1 0,-1 1-1,1 0 1,-1-1 0,1 1 0,1-1 0,3 6 0,-5-9-150,0 0-1,0 0 1,1 1 0,-1-1 0,0 0 0,1 0 0,-1-1 0,1 1 0,-1 0-1,1 0 1,-1-1 0,1 1 0,0-1 0,-1 1 0,1-1 0,0 0 0,0 1-1,-1-1 1,1 0 0,0 0 0,-1-1 0,1 1 0,0 0 0,0 0 0,-1-1-1,1 1 1,0-1 0,-1 1 0,1-1 0,-1 0 0,1 0 0,-1 0-1,1 0 1,-1 0 0,0 0 0,1 0 0,-1 0 0,2-2 0,19-21-6090,2-6-3919</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23.943"/>
    </inkml:context>
    <inkml:brush xml:id="br0">
      <inkml:brushProperty name="width" value="0.025" units="cm"/>
      <inkml:brushProperty name="height" value="0.025" units="cm"/>
    </inkml:brush>
  </inkml:definitions>
  <inkml:trace contextRef="#ctx0" brushRef="#br0">143 1 17457,'0'0'7302,"5"10"-6624,10 25-130,-2 2 0,-1 0 0,-2 0-1,-2 1 1,-1 0 0,-2 0-1,-1 1 1,-3 0 0,-5 71 0,0-83-496,-1-1 1,-1 0 0,-2 0 0,-1 0 0,0-1 0,-2-1 0,-1 0-1,-16 25 1,15-28-930,-2-1-1,-24 27 1,9-22-4915,1-15-6284</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26.846"/>
    </inkml:context>
    <inkml:brush xml:id="br0">
      <inkml:brushProperty name="width" value="0.025" units="cm"/>
      <inkml:brushProperty name="height" value="0.025" units="cm"/>
    </inkml:brush>
  </inkml:definitions>
  <inkml:trace contextRef="#ctx0" brushRef="#br0">97 91 12620,'-1'18'9502,"-14"99"-7302,-3-32-340,-45 128 1,124-326-7221,-47 78 3042,-1-2-1,-2 0 1,-2 0 0,-1-1 0,3-43 0,-10 56 2406,0 1 0,-6-43 0,-2 43 1628,7 24-1584,0-1 1,-1 1-1,1 0 0,0-1 1,0 1-1,-1 0 0,1-1 0,0 1 1,0 0-1,-1 0 0,1-1 0,-1 1 1,1 0-1,0 0 0,-1-1 1,1 1-1,0 0 0,-1 0 0,1 0 1,-1 0-1,1 0 0,0 0 0,-1 0 1,1 0-1,-1 0 0,1 0 0,-1 0 1,0 0-1,0 1 110,-1 0 0,1 0-1,0 0 1,0 0 0,-1 1 0,1-1 0,0 0 0,0 1-1,0-1 1,0 1 0,0-1 0,1 1 0,-1 0-1,0-1 1,1 1 0,-1 0 0,1-1 0,0 1 0,-1 3-1,-6 54 1568,3-1 0,4 91 1,1-62 97,-1-79-1688,2 37 404,-2-43-623,0-1 1,0 0-1,0 0 0,0 1 0,1-1 1,-1 0-1,0 0 0,1 1 0,-1-1 1,1 0-1,-1 0 0,1 0 0,-1 0 1,1 0-1,0 0 0,0 0 0,0 0 1,-1 0-1,1 0 0,0 0 0,0 0 1,0-1-1,0 1 0,0 0 0,1-1 1,-1 1-1,2 0 0,-3-1-55,1 0-1,0 0 1,0-1-1,-1 1 1,1 0-1,0-1 1,-1 1 0,1 0-1,0-1 1,-1 1-1,1-1 1,-1 1-1,1-1 1,0 1 0,-1-1-1,1 1 1,-1-1-1,0 0 1,1 1-1,-1-1 1,1 0-1,-1 1 1,0-1 0,0 0-1,1 0 1,-1 1-1,0-1 1,0 0-1,0 0 1,0 1-1,0-1 1,0 0 0,0 0-1,0 0 1,0-36-1502,-1 31 1232,1 1 191,-1 0-1,1 1 1,-1-1 0,-1 0 0,1 0 0,-1 1-1,1-1 1,-1 1 0,-4-6 0,5 8 148,0 0 1,-1 0 0,1 0-1,-1 0 1,1 0 0,-1 1-1,1-1 1,-1 1 0,0-1-1,0 1 1,0-1 0,0 1-1,0 0 1,0 0 0,0 0-1,0 0 1,-1 1 0,1-1-1,0 0 1,0 1 0,-4-1-1,5 2 41,0 1 0,0-1-1,0 0 1,0 1 0,0-1 0,1 1-1,-1-1 1,0 1 0,1-1 0,-1 1-1,1-1 1,0 1 0,-1-1 0,1 1-1,0 0 1,0-1 0,0 1 0,0-1-1,1 3 1,-2 1 4,1-1-1,0 0 1,0 0 0,1 0-1,-1 0 1,1 1 0,2 5-1,-2-9-34,0 0 0,0 0 0,0 0 0,0 0 0,0-1 0,0 1-1,0 0 1,0-1 0,0 1 0,0-1 0,0 1 0,0-1 0,0 1-1,0-1 1,0 0 0,1 0 0,-1 0 0,0 1 0,0-1 0,0 0 0,1-1-1,-1 1 1,0 0 0,0 0 0,0 0 0,1-1 0,-1 1 0,0 0-1,0-1 1,0 1 0,0-1 0,0 0 0,0 1 0,0-1 0,0 0 0,0 1-1,1-2 1,34-32 372,-28 23-351,-1 1 0,0-2 0,0 1 0,-1-1 0,-1 0 0,0 0 0,0 0 0,-2-1 0,1 1 0,-1-1 0,-1 0 0,-1 0 0,1-14 0,-7 82 787,3-46-803,0 0 0,1 0-1,1 1 1,-1-1 0,1 1-1,1-1 1,0 0 0,0 0-1,0 1 1,7 16 0,-8-25-25,0 0 0,1 1 0,-1-1 0,1 0 0,0 1 0,-1-1 0,1 0 0,0 0 0,0 0 1,0 0-1,0 0 0,0 0 0,0 0 0,0 0 0,0 0 0,0 0 0,1 0 0,-1-1 0,0 1 1,0-1-1,1 1 0,-1-1 0,0 1 0,1-1 0,-1 0 0,1 1 0,1-1 0,0-1 20,-1 1-1,0-1 1,1 0-1,-1 0 1,0-1-1,0 1 1,0 0-1,0-1 0,0 1 1,0-1-1,0 1 1,0-1-1,-1 0 1,3-3-1,3-5 70,1-1-1,-2 0 1,1 0-1,8-23 0,8-69-177,-23 128 20,1 57 60,0-76 27,-1-1 1,1 1 0,0-1 0,1 1-1,-1-1 1,1 0 0,0 0 0,0 1 0,1-2-1,0 1 1,5 8 0,-7-12-7,0 0 0,0 0 0,0 0 0,0 0 0,0 0 0,0 0 0,0-1 0,0 1 0,0 0 0,1-1 0,-1 1 0,0-1 0,0 1 0,1-1 0,-1 0 0,0 1 0,1-1 0,-1 0 0,0 0 0,1 0 0,-1 0 0,0 0 0,1 0 0,-1 0 0,0-1 0,1 1 0,-1 0 0,0-1 0,0 1 0,1-1 0,-1 1 0,0-1 0,0 0 0,0 1 0,0-1 0,0 0 0,0 0 0,0 0 1,0 0-1,0 0 0,0 0 0,0 0 0,0 0 0,-1 0 0,1 0 0,0-3 0,5-5 12,-1 0 1,0 0 0,-1 0 0,6-16 0,2-38-1297,-16 23-4094,4 40 5223,0 0 1,0 0 0,0 0-1,0 0 1,0 0 0,0 0-1,0-1 1,-1 1 0,1 0-1,0 0 1,0 0 0,0 0 0,0 0-1,0 0 1,-1 0 0,1 0-1,0 0 1,0 0 0,0 0-1,0 0 1,0 0 0,-1 0 0,1 0-1,0 0 1,0 0 0,0 0-1,0 0 1,-1 0 0,1 0-1,0 0 1,0 0 0,0 0-1,0 0 1,0 0 0,-1 0 0,1 0-1,0 0 1,0 0 0,0 0-1,0 1 1,0-1 0,0 0-1,-1 0 1,1 0 0,0 0-1,0 0 1,0 0 0,0 1 0,0-1-1,0 0 1,0 0 0,0 0-1,0 0 1,0 0 0,0 1-1,0-1 1,0 0 0,0 0 0,0 0-1,0 0 1,0 1 0,-5 9-4233,-1 8-3583</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27.435"/>
    </inkml:context>
    <inkml:brush xml:id="br0">
      <inkml:brushProperty name="width" value="0.025" units="cm"/>
      <inkml:brushProperty name="height" value="0.025" units="cm"/>
    </inkml:brush>
  </inkml:definitions>
  <inkml:trace contextRef="#ctx0" brushRef="#br0">1 238 16015,'0'9'806,"10"200"6317,2 17-2336,-12-136-4222,0-67-326,0-65-2,11-543-2965,-10 564 2627,-2 11 93,1 0 1,1 0-1,-1 0 0,2 0 1,-1 1-1,1-1 1,1 0-1,0 1 1,0-1-1,1 1 1,7-14-1,-10 22 6,-1-1 0,1 1-1,0 0 1,0 0 0,-1 0-1,1 1 1,0-1 0,0 0 0,0 0-1,0 0 1,0 1 0,0-1 0,0 0-1,0 1 1,1-1 0,-1 1 0,0-1-1,0 1 1,0 0 0,1-1 0,-1 1-1,0 0 1,0 0 0,1 0-1,-1 0 1,0 0 0,0 0 0,1 0-1,-1 1 1,0-1 0,0 0 0,1 1-1,-1-1 1,0 1 0,0-1 0,0 1-1,0-1 1,0 1 0,0 0-1,0 0 1,0-1 0,2 3 0,0 0-6,0 1-1,0 0 1,-1-1 0,1 1 0,-1 0 0,0 0 0,0 1 0,0-1 0,0 0-1,0 6 1,1 7 36,-1 0 0,-2 0 0,1 0 0,-2 0 0,0 0 1,-1 0-1,-6 24 0,-2 16 826,10-56-857,0-1 1,0 1 0,-1-1-1,1 0 1,0 1 0,0-1-1,0 1 1,0-1 0,0 0-1,0 1 1,0-1 0,0 1-1,0-1 1,0 1 0,0-1-1,0 0 1,0 1 0,0-1-1,0 1 1,0-1-1,1 0 1,-1 1 0,0-1-1,0 1 1,0-1 0,1 0-1,-1 1 1,0-1 0,0 0-1,1 1 1,-1-1 0,0 0-1,1 0 1,-1 1 0,0-1-1,1 0 1,-1 0 0,0 0-1,1 1 1,-1-1 0,1 0-1,-1 0 1,0 0 0,1 0-1,-1 0 1,1 0 0,-1 0-1,1 0 1,-1 0 0,0 0-1,1 0 1,0 0 0,11-5-419,-7 2 202,-1 1 0,0 0 1,1 0-1,-1 1 0,1-1 0,-1 1 0,1 0 0,0 0 1,0 1-1,-1-1 0,1 1 0,0 0 0,8 1 1,-10 0 210,-1 1 0,0-1 0,1 1 1,-1-1-1,0 1 0,0-1 0,0 1 1,0 0-1,0 0 0,-1 0 0,1 0 1,-1 1-1,1-1 0,-1 0 0,0 1 1,1-1-1,-1 1 0,-1-1 1,1 1-1,0-1 0,-1 1 0,1 0 1,-1-1-1,0 1 0,1 0 0,-2 3 1,2 4 315,-1-1 1,0 0-1,-1 1 1,0-1-1,-1 0 0,0 0 1,0 0-1,-1 0 1,0 0-1,-1 0 1,1-1-1,-7 10 1,8-14-213,0-1 1,0 1 0,-1-1-1,1 1 1,-1-1-1,0 0 1,0 0 0,0 0-1,-1-1 1,1 1-1,0-1 1,-1 1 0,0-1-1,1 0 1,-1-1-1,0 1 1,0-1 0,0 1-1,0-1 1,-1 0 0,1-1-1,0 1 1,0-1-1,0 0 1,-1 0 0,1 0-1,0 0 1,-8-3-1,10 3-251,0-1 0,0 0-1,0-1 1,0 1 0,0 0-1,0 0 1,1-1-1,-1 1 1,1-1 0,-1 1-1,1-1 1,-1 0 0,1 0-1,0 0 1,0 0 0,0 0-1,0 0 1,0 0-1,0 0 1,1 0 0,-1 0-1,0-3 1,-6-51-11353,6 23-1234</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27.919"/>
    </inkml:context>
    <inkml:brush xml:id="br0">
      <inkml:brushProperty name="width" value="0.025" units="cm"/>
      <inkml:brushProperty name="height" value="0.025" units="cm"/>
    </inkml:brush>
  </inkml:definitions>
  <inkml:trace contextRef="#ctx0" brushRef="#br0">0 227 10698,'0'0'6006,"6"-11"-2050,3-4-3125,-1-1 0,-1 0 0,0-1 0,-1 0 0,-1 0 0,-1 0 0,0-1 0,1-24 0,-5 43-828,0-1 1,0 0-1,0 1 1,0-1-1,0 0 1,0 0-1,-1 1 1,1-1 0,0 0-1,0 1 1,0-1-1,-1 0 1,1 0-1,0 1 1,0-1-1,-1 0 1,1 0 0,0 0-1,0 0 1,-1 1-1,1-1 1,0 0-1,-1 0 1,1 0-1,0 0 1,-1 0-1,1 0 1,0 0 0,-1 0-1,1 0 1,0 0-1,-1 0 1,1 0-1,0 0 1,-1 0-1,1 0 1,0 0 0,-1 0-1,1 0 1,0 0-1,-1 0 1,1 0-1,0-1 1,0 1-1,-1 0 1,1 0 0,0 0-1,0-1 1,-1 1-1,1 0 1,0 0-1,0-1 1,-1 1-1,1 0 1,0-1-1,0 1 1,0 0 0,0 0-1,0-1 1,-1 1-1,1 0 1,0-1-1,0 1 1,0 0-1,0-1 1,0 1 0,0 0-1,0-1 1,0 1-1,-18 23-32,14-11 36,1 0 0,0 1 0,1 0 0,0-1 0,1 25 0,1-34-13,0 1 0,0-1-1,1 1 1,-1-1 0,1 1 0,0-1-1,0 1 1,0-1 0,1 0 0,-1 1-1,4 4 1,-4-7-3,0 0-1,0 0 0,0 0 1,1 0-1,-1 0 0,0 0 1,1 0-1,-1 0 0,1 0 1,-1 0-1,1-1 1,-1 1-1,1-1 0,0 1 1,-1-1-1,1 0 0,0 1 1,-1-1-1,1 0 0,0 0 1,-1 0-1,1 0 0,0-1 1,-1 1-1,3-1 1,0 0-2,0-1 0,-1 1 0,1-1 0,-1 0 0,0 0 0,1 0 0,-1 0 0,0-1 0,0 1 0,-1-1 0,1 0 0,0 0 0,3-5 0,31-52 54,-23 38-45,-8 11-3,-4 7 2,0 0 0,0-1-1,1 1 1,0 0 0,-1 0-1,1 0 1,1 1 0,-1-1-1,1 1 1,-1-1-1,1 1 1,0 0 0,0 1-1,0-1 1,6-2 0,-9 5-23,0 0 1,0 1 0,0-1-1,-1 1 1,1-1-1,0 1 1,0-1 0,-1 1-1,1-1 1,0 1-1,-1 0 1,1-1 0,-1 1-1,1 0 1,0 0 0,-1 0-1,0-1 1,1 1-1,-1 0 1,0 0 0,1 0-1,-1 0 1,0-1-1,0 1 1,0 0 0,0 0-1,1 2 1,4 36 36,-3-27 112,-1-5 68,0 0 1,1 1-1,0-1 0,0 0 1,1 0-1,5 9 0,-7-14-140,-1-1-1,1 0 1,0 0-1,0 0 1,0 1-1,0-1 1,1-1-1,-1 1 1,0 0-1,0 0 0,1 0 1,-1 0-1,0-1 1,1 1-1,-1-1 1,1 1-1,-1-1 1,0 0-1,1 1 1,-1-1-1,1 0 1,-1 0-1,1 0 1,-1 0-1,1 0 0,-1 0 1,1-1-1,-1 1 1,1 0-1,-1-1 1,1 1-1,-1-1 1,0 1-1,1-1 1,-1 0-1,0 0 1,1 0-1,-1 1 1,2-3-1,6-4 72,0-1 0,0-1 0,0 1 0,-1-1 0,0-1 0,-1 1 0,9-16 0,-9 13-150,0 2 1,1-1 0,0 1 0,1 0-1,0 1 1,12-10 0,-21 18 15,1 1 0,-1 0 0,0 0 0,0 0 0,1-1 0,-1 1 0,0 0 0,0 0 0,1 0 0,-1 0 0,0 0 0,1 0 0,-1-1 0,0 1 0,0 0 0,1 0 0,-1 0 0,0 0 0,1 0 0,-1 0 0,0 0 1,1 0-1,-1 0 0,0 1 0,1-1 0,-1 0 0,0 0 0,0 0 0,1 0 0,-1 0 0,0 0 0,1 1 0,-1-1 0,0 0 0,0 0 0,1 0 0,-1 1 0,0-1 0,0 0 0,6 18-121,-6 31 258,-1-37-145,1-6-353,1 26 1070,-1-30-976,0-1-1,1 0 1,-1 0-1,0 1 0,0-1 1,0 0-1,1 0 1,-1 1-1,1-1 0,-1 0 1,1 0-1,0 0 1,-1 0-1,1 0 1,0 0-1,0 0 0,-1 0 1,1 0-1,0 0 1,1 1-1,5-2-6590</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29.014"/>
    </inkml:context>
    <inkml:brush xml:id="br0">
      <inkml:brushProperty name="width" value="0.025" units="cm"/>
      <inkml:brushProperty name="height" value="0.025" units="cm"/>
    </inkml:brush>
  </inkml:definitions>
  <inkml:trace contextRef="#ctx0" brushRef="#br0">55 1 11659,'0'0'10698,"-9"9"-9112,7-7-1507,-2 2 29,0 0 0,0-1 0,0 2 0,1-1 0,0 0 0,0 1 0,0-1 0,1 1 0,-1 0 0,1 0 0,0 0 0,1 0 0,-1 0 0,1 1 0,0-1 0,0 0 0,0 7 0,1 25 221,5 43 1,-4-68-320,1 0 1,1 0-1,0 0 0,0 0 1,2-1-1,-1 0 1,10 18-1,-13-27-10,0 0 1,0 0-1,0-1 1,0 1-1,0 0 1,1 0-1,-1-1 1,1 1-1,-1-1 1,1 1-1,-1-1 1,1 0-1,0 1 0,0-1 1,-1 0-1,1 0 1,0 0-1,0-1 1,0 1-1,0 0 1,0-1-1,0 1 1,4-1-1,-3 0 23,-1-1-1,1 1 0,-1-1 1,0 0-1,1 0 1,-1-1-1,0 1 0,1 0 1,-1-1-1,0 1 1,0-1-1,0 0 0,0 0 1,-1 1-1,1-1 1,2-3-1,5-9 129,0-1 0,0 0 0,-1 0 1,7-22-1,-7 14-77,-8 18-59,2 1 0,-1-1 0,0 1 0,1 0 0,0-1 0,0 1 0,0 0 0,0 0 0,6-6 0,-8 10-17,0 0 1,1 0 0,-1 0-1,0-1 1,0 1-1,1 0 1,-1 0-1,1 0 1,-1 0-1,0 0 1,1 0 0,-1 0-1,0 0 1,1 0-1,-1 0 1,0 0-1,1 0 1,-1 0-1,0 0 1,1 0 0,-1 0-1,0 1 1,1-1-1,-1 0 1,0 0-1,1 0 1,-1 1-1,0-1 1,1 0 0,-1 0-1,0 0 1,0 1-1,1-1 1,-1 0-1,0 1 1,0-1-1,0 0 1,0 1 0,1-1-1,-1 0 1,0 1-1,0-1 1,0 0-1,0 1 1,0-1 0,0 0-1,0 1 1,0-1-1,0 0 1,0 1-1,0 0 1,5 22 67,-5-21-41,3 17 122,0 4-146,1 0 1,1 0-1,0-1 0,2 0 0,13 31 1,-19-51-98,0-1 0,-1 1 0,1-1 1,0 1-1,0-1 0,0 1 0,0-1 0,0 1 1,0-1-1,0 0 0,0 0 0,1 1 0,-1-1 1,1 0-1,-1 0 0,0 0 0,1-1 1,0 1-1,-1 0 0,1-1 0,-1 1 0,1-1 1,0 1-1,-1-1 0,1 1 0,0-1 0,0 0 1,-1 0-1,1 0 0,0 0 0,-1 0 1,1-1-1,0 1 0,0-1 0,-1 1 0,1-1 1,0 1-1,-1-1 0,1 0 0,-1 1 0,1-1 1,-1 0-1,0 0 0,1 0 0,-1-1 0,0 1 1,1 0-1,1-3 0,6-6-947,1-1-1,-2 0 1,1 0 0,9-18-1,-18 29 999,71-138-12543,-52 90 13390,-4 0 7455,-20 68-1101,-1 2-4236,-18 69-3302,29-105 104,1 1-1,0 0 0,9-14 0,-14 23 177,1 0-1,1 0 0,-1 1 0,0-1 1,1 1-1,0 0 0,0 0 1,0 0-1,0 0 0,0 1 0,1-1 1,-1 1-1,1-1 0,0 1 1,-1 1-1,6-3 0,-8 4 78,1 0-1,-1 0 1,1 0 0,-1 0-1,0 0 1,1 0 0,-1 0-1,1 1 1,-1-1 0,0 0-1,1 1 1,-1 0 0,0-1-1,1 1 1,-1-1 0,0 1-1,0 0 1,0 0 0,0 0-1,0 0 1,0 0-1,0 0 1,0 0 0,0 0-1,1 2 1,17 39-87,-1-2-700,-17-38 676,0-1 1,0 1-1,0-1 1,0 0-1,0 1 1,0-1-1,0 0 1,1 1-1,-1-1 0,1 0 1,-1 0-1,1 0 1,-1-1-1,1 1 1,-1 0-1,1 0 1,0-1-1,2 1 0,-3 0-180,1-1 0,0 0 0,0 0 0,-1-1 0,1 1-1,0 0 1,-1 0 0,1-1 0,0 1 0,-1-1 0,1 0-1,-1 1 1,1-1 0,-1 0 0,1 0 0,-1 0-1,1 0 1,-1 0 0,0 0 0,0 0 0,2-2 0,15-22-4147</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29.588"/>
    </inkml:context>
    <inkml:brush xml:id="br0">
      <inkml:brushProperty name="width" value="0.025" units="cm"/>
      <inkml:brushProperty name="height" value="0.025" units="cm"/>
    </inkml:brush>
  </inkml:definitions>
  <inkml:trace contextRef="#ctx0" brushRef="#br0">104 267 12043,'0'0'3006,"-10"10"-369,9-9-2572,-14 15 894,0 0 0,-16 24-1,27-35-847,0 1 0,1-1 0,0 1 0,0-1-1,0 1 1,1 0 0,0 0 0,0 0-1,1 0 1,-1 1 0,1-1 0,0 0 0,1 0-1,0 1 1,0 7 0,0-14-111,0 1 0,0-1 0,1 1 1,-1-1-1,0 1 0,0-1 0,0 1 0,0-1 0,0 1 1,1-1-1,-1 1 0,0-1 0,1 0 0,-1 1 1,0-1-1,1 1 0,-1-1 0,0 0 0,1 1 0,-1-1 1,0 0-1,1 0 0,-1 1 0,1-1 0,-1 0 0,1 0 1,-1 1-1,1-1 0,-1 0 0,1 0 0,-1 0 0,1 0 1,-1 0-1,1 0 0,0 0 0,21-8 21,14-22 69,-16 6 87,-1 0-1,-2-2 1,0 1-1,-2-2 1,-1 0 0,-1-1-1,-1-1 1,-1 0-1,-2 0 1,-1-1-1,-2 0 1,0 0-1,1-38 1,-28 130-60,11-12 652,2 1 0,-2 90 0,10-138-751,0 0 1,0-1 0,0 1 0,1-1-1,-1 1 1,0 0 0,1-1 0,0 1 0,0-1-1,0 1 1,0-1 0,0 0 0,0 1-1,0-1 1,1 0 0,-1 0 0,1 0 0,0 0-1,-1 0 1,1 0 0,0 0 0,0-1-1,3 3 1,-3-3-8,1 0-1,0-1 0,0 1 1,-1 0-1,1-1 0,0 1 1,0-1-1,0 0 0,0 0 1,0 0-1,0-1 0,-1 1 1,1 0-1,0-1 0,0 0 1,0 0-1,-1 0 0,1 0 1,0 0-1,-1 0 0,5-4 1,4-3-40,0 0 0,0 0 1,-1-1-1,-1-1 1,0 0-1,0 0 1,0-1-1,-2 0 1,1 0-1,-1-1 0,-1 1 1,0-2-1,-1 1 1,0-1-1,-1 0 1,0 0-1,-1 0 0,-1 0 1,2-23-1,-4 36 30,1-1 0,-1 1-1,0-1 1,0 0-1,0 1 1,0-1 0,1 1-1,-1-1 1,0 0-1,0 1 1,0-1 0,-1 0-1,1 1 1,0-1-1,0 1 1,0-1 0,0 0-1,-1 1 1,1-1-1,0 1 1,0-1 0,-1 0-1,1 1 1,0-1-1,-1 1 1,1-1 0,-1 1-1,1 0 1,-1-1-1,1 1 1,-1-1 0,1 1-1,-1 0 1,1-1-1,-1 1 1,1 0 0,-1 0-1,0-1 1,1 1-1,-1 0 1,1 0 0,-1 0-1,0 0 1,1 0-1,-1 0 1,0 0 0,1 0-1,-1 0 1,0 0-1,1 0 1,-1 0 0,1 0-1,-1 1 1,0-1-1,1 0 1,-1 0 0,1 1-1,-1-1 1,1 0-1,-1 1 1,0 0 0,-2 1 4,0 0 1,0 0 0,0 0 0,0 1 0,1 0 0,-1-1 0,1 1 0,-1 0 0,-2 6-1,-2 7 202,1 1 0,1 0 0,1 0 1,0 0-1,1 0 0,1 1 0,0-1 0,2 22 0,0-37-200,0 0 0,0 0 1,0 0-1,0 0 1,0 0-1,0 1 1,1-1-1,-1 0 1,1 0-1,0 0 0,0 0 1,-1 0-1,1 0 1,0-1-1,1 1 1,-1 0-1,0 0 0,0-1 1,1 1-1,-1-1 1,1 1-1,0-1 1,-1 1-1,1-1 1,0 0-1,0 0 0,0 0 1,-1 0-1,1 0 1,0-1-1,0 1 1,0 0-1,1-1 0,-1 1 1,0-1-1,0 0 1,0 0-1,0 0 1,0 0-1,0 0 1,1 0-1,-1-1 0,0 1 1,2-2-1,7 0-588,-1-1-1,1 0 0,-1-1 1,0 0-1,0-1 0,-1 0 1,14-9-1,11-12-4564,-3-2-3786</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30.011"/>
    </inkml:context>
    <inkml:brush xml:id="br0">
      <inkml:brushProperty name="width" value="0.025" units="cm"/>
      <inkml:brushProperty name="height" value="0.025" units="cm"/>
    </inkml:brush>
  </inkml:definitions>
  <inkml:trace contextRef="#ctx0" brushRef="#br0">125 0 18161,'0'0'7725,"-9"1"-6311,3-1-1354,0 1 0,1 0-1,-1 1 1,0 0 0,0 0-1,1 0 1,-1 0 0,1 1-1,-1 0 1,1 0 0,0 0-1,0 1 1,1 0 0,-1 0-1,1 0 1,-1 0 0,1 1-1,1-1 1,-1 1 0,1 0-1,0 0 1,-5 11-1,8-16-63,0 0-1,0 0 1,0 1-1,0-1 1,0 0-1,0 0 1,0 1-1,0-1 0,0 0 1,0 0-1,0 0 1,0 1-1,0-1 1,0 0-1,0 0 1,0 0-1,0 1 0,0-1 1,0 0-1,1 0 1,-1 0-1,0 1 1,0-1-1,0 0 1,0 0-1,0 0 0,1 0 1,-1 1-1,0-1 1,0 0-1,0 0 1,1 0-1,-1 0 1,0 0-1,0 0 0,0 0 1,1 0-1,-1 0 1,0 0-1,0 0 1,0 0-1,1 0 1,16 0-205,14-8-385,-16 3 203,0 0 0,0 1-1,1 0 1,-1 1 0,1 1 0,24-1 0,-40 3 401,1 0 1,-1 0-1,1 0 1,-1 0-1,1 0 1,-1 0 0,1 1-1,-1-1 1,1 0-1,-1 0 1,1 0 0,-1 0-1,1 1 1,-1-1-1,1 0 1,-1 1-1,1-1 1,-1 0 0,0 1-1,1-1 1,-1 0-1,1 1 1,-1-1-1,0 1 1,0-1 0,1 1-1,-1-1 1,0 1-1,0-1 1,1 1 0,-1 0-1,-1 21 874,-16 21 862,-25 18 866,40-58-2480,0 0 0,-1 0 1,0-1-1,1 1 1,-1 0-1,0-1 1,0 0-1,0 0 0,-1 0 1,1 0-1,-1 0 1,1 0-1,-1-1 1,1 0-1,-1 0 1,-6 1-1,10-2-268,-1 0 0,1 0 1,0 0-1,-1-1 0,1 1 0,0 0 0,0 0 0,-1-1 1,1 1-1,0 0 0,0 0 0,0-1 0,-1 1 0,1 0 1,0-1-1,0 1 0,0 0 0,0-1 0,0 1 0,0 0 1,0-1-1,0 1 0,-1 0 0,1-1 0,0 1 0,0 0 1,1-1-1,-1 1 0,0 0 0,0-1 0,0 1 1,0-1-1,0 1 0,0 0 0,0 0 0,1-1 0,-1 1 1,0 0-1,0-1 0,6-13-8412</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30.384"/>
    </inkml:context>
    <inkml:brush xml:id="br0">
      <inkml:brushProperty name="width" value="0.025" units="cm"/>
      <inkml:brushProperty name="height" value="0.025" units="cm"/>
    </inkml:brush>
  </inkml:definitions>
  <inkml:trace contextRef="#ctx0" brushRef="#br0">44 0 17585,'0'0'10644,"0"15"-10104,-23 252 1207,5-95-1332,17-168-896,0 34 522,4-24-3637,-2-14 3348,-1 0 1,0 0-1,0 0 1,1 0 0,-1 0-1,0 1 1,0-1 0,1 0-1,-1 0 1,0 0-1,0 0 1,1 0 0,-1 0-1,0 0 1,1 0-1,-1 0 1,0 0 0,0 0-1,1 0 1,-1 0 0,0 0-1,0 0 1,1 0-1,-1-1 1,0 1 0,1 0-1,-1 0 1,0 0-1,0 0 1,0 0 0,1-1-1,-1 1 1,0 0 0,0 0-1,0 0 1,1-1-1,-1 1 1,0 0 0,0 0-1,0-1 1,9-13-8401</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31.130"/>
    </inkml:context>
    <inkml:brush xml:id="br0">
      <inkml:brushProperty name="width" value="0.025" units="cm"/>
      <inkml:brushProperty name="height" value="0.025" units="cm"/>
    </inkml:brush>
  </inkml:definitions>
  <inkml:trace contextRef="#ctx0" brushRef="#br0">53 126 12684,'0'0'13517,"-8"10"-12401,2 0-953,0-1 0,0 1 1,1 0-1,1 0 1,-7 20-1,9-26-152,1-1-1,0 0 0,0 0 1,1 1-1,-1-1 0,1 1 1,0-1-1,-1 0 1,2 1-1,-1-1 0,0 1 1,1-1-1,-1 0 0,1 1 1,0-1-1,0 0 0,0 1 1,1-1-1,-1 0 0,1 0 1,0 0-1,-1 0 1,1-1-1,1 1 0,-1 0 1,0-1-1,1 1 0,3 2 1,-3-4-2,-1 1 1,1-1 0,0 0-1,0 0 1,-1-1 0,1 1-1,0-1 1,0 1 0,0-1 0,0 0-1,0 0 1,0 0 0,-1-1-1,1 1 1,0-1 0,0 1-1,0-1 1,0 0 0,-1 0-1,1 0 1,0 0 0,-1-1-1,1 1 1,-1-1 0,0 1-1,1-1 1,-1 0 0,0 0-1,0 0 1,2-3 0,9-9 115,-1 0 1,-1 0 0,15-23-1,-23 32-105,11-17 39,-1 0-1,0-1 1,-2-1 0,-1 0-1,-1 0 1,11-43 0,-24 206-236,4-105 135,-1-3-65,1 43-600,0-70 530,1 0 0,-1 0 0,1 0 0,0 0-1,0 0 1,0 0 0,1 0 0,-1-1 0,1 1 0,0-1 0,0 1 0,0-1 0,0 0 0,4 4 0,-5-6 45,0 0-1,0 0 1,1 0-1,-1-1 1,0 1-1,1 0 1,-1-1-1,0 1 1,1-1-1,-1 0 1,1 1-1,-1-1 1,1 0-1,-1 0 1,0 0-1,1 0 1,-1 0-1,1 0 1,-1 0-1,1-1 1,-1 1-1,1 0 1,-1-1-1,0 1 1,1-1-1,-1 0 1,0 1-1,1-1 1,-1 0-1,0 0 1,0 0-1,0 0 1,0 0-1,0 0 1,0 0-1,0 0 0,0 0 1,0 0-1,1-3 1,5-6-1263,0-1-1,0 0 1,7-16 0,-12 23 708,22-52-7289</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44.430"/>
    </inkml:context>
    <inkml:brush xml:id="br0">
      <inkml:brushProperty name="width" value="0.025" units="cm"/>
      <inkml:brushProperty name="height" value="0.025" units="cm"/>
    </inkml:brush>
  </inkml:definitions>
  <inkml:trace contextRef="#ctx0" brushRef="#br0">88 5 12268,'-4'-5'7006,"-5"8"-4311,-8 9-919,7 3-578,1 1 1,-15 32-1,21-42-1082,1-1 0,0 1 0,0 0 0,1 0 0,-1 0 0,1 0 0,0 0 0,1 0 0,-1 0 0,1 0 1,1 0-1,1 11 0,-1-15-65,0 0 1,0-1 0,1 1-1,-1-1 1,1 1 0,-1-1-1,1 1 1,-1-1 0,1 0-1,0 0 1,0 0 0,-1 0-1,1 0 1,0 0 0,0 0-1,0-1 1,0 1 0,0 0 0,0-1-1,0 0 1,4 1 0,48 2 301,-50-3-354,8 0-73,-6 0-328,0 0 1,0 0 0,0 0-1,0-1 1,12-3-1,-16 4-51,0-1 0,0 0 0,0 0 0,-1 0 0,1 0 0,0 0 0,-1 0 0,1-1 0,0 1 1,-1-1-1,0 1 0,1-1 0,1-2 0,5-13-5558</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31.473"/>
    </inkml:context>
    <inkml:brush xml:id="br0">
      <inkml:brushProperty name="width" value="0.025" units="cm"/>
      <inkml:brushProperty name="height" value="0.025" units="cm"/>
    </inkml:brush>
  </inkml:definitions>
  <inkml:trace contextRef="#ctx0" brushRef="#br0">51 44 11691,'-3'-9'2883,"-11"-25"-123,14 34-2721,0 1 1,-1-1-1,1 0 1,0 0-1,0 1 0,0-1 1,0 0-1,0 0 1,0 0-1,0 1 1,0-1-1,0 0 0,-1 0 1,1 0-1,0 1 1,0-1-1,0 0 1,0 0-1,-1 0 1,1 0-1,0 1 0,0-1 1,0 0-1,-1 0 1,1 0-1,0 0 1,0 0-1,0 0 1,-1 0-1,1 0 0,0 0 1,0 0-1,-1 0 1,1 1-1,0-1 1,0-1-1,-1 1 1,1 0-1,0 0 0,0 0 1,-1 0-1,1 0 1,0 0-1,0 0 1,0 0-1,-1 0 1,1 0-1,0 0 0,0-1 1,0 1-1,-1 0 1,1 0-1,0 0 1,0 0-1,0-1 0,0 1 1,-1 0-1,1 0 1,0 0-1,0-1 1,0 1-1,0 0 1,0 0-1,0 0 0,0-1 1,0 1-1,0 0 1,0 0-1,0-1 1,-5 20 524,4-17-371,-6 46 701,1 1 0,3 0 0,5 93 0,-3-140-872,1 0-1,0 0 0,0 0 0,0-1 0,1 1 0,-1 0 0,0 0 0,1 0 1,-1 0-1,1-1 0,0 1 0,0 0 0,-1-1 0,1 1 0,0 0 0,0-1 1,0 1-1,1-1 0,-1 1 0,0-1 0,1 0 0,-1 0 0,0 1 0,1-1 1,0 0-1,-1 0 0,1 0 0,-1-1 0,1 1 0,0 0 0,0-1 0,0 1 1,-1-1-1,1 1 0,0-1 0,0 0 0,0 0 0,0 0 0,0 0 0,-1 0 1,1 0-1,0-1 0,0 1 0,2-1 0,6-2 32,-1 0-1,0-1 1,1 0 0,-2-1-1,1 0 1,-1 0 0,9-7-1,-2 0-19,43-28 15,-54 38-67,-1 0 1,2 0 0,-1 1-1,0-1 1,0 1 0,0-1 0,1 1-1,-1 1 1,1-1 0,-1 1-1,0-1 1,1 1 0,4 1-1,-7 0 13,-1 0-1,1 0 1,0 0 0,-1 0-1,1 0 1,-1 0 0,1 0-1,-1 1 1,1-1-1,-1 0 1,0 1 0,0-1-1,0 1 1,0 0 0,0-1-1,0 1 1,0 0-1,-1 0 1,1-1 0,0 1-1,-1 0 1,0 0-1,1 0 1,-1 0 0,0 0-1,0 3 1,0 61 913,0-55-553,-1-1-47,0 0-1,-1-1 0,0 1 0,-1-1 1,0 1-1,0-1 0,-1 0 0,0 0 1,0 0-1,-8 11 0,9-16-204,0 0 0,0 1 1,0-2-1,-1 1 0,1 0 0,-1-1 0,0 1 0,0-1 0,0 0 1,0-1-1,0 1 0,-1-1 0,1 1 0,-1-1 0,0-1 0,0 1 1,1-1-1,-1 0 0,0 0 0,0 0 0,-9 0 0,13-1-231,-1 0-1,0-1 1,1 1-1,-1 0 1,1-1-1,-1 1 1,1-1-1,0 1 1,-1-1-1,1 0 0,0 0 1,-1 1-1,1-1 1,0 0-1,0 0 1,0 0-1,-1 0 1,1-1-1,0 1 1,1 0-1,-1 0 1,0-1-1,0 1 1,0 0-1,1-1 1,-1 1-1,0-3 1,0-1-1066,0 0 1,0 1-1,1-1 1,-1 0 0,1 1-1,0-1 1,0 0-1,2-6 1,2-6-5677</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31.894"/>
    </inkml:context>
    <inkml:brush xml:id="br0">
      <inkml:brushProperty name="width" value="0.025" units="cm"/>
      <inkml:brushProperty name="height" value="0.025" units="cm"/>
    </inkml:brush>
  </inkml:definitions>
  <inkml:trace contextRef="#ctx0" brushRef="#br0">78 367 15310,'0'0'7314,"9"-10"-4597,26-35-864,-34 43-1747,1 1 1,-1-1 0,0 0 0,0 1-1,0-1 1,0 0 0,0 0-1,0 0 1,0 0 0,-1 0-1,1 0 1,-1 0 0,1 0 0,-1 0-1,0 0 1,0 0 0,0 0-1,0-1 1,0-3 0,-1 5-56,0 0 1,0 0-1,1 0 0,-1 0 1,0 0-1,0 0 0,0 0 1,0 0-1,0 0 0,0 0 1,-1 1-1,1-1 0,0 0 1,0 1-1,-1-1 1,1 1-1,0-1 0,-1 1 1,1-1-1,0 1 0,-3 0 1,-1-1-11,0 1 1,0 0 0,0 0 0,0 0-1,0 0 1,0 1 0,0 0-1,0 0 1,0 0 0,0 1 0,1-1-1,-8 5 1,8-3-47,0 0 0,1 0 0,0 1-1,0-1 1,0 1 0,0-1 0,1 1 0,-1 0 0,1 0 0,-2 6 0,3-9 1,1 0 0,0 0 0,-1 0 0,1 0 1,0 0-1,0 0 0,0 0 0,0 1 0,0-1 1,0 0-1,0 0 0,0 0 0,0 0 1,1 0-1,-1 0 0,0 0 0,1 0 0,-1 0 1,0 0-1,1 0 0,-1-1 0,1 1 1,0 0-1,-1 0 0,1 0 0,0-1 0,-1 1 1,1 0-1,0 0 0,0-1 0,0 1 1,0-1-1,0 1 0,0-1 0,0 1 0,0-1 1,0 0-1,0 1 0,0-1 0,0 0 1,0 0-1,0 0 0,0 1 0,0-1 0,0 0 1,0-1-1,0 1 0,0 0 0,1 0 0,22-1-179,-1 0-1,1-2 0,-1 0 0,43-13 0,-40 9 90,-1 1-1,1 1 1,45-2-1,-72 4 375,1 0 1,0 0-1,-1-1 0,0 1 1,0 0-1,0 0 0,0 0 0,0 0 1,-3-5-1,-12-20-196,1 0 1,1-1-1,2-1 1,1 0-1,-13-56 1,24 85-144,0 0 0,0 1 0,0-1-1,0 0 1,0 0 0,0 0 0,0 0 0,0 0 0,0 0-1,0 0 1,1 1 0,-1-1 0,0 0 0,1 0 0,-1 0-1,0 1 1,1-1 0,-1 0 0,1 0 0,-1 1 0,1-1-1,-1 0 1,1 1 0,0-1 0,-1 1 0,1-1 0,0 0-1,0 1 1,0-1 0,2 0-329,-1 0-1,1 1 1,-1-1-1,1 1 1,-1-1-1,1 1 1,-1 0-1,1 0 1,-1 0-1,4 1 1,1 0-829,-1 0 1,1 0-1,-1 1 1,0 0-1,1 0 1,-1 1-1,10 5 1,-6 1-8116</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32.269"/>
    </inkml:context>
    <inkml:brush xml:id="br0">
      <inkml:brushProperty name="width" value="0.025" units="cm"/>
      <inkml:brushProperty name="height" value="0.025" units="cm"/>
    </inkml:brush>
  </inkml:definitions>
  <inkml:trace contextRef="#ctx0" brushRef="#br0">0 143 18257,'0'0'160,"58"-40"1506,-13 19-545,4-3-1025,0-4-2146,1-1-7239</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32.984"/>
    </inkml:context>
    <inkml:brush xml:id="br0">
      <inkml:brushProperty name="width" value="0.025" units="cm"/>
      <inkml:brushProperty name="height" value="0.025" units="cm"/>
    </inkml:brush>
  </inkml:definitions>
  <inkml:trace contextRef="#ctx0" brushRef="#br0">184 8 7719,'0'0'11574,"-11"-2"-9529,9 1-1960,-1 0 42,-1 0 0,0 0 0,0 1 1,0-1-1,1 1 0,-1-1 0,0 1 1,0 0-1,0 1 0,0-1 0,1 1 1,-1 0-1,0 0 0,0 0 0,1 0 0,-1 0 1,1 1-1,-1 0 0,1 0 0,-1 0 1,1 0-1,0 0 0,-5 5 0,-70 100 226,83-112-370,1 1-1,0 1 1,0-1 0,0 1 0,0 0 0,0 1 0,1-1-1,-1 1 1,1 0 0,-1 1 0,1 0 0,0 0-1,0 0 1,-1 1 0,14 1 0,-13-1-34,0 0 0,0 1 0,0 0 0,0 0 0,0 1 1,-1 0-1,1 0 0,0 0 0,-1 1 0,1 0 0,-1 1 0,0-1 0,0 1 1,-1 0-1,9 8 0,-12-10 70,0 0 0,-1 1 1,1-1-1,-1 0 0,0 1 1,0-1-1,0 1 0,0-1 0,0 1 1,0 0-1,-1-1 0,1 1 1,-1 0-1,0-1 0,0 1 0,0 0 1,0-1-1,0 1 0,0 0 1,-1 0-1,1-1 0,-1 1 0,0-1 1,0 1-1,0-1 0,0 1 1,-1-1-1,1 1 0,0-1 0,-1 0 1,0 0-1,1 0 0,-1 0 1,0 0-1,-3 2 0,-7 8 206,0-2 1,-1 1-1,0-2 0,-19 12 0,23-15-261,-37 19 261,43-23-278,0-1 0,1 0-1,-1 0 1,0 0 0,1 0 0,-1 0 0,0-1 0,0 1 0,0-1-1,0 0 1,0 0 0,0 0 0,1 0 0,-5-1 0,7 0-69,-1 1-1,1-1 1,-1 1 0,1-1 0,-1 0 0,1 1 0,-1-1 0,1 0 0,0 1 0,-1-1 0,1 0 0,0 0 0,0 1 0,-1-1 0,1 0-1,0 0 1,0 1 0,0-1 0,0 0 0,0 0 0,0 0 0,0 1 0,0-1 0,0 0 0,1 0 0,-1 0 0,0 1 0,0-1-1,1 0 1,-1 0 0,0 1 0,1-1 0,-1 0 0,2 0 0,13-27-3522,11-4-2244</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33.636"/>
    </inkml:context>
    <inkml:brush xml:id="br0">
      <inkml:brushProperty name="width" value="0.025" units="cm"/>
      <inkml:brushProperty name="height" value="0.025" units="cm"/>
    </inkml:brush>
  </inkml:definitions>
  <inkml:trace contextRef="#ctx0" brushRef="#br0">88 374 10890,'0'0'11510,"-8"5"-11067,2-1-433,0 0 0,0 1 0,1-1-1,-1 1 1,1 0 0,0 1 0,1-1 0,-1 1 0,1 0 0,1 0 0,-1 1-1,1-1 1,0 1 0,0 0 0,0-1 0,1 1 0,1 0 0,-1 0 0,0 12-1,1-16-5,1 1-1,-1-1 0,1 0 0,0 1 0,1-1 0,-1 0 0,0 0 0,1 1 0,0-1 0,0 0 0,0 0 0,2 4 0,-2-6 1,0 0 0,0 0-1,0 0 1,0 0-1,0-1 1,0 1-1,1 0 1,-1-1-1,0 1 1,1-1-1,-1 0 1,0 1-1,1-1 1,-1 0-1,0 0 1,1 0 0,-1 0-1,1 0 1,-1 0-1,0 0 1,1 0-1,-1 0 1,0-1-1,1 1 1,-1-1-1,0 1 1,1-1-1,-1 1 1,0-1-1,0 0 1,0 1 0,0-1-1,2-1 1,12-7 168,-1-1 0,0 0 0,0-1 1,-1 0-1,0-1 0,-1-1 1,14-18-1,2-6 209,37-65 0,-54 82-26,-1-1 0,-1 0-1,0-1 1,5-23-1,-11 33-117,0 0 0,-1 0 0,-1-1 0,0 1 0,0-1 0,-1 1 0,-1-1 0,0 1 0,-3-14 0,3 23-220,0 1 0,0-1 1,0 1-1,0-1 0,0 1 0,0 0 1,-1 0-1,1 0 0,-1-1 0,0 1 1,0 1-1,0-1 0,1 0 0,-2 0 0,1 1 1,0-1-1,-4-1 0,4 2-20,1 0 0,-1 1 0,1-1-1,-1 1 1,1 0 0,-1-1 0,1 1 0,-1 0-1,0 0 1,1 0 0,-1 0 0,1 0 0,-1 1 0,1-1-1,-1 0 1,1 1 0,-1-1 0,1 1 0,-1-1-1,1 1 1,-1 0 0,1 0 0,0 0 0,-1-1-1,1 1 1,0 0 0,0 1 0,0-1 0,0 0 0,0 0-1,-2 3 1,-4 7-9,1 1 1,0 0-1,1 0 1,0 0-1,1 1 0,0 0 1,1-1-1,-2 22 1,0 8 18,1 58-1,4-91-9,0 0-1,0 0 1,1 0 0,0 0-1,1 0 1,0 0-1,0 0 1,7 15-1,-8-21 7,1-1 0,0 1 0,0-1 0,0 1-1,0-1 1,0 0 0,1 0 0,-1 0 0,0 0-1,1 0 1,0-1 0,-1 1 0,1-1 0,0 1 0,0-1-1,0 0 1,0 0 0,0-1 0,0 1 0,0-1-1,0 1 1,0-1 0,0 0 0,0 0 0,0 0-1,0 0 1,0-1 0,0 1 0,5-3 0,2 1 21,0-2 0,-1 1 1,1-1-1,-1-1 0,0 1 1,-1-2-1,1 1 0,-1-1 1,0 0-1,0-1 0,-1 0 1,0 0-1,0-1 0,11-16 1,-9 11-9,0 0 0,-1-1 1,0 0-1,-2-1 1,1 1-1,-2-1 0,0 0 1,5-30-1,-8 20-101,-7 39-111,-7 40-94,11-46 291,-2 6 18,1 1 0,1-1 0,0 1 0,1-1 0,1 0 0,2 17-1,-3-30-10,1 0-1,-1 1 0,0-1 0,1 0 1,-1-1-1,0 1 0,1 0 0,-1 0 1,1 0-1,-1 0 0,1 0 0,0 0 0,-1 0 1,1-1-1,0 1 0,0 0 0,0-1 1,-1 1-1,1 0 0,0-1 0,0 1 1,0-1-1,0 1 0,0-1 0,0 0 1,0 1-1,1-1 0,1 0 9,-1 0 0,0 0 0,0-1 0,0 1 0,1-1 0,-1 1 0,0-1 1,0 0-1,0 0 0,0 0 0,0 0 0,2-1 0,4-4 46,0 0 0,0 0-1,-1 0 1,12-14 0,-7 4-56,-1-1 0,-1 0 0,0 0 0,-2-1 0,0-1-1,-1 1 1,0-1 0,-2 0 0,6-37 0,-20 116-196,5-42 186,1 1 0,1-1 0,0 1 0,2 0 0,2 31 0,-2-49-30,0 0 0,1 0 0,-1-1 0,0 1 0,1 0 0,-1-1-1,0 1 1,1 0 0,-1-1 0,1 1 0,-1-1 0,1 1 0,-1-1 0,1 1-1,0-1 1,-1 1 0,1-1 0,-1 0 0,1 1 0,0-1 0,0 0 0,-1 1-1,1-1 1,0 0 0,-1 0 0,1 0 0,0 0 0,0 0 0,-1 0-1,1 0 1,0 0 0,0 0 0,-1 0 0,1 0 0,0 0 0,0 0 0,-1-1-1,1 1 1,0 0 0,-1 0 0,1-1 0,0 1 0,-1-1 0,1 1 0,0-1-1,0 0 1,32-20-2739,-25 12 1106,0 0 1,0 0-1,0 0 0,7-15 1,6-13-6022</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34.199"/>
    </inkml:context>
    <inkml:brush xml:id="br0">
      <inkml:brushProperty name="width" value="0.025" units="cm"/>
      <inkml:brushProperty name="height" value="0.025" units="cm"/>
    </inkml:brush>
  </inkml:definitions>
  <inkml:trace contextRef="#ctx0" brushRef="#br0">41 412 2050,'-4'16'9326,"-9"50"-5989,2 0-1,-2 83 1,15-124-3228,0-1 1,2 0 0,8 33-1,-2-11 8,-12-70 249,1 0 0,1 0 1,5-35-1,-2 15-182,4-71-47,33-316 15,-38 422-130,-1-4 163,1 0-1,1 0 0,0 0 0,1 0 0,0 0 0,1 1 0,1 0 0,0 0 0,8-12 0,-14 23-158,1 0 0,0 0 0,0 0 1,-1 0-1,1 0 0,0 0 0,0 0 0,0 0 1,0 0-1,0 0 0,0 0 0,1 1 1,-1-1-1,0 0 0,0 1 0,0-1 1,1 1-1,-1-1 0,0 1 0,1 0 0,-1 0 1,3-1-1,-3 2-18,0-1 0,0 1 0,0 0 0,0-1 0,0 1 0,0 0 0,0 0 0,0 0 0,0-1 0,-1 1 0,1 0 0,0 0 0,-1 0 1,1 0-1,0 0 0,-1 0 0,1 1 0,-1-1 0,1 2 0,1 7 14,1-1 0,-2 1 1,1 0-1,-1 17 0,-3-1 52,0 0 0,-2 0 0,-12 41-1,8-39-71,2 1-1,-4 41 0,10-69-30,0-1 0,0 0 0,0 1 0,0-1 0,0 1-1,0-1 1,0 1 0,0-1 0,0 0 0,0 1 0,0-1 0,0 1 0,0-1 0,0 1-1,0-1 1,0 0 0,1 1 0,-1-1 0,0 1 0,0-1 0,0 0 0,1 1 0,-1-1-1,0 0 1,0 1 0,1-1 0,-1 0 0,0 0 0,1 1 0,-1-1 0,0 0 0,1 0-1,-1 1 1,1-1 0,-1 0 0,0 0 0,1 0 0,-1 0 0,1 0 0,-1 1 0,1-1-1,-1 0 1,0 0 0,1 0 0,-1 0 0,1 0 0,-1 0 0,1-1 0,-1 1 0,0 0-1,1 0 1,-1 0 0,1 0 0,-1 0 0,0-1 0,1 1 0,-1 0 0,0 0 0,1-1-1,-1 1 1,0 0 0,1 0 0,-1-1 0,1 1 0,28-23 195,-25 19-292,3-2 124,0 1 0,0 0 1,0 1-1,0 0 1,0 0-1,15-5 0,-20 8 3,-1 1 0,0 0 0,1-1 0,-1 1 0,1 0 0,-1-1 0,1 1 0,-1 0 0,0 0 0,1 0 0,-1 0 0,1 1 0,-1-1 0,1 0 0,-1 1-1,0-1 1,1 1 0,-1-1 0,0 1 0,1-1 0,-1 1 0,0 0 0,0 0 0,1 0 0,-1 0 0,0 0 0,0 0 0,0 0 0,0 0 0,0 0 0,-1 0 0,1 0-1,0 1 1,0-1 0,-1 0 0,1 1 0,-1-1 0,1 0 0,-1 1 0,0-1 0,1 1 0,-1-1 0,0 1 0,0-1 0,0 2 0,1 6 270,0-1 0,-1 1 0,0-1 0,0 1 0,-1-1 0,0 0 0,-1 1 0,0-1 0,0 0 0,0 0-1,-1 0 1,0 0 0,-1 0 0,0-1 0,0 1 0,-1-1 0,0 0 0,0-1 0,0 1 0,-1-1 0,0 0 0,0 0 0,-1-1 0,-11 8 0,16-11-269,1-1-1,0 0 1,-1 0 0,1-1-1,0 1 1,-1 0 0,1 0-1,-1-1 1,1 1 0,-1-1-1,0 1 1,1-1-1,-1 0 1,1 1 0,-1-1-1,0 0 1,1 0 0,-1 0-1,0-1 1,1 1 0,-1 0-1,0 0 1,1-1 0,-1 1-1,1-1 1,-1 0-1,1 1 1,-1-1 0,1 0-1,-1 0 1,1 0 0,0 0-1,0 0 1,-1 0 0,0-2-1,-9-23-4035,8-6-5422,3 16 274</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34.525"/>
    </inkml:context>
    <inkml:brush xml:id="br0">
      <inkml:brushProperty name="width" value="0.025" units="cm"/>
      <inkml:brushProperty name="height" value="0.025" units="cm"/>
    </inkml:brush>
  </inkml:definitions>
  <inkml:trace contextRef="#ctx0" brushRef="#br0">1 0 10346,'0'0'576</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35.588"/>
    </inkml:context>
    <inkml:brush xml:id="br0">
      <inkml:brushProperty name="width" value="0.025" units="cm"/>
      <inkml:brushProperty name="height" value="0.025" units="cm"/>
    </inkml:brush>
  </inkml:definitions>
  <inkml:trace contextRef="#ctx0" brushRef="#br0">0 0 14574,'0'0'4655,"1"10"-3470,8 128 496,-5-38-1305,5 0-1,38 174 1,-46-268-405,1-1 0,0 1 1,1 0-1,-1-1 0,1 1 0,5 6 0,-8-11-8,1 0-1,0 0 0,0 0 1,-1 0-1,1 0 0,0 0 1,0-1-1,0 1 0,0 0 1,0-1-1,0 1 0,0 0 1,0-1-1,1 1 0,-1-1 1,0 0-1,0 1 0,0-1 1,0 0-1,1 0 0,-1 1 1,0-1-1,0 0 0,1 0 1,-1-1-1,0 1 0,0 0 1,0 0-1,1 0 0,-1-1 0,0 1 1,0-1-1,0 1 0,0-1 1,0 1-1,0-1 0,0 0 1,2-1-1,4-4-274,0 0 1,0-1-1,-1 0 0,0 0 0,-1-1 1,1 0-1,-2 0 0,6-11 0,31-75-3776,-39 88 3738,28-85-4332,-5-7-971</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35.948"/>
    </inkml:context>
    <inkml:brush xml:id="br0">
      <inkml:brushProperty name="width" value="0.025" units="cm"/>
      <inkml:brushProperty name="height" value="0.025" units="cm"/>
    </inkml:brush>
  </inkml:definitions>
  <inkml:trace contextRef="#ctx0" brushRef="#br0">313 84 3299,'1'-22'2073,"0"15"-1162,-1 1-1,1-1 0,-2 0 1,1 1-1,-1-1 0,-2-9 0,3 15-844,0 1-1,0 0 1,0 0-1,0-1 1,0 1-1,0 0 1,0 0-1,-1-1 0,1 1 1,0 0-1,0 0 1,0 0-1,0-1 1,-1 1-1,1 0 1,0 0-1,0 0 0,0 0 1,-1 0-1,1-1 1,0 1-1,0 0 1,-1 0-1,1 0 1,0 0-1,0 0 0,-1 0 1,1 0-1,0 0 1,0 0-1,-1 0 1,1 0-1,0 0 1,0 0-1,-1 0 1,1 0-1,0 0 0,0 0 1,-1 0-1,1 0 1,0 0-1,0 1 1,0-1-1,-1 0 1,1 0-1,0 0 0,0 0 1,-1 0-1,1 1 1,0-1-1,0 0 1,0 0-1,0 0 1,-1 1-1,-9 16 1434,4 4-933,0 0 0,2 0 0,1 1 0,-2 31 0,5 98-35,1-75-401,-1 56-68,0 224-2115,0-351 1226,0-3-1325,-2-9-1605,2 7 3515,-8-28-6447</inkml:trace>
  <inkml:trace contextRef="#ctx0" brushRef="#br0" timeOffset="1">72 483 7335,'0'0'3395,"-51"-45"-576,35 37-705,11 8 993,15 2-3043,11 4-64,12-1 32,9-5-32,2 0-224,6-16-1090,-1-9-1216,1-8-1506,-3-3-5221</inkml:trace>
</inkml:ink>
</file>

<file path=ppt/ink/ink3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36.291"/>
    </inkml:context>
    <inkml:brush xml:id="br0">
      <inkml:brushProperty name="width" value="0.025" units="cm"/>
      <inkml:brushProperty name="height" value="0.025" units="cm"/>
    </inkml:brush>
  </inkml:definitions>
  <inkml:trace contextRef="#ctx0" brushRef="#br0">39 0 11147,'0'0'8424,"-23"86"-7656,15-28 321,3 9-800,2 6-97,3 0-64,0-1-64,0-7-545,6-10-864,-1-13-961,-2-15-3812</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44.803"/>
    </inkml:context>
    <inkml:brush xml:id="br0">
      <inkml:brushProperty name="width" value="0.025" units="cm"/>
      <inkml:brushProperty name="height" value="0.025" units="cm"/>
    </inkml:brush>
  </inkml:definitions>
  <inkml:trace contextRef="#ctx0" brushRef="#br0">28 0 14990,'0'0'5830,"-28"57"-4677,28-41-192,0-1-641,2 2-256,10 0-1697,2-3-2019,-1-5-2594</inkml:trace>
</inkml:ink>
</file>

<file path=ppt/ink/ink3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36.650"/>
    </inkml:context>
    <inkml:brush xml:id="br0">
      <inkml:brushProperty name="width" value="0.025" units="cm"/>
      <inkml:brushProperty name="height" value="0.025" units="cm"/>
    </inkml:brush>
  </inkml:definitions>
  <inkml:trace contextRef="#ctx0" brushRef="#br0">17 427 16912,'-4'-13'352,"0"-1"1,1 0-1,1 0 1,0 0-1,1-1 0,1 1 1,0 0-1,1 0 1,3-21-1,-1 23-82,1 0 0,0 0-1,1 1 1,0-1 0,1 1 0,0 0-1,1 1 1,0 0 0,0 0 0,18-18-1,-10 14-15,0 0 0,1 1-1,0 0 1,1 2 0,0 0-1,19-9 1,-26 15-225,1 0 0,0 1 0,0 0 0,0 1 0,0 0 0,1 1-1,-1 0 1,1 1 0,-1 0 0,1 1 0,-1 0 0,13 2 0,-19-1-28,0 0 0,0 1 0,0-1 0,0 1 0,-1 0 0,1 0 0,0 1 0,-1-1 0,1 1 0,-1 0 0,0 0 0,0 0 0,0 1 0,-1 0 0,1-1 0,-1 1 0,0 0 0,0 1 0,0-1 0,0 1 0,-1-1 0,0 1 0,0 0 0,0 0 0,0-1 0,-1 1 0,0 1 0,0-1 0,0 0 0,-1 0 0,0 10 0,0 0 114,-1 0-1,0 0 1,-1-1-1,-1 1 1,0 0-1,-1-1 1,0 0-1,-1 0 1,-1 0-1,-8 13 1,-14 16 655,-9 17-72,56-61-1616,4-7 142,0 1 1,0 1-1,1 0 1,-1 2-1,30-1 1,-46 5 731,-1 0 1,1 0 0,0 1 0,-1 0 0,0 0-1,1 1 1,-1-1 0,0 1 0,0 1-1,0-1 1,0 1 0,0 0 0,0 0 0,-1 1-1,1 0 1,-1 0 0,0 0 0,-1 1-1,1-1 1,-1 1 0,1 0 0,-2 0 0,1 1-1,5 10 1,-6-10 99,0 0 1,-1 0-1,0 0 0,0 1 0,-1-1 1,0 1-1,0 0 0,0-1 0,-1 1 1,0-1-1,0 1 0,-1 0 0,1-1 1,-2 1-1,1-1 0,-1 1 0,0-1 1,0 0-1,0 0 0,-1 0 0,0 0 1,-1 0-1,1 0 0,-1-1 0,0 0 1,-9 10-1,-7 6 800,-1-1-1,-1-1 1,-1-1 0,-44 27 0,34-25 195,-1 0 1,-40 15-1,60-29-825,0-1 0,-1 0 0,1-1 0,-1-1 0,0 0 0,0-1 0,0-1 1,-24-1-1,36 0-264,-1-1 0,1 1 1,-1-1-1,1 0 0,0 0 1,-1 0-1,1 0 1,0-1-1,0 1 0,0-1 1,0 0-1,0 0 0,0 0 1,0 0-1,1-1 1,-1 1-1,1-1 0,0 1 1,-1-1-1,1 0 0,0 0 1,1 0-1,-1 0 1,1 0-1,-1 0 0,1-1 1,0 1-1,-1-5 0,1 3-314,0 0-1,0 0 0,1 0 0,0 0 1,0 0-1,0 0 0,1 0 0,-1 1 1,1-1-1,0 0 0,1 0 0,-1 0 0,1 0 1,0 1-1,0-1 0,1 1 0,-1 0 1,1-1-1,4-4 0,6-5-3179,0 1 0,26-19-1,-3 8-7298</inkml:trace>
</inkml:ink>
</file>

<file path=ppt/ink/ink3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37.022"/>
    </inkml:context>
    <inkml:brush xml:id="br0">
      <inkml:brushProperty name="width" value="0.025" units="cm"/>
      <inkml:brushProperty name="height" value="0.025" units="cm"/>
    </inkml:brush>
  </inkml:definitions>
  <inkml:trace contextRef="#ctx0" brushRef="#br0">337 253 22870,'0'0'1953,"65"-49"-1152,-12 24-192,11-9-385,10-2-224,-2 0-1185,-5 7-1217,-16 4-609,-17 11-1730,-17 9-127</inkml:trace>
  <inkml:trace contextRef="#ctx0" brushRef="#br0" timeOffset="1">1 631 20403,'0'0'1249,"62"-32"-448,-1-12 1249,18-5-1153,13-6-96,4-1 288,-1 7-897,-6 5-160,-11 6-1313,-18 8-1986,-21 4-2755,-21 4-6982</inkml:trace>
</inkml:ink>
</file>

<file path=ppt/ink/ink3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37.382"/>
    </inkml:context>
    <inkml:brush xml:id="br0">
      <inkml:brushProperty name="width" value="0.025" units="cm"/>
      <inkml:brushProperty name="height" value="0.025" units="cm"/>
    </inkml:brush>
  </inkml:definitions>
  <inkml:trace contextRef="#ctx0" brushRef="#br0">179 1 21588,'-10'52'64,"-2"7"1122,4 12 864,-2 8-513,-2 5-32,-3 5-864,-6 7-513,-1 2-288,0-2-1506,3-9-1280,2-16-2756,6-17-10633</inkml:trace>
</inkml:ink>
</file>

<file path=ppt/ink/ink3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37.711"/>
    </inkml:context>
    <inkml:brush xml:id="br0">
      <inkml:brushProperty name="width" value="0.025" units="cm"/>
      <inkml:brushProperty name="height" value="0.025" units="cm"/>
    </inkml:brush>
  </inkml:definitions>
  <inkml:trace contextRef="#ctx0" brushRef="#br0">411 20 20083,'-74'87'3218,"-87"136"0,132-176-2694,2 2-1,2 0 1,2 1-1,-31 105 1,50-139-488,0 0 1,0 1-1,2-1 1,0 1-1,1 23 1,1-37-47,0 1 1,0-1-1,1 0 0,-1 1 1,1-1-1,0 0 0,0 1 1,0-1-1,0 0 0,1 0 0,-1 0 1,1 0-1,0 0 0,0 0 1,0 0-1,0-1 0,0 1 1,1-1-1,-1 0 0,1 1 1,0-1-1,-1 0 0,1 0 1,0-1-1,0 1 0,0-1 1,0 1-1,1-1 0,-1 0 0,0 0 1,7 1-1,-1-1-47,1 0 0,-1-1 0,1 0-1,-1 0 1,0-1 0,1 0 0,-1-1-1,0 0 1,0-1 0,0 1 0,10-6 0,-5 2 29,0-2 0,-1 0 0,0 0 0,0-1 0,-1-1 0,14-13 1,-5 1 18,-2 0 1,0-2 0,-1 0-1,-1-1 1,-2-1 0,20-42 0,-23 36 30,0 0 1,-2-1-1,-2 0 1,-1-1-1,4-45 1,-9 58-254,-1 1 0,-1 0 1,0 0-1,-2 0 0,0 0 1,-2 0-1,0 0 0,-1 0 1,-1 1-1,-10-23 0,13 35-4,-1 0-1,0 1 1,0 0-1,0 0 1,-1 0-1,1 0 1,-2 1-1,1 0 1,0 0-1,-1 0 1,0 1-1,0-1 1,-1 2-1,1-1 1,-1 1-1,0 0 1,-8-3 0,10 5-274,-1 0 0,1 0 0,-1 0 1,1 1-1,-1 0 0,1 0 0,-1 1 1,1-1-1,-6 2 0,-23 12-8726</inkml:trace>
</inkml:ink>
</file>

<file path=ppt/ink/ink3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40.284"/>
    </inkml:context>
    <inkml:brush xml:id="br0">
      <inkml:brushProperty name="width" value="0.025" units="cm"/>
      <inkml:brushProperty name="height" value="0.025" units="cm"/>
    </inkml:brush>
  </inkml:definitions>
  <inkml:trace contextRef="#ctx0" brushRef="#br0">0 293 3203,'0'0'11707,"5"-9"-8824,-3 5-2892,0 0 0,0 1 1,0-1-1,0 1 0,1-1 1,0 1-1,0 0 0,0 0 1,0 0-1,0 0 0,1 1 1,-1-1-1,1 1 0,-1 0 1,1 0-1,0 0 0,0 1 1,0-1-1,0 1 0,0 0 1,0 0-1,0 0 0,6 0 1,75-4-92,97 6 1,-63 1 95,808-29 779,-254 2-146,1446-55 151,-2042 76-754,2867-73 2040,-2748 74-2039,533 2 712,-233 1-2011,-167-4-4489,-270 2 556</inkml:trace>
</inkml:ink>
</file>

<file path=ppt/ink/ink3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41.174"/>
    </inkml:context>
    <inkml:brush xml:id="br0">
      <inkml:brushProperty name="width" value="0.025" units="cm"/>
      <inkml:brushProperty name="height" value="0.025" units="cm"/>
    </inkml:brush>
  </inkml:definitions>
  <inkml:trace contextRef="#ctx0" brushRef="#br0">490 597 7207,'-124'-31'1955,"39"11"-1123,-138-52 0,216 69-734,1 0 0,0 0-1,0-1 1,0 0-1,-8-7 1,13 11-23,0-1 0,0 0 0,1 1 1,-1-1-1,0 0 0,0 0 0,0 0 0,1 0 0,-1 0 0,0 0 1,1 0-1,-1 0 0,1 0 0,-1 0 0,1 0 0,0 0 0,-1 0 0,1 0 1,0 0-1,0 0 0,0-1 0,0 1 0,0 0 0,0 0 0,0 0 1,0 0-1,0 0 0,0-1 0,1 1 0,-1 0 0,0 0 0,1 0 0,-1 0 1,1 0-1,-1 0 0,1 0 0,0 0 0,-1 0 0,1 0 0,0 0 1,0 1-1,0-1 0,1-1 0,5-3 7,0 1 1,0-1-1,1 1 0,-1 1 0,1 0 1,0 0-1,0 0 0,9-1 1,78-12 13,-57 10-36,1017-130 424,-932 122-23,953-74 2457,6 39-2979,-696 34 199,2138-29 411,-1496 82 527,-168-3-833,-758-33-354,222 5-1106,-110-9-4155,-77-3-4066</inkml:trace>
</inkml:ink>
</file>

<file path=ppt/ink/ink3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44.915"/>
    </inkml:context>
    <inkml:brush xml:id="br0">
      <inkml:brushProperty name="width" value="0.025" units="cm"/>
      <inkml:brushProperty name="height" value="0.025" units="cm"/>
    </inkml:brush>
  </inkml:definitions>
  <inkml:trace contextRef="#ctx0" brushRef="#br0">41 0 15695,'0'0'5707,"-5"13"-4795,-3 7-384,2 1 0,0-1-1,1 1 1,1 0-1,-2 35 1,5-31-308,1 0 0,2 0 0,0 0 0,9 38-1,-9-55-234,0 0-1,1 1 0,0-1 1,0-1-1,1 1 0,0 0 1,1-1-1,-1 0 0,1 0 1,1 0-1,-1-1 0,1 0 1,0 0-1,1 0 0,0-1 1,14 9-1,0-5-1920,-10-11-6479,-10-6-52</inkml:trace>
</inkml:ink>
</file>

<file path=ppt/ink/ink3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45.259"/>
    </inkml:context>
    <inkml:brush xml:id="br0">
      <inkml:brushProperty name="width" value="0.025" units="cm"/>
      <inkml:brushProperty name="height" value="0.025" units="cm"/>
    </inkml:brush>
  </inkml:definitions>
  <inkml:trace contextRef="#ctx0" brushRef="#br0">1 47 15054,'0'0'7848,"81"0"-6823,-24 0-513,8-9-352,4-3-96,0 1-32,-8 2-1185,-13 4-1794,-17 4-1345,-16 1-5157</inkml:trace>
</inkml:ink>
</file>

<file path=ppt/ink/ink3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45.619"/>
    </inkml:context>
    <inkml:brush xml:id="br0">
      <inkml:brushProperty name="width" value="0.025" units="cm"/>
      <inkml:brushProperty name="height" value="0.025" units="cm"/>
    </inkml:brush>
  </inkml:definitions>
  <inkml:trace contextRef="#ctx0" brushRef="#br0">1 145 20147,'0'0'609,"79"-9"1409,-23-6-1,11-7-895,7 0 63,0 0-513,1 3-544,-7 6-128,-16 2-2498,-13 0-4933</inkml:trace>
</inkml:ink>
</file>

<file path=ppt/ink/ink3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48.656"/>
    </inkml:context>
    <inkml:brush xml:id="br0">
      <inkml:brushProperty name="width" value="0.025" units="cm"/>
      <inkml:brushProperty name="height" value="0.025" units="cm"/>
    </inkml:brush>
  </inkml:definitions>
  <inkml:trace contextRef="#ctx0" brushRef="#br0">1 428 11723,'0'0'14376,"9"-8"-12854,20-20-1221,-1-1-1,-1-2 1,-2 0 0,-1-2-1,-2-1 1,-1 0 0,-1-2 0,27-71-1,-38 62 492,-9 33-23,-10 30-509,-3 22-298,1 0 1,3 1 0,1 0-1,1 0 1,3 1 0,1 51-1,3-89-81,0 0-1,0-1 1,0 1 0,1-1-1,-1 1 1,1 0-1,0-1 1,0 1 0,1-1-1,-1 0 1,3 4 0,-4-6-107,1 0 1,0 0-1,0 0 1,0 0-1,0 0 1,0-1-1,0 1 1,0 0-1,0-1 1,0 1-1,1-1 1,-1 1-1,0-1 1,0 1-1,0-1 1,1 0-1,-1 0 1,0 0-1,0 0 1,1 1-1,-1-2 1,0 1-1,1 0 1,-1 0-1,0 0 1,0 0-1,0-1 1,1 1-1,-1-1 1,0 1-1,0-1 1,0 1-1,0-1 1,0 0-1,2-1 1,21-19-7569</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45.130"/>
    </inkml:context>
    <inkml:brush xml:id="br0">
      <inkml:brushProperty name="width" value="0.025" units="cm"/>
      <inkml:brushProperty name="height" value="0.025" units="cm"/>
    </inkml:brush>
  </inkml:definitions>
  <inkml:trace contextRef="#ctx0" brushRef="#br0">395 63 11275,'-9'-7'1510,"1"0"-1389,0 1-1,-1 0 1,0 1-1,0 0 1,-1 0-1,1 1 1,-1 0-1,0 1 1,0 0-1,0 1 1,0 0-1,0 0 1,-14 0-1,12 3 10,1 1 0,0 0 0,0 0 0,0 1 0,0 1 0,0 0 0,1 0 0,-1 1 0,1 0 0,0 1 0,1 0 0,-1 1 0,1 0 0,1 0 0,-1 1 0,1 0 0,1 0 0,-1 1 0,1 0 0,1 1 0,0-1 0,0 1-1,1 0 1,0 1 0,1-1 0,0 1 0,1 0 0,-3 14 0,5-21-24,1 0 1,0 0-1,0 1 0,1-1 0,-1 0 0,1 0 0,0 0 0,0 1 0,0-1 1,0 0-1,1 0 0,0-1 0,-1 1 0,1 0 0,1 0 0,-1-1 0,1 1 1,-1-1-1,1 0 0,0 0 0,0 0 0,0 0 0,1-1 0,-1 1 0,1-1 1,-1 0-1,1 0 0,0 0 0,5 2 0,10 4 410,0-2 1,0 0-1,1 0 0,35 3 1,-28-4-104,0-2 1,0-1-1,1-1 1,-1-1-1,42-6 1,-63 5-248,0 0 1,0 0-1,-1 0 0,1-1 1,-1 0-1,1 0 0,-1 0 1,0-1-1,1 0 0,-1 0 1,-1 0-1,1-1 0,0 1 1,-1-1-1,0 0 0,0-1 1,0 1-1,0-1 0,-1 1 1,1-1-1,-1 0 0,-1 0 1,1-1-1,-1 1 0,0-1 1,0 1-1,0-1 0,-1 1 1,0-1-1,0 0 0,0 0 1,-1-6-1,0 5-124,0-1 0,-1 0 0,0 0-1,-1 0 1,1 1 0,-2-1 0,1 1 0,-1-1 0,0 1 0,0 0 0,-1 0-1,0 0 1,-1 1 0,1-1 0,-1 1 0,0 0 0,-1 1 0,1-1 0,-1 1-1,0 0 1,-1 0 0,1 1 0,-1 0 0,-12-6 0,7 4-291,0 0 0,-1 2 0,0-1 0,0 1 0,0 1 0,-1 0 0,1 1-1,-1 1 1,1 0 0,-1 1 0,1 0 0,-1 1 0,-22 4 0,31-3-414,1-1-1,0 0 0,0 1 0,0 0 1,0 0-1,1 0 0,-1 0 0,0 1 1,1-1-1,0 1 0,-7 6 0,0 8-6783</inkml:trace>
</inkml:ink>
</file>

<file path=ppt/ink/ink3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48.999"/>
    </inkml:context>
    <inkml:brush xml:id="br0">
      <inkml:brushProperty name="width" value="0.025" units="cm"/>
      <inkml:brushProperty name="height" value="0.025" units="cm"/>
    </inkml:brush>
  </inkml:definitions>
  <inkml:trace contextRef="#ctx0" brushRef="#br0">71 69 17136,'-6'10'3801,"-3"4"-3192,0 1 0,2-1 0,-1 2 0,2-1 0,0 1 0,1 0 0,1 0 0,0 1 0,2-1 0,-1 1 0,1 20 0,2-35-573,0 1-1,1-1 1,-1 1 0,1-1-1,-1 1 1,1-1-1,0 0 1,0 1-1,0-1 1,0 0-1,0 0 1,0 1-1,1-1 1,-1 0 0,1 0-1,0-1 1,-1 1-1,1 0 1,0 0-1,0-1 1,0 1-1,0-1 1,0 0-1,1 1 1,-1-1 0,0 0-1,1-1 1,-1 1-1,0 0 1,1 0-1,-1-1 1,1 0-1,-1 1 1,1-1-1,-1 0 1,1 0 0,-1 0-1,1-1 1,-1 1-1,4-2 1,5 1 34,-1-1 0,0-1 0,0 0 0,0-1 0,0 1 0,0-2 0,-1 0 0,14-8 0,-12 4 13,0 0 1,0-1 0,-1 0 0,-1-1-1,1 0 1,-2 0 0,0-1-1,0 0 1,11-23 0,-17 30-48,1 0 0,-1 0 0,0-1 0,-1 1 0,1 0 0,-1-1 0,0 1 0,-1-1 0,1 1 1,-1-1-1,0 1 0,0-1 0,-1 1 0,1-1 0,-1 1 0,-1-1 0,1 1 0,-1 0 0,0 0 0,0 0 0,0 0 0,-1 0 0,0 0 1,0 0-1,0 1 0,0-1 0,-8-6 0,9 9-46,0 0 1,0 0-1,0 0 1,0 1 0,0-1-1,-1 1 1,1 0-1,0-1 1,-1 1-1,1 0 1,-1 1 0,1-1-1,-1 0 1,0 1-1,1-1 1,-1 1-1,0 0 1,1 0-1,-1 0 1,0 0 0,-3 1-1,4 0-197,1-1 0,-1 1 0,1 0 1,-1 0-1,1 0 0,-1 0 0,1 0 0,0 0 0,0 1 0,-1-1 0,1 0 1,0 1-1,0-1 0,0 1 0,0-1 0,1 1 0,-1-1 0,0 1 0,1 0 1,-1-1-1,1 1 0,-1 0 0,1-1 0,0 1 0,0 0 0,0 0 0,0-1 1,0 1-1,0 0 0,0 0 0,1 2 0,5 10-4848,8-5-2206</inkml:trace>
</inkml:ink>
</file>

<file path=ppt/ink/ink3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49.326"/>
    </inkml:context>
    <inkml:brush xml:id="br0">
      <inkml:brushProperty name="width" value="0.025" units="cm"/>
      <inkml:brushProperty name="height" value="0.025" units="cm"/>
    </inkml:brush>
  </inkml:definitions>
  <inkml:trace contextRef="#ctx0" brushRef="#br0">1 99 20083,'0'0'10986,"71"-28"-10922,-43 11-416,-1-1-1890,-4 0-2531,-1 0-2081</inkml:trace>
</inkml:ink>
</file>

<file path=ppt/ink/ink3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49.700"/>
    </inkml:context>
    <inkml:brush xml:id="br0">
      <inkml:brushProperty name="width" value="0.025" units="cm"/>
      <inkml:brushProperty name="height" value="0.025" units="cm"/>
    </inkml:brush>
  </inkml:definitions>
  <inkml:trace contextRef="#ctx0" brushRef="#br0">1 31 16528,'0'0'8941,"12"-5"-7360,-10 4-1496,11-4 404,0 1 0,1 0 1,-1 0-1,22-2 0,-33 6-462,0-1-1,0 1 0,0 0 1,0-1-1,1 1 1,-1 0-1,0 0 0,0 1 1,0-1-1,0 0 1,1 1-1,-1-1 1,0 1-1,0 0 0,0 0 1,0 0-1,0 0 1,0 0-1,0 0 0,-1 0 1,1 0-1,0 1 1,0-1-1,-1 1 1,1 0-1,-1-1 0,0 1 1,1 0-1,-1 0 1,0 0-1,0 0 0,0 0 1,0 0-1,-1 0 1,1 0-1,0 0 1,-1 0-1,0 0 0,1 0 1,-1 1-1,0-1 1,0 2-1,-1 3-7,1-1-1,-1 1 1,-1-1-1,1 0 1,-1 0-1,0 0 1,0 0-1,-1 0 1,-4 9-1,-38 51 336,15-25-135,19-24-135,-23 39 133,32-53-208,1 0 0,0 0 1,-1 0-1,1 0 0,1 0 1,-1 0-1,0 0 0,1 0 1,-1 0-1,1 0 0,0 0 1,0 0-1,0 0 0,1 0 1,-1 0-1,3 6 0,-2-7-59,1-1 0,-1 0-1,1 0 1,0 1 0,0-1-1,0-1 1,-1 1 0,1 0 0,0 0-1,0-1 1,0 1 0,0-1-1,0 1 1,0-1 0,1 0-1,-1 0 1,0 0 0,0 0 0,2-1-1,43-2-3731,-16-9-1413,1-7-2278</inkml:trace>
</inkml:ink>
</file>

<file path=ppt/ink/ink3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50.045"/>
    </inkml:context>
    <inkml:brush xml:id="br0">
      <inkml:brushProperty name="width" value="0.025" units="cm"/>
      <inkml:brushProperty name="height" value="0.025" units="cm"/>
    </inkml:brush>
  </inkml:definitions>
  <inkml:trace contextRef="#ctx0" brushRef="#br0">188 21 18193,'0'0'3449,"-10"0"523,4 0-3638,0-1 0,0 2 0,0-1 1,0 1-1,0-1 0,0 2 1,0-1-1,0 1 0,0 0 0,1 0 1,-1 0-1,1 1 0,-1 0 1,1 0-1,0 0 0,0 1 0,0 0 1,1 0-1,-1 0 0,-6 8 1,3-1-308,1 1 1,0-1 0,1 1 0,0 1 0,-7 22-1,11-30-28,1 0-1,-1 0 0,1 0 0,0 0 1,0 0-1,1 0 0,0 0 0,-1 0 1,2 0-1,-1 1 0,1-1 0,-1 0 1,2 0-1,-1 0 0,0 0 0,1 0 0,0 0 1,3 4-1,-3-6 2,0 0 0,1-1 0,-1 0 0,1 0 0,0 1 0,-1-2 0,1 1 0,0 0 0,0 0 0,0-1 0,1 0 0,-1 0 0,0 0 0,0 0 0,1 0 0,-1 0 0,1-1 0,-1 0 0,0 0 0,1 0 0,-1 0 0,1 0 0,-1-1 0,7-1 0,-2 1 0,-1-1 0,1-1 0,0 1 0,-1-1 0,1-1 0,-1 1 0,0-1 0,0-1 0,8-6 0,-7 4 0,-2 0 0,1-1 0,-1 0 0,0 0 0,-1-1 0,0 1 0,0-1 0,-1 0 0,0-1 0,0 1 0,-1-1 0,0 0 0,-1 1 0,0-1 0,-1 0 0,0 0 0,-1 0 0,0-1 0,0 1 0,-1 0 0,-2-10 0,2 17-221,-1 0 0,0 1-1,1-1 1,-1 1 0,-1-1 0,1 1 0,0-1-1,0 1 1,-1 0 0,1 0 0,-1 1 0,0-1-1,1 0 1,-1 1 0,0-1 0,0 1 0,0 0 0,0 0-1,0 0 1,0 1 0,-1-1 0,-4 0 0,7 1 28,-1-1 0,0 1 0,0 0 0,1-1 0,-1 1 0,0 0 1,0 0-1,0 0 0,1 0 0,-1 0 0,0 1 0,0-1 0,1 0 1,-1 1-1,0-1 0,1 1 0,-1 0 0,0 0 0,1-1 1,-1 1-1,1 0 0,-1 0 0,1 1 0,0-1 0,-1 0 0,1 0 1,0 1-1,0-1 0,0 0 0,0 1 0,0-1 0,0 1 0,0 0 1,0-1-1,1 1 0,-1 0 0,1-1 0,-1 1 0,1 3 1,0 3-5553</inkml:trace>
</inkml:ink>
</file>

<file path=ppt/ink/ink3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50.417"/>
    </inkml:context>
    <inkml:brush xml:id="br0">
      <inkml:brushProperty name="width" value="0.025" units="cm"/>
      <inkml:brushProperty name="height" value="0.025" units="cm"/>
    </inkml:brush>
  </inkml:definitions>
  <inkml:trace contextRef="#ctx0" brushRef="#br0">124 0 8808,'0'0'21012,"-13"58"-20179,-7-21-417,-1 4-127,-3 3-161,6-4-64,3-3 0,5-7-288,7-8-769,3-12-673,4-10-1601,11 0-384,0-21-1634,0-7-4773</inkml:trace>
</inkml:ink>
</file>

<file path=ppt/ink/ink3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50.759"/>
    </inkml:context>
    <inkml:brush xml:id="br0">
      <inkml:brushProperty name="width" value="0.025" units="cm"/>
      <inkml:brushProperty name="height" value="0.025" units="cm"/>
    </inkml:brush>
  </inkml:definitions>
  <inkml:trace contextRef="#ctx0" brushRef="#br0">154 19 17905,'-9'0'1938,"1"2"-1486,0-1 1,0 1-1,0 0 1,1 1-1,-1 0 0,1 0 1,-1 1-1,1 0 1,0 0-1,-10 8 1,13-9-209,0 1 0,0-1 0,0 1 0,0 0 0,1 0 0,-1 1 0,1-1 0,0 1 0,0-1 0,1 1 1,-1 0-1,1 0 0,0 0 0,1 0 0,-1 1 0,1-1 0,0 0 0,-1 11 0,2-15-235,0 0-1,0 0 1,1-1-1,-1 1 1,0 0-1,0 0 1,0-1-1,1 1 1,-1 0-1,0 0 1,1-1-1,-1 1 1,1 0-1,-1-1 1,1 1-1,-1 0 1,1-1-1,-1 1 1,1-1-1,0 1 1,-1-1-1,1 1 1,0-1-1,0 1 1,-1-1-1,2 1 1,28 4 160,-22-6-134,0 1 1,1-1 0,-1 0 0,1-1 0,8-3 0,-11 2-25,0 0-1,1 0 1,-2-1-1,1 0 1,0-1-1,-1 1 1,0-1-1,0 0 1,0 0-1,7-11 1,-10 13-4,0 1 1,0-1-1,0 1 0,-1-1 0,0 1 1,1-1-1,-1 0 0,0 0 1,0 0-1,-1 0 0,1 0 1,0 0-1,-1 0 0,0 0 0,0 0 1,0 0-1,0 0 0,0 0 1,-1 0-1,1 0 0,-1 0 1,0 0-1,0 0 0,0 0 1,0 0-1,0 1 0,-4-6 0,3 6 1,-1-1-1,1 1 0,-1 0 0,0-1 0,0 2 0,1-1 0,-2 0 0,1 0 0,0 1 1,0 0-1,0 0 0,-1 0 0,1 0 0,0 0 0,-1 0 0,1 1 0,-1 0 1,1 0-1,-1 0 0,1 0 0,-1 0 0,1 1 0,0-1 0,-1 1 0,-3 1 0,2 0-14,0-1-1,0 1 0,0 0 0,0 0 0,0 1 0,0-1 0,0 1 0,1 0 0,0 0 1,-1 1-1,1-1 0,0 1 0,1 0 0,-1 0 0,-3 6 0,5-6-194,0-1-1,0 1 1,1 0-1,0 0 1,0 0-1,0 0 1,0 0 0,1 0-1,-1 1 1,1-1-1,0 0 1,0 0-1,1 0 1,0 7-1,0-8-514,0 0 0,0 0 0,0 0 0,0 0-1,1 0 1,0 0 0,-1 0 0,1 0 0,0 0-1,0-1 1,3 4 0,13 9-6783</inkml:trace>
  <inkml:trace contextRef="#ctx0" brushRef="#br0" timeOffset="1">325 339 17008,'-6'10'1901,"1"-2"-1551,-33 61 3435,35-63-3360,1 0 1,-1 0-1,1 0 0,0 1 1,1-1-1,0 1 0,0-1 0,0 1 1,1-1-1,0 14 0,0-20-407,1 1 1,-1 0-1,0 0 0,1-1 0,-1 1 0,1 0 0,-1 0 0,1-1 0,-1 1 1,1-1-1,-1 1 0,1 0 0,0-1 0,-1 1 0,1-1 0,0 0 0,0 1 1,-1-1-1,1 1 0,0-1 0,0 0 0,-1 0 0,1 1 0,0-1 1,0 0-1,0 0 0,-1 0 0,1 0 0,0 0 0,0 0 0,0 0 0,0 0 1,-1 0-1,1-1 0,0 1 0,0 0 0,0 0 0,1-1 0,30-15 615,-24 9-493,-1-1-1,-1 0 1,1-1 0,-2 1-1,1-1 1,-1 0 0,0-1-1,-1 1 1,0-1 0,-1 0-1,0 0 1,0 0-1,-1-1 1,0 1 0,-1-1-1,0 1 1,-1-1 0,-1-15-1,0 23-117,1 0 0,-1 0 0,0 0 0,0 0-1,0 1 1,0-1 0,0 0 0,-1 0 0,1 1-1,-1-1 1,0 1 0,0-1 0,0 1 0,0 0-1,0-1 1,0 1 0,-1 0 0,1 1 0,-1-1-1,1 0 1,-1 1 0,0-1 0,1 1 0,-1 0-1,0 0 1,0 0 0,0 0 0,0 1 0,0-1-1,0 1 1,0 0 0,0-1 0,-4 2 0,-1-2-503,0 1 1,0 1 0,0-1 0,0 2 0,-10 1 0,12-1-830,0-1 1,1 1-1,-1 1 1,1-1-1,-1 1 0,-7 5 1,-7 6-6768</inkml:trace>
</inkml:ink>
</file>

<file path=ppt/ink/ink3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51.164"/>
    </inkml:context>
    <inkml:brush xml:id="br0">
      <inkml:brushProperty name="width" value="0.025" units="cm"/>
      <inkml:brushProperty name="height" value="0.025" units="cm"/>
    </inkml:brush>
  </inkml:definitions>
  <inkml:trace contextRef="#ctx0" brushRef="#br0">85 0 16496,'0'0'6149,"9"55"-4483,-9-18-225,-12 12-159,-4 0-738,-4 3-288,1-6-192,7-8-32,2-8 0,6-11-128,4-12-1345,0-16-3748,4-16-737,-2-9-7110</inkml:trace>
</inkml:ink>
</file>

<file path=ppt/ink/ink3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51.524"/>
    </inkml:context>
    <inkml:brush xml:id="br0">
      <inkml:brushProperty name="width" value="0.025" units="cm"/>
      <inkml:brushProperty name="height" value="0.025" units="cm"/>
    </inkml:brush>
  </inkml:definitions>
  <inkml:trace contextRef="#ctx0" brushRef="#br0">142 12 15246,'0'0'3988,"-9"2"-2610,4-2-1268,0 1 1,0 0 0,0 0 0,0 1-1,0 0 1,0-1 0,1 2 0,-1-1-1,0 0 1,1 1 0,0 0 0,0 0 0,0 0-1,0 1 1,-5 5 0,6-6-75,-34 46 1242,35-46-1108,0 0 1,1 0-1,-1 0 0,1 1 1,0-1-1,0 0 1,0 1-1,0-1 1,0 0-1,1 1 1,0-1-1,-1 1 1,2-1-1,-1 1 1,0 3-1,1-6-159,0 0 0,0-1-1,0 1 1,0 0 0,0 0 0,0-1-1,0 1 1,0-1 0,0 1 0,0-1 0,0 1-1,0-1 1,0 0 0,0 1 0,1-1-1,-1 0 1,0 0 0,0 0 0,0 0 0,0 0-1,0 0 1,1 0 0,-1 0 0,0-1-1,0 1 1,1-1 0,34-7 120,-29 4-151,1-1 1,-1 0-1,0 0 0,0-1 1,-1 0-1,0 0 1,0 0-1,8-11 0,-12 14 14,1 0-1,-1 0 1,0 0 0,0 0-1,0 0 1,0 0-1,0-1 1,-1 1-1,0-1 1,0 1-1,0-1 1,0 0-1,0 0 1,-1 1-1,1-1 1,-1 0-1,0 0 1,0 1-1,-1-1 1,1 0-1,-1 1 1,-1-5-1,1 6 6,-1 1-1,1-1 1,-1 1-1,0 0 0,0-1 1,1 1-1,-1 0 1,0 0-1,0 0 1,0 0-1,0 0 1,0 1-1,-1-1 1,1 1-1,0-1 1,0 1-1,0 0 1,0 0-1,-1 0 0,1 0 1,0 0-1,0 0 1,-3 1-1,-1-1 2,1 1-1,-1 0 0,1 0 1,-1 0-1,1 1 0,0 0 1,0 0-1,-8 4 0,9-2-15,-1 0-1,1 0 0,0 1 0,1-1 0,-1 1 1,1 0-1,0 0 0,0 0 0,0 0 0,1 0 0,-1 1 1,2-1-1,-1 1 0,0-1 0,0 11 0,0 38-1768,15-5-3362,1-21-453</inkml:trace>
</inkml:ink>
</file>

<file path=ppt/ink/ink3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5:51.900"/>
    </inkml:context>
    <inkml:brush xml:id="br0">
      <inkml:brushProperty name="width" value="0.025" units="cm"/>
      <inkml:brushProperty name="height" value="0.025" units="cm"/>
    </inkml:brush>
  </inkml:definitions>
  <inkml:trace contextRef="#ctx0" brushRef="#br0">63 112 18417,'0'0'2686,"-6"10"437,-2 0-2366,2-4-148,0 2 0,1-1 0,0 1 1,0 0-1,0 0 0,1 0 1,1 0-1,-6 18 0,9-25-596,-1-1-1,1 0 0,0 0 1,0 0-1,0 1 1,0-1-1,0 0 0,0 0 1,0 0-1,0 1 1,0-1-1,0 0 0,0 0 1,0 0-1,0 1 1,1-1-1,-1 0 0,0 0 1,0 0-1,0 1 1,0-1-1,0 0 0,0 0 1,0 0-1,1 0 1,-1 1-1,0-1 0,0 0 1,0 0-1,0 0 1,1 0-1,-1 0 0,0 0 1,0 1-1,0-1 1,1 0-1,-1 0 0,0 0 1,0 0-1,0 0 1,1 0-1,-1 0 0,0 0 1,0 0-1,1 0 1,12-5 202,10-11-24,-15 6-137,0 0 1,-1-1-1,0 1 0,-1-1 0,9-21 0,-12 26 7,-1-1 0,0 1 1,0 0-1,0 0 0,-1-1 0,0 1 0,0-1 0,-1 0 0,0 1 0,0-1 0,-1 1 0,1-1 0,-3-6 0,3 11-57,-1 1 0,0-1 0,0 1 0,1 0 1,-1-1-1,0 1 0,0 0 0,0 0 0,0-1 0,-1 1 0,1 0 1,0 0-1,0 0 0,-1 1 0,1-1 0,0 0 0,-1 0 1,1 1-1,-1-1 0,1 1 0,-1-1 0,1 1 0,-1 0 0,1-1 1,-1 1-1,0 0 0,1 0 0,-1 0 0,1 0 0,-1 0 0,0 1 1,1-1-1,-3 1 0,2-1-86,0 1 0,-1-1 0,1 1-1,0 0 1,-1 0 0,1 0 0,0 0 0,0 0 0,0 0 0,0 0 0,0 1-1,0-1 1,0 1 0,1 0 0,-1-1 0,1 1 0,-1 0 0,1 0 0,-1 0 0,1 0-1,-2 4 1,2 32-6399,1-26-506</inkml:trace>
</inkml:ink>
</file>

<file path=ppt/ink/ink3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01.547"/>
    </inkml:context>
    <inkml:brush xml:id="br0">
      <inkml:brushProperty name="width" value="0.025" units="cm"/>
      <inkml:brushProperty name="height" value="0.025" units="cm"/>
    </inkml:brush>
  </inkml:definitions>
  <inkml:trace contextRef="#ctx0" brushRef="#br0">1 140 15278,'0'0'10154,"96"-4"-9481,-14-7-257,13-3-320,4-2-96,2 2-1569,-9 0-737,-13-1-97,-18 1-576,-18-3-1152,-14-4-5030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37.058"/>
    </inkml:context>
    <inkml:brush xml:id="br0">
      <inkml:brushProperty name="width" value="0.025" units="cm"/>
      <inkml:brushProperty name="height" value="0.025" units="cm"/>
    </inkml:brush>
  </inkml:definitions>
  <inkml:trace contextRef="#ctx0" brushRef="#br0">0 36 19571,'0'0'5130,"10"-6"-2445,0-1-1920,-6 4-535,-1 1-1,1-1 0,-1 1 1,1 0-1,0 0 1,0 0-1,0 1 0,0-1 1,0 1-1,0 0 1,5-1-1,-8 2-213,-1 0 1,0 0-1,1 0 1,-1 0-1,0 0 1,1 0-1,-1 0 1,0 0-1,1 0 0,-1 0 1,1 0-1,-1 0 1,0 1-1,1-1 1,-1 0-1,0 0 1,1 0-1,-1 0 1,0 1-1,1-1 1,-1 0-1,0 0 0,0 1 1,1-1-1,-1 0 1,0 0-1,0 1 1,1-1-1,-1 0 1,0 1-1,0-1 1,0 0-1,0 1 0,1-1 1,-1 0-1,0 1 1,0-1-1,0 1 1,-2 20 567,-15 22 49,16-42-629,-1 4-4,-20 49 0,21-50 0,0 0 0,0 0 0,0 0 0,0 0 0,0 0 0,1-1 0,0 1 0,0 0 0,0 0 0,0 0 0,1 0 0,0 4 0,2-6 0,0-1 0,0 0 0,1 1 0,-1-2 0,0 1 0,0 0 0,1 0 0,-1-1 0,1 0 0,-1 0 0,0 0 0,1 0 0,-1 0 0,5-2 0,2 2 0,34-5-3052,-40 4 2101,0 0 0,1-1 0,-1 1 0,0-1-1,0 0 1,0 0 0,6-5 0,-1-2-9752</inkml:trace>
</inkml:ink>
</file>

<file path=ppt/ink/ink3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01.918"/>
    </inkml:context>
    <inkml:brush xml:id="br0">
      <inkml:brushProperty name="width" value="0.025" units="cm"/>
      <inkml:brushProperty name="height" value="0.025" units="cm"/>
    </inkml:brush>
  </inkml:definitions>
  <inkml:trace contextRef="#ctx0" brushRef="#br0">0 58 19635,'0'0'2674,"16"-7"-2380,-12 5-268,14-6 163,0 1-1,1 1 1,-1 0 0,1 1-1,31-3 1,-8 3-131,-1 2-1,1 2 1,0 2 0,78 12-1,-115-12-53,-1 0-1,1 0 1,-1 0-1,0 1 1,1 0-1,-1 0 1,0 0-1,0 0 1,0 1-1,0-1 1,-1 1-1,1 0 1,-1 0-1,1 1 1,-1-1-1,0 1 1,0 0-1,-1-1 1,1 1-1,-1 0 1,0 0-1,0 1 0,0-1 1,0 0-1,0 6 1,-1-2 75,0-1 0,0 1 0,-1-1 0,-1 1 0,1 0 0,-1-1 0,0 1 0,-1-1 0,0 1 0,0-1 0,0 0 0,-1 0 0,0 0 0,-7 11 0,-19 24 274,-2-1 0,-2-2 0,-1-1-1,-2-2 1,-48 39 0,-53 54-7466</inkml:trace>
</inkml:ink>
</file>

<file path=ppt/ink/ink3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02.670"/>
    </inkml:context>
    <inkml:brush xml:id="br0">
      <inkml:brushProperty name="width" value="0.025" units="cm"/>
      <inkml:brushProperty name="height" value="0.025" units="cm"/>
    </inkml:brush>
  </inkml:definitions>
  <inkml:trace contextRef="#ctx0" brushRef="#br0">24 0 15855,'0'0'4885,"-3"9"-4149,-3 11 28,2-1 0,-4 36-1,6-47-656,2 1 0,-1-1-1,1 0 1,0 1 0,1-1-1,0 0 1,0 1 0,1-1-1,0 0 1,6 14 0,-7-20-66,0 0 1,0-1-1,0 1 0,0-1 1,1 0-1,-1 1 0,0-1 1,1 0-1,-1 0 0,1 0 1,-1 0-1,1 0 0,-1 0 1,1 0-1,0 0 0,-1-1 1,1 1-1,0-1 0,0 1 1,-1-1-1,4 1 0,-1-2 69,0 1-1,0 0 0,0-1 1,0 0-1,0 1 0,0-2 1,0 1-1,0 0 0,5-3 1,7-6 218,0 1 1,-1-2 0,19-16-1,-27 21-362,20-18 133,24-20-80,-48 42 38,1-1 1,-1 1-1,1 0 0,0 0 1,-1 0-1,1 0 0,0 1 1,0 0-1,0-1 0,0 1 1,8 0-1,-11 1-41,-1 0 1,1 0-1,0 1 0,0-1 1,0 1-1,-1-1 0,1 0 1,0 1-1,0 0 0,-1-1 1,1 1-1,-1-1 0,1 1 1,0 0-1,-1-1 0,1 1 1,-1 0-1,1 0 0,-1-1 0,0 1 1,1 0-1,-1 0 0,0 0 1,0-1-1,1 1 0,-1 0 1,0 0-1,0 0 0,0 0 1,0 1-1,1 34 815,-1-30-582,0 1-68,0-1-93,-1-1 0,2 1 1,-1 0-1,1-1 0,-1 1 0,1-1 0,4 10 0,-5-14-81,1 0 0,0 0 1,0 0-1,0 0 0,0 0 0,0 0 1,0 0-1,0 0 0,1 0 0,-1 0 1,0-1-1,0 1 0,1 0 1,-1-1-1,1 1 0,-1-1 0,0 0 1,1 1-1,-1-1 0,1 0 0,-1 0 1,1 0-1,-1 0 0,0 0 0,1 0 1,-1 0-1,1 0 0,-1-1 1,1 1-1,-1-1 0,0 1 0,1-1 1,-1 1-1,0-1 0,3-1 0,8-4 59,0-1 1,0 0-1,0-1 0,-1 0 0,0 0 0,15-17 0,-14 14-55,0 0 0,1 0 0,1 1 0,18-10 0,-30 19-76,0 0 0,0 0 0,0 0 1,0 0-1,0 1 0,0-1 0,0 0 0,0 1 0,0 0 0,1-1 0,-1 1 0,0 0 0,0 0 0,1 0 1,-1 1-1,3-1 0,-4 1 146,0 0 1,1-1 0,-1 1 0,0 0-1,0 0 1,0 0 0,0 0 0,0 0-1,0 0 1,0 0 0,0 0 0,0 0-1,0 0 1,-1 0 0,1 1 0,0-1-1,-1 0 1,1 0 0,-1 2 0,6 42-709,-7-16-4884,0-12-3387,1-34 1851</inkml:trace>
</inkml:ink>
</file>

<file path=ppt/ink/ink3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03.015"/>
    </inkml:context>
    <inkml:brush xml:id="br0">
      <inkml:brushProperty name="width" value="0.025" units="cm"/>
      <inkml:brushProperty name="height" value="0.025" units="cm"/>
    </inkml:brush>
  </inkml:definitions>
  <inkml:trace contextRef="#ctx0" brushRef="#br0">0 1 12844,'0'0'9994,"74"8"-9962,-38-2-1057,6 1-2178,6-4-2979</inkml:trace>
</inkml:ink>
</file>

<file path=ppt/ink/ink3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03.384"/>
    </inkml:context>
    <inkml:brush xml:id="br0">
      <inkml:brushProperty name="width" value="0.025" units="cm"/>
      <inkml:brushProperty name="height" value="0.025" units="cm"/>
    </inkml:brush>
  </inkml:definitions>
  <inkml:trace contextRef="#ctx0" brushRef="#br0">139 0 14061,'0'0'4122,"-10"8"-722,-10 5-2323,0-1 887,1 1-1,0 1 1,-32 30-1,80-43-2160,-15-1-33,8 0-727,0 0-1,0 2 1,23 4-1,-38-5 796,-1 1 0,1 0 0,-1 0 0,0 0 0,0 1 0,0 0-1,-1 0 1,1 1 0,-1-1 0,1 1 0,-1 0 0,0 1 0,-1-1-1,9 11 1,-12-14 272,-1 0 1,1 0-1,0 1 0,-1-1 0,1 0 0,-1 0 0,0 1 1,1-1-1,-1 0 0,0 1 0,0-1 0,0 0 0,0 1 1,0-1-1,0 0 0,0 1 0,0-1 0,-1 0 0,1 1 1,0-1-1,-1 0 0,1 0 0,-1 1 0,0-1 0,1 0 0,-1 0 1,0 0-1,1 0 0,-1 0 0,0 0 0,0 0 0,0 0 1,0 0-1,0 0 0,0 0 0,-1 0 0,1-1 0,0 1 1,0-1-1,0 1 0,-1-1 0,0 1 0,-11 5 271,1 0 0,-1-1 0,-15 4 0,19-7-364,-2 2-23,4-1-47,0-1 0,0 1 1,0-2-1,0 1 0,-1-1 1,1 0-1,0 0 0,-11-1 1,29-17-5207,14-1 183,10-3-1496</inkml:trace>
</inkml:ink>
</file>

<file path=ppt/ink/ink3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03.713"/>
    </inkml:context>
    <inkml:brush xml:id="br0">
      <inkml:brushProperty name="width" value="0.025" units="cm"/>
      <inkml:brushProperty name="height" value="0.025" units="cm"/>
    </inkml:brush>
  </inkml:definitions>
  <inkml:trace contextRef="#ctx0" brushRef="#br0">194 115 13581,'0'0'5231,"-12"0"-1846,-2 0-2622,0 1-1,0 1 1,0 0-1,-24 7 1,32-7-585,1-1 1,0 1-1,-1 0 1,1 0-1,0 0 1,0 1-1,0 0 0,0 0 1,1 0-1,-1 1 1,1-1-1,0 1 1,0 0-1,0 0 1,0 1-1,1-1 1,-5 8-1,8-12-179,0 1-1,0-1 1,0 0 0,0 1-1,0-1 1,0 1-1,0-1 1,0 0-1,0 1 1,0-1 0,0 0-1,0 1 1,0-1-1,0 0 1,0 1-1,1-1 1,-1 0 0,0 1-1,0-1 1,0 0-1,1 0 1,-1 1-1,0-1 1,0 0 0,1 1-1,-1-1 1,0 0-1,0 0 1,1 0-1,-1 1 1,0-1 0,1 0-1,-1 0 1,0 0-1,1 0 1,-1 0-1,0 0 1,1 1-1,-1-1 1,0 0 0,1 0-1,-1 0 1,0 0-1,1 0 1,-1 0-1,1-1 1,22 1 8,-18 0 16,9-2-266,0-1 0,0 0 0,0 0-1,0-2 1,-1 0 0,16-7 0,-15 5-419,-1 1 0,2 1 0,-1 1-1,0 0 1,26-4 0,-38 8 599,1 0 0,-1 0 0,0 0-1,0 1 1,0-1 0,0 0 0,1 1 0,-1-1-1,0 1 1,0 0 0,0 0 0,0 0 0,0 0-1,0 0 1,-1 0 0,1 0 0,0 1 0,0-1-1,2 4 1,-1-1 77,0 0 0,0 0 0,-1 1 0,1-1 0,-1 1-1,0 0 1,0 0 0,1 6 0,1 9 241,0 1 0,-2-1 0,0 26 0,-2-45-259,0 26 567,-1 0 0,-1 0 0,-2 0 0,-1 0 0,0-1 0,-2 0 0,-2 0 0,0 0 0,-1-1 0,-2-1 0,0 0 0,-32 44 0,26-40-2,12-16-346,-1 0-1,-1-1 0,0 1 0,-1-2 1,0 1-1,-20 16 0,29-26-214,0-1 0,0 0 0,-1 0 0,1 0 0,0 0 0,0 1 0,0-1 0,-1 0 0,1 0 0,0 0 0,0 0 0,-1 0 0,1 0 0,0 0 0,0 0 0,-1 0 0,1 0 0,0 0 0,0 0 0,-1 0 0,1 0 0,0 0 0,-1 0 0,1 0 0,0 0 0,0 0 0,-1 0 0,1 0 0,0 0 0,0-1 0,0 1 0,-1 0 0,1 0 0,0 0 0,0 0 0,0-1 0,-1 1 0,1 0 0,0 0 0,0 0 0,0-1 0,-1 1 0,-1-16 0,5-19 0,3 16-138,0 0-1,2 0 1,0 1-1,1 0 1,1 1 0,20-29-1,85-93-1105,-99 121 1188,36-41-126,-8 12 130,-2-1 0,-2-3 0,55-90 0,-92 136 75,-1-1 0,1 1 0,-1 0 0,0-1 0,0 0 0,0 1 0,-1-1 0,0 0 0,0 0 0,-1 0 0,1-9 0,-1 14-9,-1 0 1,1 0 0,0-1-1,-1 1 1,1 0 0,0 0-1,-1 0 1,1 0-1,-1 1 1,0-1 0,1 0-1,-1 0 1,0 0-1,1 0 1,-1 0 0,0 1-1,0-1 1,0 0 0,0 1-1,0-1 1,0 1-1,0-1 1,0 1 0,-1-1-1,-1 0 0,-1 1 0,1 0 0,0-1-1,-1 1 1,1 1 0,-1-1 0,1 0-1,0 1 1,-1 0 0,1-1 0,-6 4 0,-3 1 8,1 0 0,0 1 1,0 1-1,0 0 0,1 0 1,0 1-1,0 1 0,-9 10 1,13-14-15,1 0 0,1 0 0,-1 1 0,1 0 0,0 0 0,0 0-1,0 0 1,1 0 0,0 1 0,1-1 0,-1 1 0,1 0 0,0 0 0,1 0 0,0 0 0,-1 8 0,2-14-27,0 0 0,1-1 0,-1 1 0,0 0 0,1 0 0,-1 0 0,0 0 0,1 0 1,-1 0-1,1-1 0,-1 1 0,1 0 0,0 0 0,-1-1 0,1 1 0,0 0 0,-1-1 0,1 1 0,0-1 0,0 1 0,0-1 1,0 1-1,-1-1 0,1 1 0,1-1 0,32 5-1279,33-13-4466,-27-6 362,2-7-1875</inkml:trace>
</inkml:ink>
</file>

<file path=ppt/ink/ink3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04.056"/>
    </inkml:context>
    <inkml:brush xml:id="br0">
      <inkml:brushProperty name="width" value="0.025" units="cm"/>
      <inkml:brushProperty name="height" value="0.025" units="cm"/>
    </inkml:brush>
  </inkml:definitions>
  <inkml:trace contextRef="#ctx0" brushRef="#br0">132 5 7911,'0'0'12663,"-11"-1"-10186,7 1-2301,-9-2 631,1 1 1,-1 0-1,-21 2 1,32-1-775,0 0 0,0 0-1,1 0 1,-1 0 0,0 0 0,1 1 0,-1-1 0,0 1 0,1-1 0,-1 1 0,0-1 0,1 1 0,-1 0 0,1 0 0,-1 0 0,1 0 0,-1 0 0,1 0 0,0 0 0,-1 0 0,1 0 0,0 1 0,0-1-1,0 0 1,0 1 0,0-1 0,0 1 0,1-1 0,-1 1 0,0 0 0,1-1 0,-1 1 0,1 0 0,0-1 0,-1 1 0,1 0 0,0 0 0,0-1 0,0 1 0,1 2 0,0-2-94,0 0 0,0 0 0,0 0 0,0 0 0,1-1 0,-1 1 0,1 0 0,-1-1 0,1 1 0,0-1 1,-1 0-1,1 1 0,0-1 0,0 0 0,0 0 0,0 0 0,0-1 0,0 1 0,0 0 0,0-1 0,5 1 0,51 9-254,-51-9 337,18 1 8,-14-2-17,1 1 0,-1 1 1,0-1-1,0 2 0,-1 0 1,16 5-1,-25-7 31,0-1 0,0 1 0,1 0 0,-1 0 0,0 0 0,0-1 0,0 1 0,0 0 0,0 0 0,0 0 1,0 1-1,0-1 0,-1 0 0,1 0 0,0 0 0,-1 1 0,1-1 0,0 0 0,-1 1 0,0-1 0,1 0 0,-1 1 0,0-1 0,0 0 0,0 1 0,0-1 0,0 1 1,0-1-1,0 0 0,0 1 0,0-1 0,-1 1 0,1-1 0,-1 0 0,1 1 0,-1-1 0,1 0 0,-1 0 0,0 0 0,0 1 0,1-1 0,-1 0 0,-2 1 0,-3 6 467,0 0-1,0-1 0,-1 0 0,-13 11 0,17-16-470,-76 56 1201,71-53-1171,1 0 0,-1-1 0,0 0 0,0-1 0,0 0 0,0 0 0,0 0 0,-1-1 0,-8 1 0,17-3-79,-1 0 0,1 0 0,0 0 0,0-1 0,-1 1 0,1 0 0,0 0 0,-1 0 0,1 0 0,0 0 0,0-1 0,-1 1 0,1 0 0,0 0-1,0-1 1,0 1 0,-1 0 0,1 0 0,0-1 0,0 1 0,0 0 0,0 0 0,0-1 0,-1 1 0,1 0 0,0-1 0,0 1 0,0 0 0,0-1 0,0 1 0,0 0 0,0-1 0,0 1 0,0 0 0,0 0 0,0-1 0,0 1 0,0 0 0,0-1 0,1 1 0,-1 0 0,0-1 0,0 1 0,0 0 0,0 0-1,1-1 1,-1 1 0,0 0 0,0 0 0,0-1 0,1 1 0,9-17-1870,43-33-7394,-19 22 2414</inkml:trace>
</inkml:ink>
</file>

<file path=ppt/ink/ink3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04.961"/>
    </inkml:context>
    <inkml:brush xml:id="br0">
      <inkml:brushProperty name="width" value="0.025" units="cm"/>
      <inkml:brushProperty name="height" value="0.025" units="cm"/>
    </inkml:brush>
  </inkml:definitions>
  <inkml:trace contextRef="#ctx0" brushRef="#br0">107 382 6534,'0'0'24130,"-9"0"-23500,3 0-574,0 0 1,0 1 0,0 0 0,0 0 0,1 0 0,-1 1 0,-8 3 0,11-4-26,0 1 1,1-1-1,-1 1 1,0 0-1,1 0 0,-1-1 1,1 2-1,0-1 1,0 0-1,0 0 1,0 1-1,0-1 1,0 1-1,1-1 1,-1 1-1,1 0 1,0 0-1,0 0 0,0 0 1,-1 3-1,2-5-29,0 0 0,-1 0-1,1 0 1,0-1 0,0 1 0,0 0-1,0 0 1,0 0 0,0 0-1,1 0 1,-1 0 0,0 0-1,0-1 1,1 1 0,-1 0 0,0 0-1,1 0 1,-1 0 0,1-1-1,-1 1 1,1 0 0,-1-1-1,1 1 1,0 0 0,-1-1 0,1 1-1,1 0 1,29 8 75,37-11-2,-64 2-82,15-3-153,0-2 1,0 0 0,0-1 0,-1-1 0,0-1 0,0 0 0,-1-1-1,21-15 1,36-17 342,-83 62 367,7-18-518,0 0 0,0 0 0,0-1 0,1 1 0,-1 0 0,1 1 0,-1-1 1,1 0-1,0 0 0,0 0 0,1 1 0,-1-1 0,1 1 0,0 5 0,0-8-21,0 0 1,0 0-1,1 0 0,-1-1 1,1 1-1,-1 0 0,1 0 1,-1 0-1,1-1 0,-1 1 1,1 0-1,0-1 0,-1 1 1,1-1-1,0 1 1,0-1-1,-1 1 0,1-1 1,0 1-1,1 0 0,32 3 114,-22-5-146,-1-1 0,1-1 0,0 1 0,-1-2 0,1 0 0,-1 0 0,16-9 0,75-47-898,-86 50 746,-46 44 223,28-33-28,1 1-1,-1 0 1,1 0 0,0 0 0,0 0 0,-1 1 0,2-1-1,-1 0 1,0 0 0,0 1 0,1-1 0,-1 0 0,1 1 0,-1-1-1,1 1 1,0-1 0,1 5 0,2-6 1,-1 1 0,1-1 0,0 0 0,0-1 1,0 1-1,0 0 0,0-1 0,1 0 0,-1 1 0,0-1 0,0-1 0,0 1 1,0 0-1,5-2 0,-3 2 9,13-4-223,0 0-1,0-1 1,-1-1 0,1-1-1,-1 0 1,-1-1 0,25-16 0,11-4-826,-52 28 1017,0 0-1,0-1 0,0 1 1,0 0-1,0 0 0,0 0 1,0 0-1,0 0 0,0 0 1,1 0-1,-1 0 0,0 0 0,0 0 1,0 0-1,0 0 0,0 0 1,0 0-1,0 0 0,1 0 1,-1 0-1,0 0 0,0 0 1,0 0-1,0 0 0,0 0 1,0 0-1,0 0 0,0 0 0,1 0 1,-1 0-1,0 0 0,0 0 1,0 0-1,0 0 0,0 0 1,0 0-1,0 0 0,0 0 1,0 0-1,1 0 0,-1 1 0,0-1 1,0 0-1,0 0 0,0 0 1,0 0-1,0 0 0,0 0 1,0 0-1,0 0 0,0 0 1,0 1-1,0-1 0,0 0 0,0 0 1,0 0-1,0 0 0,0 0 1,0 0-1,0 0 0,0 1 1,0-1-1,0 0 0,0 0 1,-4 12 129,-7 10 128,8-19-205,1 1 0,0 0-1,0 0 1,1 0 0,-1 0-1,1 0 1,-1 0 0,1 0-1,1 0 1,-1 1 0,0-1-1,1 5 1,1-7-36,-1-1 1,1 1-1,-1-1 1,1 1-1,-1-1 1,1 1-1,0-1 1,0 0-1,0 1 1,0-1-1,0 0 1,0 0-1,0 0 1,0 0-1,1 0 1,-1 0-1,0 0 1,1 0-1,-1 0 1,1-1-1,-1 1 1,1 0-1,-1-1 1,1 1-1,-1-1 1,1 0-1,-1 0 1,1 1-1,-1-1 1,1 0-1,0 0 1,-1 0-1,1-1 1,1 1-1,12-2-80,-1 0-1,0 0 0,0-1 0,0-1 1,0-1-1,-1 0 0,1 0 0,-1-2 0,-1 1 1,1-2-1,-1 1 0,0-2 0,-1 0 1,20-19-1,-2-1-377,-2-1 0,-1-1 0,-1-1 0,22-39 0,-27 38-116,21-47 1,-24 29 2579,-32 104-388,9-36-1470,0 0 0,2 1 1,0 0-1,-1 24 1,3-13-181,2 0 1,1 0 0,2-1-1,0 1 1,2-1-1,1 0 1,2 0-1,13 35 1,-14-36-520,-7-26 474,0-1-1,0 1 0,0-1 0,0 1 0,0-1 0,0 1 0,0 0 0,0-1 0,-1 1 0,1-1 0,0 1 0,0-1 0,0 1 0,-1-1 0,1 0 0,0 1 0,-1-1 0,1 1 0,0-1 1,-1 1-1,1-1 0,0 0 0,-1 1 0,1-1 0,-1 1 0,-2-1-43,1 0 0,0 0 0,-1 0-1,1-1 1,0 1 0,0-1 0,-1 1 0,1-1 0,0 0 0,0 0-1,0 0 1,0 0 0,0 0 0,0 0 0,0-1 0,0 1 0,0 0 0,-1-3-1,-20-16 432,2 0 0,1-1-1,0-1 1,2-1 0,-22-35-1,38 57-240,1-1-1,0 1 1,0-1-1,0 1 0,0-1 1,1 0-1,-1 1 1,0-1-1,1 0 1,-1 0-1,1 1 0,0-1 1,-1 0-1,1 0 1,0 0-1,0 0 1,0 1-1,0-1 0,1-3 1,0 3-50,0 1 0,0 0 1,0-1-1,0 1 0,0 0 0,0 0 1,0-1-1,0 1 0,0 0 0,1 0 1,-1 1-1,0-1 0,1 0 1,-1 0-1,1 0 0,-1 1 0,1-1 1,1 0-1,11-2-66,-1 1-1,1 0 1,0 1 0,20 1-1,-10 0-40,7-3-2415,45-7-1,-20-4-4751</inkml:trace>
</inkml:ink>
</file>

<file path=ppt/ink/ink3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06.225"/>
    </inkml:context>
    <inkml:brush xml:id="br0">
      <inkml:brushProperty name="width" value="0.025" units="cm"/>
      <inkml:brushProperty name="height" value="0.025" units="cm"/>
    </inkml:brush>
  </inkml:definitions>
  <inkml:trace contextRef="#ctx0" brushRef="#br0">9 280 15150,'-1'-2'360,"0"0"0,0 0-1,0 0 1,0 0 0,0 0-1,1 0 1,-1 0 0,1 0 0,-1 0-1,1 0 1,0 0 0,0 0-1,0-1 1,0 1 0,0 0-1,0 0 1,0 0 0,1 0-1,-1 0 1,2-3 0,0 1-119,0 0-1,0 1 1,1-1 0,-1 1 0,1-1 0,0 1-1,0 0 1,0 0 0,7-4 0,6-4-8,0 2 1,1 0-1,29-12 1,-43 20-42,7-3-70,0 1 0,0 0-1,0 0 1,17-1 0,-27 4-123,1 0 0,0 0 0,-1 0 0,1 0 0,-1 0 0,1 0 0,0 0 0,-1 0 0,1 0 0,0 0 0,-1 1 0,1-1 0,-1 0 0,1 0 0,0 1 0,-1-1 0,1 0 0,-1 1 0,1-1-1,-1 0 1,1 1 0,-1-1 0,1 1 0,-1-1 0,0 1 0,1-1 0,-1 1 0,0-1 0,1 1 0,-1 0 0,0-1 0,1 1 0,-1-1 0,0 1 0,0 1 0,-2 30 32,-2-20 77,0-1 0,0 1 1,-9 16-1,-18 20 398,20-34-419,1 1 0,1 0-1,0 0 1,1 1 0,1 0-1,0 0 1,1 0 0,-4 20-1,10-35-76,0 0-1,0-1 0,1 1 1,-1 0-1,0 0 0,0-1 1,0 1-1,1 0 0,-1-1 0,0 1 1,1 0-1,-1-1 0,0 1 1,1-1-1,-1 1 0,1 0 1,-1-1-1,1 1 0,-1-1 1,1 0-1,0 1 0,-1-1 0,1 1 1,0-1-1,-1 0 0,1 1 1,0-1-1,-1 0 0,1 0 1,0 0-1,-1 1 0,1-1 1,0 0-1,0 0 0,-1 0 0,1 0 1,0 0-1,0 0 0,-1 0 1,2-1-1,33-4 485,-19-1-385,-1 0 1,0-1-1,-1-1 1,1-1-1,-1 0 1,-1 0-1,24-23 1,-16 12-74,0-1 0,-1-2 0,26-38-1,7-34 78,-57 142-589,3-41 495,-1 6-16,0 1 0,0 0 0,2 0 1,-1 0-1,3 19 0,-1-30 28,-1 1-1,1-1 1,-1 0-1,1 0 0,0 0 1,-1 0-1,1 0 1,0 0-1,0 0 0,1 0 1,-1 0-1,0-1 1,1 1-1,-1 0 1,1-1-1,-1 1 0,1-1 1,0 1-1,0-1 1,0 0-1,-1 0 0,1 0 1,0 0-1,1 0 1,-1 0-1,0-1 1,0 1-1,0 0 0,0-1 1,0 0-1,1 0 1,-1 1-1,0-1 0,0-1 1,1 1-1,-1 0 1,0 0-1,0-1 1,3 0-1,0-1 38,1 0-1,-1 0 1,0-1-1,-1 1 1,1-1 0,0 0-1,-1 0 1,0-1-1,1 1 1,-1-1 0,-1 0-1,1 0 1,0 0-1,-1 0 1,0-1 0,0 0-1,4-9 1,2-2-81,-2-1-1,0-1 1,9-33 0,-8 11-565,-9 38 12,-6 23 354,4-12 217,-1 3 6,0 0 1,1 0-1,-2 21 1,5-31-8,0 0 1,-1-1-1,1 1 1,0 0-1,0 0 0,0 0 1,0-1-1,0 1 1,1 0-1,-1 0 1,1-1-1,-1 1 1,1 0-1,-1 0 1,1-1-1,0 1 1,0-1-1,0 1 1,0-1-1,0 1 1,0-1-1,0 1 0,1-1 1,-1 0-1,0 0 1,1 0-1,-1 0 1,1 0-1,-1 0 1,1 0-1,0 0 1,-1 0-1,4 0 1,0 0 10,0 0-1,1-1 1,-1 1 0,1-1 0,-1 0 0,1-1 0,-1 1 0,0-1-1,1 0 1,-1-1 0,0 1 0,0-1 0,0 0 0,0 0 0,0-1-1,0 1 1,0-1 0,-1 0 0,5-5 0,4-3-45,-1-1 1,-1-1-1,0 0 1,18-27-1,-28 96-728,-1-52 757,-1 0 0,1 1 0,1-1 0,-1 1 0,1-1 0,0 0 0,0 1 0,0-1-1,0 0 1,1 0 0,0 0 0,-1 0 0,6 7 0,-4-9 0,0 1 0,0 0 0,0-1 0,1 1-1,-1-1 1,1 0 0,0 0 0,-1 0 0,1-1 0,0 0 0,0 1-1,0-1 1,0 0 0,9 0 0,16 2-253,53-1-1,-54-2 374,-60-28 1910,25 22-1995,0 0 0,0 0 0,1-1 0,0 1 0,0-2 0,1 1 0,-1-1 0,-3-8 0,7 14-32,1 0 1,0 0 0,0-1 0,0 1 0,0 0 0,1 0 0,-1 0-1,0-1 1,1 1 0,0 0 0,-1-1 0,1 1 0,0 0-1,0-1 1,1 1 0,-1 0 0,0-1 0,1 1 0,-1 0 0,1-1-1,0 1 1,0 0 0,0 0 0,0 0 0,0 0 0,0 0-1,0 0 1,1 0 0,-1 0 0,1 0 0,0 1 0,-1-1 0,1 0-1,0 1 1,0 0 0,2-2 0,47-22-1850,-42 22 955,0-1 1,0 1-1,0-2 0,-1 1 0,0-1 0,0-1 0,0 1 0,-1-1 0,1 0 0,-1-1 0,-1 0 0,11-14 0,-6-7-7831</inkml:trace>
</inkml:ink>
</file>

<file path=ppt/ink/ink3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06.583"/>
    </inkml:context>
    <inkml:brush xml:id="br0">
      <inkml:brushProperty name="width" value="0.025" units="cm"/>
      <inkml:brushProperty name="height" value="0.025" units="cm"/>
    </inkml:brush>
  </inkml:definitions>
  <inkml:trace contextRef="#ctx0" brushRef="#br0">0 0 17168,'0'0'5253,"82"66"-5445,-38-48-1762,5 1-1217,0-1 1858,-4-1-3107,-6-4-1186</inkml:trace>
</inkml:ink>
</file>

<file path=ppt/ink/ink3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06.926"/>
    </inkml:context>
    <inkml:brush xml:id="br0">
      <inkml:brushProperty name="width" value="0.025" units="cm"/>
      <inkml:brushProperty name="height" value="0.025" units="cm"/>
    </inkml:brush>
  </inkml:definitions>
  <inkml:trace contextRef="#ctx0" brushRef="#br0">206 218 5125,'0'0'16015,"-13"3"-13479,-9 4-1728,0 0 1,1 1-1,-29 16 0,42-19-503,1-1 0,-1 1-1,1 1 1,1-1-1,-1 1 1,-7 9-1,12-12-148,0 0-1,0 0 1,0 0-1,0 0 0,0 1 1,0-1-1,1 0 1,0 1-1,0 0 1,0-1-1,0 1 1,0-1-1,1 1 1,0 0-1,0 7 0,0-10-141,1 1 0,0-1 0,0 0 0,0 1 0,0-1-1,0 0 1,0 0 0,0 0 0,1 1 0,-1-1 0,0 0-1,1-1 1,-1 1 0,0 0 0,1 0 0,-1-1-1,1 1 1,0 0 0,-1-1 0,1 0 0,-1 1 0,1-1-1,0 0 1,-1 0 0,1 0 0,0 0 0,-1 0 0,1 0-1,2-1 1,56-6 249,-44 1-231,-1 0-1,1-1 0,-1-1 0,0 0 0,-1-1 0,25-19 0,-6 0-351,45-48 1,-56 52-286,30-43 1,-47 60 518,0 0 0,0-1 0,-1 0-1,0 0 1,-1 0 0,0 0 0,0 0 0,-1-1 0,0 1 0,0-1 0,0-9 0,-2 17 84,0 1 0,0-1 0,0 0 0,0 1 0,0-1 1,0 1-1,0-1 0,0 1 0,-1-1 0,1 1 0,0-1 0,0 1 1,-1-1-1,1 1 0,0-1 0,-1 1 0,1-1 0,0 1 1,-1 0-1,1-1 0,0 1 0,-1-1 0,1 1 0,-1 0 0,1-1 1,-1 1-1,1 0 0,-1 0 0,1 0 0,-1-1 0,1 1 0,-1 0 1,1 0-1,-1 0 0,0 0 0,1 0 0,-1 0 0,1 0 1,-1 0-1,1 0 0,-1 0 0,1 0 0,-1 0 0,0 0 0,1 1 1,-1-1-1,1 0 0,-1 0 0,1 0 0,-1 1 0,0-1 1,-29 17-154,17-5 136,0 1-1,1 0 1,0 1 0,1 0 0,1 0 0,0 1 0,1 1 0,0 0 0,1 0-1,1 0 1,1 1 0,1 0 0,-5 23 0,7-25-1131,0 1-1,1 0 1,1 0 0,1 0 0,1 18-1,6 3-7390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9.156"/>
    </inkml:context>
    <inkml:brush xml:id="br0">
      <inkml:brushProperty name="width" value="0.025" units="cm"/>
      <inkml:brushProperty name="height" value="0.025" units="cm"/>
    </inkml:brush>
  </inkml:definitions>
  <inkml:trace contextRef="#ctx0" brushRef="#br0">111 1 16367,'0'0'2488,"-9"0"21,5 1-2340,-1 0-1,0 0 1,0 1-1,1-1 1,-1 1-1,0 0 1,1 0 0,0 1-1,0-1 1,-1 1-1,1 0 1,1 0-1,-1 0 1,0 1-1,1-1 1,0 1-1,0 0 1,0 0-1,0 0 1,1 0 0,-1 0-1,1 1 1,0-1-1,0 1 1,1-1-1,-1 1 1,0 7-1,0-4-83,1 0 0,0 0 0,0 1 0,1-1-1,0 0 1,0 1 0,1-1 0,3 14 0,-3-20-56,-1 0 0,1-1 0,-1 1 0,1 0 1,0-1-1,0 1 0,0-1 0,0 1 0,0-1 0,0 1 1,0-1-1,0 1 0,1-1 0,-1 0 0,0 0 0,1 0 1,-1 0-1,3 2 0,-2-3 49,1 1 0,-1-1 0,0 0 0,0 0 0,0 0 0,0 0 0,0 0 0,1 0 0,-1-1 0,0 1 0,0-1 0,0 1 0,0-1 0,0 0 0,0 0 0,0 0 0,0 0 0,0 0 0,3-3 0,-1 0 88,1 0 0,-1 0 0,0 0 0,0 0 0,0-1 0,-1 0 0,0 0 0,0 0 0,0 0 0,0 0 0,-1 0 0,0-1 0,0 1 0,0-1 0,-1 0 0,0 0 0,0 1 0,0-1 0,-1 0 0,0-9 0,0 14-162,0 0 0,0 0 1,0 0-1,-1 0 1,1 0-1,0 0 0,0 1 1,-1-1-1,1 0 0,0 0 1,-1 0-1,1 0 1,-1 0-1,1 0 0,-1 1 1,0-1-1,1 0 0,-1 1 1,0-1-1,1 0 1,-1 1-1,0-1 0,0 1 1,0-1-1,1 1 0,-1-1 1,0 1-1,0-1 1,0 1-1,0 0 0,-1-1 1,0 1-116,0 0 1,-1 0-1,1 1 1,0-1-1,0 0 1,0 1-1,0-1 1,0 1 0,0-1-1,1 1 1,-1 0-1,0 0 1,-3 2-1,4-3-115,0 1 1,0-1-1,0 1 0,1 0 0,-1-1 0,0 1 0,0 0 0,0 0 0,1-1 0,-1 1 0,0 0 1,1 0-1,-1 0 0,1 0 0,-1 0 0,1 0 0,-1 0 0,1 0 0,0 0 0,-1 0 1,1 2-1,1-2-136,-1 0 0,1 0 0,-1 0 0,1 0 1,0 0-1,0 0 0,-1 0 0,1 0 1,0-1-1,0 1 0,0 0 0,0-1 0,0 1 1,0-1-1,0 1 0,0-1 0,0 1 0,0-1 1,1 0-1,-1 1 0,0-1 0,0 0 0,0 0 1,0 0-1,0 0 0,1 0 0,1 0 0,14 0-6353</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37.417"/>
    </inkml:context>
    <inkml:brush xml:id="br0">
      <inkml:brushProperty name="width" value="0.025" units="cm"/>
      <inkml:brushProperty name="height" value="0.025" units="cm"/>
    </inkml:brush>
  </inkml:definitions>
  <inkml:trace contextRef="#ctx0" brushRef="#br0">33 1 17873,'0'0'12908,"-2"62"-12203,2-28-545,-6 1-160,-1 2-1057,1-5-1762,-3-8-2306,6-10-2978</inkml:trace>
</inkml:ink>
</file>

<file path=ppt/ink/ink3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07.832"/>
    </inkml:context>
    <inkml:brush xml:id="br0">
      <inkml:brushProperty name="width" value="0.025" units="cm"/>
      <inkml:brushProperty name="height" value="0.025" units="cm"/>
    </inkml:brush>
  </inkml:definitions>
  <inkml:trace contextRef="#ctx0" brushRef="#br0">177 289 19474,'0'0'513,"-6"-10"1008,-23-31 401,28 40-1817,-1-1-1,0 0 1,1 0-1,-1 1 1,0-1-1,0 1 1,0 0-1,0 0 1,0-1-1,-1 1 1,1 1-1,0-1 1,0 0 0,-1 0-1,1 1 1,0-1-1,-1 1 1,1 0-1,0 0 1,-1 0-1,1 0 1,-1 0-1,1 0 1,0 1-1,-1-1 1,1 1-1,0 0 1,-5 1-1,2 1 31,0-1-1,-1 1 0,1 1 0,0-1 0,1 1 0,-1-1 0,1 1 0,0 0 0,-5 6 0,6-7-98,1 1 1,0-1-1,-1 1 0,1-1 0,0 1 0,1 0 1,-1 0-1,1 0 0,0 0 0,-1 0 0,2 0 1,-1 0-1,0 9 0,1-12-36,1 1 0,-1-1 1,0 0-1,1 1 0,-1-1 1,1 1-1,0-1 0,-1 0 0,1 0 1,0 1-1,0-1 0,0 0 0,0 0 1,0 0-1,0 0 0,0 0 1,0 0-1,0 0 0,1 0 0,-1 0 1,0-1-1,0 1 0,1 0 0,-1-1 1,1 1-1,-1-1 0,0 0 1,1 1-1,-1-1 0,1 0 0,-1 0 1,1 0-1,-1 0 0,1 0 0,-1 0 1,1 0-1,-1-1 0,1 1 1,-1-1-1,2 0 0,7-1 21,-1-1 0,0 0 0,0 0 0,0-1 1,0-1-1,-1 1 0,0-1 0,0-1 0,0 1 0,13-14 0,5-5-62,34-44 0,-44 44-53,-10 16-358,-13 27-6,-18 39 367,15-38 157,1 0 0,1 0 0,0 1 0,2 1 0,0-1 0,1 1 1,-3 41-1,8-62-46,0-1 0,1 1 0,-1 0 0,0-1 0,0 1 0,1 0 0,-1-1 0,0 1 0,1-1 0,-1 1 0,1-1 0,-1 1 0,1-1 1,-1 1-1,1-1 0,-1 0 0,1 1 0,-1-1 0,1 0 0,-1 1 0,1-1 0,0 0 0,-1 0 0,1 1 0,0-1 0,-1 0 0,1 0 0,-1 0 0,1 0 0,0 0 1,-1 0-1,1 0 0,0 0 0,-1 0 0,1 0 0,0 0 0,-1 0 0,1-1 0,0 1 0,-1 0 0,1 0 0,0-1 0,30-11 495,-14 1-454,-1-1-1,0 0 1,-1-2 0,0 1-1,-1-2 1,-1 0-1,-1-1 1,0 0 0,0-1-1,-2 0 1,0 0 0,-1-1-1,12-36 1,-18 33-108,-3 21 42,0 0 0,0 0 0,0-1 0,0 1 0,0 0-1,0 0 1,0 0 0,-1 0 0,1 0 0,0 0 0,0 0-1,0-1 1,0 1 0,0 0 0,-1 0 0,1 0-1,0 0 1,0 0 0,0 0 0,0 0 0,0 0 0,-1 0-1,1 0 1,0 0 0,0 0 0,0 0 0,0 0 0,-1 0-1,1 0 1,0 0 0,0 0 0,0 0 0,0 0 0,0 0-1,-1 0 1,1 0 0,0 0 0,0 0 0,0 1-1,0-1 1,0 0 0,-1 0 0,1 0 0,0 0 0,0 0-1,0 0 1,0 0 0,0 1 0,0-1 0,0 0 0,-22 30-214,16-20 241,1 0 0,0 0 0,1 0 0,0 1-1,0-1 1,1 1 0,1 0 0,0 0 0,0 0-1,1 0 1,1 17 0,0-27-17,0 0-1,0-1 1,0 1-1,1 0 1,-1-1 0,0 1-1,1 0 1,-1-1-1,0 1 1,1 0 0,-1-1-1,1 1 1,-1-1 0,1 1-1,-1-1 1,1 1-1,0-1 1,-1 0 0,1 1-1,-1-1 1,1 0-1,0 1 1,-1-1 0,1 0-1,0 0 1,-1 1 0,2-1-1,26-2 121,22-17 75,-28 6-256,-1-1 1,-1-1-1,24-23 1,-34 28-74,0 0 0,0-1 0,-1 0 0,0 0 0,-1-1-1,-1 0 1,8-17 0,-37 99-45,20-64 242,0 0 0,1 0 0,0 0-1,0 0 1,1 1 0,0-1 0,0 0 0,0 0 0,1 1 0,0-1 0,2 8 0,-2-12-52,1 0 0,-1-1 0,0 1 0,1-1 0,-1 1 0,1-1 0,0 1 0,-1-1 0,1 0 1,0 0-1,0 0 0,0 0 0,0 0 0,0-1 0,0 1 0,0 0 0,0-1 0,0 1 0,0-1 0,0 0 0,0 0 0,1 0 0,-1 0 1,0 0-1,0 0 0,0-1 0,2 0 0,4 0 19,1 0 0,-1-1 1,0 0-1,0-1 0,14-6 1,-3-3 1,1 0 0,-1-1 0,-1-1 0,0-1 1,-1 0-1,26-32 0,-34 37-155,-1 0 1,0-1-1,-1 1 0,-1-2 0,1 1 1,-2-1-1,0 0 0,0 0 0,-1 0 1,0 0-1,-1-1 0,-1 0 0,2-18 1,-4 31 111,0-1-1,0 1 1,0 0 0,0 0 0,0-1 0,0 1 0,1 0-1,-1-1 1,0 1 0,0 0 0,0-1 0,0 1-1,-1 0 1,1 0 0,0-1 0,0 1 0,0 0 0,0-1-1,0 1 1,0 0 0,0 0 0,0-1 0,-1 1 0,1 0-1,0 0 1,0-1 0,0 1 0,-1 0 0,1 0-1,0 0 1,0-1 0,0 1 0,-1 0 0,1 0 0,0 0-1,-1 0 1,1 0 0,0-1 0,0 1 0,-1 0 0,1 0-1,0 0 1,-1 0 0,1 0 0,0 0 0,0 0-1,-1 0 1,1 0 0,0 0 0,-1 0 0,1 0 0,0 0-1,-1 0 1,1 1 0,0-1 0,0 0 0,-1 0 0,1 0-1,0 0 1,0 0 0,-1 1 0,-15 14-188,-16 29 504,2 2-1,2 1 1,3 2 0,1 0-1,-31 98 1,47-112-233,1 0 0,2 1 0,1 0-1,2 0 1,2 0 0,5 50 0,-2 24-380,-7-112 947,-2-9-258,2-23-141,1 0 1,1-1-1,2 1 0,5-39 1,-4 56-229,12-100-806,-11 105 630,1 0-1,0 1 0,1-1 1,0 1-1,1-1 0,0 1 1,11-16-1,-13 24-314,0 1 0,1 0-1,-1-1 1,1 1 0,-1 0 0,1 0 0,0 1-1,0-1 1,0 1 0,0 0 0,0 0 0,0 0-1,0 1 1,0-1 0,0 1 0,0 0-1,0 0 1,0 0 0,1 1 0,3 1 0,19-2-4254,7-3-4048</inkml:trace>
</inkml:ink>
</file>

<file path=ppt/ink/ink3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08.535"/>
    </inkml:context>
    <inkml:brush xml:id="br0">
      <inkml:brushProperty name="width" value="0.025" units="cm"/>
      <inkml:brushProperty name="height" value="0.025" units="cm"/>
    </inkml:brush>
  </inkml:definitions>
  <inkml:trace contextRef="#ctx0" brushRef="#br0">161 33 14253,'0'0'7234,"-12"-1"-5029,3 0-1848,1 1 0,-1 0-1,0 0 1,0 1 0,1 0 0,-1 0 0,-15 6 0,20-6-287,0 1 0,1-1 1,-1 1-1,1 0 0,0 0 1,0 0-1,-1 0 0,1 1 0,1 0 1,-1-1-1,0 1 0,1 0 1,-1 0-1,1 0 0,0 0 0,0 1 1,0-1-1,0 1 0,1-1 1,-1 1-1,1 0 0,0-1 0,0 1 1,0 6-1,0-3-131,0 0 1,1 0-1,0 0 0,0 0 1,1 0-1,0-1 0,0 1 1,1 0-1,-1 0 0,2 0 1,-1-1-1,1 1 0,0-1 1,0 0-1,8 11 0,-1-4-27,2 0 0,0-1 0,0 0-1,1-1 1,20 14 0,-16-13 45,0 1 0,-1 0 0,-1 2 0,24 28 0,-36-40 61,0 1 1,-1-1-1,0 1 0,0 0 0,0 0 0,0 0 1,0 1-1,-1-1 0,0 0 0,0 1 0,0-1 0,0 8 1,-1-9 41,-1 1 0,1-1 0,-1 0 0,0 0 0,0 0 0,0 0 0,0 0 0,-1 0 0,1 0 0,-1 0 0,0 0 0,0-1 0,0 1 0,0 0 0,0-1 0,0 0 0,-1 0 0,1 1 0,-6 2 1,3-2 122,0 1 0,0-1 1,-1 0-1,1 0 0,-1 0 1,0-1-1,1 0 0,-1 0 1,0 0-1,-1-1 0,1 0 1,0 0-1,-9-1 0,13 0-142,-1 0 0,0-1-1,0 1 1,1-1 0,-1 0-1,1 0 1,-1 0-1,1 0 1,-1 0 0,1-1-1,0 1 1,-1-1 0,1 0-1,0 1 1,0-1-1,0 0 1,0 0 0,1 0-1,-1 0 1,0-1 0,1 1-1,0 0 1,-1-1 0,1 1-1,0-1 1,0 1-1,1-1 1,-1 0 0,0 1-1,1-1 1,-1 0 0,1-3-1,-2-11-354,1 0 0,0 0 1,1 0-1,1 0 0,1 0 0,0 0 0,1 0 0,1 0 0,1 1 0,0 0 0,1 0 0,1 0 1,10-18-1,-11 24 298,1 0 1,-1 1 0,2-1 0,-1 1 0,1 1-1,1 0 1,0 0 0,0 1 0,0-1 0,1 2-1,0 0 1,0 0 0,1 1 0,0 0 0,0 1-1,0 0 1,0 0 0,0 2 0,1-1 0,13 0-1,-10 0 168,-1 0 0,0-1-1,0-1 1,0 0-1,-1 0 1,1-2 0,-1 0-1,-1 0 1,1-1-1,-1-1 1,14-13 0,20-11-98,-45 37-33,0 0 0,0 0 0,0 1 0,0-1 0,-1 0 0,0 0 0,0 1 0,0 3 0,1 9 68,0-14-77,0 0 1,0 0-1,0 0 0,0 0 1,1 0-1,0-1 0,-1 1 1,1-1-1,0 1 1,0-1-1,0 0 0,1 0 1,-1 0-1,0 0 0,1 0 1,-1 0-1,1-1 0,0 1 1,0-1-1,-1 0 1,1 1-1,0-1 0,0-1 1,0 1-1,0 0 0,0-1 1,1 0-1,3 1 1,9 0 40,0 0 0,1 0 0,32-4 0,-29-2-281,0-1-1,-1 0 1,1-1-1,-1-1 1,-1-1 0,1-1-1,-1 0 1,25-21-1,-17 14-1681,-25 17 1627,0 0 0,0 0 1,0 0-1,-1 0 1,1 0-1,0 0 1,0 0-1,0 0 0,-1 0 1,1 0-1,0 1 1,0-1-1,-1 0 0,1 0 1,0 1-1,0-1 1,-1 1-1,1-1 1,0 1-1,-1-1 0,1 1 1,-1-1-1,1 1 1,-1-1-1,1 1 1,-1 0-1,1-1 0,-1 1 1,1 0-1,-1 0 1,0-1-1,1 1 1,-1 0-1,0 1 0,1 0-235,1 0 0,-1 0-1,0 0 1,1-1-1,-1 1 1,1 0 0,-1-1-1,1 1 1,0-1 0,0 1-1,0-1 1,3 2 0,12 1-4154</inkml:trace>
</inkml:ink>
</file>

<file path=ppt/ink/ink3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08.865"/>
    </inkml:context>
    <inkml:brush xml:id="br0">
      <inkml:brushProperty name="width" value="0.025" units="cm"/>
      <inkml:brushProperty name="height" value="0.025" units="cm"/>
    </inkml:brush>
  </inkml:definitions>
  <inkml:trace contextRef="#ctx0" brushRef="#br0">74 188 7751,'0'0'15690,"-8"-2"-14911,7 1-707,-1 0 0,0 1-1,0-1 1,0 1 0,0-1 0,0 1-1,0-1 1,0 1 0,1 0 0,-1 0-1,0 0 1,0 0 0,0 1 0,0-1-1,0 0 1,0 1 0,0-1 0,0 1-1,0 0 1,1 0 0,-1-1 0,0 1-1,0 0 1,1 1 0,-1-1 0,1 0-1,-1 0 1,1 1 0,0-1 0,-1 1-1,1-1 1,0 1 0,0-1 0,0 1-1,0 0 1,0-1 0,0 1 0,1 0-1,-1 0 1,0 0 0,1 0 0,0 0-1,-1 0 1,1 0 0,0 0 0,0 0-1,0-1 1,0 1 0,1 3 0,-1-4-44,1 1 1,-1 0-1,1 0 0,-1-1 1,1 1-1,0-1 1,0 1-1,-1 0 1,1-1-1,0 0 1,1 1-1,-1-1 0,0 0 1,0 1-1,1-1 1,-1 0-1,0 0 1,1 0-1,-1 0 1,1 0-1,-1 0 1,1-1-1,0 1 0,-1-1 1,1 1-1,0-1 1,0 1-1,-1-1 1,1 0-1,0 0 1,0 0-1,-1 0 0,3 0 1,7 1-12,0-1 0,-1 0 0,1-1-1,14-3 1,-8-1-273,-1 0 0,0-2 1,0 0-1,0 0 0,-1-2 0,0 0 0,-1 0 0,0-1 0,0-1 0,-1-1 0,-1 0 0,0 0 0,0-1 1,-2-1-1,15-22 0,-8-6 331,-16 40 35,0 0 1,-1 0-1,1-1 1,0 1-1,-1 0 0,0-1 1,0 1-1,0-1 1,0 1-1,0-1 0,0 1 1,0 0-1,-1-1 1,1 1-1,-2-4 1,1 6-67,1-1 1,-1 1-1,1 0 1,-1-1-1,1 1 1,-1 0-1,1 0 1,-1 0-1,0-1 1,1 1-1,-1 0 1,1 0-1,-1 0 1,0 0-1,1 0 1,-1 0 0,1 0-1,-1 0 1,0 1-1,1-1 1,-1 0-1,1 0 1,-1 0-1,1 1 1,-1-1-1,1 0 1,-1 0-1,1 1 1,-1-1-1,1 1 1,-1-1 0,1 0-1,-1 1 1,1-1-1,0 1 1,-1 0-1,-16 17 396,13-13-351,1 0 0,-1 1 0,1 0 0,0-1 0,1 1 0,-1 0 0,1 0 0,0 1 1,1-1-1,-1 0 0,1 1 0,1-1 0,-1 1 0,1-1 0,0 1 0,1-1 0,-1 0 0,1 1 0,0-1 0,1 0 1,0 1-1,0-1 0,0 0 0,5 9 0,-3-9-320,0-1 0,0 1 0,0-1 0,1 0 0,0 0 0,0 0 0,0 0 0,1-1 0,-1 0 0,1 0-1,0-1 1,0 0 0,1 0 0,12 5 0,25 2-7862,3-8-10020</inkml:trace>
</inkml:ink>
</file>

<file path=ppt/ink/ink3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0.126"/>
    </inkml:context>
    <inkml:brush xml:id="br0">
      <inkml:brushProperty name="width" value="0.025" units="cm"/>
      <inkml:brushProperty name="height" value="0.025" units="cm"/>
    </inkml:brush>
  </inkml:definitions>
  <inkml:trace contextRef="#ctx0" brushRef="#br0">135 112 14670,'7'-33'3315,"4"-46"0,-25 115 925,-3 7-3862,-6 25 447,-19 100 1,36-132-512,1 0 1,2 1 0,1 0 0,5 61-1,0-81-281,0 0 0,0-1 0,2 1 0,0-1 0,11 24 0,-6-28 130,-5-20 229,-5 6-329,1-1 0,-1 1 0,0-1 1,-1 1-1,1 0 0,0-1 0,-1 1 0,1-1 1,-1 1-1,0 0 0,-2-5 0,2 4-36,-1 1 0,0-1 0,0 0 0,0 1 1,0-1-1,0 1 0,-1-1 0,1 1 0,-1 0 0,1 0 0,-1 0 0,0 0 1,0 1-1,0-1 0,0 1 0,0 0 0,0 0 0,0 0 0,0 0 0,0 0 0,-1 1 1,1-1-1,0 1 0,-7 0 0,6 4-1351,-5 14 4042,7-13-6932</inkml:trace>
</inkml:ink>
</file>

<file path=ppt/ink/ink3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1.082"/>
    </inkml:context>
    <inkml:brush xml:id="br0">
      <inkml:brushProperty name="width" value="0.025" units="cm"/>
      <inkml:brushProperty name="height" value="0.025" units="cm"/>
    </inkml:brush>
  </inkml:definitions>
  <inkml:trace contextRef="#ctx0" brushRef="#br0">7 33 10858,'-6'6'2050,"5"3"449,1-1 127,0 0-928,16-4 63,11-4 97,9 0-320,11-2-385,7-12-192,2 1-577,0 3-288,-2 2-96,-5 2-1762,-6 0-1985,-6-2-2563</inkml:trace>
</inkml:ink>
</file>

<file path=ppt/ink/ink3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1.410"/>
    </inkml:context>
    <inkml:brush xml:id="br0">
      <inkml:brushProperty name="width" value="0.025" units="cm"/>
      <inkml:brushProperty name="height" value="0.025" units="cm"/>
    </inkml:brush>
  </inkml:definitions>
  <inkml:trace contextRef="#ctx0" brushRef="#br0">7 1 16752,'0'0'6342,"0"51"-5541,0-5 63,0 6-255,-2 3-225,-1 0-31,2-3 255,1-7-159,0-9-257,6-9-160,11-11-320,5-9-1218,2-7-1248,-3-5-3268</inkml:trace>
</inkml:ink>
</file>

<file path=ppt/ink/ink3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1.771"/>
    </inkml:context>
    <inkml:brush xml:id="br0">
      <inkml:brushProperty name="width" value="0.025" units="cm"/>
      <inkml:brushProperty name="height" value="0.025" units="cm"/>
    </inkml:brush>
  </inkml:definitions>
  <inkml:trace contextRef="#ctx0" brushRef="#br0">35 166 16047,'0'0'8750,"-7"9"-7026,-19 28-560,25-37-1148,1 0 0,0 1 0,0-1-1,0 0 1,0 0 0,0 1 0,-1-1 0,1 0 0,0 1 0,0-1 0,0 0 0,0 1-1,0-1 1,0 0 0,0 1 0,0-1 0,0 0 0,0 1 0,0-1 0,0 0 0,0 0-1,0 1 1,1-1 0,-1 0 0,0 1 0,0-1 0,0 0 0,0 1 0,1-1 0,-1 0-1,0 0 1,0 1 0,0-1 0,1 0 0,-1 0 0,0 0 0,0 1 0,1-1 0,-1 0-1,0 0 1,0 0 0,1 0 0,-1 0 0,0 0 0,1 1 0,-1-1 0,0 0 0,1 0-1,-1 0 1,1 0 0,19 0 282,-15 0-189,10-1-67,-1-1 0,1 0 1,-1-1-1,0-1 0,0 0 0,0-1 0,0 0 0,-1-1 1,0-1-1,0 0 0,0-1 0,-1 0 0,-1-1 0,1 0 1,-1-1-1,-1 0 0,0-1 0,0 0 0,8-13 0,-17 22-37,1-1 0,-1 0-1,1 0 1,-1 0 0,0 0-1,0 0 1,0 0 0,0 0-1,-1 0 1,1 0 0,-1 0-1,0-6 1,0 8 1,0-1-1,-1 1 1,1-1-1,0 1 0,-1 0 1,1-1-1,-1 1 1,0 0-1,1-1 1,-1 1-1,0 0 1,0 0-1,0-1 1,0 1-1,0 0 1,0 0-1,0 0 1,0 0-1,-3-1 1,1 1-5,0-1 0,-1 1 1,1 0-1,0 1 1,-1-1-1,1 0 1,-1 1-1,0 0 1,1 0-1,-1 0 1,1 0-1,-1 1 1,1-1-1,-1 1 1,1 0-1,-1 0 1,1 0-1,0 0 1,0 1-1,-1 0 1,-2 1-1,-7 6-13,0 0-1,1 0 1,0 1-1,0 1 1,1 0-1,0 1 1,-9 13-1,13-15 27,0-1 0,0 1 0,2 0 0,-1 0 0,1 1 0,1 0 0,0 0 0,0 0 0,1 0 0,-2 14 0,5-23-11,0 0 1,-1 0-1,1 0 1,1-1-1,-1 1 1,0 0-1,0 0 0,1 0 1,-1 0-1,1-1 1,-1 1-1,1 0 1,0 0-1,0-1 1,0 1-1,0-1 1,0 1-1,0 0 1,0-1-1,0 0 1,3 3-1,-1-2-21,0 0-1,0-1 1,0 1 0,1-1 0,-1 1-1,0-1 1,1 0 0,-1 0 0,1-1-1,-1 1 1,4-1 0,6 1-551,-1-1 1,0-1 0,1 0-1,-1-1 1,0-1 0,12-3-1,-7 0-1774,-1-1-1,0-1 1,24-14-1,4-6-6315</inkml:trace>
</inkml:ink>
</file>

<file path=ppt/ink/ink3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2.116"/>
    </inkml:context>
    <inkml:brush xml:id="br0">
      <inkml:brushProperty name="width" value="0.025" units="cm"/>
      <inkml:brushProperty name="height" value="0.025" units="cm"/>
    </inkml:brush>
  </inkml:definitions>
  <inkml:trace contextRef="#ctx0" brushRef="#br0">232 0 11563,'0'0'10218,"-21"50"-8745,-5-14 129,-5 5-129,-2 3-96,1-3-512,6-5-577,5-5-224,8-9-64,5-12-640,8-20-8040,0-13 3106,0-6-3843</inkml:trace>
  <inkml:trace contextRef="#ctx0" brushRef="#br0" timeOffset="1">1 64 11115,'0'0'14958,"43"14"-14606,-18 0-160,4-1-64,2-3-64,4-4-1217,-1-2-2178,-3-2-1121,-6-2-1634,-4 0-864</inkml:trace>
</inkml:ink>
</file>

<file path=ppt/ink/ink3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2.441"/>
    </inkml:context>
    <inkml:brush xml:id="br0">
      <inkml:brushProperty name="width" value="0.025" units="cm"/>
      <inkml:brushProperty name="height" value="0.025" units="cm"/>
    </inkml:brush>
  </inkml:definitions>
  <inkml:trace contextRef="#ctx0" brushRef="#br0">19 0 3972,'0'0'20691,"-7"19"-20338,-1 7-65,5-2-96,3-2-128,0-4-32,10-7-801,8-8-768,4-3 192,2-6-1506,3-15-1857,-3-6-1506</inkml:trace>
</inkml:ink>
</file>

<file path=ppt/ink/ink3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2.787"/>
    </inkml:context>
    <inkml:brush xml:id="br0">
      <inkml:brushProperty name="width" value="0.025" units="cm"/>
      <inkml:brushProperty name="height" value="0.025" units="cm"/>
    </inkml:brush>
  </inkml:definitions>
  <inkml:trace contextRef="#ctx0" brushRef="#br0">65 0 13581,'0'0'8536,"-7"13"-7693,-1 0-449,0 1-1,1 1 1,0-1-1,1 1 1,1 0-1,1 1 0,0-1 1,1 1-1,-2 18 1,5-29-355,0 0 1,-1 0-1,2-1 1,-1 1-1,1 0 1,-1-1-1,1 1 1,0-1-1,1 1 1,-1-1-1,1 1 1,0-1-1,0 0 1,4 6 0,-2-6-42,0 0 0,1-1 1,-1 0-1,1 0 0,0 0 1,-1-1-1,1 1 0,0-1 1,1 0-1,-1-1 0,0 1 1,8 0-1,-8 0-1,0-1 0,0 1 0,0 0-1,0 0 1,-1 1 0,1-1 0,-1 1 0,1 0 0,-1 0 0,0 0-1,0 1 1,0 0 0,-1-1 0,1 1 0,-1 1 0,0-1 0,0 0-1,0 1 1,-1-1 0,0 1 0,0 0 0,0 0 0,0 0 0,-1 0-1,1 0 1,-1 0 0,-1 1 0,1-1 0,-1 0 0,0 0 0,0 1-1,0-1 1,-3 9 0,2-11 90,1 0 0,-2-1-1,1 1 1,0-1 0,0 1-1,-1-1 1,0 0 0,1 0-1,-1 0 1,0 0 0,0 0 0,0 0-1,0 0 1,0 0 0,0-1-1,-1 1 1,1-1 0,-1 0-1,1 0 1,-1 0 0,1 0 0,-1 0-1,0 0 1,1 0 0,-1-1-1,0 0 1,0 1 0,1-1-1,-1 0 1,-5-1 0,2 1-122,1 0 0,-1-1 1,0 0-1,1 0 0,-1 0 0,-9-4 1,12 4-227,1 0 1,-1 0 0,1 0 0,0-1 0,-1 1 0,1-1 0,0 1 0,0-1 0,0 0-1,0 0 1,1 0 0,-1 0 0,0 0 0,-1-2 0,-3-15-5228,5 0-3299</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38.230"/>
    </inkml:context>
    <inkml:brush xml:id="br0">
      <inkml:brushProperty name="width" value="0.025" units="cm"/>
      <inkml:brushProperty name="height" value="0.025" units="cm"/>
    </inkml:brush>
  </inkml:definitions>
  <inkml:trace contextRef="#ctx0" brushRef="#br0">331 27 8456,'-9'0'4506,"1"-2"-4190,0 2-1,0-1 1,0 1 0,0 0 0,0 1 0,0 0 0,0 0 0,0 1 0,0 0 0,0 0 0,1 1-1,-1 0 1,1 0 0,0 1 0,0 0 0,-7 5 0,-4 6-224,1 0 0,1 2 1,1 0-1,0 1 0,1 0 0,1 1 0,-16 31 0,21-35 80,1 0-1,1 0 0,0 0 0,2 1 0,-1 0 1,2 0-1,0 1 0,1-1 0,1 1 1,0-1-1,2 22 0,0-32-151,0 0 0,0 0-1,1 0 1,-1 0 0,1 0 0,1 0 0,-1 0-1,1 0 1,0-1 0,0 1 0,1-1 0,0 0-1,0 0 1,0 0 0,0-1 0,8 7 0,-4-5-22,1-1 1,-1 0 0,1 0 0,-1-1 0,1-1 0,1 1 0,-1-1 0,0-1 0,1 1 0,10 0 0,-4-1 61,0-1-1,0-1 1,0 0-1,1-1 1,-1-1 0,0 0-1,0-1 1,-1-1-1,1 0 1,-1-1 0,0-1-1,28-14 1,-29 9 398,1 0 1,-2 0-1,0-2 0,0 0 1,-1 0-1,0-1 1,-1 0-1,-1-1 0,-1 0 1,0-1-1,-1 0 1,0 0-1,-1-1 0,-1 0 1,-1 0-1,0-1 1,-2 1-1,0-1 0,0 0 1,-2 0-1,0 0 1,-4-34-1,2 44-701,0 1 0,-1 0 0,0 0 0,0-1 0,-1 1-1,0 0 1,0 1 0,0-1 0,-1 1 0,0-1 0,-1 1 0,1 0 0,-1 1 0,0-1 0,-1 1-1,1 0 1,-1 0 0,0 1 0,-7-5 0,7 6-217,0-1 1,1 2-1,-1-1 1,0 1-1,-1 0 0,1 0 1,0 1-1,-1-1 0,1 1 1,0 1-1,-1-1 1,1 1-1,-1 1 0,1-1 1,-1 1-1,1 0 0,0 0 1,-1 1-1,1 0 1,0 0-1,0 0 0,-7 4 1,-12 10-14857</inkml:trace>
</inkml:ink>
</file>

<file path=ppt/ink/ink3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3.131"/>
    </inkml:context>
    <inkml:brush xml:id="br0">
      <inkml:brushProperty name="width" value="0.025" units="cm"/>
      <inkml:brushProperty name="height" value="0.025" units="cm"/>
    </inkml:brush>
  </inkml:definitions>
  <inkml:trace contextRef="#ctx0" brushRef="#br0">48 121 16528,'0'0'11611,"9"-6"-10576,-4 2-940,1-1-1,-1 0 0,0 0 1,-1-1-1,1 1 0,5-11 1,-9 14-91,0 1 0,0-1 1,0 1-1,0-1 0,0 0 1,-1 1-1,1-1 0,-1 0 1,1 0-1,-1 1 0,0-1 1,1 0-1,-1 0 0,0 0 1,0 1-1,0-1 0,-1 0 1,1 0-1,0 1 0,-1-1 1,1 0-1,-1 0 0,0 1 1,1-1-1,-1 0 0,0 1 1,0-1-1,0 1 0,0-1 1,0 1-1,0 0 0,-1-1 1,1 1-1,0 0 0,-1 0 1,1 0-1,-1 0 0,1 0 1,-1 0-1,-1 0 0,1 0-16,-1 0 0,1 0 0,-1 0 0,1 1 0,-1-1 0,1 1-1,-1 0 1,1-1 0,-1 1 0,0 0 0,1 1 0,-1-1 0,1 0-1,-1 1 1,1 0 0,-1-1 0,1 1 0,0 0 0,-1 0 0,1 0-1,0 1 1,-3 1 0,3-2 8,1 0 0,-1 0 0,1 0 0,-1 1 0,1-1 0,0 0 0,0 1 0,-1-1 0,1 1 0,0-1 0,1 1 0,-1-1 0,0 1 0,0 0 0,1-1 0,-1 1 0,0 0 0,1 0 0,0-1 0,0 1 0,-1 0 0,1 0 0,0 0 0,0 0 0,1-1 0,-1 1 0,0 0 0,0 0 0,1 0 0,-1-1 0,1 1 0,1 2 0,0-3 4,0 1-1,0-1 0,0 1 1,0-1-1,0 0 0,0 1 1,1-1-1,-1 0 0,1-1 1,-1 1-1,0 0 0,1-1 1,0 1-1,-1-1 0,1 0 1,-1 0-1,4 0 0,-3 0-29,0 1 0,0-1 0,0 0 0,0 0 0,1-1 0,-1 1 0,0 0 0,0-1 0,0 0 0,0 0 0,0 0 0,0 0 0,4-3 0,-6 3 33,0 0 1,-1 1-1,1-1 1,-1 0 0,1 0-1,-1 1 1,1-1-1,-1 0 1,0 0-1,1 0 1,-1 0-1,0 0 1,0 1-1,1-1 1,-1 0-1,0 0 1,0 0-1,0 0 1,0 0-1,0 0 1,0 0-1,-1 0 1,1 0-1,0 0 1,0 1-1,-1-1 1,1 0-1,0 0 1,-1 0-1,1 0 1,-1 1-1,1-1 1,-1 0 0,0 0-1,1 1 1,-1-1-1,0 0 1,1 1-1,-1-1 1,0 1-1,0-1 1,1 1-1,-1-1 1,0 1-1,0 0 1,0-1-1,0 1 1,-1 0-1,-3-2 20,0 0-1,0 0 1,0 1-1,0 0 1,0 0-1,0 0 1,-6 0-1,-14 8 639,17-4-250,17-4-314,-7 1-1596,2 0 3475</inkml:trace>
</inkml:ink>
</file>

<file path=ppt/ink/ink3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3.474"/>
    </inkml:context>
    <inkml:brush xml:id="br0">
      <inkml:brushProperty name="width" value="0.025" units="cm"/>
      <inkml:brushProperty name="height" value="0.025" units="cm"/>
    </inkml:brush>
  </inkml:definitions>
  <inkml:trace contextRef="#ctx0" brushRef="#br0">0 0 10666,'0'0'12604,"2"13"-10714,55 395 4110,-57-405-6279,9 37 981,0-22-2102,-9-18 1193,0 0 0,0 1 0,1-1 0,-1 1 0,1-1 0,-1 0 0,0 1 0,1-1 0,-1 0 0,1 0 0,-1 1 0,1-1 0,-1 0 0,1 0 0,-1 0 0,1 0 0,-1 1 0,1-1 0,-1 0 0,1 0 0,-1 0 0,1 0 0,-1 0 0,1 0 0,-1 0 0,2-1 0,3-4-6295,2-10-3134</inkml:trace>
</inkml:ink>
</file>

<file path=ppt/ink/ink3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3.864"/>
    </inkml:context>
    <inkml:brush xml:id="br0">
      <inkml:brushProperty name="width" value="0.025" units="cm"/>
      <inkml:brushProperty name="height" value="0.025" units="cm"/>
    </inkml:brush>
  </inkml:definitions>
  <inkml:trace contextRef="#ctx0" brushRef="#br0">1 132 17681,'0'0'11862,"8"7"-10859,-7-6-977,1 2 12,0 0 1,1-1 0,-1 1-1,1-1 1,0 0 0,0 0 0,-1 0-1,1 0 1,1 0 0,-1-1-1,0 1 1,0-1 0,1 0-1,-1 0 1,0 0 0,1 0 0,-1-1-1,1 1 1,-1-1 0,1 0-1,-1 0 1,1 0 0,-1-1-1,1 1 1,-1-1 0,1 0 0,-1 0-1,6-2 1,-4 1-27,-1 0 0,0 0 0,0 0 0,0 0 0,-1-1 0,1 0-1,0 0 1,-1 0 0,0 0 0,0 0 0,0-1 0,0 1 0,0-1 0,-1 0 0,1 0 0,-1 0 0,0 0 0,0 0-1,-1 0 1,1 0 0,-1-1 0,0 1 0,0-1 0,-1 1 0,1-1 0,-1 1 0,0-1 0,0 1 0,-1-9 0,0 11-21,1 1 0,-1-1 0,0 1 0,1 0 0,-1-1 0,0 1 0,0 0 0,0 0 0,0-1 1,0 1-1,0 0 0,0 0 0,0 0 0,0 0 0,-1 0 0,1 0 0,0 1 0,-1-1 0,1 0 0,0 1 1,-1-1-1,1 1 0,-1-1 0,1 1 0,-1 0 0,1-1 0,-1 1 0,0 0 0,1 0 0,-1 0 1,1 0-1,-1 0 0,1 1 0,-1-1 0,1 0 0,-1 1 0,1-1 0,-1 1 0,-1 1 0,-2-1-27,1 1 0,-1 0 0,0 0 0,1 0 0,-1 1 0,1-1 0,0 1 0,0 0 0,0 0 0,-7 8 0,8-7 24,0 1 1,0 0-1,0 0 0,1 0 1,0 1-1,0-1 1,0 0-1,1 1 0,-1-1 1,1 1-1,0 8 0,1-11 11,0-1-1,0 1 1,0-1-1,1 1 1,-1-1-1,1 1 1,-1-1-1,1 0 1,0 1-1,0-1 1,0 0-1,1 1 1,-1-1-1,0 0 1,1 0-1,-1 0 1,1 0-1,0 0 1,0-1-1,-1 1 1,1 0-1,0-1 1,1 1-1,-1-1 1,0 0-1,0 0 1,4 2-1,16 3-1,0-1-1,0 0 0,0-2 0,1-1 0,-1 0 0,1-2 0,-1 0 0,1-2 0,-1 0 1,24-7-1,-16-1-9,-25 2 45,-17-1-3,0 4 85,1 0 0,0-2 0,0 1 0,1-1 1,0-1-1,-12-10 0,18 14-96,0 0 1,1-1 0,-1 1-1,1 0 1,-1-1 0,2 0-1,-1 0 1,0 0-1,1 0 1,0 0 0,0-1-1,0 1 1,1-1 0,0 1-1,0-1 1,0-7 0,1 12-25,0-1 0,1 1 0,-1 0 0,1 0 0,-1-1 0,1 1 0,-1 0 0,1 0 0,0 0 0,0-1 0,0 1 0,-1 0 0,1 0 1,0 0-1,0 1 0,0-1 0,1 0 0,-1 0 0,0 0 0,0 1 0,0-1 0,0 1 0,1-1 0,-1 1 0,0-1 0,1 1 0,-1 0 1,0 0-1,1-1 0,-1 1 0,0 0 0,3 0 0,58 0-108,-41 1 2,81-1-2814,-35 0-2631,-14 0-3139</inkml:trace>
</inkml:ink>
</file>

<file path=ppt/ink/ink3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4.613"/>
    </inkml:context>
    <inkml:brush xml:id="br0">
      <inkml:brushProperty name="width" value="0.025" units="cm"/>
      <inkml:brushProperty name="height" value="0.025" units="cm"/>
    </inkml:brush>
  </inkml:definitions>
  <inkml:trace contextRef="#ctx0" brushRef="#br0">11 87 15182,'0'9'1388,"-4"72"1182,0-56-1680,2 0 1,1 1-1,2-1 0,0 1 1,9 48-1,-9-70-835,0 0 0,1 0 0,-1 0 0,1 0 0,0-1 1,0 1-1,0-1 0,0 1 0,1-1 0,-1 0 0,1 0 0,0 0 0,0 0 1,0-1-1,0 1 0,1-1 0,-1 0 0,0 0 0,1 0 0,0 0 0,0 0 1,-1-1-1,1 0 0,0 0 0,0 0 0,0 0 0,0 0 0,0-1 0,0 0 1,0 0-1,1 0 0,-1 0 0,0-1 0,0 1 0,6-3 0,3 0 15,1-1 0,-1-1 0,0 0 1,0 0-1,0-1 0,-1-1 0,0 0 0,0-1 0,11-10 0,-8 4-33,0 0 0,0-1 0,-2-1 0,19-26 0,-26 33-27,-1-1-1,0 1 1,0-1 0,-1 0 0,0 0 0,0 0 0,-1-1 0,-1 1 0,0-1 0,1-15 0,-2 26-23,-1-1 0,0 1 0,0-1 0,0 0 0,0 1 0,0-1 0,0 1 1,0-1-1,0 1 0,0-1 0,0 1 0,0-1 0,0 0 0,0 1 0,-1-1 1,1 1-1,0-1 0,0 1 0,-1-1 0,1 1 0,0-1 0,-1 1 0,1 0 0,0-1 1,-1 1-1,0-1 0,-9 9-442,-8 24 126,14-19 327,0 0-1,0 0 1,2 0-1,-1 0 1,2 0 0,0 1-1,0-1 1,1 0 0,1 1-1,4 21 1,-4-30 40,0 0-1,0 0 1,1 0 0,0 0-1,0 0 1,1-1 0,-1 1-1,1-1 1,0 1 0,0-1 0,0 0-1,1 0 1,-1 0 0,1-1-1,0 1 1,0-1 0,0 0 0,1 0-1,-1 0 1,1-1 0,-1 1-1,1-1 1,0 0 0,0-1-1,0 1 1,0-1 0,0 0 0,1 0-1,6 0 1,0-1 117,0 0 1,-1-1-1,1 0 0,-1-1 1,0 0-1,0-1 0,1 0 1,-1-1-1,-1 0 0,1 0 1,-1-1-1,0-1 0,0 0 0,0 0 1,-1-1-1,0 0 0,0-1 1,-1 0-1,11-12 0,-10 9-78,-1 0-1,1-1 0,-2 1 0,0-2 0,0 1 0,-1-1 0,-1 0 0,0 0 0,0 0 0,-2-1 1,1 1-1,-2-1 0,0 0 0,-1 0 0,0-24 0,-2 32-86,0 0 0,-1 0-1,0 0 1,0 0 0,0 1 0,0-1 0,-1 0-1,0 1 1,0 0 0,-1 0 0,0 0 0,0 0-1,0 0 1,-7-6 0,8 8-252,0 0 0,0 1 0,0-1 1,-1 1-1,1 0 0,0 0 0,-1 0 0,0 0 0,1 1 0,-1-1 0,0 1 1,0 0-1,1 0 0,-1 1 0,0-1 0,0 1 0,0-1 0,0 1 0,0 1 0,0-1 1,0 0-1,0 1 0,-7 2 0,10-3-140,1 1 0,-1-1 1,0 1-1,1-1 0,-1 1 0,0 0 0,1-1 0,-1 1 1,0 0-1,1-1 0,-1 1 0,1 0 0,0 0 1,-1 0-1,1-1 0,0 1 0,-1 0 0,1 0 0,0 0 1,0 0-1,0 0 0,-1 0 0,1 0 0,0-1 1,1 2-1,-2 9-10307</inkml:trace>
</inkml:ink>
</file>

<file path=ppt/ink/ink3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5.001"/>
    </inkml:context>
    <inkml:brush xml:id="br0">
      <inkml:brushProperty name="width" value="0.025" units="cm"/>
      <inkml:brushProperty name="height" value="0.025" units="cm"/>
    </inkml:brush>
  </inkml:definitions>
  <inkml:trace contextRef="#ctx0" brushRef="#br0">28 0 18033,'0'0'4463,"-1"9"-3059,-5 28-157,-3 13 647,3 0 0,0 98 0,6-146-1872,0 1 0,0 0 0,1-1-1,-1 1 1,1 0 0,-1-1 0,1 1 0,0 0-1,0-1 1,0 1 0,0-1 0,0 0-1,1 1 1,-1-1 0,1 0 0,-1 0 0,1 0-1,0 0 1,0 0 0,0 0 0,0 0 0,2 1-1,0-2 14,-1 1 0,0-1-1,0-1 1,1 1 0,-1 0-1,0-1 1,1 0-1,-1 0 1,1 0 0,-1 0-1,1 0 1,-1-1 0,0 1-1,7-3 1,6-3 57,-1 0 0,0-1 1,-1 0-1,0-1 1,27-20-1,89-80 97,-110 89-202,0-1 1,-1 0-1,31-47 1,-44 51-1366,-6 16 1205,0 0-1,0-1 1,0 1-1,0-1 0,0 1 1,0 0-1,0-1 0,-1 1 1,1-1-1,0 1 0,0 0 1,0-1-1,-1 1 0,1 0 1,0 0-1,0-1 0,-1 1 1,1 0-1,0-1 1,-1 1-1,1 0 0,0 0 1,-1 0-1,1-1 0,0 1 1,-1 0-1,1 0 0,0 0 1,-1 0-1,1 0 0,-1-1 1,1 1-1,0 0 1,-1 0-1,0 0 0,-16-1-6835</inkml:trace>
</inkml:ink>
</file>

<file path=ppt/ink/ink3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5.329"/>
    </inkml:context>
    <inkml:brush xml:id="br0">
      <inkml:brushProperty name="width" value="0.025" units="cm"/>
      <inkml:brushProperty name="height" value="0.025" units="cm"/>
    </inkml:brush>
  </inkml:definitions>
  <inkml:trace contextRef="#ctx0" brushRef="#br0">1 0 15791,'0'0'2915,"7"65"256,8-41-64,9-1-1121,3-8 63,3-4-960,3-3-800,3-2-289,-1-6-2146,-4 0-3684,-2-7-6373</inkml:trace>
</inkml:ink>
</file>

<file path=ppt/ink/ink3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6"/>
    </inkml:context>
    <inkml:brush xml:id="br0">
      <inkml:brushProperty name="width" value="0.025" units="cm"/>
      <inkml:brushProperty name="height" value="0.025" units="cm"/>
    </inkml:brush>
  </inkml:definitions>
  <inkml:trace contextRef="#ctx0" brushRef="#br0">246 313 6246,'2'-11'3598,"-1"9"-3463,2-9 1087,-1-1 1,-1 1-1,0-1 0,0 1 1,-1-14-1,-1 22-936,1-1 0,0 1 0,-1 0 0,0-1-1,0 1 1,0 0 0,0-1 0,-1 1 0,1 0 0,-1 0 0,0 0 0,1 0 0,-2 0 0,1 1-1,0-1 1,0 0 0,-1 1 0,1 0 0,-1 0 0,0-1 0,0 2 0,0-1 0,0 0 0,-6-2-1,3 2-210,1 0-1,-1 1 1,0 0-1,0 0 1,0 0-1,1 1 1,-1 0-1,0 0 0,0 1 1,0-1-1,0 1 1,0 0-1,1 1 1,-1-1-1,1 1 1,-1 1-1,1-1 0,-1 1 1,1 0-1,0 0 1,0 0-1,1 0 1,-1 1-1,1 0 0,-1 0 1,-3 5-1,2-2-7,1-1-1,0 1 0,0 0 1,0 0-1,1 1 0,0-1 0,0 1 1,1 0-1,0 0 0,1 0 1,-1 0-1,2 1 0,-1-1 0,1 0 1,0 1-1,1-1 0,1 15 1,-1-21-65,1 0 0,-1 0 0,1 0 0,-1 0 0,1 0 0,0-1 0,0 1 0,0 0 0,0 0 0,0-1 0,1 1 0,-1-1 0,0 1 0,1-1 0,-1 0 0,1 1 0,-1-1 0,1 0 0,0 0 0,-1 0 0,1 0 0,0 0 0,0 0 0,0-1 1,-1 1-1,1-1 0,0 1 0,0-1 0,0 0 0,0 0 0,0 0 0,0 0 0,4 0 0,3-1 17,0 1 0,0-2 0,0 1 0,-1-1 0,1-1 0,14-5 0,10-9 7,-1 0 0,-1-3-1,-1 0 1,0-2-1,-2-1 1,0-1 0,-2-2-1,0 0 1,40-57 0,-62 78-18,0-1 0,0 1 0,-1-1 0,0 1 0,0-1 0,0 0 0,-1 0 0,0-1 0,0 1 0,0 0 0,1-14 0,-5 20-23,1 0 1,-1 1 0,0-1 0,1 0 0,-1 1-1,1-1 1,-1 1 0,1 0 0,-1-1-1,1 1 1,0 0 0,-1 0 0,1 0-1,-2 1 1,-8 9-4,1 1 1,0 0-1,0 1 0,1 0 0,1 0 1,0 1-1,-6 16 0,-2 7-271,-19 64-1,31-86-18,0 0-1,1 0 0,0 0 0,2 0 0,0 0 0,0 1 0,3 24 0,-1-38 127,-1 0-1,1 0 1,-1 0 0,1 0-1,0 0 1,-1 0 0,1 0 0,0-1-1,0 1 1,1 0 0,-1 0-1,0-1 1,1 1 0,-1-1 0,0 1-1,1-1 1,0 0 0,-1 0-1,1 0 1,0 1 0,0-1 0,0-1-1,-1 1 1,1 0 0,0 0-1,0-1 1,0 1 0,0-1 0,0 0-1,0 0 1,0 1 0,1-1-1,-1 0 1,0-1 0,0 1 0,0 0-1,0-1 1,0 1 0,0-1-1,2 0 1,30-13-5882</inkml:trace>
</inkml:ink>
</file>

<file path=ppt/ink/ink3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6.346"/>
    </inkml:context>
    <inkml:brush xml:id="br0">
      <inkml:brushProperty name="width" value="0.025" units="cm"/>
      <inkml:brushProperty name="height" value="0.025" units="cm"/>
    </inkml:brush>
  </inkml:definitions>
  <inkml:trace contextRef="#ctx0" brushRef="#br0">189 0 18449,'-11'8'1559,"-18"14"139,-42 41 0,63-55-1278,0 0 0,1 0 0,-1 1 0,2 0 0,-1 0 0,1 0-1,1 1 1,0 0 0,0 0 0,1 1 0,-4 11 0,8-21-411,0-1 0,0 1-1,0 0 1,0-1 0,0 1 0,0 0 0,0-1-1,0 1 1,0-1 0,0 1 0,0 0 0,0-1-1,0 1 1,1 0 0,-1-1 0,0 1 0,1-1 0,-1 1-1,0 0 1,1-1 0,-1 1 0,0-1 0,1 1-1,-1-1 1,1 1 0,-1-1 0,1 0 0,-1 1-1,1-1 1,-1 0 0,2 1 0,24 1 95,28-18 60,-37 8-348,0-2 0,-1 0 1,0 0-1,-1-2 0,0 0 0,-1 0 1,0-2-1,-1 0 0,0 0 0,-1-1 1,13-22-1,-21 24 180,-9 11 4,-16 19 84,6 3 71,0 1 0,-22 44 0,32-55-155,1-1 0,0 0 0,0 1 0,1 0 0,1 0 0,-1 0 0,2 0 0,-1 1 0,1-1 0,1 12 0,0-22-18,1 1 1,-1 0-1,1 0 1,-1-1-1,1 1 1,-1-1 0,1 1-1,0 0 1,-1-1-1,1 1 1,0-1 0,-1 1-1,1-1 1,0 0-1,0 1 1,-1-1-1,1 0 1,0 1 0,0-1-1,0 0 1,-1 0-1,1 0 1,0 0 0,0 0-1,0 0 1,0 0-1,0 0 1,-1 0-1,3-1 1,25-3-1142,-16-2-149,0 0 1,0-2-1,-1 1 0,0-2 1,0 1-1,-1-1 0,0-1 1,10-12-1,-4 5-2196,20-19-5785</inkml:trace>
</inkml:ink>
</file>

<file path=ppt/ink/ink3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6.703"/>
    </inkml:context>
    <inkml:brush xml:id="br0">
      <inkml:brushProperty name="width" value="0.025" units="cm"/>
      <inkml:brushProperty name="height" value="0.025" units="cm"/>
    </inkml:brush>
  </inkml:definitions>
  <inkml:trace contextRef="#ctx0" brushRef="#br0">136 0 9545,'0'0'7901,"-10"4"-5568,-2 1-1920,0 2 0,0-1 1,1 1-1,0 1 0,-11 10 1,18-16-295,1 1 1,-1 0 0,1 0 0,0 0 0,0 0 0,0 0 0,0 1 0,1 0-1,-1-1 1,1 1 0,0 0 0,0 0 0,1 0 0,-1 0 0,1 0 0,0 1-1,0-1 1,0 0 0,0 1 0,1-1 0,0 1 0,0 6 0,1-9-115,0 0 0,1 0 0,-1 0 0,0 0 0,1 0 0,0 0 1,-1 0-1,1 0 0,0-1 0,0 1 0,0-1 0,0 0 0,0 1 1,0-1-1,0 0 0,0 0 0,1 0 0,-1-1 0,0 1 0,1 0 0,-1-1 1,3 1-1,63 7-605,-53-7 137,4 1-324,60 8-541,-75-9 1335,0 0 0,0 0-1,0 0 1,0 0 0,-1 1-1,1 0 1,0 0 0,-1 0 0,0 0-1,1 0 1,-1 0 0,0 1-1,0 0 1,0 0 0,4 5 0,-6-5 123,0-1 1,0 0 0,0 1-1,0-1 1,-1 0 0,0 1 0,1-1-1,-1 1 1,0-1 0,0 1-1,0-1 1,0 1 0,-1-1 0,1 1-1,-1-1 1,1 0 0,-1 1-1,0-1 1,0 0 0,0 0 0,0 1-1,0-1 1,0 0 0,-1 0-1,1 0 1,-1 0 0,-2 2 0,-6 7 468,-1-1 0,0-1 0,-17 13 0,20-16-474,2-1-60,0 0 0,0-1 0,-1 1 0,1-1 0,-1-1 0,0 1 0,0-1 0,0-1 0,-1 1 0,1-1 0,-11 1 0,17-3-214,0 0-1,0-1 1,0 1 0,1-1-1,-1 1 1,0-1 0,0 0 0,1 1-1,-1-1 1,1 0 0,-1 0 0,0 1-1,1-1 1,-1 0 0,1 0-1,0 0 1,-1 1 0,1-1 0,0 0-1,-1 0 1,1 0 0,0 0 0,0 0-1,0 0 1,0 0 0,0 0-1,0 0 1,0 0 0,0 0 0,0 0-1,0 1 1,1-1 0,-1 0 0,1-2-1,8-38-8350,10 3-3052</inkml:trace>
</inkml:ink>
</file>

<file path=ppt/ink/ink3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7.046"/>
    </inkml:context>
    <inkml:brush xml:id="br0">
      <inkml:brushProperty name="width" value="0.025" units="cm"/>
      <inkml:brushProperty name="height" value="0.025" units="cm"/>
    </inkml:brush>
  </inkml:definitions>
  <inkml:trace contextRef="#ctx0" brushRef="#br0">24 104 19603,'5'-9'2391,"-2"2"-2040,0 1 0,0 0 0,1 1 0,0-1 0,0 0 1,0 1-1,1 0 0,0 0 0,0 1 0,0-1 0,1 1 0,-1 0 0,1 0 0,0 1 0,0 0 0,0 0 0,1 0 0,-1 1 0,1 0 0,13-3 0,-17 5-334,0-1-1,1 1 0,-1 0 0,0 0 1,0 0-1,1 0 0,-1 1 0,0-1 1,0 1-1,1 0 0,-1 0 0,0 0 1,0 0-1,0 0 0,0 1 0,0 0 1,0-1-1,-1 1 0,1 0 0,3 4 1,-4-4-12,-1 1-1,0 0 1,1 0 0,-1 0 0,0 0 0,-1 0 0,1 0 0,0 0 0,-1 0 0,0 0 0,0 0 0,0 0 0,0 0-1,0 0 1,-1 0 0,1 0 0,-1 0 0,0 0 0,1 0 0,-2 0 0,1 0 0,0 0 0,-2 2 0,-9 16 223,0 0 0,-1-1 0,-1-1 0,-32 35 0,-27 36 108,66-81-257,1 1 0,1 0 0,0 1 0,0-1 0,1 1 0,0 0 0,-4 19 0,7-28-67,1 0 0,0 1 1,-1-1-1,1 1 0,0-1 0,0 0 0,0 1 0,0-1 0,0 0 0,1 1 0,-1-1 1,1 0-1,0 1 0,0-1 0,-1 0 0,1 0 0,1 1 0,-1-1 0,0 0 0,0 0 1,1 0-1,-1-1 0,1 1 0,0 0 0,0-1 0,-1 1 0,1-1 0,0 1 0,0-1 0,0 0 1,0 0-1,1 0 0,-1 0 0,0 0 0,0 0 0,1 0 0,-1-1 0,0 1 0,1-1 1,2 0-1,9 1 44,0 0 0,0-1 0,0-1 0,1 0 0,22-5 0,-9-1-495,0-1 1,0-1-1,-1-1 1,0-1-1,-1-2 1,25-15-1,-51 27 369,20-13-2090,-20 13 1957,1 1-1,-1-1 1,1 1 0,-1 0-1,1-1 1,-1 1-1,0-1 1,1 1 0,-1-1-1,1 0 1,-1 1 0,0-1-1,0 1 1,1-1-1,-1 1 1,0-1 0,0 0-1,0 1 1,0-1 0,0 0-1,1 1 1,-1-1-1,0 0 1,-1 1 0,1-1-1,0 0 1,0 1 0,0-1-1,0 1 1,0-1-1,-1 0 1,1 0 0,-13-9-5595</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43.227"/>
    </inkml:context>
    <inkml:brush xml:id="br0">
      <inkml:brushProperty name="width" value="0.025" units="cm"/>
      <inkml:brushProperty name="height" value="0.025" units="cm"/>
    </inkml:brush>
  </inkml:definitions>
  <inkml:trace contextRef="#ctx0" brushRef="#br0">0 1 7783,'0'0'673</inkml:trace>
</inkml:ink>
</file>

<file path=ppt/ink/ink3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7.420"/>
    </inkml:context>
    <inkml:brush xml:id="br0">
      <inkml:brushProperty name="width" value="0.025" units="cm"/>
      <inkml:brushProperty name="height" value="0.025" units="cm"/>
    </inkml:brush>
  </inkml:definitions>
  <inkml:trace contextRef="#ctx0" brushRef="#br0">0 88 17168,'0'0'9769,"57"-37"-9512,-10 29-193,3-2-32,-1 4-417,0 2-1312,-8 1-545,-1 3-1506,-6 0-992,-6 0-1602</inkml:trace>
  <inkml:trace contextRef="#ctx0" brushRef="#br0" timeOffset="1">474 1 9833,'0'0'13709,"-19"71"-12267,5-39-481,4-1-1,3 0-159,6-5-256,1-9-353,5-4-96,11-9-320,5-4-1250,0-4-1440,-1-15-1891,-5-6-3427</inkml:trace>
</inkml:ink>
</file>

<file path=ppt/ink/ink3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7.824"/>
    </inkml:context>
    <inkml:brush xml:id="br0">
      <inkml:brushProperty name="width" value="0.025" units="cm"/>
      <inkml:brushProperty name="height" value="0.025" units="cm"/>
    </inkml:brush>
  </inkml:definitions>
  <inkml:trace contextRef="#ctx0" brushRef="#br0">1 282 12556,'0'0'6849,"3"9"-5253,-2-8-1554,-1 2 62,1 0 1,0-1-1,0 1 1,0-1-1,0 0 1,1 1-1,-1-1 1,1 0-1,-1 0 1,1 1-1,0-1 1,0-1-1,0 1 1,0 0-1,0 0 1,0-1-1,0 1 1,0-1-1,1 0 1,-1 1-1,1-1 1,-1 0-1,1-1 1,-1 1-1,1 0 1,0-1-1,-1 1 1,1-1-1,5 0 1,16 1 367,1-1 1,47-7-1,-66 6-409,1 0 0,-1 0 0,1-1 0,-1 0 0,0 0 0,0-1 0,0 0 0,0 0 0,0 0 0,-1-1 0,1 1-1,-1-2 1,0 1 0,0 0 0,-1-1 0,6-7 0,-9 12-49,-1-1 1,1 1-1,-1-1 0,1 0 0,-1 1 0,1-1 0,-1 1 0,1-1 1,-1 0-1,0 1 0,0-1 0,1 0 0,-1 1 0,0-1 0,0 0 1,0 1-1,0-1 0,1 0 0,-1 0 0,0 1 0,-1-1 0,1 0 1,0 0-1,0 1 0,0-1 0,0 0 0,0 1 0,-1-1 0,1 0 1,0 1-1,-1-2 0,0 1-7,-1 1 1,1-1 0,0 0-1,-1 1 1,1 0-1,0-1 1,-1 1-1,1 0 1,-1 0 0,1-1-1,0 1 1,-1 0-1,1 0 1,-3 1-1,-3 0-7,0 0 0,0 0 0,0 1 0,1 0 0,-14 5 0,15-4 52,0 1-1,0-1 1,0 1-1,0 0 1,0 0-1,1 0 1,-1 1-1,1-1 1,1 1-1,-1 0 1,1 0-1,-1 0 1,1 1-1,1-1 1,-1 1-1,1 0 1,0 0-1,0 0 1,-1 12-1,3-17-33,0 0-1,0 1 1,1-1-1,-1 1 1,1-1-1,-1 0 0,1 1 1,-1-1-1,1 0 1,0 0-1,-1 0 0,1 1 1,0-1-1,0 0 1,0 0-1,0 0 1,0 0-1,0 0 0,0 0 1,1-1-1,-1 1 1,0 0-1,0-1 1,1 1-1,-1 0 0,0-1 1,1 0-1,-1 1 1,0-1-1,1 0 1,2 1-1,52 1 250,-48-2-216,14-3-6,-1 0 0,1-1 0,-1 0 0,0-2 0,0-1 0,0-1 0,-1 0 0,26-16 0,-17 7-27,0-1 0,-2-1 1,0-1-1,42-42 0,-55 48 3,-2-1-1,0 0 0,11-17 1,-19 25-10,0 1 1,-1-1-1,1 0 1,-2 0-1,1 0 1,-1 0-1,0-1 1,0 1-1,-1-1 1,0-10 0,-1 16-15,0 0 1,0 1 0,0-1 0,-1 1 0,1-1 0,-1 1 0,1-1 0,-1 1 0,1-1-1,-1 1 1,0 0 0,0-1 0,0 1 0,0 0 0,0 0 0,0-1 0,0 1-1,0 0 1,0 0 0,-1 0 0,1 0 0,0 0 0,-1 1 0,1-1 0,-1 0 0,1 1-1,-1-1 1,1 1 0,-1-1 0,1 1 0,-1 0 0,1 0 0,-1-1 0,1 1 0,-4 1-1,-2-2-20,-1 2 0,1-1-1,-1 1 1,1 0-1,0 0 1,-15 6-1,9-2 11,0 2 0,0 0 0,1 0-1,-1 1 1,1 1 0,1 0-1,0 0 1,0 1 0,1 0 0,-13 18-1,16-18 36,0-1-1,0 1 1,1 0-1,1 0 1,0 0-1,0 1 1,1 0-1,0 0 1,1 0-1,1 0 1,-1 1-1,2-1 1,-1 20-1,2-27 1,1 0 0,0 0 0,1 0 0,-1 0 0,1 0 0,-1 0 0,1 0 0,1-1 0,-1 1 0,0-1 0,1 1 0,-1-1-1,1 0 1,0 0 0,0 0 0,1 0 0,-1-1 0,1 1 0,-1-1 0,1 0 0,0 0 0,-1 0 0,1-1 0,0 1 0,5 0 0,0 1-246,-1 0-1,1-1 1,0 0 0,0 0 0,0-1 0,1 0 0,-1-1-1,0 0 1,0 0 0,0-1 0,10-2 0,-18 2-116,1 1 1,-1-1-1,0 1 1,0-1 0,1 1-1,-1-1 1,0 0-1,0 0 1,0 0-1,0 0 1,0 0-1,0 0 1,0 0 0,0 0-1,0 0 1,-1 0-1,1 0 1,0-1-1,-1 1 1,1 0-1,-1 0 1,1-1 0,-1 1-1,0 0 1,1-1-1,-1 1 1,0 0-1,0-3 1,1-23-9735</inkml:trace>
</inkml:ink>
</file>

<file path=ppt/ink/ink3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8.200"/>
    </inkml:context>
    <inkml:brush xml:id="br0">
      <inkml:brushProperty name="width" value="0.025" units="cm"/>
      <inkml:brushProperty name="height" value="0.025" units="cm"/>
    </inkml:brush>
  </inkml:definitions>
  <inkml:trace contextRef="#ctx0" brushRef="#br0">60 60 16400,'0'0'5957,"-57"-58"-3298,54 57-1218,16 12-1473,7 7-897,4 0-3235,4-3-5861</inkml:trace>
</inkml:ink>
</file>

<file path=ppt/ink/ink3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8.700"/>
    </inkml:context>
    <inkml:brush xml:id="br0">
      <inkml:brushProperty name="width" value="0.025" units="cm"/>
      <inkml:brushProperty name="height" value="0.025" units="cm"/>
    </inkml:brush>
  </inkml:definitions>
  <inkml:trace contextRef="#ctx0" brushRef="#br0">183 236 20307,'0'0'272,"-11"-3"124,-1 0-133,0 0 1,0 1 0,0 1 0,0 0 0,-15 0 0,23 1-109,0 0 1,0 1 0,0-1 0,1 1 0,-1 0 0,0 0 0,1 0 0,-1 0 0,1 1 0,-1-1 0,1 1 0,-1 0 0,1 0 0,0 0 0,0 0 0,0 1 0,0-1 0,1 1 0,-1 0 0,1 0 0,-1 0 0,1 0 0,0 0 0,-3 7 0,4-10-139,1 1 0,0 0 0,-1 0 1,1 0-1,0-1 0,0 1 0,-1 0 0,1 0 0,0 0 0,0 0 0,0 0 0,0-1 1,0 1-1,0 0 0,0 0 0,1 0 0,-1 0 0,0 0 0,0-1 0,1 1 1,-1 0-1,0 0 0,1 0 0,-1-1 0,1 1 0,-1 0 0,1-1 0,-1 1 1,1 0-1,0-1 0,-1 1 0,1-1 0,1 2 0,1-1 25,0 1 0,0-1 0,1 0 0,-1 0 0,0 0 1,1 0-1,-1-1 0,8 1 0,71-5 737,-59 0-711,0-1 0,0-1 0,-1-1 0,0-1 0,0-2 0,-1 0 1,0 0-1,26-19 0,-30 17-73,0 0 1,-1-1 0,-1-1 0,0 0 0,-1-1 0,0 0 0,-1-1 0,-1-1 0,18-32 0,-29 47 0,0 0 1,0 0 0,0 0 0,0 0 0,0 0-1,-1 0 1,1 0 0,-1 0 0,1 0 0,-1 0-1,0 0 1,0-1 0,0 1 0,0-2 0,0 3-3,-1 1-1,1-1 1,0 1 0,-1 0 0,1-1 0,0 1 0,-1 0 0,1-1 0,-1 1 0,1 0 0,0-1 0,-1 1-1,1 0 1,-1 0 0,1 0 0,-1-1 0,1 1 0,-1 0 0,1 0 0,-1 0 0,1 0 0,-1 0 0,1 0 0,-1 0-1,0 0 1,1 0 0,-1 0 0,1 0 0,-1 0 0,1 1 0,-1-1 0,1 0 0,-1 1 0,-5 1-23,0 1 1,0-1 0,1 2 0,-1-1 0,1 1-1,0-1 1,-9 9 0,0 3 73,0 0 0,1 0 0,0 1 0,2 1 0,0 0 0,1 0 0,0 1 0,2 1 0,0-1 0,1 1 0,1 1 0,0-1 0,-3 33 0,8-49-33,1-1 0,0 0-1,0 1 1,0-1 0,1 0 0,-1 1-1,0-1 1,1 0 0,0 0 0,-1 1-1,1-1 1,0 0 0,0 0 0,0 0-1,1 0 1,-1 0 0,0 0 0,1 0-1,-1 0 1,1-1 0,0 1 0,2 1-1,0 0 23,0-1-1,0 0 0,0 0 1,0-1-1,0 1 0,0-1 1,1 0-1,-1 0 0,1-1 0,-1 1 1,6-1-1,5 0 41,1-1 1,-1-1-1,0 0 0,0-1 1,0-1-1,16-6 0,-9 2-61,1-2-1,-1-1 0,-1-1 1,21-14-1,-35 21-11,-1 0 0,1 0-1,-1-1 1,0 1 0,0-1 0,0-1 0,-1 1 0,0-1-1,0 0 1,-1 0 0,0 0 0,0-1 0,-1 1 0,1-1-1,1-9 1,-5 15-3,1 1 0,-1 0 1,0 0-1,0 0 0,1 0 0,-1 0 0,0-1 0,0 1 0,0 0 0,0 0 1,-1 0-1,1 0 0,0-1 0,0 1 0,-1 0 0,1 0 0,-1 0 0,1 0 1,-1 0-1,1 0 0,-1 0 0,0 0 0,1 0 0,-1 0 0,0 0 0,-1-1 1,0 1-7,0 1 1,0-1-1,0 0 1,0 1 0,1 0-1,-1-1 1,0 1-1,0 0 1,0 0 0,0 0-1,0 0 1,0 0 0,0 1-1,-3 0 1,-3 1-15,0 0 0,0 1 0,0 0 0,0 0 0,0 1 0,-9 6 0,3 1 48,0 1-1,1 0 0,0 0 1,-11 15-1,19-22-17,1 1-1,0-1 0,0 1 1,1 0-1,0 0 0,0 0 1,0 0-1,1 1 0,0-1 0,0 1 1,1-1-1,-1 1 0,0 11 1,3-16-44,-1-1 0,1 0 0,-1 1 0,1-1 0,-1 0 0,1 0-1,-1 1 1,1-1 0,0 0 0,0 0 0,0 0 0,0 0 0,-1 0 0,1 0 0,1 0 0,-1 0 0,0-1 0,0 1 0,0 0 0,0-1 0,1 1 0,-1 0 0,0-1 0,0 1 0,1-1 0,-1 0-1,0 0 1,1 1 0,-1-1 0,0 0 0,3 0 0,51-1-3503,-48 1 2712,34-7-4741,5-9-3224</inkml:trace>
</inkml:ink>
</file>

<file path=ppt/ink/ink3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9.043"/>
    </inkml:context>
    <inkml:brush xml:id="br0">
      <inkml:brushProperty name="width" value="0.025" units="cm"/>
      <inkml:brushProperty name="height" value="0.025" units="cm"/>
    </inkml:brush>
  </inkml:definitions>
  <inkml:trace contextRef="#ctx0" brushRef="#br0">293 1 11819,'0'0'10479,"-9"0"-8701,3 0-1517,0 1 0,0-1 0,0 1 0,0 1 0,0-1 0,-6 3 0,10-3-209,0 0 0,1-1 1,-1 1-1,0 0 0,1 0 0,-1 0 0,1 0 1,0 0-1,-1 0 0,1 1 0,0-1 0,-1 0 0,1 1 1,0-1-1,0 1 0,0-1 0,1 1 0,-1-1 0,0 1 1,0 0-1,1-1 0,-1 1 0,1 0 0,0 0 1,-1-1-1,1 1 0,0 0 0,0 0 0,0 0 0,0-1 1,1 4-1,0-3-98,0 0 1,0 0 0,0 0 0,0 0-1,0 0 1,0 0 0,1 0 0,-1-1-1,1 1 1,-1-1 0,1 1-1,-1-1 1,1 1 0,0-1 0,0 0-1,0 0 1,2 1 0,44 19-1272,-27-12 988,-13-6 303,62 36-136,-66-37 188,-1 1 0,1-1-1,-1 1 1,1 0 0,-1 0 0,0 0-1,-1 0 1,1 0 0,0 1 0,-1 0-1,0-1 1,0 1 0,0 0-1,0 0 1,2 7 0,-4-9 75,0 0 0,0 0 0,0 0-1,-1 0 1,1 0 0,0-1 0,-1 1 0,1 0 0,-1 0-1,0-1 1,0 1 0,1 0 0,-1-1 0,0 1 0,0 0 0,-1-1-1,1 1 1,0-1 0,0 0 0,-1 1 0,1-1 0,-1 0-1,1 0 1,-1 0 0,1 0 0,-3 1 0,-49 20 1325,49-20-1347,-49 16 364,-1-3-1,-58 9 1,64-18-4298,1-4-3889,15-2-9019</inkml:trace>
</inkml:ink>
</file>

<file path=ppt/ink/ink3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19.652"/>
    </inkml:context>
    <inkml:brush xml:id="br0">
      <inkml:brushProperty name="width" value="0.025" units="cm"/>
      <inkml:brushProperty name="height" value="0.025" units="cm"/>
    </inkml:brush>
  </inkml:definitions>
  <inkml:trace contextRef="#ctx0" brushRef="#br0">309 0 17617,'0'0'5509,"-54"72"-4612,23-17-129,-6 7-287,-2 6-193,2-5-160,1-2-32,8-7-32,5-11 1,5-10-33,12-12-64,6-16-1090,9-5-1664,12-24-417,3-15-2851,7-12-5445</inkml:trace>
</inkml:ink>
</file>

<file path=ppt/ink/ink3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20.278"/>
    </inkml:context>
    <inkml:brush xml:id="br0">
      <inkml:brushProperty name="width" value="0.025" units="cm"/>
      <inkml:brushProperty name="height" value="0.025" units="cm"/>
    </inkml:brush>
  </inkml:definitions>
  <inkml:trace contextRef="#ctx0" brushRef="#br0">183 1 13773,'0'0'4014,"-10"9"-3095,-11 13-407,1 1 0,1 0 0,1 2 0,-29 50 0,40-62-322,0 0 0,1 1 1,0 0-1,2-1 1,-1 2-1,1-1 1,1 0-1,1 1 1,0 0-1,1-1 1,0 1-1,1 0 1,3 19-1,11 11-21,0-5-1955,-11-11-3238,-13-90 4824,0 16 496,6-38 339,2 46 4399,6 43-5006,1 0-1,0-1 0,0 1 1,0-1-1,0 0 0,1-1 1,0 1-1,0-1 0,0 0 0,1 0 1,-1-1-1,1 0 0,0 0 1,0-1-1,0 0 0,0 0 0,0-1 1,1 1-1,-1-1 0,0-1 1,1 0-1,-1 0 0,0 0 0,1-1 1,-1 0-1,0 0 0,10-4 1,-10 4-3,0-1 0,0 0 0,0 0 0,-1 0 0,1-1 0,-1 0 0,0 0 0,0-1 0,0 0 0,0 0 0,0 0 0,-1 0 0,0-1 0,0 0 0,0 0 0,-1-1 0,1 1 0,-1-1 0,-1 0 0,1 0 0,-1-1 0,0 1 0,0 0 0,-1-1 0,0 0 0,0 0 0,-1 1 0,2-14 0,-4 20-23,0 0 1,1 0 0,-1 0-1,0 1 1,0-1-1,1 0 1,-1 1-1,0-1 1,1 1-1,-1-1 1,0 1-1,1-1 1,-1 1-1,1-1 1,-1 1 0,1-1-1,-1 1 1,1 0-1,-1-1 1,1 1-1,0 0 1,-1 0-1,1-1 1,0 1-1,-1 1 1,-17 27 86,9-12 33,1 0 1,0 0 0,2 1 0,0 0 0,1 0-1,0 1 1,-3 35 0,8-54-102,0 1 0,0-1 0,1 1 0,-1-1 0,0 0 0,0 1 0,0-1 0,0 0 0,1 1 0,-1-1 0,0 0 0,0 1 0,1-1 0,-1 0 0,0 1 0,0-1 0,1 0 0,-1 0 0,0 1 0,1-1 0,-1 0 0,1 0 0,-1 0 0,0 1 0,1-1 1,-1 0-1,0 0 0,1 0 0,-1 0 0,1 0 0,-1 0 0,0 0 0,1 0 0,-1 0 0,1 0 0,-1 0 0,0 0 0,1 0 0,-1 0 0,1 0 0,-1-1 0,1 1 0,19-7 452,-9 0-408,-1-1-1,1 0 1,-1-1-1,-1 0 0,0-1 1,0 0-1,-1 0 1,0-1-1,7-11 1,37-45-197,-51 73-19,0-1-1,-1 0 1,1 1 0,-1-1-1,0 1 1,0-1 0,-1 0 0,-1 9-1,-7 23-8,-13 71 66,17-34-3602,5-74 3607,0 1-1,0-1 1,0 1 0,0-1-1,0 1 1,0-1 0,0 0-1,0 1 1,0-1 0,1 1 0,-1-1-1,0 1 1,0-1 0,0 0-1,0 1 1,1-1 0,-1 1-1,0-1 1,1 0 0,-1 1-1,0-1 1,0 0 0,1 1-1,-1-1 1,1 0 0,-1 1-1,0-1 1,1 0 0,-1 0-1,1 0 1,-1 1 0,0-1 0,1 0-1,-1 0 1,1 0 0,-1 0-1,1 0 1,-1 0 0,1 0-1,-1 0 1,1 0 0,-1 0-1,0 0 1,1 0 0,-1 0-1,1 0 1,0-1 0,21-11-5425,1-13-3134</inkml:trace>
</inkml:ink>
</file>

<file path=ppt/ink/ink3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20.806"/>
    </inkml:context>
    <inkml:brush xml:id="br0">
      <inkml:brushProperty name="width" value="0.025" units="cm"/>
      <inkml:brushProperty name="height" value="0.025" units="cm"/>
    </inkml:brush>
  </inkml:definitions>
  <inkml:trace contextRef="#ctx0" brushRef="#br0">193 203 11115,'0'0'2306,"-7"11"-310,-108 217 2825,101-195-3925,1 1 0,2 0 0,1 1 0,2 0 0,-6 50 0,14-83-883,0 0 0,-1 0 0,1 0 0,0 0 1,1 0-1,-1 0 0,0 0 0,0 0 0,1 0 0,-1 0 1,1 0-1,0 0 0,1 3 0,-2-4-10,1-1 0,-1 0 0,1 1 0,-1-1 0,1 0 0,-1 1 0,1-1 0,-1 0 0,1 0-1,-1 1 1,1-1 0,-1 0 0,1 0 0,-1 0 0,1 0 0,-1 0 0,1 0 0,-1 0 0,1 0 0,0 0 0,-1 0 0,1 0-1,-1 0 1,1 0 0,-1 0 0,1-1 0,-1 1 0,1 0 0,-1 0 0,2-1 0,2-2-27,0 0 0,0 0 1,0-1-1,0 1 0,-1-1 0,1 0 0,-1 0 1,0 0-1,3-5 0,32-62-1069,-4-2-1,-3 0 1,28-100 0,33-78-86,-91 247 1226,14-26 159,-15 29-166,1 0 1,-1 1 0,0-1-1,1 0 1,0 0-1,-1 0 1,1 0 0,-1 1-1,1-1 1,0 0 0,0 0-1,-1 1 1,1-1-1,0 1 1,0-1 0,0 1-1,0-1 1,0 1 0,0-1-1,-1 1 1,1 0 0,0 0-1,2-1 1,-2 3-4,-1-1 0,1 0 1,0 1-1,-1 0 0,0-1 1,1 1-1,-1-1 0,0 1 0,0-1 1,0 1-1,0 0 0,0-1 1,-1 4-1,1-2 76,-2 19 257,-1-1-1,0 0 1,-2 0 0,0 0-1,-2-1 1,0 0 0,-16 32-1,8-18 830,-13 44 0,28-77-1209,-1 0 0,1-1 1,0 1-1,0 0 1,0 0-1,0-1 1,0 1-1,1 0 1,-1 0-1,0-1 0,0 1 1,0 0-1,1 0 1,-1-1-1,0 1 1,1 0-1,-1-1 1,1 1-1,-1 0 0,1-1 1,-1 1-1,1-1 1,-1 1-1,1-1 1,-1 1-1,1-1 1,0 1-1,-1-1 0,1 0 1,0 1-1,-1-1 1,1 0-1,0 1 1,-1-1-1,1 0 1,0 0-1,0 0 0,0 0 1,-1 0-1,1 0 1,0 0-1,0 0 1,-1 0-1,1 0 1,0 0-1,0 0 0,-1-1 1,2 1-1,45-8-1441,-42 7 1171,-3 1 139,8-3-137,0 0 0,0 1 0,1 1 0,-1-1 0,1 2 0,-1-1 1,1 2-1,-1-1 0,14 3 0,-23-2 301,0 0-1,0-1 1,0 1 0,0-1 0,0 1-1,0 0 1,0 0 0,0-1-1,-1 1 1,1 0 0,0 0-1,-1 0 1,1 0 0,-1 0 0,1 0-1,-1 0 1,1 0 0,-1 0-1,0 0 1,1 0 0,-1 0-1,0 1 1,0-1 0,0 0 0,0 0-1,0 0 1,0 0 0,0 0-1,0 0 1,0 1 0,-1-1 0,1 0-1,0 0 1,-1 0 0,0 1-1,0 1 164,0 1 0,-1-1 0,0 0 0,1 0-1,-1 0 1,0 0 0,-1 0 0,1 0 0,0-1 0,-4 3-1,-7 5 400,-2 0-1,1-2 1,-1 1-1,-31 11 0,36-17-662,1 0 0,-1 0 0,1-1 0,-1 0 0,0-1 0,0 0-1,0 0 1,0-1 0,-18-2 0,27 1-321,0 1 1,0-1-1,0 0 0,0 1 1,0-1-1,0 0 0,0 0 0,0 0 1,0 1-1,0-1 0,1 0 1,-1 0-1,0 0 0,1 0 1,-1-1-1,1 1 0,-1 0 0,1 0 1,-1 0-1,1 0 0,0 0 1,0-1-1,0 1 0,-1 0 1,1 0-1,0 0 0,1-1 0,-1 1 1,0 0-1,0 0 0,0 0 1,1-1-1,-1 1 0,1-1 1,5-20-9900</inkml:trace>
</inkml:ink>
</file>

<file path=ppt/ink/ink3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21.166"/>
    </inkml:context>
    <inkml:brush xml:id="br0">
      <inkml:brushProperty name="width" value="0.025" units="cm"/>
      <inkml:brushProperty name="height" value="0.025" units="cm"/>
    </inkml:brush>
  </inkml:definitions>
  <inkml:trace contextRef="#ctx0" brushRef="#br0">1 105 12844,'0'0'13672,"10"7"-13037,34 17-293,-42-24-329,0 1 0,0-1-1,0 0 1,0-1 0,0 1 0,0 0 0,0 0 0,0-1 0,0 1 0,0-1 0,0 0 0,0 0 0,0 0-1,0 0 1,0 0 0,-1 0 0,1 0 0,0 0 0,-1-1 0,1 1 0,-1 0 0,0-1 0,1 0 0,-1 1 0,2-3-1,25-43 96,-27 43-92,1 0 0,-1-1 0,0 1 0,0-1 0,-1 1 0,1-1 0,-1 1 0,0-1 0,-1-5 0,1 9-15,0 0 0,0 0 0,0 1 0,0-1 0,0 0 1,-1 0-1,1 1 0,0-1 0,0 0 0,-1 1 0,1-1 0,-1 0 0,1 1 0,-1-1 0,1 0 0,-1 1 0,1-1 0,-1 1 0,1-1 0,-1 1 1,1-1-1,-1 1 0,-1-1 0,1 1-10,0 0 0,0 0 0,-1 0 0,1 0 0,0 1 0,0-1 0,-1 0-1,1 1 1,0-1 0,0 1 0,0-1 0,0 1 0,-1-1 0,1 1 0,0 0 0,0-1 0,0 1 0,0 0 0,-1 2 0,-5 4 7,1-1 0,0 2 0,1-1 1,0 1-1,0 0 0,0 0 0,1 0 0,0 0 0,1 1 0,-4 11 1,3-3 136,0 0 0,0 1 1,2-1-1,-1 29 1,3-44-125,-1 1 1,1-1-1,0 0 1,0 0-1,1 1 1,-1-1 0,0 0-1,1 0 1,-1 0-1,1 1 1,0-1-1,-1 0 1,1 0-1,0 0 1,1 0-1,-1 0 1,0-1-1,0 1 1,1 0 0,-1 0-1,1-1 1,0 1-1,-1-1 1,1 1-1,0-1 1,0 0-1,0 0 1,0 0-1,0 0 1,0 0-1,0 0 1,0 0 0,0-1-1,0 1 1,1-1-1,-1 0 1,0 1-1,0-1 1,1 0-1,-1 0 1,3-1-1,3 0-40,0 0 0,-1-1 0,1 0-1,-1 0 1,0-1 0,1 1 0,-1-2-1,0 1 1,-1-1 0,1 0-1,7-6 1,-3 1-582,-1-1 0,1 0 0,-2-1 0,1 0 0,13-21-1,-19 25-325,0 0 0,-1 0 1,0 0-1,0 0 0,-1-1 0,0 1 0,2-11 0,-3-9-5966</inkml:trace>
</inkml:ink>
</file>

<file path=ppt/ink/ink3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21.900"/>
    </inkml:context>
    <inkml:brush xml:id="br0">
      <inkml:brushProperty name="width" value="0.025" units="cm"/>
      <inkml:brushProperty name="height" value="0.025" units="cm"/>
    </inkml:brush>
  </inkml:definitions>
  <inkml:trace contextRef="#ctx0" brushRef="#br0">70 0 7175,'0'0'16842,"-4"8"-15683,-9 28-336,0 0 0,3 1-1,1 0 1,1 0 0,2 1 0,0 38 0,6-75-843,0 0 0,0 0 1,0-1-1,0 1 0,0 0 0,1-1 0,-1 1 0,0 0 1,0-1-1,1 1 0,-1 0 0,1-1 0,-1 1 1,0 0-1,1-1 0,-1 1 0,1-1 0,-1 1 1,1-1-1,0 1 0,-1-1 0,1 1 0,-1-1 0,1 0 1,0 1-1,-1-1 0,1 0 0,0 0 0,0 1 1,-1-1-1,1 0 0,0 0 0,-1 0 0,1 0 1,0 0-1,0 0 0,-1 0 0,1 0 0,0 0 0,0 0 1,-1-1-1,1 1 0,0 0 0,-1 0 0,1-1 1,0 1-1,-1 0 0,1-1 0,0 1 0,0-1 1,36-20-3599,-28 12 1648,-1-1 0,0 0 0,0 0 1,-1-1-1,0 0 0,-1-1 1,7-16-1,5-10-617,5 2 5920,-21 33-2528,1 0 1,-1-1-1,1 1 1,0 1-1,0-1 1,1 0-1,-1 1 1,0-1-1,1 1 1,-1 0-1,1 0 1,0 0-1,0 1 1,0-1-1,0 1 1,7-1-1,-9 5-469,-1 1-1,0 0 1,0-1-1,0 1 1,0 0-1,0 0 1,-1 0-1,0 0 1,0 4 0,1-1 56,1 153 1414,-2-94-1685,-1-65-140,1 0 0,0 0 1,0-1-1,0 1 1,0 0-1,0 0 0,0 0 1,0 0-1,0 0 1,0-1-1,1 1 0,-1 0 1,0 0-1,0 0 0,1-1 1,-1 1-1,1 0 1,-1 0-1,0-1 0,1 1 1,-1 0-1,1-1 1,0 1-1,-1-1 0,1 1 1,0 0-1,-1-1 1,1 0-1,0 1 0,-1-1 1,1 1-1,1 0 0,-1-2-272,1 1-1,-1 0 0,0 0 0,1-1 0,-1 1 1,0-1-1,0 1 0,1-1 0,-1 0 0,0 1 0,0-1 1,0 0-1,0 0 0,0 0 0,0 1 0,0-1 1,0 0-1,0-1 0,0 1 0,1-2 0,14-25-10240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43.725"/>
    </inkml:context>
    <inkml:brush xml:id="br0">
      <inkml:brushProperty name="width" value="0.025" units="cm"/>
      <inkml:brushProperty name="height" value="0.025" units="cm"/>
    </inkml:brush>
  </inkml:definitions>
  <inkml:trace contextRef="#ctx0" brushRef="#br0">26 93 224,'25'-54'14644,"-19"16"1456,-19 66-15598,-1-5-243,10-18-165,1 0 1,0 1-1,-1-1 1,2 1-1,-1-1 0,1 1 1,0 0-1,0 0 0,0 0 1,0 6-1,4-11-94,0 0 0,1 0 0,-1 0 0,0-1 0,1 1 0,-1-1 0,1 1 0,-1-1 0,1 0 0,-1 0 0,0 0 0,5-1 0,-1 0 0,137-7 0,-142 8 0,1 0 0,-1 0 0,1 1 0,-1-1 0,1 0 0,-1 1 0,1-1 0,-1 1 0,0 0 0,1-1 0,-1 1 0,0 0 0,1 0 0,-1 0 0,0 0 0,0 0 0,0 0 0,0 0 0,0 0 0,0 1 0,0-1 0,1 2 0,0 1 0,0 0 0,-1-1 0,1 1 0,-1 0 0,0 0 0,0 0 0,-1 0 0,1 0 0,0 5 0,-1-6 0,0 0 0,0 0 0,0 0 0,0 1 0,0-1 0,0 0 0,-1 0 0,1 0 0,-1 0 0,0 0 0,0 0 0,0 0 0,-1 0 0,1-1 0,0 1 0,-1 0 0,0-1 0,0 1 0,0-1 0,0 1 0,0-1 0,0 0 0,-1 0 0,1 0 0,-1 0 0,-3 2 0,-6-1 0,3 1 0,-1-1 0,1 0 0,0-1 0,-1 0 0,0 0 0,1-1 0,-1 0 0,0-1 0,0 0 0,1-1 0,-11-1 0,19 1-92,-1 1 0,1-1-1,0 1 1,0-1 0,0 0 0,0 0 0,0 1 0,0-1-1,0 0 1,0 0 0,0 0 0,0 0 0,0 0-1,0 0 1,1 0 0,-2-3 0,1 1-725,0-1 0,0 0 0,0 0 0,0 0 0,0 0-1,1 0 1,0-7 0,0-10-6838</inkml:trace>
</inkml:ink>
</file>

<file path=ppt/ink/ink3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23.381"/>
    </inkml:context>
    <inkml:brush xml:id="br0">
      <inkml:brushProperty name="width" value="0.025" units="cm"/>
      <inkml:brushProperty name="height" value="0.025" units="cm"/>
    </inkml:brush>
  </inkml:definitions>
  <inkml:trace contextRef="#ctx0" brushRef="#br0">0 351 11915,'0'0'6636,"3"-11"-3711,-1 1-2309,1 0 0,0 0 1,0 1-1,1-1 0,1 1 0,6-11 0,-10 17-565,1 1 0,0-1 0,0 1 0,0 0 0,0-1 0,0 1 0,0 0 0,1 0 0,-1 1 1,1-1-1,-1 0 0,1 1 0,0 0 0,-1 0 0,1-1 0,0 1 0,0 1 0,0-1 0,0 0 0,0 1 0,0 0 0,0-1 1,0 1-1,0 1 0,0-1 0,0 0 0,0 1 0,0-1 0,0 1 0,0 0 0,2 1 0,-2-1-60,-1 1 1,1-1-1,-1 1 0,0 0 0,0 0 0,0 0 0,0 0 0,0 0 1,0 0-1,0 0 0,-1 1 0,1-1 0,-1 1 0,0-1 1,0 1-1,0-1 0,0 1 0,0 0 0,0 0 0,-1-1 0,1 1 1,-1 0-1,0 0 0,0 0 0,0-1 0,0 1 0,-1 3 1,1 4 12,-1 1 0,-1-1 0,1 0 0,-2 0 0,1 0 0,-6 12 0,-32 43 166,32-54-152,0 0 0,1 0 0,0 1 0,1 0 0,-6 16 0,12-28-19,0 0 0,0 1 0,0-1 0,0 0 0,0 1 0,0-1 0,0 0 0,0 0 0,0 1 1,0-1-1,0 0 0,0 1 0,0-1 0,0 0 0,1 0 0,-1 1 0,0-1 0,0 0 0,0 0 0,0 1 0,0-1 0,1 0 0,-1 0 0,0 0 0,0 1 0,0-1 0,0 0 0,1 0 1,-1 0-1,0 1 0,0-1 0,1 0 0,-1 0 0,0 0 0,0 0 0,1 0 0,-1 0 0,0 0 0,1 0 0,-1 0 0,0 0 0,0 0 0,1 0 0,-1 0 0,0 0 0,0 0 0,1 0 1,-1 0-1,0 0 0,1 0 0,-1 0 0,0 0 0,0 0 0,1 0 0,-1 0 0,0-1 0,0 1 0,1 0 0,18-7 59,-18 6-55,16-7-46,0-2-1,-1 0 0,0-1 1,0-1-1,-2 0 1,17-17-1,75-91-1038,-84 93 1092,-16 21-427,-3 8 118,-6 19-22,-13 28 269,10-31 114,1-1 0,0 1-1,1 0 1,1 0 0,1 0 0,-1 29-1,3-45-30,0-1 0,0 1 0,1 0 0,-1 0-1,0 0 1,0 0 0,1 0 0,-1-1-1,1 1 1,0 0 0,-1 0 0,1-1 0,0 1-1,0 0 1,0-1 0,0 1 0,1-1-1,-1 1 1,0-1 0,0 0 0,1 1-1,-1-1 1,3 1 0,-1-1 42,-1 0-1,1 0 1,0 0 0,0-1-1,0 1 1,0-1-1,0 1 1,0-1 0,0 0-1,0-1 1,0 1-1,0 0 1,4-2 0,3 0 122,0-2 0,0 1 0,0-1 0,0-1 0,0 0 0,-1 0 0,11-8 0,-4 0-119,-1 0 0,0-1 1,-1-1-1,23-32 0,-32 40-67,0 0-1,-1 0 1,0-1-1,0 1 0,-1-1 1,0 0-1,0 0 0,0-1 1,-1 1-1,-1 0 0,0-1 1,0 1-1,0-1 0,-1-10 1,0 18-26,-1 0-1,1 1 1,0-1 0,0 0 0,0 1 0,-1-1 0,1 1-1,0-1 1,-1 0 0,1 1 0,-1-1 0,1 1 0,0-1 0,-1 1-1,1-1 1,-1 1 0,1-1 0,-1 1 0,0-1 0,1 1-1,-1 0 1,1-1 0,-1 1 0,0 0 0,1 0 0,-1 0-1,0-1 1,1 1 0,-1 0 0,0 0 0,1 0 0,-1 0 0,0 0-1,0 0 1,1 0 0,-1 0 0,0 0 0,1 1 0,-1-1-1,0 0 1,1 0 0,-1 1 0,0-1 0,1 0 0,-1 1 0,1-1-1,-1 0 1,1 1 0,-1-1 0,1 1 0,-1-1 0,0 2-1,-31 23-263,28-19 300,-1 1 0,0-1 0,1 1 0,0 0 0,1 0-1,0 0 1,0 0 0,0 1 0,1-1 0,0 1 0,0 0 0,1 0-1,0-1 1,0 15 0,2-21-11,-1 0-1,1 0 1,0 0-1,-1 0 1,1-1-1,0 1 1,-1 0-1,1-1 0,0 1 1,0 0-1,-1-1 1,1 1-1,0-1 1,0 1-1,0-1 1,0 0-1,0 1 1,0-1-1,0 0 1,0 0-1,0 1 1,0-1-1,0 0 1,0 0-1,0 0 1,0 0-1,0 0 1,0-1-1,0 1 0,0 0 1,0 0-1,0-1 1,0 1-1,0 0 1,-1-1-1,3 0 1,35-16 169,-16 2-248,-1-2 1,0 0 0,-1-1-1,32-40 1,-58 68-25,0 0 1,0 1 0,1 0 0,0 0 0,1 0-1,0 0 1,1 1 0,1 0 0,-1-1 0,2 1 0,0 0-1,0 0 1,2 16 0,-1-27 90,0 1 0,0-1 0,1 0 0,-1 0 0,0 0 0,1 0 0,-1 0 0,1 0 0,-1 0 0,1 0 0,-1 0 0,1 0 0,0 0 0,0 0 0,-1 0 1,1-1-1,0 1 0,0 0 0,0 0 0,0-1 0,0 1 0,0-1 0,0 1 0,2 0 0,0 0 12,-1-1 1,1 1-1,0-1 1,0 0-1,0 0 1,0 0-1,0 0 1,0 0-1,5-2 1,0 0-119,0-1 0,1 1 0,-1-2 1,0 1-1,14-10 0,-15 9-169,-1-2 0,1 1 0,-1-1 0,0 0 0,-1 0 0,1 0 0,4-8 0,9-17-6372,44-64 1352,24-40 997,-53 63 6075,-12-4 4171,-34 89-1622,-6 18-3311,4 2-120,1 1 1,2 1-1,1 0 1,2 0-1,2 1 1,1 0-1,-1 51 1,6-84-852,0 1 0,0-1 0,0 0 0,1 0 0,-1 1 0,1-1-1,0 0 1,0 0 0,3 6 0,-3-8-108,-1 0 0,1 0 0,0 0-1,0 0 1,0 1 0,0-1 0,0-1-1,0 1 1,1 0 0,-1 0 0,0 0-1,0-1 1,1 1 0,-1 0 0,0-1-1,1 1 1,-1-1 0,1 0 0,-1 1-1,0-1 1,1 0 0,-1 0 0,3 0-1,-4-2-83,0 0-1,0 1 0,0-1 0,0 0 0,-1 1 0,1-1 0,0 0 0,-1 1 0,1-1 0,-1 0 0,0 1 0,1-1 0,-1 1 0,0-1 1,0 1-1,-2-3 0,-14-16-103,1-1-1,-27-47 1,37 58 535,1-1 0,1 0-1,0 0 1,0-1-1,1 1 1,0-1 0,1 0-1,1 0 1,-1-13 0,3 24-179,-1 0-1,1 0 1,0 0 0,0 1 0,0-1 0,0 1 0,0-1 0,0 0 0,0 1 0,0 0 0,0-1 0,0 1 0,0 0 0,0-1-1,0 1 1,0 0 0,0 0 0,0 0 0,1 0 0,-1 0 0,0 0 0,0 0 0,0 0 0,0 1 0,0-1 0,0 0 0,0 1-1,2 0 1,35 8-179,-1 1 870,-10-2-3647,-11-3-8996,-27-9-1675</inkml:trace>
</inkml:ink>
</file>

<file path=ppt/ink/ink3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23.801"/>
    </inkml:context>
    <inkml:brush xml:id="br0">
      <inkml:brushProperty name="width" value="0.025" units="cm"/>
      <inkml:brushProperty name="height" value="0.025" units="cm"/>
    </inkml:brush>
  </inkml:definitions>
  <inkml:trace contextRef="#ctx0" brushRef="#br0">0 5 10922,'10'-4'4975,"15"5"-5236,-23-1 485,21 4-917,0 1 1,-1 1-1,0 2 0,33 14 0,10 4-1282,-24-11 2397,62 19-1732,-69-27 4405,0-4 6848,-59-2-6623,18-1-3243,0 0 0,1 0 1,-1 1-1,0 0 0,-8 2 0,14-2-90,0-1 0,0 0-1,0 1 1,0-1 0,0 1-1,0-1 1,0 1 0,0-1-1,0 1 1,0 0 0,1 0 0,-1-1-1,0 1 1,1 0 0,-1 0-1,0 0 1,1 0 0,-1 0-1,1 0 1,-1-1 0,1 1-1,0 0 1,-1 0 0,1 1-1,0-1 1,0 0 0,0 0 0,0 0-1,0 0 1,0 0 0,0 0-1,0 0 1,0 0 0,0 0-1,0 0 1,1 0 0,-1 0-1,0 0 1,2 2 0,2 2-158,0-1 1,0 1 0,0-1 0,1 1-1,0-1 1,0-1 0,0 1-1,0-1 1,12 6 0,8 6-92,-18-9 296,0-1-1,0 1 0,-1 0 0,0 0 1,0 1-1,7 11 0,-12-17 28,0 0 0,0 1-1,-1-1 1,1 0 0,0 1 0,-1-1 0,1 1-1,-1-1 1,0 1 0,1-1 0,-1 1 0,0-1-1,0 1 1,0-1 0,0 1 0,0-1-1,0 1 1,-1-1 0,1 1 0,0-1 0,-1 1-1,1-1 1,-1 1 0,0-1 0,1 0 0,-1 1-1,0-1 1,0 0 0,0 1 0,0-1-1,0 0 1,0 0 0,0 0 0,0 0 0,0 0-1,-1 0 1,1 0 0,0-1 0,-1 1-1,1 0 1,0-1 0,-1 1 0,1-1 0,-3 1-1,-6 4 64,-1-1 0,1-1 0,-1 0-1,0 0 1,-13 1 0,22-4-301,0 0 1,0 0-1,-1 0 1,1 0-1,0 0 1,0 0 0,0-1-1,-1 1 1,1-1-1,0 0 1,0 0-1,0 0 1,-3-1-1,4 0-278,-1 1-1,1 0 0,0 0 1,0-1-1,0 1 0,0 0 0,0-1 1,0 1-1,0-1 0,1 0 1,-1 1-1,0-1 0,1 0 0,-1 1 1,1-1-1,0 0 0,0 1 1,0-1-1,0-3 0,-1-22-10883</inkml:trace>
</inkml:ink>
</file>

<file path=ppt/ink/ink3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24.237"/>
    </inkml:context>
    <inkml:brush xml:id="br0">
      <inkml:brushProperty name="width" value="0.025" units="cm"/>
      <inkml:brushProperty name="height" value="0.025" units="cm"/>
    </inkml:brush>
  </inkml:definitions>
  <inkml:trace contextRef="#ctx0" brushRef="#br0">65 337 15246,'0'0'8649,"-5"10"-7374,-7 13-701,-23 50 1108,33-68-1552,0 0 1,0 0 0,0 0 0,1 0 0,0 0 0,0 0-1,0 1 1,1-1 0,0 0 0,0 0 0,0 1-1,2 6 1,-1-10-116,0 0 1,0-1-1,0 1 0,1-1 0,-1 1 0,1-1 0,-1 0 1,1 1-1,-1-1 0,1 0 0,0 0 0,-1 0 1,1 0-1,0 0 0,0-1 0,0 1 0,-1 0 0,1-1 1,0 0-1,0 1 0,0-1 0,0 0 0,0 0 1,0 0-1,0 0 0,0 0 0,0-1 0,0 1 0,2-1 1,5 0 37,1-1 0,-1 0 0,0-1 0,0 1 0,9-5 0,2-4-21,0-1 0,-1-1 0,0-1-1,-1 0 1,0-2 0,-1 1 0,-1-2-1,22-29 1,-21 23-30,-1-2 0,0 1 0,-2-2 0,-1 0-1,-1-1 1,12-39 0,-21 55-3,0 0 1,-1 0-1,-1 0 0,1-1 0,-2 1 0,1 0 1,-3-16-1,2 24-2,0 1-1,-1 0 1,1 0 0,-1 0-1,0 0 1,1 0 0,-1 1-1,0-1 1,0 0 0,0 0-1,0 0 1,-1 1 0,1-1-1,0 0 1,-1 1 0,1 0-1,-1-1 1,-2-1 0,1 2-7,0 0 0,1 0 1,-1 1-1,0-1 1,0 1-1,1 0 1,-1 0-1,0 0 1,0 0-1,1 0 1,-1 0-1,0 1 1,0-1-1,1 1 0,-1 0 1,0 0-1,1 0 1,-4 2-1,-6 4-3,-1 1 0,2 0 0,-1 1 0,1 1 0,0 0 0,1 0 0,1 1 0,-1 0 0,2 1 0,-1-1 0,2 2 0,-1-1 0,2 1 0,0 1 0,-6 16 0,12-28 5,-1 0 0,1 0-1,-1 0 1,1 0 0,0 0 0,0 0-1,0 0 1,0 0 0,0 0 0,0 0-1,1 0 1,-1 0 0,0 0 0,1 0-1,0 0 1,0 0 0,-1 0 0,1-1-1,0 1 1,0 0 0,1 0 0,-1-1-1,0 1 1,0-1 0,1 1 0,-1-1-1,4 3 1,2 0-11,1 0 0,-1 0 0,1-1 0,0 0 0,14 3 0,-13-4-96,-1 1-1,1 0 0,-1 0 0,14 8 1,-17-8 86,-1 1 1,1-1-1,-1 1 1,0 0-1,0 0 1,0 1 0,-1-1-1,0 1 1,0 0-1,0 0 1,0 0-1,-1 0 1,1 0 0,-1 0-1,1 8 1,4 44-1222,-6-18-2421,-1-31 2544</inkml:trace>
</inkml:ink>
</file>

<file path=ppt/ink/ink3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25.831"/>
    </inkml:context>
    <inkml:brush xml:id="br0">
      <inkml:brushProperty name="width" value="0.025" units="cm"/>
      <inkml:brushProperty name="height" value="0.025" units="cm"/>
    </inkml:brush>
  </inkml:definitions>
  <inkml:trace contextRef="#ctx0" brushRef="#br0">199 394 14926,'0'0'780,"-8"-3"901,5 1-1486,-1 1 0,0-1-1,0 1 1,0 0 0,0 0 0,0 0-1,0 0 1,0 1 0,0-1 0,0 1-1,0 0 1,-1 1 0,1-1 0,0 1-1,0-1 1,0 1 0,0 0 0,0 1-1,0-1 1,1 1 0,-1 0-1,0 0 1,1 0 0,-7 4 0,3 1-2,-1-1 0,1 1 0,0 0 1,1 1-1,0 0 0,0 0 0,1 0 1,-1 1-1,2-1 0,-1 1 0,2 0 1,-1 1-1,1-1 0,0 0 0,1 1 1,0 0-1,1 0 0,0 0 0,0 10 1,1-18-177,0-1 1,0 1 0,1 0 0,-1-1-1,0 1 1,1 0 0,-1 0 0,1-1-1,-1 1 1,1-1 0,0 1 0,0-1 0,0 1-1,0-1 1,0 1 0,0-1 0,0 0-1,0 1 1,1-1 0,-1 0 0,0 0-1,1 0 1,1 1 0,1-1 23,-1 1 1,1-1-1,-1 0 1,1 0 0,0 0-1,0-1 1,0 1-1,-1-1 1,1 0-1,5-1 1,4 0 82,-1-1 0,1 0 0,-1-2 1,1 1-1,18-9 0,0-3-25,-1-2 0,-1-1 1,0-1-1,30-27 0,-41 30-74,-1 0 0,-1 0-1,0-2 1,-2 0 0,0 0 0,0-2-1,10-21 1,-22 37-19,0 0 1,-1 0-1,1 0 1,-1-1-1,0 1 1,0 0-1,-1 0 1,1-6-1,-1 10-7,0-1 0,0 1 0,0 0 0,0-1-1,0 1 1,0 0 0,0-1 0,0 1 0,0 0 0,0-1-1,0 1 1,0 0 0,0 0 0,-1-1 0,1 1 0,0 0-1,0-1 1,0 1 0,0 0 0,-1 0 0,1-1 0,0 1-1,0 0 1,-1 0 0,1 0 0,0-1 0,0 1 0,-1 0-1,1 0 1,0 0 0,-1 0 0,1 0 0,0-1 0,-1 1-1,0 0 1,-19 12-149,7 1 149,2 0-1,-1 1 0,1 0 0,1 1 0,-12 23 0,16-27 51,1-1 0,0 1-1,1 0 1,0 1-1,0-1 1,1 1 0,1 0-1,0-1 1,0 14 0,2-25-45,0 1 0,0 0 1,1 0-1,-1-1 0,0 1 1,1 0-1,-1-1 0,0 1 1,1 0-1,-1-1 0,1 1 1,-1 0-1,1-1 0,-1 1 1,1-1-1,-1 1 0,1-1 1,0 1-1,-1-1 0,1 0 0,0 1 1,-1-1-1,1 0 0,0 1 1,0-1-1,-1 0 0,1 0 1,0 0-1,0 0 0,-1 0 1,1 0-1,0 0 0,0 0 1,-1 0-1,1 0 0,0 0 1,0 0-1,-1 0 0,1-1 1,1 1-1,35-11 208,-15-1-141,-1 0 0,0-1 0,0-2 1,32-28-1,68-78-58,-90 87 0,30-45 0,-52 67-111,-1 0 0,-1-1 0,0 0 0,-1 0 0,0 0 0,-1-1 0,6-26 0,-11 40 91,0-1 0,0 1 0,0 0 1,0 0-1,1-1 0,-1 1 0,0 0 1,0-1-1,0 1 0,0 0 1,0 0-1,0-1 0,0 1 0,0 0 1,0 0-1,0-1 0,0 1 0,0 0 1,0 0-1,-1-1 0,1 1 0,0 0 1,0 0-1,0-1 0,0 1 1,0 0-1,0 0 0,-1-1 0,1 1 1,0 0-1,0 0 0,0 0 0,-1-1 1,1 1-1,0 0 0,0 0 0,-1 0 1,1 0-1,0 0 0,0 0 1,-1-1-1,1 1 0,0 0 0,0 0 1,-1 0-1,1 0 0,0 0 0,0 0 1,-1 0-1,1 0 0,0 0 0,-1 0 1,1 0-1,0 0 0,-1 1 1,-14 7-317,1 5 254,0 0 1,2 1-1,0 1 0,0 0 0,-17 32 0,7-13 66,-115 189 281,112-176 274,3 0-1,-33 99 0,52-134-448,0 1-1,1 0 1,0-1-1,0 25 1,2-35-101,0-1 0,0 0-1,0 0 1,0 0 0,0 0 0,0 1 0,1-1 0,-1 0 0,1 0 0,-1 0-1,0 0 1,1 0 0,0 0 0,-1 0 0,1 0 0,0 0 0,-1 0 0,1 0 0,0 0-1,0 0 1,0-1 0,0 1 0,0 0 0,0 0 0,0-1 0,0 1 0,0-1-1,0 1 1,0-1 0,0 0 0,0 1 0,0-1 0,1 0 0,-1 0 0,0 1-1,0-1 1,0 0 0,0 0 0,1 0 0,-1-1 0,0 1 0,0 0 0,0 0-1,0-1 1,1 1 0,0-1 0,5-1 26,0 0 0,0-1 0,-1 0-1,1 0 1,0 0 0,9-7 0,11-12-130,0-2-1,-2 0 1,0-2 0,-2 0 0,-1-2 0,35-56-1,-6-6-51,40-98-1,3-32-198,-163 390 523,-8 24 646,67-164-632,2 1 0,1 0 0,1 0 0,-3 47 0,9-77-175,0 1-1,0-1 0,0 1 0,0-1 1,1 0-1,-1 1 0,0-1 0,0 1 1,1-1-1,-1 1 0,1-1 0,0 0 1,-1 1-1,1-1 0,0 0 0,0 0 1,-1 0-1,1 1 0,2 0 1,6-3 97,-3-15-164,-6 7-229,0 0 1,0 0 0,-1 0-1,0 0 1,0 1-1,-1-1 1,0 0 0,-1 0-1,0 1 1,0 0-1,-1-1 1,0 1 0,0 1-1,-1-1 1,-6-8-1,0 2 70,-1 0 0,0 0 0,-1 1 0,0 1 0,-1 0 0,-25-15 0,93 25 2107,-21 3-1652,0-2 1,0-1 0,0-2-1,0-1 1,0-2 0,-1-1-1,0-1 1,-1-2-1,56-27 1,-63 24-197,-1 0 0,0-1 0,-1-2 0,24-22 0,-38 32-39,0-1-1,-1 0 1,0 0-1,-1 0 1,1-1-1,-2 0 1,1 0-1,-1 0 1,-1-1 0,1 0-1,-2 0 1,1 0-1,2-19 1,-5 28-19,-1 0 1,0 1 0,0-1 0,0 0-1,0 0 1,1 0 0,-1 1 0,0-1 0,-1 0-1,1 0 1,0 0 0,0 0 0,0 1-1,0-1 1,-1 0 0,1 0 0,0 0 0,-1 1-1,1-1 1,0 0 0,-1 1 0,1-1-1,-1 0 1,1 1 0,-1-1 0,0 0-1,1 1 1,-1-1 0,0 1 0,1-1 0,-1 1-1,0-1 1,0 1 0,1 0 0,-1-1-1,0 1 1,0 0 0,1 0 0,-1 0 0,0-1-1,0 1 1,0 0 0,0 0 0,1 0-1,-1 0 1,0 0 0,0 1 0,0-1-1,0 0 1,-1 1 0,-2 0-33,-1 0-1,1 1 1,-1 0 0,1 0-1,0 0 1,0 0 0,0 1-1,-6 3 1,-13 17 151,1 0 0,1 2 0,1 0 1,1 1-1,1 1 0,1 1 0,2 1 0,-21 53 1,18-17 735,17-63-821,0 0 0,1 0 1,0 0-1,-1 0 0,1 0 0,0 0 1,0 0-1,0 0 0,0-1 1,0 1-1,0 0 0,1 0 1,-1 0-1,1 0 0,-1 0 0,1 0 1,0 0-1,0-1 0,-1 1 1,1 0-1,0-1 0,1 1 1,-1 0-1,0-1 0,0 0 0,1 1 1,-1-1-1,1 0 0,2 2 1,4-1 13,0 0 0,0-1 0,0-1 0,0 1 0,1-1 0,-1-1 0,0 1 0,0-1 1,0-1-1,0 0 0,0 0 0,0 0 0,-1-1 0,1 0 0,-1-1 0,8-4 0,14-8 5,-1-2 0,40-33 0,-57 44-51,0-1 0,-1-1 0,-1 0-1,0 0 1,0-1 0,0 0 0,-2-1-1,14-21 1,-22 32 6,1 0 0,0-1-1,0 1 1,0 0 0,0-1-1,-1 1 1,1 0 0,0 0 0,0-1-1,-1 1 1,1 0 0,0 0-1,-1 0 1,1-1 0,0 1 0,-1 0-1,1 0 1,0 0 0,0 0-1,-1 0 1,1 0 0,-1-1-1,1 1 1,0 0 0,-1 0 0,1 0-1,0 0 1,-1 0 0,1 0-1,0 1 1,-1-1 0,1 0 0,0 0-1,-1 0 1,1 0 0,0 0-1,-1 0 1,1 1 0,0-1 0,0 0-1,-1 0 1,1 0 0,0 1-1,-1-1 1,1 0 0,0 1-1,-9 5-19,0 0 0,0 0-1,1 1 1,0 0-1,1 1 1,-1-1-1,2 2 1,-8 8 0,2 2 138,0-1 0,-19 41 0,29-54-38,0 0-1,0 0 1,0 0-1,1 1 1,0-1-1,-1 0 1,2 1 0,-1-1-1,1 9 1,0-13-58,1 1 1,-1-1 0,0 0-1,1 1 1,-1-1 0,1 1 0,0-1-1,0 0 1,-1 0 0,1 1-1,0-1 1,0 0 0,0 0 0,0 0-1,0 0 1,0 0 0,1 0-1,-1 0 1,0 0 0,0-1 0,1 1-1,-1 0 1,1-1 0,-1 1-1,0-1 1,1 1 0,-1-1 0,1 0-1,-1 0 1,1 1 0,-1-1-1,1 0 1,-1 0 0,1-1 0,-1 1-1,3-1 1,8 0-30,0-1 1,-1-1-1,1 0 0,-1 0 0,0-2 0,0 1 1,-1-1-1,1-1 0,-1 1 0,0-2 1,0 0-1,13-12 0,-11 9-249,-1 0-1,-1-1 1,0 0 0,0-1 0,-1 0-1,-1 0 1,0-1 0,0 0 0,8-21-1,-13 23-272,0 0-1,-1 0 0,0 0 0,-1 0 0,1-18 0,-2 27 368,-1-1 0,1 1 1,0-1-1,0 1 0,-1-1 0,0 1 1,1 0-1,-1-1 0,0 1 0,0 0 0,0-1 1,-1 1-1,-1-3 0,2 4 34,0 1 0,0-1 0,0 0 1,0 0-1,0 1 0,-1-1 0,1 0 0,0 1 0,-1 0 0,1-1 0,0 1 1,-1 0-1,1-1 0,0 1 0,-1 0 0,1 0 0,0 0 0,-1 0 1,1 0-1,0 0 0,-1 1 0,1-1 0,0 0 0,-1 1 0,1-1 1,-2 2-1,-15 12-7413,17-12 4293</inkml:trace>
</inkml:ink>
</file>

<file path=ppt/ink/ink3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26.174"/>
    </inkml:context>
    <inkml:brush xml:id="br0">
      <inkml:brushProperty name="width" value="0.025" units="cm"/>
      <inkml:brushProperty name="height" value="0.025" units="cm"/>
    </inkml:brush>
  </inkml:definitions>
  <inkml:trace contextRef="#ctx0" brushRef="#br0">0 43 12011,'5'-6'849,"-4"4"-499,0-1 0,0 1 0,0 0 0,1 0-1,-1 0 1,1 0 0,-1 0 0,1 0 0,0 0 0,0 0 0,0 1-1,0-1 1,0 1 0,0-1 0,0 1 0,1 0 0,-1 0 0,0 0-1,1 0 1,-1 0 0,1 1 0,-1-1 0,1 1 0,-1 0 0,1-1-1,-1 1 1,3 0 0,-4 2-416,0-1 0,-1 0 1,0 0-1,1 0 0,-1 0 0,1 1 0,-1-1 0,0 0 0,0 1 1,0-1-1,0 0 0,0 0 0,0 1 0,0-1 0,0 0 0,0 1 1,-1-1-1,0 2 0,-7 4-8554</inkml:trace>
</inkml:ink>
</file>

<file path=ppt/ink/ink3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26.767"/>
    </inkml:context>
    <inkml:brush xml:id="br0">
      <inkml:brushProperty name="width" value="0.025" units="cm"/>
      <inkml:brushProperty name="height" value="0.025" units="cm"/>
    </inkml:brush>
  </inkml:definitions>
  <inkml:trace contextRef="#ctx0" brushRef="#br0">39 363 15278,'0'0'1746,"10"-7"-742,-2 2-743,65-53 2963,-68 53-2830,1 0 0,-1 0 0,-1 0 1,1-1-1,-1 1 0,0-1 0,0 0 1,-1 0-1,1-1 0,-1 1 0,4-14 0,-7 19-330,0 1-1,0-1 0,0 0 0,0 1 1,1-1-1,-1 0 0,0 0 0,0 1 1,0-1-1,-1 0 0,1 0 0,0 1 1,0-1-1,0 0 0,0 1 0,-1-1 1,1 0-1,0 1 0,-1-1 0,1 0 1,0 1-1,-1-1 0,1 1 0,-1-1 1,1 1-1,-1-1 0,1 1 0,-1-1 1,1 1-1,-1-1 0,-1 0 0,-24 1 680,19 2-709,0 0 1,0 0-1,1 1 0,-1 0 0,1 0 0,-7 5 0,5-1 28,-1 1 0,1 0 0,1 0 0,0 1 0,0 0 0,0 0-1,1 1 1,1 0 0,0 0 0,0 0 0,1 0 0,0 1 0,0 0 0,1 0 0,1 0 0,0 0 0,1 0 0,0 0 0,1 17 0,0-26-41,1 1 0,-1 0 0,1 0 0,0 0 0,0 0 0,0 0 0,1-1 0,-1 1 0,0-1 0,1 1 0,0-1 0,0 1 0,0-1 0,0 0 0,0 0 0,0 0 0,0 0 0,1 0 0,-1 0 0,1-1 0,-1 1 0,1-1 0,0 0 0,-1 0 0,1 0 0,0 0 0,0 0 0,0 0 0,0-1 0,0 0 0,0 1 0,0-1 0,0 0 0,4-1 0,4 1 7,0 0 1,0-1 0,0-1-1,1 0 1,-1 0 0,-1-1-1,1 0 1,11-6-1,3-4-26,0-1 0,-1-1-1,-1-2 1,-1 0-1,0-1 1,-1-1 0,28-33-1,-38 38-2,1 0 0,-2 0 0,0 0 0,-1-2 1,-1 1-1,0-1 0,-1 0 0,0-1 0,-2 1 0,0-1 0,-1 0 0,0-1 0,1-19 0,-5 35-7,0 0 0,0 0 0,1 0 0,-1 0 0,0 0 0,-1 0 0,1 0-1,0 0 1,-1 0 0,1 0 0,-1 0 0,1 0 0,-1 0 0,0 0 0,0 0-1,0 0 1,0 1 0,0-1 0,0 0 0,-1 1 0,1-1 0,0 1-1,-1 0 1,0-1 0,1 1 0,-1 0 0,1 0 0,-1 0 0,0 0 0,0 0-1,0 0 1,0 0 0,0 1 0,1-1 0,-1 1 0,0-1 0,0 1 0,0 0-1,-1 0 1,1 0 0,0 0 0,0 0 0,0 0 0,0 1 0,-3 0 0,-4 1-34,0 0 1,-1 1-1,2 0 1,-1 1-1,0-1 1,1 2-1,0-1 1,-15 11-1,-43 46 8,61-56 23,0 1 1,0 0-1,1 0 1,-1 0-1,1 1 1,1-1-1,0 1 1,0 0 0,0 0-1,-2 7 1,5-13 3,0 0-1,0 0 1,0 0 0,0 0 0,0 0 0,0 0 0,0-1 0,0 1 0,1 0 0,-1 0 0,0 0 0,1 0 0,-1 0 0,0 0-1,1-1 1,-1 1 0,1 0 0,-1 0 0,1-1 0,-1 1 0,1 0 0,0-1 0,-1 1 0,1 0 0,0-1 0,0 1 0,0-1 0,-1 1-1,1-1 1,0 0 0,0 1 0,0-1 0,0 0 0,-1 0 0,1 1 0,0-1 0,0 0 0,0 0 0,2 0 0,45 0-645,-32-1 135,7 1-205,-13-1 498,0 1 1,1 0 0,-1 1-1,0 0 1,0 1-1,12 2 1,-19-3 263,-1 0 1,1 1-1,0-1 0,-1 1 0,0-1 1,1 1-1,-1 0 0,0-1 0,0 1 1,0 0-1,0 1 0,0-1 0,0 0 1,-1 1-1,1-1 0,-1 1 0,1-1 1,-1 1-1,0-1 0,0 1 0,0 0 1,-1 0-1,1-1 0,-1 1 0,1 0 1,-1 0-1,0 3 0,0 7 284,0-1-1,-1 1 1,-1-1-1,0 1 1,-1-1-1,0 0 1,-8 20-1,-5 20 20,16-50-568,-4 22 511,7-15-3473,8-13-6158,3-9-4155</inkml:trace>
</inkml:ink>
</file>

<file path=ppt/ink/ink3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27.204"/>
    </inkml:context>
    <inkml:brush xml:id="br0">
      <inkml:brushProperty name="width" value="0.025" units="cm"/>
      <inkml:brushProperty name="height" value="0.025" units="cm"/>
    </inkml:brush>
  </inkml:definitions>
  <inkml:trace contextRef="#ctx0" brushRef="#br0">8 53 21268,'0'0'9785,"12"3"-9480,38 12-183,-47-14-163,-1 0-1,0-1 1,0 1-1,1-1 1,-1 1-1,1-1 1,-1 0-1,0 0 0,1 0 1,-1 0-1,1 0 1,-1-1-1,0 1 1,1-1-1,-1 1 0,0-1 1,0 0-1,1 0 1,-1 0-1,0 0 1,0-1-1,0 1 0,0 0 1,0-1-1,-1 1 1,1-1-1,0 0 1,-1 0-1,1 0 1,-1 1-1,1-1 0,-1-1 1,0 1-1,0 0 1,0 0-1,0 0 1,0 0-1,-1-1 0,1 1 1,-1 0-1,1-4 1,-1 5 7,-1-1-1,1 1 1,-1 0 0,1-1 0,-1 1-1,0 0 1,0 0 0,1 0 0,-1 0-1,0 0 1,0 0 0,0 0 0,0 0 0,0 0-1,0 0 1,0 0 0,0 1 0,-1-1-1,1 0 1,0 1 0,0-1 0,-1 1-1,1-1 1,0 1 0,-1 0 0,1 0-1,0-1 1,-1 1 0,1 0 0,0 0 0,-1 0-1,1 0 1,0 1 0,-3-1 0,-1 1 10,0-1 1,-1 0-1,1 1 1,0 0-1,0 0 1,0 1-1,0-1 1,-8 4-1,9-1 42,-1 0 0,1 0 0,0 0 0,0 0 0,0 1 0,1-1 0,-1 1 0,1 0 0,0 0 0,1 0 0,-4 7 0,5-10 13,1-1 0,-1 1-1,0 0 1,0 0 0,1 0-1,-1 0 1,1 0 0,-1 0 0,1 0-1,0 0 1,0 1 0,0-1-1,0 0 1,0 0 0,1 0 0,-1 0-1,0 0 1,1 0 0,0 0-1,-1 0 1,1 0 0,0 0 0,0-1-1,0 1 1,0 0 0,0 0-1,1-1 1,-1 1 0,1-1-1,-1 1 1,1-1 0,-1 1 0,4 1-1,4 0 35,0 1 1,1-1-1,0-1 0,-1 1 0,1-2 0,0 1 0,0-2 0,20 0 0,-3-1 5,1-1 0,27-7 0,53-23-25,-84 23-12,1 1 0,0 1-1,45-7 1,-70 14-27,1 0 1,-1 0-1,0 0 1,0 0-1,1 0 1,-1 1-1,0-1 1,1 0-1,-1 0 1,0 0-1,0 0 1,1 0-1,-1 0 1,0 1-1,0-1 1,1 0-1,-1 0 1,0 0-1,0 0 1,1 1-1,-1-1 1,0 0-1,0 0 1,0 1-1,0-1 0,1 0 1,-1 0-1,0 1 1,0-1-1,0 0 1,0 1-1,0-1 1,0 0-1,0 0 1,0 1-1,0-1 1,0 0-1,0 1 1,0-1-1,0 0 1,0 1-1,0-1 1,0 0-1,0 0 1,0 1-1,0-1 1,0 0-1,-1 1 1,1-1-1,0 0 1,0 0-1,-1 1 1,-7 17 369,7-17-349,-22 35 322,-14 26 125,35-58-459,0 1 0,1-1-1,-1 1 1,1-1 0,0 1-1,0-1 1,1 1 0,-1 0 0,1 0-1,0-1 1,0 1 0,2 8 0,-2-13-75,0 1 1,1 0-1,-1 0 0,0-1 1,0 1-1,1-1 1,-1 1-1,1 0 1,-1-1-1,0 1 1,1-1-1,-1 1 1,1-1-1,-1 1 1,1-1-1,0 1 1,-1-1-1,1 0 1,-1 1-1,1-1 1,0 0-1,-1 1 1,1-1-1,0 0 0,1 0 1,12 2-4912,-3-2-2956</inkml:trace>
</inkml:ink>
</file>

<file path=ppt/ink/ink3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28.049"/>
    </inkml:context>
    <inkml:brush xml:id="br0">
      <inkml:brushProperty name="width" value="0.025" units="cm"/>
      <inkml:brushProperty name="height" value="0.025" units="cm"/>
    </inkml:brush>
  </inkml:definitions>
  <inkml:trace contextRef="#ctx0" brushRef="#br0">313 70 4933,'7'-9'8787,"1"0"-7063,-5 6-1341,-1 0 0,1 0-1,0-1 1,-1 1-1,0-1 1,0 1-1,0-1 1,0 0-1,0 0 1,-1 0-1,2-7 1,-4 11-233,1 0 0,-1 0 0,0-1 0,0 1-1,1 0 1,-1 0 0,0 0 0,0 0 0,1 0 0,-1 0 0,0 0 0,0 0 0,1 0 0,-1 0-1,0 0 1,0 1 0,1-1 0,-1 0 0,0 1 0,1-1 0,-1 0 0,0 1 0,1-1 0,-2 1 0,-16 15 206,1 0 0,0 0 0,2 2 1,0 0-1,0 1 0,-12 23 0,2-6-15,-2 2 109,-67 99 1557,84-119-1710,0 0 0,0 1 0,2 0 0,1 0 0,-9 34 0,15-49-282,0-1 1,0 1-1,0 0 1,1 0-1,-1 0 1,1-1-1,0 1 1,1 0-1,-1 0 1,0 0-1,1 0 1,0-1-1,0 1 1,0 0-1,0-1 1,1 1-1,-1-1 1,3 5-1,0-6-8,-1 1 0,0-1 0,0 1 0,1-1-1,-1 0 1,1 0 0,0 0 0,0-1 0,0 1 0,0-1 0,0 0 0,0 0-1,0 0 1,0-1 0,0 1 0,7-1 0,6 0 26,1-1-1,-1 0 1,-1-2 0,1 0 0,0 0 0,-1-2-1,1 0 1,27-13 0,-20 7-53,-1-1 0,-1-1 0,0-1 1,-1-1-1,22-20 0,-40 33 10,1-1 0,-1 0 0,0 0 0,0 0 0,0 0 0,0 0-1,0 0 1,-1-1 0,0 1 0,0-1 0,0 0 0,0 0 0,0 0 0,-1 0 0,1 0 0,-1 0 0,1-8 0,-2 12 10,-1-1 0,1 0 1,0 0-1,-1 0 0,1 1 1,-1-1-1,1 0 0,-1 0 1,1 1-1,-1-1 0,0 0 1,1 1-1,-1-1 0,0 1 1,1-1-1,-1 1 1,0-1-1,0 1 0,1-1 1,-1 1-1,0 0 0,0 0 1,0-1-1,0 1 0,1 0 1,-1 0-1,0 0 0,0 0 1,-1 0-1,-34-1-36,27 1 30,-9 1-8,1 0 1,-1 1 0,1 1-1,0 1 1,-18 6-1,25-7 14,-1 1-1,1 0 1,-1 1-1,1 0 1,1 1-1,-1 0 1,1 1-1,0 0 1,-8 8-1,17-15 2,0 0-1,0 0 1,1 0-1,-1 0 1,0 0 0,0 0-1,1 0 1,-1 0-1,0 0 1,0 1-1,0-1 1,1 0 0,-1 0-1,0 0 1,0 0-1,0 0 1,1 1-1,-1-1 1,0 0 0,0 0-1,0 0 1,0 1-1,0-1 1,1 0-1,-1 0 1,0 0 0,0 1-1,0-1 1,0 0-1,0 0 1,0 1-1,0-1 1,0 0 0,0 0-1,0 1 1,0-1-1,0 0 1,0 0-1,0 1 1,0-1 0,0 0-1,0 0 1,0 1-1,0-1 1,0 0-1,0 0 1,0 0 0,-1 1-1,1-1 1,0 0-1,0 0 1,0 0-1,0 1 1,-1-1 0,1 0-1,0 0 1,0 0-1,0 0 1,0 1-1,-1-1 1,1 0-1,0 0 1,0 0 0,-1 0-1,1 0 1,22-4-7,26-12-107,0-2-1,86-48 0,-63 29-783,-48 25 555,-2 1 93,1 1-1,0 1 0,35-10 1,-56 18 249,0 1 0,0 0 0,0-1 0,0 1 0,0 0 0,0 0 0,0 0 0,0 0 0,0 0 0,0 0 0,0 0 0,0 0 1,0 0-1,0 0 0,0 1 0,0-1 0,0 0 0,0 1 0,0-1 0,0 1 0,0-1 0,-1 1 0,1-1 0,0 1 0,0 0 0,0-1 0,-1 1 0,1 0 0,0-1 1,0 3-1,0 0 28,0-1 1,0 1 0,0 0-1,-1-1 1,0 1 0,1 0 0,-1 0-1,0-1 1,0 1 0,-1 0-1,0 4 1,-2 8 139,-1 0 1,0 1-1,-8 15 0,-49 85 548,42-82-271,1 1-1,-15 38 1,32-59-900,10-16-820,13-17-1863,4-12-2361,4-10-3021</inkml:trace>
</inkml:ink>
</file>

<file path=ppt/ink/ink3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28.685"/>
    </inkml:context>
    <inkml:brush xml:id="br0">
      <inkml:brushProperty name="width" value="0.025" units="cm"/>
      <inkml:brushProperty name="height" value="0.025" units="cm"/>
    </inkml:brush>
  </inkml:definitions>
  <inkml:trace contextRef="#ctx0" brushRef="#br0">144 0 15214,'0'0'5787,"-8"9"-3881,-12 13-842,1 0 0,1 2 0,-23 40 0,36-54-859,-1 0 1,2 1-1,-1-1 1,1 1-1,1 0 1,0 0-1,0 1 1,1-1-1,1 1 0,0-1 1,1 1-1,0-1 1,2 16-1,-1-22-189,0 0 0,1-1 1,0 1-1,0-1 0,0 1 0,0-1 0,1 0 1,0 0-1,0 0 0,0-1 0,0 1 0,0 0 1,1-1-1,0 0 0,-1 0 0,1 0 0,0-1 0,1 1 1,-1-1-1,0 0 0,1 0 0,-1 0 0,1-1 1,0 1-1,7 0 0,13 3 43,0-2 0,0-1 0,41-1 0,-51-1-38,-9 0-15,3 1 4,-1-1 1,0 0 0,1 0-1,-1-1 1,0 0 0,1 0-1,-1-1 1,0 0 0,0-1-1,0 0 1,11-6 0,-18 9-6,0-1 1,0 1 0,-1-1-1,1 1 1,0-1 0,-1 1-1,1-1 1,0 0 0,-1 1 0,1-1-1,-1 0 1,1 1 0,-1-1-1,1 0 1,-1 0 0,0 0-1,1 0 1,-1 1 0,0-1 0,0 0-1,0 0 1,0 0 0,1 0-1,-1 0 1,0 0 0,-1 1-1,1-1 1,0 0 0,0 0 0,0 0-1,0 0 1,-1 0 0,1 0-1,0 1 1,-1-1 0,1 0 0,-1 0-1,1 1 1,-1-1 0,1 0-1,-1 0 1,1 1 0,-1-1-1,0 1 1,1-1 0,-1 0 0,0 1-1,0-1 1,1 1 0,-1 0-1,0-1 1,0 1 0,0 0-1,-1-1 1,-48-19 50,49 20-57,-72-16-5,52 13-63,0-2-1,-35-11 1,55 16 65,1 0 0,0 0-1,0 0 1,-1 0 0,1 0-1,0 0 1,-1-1 0,1 1-1,0 0 1,-1 0 0,1 0-1,0 0 1,0 0 0,-1 0-1,1 0 1,0-1 0,0 1-1,-1 0 1,1 0 0,0 0-1,0-1 1,-1 1 0,1 0-1,0 0 1,0-1-1,0 1 1,0 0 0,-1 0-1,1-1 1,0 1 0,0 0-1,0-1 1,0 1 0,0 0-1,0-1 1,0 1 0,0 0-1,0 0 1,0-1 0,0 0-1,13-4-130,21 0-37,2 3 95,0-2 0,-1-1 0,0-2 0,53-17 0,-87 24 77,-1 0 1,0-1-1,1 1 0,-1 0 0,0 0 0,1 0 1,-1 0-1,0 0 0,1-1 0,-1 1 0,0 0 1,1 0-1,-1 0 0,0 0 0,1 0 0,-1 0 1,1 0-1,-1 0 0,0 0 0,1 1 0,-1-1 1,0 0-1,1 0 0,-1 0 0,0 0 0,1 0 1,-1 1-1,0-1 0,1 0 0,-1 0 0,0 1 1,0-1-1,1 0 0,-1 0 0,0 1 0,0-1 1,0 0-1,1 1 0,-1-1 0,0 1 0,-1 19 261,-16 22 623,16-41-865,0 1 0,0 0 0,-1-1 0,1 1 0,-1 0 0,1-1 1,-1 0-1,0 1 0,1-1 0,-1 0 0,0 0 0,0 0 0,0 0 0,0 0 0,0-1 0,0 1 0,0 0 0,0-1 0,0 0 0,-3 1 0,-11 2-168,16-3 135,0 0 1,0 0-1,-1 0 0,1 0 0,0 0 1,0 0-1,-1 0 0,1 1 1,0-1-1,0 0 0,-1 0 0,1 0 1,0 1-1,0-1 0,0 0 0,-1 0 1,1 0-1,0 1 0,0-1 0,0 0 1,0 0-1,0 1 0,0-1 0,0 0 1,-1 0-1,1 1 0,0-1 1,0 0-1,0 1 0,0-1 0,0 0 1,0 0-1,0 1 0,0-1 0,0 0 1,1 0-1,-1 1 0,0-1 0,0 0 1,0 0-1,0 1 0,0-1 0,0 0 1,0 0-1,1 1 0,-1-1 1,0 0-1,0 0 0,0 0 0,1 1 1,-1-1-1,0 0 0,0 0 0,0 0 1,1 0-1,-1 1 0,0-1 0,0 0 1,1 0-1,-1 0 0,1 0 0,-1 0-72,1 1-1,-1-1 1,1 0 0,-1 0-1,1 0 1,-1 0-1,1 1 1,-1-1-1,1 0 1,-1 0-1,1 0 1,-1 0-1,1 0 1,-1 0-1,1 0 1,0-1-1,-1 1 1,1 0-1,-1 0 1,1 0-1,-1 0 1,0-1-1,1 1 1,-1 0-1,1-1 1,-1 1-1,1 0 1,-1-1-1,0 1 1,1 0-1,-1-1 1,1 1-1,-1-1 1,0 1-1,0 0 1,1-1-1,-1 1 1,0-1-1,0 1 1,0-1-1,1 1 1,-1-1 0,0 1-1,0-1 1,0 1-1,0-2 1,1-9-4735,-1-2-2663</inkml:trace>
</inkml:ink>
</file>

<file path=ppt/ink/ink3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29.356"/>
    </inkml:context>
    <inkml:brush xml:id="br0">
      <inkml:brushProperty name="width" value="0.025" units="cm"/>
      <inkml:brushProperty name="height" value="0.025" units="cm"/>
    </inkml:brush>
  </inkml:definitions>
  <inkml:trace contextRef="#ctx0" brushRef="#br0">16 0 12748,'0'0'9305,"-2"8"-7229,-2 7-1366,1 0 0,1-1 0,0 1 0,1 0 0,0 17 0,1-29-677,0 1 0,0-1 0,0 0 0,0 0-1,1 1 1,-1-1 0,1 0 0,0 0 0,0 0 0,0 0 0,0 0-1,1 0 1,-1 0 0,1 0 0,0 0 0,0-1 0,0 1-1,0 0 1,0-1 0,0 0 0,1 0 0,-1 0 0,1 0 0,-1 0-1,1 0 1,0 0 0,0-1 0,0 0 0,0 1 0,0-1 0,0 0-1,6 1 1,2-2 2,0 1 0,0-1-1,0-1 1,0 0 0,0-1-1,-1 0 1,1 0 0,0-1-1,-1 0 1,19-10 0,2-3-12,-2-2 0,31-23 1,-14 9-107,-45 31 81,1-1 0,0 1 0,0 0 0,-1 0 0,1 0 0,0 0 0,0 1 0,0-1 0,0 0 0,0 1 0,4-1 1,-6 1-6,1 0 1,-1 0 0,1 0 0,-1 1-1,1-1 1,-1 0 0,1 0 0,-1 0-1,1 1 1,-1-1 0,1 0 0,-1 0-1,0 1 1,1-1 0,-1 0 0,1 1-1,-1-1 1,0 0 0,1 1 0,-1-1-1,0 1 1,0-1 0,1 1 0,-1-1 0,0 0-1,0 1 1,0-1 0,1 1 0,-1 0-1,0 5-14,0 0 0,0 0 0,0 0 0,-1 0 0,1 0 0,-1 0 0,-3 6 0,-4 23 121,0-6 24,2-1 1,1 1-1,-3 57 0,8-84-107,0-1 0,1 0 0,-1 0 0,0 0 0,0 1 0,1-1 0,-1 0 0,0 0-1,1 0 1,-1 0 0,1 0 0,0 0 0,-1 0 0,1 0 0,0 0 0,0 0-1,-1 0 1,1 0 0,0 0 0,0-1 0,0 1 0,0 0 0,0-1 0,0 1 0,0 0-1,1-1 1,-1 0 0,0 1 0,0-1 0,0 0 0,0 1 0,1-1 0,-1 0-1,0 0 1,0 0 0,0 0 0,1 0 0,-1 0 0,0 0 0,2-1 0,3 0 28,0 0-1,0 0 1,0-1 0,0 1 0,0-1 0,0-1 0,6-3 0,12-8-36,-1-1 0,-1-1-1,29-26 1,1-15-2334,-44 47 461,-2 0-1,1 0 1,9-22-1,-11 17-4471,-5 5-3727</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44.084"/>
    </inkml:context>
    <inkml:brush xml:id="br0">
      <inkml:brushProperty name="width" value="0.025" units="cm"/>
      <inkml:brushProperty name="height" value="0.025" units="cm"/>
    </inkml:brush>
  </inkml:definitions>
  <inkml:trace contextRef="#ctx0" brushRef="#br0">1 40 21781,'0'0'10986,"50"-26"-10986,-20 26 0,7-1 0,3 1 0,2 0 0,-1 0 0,-7 0 0,-4 0 0,-6 0 0,-7 0 0,-2 0-1345,-7-3-5862,-4-7-7623</inkml:trace>
</inkml:ink>
</file>

<file path=ppt/ink/ink3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29.696"/>
    </inkml:context>
    <inkml:brush xml:id="br0">
      <inkml:brushProperty name="width" value="0.025" units="cm"/>
      <inkml:brushProperty name="height" value="0.025" units="cm"/>
    </inkml:brush>
  </inkml:definitions>
  <inkml:trace contextRef="#ctx0" brushRef="#br0">0 0 13325,'0'0'9801,"15"40"-14285,-4-29-2371</inkml:trace>
</inkml:ink>
</file>

<file path=ppt/ink/ink3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30.209"/>
    </inkml:context>
    <inkml:brush xml:id="br0">
      <inkml:brushProperty name="width" value="0.025" units="cm"/>
      <inkml:brushProperty name="height" value="0.025" units="cm"/>
    </inkml:brush>
  </inkml:definitions>
  <inkml:trace contextRef="#ctx0" brushRef="#br0">0 236 6022,'0'0'11643,"2"-9"-9748,-1 4-1632,1 0 1,-1 0 0,1 0-1,0 0 1,0 0 0,1 0-1,-1 1 1,1-1 0,0 1-1,0 0 1,1 0 0,-1 0-1,1 0 1,0 1 0,0-1-1,0 1 1,5-3 0,-3 2-91,132-85 2073,-123 80-2183,1 1 0,0 1 1,1 0-1,0 1 0,-1 1 1,2 1-1,19-3 0,-35 7-62,0 0-1,-1 0 1,1-1-1,0 2 1,0-1 0,-1 0-1,1 0 1,0 0-1,-1 1 1,1-1 0,0 1-1,-1 0 1,1-1-1,-1 1 1,1 0-1,-1 0 1,1 0 0,-1 0-1,0 0 1,1 0-1,-1 0 1,0 0 0,2 3-1,-1-1 51,0 0 0,-1 1 0,1-1 0,-1 1-1,0-1 1,0 1 0,0-1 0,-1 1 0,1 0 0,-1 5-1,0 6 279,-1-1-1,0 1 1,-1-1-1,-7 25 1,-4-1 16,8-27-295,1 0 0,1 0 0,0 0 0,1 0 0,-3 21 0,5-31-62,1-1-1,-1 1 1,0-1-1,1 1 0,-1-1 1,0 0-1,1 1 1,-1-1-1,0 0 0,1 1 1,-1-1-1,1 0 0,-1 0 1,0 1-1,1-1 1,-1 0-1,1 0 0,-1 0 1,1 0-1,-1 0 1,1 1-1,-1-1 0,1 0 1,-1 0-1,1 0 0,-1 0 1,1 0-1,-1-1 1,1 1-1,-1 0 0,1 0 1,-1 0-1,1 0 1,-1 0-1,0-1 0,1 1 1,-1 0-1,1 0 0,-1-1 1,0 1-1,1 0 1,-1-1-1,1 1 0,-1-1 1,24-12-1519,6-11-3078,-12 5-1501,7-10-8859</inkml:trace>
</inkml:ink>
</file>

<file path=ppt/ink/ink3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30.568"/>
    </inkml:context>
    <inkml:brush xml:id="br0">
      <inkml:brushProperty name="width" value="0.025" units="cm"/>
      <inkml:brushProperty name="height" value="0.025" units="cm"/>
    </inkml:brush>
  </inkml:definitions>
  <inkml:trace contextRef="#ctx0" brushRef="#br0">1 1 19058,'0'0'7111,"55"51"-5894,-49-14-128,-3 8-384,0 3-289,-3 2-288,2-3 0,0-2-64,3-5-32,1-8-32,1-6-704,4-10-674,-7-9-1729</inkml:trace>
</inkml:ink>
</file>

<file path=ppt/ink/ink3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30.912"/>
    </inkml:context>
    <inkml:brush xml:id="br0">
      <inkml:brushProperty name="width" value="0.025" units="cm"/>
      <inkml:brushProperty name="height" value="0.025" units="cm"/>
    </inkml:brush>
  </inkml:definitions>
  <inkml:trace contextRef="#ctx0" brushRef="#br0">109 49 18353,'-9'-3'2531,"-50"-14"853,59 17-3328,0 0 0,-1 0 0,1 0 0,0 0 0,-1 0 0,1 0 0,0-1 0,-1 1 0,1 0 0,0 0 0,-1 0 0,1 0 0,0-1 0,0 1 0,-1 0 0,1 0 0,0 0 1,0-1-1,-1 1 0,1 0 0,0 0 0,0-1 0,0 1 0,0 0 0,-1-1 0,1 1 0,0 0 0,0-1 0,0 1 0,0 0 0,0-1 0,0 1 0,0 0 0,0-1 0,0 0 0,11-5 824,19-1-568,80 1 91,0 5 0,0 5 0,187 30 0,-272-30-237,-1 0 1,1 2-1,-1 2 0,40 16 1,-57-21-114,-1 0 1,1 1 0,-1 0-1,0 0 1,-1 0 0,1 1-1,-1 0 1,0 0 0,0 0-1,0 1 1,-1-1 0,0 1-1,0 0 1,0 0 0,-1 1-1,0-1 1,0 1 0,-1 0-1,0 0 1,0-1 0,1 10-1,0-1 9,-2 0 0,1 0-1,-2 0 1,0-1 0,-1 1 0,0 0-1,-1 0 1,-1 0 0,0-1-1,-1 1 1,-1-1 0,0 0-1,-1-1 1,0 1 0,-1-1-1,-1 0 1,0-1 0,-1 1-1,0-2 1,-1 1 0,0-1 0,0-1-1,-2 0 1,1-1 0,-1 0-1,-14 8 1,-14 6-62,-1-2 0,-1-1 0,0-3 0,-2-1 0,0-2 0,0-3 0,-2-1 0,1-2 0,-1-2 0,0-2 0,0-2 0,-49-5 0,85 2-422,0 0 0,0 0 0,1-1-1,-1-1 1,1 0 0,-1 0 0,1-1 0,0 0 0,-15-10 0,18 11-131,1-1 0,0 0 1,0-1-1,1 1 1,-1-1-1,1 0 0,0 0 1,1-1-1,-1 1 1,1-1-1,0 0 0,0 0 1,0 0-1,1 0 1,-3-11-1,1-12-10471</inkml:trace>
</inkml:ink>
</file>

<file path=ppt/ink/ink3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31.769"/>
    </inkml:context>
    <inkml:brush xml:id="br0">
      <inkml:brushProperty name="width" value="0.025" units="cm"/>
      <inkml:brushProperty name="height" value="0.025" units="cm"/>
    </inkml:brush>
  </inkml:definitions>
  <inkml:trace contextRef="#ctx0" brushRef="#br0">1 125 9673,'0'-9'865,"1"-1"32,0 0-1,1 0 1,0 0 0,0 1 0,5-12-1,-6 18-626,0 1 0,0-1-1,-1 1 1,1 0-1,1 0 1,-1-1 0,0 1-1,1 0 1,-1 0-1,1 0 1,-1 0 0,1 1-1,0-1 1,0 0 0,0 1-1,0-1 1,0 1-1,0 0 1,0-1 0,0 1-1,1 0 1,-1 0-1,0 1 1,1-1 0,-1 0-1,1 1 1,-1-1-1,1 1 1,-1 0 0,1 0-1,2 0 1,-3 1-149,-1-1 0,1 1 0,0 0 0,-1 0 0,1 0 0,-1 0 0,1 0 0,-1 0 0,1 0 0,-1 0 0,0 1 0,1-1 1,-1 0-1,0 1 0,0-1 0,0 1 0,0-1 0,0 1 0,-1 0 0,1-1 0,0 1 0,-1 0 0,1 0 0,-1-1 0,0 1 0,1 2 0,2 55 1091,-3-49-984,-2 142 1860,2-151-2081,0 0 0,0 0 1,0-1-1,0 1 0,0 0 0,1 0 1,-1-1-1,0 1 0,0 0 1,1-1-1,-1 1 0,0 0 1,1 0-1,-1-1 0,0 1 0,1-1 1,-1 1-1,1 0 0,-1-1 1,1 1-1,0-1 0,-1 1 1,1-1-1,-1 0 0,1 1 0,0-1 1,0 1-1,-1-1 0,1 0 1,0 0-1,-1 1 0,1-1 1,0 0-1,0 0 0,-1 0 0,1 0 1,0 0-1,0 0 0,0 0 1,-1 0-1,1 0 0,0 0 0,0-1 1,-1 1-1,1 0 0,0 0 1,-1-1-1,1 1 0,0 0 1,-1-1-1,1 1 0,0-1 0,0 0 1,41-25 121,-17 4-250,34-40 1,-40 40-147,2 1 1,32-28-1,-52 49 263,-1 0 0,0 0-1,0 0 1,0 0 0,0 0 0,0 0 0,1 0-1,-1-1 1,0 1 0,0 0 0,0 0 0,0 0 0,0 0-1,1 0 1,-1 0 0,0 0 0,0 0 0,0 0 0,0 0-1,1 0 1,-1 0 0,0 0 0,0 0 0,0 0 0,0 0-1,1 0 1,-1 0 0,0 0 0,0 1 0,0-1 0,0 0-1,0 0 1,1 0 0,-1 0 0,0 0 0,0 0 0,0 0-1,0 0 1,0 1 0,0-1 0,0 0 0,1 0 0,-1 0-1,0 0 1,0 0 0,0 1 0,0-1 0,0 0 0,2 14-76,-2 17 86,-1-29-6,-7 58 172,5-46-118,1 1 0,0 0 0,1-1 1,1 1-1,2 28 0,-2-42-43,0-1 0,0 1 1,1-1-1,-1 0 1,0 1-1,0-1 0,1 1 1,-1-1-1,0 0 0,1 1 1,-1-1-1,0 0 0,1 1 1,-1-1-1,1 0 0,-1 0 1,0 1-1,1-1 1,-1 0-1,1 0 0,-1 0 1,1 0-1,-1 0 0,1 1 1,-1-1-1,1 0 0,-1 0 1,1 0-1,-1 0 1,0 0-1,1 0 0,-1-1 1,1 1-1,-1 0 0,1 0 1,-1 0-1,1 0 0,-1 0 1,1-1-1,-1 1 1,0 0-1,1 0 0,-1-1 1,0 1-1,1 0 0,-1-1 1,1 0-1,20-14 186,7-14-299,-2 0-1,-1-2 1,-1-1 0,-2-1 0,-1-1 0,23-51-1,-48 165-318,-9 129 944,13-208-510,0 1 1,0-1-1,-1 0 0,1 0 1,0 0-1,1 1 0,-1-1 1,0 0-1,0 0 1,0 0-1,1 1 0,-1-1 1,1 0-1,-1 0 0,1 0 1,-1 0-1,1 0 1,-1 0-1,1 0 0,0 0 1,0 0-1,0 0 1,-1 0-1,1 0 0,1 0 1,0 0-3,-1-1 1,0 0 0,1 0-1,-1 0 1,0 0 0,1 0-1,-1-1 1,0 1 0,1 0-1,-1-1 1,0 1 0,0 0-1,1-1 1,-1 0 0,0 1-1,0-1 1,0 0-1,2-1 1,4-3-249,-1 0 0,0 0 0,0-1 1,0 0-1,-1-1 0,6-7 0,-7 8-730,-1-1 0,0 0 0,0 1 0,0-1 0,-1 0 0,0 0 0,1-8 0,0-24-5716</inkml:trace>
</inkml:ink>
</file>

<file path=ppt/ink/ink3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32.111"/>
    </inkml:context>
    <inkml:brush xml:id="br0">
      <inkml:brushProperty name="width" value="0.025" units="cm"/>
      <inkml:brushProperty name="height" value="0.025" units="cm"/>
    </inkml:brush>
  </inkml:definitions>
  <inkml:trace contextRef="#ctx0" brushRef="#br0">29 1 18514,'0'0'1921,"-28"59"-639,28-37-994,3 3-224,15-5-160,8-3-1794,6-4-1153,1-3-2146</inkml:trace>
</inkml:ink>
</file>

<file path=ppt/ink/ink3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32.642"/>
    </inkml:context>
    <inkml:brush xml:id="br0">
      <inkml:brushProperty name="width" value="0.025" units="cm"/>
      <inkml:brushProperty name="height" value="0.025" units="cm"/>
    </inkml:brush>
  </inkml:definitions>
  <inkml:trace contextRef="#ctx0" brushRef="#br0">100 460 13581,'0'0'3774,"-7"11"-2402,0 2-1245,-47 84 2661,48-86-2312,1 1 0,1-1 0,0 1-1,0 0 1,1 0 0,1 0-1,-2 19 1,4-30-451,0-1-1,0 1 1,0-1 0,0 1-1,0 0 1,0-1 0,0 1-1,1-1 1,-1 1 0,0 0-1,0-1 1,0 1 0,1-1-1,-1 1 1,0-1 0,1 1 0,-1-1-1,0 1 1,1-1 0,-1 1-1,1-1 1,-1 0 0,0 1-1,1-1 1,-1 0 0,1 1-1,-1-1 1,1 0 0,0 1-1,-1-1 1,1 0 0,-1 0-1,1 0 1,-1 0 0,2 1-1,28-7 562,25-24 214,-17 0-697,-1-1 1,-1-2-1,-2-2 0,39-51 0,-58 66-90,0 0 0,-2-1 0,0-1 0,-2 0-1,0 0 1,-1-1 0,-2-1 0,0 0-1,-2 0 1,5-31 0,-10 52-8,-1 0 0,0-1 0,0 1 0,0 0 0,0 0 0,-1-1-1,1 1 1,-1 0 0,1 0 0,-1 0 0,0-1 0,-3-3 0,4 6-6,-1 1-1,1-1 0,0 1 1,-1-1-1,1 1 1,-1-1-1,1 1 1,-1 0-1,1-1 1,-1 1-1,1 0 0,-1-1 1,1 1-1,-1 0 1,1 0-1,-1 0 1,0-1-1,1 1 1,-1 0-1,1 0 0,-1 0 1,0 0-1,1 0 1,-1 0-1,0 0 1,-1 1-7,0 0 0,0-1 0,0 1 1,0 0-1,0 0 0,1 0 0,-1 1 1,0-1-1,1 0 0,-1 1 0,-2 2 0,-4 6 31,1 0 0,-1 0-1,2 1 1,-1 0-1,2 1 1,-1-1-1,2 1 1,-6 20 0,2-4 199,2 0 0,-4 52 1,9-72-122,0 0 0,1 1 0,1-1 0,-1 0 0,1 0 0,0 0 0,1 0 0,0 0 0,0 0 0,1 0 0,5 10 0,-6-14-77,1 0 0,0-1-1,0 1 1,0-1 0,0 0 0,1 0-1,-1 0 1,1 0 0,0-1 0,0 1-1,0-1 1,0 0 0,0 0 0,0-1-1,0 1 1,1-1 0,-1 0 0,1 0-1,-1 0 1,1-1 0,8 1 0,-2-1 8,-1-1 0,1 1 0,-1-2 0,1 1 0,-1-1 0,0-1 0,0 0 0,0-1 1,19-8-1,-13 3-9,0-1 0,0-1 0,-1 0 1,0-1-1,15-16 0,-8 4-8,0-1 0,-2-1 0,0-1 0,-2 0 0,-2-2 0,15-31 0,-20 35 1,-2-1-1,7-26 1,-13 41-21,-1 1 1,0-1-1,0 0 1,-2 0 0,1 0-1,-1 1 1,-3-21-1,3 30-4,0 1 0,0-1-1,0 0 1,0 0 0,-1 0 0,1 0-1,0 0 1,-1 0 0,1 1 0,0-1-1,-1 0 1,1 0 0,-1 1 0,1-1-1,-1 0 1,1 0 0,-1 1 0,0-1-1,1 1 1,-1-1 0,0 1 0,1-1-1,-1 1 1,0-1 0,0 1 0,0-1-1,1 1 1,-3-1 0,1 1-5,0 1 0,1-1 0,-1 0 1,0 1-1,0-1 0,1 1 0,-1-1 0,0 1 0,1 0 0,-1-1 1,0 1-1,1 0 0,-3 2 0,-3 3-15,0 0-1,1 0 1,-1 0 0,-8 12 0,3 1 55,1 0 0,0 1 0,1 0 0,2 0 0,0 1 0,1 0 0,1 0 0,1 1 0,0 0 0,2 0 0,0 26 0,2-37 6,1 1 0,0 0 0,1 0 0,0-1 0,1 1 0,1-1-1,-1 1 1,2-1 0,0 0 0,0 0 0,1 0 0,0-1 0,1 1 0,0-1 0,1-1 0,0 1-1,0-1 1,1 0 0,0-1 0,1 0 0,0 0 0,14 9 0,0-6-172,-23-11 119,0 0-1,0 0 1,1 0 0,-1 0 0,0 0-1,0 0 1,1 0 0,-1 0 0,0 0-1,0 0 1,0 0 0,1 0 0,-1 0 0,0 0-1,0-1 1,0 1 0,1 0 0,-1 0-1,0 0 1,0 0 0,0 0 0,0 0-1,1 0 1,-1-1 0,0 1 0,0 0-1,0 0 1,0 0 0,0 0 0,1-1-1,-1 1 1,0 0 0,0 0 0,0 0-1,0 0 1,0-1 0,0 1 0,0 0-1,0 0 1,0 0 0,0-1 0,0 1-1,0 0 1,0 0 0,0-1 0,-1-2-157,0 0 0,0 0 0,0 0 0,-1 1 1,1-1-1,-1 0 0,0 1 0,0-1 0,0 1 0,0 0 1,-3-3-1,-184-155-6425,95 84 7398,76 58 528,18 17-1278,0 1 0,0 0 0,0 0 0,0-1 0,0 1 0,0 0 0,-1 0-1,1-1 1,0 1 0,0 0 0,0-1 0,0 1 0,0 0 0,0 0 0,0-1 0,0 1 0,0 0 0,0 0 0,0-1 0,0 1-1,1 0 1,-1-1 0,0 1 0,0 0 0,0 0 0,0-1 0,0 1 0,0 0 0,1 0 0,-1 0 0,0-1 0,0 1-1,0 0 1,1 0 0,-1 0 0,0-1 0,0 1 0,1 0 0,39-4 1906,-29 5-2232,41 1 482,1 2 0,74 16 0,23 17-2757,-134-33 622,-1 0 0,0 2 0,23 11 0,-19-3-4877</inkml:trace>
</inkml:ink>
</file>

<file path=ppt/ink/ink3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32.999"/>
    </inkml:context>
    <inkml:brush xml:id="br0">
      <inkml:brushProperty name="width" value="0.025" units="cm"/>
      <inkml:brushProperty name="height" value="0.025" units="cm"/>
    </inkml:brush>
  </inkml:definitions>
  <inkml:trace contextRef="#ctx0" brushRef="#br0">131 165 10218,'-93'35'9638,"57"-22"-7222,35-11 261,9-1-2038,20-5-288,206-50 2833,100-20-1147,-96 39-1782,290-5-1,-197 34-5055,-232 6-858,-14-3-3218</inkml:trace>
</inkml:ink>
</file>

<file path=ppt/ink/ink3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33.984"/>
    </inkml:context>
    <inkml:brush xml:id="br0">
      <inkml:brushProperty name="width" value="0.025" units="cm"/>
      <inkml:brushProperty name="height" value="0.025" units="cm"/>
    </inkml:brush>
  </inkml:definitions>
  <inkml:trace contextRef="#ctx0" brushRef="#br0">38 120 19699,'0'0'2098,"-4"10"-358,-3 5-1152,1 0 0,1 0 0,1 1 0,0 0 1,-3 27-1,6-37-495,1 0-1,0 1 1,0-1 0,1 0 0,0 0 0,0 0 0,0 0 0,1 0 0,2 7-1,-3-10-88,1 0-1,0 0 0,-1-1 0,1 1 0,0 0 1,0-1-1,0 0 0,0 0 0,1 1 0,-1-1 1,1-1-1,-1 1 0,1 0 0,0 0 1,-1-1-1,1 0 0,0 0 0,0 1 0,5 0 1,1-1 26,1 1 1,-1-2 0,0 1 0,1-1 0,-1-1 0,1 1 0,-1-2 0,0 1 0,0-1 0,1-1 0,-1 0 0,-1 0 0,1 0 0,0-1 0,-1-1 0,11-7 0,-8 6-10,-1-1 0,-1-1 0,1 0 0,-1 0 0,-1-1 0,1 0 1,-2-1-1,1 1 0,-1-2 0,-1 1 0,0-1 0,6-14 0,-10 22-13,-1 0 1,-1 0-1,1-1 0,0 1 0,-1-1 0,0 1 0,0 0 0,0-1 1,0-4-1,0 8-10,0 0 1,0-1 0,0 1-1,0 0 1,0 0 0,-1-1-1,1 1 1,0 0 0,0 0-1,0 0 1,0-1 0,0 1-1,0 0 1,0 0 0,0-1 0,-1 1-1,1 0 1,0 0 0,0 0-1,0 0 1,0-1 0,-1 1-1,1 0 1,0 0 0,0 0-1,0 0 1,-1 0 0,1-1-1,0 1 1,0 0 0,0 0-1,-1 0 1,1 0 0,0 0-1,0 0 1,-1 0 0,1 0-1,0 0 1,-1 0 0,-12 16-134,9-8 128,0 0 1,1 0-1,0 1 1,0 0-1,1 0 1,0 0-1,1 0 1,0 0 0,0 0-1,1 0 1,0 0-1,0 0 1,3 10-1,-3-15 24,1 0-1,0 0 0,0 0 0,0 0 0,0 0 0,1 0 1,0-1-1,-1 1 0,1 0 0,1-1 0,-1 1 0,0-1 1,1 0-1,0 0 0,0 0 0,0 0 0,0 0 0,0-1 1,0 0-1,1 1 0,-1-1 0,1 0 0,0 0 0,-1-1 1,1 1-1,0-1 0,0 0 0,0 0 0,0 0 0,7 0 1,1-2 52,0 1 0,1-2 1,-1 0-1,0 0 0,0-1 0,0-1 1,0 0-1,-1-1 0,1 0 1,-1 0-1,0-1 0,-1-1 1,0 0-1,15-13 0,-16 13-15,0-1-1,0 0 1,-1 0-1,0-1 1,-1 0-1,1-1 1,-2 1-1,0-1 0,0-1 1,-1 1-1,0-1 1,0 0-1,-1 0 1,-1 0-1,3-17 1,-5 26-61,-1 0 1,0 0 0,1 0-1,-1 0 1,0-1 0,0 1-1,0 0 1,0 0 0,-1 0-1,1-1 1,-1 1-1,1 0 1,-1 0 0,0 0-1,0 0 1,0 0 0,0 0-1,0 0 1,0 0 0,0 0-1,-1 1 1,1-1 0,-1 0-1,1 1 1,-1-1 0,0 1-1,1 0 1,-1-1-1,0 1 1,0 0 0,0 0-1,0 0 1,0 0 0,0 1-1,0-1 1,0 0 0,-1 1-1,1 0 1,0-1 0,0 1-1,0 0 1,-1 0 0,1 0-1,0 0 1,-3 1-1,-4 0-20,1 1 0,0 0 0,-1 0-1,1 0 1,0 1 0,0 0-1,1 1 1,-1 0 0,1 0-1,-13 9 1,13-8 82,0 1 0,1 0 0,-1 0 0,1 0 0,0 1 0,1-1 0,-1 2 0,2-1 0,-1 0 0,1 1 0,0 0 0,-4 10 1,8-18-47,0 1 1,0-1 0,0 1 0,0 0 0,0-1-1,0 1 1,0-1 0,0 1 0,0 0 0,1-1-1,-1 1 1,0-1 0,0 1 0,1-1 0,-1 1-1,0-1 1,0 1 0,1-1 0,-1 1 0,1-1-1,-1 1 1,0-1 0,1 0 0,-1 1 0,1-1-1,-1 0 1,1 1 0,-1-1 0,1 0 0,-1 0-1,1 1 1,-1-1 0,1 0 0,0 0 0,-1 0-1,1 0 1,0 0 0,27 1 21,-20-1 9,140-12 156,2-1-270,-132 13 18,0 0-1,0 2 1,0 0-1,-1 1 1,1 0 0,19 8-1,-29-8 31,0 1-1,0 0 0,0 0 0,0 1 0,7 6 0,-13-10 29,-1 0-1,1 0 0,-1 0 0,0 0 1,1 0-1,-1 1 0,0-1 1,1 0-1,-1 0 0,0 1 0,0-1 1,0 1-1,-1-1 0,1 1 1,0-1-1,0 1 0,-1 0 0,1-1 1,-1 1-1,1 0 0,-1 0 1,0-1-1,0 1 0,0 0 0,0 0 1,0-1-1,0 1 0,0 0 1,0-1-1,-1 1 0,1 0 0,-1 0 1,0 2-1,0-4 16,0 1 1,1 0-1,-1-1 0,0 1 1,1-1-1,-1 1 0,0-1 1,0 1-1,0-1 0,1 0 1,-1 1-1,0-1 1,0 0-1,0 0 0,0 0 1,0 1-1,1-1 0,-1 0 1,0 0-1,0 0 0,0 0 1,0 0-1,0-1 0,0 1 1,0 0-1,1 0 0,-1-1 1,0 1-1,0 0 1,0-1-1,1 1 0,-1-1 1,0 1-1,0-1 0,1 1 1,-1-1-1,0 1 0,1-1 1,-1 0-1,1 1 0,-1-1 1,1 0-1,-1 0 1,0 0-1,-24-34 670,13 11-851,1 0 1,1-1-1,2 0 0,0 0 0,2-1 1,1 0-1,0 0 0,0-44 1,22 74-2934,24 16-1252,-23-11 1564,-1 0-1,2-2 0,23 8 0,4-5-4730</inkml:trace>
</inkml:ink>
</file>

<file path=ppt/ink/ink3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34.799"/>
    </inkml:context>
    <inkml:brush xml:id="br0">
      <inkml:brushProperty name="width" value="0.025" units="cm"/>
      <inkml:brushProperty name="height" value="0.025" units="cm"/>
    </inkml:brush>
  </inkml:definitions>
  <inkml:trace contextRef="#ctx0" brushRef="#br0">206 1 22133,'0'0'1447,"-11"7"-321,2-1-939,0 0 1,1 1-1,0 0 1,0 0-1,1 1 0,0-1 1,0 2-1,0-1 0,-5 11 1,-10 20 668,3 1 1,1 1-1,-13 45 1,25-68-606,1-1 0,2 1 0,-1 0 0,2 0 0,1 1 0,0-1 0,1 0 0,1 1 0,1-1 0,5 25 0,-2-29-271,1 0 0,0 0-1,1-1 1,1 1 0,0-1 0,1-1 0,0 0 0,20 20-1,-13-14-16,-15-17-16,-19-31-75,3 1-584,1 0 0,-17-53 1,26 66 485,1 0 1,1 0-1,0 0 0,2-1 1,-1 1-1,2-1 1,1-18-1,-1 34 262,1 0-1,-1-1 1,0 1-1,0 0 1,1 0 0,-1 0-1,1 0 1,-1 0-1,1 0 1,-1 0 0,1 0-1,0 0 1,-1 0-1,1 0 1,0 0 0,0 0-1,0 0 1,0 0 0,-1 1-1,1-1 1,0 0-1,0 1 1,2-1 0,0-1 4,0 2 0,0-1 0,0 0 0,1 1 0,-1-1 0,0 1 0,0 0 0,7 0 0,5 3-6,0-1 1,29 10-1,-36-9-1,20 5-45,56 8 1,-73-14-15,-1-1 0,1-1 0,-1 0 0,0 0 0,1-1 0,-1 0 0,1-1 0,19-6 0,-26 6 66,1-1-1,-1 0 0,0 0 1,0 0-1,0-1 1,0 0-1,-1 1 0,0-1 1,1 0-1,-1-1 1,-1 1-1,1 0 0,0-1 1,-1 0-1,0 0 1,0 1-1,-1-1 0,1 0 1,-1 0-1,0-1 1,-1 1-1,1 0 0,-1 0 1,0 0-1,0 0 0,0-1 1,-1 1-1,-2-7 1,3 12-40,0-1 0,-1 0 1,1 1-1,-1-1 0,1 0 1,-1 1-1,1-1 0,-1 1 1,1-1-1,-1 1 0,0 0 1,1-1-1,-1 1 1,0-1-1,1 1 0,-1 0 1,0 0-1,1-1 0,-1 1 1,0 0-1,0 0 0,1 0 1,-1 0-1,0 0 0,0 0 1,1 0-1,-1 0 0,0 0 1,0 0-1,1 0 0,-1 1 1,0-1-1,0 0 0,1 0 1,-1 1-1,0-1 0,1 1 1,-1-1-1,1 0 1,-1 1-1,0-1 0,1 1 1,-1-1-1,0 2 0,-25 24 49,20-16 15,1 0 0,0 0 0,1 1 0,0 0 0,1 0 1,0 0-1,-2 16 0,4-25-40,0 1 0,1-1 1,-1 1-1,1 0 0,0-1 1,0 1-1,0 0 0,0 0 1,1-1-1,-1 1 0,1 0 0,-1-1 1,1 1-1,0-1 0,0 1 1,0-1-1,0 1 0,1-1 1,-1 0-1,1 1 0,-1-1 0,1 0 1,0 0-1,0 0 0,0 0 1,0-1-1,0 1 0,0 0 1,0-1-1,1 1 0,-1-1 1,1 0-1,-1 0 0,1 0 0,4 1 1,7 0-1,-1-2 0,1 0 1,-1 0-1,0-1 1,1-1-1,-1 0 0,0 0 1,0-2-1,0 0 0,0 0 1,-1-1-1,0-1 1,0 0-1,20-13 0,-3 0 34,-1-2-1,-1-1 0,0-1 0,32-39 0,-49 52-57,0 0 0,-1-1 0,0-1 0,-1 1 0,-1-2 0,0 1 0,0-1 0,-1 0 0,-1 0 0,0 0 0,-1-1 0,0 0 0,1-15 0,-4 27-3,-1 0 0,0 1 0,0-1 0,-1 0 0,1 1 0,0-1 0,0 0 0,-1 1 0,1-1 0,-1 0 0,0 1 0,1-1 0,-1 1 0,0-1 0,0 1 0,0-1 0,0 1 0,0 0 0,0-1-1,0 1 1,0 0 0,-1 0 0,1 0 0,-1 0 0,1 0 0,0 0 0,-1 0 0,0 0 0,1 1 0,-1-1 0,1 1 0,-1-1 0,0 1 0,1-1 0,-1 1 0,0 0 0,1 0 0,-1 0 0,0 0 0,0 0 0,1 0 0,-1 1 0,0-1 0,-2 1 0,-4 0-16,-1 1 0,0 0 0,1 0 0,-1 1 0,1 0 0,0 1 0,-14 7 0,2 3 41,1 0 1,0 1 0,1 1-1,0 1 1,-18 23 0,30-33-14,0 1 0,0-1 0,1 1 0,0 0 0,1 1 0,0-1 0,0 1-1,1 0 1,0 0 0,0 0 0,1 0 0,0 1 0,1-1 0,0 1 0,0-1 0,2 14 0,0-20-78,-1 0 0,1 0 1,1 0-1,-1 0 0,0 0 0,1 0 1,-1 0-1,1 0 0,0 0 0,0-1 1,0 1-1,0-1 0,1 0 0,-1 1 1,1-1-1,-1 0 0,1 0 0,3 1 1,63 30-2712,-22-13 700,-10 1-6915,-22-16 357</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49.811"/>
    </inkml:context>
    <inkml:brush xml:id="br0">
      <inkml:brushProperty name="width" value="0.025" units="cm"/>
      <inkml:brushProperty name="height" value="0.025" units="cm"/>
    </inkml:brush>
  </inkml:definitions>
  <inkml:trace contextRef="#ctx0" brushRef="#br0">0 80 12011,'0'0'4773,"48"9"-3268,13-9 449,17 0-577,16 0-191,12 0-354,11-4-319,2-2-289,1-1-160,-7-2 0,-3 1-64,-12-2-961,-10-1-1441,-15-5-2306,-16-2-6087</inkml:trace>
</inkml:ink>
</file>

<file path=ppt/ink/ink3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35.547"/>
    </inkml:context>
    <inkml:brush xml:id="br0">
      <inkml:brushProperty name="width" value="0.025" units="cm"/>
      <inkml:brushProperty name="height" value="0.025" units="cm"/>
    </inkml:brush>
  </inkml:definitions>
  <inkml:trace contextRef="#ctx0" brushRef="#br0">33 61 10698,'1'-2'819,"0"0"-1,1 0 1,-1 0-1,0 0 1,-1 0-1,1-1 0,0 1 1,-1 0-1,1-1 1,-1 1-1,1 0 1,-1-4-1,-6 6 3294,-5 17-3511,7-6-264,-1 0 0,1 0 0,1 1 0,0-1 0,0 1-1,1 0 1,1 0 0,0 0 0,1 20 0,0-30-293,0 0 1,1-1 0,-1 1-1,0 0 1,1 0-1,-1-1 1,1 1 0,0 0-1,-1 0 1,1-1-1,0 1 1,0-1 0,0 1-1,0-1 1,0 1-1,0-1 1,1 0 0,-1 1-1,0-1 1,1 0-1,-1 0 1,4 2-1,-1-2 32,0 1 0,0-1-1,0 0 1,0 0-1,0 0 1,0 0-1,0-1 1,0 1-1,8-2 1,0 0 47,0 0 0,0-1 0,0 0 0,0-1 0,-1-1 0,15-5 0,-9 1-92,-1-1-1,0-1 0,0 0 0,17-15 1,-28 21-23,-1 0 1,1 0 0,-1-1-1,1 1 1,-2-1 0,1 0-1,0-1 1,-1 1 0,0-1-1,0 1 1,0-1 0,-1 0 0,0 0-1,0 0 1,-1 0 0,2-7-1,-4 11-6,1 0 0,0 0-1,0 0 1,-1 1-1,1-1 1,-1 0 0,0 0-1,1 0 1,-1 1 0,0-1-1,0 0 1,0 1 0,0-1-1,-1 1 1,1-1-1,0 1 1,-1 0 0,1-1-1,0 1 1,-1 0 0,0 0-1,1 0 1,-1 0 0,0 0-1,1 0 1,-1 1 0,0-1-1,0 0 1,0 1-1,1 0 1,-1-1 0,-4 1-1,-9-2 4,0 0 0,0 1-1,-17 1 1,20 0 2,-2 1-17,1 0 0,-1 1 0,1 0 0,-22 7-1,32-9 10,0 1 0,0-1 0,0 1 0,1 0 0,-1 0 0,0 1 0,0-1 0,1 0 0,-1 1 0,1 0 0,-1 0-1,1-1 1,0 1 0,0 1 0,0-1 0,0 0 0,0 0 0,0 1 0,0-1 0,1 1 0,-1-1 0,1 1 0,0 0 0,0 0-1,0 0 1,-1 4 0,3-6-8,-1 0 1,1 0-1,-1 0 0,1 1 0,-1-1 0,1 0 1,0 0-1,0-1 0,-1 1 0,1 0 0,0 0 1,0 0-1,0 0 0,0-1 0,0 1 0,0 0 1,0-1-1,0 1 0,0-1 0,0 1 0,1-1 0,-1 0 1,0 0-1,0 1 0,0-1 0,1 0 0,-1 0 1,2 0-1,45 3-1050,-40-3 467,5 0-1258,-1 0 0,0 0 0,0-1-1,15-3 1,7-10-8528</inkml:trace>
</inkml:ink>
</file>

<file path=ppt/ink/ink3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36.610"/>
    </inkml:context>
    <inkml:brush xml:id="br0">
      <inkml:brushProperty name="width" value="0.025" units="cm"/>
      <inkml:brushProperty name="height" value="0.025" units="cm"/>
    </inkml:brush>
  </inkml:definitions>
  <inkml:trace contextRef="#ctx0" brushRef="#br0">73 257 16784,'0'0'10260,"-8"-2"-9726,5 1-512,1 1 1,0-1-1,-1 0 1,1 1-1,0 0 0,-1 0 1,1 0-1,-1 0 0,1 0 1,0 0-1,-1 0 1,1 1-1,0-1 0,-1 1 1,1 0-1,0 0 0,-2 1 1,2 0 2,0 0 1,0-1 0,0 2-1,1-1 1,-1 0-1,1 0 1,0 0-1,0 1 1,0-1-1,0 1 1,0-1 0,0 1-1,0-1 1,1 1-1,-1-1 1,1 1-1,0 0 1,0-1 0,0 1-1,1 3 1,-2-3-19,1-1 1,0 0-1,0 0 0,1 0 1,-1 0-1,0 0 1,1 0-1,-1 0 1,1 0-1,0 0 1,-1 0-1,1 0 1,0 0-1,0-1 1,0 1-1,1 0 0,0 1 1,32 15-662,-20-13-17,-10-3 529,0 1 0,1 0 0,-1 0 0,0 1 0,-1-1 0,1 1 0,-1 0 0,1 0 0,-1 0 0,0 0 0,-1 0 0,1 1 0,-1-1 0,0 1 0,3 8 0,21 76 188,-19-57-30,-1 0-1,-2 1 1,0 63-1,-4-87 129,0 0-1,0 0 1,-1 0-1,-1-1 1,1 1-1,-1 0 0,-1 0 1,0-1-1,0 0 1,-1 1-1,0-1 0,0 0 1,0-1-1,-1 1 1,-1-1-1,1 0 1,-1 0-1,0-1 0,-9 8 1,14-13-78,0 0-1,-1 0 1,1 0 0,0-1 0,0 1-1,-1 0 1,1-1 0,-1 1 0,1 0-1,0-1 1,-1 0 0,1 1 0,-1-1-1,1 0 1,-1 0 0,0 0 0,1 0-1,-1 0 1,1 0 0,-3-1 0,2 1-37,1-1 0,0 0 0,0 0 0,0 1 0,0-1 0,0 0 0,0 0 0,1 0 0,-1-1 1,0 1-1,0 0 0,1 0 0,-1 0 0,1 0 0,-1-1 0,1 1 0,-1 0 0,1-3 0,-2-7-21,1 0-1,0-1 1,1 1-1,1-15 0,-1 22-2,5-38-757,1-1 0,2 2 1,20-62-1,54-120-2097,-72 198 2715,67-146-144,-63 146 309,1 1 0,0 1 1,2 0-1,32-34 0,-49 57 6,-35 30 2152,31-26-2090,0 0 1,0 0-1,0 1 0,0 0 1,1 0-1,-1 0 1,1 0-1,0 0 0,1 0 1,0 1-1,-1 0 1,2-1-1,-1 1 0,1 0 1,-2 9-1,0 13 284,-1 54 1,4-68-93,0 5-164,0 0 0,1-1 0,1 1 0,1-1 0,1 1 0,0-1 0,8 21 0,-9-33-116,0 0 0,0 0 0,0 0-1,0-1 1,1 1 0,0-1 0,0 0 0,1 0-1,-1 0 1,1 0 0,0-1 0,0 0 0,1 0-1,-1 0 1,1-1 0,0 0 0,0 0 0,0 0-1,0-1 1,1 0 0,-1 0 0,0 0 0,13 1-1,-16-3 2,0 0 0,0 1-1,0-1 1,-1 0-1,1-1 1,0 1 0,0 0-1,0-1 1,-1 0-1,1 1 1,0-1 0,-1 0-1,1 0 1,0-1-1,-1 1 1,0 0 0,1-1-1,3-3 1,-5 4-36,0-1 0,-1 1 0,1-1 0,0 1 0,0-1 0,-1 0 0,1 1 1,-1-1-1,0 1 0,1-1 0,-1 0 0,0 0 0,0 1 0,0-1 0,0 0 0,0 1 0,0-1 0,-1 0 1,1 1-1,-1-1 0,1 0 0,-1 1 0,1-1 0,-1 1 0,0-1 0,0 1 0,0-1 0,0 1 0,0-1 1,0 1-1,0 0 0,0 0 0,-2-2 0,-5-5-993,0 0-1,-1 0 1,0 1 0,-14-10 0,-44-22-7435,48 29 5489,-35-21-8162</inkml:trace>
</inkml:ink>
</file>

<file path=ppt/ink/ink3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37"/>
    </inkml:context>
    <inkml:brush xml:id="br0">
      <inkml:brushProperty name="width" value="0.025" units="cm"/>
      <inkml:brushProperty name="height" value="0.025" units="cm"/>
    </inkml:brush>
  </inkml:definitions>
  <inkml:trace contextRef="#ctx0" brushRef="#br0">0 71 12812,'0'0'12684,"87"-35"-11210,-13 31-257,8 0-577,5-2-416,-2 3-127,-6 3-65,-12-2-1410,-14-5-5028,-14-2-12107</inkml:trace>
</inkml:ink>
</file>

<file path=ppt/ink/ink3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38.014"/>
    </inkml:context>
    <inkml:brush xml:id="br0">
      <inkml:brushProperty name="width" value="0.025" units="cm"/>
      <inkml:brushProperty name="height" value="0.025" units="cm"/>
    </inkml:brush>
  </inkml:definitions>
  <inkml:trace contextRef="#ctx0" brushRef="#br0">15464 2141 14606,'0'0'5835,"-11"11"-5488,-6 6-289,-1-1 1,0-1 0,-1-1 0,-42 23-1,10-15-5,-2-2 0,0-2 1,-69 13-1,-170 18 1041,274-46-970,-896 86 2205,-6-50-2190,242-12-77,662-27-62,-1088 48-12,-1-34 8,776-25-131,1-15-1,2-14 1,1-14-1,-373-113 0,438 84-35,4-10-1,5-12 1,4-11-1,6-11 0,6-9 1,-219-169-1,-142-108-1287,433 314 1668,-316-139 0,-148 19-110,-14 46-70,376 109 164,-2 12-1,-2 12 0,-418-10 0,-350 87-325,986-33 170,-910 50 4837,1067-56-5289,139-21 0,-97-5-5610,-99 15-76,-11-1-4656</inkml:trace>
</inkml:ink>
</file>

<file path=ppt/ink/ink3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38.367"/>
    </inkml:context>
    <inkml:brush xml:id="br0">
      <inkml:brushProperty name="width" value="0.025" units="cm"/>
      <inkml:brushProperty name="height" value="0.025" units="cm"/>
    </inkml:brush>
  </inkml:definitions>
  <inkml:trace contextRef="#ctx0" brushRef="#br0">0 1 5509</inkml:trace>
</inkml:ink>
</file>

<file path=ppt/ink/ink3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38.869"/>
    </inkml:context>
    <inkml:brush xml:id="br0">
      <inkml:brushProperty name="width" value="0.025" units="cm"/>
      <inkml:brushProperty name="height" value="0.025" units="cm"/>
    </inkml:brush>
  </inkml:definitions>
  <inkml:trace contextRef="#ctx0" brushRef="#br0">528 1 23350,'0'0'1911,"-11"9"-3651,-12 10 1722,-418 370 4259,436-385-4138,0 1 36,-1 0 0,1 0 0,1 1 0,-1-1 1,1 1-1,0 0 0,0 0 0,-4 10 1,7-15-137,1-1 0,0 1 0,0-1 0,-1 1 0,1 0 0,0-1 1,0 1-1,0-1 0,0 1 0,0 0 0,0-1 0,0 1 0,0-1 0,0 1 1,0 0-1,0-1 0,0 1 0,0-1 0,1 1 0,-1 0 0,0-1 1,0 1-1,1-1 0,-1 1 0,0-1 0,1 1 0,-1-1 0,1 1 1,-1-1-1,0 1 0,1-1 0,-1 0 0,1 1 0,-1-1 0,1 0 1,-1 1-1,2-1 0,25 5-34,-23-5 39,70 2 129,0-3 0,89-12 0,147-37-3431,-280 45 2552,85-18-3273,-17 2-2487</inkml:trace>
</inkml:ink>
</file>

<file path=ppt/ink/ink3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39.665"/>
    </inkml:context>
    <inkml:brush xml:id="br0">
      <inkml:brushProperty name="width" value="0.025" units="cm"/>
      <inkml:brushProperty name="height" value="0.025" units="cm"/>
    </inkml:brush>
  </inkml:definitions>
  <inkml:trace contextRef="#ctx0" brushRef="#br0">84 187 17617,'-8'1'1147,"6"-1"-981,-36 2 1217,36-2-1192,0 1 0,0-1 1,0 0-1,0 0 0,1 1 1,-1-1-1,0 1 0,0 0 1,0-1-1,0 1 0,1 0 1,-1 0-1,0 0 0,1 0 1,-1 1-1,1-1 0,-1 0 1,-2 4-1,4-5-155,0 0 0,0 0-1,0 1 1,0-1 0,0 0 0,0 0-1,0 1 1,1-1 0,-1 0 0,0 1 0,0-1-1,0 0 1,0 0 0,0 0 0,0 1-1,1-1 1,-1 0 0,0 0 0,0 1 0,0-1-1,1 0 1,-1 0 0,0 0 0,0 0-1,0 1 1,1-1 0,-1 0 0,0 0-1,0 0 1,1 0 0,-1 0 0,0 0 0,1 0-1,-1 0 1,0 0 0,0 0 0,1 0-1,-1 0 1,0 0 0,0 0 0,1 0 0,-1 0-1,18 0 55,-14 0 33,14-1 48,0-1 1,1-1-1,-1-1 1,-1-1-1,1 0 1,-1-1-1,0-1 1,17-9-1,9-6-270,72-52 0,-112 71 21,2 1-82,-1-1 0,0 1 0,0-1-1,-1 0 1,1 0 0,-1-1-1,1 1 1,-1-1 0,0 0-1,0 0 1,-1 0 0,1 0 0,-1 0-1,3-6 1,-6 9 146,0 1-1,0-1 1,0 0 0,1 0 0,-1 1 0,0-1-1,0 1 1,0-1 0,0 1 0,0-1 0,0 1-1,0-1 1,0 1 0,0 0 0,0 0 0,-1-1-1,1 1 1,0 0 0,0 0 0,0 0-1,0 0 1,0 0 0,0 1 0,0-1 0,0 0-1,0 0 1,-2 1 0,0 0-42,-8 0 23,0 1 0,0 1 0,0 0 0,0 1 0,1 0 0,-1 0 0,1 1 0,0 1 0,0-1 0,-12 12 0,-1 0 100,1 2 0,1 0-1,-19 24 1,26-28 129,1 1 0,0 1 0,1 0 0,1 1-1,1 0 1,0 0 0,1 1 0,1 1 0,1 0 0,1 0 0,1 0 0,-5 35-1,10-53-192,-1 1 0,1-1 0,0 1 0,1 0 0,-1-1 0,0 1 0,1-1 0,-1 1 0,1-1 0,0 1 0,0-1 0,0 0 0,0 1-1,0-1 1,0 0 0,1 0 0,-1 1 0,1-1 0,0 0 0,3 3 0,-2-3 4,0 0 0,1 0 0,-1-1 0,1 1 0,0 0 0,-1-1 1,1 0-1,0 0 0,0 0 0,0-1 0,0 1 0,5-1 0,7 0 2,-1-2-1,1 1 1,-1-2-1,0 0 1,0-1-1,16-6 1,1-3-848,-1-1-1,0-1 1,28-21-1,36-31-6473,-17 2-5585</inkml:trace>
</inkml:ink>
</file>

<file path=ppt/ink/ink3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39.991"/>
    </inkml:context>
    <inkml:brush xml:id="br0">
      <inkml:brushProperty name="width" value="0.025" units="cm"/>
      <inkml:brushProperty name="height" value="0.025" units="cm"/>
    </inkml:brush>
  </inkml:definitions>
  <inkml:trace contextRef="#ctx0" brushRef="#br0">256 0 18033,'-34'19'528,"-85"52"-17,105-61 252,0 0 1,1 1 0,0 1 0,1 0 0,-20 25-1,32-37-726,-1 0 0,1 1 0,-1-1 0,1 1 0,0-1 0,-1 1 0,1-1 0,0 1 0,0-1 0,-1 1 0,1-1 0,0 1 0,0-1 0,0 1 0,-1-1 0,1 1 0,0-1 0,0 1 0,0-1 0,0 1 0,0 0 0,0-1 0,0 1 0,0-1 0,0 1 0,1-1 0,-1 1 0,0-1 0,0 1 0,0-1 0,1 2 0,17 2 139,31-11-331,-46 6 264,115-27-340,-75 16-85,0 1 0,1 3 0,89-6 0,-130 14 347,0 0-1,0 0 1,0 0 0,0 1 0,0-1 0,0 1-1,0 0 1,0 0 0,0 0 0,0 0 0,-1 0-1,5 3 1,-6-3 20,0-1 0,0 1 0,-1 0 0,1 0 0,0 0 0,-1 0 0,1 1 0,-1-1 1,1 0-1,-1 0 0,1 0 0,-1 0 0,0 1 0,1-1 0,-1 0 0,0 0 0,0 0 0,0 1 0,0-1 0,0 0 0,0 0 0,-1 1 0,1-1 0,0 0 0,-1 0 0,1 0 0,0 0 0,-1 1 0,1-1 0,-1 0 0,0 0 0,1 0 0,-3 1 0,-8 12 234,0-1-1,-2 0 0,1-1 1,-2 0-1,0-1 0,0 0 1,-1-2-1,-16 10 0,1-1-83,-9 9 43,13-9-249,0-1 1,-52 25-1,65-40-2253</inkml:trace>
</inkml:ink>
</file>

<file path=ppt/ink/ink3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40.331"/>
    </inkml:context>
    <inkml:brush xml:id="br0">
      <inkml:brushProperty name="width" value="0.025" units="cm"/>
      <inkml:brushProperty name="height" value="0.025" units="cm"/>
    </inkml:brush>
  </inkml:definitions>
  <inkml:trace contextRef="#ctx0" brushRef="#br0">1 0 22998,'0'0'2242,"33"64"-1025,-25-42-672,0-4-385,-3 0-96,2-5-32,-4-3-673,-3-3-672,0-5-993</inkml:trace>
</inkml:ink>
</file>

<file path=ppt/ink/ink3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40.768"/>
    </inkml:context>
    <inkml:brush xml:id="br0">
      <inkml:brushProperty name="width" value="0.025" units="cm"/>
      <inkml:brushProperty name="height" value="0.025" units="cm"/>
    </inkml:brush>
  </inkml:definitions>
  <inkml:trace contextRef="#ctx0" brushRef="#br0">0 0 18578,'0'0'3139,"8"8"-3123,-4-3-146,1 0 0,-1-1 0,1 1 0,1-1 0,-1-1 0,0 1 0,1-1 0,0 1 0,-1-2 0,1 1 0,1-1-1,-1 0 1,0 0 0,0 0 0,1-1 0,8 1 0,119-1-10972,-86 3 19738,-60 11-6629,-24 18 518,-41 39 300,70-65-2607,1 1 1,0-1-1,0 1 0,0 1 0,1-1 0,1 1 1,-1 0-1,-2 10 0,7-18-215,-1-1-1,1 1 1,0 0 0,0 0-1,-1-1 1,1 1-1,0 0 1,0 0 0,0-1-1,0 1 1,0 0 0,0 0-1,0-1 1,1 1 0,-1 0-1,0 0 1,0-1-1,1 1 1,-1 0 0,0-1-1,1 1 1,-1 0 0,0-1-1,1 1 1,-1-1 0,1 1-1,-1 0 1,1-1 0,-1 1-1,1-1 1,0 0-1,-1 1 1,1-1 0,0 1-1,-1-1 1,1 0 0,1 1-1,2 0 10,0 0-1,0-1 0,1 1 0,-1-1 1,0 0-1,1 0 0,6-1 1,75-18-950,-55 9 362,1 1 1,0 1-1,1 2 1,52-3-1,-84 9 585,1 0 0,-1 0 0,0-1 0,0 1 0,1 0 0,-1 0 0,0 1 0,1-1 1,-1 0-1,0 0 0,0 1 0,0-1 0,1 0 0,-1 1 0,0-1 0,0 1 0,0 0 0,0-1 0,0 1 0,0 0 0,0 0 0,0-1 0,0 1 0,0 0 0,0 0 0,0 0 0,-1 0 0,1 0 0,0 1 0,-1-1 0,1 0 0,-1 0 0,1 0 0,-1 0 0,1 1 1,-1-1-1,0 0 0,0 0 0,0 1 0,0 1 0,0 1 95,-1-1 0,0 1 1,0 0-1,0-1 0,0 1 1,-1-1-1,1 1 0,-1-1 1,0 0-1,0 0 0,0 0 1,0 0-1,-3 3 0,-21 21 560,-40 31-1,56-49-555,-1-1 1,0-1-1,0 0 1,-1-1-1,0 0 0,0 0 1,-17 4-1,29-10-157,-1 1-1,1-1 0,-1 0 1,1 0-1,-1 0 0,1 0 1,-1 0-1,1 0 0,-1 1 1,1-1-1,-1-1 0,1 1 0,-1 0 1,1 0-1,-1 0 0,1 0 1,-1 0-1,1 0 0,-1 0 1,1-1-1,0 1 0,-1 0 1,1 0-1,-1-1 0,1 1 1,0 0-1,-1-1 0,1 1 1,-1 0-1,1-1 0,0 1 1,0-1-1,-1 1 0,1 0 1,-1-2-1,2-21-2482,18-25-3098,-18 46 5187,24-55-7421</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50.363"/>
    </inkml:context>
    <inkml:brush xml:id="br0">
      <inkml:brushProperty name="width" value="0.025" units="cm"/>
      <inkml:brushProperty name="height" value="0.025" units="cm"/>
    </inkml:brush>
  </inkml:definitions>
  <inkml:trace contextRef="#ctx0" brushRef="#br0">112 4 1153,'0'0'4036,"-76"0"-6182,40-3-865</inkml:trace>
</inkml:ink>
</file>

<file path=ppt/ink/ink3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41.112"/>
    </inkml:context>
    <inkml:brush xml:id="br0">
      <inkml:brushProperty name="width" value="0.025" units="cm"/>
      <inkml:brushProperty name="height" value="0.025" units="cm"/>
    </inkml:brush>
  </inkml:definitions>
  <inkml:trace contextRef="#ctx0" brushRef="#br0">132 1 19635,'0'0'320,"0"76"32,-2-21-96,1 6-191,1 5 351,0-1 737,8-4-288,8-6-353,3-8-255,0-9-161,-4-11-96,-1-6-641,-7-10-160,-7-7-704,-16-4-5542,-3-10 353</inkml:trace>
  <inkml:trace contextRef="#ctx0" brushRef="#br0" timeOffset="1">114 500 3587,'0'0'5926,"-56"-70"-1602,30 38-704,7 4-1571,7 7-607,12 5-353,4 5-513,26 6-512,16 1-128,15 3 64,11-2-928,4-4-2980,-1-4-8039</inkml:trace>
</inkml:ink>
</file>

<file path=ppt/ink/ink3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41.941"/>
    </inkml:context>
    <inkml:brush xml:id="br0">
      <inkml:brushProperty name="width" value="0.025" units="cm"/>
      <inkml:brushProperty name="height" value="0.025" units="cm"/>
    </inkml:brush>
  </inkml:definitions>
  <inkml:trace contextRef="#ctx0" brushRef="#br0">180 263 15022,'2'-12'977,"1"-2"-623,0 1 480,0 0 0,-1-1 0,0 1 0,-1-1 0,0 1 0,-1-1 0,-3-17-1,3 30-702,-1 0-1,0-1 0,0 1 0,0 0 1,1 0-1,-1 0 0,0 0 0,0 0 0,-1 0 1,1 0-1,0 1 0,0-1 0,0 0 0,0 1 1,-1-1-1,1 0 0,0 1 0,-1 0 1,1-1-1,0 1 0,-1 0 0,1-1 0,-1 1 1,1 0-1,0 0 0,-1 0 0,1 0 1,-1 1-1,1-1 0,0 0 0,-1 1 0,1-1 1,0 1-1,-2 0 0,-4 1-30,1 0 0,0 0 0,0 0 0,0 1 1,0 0-1,-7 5 0,3 1-90,0 0 1,1 0-1,0 1 1,0 0-1,1 1 1,-12 19-1,16-23-14,1-1 0,0 0 0,0 1 0,0 0-1,1 0 1,0 0 0,0 0 0,1 0 0,0 0-1,0 0 1,1 0 0,0 0 0,0 1 0,1 7-1,0-13 8,0 0 0,0 0-1,1 0 1,-1-1-1,0 1 1,0 0-1,1-1 1,-1 1-1,1-1 1,0 1-1,-1-1 1,1 0-1,0 0 1,0 0-1,0 0 1,-1 0-1,1 0 1,0-1 0,0 1-1,0 0 1,1-1-1,-1 0 1,0 1-1,0-1 1,0 0-1,0 0 1,0 0-1,0 0 1,3-1-1,7 0 28,0 0 0,0 0-1,0-1 1,11-4 0,-2-1-394,-1-1 0,-1-1 0,1-1 1,-1 0-1,-1-2 0,30-23 0,-34 24 160,0-1 0,-1-1 0,-1 0 0,0-1 0,-1 0 0,0-1 0,-1 0 0,12-24 0,-21 38 205,0-1 1,0 0-1,-1 0 1,1 0-1,0 0 1,-1 1-1,1-1 1,-1 0-1,0 0 1,0 0-1,0 0 1,0 0-1,0 0 1,0-2-1,0 3 3,-1 1 0,1-1 0,0 1 0,-1-1 0,1 1-1,0 0 1,-1-1 0,1 1 0,0 0 0,-1-1 0,1 1 0,-1 0 0,1 0 0,-1 0 0,1-1-1,-1 1 1,1 0 0,0 0 0,-1 0 0,1 0 0,-1 0 0,1 0 0,-1 0 0,1 0 0,-1 0-1,1 0 1,-1 0 0,1 0 0,-1 0 0,1 0 0,-1 0 0,0 1 0,-4 0 28,0 1 0,1 1-1,-1-1 1,1 0 0,0 1 0,0 0 0,0 0 0,0 0 0,-5 6 0,-5 8 134,0 0 0,1 1 0,-20 38 1,28-47 29,0 1-1,1 0 1,0 0 0,1 0 0,0 0-1,0 1 1,1-1 0,1 1 0,0-1 0,0 15-1,2-24-172,-1 1 0,1-1-1,-1 0 1,1 1 0,0-1-1,0 0 1,-1 1-1,1-1 1,0 0 0,0 0-1,0 0 1,1 0 0,-1 0-1,0 0 1,0 0 0,0 0-1,1 0 1,-1 0 0,0-1-1,1 1 1,-1 0 0,1-1-1,-1 0 1,1 1-1,-1-1 1,1 0 0,-1 1-1,1-1 1,-1 0 0,1 0-1,-1 0 1,1-1 0,-1 1-1,1 0 1,-1-1 0,3 0-1,5 0 60,1 0 1,0-2-1,0 1 0,13-6 0,3-5-78,-2-1-1,0 0 0,0-2 0,-2-1 0,0-1 0,0-1 0,-2 0 0,-1-2 0,0 0 0,-2-1 0,0-1 0,-2-1 0,14-26 0,-58 124-451,25-62 515,0 1 0,0 0-1,2 0 1,0 0 0,0 0-1,1 0 1,1 15 0,0-27-46,0 1 1,1-1-1,-1 0 0,1 1 1,-1-1-1,1 0 1,0 0-1,-1 1 1,1-1-1,0 0 1,0 0-1,0 0 1,0 0-1,0 0 1,0 0-1,0 0 1,0 0-1,1-1 1,-1 1-1,0 0 1,0-1-1,1 1 1,-1-1-1,0 1 0,1-1 1,-1 0-1,1 1 1,-1-1-1,0 0 1,1 0-1,-1 0 1,1 0-1,-1 0 1,0-1-1,1 1 1,1-1-1,4 1 45,1-2 0,-1 1 0,1-1 0,-1 0 0,12-6 0,6-6-32,-1-1 0,0-1 1,-1-2-1,-1 0 0,-1-1 0,0-1 0,-1-1 0,-2-1 1,30-44-1,-38 48 16,-20 28-150,-19 29-37,21-27 48,1-1 0,0 1 1,1 1-1,1 0 0,0-1 1,0 2-1,1-1 0,1 0 1,0 1-1,1-1 0,1 1 0,0 17 1,1-30-94,0 0 1,0 1 0,0-1-1,1 1 1,-1-1 0,1 0-1,-1 1 1,1-1-1,0 0 1,-1 1 0,1-1-1,0 0 1,0 0 0,0 0-1,0 0 1,0 0-1,0 0 1,0 0 0,0 0-1,0 0 1,0 0 0,0-1-1,1 1 1,-1 0-1,0-1 1,1 1 0,-1-1-1,0 1 1,1-1 0,-1 0-1,1 0 1,1 1-1,1-1-490,1 0-1,-1 0 1,1-1-1,0 1 1,-1-1-1,0 0 1,1 0-1,-1 0 1,7-4-1,25-16-6096</inkml:trace>
</inkml:ink>
</file>

<file path=ppt/ink/ink3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42.298"/>
    </inkml:context>
    <inkml:brush xml:id="br0">
      <inkml:brushProperty name="width" value="0.025" units="cm"/>
      <inkml:brushProperty name="height" value="0.025" units="cm"/>
    </inkml:brush>
  </inkml:definitions>
  <inkml:trace contextRef="#ctx0" brushRef="#br0">160 0 2498,'-9'3'13821,"-2"1"-13209,1 0-1,-1 1 0,1 1 0,0-1 0,1 2 1,-1-1-1,-10 11 0,14-12-342,1 0 1,0 0-1,0 1 1,0-1-1,1 1 1,0 0-1,0 1 1,0-1-1,1 0 0,0 1 1,0 0-1,1 0 1,-1 0-1,0 9 1,3-15-243,0 1 0,0-1 1,0 0-1,0 0 0,0 0 1,1 0-1,-1 0 0,0 0 1,1 0-1,-1 0 0,1 0 1,-1 0-1,1 0 1,-1 0-1,1 0 0,0 0 1,-1-1-1,1 1 0,0 0 1,0 0-1,-1-1 0,1 1 1,0 0-1,0-1 0,0 1 1,0-1-1,0 1 1,0-1-1,0 1 0,0-1 1,0 0-1,0 0 0,0 1 1,1-1-1,-1 0 0,0 0 1,2 0-1,50-2 71,-46 2-29,19-4-933,0-1 0,41-14 0,-49 13 300,0 0 0,1 1 0,0 2 0,0-1 0,0 2 0,28 0 1,-46 2 618,0 0 1,0 0 0,0 1-1,0-1 1,0 0 0,0 0-1,0 1 1,0-1 0,0 1-1,0-1 1,0 1 0,-1-1-1,1 1 1,0-1 0,0 1 0,-1 0-1,1-1 1,0 1 0,-1 0-1,1 0 1,-1-1 0,1 1-1,-1 0 1,1 0 0,-1 0-1,1 0 1,-1 0 0,0 0-1,0 0 1,1 0 0,-1-1 0,0 1-1,0 0 1,0 0 0,0 0-1,0 0 1,0 0 0,0 0-1,0 0 1,-1 0 0,1 0-1,-1 2 1,0 2 349,-1-1-1,1 1 1,-1-1 0,0 1-1,0-1 1,0 0 0,-6 8 0,-24 22 852,-1-1 1,-2-1 0,-1-2-1,-77 49 1,104-74-691,6-5-1830,21-21-14697</inkml:trace>
</inkml:ink>
</file>

<file path=ppt/ink/ink3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43.046"/>
    </inkml:context>
    <inkml:brush xml:id="br0">
      <inkml:brushProperty name="width" value="0.025" units="cm"/>
      <inkml:brushProperty name="height" value="0.025" units="cm"/>
    </inkml:brush>
  </inkml:definitions>
  <inkml:trace contextRef="#ctx0" brushRef="#br0">118 212 13837,'0'0'2632,"2"-9"-774,7-31 197,-9 39-1978,1 0 0,-1 0 0,0 1 1,0-1-1,1 0 0,-1 0 0,0 0 0,0 1 0,0-1 0,0 0 1,0 0-1,0 0 0,-1 0 0,1 1 0,0-1 0,0 0 0,-1 0 1,1 1-1,0-1 0,-1 0 0,1 0 0,-1 1 0,1-1 0,0 0 1,-1 1-1,0-1 0,1 1 0,-1-1 0,1 0 0,-1 1 0,0-1 1,1 1-1,-1 0 0,0-1 0,0 1 0,1 0 0,-1-1 0,0 1 1,0 0-1,0 0 0,1 0 0,-1-1 0,0 1 0,0 0 0,0 0 1,1 0-1,-1 0 0,0 1 0,0-1 0,0 0 0,0 0 0,1 0 1,-1 1-1,0-1 0,0 0 0,1 1 0,-1-1 0,-1 1 0,-3 1-3,-1 0-1,0 0 1,1 1-1,0 0 1,-1 0 0,-4 4-1,3-1 140,1 1 0,0 1 0,0-1 0,0 1 0,-5 11 0,9-16-84,0 1-1,0-1 0,0 1 1,1 0-1,0 0 0,-1 0 1,1 0-1,1 0 0,-1 0 0,1 0 1,-1 0-1,1 0 0,0 0 1,2 8-1,-1-11-92,0 1 0,0-1 1,0 0-1,0 0 0,0 0 0,0 0 0,0 1 1,0-2-1,1 1 0,-1 0 0,0 0 0,1 0 1,-1-1-1,1 1 0,-1 0 0,1-1 0,-1 0 1,1 1-1,-1-1 0,1 0 0,-1 0 0,1 1 0,-1-1 1,1-1-1,0 1 0,-1 0 0,1 0 0,-1-1 1,1 1-1,1-1 0,50-14 315,-27 0-371,-1 0-1,0-2 0,-1 0 0,0-2 0,-2 0 1,0-2-1,-2 0 0,0-2 0,25-36 0,-28 23 80,-17 35-61,-1 1 0,1 0 0,0 0-1,-1 0 1,1 0 0,0-1 0,-1 1 0,1 0 0,0 0-1,-1 0 1,1 0 0,-1 0 0,1 0 0,0 0 0,-1 0-1,1 0 1,-1 0 0,1 0 0,0 0 0,-1 0-1,1 1 1,0-1 0,-1 0 0,1 0 0,0 0 0,-1 0-1,1 1 1,0-1 0,-1 0 0,1 0 0,-1 1 0,-8 6 1,1 0 0,-1 1 1,1 0-1,1 0 0,0 1 1,0 0-1,0 0 0,1 1 0,0-1 1,-5 16-1,5-12 31,0 1-1,1 0 1,1 1 0,0-1-1,1 1 1,1 0 0,-1 22-1,3-34-22,0-1 0,0 1 0,0 0 0,0-1 1,1 1-1,-1-1 0,1 1 0,-1-1 0,1 1 0,0-1 0,0 1 0,1-1 0,-1 0 0,0 1 0,1-1 0,-1 0 0,1 0 1,0 0-1,-1 0 0,1 0 0,0-1 0,0 1 0,1 0 0,-1-1 0,0 0 0,0 1 0,1-1 0,-1 0 0,1 0 0,-1 0 0,1-1 1,-1 1-1,1 0 0,-1-1 0,1 0 0,0 0 0,-1 0 0,1 0 0,-1 0 0,4-1 0,4 0 15,0 0 1,0-1-1,0 0 0,0 0 0,-1-1 1,0-1-1,1 1 0,-1-2 0,13-7 1,-4 0-22,-1-1 1,0-1 0,19-22 0,-30 30 4,0-1 0,0 0 0,-1 0 0,0 0 0,-1-1 1,1 0-1,-2 0 0,1 0 0,-1 0 0,4-15 0,-7 22-2,0 1-1,1-1 1,-1 1-1,0-1 0,0 1 1,0-1-1,0 1 0,0-1 1,0 1-1,0-1 1,0 1-1,0-1 0,0 1 1,0-1-1,0 1 1,0-1-1,0 1 0,0-1 1,-1 1-1,1-1 0,0 1 1,0-1-1,-1 1 1,1 0-1,0-1 0,-1 1 1,1-1-1,0 1 1,-1 0-1,1-1 0,0 1 1,-1 0-1,1-1 0,-1 1 1,1 0-1,-1 0 1,0-1-1,-21 6-8,-19 21-17,35-21 49,0 0 1,0 0-1,1 1 0,0 0 1,0 0-1,0 0 0,1 0 1,0 1-1,0-1 0,0 1 1,1 0-1,0 0 0,1 0 1,-1 1-1,0 8 1,3-15-28,0 0 1,1 0 0,-1 0 0,1 0 0,0 1 0,-1-1 0,1 0 0,0 0 0,-1 0 0,1 0 0,0-1-1,0 1 1,0 0 0,0 0 0,0 0 0,0-1 0,0 1 0,0 0 0,0-1 0,0 1 0,1-1 0,-1 1-1,0-1 1,0 0 0,1 0 0,-1 1 0,0-1 0,0 0 0,1 0 0,-1 0 0,2 0 0,52 1-329,-42-2 93,139 4-1022,5-1 3944,-154-3-2668,-1 1 0,1-1 0,0 0 0,-1 0 0,1 0 0,-1 0 0,1-1 0,-1 1-1,1-1 1,-1 1 0,0-1 0,0 0 0,0 0 0,0 0 0,0 0 0,0 0 0,0-1 0,-1 1-1,1 0 1,-1-1 0,0 1 0,0-1 0,0 0 0,1-3 0,4-8 26,-1-1 1,5-29-1,1-81-45,-10 124-140,0-1 1,0 0-1,0 0 0,0 1 1,0-1-1,0 0 0,0 1 1,1-1-1,-1 1 0,1 0 1,-1-1-1,1 1 1,-1 0-1,1 0 0,0 0 1,0 0-1,-1 0 0,1 0 1,0 1-1,0-1 0,0 1 1,0-1-1,0 1 0,0 0 1,0-1-1,0 1 0,0 0 1,0 0-1,0 1 0,0-1 1,0 0-1,3 2 0,10 0-2796,-1 1 0,28 9-1,-40-12 2667,20 7-10225</inkml:trace>
</inkml:ink>
</file>

<file path=ppt/ink/ink3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44.014"/>
    </inkml:context>
    <inkml:brush xml:id="br0">
      <inkml:brushProperty name="width" value="0.025" units="cm"/>
      <inkml:brushProperty name="height" value="0.025" units="cm"/>
    </inkml:brush>
  </inkml:definitions>
  <inkml:trace contextRef="#ctx0" brushRef="#br0">1 193 12940,'5'-10'2499,"-3"7"-2118,22-44 1682,-23 44-1775,1 0-1,-1 1 1,1-1 0,-1 1-1,1-1 1,0 1-1,0 0 1,1-1 0,-1 1-1,0 0 1,1 0 0,-1 1-1,1-1 1,-1 0 0,5-1-1,-6 4-240,-1-1-1,1 0 0,-1 1 1,1-1-1,-1 1 1,1-1-1,-1 1 0,1-1 1,-1 1-1,0-1 0,1 1 1,-1 0-1,0-1 0,1 1 1,-1-1-1,0 1 1,0 0-1,1-1 0,-1 1 1,0 0-1,0-1 0,0 1 1,0 0-1,0-1 1,0 1-1,0 0 0,-1 0 1,2 29 432,-2-23-233,0 179 1601,1-185-1847,0 0 0,0 0 0,0 0 0,0 0 0,0 0 0,0 0 1,0 0-1,0 0 0,0 0 0,1-1 0,-1 1 0,0 0 1,0 0-1,1 0 0,-1 0 0,1 0 0,-1 0 0,1-1 0,-1 1 1,1 0-1,-1 0 0,1-1 0,0 1 0,0 0 0,-1-1 0,1 1 1,0-1-1,0 1 0,-1-1 0,1 1 0,2 0 0,-1-1 7,1 0 0,-1 0 0,1 0 0,-1-1 0,0 1 0,1-1 0,-1 1 1,1-1-1,-1 0 0,0 0 0,0 0 0,3-1 0,7-5-39,0-1 0,-1 1 0,17-16 0,-5 0-398,-1-1 0,0-1 0,27-43 0,-39 51 477,0 1-1,-1-1 1,-1-1 0,-1 0 0,0 0 0,-1 0-1,4-27 1,-10 45-29,0 0 0,0 0 0,0 0 0,0 0 0,0 0-1,0 0 1,0 0 0,0 0 0,0 0 0,0 0 0,-1 0 0,1 0-1,0 0 1,0 0 0,0 0 0,0 0 0,0 0 0,0 0 0,0 0 0,0 0-1,0 0 1,0 0 0,0 0 0,0-1 0,0 1 0,0 0 0,0 0-1,0 0 1,0 0 0,0 0 0,-1 0 0,1 0 0,0 0 0,0 0-1,0 0 1,0-1 0,-7 16 86,-8 24-127,-1 24 730,4 0 0,2 0 0,2 1 0,2 84-1,10-128-470,6-19 29,-8-2-227,0-1-1,0 1 1,0-1-1,0 0 0,-1 0 1,1 1-1,0-1 1,-1-1-1,0 1 1,0 0-1,2-4 1,1-5-96,-1 0 0,0 0 0,0 0 0,-2 0 0,1 0 0,-1 0 0,-1-16 0,0 22 18,0 0 1,-1 0-1,1 0 0,-1 0 1,0 0-1,0 0 0,0 1 1,-1-1-1,0 0 0,0 1 1,0-1-1,0 1 0,-1 0 1,0-1-1,0 1 0,0 0 1,0 1-1,-7-7 0,10 9 29,-1 1 0,0-1 0,1 0 0,-1 1 0,1-1 0,-1 1 0,0-1 0,1 1 0,-1-1 0,0 1 0,0-1 0,1 1 0,-1 0 0,0-1 0,0 1 0,0 0 0,1 0 0,-1 0 0,0 0 0,0 0 0,0-1 0,0 1 0,0 1 0,1-1 0,-1 0 0,0 0 0,0 0 0,0 0 0,0 1 0,1-1 0,-1 0 0,0 1 0,0-1 0,1 0 0,-1 1 0,0-1 0,1 1 0,-1-1 0,0 1 0,1 0 0,-1-1 0,1 1 0,-1 0 0,1-1 0,-1 1 0,1 0 0,-1 0 0,1-1 0,0 1 0,-1 0 0,1 0 0,0 0 0,0-1 0,0 1 0,0 0 0,-1 0 0,1 0 0,0 0 0,1 1 0,-2 2-17,1 0 0,0 1 0,1-1 1,-1 1-1,1-1 0,0 0 0,0 1 1,0-1-1,0 0 0,4 7 0,-2-7 17,1 1-1,0-1 0,0 0 1,0 0-1,0-1 0,1 1 1,-1-1-1,1 0 0,0 0 1,0 0-1,0-1 0,0 0 1,0 0-1,1 0 0,-1 0 1,0-1-1,1 0 0,0 0 1,-1-1-1,1 0 0,-1 0 1,1 0-1,0 0 0,5-2 1,2 1 50,1-2 1,-1 0-1,0 0 1,0-1-1,-1 0 1,1-1-1,-1-1 1,23-14-1,-25 13-9,0 0-1,0-1 1,-1-1 0,0 1-1,0-1 1,-1-1-1,0 0 1,-1 0 0,0 0-1,6-14 1,-13 23 13,-11 36-214,7-18 316,0 0 0,1 0 0,1 1 0,0-1 0,2 26 0,0-42-140,0-1 0,0 1 0,0-1 0,0 1 0,1-1 0,-1 1 0,0 0 0,0-1 0,0 1 0,1-1 0,-1 1 0,0-1 0,1 1 1,-1-1-1,0 0 0,1 1 0,-1-1 0,0 1 0,1-1 0,-1 0 0,1 1 0,-1-1 0,1 0 0,-1 1 0,1-1 0,-1 0 0,1 0 0,-1 0 0,1 1 0,0-1 0,-1 0 0,1 0 0,-1 0 0,1 0 0,-1 0 1,1 0-1,0 0 0,-1 0 0,1 0 0,-1 0 0,1-1 0,-1 1 0,1 0 0,0 0 0,1-1-248,0 1 0,0-1 0,0 1 0,0-1 0,-1 0 0,1 0 1,0 0-1,0 0 0,-1 0 0,1 0 0,-1 0 0,3-3 0,6-13-4444,-2-6-2595</inkml:trace>
</inkml:ink>
</file>

<file path=ppt/ink/ink3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44.387"/>
    </inkml:context>
    <inkml:brush xml:id="br0">
      <inkml:brushProperty name="width" value="0.025" units="cm"/>
      <inkml:brushProperty name="height" value="0.025" units="cm"/>
    </inkml:brush>
  </inkml:definitions>
  <inkml:trace contextRef="#ctx0" brushRef="#br0">5 1 18449,'0'0'897,"-4"54"-769,7-28-64,17-4-128,9 0-1089,7-7-1569,5-6-1538,0-6-4068</inkml:trace>
</inkml:ink>
</file>

<file path=ppt/ink/ink3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44.729"/>
    </inkml:context>
    <inkml:brush xml:id="br0">
      <inkml:brushProperty name="width" value="0.025" units="cm"/>
      <inkml:brushProperty name="height" value="0.025" units="cm"/>
    </inkml:brush>
  </inkml:definitions>
  <inkml:trace contextRef="#ctx0" brushRef="#br0">137 1 5317,'0'0'11798,"-11"3"-9802,6-2-1784,-62 21 1520,64-21-1588,-1 0 0,1 1 1,0 0-1,-1 0 0,1 0 0,0 0 0,0 0 0,0 1 0,0-1 0,1 1 0,-1 0 0,1 0 1,-1 0-1,1 0 0,0 0 0,0 0 0,0 1 0,-1 4 0,3-7-133,0-1-1,0 1 1,0-1 0,0 1-1,0 0 1,0-1 0,0 1-1,0-1 1,0 1 0,0 0-1,1-1 1,-1 1-1,0-1 1,0 1 0,1-1-1,-1 1 1,0-1 0,1 1-1,-1-1 1,0 1 0,1-1-1,-1 1 1,1-1-1,-1 0 1,1 1 0,-1-1-1,1 0 1,-1 1 0,1-1-1,-1 0 1,1 0-1,0 0 1,-1 1 0,1-1-1,-1 0 1,1 0 0,0 0-1,-1 0 1,1 0 0,0 0-1,33 0-193,-24-1 80,6 0-521,0 0 1,0-1 0,18-6 0,-19 4 78,1 1 1,0 1-1,17-1 1,-32 3 555,0 0 1,0 0 0,-1 0 0,1 0-1,0 0 1,0 0 0,-1 0 0,1 0 0,0 0-1,0 1 1,-1-1 0,1 0 0,0 0 0,0 1-1,-1-1 1,1 1 0,0-1 0,-1 0-1,1 1 1,-1-1 0,1 1 0,-1 0 0,1-1-1,-1 1 1,1-1 0,-1 1 0,1 0 0,-1-1-1,0 1 1,1 0 0,-1 1 0,1 0 138,-1 0 1,0 1-1,0-1 0,0 0 1,-1 0-1,1 1 1,0-1-1,-1 0 0,1 0 1,-3 5-1,-1 1 421,0 1-1,0-1 1,-1 0 0,-9 12-1,6-11-260,-59 62 1648,62-67-1854,-1 1 0,1-1 1,-1 0-1,0 0 0,0 0 0,0-1 0,0 0 0,0 0 1,-1-1-1,0 1 0,-9 1 0,15-4-135,1 0 0,-1 0 0,0 0 0,0 0 0,1 0 0,-1 0 0,0 0-1,1-1 1,-1 1 0,0 0 0,1 0 0,-1 0 0,0-1 0,1 1 0,-1 0 0,1-1 0,-1 1 0,1 0-1,-1-1 1,1 1 0,-1-1 0,1 1 0,-1-1 0,1 1 0,-1-1 0,1 0 0,0 1 0,-1-2 0,-4-23-2337,12-30-3075,6 2-451,4-9-3202</inkml:trace>
</inkml:ink>
</file>

<file path=ppt/ink/ink3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45.119"/>
    </inkml:context>
    <inkml:brush xml:id="br0">
      <inkml:brushProperty name="width" value="0.025" units="cm"/>
      <inkml:brushProperty name="height" value="0.025" units="cm"/>
    </inkml:brush>
  </inkml:definitions>
  <inkml:trace contextRef="#ctx0" brushRef="#br0">61 0 18225,'0'0'1303,"3"11"-636,23 181 1615,-20-126-826,24 110 0,-22-142-1015,-4-18 32,0 1 0,1-1 0,9 20 0,-27-88-1775,-7 16-320,-41-57 0,-6 16 2773,119 89-1738,-41-9-864,0 0 0,0 0 1,21 0-1,2-2-5115</inkml:trace>
</inkml:ink>
</file>

<file path=ppt/ink/ink3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45.620"/>
    </inkml:context>
    <inkml:brush xml:id="br0">
      <inkml:brushProperty name="width" value="0.025" units="cm"/>
      <inkml:brushProperty name="height" value="0.025" units="cm"/>
    </inkml:brush>
  </inkml:definitions>
  <inkml:trace contextRef="#ctx0" brushRef="#br0">95 138 15054,'0'0'2920,"-9"5"-437,3-1-2108,0 0 0,0 0 1,0 0-1,1 1 1,0-1-1,-1 2 0,2-1 1,-1 0-1,1 1 1,-1 0-1,2 0 0,-1 0 1,1 0-1,0 1 0,0-1 1,0 1-1,1 0 1,0 0-1,1 0 0,-1 0 1,1 10-1,1-16-364,0 0-1,1 0 0,-1 0 1,0 0-1,1 0 0,-1 0 1,1 0-1,0 0 0,-1 0 1,1 0-1,0-1 1,-1 1-1,1 0 0,0 0 1,0-1-1,0 1 0,0 0 1,0-1-1,0 1 0,0-1 1,0 1-1,0-1 1,0 1-1,0-1 0,0 0 1,0 0-1,0 1 0,0-1 1,0 0-1,0 0 0,0 0 1,1 0-1,0-1 1,43-1 122,-32-2-177,0 0 0,0 0 1,0-1-1,19-11 0,-23 11-77,1 0-1,0 0 0,0 1 1,0 0-1,0 1 1,1 0-1,-1 1 0,15-2 1,-24 5 149,0-1 0,-1 0-1,1 1 1,-1-1 0,1 1 0,-1-1 0,0 1 0,1 0 0,-1-1 0,1 1 0,-1-1 0,0 1-1,1 0 1,-1-1 0,0 1 0,0 0 0,0-1 0,0 1 0,1 0 0,-1-1 0,0 1 0,0 0-1,0-1 1,0 1 0,0 0 0,-1-1 0,1 1 0,0 0 0,0-1 0,0 1 0,-1 0 0,1-1-1,0 1 1,-1 0 0,1-1 0,-1 2 0,-13 25 1748,14-61 12,9-100-1729,-4 130-456,5 9 185,15 18 102,-18-16 92,-3-4 32,-1 0-1,1 0 0,-1 0 1,1-1-1,0 0 1,0 1-1,1-1 0,-1-1 1,0 1-1,1-1 1,-1 1-1,1-1 0,-1 0 1,1-1-1,-1 1 1,1-1-1,0 0 0,-1 0 1,1-1-1,-1 1 1,1-1-1,-1 0 0,1 0 1,-1 0-1,1-1 1,-1 0-1,0 0 0,0 0 1,0 0-1,0 0 1,0-1-1,0 0 0,-1 0 1,1 0-1,-1 0 1,0-1-1,0 1 1,0-1-1,0 1 0,-1-1 1,1 0-1,-1 0 1,0-1-1,2-6 0,-9 25-110,1-6 68,1 1-1,0 0 0,0 0 0,-2 17 1,4-16 31,0 0-6,0 0 1,1 0 0,0 0-1,1 0 1,3 16 0,-4-25 10,1 1 1,-1-1-1,1 1 1,-1-1-1,1 1 1,0-1-1,0 0 0,-1 1 1,1-1-1,0 0 1,0 0-1,0 1 1,1-1-1,-1 0 1,0 0-1,0 0 0,1-1 1,-1 1-1,0 0 1,1 0-1,-1-1 1,1 1-1,-1 0 1,1-1-1,-1 0 0,1 1 1,-1-1-1,1 0 1,-1 0-1,1 0 1,0 0-1,-1 0 1,1 0-1,-1 0 0,1-1 1,-1 1-1,1 0 1,-1-1-1,1 1 1,-1-1-1,1 0 1,-1 1-1,2-3 0,7-1 9,0-2-1,-1 1 0,0-2 0,0 1 1,0-1-1,-1 0 0,0-1 0,-1 0 1,0 0-1,0-1 0,7-11 0,-5 6 1,0 0 0,-1-1 0,-1 0 0,0-1-1,-1 0 1,7-26 0,-12 39-16,0-1 0,-1 0 0,1 1 0,-1-1 0,0 0 0,0 1 0,0-1 0,-2-7 0,2 10 0,-1 1 0,1-1 0,0 0 0,-1 0 0,1 1 0,-1-1 0,0 0 0,1 1 0,-1-1 0,0 1 0,1-1 0,-1 1 0,0-1 0,1 1 0,-1-1 0,0 1 0,0-1 0,0 1 0,1 0 0,-1 0 0,0-1 0,0 1 0,0 0 0,0 0 0,0 0 0,1 0 0,-1 0 0,0 0 0,0 0 0,0 0 0,0 0 0,0 1 0,0-1 0,1 0 0,-1 0 0,0 1 0,0-1 0,0 1 0,1-1 0,-1 1 0,-1 0 0,-1 1 0,0 0 0,0 0 0,0 1 0,0-1 0,1 1 0,-1-1 0,1 1 0,-1 0 0,1 0 0,0 0 0,0 1 0,0-1 0,1 0 0,-1 1 0,0 3 0,-17 57 0,18-61 0,-2 8 0,1 1 0,0-1 0,0 1 0,1-1 0,1 1 0,1 15 0,-1-25 0,0 1 0,1 0 0,-1-1 0,1 1 0,0 0 0,0-1 0,0 1 0,0-1 0,0 1 0,0-1 0,1 0 0,-1 1 0,1-1 0,0 0 0,-1 0 0,1 0 0,0 0 0,0 0 0,0-1 0,1 1 0,-1-1 0,0 1 0,1-1 0,-1 0 0,1 0 0,-1 0 0,1 0 0,-1 0 0,1 0 0,0-1 0,-1 0 0,4 1 0,3 0-492,0-1 1,0 0-1,1 0 1,-1-1-1,0 0 1,14-4-1,-20 4 267,-1 1 0,1-1 0,-1 0-1,1 0 1,-1 0 0,1 0 0,-1-1-1,0 1 1,0-1 0,1 0 0,-1 1-1,0-1 1,-1 0 0,1 0 0,0 0-1,-1 0 1,1 0 0,-1-1-1,1 1 1,-1 0 0,0-1 0,0 1-1,0-1 1,0 1 0,-1-1 0,1 0-1,0-3 1,-1-15-6170</inkml:trace>
</inkml:ink>
</file>

<file path=ppt/ink/ink3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45.963"/>
    </inkml:context>
    <inkml:brush xml:id="br0">
      <inkml:brushProperty name="width" value="0.025" units="cm"/>
      <inkml:brushProperty name="height" value="0.025" units="cm"/>
    </inkml:brush>
  </inkml:definitions>
  <inkml:trace contextRef="#ctx0" brushRef="#br0">1 0 10666,'0'0'18866</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50.736"/>
    </inkml:context>
    <inkml:brush xml:id="br0">
      <inkml:brushProperty name="width" value="0.025" units="cm"/>
      <inkml:brushProperty name="height" value="0.025" units="cm"/>
    </inkml:brush>
  </inkml:definitions>
  <inkml:trace contextRef="#ctx0" brushRef="#br0">185 7 2402,'-143'-5'13331,"113"5"-11010,30 0-2310,-1 0-1,1 0 1,0 0-1,0-1 1,-1 1-1,1 0 1,0 0 0,0 0-1,-1 0 1,1 0-1,0 0 1,-1 0-1,1 0 1,0 0-1,-1 0 1,1 0-1,0 0 1,0 0-1,-1 0 1,1 0-1,0 0 1,-1 0-1,1 0 1,0 0-1,0 0 1,-1 1-1,1-1 1,0 0-1,0 0 1,-1 0-1,1 0 1,0 1-1,0-1 1,0 0-1,-1 0 1,1 0-1,0 1 1,0-1-1,0 0 1,0 0-1,-1 1 1,1-1-1,0 0 1,0 1-1,0-1 1,0 0-1,0 0 1,0 1-1,0-1 1,0 0-1,0 1 1,0-1 0,0 0-1,0 0 1,0 1-1,0-1 1,0 0-1,0 1 1,0-1-1,0 0 1,1 0-1,-1 1 1,0-1-1,0 1 1,19 11-75,29-3 959,1-3 0,1-1 0,-1-3 1,52-3-1,-24 0-818,-33 1-127,121 1-845,-57-2-3904,-56-1-1249</inkml:trace>
</inkml:ink>
</file>

<file path=ppt/ink/ink3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46.759"/>
    </inkml:context>
    <inkml:brush xml:id="br0">
      <inkml:brushProperty name="width" value="0.025" units="cm"/>
      <inkml:brushProperty name="height" value="0.025" units="cm"/>
    </inkml:brush>
  </inkml:definitions>
  <inkml:trace contextRef="#ctx0" brushRef="#br0">21 252 14926,'0'0'1538,"-3"-8"346,-13-28-176,16 35-1645,0 0 1,-1-1-1,1 1 0,0-1 0,0 1 0,0 0 0,0-1 1,0 1-1,0-1 0,0 1 0,0-1 0,0 1 0,1 0 1,-1-1-1,1 1 0,-1 0 0,1-1 0,-1 1 0,1 0 1,0 0-1,-1-1 0,1 1 0,0 0 0,0 0 0,0 0 0,0 0 1,1-1-1,34-18 486,-29 16-400,12-5-47,0 2 0,1 0 0,34-8 0,-43 13-103,0 0 0,0 0 1,1 1-1,-1 1 0,1 0 0,-1 0 0,1 1 0,13 3 0,-22-2-6,-1-1 1,1 1-1,0-1 1,-1 1-1,1 0 1,-1 0-1,1 0 1,-1 0-1,0 0 0,0 0 1,0 1-1,0-1 1,0 1-1,-1-1 1,1 1-1,-1 0 0,0 0 1,0 0-1,0 0 1,0 0-1,0 0 1,0 0-1,-1 0 0,0 0 1,1 0-1,-1 0 1,0 0-1,-1 5 1,0 6 49,0 0 0,0-1 1,-1 1-1,-1-1 0,-5 15 0,-9 15 237,11-30 351,1 1 0,0 0-1,-3 19 1,8-33-621,0 0-1,0 0 1,0 1-1,0-1 1,0 0 0,0 0-1,0 1 1,0-1-1,0 0 1,0 0 0,0 0-1,1 1 1,-1-1-1,0 0 1,0 0 0,0 0-1,0 1 1,1-1-1,-1 0 1,0 0 0,0 0-1,0 0 1,1 0-1,-1 1 1,0-1-1,0 0 1,1 0 0,-1 0-1,0 0 1,0 0-1,1 0 1,-1 0 0,0 0-1,0 0 1,1 0-1,-1 0 1,0 0 0,0 0-1,1 0 1,-1 0-1,0 0 1,0 0 0,1 0-1,-1 0 1,0-1-1,0 1 1,0 0 0,1 0-1,-1 0 1,0 0-1,0 0 1,0-1 0,1 1-1,-1 0 1,0 0-1,0 0 1,0-1-1,0 1 1,0 0 0,1 0-1,-1-1 1,0 1-1,0 0 1,22-20 106,0-1-1,-1-1 1,-2 0 0,0-2-1,31-50 1,-42 62-176,-2 3 41,0 0 1,0 0 0,0-1 0,-1 0 0,-1 1-1,0-2 1,0 1 0,2-14 0,-19 49-233,8-10 326,1-1-1,0 1 1,1 0 0,1 0 0,1 0-1,0 25 1,1-38-40,0-1 0,0 1 0,0-1 0,0 0 0,0 1 0,1-1 0,-1 1 0,1-1 0,-1 1 0,1-1 0,-1 1 0,1-1 0,0 0 0,-1 0 1,1 1-1,0-1 0,0 0 0,0 0 0,0 0 0,0 0 0,0 0 0,1 0 0,-1 0 0,0 0 0,0 0 0,1-1 0,-1 1 0,0 0 0,1-1 0,-1 1 0,1-1 0,-1 0 0,1 1 0,-1-1 0,1 0 0,-1 0 0,1 0 0,-1 0 0,1 0 0,-1 0 0,1 0 0,-1-1 0,2 0 0,4 0 107,-1-1 0,1 0 0,-1 0 0,0 0 0,0-1 0,0 0 0,0 0 0,9-7 0,6-8-77,-1 0 0,-1 0 0,-1-2 0,-1-1 0,-1 0 0,0-1 0,-2 0 0,0-1 0,-2-1 0,11-29 0,-22 51-70,-2 6-155,1-2 135,-10 30-708,2 1-1,-5 48 0,12-74 307,0 1 1,1 0-1,0 0 0,0 0 0,0-1 0,1 1 0,1 0 1,-1-1-1,1 1 0,0-1 0,1 1 0,0-1 1,0 0-1,1 0 0,-1 0 0,1 0 0,6 6 0,14 4-4121,2-11-3059</inkml:trace>
</inkml:ink>
</file>

<file path=ppt/ink/ink3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47.165"/>
    </inkml:context>
    <inkml:brush xml:id="br0">
      <inkml:brushProperty name="width" value="0.025" units="cm"/>
      <inkml:brushProperty name="height" value="0.025" units="cm"/>
    </inkml:brush>
  </inkml:definitions>
  <inkml:trace contextRef="#ctx0" brushRef="#br0">0 0 20083,'0'0'2269,"2"14"-1912,4 303 6231,-6-315-6566,0 0 1,0 1-1,0-1 1,1 0-1,-1 0 0,1 1 1,-1-1-1,1 0 0,0 0 1,-1 1-1,1-1 1,0 0-1,0 0 0,1 0 1,-1 0-1,0 0 0,1-1 1,-1 1-1,1 0 1,0-1-1,-1 1 0,1-1 1,0 1-1,0-1 0,0 0 1,0 0-1,0 0 1,0 0-1,0 0 0,1 0 1,-1-1-1,0 1 0,0-1 1,1 1-1,-1-1 1,0 0-1,1 0 0,-1 0 1,0 0-1,0 0 0,1-1 1,-1 1-1,4-2 1,10-2-499,0 0 0,0-1 0,0-1 0,23-13 0,-36 18 286,10-6-652,-7 3 379,0 1 1,0 0-1,1 0 0,-1 0 1,1 1-1,-1 0 0,1 0 1,0 1-1,0-1 0,13 1 1,-19 1 453,-1 1 1,1-1 0,-1 0 0,1 1 0,-1-1 0,1 1 0,-1 0-1,1-1 1,-1 1 0,0-1 0,1 1 0,-1 0 0,0-1 0,1 1-1,-1 0 1,0-1 0,0 1 0,1 0 0,-1-1 0,0 1-1,0 0 1,0 0 0,0-1 0,0 1 0,-1 1 0,0 23 1146,1-22-799,-2 4 68,0 1 1,0-1-1,0 1 1,-1-1-1,0 0 1,-1 0-1,1-1 1,-1 1 0,-1-1-1,1 1 1,-1-1-1,0-1 1,-1 1-1,1-1 1,-8 6-1,6-5-208,0-1-1,0 0 1,0 0-1,-1 0 1,0-1-1,0 0 1,0-1-1,0 0 1,0 0-1,-1-1 1,1 0-1,-1 0 1,-9 0-1,14-2-417,1 0 0,0 0 0,-1-1 0,1 1 0,0-1-1,-1 1 1,1-1 0,0 0 0,0-1 0,0 1 0,0 0-1,0-1 1,-4-2 0,5 2-419,0 0-1,0 0 1,0-1 0,0 1-1,0 0 1,0-1 0,1 1-1,-1-1 1,1 0 0,0 0-1,0 1 1,0-1-1,0 0 1,0 0 0,0-3-1,0-18-7342</inkml:trace>
</inkml:ink>
</file>

<file path=ppt/ink/ink3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47.509"/>
    </inkml:context>
    <inkml:brush xml:id="br0">
      <inkml:brushProperty name="width" value="0.025" units="cm"/>
      <inkml:brushProperty name="height" value="0.025" units="cm"/>
    </inkml:brush>
  </inkml:definitions>
  <inkml:trace contextRef="#ctx0" brushRef="#br0">83 165 18353,'0'0'11446,"7"-10"-10912,-3 4-478,-1 2-43,0-1 0,0 1 1,0 0-1,-1-1 0,0 1 1,0-1-1,0 0 0,0 0 1,-1 0-1,1 0 0,-1 0 1,-1 0-1,1 0 1,-1-9-1,0 13-21,-1-1-1,1 1 1,-1 0-1,1 0 1,-1 0 0,0 1-1,0-1 1,1 0-1,-1 0 1,0 0 0,0 0-1,0 1 1,0-1-1,0 1 1,0-1 0,0 0-1,0 1 1,0 0-1,0-1 1,-1 1 0,1 0-1,0-1 1,0 1-1,0 0 1,0 0 0,-1 0-1,1 0 1,0 0-1,0 0 1,0 0 0,-2 1-1,-1-1-9,1 1 0,-1-1 0,0 1 0,1 0 0,-1 0 0,1 0 0,-1 0 0,1 1 0,-5 2 1,3 0 0,1 2 0,-1-1 0,1 0 1,0 1-1,0 0 0,1 0 1,0 0-1,0 0 0,0 1 0,1-1 1,0 1-1,0-1 0,0 1 1,1 0-1,0 0 0,1 0 0,-1-1 1,1 1-1,1 0 0,-1 0 1,1 0-1,2 7 0,-2-12 17,1 1-1,0-1 1,-1 1 0,1-1-1,0 0 1,0 0-1,0 0 1,0 0 0,1 0-1,-1 0 1,0-1-1,1 1 1,0-1 0,-1 1-1,1-1 1,0 0-1,-1 0 1,1 0 0,0-1-1,0 1 1,0-1 0,0 1-1,0-1 1,0 0-1,-1 0 1,1 0 0,6-2-1,-1 2-12,0-1 0,0-1-1,0 1 1,0-1 0,0 0-1,-1-1 1,1 0 0,-1 0-1,8-5 1,-6 1-333,0 0 0,-1-1 0,0 0 1,0 0-1,-1 0 0,0-1 0,-1 0 0,0-1 0,9-17 0,-10 16-882,0-1 0,-1 0 1,0 0-1,4-24 0,-4-5-5590</inkml:trace>
</inkml:ink>
</file>

<file path=ppt/ink/ink3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48.062"/>
    </inkml:context>
    <inkml:brush xml:id="br0">
      <inkml:brushProperty name="width" value="0.025" units="cm"/>
      <inkml:brushProperty name="height" value="0.025" units="cm"/>
    </inkml:brush>
  </inkml:definitions>
  <inkml:trace contextRef="#ctx0" brushRef="#br0">13 1 18449,'-1'10'1009,"-10"140"5473,11-134-6004,0 1-1,1-1 1,1 0 0,0 1-1,2-1 1,-1-1 0,12 29-1,-15-43-462,1 1 0,-1 0 0,1 0 0,0 0 0,0 0 0,-1-1 0,1 1 0,1 0 0,-1-1 0,0 1 0,0-1 0,0 1 0,1-1 0,-1 0-1,1 0 1,-1 1 0,1-1 0,0 0 0,-1 0 0,1-1 0,0 1 0,0 0 0,-1 0 0,1-1 0,0 1 0,0-1 0,0 0 0,0 1 0,0-1-1,0 0 1,0 0 0,0 0 0,3-1 0,2-2-134,0 0-1,0-1 1,-1 0-1,1 0 1,-1-1-1,0 0 1,7-7-1,-9 8 14,0 0 0,1 0 0,-1 0 1,1 1-1,0-1 0,0 1 0,0 0 0,0 1 0,0-1 0,1 1 0,-1 0 0,8-2 0,-11 5 110,-1-1 0,1 0 1,-1 1-1,1-1 0,-1 1 1,1 0-1,-1-1 0,0 1 1,1 0-1,-1 0 0,0 0 0,0 0 1,1 0-1,-1 0 0,0 0 1,0 0-1,0 0 0,0 1 1,-1-1-1,1 0 0,0 1 1,0-1-1,-1 1 0,1-1 1,-1 0-1,1 3 0,10 48 489,-8-38-328,0 5 50,-1-6-13,1 1 0,0-1-1,1 0 1,0 0 0,8 17-1,-12-30-170,1 0 0,-1 1 0,0-1 0,0 1 0,0-1 0,0 1 0,1-1 1,-1 0-1,0 1 0,1-1 0,-1 1 0,0-1 0,0 0 0,1 1 0,-1-1 0,1 0 0,-1 1 0,0-1 0,1 0 0,-1 0 0,1 0 0,-1 1 0,1-1 0,-1 0 0,0 0 0,1 0 0,-1 0 0,1 0 0,-1 0 0,1 0 0,-1 0 1,1 0-1,-1 0 0,1 0 0,-1 0 0,1 0 0,0 0 0,12-17 436,2-27-347,-12 31-98,0 0-1,0 0 0,-2 0 1,1 0-1,-2 0 0,1 0 1,-2 0-1,0 0 0,-1 0 1,0 0-1,-8-26 0,10 38-31,0 0-1,1 0 1,-1 0-1,0 1 1,0-1-1,0 0 1,1 0-1,-1 0 0,0 0 1,1 0-1,-1 0 1,1 0-1,-1 1 1,1-1-1,-1 0 1,1 0-1,-1 1 0,1-1 1,0 0-1,0 1 1,-1-1-1,1 0 1,0 1-1,0-1 1,0 1-1,-1 0 1,1-1-1,0 1 0,0 0 1,0-1-1,0 1 1,0 0-1,0 0 1,0 0-1,0 0 1,1 0-1,51-9-831,-40 7 521,1 0-498,21-2-662,-34 4 1119,0-1 0,1 1 1,-1 0-1,0 0 1,0-1-1,0 1 1,0-1-1,0 1 0,0-1 1,0 1-1,0-1 1,0 1-1,0-1 1,0 0-1,0 0 0,0 0 1,0 1-1,0-1 1,-1 0-1,1 0 1,0-1-1,0-8-6151</inkml:trace>
</inkml:ink>
</file>

<file path=ppt/ink/ink3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48.416"/>
    </inkml:context>
    <inkml:brush xml:id="br0">
      <inkml:brushProperty name="width" value="0.025" units="cm"/>
      <inkml:brushProperty name="height" value="0.025" units="cm"/>
    </inkml:brush>
  </inkml:definitions>
  <inkml:trace contextRef="#ctx0" brushRef="#br0">0 55 11147,'0'0'8071,"49"-14"-8007,1 6 96,7-3-128,5-1-3074,-5 3-7721</inkml:trace>
</inkml:ink>
</file>

<file path=ppt/ink/ink3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48.759"/>
    </inkml:context>
    <inkml:brush xml:id="br0">
      <inkml:brushProperty name="width" value="0.025" units="cm"/>
      <inkml:brushProperty name="height" value="0.025" units="cm"/>
    </inkml:brush>
  </inkml:definitions>
  <inkml:trace contextRef="#ctx0" brushRef="#br0">106 15 16848,'0'0'4740,"-11"9"-3715,3-4-990,-45 41 2470,50-42-2221,-1-1-1,1 1 1,0 0 0,1 0 0,-1 0-1,1 0 1,-1 0 0,1 1 0,0-1-1,1 1 1,-1-1 0,1 1 0,0 0-1,-1 8 1,3-13-271,-1 1 0,0 0-1,1 0 1,-1-1 0,1 1 0,-1 0-1,1 0 1,-1-1 0,1 1 0,0-1-1,-1 1 1,1-1 0,0 1 0,-1-1-1,1 1 1,0-1 0,0 1 0,-1-1-1,1 0 1,0 1 0,0-1 0,0 0-1,0 0 1,-1 0 0,1 0 0,0 0-1,0 0 1,0 0 0,0 0 0,0 0-1,-1 0 1,1 0 0,0 0 0,0 0-1,1-1 1,35-9 217,-24 2-244,0 0 0,-1-1-1,0 0 1,19-19 0,-25 22-54,0 0 0,0-1-1,0 0 1,-1 0 0,0 0 0,0-1 0,-1 1 0,0-1-1,4-13 1,-8 21 71,0 0 1,0 0-1,0 0 0,0 0 0,0 0 1,0 0-1,-1 0 0,1 0 0,0 0 1,0 0-1,0 0 0,0 0 0,0 0 1,0 0-1,0 0 0,0 0 1,0 0-1,0 0 0,0 0 0,0 0 1,0 0-1,0 0 0,-1 0 0,1 0 1,0 0-1,0 0 0,0 0 0,0-1 1,0 1-1,0 0 0,0 0 0,0 0 1,0 0-1,0 0 0,0 0 1,0 0-1,0 0 0,0 0 0,0 0 1,0 0-1,0 0 0,0-1 0,-8 13-29,-7 22-93,14-30-63,0-1 1,1 1 0,-1 0 0,1 0-1,0 0 1,0-1 0,0 1-1,0 0 1,1 0 0,-1 0-1,1-1 1,0 1 0,1 0-1,2 6 1,-3-8-286,1 0 0,0 0-1,0 0 1,0-1 0,0 1 0,1 0-1,-1-1 1,0 1 0,1-1 0,-1 0-1,1 0 1,-1 0 0,1 0 0,-1 0 0,1-1-1,0 1 1,-1-1 0,1 0 0,0 0-1,0 0 1,4 0 0,22 0-5784</inkml:trace>
</inkml:ink>
</file>

<file path=ppt/ink/ink3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49.120"/>
    </inkml:context>
    <inkml:brush xml:id="br0">
      <inkml:brushProperty name="width" value="0.025" units="cm"/>
      <inkml:brushProperty name="height" value="0.025" units="cm"/>
    </inkml:brush>
  </inkml:definitions>
  <inkml:trace contextRef="#ctx0" brushRef="#br0">81 251 14638,'0'0'817,"-11"11"848,6-5-1421,-38 44 2054,40-47-1953,1 1 0,0-1 1,0 0-1,0 1 1,0-1-1,0 1 0,1 0 1,0-1-1,-1 1 1,1 0-1,1 0 0,-1 0 1,1 0-1,-1 0 1,1 0-1,1 6 1,0-8-296,-1-1 0,1 0 0,0 0 0,0 1 0,0-1 0,0 0 0,0 0 0,0 0 0,0 0 0,0 0 0,0 0 0,1-1 0,-1 1 0,0 0 0,1-1 0,-1 1 0,0-1 0,1 1 0,-1-1 0,1 1 0,-1-1 0,1 0 0,-1 0 0,1 0 0,-1 0 0,0 0 0,1 0 0,2-1 0,45-8 336,-38 3-409,1 0-1,-1 0 1,-1-1 0,1-1 0,-1 0 0,0 0-1,-1-1 1,0 0 0,0-1 0,-1 1 0,-1-2-1,1 1 1,9-20 0,-12 20 3,0 1 0,-1-1 0,0 0-1,0 0 1,-1-1 0,0 1 0,-1-1 0,-1 1 0,1-1 0,-2 0-1,1 0 1,-1 1 0,-1-1 0,0 0 0,-1 1 0,-5-19 0,6 25 29,0 0 0,-1 1 0,1-1 0,-1 1 0,0-1 0,0 1 0,0 0 0,-1 0 0,1 0 0,-1 0 0,0 0 0,0 1 0,0-1 0,0 1 0,0 0 0,0 0 0,-1 0 0,1 0 0,0 1 0,-1-1 0,0 1 0,1 0 0,-1 0 0,0 0 0,0 0 0,0 1 0,1 0 0,-1-1 0,0 1 0,0 1 0,0-1 0,0 1 0,0-1 0,1 1 0,-1 0 0,0 0 0,1 1 0,-1-1 0,1 1 0,-1 0 0,1 0 0,0 0 0,-1 0 0,1 0 0,0 1 0,1 0 0,-1-1 0,0 1 0,1 0 0,-4 5 0,1 1 22,0 0 1,0 0 0,0 0-1,1 0 1,1 1 0,0 0-1,0-1 1,-1 12 0,3-17-36,0 0 0,1 0 0,0 0 0,0 1 0,0-1 0,0 0 0,1 0 0,-1 0 0,1 1 0,0-1 0,1 0 0,-1 0 0,1 0 0,-1-1 0,1 1 0,0 0 0,1 0 0,-1-1 0,1 0 0,-1 1 0,7 4 0,31 19 28,-31-22-8,0 0-1,0 0 0,-1 1 0,0 1 0,0 0 1,7 7-1,-14-12-13,1 0 0,-1 0 0,0 0 0,0 0 0,0 0 0,0 0 0,0 0 0,-1 0 0,1 0 0,0 0 0,-1 1 0,0-1 0,0 0 0,1 0 0,-1 0 0,0 1 0,-1-1 0,1 0 0,0 0 0,-1 1 0,1-1 0,-1 0 0,0 0 1,0 0-1,0 0 0,0 0 0,0 0 0,0 0 0,0 0 0,0 0 0,-1-1 0,-2 4 0,-7 5-2014,11-9 1705,-1-1 0,1 1 0,-1 0 0,1-1 0,-1 1 0,1-1-1,-1 1 1,1-1 0,-1 1 0,0-1 0,1 1 0,-1-1 0,0 1 0,1-1 0,-1 0 0,0 0-1,0 1 1,1-1 0,-1 0 0,0 0 0,0 0 0,0 0 0,1 0 0,-2 0 0,2-11-8785</inkml:trace>
</inkml:ink>
</file>

<file path=ppt/ink/ink3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49.446"/>
    </inkml:context>
    <inkml:brush xml:id="br0">
      <inkml:brushProperty name="width" value="0.025" units="cm"/>
      <inkml:brushProperty name="height" value="0.025" units="cm"/>
    </inkml:brush>
  </inkml:definitions>
  <inkml:trace contextRef="#ctx0" brushRef="#br0">1 1 21524,'0'0'1282,"4"52"-225,-1-15-129,1 8 514,3 0-385,2-3-128,4-4-481,2-6-256,2-1-96,-1-9-32,1-7-64,-5-6-960,-1-6-1667,0-3-832,-4-11-1986,0-8-5926</inkml:trace>
</inkml:ink>
</file>

<file path=ppt/ink/ink3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49.779"/>
    </inkml:context>
    <inkml:brush xml:id="br0">
      <inkml:brushProperty name="width" value="0.025" units="cm"/>
      <inkml:brushProperty name="height" value="0.025" units="cm"/>
    </inkml:brush>
  </inkml:definitions>
  <inkml:trace contextRef="#ctx0" brushRef="#br0">0 77 11082,'0'0'13854,"10"7"-13059,-7-5-746,0 1-19,-1-1-1,0 0 1,1 0 0,0 0 0,-1 0 0,1 0 0,0-1 0,0 1 0,0-1-1,0 0 1,0 0 0,0 0 0,1 0 0,-1-1 0,0 1 0,0-1 0,1 0-1,-1 0 1,0 0 0,0 0 0,1-1 0,-1 1 0,0-1 0,0 0 0,0 0-1,1 0 1,-1 0 0,0 0 0,4-3 0,32-30 255,-38 32-239,1 1-1,-1-1 0,1 0 0,-1 0 1,0 0-1,0 0 0,0 0 0,0 0 1,0 0-1,0-1 0,-1 1 0,1 0 1,-1 0-1,1-1 0,-1 1 0,0 0 1,0-1-1,0 1 0,-1-5 0,1 6-9,-1 0-1,0-1 0,0 1 0,0 0 0,0 0 1,0 0-1,-1 0 0,1 0 0,0 0 0,0 0 1,-1 0-1,1 1 0,-1-1 0,1 0 0,0 1 1,-1-1-1,1 1 0,-1-1 0,1 1 0,-1 0 1,0 0-1,1 0 0,-1 0 0,1 0 0,-1 0 1,1 0-1,-1 0 0,1 0 0,-3 2 0,-2-2-23,1 1-1,-1 0 1,1 1-1,0-1 1,-1 1-1,1 0 1,-6 4-1,5-2-1,2 1 1,-1 0-1,0 0 0,1 0 0,0 0 1,0 1-1,1 0 0,-1 0 0,1 0 1,-3 10-1,4-12 21,0 1 1,0 0-1,1-1 0,0 1 1,0 0-1,0 0 0,1 0 0,-1 0 1,1 0-1,0 0 0,1 0 1,-1 0-1,1 0 0,0-1 1,2 7-1,-2-9-15,0-1 0,0 0 0,1 0-1,-1 0 1,0 0 0,0-1 0,1 1 0,-1 0 0,0 0-1,1-1 1,-1 1 0,1-1 0,-1 1 0,1-1 0,-1 0 0,1 0-1,-1 0 1,1 1 0,-1-1 0,1-1 0,-1 1 0,1 0-1,-1 0 1,3-1 0,39-10 245,-17-3-291,0 0 0,-1-2 0,26-21 0,-1 1-64,-50 36 100,0-1 0,0 1 0,1 0 0,-1 0 0,0-1 0,1 1 0,-1 0 0,0 0 0,1-1 0,-1 1 0,1 0-1,-1 0 1,0 0 0,1 0 0,-1 0 0,1-1 0,-1 1 0,0 0 0,1 0 0,-1 0 0,1 0 0,-1 0 0,1 0 0,-1 1 0,0-1 0,1 0 0,-1 0 0,1 0 0,-1 0 0,0 0-1,1 1 1,-1-1 0,0 0 0,1 0 0,-1 1 0,5 17 247,-11 34 335,4-39-362,0-6-141,1 0 0,1 0 0,0 0-1,0 1 1,0-1 0,0 0 0,1 0-1,1 1 1,1 6 0,-2-13-63,-1 1 0,1-1 0,0 1 0,0-1 1,0 1-1,0-1 0,0 0 0,0 0 0,0 1 0,1-1 0,-1 0 1,0 0-1,1 0 0,-1 0 0,1-1 0,-1 1 0,2 0 1,1 0-8,-1 0 0,1 0 0,-1-1 1,1 1-1,-1-1 0,1 0 1,-1 0-1,1-1 0,-1 1 1,7-2-1,3-2-384,0 0 0,-1-1 0,0 0 0,0-1 0,-1-1 0,16-10 0,63-52-4589,-84 64 4555,12-10-5762,-10 6-2660</inkml:trace>
</inkml:ink>
</file>

<file path=ppt/ink/ink3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50.133"/>
    </inkml:context>
    <inkml:brush xml:id="br0">
      <inkml:brushProperty name="width" value="0.025" units="cm"/>
      <inkml:brushProperty name="height" value="0.025" units="cm"/>
    </inkml:brush>
  </inkml:definitions>
  <inkml:trace contextRef="#ctx0" brushRef="#br0">1 0 21652,'0'0'2243,"25"99"1120,-7-38-1537,-3 1-321,1-2-640,-1-4-321,5-4-384,4-6-96,-1-6-224,-1-8-1826,-4-11-3074,-4-10-7560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54.248"/>
    </inkml:context>
    <inkml:brush xml:id="br0">
      <inkml:brushProperty name="width" value="0.025" units="cm"/>
      <inkml:brushProperty name="height" value="0.025" units="cm"/>
      <inkml:brushProperty name="color" value="#E71224"/>
    </inkml:brush>
  </inkml:definitions>
  <inkml:trace contextRef="#ctx0" brushRef="#br0">0 79 18610,'0'0'8482,"12"1"-7387,63 7-726,1-4 1,-1-2-1,1-4 0,140-23 1,-115 5-332,-30 5-46,1 2 0,-1 4-1,134-1 1,-206 10 4,1 1 0,-1-1 0,1 0 0,-1 0 1,1 1-1,-1-1 0,1 0 0,-1 1 0,1-1 0,-1 0 0,1 1 0,-1-1 0,1 1 0,0-1 1,-1 1-1,1-1 0,0 1 0,-1-1 0,1 1 0,0-1 0,0 1 0,-1 0 0,1-1 0,0 1 0,0-1 1,0 1-1,0 0 0,0-1 0,0 1 0,0-1 0,0 1 0,0 0 0,0-1 0,0 1 0,0-1 1,1 1-1,-1-1 0,0 1 0,0 0 0,0-1 0,1 1 0,-1-1 0,0 1 0,1-1 0,-1 1 0,1-1 1,-1 0-1,0 1 0,1-1 0,-1 1 0,1-1 0,-1 0 0,1 1 0,-1-1 0,1 0 0,0 0 1,-1 1-1,1-1 0,-1 0 0,1 0 0,-1 0 0,1 0 0,0 0 0,-1 0 0,1 0 0,0 0 1,-29 11-42,-1-2 1,-1 0-1,1-3 1,-2 0 0,1-2-1,-33 1 1,30-2 98,-617 31 1388,660-41-999,31-3-444,-1 2 1,1 2 0,0 2 0,1 1 0,47 3-1,-51 0-13,58 0-981,-1 3 1,1 5 0,128 27 0,-250-37 1734,-1 1 1,-35 3 0,-3 1-326,-203 8 585,4 0-404,256-11-593,0-1 0,0 0-1,0 0 1,0-1 0,-16-5 0,23 7-81,1 0 1,-1-1-1,0 1 1,0 0-1,0-1 1,0 1-1,0-1 1,0 0-1,1 1 1,-1-1 0,0 1-1,1-1 1,-1 0-1,0 0 1,1 1-1,-1-1 1,1 0-1,-1 0 1,1 0-1,-1 0 1,1 0-1,-1-1 1,2 1-173,-1-1 0,0 1 0,1-1 0,-1 1 0,1 0 0,0-1 0,0 1 0,-1 0 0,1-1 0,0 1 0,0 0 0,0 0 0,0 0 0,0 0 0,0 0 0,1 0 0,-1 0 0,0 1 0,0-1 0,3-1 0,26-15-6252</inkml:trace>
</inkml:ink>
</file>

<file path=ppt/ink/ink3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7:46:50.475"/>
    </inkml:context>
    <inkml:brush xml:id="br0">
      <inkml:brushProperty name="width" value="0.025" units="cm"/>
      <inkml:brushProperty name="height" value="0.025" units="cm"/>
    </inkml:brush>
  </inkml:definitions>
  <inkml:trace contextRef="#ctx0" brushRef="#br0">1 57 17168,'0'0'15599,"2"-57"-26265</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55.340"/>
    </inkml:context>
    <inkml:brush xml:id="br0">
      <inkml:brushProperty name="width" value="0.025" units="cm"/>
      <inkml:brushProperty name="height" value="0.025" units="cm"/>
      <inkml:brushProperty name="color" value="#E71224"/>
    </inkml:brush>
  </inkml:definitions>
  <inkml:trace contextRef="#ctx0" brushRef="#br0">1 1 16335,'0'0'10677,"13"-1"-9855,500 39 1393,-439-30-2161,160 1-91,-749 9-93,380-11 457,126-7-293,-61 3 350,70-3-375,0 0 0,0 0 0,0 0 0,0 0 0,0 0 0,0-1-1,0 1 1,0 0 0,0 0 0,0 0 0,0 0 0,0 0 0,43-5-46,343-18-140,82-10-1045,-443 27 957,-48 1 242,-559 4 1729,558 2-1592,-300 19 1109,304-15-1151,47-3-347,87-1-352,100-1-2891,-74-7-4744,-32-5-6151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28:01.404"/>
    </inkml:context>
    <inkml:brush xml:id="br0">
      <inkml:brushProperty name="width" value="0.025" units="cm"/>
      <inkml:brushProperty name="height" value="0.025" units="cm"/>
    </inkml:brush>
  </inkml:definitions>
  <inkml:trace contextRef="#ctx0" brushRef="#br0">2360 111 11403,'-413'-84'2835,"313"71"-2937,-1 4 1,-117 4-1,169 9 95,0 2 0,0 2 0,-93 29 0,-136 65 25,163-55 169,2 6 1,-143 89 0,199-104-40,2 1 0,2 3 0,2 3 0,1 1 0,-84 105 1,122-136-112,1 0 1,1 1 0,0 0 0,-12 26 0,20-35-32,0-1 0,0 1-1,0 0 1,1-1 0,0 1 0,0 0 0,1 0-1,0-1 1,0 1 0,1 0 0,-1 0 0,1 0 0,1-1-1,0 1 1,-1-1 0,4 7 0,130 268 119,-63-140-122,-47-90 8,336 649-1405,-346-672 1356,2-1-1,0 0 1,2-2-1,1 0 1,1-1-1,1-1 1,1-1-1,1-1 1,1-1-1,1-1 1,0-2-1,1 0 1,48 20-1,316 98 522,-238-88-480,-33-9 4,2-6 1,1-6-1,1-4 1,180 6-1,-31-26-30,388-47 0,266-95-32,683-208 87,-565 122 16,-584 133-37,97-36 63,-15-49 1,-507 164-100,-1-3 0,-1 0 0,0-2 0,-1-2-1,-2-1 1,38-33 0,-59 45 51,0 0 0,0-1 1,-1-1-1,-1 1 0,1-1 0,-2-1 0,0 0 0,9-22 0,-13 25 58,0 0 0,-1 0 0,0 0 0,-1 0-1,0 0 1,0 0 0,-1-1 0,-1 1 0,1 0 0,-2 0 0,1-1-1,-1 1 1,-6-15 0,2 12-19,0-1 0,-1 1 0,-1 0 0,0 1-1,-1 0 1,0 0 0,-1 1 0,0 0 0,-1 1 0,0 0 0,-16-11-1,-16-9 65,-84-45 0,-22 1 513,-216-75-1,-173-15 206,-724-85-740,302 129-910,-5 39 986,-580 44 68,1343 47-604,2 8-1,0 9 0,-253 68 1,253-39-2130,5-2-1494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9.499"/>
    </inkml:context>
    <inkml:brush xml:id="br0">
      <inkml:brushProperty name="width" value="0.025" units="cm"/>
      <inkml:brushProperty name="height" value="0.025" units="cm"/>
    </inkml:brush>
  </inkml:definitions>
  <inkml:trace contextRef="#ctx0" brushRef="#br0">14 0 12011,'0'0'11739,"-1"9"-11162,-2 24-335,-7 133 749,10-147-841,1 1 0,1-1 1,0 0-1,2 0 0,0 0 1,10 29-1,0-27 101,-14-21-227,1 0 0,-1 0 0,1 0 0,-1-1 0,0 1 0,1 0 0,-1 0 0,1 0 0,-1 0 0,0-1 0,1 1 0,-1 0 0,0 0 0,1 0 0,-1-1 0,0 1 0,0 0 0,1-1 0,-1 1 0,0 0 0,0-1 0,1 1 0,-1 0 0,0-1 0,0 1 0,0 0 0,0-1 0,1 1 0,-1-1 0,0 1 0,0 0 0,0-1 0,0 0 0,8-53 1297,-7 42-1483,5-63 256,-4 39-223,2-1 0,11-51-1,-14 86 125,0 0 0,1-1 0,-1 1 0,0 0 0,1 0 0,-1 0 0,1 0 0,0 0-1,0 0 1,0 1 0,0-1 0,0 0 0,0 1 0,0-1 0,0 1 0,1 0 0,-1 0 0,0 0 0,1 0-1,-1 0 1,1 1 0,-1-1 0,1 1 0,0-1 0,-1 1 0,1 0 0,-1 0 0,1 0 0,0 1-1,-1-1 1,1 0 0,-1 1 0,1 0 0,-1 0 0,1-1 0,-1 1 0,0 1 0,1-1 0,-1 0 0,0 1-1,0-1 1,0 1 0,3 3 0,-4-4 23,0 0-1,0 1 1,0-1-1,-1 1 0,1-1 1,0 1-1,-1-1 1,0 1-1,1-1 1,-1 1-1,0-1 1,0 1-1,0 0 1,0-1-1,0 1 0,0-1 1,0 1-1,0 0 1,-1-1-1,1 1 1,-1-1-1,1 1 1,-1-1-1,1 1 1,-1-1-1,0 1 1,0-1-1,0 0 0,0 0 1,0 1-1,0-1 1,0 0-1,0 0 1,0 0-1,-3 1 1,-48 40 1346,47-39-1286,2-1-23,-3 3 40,0-1 0,-1 1 0,1-1 0,-1-1 0,0 1 0,0-1 0,0 0 0,-1-1 0,1 0 0,-10 2 0,17-4-154,-1-1 1,1 1-1,0 0 0,-1 0 0,1-1 1,0 1-1,0 0 0,-1 0 0,1-1 1,0 1-1,0 0 0,-1-1 0,1 1 1,0 0-1,0-1 0,0 1 1,-1 0-1,1-1 0,0 1 0,0 0 1,0-1-1,0 1 0,0-1 0,0 1 1,0 0-1,0-1 0,0 1 0,0-1 1,0 1-1,0 0 0,0-1 0,0 1 1,0 0-1,0-1 0,1 1 0,-1 0 1,0-1-1,0 1 0,0-1 0,1 1 1,-1-1-1,8-17-2497,35-31-8852,-15 19 992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56.773"/>
    </inkml:context>
    <inkml:brush xml:id="br0">
      <inkml:brushProperty name="width" value="0.025" units="cm"/>
      <inkml:brushProperty name="height" value="0.025" units="cm"/>
      <inkml:brushProperty name="color" value="#E71224"/>
    </inkml:brush>
  </inkml:definitions>
  <inkml:trace contextRef="#ctx0" brushRef="#br0">1 38 10442,'0'0'12812,"68"4"-11371,-7-5-576,18 1-416,14 0-193,11 0-224,1 0 96,0 0-929,-10 0-448,-13 0-673,-15-4-352,-17-11-2595,-13-7-8743</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58.164"/>
    </inkml:context>
    <inkml:brush xml:id="br0">
      <inkml:brushProperty name="width" value="0.025" units="cm"/>
      <inkml:brushProperty name="height" value="0.025" units="cm"/>
      <inkml:brushProperty name="color" value="#E71224"/>
    </inkml:brush>
  </inkml:definitions>
  <inkml:trace contextRef="#ctx0" brushRef="#br0">391 71 16816,'0'0'6256,"14"-7"-6010,-1 0-197,-2 1-30,-1 0-1,2 1 1,-1 0-1,0 1 1,1 0-1,0 1 1,13-2 0,69-2 235,138 5 1,-132 4 10,-299 4 575,-271 43 1,446-45 166,27-3-294,43-5-209,-29 3-672,765-65-1781,-1149 129 2068,220-32 803,-65 12 558,-165 29 318,728-125-8792,-207 31 343</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13.487"/>
    </inkml:context>
    <inkml:brush xml:id="br0">
      <inkml:brushProperty name="width" value="0.025" units="cm"/>
      <inkml:brushProperty name="height" value="0.025" units="cm"/>
      <inkml:brushProperty name="color" value="#E71224"/>
    </inkml:brush>
  </inkml:definitions>
  <inkml:trace contextRef="#ctx0" brushRef="#br0">181 51 13869,'0'0'7586,"2"-9"-4655,-1 7-2784,1-28 1877,-11 20-1103,-14 15-469,13 0-445,0 1 0,0 0 0,0 1 0,1 0-1,0 1 1,1 0 0,-1 0 0,2 1 0,-1 0-1,1 0 1,-10 18 0,11-18-14,1 1 0,0-1 0,1 1 0,0 0-1,0 1 1,1-1 0,0 1 0,1-1 0,0 1 0,1 0 0,0 0 0,1 19 0,1-28 1,-1 1 0,1-1 0,-1 0 0,1 0 1,0 0-1,0 1 0,0-1 0,0 0 0,0 0 0,0 0 1,0 0-1,1-1 0,-1 1 0,1 0 0,-1 0 0,1-1 0,0 1 1,0-1-1,-1 0 0,1 1 0,3 0 0,0 0 39,-1 0 0,1 0 0,0-1 0,0 0 0,0 0 0,1 0 0,-1-1-1,0 1 1,7-2 0,-1 1 215,0-1-1,0-1 1,-1 0 0,1 0-1,0-1 1,-1-1-1,0 0 1,16-8 0,-24 11-196,0 0 0,0 0 1,-1 0-1,1 0 0,0 0 1,-1-1-1,1 1 0,-1-1 1,0 1-1,1-1 1,-1 1-1,0-1 0,0 0 1,0 0-1,0 0 0,0 1 1,0-1-1,-1 0 0,1 0 1,0 0-1,-1 0 0,0 0 1,1 0-1,-1 0 0,0-1 1,0-1-1,-1 2-14,0 0-1,0 1 1,1-1 0,-1 0-1,0 0 1,-1 1 0,1-1-1,0 0 1,0 1-1,-1-1 1,1 1 0,-1 0-1,1-1 1,-1 1 0,0 0-1,1 0 1,-1 0-1,0 0 1,0 0 0,0 0-1,0 1 1,1-1 0,-1 1-1,-4-1 1,-15-1-3086,1 0 1,-33 4-1,43-2-813,30-8-901,3-5-1014</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13.910"/>
    </inkml:context>
    <inkml:brush xml:id="br0">
      <inkml:brushProperty name="width" value="0.025" units="cm"/>
      <inkml:brushProperty name="height" value="0.025" units="cm"/>
      <inkml:brushProperty name="color" value="#E71224"/>
    </inkml:brush>
  </inkml:definitions>
  <inkml:trace contextRef="#ctx0" brushRef="#br0">477 23 13677,'0'0'5066,"-9"-5"-2754,4 3-2180,0-1 0,0 1 0,-1-1 1,1 1-1,-1 1 0,0-1 1,1 1-1,-1 0 0,0 1 1,0-1-1,0 1 0,1 0 0,-1 1 1,0-1-1,0 1 0,0 0 1,1 1-1,-1-1 0,1 1 1,-1 0-1,1 0 0,-9 6 0,-14 9 18,0 1 0,1 2-1,1 0 1,0 2-1,2 1 1,1 1 0,-36 47-1,48-56-157,1 0-1,0 1 1,1 1 0,1-1-1,0 1 1,1 1-1,1-1 1,1 1 0,0 0-1,2 1 1,0-1-1,1 1 1,0-1 0,2 1-1,2 24 1,-1-37-96,0 0 1,0-1-1,0 1 1,1-1-1,0 0 1,0 0 0,1 1-1,0-1 1,-1-1-1,2 1 1,-1 0-1,0-1 1,1 0-1,7 8 1,-4-7 57,1 1 0,-1-2 0,1 1 0,0-1 1,0 0-1,0 0 0,1-1 0,14 4 0,-4-3 327,1-1 0,0-1 0,-1 0 0,1-2 0,0 0 0,0-1 0,38-8 0,-41 5-38,0-2 1,0 0-1,-1-1 0,1-1 1,-2 0-1,1-1 1,-1-1-1,-1-1 0,0 0 1,0 0-1,-1-1 1,0-1-1,-1-1 0,-1 1 1,13-21-1,-15 20-41,0 0 0,-1 0-1,-1-1 1,0 0 0,-1-1 0,0 1-1,-2-1 1,1 0 0,-2-1 0,0 1-1,-2-1 1,1 1 0,-2-1 0,0 1-1,-1-1 1,-5-26 0,4 35-468,-1 0 0,0 0 1,0 0-1,0 1 0,-1 0 0,0 0 0,-6-9 0,5 10-335,-1-1 0,1 1 0,-1 0-1,0 1 1,0-1 0,-1 1-1,0 0 1,0 1 0,0 0 0,0 0-1,-1 0 1,0 1 0,1 0 0,-1 0-1,0 1 1,0 0 0,-1 1-1,1 0 1,-9-1 0,3 2-8373</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16.153"/>
    </inkml:context>
    <inkml:brush xml:id="br0">
      <inkml:brushProperty name="width" value="0.025" units="cm"/>
      <inkml:brushProperty name="height" value="0.025" units="cm"/>
      <inkml:brushProperty name="color" value="#E71224"/>
    </inkml:brush>
  </inkml:definitions>
  <inkml:trace contextRef="#ctx0" brushRef="#br0">187 0 12684,'0'0'7981,"-10"7"-5130,-11 7-766,0 2 1,-25 26 0,40-38-1999,2 1 0,-1-1 0,0 1-1,1 1 1,0-1 0,0 0 0,1 1 0,0 0 0,0 0-1,0 0 1,0 0 0,1 0 0,0 1 0,1-1 0,-1 1 0,1-1-1,0 10 1,1-14-119,1 0 0,0 0 1,0 0-1,0 0 0,0-1 0,0 1 0,1 0 0,-1-1 0,0 1 0,1-1 0,-1 0 0,1 1 0,-1-1 1,1 0-1,0 0 0,0 0 0,-1 0 0,1 0 0,0 0 0,0 0 0,0-1 0,0 1 0,4 0 0,59 10-753,-43-7 484,-3-1 149,-1 2 0,1 1 1,-1 0-1,26 13 0,-39-17 161,-1 1 1,0-1-1,0 1 0,0 0 0,-1 0 1,1 0-1,-1 1 0,1-1 0,-1 1 1,4 7-1,-5-9 14,-1 0 1,-1 0-1,1 1 1,0-1-1,-1 0 1,1 1-1,-1-1 1,1 1-1,-1-1 1,0 0-1,0 1 0,0-1 1,-1 1-1,1-1 1,-1 1-1,1-1 1,-1 0-1,0 1 1,1-1-1,-1 0 1,0 0-1,-2 3 0,-3 4 76,0-1-1,-1-1 0,0 1 0,0-1 0,0 0 0,-1-1 0,0 1 0,0-2 0,-10 6 1,-6 3 208,-53 22 1,67-32-242,-1 0 0,1-1 0,-1 0 0,0-1 0,-18 2 0,27-4-155,0 0-1,0 0 1,0 0 0,0 0-1,0 0 1,0 0-1,0-1 1,0 1 0,0-1-1,0 1 1,0-1 0,0 0-1,0 1 1,0-1-1,0 0 1,1-1 0,-1 1-1,0 0 1,1 0-1,-1-1 1,1 1 0,0-1-1,-1 1 1,1-1-1,0 1 1,0-1 0,0 0-1,0 0 1,0 0 0,0 1-1,1-1 1,-1 0-1,0 0 1,1 0 0,0 0-1,-1 0 1,1-3-1,-1-8-1673,1 0-1,1 0 0,0 1 0,3-15 0,7-19-5272</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16.497"/>
    </inkml:context>
    <inkml:brush xml:id="br0">
      <inkml:brushProperty name="width" value="0.025" units="cm"/>
      <inkml:brushProperty name="height" value="0.025" units="cm"/>
      <inkml:brushProperty name="color" value="#E71224"/>
    </inkml:brush>
  </inkml:definitions>
  <inkml:trace contextRef="#ctx0" brushRef="#br0">1 94 17200,'0'0'7752,"59"-46"-6183,-25 34-608,4-2-865,1 2-64,0 6-160,-3 3-1057,-4 3-1249,-9 0-2051,-7 0-4035</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16.858"/>
    </inkml:context>
    <inkml:brush xml:id="br0">
      <inkml:brushProperty name="width" value="0.025" units="cm"/>
      <inkml:brushProperty name="height" value="0.025" units="cm"/>
      <inkml:brushProperty name="color" value="#E71224"/>
    </inkml:brush>
  </inkml:definitions>
  <inkml:trace contextRef="#ctx0" brushRef="#br0">578 27 9929,'0'0'2034,"-11"-4"-58,-7-1-1401,-1 0 1,0 0 0,0 2 0,0 1 0,-1 0-1,1 1 1,0 1 0,-1 1 0,1 1 0,0 0 0,-1 2-1,2 0 1,-26 9 0,28-7-455,1 0 0,-1 1 0,1 1 0,1 0-1,0 1 1,0 1 0,1 0 0,0 1 0,0 0 0,1 1 0,1 0-1,0 1 1,1 0 0,0 1 0,1 0 0,-11 25 0,10-14-106,1 1 1,1 0 0,1 0 0,2 1-1,1 0 1,1 0 0,1 0-1,1 1 1,2-1 0,0 0-1,2 0 1,1 0 0,10 35-1,-9-46-9,0 0 0,1 0-1,1-1 1,0 0-1,1 0 1,1 0-1,1-1 1,-1-1-1,2 0 1,12 12 0,-14-16 12,1-1 1,0 0 0,1-1-1,0 0 1,0 0-1,0-2 1,1 1 0,0-1-1,0-1 1,0 0 0,1-1-1,-1 0 1,1-1 0,17 1-1,-10-3 223,1 0 0,-1-2 0,1 0 0,-1-1 0,0-1 0,0-1 0,0-1 0,-1 0 0,1-2 0,-2 0 0,1-1-1,-1-1 1,-1-1 0,1 0 0,-2-1 0,0-1 0,26-27 0,-27 24-140,-1 0-1,0-1 1,-2 0 0,0-1 0,-1 0-1,0-1 1,-2 0 0,0-1 0,-1 0-1,-1 0 1,-1-1 0,-1 1-1,-1-1 1,-1-1 0,0 1 0,-2 0-1,-1-24 1,-1 36-138,1 1 0,-2-1 1,1 0-1,-2 0 0,1 1 0,-1-1 0,0 1 0,-1 0 0,1 0 1,-2 0-1,1 1 0,-1-1 0,0 1 0,-1 0 0,0 0 0,0 1 1,0 0-1,-1 0 0,0 0 0,0 1 0,0 0 0,-1 0 1,0 1-1,0 0 0,0 0 0,0 1 0,-1 0 0,1 1 0,-1-1 1,-16-1-1,10 3-833,0-1 0,-1 2 1,1 0-1,0 1 1,0 1-1,0 0 0,0 1 1,1 0-1,-24 9 0,-12 14-6571</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15.344"/>
    </inkml:context>
    <inkml:brush xml:id="br0">
      <inkml:brushProperty name="width" value="0.025" units="cm"/>
      <inkml:brushProperty name="height" value="0.025" units="cm"/>
      <inkml:brushProperty name="color" value="#E71224"/>
    </inkml:brush>
  </inkml:definitions>
  <inkml:trace contextRef="#ctx0" brushRef="#br0">194 70 12075,'0'0'6027,"4"-10"-3235,12-30-37,-16 40-2675,0 0 0,1-1 0,-1 1 0,0-1 0,0 1 0,1-1 0,-1 1 0,0 0 0,0-1 0,0 1 0,0-1 0,1 1 0,-1-1-1,0 0 1,0 1 0,0-1 0,0 1 0,0-1 0,0 1 0,0-1 0,0 1 0,-1-1 0,1 1 0,0-1 0,0 1 0,0-1 0,-1 1 0,1 0 0,0-1 0,0 1 0,-1-1 0,1 1 0,0-1 0,-1 1 0,1 0 0,0-1 0,-1 1 0,1 0 0,-1-1-1,1 1 1,-1 0 0,1 0 0,0 0 0,-1-1 0,1 1 0,-1 0 0,1 0 0,-1 0 0,1 0 0,-1 0 0,1 0 0,-1 0 0,1 0 0,-1 0 0,1 0 0,-1 0 0,0 0 0,1 0 0,-1 0 0,1 0 0,0 0 0,-1 1 0,0-1 0,-28 12-25,17-4-58,0 1 1,0 1-1,1 0 0,0 1 1,1 0-1,0 0 0,1 1 1,0 1-1,1-1 1,1 1-1,-8 17 0,7-11-11,1 0-1,0 0 0,1 1 0,2 0 1,0 0-1,1 0 0,-1 36 0,4-52 15,-1 0-1,1-1 0,1 1 1,-1 0-1,0-1 0,1 1 1,0 0-1,0-1 0,0 1 1,0-1-1,1 1 0,-1-1 1,1 0-1,0 0 1,0 1-1,0-1 0,0-1 1,1 1-1,-1 0 0,1 0 1,0-1-1,-1 1 0,1-1 1,0 0-1,1 0 0,-1 0 1,0-1-1,0 1 0,1-1 1,-1 1-1,1-1 0,0 0 1,-1-1-1,1 1 0,0-1 1,-1 1-1,1-1 0,5 0 1,1-1 43,0 1 0,-1-2 0,1 1 0,0-1 0,0-1 0,-1 0 0,1 0 0,-1-1 0,0 0 0,0 0 0,0-1 0,-1 0 0,12-10 0,-16 12 41,0-1 1,0 0-1,-1 0 1,1 0-1,-1 0 1,0-1-1,0 0 0,-1 1 1,1-1-1,-1 0 1,0 0-1,-1 0 0,1-1 1,1-9-1,-3 12-34,0 1 0,0-1 0,0 0 0,0 0 0,0 0 1,-1 0-1,1 0 0,-1 1 0,0-1 0,0 0 0,0 0 0,0 1 0,-1-1 0,1 1 0,-1-1 0,1 1 0,-1 0 0,0-1 0,0 1 0,0 0 0,0 0 0,0 0 0,-1 1 0,1-1 0,0 0 0,-1 1 0,1 0 0,-6-2 0,-3-2-133,0 2 0,-1-1 0,0 2-1,-16-3 1,22 4-290,1 1 0,-1-1 1,0 1-1,1 0 0,-1 1 0,0-1 0,1 1 1,-1 0-1,1 0 0,-1 1 0,-7 3 0,5 3-3927,6-1-2568</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17.576"/>
    </inkml:context>
    <inkml:brush xml:id="br0">
      <inkml:brushProperty name="width" value="0.025" units="cm"/>
      <inkml:brushProperty name="height" value="0.025" units="cm"/>
      <inkml:brushProperty name="color" value="#E71224"/>
    </inkml:brush>
  </inkml:definitions>
  <inkml:trace contextRef="#ctx0" brushRef="#br0">546 33 10890,'-13'-4'3059,"-5"-3"-2185,-1 2-1,-1 0 1,1 1-1,-31-2 1,38 5-726,0 1 1,-1 0-1,1 1 0,0 0 1,0 1-1,1 0 1,-1 1-1,0 0 1,1 1-1,-14 6 1,6 1-90,1 1 1,-1 1 0,2 0-1,0 2 1,1 0 0,0 0-1,1 2 1,1 0 0,0 0-1,2 1 1,0 1 0,1 0-1,1 1 1,0 0 0,2 1-1,0-1 1,2 1 0,0 1-1,1-1 1,1 1 0,2 0-1,0 0 1,1 0 0,1 1-1,1-1 1,1 0 0,9 43-1,-5-49 6,0-1 0,1 1 0,0-1 0,1 0 0,1-1 0,0 0 0,1 0 0,1-1 0,0-1 0,1 1 0,0-2 0,0 0 0,1 0 0,1-1 0,0-1 0,0 0 0,1-1 0,0-1 0,17 7 0,-5-4 110,0-1 0,1-1 0,-1-2 0,1-1 0,0 0 0,1-2 0,-1-2 0,1 0 0,-1-2 0,45-7 0,-58 5 116,0-1 1,0-1 0,-1 0-1,0-1 1,0 0 0,0-2-1,-1 1 1,0-1-1,0-1 1,-1-1 0,0 1-1,-1-2 1,0 0-1,-1 0 1,0-1 0,-1 0-1,0 0 1,0-1 0,11-27-1,-10 20-197,-2-1 0,0 0 0,-2 0 0,0 0 0,-1-1 0,-1 0 0,-2 0 0,0-1 0,-1 1 0,-1 0 0,-1-1 0,-1 1 0,-6-25 0,7 40-220,-1 1 0,1 0 0,-2-1 0,1 1 0,-1 0 0,0 0 0,0 1 0,-1-1 0,1 0 0,-1 1 0,-1 0 1,1 0-1,-1 0 0,1 1 0,-1 0 0,-1-1 0,-5-3 0,6 6-142,1 0 0,-1 0 0,0 1-1,1-1 1,-1 1 0,0 0 0,0 0 0,0 1 0,1-1 0,-1 1 0,0 0 0,0 1 0,0-1-1,0 1 1,0 0 0,0 0 0,1 0 0,-1 1 0,0-1 0,1 1 0,-1 0 0,1 1-1,-7 4 1,-37 33-4136,0 8-3144</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19.648"/>
    </inkml:context>
    <inkml:brush xml:id="br0">
      <inkml:brushProperty name="width" value="0.025" units="cm"/>
      <inkml:brushProperty name="height" value="0.025" units="cm"/>
      <inkml:brushProperty name="color" value="#E71224"/>
    </inkml:brush>
  </inkml:definitions>
  <inkml:trace contextRef="#ctx0" brushRef="#br0">0 1 13421,'0'0'9609,"80"12"-7399,-22-8-673,12-3-800,12 0-449,8-1-192,1 0-64,-5 0-480,-11-1-1474,-12 1-961,-15-1-1313,-13-1-1697</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9.840"/>
    </inkml:context>
    <inkml:brush xml:id="br0">
      <inkml:brushProperty name="width" value="0.025" units="cm"/>
      <inkml:brushProperty name="height" value="0.025" units="cm"/>
    </inkml:brush>
  </inkml:definitions>
  <inkml:trace contextRef="#ctx0" brushRef="#br0">132 1 19282,'0'0'7789,"-9"6"-7138,3 0-542,0 0-1,0 0 0,1 0 1,-1 1-1,2 0 0,-1 0 1,1 0-1,0 1 0,0-1 1,1 1-1,0 0 0,0 0 1,1 0-1,0 1 0,0-1 1,0 17-1,1-12-84,0 1 0,0-1 0,2 0-1,0 1 1,0-1 0,1 0 0,1 1 0,0-1 0,1 0 0,0-1 0,1 1 0,1-1-1,0 0 1,0 0 0,1-1 0,1 0 0,0 0 0,12 13 0,37 34-30,-56-58-186,-23-18-673,-31-24 815,34 29 379,0-2 1,1 0-1,1-2 0,-16-17 1,31 32-284,1 0 0,0 1 1,-1-1-1,1 0 0,0 0 1,0 0-1,0 0 0,0 0 1,0 0-1,0-1 0,1 1 1,-1 0-1,1 0 0,-1 0 1,1-1-1,0 1 0,0 0 1,0 0-1,0-1 0,1 1 1,-1 0-1,0 0 0,1-1 1,0 1-1,-1 0 0,1 0 1,0 0-1,0 0 0,0 0 1,0 0-1,1 0 0,-1 0 1,1 0-1,-1 1 0,1-1 1,-1 1-1,1-1 0,0 1 1,0-1-1,0 1 0,3-2 1,9-5-409,1 0 1,-1 1 0,2 1-1,24-8 1,-32 12-56,81-28-9181,-40 11-988</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22.563"/>
    </inkml:context>
    <inkml:brush xml:id="br0">
      <inkml:brushProperty name="width" value="0.025" units="cm"/>
      <inkml:brushProperty name="height" value="0.025" units="cm"/>
      <inkml:brushProperty name="color" value="#E71224"/>
    </inkml:brush>
  </inkml:definitions>
  <inkml:trace contextRef="#ctx0" brushRef="#br0">1 0 5862,'0'0'16687,"7"8"-13708,10-3-2253,1-1 0,-1 0-1,1-2 1,0 0 0,31-1-1,0 1-157,546 22 537,-1104-49-1532,441 23 430,48 2-1012,-1 0-1,1-2 0,-24-4 0,37 0-2977,6-5-1405</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23.796"/>
    </inkml:context>
    <inkml:brush xml:id="br0">
      <inkml:brushProperty name="width" value="0.025" units="cm"/>
      <inkml:brushProperty name="height" value="0.025" units="cm"/>
      <inkml:brushProperty name="color" value="#E71224"/>
    </inkml:brush>
  </inkml:definitions>
  <inkml:trace contextRef="#ctx0" brushRef="#br0">0 35 15375,'0'0'8733,"15"0"-6966,306-10 1795,89-2-2634,-407 12-1497,5-1-178,-6-3-4108,-2-3-2875</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24.427"/>
    </inkml:context>
    <inkml:brush xml:id="br0">
      <inkml:brushProperty name="width" value="0.025" units="cm"/>
      <inkml:brushProperty name="height" value="0.025" units="cm"/>
      <inkml:brushProperty name="color" value="#E71224"/>
    </inkml:brush>
  </inkml:definitions>
  <inkml:trace contextRef="#ctx0" brushRef="#br0">1 46 12268,'0'0'14253,"82"-4"-12523,4-3-513,17-2-512,12 0-385,3 2-160,2 2-128,-4 4-64,-8 1-1377,-9 0-1987,-13 0-2337,-11-4-6951</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0.946"/>
    </inkml:context>
    <inkml:brush xml:id="br0">
      <inkml:brushProperty name="width" value="0.025" units="cm"/>
      <inkml:brushProperty name="height" value="0.025" units="cm"/>
      <inkml:brushProperty name="color" value="#E71224"/>
    </inkml:brush>
  </inkml:definitions>
  <inkml:trace contextRef="#ctx0" brushRef="#br0">1 222 17553,'0'0'10788,"6"0"-10152,1 0-526,0-1 1,0-1-1,-1 1 1,1-1-1,-1 0 1,1-1-1,-1 1 1,0-1-1,0 0 1,0-1-1,10-7 1,69-60-26,-49 39-55,62-53-510,-102 118 517,-33 73 382,28-84-405,0 1 0,1 1 0,1-1 0,1 1 1,1 1-1,-2 30 0,7-54-52,0 0 0,0-1 0,0 1 0,0 0 0,0-1 0,1 1 0,-1 0 0,0-1 0,0 1 0,0 0 0,1-1 0,-1 1 0,0-1 0,0 1 0,1 0 0,-1-1 0,1 1 0,-1-1 0,1 1 0,-1-1 0,0 1 0,1-1 1,0 0-1,-1 1 0,1-1 0,-1 1 0,1-1 0,-1 0 0,1 0 0,0 1 0,-1-1 0,1 0 0,0 0 0,-1 0 0,1 0 0,0 0 0,-1 0 0,1 0 0,0 0 0,-1 0 0,1 0 0,0 0 0,-1 0 0,1 0 0,-1 0 0,1-1 0,0 1 0,-1 0 0,2-1 0,2 0-695,-1-1 0,1 1 0,-1-1 1,1 0-1,-1 0 0,0 0 0,6-5 0,14-21-6880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1.335"/>
    </inkml:context>
    <inkml:brush xml:id="br0">
      <inkml:brushProperty name="width" value="0.025" units="cm"/>
      <inkml:brushProperty name="height" value="0.025" units="cm"/>
      <inkml:brushProperty name="color" value="#E71224"/>
    </inkml:brush>
  </inkml:definitions>
  <inkml:trace contextRef="#ctx0" brushRef="#br0">142 1 11179,'0'0'15935,"-12"13"-15172,-10 10-182,-34 51-1,49-64-386,0 0-1,1 1 1,1 0-1,0 0 1,0 1-1,1-1 1,1 1-1,0 0 1,-3 22-1,6-32-183,0 0 0,0-1 0,0 1-1,0 0 1,1 0 0,-1-1 0,1 1 0,-1 0-1,1-1 1,-1 1 0,1-1 0,0 1 0,0-1-1,0 1 1,0-1 0,0 0 0,0 1 0,0-1-1,0 0 1,0 0 0,1 1 0,-1-1 0,1 0-1,-1-1 1,0 1 0,1 0 0,0 0 0,-1-1-1,1 1 1,-1 0 0,1-1 0,0 0-1,-1 1 1,1-1 0,0 0 0,0 0 0,-1 0-1,1 0 1,0 0 0,2-1 0,3 1 25,0-1 0,0 0-1,1 0 1,-1 0 0,0-1 0,0 0 0,0-1 0,10-5 0,-8 3-4,0-1 0,0 0 0,-1-1 0,0 0 1,0 0-1,-1-1 0,0 0 0,8-10 1,-12 13-13,1 0 0,-1-1 1,-1 1-1,1-1 1,-1 1-1,0-1 1,0 0-1,0 1 1,-1-1-1,0 0 1,0 0-1,-1 0 1,1 0-1,-1 0 1,-2-12-1,2 15-15,-1 1-1,0 0 1,0 0-1,0 0 1,0 0-1,0 0 1,0 0-1,0 0 1,-1 0-1,1 0 0,-1 1 1,1-1-1,-1 0 1,0 1-1,0-1 1,0 1-1,1 0 1,-1 0-1,0 0 1,-1 0-1,1 0 1,0 0-1,0 0 1,0 0-1,-1 1 1,1-1-1,0 1 1,0 0-1,-1 0 1,1 0-1,0 0 1,-1 0-1,1 0 1,0 1-1,0-1 1,-1 1-1,-1 0 1,0 0-42,-1 0 0,1 0 1,0 0-1,1 0 1,-1 1-1,0-1 1,0 1-1,0 0 0,1 1 1,0-1-1,-1 0 1,1 1-1,0 0 1,0 0-1,0 0 0,0 0 1,1 0-1,-1 0 1,1 1-1,-3 4 1,4-5-170,0-1 1,1 0-1,-1 0 0,0 1 1,1-1-1,0 0 1,-1 1-1,1-1 1,0 1-1,0-1 1,0 0-1,1 1 1,-1-1-1,1 1 1,-1-1-1,1 0 1,0 0-1,0 1 0,0-1 1,0 0-1,0 0 1,0 0-1,2 2 1,0-1-296,0-1 1,-1 0 0,1 0 0,0-1-1,0 1 1,1-1 0,-1 1-1,0-1 1,0 0 0,1 0-1,-1 0 1,0-1 0,1 1 0,-1-1-1,5 0 1,26 0-4789</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1.663"/>
    </inkml:context>
    <inkml:brush xml:id="br0">
      <inkml:brushProperty name="width" value="0.025" units="cm"/>
      <inkml:brushProperty name="height" value="0.025" units="cm"/>
      <inkml:brushProperty name="color" value="#E71224"/>
    </inkml:brush>
  </inkml:definitions>
  <inkml:trace contextRef="#ctx0" brushRef="#br0">132 0 20820,'0'0'2850,"-10"6"-373,1 0-2181,0-1-1,0 2 1,1-1-1,0 1 0,0 0 1,0 1-1,1 0 1,1 0-1,-1 1 0,1-1 1,1 1-1,-1 1 0,1-1 1,1 1-1,0 0 1,1 0-1,-3 11 0,5-17-297,0-1-1,1 0 1,-1 0 0,1 0-1,0 1 1,0-1-1,0 0 1,0 0-1,1 0 1,-1 1-1,1-1 1,0 0-1,0 0 1,0 0-1,1 0 1,-1 0-1,0 0 1,1-1-1,0 1 1,0 0 0,0-1-1,0 1 1,0-1-1,5 4 1,-3-4 1,0 0 1,0 0-1,1 0 1,-1-1-1,1 1 1,0-1 0,-1-1-1,1 1 1,0 0-1,-1-1 1,1 0-1,0 0 1,0-1-1,-1 1 1,1-1-1,7-2 1,-7 1 11,1 0 1,-1 0-1,0-1 1,0 0-1,0 0 1,0 0-1,-1 0 1,1-1-1,-1 0 0,0 0 1,0 0-1,0 0 1,0-1-1,-1 1 1,0-1-1,0 0 0,0 0 1,3-10-1,-3 8 70,0 0-1,0-1 1,-1 1 0,0-1-1,0 1 1,-1-1-1,0 0 1,0 0-1,-1 0 1,0 0 0,0 0-1,-1 0 1,-2-9-1,2 15-76,0 0 0,0 0-1,0 0 1,0 0-1,0 0 1,-1 0 0,1 0-1,-1 0 1,1 1 0,-1-1-1,0 0 1,0 1-1,1 0 1,-1-1 0,0 1-1,0 0 1,-1 0 0,1 0-1,0 0 1,0 0 0,0 1-1,-1-1 1,1 1-1,0-1 1,-1 1 0,1 0-1,0 0 1,-1 0 0,1 0-1,0 0 1,0 1-1,-1-1 1,1 1 0,0 0-1,-4 1 1,2-1-55,1-1 1,0 1-1,-1 1 1,1-1-1,0 1 1,0-1-1,0 1 1,0 0-1,0 0 1,0 0 0,1 0-1,-1 1 1,0-1-1,1 1 1,0-1-1,0 1 1,0 0-1,0 0 1,0 0-1,0 0 1,1 0-1,0 1 1,-1-1-1,0 4 1,2-5-317,0 0 0,0 1 0,0-1 1,0 0-1,0 1 0,0-1 1,0 0-1,1 0 0,-1 1 1,1-1-1,0 0 0,0 0 0,-1 0 1,1 0-1,2 3 0,-1-2-467,1-1 0,-1 0 0,1 0-1,-1 0 1,1 0 0,0 0 0,-1 0 0,1-1-1,0 1 1,5 1 0,14 5-6634</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2.036"/>
    </inkml:context>
    <inkml:brush xml:id="br0">
      <inkml:brushProperty name="width" value="0.025" units="cm"/>
      <inkml:brushProperty name="height" value="0.025" units="cm"/>
      <inkml:brushProperty name="color" value="#E71224"/>
    </inkml:brush>
  </inkml:definitions>
  <inkml:trace contextRef="#ctx0" brushRef="#br0">1 1 19186,'0'0'13165,"18"16"-23159,-10-19-1601</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2.383"/>
    </inkml:context>
    <inkml:brush xml:id="br0">
      <inkml:brushProperty name="width" value="0.025" units="cm"/>
      <inkml:brushProperty name="height" value="0.025" units="cm"/>
      <inkml:brushProperty name="color" value="#E71224"/>
    </inkml:brush>
  </inkml:definitions>
  <inkml:trace contextRef="#ctx0" brushRef="#br0">104 5 17777,'0'0'12865,"-9"1"-12464,5-1-370,1 1-1,-1-1 1,0 1 0,1 0 0,-1 0-1,1 0 1,0 1 0,-1-1 0,1 1 0,0 0-1,0 0 1,0 0 0,0 0 0,-3 3 0,2 0 83,0 0 1,1 0-1,-1 0 1,1 1-1,0-1 1,0 1-1,1-1 1,-1 1-1,-1 10 1,2-10-101,0 1 1,1-1 0,-1 1-1,2 0 1,-1-1 0,1 1-1,0 0 1,0 0 0,2 8-1,-1-12-15,-1-1 0,1 0 0,0 0 0,0 0 0,0 1 1,0-1-1,0 0 0,0 0 0,1-1 0,-1 1 0,1 0 0,-1 0 0,1-1 0,0 1 0,-1 0 0,1-1 0,0 0 0,0 1 0,0-1 0,0 0 0,1 0 0,-1 0 0,0-1 0,0 1 0,0 0 0,1-1 0,-1 1 0,0-1 0,3 0 0,2 1 1,-1-1 0,0 0 0,1-1 0,-1 1 0,1-1 0,-1 0 0,0-1 0,0 1 0,0-1 0,0 0 0,0-1 0,0 0 0,0 0 0,-1 0 0,1 0 0,-1-1 0,0 0 0,0 0 0,-1 0 0,7-8 0,-5 5 0,-1 0 0,0-1 0,0 1 0,-1-1 0,0 0 0,0-1 0,-1 1 0,0 0 0,-1-1 0,0 0 0,0 0 0,0 0 0,-1 1 0,-1-12 0,0 19 0,0 0 0,0 1 0,0-1 0,0 0 0,0 0 0,0 0 0,-1 0 0,1 0 0,0 0 0,-1 0 0,1 0 0,0 0 0,-1 1 0,1-1 0,-1 0 0,0 0 0,1 1 0,-1-1 0,0 0 0,1 1 0,-1-1 0,0 0 0,0 1 0,1-1 0,-1 1 0,0-1 0,-1 1 0,-32-3 0,27 4 0,0 0 0,0 0 0,0 1 0,1 0 0,-1 0 0,1 1 0,-11 5 0,13-4-449,-1 1 0,1 0 1,0-1-1,0 1 0,0 1 0,0-1 1,-3 9-1,6-12 169,0-1 1,0 1-1,1 0 1,-1-1-1,1 1 0,-1 0 1,1 0-1,0 0 1,0 0-1,-1 0 0,1-1 1,1 5-1,-1-5 139,1-1-1,-1 1 1,0 0-1,1 0 1,-1 0-1,1-1 1,-1 1-1,1 0 1,-1-1-1,1 1 1,0 0-1,-1-1 1,1 1-1,0-1 1,0 1-1,-1-1 1,1 0-1,0 1 1,0-1-1,0 0 1,-1 1-1,1-1 1,0 0-1,0 0 1,0 0-1,0 1 1,0-1-1,1-1 1,10 2-9735</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2.721"/>
    </inkml:context>
    <inkml:brush xml:id="br0">
      <inkml:brushProperty name="width" value="0.025" units="cm"/>
      <inkml:brushProperty name="height" value="0.025" units="cm"/>
      <inkml:brushProperty name="color" value="#E71224"/>
    </inkml:brush>
  </inkml:definitions>
  <inkml:trace contextRef="#ctx0" brushRef="#br0">54 1 9385,'0'0'13709,"-23"52"-9161,12-25-1633,2 1-1057,3 0-1506,1-3-352,5-2 0,0-3 0,0-4-1217,9-6-1217,-3-3-737,5-7-449,-4 0-832,4-13-2371</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3.061"/>
    </inkml:context>
    <inkml:brush xml:id="br0">
      <inkml:brushProperty name="width" value="0.025" units="cm"/>
      <inkml:brushProperty name="height" value="0.025" units="cm"/>
      <inkml:brushProperty name="color" value="#E71224"/>
    </inkml:brush>
  </inkml:definitions>
  <inkml:trace contextRef="#ctx0" brushRef="#br0">67 39 11115,'0'0'20600,"-17"1"-20493,14 1-57,0 1 0,0 0-1,1 0 1,-1 0 0,0 0-1,1 0 1,0 1 0,0-1 0,0 1-1,0-1 1,1 1 0,-1 0 0,1 0-1,0 0 1,0-1 0,0 1 0,1 0-1,-1 8 1,4-12-50,0 1 0,-1 0 0,1 0 0,0-1 0,0 0 0,0 0 0,0 1 0,0-2 0,0 1 0,0 0 0,0-1 0,3 0 0,5-2 0,0-1 0,0 1 0,-1-2 0,1 0 0,-1 0 0,13-10 0,-17 12 0,0-1 0,-1 0 0,0 0 0,0-1 0,-1 1 0,1-1 0,-1 0 0,0 0 0,0 0 0,0-1 0,-1 0 0,5-9 0,-8 15 0,-1 1 0,1-1 0,0 0 0,0 0 0,0 0 0,0 0 0,0 0 0,0 0 0,0 1 0,-1-1 0,1 0 0,0 0 0,0 0 0,0 0 0,0 0 0,0 0 0,0 0 0,-1 0 0,1 0 0,0 0 0,0 0 0,0 0 0,0 0 0,-1 0 0,1 0 0,0 0 0,0 0 0,0 0 0,0 0 0,-1 0 0,1 0 0,0 0 0,0 0 0,0 0 0,0 0 0,0 0 0,-1 0 0,1 0 0,0 0 0,0 0 0,0 0 0,0 0 0,0-1 0,-1 1 0,1 0 0,0 0 0,0 0 0,0 0 0,0 0 0,0 0 0,0-1 0,0 1 0,0 0 0,0 0 0,0 0 0,0 0 0,0-1 0,-1 1 0,1 0 0,0 0 0,0 0 0,0 0 0,0-1 0,0 1 0,1 0 0,-12 7 0,7-2 0,0-1 0,1 1 0,-1 0 0,1 0 0,0 0 0,1 0 0,-1 1 0,1-1 0,0 1 0,0-1 0,0 1 0,1 0 0,0 0 0,0 0 0,1-1 0,0 1 0,0 0 0,0 0 0,1 0 0,-1 0 0,1 0 0,1 0 0,-1-1 0,1 1 0,0 0 0,0-1 0,1 0 0,0 1 0,0-1 0,0 0 0,0 0 0,1-1 0,0 1 0,7 6 0,-8-8 0,0 0 0,0-1 0,0 1 0,0 1 0,0-1 0,-1 0 0,1 1 0,-1-1 0,0 1 0,0 0 0,-1-1 0,1 1 0,-1 0 0,2 6 0,-3-7 0,0-1 0,0 0 0,-1 0 0,1 0 0,-1 0 0,1 0 0,-1 0 0,0 0 0,0 0 0,0 0 0,0 0 0,0-1 0,0 1 0,0 0 0,-1 0 0,1-1 0,-1 1 0,1-1 0,-1 0 0,0 1 0,1-1 0,-1 0 0,0 0 0,0 0 0,0 0 0,0 0 0,0 0 0,0-1 0,0 1 0,-2 0 0,-9 3 0,0-1 0,1 0 0,-1-1 0,0 0 0,0-1 0,-1 0 0,1-1 0,0-1 0,0 0 0,0 0 0,-24-7 0,37 8 1,-1 0 0,1 0-1,-1-1 1,1 1 0,-1 0 0,1 0-1,-1 0 1,1 0 0,-1-1 0,1 1-1,0 0 1,-1 0 0,1-1 0,-1 1-1,1 0 1,0-1 0,-1 1 0,1 0-1,0-1 1,-1 1 0,1-1 0,0 1 0,0 0-1,0-1 1,-1 1 0,1-1 0,0 1-1,0-1 1,0 0 0,11-5-38,25 1-843,-35 4 770,10 0-795,34-3-4914,0 0-4342,-8 2-4717</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23.404"/>
    </inkml:context>
    <inkml:brush xml:id="br0">
      <inkml:brushProperty name="width" value="0.025" units="cm"/>
      <inkml:brushProperty name="height" value="0.025" units="cm"/>
    </inkml:brush>
  </inkml:definitions>
  <inkml:trace contextRef="#ctx0" brushRef="#br0">1 176 14286,'0'0'6961,"3"-10"-6662,2-2-217,2-1 1,-1 0 0,2 1 0,0 1-1,0-1 1,1 1 0,0 1 0,1-1-1,0 2 1,1-1 0,0 1 0,0 1-1,23-13 1,-33 20-56,0 1 0,1-1 0,-1 1 0,0-1 0,0 1 0,0 0 0,0 0 0,1-1 0,-1 1 0,0 0 0,0 0 0,0 0 0,1 0 0,-1 0-1,0 0 1,0 1 0,0-1 0,1 0 0,-1 1 0,0-1 0,0 0 0,0 1 0,0-1 0,0 1 0,0 0 0,0-1 0,0 1 0,0 0 0,0 0 0,0 0 0,0 0 0,0 0 0,-1-1 0,1 1 0,0 1 0,-1-1 0,2 2-1,1 5 56,0 0 0,0 1 0,0-1-1,1 14 1,2 6 199,-4-24-202,0 1-1,0 0 1,0-1 0,0 0 0,1 1 0,-1-1 0,1 0 0,0 0 0,1-1-1,-1 1 1,1-1 0,-1 1 0,1-1 0,0 0 0,0-1 0,0 1-1,1-1 1,-1 0 0,0 1 0,1-2 0,6 3 0,-6-3 123,1-1 1,0 1-1,0-1 1,-1 0 0,1 0-1,0-1 1,0 1-1,-1-1 1,1-1-1,0 1 1,-1-1-1,1 0 1,-1 0 0,0 0-1,0-1 1,0 0-1,9-7 1,-9 7-79,0 0 0,0-1-1,0 0 1,-1 0 0,1 0 0,-1-1 0,0 1 0,0-1 0,-1 0-1,1 0 1,-1-1 0,0 1 0,-1-1 0,1 1 0,-1-1-1,0 0 1,-1 0 0,1 0 0,0-11 0,-2 16-120,0 0 0,-1 0 0,1 0 0,0 0 0,-1 0 0,1 1 0,-1-1 0,1 0 0,-1 0 0,1 0 0,-1 0 0,0 1 0,1-1 0,-1 0 1,0 1-1,0-1 0,1 0 0,-1 1 0,0-1 0,0 1 0,0-1 0,0 1 0,0-1 0,0 1 0,0 0 0,0 0 0,0-1 0,0 1 0,0 0 0,0 0 0,0 0 0,0 0 0,0 0 0,0 0 0,0 0 0,0 1 1,0-1-1,0 0 0,0 0 0,-1 1 0,-17 9-2752,18-9 2405,1-1 1,-1 1-1,1-1 1,-1 1-1,1-1 1,0 1-1,-1 0 1,1-1-1,0 1 1,-1-1-1,1 1 1,0 0-1,0-1 1,0 1-1,0 0 1,0-1-1,-1 1 1,1 0-1,0 0 1,1-1-1,-1 1 1,0 0-1,0-1 1,0 1-1,0 0 1,1 0-1</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3.400"/>
    </inkml:context>
    <inkml:brush xml:id="br0">
      <inkml:brushProperty name="width" value="0.025" units="cm"/>
      <inkml:brushProperty name="height" value="0.025" units="cm"/>
      <inkml:brushProperty name="color" value="#E71224"/>
    </inkml:brush>
  </inkml:definitions>
  <inkml:trace contextRef="#ctx0" brushRef="#br0">1 0 17681,'0'0'14798,"0"51"-14510,0-18-288,0 2 0,3-1 0,-1-2 0,4-4 0,-1-6 0,0-4-512,0-6-2019,-5-7-1152,-6-25-12845</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3.744"/>
    </inkml:context>
    <inkml:brush xml:id="br0">
      <inkml:brushProperty name="width" value="0.025" units="cm"/>
      <inkml:brushProperty name="height" value="0.025" units="cm"/>
      <inkml:brushProperty name="color" value="#E71224"/>
    </inkml:brush>
  </inkml:definitions>
  <inkml:trace contextRef="#ctx0" brushRef="#br0">0 0 17553,'0'0'10698,"52"19"-9225,-17-15-768,6-4-577,1 0-96,-3 0-1025,-6-6-3203,-6-9-6726</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4.149"/>
    </inkml:context>
    <inkml:brush xml:id="br0">
      <inkml:brushProperty name="width" value="0.025" units="cm"/>
      <inkml:brushProperty name="height" value="0.025" units="cm"/>
      <inkml:brushProperty name="color" value="#E71224"/>
    </inkml:brush>
  </inkml:definitions>
  <inkml:trace contextRef="#ctx0" brushRef="#br0">1 58 18289,'0'0'9385,"11"-7"-7831,-10 7-1535,72-37 1378,-67 34-1264,0 1 0,0 0 0,0 0 0,1 1 0,-1-1 0,1 1 0,-1 1-1,1-1 1,-1 1 0,1 0 0,-1 1 0,12 2 0,-17-3-126,0 0 0,-1 1 0,1-1 0,-1 1 0,1-1 0,-1 1 0,1-1 0,-1 1 0,1-1-1,-1 1 1,1-1 0,-1 1 0,1 0 0,-1-1 0,0 1 0,0 0 0,1-1 0,-1 1 0,0 0 0,0-1 0,0 1 0,1 0 0,-1 0 0,0-1 0,0 1 0,0 0 0,0-1 0,-1 1 0,1 0 0,0 0-1,0-1 1,0 1 0,-1 0 0,1-1 0,0 1 0,0 0 0,-1-1 0,0 2 0,-14 25 90,-49 37-65,51-53-32,0 0-1,1 1 0,1 1 1,0 0-1,1 0 0,0 1 1,-9 17-1,18-29 1,0-1 0,0 1 0,0-1 0,1 1 0,-1 0 0,1-1 0,-1 1 0,1-1 0,0 1 0,-1 0 0,1 0 0,0-1 0,0 1 0,0 0 0,0-1 0,1 1 0,-1 0 0,0 0 0,1-1 0,-1 1 0,1-1 0,0 1 0,-1 0 0,1-1 0,0 1 0,0-1 0,0 0 0,0 1 0,0-1 0,0 0 0,0 1 0,1-1 0,-1 0 0,0 0 0,1 0 0,-1 0 0,1 0 0,-1-1 0,1 1 0,-1 0 0,1-1 0,0 1 0,-1-1 0,1 1 0,0-1 0,2 0 0,12 3 0,0-1 0,1-1 0,-1-1 0,19-2 0,-11 1 0,57-4-2701,-66 2 1299,0 0 0,-1 0 1,1-2-1,-1 0 0,-1 0 1,17-9-1,6-8-8666</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4.474"/>
    </inkml:context>
    <inkml:brush xml:id="br0">
      <inkml:brushProperty name="width" value="0.025" units="cm"/>
      <inkml:brushProperty name="height" value="0.025" units="cm"/>
      <inkml:brushProperty name="color" value="#E71224"/>
    </inkml:brush>
  </inkml:definitions>
  <inkml:trace contextRef="#ctx0" brushRef="#br0">93 0 22517,'0'0'10250,"-59"56"-10250,46-28 0,2 2 0,4-2 0,5 1 0,2-4 0,0-4 0,3-4 0,11-5 0,0-6-1954,4-6-1249,1 0-1409,2-6-2243</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4.831"/>
    </inkml:context>
    <inkml:brush xml:id="br0">
      <inkml:brushProperty name="width" value="0.025" units="cm"/>
      <inkml:brushProperty name="height" value="0.025" units="cm"/>
      <inkml:brushProperty name="color" value="#E71224"/>
    </inkml:brush>
  </inkml:definitions>
  <inkml:trace contextRef="#ctx0" brushRef="#br0">117 43 18193,'0'0'10309,"-8"2"-8398,1 0-1813,1 1 0,0-1 0,0 1 0,0 1 0,0-1 0,0 1 0,1 0 1,0 0-1,-1 1 0,2-1 0,-1 1 0,0 0 0,1 1 0,0-1 0,0 1 0,1 0 0,0 0 0,0 0 1,0 0-1,1 0 0,-1 1 0,1-1 0,-1 14 0,2-18-98,1 1 0,0-1 0,0 1 0,0-1 0,0 0 0,0 1 0,1-1 0,-1 1 0,1-1 0,-1 1 0,1-1 0,0 0 0,0 0 0,0 1 0,0-1 0,1 0 0,-1 0 0,0 0 0,1 0 0,0 0 0,-1-1 0,3 3 0,-1-2 0,0-1 0,1 1 0,-1 0 0,0-1 0,1 0 0,-1 0 0,1 0 0,-1 0 0,1-1 0,-1 1 0,1-1 0,-1 0 0,7 0 0,-1-1 0,-1 0 0,1-1 0,-1 0 0,1 0 0,-1 0 0,0-1 0,0-1 0,0 1 0,0-1 0,0 0 0,-1-1 0,7-6 0,-8 6 0,0-1 0,0 0 0,-1 0 0,0 0 0,-1-1 0,1 1 0,-1-1 0,-1 0 0,1-1 0,-1 1 0,0-1 0,-1 1 0,0-1 0,0 0 0,0 0 0,-1 0 0,-1 0 0,1 0 0,-2-10 0,1 17-1,0-1-1,-1 0 1,1 0 0,-1 0-1,1 0 1,-1 1-1,0-1 1,0 0 0,0 1-1,0-1 1,0 1 0,0-1-1,0 1 1,-1-1 0,1 1-1,0 0 1,-1-1-1,1 1 1,-1 0 0,1 0-1,-4-1 1,1 0-10,0 1-1,-1 0 1,1-1-1,0 2 1,0-1 0,-1 0-1,1 1 1,0 0-1,-8 0 1,7 1-26,-1-1 0,1 1 1,0 0-1,0 0 0,0 0 0,0 1 1,0 0-1,0 0 0,0 0 0,0 0 1,1 1-1,-1 0 0,1 0 0,0 0 1,0 0-1,-7 7 0,10-7-245,0-1-1,-1 1 1,1 0 0,0-1-1,0 1 1,1 0-1,-1 0 1,0 0-1,1-1 1,0 1-1,0 4 1,0-6-161,0 1 0,0-1 0,0 1 0,0-1 1,1 0-1,-1 1 0,1-1 0,-1 1 0,1-1 0,-1 0 0,1 0 0,0 1 1,0-1-1,-1 0 0,1 0 0,0 0 0,0 0 0,0 0 0,0 0 0,0 0 1,1 0-1,1 1 0,16 6-9012</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5.165"/>
    </inkml:context>
    <inkml:brush xml:id="br0">
      <inkml:brushProperty name="width" value="0.025" units="cm"/>
      <inkml:brushProperty name="height" value="0.025" units="cm"/>
      <inkml:brushProperty name="color" value="#E71224"/>
    </inkml:brush>
  </inkml:definitions>
  <inkml:trace contextRef="#ctx0" brushRef="#br0">1 77 26233,'0'0'6534,"51"-27"-6534,-27 14 0,-1 2 0,-7 2 0,-10 2-2114,-6-3-8424</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6.072"/>
    </inkml:context>
    <inkml:brush xml:id="br0">
      <inkml:brushProperty name="width" value="0.025" units="cm"/>
      <inkml:brushProperty name="height" value="0.025" units="cm"/>
      <inkml:brushProperty name="color" value="#E71224"/>
    </inkml:brush>
  </inkml:definitions>
  <inkml:trace contextRef="#ctx0" brushRef="#br0">54 74 8520,'0'0'7970,"-9"-3"-5680,-25-10-26,34 13-2171,-1 0 0,1 0 1,-1 0-1,1 0 0,0 0 0,-1 0 1,1 0-1,-1 0 0,1 0 0,0 0 1,-1 0-1,1-1 0,-1 1 0,1 0 1,0 0-1,-1 0 0,1-1 0,0 1 1,-1 0-1,1 0 0,0-1 0,0 1 1,-1 0-1,1-1 0,0 1 0,0 0 1,0-1-1,-1 1 0,1-1 0,0 1 1,0 0-1,0-1 0,0 1 0,0-1 0,0 1 1,0 0-1,0-1 0,0 1 0,0-1 1,0 1-1,0-1 0,0 1 0,0 0 1,0-1-1,0 1 0,0-1 0,0 1 1,1 0-1,-1-1 0,0 1 0,0 0 1,0-1-1,1 1 0,-1 0 0,0-1 1,1 1-1,-1 0 0,0 0 0,1-1 1,-1 1-1,0 0 0,1 0 0,-1-1 1,1 1-1,20-10 974,-21 10-1063,21-7 586,1 1-1,0 1 1,0 0-1,0 2 1,1 1-1,34 1 1,-55 1-586,0 0 1,0 0 0,0-1 0,0 2-1,0-1 1,0 0 0,0 0 0,0 1 0,0-1-1,0 1 1,-1-1 0,1 1 0,0 0-1,0-1 1,-1 1 0,1 0 0,0 0 0,-1 1-1,1-1 1,-1 0 0,1 0 0,-1 1-1,0-1 1,0 1 0,1-1 0,-1 1 0,0 0-1,0-1 1,0 1 0,-1 0 0,1 0-1,0 0 1,-1-1 0,1 1 0,-1 0 0,0 0-1,1 0 1,-1 3 0,-1 1 14,0 0-1,0-1 1,0 1 0,-1 0 0,1-1-1,-1 1 1,-1-1 0,1 0-1,-1 1 1,0-1 0,-7 9 0,-11 10 14,-46 41 0,48-49-36,1 1 1,1 1-1,1 0 1,-22 32-1,37-50 3,1 1 0,-1-1 0,0 1 0,1 0 0,-1 0 0,1-1 0,-1 1 0,1 0 0,0 0 0,-1 0 0,1-1 0,0 1 0,0 0 0,-1 0 0,1 0 0,0 0 0,0 0 0,0 0 0,0-1 0,0 1 0,0 0 0,0 0 0,1 0 0,-1 0 0,0 0 0,0 0 0,1-1 0,-1 1 0,0 0 0,1 0 0,-1 0 0,1-1 0,-1 1 0,1 0 0,-1-1 0,1 1 0,0 0 0,-1-1 0,1 1 0,0-1 0,-1 1 0,1-1 0,0 1 0,0-1 0,0 1 0,-1-1 0,1 0 0,0 1 0,0-1 0,0 0 0,1 0 0,7 2 0,0-1 0,0 0 0,0-1 0,12-1 0,-8 1 0,108-5-2452,61-19-7294,-127 13-1566</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6.398"/>
    </inkml:context>
    <inkml:brush xml:id="br0">
      <inkml:brushProperty name="width" value="0.025" units="cm"/>
      <inkml:brushProperty name="height" value="0.025" units="cm"/>
      <inkml:brushProperty name="color" value="#E71224"/>
    </inkml:brush>
  </inkml:definitions>
  <inkml:trace contextRef="#ctx0" brushRef="#br0">0 1 20243,'0'0'10698,"64"1"-9897,-18-1-641,2 0-128,4 0-256,-3 0-673,-8 1-1281,-9 8-2626,-15-1-1859,-14 1-3747</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6.741"/>
    </inkml:context>
    <inkml:brush xml:id="br0">
      <inkml:brushProperty name="width" value="0.025" units="cm"/>
      <inkml:brushProperty name="height" value="0.025" units="cm"/>
      <inkml:brushProperty name="color" value="#E71224"/>
    </inkml:brush>
  </inkml:definitions>
  <inkml:trace contextRef="#ctx0" brushRef="#br0">1 13 12684,'0'0'11947,"63"15"-9769,-19-15-672,6 0-1058,2-1-416,1-7-1185,-11 0-3011,-4-3-3907</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7.422"/>
    </inkml:context>
    <inkml:brush xml:id="br0">
      <inkml:brushProperty name="width" value="0.025" units="cm"/>
      <inkml:brushProperty name="height" value="0.025" units="cm"/>
      <inkml:brushProperty name="color" value="#E71224"/>
    </inkml:brush>
  </inkml:definitions>
  <inkml:trace contextRef="#ctx0" brushRef="#br0">75 1 16143,'0'0'15060,"-3"11"-14457,0 3-429,-1-4-68,2 0 0,-1 1 0,2-1 0,-2 16 0,3-24-99,0 0 1,0 0 0,0 0 0,0 0 0,0 0-1,0 0 1,1 0 0,-1 0 0,1 0 0,0 0-1,-1-1 1,1 1 0,0 0 0,0 0 0,0-1-1,0 1 1,0 0 0,0-1 0,1 0 0,-1 1-1,1-1 1,-1 0 0,1 1 0,-1-1 0,1 0-1,0 0 1,-1 0 0,1 0 0,0-1 0,0 1-1,0 0 1,2 0 0,31 4-171,-24-4 0,-1 0 0,0 1 0,1 0 0,-1 1 0,0 0 0,18 9-1,-26-11 133,0 0 0,-1 0-1,1 0 1,-1 1-1,1-1 1,-1 1 0,1-1-1,-1 1 1,0-1-1,1 1 1,-1 0 0,0 0-1,0 0 1,0 0-1,-1-1 1,2 5 0,-2-3 15,1 1 0,-1-1 0,0 1 0,0 0 0,-1-1 0,1 1 1,-1-1-1,0 1 0,1-1 0,-2 1 0,1-1 0,-3 6 0,-2 3 165,-1-1 0,-1 1 0,1-2 0,-2 1 0,1-1 0,-17 14 0,20-19-72,-1 0 0,0 0 0,0 0 0,0 0 0,-1-1 0,0 0 0,0-1 0,0 0 1,0 0-1,0 0 0,-1-1 0,-12 3 0,18-6-233,0 1 0,-1 0 0,1-1 0,0 0 0,0 1 0,-1-1 0,1 0 0,0 0 0,0 0 0,0-1 0,0 1 0,0 0 0,0-1 0,1 1 0,-1-1 0,0 0 1,1 0-1,-1 1 0,1-1 0,0 0 0,0 0 0,-1 0 0,1 0 0,1-1 0,-1 1 0,0 0 0,0 0 0,1-1 0,-1 1 0,1-5 0,-4-11-3161,1-1 1,0-34-1,2 37 896,-1-38-10481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24.089"/>
    </inkml:context>
    <inkml:brush xml:id="br0">
      <inkml:brushProperty name="width" value="0.025" units="cm"/>
      <inkml:brushProperty name="height" value="0.025" units="cm"/>
    </inkml:brush>
  </inkml:definitions>
  <inkml:trace contextRef="#ctx0" brushRef="#br0">1 389 10090,'0'0'14563,"5"-9"-12722,110-160 1347,15-25-2724,-116 178 309,-15 34-587,-13 36-248,0-7-93,1 1 0,3 0 0,2 1 0,-3 82 1,11-128-10,0 0 0,0 0 0,0 0 0,1 0 0,-1 0 0,1 0 0,0 0 0,-1-1 0,1 1 0,1 0-1,-1 0 1,0-1 0,1 1 0,-1 0 0,1-1 0,0 0 0,2 3 0,-3-4-144,1 0 0,-1 0 0,1 0-1,0-1 1,-1 1 0,1-1-1,-1 1 1,1-1 0,0 1 0,0-1-1,-1 0 1,1 0 0,0 0-1,-1 0 1,1 0 0,0 0 0,0-1-1,-1 1 1,1 0 0,0-1-1,-1 1 1,1-1 0,-1 0-1,1 1 1,-1-1 0,1 0 0,-1 0-1,1 0 1,-1 0 0,0 0-1,2-3 1,18-16-7886</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7.771"/>
    </inkml:context>
    <inkml:brush xml:id="br0">
      <inkml:brushProperty name="width" value="0.025" units="cm"/>
      <inkml:brushProperty name="height" value="0.025" units="cm"/>
      <inkml:brushProperty name="color" value="#E71224"/>
    </inkml:brush>
  </inkml:definitions>
  <inkml:trace contextRef="#ctx0" brushRef="#br0">1 9 16432,'0'0'8167,"66"-8"-5989,-35 8-384,7 0-641,1 0-865,5 0-224,-5 0-1153,-3 0-2914,-7 0-3236</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8.130"/>
    </inkml:context>
    <inkml:brush xml:id="br0">
      <inkml:brushProperty name="width" value="0.025" units="cm"/>
      <inkml:brushProperty name="height" value="0.025" units="cm"/>
      <inkml:brushProperty name="color" value="#E71224"/>
    </inkml:brush>
  </inkml:definitions>
  <inkml:trace contextRef="#ctx0" brushRef="#br0">51 0 15663,'0'0'17104,"-46"83"-17104,41-45 0,5-1 0,0-3 0,5-2 0,8-4-545,4-3-2177,-1-9-2371,-1-6-2050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08.462"/>
    </inkml:context>
    <inkml:brush xml:id="br0">
      <inkml:brushProperty name="width" value="0.025" units="cm"/>
      <inkml:brushProperty name="height" value="0.025" units="cm"/>
      <inkml:brushProperty name="color" value="#E71224"/>
    </inkml:brush>
  </inkml:definitions>
  <inkml:trace contextRef="#ctx0" brushRef="#br0">145 39 21012,'0'0'6716,"-11"-1"-4522,8 0-2120,0 0 1,-1 1-1,1-1 1,-1 1-1,1 0 1,-1 0 0,1 0-1,-1 1 1,1-1-1,-1 1 1,1 0-1,0 0 1,-1 0 0,1 0-1,0 1 1,0-1-1,0 1 1,0 0-1,0 0 1,0 0 0,0 0-1,0 0 1,1 1-1,0-1 1,-1 1-1,1-1 1,0 1-1,0 0 1,0 0 0,-1 3-1,-3 5-38,0 0 1,1 0-1,0 1 0,1-1 1,1 1-1,0 0 0,0 0 1,1 0-1,-1 18 0,3-27-31,0 1 0,0 0 0,0 0 0,0-1 0,1 1-1,-1 0 1,1 0 0,0-1 0,0 1 0,1-1 0,-1 1 0,1-1 0,-1 1-1,1-1 1,0 0 0,0 0 0,1 0 0,-1 0 0,1 0 0,-1-1 0,1 1 0,0-1-1,0 1 1,0-1 0,0 0 0,1 0 0,-1 0 0,0-1 0,1 1 0,0-1-1,-1 0 1,1 0 0,-1 0 0,5 0 0,0 0-5,-1 0 0,1 0 0,-1-1 0,1 0 0,0-1 0,-1 1 0,1-1 0,-1-1 0,1 1 0,-1-2 0,1 1 0,-1-1 0,0 0 0,0 0 0,-1 0 0,1-1 0,-1 0 0,1-1 0,-1 0 0,-1 0 0,11-10 0,-10 7 0,-1 1 0,0-1 0,0 0 0,0 0 0,-1 0 0,0-1 0,-1 1 0,0-1 0,-1 0 0,1 0 0,-2 0 0,1 0 0,-1 0 0,-1 0 0,1-1 0,-2 1 0,-2-18 0,3 23 1,-1 0 0,0 0 0,-1 0 0,1 1-1,-1-1 1,1 0 0,-1 1 0,0-1 0,-1 1 0,1 0 0,0-1 0,-1 1 0,0 0-1,0 0 1,0 1 0,0-1 0,0 1 0,-1 0 0,1-1 0,-1 1 0,1 1 0,-1-1-1,0 0 1,1 1 0,-1 0 0,-4-1 0,2 1-50,0 0-1,0 0 1,0 1 0,1-1-1,-1 1 1,0 1-1,0-1 1,0 1 0,0 0-1,1 0 1,-1 1-1,0-1 1,1 1 0,0 1-1,-1-1 1,1 1 0,-8 5-1,-22 23-4487,13-9-3508,-2 5-9289</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25.877"/>
    </inkml:context>
    <inkml:brush xml:id="br0">
      <inkml:brushProperty name="width" value="0.025" units="cm"/>
      <inkml:brushProperty name="height" value="0.025" units="cm"/>
      <inkml:brushProperty name="color" value="#E71224"/>
    </inkml:brush>
  </inkml:definitions>
  <inkml:trace contextRef="#ctx0" brushRef="#br0">55 116 16528,'0'0'1980,"1"-9"326,-1 5-2072,0 0 1,0 0-1,1 0 0,0 0 0,0 0 0,0 0 0,0 0 0,1 1 0,-1-1 1,1 0-1,0 1 0,0 0 0,0-1 0,1 1 0,-1 0 0,1 0 0,0 0 1,0 0-1,0 1 0,0-1 0,0 1 0,0-1 0,1 1 0,-1 1 1,1-1-1,0 0 0,5-1 0,50-12 578,-54 14-805,-1 0 1,1 0 0,0 1 0,-1 0-1,1 0 1,-1 0 0,1 0 0,0 1-1,-1 0 1,9 2 0,-12-2-1,-1-1 1,1 1-1,0-1 1,-1 1-1,1-1 1,-1 1-1,1-1 1,-1 1-1,1 0 1,-1-1-1,1 1 0,-1 0 1,0 0-1,1-1 1,-1 1-1,0 0 1,0 0-1,0-1 1,1 1-1,-1 0 1,0 0-1,0-1 1,0 1-1,0 0 1,0 0-1,-1 0 1,1-1-1,0 1 1,0 0-1,0 0 1,-1-1-1,1 1 0,0 0 1,-1 0-1,1-1 1,0 1-1,-2 0 1,-18 26 311,-58 41 431,61-56-521,1 1-1,1 0 1,0 1-1,0 0 1,2 1-1,0 1 1,-18 29-1,29-43-217,1 0 0,0 0 0,0 0 0,0 0-1,0 0 1,0 0 0,0 0 0,1 0-1,-1 0 1,1 1 0,0-1 0,-1 0-1,1 0 1,0 1 0,0-1 0,1 0 0,-1 1-1,0-1 1,1 0 0,-1 0 0,1 0-1,0 1 1,0-1 0,0 0 0,0 0-1,0 0 1,0 0 0,0 0 0,1-1 0,-1 1-1,1 0 1,-1-1 0,1 1 0,0-1-1,-1 1 1,1-1 0,0 0 0,0 1-1,0-1 1,0 0 0,0-1 0,0 1 0,1 0-1,2 0 1,11 3-340,-1 0 1,1-2-1,0 0 1,32 0-1,-31-1-1937,1-1 0,0-1 0,32-7-1,0-8-6050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26.253"/>
    </inkml:context>
    <inkml:brush xml:id="br0">
      <inkml:brushProperty name="width" value="0.025" units="cm"/>
      <inkml:brushProperty name="height" value="0.025" units="cm"/>
      <inkml:brushProperty name="color" value="#E71224"/>
    </inkml:brush>
  </inkml:definitions>
  <inkml:trace contextRef="#ctx0" brushRef="#br0">88 0 17553,'0'0'13255,"4"7"-12700,-3-5-530,0-1-1,1 1 1,-1 0 0,0 0 0,0 0-1,0 0 1,-1 0 0,1 0 0,0 0-1,-1 0 1,1 0 0,-1 0 0,0 0-1,0 0 1,0 0 0,0 0-1,0 1 1,0-1 0,0 0 0,-1 0-1,1 0 1,-1 0 0,1 0 0,-1 0-1,0 0 1,0 0 0,0 0 0,0 0-1,-3 3 1,4-5-34,0 1 0,-1 0-1,1-1 1,-1 1 0,1-1 0,0 1-1,0 0 1,0-1 0,-1 1 0,1 0-1,0-1 1,0 1 0,0 0 0,0-1-1,0 1 1,0 0 0,0 0 0,0-1 0,0 1-1,0 0 1,1-1 0,-1 1 0,0-1-1,0 1 1,1 0 0,-1-1 0,0 1-1,1 0 1,-1-1 0,0 1 0,1-1-1,-1 1 1,1-1 0,-1 1 0,1-1-1,-1 0 1,1 1 0,0-1 0,-1 1 0,1-1-1,-1 0 1,1 0 0,0 1 0,-1-1-1,1 0 1,0 0 0,-1 0 0,1 0-1,0 0 1,-1 0 0,2 0 0,55 8-805,-25-5 149,-30-3 648,1 0 1,-1 1-1,1-1 1,-1 1-1,0 0 1,1 0-1,-1-1 1,0 2-1,0-1 1,1 0-1,-1 0 1,0 1-1,0-1 1,-1 1-1,1-1 1,0 1-1,0 0 1,-1 0-1,1 0 1,-1 0-1,1 0 1,-1 0-1,0 0 0,0 1 1,0-1-1,0 0 1,-1 1-1,1-1 1,0 5-1,-1-3 69,-1 0-1,1 0 0,-1 0 0,0 0 1,-1 0-1,1-1 0,-1 1 0,1 0 1,-1-1-1,0 1 0,0-1 0,-1 1 1,1-1-1,-1 0 0,0 0 0,1 0 1,-7 4-1,-2 2 106,0 1-1,0-2 1,-1 0 0,0 0 0,0-1-1,-1 0 1,0-2 0,0 1-1,0-1 1,-1-1 0,1 0 0,-1-1-1,-16 1 1,29-4-178,1 0-1,-1 0 1,1 1 0,-1-1 0,1 0-1,-1 0 1,0 0 0,1 0-1,-1 0 1,1-1 0,-1 1 0,0 0-1,1 0 1,-1 0 0,1 0-1,-1-1 1,1 1 0,-1 0 0,1-1-1,-1 1 1,1 0 0,-1-1-1,1 1 1,-1 0 0,1-1 0,0 1-1,-1-1 1,1 1 0,0-1-1,-1 1 1,1-1 0,0 1-1,0-1 1,-1 1 0,1-2 0,9-20-1997,28-18-4081,-7 17-1450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26.596"/>
    </inkml:context>
    <inkml:brush xml:id="br0">
      <inkml:brushProperty name="width" value="0.025" units="cm"/>
      <inkml:brushProperty name="height" value="0.025" units="cm"/>
      <inkml:brushProperty name="color" value="#E71224"/>
    </inkml:brush>
  </inkml:definitions>
  <inkml:trace contextRef="#ctx0" brushRef="#br0">158 50 17553,'0'0'7345,"-8"-3"-5514,5 1-1742,0 1 1,0 0-1,0 0 0,0 0 0,0 0 0,0 1 0,-1-1 1,1 1-1,0 0 0,0 0 0,-1 0 0,1 0 0,0 1 0,0-1 1,0 1-1,0 0 0,0 0 0,0 0 0,0 0 0,0 1 0,0-1 1,0 1-1,0-1 0,1 1 0,-1 0 0,1 0 0,-1 1 1,1-1-1,-4 4 0,-1 3 68,-1 0 1,1 0 0,1 1-1,0-1 1,-6 13-1,10-18-119,0 0-1,1 0 0,-1 0 1,1 0-1,0 0 0,0 0 1,0 0-1,1 1 0,-1-1 1,1 0-1,0 0 0,0 1 1,1-1-1,-1 0 0,1 0 1,0 1-1,1 3 0,0-5-20,0 0-1,0-1 0,1 0 0,-1 1 0,0-1 0,1 0 1,-1 0-1,1-1 0,0 1 0,-1 0 0,1-1 0,0 0 0,0 1 1,0-1-1,0 0 0,0-1 0,1 1 0,-1 0 0,0-1 1,0 0-1,5 0 0,0 1 48,0-1 1,0 0-1,1 0 0,-1-1 1,0 0-1,0-1 0,12-3 1,-13 1-31,0 0 0,0 0 0,0 0 0,-1-1 0,0 0 0,0 0 0,0 0 1,-1-1-1,0 0 0,0 0 0,0 0 0,0-1 0,3-9 0,-4 11-12,-2 0 0,1-1 1,0 0-1,-1 0 0,0 0 0,-1 0 0,1 0 0,-1 0 0,0 0 0,-1 0 0,0-1 0,0 1 1,0 0-1,0 0 0,-1 0 0,0-1 0,-3-7 0,2 11-22,0 0 0,0 0 0,0 0 0,-1 1 0,1-1 0,-1 1 0,0-1 0,0 1 0,0 0 0,0 0 0,0 0 0,0 1 0,0-1 0,-1 1 0,1 0 0,0 0 0,-1 0 0,1 0 0,-1 0 0,1 1 0,-1 0 0,0-1 0,-6 2 0,3-1 0,0 0 0,1 0 0,-1 1 0,0-1 0,0 2 0,1-1 0,-1 1 0,1 0 0,-1 0 0,1 1 0,-12 6 0,15-7-162,1 0-1,0 0 1,0 1 0,-1-1 0,1 1-1,1-1 1,-1 1 0,0 0 0,1-1-1,-1 1 1,1 0 0,0 0-1,0 0 1,0 0 0,0 0 0,0 5-1,1-6-35,-1 0 0,1 0-1,1 0 1,-1 0 0,0 0-1,0-1 1,1 1 0,-1 0-1,1 0 1,0 0 0,-1 0-1,1-1 1,0 1 0,0 0-1,0-1 1,0 1 0,0-1-1,1 1 1,-1-1 0,0 0-1,1 1 1,-1-1 0,1 0-1,-1 0 1,1 0 0,0 0-1,2 1 1,20 7-6192</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27.407"/>
    </inkml:context>
    <inkml:brush xml:id="br0">
      <inkml:brushProperty name="width" value="0.025" units="cm"/>
      <inkml:brushProperty name="height" value="0.025" units="cm"/>
      <inkml:brushProperty name="color" value="#E71224"/>
    </inkml:brush>
  </inkml:definitions>
  <inkml:trace contextRef="#ctx0" brushRef="#br0">0 1 22934,'0'0'9833,"25"7"-9993,-5-7-2787,-7 0-3555,-2 0-5221</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27.784"/>
    </inkml:context>
    <inkml:brush xml:id="br0">
      <inkml:brushProperty name="width" value="0.025" units="cm"/>
      <inkml:brushProperty name="height" value="0.025" units="cm"/>
      <inkml:brushProperty name="color" value="#E71224"/>
    </inkml:brush>
  </inkml:definitions>
  <inkml:trace contextRef="#ctx0" brushRef="#br0">67 61 20948,'0'0'3662,"6"-10"-2066,-3 6-1455,-1 1 4,0 0 0,0-1 0,1 1-1,-1 0 1,1 0 0,0 1 0,0-1-1,0 0 1,0 1 0,0 0 0,1 0-1,-1 0 1,1 0 0,-1 0 0,1 1-1,-1-1 1,1 1 0,0 0 0,0 0-1,0 1 1,6-1 0,-8 0-113,1 1 0,0 0 0,-1 0 0,1 0-1,-1 1 1,1-1 0,-1 1 0,1-1 0,-1 1 0,1 0 0,-1 0 0,0 0 0,1 0 0,-1 0-1,0 1 1,0-1 0,0 1 0,0-1 0,3 4 0,-3-3-23,-1 1-1,0-1 1,0 1 0,0-1-1,0 1 1,-1-1 0,1 1-1,0 0 1,-1 0 0,0-1-1,0 1 1,0 0 0,0 0-1,0-1 1,-1 1 0,1 0-1,-1-1 1,1 1 0,-3 3-1,-5 13 196,-1-1 0,-1 0 0,0-1 0,-2 0 0,0 0-1,0-1 1,-29 26 0,0 4 354,33-37-489,4-5-58,0 0 0,1 0 0,-1 0 0,1 0 0,-1 1 1,1-1-1,1 1 0,-1 0 0,1 0 0,0 0 0,0 0 0,0 1 0,1-1 0,-2 10 0,3-14-11,1-1 0,-1 1 0,0 0 0,1-1 0,-1 1 0,1-1 0,-1 1 0,1-1 0,-1 0 0,1 1 0,-1-1 0,1 0 0,0 1 0,-1-1 0,1 0 0,-1 1 0,1-1 0,0 0 0,-1 0 0,1 0 0,0 0 0,-1 0 0,1 0 0,0 0 0,-1 0 0,2 0 0,25 0 0,-19 0 0,70-7-2270,-52 2-715,-1-1-1,37-14 0,-30 6-7472</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28.127"/>
    </inkml:context>
    <inkml:brush xml:id="br0">
      <inkml:brushProperty name="width" value="0.025" units="cm"/>
      <inkml:brushProperty name="height" value="0.025" units="cm"/>
      <inkml:brushProperty name="color" value="#E71224"/>
    </inkml:brush>
  </inkml:definitions>
  <inkml:trace contextRef="#ctx0" brushRef="#br0">37 0 20756,'0'0'8071,"-32"60"-6341,30-41-1025,0-1-481,2 0-192,0 2-224,3-5-1666,8-3-2210,-3-5-2114,0-4-4996</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28.484"/>
    </inkml:context>
    <inkml:brush xml:id="br0">
      <inkml:brushProperty name="width" value="0.025" units="cm"/>
      <inkml:brushProperty name="height" value="0.025" units="cm"/>
      <inkml:brushProperty name="color" value="#E71224"/>
    </inkml:brush>
  </inkml:definitions>
  <inkml:trace contextRef="#ctx0" brushRef="#br0">30 17 21236,'0'0'8499,"9"-3"-6967,-2 0-1393,1 1 1,0-1-1,-1 2 0,1-1 0,0 1 1,0 0-1,8 1 0,-14 0-129,0 0 0,0 0 0,0 1 0,0-1 0,0 1 0,0-1 0,0 1-1,0 0 1,0 0 0,0 0 0,0 0 0,-1 0 0,1 0 0,0 0 0,-1 0 0,1 1-1,-1-1 1,1 1 0,-1-1 0,0 1 0,0 0 0,1-1 0,-1 1 0,-1 0 0,1 0-1,0 0 1,0 0 0,0 0 0,-1 0 0,1 0 0,-1 0 0,0 0 0,0 0 0,0 0-1,0 0 1,0 0 0,0 0 0,0 2 0,-1 1-10,1 1 0,-1-1 0,0 0 0,-1 0 0,1 1 0,-1-1 0,0 0 0,0 0 0,0-1 0,-1 1 0,-6 8 0,-44 46 0,44-51 0,1 0 0,0 0 0,1 0 0,0 1 0,0 0 0,1 0 0,0 1 0,-9 20 0,14-29 0,1-1 0,0 1 0,0 0 0,-1 0 0,1 0 0,0 0 0,0 0 0,0 0 0,0 0 0,0 0 0,0 0 0,0 0 0,0 0 0,0 0 0,0 0 0,1 0 0,-1 0 0,0 0 0,1 0 0,-1 0 0,1-1 0,-1 1 0,1 0 0,-1 0 0,1 0 0,0-1 0,-1 1 0,1 0 0,0-1 0,0 1 0,-1 0 0,3 0 0,0 0 0,0 1 0,1-1 0,-1 0 0,1-1 0,-1 1 0,1-1 0,0 1 0,-1-1 0,6 0 0,10-2 0,-1 0 0,33-9 0,-4-1-1956,26-3-5558,-61 13-537</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24.430"/>
    </inkml:context>
    <inkml:brush xml:id="br0">
      <inkml:brushProperty name="width" value="0.025" units="cm"/>
      <inkml:brushProperty name="height" value="0.025" units="cm"/>
    </inkml:brush>
  </inkml:definitions>
  <inkml:trace contextRef="#ctx0" brushRef="#br0">0 109 19635,'0'0'9961,"72"-28"-9481,-39 11-351,5 1-290,0 0-1889,-2 5-2594,-6-1-1890,-2 3-10282</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28.827"/>
    </inkml:context>
    <inkml:brush xml:id="br0">
      <inkml:brushProperty name="width" value="0.025" units="cm"/>
      <inkml:brushProperty name="height" value="0.025" units="cm"/>
      <inkml:brushProperty name="color" value="#E71224"/>
    </inkml:brush>
  </inkml:definitions>
  <inkml:trace contextRef="#ctx0" brushRef="#br0">64 0 12844,'0'0'16966,"0"11"-15103,1 26-1168,-1 5-440,6 42 0,-5-73-328,1 0 0,0 0 0,1 0 0,0-1 0,0 1 0,1-1 0,1 0 0,0 0 0,8 13 0,-2-14-2729</inkml:trace>
  <inkml:trace contextRef="#ctx0" brushRef="#br0" timeOffset="1">1 134 14318,'0'0'17136,"61"-40"-16592,-25 38-352,-2 2-160,-2 0-288,-6 0-1826,-10 0-3427,-4 0-6887</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29.716"/>
    </inkml:context>
    <inkml:brush xml:id="br0">
      <inkml:brushProperty name="width" value="0.025" units="cm"/>
      <inkml:brushProperty name="height" value="0.025" units="cm"/>
      <inkml:brushProperty name="color" value="#E71224"/>
    </inkml:brush>
  </inkml:definitions>
  <inkml:trace contextRef="#ctx0" brushRef="#br0">1 318 15150,'0'0'14083,"10"1"-12343,-8-1-1672,2 1 11,0-1 0,0 1 0,0-1 0,0 0-1,0 0 1,0 0 0,0-1 0,0 1 0,-1-1 0,1 0 0,0 0 0,0-1 0,0 1-1,-1-1 1,1 0 0,-1 0 0,1 0 0,-1 0 0,0 0 0,5-5 0,37-44-62,-2-2 0,-3-2 1,46-81-1,-111 215-17,13-47 0,0-2 0,1 1 0,1 0 0,2 0 0,-5 37 0,14-67-50,-1-1 1,0 1-1,0 0 0,0-1 0,0 1 1,0-1-1,1 1 0,-1-1 0,0 1 1,0-1-1,1 1 0,-1-1 0,0 1 1,1-1-1,-1 1 0,1-1 1,-1 1-1,0-1 0,1 0 0,-1 1 1,1-1-1,-1 0 0,1 1 0,0-1 1,-1 0-1,1 0 0,-1 0 0,1 1 1,-1-1-1,1 0 0,-1 0 0,1 0 1,0 0-1,-1 0 0,1 0 1,-1 0-1,1 0 0,0 0 0,-1 0 1,1-1-1,-1 1 0,1 0 0,-1 0 1,1 0-1,-1-1 0,1 1 0,-1 0 1,1-1-1,30-12-4965,-2-10-1242,-1-6-2231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30.075"/>
    </inkml:context>
    <inkml:brush xml:id="br0">
      <inkml:brushProperty name="width" value="0.025" units="cm"/>
      <inkml:brushProperty name="height" value="0.025" units="cm"/>
      <inkml:brushProperty name="color" value="#E71224"/>
    </inkml:brush>
  </inkml:definitions>
  <inkml:trace contextRef="#ctx0" brushRef="#br0">89 1 19122,'0'0'12567,"-6"12"-11943,-45 114-265,44-105-343,0 0 0,2 0 0,1 1-1,0-1 1,0 24 0,4-44-16,0 0 0,0 0 1,0 0-1,0 0 0,0 0 0,0 0 1,1 0-1,-1 0 0,0 0 0,0 0 1,1 0-1,-1 0 0,1-1 0,-1 1 1,1 0-1,-1 0 0,1 0 0,0 0 1,-1-1-1,1 1 0,0 0 0,-1-1 1,1 1-1,0 0 0,0-1 0,0 1 1,0-1-1,0 1 0,0-1 0,-1 0 1,1 1-1,0-1 0,0 0 0,0 0 1,0 1-1,0-1 0,0 0 0,0 0 1,0 0-1,0 0 0,0 0 0,0-1 1,0 1-1,0 0 0,0 0 0,0-1 1,2 0-1,3 0-9,0-1 1,-1-1-1,1 1 1,0-1-1,-1 0 1,9-6-1,-2 1-592,0-1 0,-1-1 1,-1 0-1,1-1 0,-2 0 0,1 0 0,-2-1 0,1 0 1,-2-1-1,10-18 0,-26 38 2704,-5 12-1291,6-6-641,0 1 1,1-1-1,1 2 0,0-1 1,1 0-1,0 1 1,1 0-1,-3 27 1,7-40-228,0-1 0,0 0 0,0 1 0,0-1 1,0 0-1,0 0 0,1 1 0,-1-1 0,0 0 1,1 1-1,-1-1 0,1 0 0,-1 0 0,1 0 1,0 0-1,-1 0 0,1 1 0,0-1 0,0 0 1,0-1-1,0 1 0,0 0 0,0 0 0,0 0 1,0 0-1,0-1 0,0 1 0,0-1 0,1 1 1,-1-1-1,0 1 0,0-1 0,1 1 0,-1-1 1,0 0-1,0 0 0,1 0 0,-1 0 0,0 0 1,1 0-1,-1 0 0,0 0 0,3-1 0,2 0-767,0 0 0,1-1-1,-1 1 1,0-1 0,0 0-1,-1-1 1,1 0 0,6-4-1,23-17-7258</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30.433"/>
    </inkml:context>
    <inkml:brush xml:id="br0">
      <inkml:brushProperty name="width" value="0.025" units="cm"/>
      <inkml:brushProperty name="height" value="0.025" units="cm"/>
      <inkml:brushProperty name="color" value="#E71224"/>
    </inkml:brush>
  </inkml:definitions>
  <inkml:trace contextRef="#ctx0" brushRef="#br0">131 1 17905,'0'0'3064,"-11"7"-533,-1 3-1952,0 0 0,1 0 0,0 1 0,-17 22 0,22-25-280,1-1 0,0 1 1,0 1-1,1-1 0,0 1 0,1-1 1,0 1-1,0 0 0,1 0 0,-3 19 1,5-23-275,-1 0 1,1-1-1,0 1 1,1 0-1,-1 0 0,1 0 1,0 0-1,0-1 1,0 1-1,1 0 1,-1-1-1,1 1 1,0-1-1,1 0 1,-1 0-1,1 0 0,4 6 1,-3-6-17,1-1 1,-1 0-1,1 0 1,-1 0-1,1 0 0,0-1 1,0 0-1,0 0 1,0 0-1,1 0 0,-1-1 1,0 0-1,1 0 1,-1-1-1,9 1 0,-9-1 44,0 0-1,1 0 0,-1-1 1,0 0-1,1 0 0,-1 0 1,0 0-1,0-1 0,0 0 1,0 0-1,0 0 0,0-1 1,0 0-1,-1 0 0,1 0 1,-1 0-1,0-1 0,0 1 1,0-1-1,-1 0 0,1 0 1,-1-1-1,4-5 0,-2 1 49,-1 0 1,0 0-1,0-1 0,-1 1 1,0-1-1,0 0 0,-1 0 1,-1 0-1,1 0 0,-2 0 1,0-17-1,-1 22-112,0 1 0,0 0 1,-1-1-1,1 1 0,-1 0 0,0 0 0,0 0 0,-1 1 1,1-1-1,-1 0 0,0 1 0,0 0 0,0-1 0,0 1 1,0 0-1,-1 1 0,1-1 0,-1 1 0,0-1 0,0 1 1,0 0-1,0 1 0,0-1 0,0 1 0,-1-1 1,1 1-1,0 1 0,-1-1 0,1 0 0,0 1 0,-1 0 1,1 0-1,-1 1 0,1-1 0,-7 2 0,2 13-7009,9-8-144</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30.995"/>
    </inkml:context>
    <inkml:brush xml:id="br0">
      <inkml:brushProperty name="width" value="0.025" units="cm"/>
      <inkml:brushProperty name="height" value="0.025" units="cm"/>
      <inkml:brushProperty name="color" value="#E71224"/>
    </inkml:brush>
  </inkml:definitions>
  <inkml:trace contextRef="#ctx0" brushRef="#br0">1 32 22389,'0'0'10154,"54"1"-15695,-39-15-737,-7-4-5798</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31.465"/>
    </inkml:context>
    <inkml:brush xml:id="br0">
      <inkml:brushProperty name="width" value="0.025" units="cm"/>
      <inkml:brushProperty name="height" value="0.025" units="cm"/>
      <inkml:brushProperty name="color" value="#E71224"/>
    </inkml:brush>
  </inkml:definitions>
  <inkml:trace contextRef="#ctx0" brushRef="#br0">1 305 19250,'0'0'12930,"5"-8"-12423,183-288-427,-190 330-80,-7 1 0,-15 40 0,15-52 0,1 1 0,1 0 0,1 0 0,-4 41 0,10-63-163,0 0-1,-1-1 1,2 1 0,-1 0 0,0-1-1,0 1 1,0 0 0,1-1 0,-1 1-1,1 0 1,0-1 0,-1 1 0,1-1-1,1 3 1,0-3-184,-1 0-1,0 0 1,0 0 0,1 0 0,-1 0-1,0-1 1,1 1 0,-1-1 0,1 1-1,-1-1 1,1 1 0,0-1-1,-1 0 1,1 1 0,-1-1 0,1 0-1,-1 0 1,1 0 0,0-1 0,-1 1-1,1 0 1,-1-1 0,3 0-1,18-7-7670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31.808"/>
    </inkml:context>
    <inkml:brush xml:id="br0">
      <inkml:brushProperty name="width" value="0.025" units="cm"/>
      <inkml:brushProperty name="height" value="0.025" units="cm"/>
      <inkml:brushProperty name="color" value="#E71224"/>
    </inkml:brush>
  </inkml:definitions>
  <inkml:trace contextRef="#ctx0" brushRef="#br0">61 1 18514,'0'0'7014,"-39"65"-4195,28-42-1058,4 1-960,3 1-641,4-3-128,0-3-384,4-1-897,10-9-865,1-4-865,1-5-384,1-5-1890,-2-14-8872</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32.150"/>
    </inkml:context>
    <inkml:brush xml:id="br0">
      <inkml:brushProperty name="width" value="0.025" units="cm"/>
      <inkml:brushProperty name="height" value="0.025" units="cm"/>
      <inkml:brushProperty name="color" value="#E71224"/>
    </inkml:brush>
  </inkml:definitions>
  <inkml:trace contextRef="#ctx0" brushRef="#br0">140 2 20307,'-9'3'1949,"1"-1"-1612,1 1-1,-1 0 1,1 0 0,0 1 0,0 0 0,0 0 0,1 0-1,-1 1 1,1 0 0,0 0 0,0 1 0,1 0-1,-1 0 1,2 0 0,-1 0 0,0 1 0,1 0 0,1 0-1,-1 0 1,-4 14 0,7-17-289,0-1-1,0 0 1,1 1-1,-1-1 1,1 0-1,0 1 1,0-1-1,0 1 1,0-1-1,0 0 1,1 1 0,0-1-1,0 0 1,0 1-1,0-1 1,0 0-1,0 0 1,1 0-1,0 0 1,0 0-1,-1 0 1,2 0 0,-1-1-1,0 1 1,5 3-1,-3-3-5,1-1 1,0 0-1,0 0 0,0 0 0,0-1 0,0 1 1,0-1-1,0 0 0,0-1 0,1 1 1,-1-1-1,0 0 0,1 0 0,-1-1 0,0 0 1,6-1-1,-6 1-2,0 0 0,-1-1 0,1 0 0,0 0-1,-1 0 1,0 0 0,0-1 0,1 1 0,-1-1 0,-1 0 0,1 0 0,0-1 0,-1 1 0,0-1 0,0 0-1,0 0 1,0 0 0,0 0 0,-1 0 0,2-6 0,0 3 14,-1-1 0,-1 0 0,1 0-1,-1 0 1,-1 0 0,1 0 0,-2-1 0,1 1 0,-1 0-1,0 0 1,-2-10 0,2 15-206,-1 1-1,1 0 1,-1-1 0,0 1-1,0 0 1,0 0 0,0-1-1,-1 1 1,1 0 0,0 0-1,-1 0 1,0 0 0,1 1-1,-1-1 1,0 0 0,0 1-1,0-1 1,0 1 0,0 0-1,0 0 1,0 0 0,-1 0-1,1 0 1,0 0 0,-1 0-1,1 1 1,0-1 0,-1 1-1,1-1 1,-1 1 0,-2 0-1,-15-4-1789,57 9-9408,-10-5 786</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32.477"/>
    </inkml:context>
    <inkml:brush xml:id="br0">
      <inkml:brushProperty name="width" value="0.025" units="cm"/>
      <inkml:brushProperty name="height" value="0.025" units="cm"/>
      <inkml:brushProperty name="color" value="#E71224"/>
    </inkml:brush>
  </inkml:definitions>
  <inkml:trace contextRef="#ctx0" brushRef="#br0">93 99 7783,'0'0'16710,"-8"6"-13353,3-3-2800,-33 28 2306,36-29-2803,1-1 0,-1 1 0,1-1 0,0 1-1,-1 0 1,1-1 0,0 1 0,0 0 0,0 0 0,1 0 0,-1 0 0,0 0-1,1 0 1,-1 0 0,1 0 0,0 0 0,-1 0 0,1 0 0,0 0 0,0 0-1,1 1 1,-1-1 0,0 0 0,2 4 0,-1-5-76,0 0 0,0 0 0,0 1 0,1-1 0,-1 0 0,0 0 0,1 0 0,-1 0 0,1-1 0,-1 1 0,1 0 0,0-1 0,-1 1 0,1-1 1,-1 1-1,1-1 0,0 0 0,1 1 0,43 3-639,-26-2 246,-10 0-176,0 0 0,1 0 0,17 7 0,-27-8 590,1-1 1,-1 1 0,1-1 0,-1 1-1,1 0 1,-1-1 0,1 1-1,-1 0 1,0 0 0,1 0 0,-1 0-1,0 0 1,0 0 0,0 1 0,0-1-1,0 0 1,0 1 0,0-1-1,0 0 1,0 1 0,-1-1 0,1 1-1,-1-1 1,1 1 0,-1-1 0,1 1-1,-1 0 1,0-1 0,0 1-1,0 0 1,0-1 0,0 1 0,-1 3-1,0-4 127,0 1-1,0-1 1,0 1-1,0-1 0,0 1 1,-1-1-1,1 0 1,0 0-1,-1 1 0,1-1 1,-1 0-1,0 0 1,1 0-1,-1-1 0,0 1 1,-2 0-1,-35 12 657,30-10-511,-2 0-183,0 0-1,-1 0 0,1-1 1,-15 0-1,24-2-235,0 1 0,0-1 0,0 0 0,0 0 0,-1-1 0,1 1 0,0 0 0,0-1 0,0 1 0,0-1 0,0 0 0,0 1 0,0-1 0,0 0 1,0 0-1,1 0 0,-1-1 0,0 1 0,1 0 0,-1-1 0,1 1 0,-1-1 0,1 1 0,0-1 0,-1 0 0,1 0 0,0 1 0,0-1 0,0 0 0,-1-4 0,-8-56-12894,9 25 1040</inkml:trace>
  <inkml:trace contextRef="#ctx0" brushRef="#br0" timeOffset="1">39 44 12075,'0'0'9738,"54"-21"-6728,-23 13-415,3 2-833,3 1-737,5 2-641,-2 3-320,-3 0-641,-1 0-1985,-6 0-3267,-4 2-5222</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32.835"/>
    </inkml:context>
    <inkml:brush xml:id="br0">
      <inkml:brushProperty name="width" value="0.025" units="cm"/>
      <inkml:brushProperty name="height" value="0.025" units="cm"/>
      <inkml:brushProperty name="color" value="#E71224"/>
    </inkml:brush>
  </inkml:definitions>
  <inkml:trace contextRef="#ctx0" brushRef="#br0">68 1 18385,'0'0'14382,"57"3"-14382,-30-3 0,3-2 0,-1 2-2498,-7 0-4037,-8 0-5316</inkml:trace>
  <inkml:trace contextRef="#ctx0" brushRef="#br0" timeOffset="1">0 173 18578,'0'0'11915,"83"8"-11114,-41-12-641,1-5-128,3-3-481,-7 1-1793,-5-6-4740,-1-2-13774</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24.770"/>
    </inkml:context>
    <inkml:brush xml:id="br0">
      <inkml:brushProperty name="width" value="0.025" units="cm"/>
      <inkml:brushProperty name="height" value="0.025" units="cm"/>
    </inkml:brush>
  </inkml:definitions>
  <inkml:trace contextRef="#ctx0" brushRef="#br0">0 79 18481,'0'0'2259,"8"-9"-172,-2 1-1539,2 0 0,-1 0 0,1 0 0,14-9 0,-19 14-346,1 1-1,0 0 1,0 0-1,0 0 1,0 0-1,0 0 1,1 1-1,-1 0 1,0 0-1,1 0 1,-1 1-1,1-1 1,-1 1-1,1 0 1,-1 0-1,10 2 1,-13-1-193,1 0 0,0 0 1,0 0-1,-1 0 0,1 1 1,-1-1-1,1 0 0,-1 1 1,1 0-1,-1-1 0,0 1 1,0 0-1,0-1 0,0 1 1,0 0-1,0 0 0,0 0 0,-1 0 1,1 0-1,-1 0 0,1 0 1,-1 0-1,0 0 0,0 0 1,0 0-1,0 0 0,0 0 1,0 0-1,-1 3 0,0 6 30,0-1 0,-1 0 1,0 0-1,-5 15 0,1-11 6,-1 0 0,0 0 0,-12 15 0,-13 25 90,35-49-285,10-6-25,11-5-317,-10 0 203,1 1-1,0 1 1,-1 0 0,1 1-1,1 1 1,-1 0 0,0 1-1,1 0 1,15 2 0,-30 0 287,0-1 0,0 0 0,0 1 0,0-1 0,0 1 0,0-1 1,-1 1-1,1 0 0,0-1 0,0 1 0,0 0 0,0-1 0,-1 1 0,1 0 1,0 0-1,-1 0 0,1 0 0,-1 0 0,1 0 0,-1 0 0,1 0 0,-1 0 0,0 0 1,1 0-1,-1 0 0,0 0 0,0 0 0,0 0 0,0 0 0,0 0 0,0 0 1,0 0-1,0 0 0,0 0 0,0 0 0,-1 0 0,1 0 0,0 0 0,-1 0 1,0 2-1,-1 2 130,1 0 1,-1 0-1,0 0 0,-1 0 1,1 0-1,-1-1 1,-4 6-1,-16 13 455,-2-1 0,-1-1 1,0-1-1,-2-1 0,0-1 0,-1-2 0,-33 14 1,50-27-1419,20-12-568,23-16-1631,-28 23 2695,86-71-10813,-39 31 198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34.174"/>
    </inkml:context>
    <inkml:brush xml:id="br0">
      <inkml:brushProperty name="width" value="0.025" units="cm"/>
      <inkml:brushProperty name="height" value="0.025" units="cm"/>
      <inkml:brushProperty name="color" value="#E71224"/>
    </inkml:brush>
  </inkml:definitions>
  <inkml:trace contextRef="#ctx0" brushRef="#br0">180 1 14478,'0'0'11088,"-10"0"-10042,7 0-995,-1 0 0,0 0 0,0 0 1,1 1-1,-1-1 0,1 1 0,-1 0 0,0 0 0,1 0 1,-1 1-1,1-1 0,0 1 0,-5 3 0,2 0-12,1-1 0,0 1 0,0 1 0,1-1 0,-1 1 0,1-1 0,1 1 1,-5 9-1,-4 8 199,1 0 0,1 2 0,-9 33 0,15-46-122,1 1 0,1-1 0,0 1 0,1 0 0,1 0 0,0-1 0,0 1 0,5 25 0,-4-36-103,0 1 0,0-1 1,0 1-1,0-1 0,0 0 0,1 1 0,-1-1 0,1 0 1,0 0-1,0 0 0,0 0 0,-1 0 0,2 0 1,-1-1-1,0 1 0,0-1 0,1 0 0,-1 1 0,0-1 1,1 0-1,-1 0 0,1 0 0,0-1 0,-1 1 1,1-1-1,0 1 0,-1-1 0,1 0 0,0 0 0,-1 0 1,5-1-1,-3 1 56,0 0 1,1-1-1,-1 0 0,0 1 1,0-2-1,1 1 1,-1 0-1,0-1 0,0 0 1,0 0-1,-1 0 1,1 0-1,0 0 0,-1-1 1,0 0-1,1 0 1,-1 0-1,0 0 0,2-4 1,-3 4-27,1-1-1,-1 1 1,-1-1 0,1 0-1,0 1 1,-1-1 0,0 0 0,0 0-1,0 0 1,0 0 0,-1 0 0,0-1-1,1 1 1,-1 0 0,-1 0 0,1 0-1,-1 0 1,0 0 0,1 0 0,-2 0-1,1 0 1,0 0 0,-1 0 0,0 1-1,0-1 1,0 0 0,0 1-1,-5-6 1,3 5-44,-1 0 0,0 0 1,1 0-1,-2 1 0,1-1 0,0 1 0,-1 0 0,1 1 0,-1-1 0,0 1 0,0 0 1,0 1-1,0-1 0,0 1 0,0 1 0,-1-1 0,1 1 0,-8 0 0,13 0-85,-1 0-1,1 0 1,-1 0-1,1 0 1,-1 0-1,1 0 1,-1 0-1,1 1 0,-1-1 1,1 1-1,0-1 1,-1 1-1,1-1 1,-1 1-1,1 0 1,0-1-1,0 1 1,-1 0-1,1 0 1,0 0-1,0 0 1,0 0-1,0 1 0,0-1 1,0 0-1,0 0 1,1 1-1,-1-1 1,0 0-1,1 1 1,-1-1-1,1 1 1,-1-1-1,1 0 1,0 1-1,0-1 1,-1 1-1,1-1 0,0 1 1,0 0-1,1-1 1,-1 3-1,1-1-354,0 0 0,0 0 0,0 0 0,0 0 0,1 0 0,-1-1 0,1 1 0,0 0 0,-1-1 0,1 1 0,0-1 0,1 0 0,-1 1 0,0-1 0,1 0 0,-1-1 0,1 1-1,0 0 1,-1-1 0,5 2 0,26 7-5255</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34.625"/>
    </inkml:context>
    <inkml:brush xml:id="br0">
      <inkml:brushProperty name="width" value="0.025" units="cm"/>
      <inkml:brushProperty name="height" value="0.025" units="cm"/>
      <inkml:brushProperty name="color" value="#E71224"/>
    </inkml:brush>
  </inkml:definitions>
  <inkml:trace contextRef="#ctx0" brushRef="#br0">182 1 17264,'0'0'6583,"0"12"-3300,0-2-2803,-1 0 0,0 1-1,0-1 1,-1 0 0,-1 0 0,1 0 0,-2 0 0,1 0 0,-9 14 0,5-12-158,4-7-257,0 0-1,0-1 1,1 1-1,0 0 1,0 0-1,0 1 1,-1 6-1,3-12-64,0 1 1,0-1-1,0 1 1,0-1-1,1 1 0,-1-1 1,0 1-1,0-1 0,1 0 1,-1 1-1,0-1 1,1 1-1,-1-1 0,0 1 1,1-1-1,-1 0 0,1 1 1,-1-1-1,0 0 1,1 0-1,-1 1 0,1-1 1,-1 0-1,1 0 0,-1 0 1,1 1-1,-1-1 1,1 0-1,-1 0 0,1 0 1,0 0-1,-1 0 1,1 0-1,-1 0 0,1 0 1,27 0-29,-21-1-17,11 1-261,-3-1 81,-1 1 0,1 0-1,-1 1 1,20 5-1,-32-6 223,0 0 0,0 1 0,0-1 0,0 1 0,0-1 0,0 1 0,0 0 0,0 0 0,0 0 0,0 0 0,-1 0 0,1 1 0,0-1 0,-1 0 0,1 1 0,-1-1 0,0 1 0,1 0 0,-1-1 0,0 1 0,0 0 0,0 0 0,0-1 0,0 1 0,0 0 0,-1 0 0,1 0-1,-1 0 1,1 0 0,-1 0 0,0 1 0,0-1 0,0 0 0,0 0 0,0 0 0,0 0 0,-2 4 0,1-3 51,0 1-1,-1-1 1,0 1-1,0-1 1,0 1 0,-1-1-1,1 0 1,-1 0-1,1 0 1,-1 0 0,0-1-1,0 1 1,0-1-1,-1 0 1,1 0 0,-8 4-1,-63 25 735,67-29-766,-8 4-16,0-1 0,0-1 0,0 0 0,0-1 0,-1-1 0,0-1 0,1 0 0,-31-2 0,45 1-164,-1-1 0,1 0 0,-1 1 0,1-1-1,-1 0 1,1 1 0,0-1 0,0 0 0,-1 0 0,1 0 0,0 0 0,0 0 0,0-1-1,0 1 1,0 0 0,0 0 0,0-1 0,1 1 0,-1 0 0,0-1 0,1 1 0,-1-1-1,1 1 1,-1-1 0,1 1 0,0-1 0,0 1 0,0-1 0,0-2 0,3-49-9556,9 13-1934</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34.966"/>
    </inkml:context>
    <inkml:brush xml:id="br0">
      <inkml:brushProperty name="width" value="0.025" units="cm"/>
      <inkml:brushProperty name="height" value="0.025" units="cm"/>
      <inkml:brushProperty name="color" value="#E71224"/>
    </inkml:brush>
  </inkml:definitions>
  <inkml:trace contextRef="#ctx0" brushRef="#br0">1 43 16239,'0'0'13741,"56"-32"-12235,-32 30-737,2 2-641,1 0-128,6 0-1121,2 0-1954,-7-4-2499,-5-1-4323</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35.308"/>
    </inkml:context>
    <inkml:brush xml:id="br0">
      <inkml:brushProperty name="width" value="0.025" units="cm"/>
      <inkml:brushProperty name="height" value="0.025" units="cm"/>
      <inkml:brushProperty name="color" value="#E71224"/>
    </inkml:brush>
  </inkml:definitions>
  <inkml:trace contextRef="#ctx0" brushRef="#br0">1 25 18449,'0'0'3609,"10"-3"-384,86-15 1517,-85 16-4406,1 1 0,0 0 0,-1 1 0,1 1 1,-1 0-1,1 0 0,17 5 0,-27-5-335,1 0 1,-1 0 0,1 1 0,-1-1-1,0 0 1,0 1 0,0 0 0,1-1-1,-1 1 1,-1 0 0,1 0 0,0 0-1,0 0 1,-1 0 0,1 1 0,-1-1-1,0 0 1,0 1 0,0-1 0,0 1-1,0-1 1,0 1 0,-1-1 0,1 1 0,-1 0-1,0-1 1,1 1 0,-1 0 0,-1-1-1,1 1 1,0 0 0,-1-1 0,1 1-1,-1 0 1,0-1 0,0 1 0,-2 4-1,-2 6-3,-1 1 0,-1-1 0,0 0-1,0 0 1,-14 15 0,-59 65 2,82-92 0,0 0 0,0-1 0,1 1 0,-1-1 0,0 0 0,0 1 0,1-1 0,-1 0 0,0-1 0,1 1 0,1-1 0,-1 1 0,24-4-104,-1 1 0,34 1 0,-54 2 86,-1 0 0,1 0 0,0 1 0,0-1 0,-1 1 0,1 1 0,-1-1 0,1 1 0,-1 0 0,0 0 0,1 1 0,-1 0 0,0 0 0,-1 0 1,1 0-1,-1 1 0,6 4 0,-8-5 28,0 0 1,-1 0-1,1 0 1,0 0-1,-1 0 1,0 0 0,0 0-1,0 1 1,0-1-1,0 0 1,-1 1-1,0-1 1,1 1-1,-1-1 1,0 0-1,-1 1 1,1-1-1,-1 1 1,1-1 0,-1 0-1,0 1 1,0-1-1,0 0 1,-1 0-1,1 0 1,-1 0-1,0 0 1,-3 5-1,-2 1 32,0 0-1,0-1 0,-1 0 0,0 0 0,0 0 1,-1-1-1,-14 9 0,6-6-243,-1-1 0,0 0-1,-30 10 1,41-17-201,-1 0-1,1 0 1,-1 0-1,1-1 1,-1 0-1,0 0 1,0-1 0,1 0-1,-1-1 1,0 1-1,1-1 1,-12-3-1,-3-11-11287</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49.021"/>
    </inkml:context>
    <inkml:brush xml:id="br0">
      <inkml:brushProperty name="width" value="0.025" units="cm"/>
      <inkml:brushProperty name="height" value="0.025" units="cm"/>
      <inkml:brushProperty name="color" value="#E71224"/>
    </inkml:brush>
  </inkml:definitions>
  <inkml:trace contextRef="#ctx0" brushRef="#br0">1 1 14862,'0'0'12059,"9"3"-10879,7 1-843,1-1-1,0 0 1,0-1-1,19-1 1,-21-1-320,1 1 1,0 0 0,0 1 0,-1 0-1,1 2 1,-1 0 0,0 0-1,18 9 1,-32-12-40,1-1-1,0 1 1,0 0 0,0 0 0,-1 0-1,1 1 1,0-1 0,-1 0 0,1 1-1,-1-1 1,0 1 0,1-1-1,-1 1 1,0 0 0,0-1 0,0 1-1,0 0 1,0 0 0,0 0 0,-1 0-1,1 0 1,-1 0 0,1 0-1,-1 0 1,0 0 0,0 0 0,0 0-1,0 3 1,-3-4 70,1 0 1,-1 0-1,0-1 0,1 1 0,-1-1 1,0 1-1,0-1 0,1 0 0,-1 0 1,0-1-1,0 1 0,1 0 0,-1-1 1,0 0-1,0 1 0,-3-3 0,-10 0-121,15 3 70,1 1 0,-1-1 0,0 0 0,1 0 0,-1 0 0,0 0 0,1 1 0,-1-1 0,0 0 0,1 0 0,-1 1 0,0-1 0,1 1 0,-1-1 0,1 0 0,-1 1-1,1-1 1,-1 1 0,1-1 0,-1 1 0,1 0 0,0-1 0,-1 1 0,1-1 0,0 1 0,-1 0 0,1-1 0,0 1 0,0 0 0,-1 0 0,0 31-164,13 29-63,-11-57 265,0 1-1,-1-1 1,1 0-1,-1 1 0,0-1 1,0 0-1,0 1 1,0-1-1,-1 1 0,0-1 1,0 0-1,0 0 1,-4 8-1,-32 48 927,30-50-833,0-1 0,1 2 0,0-1 0,0 0 0,-5 16-1,6-9 42,0 1 0,1 0-1,1 0 1,-2 31 0,5-49-148,0-4-1602,0-1 75,0 1 0,-1 0 0,0 0 0,0 0 0,0-1 0,-2-3 0,-3-6-5803</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49.364"/>
    </inkml:context>
    <inkml:brush xml:id="br0">
      <inkml:brushProperty name="width" value="0.025" units="cm"/>
      <inkml:brushProperty name="height" value="0.025" units="cm"/>
      <inkml:brushProperty name="color" value="#E71224"/>
    </inkml:brush>
  </inkml:definitions>
  <inkml:trace contextRef="#ctx0" brushRef="#br0">1 29 11339,'0'0'18097,"49"-3"-17905,-16 0-96,3-2-32,-4 0-256,-2 1-1698,-6 1-1953,-11 1-1474,-7-1-2979</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49.722"/>
    </inkml:context>
    <inkml:brush xml:id="br0">
      <inkml:brushProperty name="width" value="0.025" units="cm"/>
      <inkml:brushProperty name="height" value="0.025" units="cm"/>
      <inkml:brushProperty name="color" value="#E71224"/>
    </inkml:brush>
  </inkml:definitions>
  <inkml:trace contextRef="#ctx0" brushRef="#br0">489 0 14574,'-12'0'491,"-1"1"-246,1 0 0,-1 1 0,1 0 0,0 0 0,0 2 0,0-1 0,0 2 0,0-1 0,-20 13 0,2 1 86,2 2 0,0 1-1,1 2 1,1 0 0,1 1 0,2 2-1,-31 42 1,41-51-248,2 1-1,0 1 1,2-1-1,0 2 1,1-1-1,0 1 1,2 1-1,1-1 1,0 1-1,1 0 1,2 0-1,0 0 1,1 32-1,2-44-106,0 0-1,0 0 0,1-1 1,0 1-1,0 0 1,1-1-1,0 1 0,1-1 1,0 0-1,0 0 0,1 0 1,0-1-1,0 1 1,0-1-1,12 11 0,-7-10 126,0-1-1,0 0 0,0 0 1,1-1-1,0 0 0,0-1 1,1 0-1,-1-1 0,1 0 1,18 3-1,-7-3 265,0-2 0,0 0 0,0-1 0,0-1 0,0-2 0,0 0 1,-1-1-1,1-1 0,-1-2 0,1 0 0,-1-1 0,21-10 0,-18 3-27,0 0-1,-1-2 1,-1-1 0,0 0 0,-2-2-1,0 0 1,36-44 0,-47 51-254,0-1 0,-1 0 0,-1 0 0,0-1 0,-1 0 0,0 0 0,-1-1 0,-1 0 0,0 0 0,-1 0 0,-1-1 0,0 1 0,-1-1 0,-1 1 0,-1-30 0,-1 38-87,-1 1-1,0-1 0,0 1 0,0-1 0,-1 1 1,0 0-1,0-1 0,0 2 0,-1-1 0,0 0 1,0 1-1,-1 0 0,0-1 0,1 2 0,-2-1 1,1 1-1,0 0 0,-1 0 0,0 0 0,0 1 1,0-1-1,0 2 0,-1-1 0,-8-2 0,-7-2-690,0 1 0,-1 1 0,0 1 0,0 1 0,-43 0-1,50 3-640,0 1-1,0 0 1,0 1 0,0 1-1,-26 8 1,-11 10-6865</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11.035"/>
    </inkml:context>
    <inkml:brush xml:id="br0">
      <inkml:brushProperty name="width" value="0.025" units="cm"/>
      <inkml:brushProperty name="height" value="0.025" units="cm"/>
      <inkml:brushProperty name="color" value="#E71224"/>
    </inkml:brush>
  </inkml:definitions>
  <inkml:trace contextRef="#ctx0" brushRef="#br0">179 0 5958,'0'0'24049,"-6"9"-23867,-47 76 58,48-75-149,0 0 1,0 1-1,1-1 1,0 1-1,0 0 0,2 0 1,-4 23-1,7-34-60,-1 1-1,1 0 1,0 0-1,-1 0 0,1-1 1,0 1-1,0 0 1,0-1-1,0 1 1,0-1-1,0 1 1,-1-1-1,1 1 1,0-1-1,0 0 1,0 0-1,1 1 0,-1-1 1,0 0-1,0 0 1,0 0-1,0 0 1,0 0-1,0 0 1,0 0-1,1-1 1,32-1 128,-6-5-95,15-1-64,-42 8-8,-1 1-1,1-1 0,-1 1 0,1-1 0,-1 0 0,1 1 0,-1-1 0,1 1 1,-1-1-1,0 1 0,1-1 0,-1 1 0,0-1 0,1 1 0,-1-1 0,0 1 1,0 0-1,0-1 0,0 1 0,1 0 0,-1-1 0,0 1 0,0-1 0,0 1 1,0 0-1,-1 0 0,2 29-50,-1-12-80,2-9 123,0-3 9,-1-1-1,0 0 1,0 1 0,-1-1-1,1 1 1,-1-1 0,-1 9-1,0-13 9,1 1-1,-1-1 1,1 1-1,-1 0 0,0-1 1,0 1-1,0-1 0,0 0 1,0 1-1,0-1 0,-1 0 1,1 0-1,0 0 0,-1 0 1,1 0-1,0 0 0,-1 0 1,1 0-1,-1 0 1,0-1-1,1 1 0,-1 0 1,0-1-1,1 0 0,-1 1 1,0-1-1,1 0 0,-3 0 1,-6 2 43,-1-1 1,1 0 0,0-1 0,0 0-1,0-1 1,-15-2 0,20 1-48,1 1 0,-1 0 1,1-1-1,-1 0 0,1 0 0,0-1 1,0 1-1,0-1 0,1 0 1,-1 0-1,1 0 0,-1 0 0,1 0 1,0-1-1,0 0 0,-2-4 1,-12-9-3447,1 0-8851,10 6 5238</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11.394"/>
    </inkml:context>
    <inkml:brush xml:id="br0">
      <inkml:brushProperty name="width" value="0.025" units="cm"/>
      <inkml:brushProperty name="height" value="0.025" units="cm"/>
      <inkml:brushProperty name="color" value="#E71224"/>
    </inkml:brush>
  </inkml:definitions>
  <inkml:trace contextRef="#ctx0" brushRef="#br0">1 44 14606,'0'0'8712,"10"-3"-6657,28-3-789,0 1-1,0 2 0,67 3 1,-16 1-1635,-70-5 397,-13-3-3900,-6 6 3428,-1 0 0,0 0-1,1 0 1,-1 0 0,0 0-1,1 0 1,-1 1-1,0-1 1,0 0 0,0 1-1,0-1 1,0 0 0,0 1-1,0-1 1,0 1-1,0 0 1,0-1 0,0 1-1,0 0 1,0-1-1,0 1 1,0 0 0,0 0-1,-2 0 1,-16-2-5572</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11.768"/>
    </inkml:context>
    <inkml:brush xml:id="br0">
      <inkml:brushProperty name="width" value="0.025" units="cm"/>
      <inkml:brushProperty name="height" value="0.025" units="cm"/>
      <inkml:brushProperty name="color" value="#E71224"/>
    </inkml:brush>
  </inkml:definitions>
  <inkml:trace contextRef="#ctx0" brushRef="#br0">636 68 2787,'0'0'9102,"0"-10"-6241,0 7-2654,0 0 1,0 0-1,0 0 0,0 0 0,-1 0 1,0 0-1,1 0 0,-1 0 1,0 1-1,0-1 0,-2-3 0,1 4-59,0 0 0,0 0 0,0 1 0,0-1 0,0 1 0,0 0 0,-1-1-1,1 1 1,0 0 0,-1 0 0,1 1 0,-1-1 0,1 0 0,-1 1 0,1-1 0,-1 1-1,1 0 1,-1 0 0,-3 0 0,-19 1 248,1 0 1,-1 2-1,0 1 0,1 0 1,0 2-1,0 1 1,1 1-1,-1 1 0,2 1 1,-1 1-1,2 1 0,-1 1 1,-22 18-1,24-16-284,0 1 1,2 0-1,0 2 0,1 0 1,1 1-1,0 0 0,1 1 1,2 1-1,0 0 0,1 1 1,1 1-1,1 0 0,-8 27 1,15-39-113,1 0 1,0-1-1,0 1 1,1 0 0,0 0-1,1 0 1,1 0 0,-1 0-1,2 0 1,-1 0 0,5 13-1,-4-17 5,1-1 0,0 1 0,1-1 0,-1 0 0,1 0 0,0 0 0,1 0 0,-1-1 0,1 1 0,0-1-1,1-1 1,-1 1 0,1-1 0,0 0 0,0 0 0,0 0 0,1-1 0,6 3 0,4 0 34,-1-1 0,1 0 0,0-2 1,1 0-1,-1 0 0,1-2 0,-1 0 0,1-1 0,-1-1 1,1 0-1,-1-2 0,1 0 0,21-7 0,-14 3 145,1-2-1,-2-1 1,1-1-1,-1-1 1,-1-1-1,0-1 0,-1-1 1,22-19-1,-37 28-126,0-1 0,0 0 0,0 0 0,-1 0 0,0-1 0,0 0 0,-1 0 0,0 0 0,0-1 0,-1 1 0,0-1 0,-1 0 0,0-1 0,0 1-1,-1-1 1,0 1 0,-1-1 0,0 1 0,0-1 0,-1 0 0,0 1 0,-1-1 0,0 0 0,-1 1 0,0-1 0,0 1 0,-1-1 0,0 1 0,-8-15 0,0 5-539,0 0 0,-2 1-1,0 1 1,-1 0 0,0 0 0,-2 2 0,0 0 0,0 0 0,-32-20 0,37 32-2710,4 2-1821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25.113"/>
    </inkml:context>
    <inkml:brush xml:id="br0">
      <inkml:brushProperty name="width" value="0.025" units="cm"/>
      <inkml:brushProperty name="height" value="0.025" units="cm"/>
    </inkml:brush>
  </inkml:definitions>
  <inkml:trace contextRef="#ctx0" brushRef="#br0">144 0 12139,'0'0'17745,"-45"56"-17136,14-11-225,3 0-224,8-2-96,6-10-32,9-3-160,5-10-769,0-9-928,8-10-2019,4-1-1121,-1-17-2978</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57.007"/>
    </inkml:context>
    <inkml:brush xml:id="br0">
      <inkml:brushProperty name="width" value="0.025" units="cm"/>
      <inkml:brushProperty name="height" value="0.025" units="cm"/>
      <inkml:brushProperty name="color" value="#E71224"/>
    </inkml:brush>
  </inkml:definitions>
  <inkml:trace contextRef="#ctx0" brushRef="#br0">1 1 8712,'0'0'16117,"11"1"-14809,543 48 2962,-338-33-4088,270-15-1,-992-16-331,130 0-148,842 29-17,1 1 64,-453-17 260,-29-2 4,-32-4-56,-565-22 123,1200 44-7447,-976-7 9639,217-2-10507,141-4-6264</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00.109"/>
    </inkml:context>
    <inkml:brush xml:id="br0">
      <inkml:brushProperty name="width" value="0.025" units="cm"/>
      <inkml:brushProperty name="height" value="0.025" units="cm"/>
      <inkml:brushProperty name="color" value="#E71224"/>
    </inkml:brush>
  </inkml:definitions>
  <inkml:trace contextRef="#ctx0" brushRef="#br0">48 70 10858,'0'0'6737,"-9"0"-4484,-24-3-331,27-1 1115,13-1-1901,12-3-403,25-2-254,0 2 0,78-5 0,95 11-111,-131 3-118,587-1 76,-1501-18-556,623 23 316,603 18-103,8 0 140,-313-24-57,0-4 0,115-22 0,-223 29-91,0-1-1,0-1 1,-22-1 0,-9-1 51,-686 43-58,704-37 34,-1-2 2,0 1 0,1 2 0,0 1 1,0 1-1,-31 12 0,55-14-41,16-4 37,388-22 95,-120 2-36,-201 17-61,157-13 20,-506 12-589,159 2 367,-1 6-1,-159 26 0,248-25 210,21-4-4,38 0 4,-35-2-5,373-22-858,-139 5 557,-185 15 330,68-7 759,-109 6 211,-15-1-408,-16-1-360,-553-9-314,368 17-53,103-6 141,39 1-208,-89 8 0,138 0-1280,35-4-13753</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02.526"/>
    </inkml:context>
    <inkml:brush xml:id="br0">
      <inkml:brushProperty name="width" value="0.025" units="cm"/>
      <inkml:brushProperty name="height" value="0.025" units="cm"/>
      <inkml:brushProperty name="color" value="#E71224"/>
    </inkml:brush>
  </inkml:definitions>
  <inkml:trace contextRef="#ctx0" brushRef="#br0">91 72 11275,'-10'0'3283,"3"1"-2754,1 0-267,1-1-1,0 1 1,0-1-1,-1 0 1,1-1-1,0 1 1,-1-1-1,1 0 1,0 0-1,0-1 1,-7-2-1,12 4-200,0 0-1,0 0 1,-1 0-1,1 0 1,0-1 0,0 1-1,0 0 1,-1 0-1,1 0 1,0 0-1,0-1 1,0 1-1,0 0 1,-1 0-1,1 0 1,0-1 0,0 1-1,0 0 1,0 0-1,0 0 1,0-1-1,-1 1 1,1 0-1,0 0 1,0-1-1,0 1 1,0 0 0,0 0-1,0-1 1,0 1-1,0 0 1,0 0-1,0-1 1,0 1-1,0 0 1,0 0-1,1-1 1,-1 1 0,0 0-1,0 0 1,0-1-1,0 1 1,13-7 1248,17 1-188,-30 6-1121,124-9 1130,-1 5 0,135 13-1,-20 0-1058,-222-9-66,251-3 109,-209-1-58,-1-2 1,89-22-1,-146 28-41,0 0 1,0 0-1,0 0 0,0 0 1,0 0-1,0-1 0,0 1 1,0 0-1,0 0 0,0 0 1,0 0-1,0 0 0,0 0 1,0 0-1,0 0 0,0 0 1,0-1-1,0 1 0,0 0 1,0 0-1,0 0 1,0 0-1,0 0 0,0 0 1,0 0-1,0 0 0,0 0 1,0 0-1,0 0 0,0-1 1,0 1-1,0 0 0,0 0 1,0 0-1,0 0 0,0 0 1,1 0-1,-1 0 0,0 0 1,0 0-1,-19-2 246,-28 0-94,-472 39-37,211-8-79,176-21 94,895-17-855,-324 10-668,-651-14 3316,-695 44-1767,894-29-183,14-1-21,29 0-92,59-3-308,568-54-3058,-591 50 3293,-12-5 80,-191 15-392,0 5-1,-160 33 0,147-19-695,10-3-3081</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07.979"/>
    </inkml:context>
    <inkml:brush xml:id="br0">
      <inkml:brushProperty name="width" value="0.025" units="cm"/>
      <inkml:brushProperty name="height" value="0.025" units="cm"/>
      <inkml:brushProperty name="color" value="#E71224"/>
    </inkml:brush>
  </inkml:definitions>
  <inkml:trace contextRef="#ctx0" brushRef="#br0">0 245 7847,'0'0'20612,"9"-3"-19496,10-3-913,-1-2 0,-1 0 0,1-1 1,-1 0-1,-1-2 0,19-14 1,98-88-170,-75 61 137,-113 141 619,52-85-935,-21 36 369,24-40-282,0 1-1,0-1 0,-1 1 0,1-1 1,0 1-1,0-1 0,0 1 1,0-1-1,0 1 0,0 0 0,0-1 1,0 1-1,0-1 0,0 1 0,0-1 1,0 1-1,0-1 0,0 1 1,0 0-1,1-1 0,-1 1 0,0-1 1,0 1-1,1-1 0,0 1 0,0 0-198,0-1 0,0 1 0,0-1 0,0 0 0,1 0 0,-1 1 0,0-1 0,0 0 0,0 0 0,1 0-1,-1 0 1,0-1 0,0 1 0,0 0 0,1 0 0,-1-1 0,2 0 0,24-11-6229,6-10-3881</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08.338"/>
    </inkml:context>
    <inkml:brush xml:id="br0">
      <inkml:brushProperty name="width" value="0.025" units="cm"/>
      <inkml:brushProperty name="height" value="0.025" units="cm"/>
      <inkml:brushProperty name="color" value="#E71224"/>
    </inkml:brush>
  </inkml:definitions>
  <inkml:trace contextRef="#ctx0" brushRef="#br0">148 0 16047,'-10'7'4500,"9"-6"-4462,-17 12 1171,0 0 0,1 0 0,-29 32 0,43-41-1097,-1-1 0,1 1-1,0 0 1,0 0 0,0 0-1,0 1 1,1-1 0,-1 1 0,1-1-1,0 1 1,1 0 0,-1 0 0,1 0-1,0 0 1,0 0 0,1 0-1,-1 0 1,1 0 0,0 0 0,1 0-1,-1 0 1,1 0 0,0 0-1,0 0 1,1 0 0,2 7 0,-1-7-94,1-1 0,0 0 0,-1 0 0,1-1 1,1 1-1,-1-1 0,0 1 0,1-1 0,0-1 1,0 1-1,0-1 0,0 0 0,0 0 1,0 0-1,0-1 0,1 1 0,-1-1 0,0-1 1,7 1-1,0 1 55,1-1 0,0-1 1,-1 0-1,1-1 0,-1-1 0,1 1 1,16-6-1,-21 4 84,0-1 1,-1 0 0,1 0-1,-1-1 1,0 0-1,0 0 1,-1-1 0,1 1-1,-1-1 1,10-14-1,-14 18-114,-1 0-1,1 0 0,0 0 0,-1 0 0,0 0 1,1 0-1,-1-1 0,0 1 0,0-1 0,0 1 1,0-1-1,-1 1 0,1-1 0,-1 1 0,0-1 1,1 1-1,-1-1 0,0 0 0,-1 1 0,1-1 1,0 1-1,-1-1 0,1 1 0,-1-1 0,0 1 0,0-1 1,0 1-1,0-1 0,0 1 0,0 0 0,-1 0 1,1 0-1,-1-1 0,0 1 0,0 1 0,1-1 1,-1 0-1,-5-3 0,1 2-41,0 0 0,0 0 0,-1 0 0,1 1 0,-1 0 0,0 0 0,1 1 0,-1 0 0,0 0 0,0 0 0,0 1 0,-11 1 0,14-1-3,1 0 0,0 0-1,0 1 1,-1-1 0,1 1 0,0 0-1,0 0 1,0 0 0,0 0-1,0 0 1,0 1 0,0-1-1,1 1 1,-1 0 0,0 0 0,1 0-1,-1 0 1,1 0 0,0 1-1,0-1 1,0 0 0,0 1-1,0 0 1,0 0 0,1-1 0,-1 1-1,1 0 1,-2 6 0,3-8-98,0 0 1,1 0-1,-1 0 1,0 0-1,0 0 1,1 0-1,-1 0 1,0 0 0,1 0-1,-1-1 1,1 1-1,0 0 1,-1 0-1,1 0 1,-1 0-1,1-1 1,0 1-1,0 0 1,0-1 0,-1 1-1,1 0 1,0-1-1,0 1 1,0-1-1,0 0 1,0 1-1,0-1 1,0 0 0,0 1-1,0-1 1,0 0-1,0 0 1,0 0-1,0 0 1,0 0-1,0 0 1,0 0-1,0 0 1,2-1 0,46-4-5645,-14-9-1612,0-6-6678</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08.680"/>
    </inkml:context>
    <inkml:brush xml:id="br0">
      <inkml:brushProperty name="width" value="0.025" units="cm"/>
      <inkml:brushProperty name="height" value="0.025" units="cm"/>
      <inkml:brushProperty name="color" value="#E71224"/>
    </inkml:brush>
  </inkml:definitions>
  <inkml:trace contextRef="#ctx0" brushRef="#br0">60 0 19891,'0'0'3891,"-7"10"-1974,0-1-1525,1 0-1,0 1 1,1 0 0,0 0-1,0 1 1,1-1-1,1 1 1,0 0 0,0 0-1,-1 18 1,3-24-364,1 0-1,0 0 1,0 0-1,0 0 0,1 0 1,0 0-1,0 0 1,0 0-1,0 0 1,1 0-1,0 0 1,0-1-1,0 1 1,1-1-1,3 6 1,-3-7 61,1 0 0,-1 0 0,1 0 0,0 0 0,0 0 0,0-1 0,0 0 0,0 0 0,1 0 0,-1 0 1,1-1-1,-1 0 0,1 0 0,0 0 0,0 0 0,7 0 0,-5-1-56,0 1 1,-1-1-1,1 0 1,0-1-1,0 0 1,0 0-1,0 0 0,-1-1 1,1 0-1,0 0 1,-1-1-1,0 1 1,1-2-1,-1 1 1,7-5-1,-9 4-18,1-1 0,-1 1 0,0 0 0,0-1 0,-1 0 0,1 0 0,-1 0 0,0 0 1,-1-1-1,1 1 0,-1-1 0,0 0 0,0 1 0,-1-1 0,0 0 0,0 0 0,1-12 0,-2 14-15,-1 1 0,1-1 0,-1 0 0,0 1 0,1-1 0,-2 0 0,1 1 0,0-1 0,-1 1 0,1-1 0,-1 1 0,0 0 0,0 0 0,0 0 0,-1 0 0,1 0 0,-1 0 0,0 1 0,1-1 0,-1 1 0,0 0 0,-1 0 0,1 0 0,0 0 0,0 0 0,-1 1 0,1 0 0,-1-1 0,0 1 0,1 1 0,-1-1 0,0 0 0,1 1 0,-1 0 0,0 0 0,0 0 0,1 0 0,-1 0 0,0 1 0,1 0 0,-1 0 0,0 0 0,1 0 0,-7 4 0,-10 11-2006,18-12 1044,0 0 0,0 0 0,0 0 0,1 1 0,-1-1 0,1 0 1,0 1-1,0-1 0,1 0 0,-1 1 0,1 6 0,0-2-7494</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09.038"/>
    </inkml:context>
    <inkml:brush xml:id="br0">
      <inkml:brushProperty name="width" value="0.025" units="cm"/>
      <inkml:brushProperty name="height" value="0.025" units="cm"/>
      <inkml:brushProperty name="color" value="#E71224"/>
    </inkml:brush>
  </inkml:definitions>
  <inkml:trace contextRef="#ctx0" brushRef="#br0">1 3 27194,'0'0'5573,"26"-2"-17841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10.357"/>
    </inkml:context>
    <inkml:brush xml:id="br0">
      <inkml:brushProperty name="width" value="0.025" units="cm"/>
      <inkml:brushProperty name="height" value="0.025" units="cm"/>
      <inkml:brushProperty name="color" value="#E71224"/>
    </inkml:brush>
  </inkml:definitions>
  <inkml:trace contextRef="#ctx0" brushRef="#br0">76 54 17681,'0'0'6400,"7"-10"-3714,22-27-407,-19 31 33,-9 16-1938,-7 15-545,-11 5 300,13-25-114,0 1-1,1-1 0,-1 1 0,2 0 1,-1 0-1,0 0 0,1 0 0,0 1 1,-1 11-1,3-16-13,0-1 1,0 0 0,1 0-1,-1 0 1,1 0 0,-1 0-1,1 0 1,-1 0 0,1 0-1,0 0 1,0 0 0,-1 0 0,1-1-1,0 1 1,0 0 0,0 0-1,0-1 1,0 1 0,0 0-1,0-1 1,0 1 0,0-1-1,0 0 1,2 1 0,36 10 19,-25-8-84,-7-1 19,1 1 0,0-1 0,-1 2 0,1-1 0,-1 1 0,0 0 0,0 0 0,6 6 1,-12-9 35,0 0 0,0 0 0,0 0-1,0 1 1,0-1 0,0 0 0,0 0 0,-1 0 0,1 1 0,0-1 0,-1 1 0,1-1 0,-1 0 0,1 1 0,-1-1 0,0 1 0,0-1 0,1 1 0,-1-1 0,0 2 0,-1-1 6,0 1 0,0-1 0,0 0-1,0 0 1,0 0 0,0 0 0,0 0 0,-1 0-1,1 0 1,-1-1 0,1 1 0,-1 0 0,0-1-1,0 0 1,0 1 0,1-1 0,-4 2 0,-6 3 53,0 1 1,0-2 0,0 0 0,-1 0-1,1-1 1,-1 0 0,0-1-1,-1 0 1,1-1 0,0-1 0,-1 0-1,-14-1 1,26 0-153,0 0-1,-1 0 0,1 0 1,0 0-1,0-1 1,-1 1-1,1 0 1,0-1-1,0 1 1,0-1-1,0 1 0,0-1 1,0 0-1,0 1 1,0-1-1,0 0 1,0 0-1,0 0 0,0 0 1,0 0-1,0 0 1,1 0-1,-1 0 1,0 0-1,1 0 0,-1 0 1,1 0-1,-1 0 1,1-2-1,-3-40-7979,3 33 5425,0-27-6942</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10.699"/>
    </inkml:context>
    <inkml:brush xml:id="br0">
      <inkml:brushProperty name="width" value="0.025" units="cm"/>
      <inkml:brushProperty name="height" value="0.025" units="cm"/>
      <inkml:brushProperty name="color" value="#E71224"/>
    </inkml:brush>
  </inkml:definitions>
  <inkml:trace contextRef="#ctx0" brushRef="#br0">1 23 13869,'0'0'16528,"65"-11"-15439,-32 9-801,4 1-256,3 0-416,4 0-1698,1 0-3075,-6-4-3619</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11.043"/>
    </inkml:context>
    <inkml:brush xml:id="br0">
      <inkml:brushProperty name="width" value="0.025" units="cm"/>
      <inkml:brushProperty name="height" value="0.025" units="cm"/>
      <inkml:brushProperty name="color" value="#E71224"/>
    </inkml:brush>
  </inkml:definitions>
  <inkml:trace contextRef="#ctx0" brushRef="#br0">0 142 18065,'0'0'10271,"12"0"-8856,-1-1-1308,0 0 0,1-1 0,-1-1 1,0 0-1,-1 0 0,1-1 0,0 0 1,-1-1-1,0 0 0,0-1 0,9-7 0,-14 10-100,8-5-34,0 0-1,-1-1 0,0-1 1,-1 0-1,0 0 0,19-23 1,-84 92 422,13 5 226,38-60-579,1 1 0,-1-1 0,1 1 0,0 0 0,1 0 1,-1 0-1,1 0 0,0 1 0,0-1 0,0 0 0,1 0 1,0 7-1,1-11-52,0-1 0,-1 1 0,1 0 0,0-1 1,0 1-1,0-1 0,0 1 0,0-1 0,-1 0 0,1 1 1,0-1-1,0 0 0,0 0 0,0 0 0,0 1 0,0-1 1,0 0-1,0 0 0,0 0 0,0-1 0,0 1 1,1 0-1,24-3-981,-16 0-344,-1 0 0,0 0 1,0-1-1,-1 0 1,12-8-1,17-12-6128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25.488"/>
    </inkml:context>
    <inkml:brush xml:id="br0">
      <inkml:brushProperty name="width" value="0.025" units="cm"/>
      <inkml:brushProperty name="height" value="0.025" units="cm"/>
    </inkml:brush>
  </inkml:definitions>
  <inkml:trace contextRef="#ctx0" brushRef="#br0">167 0 4036,'-8'0'12385,"0"0"-11824,0 1-1,1 0 1,-1 0 0,0 0 0,0 1-1,1 0 1,-1 1 0,1 0-1,-13 6 1,17-7-504,0 0 0,0 0 0,0 1-1,0-1 1,0 0 0,1 1 0,-1 0 0,1 0-1,0-1 1,0 1 0,0 1 0,0-1 0,0 0-1,0 0 1,1 1 0,0-1 0,0 1 0,0-1-1,0 1 1,0 0 0,1-1 0,-1 1-1,1-1 1,0 1 0,1 7 0,-1-9-53,1 0 1,-1 0 0,1 0-1,0 0 1,-1 0-1,1 0 1,0 0-1,0 0 1,0 0-1,0-1 1,0 1-1,1 0 1,-1-1 0,0 1-1,1-1 1,-1 1-1,1-1 1,0 0-1,-1 0 1,4 2-1,-1-1 7,1 0-1,0 0 1,0 0-1,0-1 1,0 1-1,0-1 0,0-1 1,7 1-1,-4 0-36,1-1-1,-1 0 1,0-1 0,0 0-1,1 0 1,-1-1-1,0 0 1,0 0-1,-1-1 1,13-5-1,-17 5 49,1 1-1,0-1 0,-1 0 0,0 0 1,0 0-1,0-1 0,0 1 0,0-1 0,-1 0 1,1 0-1,-1 0 0,0 0 0,0 0 1,-1 0-1,1 0 0,0-5 0,-1 7 20,-1 0-1,0 0 1,0 0-1,0-1 0,0 1 1,0 0-1,-1 0 1,1 0-1,-1 1 1,1-1-1,-1 0 1,0 0-1,1 0 1,-1 0-1,0 0 1,0 1-1,-1-1 0,1 0 1,0 1-1,0-1 1,-1 1-1,1 0 1,-1-1-1,1 1 1,-1 0-1,0 0 1,1 0-1,-1 0 1,0 0-1,0 0 0,0 0 1,0 1-1,0-1 1,0 1-1,0-1 1,-3 1-1,-4-2 37,0 1 0,-1 0-1,1 0 1,0 1 0,0 0-1,0 1 1,-1 0 0,1 1 0,0-1-1,0 2 1,-15 5 0,19-6-184,0 1 1,-1-1 0,1 1-1,0 0 1,1 1 0,-1-1-1,1 1 1,-1 0 0,1 0-1,0 0 1,1 1 0,-1-1-1,1 1 1,0 0-1,0 0 1,0 0 0,0 0-1,1 1 1,-3 9 0,5-15 70,-1 12-1918,7-7-2340,8-4-1594</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11.402"/>
    </inkml:context>
    <inkml:brush xml:id="br0">
      <inkml:brushProperty name="width" value="0.025" units="cm"/>
      <inkml:brushProperty name="height" value="0.025" units="cm"/>
      <inkml:brushProperty name="color" value="#E71224"/>
    </inkml:brush>
  </inkml:definitions>
  <inkml:trace contextRef="#ctx0" brushRef="#br0">155 1 18161,'0'0'9310,"-9"4"-7831,3-1-1359,1 1 1,-1-1-1,1 1 1,0 1-1,0-1 1,1 1-1,-1-1 0,1 1 1,-6 10-1,8-12-96,0 0-1,0 0 1,1 0 0,-1 0-1,1 0 1,0 0-1,0 1 1,0-1-1,0 1 1,1-1 0,-1 0-1,1 1 1,0-1-1,0 1 1,0-1 0,0 1-1,1-1 1,0 1-1,-1-1 1,1 0-1,0 1 1,1-1 0,-1 0-1,3 5 1,-1-4-7,1-1 0,-1 1 1,1-1-1,-1 0 0,1 0 0,0 0 1,0-1-1,0 1 0,0-1 0,1 0 1,-1 0-1,1-1 0,-1 1 0,1-1 1,0 0-1,-1 0 0,1 0 0,0-1 1,0 0-1,0 0 0,-1 0 0,1 0 1,0-1-1,5-1 0,-3 1 17,-1 0 0,0 0 1,0-1-1,0 1 0,1-1 0,-2-1 0,1 1 0,0-1 1,0 0-1,-1 0 0,0-1 0,1 0 0,-2 0 0,1 0 1,0 0-1,-1-1 0,8-10 0,-10 13-11,-1 0 1,0 0-1,0 0 1,0 0-1,0 0 0,0 0 1,0 0-1,-1 0 1,1-1-1,-1 1 0,0 0 1,1-1-1,-1 1 0,0 0 1,0-1-1,0 1 1,-1 0-1,1-1 0,-1 1 1,1 0-1,-1 0 1,0-1-1,1 1 0,-1 0 1,0 0-1,-1 0 0,1 0 1,0 0-1,-1 0 1,1 1-1,-1-1 0,1 0 1,-1 1-1,0-1 1,1 1-1,-1-1 0,0 1 1,0 0-1,0 0 0,0 0 1,-1 0-1,1 0 1,0 0-1,0 1 0,-5-2 1,-9-2-74,-1 1 0,1 0 1,-1 1-1,-33 0 1,42 2-399,0 1 0,-1-1 1,1 1-1,0 1 1,-1 0-1,1 0 1,0 0-1,-9 5 1,9-4-1423,1 2 0,-1-1 0,1 1 0,-11 10 0,-6 6-6608</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11.745"/>
    </inkml:context>
    <inkml:brush xml:id="br0">
      <inkml:brushProperty name="width" value="0.025" units="cm"/>
      <inkml:brushProperty name="height" value="0.025" units="cm"/>
      <inkml:brushProperty name="color" value="#E71224"/>
    </inkml:brush>
  </inkml:definitions>
  <inkml:trace contextRef="#ctx0" brushRef="#br0">52 95 13100,'0'0'1917,"-8"9"245,-25 29 21,22-16 315,11-22-2431,0 1 1,0-1-1,0 1 0,0-1 0,1 1 0,-1-1 1,0 1-1,0-1 0,0 0 0,0 1 0,1-1 1,-1 1-1,0-1 0,1 0 0,-1 1 0,0-1 1,0 0-1,1 1 0,-1-1 0,1 0 0,-1 1 0,0-1 1,1 0-1,-1 0 0,1 0 0,-1 1 0,1-1 1,37 1 2502,-30-1-2062,41-6 1125,-1-2-1,80-24 1,-33 8-952,59-10-589,1 6 0,1 7 0,193-1 0,-348 23-308,-1-1 0,0 0 0,0 0-1,0 0 1,1 0 0,-1 0 0,0 1 0,0-1 0,0 0 0,0 0-1,0 0 1,0 0 0,1 1 0,-1-1 0,0 0 0,0 0-1,0 1 1,0-1 0,0 0 0,0 0 0,0 0 0,0 1 0,0-1-1,0 0 1,0 0 0,0 1 0,0-1 0,0 0 0,0 0 0,0 0-1,0 1 1,0-1 0,0 0 0,0 0 0,0 1 0,-1-1 0,1 0-1,0 0 1,0 0 0,0 0 0,0 1 0,0-1 0,-1 0 0,1 0-1,0 0 1,0 1 0,-8-1-6537</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12.492"/>
    </inkml:context>
    <inkml:brush xml:id="br0">
      <inkml:brushProperty name="width" value="0.025" units="cm"/>
      <inkml:brushProperty name="height" value="0.025" units="cm"/>
      <inkml:brushProperty name="color" value="#E71224"/>
    </inkml:brush>
  </inkml:definitions>
  <inkml:trace contextRef="#ctx0" brushRef="#br0">75 0 21685,'0'0'10249,"-4"13"-9838,-16 32-219,8-23-135,2 0 1,1 2-1,-10 36 1,19-60-58,0 1 0,-1-1 0,1 1 0,0 0 0,0-1 0,0 1 0,0 0 1,0-1-1,0 1 0,0-1 0,0 1 0,0 0 0,1-1 0,-1 1 0,0 0 0,0-1 0,1 1 0,-1-1 0,0 1 0,0-1 0,1 1 0,-1-1 0,1 1 1,-1-1-1,0 1 0,1-1 0,-1 1 0,1-1 0,-1 0 0,1 1 0,0 0 0,24-1 2,25-18-22,44-33-3518,-6-9-8966,-87 59 12552,-24 38 4463,22-35-4354,-62 97 3736,57-90-3762,2 1 0,-1 0-1,1 0 1,0 0 0,1 0-1,0 0 1,1 1 0,-2 18-1,4-27-189,0-2-1,0 0-1,0 0 1,0 0 0,0 1 0,0-1 0,0 0-1,0 0 1,0 0 0,0 1 0,0-1 0,0 0-1,0 0 1,0 1 0,0-1 0,0 0 0,0 0-1,0 0 1,0 1 0,0-1 0,0 0-1,0 0 1,0 0 0,0 1 0,0-1 0,0 0-1,1 0 1,-1 0 0,0 0 0,0 1 0,0-1-1,0 0 1,0 0 0,1 0 0,-1 0 0,0 0-1,0 1 1,0-1 0,1 0 0,-1 0-1,0 0 1,0 0 0,0 0 0,1 0 0,-1 0-1,0 0 1,0 0 0,0 0 0,1 0 0,-1 0-1,0 0 1,0 0 0,1 0 0,-1 0-1,0 0 1,0 0 0,0 0 0,1 0 0,-1 0-1,0-1 1,0 1 0,0 0 0,1 0 0,-1 0-1,16-6-5608</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12.962"/>
    </inkml:context>
    <inkml:brush xml:id="br0">
      <inkml:brushProperty name="width" value="0.025" units="cm"/>
      <inkml:brushProperty name="height" value="0.025" units="cm"/>
      <inkml:brushProperty name="color" value="#E71224"/>
    </inkml:brush>
  </inkml:definitions>
  <inkml:trace contextRef="#ctx0" brushRef="#br0">106 28 22453,'0'0'5851,"-8"-4"-5611,-26-11-229,33 15-17,0 0 0,0 0 0,0 0 0,1 0 0,-1 0 0,0 0 0,0 0 0,0 0 0,0 0 0,1 0 0,-1 1 0,0-1 0,0 0 0,1 0 0,-1 1 0,0-1 0,0 1 0,1-1 0,-1 0-1,0 1 1,1-1 0,-1 1 0,0 0 0,1-1 0,-1 1 0,1-1 0,-1 1 0,1 0 0,0 0 0,-1-1 0,1 1 0,0 0 0,-1 0 0,1-1 0,0 1 0,0 0 0,-1 0 0,1 0 0,0-1 0,0 1 0,0 0 0,0 0 0,0 0 0,1 1 0,1 36-113,-2-37 86,1 1-1,0 0 1,0 0-1,0 0 1,1-1-1,-1 1 0,0-1 1,0 1-1,1-1 1,-1 1-1,1-1 1,0 0-1,-1 0 1,1 0-1,0 0 0,0 0 1,0 0-1,-1 0 1,1 0-1,0-1 1,0 1-1,0-1 0,0 0 1,0 1-1,0-1 1,0 0-1,0 0 1,0 0-1,0 0 1,0-1-1,0 1 0,0-1 1,0 1-1,0-1 1,2 0-1,2-1-40,0 0-1,0 0 0,-1 0 1,1-1-1,-1 0 1,1 0-1,-1 0 1,0-1-1,0 0 0,6-6 1,-8 6 125,0 1 0,0-1 0,0 0 0,0 0 1,-1 0-1,0 0 0,0 0 0,0 0 0,0-1 0,-1 1 0,2-8 1,-20 28 460,10 1-408,0 1 1,1 1-1,1-1 0,0 1 1,2 0-1,0 0 1,1 0-1,1 1 0,1-1 1,3 20-1,0-24-137,-3-14 96,0-1-1,1 1 0,-1-1 1,0 1-1,1-1 0,-1 1 1,0-1-1,0 1 0,0-1 1,1 1-1,-1-1 0,0 1 1,0-1-1,0 1 0,0-1 0,0 1 1,0-1-1,0 1 0,0 0 1,0-1-1,0 1 0,0-1 1,0 1-1,-1-1 0,1 1 1,0-1-1,0 1 0,0-1 1,-1 1-1,1-1 0,0 1 1,-1-1-1,1 1 0,0-1 1,-1 1-1,1-1 0,-1 0 1,1 1-1,-1-1 0,1 0 1,-1 1-1,1-1 0,-1 0 1,1 0-1,-1 0 0,1 1 1,-1-1-1,1 0 0,-1 0 1,1 0-1,-2 0 0,-133 2 1086,135-1-1151,0-1-1,0 0 1,0 0 0,0 0 0,0 0-1,0 0 1,-1 0 0,1 0 0,0 0-1,0 0 1,0 0 0,0 0 0,0 0-1,-1 0 1,1 0 0,0 0 0,0 0-1,0 0 1,0 0 0,0 0-1,0 0 1,-1 0 0,1 0 0,0 0-1,0 0 1,0 0 0,0 0 0,0-1-1,0 1 1,0 0 0,-1 0 0,1 0-1,0 0 1,0 0 0,0 0 0,0 0-1,0 0 1,0 0 0,0-1-1,0 1 1,0 0 0,0 0 0,0 0-1,0 0 1,0 0 0,0 0 0,0-1-1,-1 1 1,1 0 0,0 0 0,0 0-1,0 0 1,1 0 0,-1-1 0,0 1-1,0 0 1,0 0 0,0 0-1,0 0 1,0 0 0,0 0 0,0-1-1,0 1 1,0 0 0,0 0 0,0 0-1,0 0 1,13-11-713,18-8-2505,-1 3-2998,3-4-3294</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13.334"/>
    </inkml:context>
    <inkml:brush xml:id="br0">
      <inkml:brushProperty name="width" value="0.025" units="cm"/>
      <inkml:brushProperty name="height" value="0.025" units="cm"/>
      <inkml:brushProperty name="color" value="#E71224"/>
    </inkml:brush>
  </inkml:definitions>
  <inkml:trace contextRef="#ctx0" brushRef="#br0">189 1 22870,'0'0'2781,"-13"1"-133,5-1-2486,0 1 0,0 0 1,0 0-1,-1 1 0,1 0 1,1 0-1,-1 1 0,0 0 1,1 0-1,-1 1 0,1 0 1,0 0-1,0 1 0,1 0 1,-1 0-1,1 1 0,0-1 1,0 1-1,1 1 0,0-1 1,-7 12-1,10-15-158,0 1 0,0-1 0,1 1 0,-1 0 0,1-1 0,0 1 0,0 0-1,0 0 1,1 0 0,-1-1 0,1 1 0,0 0 0,0 0 0,0 0 0,1 0 0,-1 0 0,1 0 0,0 0-1,0-1 1,0 1 0,1 0 0,-1-1 0,1 1 0,0-1 0,0 1 0,0-1 0,0 0 0,1 0 0,-1 0-1,1 0 1,3 3 0,-1-3 15,0 0 0,0-1 0,0 1 1,0-1-1,1 0 0,-1 0 0,0-1 0,1 1 0,0-1 0,-1 0 0,1-1 0,0 0 0,-1 0 0,1 0 0,0 0 0,-1-1 0,1 0 0,0 0 0,-1 0 1,1-1-1,6-3 0,-5 2-4,1-1 0,0 0 1,-1 0-1,0-1 0,0 0 1,0 0-1,-1-1 0,1 0 1,-1 0-1,-1 0 0,1-1 1,-1 0-1,0 0 0,-1 0 0,0-1 1,0 0-1,0 1 0,-1-1 1,0 0-1,-1-1 0,0 1 1,2-17-1,-4 22-53,0 1-1,0 0 1,-1 0 0,1 0-1,-1 0 1,1 0 0,-1 0-1,0 0 1,0 0 0,0 0-1,0 0 1,0 0 0,0 0 0,-1 0-1,1 1 1,0-1 0,-1 0-1,0 1 1,1 0 0,-1-1-1,0 1 1,0 0 0,1 0-1,-1 0 1,0 0 0,0 0-1,0 0 1,0 0 0,-1 1-1,-1-1 1,-9-2-961,0 1 0,0 0 0,-26 1 0,19 1-960,14-1-7906</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13.878"/>
    </inkml:context>
    <inkml:brush xml:id="br0">
      <inkml:brushProperty name="width" value="0.025" units="cm"/>
      <inkml:brushProperty name="height" value="0.025" units="cm"/>
      <inkml:brushProperty name="color" value="#E71224"/>
    </inkml:brush>
  </inkml:definitions>
  <inkml:trace contextRef="#ctx0" brushRef="#br0">1 49 17969,'0'0'6054,"59"1"-3204,-17-1-704,12 0-672,8-5-641,6-3-577,-1 1-256,-6-1 0,-10 1-1185,-14 2-801,-20 0-737,-29 1-10601</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14.238"/>
    </inkml:context>
    <inkml:brush xml:id="br0">
      <inkml:brushProperty name="width" value="0.025" units="cm"/>
      <inkml:brushProperty name="height" value="0.025" units="cm"/>
      <inkml:brushProperty name="color" value="#E71224"/>
    </inkml:brush>
  </inkml:definitions>
  <inkml:trace contextRef="#ctx0" brushRef="#br0">1 63 10314,'0'0'12972,"74"15"-10281,-23-21-385,8-8-1409,5 0-769,-3-2-513,-7 2-3618,-8 0-5542</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19.319"/>
    </inkml:context>
    <inkml:brush xml:id="br0">
      <inkml:brushProperty name="width" value="0.025" units="cm"/>
      <inkml:brushProperty name="height" value="0.025" units="cm"/>
      <inkml:brushProperty name="color" value="#E71224"/>
    </inkml:brush>
  </inkml:definitions>
  <inkml:trace contextRef="#ctx0" brushRef="#br0">0 272 13293,'0'0'16981,"11"-1"-15791,-1-1-1089,0-1-1,0 0 0,0 0 0,-1-1 0,1-1 1,-1 1-1,0-2 0,0 1 0,0-1 0,-1 0 1,0-1-1,14-14 0,96-104-100,-55 54 0,-73 85 0,0 0 0,1 1 0,-13 30 0,9-17 0,7-17 2,-29 67 20,32-71-34,1-1 0,0 1 0,0 0 0,1 1 0,0-1 0,0 0 0,0 0 0,1 1 0,1 9 0,-1-17-107,1 1-1,-1-1 1,1 1 0,-1-1-1,1 1 1,-1-1 0,1 0-1,-1 1 1,1-1 0,-1 1-1,1-1 1,-1 0 0,1 1-1,0-1 1,-1 0 0,1 0-1,0 0 1,-1 1 0,1-1-1,0 0 1,-1 0 0,1 0-1,0 0 1,-1 0 0,1 0-1,0 0 1,-1-1 0,2 1-1,20-4-4918,2-9-2105,4-7-3032</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19.662"/>
    </inkml:context>
    <inkml:brush xml:id="br0">
      <inkml:brushProperty name="width" value="0.025" units="cm"/>
      <inkml:brushProperty name="height" value="0.025" units="cm"/>
      <inkml:brushProperty name="color" value="#E71224"/>
    </inkml:brush>
  </inkml:definitions>
  <inkml:trace contextRef="#ctx0" brushRef="#br0">152 47 12300,'0'0'4548,"5"-9"-2429,14-29 4684,-28 46-5449,-10 12-526,-9 14 914,-42 70 1,63-91-1613,0 0 0,1 0 1,0 0-1,1 1 0,0 0 1,2 0-1,-1 0 1,2 1-1,-2 21 0,4-34-129,0-1 0,0 0 0,0 0 0,0 0 0,0 1 0,0-1 0,0 0 0,1 0 0,-1 0 0,0 0 0,1 0 0,-1 1 0,1-1 0,0 0 0,-1 0 0,1 0 0,0 0 0,-1 0 0,1-1 0,0 1 0,0 0 0,0 0 0,0 0 0,0-1 0,0 1 0,1 0 0,1 0 0,0 0-1,-1 0 1,1-1-1,0 0 1,0 1-1,-1-1 1,1 0-1,0 0 1,-1-1 0,1 1-1,4-2 1,2 0-2,0-1 0,0 0 0,0 0 0,0-1 0,-1 0 0,10-7 0,-4 0 1,0 0 0,-1 0 0,0-1 0,-1-1 0,0 0 0,13-21 0,-19 25 0,-1-1 0,1 1 0,-2-1 0,1-1 0,-2 1 0,1 0 0,-1-1 0,-1 0 0,0 0 0,0 0 0,-1-15 0,-1 25 0,0-1 0,0 0 0,0 0 0,0 1 0,-1-1 0,1 0 0,0 1 0,-1-1 0,0 0 0,1 1 0,-1-1 0,0 0 0,0 1 0,0-1 0,0 1 0,0 0 0,0-1 0,0 1 0,-1 0 0,1 0 0,0 0 0,-1 0 0,1 0 0,-1 0 0,1 0 0,-1 0 0,0 0 0,1 1 0,-1-1 0,-2 0 0,-1 0 0,0 0 0,0 0 0,-1 1 0,1 0 0,0 0 0,-1 0 0,1 0 0,0 1 0,-7 1 0,0 6-3399,13-8 3249,-1 0 0,0 0 1,0 0-1,0 0 0,0 0 1,1 0-1,-1-1 0,0 1 1,0 0-1,0 0 0,0 0 1,0 0-1,1 0 0,-1 1 1,0-1-1,0 0 0,0 0 0,0 0 1,1 0-1,-1 0 0,0 0 1,0 0-1,0 0 0,0 0 1,0 0-1,1 0 0,-1 0 1,0 1-1,0-1 0,0 0 1,0 0-1,0 0 0,0 0 0,0 0 1,0 0-1,0 1 0,1-1 1,-1 0-1,0 0 0,0 0 1,0 0-1,0 1 0,0-1 1,0 0-1,0 0 0,0 0 1,0 0-1,0 0 0,0 1 1,0-1-1,0 0 0,0 0 0,0 0 1,0 0-1,0 1 0,-1-1 1,16-2-12327</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20.274"/>
    </inkml:context>
    <inkml:brush xml:id="br0">
      <inkml:brushProperty name="width" value="0.025" units="cm"/>
      <inkml:brushProperty name="height" value="0.025" units="cm"/>
      <inkml:brushProperty name="color" value="#E71224"/>
    </inkml:brush>
  </inkml:definitions>
  <inkml:trace contextRef="#ctx0" brushRef="#br0">121 1 14061,'0'0'17243,"-3"8"-16015,-5 9-1158,0-1 0,-2 0 1,-11 16-1,-27 46-76,44-72 2,1 1-1,0 1 1,0-1-1,1 0 1,0 1-1,0-1 1,0 1-1,0 13 1,3-20 4,-1 0 0,1 0 0,0 0 0,-1 0 0,1 0 0,0-1 0,0 1 0,0 0 0,0 0 0,-1 0 0,1-1 0,0 1 0,0 0 0,0-1 0,1 1 0,-1-1 0,0 0 0,0 1 0,0-1 0,0 0 0,0 1 0,0-1 0,1 0 0,-1 0 0,0 0 0,0 0 0,0 0 0,0 0 0,1 0 0,-1-1 0,0 1 0,0 0 0,1-1 0,46-9 0,14-21-3348,-43 18-492,0-2 0,25-24 1,-20 14-7271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25.830"/>
    </inkml:context>
    <inkml:brush xml:id="br0">
      <inkml:brushProperty name="width" value="0.025" units="cm"/>
      <inkml:brushProperty name="height" value="0.025" units="cm"/>
    </inkml:brush>
  </inkml:definitions>
  <inkml:trace contextRef="#ctx0" brushRef="#br0">92 56 20499,'-8'9'1821,"3"-4"-1524,-39 48 2013,42-50-2210,0 0 0,0 0-1,0-1 1,0 1-1,0 1 1,1-1 0,0 0-1,-1 0 1,1 0 0,0 1-1,1-1 1,-1 1-1,0-1 1,1 1 0,0-1-1,0 1 1,0-1-1,1 5 1,0-7-70,0 0-1,0 0 0,0 0 1,0-1-1,0 1 1,0 0-1,1 0 1,-1-1-1,0 1 1,1-1-1,-1 1 1,0-1-1,1 0 1,-1 1-1,0-1 0,1 0 1,-1 0-1,1 0 1,-1 0-1,0 0 1,1 0-1,-1-1 1,1 1-1,-1 0 1,0-1-1,2 0 1,38-13 439,-33 9-397,-1-1-1,0 0 1,0-1-1,0 0 1,-1 0-1,0 0 1,0-1-1,-1 1 1,7-14-1,-11 19-10,1 0 0,-1 0-1,0-1 1,0 1 0,0 0 0,0 0 0,0-1 0,0 1-1,-1 0 1,1-1 0,-1 1 0,0-1 0,0 1-1,0-1 1,0 1 0,0-1 0,0 1 0,-1 0 0,1-1-1,-1 1 1,0-1 0,1 1 0,-1 0 0,0 0-1,0-1 1,-1 1 0,1 0 0,0 0 0,-1 0 0,1 0-1,-1 0 1,0 1 0,0-1 0,1 0 0,-1 1-1,0-1 1,0 1 0,-1 0 0,1 0 0,-4-2 0,-2 0-18,0 0 0,0 1 0,-1 0 1,1 1-1,0 0 0,-15 0 0,20 1-299,-1-1-1,1 2 1,-1-1 0,1 0-1,0 1 1,-1-1-1,1 1 1,0 0-1,-1 0 1,1 1-1,0-1 1,0 1 0,0-1-1,0 1 1,0 0-1,0 0 1,1 0-1,-5 4 1,5-1-5878</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20.633"/>
    </inkml:context>
    <inkml:brush xml:id="br0">
      <inkml:brushProperty name="width" value="0.025" units="cm"/>
      <inkml:brushProperty name="height" value="0.025" units="cm"/>
      <inkml:brushProperty name="color" value="#E71224"/>
    </inkml:brush>
  </inkml:definitions>
  <inkml:trace contextRef="#ctx0" brushRef="#br0">125 0 13741,'0'0'10986,"-53"68"-7046,35-40-1538,-2 0-704,5 1-1698,3-3 0,6-2 0,6-5 0,0-3 0,6-2 0,8-5 0,1-5-2819,0-4-3042,-2 0-3076</inkml:trace>
  <inkml:trace contextRef="#ctx0" brushRef="#br0" timeOffset="1">170 182 14446,'0'0'15086,"-50"45"-13196,38-26-801,4 3-833,3 0-256,2-5 0,3-1-1185,0-4-1121,7-8-2243,8-4-2721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20.961"/>
    </inkml:context>
    <inkml:brush xml:id="br0">
      <inkml:brushProperty name="width" value="0.025" units="cm"/>
      <inkml:brushProperty name="height" value="0.025" units="cm"/>
      <inkml:brushProperty name="color" value="#E71224"/>
    </inkml:brush>
  </inkml:definitions>
  <inkml:trace contextRef="#ctx0" brushRef="#br0">184 41 19122,'0'0'6945,"-9"1"-4825,1 1-1902,-1 0-1,0 1 1,0 1 0,1 0 0,0 0 0,0 0 0,0 1 0,0 0 0,1 0-1,0 1 1,0 0 0,0 1 0,1-1 0,0 1 0,-8 12 0,9-14-145,1 0 0,-1 1 0,1 0-1,0 0 1,1 0 0,0 0 0,0 1 0,0-1 0,0 1 0,1 0 0,1 0 0,-1-1 0,1 1 0,-1 13 0,2-19-73,1 1 0,-1-1 0,1 0 0,-1 0 0,1 0 0,0 0 0,0 0 0,-1 0 0,1-1 0,0 1 0,0 0 0,0 0 0,0 0 0,0-1 0,0 1 0,0 0 0,0-1 0,0 1 0,0-1 0,0 1 0,0-1 0,0 0 0,1 0 0,-1 1 0,0-1 0,0 0 0,0 0 0,1 0 0,-1 0 0,0 0 0,0 0 0,2-1 0,42-7 0,-34 3 0,-1-1 0,-1 0 0,1 0 0,-1 0 0,0-1 0,0-1 0,-1 0 0,0 0 0,-1 0 0,0-1 0,0 0 0,0-1 0,-2 1 0,1-1 0,-1 0 0,0-1 0,-1 1 0,0-1 0,-1 0 0,0 0 0,1-12 0,-4 21 0,0 1 0,0-1 0,0 0 0,0 0 0,0 1 0,0-1 0,-1 0 0,1 0 0,-1 1 0,1-1 0,-1 0 0,0 1 0,1-1 0,-1 1 0,0-1 0,0 1 0,0-1 0,0 1 0,-1-1 0,1 1 0,0 0 0,0 0 0,-1 0 0,1 0 0,-1 0 0,1 0 0,-1 0 0,1 0 0,-1 0 0,0 1 0,1-1 0,-1 1 0,0-1 0,0 1 0,1 0 0,-1-1 0,0 1 0,0 0 0,1 0 0,-1 0 0,0 1 0,0-1 0,-2 1 0,0-1 0,-1 1 0,0 0 0,0 0 0,1 0 0,-1 1 0,1-1 0,-1 1 0,1 0 0,-1 1 0,1-1 0,0 1 0,0 0 0,0 0 0,1 0 0,-6 5 0,8-7-167,0 1 0,0-1 0,-1 1 0,1-1 0,0 1 0,0 0 1,0-1-1,1 1 0,-1 0 0,0 0 0,1 0 0,-1-1 0,1 1 0,-1 0 0,1 0 0,0 0 0,0 0 0,0 0 0,0 0 1,0 0-1,1 0 0,-1-1 0,0 1 0,1 0 0,-1 0 0,2 2 0,0-2-215,-1-1 0,1 1-1,0-1 1,-1 0 0,1 0 0,0 1 0,0-1-1,0 0 1,0-1 0,0 1 0,0 0-1,0 0 1,1-1 0,-1 0 0,0 1 0,0-1-1,0 0 1,1 0 0,-1 0 0,0 0 0,0 0-1,3-1 1,19-3-9670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21.427"/>
    </inkml:context>
    <inkml:brush xml:id="br0">
      <inkml:brushProperty name="width" value="0.025" units="cm"/>
      <inkml:brushProperty name="height" value="0.025" units="cm"/>
      <inkml:brushProperty name="color" value="#E71224"/>
    </inkml:brush>
  </inkml:definitions>
  <inkml:trace contextRef="#ctx0" brushRef="#br0">127 52 8936,'0'0'20559,"-8"8"-19684,0-1-733,0 0 0,0 1 0,1 0 0,1 0 0,-7 10 0,12-16-147,-1 0 0,1 0 0,0 0 0,0 0 0,0 0 0,0 0 0,0 0 0,1 1 0,-1-1 0,0 0 0,1 1 0,0-1 0,0 0 0,-1 1 0,1-1 0,1 0 0,-1 1 0,0-1 0,1 0 0,-1 0 0,1 1 0,-1-1 0,1 0 0,0 0 0,0 0 1,0 1-1,0-1 0,1 0 0,-1-1 0,0 1 0,1 0 0,-1 0 0,1-1 0,0 1 0,3 2 0,5 2-584,1 0 1,0 0 0,0-1-1,1-1 1,22 7-1,-23-9 291,0 1-1,0 1 0,-1 0 0,0 1 1,0-1-1,0 2 0,11 7 0,-19-11 413,-1-1-1,1 0 1,-1 0-1,1 1 1,-1-1-1,0 1 1,0-1-1,0 1 1,0 0-1,0-1 1,0 1-1,0 0 1,0 0-1,-1-1 1,1 1-1,-1 0 1,1 0-1,-1 0 1,0 0-1,0 0 1,1 0-1,-2 0 1,1 3-1,-1-1 105,0 0 0,-1 0 0,1 0 1,-1-1-1,0 1 0,0 0 0,0-1 0,-1 0 0,1 1 0,-5 4 0,-7 5 382,1-1 0,-2-1 0,-28 19-1,-31 10-445,70-38-156,-1 0 0,1-1 0,-1 1 0,0-1 0,1 0 0,-1 0 0,0 0 0,0-1 0,0 1 1,1-1-1,-1 0 0,0-1 0,0 1 0,0-1 0,-5-1 0,9 1 2,-1-1 0,1 1 0,0 0 0,-1-1 0,1 1 0,0-1 0,0 0 0,0 1 0,0-1 0,0 0 0,0 0 0,0 0 0,1 1 0,-1-1 0,0 0 0,1 0 0,0 0 0,0 0 0,-1 0 0,1 0 0,0 0 0,0 0 0,1 0 0,-1 0 0,0 0 0,1 0 0,0-2 0,1-5 0,-1 0 0,2 1 0,-1-1 0,8-15 0,-1 8 0,1 0 0,1 0 0,1 1 0,0 1 0,20-20 0,77-57 0,-11 10 0,-95 78 0,0 1 0,-1-1 0,1 1 0,-1-1 0,0 0 0,1 0 0,-1 0 0,-1 0 0,1 0 0,0-1 0,-1 1 0,2-7 0,-3 9 0,0 0 0,0 0 0,0-1 0,-1 1 0,1 0 0,0-1 0,-1 1 0,1 0 0,-1 0 0,0 0 0,1 0 0,-1-1 0,0 1 0,1 0 0,-1 0 0,0 0 0,0 0 0,0 0 0,0 1 0,0-1 0,0 0 0,0 0 0,0 1 0,0-1 0,-1 1 0,1-1 0,0 1 0,0-1 0,-1 1 0,1 0 0,0-1 0,0 1 0,-1 0 0,1 0 0,0 0 0,-3 0 0,-8-2-242,-1 0-1,0 0 1,1 1 0,-1 1 0,0 0-1,0 1 1,1 0 0,-1 1-1,1 1 1,-1 0 0,1 0 0,-18 8-1,17-4-7204,4-4-6459</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25.307"/>
    </inkml:context>
    <inkml:brush xml:id="br0">
      <inkml:brushProperty name="width" value="0.025" units="cm"/>
      <inkml:brushProperty name="height" value="0.025" units="cm"/>
      <inkml:brushProperty name="color" value="#E71224"/>
    </inkml:brush>
  </inkml:definitions>
  <inkml:trace contextRef="#ctx0" brushRef="#br0">104 196 2723,'0'0'2957,"9"-9"-2343,0 1-596,40-39 4347,-46 44-3510,0-1 0,0 1 0,0-1 1,0 0-1,-1 0 0,0 0 1,0 0-1,0-1 0,0 1 1,-1 0-1,1-1 0,-1 1 0,1-8 1,-2 11-770,0 1 0,0 0 0,0-1 0,0 1 0,0 0-1,-1-1 1,1 1 0,0 0 0,0-1 0,0 1 0,0 0 0,0-1 0,0 1 0,0 0 0,-1 0 0,1-1 0,0 1 0,0 0 0,-1 0 0,1-1 0,0 1 0,0 0 0,-1 0 0,1-1-1,0 1 1,0 0 0,-1 0 0,1 0 0,0 0 0,-1 0 0,1-1 0,0 1 0,-1 0 0,1 0 0,0 0 0,-1 0 0,1 0 0,-19 4 707,-14 14-859,31-16 65,-36 31 26,36-31-33,1-1 0,-1 1 0,1-1 0,0 1 0,-1-1 0,1 1 1,0 0-1,0 0 0,0 0 0,0-1 0,1 1 0,-1 0 0,0 0 0,1 0 1,0 0-1,-1 0 0,1 0 0,0 0 0,0 0 0,0 0 0,1 4 0,1-3 9,1 0-1,0-1 1,0 0 0,0 0-1,1 0 1,-1 0-1,0 0 1,1-1-1,-1 0 1,1 1-1,0-1 1,-1 0-1,5 0 1,9 4 39,-5 0-44,-2 0 0,1 1 0,-1 0 0,19 14 0,-27-19 4,-1 0 1,1 0-1,-1 1 0,1-1 1,-1 0-1,1 1 1,-1-1-1,0 1 0,1-1 1,-1 1-1,0 0 1,0 0-1,0-1 0,0 1 1,-1 0-1,1 0 0,0 0 1,-1 0-1,0 0 1,1 0-1,-1 0 0,0 0 1,0 0-1,0 0 0,0 0 1,0 0-1,0 0 1,-1 0-1,1 0 0,-1 0 1,1 0-1,-1 0 0,0-1 1,0 1-1,0 0 1,0 0-1,0-1 0,0 1 1,-2 1-1,-3 3 100,0-1-1,-1 0 1,0 0-1,0-1 1,0 0-1,0 0 0,-1-1 1,0 0-1,0 0 1,1-1-1,-15 3 1,10-3 301,-1 0 0,1 0 1,-1-1-1,0-1 0,1 0 1,-1-1-1,-13-2 0,25 3-366,0 0 0,0-1 0,0 1 0,0 0 0,0 0-1,0-1 1,0 1 0,0-1 0,0 1 0,0-1 0,0 1 0,1-1-1,-1 0 1,0 0 0,0 1 0,0-1 0,1 0 0,-1 0 0,0 0-1,1 0 1,-1 1 0,1-1 0,-1 0 0,1 0 0,0 0 0,-1 0-1,1 0 1,0 0 0,-1-1 0,1 1 0,0 0 0,0 0 0,0 0-1,0 0 1,0 0 0,0 0 0,1 0 0,-1 0 0,0-1 0,1-2-24,0 1 0,1 0 0,-1 0 0,0 0 0,1 0 0,-1 1 0,1-1 0,0 0 0,0 1 0,0-1 0,1 1 0,2-3 0,15-8-5,0 0 1,2 1-1,-1 1 1,1 1-1,1 1 0,23-6 1,-17 6 7,-1-1 0,0-2 0,32-19 0,-58 31-12,-1-1 0,0 0-1,1 0 1,-1 0 0,0 0-1,1 0 1,-1 0 0,0 0 0,0 0-1,0-1 1,0 1 0,0 0-1,-1-1 1,1 1 0,0-1-1,0 1 1,-1-1 0,1 1 0,-1-1-1,0 1 1,1-1 0,-1 1-1,0-1 1,0-2 0,0 1 3,-1 0 0,0 1-1,0-1 1,0 0 0,0 0 0,0 1 0,0-1-1,-1 1 1,1-1 0,-1 1 0,0-1 0,-2-2 0,-3-2 5,0 0 0,-1 1 0,1 0 0,-1 0 0,0 1 1,0 0-1,-11-5 0,11 7-462,1 0 0,0 1 0,-1 0 0,1 0-1,-1 1 1,0 0 0,0 0 0,1 0 0,-1 1 0,0 1 0,0-1 0,-11 3-1,10 3-3417,7 1-1922</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25.668"/>
    </inkml:context>
    <inkml:brush xml:id="br0">
      <inkml:brushProperty name="width" value="0.025" units="cm"/>
      <inkml:brushProperty name="height" value="0.025" units="cm"/>
      <inkml:brushProperty name="color" value="#E71224"/>
    </inkml:brush>
  </inkml:definitions>
  <inkml:trace contextRef="#ctx0" brushRef="#br0">382 126 14478,'-12'-3'3827,"-8"0"-3260,0 0-1,0 1 0,0 1 1,0 0-1,0 2 0,-20 3 0,31-3-500,0 1-1,0 1 1,0 0-1,0 0 1,0 0-1,1 1 1,-1 1-1,1-1 1,0 1-1,0 1 0,1-1 1,0 1-1,0 1 1,0-1-1,1 1 1,-9 11-1,6-4-58,1 0 0,0 1-1,1 0 1,1 0 0,0 0 0,1 1-1,0 0 1,2 0 0,0 0 0,0 0-1,2 0 1,0 1 0,2 29-1,-1-38 29,1 0 0,0 0 0,1 0-1,0 0 1,0 0 0,0-1 0,1 1 0,0-1-1,1 0 1,-1 0 0,2 0 0,-1 0-1,1 0 1,0-1 0,0 0 0,0 0-1,1-1 1,0 1 0,0-1 0,0 0-1,1-1 1,0 0 0,0 0 0,0 0-1,0-1 1,1 0 0,-1 0 0,1-1-1,12 3 1,-10-4 143,0 1-1,0-1 1,0-1 0,0 0-1,0 0 1,0-1-1,0 0 1,0-1 0,0 0-1,0-1 1,-1 0-1,1 0 1,15-9 0,-14 6 90,0-2 0,-1 1 0,1-2 0,-2 1 0,1-1 0,-1-1 0,-1 1 0,0-2 0,0 1 0,8-17 0,-4 6 84,-1 0 0,-1-1 0,-2-1 1,0 1-1,-1-1 0,-1-1 0,3-26 0,-7 38-458,-1 1 0,0 0 0,-1-1 0,0 1 0,-1-1 0,0 1 0,-1 0-1,0 0 1,-1 0 0,0 0 0,0 0 0,-2 0 0,1 1 0,-1-1 0,-1 1-1,1 1 1,-9-10 0,-35-35-7763,28 27 1084</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47.505"/>
    </inkml:context>
    <inkml:brush xml:id="br0">
      <inkml:brushProperty name="width" value="0.025" units="cm"/>
      <inkml:brushProperty name="height" value="0.025" units="cm"/>
      <inkml:brushProperty name="color" value="#E71224"/>
    </inkml:brush>
  </inkml:definitions>
  <inkml:trace contextRef="#ctx0" brushRef="#br0">0 67 14478,'1'-1'325,"-1"0"1,0-1 0,1 1-1,-1 0 1,1 0 0,0 0-1,-1-1 1,1 1-1,0 0 1,0 0 0,-1 0-1,1 0 1,0 0 0,0 1-1,0-1 1,0 0 0,0 0-1,1 1 1,-1-1-1,0 0 1,0 1 0,2-1-1,33-13 1067,-26 11-648,9-3-536,-1 0 0,1 1 0,0 2 1,0 0-1,30-1 0,-48 4-202,0 1 0,0-1 0,0 1 0,0-1 0,0 1 0,0 0 0,0-1 0,-1 1 1,1 0-1,0 0 0,0 0 0,-1-1 0,1 1 0,0 0 0,-1 0 0,1 0 0,-1 0 0,0 0 0,1 0 0,-1 0 0,0 1 0,1-1 0,-1 0 0,0 0 0,0 0 1,0 0-1,0 0 0,0 0 0,0 0 0,0 1 0,0-1 0,-1 1 0,-4 41 563,-21 39 517,-2 10 543,20-28-5150,8-74-12954</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0:47.850"/>
    </inkml:context>
    <inkml:brush xml:id="br0">
      <inkml:brushProperty name="width" value="0.025" units="cm"/>
      <inkml:brushProperty name="height" value="0.025" units="cm"/>
      <inkml:brushProperty name="color" value="#E71224"/>
    </inkml:brush>
  </inkml:definitions>
  <inkml:trace contextRef="#ctx0" brushRef="#br0">1 1 9065,'0'0'17136,"57"19"-16015,-19-16-545,2-3-383,5 0-97,-5-6-2210,-9-10-4196</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26.336"/>
    </inkml:context>
    <inkml:brush xml:id="br0">
      <inkml:brushProperty name="width" value="0.025" units="cm"/>
      <inkml:brushProperty name="height" value="0.025" units="cm"/>
      <inkml:brushProperty name="color" value="#E71224"/>
    </inkml:brush>
  </inkml:definitions>
  <inkml:trace contextRef="#ctx0" brushRef="#br0">423 109 7175,'0'0'8296,"-8"-9"-7047,-25-30-267,32 37-811,-1 0 0,1 0-1,0 0 1,0 0 0,0 0-1,0-1 1,1 1 0,-1 0-1,0-1 1,1 1 0,0 0 0,-1-1-1,1 1 1,0-1 0,1-3-1,-3-9 1853,1 15-1983,0-1 0,0 0 1,-1 1-1,1-1 0,0 1 1,0-1-1,0 1 1,0 0-1,0-1 0,-1 1 1,1 0-1,0 0 0,0 0 1,0 0-1,-1 0 1,-1 0-1,-7 1-47,-1 1 0,1 0-1,-1 0 1,1 1 0,0 1 0,0-1 0,0 2-1,1-1 1,0 1 0,0 1 0,0 0 0,-13 11-1,-2 3 2,0 1 0,2 2 0,-20 25 0,30-33 1,1 1-1,0 1 1,1-1-1,1 2 1,1 0-1,0 0 1,2 0-1,0 1 1,-6 31-1,11-41 1,0-1 1,0 1-1,1 0 1,0-1-1,1 1 1,0 0-1,0-1 1,1 1-1,0-1 1,5 12-1,-4-14 3,0 0 0,0 0 0,0-1 0,1 0 0,0 0 0,0 0-1,0 0 1,1 0 0,0-1 0,0 0 0,0 0 0,0 0 0,0-1 0,1 1 0,9 3 0,0-2 199,0 1 0,1-2 0,-1 0 0,1-1 0,0-1 0,0 0 0,0-1 1,1-1-1,-1 0 0,0-1 0,0-1 0,21-5 0,-10 1 155,0-2-1,-1 0 1,0-2-1,0-1 1,-1-1 0,33-22-1,-42 23-164,0-1 0,-1 0 0,0-1 1,-1-1-1,0 0 0,-1-1 0,19-29 0,-27 36-135,0-1 0,0 0 0,-1 1 0,0-2 0,0 1 0,-1 0 1,0-1-1,-1 1 0,0-1 0,-1 0 0,0 0 0,0 0 0,-1 0 0,0 1 0,-1-1 0,0 0 0,-4-13 0,3 17-59,-1 1 0,1-1 1,-2 1-1,1 0 0,0 0 0,-1 0 0,0 0 0,0 1 0,0 0 0,-1-1 0,0 1 0,1 1 0,-1-1 0,-1 1 0,1 0 0,0 0 0,-1 0 0,0 1 0,1 0 1,-1 0-1,0 1 0,0-1 0,-11 0 0,8 1-402,-1 0 1,1 0-1,0 1 1,-1 0-1,1 1 0,-17 3 1,20-3-363,1 1 1,-1 0-1,1 0 0,-1 0 0,1 0 1,0 1-1,0 0 0,0 0 1,1 0-1,-9 8 0,4 1-5704</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32.769"/>
    </inkml:context>
    <inkml:brush xml:id="br0">
      <inkml:brushProperty name="width" value="0.025" units="cm"/>
      <inkml:brushProperty name="height" value="0.025" units="cm"/>
      <inkml:brushProperty name="color" value="#E71224"/>
    </inkml:brush>
  </inkml:definitions>
  <inkml:trace contextRef="#ctx0" brushRef="#br0">85 18 5990,'0'0'5851,"-8"-1"-4010,-46-7 2229,32 5 20,48 7-1797,106 13-1673,140 0 0,137-19 72,117-34 237,-524 35-458,-13 0-139,-36-1 14,-66 0-235,-604 42 711,672-37-734,42-4 5,27-3-156,165-11-30,231 12 0,-245 5 22,-970-4 183,786 2-112,-4 0-8,0 1 0,0 0 0,-24 4 0,36-5 6,1 0-1,0 0 0,0 0 0,0 0 0,-1 0 1,1 0-1,0 0 0,0 0 0,0 0 0,0 0 1,-1 0-1,1 0 0,0 0 0,0 0 0,0 0 1,0 0-1,-1 0 0,1 0 0,0 1 0,0-1 0,0 0 1,0 0-1,-1 0 0,1 0 0,0 0 0,0 0 1,0 0-1,0 1 0,0-1 0,0 0 0,-1 0 1,1 0-1,0 0 0,0 0 0,0 1 0,0-1 1,0 0-1,0 0 0,0 0 0,0 1 0,0-1 0,0 0 1,0 0-1,0 0 0,0 0 0,0 1 0,0-1 1,0 0-1,0 0 0,0 0 0,0 1 0,12 4-78,20 1 4,411 5-349,-352-13 393,24-1 46,225-36 1,-477 34 237,-115 3-169,-375 9 1106,603-7-1129,18 0-50,0 0 1,1 0-1,-1 0 0,0 1 1,1 0-1,-1 0 0,-10 4 1,15-3-52,8 1-125,28 4-823,1-1 0,41 1 0,81-3-5415,-128-3 4639,101-1-7181</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34.097"/>
    </inkml:context>
    <inkml:brush xml:id="br0">
      <inkml:brushProperty name="width" value="0.025" units="cm"/>
      <inkml:brushProperty name="height" value="0.025" units="cm"/>
      <inkml:brushProperty name="color" value="#E71224"/>
    </inkml:brush>
  </inkml:definitions>
  <inkml:trace contextRef="#ctx0" brushRef="#br0">1 87 10922,'0'0'11371,"11"-1"-10143,476 12 1932,-96 0-3037,-125-18-59,-211 2 92,-1-2 1,97-25 0,-122 19 313,-19 4-28,-10 9-423,0-1-1,1 1 1,-1 0-1,0-1 1,0 1 0,0 0-1,-1-1 1,1 1 0,0 0-1,0 0 1,0-1 0,0 1-1,0 0 1,0-1-1,0 1 1,0 0 0,-1 0-1,1-1 1,0 1 0,0 0-1,0 0 1,0-1 0,-1 1-1,1 0 1,0 0-1,0 0 1,-1-1 0,1 1-1,0 0 1,0 0 0,-1 0-1,1 0 1,0 0 0,-1-1-1,1 1 1,0 0-1,-1 0 1,1 0 0,-19-5 52,1 1 0,-1 0 0,0 2 1,0 0-1,-34 1 0,11 0-66,-301-6 50,230 10-56,-119 17 1,192-11-19,29-4-26,25-2-100,729-1 98,-419-3 25,-1264 5 129,1017-4-113,880-19-282,-923 12 379,-308 3 4,121 5-67,-428-2 794,566 0-832,-35 2 85,48 0-90,0-1 0,0 0 0,0 0 0,1 0 0,-1 1 0,0-1-1,1 1 1,-1 0 0,0-1 0,1 1 0,-1 0 0,1 0 0,-1 0 0,1 0 0,-1 0-1,1 0 1,0 0 0,-1 1 0,1-1 0,0 0 0,-1 3 0,1-3-50,1-1 1,0 0-1,0 1 1,0-1 0,0 1-1,0-1 1,0 1-1,0-1 1,0 1-1,0-1 1,0 1-1,0-1 1,0 1-1,0-1 1,1 1-1,-1-1 1,0 1 0,0-1-1,0 0 1,1 1-1,-1-1 1,0 1-1,0-1 1,1 0-1,-1 1 1,1-1-1,-1 0 1,0 1-1,1-1 1,-1 0 0,1 1-1,22 8-1746,24-2-2077,10-6-1653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5.963"/>
    </inkml:context>
    <inkml:brush xml:id="br0">
      <inkml:brushProperty name="width" value="0.025" units="cm"/>
      <inkml:brushProperty name="height" value="0.025" units="cm"/>
    </inkml:brush>
  </inkml:definitions>
  <inkml:trace contextRef="#ctx0" brushRef="#br0">0 1 15439,'0'0'7628,"0"12"-6528,1 119 1675,16 347 1513,-14-474-3760,2-10-364,2-14-29,26-113 57,-7-2 0,13-190 1,-39 325-201,0 1-1,1-1 1,-1 0 0,0 1 0,0-1 0,1 0 0,-1 1 0,0-1 0,1 0 0,-1 0 0,0 1 0,1-1 0,-1 0 0,0 0 0,1 1 0,-1-1 0,0 0 0,1 0 0,-1 0 0,1 0 0,-1 0 0,0 0 0,1 0 0,-1 0 0,1 0 0,-1 0 0,0 0 0,1 0 0,-1 0 0,1 0 0,-1 0-1,0 0 1,1 0 0,-1 0 0,1 0 0,-1 0 0,0-1 0,1 1 0,-1 0 0,0 0 0,1-1 0,-1 1 0,0 0 0,1 0 0,-1-1 0,0 1 0,0 0 0,1-1 0,-1 1 0,0 0 0,0-1 0,1 1 0,-1-1 0,0 1 0,0 0 0,0-1 0,0 1 0,0-1 0,0 1 0,0 0 0,0-1-1,0 0 1,19 31-340,-17-22 311,1 0 0,-2 0-1,1 0 1,-1 0 0,0 0-1,-1 1 1,0-1-1,0 0 1,0 0 0,-1 0-1,-1 0 1,1 0 0,-1 0-1,-1 0 1,0 0 0,0 0-1,0-1 1,-1 0-1,0 1 1,0-1 0,-1-1-1,0 1 1,0-1 0,0 0-1,-1 0 1,0 0-1,-7 4 1,8-7-2421,8-8-5195,10-8-477</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36.648"/>
    </inkml:context>
    <inkml:brush xml:id="br0">
      <inkml:brushProperty name="width" value="0.025" units="cm"/>
      <inkml:brushProperty name="height" value="0.025" units="cm"/>
      <inkml:brushProperty name="color" value="#E71224"/>
    </inkml:brush>
  </inkml:definitions>
  <inkml:trace contextRef="#ctx0" brushRef="#br0">351 28 10378,'-106'-14'5778,"-123"0"2110,543 26-5926,-89-1-1644,485-4 1956,-793 9-2269,-633 42-320,909-79 178,-22 1 141,153-1 0,42-3 61,-344 21 133,-47 1 357,-78 1-454,-842 12 38,888-7-136,45-2-119,37-1-166,159-1-169,671-6-2301,-778-2 3035,-577 5 903,384 5-1059,-375 33 33,327-19-2213,2-4-3287,55-8-3912</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22.453"/>
    </inkml:context>
    <inkml:brush xml:id="br0">
      <inkml:brushProperty name="width" value="0.025" units="cm"/>
      <inkml:brushProperty name="height" value="0.025" units="cm"/>
      <inkml:brushProperty name="color" value="#E71224"/>
    </inkml:brush>
  </inkml:definitions>
  <inkml:trace contextRef="#ctx0" brushRef="#br0">212 72 18417,'0'0'3225,"-10"-1"-188,5 0-2727,-1 1 0,1 0-1,-1 0 1,1 1-1,-1 0 1,1 0 0,0 0-1,-1 0 1,1 1 0,0 0-1,0 0 1,0 0-1,0 1 1,0-1 0,1 1-1,-1 1 1,1-1 0,-8 7-1,3 0-121,0 0 0,0 1 0,1 0 0,-12 20 0,17-25-183,0-1 0,1 0 1,-1 1-1,1-1 0,1 1 1,-1 0-1,1 0 0,0-1 1,0 1-1,1 0 1,0 0-1,0 0 0,1 8 1,0-11-17,0 0 0,1 0 0,-1 1 1,1-2-1,0 1 0,0 0 0,0 0 0,0 0 1,0-1-1,1 1 0,-1-1 0,1 0 1,-1 0-1,1 0 0,0 0 0,0 0 1,0-1-1,0 1 0,0-1 0,0 0 1,1 0-1,-1 0 0,0 0 0,4 0 1,12 3-314,0 0 0,35 0 0,-51-4 257,41 1-592,-28-2 466,0 2 0,0-1 0,0 2 1,20 4-1,-35-6 225,0 0 0,0 1 0,0-1 0,0 0 0,0 1-1,0-1 1,0 0 0,0 1 0,0-1 0,-1 1 0,1 0 0,0-1 0,0 1 0,0 0 0,-1-1 0,1 1 0,0 0 0,-1 0 0,1 0 0,0 0 0,-1 0 0,1 0 0,-1 0 0,1-1-1,-1 1 1,0 0 0,1 1 0,-1-1 0,0 0 0,0 0 0,0 0 0,0 0 0,0 0 0,0 0 0,0 0 0,0 0 0,0 0 0,-1 0 0,1 0 0,0 0 0,0 0 0,-1 0 0,1 0-1,-1 0 1,1 0 0,-1 0 0,0 0 0,1 0 0,-1-1 0,0 1 0,-1 1 0,-4 6 423,-1 0 0,0 0 0,-15 12 0,20-18-461,-21 17 168,0-1 1,-46 28-1,61-41-150,-1-1 1,1 0-1,-1 0 0,1-1 0,-1 0 0,0 0 1,0-1-1,-1 0 0,1-1 0,0 0 1,-1 0-1,-17-2 0,24 1-12,1-1 0,-1 0 0,0 0 0,1-1 0,0 1 0,-1-1 0,1 1 0,0-1 0,-1 0 0,1 0 0,0 0 0,0 0 0,0 0 0,1 0 0,-1 0 0,1-1 0,-1 1 0,1-1 0,0 1 0,-1-1 0,1 1 0,1-1 0,-1 0 0,0 1 0,1-1 0,-1 0 0,1 0 0,0 0 0,0-3 0,-1-3 0,1 0 0,0 1 0,1-1 0,0 0 0,0 0 0,1 1 0,0-1 0,5-11 0,-1 9 0,0 0 0,1 0 0,0 1 0,1 0 0,0 0 0,0 1 0,1 0 0,0 1 0,1-1 0,13-7 0,18-11 0,57-27 0,-55 31 0,-12 8 0,-21 10 0,0 1 0,0-1 0,-1-1 0,1 1 0,-1-2 0,0 1 0,-1-1 0,16-16 0,-24 22 0,1 0 0,0 0 0,-1-1 0,1 1 0,0 0 0,-1 0 0,0 0 0,1-1 0,-1 1 0,0 0 0,1 0 0,-1-1 0,0 1 0,0 0 0,0-1 0,0 1 0,0 0 0,-1-1 0,1 1 0,0 0 0,-1 0 0,1-1 0,0 1 0,-1 0 0,0 0 0,1 0 0,-1 0 0,0-1 0,1 1 0,-1 0 0,0 0 0,0 0 0,0 1 0,0-1 0,0 0 0,0 0 0,0 0 0,0 1 0,0-1 0,0 0 0,-1 1 0,-1-1 0,-7-4 0,0 2 0,0-1 0,-1 1 0,-11-1 0,15 2 0,-30-5-2189,-1 1 1,-72-2-1,110 8 2051,0 0 1,-1 0-1,1 0 1,0 0-1,0 0 1,-1 0-1,1 0 1,0 0-1,0 0 1,0 0-1,-1 0 0,1 0 1,0 0-1,0 0 1,-1 0-1,1 0 1,0 0-1,0 0 1,0 0-1,-1 0 1,1 1-1,0-1 1,0 0-1,0 0 1,-1 0-1,1 0 1,0 0-1,0 0 1,0 1-1,0-1 0,0 0 1,-1 0-1,1 0 1,0 1-1,0-1 1,0 0-1,0 0 1,0 0-1,0 1 1,0-1-1,0 0 1,0 0-1,0 0 1,0 1-1,0-1 1,0 0-1,0 0 0,0 1 1,0-1-1,0 0 1,0 0-1,0 0 1,0 1-1,0-1 1,0 0-1,0 0 1,0 0-1,0 1 1,0-1-1,1 0 1,-1 0-1,0 1 1,7 6-6926</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22.843"/>
    </inkml:context>
    <inkml:brush xml:id="br0">
      <inkml:brushProperty name="width" value="0.025" units="cm"/>
      <inkml:brushProperty name="height" value="0.025" units="cm"/>
      <inkml:brushProperty name="color" value="#E71224"/>
    </inkml:brush>
  </inkml:definitions>
  <inkml:trace contextRef="#ctx0" brushRef="#br0">596 25 18930,'-14'-5'2840,"2"1"-2634,-1 0 1,0 1 0,0 0-1,0 1 1,-1 0-1,1 1 1,-1 1-1,1 0 1,0 1-1,-1 0 1,1 1-1,0 0 1,0 1-1,0 1 1,-22 9-1,9 3-161,1 0-1,0 2 1,1 1-1,1 1 1,1 1-1,1 1 1,1 1-1,1 1 1,1 0-1,-22 40 1,26-41 101,2 1 0,1 0 1,1 0-1,2 1 0,0 1 1,1-1-1,1 1 0,2 0 1,1 0-1,1 1 0,1-1 1,3 37-1,-1-53-138,1-1-1,-1 0 1,2 0-1,-1 0 1,1 0-1,1-1 1,0 1 0,0-1-1,0 0 1,1 0-1,0 0 1,1-1-1,0 0 1,8 9 0,-4-8-51,0 0 0,0-1 0,0 0 0,1-1 0,0 0 0,0 0 1,1-1-1,0-1 0,19 5 0,-2-3-57,1-2 1,-1 0-1,1-2 0,0-2 1,0-1-1,0 0 0,0-3 1,34-7-1,-43 6 257,-1-1 1,1-1-1,-1 0 0,-1-2 0,1 0 1,-1-1-1,-1-1 0,0-1 0,-1-1 1,21-18-1,-26 19 157,0 0 0,-1-1-1,0-1 1,-1 0 0,0 0 0,-1-1 0,-1 0-1,0-1 1,-1 0 0,-1 0 0,-1 0 0,0-1-1,3-20 1,-5 19-267,-1-1 1,-1 0-1,-1 0 0,0 1 0,-1-1 0,-1 0 0,-1 0 0,-1 1 1,-9-30-1,10 40-73,0 1 1,-1-1 0,1 1 0,-1 0-1,-1 0 1,1 0 0,-1 0 0,-1 1-1,1-1 1,-1 2 0,0-1 0,0 1-1,-1-1 1,1 2 0,-1-1 0,0 1-1,-1 0 1,1 0 0,-1 1-1,1 0 1,-1 1 0,0-1 0,0 1-1,-10-1 1,9 3-413,0 0-1,0 0 0,1 1 1,-1 0-1,0 0 0,1 1 1,-1 0-1,1 0 0,0 1 1,-1 1-1,1-1 1,1 1-1,-1 0 0,1 1 1,-1 0-1,1 0 0,-7 7 1,-29 28-6107</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39.966"/>
    </inkml:context>
    <inkml:brush xml:id="br0">
      <inkml:brushProperty name="width" value="0.025" units="cm"/>
      <inkml:brushProperty name="height" value="0.025" units="cm"/>
      <inkml:brushProperty name="color" value="#E71224"/>
    </inkml:brush>
  </inkml:definitions>
  <inkml:trace contextRef="#ctx0" brushRef="#br0">38 203 14894,'-12'6'4105,"10"-5"-3644,0-1 1,1 1 0,-1 0-1,0-1 1,1 1 0,-1 0-1,1 0 1,-1 0 0,1 0-1,0 1 1,-1-1 0,1 0-1,0 0 1,0 1-1,0-1 1,-2 3 0,25-4 1118,-13-3-1379,0 0 1,0 0-1,0 0 1,-1-1-1,1-1 1,-1 1-1,8-8 1,57-45 187,-44 33-329,101-87 174,-133 131-69,-8 11-111,-3 1 2,5-14-52,1 1-1,0 0 1,1 0 0,2 0-1,0 1 1,1 0 0,-2 24 0,6-43-70,0 0 0,0 0 0,0 0 0,0 0 0,0 0-1,1 0 1,-1 0 0,0 0 0,1 0 0,-1 0 0,1 0 0,-1 0 0,1 0 0,-1 0 0,1 0 0,0 0 0,-1-1 0,1 1 0,0 0 0,-1 0 0,1-1 0,0 1 0,0 0 0,0-1 0,0 1 0,0-1 0,0 1 0,0-1 0,0 0 0,0 1 0,2-1 0,0 1-883,1-1 1,0 1 0,0-1-1,0 0 1,0 0 0,0-1-1,6-1 1,12-5-6446</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0.340"/>
    </inkml:context>
    <inkml:brush xml:id="br0">
      <inkml:brushProperty name="width" value="0.025" units="cm"/>
      <inkml:brushProperty name="height" value="0.025" units="cm"/>
      <inkml:brushProperty name="color" value="#E71224"/>
    </inkml:brush>
  </inkml:definitions>
  <inkml:trace contextRef="#ctx0" brushRef="#br0">30 183 11755,'0'0'6283,"-5"8"-3971,-15 27-262,16-18 2591,12-14-3012,16-12-836,-24 8-692,45-26 271,-2-2-1,-1-2 1,-2-2-1,49-51 1,-72 65-292,-6 7 731,-18 23-373,-17 22-426,6-9-8,-26 44 0,40-61-5,1 0 1,0 0 0,0 0 0,0 0-1,1 0 1,0 0 0,1 0-1,-1 1 1,1-1 0,1 1 0,0-1-1,0 9 1,1-14-183,-1-1 0,1 1 0,0 0 1,0-1-1,0 1 0,0-1 0,0 1 0,0-1 0,0 0 1,0 1-1,0-1 0,1 0 0,-1 0 0,1 0 0,-1 0 1,1 0-1,-1 0 0,1 0 0,0 0 0,-1-1 0,1 1 1,0 0-1,-1-1 0,1 0 0,0 1 0,0-1 0,-1 0 1,1 0-1,0 0 0,0 0 0,2-1 0,2 1-1225,1 0 0,0 0 0,-1-1 0,1 0 0,0-1 0,-1 1 0,10-5 0,9-9-12130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0.684"/>
    </inkml:context>
    <inkml:brush xml:id="br0">
      <inkml:brushProperty name="width" value="0.025" units="cm"/>
      <inkml:brushProperty name="height" value="0.025" units="cm"/>
      <inkml:brushProperty name="color" value="#E71224"/>
    </inkml:brush>
  </inkml:definitions>
  <inkml:trace contextRef="#ctx0" brushRef="#br0">48 0 17969,'0'0'10565,"8"3"-9706,-5-3-826,0 1 0,1 0 1,-1 0-1,0 1 0,-1-1 0,1 0 0,0 1 0,0 0 1,0 0-1,-1 0 0,1 0 0,-1 0 0,0 0 0,0 1 0,0-1 1,0 1-1,0-1 0,0 1 0,0 0 0,-1 0 0,0 0 1,1 0-1,-1 0 0,0 0 0,0 0 0,-1 0 0,1 0 0,-1 0 1,1 1-1,-1-1 0,0 0 0,0 0 0,-1 1 0,1-1 1,-1 0-1,1 0 0,-3 6 0,-1 0 79,1-1-1,-1-1 1,0 1-1,-1 0 1,0-1-1,0 0 1,-1 0 0,0-1-1,-8 8 1,8-9-21,1 1-1,-1 0 1,1 0 0,1 0 0,-1 0-1,1 1 1,0-1 0,0 1 0,1 0-1,-6 15 1,9-21-89,1-1 1,-1 1-1,0 0 0,0-1 0,0 1 1,1-1-1,-1 1 0,0-1 0,1 1 1,-1-1-1,0 1 0,1-1 0,-1 1 1,1-1-1,-1 0 0,0 1 0,1-1 1,-1 0-1,1 1 0,-1-1 0,1 0 1,-1 0-1,1 1 0,0-1 1,-1 0-1,1 0 0,-1 0 0,1 0 1,-1 0-1,1 1 0,0-1 0,-1 0 1,1 0-1,-1-1 0,1 1 0,0 0 1,29-1-238,-25 1 39,3-1-800,1 0-1,-1-1 0,1 0 1,-1 0-1,14-5 1,18-14-8031,-8 1-3711</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1.014"/>
    </inkml:context>
    <inkml:brush xml:id="br0">
      <inkml:brushProperty name="width" value="0.025" units="cm"/>
      <inkml:brushProperty name="height" value="0.025" units="cm"/>
      <inkml:brushProperty name="color" value="#E71224"/>
    </inkml:brush>
  </inkml:definitions>
  <inkml:trace contextRef="#ctx0" brushRef="#br0">60 1 20083,'0'0'5029,"-44"71"-2147,36-48-1088,2 3-1281,5-2-417,1-5-128,0-3-1314,15-8-2273,1-8-929,4 0-2115</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1.385"/>
    </inkml:context>
    <inkml:brush xml:id="br0">
      <inkml:brushProperty name="width" value="0.025" units="cm"/>
      <inkml:brushProperty name="height" value="0.025" units="cm"/>
      <inkml:brushProperty name="color" value="#E71224"/>
    </inkml:brush>
  </inkml:definitions>
  <inkml:trace contextRef="#ctx0" brushRef="#br0">106 57 17136,'0'0'13362,"-10"1"-13127,5 0-227,1-1-1,0 1 1,0 0-1,0 0 1,0 0 0,0 0-1,0 1 1,0 0-1,0 0 1,0 0-1,1 0 1,-1 0 0,1 1-1,-1 0 1,1-1-1,0 1 1,0 1-1,1-1 1,-1 0 0,0 1-1,1-1 1,0 1-1,0 0 1,0-1 0,0 1-1,1 0 1,0 0-1,-1 0 1,1 1-1,0 4 1,0-5 4,0-1 0,1 1 0,-1-1 0,1 1 0,0-1 0,0 1 0,0 0 0,0-1 0,1 1 0,-1-1 0,1 1 0,0-1 0,0 0 0,2 6 0,-2-8 14,1 0-1,-1 1 1,1-1 0,-1 0-1,1 0 1,-1 0 0,1 0-1,-1 0 1,1 0-1,0 0 1,0-1 0,-1 1-1,1-1 1,0 1 0,0-1-1,0 0 1,-1 0 0,1 1-1,0-1 1,0 0-1,0-1 1,0 1 0,0 0-1,-1-1 1,1 1 0,0-1-1,0 1 1,3-2 0,0-1 6,0 1 0,0-1 1,-1 1-1,1-1 0,-1-1 1,1 1-1,-1 0 0,0-1 1,0 0-1,-1 0 0,1 0 1,-1-1-1,0 1 0,0-1 1,0 0-1,3-9 0,-2 6 1,-1 0-1,0 0 1,0 0 0,-1 0-1,0-1 1,-1 1-1,0-1 1,0 0-1,-1-16 1,0 23-31,-1 0-1,1 0 1,-1 0-1,0 0 1,1 0 0,-1 0-1,0 0 1,0 0 0,0 0-1,-1 1 1,1-1-1,0 1 1,-1-1 0,1 1-1,-1-1 1,1 1 0,-1 0-1,0-1 1,1 1-1,-1 0 1,0 0 0,0 0-1,0 1 1,0-1 0,0 0-1,0 1 1,0-1-1,0 1 1,0 0 0,0 0-1,0 0 1,0 0 0,0 0-1,0 0 1,0 0-1,-3 1 1,2-1-14,0 1 0,0-1 0,0 1 0,0 0 0,0-1 0,0 1 0,0 0 0,1 1 0,-1-1 0,0 1 0,1-1 0,-1 1 0,1 0 0,-1 0 0,1 0 0,0 0 0,0 0 0,0 0 0,0 1 0,0-1 0,1 1 0,-1-1 0,1 1 0,-3 5 0,3-7-172,1 1 1,0 0-1,-1 0 0,1-1 1,0 1-1,0 0 0,0-1 1,0 1-1,0 0 1,0 0-1,0-1 0,1 1 1,-1 0-1,1-1 1,-1 1-1,1 0 0,0-1 1,0 1-1,-1-1 0,1 1 1,2 1-1,-1-1-330,0 0-1,0-1 1,0 0-1,1 1 1,-1-1-1,0 0 1,1 0-1,-1 0 1,1-1-1,-1 1 1,1 0-1,-1-1 1,6 1-1,19-1-6323</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1.730"/>
    </inkml:context>
    <inkml:brush xml:id="br0">
      <inkml:brushProperty name="width" value="0.025" units="cm"/>
      <inkml:brushProperty name="height" value="0.025" units="cm"/>
      <inkml:brushProperty name="color" value="#E71224"/>
    </inkml:brush>
  </inkml:definitions>
  <inkml:trace contextRef="#ctx0" brushRef="#br0">164 0 18097,'0'0'4346,"-9"0"-1304,3 1-2642,-1 0-1,1 0 0,0 0 0,0 1 0,0 0 1,0 0-1,0 0 0,0 1 0,1 0 0,-9 5 1,11-6-336,-1 0 0,1 1 0,0-1 0,0 1 0,1 0 1,-1-1-1,1 1 0,-1 0 0,1 0 0,0 1 0,0-1 1,0 0-1,0 1 0,1-1 0,0 1 0,-1 0 0,1-1 1,1 1-1,-1 0 0,0 0 0,1 7 0,0-10-84,1 0 0,-1 0 0,1-1 0,0 1 0,-1 0 0,1-1 0,0 1 0,-1-1 0,1 1 0,0-1 0,0 1 0,0-1 0,-1 1 0,1-1 0,0 0 0,0 0 0,0 1 0,0-1 1,0 0-1,0 0 0,0 0 0,-1 0 0,1 0 0,0 0 0,0 0 0,1 0 0,33-1-951,-31 0 682,41-9-1679,-42 9 2014,-1 0-1,1 0 0,-1 0 1,1 0-1,-1-1 1,1 1-1,-1-1 1,0 1-1,0-1 0,0 0 1,0 0-1,0 0 1,0 0-1,2-4 1,-21 59 2843,15-46-2852,1-1 1,0 1-1,0 0 0,1 0 1,0 0-1,0 0 0,0 0 1,1 0-1,0 0 0,1 0 0,-1-1 1,1 1-1,1 0 0,-1-1 1,1 0-1,0 1 0,4 5 0,-4-9 0,-1 1-1,0-1 1,1 1-1,-2 0 0,1 0 1,0 0-1,-1 0 1,1 0-1,-1 0 1,-1 0-1,1 1 0,0-1 1,-1 7-1,-1-9-18,1 0 1,-1 1-1,0-1 0,0 0 1,0 0-1,0 0 0,-1 0 1,1-1-1,0 1 0,-1 0 0,1 0 1,-1-1-1,0 1 0,0-1 1,0 1-1,1-1 0,-1 0 0,0 0 1,0 0-1,-1 0 0,1 0 1,0 0-1,0-1 0,0 1 0,-1-1 1,-2 1-1,-9 2-18,0-1 0,0 0 0,-19 0 0,28-2 0,0 0 0,0 0 0,0 0 0,-1-1 0,1 0 0,0 0 0,0 0 0,0-1 0,0 1 0,0-1 0,1 0 0,-6-3 0,10 4-4,-1 1-1,0 0 1,0-1-1,1 1 1,-1-1-1,1 1 1,-1 0-1,0-1 1,1 0-1,-1 1 1,1-1-1,-1 1 1,1-1-1,-1 0 1,1 1-1,0-1 1,-1 0-1,1 1 1,0-1-1,-1 0 1,1 0-1,0 1 1,0-1-1,0 0 1,0 0-1,0 1 1,0-1-1,0 0 1,0 0-1,0 0 1,0 1-1,0-1 1,0 0-1,0 0 1,1 1-1,-1-1 1,0 0-1,1 0 1,-1 1-1,0-1 1,1 0-1,-1 1 1,1-1-1,-1 1 1,1-1-1,-1 1 1,1-1-1,0 1 1,-1-1-1,2 0 1,41-19-1504,-33 16 554,21-9-4790,-1-1-2605</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2.085"/>
    </inkml:context>
    <inkml:brush xml:id="br0">
      <inkml:brushProperty name="width" value="0.025" units="cm"/>
      <inkml:brushProperty name="height" value="0.025" units="cm"/>
      <inkml:brushProperty name="color" value="#E71224"/>
    </inkml:brush>
  </inkml:definitions>
  <inkml:trace contextRef="#ctx0" brushRef="#br0">32 0 22517,'0'0'10250,"-31"37"-25048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28:55.698"/>
    </inkml:context>
    <inkml:brush xml:id="br0">
      <inkml:brushProperty name="width" value="0.025" units="cm"/>
      <inkml:brushProperty name="height" value="0.025" units="cm"/>
    </inkml:brush>
  </inkml:definitions>
  <inkml:trace contextRef="#ctx0" brushRef="#br0">2325 73 11050,'-85'1'234,"-1"4"-1,1 3 0,0 4 0,1 4 0,-99 32 0,45 0-221,2 6 1,2 5-1,4 7 0,2 5 1,3 5-1,4 6 0,4 5 0,4 5 1,-140 146-1,214-195 74,1 1 0,2 2 0,3 1 0,1 2 0,-36 78 0,54-98-53,2 0 0,1 1 0,2 0 1,1 0-1,1 1 0,1 0 0,2 1 0,1-1 0,2 1 0,1 0 0,6 51 0,-2-66-32,1-1 1,0-1-1,1 1 1,1-1 0,0 0-1,1 0 1,0-1-1,2 0 1,-1-1-1,2 0 1,20 21-1,3-2 11,2-2 0,76 52-1,-13-23 0,4-3 0,1-5 0,3-5-1,1-4 1,124 29 0,578 96 52,261-23-33,6-44 15,443-36-301,390-144-91,-1341 10 339,599-154 0,-1073 202 17,1020-270 505,-776 175 36,-255 82-259,154-88 0,-217 109-279,0-1 1,-1-2 0,-1 0-1,0-1 1,-1 0 0,-2-2-1,0 0 1,0-1 0,-2-1-1,-1 0 1,-1 0 0,-1-1-1,14-40 1,-1-14 192,-4-1 1,-3-1-1,8-85 0,-20 125-291,-2-1 0,-2 1 0,-4-61 0,0 77 121,-1 0 0,-1 0 0,-1 0 0,0 1 0,-2 0 0,-1 0 0,-15-27 0,3 16 5,-1 1 0,-2 0 0,-1 2 0,-1 1 0,-2 1 0,-1 2 0,-60-44 0,7 16 173,-175-87 1,150 94-120,-3 5 1,-1 4-1,-1 6 0,-188-30 0,-478-17 10,681 72-65,-1506-59 532,-6 60 151,1052 6-776,-1268 36-3,1567-28 60,-496 30 122,6 60-1648,522-53-1131,15 1-1622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6.321"/>
    </inkml:context>
    <inkml:brush xml:id="br0">
      <inkml:brushProperty name="width" value="0.025" units="cm"/>
      <inkml:brushProperty name="height" value="0.025" units="cm"/>
    </inkml:brush>
  </inkml:definitions>
  <inkml:trace contextRef="#ctx0" brushRef="#br0">0 7 21076,'0'0'11691,"21"9"-17232,-10-14-929,3-5-6887</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3.238"/>
    </inkml:context>
    <inkml:brush xml:id="br0">
      <inkml:brushProperty name="width" value="0.025" units="cm"/>
      <inkml:brushProperty name="height" value="0.025" units="cm"/>
      <inkml:brushProperty name="color" value="#E71224"/>
    </inkml:brush>
  </inkml:definitions>
  <inkml:trace contextRef="#ctx0" brushRef="#br0">211 107 13004,'0'0'2584,"0"-9"59,1-4-2198,-1 7 242,0-1-1,0 0 1,0 0-1,0 0 1,-1 0 0,-2-8-1,2 13-551,1 0-1,-1 1 1,0-1-1,0 1 0,1-1 1,-1 1-1,0-1 1,0 1-1,-1 0 1,1-1-1,0 1 0,0 0 1,0 0-1,-1 0 1,1 0-1,-1 0 1,1 0-1,-1 0 1,1 0-1,-1 1 0,1-1 1,-1 1-1,0-1 1,1 1-1,-1 0 1,0-1-1,1 1 1,-1 0-1,0 0 0,0 0 1,1 0-1,-1 1 1,-3 0-1,-1 0-87,0 1 1,1 0-1,-1 1 0,0-1 0,1 1 1,-1 0-1,1 1 0,0-1 0,0 1 0,0 0 1,1 0-1,-1 1 0,1-1 0,-6 9 1,-1 1-15,1 1 1,0 0 0,-13 29 0,19-36-4,1 1-1,0-1 1,0 1 0,1-1 0,0 1 0,0 0 0,1 0-1,0 11 1,1-17-17,0 0-1,0-1 0,1 1 0,-1 0 0,1 0 1,0-1-1,0 1 0,0 0 0,0-1 1,0 1-1,0-1 0,1 1 0,-1-1 0,1 1 1,0-1-1,0 0 0,0 0 0,0 0 0,0 0 1,0 0-1,0-1 0,1 1 0,-1-1 1,1 1-1,-1-1 0,1 0 0,-1 0 0,1 0 1,4 1-1,6 1 42,1 0 1,0-1-1,0-1 1,24 0 0,-30-1-34,-1 0 1,0-1 0,0 1 0,0-2 0,0 1-1,1-1 1,-2 0 0,1-1 0,0 0 0,12-6-1,-18 8-9,1 0 0,-1 0 0,1 0 0,-1-1-1,1 1 1,-1 0 0,1-1 0,-1 1-1,0-1 1,0 1 0,0-1 0,0 0 0,0 1-1,0-1 1,0 0 0,-1 0 0,1 1 0,0-4-1,-1 3 14,0 1-1,0 0 1,-1-1-1,1 1 1,0 0-1,-1 0 1,1-1-1,-1 1 1,1 0-1,-1 0 1,0 0-1,0 0 1,1 0-1,-1 0 1,0 0-1,0 0 1,0 0-1,0 0 1,0 0-1,-2 0 1,-2-3 103,-1 1 0,0 0 0,0 0 0,0 1 0,0 0 0,0 0 0,0 1-1,-1-1 1,-6 0 0,10 2-66,-72 0 542,38 10-556,36-9-49,0 0-1,0-1 1,0 1-1,0 0 1,0 0-1,0-1 1,1 1-1,-1 0 1,0 0-1,0 0 1,1 0-1,-1 0 1,0 0-1,1 0 1,-1 1-1,1-1 1,-1 0-1,1 0 1,0 0-1,0 1 1,-1-1-1,1 0 1,0 2-1,0-3-17,1 1 0,-1-1 0,0 1 0,0 0-1,1-1 1,-1 1 0,1-1 0,-1 1 0,0-1-1,1 1 1,-1-1 0,1 1 0,-1-1 0,1 0-1,-1 1 1,1-1 0,0 0 0,-1 1 0,1-1-1,-1 0 1,1 0 0,0 1 0,-1-1 0,1 0-1,0 0 1,-1 0 0,1 0 0,0 0 0,-1 0-1,2 0 1,27 1-690,-22-2 396,59-6-3585,-4-14-3740,-18-1-1379</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3.601"/>
    </inkml:context>
    <inkml:brush xml:id="br0">
      <inkml:brushProperty name="width" value="0.025" units="cm"/>
      <inkml:brushProperty name="height" value="0.025" units="cm"/>
      <inkml:brushProperty name="color" value="#E71224"/>
    </inkml:brush>
  </inkml:definitions>
  <inkml:trace contextRef="#ctx0" brushRef="#br0">43 0 16592,'0'0'15300,"5"27"-14425,0-20-919,0-1 0,0-1 0,0 1 1,1-1-1,0 0 0,0 0 0,0 0 0,0-1 0,1 0 0,10 5 1,-8-5-26,-1 1 1,0 0 0,0 0 0,0 1 0,13 13-1,-20-18 73,0 0 0,1 1 0,-1-1 0,0 1 0,0 0 0,0-1 0,0 1 0,0 0 0,-1-1 0,1 1 0,0 0 0,-1 0 0,0 0 0,1 0 0,-1 0-1,0 0 1,0 0 0,0-1 0,0 1 0,0 0 0,0 0 0,-1 3 0,-1-1 23,0 0 0,1 0-1,-1-1 1,-1 1 0,1-1 0,0 1-1,-1-1 1,0 0 0,0 0 0,-3 3-1,-9 6 100,-1-1 0,0 0 0,-26 12-1,37-21-121,1 1-42,0-1-1,0 0 1,0 0-1,0 0 1,0 0-1,-1-1 1,1 0-1,0 0 1,-1 0-1,-6 0 1,10-1 1,1 0-1,-1 0 1,0-1 0,0 1 0,1 0-1,-1 0 1,0-1 0,0 1-1,1-1 1,-1 1 0,0-1 0,1 1-1,-1-1 1,1 1 0,-1-1-1,1 1 1,-1-1 0,1 0 0,-1 1-1,1-1 1,-1-1 0,-4-29-1448,5-7-3747,0-5-2247</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3.971"/>
    </inkml:context>
    <inkml:brush xml:id="br0">
      <inkml:brushProperty name="width" value="0.025" units="cm"/>
      <inkml:brushProperty name="height" value="0.025" units="cm"/>
      <inkml:brushProperty name="color" value="#E71224"/>
    </inkml:brush>
  </inkml:definitions>
  <inkml:trace contextRef="#ctx0" brushRef="#br0">1 33 16271,'0'0'8264,"57"-17"-6438,-32 15-673,6 1-801,-4 1-288,0-2-1697,-7-3-3812,-4-1-6919</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4.317"/>
    </inkml:context>
    <inkml:brush xml:id="br0">
      <inkml:brushProperty name="width" value="0.025" units="cm"/>
      <inkml:brushProperty name="height" value="0.025" units="cm"/>
      <inkml:brushProperty name="color" value="#E71224"/>
    </inkml:brush>
  </inkml:definitions>
  <inkml:trace contextRef="#ctx0" brushRef="#br0">16 1 16912,'0'0'7308,"8"0"-4831,-7 0-2353,12 0 855,-1 0-1,1 1 1,24 6 0,-35-6-891,0-1 1,0 1-1,1 0 1,-1 0-1,0 0 1,0 0-1,0 0 0,0 0 1,0 1-1,0-1 1,0 1-1,0-1 1,-1 1-1,3 2 1,-4-3-80,1 1 0,-1-1 0,1 1 0,-1-1 1,0 1-1,1-1 0,-1 1 0,0-1 1,0 1-1,0-1 0,0 1 0,0-1 1,-1 1-1,1 0 0,0-1 0,-1 0 0,1 1 1,-1-1-1,1 1 0,-1-1 0,0 0 1,1 1-1,-1-1 0,0 0 0,-2 2 1,-24 24 208,24-25-203,-1 1 1,1-1-1,0 1 0,0-1 1,1 1-1,-1 0 1,0 0-1,1 0 0,0 0 1,-1 1-1,2-1 1,-1 1-1,0-1 0,0 1 1,-1 6-1,4-9-15,-1 0 0,1-1 0,-1 1 0,1 0 0,-1-1 0,1 1 0,0-1 0,-1 1 0,1 0 0,0-1 0,0 0 0,-1 1 0,1-1 0,0 1 0,0-1 0,0 0 0,-1 0 0,1 1 0,0-1 0,0 0 0,0 0 0,0 0 0,1 0 0,32 3 0,-22-2 0,-6 0 0,-1 0 0,1 0 0,0 1 0,0-1 0,-1 1 0,1 1 0,-1-1 0,1 1 0,-1 0 0,0 0 0,0 1 0,0-1 0,6 8 0,-9-9 0,-1-1 0,1 1 0,-1 0 0,0 1 0,0-1 0,0 0 0,0 0 0,0 0 0,0 1 0,-1-1 0,1 0 0,-1 1 0,0-1 0,1 0 0,-1 1 0,0-1 0,0 0 0,-1 1 0,1-1 0,0 1 0,-1-1 0,0 0 0,1 0 0,-1 1 0,0-1 0,0 0 0,0 0 0,0 0 0,-1 0 0,1 0 0,0 0 0,-1 0 0,0 0 0,1-1 0,-1 1 0,-3 2 0,0 1-212,-1-1-1,1 1 1,0-1-1,-1-1 1,0 1 0,0-1-1,0 0 1,0 0-1,-1 0 1,1-1 0,-1 0-1,-13 2 1,2-3-1590,0 0 1,0-1 0,-30-3-1</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4.646"/>
    </inkml:context>
    <inkml:brush xml:id="br0">
      <inkml:brushProperty name="width" value="0.025" units="cm"/>
      <inkml:brushProperty name="height" value="0.025" units="cm"/>
      <inkml:brushProperty name="color" value="#E71224"/>
    </inkml:brush>
  </inkml:definitions>
  <inkml:trace contextRef="#ctx0" brushRef="#br0">0 72 16303,'0'0'10613,"13"7"-8462,0-1-1809,-1 0 0,1-1-1,0-1 1,1 1 0,-1-2-1,1 0 1,24 2 0,87-3-101,0-4 1,0-6-1,190-37 1,-212 21-239,-64 13-8,0 2 0,1 2 1,63-4-1,-102 11-11,-1 0 1,1 0-1,0 0 0,-1 0 1,1 0-1,0 0 0,-1 1 1,1-1-1,-1 0 0,1 0 0,0 0 1,-1 1-1,1-1 0,-1 0 1,1 1-1,-1-1 0,1 1 1,-1-1-1,1 1 0,-1-1 1,1 1-1,-1-1 0,0 1 1,1-1-1,-1 1 0,0-1 1,1 1-1,-1-1 0,0 1 0,0 0 1,0-1-1,0 1 0,1 0 1,-1-1-1,0 1 0,0-1 1,0 1-1,0 0 0,0-1 1,0 1-1,-1 0 0,1-1 1,0 1-1,0-1 0,0 1 1,-1 0-1,1 0 0,-1 1-346,1-1 0,-1 1 0,1 0 0,-1 0 0,0-1 0,0 1 0,0 0 0,0-1 0,0 1 0,0-1 0,-1 1 0,1-1 0,0 0 0,-1 0 0,-2 3 0,-13 0-6498</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5.674"/>
    </inkml:context>
    <inkml:brush xml:id="br0">
      <inkml:brushProperty name="width" value="0.025" units="cm"/>
      <inkml:brushProperty name="height" value="0.025" units="cm"/>
      <inkml:brushProperty name="color" value="#E71224"/>
    </inkml:brush>
  </inkml:definitions>
  <inkml:trace contextRef="#ctx0" brushRef="#br0">216 1 16207,'0'0'7463,"-12"2"-6048,3 0-1328,1 1 0,-1-1 0,1 2-1,0-1 1,0 1 0,0 0 0,1 0 0,-1 1 0,1 0-1,0 1 1,0-1 0,1 1 0,0 1 0,-9 10 0,4-1 286,0 0 0,-15 33 1,23-44-255,1 1 1,0-1-1,0 1 1,0 0-1,1 0 0,-1 0 1,2 0-1,-1 0 1,0 0-1,1 0 0,0 0 1,1 0-1,1 8 1,-1-12-94,0 0 1,1 0 0,-1 0-1,1 0 1,-1 0 0,1 0 0,0 0-1,0-1 1,0 1 0,0-1-1,0 1 1,0-1 0,1 0 0,-1 1-1,0-1 1,1-1 0,-1 1-1,0 0 1,1 0 0,-1-1 0,1 0-1,-1 1 1,1-1 0,4 0-1,7 1 62,-1-1 0,1-1 0,16-2 0,-26 3-53,0-1 0,-1 0 0,1 0 1,-1 0-1,1 0 0,-1-1 0,0 1 0,1-1 0,-1 0 0,0 0 0,0 0 0,0-1 0,-1 1 0,1-1 0,0 1 0,-1-1 0,0 0 0,5-6 0,-6 7 18,-1 0-1,1 0 1,0 0-1,-1 0 1,1 0-1,-1 0 1,0 0-1,0 0 1,1 0-1,-1 0 1,-1 0-1,1 0 1,0 0-1,0-1 1,-1 1-1,1 0 1,-1 0-1,0 0 1,0 0-1,1 1 1,-1-1-1,0 0 1,-1 0-1,1 0 1,0 1-1,0-1 1,-1 1-1,1-1 1,-1 1-1,0-1 1,1 1-1,-1 0 1,0 0-1,-1-1 1,-6-3-43,0 0 0,0 1 0,0 0 0,0 0 0,-1 1 0,1 1 0,-14-3 0,18 4-11,0 0 0,-1 0 0,1 1 0,-1 0 0,1 0 0,0 0 0,-1 0-1,1 1 1,-1 0 0,1 0 0,0 0 0,0 1 0,0 0 0,-9 4 0,13-5-36,0-1 1,0 1-1,0-1 1,0 1-1,1 0 0,-1-1 1,0 1-1,0 0 1,1-1-1,-1 1 1,0 0-1,1 0 0,-1 0 1,1-1-1,-1 1 1,1 0-1,-1 0 0,1 0 1,0 0-1,-1 0 1,1 0-1,0 0 0,0 0 1,0 0-1,0 0 1,0 0-1,0 0 0,0 0 1,0 0-1,0 0 1,0 0-1,0 0 1,1 0-1,-1 0 0,1 2 1,0-2-101,1 1 1,-1 0 0,1-1-1,-1 0 1,1 1 0,-1-1-1,1 0 1,0 0-1,0 0 1,-1 0 0,1 0-1,0 0 1,0 0 0,0-1-1,0 1 1,4 0 0,13 2-1712,0-1 0,28-1 1,10-6-4665,0-9-5184</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6.036"/>
    </inkml:context>
    <inkml:brush xml:id="br0">
      <inkml:brushProperty name="width" value="0.025" units="cm"/>
      <inkml:brushProperty name="height" value="0.025" units="cm"/>
      <inkml:brushProperty name="color" value="#E71224"/>
    </inkml:brush>
  </inkml:definitions>
  <inkml:trace contextRef="#ctx0" brushRef="#br0">0 179 17168,'0'0'14030,"12"-5"-13240,6-5-722,-1-1 1,1 0 0,-2-1 0,0-1 0,0 0-1,-1-2 1,-1 1 0,17-22 0,-24 26-56,-5 6-9,0 1 0,1 0 1,-1 0-1,1 0 1,0 0-1,0 0 0,6-3 1,-8 39-208,-19 30 252,13-54-204,2 1 0,-1 0 0,2-1 0,-1 1 0,1 0 1,1 1-1,-1-1 0,2 0 0,0 0 0,1 11 0,-1-20-3,0-1 0,0 1 0,1-1 0,-1 0 0,1 1 0,-1-1 0,0 0 0,1 1 0,-1-1 0,1 0 0,-1 0 0,0 1 0,1-1 0,-1 0 0,1 0 0,-1 0 0,1 0 0,-1 0 0,1 1 0,-1-1 0,1 0 0,-1 0 0,1 0 0,-1 0 0,1-1 0,-1 1 0,1 0 0,-1 0 0,1 0 0,-1 0 0,1-1 0,1 1-701,17-4-5958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6.379"/>
    </inkml:context>
    <inkml:brush xml:id="br0">
      <inkml:brushProperty name="width" value="0.025" units="cm"/>
      <inkml:brushProperty name="height" value="0.025" units="cm"/>
      <inkml:brushProperty name="color" value="#E71224"/>
    </inkml:brush>
  </inkml:definitions>
  <inkml:trace contextRef="#ctx0" brushRef="#br0">99 1 21781,'-8'6'2343,"-3"3"-1578,2 1 0,-1 0 0,1 0 0,1 1 0,-8 12 0,12-18-524,0 1 1,1 1-1,0-1 1,0 0-1,1 1 1,0-1-1,0 1 1,0 0-1,1 0 0,0 0 1,1-1-1,-1 1 1,2 14-1,0-18-242,0-1 0,0 1-1,0-1 1,1 1-1,-1-1 1,1 1 0,-1-1-1,1 0 1,0 0 0,0 0-1,0 0 1,0 0-1,0 0 1,0-1 0,0 1-1,1-1 1,-1 1-1,1-1 1,-1 0 0,1 0-1,-1 0 1,1 0 0,0-1-1,-1 1 1,1-1-1,0 1 1,0-1 0,5 0-1,4 1-7,1-1 0,-1 0-1,1-1 1,-1 0 0,16-4-1,-22 4 36,0-1 0,1 0-1,-1-1 1,0 1-1,0-1 1,0-1 0,0 1-1,-1-1 1,1 0 0,-1 0-1,0 0 1,0-1-1,0 0 1,-1 0 0,0 0-1,0 0 1,0-1 0,0 0-1,-1 1 1,0-1-1,-1-1 1,1 1 0,-1 0-1,0-1 1,0 1 0,-1-1-1,0 1 1,0-1-1,-1-12 1,0 16-26,-1 0 0,0 1 0,0-1 0,-1 1 0,1-1 0,0 1 0,-1 0 0,1-1 0,-1 1 0,0 0 0,0 0 0,0 0 0,0 0 0,0 0 0,0 1 0,0-1 0,-1 1 0,1-1 0,0 1 0,-1 0 0,1 0 0,-1 0 0,0 0 0,1 0 0,-1 1 0,0-1 0,0 1 0,-3 0 0,-11-3 0,0 2 0,0 0 0,-20 2 0,4 11-3179,32-11 3045,1-1 0,-1 0-1,0 1 1,1-1 0,-1 0 0,0 1-1,1-1 1,-1 1 0,1-1 0,-1 1 0,1-1-1,-1 1 1,1-1 0,-1 1 0,1 0 0,0-1-1,-1 1 1,1 0 0,0-1 0,0 1-1,-1 0 1,1 0 0,0-1 0,0 1 0,0 0-1,0-1 1,0 1 0,0 0 0,0 0 0,0-1-1,0 1 1,0 0 0,0 0 0,0-1-1,1 1 1,-1 0 0,0-1 0,1 1 0,-1 0-1,0-1 1,1 1 0,-1 0 0,1-1 0,-1 1-1,2 0 1,13 7-6496</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6.709"/>
    </inkml:context>
    <inkml:brush xml:id="br0">
      <inkml:brushProperty name="width" value="0.025" units="cm"/>
      <inkml:brushProperty name="height" value="0.025" units="cm"/>
      <inkml:brushProperty name="color" value="#E71224"/>
    </inkml:brush>
  </inkml:definitions>
  <inkml:trace contextRef="#ctx0" brushRef="#br0">1 30 22517,'0'0'9834,"74"-9"-9418,-23 6-416,8-1 0,-1 1-128,-1 0-1570,-7 1-1216,-9 0-1955,-17-1-1633,-14 2-1602</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7.065"/>
    </inkml:context>
    <inkml:brush xml:id="br0">
      <inkml:brushProperty name="width" value="0.025" units="cm"/>
      <inkml:brushProperty name="height" value="0.025" units="cm"/>
      <inkml:brushProperty name="color" value="#E71224"/>
    </inkml:brush>
  </inkml:definitions>
  <inkml:trace contextRef="#ctx0" brushRef="#br0">0 27 19218,'0'0'6438,"90"19"-4548,-33-19-993,6 0-673,1-5-160,-5-1-64,-7-2-544,-9 2-770,-11-1-1985,-13 1-2178,-9-2-8552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6.681"/>
    </inkml:context>
    <inkml:brush xml:id="br0">
      <inkml:brushProperty name="width" value="0.025" units="cm"/>
      <inkml:brushProperty name="height" value="0.025" units="cm"/>
    </inkml:brush>
  </inkml:definitions>
  <inkml:trace contextRef="#ctx0" brushRef="#br0">104 51 19250,'0'0'3289,"-4"-8"-316,4 8-2903,-23-34 2330,22 34-2343,1-1 0,-1 0 0,0 0-1,0 1 1,0-1 0,0 0 0,0 1 0,0-1 0,0 1 0,0-1 0,0 1 0,0 0 0,0-1 0,0 1-1,0 0 1,0 0 0,0-1 0,0 1 0,0 0 0,0 0 0,0 0 0,0 1 0,0-1 0,0 0 0,-1 0-1,1 0 1,0 1 0,0-1 0,0 1 0,0-1 0,0 1 0,0-1 0,1 1 0,-1-1 0,0 1 0,0 0-1,0 0 1,0-1 0,1 1 0,-1 0 0,0 0 0,1 0 0,-1 0 0,1 0 0,-1 1 0,-4 5 52,1 1 0,0 0 0,0 0 0,1 0 0,0 1 0,1-1 0,0 1 0,-2 14 0,2-1 108,1-1 1,2 31-1,-1-49-209,0 0 1,0-1-1,0 1 0,0-1 1,0 1-1,1-1 0,-1 1 0,1 0 1,0-1-1,0 0 0,0 1 0,0-1 1,0 0-1,0 1 0,0-1 1,1 0-1,-1 0 0,1 0 0,0 0 1,0 0-1,0 0 0,0-1 0,0 1 1,0-1-1,0 1 0,0-1 1,0 0-1,1 0 0,-1 0 0,1 0 1,-1 0-1,0 0 0,1-1 1,0 1-1,-1-1 0,1 0 0,-1 0 1,1 0-1,2 0 0,2-1 6,-1 0-1,1 0 1,-1-1-1,0 0 1,1-1-1,-1 1 1,0-1-1,0 0 1,-1 0-1,1-1 1,-1 0-1,1 0 1,-1 0-1,6-7 1,-2 0-14,-1 1 0,0-1 0,-1-1 0,0 0 0,9-20 0,-13 24 0,0 1 0,-1-1 0,1 1 0,-2-1 0,1 0 0,-1 0 0,0 1 0,-1-1 0,0 0 0,0 0 0,-1-9 0,1 17 0,-1 0 0,1-1 0,0 1 0,0 0 0,0-1 0,0 1 0,0 0 0,-1 0 0,1-1 0,0 1 0,0 0 0,0 0 0,-1 0 0,1-1 0,0 1 0,0 0 0,-1 0 0,1 0 0,0-1 0,-1 1 0,1 0 0,0 0 0,0 0 0,-1 0 0,1 0 0,0 0 0,-1 0 0,1 0 0,0 0 0,-1 0 0,1 0 0,0 0 0,-1 0 0,1 0 0,0 0 0,0 0 0,-1 0 0,1 0 0,0 0 0,-1 1 0,1-1 0,0 0 0,0 0 0,-1 0 0,1 0 0,0 1 0,0-1 0,-1 0 0,1 0 0,0 1 0,0-1 0,0 0 0,-1 0 0,1 1 0,0-1 0,0 0 0,0 1 0,-14 15 0,10-6-57,0 0 1,1 0-1,0 0 1,0 1-1,1-1 1,0 1-1,0 13 1,2-21 12,-1 1 1,1-1-1,0 0 1,0 0-1,1 0 1,-1 0-1,0 0 1,1 1-1,0-1 1,0 0-1,0 0 1,0 0-1,0-1 1,1 1-1,-1 0 1,1 0-1,0-1 1,-1 1-1,1-1 1,0 1-1,1-1 1,-1 0-1,0 0 1,1 0-1,-1 0 1,1 0-1,0-1 1,3 3-1,2-2-530,0 0-1,-1-1 0,1 0 1,0 0-1,0 0 0,0-1 0,0 0 1,12-2-1,-12 1-692,-1-1 0,1 0 0,0-1 0,0 1 0,7-5 0,35-23-14674</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8.886"/>
    </inkml:context>
    <inkml:brush xml:id="br0">
      <inkml:brushProperty name="width" value="0.025" units="cm"/>
      <inkml:brushProperty name="height" value="0.025" units="cm"/>
      <inkml:brushProperty name="color" value="#E71224"/>
    </inkml:brush>
  </inkml:definitions>
  <inkml:trace contextRef="#ctx0" brushRef="#br0">1 339 15919,'0'0'13314,"13"-11"-12609,91-78-62,-26 25-473,104-111-1,-224 259-116,1-9 33,15-32-71,3 2-1,1 1 1,-17 55-1,37-96-117,1 1 0,-1-1 0,1 1 0,0-1 0,1 1 0,0 0 0,0 6 0,9 5-2916,-8-16 2590,1 0 0,-1-1 0,0 1 0,1-1 0,-1 1 0,0-1 0,1 1-1,-1-1 1,0 0 0,1 0 0,-1 0 0,1 0 0,-1 0 0,0 0 0,3 0 0,20-5-8545</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9.474"/>
    </inkml:context>
    <inkml:brush xml:id="br0">
      <inkml:brushProperty name="width" value="0.025" units="cm"/>
      <inkml:brushProperty name="height" value="0.025" units="cm"/>
      <inkml:brushProperty name="color" value="#E71224"/>
    </inkml:brush>
  </inkml:definitions>
  <inkml:trace contextRef="#ctx0" brushRef="#br0">0 336 15246,'0'0'11681,"8"-6"-10987,69-52-394,-2-5 0,-3-2 1,66-78-1,-253 332 506,114-187-805,-6 9 55,0 0 0,1 1 0,0 0 0,0 0 0,2 0 0,-1 0 0,2 1 0,0 0 0,-3 23 0,6-35-128,0 1 1,0-1 0,0 0 0,1 0 0,-1 1 0,1-1 0,-1 0-1,1 0 1,-1 0 0,1 0 0,-1 0 0,1 0 0,0 0 0,0 0-1,0 0 1,-1 0 0,1 0 0,0 0 0,0 0 0,0-1 0,0 1-1,1 0 1,-1-1 0,0 1 0,0-1 0,0 1 0,0-1 0,1 0-1,-1 1 1,0-1 0,0 0 0,2 0 0,1 1-1000,0-1 0,0 0 0,0 1 0,1-2 0,-1 1 0,0 0 0,0-1 0,0 0 0,6-2 0,17-14-12825</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49.989"/>
    </inkml:context>
    <inkml:brush xml:id="br0">
      <inkml:brushProperty name="width" value="0.025" units="cm"/>
      <inkml:brushProperty name="height" value="0.025" units="cm"/>
      <inkml:brushProperty name="color" value="#E71224"/>
    </inkml:brush>
  </inkml:definitions>
  <inkml:trace contextRef="#ctx0" brushRef="#br0">161 1 1281,'0'0'26233,"-10"0"-25699,6 0-510,0 0 0,0 1 0,1-1 1,-1 1-1,0 0 0,0 0 0,0 0 0,1 0 0,-1 1 1,1-1-1,-1 1 0,1 0 0,-6 5 0,4-3 79,0 1-1,0 1 0,1-1 1,-1 1-1,2-1 1,-1 1-1,0 0 0,-4 12 1,7-16-71,0-1-1,0 1 1,0 0 0,1-1 0,-1 1 0,0 0 0,1-1 0,-1 1 0,1 0 0,0 0-1,0-1 1,-1 1 0,1 0 0,0 0 0,0-1 0,1 1 0,-1 0 0,0 0-1,1 0 1,-1-1 0,1 1 0,-1 0 0,3 2 0,-1-2-20,0-1 0,0 0-1,0 1 1,1-1 0,-1 0 0,0-1 0,1 1 0,-1 0-1,1-1 1,-1 1 0,1-1 0,-1 0 0,1 0-1,-1 0 1,1 0 0,4-1 0,1 0 8,-1-1 0,1 0 0,-1 0 0,0-1 0,0 0 0,0 0-1,0 0 1,0-1 0,-1 0 0,11-9 0,-12 10-52,-1 0 1,0 0-1,-1-1 0,1 1 0,-1-1 1,1 0-1,-1 0 0,0 0 0,-1 0 1,1 0-1,-1-1 0,1 0 0,-1 1 1,-1-1-1,1 0 0,-1 0 0,2-7 1,-14 19-322,5 1 339,0 1-1,0-1 1,1 1-1,0 0 1,1 0-1,0 1 1,0-1-1,1 1 1,0 0-1,-2 16 1,1 2 76,1 0 0,2 47 0,2-69-35,0 0 0,0 1 1,0-1-1,1 0 0,0 0 0,0 0 1,1 0-1,0 0 0,0 0 0,6 9 0,-4-8 14,-1 1-1,1 0 1,-2 0-1,5 12 1,-8-20-28,0 1-1,0 0 1,1-1 0,-1 1 0,0 0 0,0 0 0,0-1 0,0 1-1,0 0 1,0-1 0,0 1 0,0 0 0,-1-1 0,1 1-1,0 0 1,0 0 0,-1-1 0,1 1 0,0-1 0,-1 1-1,1 0 1,0-1 0,-1 1 0,1-1 0,-1 1 0,1-1-1,-1 1 1,1-1 0,-1 1 0,0-1 0,-28 8 810,-38-10 585,60 1-1368,-1 1-40,1-1 0,-1 0 0,0-1 0,0 1 0,0-2 0,1 1 0,-1-1 0,1 0 0,0-1 0,0 1 0,0-1 0,-9-7 0,16 10-28,0 1 0,0-1 1,0 1-1,0-1 0,-1 1 0,1-1 0,0 1 0,0-1 1,0 1-1,0-1 0,0 1 0,0-1 0,1 1 0,-1-1 1,0 1-1,0-1 0,0 1 0,0-1 0,1 1 0,-1-1 1,0 1-1,0 0 0,1-1 0,-1 1 0,0-1 0,1 1 1,-1 0-1,0-1 0,1 1 0,-1 0 0,0 0 1,1-1-1,-1 1 0,1 0 0,-1 0 0,1-1 0,-1 1 1,1 0-1,-1 0 0,1 0 0,-1 0 0,1 0 0,-1 0 1,1 0-1,-1 0 0,1 0 0,-1 0 0,1 0 0,35-8-3432,-28 7 1771,21-7-5795,4 1-5392</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50.333"/>
    </inkml:context>
    <inkml:brush xml:id="br0">
      <inkml:brushProperty name="width" value="0.025" units="cm"/>
      <inkml:brushProperty name="height" value="0.025" units="cm"/>
      <inkml:brushProperty name="color" value="#E71224"/>
    </inkml:brush>
  </inkml:definitions>
  <inkml:trace contextRef="#ctx0" brushRef="#br0">62 1 21460,'0'0'6118,"-40"70"-3972,29-46-993,4 3-736,3-4-353,4-2-32,0-5-609,6-4-1313,3-7-2562,3-5-2146,0-4-4773</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50.703"/>
    </inkml:context>
    <inkml:brush xml:id="br0">
      <inkml:brushProperty name="width" value="0.025" units="cm"/>
      <inkml:brushProperty name="height" value="0.025" units="cm"/>
      <inkml:brushProperty name="color" value="#E71224"/>
    </inkml:brush>
  </inkml:definitions>
  <inkml:trace contextRef="#ctx0" brushRef="#br0">212 79 19058,'0'0'6251,"-5"-10"-4441,3 4-1679,-1 0 0,-1 1 1,1-1-1,-1 1 0,0 0 0,0 0 1,-1 0-1,-4-5 0,6 9-97,1-1-1,-1 0 1,1 0-1,-1 1 1,0 0-1,0-1 0,1 1 1,-1 0-1,0 0 1,0 1-1,0-1 1,0 1-1,0-1 1,0 1-1,0 0 1,0 0-1,-1 0 1,1 1-1,0-1 1,0 1-1,0-1 0,0 1 1,1 0-1,-6 3 1,3-1 65,0 0-1,0 0 1,1 1 0,-1 0 0,1 0-1,0 0 1,0 1 0,0-1 0,1 1-1,-1 0 1,1 0 0,0 0 0,1 0 0,-1 1-1,1-1 1,0 1 0,1 0 0,-1-1-1,1 1 1,0 0 0,0 0 0,1 0-1,0 0 1,0 0 0,1 7 0,0-11-90,1 0 0,-1 0 1,1 0-1,-1 0 1,1 0-1,0 0 1,-1 0-1,1 0 0,0-1 1,0 1-1,0-1 1,1 1-1,-1-1 0,0 0 1,1 0-1,-1 0 1,0 0-1,1 0 0,-1-1 1,1 1-1,-1-1 1,1 1-1,-1-1 0,1 0 1,0 0-1,-1 0 1,4-1-1,6 1 10,0 0 0,0-2 0,0 1-1,18-5 1,-23 3-46,1 1 0,-1-1-1,1-1 1,-1 1 0,-1-1 0,1-1-1,0 1 1,-1-1 0,0 0-1,0 0 1,0-1 0,-1 0 0,0 0-1,0 0 1,0 0 0,-1-1-1,4-7 1,-36 44 38,22-19 46,0-1 0,1 1 0,0 1 0,1-1 0,0 0 0,1 1-1,0 0 1,1 0 0,0 0 0,1 0 0,0 0 0,1 0 0,1 0 0,2 17 0,-2-26-41,0 0 0,1 0-1,-1-1 1,1 1 0,0-1 0,0 1 0,0-1-1,0 0 1,0 1 0,5 2 0,-5-4-9,0 1 1,0-1-1,-1 0 1,1 1-1,0-1 1,-1 1-1,0-1 1,1 1-1,-1 0 1,0 0-1,0 0 1,0 0-1,0 0 1,0 0-1,0 0 1,0 0-1,-1 0 1,1 0-1,-1 0 0,1 3 1,-2-4-8,0 1 0,0-1 0,0 1 0,0-1 0,0 0 0,0 1 0,-1-1 0,1 0 0,0 0 0,-1 0 0,1 0 0,-1 0 0,1 0 0,-1 0 0,1-1 0,-1 1 0,0 0 0,1-1 0,-1 1 0,0-1 0,-2 1 0,-44 8 0,41-8 0,-30 3 0,-1-2 0,-50-3 0,78-2-208,17-1-466,20-3-2378,1 0-2185,4-2-1607</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51.219"/>
    </inkml:context>
    <inkml:brush xml:id="br0">
      <inkml:brushProperty name="width" value="0.025" units="cm"/>
      <inkml:brushProperty name="height" value="0.025" units="cm"/>
      <inkml:brushProperty name="color" value="#E71224"/>
    </inkml:brush>
  </inkml:definitions>
  <inkml:trace contextRef="#ctx0" brushRef="#br0">256 74 21652,'0'0'1917,"-7"-8"325,3 4-2024,0-1 1,1 1-1,-2 1 0,1-1 0,0 0 1,-1 1-1,1 0 0,-1 0 1,0 1-1,0-1 0,0 1 0,0 0 1,-1 0-1,1 1 0,0-1 1,-1 1-1,-9-1 0,3 2-119,-1 1 1,1-1-1,0 2 0,0 0 0,-20 6 0,28-8-46,1 1-1,0 0 0,0 0 0,0 1 1,0-1-1,0 1 0,0-1 0,0 1 1,1 0-1,-1 0 0,0 0 0,1 1 1,0-1-1,-1 1 0,1-1 0,0 1 1,0 0-1,1-1 0,-1 1 0,1 0 1,-1 0-1,1 0 0,0 0 0,0 1 1,-1 5-1,2-8-48,0 0 1,1 0-1,-1 0 0,0 0 1,1 0-1,-1-1 1,1 1-1,-1 0 0,1 0 1,-1 0-1,1-1 0,0 1 1,0 0-1,-1-1 1,1 1-1,0-1 0,0 1 1,-1-1-1,1 1 0,0-1 1,0 1-1,0-1 0,0 0 1,0 1-1,0-1 1,0 0-1,0 0 0,0 0 1,0 0-1,-1 0 0,1 0 1,0 0-1,0 0 1,1 0-1,42-2-20,-39 2 12,9-3-137,-1 0 0,1 0-1,-1-1 1,1-1-1,-1 0 1,0-1-1,-1-1 1,0 0-1,0 0 1,0-1-1,-1-1 1,0 0-1,19-20 1,-29 27 98,-2 7 32,-1 0-1,1 0 1,-1 0 0,0-1-1,0 1 1,-1 0 0,-2 3-1,-11 25 338,11-19-229,2 1 0,0-1 0,1 1 0,0-1 0,1 1 1,0 0-1,3 16 0,-2-27-87,0 0 1,1 1 0,0-1 0,0 0 0,0 0-1,0 0 1,1 0 0,-1 0 0,1 0-1,0 0 1,0-1 0,1 1 0,-1-1 0,1 1-1,0-1 1,0 0 0,0 0 0,0 0-1,0-1 1,0 1 0,1-1 0,0 1-1,-1-1 1,1 0 0,0-1 0,0 1 0,0-1-1,7 2 1,0-1 78,27 8-250,-31 1 407,-19 6 632,-4-4-856,-1-1-1,0-1 1,-1 0 0,0-2 0,-1 0-1,1-1 1,-2-1 0,1 0 0,-1-2-1,0 0 1,0-2 0,-26 3 0,33-10-2894,6-13-5707</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56.403"/>
    </inkml:context>
    <inkml:brush xml:id="br0">
      <inkml:brushProperty name="width" value="0.025" units="cm"/>
      <inkml:brushProperty name="height" value="0.025" units="cm"/>
      <inkml:brushProperty name="color" value="#E71224"/>
    </inkml:brush>
  </inkml:definitions>
  <inkml:trace contextRef="#ctx0" brushRef="#br0">296 76 9961,'0'0'2381,"2"-9"678,4-28 86,-6 36-2970,0 0 0,0 0 0,0 0 0,0 0 0,0 0 0,0 0 0,0-1 0,0 1 0,-1 0 0,1 0 0,0 0 0,-1 0 0,1 0 0,-1 0 0,1 0 0,-1 0 0,1 1 0,-1-1 0,0 0 1,0 0-1,1 0 0,-1 1 0,0-1 0,0 0 0,0 1 0,0-1 0,0 0 0,0 1 0,0 0 0,0-1 0,0 1 0,0-1 0,0 1 0,0 0 0,0 0 0,0 0 0,-1-1 0,-46 0 1159,37 2-938,3-1-328,0 1 0,0 0 0,0 0 0,0 1 0,0 0 0,0 0 0,-13 7 0,18-8-74,0 0-1,0 1 0,0-1 0,0 1 1,1 0-1,-1 0 0,1 0 0,-1 0 1,1 0-1,0 1 0,0-1 1,0 1-1,0 0 0,0-1 0,0 1 1,1 0-1,-1 0 0,1 0 0,0 0 1,0 0-1,0 0 0,0 4 1,1-6 2,0 0 0,1 0 1,-1 0-1,1 0 1,-1 0-1,1 0 0,-1 0 1,1 0-1,0 0 1,-1 0-1,1 0 0,0 0 1,0 0-1,0 0 1,-1-1-1,1 1 0,0 0 1,0-1-1,0 1 1,0-1-1,0 1 0,0-1 1,1 1-1,-1-1 1,0 0-1,0 1 0,0-1 1,0 0-1,0 0 1,0 0-1,1 0 0,-1 0 1,0 0-1,0 0 1,2-1-1,44-3 139,-37 2-95,-1-1 1,0 0-1,0-1 1,0 0-1,0 0 1,-1 0-1,0-2 1,0 1-1,0-1 1,-1 0-1,9-9 1,-30 34 11,1 1 1,0 1-1,-17 38 0,26-50 9,0 0-1,1 1 1,0 0-1,1 0 0,0 0 1,1 0-1,0 0 0,0 0 1,1 1-1,0-1 0,4 17 1,12-3 458,-15-23-471,1 1-1,-1-1 1,0 0-1,1 1 1,-1-1 0,0 1-1,0-1 1,0 1-1,0 0 1,-1-1-1,1 1 1,0 0-1,0 3 1,-3-3 54,0-1 1,0 0-1,-1 1 1,1-1-1,-1 0 1,1 0-1,0-1 1,-1 1-1,0 0 0,1-1 1,-1 0-1,1 1 1,-1-1-1,-3-1 1,2 2-12,-172 0 667,176-1-800,-1 0 0,1 0 0,0 0-1,0 1 1,-1-1 0,1 0 0,0 0 0,0 0 0,-1 0-1,1 0 1,0 0 0,-1 0 0,1 0 0,0 0-1,-1 0 1,1 0 0,0 0 0,0 0 0,-1 0-1,1 0 1,0 0 0,0-1 0,-1 1 0,1 0-1,0 0 1,-1 0 0,1 0 0,0-1 0,0 1 0,0 0-1,-1 0 1,1 0 0,0-1 0,0 1 0,0 0-1,0 0 1,-1-1 0,1 1 0,0 0 0,0 0-1,0-1 1,0 1 0,0 0 0,0-1 0,0 1-1,0 0 1,0 0 0,0-1 0,0 1 0,0 0 0,0-1-1,0 1 1,0 0 0,0 0 0,0-1 0,0 1-1,0 0 1,0-1 0,0 1 0,1-1 0,14-12-5761,7-2-421</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56.794"/>
    </inkml:context>
    <inkml:brush xml:id="br0">
      <inkml:brushProperty name="width" value="0.025" units="cm"/>
      <inkml:brushProperty name="height" value="0.025" units="cm"/>
      <inkml:brushProperty name="color" value="#E71224"/>
    </inkml:brush>
  </inkml:definitions>
  <inkml:trace contextRef="#ctx0" brushRef="#br0">430 3 10186,'-10'-2'2621,"3"2"-2250,-1 0 0,0 0 0,1 0 0,-1 1 0,1 0 0,-1 1 0,1-1 0,-1 2 0,1-1 0,0 1 0,0 0 0,0 0 0,0 1 0,1 0 0,-1 0 0,1 0 0,-7 7 0,-15 13 138,0 2-1,1 0 0,2 2 1,1 0-1,1 2 1,-37 62-1,50-73-402,0 2 0,0-1 0,2 1 0,1 0 1,1 1-1,0-1 0,2 1 0,0 0 0,2 1 0,0-1 0,2 0 0,3 44 0,-1-55-101,0 0 0,1 0 0,0 0 0,1-1 0,0 0 0,1 1 0,0-1 0,0-1 0,1 1 0,0-1 0,1 0 0,0 0 0,0-1 0,14 13 0,-9-12 44,1 0 0,-1-1 0,1 0-1,1-1 1,-1-1 0,1 0 0,0 0 0,1-2 0,-1 0 0,17 3 0,-10-4 161,1 0-1,0-2 0,0 0 0,0-2 1,-1 0-1,1-1 0,0-1 0,-1-1 0,1-2 1,-1 0-1,-1 0 0,1-2 0,-1-1 1,0 0-1,19-14 0,-24 12 53,0-1 0,-1-1 0,0 0 0,-1-1 0,0 0 0,-2-1 0,1-1 0,14-26 0,-22 35-197,0-1 0,0 1 0,-1-1-1,0 0 1,-1 0 0,1 0 0,-2-1 0,1 1 0,-1 0 0,0-1 0,-1 1-1,0-1 1,0 1 0,-1-1 0,0 1 0,0 0 0,-1-1 0,0 1 0,-1 0-1,1 0 1,-7-12 0,6 15-100,-1 1 0,1-1 0,-1 0-1,0 1 1,0 0 0,0 0 0,-1 0 0,0 1 0,1-1-1,-1 1 1,0 0 0,0 1 0,-1-1 0,1 1 0,-1 0-1,1 0 1,-11-1 0,4 1-757,1 1 0,-1 0 0,1 0 0,-1 2 0,0-1-1,1 2 1,-1-1 0,-12 5 0,-17 7-6575</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54.870"/>
    </inkml:context>
    <inkml:brush xml:id="br0">
      <inkml:brushProperty name="width" value="0.025" units="cm"/>
      <inkml:brushProperty name="height" value="0.025" units="cm"/>
      <inkml:brushProperty name="color" value="#E71224"/>
    </inkml:brush>
  </inkml:definitions>
  <inkml:trace contextRef="#ctx0" brushRef="#br0">128 93 7783,'0'0'8387,"3"-11"-5536,9-32-348,-12 42-2390,0 0 0,1 0 0,-1 0 0,0-1-1,1 1 1,-1 0 0,0 0 0,0 0 0,0 0 0,0-1-1,0 1 1,0 0 0,0 0 0,-1 0 0,1 0 0,0 0-1,-1 0 1,1-1 0,0 1 0,-1 0 0,0 0 0,1 0-1,-1 0 1,1 0 0,-1 0 0,0 1 0,0-1 0,0 0-1,1 0 1,-1 0 0,0 1 0,0-1 0,0 1-1,0-1 1,0 0 0,0 1 0,-1 0 0,1-1 0,0 1-1,0 0 1,0-1 0,0 1 0,0 0 0,0 0 0,-1 0-1,0 0 1,-2 0-46,0 0 0,-1 1 0,1-1-1,0 1 1,0 0 0,0 0 0,0 0 0,0 1-1,0-1 1,-5 4 0,4-2-35,0 1 0,0 0 0,0 1 0,0-1 0,1 1 0,0 0 0,0 0 0,0 0 0,1 0 0,-1 1 0,1 0 0,1-1 0,-1 1 1,1 0-1,0 0 0,0 1 0,1-1 0,0 0 0,-1 9 0,2-14-35,1 0 0,-1 0 0,0 0 0,0 0 0,1 0 1,-1 0-1,1 0 0,-1 0 0,1 0 0,-1 0 0,1 0 0,0 0 1,-1 0-1,1 0 0,0-1 0,0 1 0,-1 0 0,1 0 0,0-1 1,0 1-1,0-1 0,0 1 0,0-1 0,0 1 0,0-1 0,0 1 1,0-1-1,0 0 0,0 0 0,0 0 0,1 0 0,-1 1 1,0-1-1,0-1 0,0 1 0,0 0 0,0 0 0,2-1 0,3 1 19,0-1-1,0 0 0,1 0 0,-1-1 0,-1 0 0,8-3 0,-2 0 17,-1-2 0,1 1-1,-1-1 1,-1-1 0,1 0-1,-1 0 1,-1-1 0,1 0-1,-2 0 1,1-1-1,-1 0 1,-1 0 0,7-15-1,-19 42-116,-4 10 66,0 1 0,2 1 1,1-1-1,1 1 1,-3 50-1,9-73 183,-1-4 40,1 1 1,0 0 0,0 0 0,0-1 0,0 1-1,0 0 1,0-1 0,1 1 0,0 0-1,-1-1 1,3 5 945,-21-8-392,-109 3-758,126-2-24,1 0 0,0 0 0,0 0 0,0 0 1,0 0-1,-1 0 0,1 0 0,0 0 0,0 0 0,0 0 0,0 0 0,-1 0 0,1 0 0,0 0 1,0 0-1,0 0 0,0 0 0,0-1 0,-1 1 0,1 0 0,0 0 0,0 0 0,0 0 1,0 0-1,0 0 0,0-1 0,0 1 0,0 0 0,0 0 0,-1 0 0,1 0 0,0-1 0,0 1 1,0 0-1,0 0 0,0 0 0,0 0 0,0-1 0,0 1 0,0 0 0,0 0 0,0 0 0,0 0 1,0-1-1,1 1 0,-1 0 0,0 0 0,0 0 0,0 0 0,0 0 0,0-1 0,0 1 1,0 0-1,0 0 0,0 0 0,0 0 0,1 0 0,-1 0 0,0-1 0,0 1 0,0 0 0,0 0 1,0 0-1,1 0 0,-1 0 0,0 0 0,0 0 0,0 0 0,1 0-83,38-29-10346,-13 12-976</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1:57.697"/>
    </inkml:context>
    <inkml:brush xml:id="br0">
      <inkml:brushProperty name="width" value="0.025" units="cm"/>
      <inkml:brushProperty name="height" value="0.025" units="cm"/>
      <inkml:brushProperty name="color" value="#E71224"/>
    </inkml:brush>
  </inkml:definitions>
  <inkml:trace contextRef="#ctx0" brushRef="#br0">458 63 11787,'0'0'2851,"-5"-10"-22,3 7-2684,0-1-1,0 1 1,-1-1-1,1 1 1,-1 0-1,1 0 1,-1 0-1,0 0 1,0 1-1,-1-1 1,1 1-1,0 0 1,-1 0-1,0 0 1,1 0-1,-1 0 1,0 1-1,0 0 1,0 0-1,0 0 1,0 0-1,0 0 1,0 1-1,0 0 0,0 0 1,0 0-1,0 0 1,0 1-1,-7 1 1,-4 2-3,0 0 0,1 0 0,-1 1 0,1 1 0,0 1 0,1 0 0,0 1 0,0 0 0,0 1 0,1 0 0,0 1 0,-17 19 0,13-12 7,1 1 0,0 1 0,2 0 0,0 1 0,1 0 0,1 1 0,-14 36-1,18-36-121,0 1 0,2 0-1,0 0 1,2 0-1,0 0 1,2 1-1,2 38 1,-1-52-10,1 0 0,1 0 0,0 0 1,0 0-1,0 0 0,1 0 1,1-1-1,-1 0 0,1 0 1,1 0-1,-1 0 0,2 0 0,-1-1 1,1 0-1,0 0 0,0-1 1,1 1-1,-1-1 0,2-1 0,-1 1 1,13 6-1,-5-5 166,0-1-1,1 0 1,-1-1 0,1 0 0,0-2-1,0 0 1,0-1 0,1 0-1,-1-1 1,1-1 0,-1-1 0,0 0-1,1-1 1,-1-1 0,0 0-1,0-1 1,-1-1 0,1-1-1,-1 0 1,0-1 0,0 0 0,-1-1-1,0-1 1,-1 0 0,0-1-1,0-1 1,-1 0 0,0 0 0,-1-1-1,0-1 1,-1 0 0,-1 0-1,0-1 1,-1 0 0,0 0-1,-1-1 1,-1 0 0,0-1 0,5-19-1,-8 21-152,-1-1 0,0 0 0,-1 1 0,-1-1 0,0 0 0,-1 0 0,0 1 0,-1-1 0,-1 0 0,0 1 0,-1 0 0,-1 0 0,-10-23 0,10 28-101,0 1-1,-1 0 1,1 0-1,-1 0 1,-1 1 0,1-1-1,-1 2 1,-1-1-1,-10-7 1,10 9-324,0 1-1,-1-1 1,1 1-1,-1 0 1,0 1-1,-1 0 1,1 1-1,0 0 1,-1 0-1,-14 0 1,20 2 12,-37-2-3788,14 5-1770,0 5-5574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8.239"/>
    </inkml:context>
    <inkml:brush xml:id="br0">
      <inkml:brushProperty name="width" value="0.025" units="cm"/>
      <inkml:brushProperty name="height" value="0.025" units="cm"/>
    </inkml:brush>
  </inkml:definitions>
  <inkml:trace contextRef="#ctx0" brushRef="#br0">0 74 26361,'0'0'6406,"8"-46"-12460,16 18-3138</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2.227"/>
    </inkml:context>
    <inkml:brush xml:id="br0">
      <inkml:brushProperty name="width" value="0.025" units="cm"/>
      <inkml:brushProperty name="height" value="0.025" units="cm"/>
      <inkml:brushProperty name="color" value="#E71224"/>
    </inkml:brush>
  </inkml:definitions>
  <inkml:trace contextRef="#ctx0" brushRef="#br0">0 270 15855,'0'0'11873,"12"-4"-10699,15-8-939,1-1 0,-2-1 0,0-2-1,41-31 1,-23 11-299,71-73 0,-101 92 15,-14 17 45,0 0-1,0 0 1,0 0 0,0 0 0,0 0-1,0 0 1,0 0 0,0 0-1,0 0 1,0 0 0,0 0-1,0-1 1,0 1 0,-1 0-1,1 0 1,0 0 0,0 0-1,0 0 1,0 0 0,0 0-1,0 0 1,0 0 0,0 0-1,0 0 1,0 0 0,0 0-1,0 0 1,0 0 0,0 0 0,-26 27-101,8-2 135,1 0-1,-26 54 0,37-67-15,1 2 0,0-1 0,0 1 0,1-1 0,1 1 0,1 0 0,0 1 0,-1 20 0,4-34-29,-1 0 1,0 1-1,1-1 1,-1 0-1,0 1 1,1-1-1,0 0 0,-1 0 1,1 0-1,0 0 1,0 1-1,-1-1 1,1 0-1,0 0 1,0 0-1,0 0 0,0-1 1,0 1-1,1 0 1,-1 0-1,0-1 1,0 1-1,0 0 1,1-1-1,-1 0 0,0 1 1,1-1-1,-1 0 1,0 1-1,1-1 1,-1 0-1,0 0 1,1 0-1,-1 0 0,0 0 1,1 0-1,-1-1 1,0 1-1,1 0 1,1-2-1,31-7-2835,-9-4-3638,3-12-6217</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2.616"/>
    </inkml:context>
    <inkml:brush xml:id="br0">
      <inkml:brushProperty name="width" value="0.025" units="cm"/>
      <inkml:brushProperty name="height" value="0.025" units="cm"/>
      <inkml:brushProperty name="color" value="#E71224"/>
    </inkml:brush>
  </inkml:definitions>
  <inkml:trace contextRef="#ctx0" brushRef="#br0">62 128 8200,'0'0'8776,"-8"6"-4420,-3-1-3060,-13 9 341,6 5 2568,32-21-2636,17-14-1297,0-1 0,-1-1 0,-1-2 0,35-31 0,-24 20-185,-34 25-89,8-5 39,-14 12-42,0-1 1,-1 0-1,1 0 1,0 0-1,0 0 0,0 0 1,0 0-1,0 1 0,0-1 1,0 0-1,0 0 0,0 0 1,0 0-1,0 0 0,0 1 1,0-1-1,0 0 0,0 0 1,0 0-1,0 0 0,0 0 1,0 0-1,0 1 0,0-1 1,0 0-1,0 0 0,0 0 1,1 0-1,-1 0 0,0 0 1,0 1-1,0-1 0,0 0 1,0 0-1,0 0 0,0 0 1,0 0-1,1 0 0,-1 0 1,0 0-1,0 0 0,0 0 1,0 0-1,0 0 0,0 1 1,1-1-1,-1 0 0,0 0 1,0 0-1,0 0 0,0 0 1,0 0-1,1 0 1,-1 0-1,0 0 0,0-1 1,0 1-1,-9 25-49,-23 42 1,20-44 66,-18 47 1,29-65-24,-3 4-88,1 1-1,0 0 1,0 0 0,1 1-1,0-1 1,1 1 0,0-1-1,1 0 1,2 22 0,-2-31-13,0-1-1,1 1 1,-1 0 0,1-1 0,-1 1-1,1 0 1,-1-1 0,1 1 0,0 0-1,-1-1 1,1 1 0,0-1 0,-1 1-1,1-1 1,0 0 0,-1 1 0,1-1-1,0 0 1,0 1 0,0-1 0,-1 0-1,1 0 1,0 0 0,0 0 0,0 0-1,0 0 1,23-3-6281,-5-8-2987</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3.002"/>
    </inkml:context>
    <inkml:brush xml:id="br0">
      <inkml:brushProperty name="width" value="0.025" units="cm"/>
      <inkml:brushProperty name="height" value="0.025" units="cm"/>
      <inkml:brushProperty name="color" value="#E71224"/>
    </inkml:brush>
  </inkml:definitions>
  <inkml:trace contextRef="#ctx0" brushRef="#br0">65 66 12780,'0'0'6791,"8"-9"-4347,-7 8-2416,2-4 324,1 1-1,0-1 1,0 1-1,1 0 0,-1 0 1,1 1-1,0-1 0,0 1 1,0 0-1,0 0 1,0 1-1,1 0 0,0 0 1,-1 0-1,1 0 0,0 1 1,11-1-1,-15 1-248,0 1-1,0 0 0,1 0 1,-1 0-1,0 0 0,0 1 1,0-1-1,0 1 1,0-1-1,0 1 0,0 0 1,0 0-1,0 0 1,0 0-1,0 0 0,2 2 1,-3-2-69,0 0 0,0 1 0,0-1 0,0 1 0,-1 0 0,1-1 0,-1 1 1,1-1-1,-1 1 0,0 0 0,1 0 0,-1-1 0,0 1 0,0 0 0,0-1 0,0 1 1,-1 0-1,1-1 0,0 1 0,-1 0 0,1-1 0,-1 3 0,-2 3 37,0 0 1,0 0-1,0-1 0,-1 1 0,0-1 0,0 0 1,-1 0-1,-7 9 0,-52 45 846,20-20-601,35-31-316,4-4 0,0-1 0,0 1 0,0 0 0,0 0 0,1 1 0,0-1 0,0 1 0,1 0 0,-1 0 0,1 0 0,1 1 0,-1-1 0,1 1 0,-2 8 0,4-14 0,1 0 0,-1 0 0,0 0 0,1 0 0,-1 0 0,1 0 0,-1 0 0,1 0 0,0 0 0,-1-1 0,1 1 0,0 0 0,0 0 0,0 0 0,0-1 0,-1 1 0,1 0 0,0-1 0,0 1 0,0-1 0,0 1 0,0-1 0,1 0 0,-1 1 0,0-1 0,0 0 0,0 0 0,0 1 0,0-1 0,2 0 0,44 1 0,-38-1 0,72-4-2241,-62 1 638,1-1 0,-1 0 0,0-1 1,23-10-1,-5-2-6623</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3.343"/>
    </inkml:context>
    <inkml:brush xml:id="br0">
      <inkml:brushProperty name="width" value="0.025" units="cm"/>
      <inkml:brushProperty name="height" value="0.025" units="cm"/>
      <inkml:brushProperty name="color" value="#E71224"/>
    </inkml:brush>
  </inkml:definitions>
  <inkml:trace contextRef="#ctx0" brushRef="#br0">68 0 16624,'0'0'9865,"-13"51"-7399,3-27-416,-1 6-704,1 0-930,2 0-416,1 1 0,-1-3 0,8-2 0,0-4-96,0-7-2434</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3.874"/>
    </inkml:context>
    <inkml:brush xml:id="br0">
      <inkml:brushProperty name="width" value="0.025" units="cm"/>
      <inkml:brushProperty name="height" value="0.025" units="cm"/>
      <inkml:brushProperty name="color" value="#E71224"/>
    </inkml:brush>
  </inkml:definitions>
  <inkml:trace contextRef="#ctx0" brushRef="#br0">232 85 18257,'0'0'6556,"-11"-7"-4389,7 3-2033,-1 1 0,0-1-1,0 1 1,0 0 0,0 0-1,0 1 1,-1 0 0,1 0-1,-1 0 1,0 1-1,1-1 1,-1 1 0,0 1-1,0-1 1,0 1 0,0 0-1,0 0 1,0 1 0,1 0-1,-1 0 1,0 0 0,0 1-1,1 0 1,-1 0 0,-8 4-1,7-1-108,1-1-1,0 0 1,1 1-1,-1 0 1,1 1-1,0-1 1,-7 11-1,10-13-24,0 0 0,0 1 0,0-1 1,1 1-1,-1 0 0,1-1 0,0 1 0,0 0 0,0 0 0,1-1 0,-1 1 0,1 0 1,0 0-1,0 0 0,0 0 0,1 5 0,0-7 9,0-1-1,0 1 1,0 0-1,0-1 1,0 0 0,0 1-1,0-1 1,1 0-1,-1 1 1,1-1-1,-1 0 1,1 0 0,-1 0-1,1 0 1,-1 0-1,1-1 1,0 1 0,0 0-1,-1-1 1,1 1-1,0-1 1,0 0 0,0 0-1,-1 1 1,1-1-1,3-1 1,53-3 645,-45 1-590,0-1 0,-1-1-1,1 0 1,-1-1 0,-1 0 0,1-1-1,-1 0 1,0-1 0,0 0 0,-1-1-1,-1 0 1,1-1 0,-1 0 0,-1 0-1,0-1 1,13-22 0,-20 32-60,0-1 0,-1 1 0,1-1 0,0 0-1,-1 1 1,1-1 0,-1 0 0,1 1 0,-1-1 0,0 0 0,0 1 0,0-1 0,0 0 0,0 0 0,0 1 0,0-1-1,0 0 1,-1 0 0,1 1 0,-1-1 0,1 0 0,-2-1 0,1 2-2,0 0 0,0 1 0,0-1 0,-1 0 0,1 1-1,0-1 1,0 1 0,-1-1 0,1 1 0,0 0 0,-1-1 0,1 1 0,0 0 0,-1 0 0,1 0 0,0 0-1,-1 0 1,1 0 0,0 0 0,-1 1 0,-1 0 0,-4 0-1,0 1 0,0 1 1,0-1-1,1 1 0,-1 1 0,1-1 0,-1 1 1,1 0-1,-6 6 0,8-6-8,0-1 1,1 2-1,0-1 1,0 0-1,0 1 1,0-1-1,1 1 0,0 0 1,0 0-1,0 0 1,0 0-1,-1 9 1,3-12-9,0-1 1,0 1 0,0 0 0,0-1-1,0 1 1,0 0 0,1 0 0,-1-1-1,1 1 1,-1-1 0,1 1 0,-1 0 0,1-1-1,0 1 1,0-1 0,0 1 0,0-1-1,0 0 1,0 1 0,0-1 0,0 0-1,0 0 1,1 0 0,-1 0 0,1 0-1,-1 0 1,0 0 0,1 0 0,0 0 0,-1-1-1,1 1 1,-1-1 0,1 1 0,0-1-1,-1 0 1,1 1 0,0-1 0,-1 0-1,1 0 1,0 0 0,1-1 0,1 1-125,22-1-3046,-25 1 2799,0-1-1,0 1 0,0-1 0,0 1 1,0-1-1,1 0 0,-1 1 0,0-1 1,-1 0-1,1 0 0,0 0 0,0 0 1,0 0-1,0 0 0,-1 0 0,1 0 1,0 0-1,0-1 0,8-20-8629</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4.619"/>
    </inkml:context>
    <inkml:brush xml:id="br0">
      <inkml:brushProperty name="width" value="0.025" units="cm"/>
      <inkml:brushProperty name="height" value="0.025" units="cm"/>
      <inkml:brushProperty name="color" value="#E71224"/>
    </inkml:brush>
  </inkml:definitions>
  <inkml:trace contextRef="#ctx0" brushRef="#br0">267 101 16496,'0'0'5845,"2"-9"-2914,7-33-310,-9 40-2545,1 0 0,-1 1 0,0-1-1,0 0 1,-1 0 0,1 0 0,0 1 0,0-1 0,-1 0-1,1 1 1,-1-1 0,0 0 0,1 1 0,-1-1 0,0 0-1,0 1 1,0-1 0,0 1 0,0 0 0,0-1 0,-1 1-1,1 0 1,0 0 0,-1 0 0,1 0 0,0 0 0,-1 0 0,0 0-1,1 0 1,-1 0 0,1 1 0,-1-1 0,0 1 0,0-1-1,1 1 1,-1 0 0,0-1 0,0 1 0,-2 0 0,-5-1 230,-1 1 1,0-1 0,0 2 0,0-1-1,-12 3 1,14-1-307,1 1 0,-1-1 0,1 1 0,0 1 0,0-1 0,0 1 0,0 0 0,1 1 0,-10 7 0,12-8 0,0-1 0,0 1 0,1-1 0,-1 1 0,1 0 0,0 1 0,0-1 0,1 1 0,-1-1 0,1 1 0,0 0 0,0-1 0,0 1 0,1 0 0,-2 8 0,3-13 0,0 1 0,0-1 0,1 1 0,-1-1 0,0 1 0,0-1 0,0 1 0,0-1 0,1 1 0,-1-1 0,0 1 0,0-1 0,1 1 0,-1-1 0,0 1 0,1-1 0,-1 0 0,0 1 0,1-1 0,-1 1 0,1-1 0,-1 0 0,1 0 0,-1 1 0,0-1 0,1 0 0,-1 0 0,1 1 0,0-1 0,0 0 0,24 3 0,26-10 0,-40 4 0,0-2 0,0 0 0,0 0 0,0-1 0,-1 0 0,0-1 0,-1 0 0,11-9 0,14-10 0,-32 33-152,-1 0 0,0 0 0,0 0-1,-1 1 1,0 7 0,-4 60 184,1-55-16,2 1 0,0-1 0,1 1 0,1-1 0,1 0 0,8 34 0,30 16 214,-46-68-163,0-1 1,0 0-1,0-1 0,0 1 1,0-1-1,0 0 1,-8-2-1,-52-10-67,-121-37 0,184 45 12,12 1-69,24-3-831,-22 4-181,28-7-4947,7-4-5248</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5.700"/>
    </inkml:context>
    <inkml:brush xml:id="br0">
      <inkml:brushProperty name="width" value="0.025" units="cm"/>
      <inkml:brushProperty name="height" value="0.025" units="cm"/>
      <inkml:brushProperty name="color" value="#E71224"/>
    </inkml:brush>
  </inkml:definitions>
  <inkml:trace contextRef="#ctx0" brushRef="#br0">7 13 19538,'-6'5'5510,"6"-3"-3204,10-2-1345,17 0 544,6 0-95,10 0-770,3 0-544,3 0-64,-3 0-544,-5-1-1346,-11-3-2466,-7-1-2146,-5-4-7175</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6.042"/>
    </inkml:context>
    <inkml:brush xml:id="br0">
      <inkml:brushProperty name="width" value="0.025" units="cm"/>
      <inkml:brushProperty name="height" value="0.025" units="cm"/>
      <inkml:brushProperty name="color" value="#E71224"/>
    </inkml:brush>
  </inkml:definitions>
  <inkml:trace contextRef="#ctx0" brushRef="#br0">0 163 15599,'0'0'14301,"10"-2"-13249,4-1-923,0-1 0,0-1 1,0 0-1,0-1 0,-1 0 0,0-1 1,21-15-1,-11 5-85,-1 0 1,-1-1-1,30-33 1,-117 143 592,58-79-709,-1 1 1,2 0-1,0 0 0,1 1 1,0 0-1,1 0 0,-3 20 1,8-34-36,-1-1 1,1 1-1,0 0 1,0 0-1,0 0 1,0 0-1,-1 0 1,1 0-1,1 0 0,-1 0 1,0 0-1,0 0 1,0-1-1,0 1 1,1 0-1,-1 0 1,0 0-1,1 0 1,-1 0-1,1-1 1,-1 1-1,1 0 1,-1 0-1,1-1 0,0 1 1,-1 0-1,1-1 1,0 1-1,-1 0 1,1-1-1,0 1 1,0-1-1,0 0 1,-1 1-1,1-1 1,0 1-1,0-1 1,0 0-1,0 0 0,0 0 1,0 1-1,0-1 1,0 0-1,-1 0 1,1 0-1,0-1 1,0 1-1,0 0 1,0 0-1,0 0 1,0-1-1,0 1 1,1-1-1,4-1-1318,0 0 0,0 0 0,0-1 1,-1 0-1,1 0 0,8-6 0,19-19-10432</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6.418"/>
    </inkml:context>
    <inkml:brush xml:id="br0">
      <inkml:brushProperty name="width" value="0.025" units="cm"/>
      <inkml:brushProperty name="height" value="0.025" units="cm"/>
      <inkml:brushProperty name="color" value="#E71224"/>
    </inkml:brush>
  </inkml:definitions>
  <inkml:trace contextRef="#ctx0" brushRef="#br0">214 1 20179,'-11'8'2541,"8"-7"-2440,-26 19 1731,0 2 1,-42 39-1,62-52-1396,1 1 1,-1 0 0,2 0-1,-1 1 1,-6 13 0,12-19-344,-1 0 0,1 0 0,0 1 0,0-1 0,1 1 0,0-1 0,0 1 0,0-1 0,1 1 0,0 0 1,0-1-1,1 12 0,0-15-93,-1 1 1,1-1 0,0 1 0,0-1 0,0 1-1,0-1 1,0 0 0,1 0 0,-1 0-1,1 1 1,0-1 0,-1-1 0,1 1-1,0 0 1,0 0 0,0-1 0,0 1-1,5 2 1,-2-2 16,0 1 0,1-1 0,-1-1 1,1 1-1,0-1 0,0 0 0,-1 0 0,9 0 0,-4-1 13,-1 0 0,0 0 0,0-1-1,0 0 1,0-1 0,0 0 0,0-1 0,0 0 0,0 0-1,15-8 1,-17 6-24,-1 1-1,0 0 0,0-1 1,0 0-1,-1-1 0,0 1 1,0-1-1,0 0 0,-1 0 1,0 0-1,0-1 0,0 0 1,-1 0-1,0 0 0,0 0 1,-1 0-1,0 0 0,0-1 1,-1 1-1,0-1 0,0 1 1,0-12-1,-2 17-4,0-1 0,1 1 0,-1-1 0,0 1-1,0 0 1,0-1 0,0 1 0,-1 0 0,1 0 0,-1 0 0,1 0 0,-1 0 0,0 0-1,0 0 1,0 1 0,0-1 0,0 1 0,0-1 0,0 1 0,0 0 0,-1 0 0,1 0-1,0 0 1,-1 0 0,1 0 0,-5 0 0,-6-2-30,1 1-1,-1 1 1,-23 0 0,36 1 26,-1 0-126,0 0 0,0 0 0,1 0 0,-1 0 1,0 0-1,0 1 0,0-1 0,1 0 0,-1 0 0,0 1 0,0-1 0,1 0 1,-1 1-1,0-1 0,1 1 0,-1-1 0,1 1 0,-1-1 0,0 1 0,0 0 1,1 0-78,0-1 1,0 0-1,0 1 1,0-1-1,0 0 1,0 1-1,0-1 1,0 0-1,0 1 1,0-1-1,0 0 1,0 0-1,0 1 1,0-1-1,0 0 1,0 1-1,1-1 1,-1 0-1,0 1 1,0-1 0,0 0-1,0 0 1,1 1-1,-1-1 1,0 0-1,0 0 1,1 1-1,-1-1 1,0 0-1,0 0 1,1 0-1,-1 0 1,0 1-1,1-1 1,-1 0-1,0 0 1,1 0-1,-1 0 1,0 0-1,0 0 1,1 0-1,-1 0 1,0 0 0,1 0-1,-1 0 1,0 0-1,1 0 1,0 0-1,16 1-6814</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6.764"/>
    </inkml:context>
    <inkml:brush xml:id="br0">
      <inkml:brushProperty name="width" value="0.025" units="cm"/>
      <inkml:brushProperty name="height" value="0.025" units="cm"/>
      <inkml:brushProperty name="color" value="#E71224"/>
    </inkml:brush>
  </inkml:definitions>
  <inkml:trace contextRef="#ctx0" brushRef="#br0">97 1 12780,'0'0'18818,"-4"9"-17836,-26 34-769,22-34-216,0 1 0,1 0 0,0 1 1,1 0-1,0 0 0,1 1 0,0-1 0,-6 21 0,11-31-1,0 0-1,0 0 1,0 0-1,0 0 1,0 0 0,0 0-1,1 0 1,-1 0-1,0 0 1,0 0-1,1 0 1,-1 0 0,1 0-1,-1 0 1,1 0-1,-1-1 1,1 1 0,-1 0-1,1 0 1,0 0-1,0-1 1,-1 1-1,1 0 1,0-1 0,2 2-1,-1-1-40,1 0 1,0 1-1,0-2 0,0 1 0,0 0 1,0 0-1,0-1 0,7 0 0,0 0-292,0 0 0,0-1 0,0-1-1,0 1 1,10-5 0,-9 2-1450,0-1-1,0-1 1,-1 1 0,10-9-1,9-6-4863</inkml:trace>
  <inkml:trace contextRef="#ctx0" brushRef="#br0" timeOffset="1">261 93 14061,'0'0'8488,"-61"79"-5124,36-46-578,1 0-416,7-2-672,3-1-1698,4-5 0,10-3 0,0-5 0,8-8-96,10-8-3363,5-1-3780,0-10-8040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43.216"/>
    </inkml:context>
    <inkml:brush xml:id="br0">
      <inkml:brushProperty name="width" value="0.025" units="cm"/>
      <inkml:brushProperty name="height" value="0.025" units="cm"/>
    </inkml:brush>
  </inkml:definitions>
  <inkml:trace contextRef="#ctx0" brushRef="#br0">6 221 8488,'0'0'8146,"-1"-8"-9779,0-1 216,-1-9 5938,0 40 735,2-14-4932,6 133 3195,-5-125-3386,1-1 0,1 1-1,1-1 1,0 0 0,1 0 0,12 27-1,-16-41-105,-1-1 0,0 1 0,0 0 0,1-1 0,-1 1 0,1-1-1,-1 1 1,0 0 0,1-1 0,-1 1 0,1-1 0,-1 1 0,1-1 0,0 1 0,-1-1-1,1 1 1,-1-1 0,1 0 0,0 1 0,-1-1 0,1 0 0,0 0 0,0 1-1,-1-1 1,1 0 0,0 0 0,-1 0 0,1 0 0,0 0 0,0 0 0,-1 0 0,1 0-1,0 0 1,-1 0 0,1-1 0,0 1 0,0 0 0,-1 0 0,1-1 0,0 1-1,-1 0 1,1-1 0,-1 1 0,1-1 0,0 1 0,-1-1 0,1 1 0,-1-1 0,1 1-1,-1-1 1,0 1 0,1-1 0,-1 0 0,1 0 0,23-40 1402,-23 37-1342,177-440 1552,-178 444-1663,0 0 0,0 0 0,0 0 0,0 0 0,0 0 0,1 0 0,-1 0 0,0 0 0,0 0 0,0 0 0,0 0 0,0 0 0,0 1 0,0-1 0,1 0 0,-1 0 0,0 0 0,0 0 0,0 0 0,0 0 0,0 0 0,0 0 1,0 0-1,1 0 0,-1 0 0,0 0 0,0 0 0,0-1 0,0 1 0,0 0 0,0 0 0,0 0 0,1 0 0,-1 0 0,0 0 0,0 0 0,0 0 0,0 0 0,0 0 0,0 0 0,0 0 0,0-1 0,0 1 0,0 0 0,1 0 0,-1 0 0,0 0 0,0 0 0,0 0 0,0 0 0,0-1 0,0 1 0,0 0 0,0 0 0,0 0 0,0 0 0,0 0 0,0 0 0,0 0 0,0-1 0,0 1 0,0 0 0,0 0 0,0 0 0,0 0 1,3 14-4028,-1 22-7276,-2-13-2911</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7.103"/>
    </inkml:context>
    <inkml:brush xml:id="br0">
      <inkml:brushProperty name="width" value="0.025" units="cm"/>
      <inkml:brushProperty name="height" value="0.025" units="cm"/>
      <inkml:brushProperty name="color" value="#E71224"/>
    </inkml:brush>
  </inkml:definitions>
  <inkml:trace contextRef="#ctx0" brushRef="#br0">106 1 19923,'0'0'5765,"-59"59"-2626,41-37-1601,3 1-705,5-1-609,7-4-160,3-4-96,0-3-1281,14-5-1698,1-6-2691,2 0-3651</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7.431"/>
    </inkml:context>
    <inkml:brush xml:id="br0">
      <inkml:brushProperty name="width" value="0.025" units="cm"/>
      <inkml:brushProperty name="height" value="0.025" units="cm"/>
      <inkml:brushProperty name="color" value="#E71224"/>
    </inkml:brush>
  </inkml:definitions>
  <inkml:trace contextRef="#ctx0" brushRef="#br0">177 1 13293,'0'0'10415,"-9"1"-7831,0 0-2297,0 1 0,0 0 0,0 1 1,1 0-1,-1 0 0,1 1 1,0 0-1,-1 1 0,2 0 0,-1 0 1,-12 11-1,15-12-197,1 0 1,-1 0-1,1 1 0,0-1 0,0 1 1,1 0-1,-1 0 0,1 0 1,0 0-1,1 1 0,-1-1 1,1 1-1,0-1 0,0 1 0,1 0 1,0 0-1,0 0 0,0 0 1,1 0-1,0 12 0,1-17-77,-1 1-1,1 0 0,0-1 1,0 1-1,0-1 0,0 1 1,0-1-1,0 0 1,0 1-1,0-1 0,0 0 1,1 0-1,-1 0 0,1 1 1,-1-2-1,1 1 1,-1 0-1,1 0 0,-1 0 1,1-1-1,0 1 0,-1-1 1,1 1-1,0-1 0,-1 0 1,1 1-1,0-1 1,0 0-1,-1 0 0,4-1 1,2 1 28,-1 0 1,1-1-1,-1 1 1,0-1-1,1-1 1,-1 1-1,9-4 1,-7 1-24,-1-1 0,1 1 0,-1-2 0,0 1 0,0-1 0,0 0 0,-1 0 0,0-1 1,0 1-1,0-1 0,-1-1 0,0 1 0,-1-1 0,0 0 0,0 0 0,0 0 0,-1-1 0,-1 1 1,1-1-1,-1 1 0,-1-1 0,2-11 0,-4 19-32,1 0-1,0 0 1,0 0 0,0 0 0,0 0-1,-1 1 1,1-1 0,0 0 0,-1 0-1,1 0 1,-1 0 0,1 1-1,-1-1 1,1 0 0,-1 0 0,0 1-1,1-1 1,-1 1 0,0-1 0,0 0-1,1 1 1,-1-1 0,0 1-1,0 0 1,0-1 0,0 1 0,1 0-1,-1-1 1,0 1 0,0 0 0,0 0-1,0 0 1,0 0 0,0 0 0,0 0-1,0 0 1,0 0 0,-1 0-1,1 0-47,-1 0-1,0 1 0,0-1 1,1 0-1,-1 1 0,0-1 0,1 1 1,-1-1-1,1 1 0,-1 0 0,0 0 1,1 0-1,0 0 0,-1 0 1,1 0-1,0 0 0,-1 0 0,1 1 1,0-1-1,-1 2 0,-4 25-3751,12-11-2488,9-9 3</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7.773"/>
    </inkml:context>
    <inkml:brush xml:id="br0">
      <inkml:brushProperty name="width" value="0.025" units="cm"/>
      <inkml:brushProperty name="height" value="0.025" units="cm"/>
      <inkml:brushProperty name="color" value="#E71224"/>
    </inkml:brush>
  </inkml:definitions>
  <inkml:trace contextRef="#ctx0" brushRef="#br0">173 106 12812,'0'0'15882,"-5"6"-15850,3-4-48,0 1-1,0-1 1,0 0 0,0 1 0,0-1 0,1 1 0,-1-1-1,1 1 1,0 0 0,-1 0 0,1 0 0,1-1-1,-1 1 1,0 0 0,1 0 0,-1 0 0,1 0-1,0 0 1,0 0 0,0 0 0,0 0 0,1 0 0,-1 0-1,1 0 1,0 0 0,0 0 0,0 0 0,0 0-1,0 0 1,3 3 0,8 11-17,0-1-1,1 0 1,17 16-1,3 4 99,-32-35-40,0 0 1,0 0-1,0 0 0,0 0 1,0 0-1,-1 0 1,1 0-1,0 0 1,-1 1-1,1-1 1,-1 0-1,1 0 1,-1 1-1,1-1 1,-1 0-1,0 1 0,0-1 1,0 1-1,0-1 1,0 0-1,0 1 1,0-1-1,0 1 1,0-1-1,-1 0 1,1 1-1,-1 1 0,-1-1 92,0 0-1,1 1 0,-1-1 0,-1 0 0,1 0 0,0-1 0,0 1 0,-1 0 0,1-1 0,0 1 0,-1-1 1,-4 2-1,-10 3 477,0 0 1,-1-1 0,-22 2 0,36-6-579,-2 0-15,-56 8 0,58-9 0,0 1 0,-1-1 0,1 0 0,0 0 0,-1-1 0,1 1 0,0-1 0,0 0 0,-1 0 0,1-1 0,-6-2 0,10 4 0,-1-1 0,0 0 0,0 0 0,0 0 0,0 1 0,1-1 0,-1 0 0,0 0 0,1 0 0,-1 0 0,1 0 0,-1 0 0,1-1 0,-1 1 0,1 0 0,0 0 0,0 0 0,0 0 0,-1 0 0,1-1 0,0 1 0,0 0 0,0 0 0,1 0 0,-1 0 0,0 0 0,0-1 0,1 1 0,-1 0 0,1 0 0,-1 0 0,1 0 0,-1 0 0,1 0 0,-1 0 0,2-1 0,1-3 0,0 1 0,1-1 0,-1 1 0,1 0 0,0 0 0,5-4 0,96-60 0,10-7 0,-105 66 0,1 1 0,-2-1 0,1-1 0,-1 0 0,0 0 0,-1-1 0,11-19 0,-17 29 0,-1-1 0,0 0 0,0 0 0,0 0 0,0 0 0,0 0 0,0 0 0,-1 0 0,1 0 0,-1-1 0,1 1 0,-1 0 0,0 0 0,0 0 0,0-1 0,0 1 0,0 0 0,0 0 0,-1 0 0,1-1 0,-1 1 0,1 0 0,-1 0 0,0 0 0,0 0 0,0 0 0,0 0 0,0 0 0,-1 1 0,1-1 0,0 0 0,-1 0 0,1 1 0,-1-1 0,0 1 0,1 0 0,-1-1 0,0 1 0,0 0 0,0 0 0,0 0 0,0 0 0,0 1 0,0-1 0,0 0 0,-4 0 0,-11-3 0,0 1 0,1 1 0,-1 0 0,-28 2 0,44 0 0,-50 6-1499,47-5 1048,1 1 0,0-1 0,-1 0-1,1 1 1,0 0 0,0 0 0,0 0 0,0 0-1,0 0 1,0 1 0,-4 4 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8.384"/>
    </inkml:context>
    <inkml:brush xml:id="br0">
      <inkml:brushProperty name="width" value="0.025" units="cm"/>
      <inkml:brushProperty name="height" value="0.025" units="cm"/>
      <inkml:brushProperty name="color" value="#E71224"/>
    </inkml:brush>
  </inkml:definitions>
  <inkml:trace contextRef="#ctx0" brushRef="#br0">0 1 11627,'0'0'7153,"14"2"-5701,88 8 1004,201-6 0,-161-6-1981,893 31 417,3 1-2606,-221-42 2493,-94 1 3257,-703 11-3946,475-23 2975,-484 20-5950,-19 2-4181,-5 1-2425</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9.182"/>
    </inkml:context>
    <inkml:brush xml:id="br0">
      <inkml:brushProperty name="width" value="0.025" units="cm"/>
      <inkml:brushProperty name="height" value="0.025" units="cm"/>
      <inkml:brushProperty name="color" value="#E71224"/>
    </inkml:brush>
  </inkml:definitions>
  <inkml:trace contextRef="#ctx0" brushRef="#br0">1 193 12172,'0'0'14621,"15"4"-12982,-7-1-1510,1 0 1,0-1-1,-1 0 0,1-1 0,0 0 0,0 0 1,-1-1-1,1 0 0,0-1 0,0 1 0,0-2 1,-1 1-1,1-1 0,9-4 0,96-43 295,142-84 1,-246 128-417,15-5 11,-32 25-132,-43 56 296,34-51-85,0 0 1,2 2 0,0 0-1,2 0 1,-12 30 0,23-51-144,1 0 0,0-1 0,-1 1 0,1 0 1,0-1-1,-1 1 0,1 0 0,0-1 0,0 1 1,0 0-1,-1-1 0,1 1 0,0 0 0,0-1 1,0 1-1,0 0 0,0 0 0,0-1 0,1 1 1,-1 0-1,0-1 0,0 1 0,0 0 0,1-1 1,-1 1-1,0 0 0,1-1 0,-1 1 0,0 0 1,1-1-1,-1 1 0,1-1 0,-1 1 0,1-1 1,-1 1-1,1-1 0,0 0 0,-1 1 0,1-1 1,-1 1-1,1-1 0,0 0 0,-1 0 0,1 1 1,0-1-1,0 0 0,0 0 0,3 0-762,0 0 1,0 0-1,0-1 0,-1 1 0,1-1 0,0 0 1,0 0-1,3-2 0,23-13-7564</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9.507"/>
    </inkml:context>
    <inkml:brush xml:id="br0">
      <inkml:brushProperty name="width" value="0.025" units="cm"/>
      <inkml:brushProperty name="height" value="0.025" units="cm"/>
      <inkml:brushProperty name="color" value="#E71224"/>
    </inkml:brush>
  </inkml:definitions>
  <inkml:trace contextRef="#ctx0" brushRef="#br0">259 26 15599,'0'0'7655,"-9"-3"-5210,5 1-2326,-1 1 1,0-1-1,0 1 1,0 0-1,0 0 0,0 0 1,0 1-1,0 0 0,0 0 1,0 0-1,0 1 1,0-1-1,0 1 0,0 1 1,0-1-1,0 1 1,1-1-1,-1 1 0,0 0 1,1 1-1,-8 5 0,-2 2 34,1 0-1,1 1 0,0 1 0,0 0 0,1 0 0,1 1 0,-9 15 0,15-22-105,0 0 1,0 1-1,0 0 0,1-1 0,0 1 0,1 0 0,0 1 1,0-1-1,0 0 0,1 0 0,0 1 0,1-1 1,-1 1-1,1-1 0,1 1 0,-1-1 0,4 15 0,-2-19-12,-1 0 0,1 0-1,-1 0 1,1-1-1,0 1 1,0-1 0,0 1-1,0-1 1,1 0-1,-1 0 1,0 0 0,1 0-1,0 0 1,-1-1-1,1 1 1,0-1 0,0 1-1,0-1 1,0 0-1,0 0 1,0-1 0,0 1-1,0-1 1,0 1-1,1-1 1,-1 0 0,0 0-1,0 0 1,0-1-1,0 1 1,6-2 0,2 0 101,-1 0 1,1-1 0,-1 0 0,0-1 0,0 0-1,-1 0 1,1-1 0,11-8 0,-11 6-135,0-1-1,0 0 1,-1-1 0,-1 0 0,1 0 0,-2-1 0,1 1 0,-1-2-1,-1 1 1,0-1 0,0 0 0,-1-1 0,0 1 0,-1-1 0,-1 0 0,0 0-1,0 0 1,-1 0 0,1-24 0,-4 33-6,1 0 0,-1 0 1,0 1-1,1-1 0,-1 0 0,-1 1 1,1-1-1,0 1 0,-1-1 0,1 1 0,-1 0 1,1-1-1,-1 1 0,0 0 0,0 0 1,0 0-1,-1 0 0,1 1 0,0-1 0,-1 1 1,1-1-1,-1 1 0,1 0 0,-1 0 1,1 0-1,-1 0 0,0 0 0,0 1 1,1-1-1,-1 1 0,0 0 0,0-1 0,0 1 1,0 1-1,1-1 0,-1 0 0,0 1 1,0-1-1,1 1 0,-5 1 0,6-1-115,0-1-1,0 1 0,0-1 1,0 1-1,0-1 0,0 1 0,1-1 1,-1 1-1,0 0 0,0-1 1,0 1-1,1 0 0,-1 0 1,0 0-1,1 0 0,-1-1 1,1 1-1,-1 0 0,1 0 1,-1 0-1,1 0 0,0 0 1,-1 2-1,1-3-130,0 1-1,0 0 1,0 0 0,0-1 0,0 1-1,0 0 1,0-1 0,0 1-1,0 0 1,1 0 0,-1-1 0,0 1-1,0 0 1,1-1 0,-1 1-1,0 0 1,1-1 0,-1 1 0,1-1-1,-1 1 1,1 0 0,-1-1-1,1 1 1,-1-1 0,1 0 0,-1 1-1,1-1 1,0 1 0,-1-1-1,1 0 1,0 1 0,-1-1-1,1 0 1,1 0 0,20 4-6412</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09.914"/>
    </inkml:context>
    <inkml:brush xml:id="br0">
      <inkml:brushProperty name="width" value="0.025" units="cm"/>
      <inkml:brushProperty name="height" value="0.025" units="cm"/>
      <inkml:brushProperty name="color" value="#E71224"/>
    </inkml:brush>
  </inkml:definitions>
  <inkml:trace contextRef="#ctx0" brushRef="#br0">167 1 19314,'0'0'11286,"-8"8"-10470,-20 22-479,6-9-134,2 1 0,0 1-1,2 1 1,-27 45 0,44-68-203,0 0 0,0 1-1,1-1 1,-1 0 0,1 0 0,-1 1 0,1-1 0,0 0-1,-1 1 1,1-1 0,0 1 0,0-1 0,0 0-1,0 1 1,0-1 0,0 0 0,1 1 0,-1-1 0,0 0-1,1 1 1,-1-1 0,1 0 0,-1 1 0,1-1-1,-1 0 1,1 0 0,0 0 0,0 0 0,0 0-1,0 0 1,0 0 0,0 0 0,0 0 0,0 0 0,0 0-1,0 0 1,0-1 0,0 1 0,1 0 0,-1-1-1,0 1 1,0-1 0,1 0 0,-1 1 0,0-1 0,1 0-1,-1 0 1,1 0 0,-1 0 0,2 0 0,10 1-55,-1-1 0,1 0 1,-1-1-1,15-2 0,-16 1-397,1-1 0,-1 0 0,0-1 0,0 0 0,0-1 0,-1 0 0,1 0 0,13-11 0,-18 12 95,-1 0-1,1 0 0,-1-1 1,0 1-1,0-1 0,-1 0 1,1-1-1,-1 1 0,0-1 1,-1 0-1,1 0 0,-1 0 1,0 0-1,-1-1 0,3-10 0,-10 35 1572,-2 0 0,0 0-1,-1-1 1,0 0 0,-13 17-1,-14 30 266,29-52-1296,-1 3-86,0-1 0,1 1-1,1 0 1,0 0 0,-3 19-1,8-33-124,-1-1 0,1 1 0,0-1 0,0 1 0,0-1 0,0 1 0,0-1 0,0 1 0,0-1 0,0 1 0,0-1 0,0 1 0,0-1 0,0 1 0,0-1 0,0 1 0,0-1 0,1 1 0,-1-1 0,0 1 0,0-1 0,1 1 0,-1-1 0,0 0 0,1 1 0,-1-1 0,0 1 0,1-1 0,-1 0 0,0 1 0,1-1 0,-1 0 0,1 0 0,-1 1 0,1-1 0,-1 0 0,1 0 0,-1 0 0,1 0 0,-1 1 0,1-1 0,-1 0 0,1 0 0,-1 0 0,1 0 0,-1 0 0,1 0 0,-1 0 0,1 0 0,-1-1 0,1 1 0,-1 0 0,1 0 0,0-1 0,26-14-5051,-6-8-1973</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0.303"/>
    </inkml:context>
    <inkml:brush xml:id="br0">
      <inkml:brushProperty name="width" value="0.025" units="cm"/>
      <inkml:brushProperty name="height" value="0.025" units="cm"/>
      <inkml:brushProperty name="color" value="#E71224"/>
    </inkml:brush>
  </inkml:definitions>
  <inkml:trace contextRef="#ctx0" brushRef="#br0">106 0 17553,'0'0'7463,"-54"58"-4933,37-39-1473,6 1-480,4 1-449,3 0-128,4-1-160,0 0-865,0-1-961,-2-4-1345,-2-6-1858,-2-4-6086</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0.644"/>
    </inkml:context>
    <inkml:brush xml:id="br0">
      <inkml:brushProperty name="width" value="0.025" units="cm"/>
      <inkml:brushProperty name="height" value="0.025" units="cm"/>
      <inkml:brushProperty name="color" value="#E71224"/>
    </inkml:brush>
  </inkml:definitions>
  <inkml:trace contextRef="#ctx0" brushRef="#br0">196 17 11915,'0'0'16661,"-12"-4"-15363,4 1-1133,4 2-129,1-1 1,-1 1-1,1 0 0,-1 0 1,1 0-1,-1 0 1,1 0-1,-1 1 0,0 0 1,0 0-1,1 0 1,-1 0-1,0 0 1,1 1-1,-1 0 0,0 0 1,1 0-1,-1 0 1,1 0-1,0 1 0,-6 2 1,2 1 69,0 1 0,-1 0 0,2 0 0,-1 0 1,1 1-1,0 0 0,0 0 0,1 1 0,0 0 0,0 0 0,1 0 1,0 0-1,0 0 0,1 1 0,0 0 0,-2 15 0,5-22-103,0 0 0,0-1-1,0 1 1,0 0 0,1 0-1,-1 0 1,0-1 0,1 1 0,0 0-1,-1-1 1,1 1 0,0 0-1,0-1 1,0 1 0,0-1-1,0 1 1,0-1 0,1 0 0,-1 1-1,0-1 1,1 0 0,-1 0-1,1 0 1,-1 0 0,1 0 0,0 0-1,-1-1 1,1 1 0,0 0-1,-1-1 1,1 1 0,0-1-1,0 0 1,0 1 0,-1-1 0,1 0-1,0 0 1,2-1 0,3 2-2,0-1 1,0-1 0,-1 1 0,1-1-1,0 0 1,0 0 0,-1-1 0,1 0-1,10-5 1,-10 3-2,0-1 0,1 0 0,-2 0 0,1-1 0,0 0 0,-1 0 0,0-1 0,-1 1 0,0-1 0,0-1 0,0 1 0,-1-1 0,0 1 0,0-1 0,-1 0 0,0-1 0,0 1 0,-1 0 0,0-1 0,1-16 0,-3 24-67,0 1-1,0-1 1,0 1-1,0-1 1,0 1-1,0-1 1,0 1 0,-1-1-1,1 1 1,0 0-1,0-1 1,0 1-1,0-1 1,-1 1-1,1-1 1,0 1 0,-1 0-1,1-1 1,0 1-1,0 0 1,-1-1-1,1 1 1,-1 0 0,1 0-1,0-1 1,-1 1-1,1 0 1,-1 0-1,0-1 1,1 1-133,-1 0 1,0 0-1,1 0 1,-1 0-1,0 0 1,1 0-1,-1 0 1,1 0-1,-1 0 1,0 0-1,1 0 1,-1 0-1,0 0 1,1 0-1,-1 1 1,1-1-1,-1 0 0,0 1 1,1-1-1,-1 0 1,1 1-1,-1-1 1,1 0-1,-1 1 1,1-1-1,0 1 1,-1-1-1,1 1 1,-1-1-1,1 1 1,0 0-1,0-1 1,-1 1-1,1-1 1,0 1-1,0-1 0,0 1 1,-1 0-1,1-1 1,0 1-1,0 0 1,0-1-1,0 1 1,0 0-1,0-1 1,0 1-1,1-1 1,-1 1-1,0 0 1,0-1-1,0 1 1,1-1-1,-1 1 1,0 0-1,1 0 1,7 5-7393</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1.113"/>
    </inkml:context>
    <inkml:brush xml:id="br0">
      <inkml:brushProperty name="width" value="0.025" units="cm"/>
      <inkml:brushProperty name="height" value="0.025" units="cm"/>
      <inkml:brushProperty name="color" value="#E71224"/>
    </inkml:brush>
  </inkml:definitions>
  <inkml:trace contextRef="#ctx0" brushRef="#br0">171 61 20019,'0'0'8680,"-9"5"-8071,7-4-601,-40 31 1068,41-31-1056,-1 0 1,1 0-1,0 0 1,0 0-1,0 0 1,0 0-1,0 0 1,0 1 0,1-1-1,-1 0 1,0 1-1,1-1 1,-1 0-1,1 1 1,-1-1-1,1 1 1,0-1-1,-1 1 1,1-1 0,0 1-1,0-1 1,0 1-1,0-1 1,0 1-1,0-1 1,1 1-1,-1-1 1,0 1 0,1-1-1,0 0 1,-1 1-1,1-1 1,-1 1-1,1-1 1,0 0-1,0 0 1,0 1-1,0-1 1,2 2 0,8 5-416,1 0 0,-1 0 0,2-1 0,19 8 0,-20-10 268,-1 0 0,0 1 1,0 0-1,-1 1 0,0 0 1,15 14-1,-23-19 193,-1-1 0,1 1 0,-1-1 0,0 1 0,0 0-1,0 0 1,0-1 0,0 1 0,0 0 0,0 0 0,0 0 0,-1 0 0,1 0-1,-1 0 1,0 0 0,0 0 0,1 0 0,-1 0 0,0 1 0,-1-1 0,1 0-1,0 0 1,-1 0 0,1 0 0,-1 0 0,1 0 0,-1 0 0,0 0 0,0-1-1,0 1 1,0 0 0,0 0 0,0-1 0,-1 1 0,1 0 0,-1-1 0,-2 3-1,-6 5 237,-1 0-1,0-1 1,0 0-1,-19 9 1,22-13-288,-3 3 19,0-1-1,-1 0 1,0-1-1,0 0 1,-1-1-1,1 0 1,-1-1-1,0 0 1,0-1-1,0-1 1,-21 0-1,33-1-32,0 0 0,-1 0 0,1 0 0,-1 0 0,1-1 0,0 1 0,0-1 0,-1 1 0,1-1 0,0 0 0,0 1 0,0-1 0,-1 0 0,1 0 0,0 0 0,0 1 0,0-1 0,0 0 0,1-1 0,-1 1 0,0 0 0,0 0 0,1 0 0,-1 0 0,0-1 0,1 1 0,-1 0 0,1 0 0,0-1 0,-1 1 0,1-1 0,0 1 0,0 0 0,0-1 0,0 1 0,0 0 0,0-1 0,0 1 0,0 0 0,1-1 0,-1 1 0,1 0 0,0-2 0,0-2 0,1 0 0,0 0 0,0 0 0,0 0 0,0 0 0,1 0 0,0 1 0,0 0 0,0-1 0,5-3 0,17-12 0,1 1 0,1 2 0,1 0 0,0 2 0,33-12 0,-23 9 0,0-1 0,40-27 0,-75 44 0,0 1 0,-1-1 0,1 0 0,-1 0 0,1 0 0,-1 0 0,0-1 0,0 1 0,0-1 0,0 1 0,0-1 0,0 0 0,-1 1 0,1-1 0,-1 0 0,0 0 0,0 0 0,0 0 0,0 0 0,-1 0 0,1-1 0,-1-2 0,0 3 0,-1 0 0,0 0 0,0 1 0,-1-1 0,1 1 0,0-1 0,-1 1 0,0-1 0,1 1 0,-1 0 0,0 0 0,0 0 0,0 0 0,-1 0 0,1 0 0,0 1 0,-1-1 0,1 1 0,-1-1 0,1 1 0,-1 0 0,0 0 0,-5-1 0,-6-3-9,0 0 1,0 2-1,-1 0 0,1 0 0,-1 1 1,0 1-1,0 1 0,1 0 0,-1 1 1,-26 4-1,26 4-994,10 1-5900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43.701"/>
    </inkml:context>
    <inkml:brush xml:id="br0">
      <inkml:brushProperty name="width" value="0.025" units="cm"/>
      <inkml:brushProperty name="height" value="0.025" units="cm"/>
    </inkml:brush>
  </inkml:definitions>
  <inkml:trace contextRef="#ctx0" brushRef="#br0">0 265 20884,'0'0'2130,"4"-8"-806,25-59 707,26-86 0,-51 127-1724,-6 16-127,-6 14-101,-1 7-38,1 1-1,1-1 1,0 1-1,1 1 1,0 0-1,1-1 1,-7 25-1,7-15 27,0 1-1,1-1 1,2 1-1,-1 24 1,3-46-69,0 1 0,0-1 0,0 1-1,0-1 1,0 1 0,0-1 0,0 1 0,1-1 0,-1 0 0,0 1 0,1-1 0,0 1 0,-1-1 0,1 0 0,0 1 0,-1-1 0,1 0 0,0 0 0,0 0 0,0 1 0,0-1-1,0 0 1,0 0 0,1 0 0,-1-1 0,0 1 0,3 1 0,-1-1 2,0 0 0,1-1 0,-1 0 0,0 1 0,1-1-1,-1 0 1,0-1 0,1 1 0,-1 0 0,0-1 0,7-2 0,7-3 16,-1 0 0,1-2 0,23-14 0,81-49 80,-120 70-62,-1 1 0,1-1 0,-1 1-1,0-1 1,1 0 0,-1 1 0,0-1 0,1 0-1,-1 0 1,0 1 0,0-1 0,0 0 0,0 1-1,0-1 1,0 0 0,0 0 0,0 1 0,0-1-1,0 0 1,0 1 0,0-1 0,0 0 0,-1 0-1,1 1 1,0-1 0,-1 0 0,1 1 0,0-1-1,-1 1 1,1-1 0,-1 0 0,1 1 0,0-1-1,-1 1 1,0-1 0,1 1 0,-1-1 0,0 0-1,-26-24 1618,24 22-1577,-65-55-74,120 53-5114,23 0-4874,-31-2 3117</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3.313"/>
    </inkml:context>
    <inkml:brush xml:id="br0">
      <inkml:brushProperty name="width" value="0.025" units="cm"/>
      <inkml:brushProperty name="height" value="0.025" units="cm"/>
      <inkml:brushProperty name="color" value="#E71224"/>
    </inkml:brush>
  </inkml:definitions>
  <inkml:trace contextRef="#ctx0" brushRef="#br0">11 7 16816,'-11'4'9321,"15"-4"-7784,19 0-544,13 0 64,12 0-416,10 0-449,6-4-96,0 1-96,-7 1 0,-11 1-705,-18 1-1120,-17 0-1923,-34 0-14573</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3.671"/>
    </inkml:context>
    <inkml:brush xml:id="br0">
      <inkml:brushProperty name="width" value="0.025" units="cm"/>
      <inkml:brushProperty name="height" value="0.025" units="cm"/>
      <inkml:brushProperty name="color" value="#E71224"/>
    </inkml:brush>
  </inkml:definitions>
  <inkml:trace contextRef="#ctx0" brushRef="#br0">0 82 15310,'0'0'6599,"47"13"-4133,1-13-993,14-7-159,10-5-802,7-2-416,-4-5-800,-7-2-4838,-5-1-9832</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4.013"/>
    </inkml:context>
    <inkml:brush xml:id="br0">
      <inkml:brushProperty name="width" value="0.025" units="cm"/>
      <inkml:brushProperty name="height" value="0.025" units="cm"/>
      <inkml:brushProperty name="color" value="#E71224"/>
    </inkml:brush>
  </inkml:definitions>
  <inkml:trace contextRef="#ctx0" brushRef="#br0">46 101 20115,'0'0'2669,"-9"-4"107,2 2-2633,-20-7 3256,24 5-1698,21 2-1146,44-3-848,0-2 1,0-2-1,0-4 0,98-32 1,-155 45 344,-9 7-13,-61 85 450,24-37 705,-51 96 0,80-127-1553,1 0 0,-11 41 0,17-45-559,1 0-1,0-1 1,2 2-1,0 23 1</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4.374"/>
    </inkml:context>
    <inkml:brush xml:id="br0">
      <inkml:brushProperty name="width" value="0.025" units="cm"/>
      <inkml:brushProperty name="height" value="0.025" units="cm"/>
      <inkml:brushProperty name="color" value="#E71224"/>
    </inkml:brush>
  </inkml:definitions>
  <inkml:trace contextRef="#ctx0" brushRef="#br0">1 1 7591,'0'0'21557,"74"27"-20116,-37-22-832,4-1-513,6-2-289,1-2-2849,-2-2-4518,1-10-9480</inkml:trace>
  <inkml:trace contextRef="#ctx0" brushRef="#br0" timeOffset="1">543 28 20563,'0'0'2018,"-32"53"609,13-21 63,1 4-1216,3-1-193,3 1-929,8-4-256,4-6-256,0-6-1794,16-8-1889,3-12-1474,5-3-3139</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4.716"/>
    </inkml:context>
    <inkml:brush xml:id="br0">
      <inkml:brushProperty name="width" value="0.025" units="cm"/>
      <inkml:brushProperty name="height" value="0.025" units="cm"/>
      <inkml:brushProperty name="color" value="#E71224"/>
    </inkml:brush>
  </inkml:definitions>
  <inkml:trace contextRef="#ctx0" brushRef="#br0">254 2 17296,'0'0'2958,"-11"0"-294,3-1-2349,0 1 0,0 0 1,0 1-1,0-1 0,1 2 0,-1-1 1,0 1-1,0 0 0,1 1 1,-1 0-1,1 0 0,0 0 1,0 1-1,0 0 0,-7 6 0,4-2-74,1 0-1,0 0 0,0 1 0,0 0 1,2 1-1,-1 0 0,1 0 0,0 1 0,1 0 1,0 0-1,1 0 0,1 0 0,-1 1 1,2 0-1,0 0 0,0 0 0,1 1 1,0-1-1,1 24 0,1-32-240,1-1 0,0 1 0,-1-1 0,1 0 0,1 1 0,-1-1 0,0 0 0,1 0 0,0 0 0,-1 0 0,1 0 0,0 0 0,1-1 0,-1 1 0,0 0 0,1-1 0,-1 0 0,4 2 0,0 0 0,0 0 0,0-1 0,0 0 0,1 0 0,-1 0 0,1-1 0,-1 0 0,1-1 0,7 2 0,-7-2 0,0 0 0,0 0 0,0-1 0,-1 0 0,1 0 0,0 0 0,0-1 0,0 0 0,0-1 0,-1 1 0,1-1 0,-1-1 0,1 1 0,-1-1 0,0 0 0,0 0 0,0-1 0,0 0 0,8-8 0,-12 11 0,-1 0 0,0 0 0,0 0 0,0-1 0,0 1 0,0 0 0,0-1 0,-1 1 0,1-1 0,0 1 0,-1-1 0,1 1 0,-1-1 0,0 0 0,1 1 0,-1-1 0,0 1 0,0-1 0,0 0 0,0 1 0,0-1 0,0 0 0,-1 1 0,0-4 0,0 4 0,0-1 0,0 0 0,-1 1 0,1-1 0,-1 1 0,1-1 0,-1 1 0,0 0 0,1-1 0,-1 1 0,0 0 0,0 0 0,0 0 0,0 1 0,0-1 0,-3 0 0,-1-1 0,-1 0 0,1 1 0,-1 0 0,1 1 0,-1-1 0,0 1 0,1 0 0,-1 1 0,0 0 0,1 0 0,-10 2 0,6 8-1840,9-11 1699,1 1 1,0-1 0,0 0 0,-1 0 0,1 0 0,0 1 0,0-1 0,0 0 0,-1 0 0,1 0-1,0 1 1,0-1 0,0 0 0,0 0 0,0 1 0,-1-1 0,1 0 0,0 1 0,0-1-1,0 0 1,0 0 0,0 1 0,0-1 0,0 0 0,0 1 0,0-1 0,0 0 0,0 0 0,0 1-1,0-1 1,0 0 0,0 1 0,1-1 0,-1 0 0,0 0 0,0 1 0,0-1 0,0 0-1,0 0 1,1 1 0,-1-1 0,0 0 0,0 0 0,0 0 0,1 1 0,-1-1 0,0 0 0,0 0-1,1 0 1,12 1-12891</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5.495"/>
    </inkml:context>
    <inkml:brush xml:id="br0">
      <inkml:brushProperty name="width" value="0.025" units="cm"/>
      <inkml:brushProperty name="height" value="0.025" units="cm"/>
      <inkml:brushProperty name="color" value="#E71224"/>
    </inkml:brush>
  </inkml:definitions>
  <inkml:trace contextRef="#ctx0" brushRef="#br0">124 127 13549,'9'-8'6198,"-1"1"-5025,-1-1 0,0 0-1,0 0 1,-1 0 0,7-13 0,-12 20-971,0-1 1,0 1-1,0-1 0,0 0 0,-1 0 1,1 1-1,-1-1 0,1 0 0,-1 0 1,0 0-1,0 0 0,0 0 0,0 1 1,0-1-1,0 0 0,0 0 0,-1 0 1,0-2-1,0 3-153,0-1-1,-1 0 1,1 1 0,0-1 0,-1 1-1,0-1 1,1 1 0,-1 0 0,0 0-1,1 0 1,-1 0 0,0 0 0,0 0-1,0 0 1,0 1 0,0-1 0,0 1-1,0-1 1,0 1 0,0 0 0,-3 0-1,-2-1-47,0 1 0,0 0 0,0 0 0,-1 0 0,1 1 1,0 1-1,1-1 0,-1 1 0,0 0 0,0 0 0,-9 6 0,13-7-8,0 1 0,1-1 1,-1 1-1,1-1 1,-1 1-1,1 0 0,0 0 1,0 0-1,0 0 0,0 1 1,0-1-1,0 1 0,1-1 1,-1 1-1,1-1 0,0 1 1,-1 0-1,1 0 1,0 0-1,1-1 0,-1 1 1,0 0-1,1 0 0,0 0 1,0 0-1,0 0 0,0 0 1,0 0-1,2 6 0,-2-8 1,1 1 0,0-1 0,0 1 0,0-1 0,0 0 0,0 1 0,0-1 0,0 0-1,0 0 1,1 1 0,-1-1 0,0 0 0,1 0 0,-1-1 0,1 1 0,-1 0 0,1 0-1,-1-1 1,1 1 0,0-1 0,-1 1 0,1-1 0,0 0 0,-1 0 0,4 0 0,51 2-17,-40-3 23,-3 0-64,0 0 1,-1-1-1,1-1 1,0 0-1,0-1 1,-1 0-1,0-1 1,0 0-1,14-9 1,-31 44-1299,-2 3 1386,1 1-1,1 0 1,1 35-1,-7 45 1373,11-112-1342,0 1 1,-1-1 0,1 0-1,-1 0 1,1 1 0,-1-1-1,0 0 1,0 0 0,0 0-1,0 0 1,0 0 0,-1 0-1,1 0 1,0 0 0,-1 0-1,1-1 1,-1 1 0,0 0-1,0-1 1,-3 3 0,1-3 1,1 0 1,-1 0 0,1 0 0,-1-1 0,1 1-1,-1-1 1,1 0 0,-1 0 0,1 0 0,-1-1 0,1 1-1,-1-1 1,-4-1 0,-3-2-57,-1 0 0,1-1 0,0 0 0,0-1 0,1 0 0,0-1 0,0 0 0,0-1 0,1 0 0,0 0 0,-10-12 0,18 19-76,1 1 1,-1-1-1,0 0 0,1 1 0,-1-1 1,0 0-1,1 1 0,-1-1 1,1 0-1,-1 0 0,1 0 0,-1 1 1,1-1-1,0 0 0,-1 0 0,1 0 1,0 0-1,0 0 0,0 0 1,0 0-1,0 0 0,0 1 0,0-1 1,0 0-1,0 0 0,0 0 0,0 0 1,0 0-1,1 0 0,-1 0 1,0 0-1,1 1 0,-1-1 0,1 0 1,-1 0-1,1 0 0,-1 1 1,1-1-1,-1 0 0,1 0 0,0 1 1,-1-1-1,1 1 0,0-1 0,0 1 1,0-1-1,-1 1 0,3-1 1,4-2-1503,1 1 1,0 0-1,-1 0 1,17 0-1,-4-1-1830,20-4-7787</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5.855"/>
    </inkml:context>
    <inkml:brush xml:id="br0">
      <inkml:brushProperty name="width" value="0.025" units="cm"/>
      <inkml:brushProperty name="height" value="0.025" units="cm"/>
      <inkml:brushProperty name="color" value="#E71224"/>
    </inkml:brush>
  </inkml:definitions>
  <inkml:trace contextRef="#ctx0" brushRef="#br0">290 0 23959,'0'0'6854,"-64"68"-6085,26-30 0,-1 4-353,4-1-416,3-3 0,1-5 0,11-5 0,5-6 0,7-8 0,2-4-641,5-8-640,1-14-5573,0-12-705</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6.182"/>
    </inkml:context>
    <inkml:brush xml:id="br0">
      <inkml:brushProperty name="width" value="0.025" units="cm"/>
      <inkml:brushProperty name="height" value="0.025" units="cm"/>
      <inkml:brushProperty name="color" value="#E71224"/>
    </inkml:brush>
  </inkml:definitions>
  <inkml:trace contextRef="#ctx0" brushRef="#br0">198 50 16944,'-13'0'2242,"7"0"-1940,-76 5 3018,75-5-2899,0 2 0,0-1 0,0 1 0,1 0 0,-1 0 0,0 1 0,1 0 0,0 0 0,-1 0 0,-9 8 0,15-10-376,0-1 0,0 1 0,1-1 0,-1 0 0,0 1 0,0-1 0,1 1 0,-1-1 0,0 1 0,1 0 0,-1-1 0,1 1 0,-1 0 0,1-1 0,-1 1 0,1 0 0,0-1 0,-1 1 1,1 0-1,0 0 0,-1 0 0,1-1 0,0 1 0,0 0 0,0 0 0,0 0 0,0 0 0,0 0 0,0-1 0,0 1 0,0 0 0,0 0 0,0 0 0,1 0 0,-1-1 0,0 1 0,1 0 0,-1 0 0,0-1 0,1 1 0,-1 0 0,1 0 0,-1-1 0,1 1 0,-1-1 0,1 1 0,0 0 0,-1-1 0,1 1 0,0-1 0,-1 1 0,1-1 0,0 0 0,0 1 0,0-1 0,1 1 0,4 1 34,1 0-1,-1 0 1,1-1 0,0 1-1,11 0 1,8-1 14,0-1 0,0-1 0,33-5 0,-48 4-51,0 0 0,0-1 0,-1-1 0,1 1 0,-1-1-1,0-1 1,0 0 0,-1-1 0,0 1 0,13-11 0,-20 14-12,0 0 0,0 0 1,0 0-1,0 0 0,0 0 1,-1 0-1,1 0 0,0-1 1,-1 1-1,0-1 0,0 1 1,1-4-1,-1 5-8,-1 0 0,0 0 0,0 0 0,0 0 0,0 0 0,0 0 0,0 0-1,0-1 1,0 1 0,-1 0 0,1 0 0,0 0 0,-1 0 0,1 0 0,0 0 0,-1 0 0,0 1 0,1-1 0,-1 0 0,1 0 0,-2-1-1,-1-1 18,-1 1 0,1 0 0,0 0-1,0 1 1,-1-1 0,1 0-1,-1 1 1,0 0 0,1 0-1,-1 0 1,0 0 0,0 1 0,0 0-1,-6 0 1,2 1-119,0 0 0,1 1 1,-1 0-1,0 0 0,1 1 0,0 0 1,-1 0-1,1 1 0,1-1 0,-1 2 0,0-1 1,1 1-1,0 0 0,0 0 0,1 1 1,-1 0-1,-7 10 0,9-10-57,-1-1 0,1 1 0,0-1 0,1 1 0,0 0 0,0 1 0,0-1 0,0 0 0,1 1 0,0 0 0,1-1 0,-1 1 0,1 0 0,1 0 0,-1 0 0,1 0 0,0 0 0,1 0 0,0-1 0,3 13 0,-2-15-418,0 0 1,0 0 0,1 0 0,0-1 0,0 1-1,0-1 1,0 0 0,0 0 0,1 0 0,-1 0-1,1-1 1,0 1 0,0-1 0,0 0 0,5 2 0,33 11-6093</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6.538"/>
    </inkml:context>
    <inkml:brush xml:id="br0">
      <inkml:brushProperty name="width" value="0.025" units="cm"/>
      <inkml:brushProperty name="height" value="0.025" units="cm"/>
      <inkml:brushProperty name="color" value="#E71224"/>
    </inkml:brush>
  </inkml:definitions>
  <inkml:trace contextRef="#ctx0" brushRef="#br0">185 10 16656,'-12'8'3315,"-3"3"-2574,-70 52 4709,77-56-4893,0 1-1,0-1 1,0 1 0,1 1 0,0-1-1,1 1 1,-10 18 0,15-26-544,1 0 1,-1 0-1,1 0 1,-1 0 0,1 0-1,-1 0 1,1 0-1,0 0 1,0 0 0,-1 0-1,1 0 1,0 0-1,0 1 1,0-1-1,0 0 1,0 0 0,1 0-1,-1 0 1,0 0-1,0 0 1,1 0 0,-1 0-1,0 0 1,1 0-1,-1 0 1,1 0 0,0 0-1,-1 0 1,1 0-1,0-1 1,0 2-1,2-1 7,-1 0 0,0 0 0,1 0 0,-1 0 0,1 0 0,-1-1 0,1 1 0,0-1-1,-1 0 1,1 0 0,-1 0 0,5 0 0,5-2 27,0 1 1,0-2-1,-1 0 0,1 0 0,11-5 1,-9 1 72,-1 0 1,1-1 0,-1 0-1,17-15 1,-27 21-96,0-1-1,0 1 1,0-1 0,0 0 0,-1 0 0,1 0 0,-1-1-1,0 1 1,0-1 0,0 1 0,0-1 0,-1 0 0,1 1-1,-1-1 1,0 0 0,0 0 0,0 0 0,-1 0 0,0 0 0,1 0-1,-1 0 1,-1-6 0,0 7-63,0 0 1,-1 0-1,1 1 1,0-1-1,-1 0 1,0 1-1,0-1 1,1 1-1,-1 0 1,-1-1-1,1 1 1,0 0-1,0 0 1,-1 1-1,1-1 1,-1 0-1,0 1 0,0-1 1,1 1-1,-1 0 1,0 0-1,0 0 1,0 1-1,-5-2 1,-5 0-665,0 0 0,0 1 1,0 0-1,-18 2 0,20 1-7716</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9.244"/>
    </inkml:context>
    <inkml:brush xml:id="br0">
      <inkml:brushProperty name="width" value="0.025" units="cm"/>
      <inkml:brushProperty name="height" value="0.025" units="cm"/>
      <inkml:brushProperty name="color" value="#E71224"/>
    </inkml:brush>
  </inkml:definitions>
  <inkml:trace contextRef="#ctx0" brushRef="#br0">0 200 4965,'0'0'24161,"11"-11"-23456,164-162 507,-154 158-1142,-21 15-68,1 0 0,-1 0-1,0 0 1,1 0-1,-1 1 1,0-1-1,0 0 1,1 0 0,-1 0-1,0 1 1,1-1-1,-1 0 1,0 0 0,0 1-1,0-1 1,1 0-1,-1 1 1,0-1-1,0 0 1,0 0 0,0 1-1,0-1 1,0 0-1,1 1 1,-1-1 0,0 0-1,0 1 1,0-1-1,0 0 1,0 1-1,0-1 1,0 0 0,-1 1-1,1-1 1,0 0-1,0 1 1,-12 47 114,12-48-116,-10 29-12,3-10-138,0 0 0,2 0 0,0 0 0,1 1 0,-1 24-1,5-43 62,-1-1 0,1 0 0,0 0 0,0 0 0,0 0 0,0 1-1,0-1 1,0 0 0,0 0 0,0 0 0,0 0 0,0 1 0,0-1 0,1 0-1,-1 0 1,0 0 0,0 0 0,0 1 0,0-1 0,0 0 0,0 0 0,0 0-1,0 0 1,0 0 0,0 0 0,1 1 0,-1-1 0,0 0 0,0 0-1,0 0 1,0 0 0,0 0 0,1 0 0,-1 0 0,0 0 0,0 0 0,0 0-1,0 0 1,1 0 0,-1 1 0,0-1 0,0 0 0,0 0 0,0 0-1,1 0 1,-1-1 0,0 1 0,0 0 0,0 0 0,0 0 0,0 0 0,1 0-1,-1 0 1,12-8-2398,9-14-654,0-6-2556,2-5-4088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44.137"/>
    </inkml:context>
    <inkml:brush xml:id="br0">
      <inkml:brushProperty name="width" value="0.025" units="cm"/>
      <inkml:brushProperty name="height" value="0.025" units="cm"/>
    </inkml:brush>
  </inkml:definitions>
  <inkml:trace contextRef="#ctx0" brushRef="#br0">138 8 15695,'0'0'6363,"-9"-1"-3619,4 1-2562,1 0 1,0 0-1,-1 0 0,1 0 0,0 0 1,0 1-1,-1 0 0,1 0 1,0 0-1,0 0 0,0 1 0,0 0 1,0-1-1,0 1 0,0 1 0,1-1 1,-1 1-1,1-1 0,0 1 0,-1 0 1,1 0-1,1 0 0,-1 1 1,0-1-1,1 1 0,0-1 0,-3 7 1,1-3-83,0 1 1,1 0-1,0 0 0,0 0 1,1 0-1,0 0 1,1 1-1,0-1 1,0 1-1,1 9 1,0-17-107,-1 0 1,2-1-1,-1 1 0,0 0 1,0-1-1,0 1 1,0 0-1,0-1 0,0 1 1,1-1-1,-1 1 1,0 0-1,0-1 0,1 1 1,-1-1-1,0 1 1,1-1-1,-1 1 1,1-1-1,-1 1 0,1-1 1,-1 1-1,1-1 1,-1 0-1,1 1 0,-1-1 1,1 0-1,0 1 1,-1-1-1,1 0 1,-1 0-1,2 1 0,24-5-93,-19 1 32,0 0-1,0 0 1,-1 0-1,1-1 1,8-6-1,-5-1-124,-1 0 0,1 0-1,-2 0 1,0-1 0,0-1 0,-1 1 0,-1-1 0,7-18-1,-8 115 279,-5-83-80,-1 0 1,1 0-1,0 0 0,0 0 1,-1 0-1,1 0 1,0 0-1,0 0 0,0 0 1,0 0-1,1 0 1,-1 0-1,0 0 0,0 0 1,1 0-1,-1 0 1,0 0-1,1 0 0,-1 0 1,1 0-1,-1 0 1,1-1-1,0 1 0,-1 0 1,1 0-1,0-1 1,0 1-1,-1 0 0,1-1 1,0 1-1,0 0 1,1 0-1,0-2 5,0 0-1,0 0 0,0 0 1,0 0-1,0 0 1,0 0-1,0 0 1,0-1-1,-1 1 1,1-1-1,0 1 1,-1-1-1,1 0 1,1-3-1,16-19-145,-12 15-175,0-1 1,0 1-1,1 0 1,0 1 0,0 0-1,1 0 1,0 1-1,0 0 1,13-6-1,-21 12 298,-1 1-1,1 0 0,0-1 1,0 1-1,-1-1 0,1 1 0,0 0 1,0 0-1,0-1 0,0 1 1,-1 0-1,1 0 0,0 0 0,0 0 1,0 0-1,0 0 0,0 0 1,0 0-1,-1 0 0,1 1 0,0-1 1,0 0-1,0 1 0,0-1 1,-1 0-1,1 1 0,0-1 0,0 1 1,-1-1-1,1 1 0,0-1 1,-1 1-1,1 0 0,0 1 0,3 29 145,-3-4-47,0-26-96,-1 0 1,0 0 0,0-1 0,0 1 0,1 0 0,-1-1 0,0 1 0,0 0-1,1-1 1,-1 1 0,1-1 0,-1 1 0,1-1 0,-1 1 0,1-1-1,-1 1 1,1-1 0,-1 1 0,1-1 0,-1 1 0,1-1 0,0 0 0,-1 1-1,1-1 1,0 0 0,-1 0 0,2 1 0,1-2-356,-1 1 1,1-1 0,-1 0-1,1 1 1,-1-1-1,1 0 1,-1 0-1,0-1 1,0 1-1,1 0 1,-1-1-1,0 0 1,0 1 0,0-1-1,-1 0 1,1 0-1,0 0 1,-1 0-1,2-3 1,2 0-873,17-22-4917</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9.602"/>
    </inkml:context>
    <inkml:brush xml:id="br0">
      <inkml:brushProperty name="width" value="0.025" units="cm"/>
      <inkml:brushProperty name="height" value="0.025" units="cm"/>
      <inkml:brushProperty name="color" value="#E71224"/>
    </inkml:brush>
  </inkml:definitions>
  <inkml:trace contextRef="#ctx0" brushRef="#br0">0 176 14958,'0'0'14136,"8"-9"-13250,121-155 70,-125 161-979,-3 11 8,-5 11 0,-15 36-542,-14 45 325,26-66-4673,3 1-4648</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19.946"/>
    </inkml:context>
    <inkml:brush xml:id="br0">
      <inkml:brushProperty name="width" value="0.025" units="cm"/>
      <inkml:brushProperty name="height" value="0.025" units="cm"/>
      <inkml:brushProperty name="color" value="#E71224"/>
    </inkml:brush>
  </inkml:definitions>
  <inkml:trace contextRef="#ctx0" brushRef="#br0">463 32 12236,'-13'-3'3699,"-6"-1"-2414,0 1 1,-35-1-1,47 4-1026,-1 0 1,1 1-1,-1 0 1,1 0-1,-1 1 0,1 0 1,0 0-1,0 0 1,0 1-1,0 0 0,0 1 1,-8 5-1,-6 8-181,1 1 0,1 0 0,1 1-1,1 2 1,0 0 0,2 0 0,0 1 0,2 1 0,-12 27-1,11-19-19,1 0-1,2 1 0,1 0 1,2 1-1,1 0 1,-5 59-1,12-84-34,0 0 1,0 0-1,0 0 1,1 0-1,0 0 0,0 0 1,1 0-1,0 0 1,1-1-1,0 1 1,0-1-1,5 9 0,-4-11 25,0 0 0,0 0 0,0-1 1,0 0-1,1 1 0,-1-2 0,1 1 0,0 0 0,0-1 0,1 0 0,-1 0 0,1-1 0,0 0 0,-1 0 0,1 0 0,10 2 0,9-1 257,0 0 1,-1-1-1,1-2 0,0-1 0,0 0 1,0-2-1,-1-1 0,0-1 1,0-1-1,0-1 0,0-1 0,27-14 1,-11 3-163,-1-2 0,-1-2 0,-1-1 0,-1-2 0,-2-1 0,33-33 0,-47 40-30,-2 0 1,0-1-1,-1-1 0,-1-1 0,16-30 1,-27 44-71,-1-1 0,1 1 0,-1-1 1,-1 0-1,0-1 0,0 1 0,-1 0 1,0-1-1,-1 1 0,0-1 0,-1 1 1,0-1-1,-1 0 0,0 1 0,0-1 1,-6-16-1,4 19-74,-1 1 1,1 0-1,-2 1 1,1-1-1,-1 1 1,0-1-1,0 1 1,-1 1-1,0-1 1,0 1-1,0 0 1,0 0-1,-1 1 1,0 0-1,0 0 1,0 0-1,-1 1 1,-14-4 0,-2 0-435,-1 1 0,1 1 0,-1 1 0,-44-1 0,48 5-439,0 1 0,0 0 0,-33 8 0,-20 15-4347,28-2-1951</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21.207"/>
    </inkml:context>
    <inkml:brush xml:id="br0">
      <inkml:brushProperty name="width" value="0.025" units="cm"/>
      <inkml:brushProperty name="height" value="0.025" units="cm"/>
      <inkml:brushProperty name="color" value="#E71224"/>
    </inkml:brush>
  </inkml:definitions>
  <inkml:trace contextRef="#ctx0" brushRef="#br0">0 273 16944,'0'0'2984,"10"-2"-1174,15-6-1167,-1 0 0,0-2 0,0 0 0,-1-2 0,0-1 0,32-24 0,-12 5-727,-2-2 0,50-51 0,-73 65 64,-19 20 27,1 0-1,0 0 0,0 0 0,0 0 0,0 0 0,0 0 0,0 0 0,0 0 1,0 0-1,0 0 0,0-1 0,0 1 0,0 0 0,0 0 0,0 0 0,0 0 1,0 0-1,-1 0 0,1 0 0,0 0 0,0 0 0,0 0 0,0 0 0,0 0 1,0 0-1,-31 32 623,8-3 171,-24 39 1,42-60-648,0 1 1,1 0 0,-1 0 0,2 0 0,-1 0 0,2 1-1,-1 0 1,1-1 0,-2 21 0,5-29-141,-1 0 0,0 0-1,1 0 1,-1 0 0,1 0 0,-1 0 0,1 0-1,-1 0 1,1 0 0,-1 0 0,1 0-1,0-1 1,0 1 0,0 0 0,-1 0 0,1-1-1,0 1 1,0 0 0,0-1 0,0 1 0,0-1-1,0 1 1,0-1 0,0 1 0,0-1 0,0 0-1,0 0 1,1 0 0,-1 1 0,0-1 0,0 0-1,0 0 1,0 0 0,0-1 0,0 1 0,0 0-1,1 0 1,-1-1 0,0 1 0,1-1 0,50-14-84,-37 8-761,0-1 0,24-18-1,22-28-5735,-25 12-783</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21.641"/>
    </inkml:context>
    <inkml:brush xml:id="br0">
      <inkml:brushProperty name="width" value="0.025" units="cm"/>
      <inkml:brushProperty name="height" value="0.025" units="cm"/>
      <inkml:brushProperty name="color" value="#E71224"/>
    </inkml:brush>
  </inkml:definitions>
  <inkml:trace contextRef="#ctx0" brushRef="#br0">0 218 17328,'0'0'10944,"9"-1"-10143,5-3-693,-1 0 0,1-1 1,0 0-1,-1-1 0,0 0 0,0-1 0,-1 0 1,23-19-1,-6 3 21,-2-1 0,41-44 0,-61 58 85,8-10 614,-11 19-313,-6 11-11,-7 16-421,-24 46 1,25-57-74,0 0 0,1 0 0,1 1 0,0 0-1,1 0 1,0 1 0,2-1 0,-3 27 0,6-43-73,0 1 1,0 0-1,0-1 0,-1 1 0,1-1 1,0 1-1,0-1 0,0 1 1,0 0-1,1-1 0,-1 1 1,0-1-1,0 1 0,0-1 1,0 1-1,1 0 0,-1-1 0,0 1 1,0-1-1,1 1 0,-1-1 1,0 1-1,1-1 0,-1 0 1,1 1-1,-1-1 0,0 1 0,1-1 1,-1 0-1,1 1 0,-1-1 1,1 0-1,-1 0 0,1 1 1,0-1-1,-1 0 0,1 0 0,-1 0 1,1 0-1,-1 0 0,1 0 1,0 0-1,-1 0 0,1 0 1,-1 0-1,1 0 0,-1 0 1,1 0-1,0 0 0,-1 0 0,1 0 1,-1-1-1,1 1 0,1-1-696,0 0 0,0 0-1,0 0 1,-1 0-1,1 0 1,0-1 0,-1 1-1,1 0 1,-1-1-1,1 1 1,-1-1 0,0 0-1,0 1 1,2-4-1,5-19-11737</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22.108"/>
    </inkml:context>
    <inkml:brush xml:id="br0">
      <inkml:brushProperty name="width" value="0.025" units="cm"/>
      <inkml:brushProperty name="height" value="0.025" units="cm"/>
      <inkml:brushProperty name="color" value="#E71224"/>
    </inkml:brush>
  </inkml:definitions>
  <inkml:trace contextRef="#ctx0" brushRef="#br0">464 23 12172,'-38'18'1095,"0"2"1,1 1 0,1 2 0,1 1 0,1 2 0,-58 57 0,76-66-976,1 1 0,0 0 0,2 1 0,0 1 0,1 0 0,1 1 0,0 0 0,2 1-1,1-1 1,1 2 0,0-1 0,2 1 0,0 0 0,-1 26 0,6-40-80,0 1 0,0 0 0,0 0 0,1 0 0,1 0-1,0 0 1,0 0 0,1-1 0,0 1 0,1-1 0,0 0 0,0 0 0,1 0 0,0-1 0,0 1 0,1-1 0,0-1 0,1 1 0,0-1 0,0 0 0,0 0 0,1-1 0,0 0 0,0-1-1,1 1 1,0-1 0,0-1 0,15 6 0,6 0 305,0-1 0,0-1 0,1-1 0,0-2 0,34 1-1,2-3 624,89-8-1,-105 0-827,-1-2-1,0-2 1,0-2 0,-1-3-1,80-33 1,-94 31 193,-1-1 0,0-2-1,-2-1 1,0-1 0,-2-2 0,0-1-1,-1-2 1,30-36 0,-30 28 92,-2-1-1,42-71 1,-59 88-402,-1-1-1,-1 1 1,0-2 0,-2 1 0,0-1-1,-1 0 1,-1 0 0,1-29 0,-4 44-28,-1-1 1,0 0 0,-1 1 0,1-1-1,-1 1 1,-1-1 0,1 1-1,-1-1 1,1 1 0,-2 0 0,1-1-1,0 1 1,-1 0 0,0 1-1,0-1 1,-1 0 0,1 1 0,-1 0-1,0 0 1,0 0 0,-1 0-1,1 1 1,-1-1 0,1 1 0,-1 0-1,0 1 1,0-1 0,-1 1-1,1 0 1,-9-2 0,-8-2-85,-1 1 1,0 2-1,0 0 1,0 1-1,0 1 1,-30 4-1,7 1-295,1 2-1,-1 3 1,2 1-1,-48 18 1,-172 77-5109,150-56-118,1-3-7697</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26.681"/>
    </inkml:context>
    <inkml:brush xml:id="br0">
      <inkml:brushProperty name="width" value="0.025" units="cm"/>
      <inkml:brushProperty name="height" value="0.025" units="cm"/>
      <inkml:brushProperty name="color" value="#008C3A"/>
    </inkml:brush>
  </inkml:definitions>
  <inkml:trace contextRef="#ctx0" brushRef="#br0">121 167 8456,'0'0'7346,"-8"8"-5889,-14 17 1117,0 2 1,2 0-1,-22 38 1,39-69 819,0-15-2487,3-22-756,2 35-120,0 0-1,1 0 1,-1 0-1,1 0 1,1 1-1,-1-1 1,1 1 0,0 0-1,0 0 1,5-5-1,54-45 349,-42 38-336,124-100-43,-145 117 0,0 0 0,0 0 0,0 0 0,1 0 0,-1 0 0,0 0 0,0 0 0,0 0 0,1 1 0,-1-1 0,0 0 0,0 0 0,0 0 0,0 0 0,1 0 0,-1 0 0,0 0 0,0 0 0,0 1 0,0-1 0,0 0 0,0 0 0,0 0 0,1 0 0,-1 0 0,0 1 0,0-1 0,0 0 0,0 0 0,0 0 0,0 0 0,0 1 0,0-1 0,0 0 0,0 0 0,0 0 0,0 1 0,0-1 0,0 0 0,0 0 0,0 0 0,0 0 0,0 1 0,0-1 0,0 0 0,0 0 0,0 0 0,0 0 0,0 1 0,0-1 0,-1 0 0,1 0 0,0 0 0,0 0 0,0 0 0,0 1 0,-1-1 0,-2 13 0,-43 84 0,34-77 0,1 1 0,1 0 0,1 0 0,1 1 0,-9 42 0,16-62-156,1 0 0,0 0 0,0 0-1,0 0 1,0 0 0,0 0 0,0 0 0,1 0 0,-1 0 0,1 0-1,-1 0 1,1 0 0,0 0 0,-1 0 0,1 0 0,0 0-1,1-1 1,-1 1 0,0 0 0,0-1 0,3 3 0,-3-3-24,0-1-1,0 1 1,0-1 0,1 1 0,-1-1 0,0 1 0,0-1-1,0 0 1,0 0 0,1 0 0,-1 0 0,0 0 0,0 0-1,0 0 1,1 0 0,-1 0 0,0 0 0,0-1 0,0 1-1,0 0 1,1-1 0,-1 1 0,0-1 0,0 1-1,0-1 1,0 0 0,0 1 0,0-1 0,0 0 0,0 0-1,-1 0 1,1 0 0,0 1 0,0-1 0,-1 0 0,1-1-1,0 0 1,9-12-7475</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27.040"/>
    </inkml:context>
    <inkml:brush xml:id="br0">
      <inkml:brushProperty name="width" value="0.025" units="cm"/>
      <inkml:brushProperty name="height" value="0.025" units="cm"/>
      <inkml:brushProperty name="color" value="#008C3A"/>
    </inkml:brush>
  </inkml:definitions>
  <inkml:trace contextRef="#ctx0" brushRef="#br0">1 231 12204,'0'0'19266,"12"-7"-18172,8-7-1060,-1 0 0,0 0 0,-1-2-1,-1 0 1,20-25 0,-21 22-34,-8 9 0,0 1 0,0-2 0,-1 1 0,0-1 0,-1 0 0,7-16 0,-44 67 0,13-10-49,0 0 0,3 1 0,0 1 0,2 0 0,-15 56 0,28-88-123,0-1 0,0 1 0,1 0 0,-1 0 0,0 0 0,0 0 0,0 0-1,1 0 1,-1-1 0,0 1 0,0 0 0,0 0 0,1 0 0,-1 0 0,0 0 0,0 0-1,1 0 1,-1 0 0,0 0 0,0 0 0,1 0 0,-1 0 0,0 0 0,0 0 0,1 0-1,-1 0 1,0 0 0,0 1 0,0-1 0,1 0 0,-1 0 0,0 0 0,0 0 0,0 0-1,1 0 1,-1 1 0,0-1 0,0 0 0,0 0 0,0 0 0,0 1 0,1-1 0,-1 0-1,0 0 1,0 0 0,0 1 0,0-1 0,0 0 0,0 0 0,0 1 0,0-1 0,0 0-1,0 1 1,16-19-5524,2-11-4997</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27.508"/>
    </inkml:context>
    <inkml:brush xml:id="br0">
      <inkml:brushProperty name="width" value="0.025" units="cm"/>
      <inkml:brushProperty name="height" value="0.025" units="cm"/>
      <inkml:brushProperty name="color" value="#008C3A"/>
    </inkml:brush>
  </inkml:definitions>
  <inkml:trace contextRef="#ctx0" brushRef="#br0">672 194 7559,'0'0'3347,"-1"-11"-1323,-1-3-776,0-1 1,-1 1 0,0 0 0,-10-26 0,11 35-949,0 0 0,-1 0 0,0 0 0,0 0 0,0 0 1,0 1-1,-1-1 0,0 1 0,0 0 0,0 0 0,0 1 1,0-1-1,-1 1 0,0 0 0,0 0 0,0 0 1,0 1-1,-7-3 0,0 2-128,0 1-1,-1 0 1,1 1 0,0 1-1,0 0 1,-1 0 0,1 1-1,0 1 1,0 0 0,0 1-1,0 0 1,0 1 0,1 0-1,0 1 1,-1 0 0,2 0-1,-1 2 1,-11 8 0,-7 5-95,1 2 1,0 1-1,2 2 0,1 0 1,-23 31-1,27-30 67,1 2 0,1 0 0,-28 58 1,39-68-99,1-1 0,1 1 0,1 1 1,0-1-1,1 1 0,1-1 0,1 1 1,0 29-1,2-45-38,1 1 0,-1 0 0,1 0 1,-1-1-1,1 1 0,0 0 0,1-1 0,-1 1 0,0-1 0,1 0 0,0 1 1,0-1-1,0 0 0,0 0 0,1 0 0,-1 0 0,1 0 0,3 2 0,-1-1 30,1 0-1,0-1 0,0 0 1,0 0-1,0 0 0,0 0 0,1-1 1,-1 0-1,11 1 0,4 0 106,1-1-1,0-1 1,0-2-1,0 0 1,30-5 0,-16-2-25,-1-2 1,-1-1-1,1-2 1,-2-1 0,0-2-1,-1-1 1,0-1-1,-2-2 1,0-1 0,-1-2-1,-2 0 1,0-2-1,32-39 1,-49 51-107,0 0 0,-2-1 0,1 0 0,-2 0 0,0-1 0,0 0 0,7-28 0,-13 38-11,1 0 0,-1 0 0,0 0 0,-1 0 0,1 0 1,-1 0-1,0 0 0,0 0 0,0 0 0,-1 0 0,0 0 0,0 0 0,0 0 0,-1 1 1,1-1-1,-1 0 0,0 1 0,-1-1 0,1 1 0,-1 0 0,0-1 0,0 1 0,0 1 1,0-1-1,-1 0 0,1 1 0,-1 0 0,-7-5 0,-2 1-93,-1 1-1,0 1 1,0 0 0,-1 1-1,1 0 1,-1 1 0,0 1-1,0 0 1,-19 1-1,-2 0-535,0 3 0,-60 9 0,24 3-6974,52-11 748</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31.062"/>
    </inkml:context>
    <inkml:brush xml:id="br0">
      <inkml:brushProperty name="width" value="0.025" units="cm"/>
      <inkml:brushProperty name="height" value="0.025" units="cm"/>
      <inkml:brushProperty name="color" value="#008C3A"/>
    </inkml:brush>
  </inkml:definitions>
  <inkml:trace contextRef="#ctx0" brushRef="#br0">0 1 5285,'0'0'801,"71"6"-5766</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31.545"/>
    </inkml:context>
    <inkml:brush xml:id="br0">
      <inkml:brushProperty name="width" value="0.025" units="cm"/>
      <inkml:brushProperty name="height" value="0.025" units="cm"/>
      <inkml:brushProperty name="color" value="#008C3A"/>
    </inkml:brush>
  </inkml:definitions>
  <inkml:trace contextRef="#ctx0" brushRef="#br0">1647 431 5029,'0'0'1131,"7"-12"-74,-3 7-877,20-42 613,-23 44-727,0-1 0,0 1 1,0-1-1,0 1 1,-1-1-1,1 0 0,-1 1 1,0-1-1,0 1 0,0-1 1,-1 0-1,1 1 0,-1-1 1,0 1-1,-2-7 0,-2 2 180,0 0-1,0 0 1,0 1-1,-1 0 1,-1 0-1,1 0 1,-1 1-1,0 0 1,-10-7-1,-77-45 1690,86 54-1803,-47-24-27,-2 3-1,0 2 1,-2 3 0,0 2 0,-1 3-1,-1 3 1,0 2 0,-1 3-1,0 2 1,0 3 0,0 3 0,-104 15-1,129-9 157,1 1-1,0 1 1,0 2 0,1 1-1,1 2 1,0 2-1,1 1 1,1 1-1,0 2 1,2 1 0,0 2-1,-31 30 1,46-38-167,-1 1 0,2 1 0,0 1 0,1 0 0,1 0 0,1 1 0,0 1 0,2 0 0,0 0 0,1 1 0,1 0 0,1 0 0,1 1 0,1-1 0,1 1 0,1 0 0,0 0 0,2 0 0,1 1 0,0-1 0,8 35 0,-1-29-104,0 0 0,2 0 0,2-1 1,0-1-1,1 0 0,26 37 0,8 2-9,62 67 0,-79-98-84,1-2 0,2-2-1,1-1 1,2-1-1,52 31 1,-60-43 56,1-1 1,0-2-1,1-1 0,1-1 0,0-2 1,0-1-1,0-1 0,41 3 0,-19-8 111,0-2-1,0-2 1,0-2-1,0-3 0,-1-2 1,0-3-1,-1-1 0,0-3 1,94-44-1,-104 41 158,-1-3 1,-1-1-1,-1-2 0,-2-1 0,0-2 0,-2-2 1,-1-1-1,-1-1 0,-2-2 0,-2-1 1,49-77-1,-65 88 8,0 0 1,-2 0-1,0-1 1,-2-1-1,0 0 1,-2 0-1,-1 0 1,3-53 0,-8 63-103,0 1 1,-1 0-1,0 0 1,-2-1-1,0 1 1,0 0-1,-1 1 1,-1-1-1,-1 1 1,0 0-1,-1 0 1,0 1-1,-1-1 1,0 2-1,-1-1 1,-21-21-1,7 14-106,0 1 0,-2 1 0,-1 0 0,0 2-1,0 2 1,-2 0 0,0 2 0,0 0 0,-1 2-1,-44-9 1,4 6-860,1 2 0,-2 4-1,-103 1 1,146 6-632,0 1-1,0 2 1,0 0 0,-52 15 0,10 6-6713</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44.824"/>
    </inkml:context>
    <inkml:brush xml:id="br0">
      <inkml:brushProperty name="width" value="0.025" units="cm"/>
      <inkml:brushProperty name="height" value="0.025" units="cm"/>
    </inkml:brush>
  </inkml:definitions>
  <inkml:trace contextRef="#ctx0" brushRef="#br0">80 163 18706,'-8'10'1799,"0"-1"-1328,1-2 272,0 0 0,0 1 0,0 0 0,1 0 0,1 1 0,0 0 0,0 0 0,0 0 0,-4 15 0,9-24-774,0 1 0,1-1 0,-1 0 1,1 0-1,-1 0 0,0 1 0,1-1 1,-1 0-1,1 0 0,-1 0 0,1 0 1,-1 0-1,0 0 0,1 0 0,-1 0 1,1 0-1,-1 0 0,1 0 0,-1 0 1,1 0-1,-1 0 0,0 0 0,1-1 1,-1 1-1,1 0 0,-1 0 0,0 0 1,1-1-1,-1 1 0,1 0 0,-1 0 1,0-1-1,1 1 0,-1-1 0,17-8-649,-7 0 274,0 0-1,0 0 1,-1-1-1,-1-1 1,0 1-1,0-1 1,-1-1-1,0 1 1,-1-1-1,0 0 1,4-15-1,-5 13 701,-1-1-1,-1 0 1,0 0-1,-1-1 0,0-24 1,-1 40-211,-1 0 0,0-1 0,0 1 0,0 0 0,0-1 0,0 1 0,0 0 0,0-1 0,0 1 0,0 0 0,0-1 0,0 1 0,0 0 0,0-1 0,0 1 0,0 0 0,0 0 0,-1-1 0,1 1 0,0 0 0,0-1 0,0 1 0,0 0 0,-1-1 0,1 1 0,0 0 0,0 0 0,0 0 0,-1-1 0,1 1 0,0 0 0,-1 0 0,1 0 0,0-1 0,0 1 0,-1 0 0,1 0 0,-11 8 1112,-8 20-793,-7 39 0,24-62-393,1-1 0,-1 1 0,1 0 0,1 0-1,-1 0 1,1 0 0,0 0 0,0 0 0,0-1 0,0 1 0,1 0 0,2 7 0,-3-11-62,1 0 1,0-1 0,0 1-1,0 0 1,0 0 0,0-1-1,0 1 1,0 0 0,0-1-1,1 1 1,-1-1 0,0 0-1,0 1 1,0-1 0,1 0-1,-1 1 1,0-1 0,0 0-1,1 0 1,-1 0 0,0 0 0,0-1-1,1 1 1,-1 0 0,0 0-1,0-1 1,0 1 0,0-1-1,2 0 1,34-15-2169,9-34 107,-46 56 2563,0 0-1,0 0 1,1 0-1,0 0 0,0 0 1,4 11-1,-4-15-457,0 0 0,1 1 0,-1-1 0,0 0 0,1 0 0,0 0 0,-1 0 0,1 0 0,0 0 0,0 0 0,0 0 0,0-1 0,1 1 0,-1-1 1,0 0-1,0 1 0,1-1 0,-1 0 0,4 0 0,2 1-141,0-1 0,1 0 0,-1-1 0,15 0 0,-18-1 43,0 0 0,0 1 1,0 0-1,0 0 0,0 1 1,0-1-1,0 1 0,0 0 0,0 0 1,0 0-1,0 1 0,-1 0 0,1 0 1,5 3-1,-7-1 175,-1-1 0,1 1 0,-1 0 0,0-1 0,0 1 0,0 0 0,-1 0 0,1 0 0,-1 1 0,0-1 0,0 0 0,0 0 0,-1 1 0,0-1 0,0 0-1,0 1 1,-1 7 0,0 3 330,-1 0-1,0-1 1,-9 29-1,6-26 115,-10 30 1088,14-45-1530,1-1 0,-1 1 0,0-1 0,1 1 0,-1-1 0,0 0-1,0 1 1,0-1 0,0 0 0,0 0 0,0 0 0,0 1 0,0-1 0,0 0 0,-1-1 0,1 1 0,0 0 0,-1 0 0,1 0 0,0-1 0,-1 1 0,1-1 0,-3 1-1,3-2-45,-1 0 0,0 0-1,1 0 1,-1 0-1,1 0 1,-1 0-1,1 0 1,-1-1-1,1 1 1,0-1-1,0 1 1,0-1-1,-1 1 1,2-1-1,-1 0 1,0 1-1,0-1 1,0 0-1,1 0 1,-1 0-1,1-2 1,-13-43-8,10 33-302,1 0-1,0-1 0,2 0 0,-1 1 0,3-22 1,6 2-4518,7 1-5028,-6 17-1699</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32.794"/>
    </inkml:context>
    <inkml:brush xml:id="br0">
      <inkml:brushProperty name="width" value="0.025" units="cm"/>
      <inkml:brushProperty name="height" value="0.025" units="cm"/>
      <inkml:brushProperty name="color" value="#008C3A"/>
    </inkml:brush>
  </inkml:definitions>
  <inkml:trace contextRef="#ctx0" brushRef="#br0">1889 298 12043,'-1'-10'395,"1"4"-327,0 1-1,-1 0 1,0-1-1,0 1 1,0 0-1,-1 0 1,0-1-1,0 1 1,0 0-1,-1 1 0,1-1 1,-1 0-1,0 1 1,-1 0-1,1-1 1,-1 1-1,0 1 1,0-1-1,0 0 1,0 1-1,-9-5 1,-21-13 456,-1 2 1,-1 2-1,-1 1 1,-75-22 0,32 18 189,-115-13 0,95 22-706,-1 4-1,-196 14 1,225 0 162,0 4-1,1 3 1,0 3-1,-125 47 0,172-54-42,2 0-1,-1 2 1,2 1-1,-1 0 1,2 2-1,0 0 1,1 1-1,0 1 0,1 1 1,-17 22-1,27-28-96,-1 0 0,1 1 0,1 0 0,0 1 0,1-1 0,0 1 0,2 0 0,-1 1 0,2-1-1,0 1 1,0 0 0,1-1 0,1 1 0,1 0 0,0 0 0,1 0 0,0 0 0,5 18 0,-1-17-25,0 0-1,1 0 1,1-1 0,1 1 0,0-2 0,1 1 0,0-1 0,1 0-1,1-1 1,0 0 0,0-1 0,2 0 0,-1-1 0,2-1 0,14 10 0,9 4 17,2-1 1,0-2 0,1-2 0,66 22 0,-16-16 127,0-4 1,1-3-1,0-5 0,1-3 1,169-5-1,-213-7 115,0-2-1,0-2 0,0-2 1,-1-2-1,-1-2 1,0-2-1,0-2 1,-2-2-1,56-31 1,-76 35-136,-1-1-1,0-2 1,-1 0 0,-2-1 0,1-1-1,-2-1 1,27-35 0,-34 38 24,-1-1-1,-1-1 1,0 0 0,-1 0-1,-1 0 1,-1-1 0,-1-1-1,-1 1 1,0-1 0,2-38-1,-6 45-132,-1 1 0,0-1-1,-1 1 1,-1-1 0,0 1-1,-1-1 1,0 1 0,-1 0-1,0 1 1,-1-1 0,-1 1-1,-10-18 1,6 15-39,-1 0 1,-1 0 0,-1 1-1,0 0 1,0 1-1,-2 1 1,1 0-1,-20-11 1,-2 2-661,0 2 1,-1 2-1,-1 1 1,0 2 0,-1 2-1,-1 1 1,-67-8-1,9 10-3287,6 8-3764</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48.249"/>
    </inkml:context>
    <inkml:brush xml:id="br0">
      <inkml:brushProperty name="width" value="0.025" units="cm"/>
      <inkml:brushProperty name="height" value="0.025" units="cm"/>
      <inkml:brushProperty name="color" value="#008C3A"/>
    </inkml:brush>
  </inkml:definitions>
  <inkml:trace contextRef="#ctx0" brushRef="#br0">1 40 23446,'0'0'9321,"53"-40"-31838</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48.637"/>
    </inkml:context>
    <inkml:brush xml:id="br0">
      <inkml:brushProperty name="width" value="0.025" units="cm"/>
      <inkml:brushProperty name="height" value="0.025" units="cm"/>
      <inkml:brushProperty name="color" value="#008C3A"/>
    </inkml:brush>
  </inkml:definitions>
  <inkml:trace contextRef="#ctx0" brushRef="#br0">0 285 16784,'0'0'15081,"12"-8"-14558,13-9-433,130-92-64,-121 83-287,-2-1 0,48-52 0,-64 60 60,-27 30 27,-25 29 223,18-16 82,1 1 1,-22 43-1,34-57-128,0-1 1,1 1-1,0 0 1,1-1-1,0 2 1,1-1-1,0 0 1,1 0-1,0 1 1,1 11-1,0-21-102,0 0-1,1 0 1,-1 0 0,1 0-1,-1 0 1,1-1-1,0 1 1,0 0-1,0-1 1,0 1-1,0 0 1,0-1-1,0 1 1,1-1-1,-1 0 1,1 1-1,-1-1 1,1 0-1,-1 0 1,1 0-1,-1 0 1,1 0-1,0 0 1,0 0-1,0-1 1,-1 1-1,1-1 1,0 1-1,0-1 1,0 0-1,0 1 1,0-1-1,0 0 1,0 0-1,0-1 1,2 1-1,3-1-1014,0 1-1,0-1 0,0-1 0,0 1 0,0-1 1,0-1-1,-1 1 0,13-7 0,18-17-8350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48.964"/>
    </inkml:context>
    <inkml:brush xml:id="br0">
      <inkml:brushProperty name="width" value="0.025" units="cm"/>
      <inkml:brushProperty name="height" value="0.025" units="cm"/>
      <inkml:brushProperty name="color" value="#008C3A"/>
    </inkml:brush>
  </inkml:definitions>
  <inkml:trace contextRef="#ctx0" brushRef="#br0">150 1 18161,'0'0'2691,"-10"7"-689,-12 11-657,1 1-1,-24 27 1,40-41-1101,0 0 0,0 1 0,1 0-1,0 0 1,0 1 0,0-1 0,1 1-1,0 0 1,0-1 0,0 1 0,1 1-1,0-1 1,1 0 0,-1 0 0,2 1-1,-1 7 1,2-12-240,0-1 0,0 1-1,0 0 1,0-1 0,1 1 0,-1-1 0,1 0-1,0 1 1,0-1 0,0 0 0,0 0 0,0 0-1,0 0 1,0-1 0,1 1 0,-1-1 0,1 1-1,-1-1 1,1 0 0,0 0 0,-1 0 0,1 0-1,0 0 1,0-1 0,-1 1 0,1-1 0,0 0-1,3 0 1,5 2 0,-1-1 0,1-1 1,0 0-1,-1-1 0,1 0 0,15-3 0,-21 2 8,0 0 0,0-1-1,0 1 1,0-1 0,0 0 0,-1 0 0,1 0 0,-1-1 0,0 1 0,0-1 0,0 0-1,0 0 1,-1-1 0,1 1 0,-1-1 0,4-8 0,-3 6 110,-1-1 1,0 0-1,0 0 0,-1 0 1,0 0-1,0-1 0,-1 1 1,0-1-1,0 1 1,-1-10-1,-1 16-123,1 0 1,0 1-1,-1-1 0,1 0 0,-1 1 1,0-1-1,1 1 0,-1-1 1,0 1-1,0-1 0,0 1 0,0-1 1,0 1-1,0 0 0,0 0 1,-1-1-1,1 1 0,0 0 1,-1 0-1,1 1 0,-4-3 0,1 1 21,-1 0 0,0 0 0,0 1 0,0-1-1,0 1 1,0 0 0,-9 0 0,8 1-40,0 0 0,1 0 0,-1 1 0,1-1 0,-1 1 1,1 0-1,-7 3 0,10-4-28,1 1-1,-1 0 1,0-1 0,1 1-1,-1 0 1,0 0 0,1 0-1,-1 0 1,1 0 0,0 1-1,-1-1 1,1 0 0,0 1 0,0-1-1,0 1 1,0-1 0,0 1-1,0-1 1,-1 4 0,1-4-165,1 0 0,0 1 0,0-1 0,0 0 0,0 0 0,1 0 0,-1 0 0,0 0 0,0 0 0,1 0 0,-1 1 1,0-1-1,1 0 0,-1 0 0,1 0 0,0 0 0,-1 0 0,1-1 0,0 1 0,-1 0 0,1 0 0,0 0 0,0-1 0,0 1 0,0 0 1,0-1-1,0 1 0,0 0 0,0-1 0,0 0 0,0 1 0,0-1 0,0 0 0,0 1 0,0-1 0,0 0 0,1 0 0,1 0 0,49 4-7794,-48-4 6894,28 0-7177</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49.294"/>
    </inkml:context>
    <inkml:brush xml:id="br0">
      <inkml:brushProperty name="width" value="0.025" units="cm"/>
      <inkml:brushProperty name="height" value="0.025" units="cm"/>
      <inkml:brushProperty name="color" value="#008C3A"/>
    </inkml:brush>
  </inkml:definitions>
  <inkml:trace contextRef="#ctx0" brushRef="#br0">177 15 14734,'0'0'13693,"-13"6"-12695,-2 2-614,1 0 0,-1 0 0,2 1-1,-26 22 1,33-25-282,-1 1 0,1-1-1,1 1 1,-1 0-1,1 0 1,0 0 0,1 1-1,0 0 1,0 0 0,0 0-1,1 0 1,1 1-1,-3 8 1,5-15-102,-1 1 0,1-1 0,0 1 0,0-1 0,0 1 0,0 0 0,0-1 0,1 1 0,-1-1 0,1 1 0,0-1 0,-1 0 0,1 1 0,0-1 0,1 0 0,-1 0 0,0 1 0,1-1 0,-1 0 0,3 2 0,-1-1 0,1 0 0,0 0 0,-1 0 0,1-1 0,0 0 0,1 1 0,-1-2 0,0 1 0,0 0 0,8 1 0,1-1 0,1 1 0,0-2 0,0 0 0,0 0 0,1-2 0,21-2 0,-26 0 0,0 0 0,0-1 0,0 0 0,0 0 0,0-1 0,-1 0 0,0-1 0,0 0 0,-1 0 0,1-1 0,-1 0 0,-1 0 0,1-1 0,-1 0 0,-1-1 0,1 1 0,-2-1 0,1-1 0,-1 1 0,0-1 0,-1 0 0,0 0 0,-1 0 0,0 0 0,-1 0 0,0-1 0,0 0 0,0-13 0,-3 22 0,1 0 0,0 0 0,0 0 0,-1 0 0,1 0 0,-1 1 0,0-1 0,1 0 0,-1 0 0,0 1 0,0-1 0,0 1 0,0-1 0,0 0 0,-1 1 0,1 0 0,0-1 0,-1 1 0,1 0 0,-1 0 0,1 0 0,-1 0 0,-2-1 0,0 0 0,-1 0 0,1 1 0,-1 0 0,0 0 0,1 0 0,-1 1 0,0-1 0,1 1 0,-9 1 0,5-1 0,1 1 0,-1 0 0,0 1 0,1 0 0,-1 0 0,1 1 0,-1-1 0,1 2 0,0-1 0,0 1 0,-11 8 0,17-11-243,0 0 0,0 1 0,0-1 0,0 0 0,0 1 0,0-1 0,0 1 0,0-1 0,0 1-1,1 0 1,-1-1 0,1 1 0,-1 0 0,1-1 0,-1 1 0,1 2 0,0 2-7348</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49.760"/>
    </inkml:context>
    <inkml:brush xml:id="br0">
      <inkml:brushProperty name="width" value="0.025" units="cm"/>
      <inkml:brushProperty name="height" value="0.025" units="cm"/>
      <inkml:brushProperty name="color" value="#008C3A"/>
    </inkml:brush>
  </inkml:definitions>
  <inkml:trace contextRef="#ctx0" brushRef="#br0">1 27 14894,'0'0'12876,"74"-20"-11210,-27 18-577,7 0-545,4-1-448,-1 3-63,-3 0-386,-10 0-896,-11 0-641,-9 0-1057,-15 0-2081</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50.118"/>
    </inkml:context>
    <inkml:brush xml:id="br0">
      <inkml:brushProperty name="width" value="0.025" units="cm"/>
      <inkml:brushProperty name="height" value="0.025" units="cm"/>
      <inkml:brushProperty name="color" value="#008C3A"/>
    </inkml:brush>
  </inkml:definitions>
  <inkml:trace contextRef="#ctx0" brushRef="#br0">1 1 9065,'0'0'-32</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52.254"/>
    </inkml:context>
    <inkml:brush xml:id="br0">
      <inkml:brushProperty name="width" value="0.025" units="cm"/>
      <inkml:brushProperty name="height" value="0.025" units="cm"/>
      <inkml:brushProperty name="color" value="#008C3A"/>
    </inkml:brush>
  </inkml:definitions>
  <inkml:trace contextRef="#ctx0" brushRef="#br0">39 0 11691,'-14'3'4773,"2"-2"-2595,3 2-289,5 0-671,4 0 63,1 1 448,19 0-223,10-2-193,13-2-352,7 0-513,9 0-223,0 0-129,-4-5-64,-10 0-32,-12 4-737,-13 0-1313,-12-1-1601,-8-4-3396</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05.849"/>
    </inkml:context>
    <inkml:brush xml:id="br0">
      <inkml:brushProperty name="width" value="0.025" units="cm"/>
      <inkml:brushProperty name="height" value="0.025" units="cm"/>
      <inkml:brushProperty name="color" value="#008C3A"/>
    </inkml:brush>
  </inkml:definitions>
  <inkml:trace contextRef="#ctx0" brushRef="#br0">0 325 11243,'0'0'17376,"14"-5"-16180,12-6-949,0-1 0,-1-1 0,-1-1 0,0-1 0,-2-2 0,23-19 1,-25 19-208,22-18 137,-2-1 0,64-77 0,-122 158 474,-131 259-651,147-301-315,1 0 1,0 0-1,0 0 0,0 0 0,0 0 1,1 1-1,-1-1 0,1 0 0,0 0 1,0 0-1,0 5 0,0-8 193,0 1-1,0-1 1,0 0 0,1 1 0,-1-1-1,0 1 1,0-1 0,0 0-1,1 1 1,-1-1 0,0 1-1,0-1 1,1 0 0,-1 0-1,0 1 1,1-1 0,-1 0 0,1 1-1,-1-1 1,0 0 0,1 0-1,-1 0 1,1 1 0,-1-1-1,0 0 1,1 0 0,-1 0-1,2 0 1,21-8-3487,4-14-3939</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06.221"/>
    </inkml:context>
    <inkml:brush xml:id="br0">
      <inkml:brushProperty name="width" value="0.025" units="cm"/>
      <inkml:brushProperty name="height" value="0.025" units="cm"/>
      <inkml:brushProperty name="color" value="#008C3A"/>
    </inkml:brush>
  </inkml:definitions>
  <inkml:trace contextRef="#ctx0" brushRef="#br0">1 265 18065,'0'0'10981,"8"3"-9993,-5-2-938,0 0 1,0 0-1,0-1 0,0 1 1,0-1-1,0 0 1,0 0-1,0 0 1,0 0-1,0 0 1,0 0-1,0-1 0,0 0 1,0 1-1,0-1 1,0 0-1,4-2 1,1-2-9,0-1 1,0 1 0,0-1-1,-1-1 1,11-11 0,10-14 65,-1-1 1,-1-1 0,-2-1 0,21-42 0,-40 70 3,-3 10 35,-3 21 195,-9 34 82,0-25-424,0-3 0,2 0 0,1 1 0,1 0 0,-2 47 0,8-78-47,1 1-1,-1-1 1,0 0 0,0 1-1,0-1 1,1 0 0,-1 1-1,0-1 1,0 0 0,1 0-1,-1 0 1,0 1 0,1-1-1,-1 0 1,0 0 0,1 0-1,-1 0 1,0 1 0,1-1-1,-1 0 1,0 0 0,1 0-1,-1 0 1,0 0 0,1 0-1,-1 0 1,0 0 0,1 0-1,-1 0 1,1 0 0,-1 0-1,0 0 1,1-1 0,-1 1-1,0 0 1,1 0 0,-1 0-1,0 0 1,0-1 0,1 1-1,-1 0 1,0 0 0,1-1-1,-1 1 1,16-11-5318,-10-3-2450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45.186"/>
    </inkml:context>
    <inkml:brush xml:id="br0">
      <inkml:brushProperty name="width" value="0.025" units="cm"/>
      <inkml:brushProperty name="height" value="0.025" units="cm"/>
    </inkml:brush>
  </inkml:definitions>
  <inkml:trace contextRef="#ctx0" brushRef="#br0">11 1 13901,'0'0'16245,"-2"8"-16464,2-7 221,-1 1-38,0 0 0,1 0 1,-1 0-1,1 0 0,0 0 1,0 1-1,0-1 0,0 0 1,0 0-1,0 0 0,0 0 1,2 5-1,-1-6-66,1 1 0,-1-1 0,1 1 0,0-1-1,-1 1 1,1-1 0,0 0 0,0 0 0,0 0 0,0 0 0,0 0 0,0-1-1,0 1 1,0 0 0,0-1 0,0 1 0,0-1 0,3 0 0,-2 0-19,0 1 0,0 0 0,1-1 1,-1 1-1,0 1 0,0-1 0,0 0 0,0 1 1,0-1-1,0 1 0,-1 0 0,5 3 1,-7-4 178,1 1 1,0-1 0,0 0 0,-1 1-1,1-1 1,-1 1 0,1-1 0,-1 1-1,0-1 1,0 1 0,0-1-1,1 1 1,-1-1 0,-1 1 0,1-1-1,0 1 1,0-1 0,0 1 0,-1-1-1,1 1 1,-1-1 0,1 0 0,-1 1-1,0-1 1,0 1 0,1-1 0,-1 0-1,0 0 1,0 0 0,-1 2 0,-30 35 1158,31-36-1449,-1 0 1,0 0-1,0 0 1,-1 0-1,1 0 1,0 0-1,-1-1 0,1 1 1,-1-1-1,1 0 1,-1 0-1,0 0 1,1 0-1,-1 0 0,-4 0 1,-3-2-5551</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07.266"/>
    </inkml:context>
    <inkml:brush xml:id="br0">
      <inkml:brushProperty name="width" value="0.025" units="cm"/>
      <inkml:brushProperty name="height" value="0.025" units="cm"/>
      <inkml:brushProperty name="color" value="#008C3A"/>
    </inkml:brush>
  </inkml:definitions>
  <inkml:trace contextRef="#ctx0" brushRef="#br0">1 289 14862,'0'0'6022,"9"-3"-4020,10-4-1471,0-1 1,0-1 0,-1-1-1,0-1 1,-1 0 0,0-1-1,18-17 1,8-10-267,54-62 0,-83 81-26,12-9 493,-29 53 133,-11 15-359,-27 57-1,28-71-482,1 2 0,1-1 0,2 1-1,0 1 1,-6 39 0,15-66-62,0 0 1,0 0-1,-1 0 0,1 0 1,0 0-1,0 0 0,0 0 1,0 0-1,1 0 0,-1 0 1,0-1-1,0 1 0,0 0 1,1 0-1,-1 0 0,0 0 1,1 0-1,-1 0 0,1 0 1,-1-1-1,1 1 0,0 0 1,-1 0-1,1-1 0,0 1 1,-1 0-1,1-1 0,0 1 1,0-1-1,0 1 0,-1-1 1,1 1-1,2 0 0,-1-1-437,0 0-1,0 0 1,1 0 0,-1 0-1,0 0 1,0 0-1,0 0 1,0-1-1,0 1 1,1-1-1,-1 0 1,0 1 0,0-1-1,3-2 1,19-16-9032</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07.611"/>
    </inkml:context>
    <inkml:brush xml:id="br0">
      <inkml:brushProperty name="width" value="0.025" units="cm"/>
      <inkml:brushProperty name="height" value="0.025" units="cm"/>
      <inkml:brushProperty name="color" value="#008C3A"/>
    </inkml:brush>
  </inkml:definitions>
  <inkml:trace contextRef="#ctx0" brushRef="#br0">59 0 20371,'0'0'3011,"-42"51"-897,31-32 192,5-2-1825,6-4-417,0-3-705,13-3-1953,0-4-1282,3 0-1633,-2-3-4453</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08.017"/>
    </inkml:context>
    <inkml:brush xml:id="br0">
      <inkml:brushProperty name="width" value="0.025" units="cm"/>
      <inkml:brushProperty name="height" value="0.025" units="cm"/>
      <inkml:brushProperty name="color" value="#008C3A"/>
    </inkml:brush>
  </inkml:definitions>
  <inkml:trace contextRef="#ctx0" brushRef="#br0">143 60 5349,'0'0'14467,"2"-8"-11397,1-2-1996,3-27 3345,-6 36-4369,0 1 1,0 0-1,0 0 1,0 0-1,0 0 1,0-1-1,0 1 0,0 0 1,0 0-1,0 0 1,0 0-1,0 0 1,0-1-1,0 1 1,0 0-1,0 0 1,0 0-1,-1 0 0,1 0 1,0 0-1,0-1 1,0 1-1,0 0 1,0 0-1,0 0 1,0 0-1,-1 0 0,1 0 1,0 0-1,0 0 1,0 0-1,0 0 1,0 0-1,-1 0 1,1 0-1,0 0 0,0 0 1,0 0-1,0 0 1,0 0-1,-1 0 1,1 0-1,0 0 1,0 0-1,0 0 1,0 0-1,-1 0 0,1 0 1,0 0-1,0 0 1,0 0-1,0 0 1,0 0-1,-1 0 1,-12 9 519,-9 12-712,2 5 263,2 2 1,-26 49-1,39-66-76,0-1 0,1 1-1,0 0 1,1 0 0,0 0 0,0 1 0,2-1 0,-1 1 0,1-1-1,1 1 1,1 14 0,0-24-40,-1 1-1,1-1 1,0 0-1,0 0 1,0 0-1,0 0 1,0-1-1,0 1 1,1 0-1,-1 0 1,1-1-1,-1 1 1,1-1-1,-1 1 1,1-1-1,0 0 1,0 1-1,0-1 1,0 0-1,0 0 1,0-1-1,0 1 1,0 0-1,0 0 1,0-1-1,0 0 1,0 1-1,1-1 1,-1 0-1,0 0 1,0 0-1,0 0 1,3-1 0,2 1 9,1-1 0,-1 0 1,1 0-1,-1-1 0,1 0 1,-1 0-1,0-1 1,11-5-1,-7 1-14,0 0 0,-1-1 0,0 0 0,0 0 0,-1-1 0,0 0 0,-1-1 0,0 0 0,-1 0 0,0-1 0,0 0 0,-1 0 0,0-1 0,-1 1 0,-1-1 0,0-1 0,0 1 0,-1 0 0,-1-1 0,0 0 0,-1 1 0,0-19 0,-1 29-8,0-1 0,0 0 0,0 0 0,-1 0 0,1 0 0,-1 1 0,0-1 0,0 0 0,0 1 0,0-1 0,0 0 0,-1 1-1,1-1 1,-1 1 0,0 0 0,0 0 0,1-1 0,-1 1 0,-1 0 0,1 1 0,0-1 0,0 0 0,-1 1 0,1-1 0,-1 1 0,1 0 0,-1 0 0,0 0 0,1 0 0,-1 0 0,0 0 0,0 1 0,0-1 0,1 1 0,-1 0 0,0 0-1,0 0 1,0 0 0,0 1 0,-5 0 0,3 0-55,-1 1 0,0-1 0,0 1-1,0 0 1,1 0 0,0 1-1,-1 0 1,1 0 0,0 0-1,0 1 1,0-1 0,1 1 0,-1 0-1,1 1 1,0-1 0,0 1-1,0-1 1,-5 11 0,-5 36-4410,13-49 3747,1 1 0,0 0 0,-1 0 0,1-1 0,0 1 0,0 0 0,1 0 0,-1-1 0,1 1-1,-1 0 1,1-1 0,0 1 0,0-1 0,0 1 0,0-1 0,3 5 0,12 4-10362</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08.358"/>
    </inkml:context>
    <inkml:brush xml:id="br0">
      <inkml:brushProperty name="width" value="0.025" units="cm"/>
      <inkml:brushProperty name="height" value="0.025" units="cm"/>
      <inkml:brushProperty name="color" value="#008C3A"/>
    </inkml:brush>
  </inkml:definitions>
  <inkml:trace contextRef="#ctx0" brushRef="#br0">205 0 18706,'0'0'8760,"-11"6"-7522,-2 1-1079,1 1-1,0 0 0,0 0 0,1 1 0,0 1 0,0 0 0,1 0 0,1 1 0,-10 14 0,7-7 184,1 0 1,0 1 0,-12 32-1,19-42-245,1 0 0,1 0-1,-1 1 1,2-1 0,-1 0-1,1 1 1,0-1 0,1 1 0,0-1-1,3 17 1,-2-22-95,0 0 0,1-1 0,-1 1 0,1-1 0,0 0 0,0 1 0,0-1-1,0 0 1,0 0 0,1 0 0,-1-1 0,1 1 0,0 0 0,0-1 0,0 0 0,0 0 0,0 0 0,0 0 0,1 0 0,-1 0 0,1-1 0,-1 0 0,1 0-1,0 0 1,-1 0 0,1 0 0,0-1 0,0 0 0,-1 0 0,8 0 0,-4 0-3,0 0 1,0-1-1,0 0 0,0 0 0,-1 0 1,1-1-1,0 0 0,-1-1 1,1 1-1,-1-1 0,0 0 1,0-1-1,0 1 0,0-1 0,-1 0 1,7-7-1,-8 5 1,1 0 0,-1 0 0,-1 0 0,1-1 0,-1 0 0,0 1 0,-1-1 0,0 0 0,2-9 0,-3 14 0,-1 0 0,1 0 0,-1 0 0,0 0 0,0 0 0,1 0 0,-1 0 0,0 0 0,-1 0 0,1 0 0,0 0 0,0 0 0,-1 0 0,0 0 0,1 0 0,-1 1 0,0-1 0,0 0 0,0 0 0,0 0 0,0 1 0,0-1 0,0 1 0,-1-1 0,1 1 0,0-1 0,-1 1 0,1 0 0,-1 0 0,0 0 0,1-1 0,-1 2 0,0-1 0,0 0 0,0 0 0,0 0 0,1 1 0,-3-1 0,-2 0-89,0 1 0,1-1 0,-1 1-1,1 0 1,-1 0 0,1 1 0,-1 0 0,1 0 0,-1 0-1,1 1 1,-1-1 0,1 1 0,0 1 0,-10 5 0,12-6-121,0 0 1,0 0 0,0 1 0,0-1 0,0 1-1,1 0 1,-1 0 0,1 0 0,0 0-1,0 0 1,0 1 0,0-1 0,1 1-1,-1-1 1,1 1 0,0 0 0,0-1-1,0 1 1,0 0 0,1 0 0,-1 0-1,1 6 1,1-1-8087</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11.005"/>
    </inkml:context>
    <inkml:brush xml:id="br0">
      <inkml:brushProperty name="width" value="0.025" units="cm"/>
      <inkml:brushProperty name="height" value="0.025" units="cm"/>
      <inkml:brushProperty name="color" value="#008C3A"/>
    </inkml:brush>
  </inkml:definitions>
  <inkml:trace contextRef="#ctx0" brushRef="#br0">1 163 9705,'0'0'19117,"4"-6"-18551,140-151 945,-149 195-1068,-1-11-291,-2 0-190,2 1 0,1-1 0,-2 46 0,7-73-10,0 1 1,0-1-1,0 1 1,0-1-1,1 0 1,-1 1 0,0-1-1,0 0 1,0 1-1,1-1 1,-1 0-1,0 0 1,0 1 0,1-1-1,-1 0 1,0 0-1,0 1 1,1-1-1,-1 0 1,0 0-1,1 0 1,-1 1 0,1-1-1,-1 0 1,0 0-1,1 0 1,-1 0-1,0 0 1,1 0 0,-1 0-1,0 0 1,1 0-1,-1 0 1,1 0-1,-1 0 1,0 0 0,1 0-1,-1 0 1,0 0-1,1-1 1,-1 1-1,0 0 1,1 0-1,-1 0 1,1-1 0,18-9-2469,25-38-6858,-20 16 1745</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11.362"/>
    </inkml:context>
    <inkml:brush xml:id="br0">
      <inkml:brushProperty name="width" value="0.025" units="cm"/>
      <inkml:brushProperty name="height" value="0.025" units="cm"/>
      <inkml:brushProperty name="color" value="#008C3A"/>
    </inkml:brush>
  </inkml:definitions>
  <inkml:trace contextRef="#ctx0" brushRef="#br0">35 4 14670,'0'0'14728,"6"-1"-14695,-3 0-30,0 1 0,0-1 0,0 1 0,0 0 0,0 0 0,0 0 1,0 0-1,0 1 0,0-1 0,0 1 0,0 0 0,3 1 1,-4-1 17,-1 0 0,1 1 1,-1-1-1,0 1 1,1-1-1,-1 1 0,0-1 1,0 1-1,0 0 1,0 0-1,0 0 1,0-1-1,-1 1 0,1 0 1,-1 0-1,1 0 1,-1 0-1,0 0 1,1 0-1,-1 0 0,0 0 1,0 0-1,-1 3 1,0 5 154,-1 1 0,-1-1 0,0 0 0,0 0 0,-1 0 0,0 0 0,0-1 0,-1 1 0,0-1 0,-1 0 0,0-1 0,-1 1 0,-10 9 0,-12 20 141,29-38-316,0 0 0,0 0-1,0 1 1,0-1 0,0 0 0,-1 0 0,1 0-1,0 0 1,0 1 0,0-1 0,0 0 0,0 0 0,0 0-1,0 0 1,0 1 0,0-1 0,0 0 0,0 0-1,0 0 1,0 0 0,0 1 0,0-1 0,0 0-1,0 0 1,0 0 0,0 1 0,0-1 0,0 0-1,0 0 1,0 0 0,0 0 0,0 1 0,0-1-1,0 0 1,0 0 0,1 0 0,-1 0 0,0 1 0,0-1-1,0 0 1,0 0 0,0 0 0,1 0 0,-1 0-1,0 0 1,0 1 0,14 0 37,16-5-418,18-11-4638,-17 2-5120,-6 1-5600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12.205"/>
    </inkml:context>
    <inkml:brush xml:id="br0">
      <inkml:brushProperty name="width" value="0.025" units="cm"/>
      <inkml:brushProperty name="height" value="0.025" units="cm"/>
      <inkml:brushProperty name="color" value="#008C3A"/>
    </inkml:brush>
  </inkml:definitions>
  <inkml:trace contextRef="#ctx0" brushRef="#br0">397 180 7559,'7'-9'3785,"1"-1"-2783,1 1 282,-1 0-1,-1 0 0,1-1 1,-1 0-1,-1-1 1,0 1-1,5-14 0,-11 24-1191,0-1 0,0 1-1,0 0 1,0-1-1,0 1 1,0-1-1,0 1 1,0 0 0,0-1-1,0 1 1,-1-1-1,1 1 1,0 0 0,0-1-1,0 1 1,0 0-1,-1-1 1,1 1-1,0 0 1,0 0 0,-1-1-1,1 1 1,0 0-1,-1 0 1,1-1 0,0 1-1,-1 0 1,1 0-1,0 0 1,-1-1-1,1 1 1,0 0 0,-1 0-1,1 0 1,0 0-1,-1 0 1,1 0 0,-1 0-1,1 0 1,0 0-1,-1 0 1,-21 0 975,19 1-840,-12 1-82,0 0 0,0 2-1,0-1 1,0 2 0,1 0-1,-1 1 1,-14 8 0,-8 7-161,-45 33 1,62-40 4,1 1 0,1 1 0,1 1 1,0 1-1,1 0 0,1 1 0,-17 27 1,27-38 18,1 1 0,0 0 0,0-1 0,1 1 0,0 1 0,0-1 0,1 0 0,0 1 0,0 13 0,2-17 9,0 0 1,1 1 0,0-1 0,0 0-1,0 0 1,1 1 0,0-1-1,0 0 1,1-1 0,-1 1 0,1 0-1,0-1 1,1 1 0,0-1 0,6 7-1,3 1 53,1 0 0,0-2 0,1 1 0,0-2 0,0 0 0,2-1 0,-1 0 0,1-1 0,0-1 0,0-1-1,1-1 1,32 7 0,-32-9 14,0 0 0,0-2 0,1 0 1,-1 0-1,0-2 0,1 0 0,-1-1 0,0-1 0,0-1 0,0 0 0,-1-2 0,32-13 0,-27 7 12,-1-1 0,0-2 0,-1 0 0,0 0 0,-2-2 0,0 0 0,0-2 0,-2 0 0,27-40 0,-34 44-53,0 0 0,-1-1 0,0 0 0,-2 0 0,0-1 1,-1 0-1,0 0 0,-1 0 0,-1-1 0,-1 0 0,-1 1 1,0-1-1,-1 0 0,-4-31 0,2 41-42,1 1 0,-2-1 1,1 1-1,-1 0 0,0 0 0,0 0 1,-1 0-1,0 0 0,0 1 0,-1 0 1,1 0-1,-1 0 0,-1 0 0,1 1 0,-1 0 1,0 0-1,0 0 0,0 1 0,-1 0 1,0 0-1,0 1 0,0 0 0,0 0 1,0 0-1,-15-2 0,9 2-12,-1 1-1,0 0 1,0 1-1,1 1 1,-1 0-1,0 1 1,0 0 0,0 1-1,1 1 1,-1 0-1,1 1 1,0 0-1,-21 10 1,16-4-819,0 1 1,-26 20-1,-5 11-7326,27-23-97</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14.438"/>
    </inkml:context>
    <inkml:brush xml:id="br0">
      <inkml:brushProperty name="width" value="0.025" units="cm"/>
      <inkml:brushProperty name="height" value="0.025" units="cm"/>
      <inkml:brushProperty name="color" value="#008C3A"/>
    </inkml:brush>
  </inkml:definitions>
  <inkml:trace contextRef="#ctx0" brushRef="#br0">1 242 16207,'0'0'8456,"10"-5"-6843,17-12-1186,-1-1 0,0-2 0,-1 0 0,-2-1 0,0-2 0,-1 0 0,-1-2 0,29-44 0,-61 97-140,1 1 0,1 0-1,2 0 1,1 1 0,1 0 0,-1 49-1,5-78-296,1 0 0,1 1 0,-1-1-1,0 0 1,0 0 0,0 1-1,1-1 1,-1 0 0,0 0-1,1 1 1,-1-1 0,1 0 0,0 0-1,-1 0 1,1 0 0,0 0-1,0 0 1,0 0 0,0 0-1,0 0 1,0 0 0,0 0 0,0 0-1,0-1 1,0 1 0,0 0-1,0-1 1,0 1 0,1-1-1,-1 0 1,0 1 0,0-1 0,1 0-1,-1 1 1,0-1 0,1 0-1,-1 0 1,0 0 0,1 0 0,1-1-1,27-6-2656,-7-8-4349,-14 4 402</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14.811"/>
    </inkml:context>
    <inkml:brush xml:id="br0">
      <inkml:brushProperty name="width" value="0.025" units="cm"/>
      <inkml:brushProperty name="height" value="0.025" units="cm"/>
      <inkml:brushProperty name="color" value="#008C3A"/>
    </inkml:brush>
  </inkml:definitions>
  <inkml:trace contextRef="#ctx0" brushRef="#br0">1 21 18674,'0'0'6390,"12"-4"-5141,1 0-895,0 1 0,0 0 1,0 1-1,0 0 0,19 0 0,-29 2-304,-1 0-1,1 0 0,0 0 0,0 0 1,-1 0-1,1 1 0,0-1 0,0 1 1,-1 0-1,1-1 0,0 1 1,-1 1-1,1-1 0,-1 0 0,0 1 1,1-1-1,-1 1 0,0 0 0,0-1 1,0 1-1,0 0 0,0 0 0,0 1 1,-1-1-1,1 0 0,-1 1 0,1-1 1,-1 0-1,0 1 0,0 0 0,0-1 1,0 1-1,-1 0 0,1-1 0,-1 1 1,1 0-1,-1 0 0,0 3 0,-1-2-5,1-1-1,0 0 1,-1 1 0,0-1-1,0 0 1,0 1-1,0-1 1,0 0-1,-1 0 1,1 0-1,-1 0 1,0 0-1,0 0 1,0 0-1,0-1 1,-1 1 0,1-1-1,-4 3 1,-6 4 315,0 0 1,-28 15 0,-16 12 141,56-36-501,-1 0 0,1 1 0,0-1 0,-1 0 0,1 0 0,-1 1 0,1-1 0,0 0 0,-1 1 0,1-1 0,0 1 0,0-1 0,-1 0 0,1 1 0,0-1 0,0 1 0,0-1 0,0 1 0,-1-1 0,1 1 0,0-1 0,0 0 0,0 1 0,0-1 0,0 1 0,0-1 0,0 1 0,0-1 0,0 1 0,0-1 0,0 1 0,1-1 0,-1 1 0,0 0 0,17 7 0,25-4 0,-42-4 0,24 0-531,-8 2-1090,0-2 1,0 0-1,0-1 1,0 0-1,-1-2 1,1 0-1,18-5 1,-22 1-6505</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15.310"/>
    </inkml:context>
    <inkml:brush xml:id="br0">
      <inkml:brushProperty name="width" value="0.025" units="cm"/>
      <inkml:brushProperty name="height" value="0.025" units="cm"/>
      <inkml:brushProperty name="color" value="#008C3A"/>
    </inkml:brush>
  </inkml:definitions>
  <inkml:trace contextRef="#ctx0" brushRef="#br0">732 46 7687,'-17'-4'1949,"-180"-29"1673,157 28-2740,-2 2 1,1 2 0,-57 6 0,85-3-721,0 0 0,0 2-1,0-1 1,0 2 0,1 0-1,-1 0 1,1 1 0,1 1-1,-1 0 1,1 0 0,0 1-1,1 1 1,-10 9 0,8-5 117,0 0 0,1 1 0,1 0 0,0 1 0,1 0 1,1 1-1,0 0 0,1 0 0,-7 24 0,9-22-44,1 0 0,1 1 0,0-1 0,1 1-1,1-1 1,1 1 0,1 0 0,5 34 0,-3-39-217,0 0-1,1-1 1,0 1 0,2-1-1,-1 0 1,2-1 0,-1 1 0,2-1-1,0 0 1,0-1 0,1 0-1,11 11 1,-5-8 49,0-1 1,1-1-1,0-1 0,1 0 1,0-1-1,1 0 0,0-2 0,1 0 1,28 8-1,-20-10 156,0-1 0,0-1 0,0-1 0,0-1 0,0-1 0,41-5 0,-29-1 180,0-2-1,-1-2 1,1-1 0,-2-2 0,0-1 0,0-2 0,-2-2-1,0-1 1,59-42 0,-73 45-258,-1-1 0,-1-1-1,-1-1 1,0-1 0,-2 0 0,0-1-1,-1-1 1,16-30 0,-23 38-82,-2-1 0,0 0 1,-1-1-1,0 1 1,-1-1-1,-1 0 0,0 0 1,-1 0-1,-1 0 1,0 0-1,-1-1 0,-1 1 1,0 0-1,-1 0 1,-5-20-1,5 27-75,-1 0 0,0 0 0,-1 0 0,1 1 0,-1-1 1,-1 1-1,1 0 0,-1 0 0,-1 1 0,1-1 0,-1 1 0,0 0 0,-1 1 0,1-1 0,-1 1 0,0 0 0,0 1 1,-1 0-1,1 0 0,-1 1 0,0 0 0,0 0 0,0 1 0,0 0 0,-1 0 0,-14-1 0,6 2-115,0 0-1,-1 1 1,1 1-1,0 0 0,-1 1 1,1 2-1,0-1 0,0 2 1,1 0-1,-1 1 1,1 1-1,-17 9 0,-39 31-6866,59-37 4257,-18 10-7043</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46.639"/>
    </inkml:context>
    <inkml:brush xml:id="br0">
      <inkml:brushProperty name="width" value="0.025" units="cm"/>
      <inkml:brushProperty name="height" value="0.025" units="cm"/>
    </inkml:brush>
  </inkml:definitions>
  <inkml:trace contextRef="#ctx0" brushRef="#br0">50 260 11979,'0'0'12610,"-8"10"-11676,3-3-699,1 1 0,-1-1-1,1 0 1,0 1 0,1 0 0,-1 0 0,2 0 0,-1 0 0,1 1 0,1-1 0,-2 17-1,2-24-124,1 0 0,0 0-1,0 0 1,-1 0-1,1 0 1,0 0 0,0 0-1,0-1 1,0 1-1,0 0 1,0 0-1,1 0 1,-1 0 0,0 0-1,0 0 1,1 0-1,-1-1 1,0 1 0,1 0-1,-1 0 1,1 0-1,-1-1 1,1 2-1,9-19 756,6-41-559,-16 56-311,0 1 0,0 0 0,0-1 0,0 1-1,1-1 1,-1 1 0,0-1 0,1 1 0,-1 0 0,1-1-1,-1 1 1,1 0 0,-1-1 0,1 1 0,0 0-1,1-2 1,14 6-1438,13 5-1131,-18-7 1503,-1-1 0,1 0 0,0-1 0,0 0 0,0-1 1,0 0-1,0 0 0,-1-1 0,1-1 0,-1 0 0,0 0 0,0-1 0,-1 0 0,1-1 0,-1 0 0,0-1 0,14-13 0,-22 20 1278,-1 0-1,1-1 0,-1 1 0,1 0 1,-1-1-1,0 1 0,1 0 1,-1-1-1,1 1 0,-1-1 0,0 1 1,1 0-1,-1-1 0,0 1 1,0-1-1,1 1 0,-1-1 0,0 1 1,0-1-1,0 0 0,0 1 1,0-1-1,0 1 0,0-1 0,1 1 1,-2-1-1,1 1 0,0-1 1,0 1-1,0-1 0,0 1 0,0-1 1,0 0-1,0 1 0,-1-1 1,1 1-1,0-1 0,0 1 0,-1 0 1,1-1-1,0 1 0,-1-1 0,1 1 1,-1-1-1,1 1 0,0 0 1,-1-1-1,1 1 0,-1 0 0,1 0 1,-1-1-1,1 1 0,-1 0 1,-15-2 3882,0 6-3543,11 0-456,0 0-1,1 0 0,-1 0 1,1 1-1,0 0 0,0-1 1,1 1-1,-1 1 0,1-1 1,0 0-1,1 1 0,-1 0 1,1 0-1,0-1 0,0 1 1,1 0-1,0 0 0,-1 12 1,2-17-90,0 0 0,0-1 0,0 1 0,0-1 0,0 1 0,0-1 0,0 1 0,0 0 0,0-1 0,1 1 0,-1-1 0,0 1 0,0-1 0,0 1 0,1-1 0,-1 1 0,0-1 0,1 1 0,-1-1 0,1 1 0,-1-1 0,0 0 0,1 1 0,-1-1 0,1 0 0,-1 1 0,1-1 0,-1 0 0,1 0 0,-1 1 0,1-1 0,-1 0 0,2 0 0,23-4 36,20-20 88,-34 15-388,-1 1 0,1-1 0,-2-1 0,1 0 0,-1 0 0,-1-1 0,0 0 0,0 0 0,-1-1 0,-1 0-1,0-1 1,7-20 0,-13 32 222,0 16-610,-1 8 738,2 28 1099,-1-50-1169,0-1 1,0 1-1,0-1 0,0 1 0,0-1 1,0 0-1,1 1 0,-1-1 1,0 1-1,0-1 0,1 1 0,-1-1 1,0 0-1,0 1 0,1-1 1,-1 0-1,0 1 0,1-1 0,-1 0 1,0 0-1,1 1 0,-1-1 1,1 0-1,-1 0 0,0 1 0,1-1 1,-1 0-1,1 0 0,-1 0 1,1 0-1,-1 0 0,1 0 1,-1 0-1,1 0 0,-1 0 0,20-8 478,11-21 374,-20 14-664,-2-1-1,1 0 0,-2-1 1,0 0-1,-1 0 1,0 0-1,-2-1 0,0 0 1,-1 0-1,3-33 0,-22 162-85,6-47 98,-3 84 0,12-136-115,2 44-77,-2-55-18,0 0-1,0 0 1,0 0-1,1 0 0,-1 0 1,0 0-1,0-1 1,1 1-1,-1 0 0,0 0 1,1 0-1,-1 0 0,1-1 1,-1 1-1,1 0 1,-1 0-1,1-1 0,-1 1 1,1 0-1,0-1 1,0 1-1,-1-1 0,1 1 1,0-1-1,0 1 1,-1-1-1,1 0 0,0 1 1,0-1-1,0 0 1,0 1-1,0-1 0,0 0 1,-1 0-1,1 0 1,0 0-1,0 0 0,0 0 1,0 0-1,0 0 1,0-1-1,0 1 0,0 0 1,-1 0-1,1-1 1,0 1-1,0 0 0,0-1 1,1 0-1,0-1 30,1-1 0,0 1 0,-1 0 0,0-1 0,0 0-1,0 1 1,0-1 0,0 0 0,0 0 0,-1 0 0,1 0 0,-1-1 0,0 1-1,2-6 1,10-53 82,-12 56-90,5-40 128,0-78 0,-6 123 75,34 19-28,-28-17-213,0 0-1,0 0 1,0-1-1,0 0 0,0 0 1,0-1-1,0 0 0,0 0 1,0 0-1,-1-1 0,1 1 1,0-1-1,-1-1 0,1 1 1,-1-1-1,1 0 0,-1 0 1,0-1-1,-1 1 0,1-1 1,5-5-1,-55 41 71,40-26-41,1-1 0,0 1 1,0-1-1,0 1 0,1 0 0,0 1 0,0-1 1,0 0-1,1 1 0,0 0 0,0-1 1,1 1-1,0 0 0,0 0 0,1 0 0,0 7 1,0-12-24,1-1-1,-1 0 1,1 1 0,-1-1 0,1 0 0,0 1 0,0-1 0,0 0 0,-1 0 0,1 0 0,0 0 0,0 0 0,1 0 0,-1 0 0,0 0 0,0 0 0,0 0 0,1-1 0,-1 1 0,0-1 0,1 1-1,-1-1 1,1 1 0,-1-1 0,0 1 0,1-1 0,-1 0 0,1 0 0,-1 0 0,3 0 0,50-4-1056,-42 0-259,-1 0 0,1-1-1,-1 0 1,0-1 0,15-10-1,16-13-8229</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38.473"/>
    </inkml:context>
    <inkml:brush xml:id="br0">
      <inkml:brushProperty name="width" value="0.025" units="cm"/>
      <inkml:brushProperty name="height" value="0.025" units="cm"/>
      <inkml:brushProperty name="color" value="#008C3A"/>
    </inkml:brush>
  </inkml:definitions>
  <inkml:trace contextRef="#ctx0" brushRef="#br0">53 197 9577,'0'0'7260,"-8"6"-4559,-1 0-1933,6-4-498,0 0 0,0 0 1,0 0-1,1 0 0,-1 0 1,0 1-1,1-1 0,-1 1 1,1 0-1,0-1 0,0 1 1,-2 5-1,4-8-111,1 0 0,-1 0 1,1 1-1,0-1 0,-1 0 1,1 0-1,-1 1 0,1-1 1,-1 0-1,1 0 0,0 0 1,-1 0-1,1 0 0,-1 0 1,1 0-1,0 0 0,-1 0 1,1 0-1,-1 0 0,1 0 0,0-1 1,-1 1-1,1 0 0,-1 0 1,1-1-1,-1 1 0,1 0 1,-1 0-1,1-1 0,24-8 363,11-15-328,0 0 1,-2-2-1,-1-2 1,-1-1-1,-1-1 1,33-43-1,-97 134 510,18-29-570,14-31-132,-7 14 1,0-1 0,1 1 0,0 1-1,1-1 1,1 1 0,1 0 0,0 0-1,-1 20 1,5-35-127,0-1 1,0 1-1,0-1 0,0 0 1,1 1-1,-1-1 1,0 1-1,0-1 0,1 0 1,-1 1-1,0-1 0,1 1 1,-1-1-1,0 0 0,1 1 1,-1-1-1,0 0 0,1 0 1,-1 1-1,1-1 1,-1 0-1,1 0 0,-1 0 1,1 0-1,-1 0 0,0 1 1,1-1-1,-1 0 0,1 0 1,-1 0-1,1 0 0,-1 0 1,1 0-1,-1 0 1,1-1-1,-1 1 0,1 0 1,-1 0-1,1 0 0,22-9-10321,-6-7-4838</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38.833"/>
    </inkml:context>
    <inkml:brush xml:id="br0">
      <inkml:brushProperty name="width" value="0.025" units="cm"/>
      <inkml:brushProperty name="height" value="0.025" units="cm"/>
      <inkml:brushProperty name="color" value="#008C3A"/>
    </inkml:brush>
  </inkml:definitions>
  <inkml:trace contextRef="#ctx0" brushRef="#br0">49 0 19186,'0'0'5872,"8"1"-4286,1 0-1217,0 0-1,0 1 1,0 0 0,-1 1 0,1-1-1,-1 2 1,1-1 0,-1 1-1,0 1 1,0-1 0,12 11 0,-17-12-327,0-1 0,-1 1 1,1-1-1,-1 1 0,0 0 0,0 0 1,0 0-1,0 0 0,-1 0 1,1 0-1,-1 1 0,1-1 0,-1 0 1,-1 1-1,1-1 0,0 1 0,-1-1 1,1 1-1,-1 0 0,0-1 1,0 1-1,-1-1 0,1 1 0,-1-1 1,0 1-1,0-1 0,0 1 1,0-1-1,0 0 0,-1 1 0,0-1 1,1 0-1,-1 0 0,0 0 1,-4 3-1,-9 13 2,0-1 0,-2-1 0,-27 23 0,22-21-44,-34 38 0,55-56 0,0 0 0,0 0 0,0 0 0,1 0 0,-1 0 0,0 1 0,0-1 0,1 0 0,-1 0 0,1 0 0,-1 1 0,1-1 0,-1 0 0,1 0 0,0 1 0,-1-1 0,1 0 0,0 1 0,0-1 0,0 1 0,0-1 0,1 2 0,-1-2 0,1 0 0,0 0 0,0 0 0,0 0 0,-1 0 0,1 0 0,0-1 0,0 1 0,0 0 0,0 0 0,0-1 0,1 1 0,-1-1 0,0 1 0,0-1 0,0 1 0,0-1 0,1 0 0,0 1 0,11 1 0,-1-1 0,1 0 0,22-2 0,-21 0 0,17 2-1718,39-3-9413,-47-1 1014</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39.583"/>
    </inkml:context>
    <inkml:brush xml:id="br0">
      <inkml:brushProperty name="width" value="0.025" units="cm"/>
      <inkml:brushProperty name="height" value="0.025" units="cm"/>
      <inkml:brushProperty name="color" value="#008C3A"/>
    </inkml:brush>
  </inkml:definitions>
  <inkml:trace contextRef="#ctx0" brushRef="#br0">57 63 6566,'0'0'12668,"2"-9"-10597,0-1-1371,-1 6-393,-1 1 0,1-1-1,-1 1 1,1-1 0,1 1-1,-1 0 1,0 0 0,1-1-1,-1 1 1,4-4 0,1 5 4877,-4 13-3635,-5 17-1006,-4-10-498,0-1 0,-16 28 0,17-35-47,0 0 0,1 1-1,0 0 1,0 0 0,1 0-1,1 1 1,0-1 0,0 1-1,-1 19 1,4-30-1,0 0 1,0 0-1,1 0 0,-1 1 0,0-1 1,0 0-1,1 0 0,-1 0 0,0 0 1,1 0-1,-1 1 0,1-1 1,0 0-1,-1 0 0,1 0 0,0-1 1,0 1-1,-1 0 0,1 0 0,0 0 1,0 0-1,0-1 0,0 1 1,0 0-1,0-1 0,0 1 0,0-1 1,0 1-1,1-1 0,-1 0 0,0 1 1,0-1-1,0 0 0,0 0 1,1 0-1,-1 0 0,0 0 0,0 0 1,0 0-1,1 0 0,-1 0 1,0-1-1,0 1 0,0-1 0,0 1 1,2-1-1,3-1-133,1 0 0,-1 0-1,0 0 1,0-1 0,0 0 0,0-1 0,6-3 0,1-4-2218,-2 0-1,1 0 1,-1-1 0,-1 0 0,17-26-1,-27 38 3316,-11 23 4677,5-12-4421,-3 6-88,-37 72 2865,42-79-4059,0 0 1,1 1-1,0 0 1,1-1-1,0 1 1,0 0-1,1 12 1,6-7-3018,10-11-3814,-5-5-289</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39.954"/>
    </inkml:context>
    <inkml:brush xml:id="br0">
      <inkml:brushProperty name="width" value="0.025" units="cm"/>
      <inkml:brushProperty name="height" value="0.025" units="cm"/>
      <inkml:brushProperty name="color" value="#008C3A"/>
    </inkml:brush>
  </inkml:definitions>
  <inkml:trace contextRef="#ctx0" brushRef="#br0">49 1 19571,'0'0'8391,"-34"57"-7013,28-40-513,0 3-737,3 1-160,3-4-1442,0-3-1697,0-6-1922,6-7-2722</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40.295"/>
    </inkml:context>
    <inkml:brush xml:id="br0">
      <inkml:brushProperty name="width" value="0.025" units="cm"/>
      <inkml:brushProperty name="height" value="0.025" units="cm"/>
      <inkml:brushProperty name="color" value="#008C3A"/>
    </inkml:brush>
  </inkml:definitions>
  <inkml:trace contextRef="#ctx0" brushRef="#br0">89 1 14958,'0'0'16437,"-4"9"-15284,-23 47-907,-12 24-231,35-72-20,1 0-1,0 1 1,1-1 0,0 0 0,0 1-1,1-1 1,-1 11 0,3-18 6,-1 0 0,0 0 0,1 0 0,-1 0 0,1 0 1,0 0-1,-1 0 0,1 0 0,0 0 0,-1 0 0,1-1 0,0 1 0,0 0 0,0-1 0,0 1 0,0 0 0,0-1 1,0 1-1,0-1 0,0 0 0,0 1 0,0-1 0,0 0 0,0 1 0,0-1 0,0 0 0,0 0 0,0 0 1,1 0-1,-1 0 0,1-1 0,41-2-175,3-13-2723,-5-11-5053,-19 5 390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40.637"/>
    </inkml:context>
    <inkml:brush xml:id="br0">
      <inkml:brushProperty name="width" value="0.025" units="cm"/>
      <inkml:brushProperty name="height" value="0.025" units="cm"/>
      <inkml:brushProperty name="color" value="#008C3A"/>
    </inkml:brush>
  </inkml:definitions>
  <inkml:trace contextRef="#ctx0" brushRef="#br0">85 0 13261,'0'0'9224,"-43"50"-5476,30-31-897,1 4-641,4 1-993,2 0-961,4 0-256,2-1 0,0-3-384,0-1-1250,10-9-1217,11-5-1120,-1-5-930,9-1-3395</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41.016"/>
    </inkml:context>
    <inkml:brush xml:id="br0">
      <inkml:brushProperty name="width" value="0.025" units="cm"/>
      <inkml:brushProperty name="height" value="0.025" units="cm"/>
      <inkml:brushProperty name="color" value="#008C3A"/>
    </inkml:brush>
  </inkml:definitions>
  <inkml:trace contextRef="#ctx0" brushRef="#br0">267 20 12748,'0'0'15396,"-11"-5"-13560,8 3-1780,0 1 0,-1-1 0,1 0 0,-1 1 0,1 0 0,-1 0-1,0 0 1,0 0 0,1 1 0,-1-1 0,0 1 0,0 0 0,0 0 0,1 0-1,-1 1 1,0-1 0,0 1 0,1 0 0,-1 0 0,0 0 0,1 1 0,-1-1-1,1 1 1,0 0 0,-1 0 0,1 0 0,0 0 0,0 1 0,-4 4 0,3-4 7,0 1 1,1 0-1,-1-1 0,1 2 1,0-1-1,0 0 1,1 1-1,-1-1 1,1 1-1,0 0 1,-2 5-1,4-9-60,0 0 1,0 0-1,-1 1 0,1-1 0,0 0 1,0 0-1,0 0 0,1 0 1,-1 0-1,0 0 0,0 1 0,1-1 1,-1 0-1,0 0 0,1 0 1,-1 0-1,1 0 0,-1 0 0,1 0 1,1 1-1,0 0-13,-1-1-1,1 0 0,0 0 1,0 0-1,0 0 1,0 0-1,0-1 1,0 1-1,0 0 1,0-1-1,0 1 1,0-1-1,0 0 1,0 0-1,3 0 1,5 0-122,1-1 0,-1 0 0,0-1 0,0 0 0,0 0 1,0-1-1,0 0 0,-1-1 0,1 0 0,-1-1 0,0 0 1,0 0-1,-1-1 0,0 0 0,0 0 0,0-1 0,0 0 1,-1-1-1,-1 0 0,1 0 0,-1 0 0,6-11 0,-34 58 1438,12-22-895,1 0 0,-10 25 0,16-35-378,1 0 0,1-1 1,-1 1-1,1 0 0,0 0 0,1 0 0,-1 0 1,2 0-1,-1 0 0,3 12 0,-2-16-32,0 1 1,0-1-1,0 0 0,1 0 0,-1 0 0,1 0 0,0 0 0,0 0 0,0 0 0,0-1 0,0 1 0,1-1 0,-1 1 0,5 2 0,45 25-29,-18-11-29,-33-19 61,-1 0 0,1 0 0,-1 0 1,0 1-1,1-1 0,-1 0 0,1 0 0,-1 0 0,0 1 0,1-1 0,-1 0 1,0 0-1,1 1 0,-1-1 0,0 0 0,1 1 0,-1-1 0,0 0 1,0 1-1,1-1 0,-1 0 0,0 1 0,0-1 0,0 1 0,0-1 0,0 0 1,1 1-1,-1-1 0,0 1 0,0-1 0,0 0 0,0 1 0,0-1 0,0 1 1,0-1-1,0 1 0,-1-1 0,1 0 0,0 1 0,0-1 0,0 1 0,0-1 1,0 0-1,-1 1 0,1-1 0,0 0 0,0 1 0,-1-1 0,1 0 1,0 1-1,-1-1 0,1 0 0,0 1 0,-1-1 0,1 0 0,0 0 0,-1 1 1,1-1-1,0 0 0,-1 0 0,1 0 0,-1 0 0,1 0 0,-1 0 0,1 0 1,-1 1-1,-35 7 345,31-7-329,-169 22-2042,-2-16-3563,164-7-2727</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41.360"/>
    </inkml:context>
    <inkml:brush xml:id="br0">
      <inkml:brushProperty name="width" value="0.025" units="cm"/>
      <inkml:brushProperty name="height" value="0.025" units="cm"/>
      <inkml:brushProperty name="color" value="#008C3A"/>
    </inkml:brush>
  </inkml:definitions>
  <inkml:trace contextRef="#ctx0" brushRef="#br0">0 106 20980,'0'0'1842,"17"-10"234,2 0-1471,0 0 0,0 1 0,1 1-1,0 0 1,0 2 0,33-6 0,144-9 1087,334 10 0,-349 12-1441,327 12-759,-394-4 362,-1 6 1,162 41-1,-231-46 403,1-2-1,0-2 1,51 0 0,-33-3-360,-60-2-2196,-10 1-711,-11-1-3154,-9-1-5468</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43.829"/>
    </inkml:context>
    <inkml:brush xml:id="br0">
      <inkml:brushProperty name="width" value="0.025" units="cm"/>
      <inkml:brushProperty name="height" value="0.025" units="cm"/>
      <inkml:brushProperty name="color" value="#008C3A"/>
    </inkml:brush>
  </inkml:definitions>
  <inkml:trace contextRef="#ctx0" brushRef="#br0">0 297 16688,'5'-2'2968,"122"-100"-478,10-8-2239,-55 28 2731,-90 111-505,-51 76-1221,0 0-911,58-105-377,1 1 0,-1-1 0,1 1 0,0-1 0,-1 1-1,1-1 1,0 1 0,-1 0 0,1-1 0,0 1 0,0 0 0,-1-1 0,1 1-1,0 0 1,0-1 0,0 1 0,0 0 0,0-1 0,0 1 0,0 0 0,0-1-1,0 1 1,0 0 0,1-1 0,-1 1 0,0 0 0,0-1 0,1 1-1,-1 0 1,0-1 0,1 1 0,-1-1 0,1 1 0,-1-1 0,0 1 0,1-1-1,-1 1 1,1-1 0,0 1 0,-1-1 0,1 1 0,-1-1 0,1 0 0,0 0-1,-1 1 1,1-1 0,-1 0 0,1 0 0,0 0 0,-1 1 0,1-1 0,0 0-1,1 0 1,2 0-840,0 0 0,0-1 0,-1 1 1,1-1-1,0 0 0,0 0 0,0 0 0,5-3 0,12-9-6543</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59.347"/>
    </inkml:context>
    <inkml:brush xml:id="br0">
      <inkml:brushProperty name="width" value="0.025" units="cm"/>
      <inkml:brushProperty name="height" value="0.025" units="cm"/>
      <inkml:brushProperty name="color" value="#008C3A"/>
    </inkml:brush>
  </inkml:definitions>
  <inkml:trace contextRef="#ctx0" brushRef="#br0">42 102 7623,'0'0'17371,"-7"8"-15636,-22 21-90,29-29-1587,-1 1 0,1-1 0,0 0 0,-1 0 0,1 1 0,0-1 0,-1 0 0,1 1 0,0-1 0,-1 0 0,1 1 0,0-1 0,0 0 0,0 1 0,-1-1 0,1 1 0,0-1 0,0 0 0,0 1 0,0-1 0,0 1 0,0-1 0,0 1 1,0-1-1,0 0 0,0 1 0,0-1 0,0 1 0,0-1 0,0 1 0,0-1 0,0 0 0,0 1 0,1-1 0,-1 1 0,0-1 0,0 0 0,1 1 0,-1-1 0,0 0 0,0 1 0,1-1 0,-1 0 0,0 1 0,1-1 0,-1 0 0,0 0 0,1 1 1,-1-1-1,1 0 0,-1 0 0,0 0 0,1 1 0,-1-1 0,1 0 0,-1 0 0,0 0 0,1 0 0,-1 0 0,1 0 0,-1 0 0,1 0 0,-1 0 0,1 0 0,-1 0 0,0 0 0,1-1 0,-1 1 0,1 0 0,30-2 246,-19-1-300,0-1 1,-1-1-1,1 0 0,-1 0 0,0-1 0,0-1 0,15-11 1,-7 2-8,-1 0 1,31-34 0,-40 37 2,-9 13 0,0 0 0,0 0 0,0 0 0,-1 0 0,1 0 0,0 0 0,0 0 0,0 0 0,-1 0 0,1 0 0,0 0 0,0 0 0,0 0 0,-1 0 0,1 0 0,0 0 0,0 0 0,0 0 0,-1-1 0,1 1 0,0 0 0,0 0 0,0 0 0,0 0 0,-1 0 0,1 0 0,0-1 0,0 1 0,0 0 0,0 0 0,0 0 0,0 0 0,-1-1 0,1 1 0,0 0 0,0 0 0,0 0 0,0-1 0,0 1 0,0 0 0,0 0 0,0 0 0,0-1 0,0 1 0,0 0 0,0 0 0,0-1 0,0 1 0,0 0 0,0 0 0,0 0 0,0-1 0,0 1 0,-9 8 0,-1 0 0,1 1 0,0 0 0,1 1 0,0-1 0,-12 23 0,-35 69 0,55-100-129,-1 0-1,1-1 1,-1 1-1,1-1 1,-1 1-1,1 0 1,0 0-1,-1-1 1,1 1-1,0 0 1,0-1-1,-1 1 1,1 0-1,0 0 1,0 0-1,0-1 1,0 1-1,0 0 1,0 0-1,0-1 1,0 1-1,1 0 1,-1 0-1,0 0 1,0-1-1,1 1 1,-1 0-1,0-1 1,1 1-1,-1 0 1,1-1-1,-1 1 1,1 0-1,-1-1 1,1 1-1,-1-1 1,1 1-1,-1-1 1,1 1-1,0-1 1,-1 0-1,1 1 1,1 0-1,37 1-9834,-26-2 7449,9 0-5092</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47.670"/>
    </inkml:context>
    <inkml:brush xml:id="br0">
      <inkml:brushProperty name="width" value="0.025" units="cm"/>
      <inkml:brushProperty name="height" value="0.025" units="cm"/>
    </inkml:brush>
  </inkml:definitions>
  <inkml:trace contextRef="#ctx0" brushRef="#br0">52 282 3940,'7'-10'2221,"0"-1"0,0 0 0,-1 0 0,8-21 0,-12 27-1536,-1 0 1,1 0-1,-1-1 0,0 1 0,0 0 0,0-1 0,-1 1 0,0 0 0,0-1 0,0 1 0,0-1 0,-1 1 1,-3-9-1,4 13-601,0 0 1,-1 0-1,1 1 1,-1-1-1,1 0 1,-1 0 0,1 1-1,-1-1 1,1 1-1,-1-1 1,0 1-1,1-1 1,-1 1 0,0-1-1,1 1 1,-1-1-1,0 1 1,0 0-1,1-1 1,-1 1 0,0 0-1,0 0 1,0 0-1,0 0 1,1-1-1,-1 1 1,0 0 0,0 0-1,0 1 1,0-1-1,1 0 1,-1 0-1,0 0 1,0 1 0,0-1-1,1 0 1,-2 1-1,-1 0-46,0 0-1,1 1 0,-1-1 1,1 1-1,0-1 1,-1 1-1,1 0 0,0 0 1,0 0-1,-2 2 0,-2 5-31,1 0 0,0 1 0,0 0-1,1 0 1,0 0 0,1 0-1,0 1 1,1-1 0,0 1 0,1 0-1,0-1 1,0 1 0,2 12-1,-1-22-10,0 1-1,0-1 0,0 0 0,1 0 0,-1 0 0,0 0 0,1 0 0,-1 0 0,1 0 0,-1 0 1,1 0-1,-1 0 0,1-1 0,-1 1 0,1 0 0,0 0 0,0 0 0,-1-1 0,1 1 0,0 0 0,0-1 1,0 1-1,0 0 0,0-1 0,0 0 0,0 1 0,0-1 0,0 1 0,0-1 0,0 0 0,0 0 0,0 0 1,0 1-1,0-1 0,0 0 0,0 0 0,1-1 0,-1 1 0,0 0 0,0 0 0,0 0 0,1-1 1,3-1 5,0 1 1,0-1 0,-1 0 0,1 0 0,-1-1 0,1 1 0,-1-1 0,5-4 0,9-10 35,0 0 0,-2-2-1,0 0 1,24-39 0,-31 44 9,-1 0 0,0-1-1,-2 0 1,1-1 0,-2 0 0,0 0-1,-1 0 1,2-20 0,-21 119 341,6-47-329,2-1 0,1 1 0,0 45 0,6-79-50,0 0 1,0 0 0,0 0-1,0 0 1,0 0-1,0 0 1,1 0 0,-1 0-1,1-1 1,-1 1 0,1 0-1,0 0 1,-1-1-1,1 1 1,0 0 0,0-1-1,1 1 1,-1-1-1,0 1 1,0-1 0,3 3-1,-2-4 18,0 1 1,-1-1-1,1 1 0,0-1 0,0 0 0,-1 1 1,1-1-1,0 0 0,0 0 0,-1 0 0,1-1 1,0 1-1,0 0 0,0-1 0,-1 1 0,1-1 0,0 1 1,2-2-1,4-2 81,0-1 0,0 0 0,-1 0 0,1-1 0,-1 1 0,-1-2 0,12-12 0,-8 6-76,-2-1-1,1 0 1,-2 0-1,0-1 0,-1 0 1,0 0-1,-1-1 0,-1 0 1,0 0-1,-2 0 0,1 0 1,-2 0-1,0-17 1,-5 27-307,-3 17 138,-7 19 85,14-29 54,-10 24 12,2 1-1,0-1 1,2 1-1,0 1 1,-2 41-1,8-67-51,0 0-1,0 0 1,0 0-1,0 0 1,0 0-1,0 0 1,0 0-1,0-1 1,0 1-1,0 0 1,1 0-1,-1 0 1,0 0-1,1 0 1,-1 0-1,1-1 1,-1 1-1,1 0 1,-1 0-1,1-1 1,0 1-1,-1 0 1,1-1-1,0 1 1,-1 0-1,1-1 1,0 1-1,0-1 1,0 1 0,0-1-1,1 1 1,1-1-142,-1 0 1,1 0-1,0 0 1,-1 0-1,1 0 1,0-1 0,-1 1-1,1-1 1,-1 0-1,1 0 1,3-1-1,5-4-1739,0 0 0,0 0 0,-1-1-1,11-9 1,15-16-11249</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2:59.766"/>
    </inkml:context>
    <inkml:brush xml:id="br0">
      <inkml:brushProperty name="width" value="0.025" units="cm"/>
      <inkml:brushProperty name="height" value="0.025" units="cm"/>
      <inkml:brushProperty name="color" value="#008C3A"/>
    </inkml:brush>
  </inkml:definitions>
  <inkml:trace contextRef="#ctx0" brushRef="#br0">30 46 4612,'0'0'18669,"6"-7"-16699,-4 4-1714,1-1 1,0 1 0,0 0-1,0 0 1,1 1 0,-1-1 0,1 1-1,-1 0 1,1 0 0,0 0 0,0 0-1,0 0 1,0 1 0,0 0-1,0 0 1,0 0 0,0 0 0,0 1-1,1-1 1,-1 1 0,7 1 0,-6-1-183,0 0 1,0 1 0,0-1-1,0 1 1,0 0 0,0 1-1,-1-1 1,1 1-1,0 0 1,-1 0 0,1 0-1,-1 1 1,0-1 0,5 5-1,-7-5-72,-1-1-1,0 1 1,0-1-1,0 1 0,0-1 1,0 1-1,0 0 0,0-1 1,0 1-1,-1 0 0,1 0 1,-1 0-1,1-1 1,-1 1-1,0 0 0,0 0 1,0 0-1,0 0 0,0 0 1,0 0-1,0-1 0,0 1 1,-1 0-1,1 0 1,-1 0-1,0 0 0,1-1 1,-1 1-1,0 0 0,0-1 1,0 1-1,0 0 0,0-1 1,-1 0-1,1 1 1,0-1-1,-1 0 0,1 1 1,-3 0-1,-73 61 277,60-51-195,0 1 0,1 1 0,0 0 1,-25 31-1,40-45-82,1 1 0,-1 0 0,0 0 0,1-1 0,-1 1-1,0 0 1,1 0 0,0 0 0,-1 0 0,1 0 0,-1 0 0,1 0 0,0 0 0,0 0 0,-1 0 0,1 0-1,0 0 1,0 0 0,0 0 0,0 0 0,0 0 0,0 0 0,0 0 0,1 0 0,-1 0 0,1 2 0,0-2 0,0 0 0,0-1 1,0 1-1,1 0 1,-1 0-1,0 0 1,0-1-1,1 1 1,-1-1-1,1 1 1,-1-1-1,0 0 1,1 1-1,-1-1 0,1 0 1,1 0-1,61-5-244,-63 5 239,54-16-4011,-18 0-3805,-9 3-1287</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00.111"/>
    </inkml:context>
    <inkml:brush xml:id="br0">
      <inkml:brushProperty name="width" value="0.025" units="cm"/>
      <inkml:brushProperty name="height" value="0.025" units="cm"/>
      <inkml:brushProperty name="color" value="#008C3A"/>
    </inkml:brush>
  </inkml:definitions>
  <inkml:trace contextRef="#ctx0" brushRef="#br0">85 0 17360,'0'0'10282,"-32"61"-7880,19-40-544,-2 2-993,3-1-865,5 0 0,2-2 0,5-4-1441,0-5-1474,5-7-1537,11-4-641,1-5-2498</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00.487"/>
    </inkml:context>
    <inkml:brush xml:id="br0">
      <inkml:brushProperty name="width" value="0.025" units="cm"/>
      <inkml:brushProperty name="height" value="0.025" units="cm"/>
      <inkml:brushProperty name="color" value="#008C3A"/>
    </inkml:brush>
  </inkml:definitions>
  <inkml:trace contextRef="#ctx0" brushRef="#br0">139 18 15535,'0'0'11760,"-11"1"-11119,7-1-570,0 1 1,-1-1-1,1 1 0,0 0 1,0 0-1,0 0 1,0 1-1,0-1 0,0 1 1,0 0-1,0 0 1,0 1-1,1-1 0,-1 1 1,1-1-1,0 1 1,0 0-1,0 0 0,0 1 1,1-1-1,-1 1 1,1-1-1,-3 6 0,2-3 120,-2 1 19,0 1 0,1 0 0,0 0 0,0 0 0,1 0 1,0 1-1,1-1 0,0 1 0,0 0 0,1-1 0,-1 13 0,2-19-202,1-1-1,0 0 1,-1 0 0,1 1-1,0-1 1,0 0 0,0 0-1,0 0 1,0 0-1,0 0 1,0 0 0,0 0-1,0 0 1,0-1-1,1 1 1,-1 0 0,0-1-1,0 1 1,1-1-1,-1 1 1,1-1 0,-1 0-1,0 1 1,1-1-1,-1 0 1,1 0 0,-1 0-1,0 0 1,1 0-1,-1-1 1,1 1 0,1-1-1,3 1 15,1-1 0,-1 0 1,0 0-1,0-1 0,1 1 0,7-5 0,-8 3-22,0-1 0,0-1 0,0 1 0,-1-1 0,1 0 0,-1 0 0,0 0 0,-1-1 0,0 0 0,1 0 0,-2 0 0,1 0 0,-1-1 0,0 1 0,0-1 0,-1 0 0,1 0 0,-2 0 0,1 0 0,-1 0 0,0-1 0,-1 1 0,1 0 0,-2-12 0,0 17-11,1 0 0,-1 0 0,1 0 1,-1 1-1,0-1 0,0 0 0,1 0 0,-1 1 0,-1-1 0,1 1 0,0-1 1,0 1-1,0 0 0,-1-1 0,1 1 0,-1 0 0,1 0 0,-1 0 0,0 0 1,1 0-1,-1 0 0,0 0 0,1 1 0,-1-1 0,0 0 0,-3 0 0,4 1-33,0 0-1,0 0 1,0-1-1,-1 1 1,1 0-1,0 0 1,0 0-1,-1 0 1,1 0 0,0 1-1,0-1 1,-1 0-1,1 1 1,0-1-1,0 0 1,0 1-1,-1-1 1,1 1-1,0 0 1,0-1-1,0 1 1,0 0-1,0 0 1,0 0-1,1 0 1,-1 0-1,0 0 1,0 0-1,0 0 1,1 0-1,-1 0 1,1 0-1,-1 0 1,1 0-1,-1 0 1,1 1-1,0-1 1,-1 2-1,-1 20-10354,2-16 1431</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00.830"/>
    </inkml:context>
    <inkml:brush xml:id="br0">
      <inkml:brushProperty name="width" value="0.025" units="cm"/>
      <inkml:brushProperty name="height" value="0.025" units="cm"/>
      <inkml:brushProperty name="color" value="#008C3A"/>
    </inkml:brush>
  </inkml:definitions>
  <inkml:trace contextRef="#ctx0" brushRef="#br0">89 65 17809,'0'0'6673,"4"-8"-3988,2-1-2033,-4 7-460,0-1 0,0 0 1,0 1-1,-1-1 0,1 0 0,-1 0 0,0 0 0,0 0 0,0 0 0,0 0 1,0 0-1,-1-1 0,1 1 0,-1-3 0,-20 7 32,12 4-150,1 0 0,-1 1-1,1 0 1,0 0 0,1 0 0,-1 1-1,1 0 1,0 0 0,1 1 0,0 0-1,0 0 1,1 0 0,0 0 0,0 1-1,-3 13 1,6-21-68,1 0 0,0-1-1,1 1 1,-1 0 0,0 0-1,0 0 1,0-1 0,0 1 0,1 0-1,-1 0 1,0-1 0,1 1 0,-1 0-1,0 0 1,1-1 0,-1 1 0,1 0-1,-1-1 1,1 1 0,0-1 0,-1 1-1,1-1 1,-1 1 0,1-1 0,0 1-1,0-1 1,-1 0 0,1 1 0,0-1-1,0 0 1,-1 1 0,1-1-1,0 0 1,0 0 0,1 0 0,35 1 89,-27-1-55,2-1-43,0-1 0,0 0 0,0-1 0,-1 0 0,1-1 0,0 0 0,20-11 0,38-13-358,-81 68 207,3-17 261,1-1 0,1 1 1,1 0-1,1 1 1,0-1-1,2 1 1,2 28-1,-1-51-107,1 0 0,0 0 0,-1 0 0,1 0 0,-1-1 0,1 1 0,-1 0 0,1 0 0,-1-1 0,0 1 0,1 0 0,-1-1 0,0 1 0,1-1 0,-1 1 0,0-1 0,0 1 0,1-1 0,-1 0 0,0 1 0,0-1 0,0 0 0,0 1 0,0-1 0,0 0 0,1 0 0,-1 0 0,0 0 0,0 0 0,-1 0 0,-38 0 0,31 0 0,-9 0 0,8 0 0,-1 0 0,0 0 0,0-1 0,1 0 0,-12-4 0,29 2-2040,0 0-3896,8-3-6780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16.184"/>
    </inkml:context>
    <inkml:brush xml:id="br0">
      <inkml:brushProperty name="width" value="0.025" units="cm"/>
      <inkml:brushProperty name="height" value="0.025" units="cm"/>
      <inkml:brushProperty name="color" value="#008C3A"/>
    </inkml:brush>
  </inkml:definitions>
  <inkml:trace contextRef="#ctx0" brushRef="#br0">0 299 18738,'0'0'10372,"16"-6"-9475,15-7-678,0-2 0,-1-2 0,0 0 0,39-32-1,140-125-399,-208 173 175,-1 1 1,0-1-1,1 1 1,-1-1-1,1 1 0,-1-1 1,1 1-1,-1-1 1,1 1-1,-1 0 0,1-1 1,-1 1-1,1 0 1,-1-1-1,1 1 0,0 0 1,-1 0-1,1 0 1,-1 0-1,1-1 0,0 1 1,-1 0-1,1 0 1,0 0-1,-1 0 1,1 0-1,-1 0 0,1 1 1,0-1-1,0 0 1,-3 19 42,-22 37 263,22-51-261,-10 18 57,7-15-35,1 1 0,0-1 0,0 1 0,1 0 0,0 0 1,0 0-1,1 0 0,-2 18 0,4-26-64,0 0 1,0 0 0,0 0 0,1 0-1,-1-1 1,0 1 0,0 0 0,1 0-1,-1 0 1,0-1 0,1 1 0,-1 0-1,1 0 1,-1-1 0,1 1 0,-1 0 0,1-1-1,-1 1 1,1-1 0,0 1 0,-1-1-1,1 1 1,0-1 0,-1 1 0,1-1-1,0 1 1,1-1 0,29 4-1072,4-10-2170,-10-3-3330,1-7-2901</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16.513"/>
    </inkml:context>
    <inkml:brush xml:id="br0">
      <inkml:brushProperty name="width" value="0.025" units="cm"/>
      <inkml:brushProperty name="height" value="0.025" units="cm"/>
      <inkml:brushProperty name="color" value="#008C3A"/>
    </inkml:brush>
  </inkml:definitions>
  <inkml:trace contextRef="#ctx0" brushRef="#br0">1 230 15663,'0'0'13751,"9"1"-12288,-6 0-1375,1-1 1,0 1-1,0-1 0,-1 0 1,1 0-1,0-1 0,-1 1 0,1-1 1,0 0-1,-1 1 0,1-2 1,-1 1-1,1 0 0,-1-1 0,4-1 1,3-4 2,-1 0 0,1 0 0,-1-1 0,11-13 1,-2 3-89,0-1 0,-2-1 0,0-1 0,-1 0 0,-1 0 0,13-30 0,-64 190-3,34-127 2,-1 0-57,0 0 1,1 0-1,1 0 0,0 1 0,0-1 0,2 0 1,-1 1-1,2 12 0,0-25-97,-1 0 0,1 0 0,-1 1 0,1-1 0,-1 0 0,1 0 0,0 0 0,-1 0 0,1 0 0,-1 0 0,1 0 0,-1 0 0,1 0 1,-1 0-1,1 0 0,-1-1 0,1 1 0,-1 0 0,1 0 0,-1 0 0,1-1 0,-1 1 0,1 0 0,-1-1 0,1 1 0,-1 0 0,1-1 0,11-20-4866,1-8-2418</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16.963"/>
    </inkml:context>
    <inkml:brush xml:id="br0">
      <inkml:brushProperty name="width" value="0.025" units="cm"/>
      <inkml:brushProperty name="height" value="0.025" units="cm"/>
      <inkml:brushProperty name="color" value="#008C3A"/>
    </inkml:brush>
  </inkml:definitions>
  <inkml:trace contextRef="#ctx0" brushRef="#br0">1159 182 12236,'0'-9'1574,"0"-2"-717,-1-1-1,1 0 0,-2 0 0,-5-21 0,6 29-674,-1-1 1,1 1-1,-1-1 1,0 1-1,-1 0 1,1 0-1,-1 0 1,0 0-1,0 0 0,0 0 1,0 1-1,-1 0 1,1 0-1,-1 0 1,0 0-1,0 0 0,-6-3 1,-2 1-114,0 1 1,0 1-1,-1 0 1,1 0-1,-1 1 0,0 1 1,1 0-1,-1 0 1,0 1-1,-23 4 1,-2 2 161,0 2 0,-46 15 0,-209 84 1486,241-84-1194,2 3-1,0 1 0,-69 52 1,100-64-512,1 1 0,1 1 0,1 0 0,0 1 0,1 0 0,0 2 0,2-1 0,1 2 0,-16 33 0,21-36-13,0 0-1,1 0 1,1 1 0,1 0-1,0 0 1,2 0 0,0 1-1,1-1 1,1 0 0,1 1-1,1-1 1,4 24 0,-3-30-1,1 1 1,0-1 0,1 1 0,0-1 0,1-1 0,1 1 0,0-1-1,0 0 1,1-1 0,1 1 0,0-2 0,13 13 0,-7-10 2,1-1 1,0 0-1,0-1 1,1-1-1,0-1 1,1 0-1,0-2 1,19 7-1,3-4 127,1 0-1,0-3 0,0-2 1,0-1-1,1-2 1,-1-2-1,73-9 0,-54-1 73,0-2-1,0-4 1,-2-1-1,82-38 1,-64 20 393,-3-3 1,121-85 0,-153 94-559,-2-2 0,-1-1 1,49-56-1,-75 75 32,-2 0 0,0 0 0,0-1 0,-2 0 0,1 0 0,-2-1 0,0 0 0,-1-1 0,0 0 0,-1 0-1,-1 0 1,-1 0 0,0 0 0,0-22 0,-3 31-39,0 0 0,-1 0 0,0 0-1,0 0 1,-1-1 0,0 2 0,0-1 0,0 0-1,-1 0 1,0 1 0,0-1 0,-1 1-1,0 0 1,0 0 0,0 1 0,-1-1 0,0 1-1,0 0 1,0 0 0,-1 0 0,0 1 0,0 0-1,0 0 1,0 1 0,0-1 0,-1 1 0,-10-3-1,-9-2 33,1 1 0,-1 1 1,-1 1-1,1 2 0,0 0 0,-31 2 0,22 2-359,0 1 1,1 1-1,0 2 1,0 2-1,0 1 1,-39 15-1,21-2-850,1 2-1,1 2 0,-50 35 0,57-34-6493,11-9-6903</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18.431"/>
    </inkml:context>
    <inkml:brush xml:id="br0">
      <inkml:brushProperty name="width" value="0.025" units="cm"/>
      <inkml:brushProperty name="height" value="0.025" units="cm"/>
      <inkml:brushProperty name="color" value="#008C3A"/>
    </inkml:brush>
  </inkml:definitions>
  <inkml:trace contextRef="#ctx0" brushRef="#br0">1 284 13645,'0'0'12273,"8"5"-10479,-5-3-1719,-1 0 0,1 0 0,0 0 1,0-1-1,0 0 0,0 1 1,0-1-1,0 0 0,0-1 0,0 1 1,0 0-1,0-1 0,0 0 1,0 1-1,1-1 0,-1-1 0,0 1 1,0 0-1,0-1 0,0 1 1,0-1-1,0 0 0,0 0 0,0-1 1,0 1-1,0 0 0,0-1 1,2-2-1,33-20 123,-2-1 1,54-49-1,-74 59-165,0-1 0,-1-1 0,0 0 0,-2-1 0,0-1 0,-1 0 0,11-22 0,-22 36 188,-2 6-99,-10 14-77,-14 28-80,11-16-138,1 0 0,1 1-1,1 1 1,2 0 0,1 0 0,-7 52 0,14-81 67,1 1 0,0 0 0,0-1 0,0 1 0,0-1 0,0 1 0,0-1 0,0 1 0,0 0 0,1-1 0,-1 1 0,0-1 0,0 1 0,0-1 0,1 1 0,-1 0 0,0-1 0,1 1 0,-1-1 1,0 0-1,1 1 0,-1-1 0,0 1 0,1-1 0,-1 1 0,1-1 0,-1 0 0,1 1 0,-1-1 0,1 0 0,0 1 0,20-6-6037,3-13-1150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18.773"/>
    </inkml:context>
    <inkml:brush xml:id="br0">
      <inkml:brushProperty name="width" value="0.025" units="cm"/>
      <inkml:brushProperty name="height" value="0.025" units="cm"/>
      <inkml:brushProperty name="color" value="#008C3A"/>
    </inkml:brush>
  </inkml:definitions>
  <inkml:trace contextRef="#ctx0" brushRef="#br0">0 271 18033,'0'0'7778,"9"-3"-6080,12-6-1422,0 0 1,-1-2 0,-1 0 0,0-1 0,35-29-1,-25 15-263,0-1-1,46-57 0,-59 55 433,-13 21 396,-12 19-445,-51 90-332,53-88-109,0 1 0,2-1 0,0 1 0,0 1 0,1-1 0,-2 15 0,6-28-68,0 0-1,0 0 1,0 0-1,0 0 1,0 0 0,0 0-1,0 0 1,0-1-1,0 1 1,0 0-1,0 0 1,0 0 0,1 0-1,-1 0 1,0 0-1,1-1 1,-1 1 0,1 0-1,-1 0 1,1 0-1,-1-1 1,1 1-1,-1 0 1,1-1 0,0 1-1,-1 0 1,1-1-1,1 1 1,-1 0-409,0-1 0,1 0 0,-1 0 0,1 1 0,-1-1 0,1 0 0,-1 0 0,1-1 0,-1 1 0,1 0 0,-1 0 0,0-1 0,1 1 0,-1-1 0,1 1 0,-1-1 0,0 0 0,3-1 0,15-12-12071</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19.242"/>
    </inkml:context>
    <inkml:brush xml:id="br0">
      <inkml:brushProperty name="width" value="0.025" units="cm"/>
      <inkml:brushProperty name="height" value="0.025" units="cm"/>
      <inkml:brushProperty name="color" value="#008C3A"/>
    </inkml:brush>
  </inkml:definitions>
  <inkml:trace contextRef="#ctx0" brushRef="#br0">29 217 17424,'0'0'4116,"-5"9"-1996,-17 27-433,22-36-1650,0 1-1,0-1 1,0 0 0,0 1 0,-1-1 0,1 0 0,0 0 0,0 1 0,0-1 0,0 0-1,0 1 1,0-1 0,0 0 0,0 1 0,0-1 0,0 0 0,0 0 0,0 1 0,0-1 0,0 0-1,0 1 1,0-1 0,1 0 0,-1 0 0,0 1 0,0-1 0,0 0 0,0 0 0,0 1-1,1-1 1,-1 0 0,0 0 0,0 1 0,1-1 0,-1 0 0,0 0 0,0 0 0,1 0-1,-1 1 1,0-1 0,0 0 0,1 0 0,-1 0 0,0 0 0,1 0 0,-1 0 0,0 0 0,0 0-1,1 0 1,-1 0 0,0 0 0,1 0 0,-1 0 0,0 0 0,1 0 0,-1 0 0,19-2 708,-19 1-689,15-3 196,-1-1 1,1-1-1,-1 0 0,-1-1 1,1-1-1,22-17 0,71-65-171,-89 74-30,-1-2 0,-1 0 1,-1-1-1,19-29 0,-73 131 747,15-30-731,14-35-298,1 1 0,0 0 0,2 1 0,0 0 0,1 0 1,1 0-1,-4 34 0,9-53 126,0-1 0,0 1 0,0-1 0,0 1 1,0-1-1,0 1 0,0-1 0,0 1 0,1-1 0,-1 1 1,0-1-1,0 1 0,0-1 0,1 0 0,-1 1 0,0-1 1,1 1-1,-1-1 0,0 1 0,1-1 0,-1 0 0,0 1 1,1-1-1,-1 0 0,1 0 0,-1 1 0,1-1 0,-1 0 1,0 0-1,1 1 0,-1-1 0,1 0 0,-1 0 0,1 0 1,-1 0-1,2 0 0,20-7-8054,-2-11-5363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29:44.769"/>
    </inkml:context>
    <inkml:brush xml:id="br0">
      <inkml:brushProperty name="width" value="0.025" units="cm"/>
      <inkml:brushProperty name="height" value="0.025" units="cm"/>
    </inkml:brush>
  </inkml:definitions>
  <inkml:trace contextRef="#ctx0" brushRef="#br0">916 2844 7591,'0'0'523,"8"9"-886,-3-4 363,-1 0 0,1 0-1,0 0 1,0-1 0,0 0-1,1 0 1,-1-1 0,1 1-1,0-1 1,0 0 0,0-1-1,0 0 1,1 0 0,-1 0-1,11 1 1,25 1 50,0 1 0,-1 1-1,0 3 1,0 1 0,71 29 0,13 19 271,2 1 583,189 61 1,-95-62-213,282 37-1,233-12 814,184-31-1421,3-46-6,-721-6-74,889-35 470,-873 25-436,1019-96-13,-758 56-2,299-64 424,-660 86-362,-1-4-1,-1-5 1,-3-6 0,160-83-1,-225 99-50,-1-2 0,-1-2-1,-1-2 1,-3-2 0,0-1-1,-2-3 1,35-44 0,-54 56-12,-1 0 0,-2-2 0,-1 0 0,-1 0 0,-1-2 0,-2 0 0,-1 0 0,-1-2 0,-2 1-1,-2-1 1,0 0 0,2-58 0,-8 57 3,-1 1-1,-2 0 1,-2 0-1,-1 0 1,-1 1-1,-1-1 1,-3 2-1,0-1 1,-2 1-1,-1 1 1,-33-56-1,6 26 61,-2 2 1,-3 2-1,-2 2 1,-3 2-1,-1 2 1,-72-52-1,-368-232 230,473 323-304,-160-95-156,-5 8 0,-244-92 0,168 95 67,-327-72 1,-290 6 234,0 70 345,329 61-621,0 24-1,-636 74 1,447 29 253,9 56 167,510-91-140,-266 115 0,326-107-97,3 8 1,-187 126 0,223-122-162,3 5 0,-151 152 0,188-158-99,3 3 1,5 4-1,-103 166 0,154-221 328,2 0 0,1 1-1,1 1 1,2 0-1,2 1 1,1 0 0,-6 47-1,13-61-94,2 0-1,0 0 1,1 0-1,1-1 1,1 1-1,1 0 1,1-1-1,1 1 1,1-1 0,0 0-1,2-1 1,0 0-1,21 35 1,-9-26-63,2-1 1,0-1-1,2-1 1,1-1 0,1-1-1,2-1 1,0-2-1,1-1 1,0-1 0,2-1-1,42 17 1,-6-6-657,2-4 0,0-3-1,1-3 1,110 16 0,17-17-3033,12-14-2980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48.001"/>
    </inkml:context>
    <inkml:brush xml:id="br0">
      <inkml:brushProperty name="width" value="0.025" units="cm"/>
      <inkml:brushProperty name="height" value="0.025" units="cm"/>
    </inkml:brush>
  </inkml:definitions>
  <inkml:trace contextRef="#ctx0" brushRef="#br0">87 1 15855,'-9'6'4516,"3"-2"-4058,-36 30 2256,39-32-2479,1 1 0,-1 0 0,0 0 0,1 0-1,0 0 1,0 0 0,0 0 0,0 1 0,0-1-1,1 1 1,-1-1 0,1 1 0,-2 6 0,4-9-258,-1 0 1,0-1 0,1 1-1,-1-1 1,0 1 0,1 0-1,-1-1 1,1 1 0,-1-1-1,1 1 1,-1-1 0,1 1-1,-1-1 1,1 1 0,0-1-1,-1 0 1,1 1 0,-1-1-1,1 0 1,0 1 0,-1-1-1,1 0 1,0 0 0,0 0-1,-1 0 1,1 0 0,0 0-1,-1 0 1,1 0 0,0 0-1,1 0 1,34 0-956,-25-1 669,40-5-192,-42 4 435,1 1 0,0 0-1,0 0 1,0 1 0,0 0 0,0 0 0,13 3 0,-22-2 132,0-1 0,1 0 1,-1 1-1,0-1 0,0 1 1,1-1-1,-1 1 0,0-1 1,0 1-1,0 0 0,0 0 1,0-1-1,0 1 0,0 0 1,0 0-1,0 0 0,0 0 1,0 1-1,0-1 0,-1 0 1,1 0-1,0 0 0,-1 0 1,1 1-1,-1-1 0,0 0 1,1 1-1,-1-1 0,0 0 1,0 1-1,0-1 1,0 0-1,0 1 0,0-1 1,0 0-1,0 1 0,0-1 1,-1 0-1,1 1 0,-1-1 1,1 0-1,-1 1 0,1-1 1,-2 2-1,-1 3 334,-1 0 0,1 0 1,-1 0-1,0-1 0,-1 0 0,1 1 0,-9 6 1,6-7-360,-1 1 1,0-1-1,0 0 0,0 0 1,-12 4-1,-25 1-4309,17-9-3281</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19.600"/>
    </inkml:context>
    <inkml:brush xml:id="br0">
      <inkml:brushProperty name="width" value="0.025" units="cm"/>
      <inkml:brushProperty name="height" value="0.025" units="cm"/>
      <inkml:brushProperty name="color" value="#008C3A"/>
    </inkml:brush>
  </inkml:definitions>
  <inkml:trace contextRef="#ctx0" brushRef="#br0">85 0 20499,'0'0'1986,"-52"56"673,34-26-609,6-3-1698,9-5-384,3-8-2274,14-10-2435,11-4-1857,7-10-3523</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19.943"/>
    </inkml:context>
    <inkml:brush xml:id="br0">
      <inkml:brushProperty name="width" value="0.025" units="cm"/>
      <inkml:brushProperty name="height" value="0.025" units="cm"/>
      <inkml:brushProperty name="color" value="#008C3A"/>
    </inkml:brush>
  </inkml:definitions>
  <inkml:trace contextRef="#ctx0" brushRef="#br0">262 1 19442,'0'0'5264,"-15"2"-3860,14-2-1397,-8 2 48,-1 0 0,0 0 0,1 0 0,-1 1 0,1 1 0,0 0 0,0 0 0,0 0 0,0 1 0,1 1 0,-10 7 0,2 2 225,0 0-1,1 1 0,1 1 0,-16 26 0,25-36-224,0 0-1,1 1 0,1-1 0,-1 1 1,1 0-1,1 0 0,-1 0 0,1 0 1,1 0-1,-1 1 0,1-1 1,1 0-1,0 1 0,1 12 0,0-18-55,-1 0-1,1 0 0,1-1 0,-1 1 1,0-1-1,1 1 0,-1-1 0,1 1 1,0-1-1,-1 0 0,1 0 0,0 0 1,1 0-1,-1 0 0,0 0 0,0-1 1,1 1-1,-1-1 0,1 1 0,0-1 1,-1 0-1,1 0 0,0 0 0,-1-1 1,1 1-1,0 0 0,0-1 0,0 0 1,0 0-1,0 0 0,3 0 0,3 0 24,-1-1-1,1 1 0,0-2 0,-1 1 0,1-1 0,0 0 0,-1-1 0,0 0 0,11-5 0,-7 0 148,0 0 0,0 0 0,-1-1 0,-1 0 0,0-1 1,0-1-1,-1 1 0,0-1 0,-1-1 0,0 0 0,0 0 0,-2 0 0,0-1 0,0 0 0,-1 0 0,0 0 0,-1-1 0,-1 0 0,0 0 0,0-19 0,-2 32-170,-1 0-1,0 0 1,0 0-1,0 0 1,0 0-1,0-1 0,0 1 1,0 0-1,-1 0 1,1 0-1,0 0 1,-1 0-1,1 0 1,-1 0-1,1 0 1,-1 0-1,1 0 0,-1 0 1,0 0-1,1 0 1,-1 0-1,0 0 1,0 0-1,0 1 1,1-1-1,-1 0 1,0 1-1,0-1 1,0 1-1,0-1 0,0 1 1,0-1-1,-1 1 1,1 0-1,0-1 1,0 1-1,0 0 1,0 0-1,0 0 1,0 0-1,-1 0 0,1 0 1,0 0-1,0 0 1,0 0-1,0 1 1,0-1-1,0 0 1,0 1-1,0-1 1,0 1-1,-2 0 0,-2 1-239,0 0-1,1 1 1,-1-1-1,1 1 1,-1 0-1,1 0 1,0 0-1,0 1 1,0 0-1,-4 5 1,-4 12-3279,7-6-1582,4-5-3386</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1.083"/>
    </inkml:context>
    <inkml:brush xml:id="br0">
      <inkml:brushProperty name="width" value="0.025" units="cm"/>
      <inkml:brushProperty name="height" value="0.025" units="cm"/>
      <inkml:brushProperty name="color" value="#008C3A"/>
    </inkml:brush>
  </inkml:definitions>
  <inkml:trace contextRef="#ctx0" brushRef="#br0">230 19 13421,'-1'-1'524,"1"0"0,-1 0 0,0 0 0,0 0 0,1 0 0,-1 0 0,0 0 0,0 0 0,0 0 0,0 0 0,0 0 0,0 0 0,0 1 0,0-1 0,-1 0 1,1 1-1,0-1 0,0 1 0,-1 0 0,1-1 0,0 1 0,0 0 0,-1 0 0,1 0 0,0 0 0,-1 0 0,1 0 0,0 0 0,-2 0 0,-4 0 197,6-1-621,0 1 0,0 0 0,1 0 0,-1 0 0,0 0 1,0 0-1,0 0 0,0 0 0,1 0 0,-1 1 0,0-1 0,0 0 1,1 0-1,-1 1 0,0-1 0,0 0 0,1 1 0,-1-1 1,0 1-1,1-1 0,-1 1 0,0-1 0,1 1 0,-1-1 0,1 1 1,-1 0-1,1-1 0,-1 2 0,-28 33-100,-43 68 0,62-86 0,0 1 0,1 0 0,1 0 0,0 1 0,1 0 0,-5 27 0,12-43 0,-1-1 0,0 1 0,1-1 0,0 1 0,-1-1 0,1 1 0,0-1 0,0 1 0,1-1 0,-1 1 0,0 0 0,1-1 0,-1 0 0,1 1 0,0-1 0,0 1 0,0-1 0,0 0 0,1 0 0,-1 1 0,0-1 0,1 0 0,-1 0 0,1 0 0,0-1 0,3 4 0,0-3 0,1 0 0,-1 0 0,1 0 0,0 0 0,-1-1 0,1 0 0,0 0 0,0-1 0,0 1 0,8-2 0,-4 1 0,-1 0 0,1-1 0,-1-1 0,0 1 0,1-2 0,-1 1 0,0-1 0,10-5 0,-16 6 0,0 1 0,0 0 0,0-1 0,0 0 0,-1 0 0,1 0 0,-1 0 0,0 0 0,1 0 0,-1-1 0,0 1 0,0-1 0,0 1 0,-1-1 0,1 0 0,-1 0 0,1 0 0,-1 0 0,0 0 0,0 0 0,-1 0 0,1 0 0,0 0 0,-1 0 0,0-1 0,0 1 0,0 0 0,0-4 0,-1 5 0,0 0 0,0 0 0,0 0 0,0 0 0,0 0 0,0 0 0,-1 0 0,1 0 0,-1 1 0,1-1 0,-1 0 0,0 1 0,1-1 0,-1 1 0,0 0 0,0-1 0,0 1 0,0 0 0,0 0 0,0 1 0,-1-1 0,1 0 0,0 1 0,-4-1 0,-57-8 0,58 8-434,0 0 0,-1 1 0,1-1 1,0 1-1,-1 1 0,1-1 0,0 1 0,0 0 0,0 0 0,-1 0 0,1 1 1,0-1-1,1 1 0,-1 1 0,0-1 0,1 1 0,-1 0 0,1 0 1,0 0-1,-1 0 0,-5 7 0,0 4-6068</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1.895"/>
    </inkml:context>
    <inkml:brush xml:id="br0">
      <inkml:brushProperty name="width" value="0.025" units="cm"/>
      <inkml:brushProperty name="height" value="0.025" units="cm"/>
      <inkml:brushProperty name="color" value="#008C3A"/>
    </inkml:brush>
  </inkml:definitions>
  <inkml:trace contextRef="#ctx0" brushRef="#br0">0 18 18706,'0'0'10538,"75"-14"-10186,-28 11-288,6 3-544,-1 0-2499,-5 0-1409,-5 1-2851</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2.250"/>
    </inkml:context>
    <inkml:brush xml:id="br0">
      <inkml:brushProperty name="width" value="0.025" units="cm"/>
      <inkml:brushProperty name="height" value="0.025" units="cm"/>
      <inkml:brushProperty name="color" value="#008C3A"/>
    </inkml:brush>
  </inkml:definitions>
  <inkml:trace contextRef="#ctx0" brushRef="#br0">111 1 20339,'0'0'7688,"-29"50"-6984,14-20-480,-4 6-160,2 2-32,4 2-320,2-1-513,5-6-544,5-2-513,1-12-1249,0-11-2818</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2.717"/>
    </inkml:context>
    <inkml:brush xml:id="br0">
      <inkml:brushProperty name="width" value="0.025" units="cm"/>
      <inkml:brushProperty name="height" value="0.025" units="cm"/>
      <inkml:brushProperty name="color" value="#008C3A"/>
    </inkml:brush>
  </inkml:definitions>
  <inkml:trace contextRef="#ctx0" brushRef="#br0">141 87 8232,'0'0'1959,"7"-9"-1740,19-21-86,-9 5 2720,-11 5 7469,-19 17-5583,-13 10-3445,13 0-1182,1 2-1,0-1 1,1 2 0,0-1 0,1 2-1,0-1 1,0 1 0,1 1 0,1 0 0,0 0-1,1 0 1,0 1 0,0 0 0,2 1-1,-8 24 1,12-35-101,0 1-1,0-1 0,0 1 1,1-1-1,0 1 0,-1 0 1,1-1-1,1 1 0,-1-1 1,0 1-1,1-1 1,0 1-1,0-1 0,0 1 1,0-1-1,0 1 0,1-1 1,-1 0-1,1 0 0,0 0 1,0 0-1,0 0 0,4 3 1,-2-3 8,0-1-1,0 0 1,0 0 0,1 0 0,-1-1 0,1 0 0,-1 1-1,1-2 1,-1 1 0,1 0 0,0-1 0,-1 0-1,1 0 1,0 0 0,-1-1 0,1 0 0,8-2-1,-4 1 5,-1-1-1,1-1 1,-1 0-1,0 0 1,0 0 0,0-1-1,-1 0 1,1-1-1,-1 1 1,0-1-1,-1-1 1,0 0-1,0 1 1,0-2-1,7-11 1,-6 8 2,0 0 1,-1 0-1,-1-1 1,0 1-1,-1-1 1,0 0-1,0 0 1,-1-1-1,-1 1 1,2-22-1,-4 33-135,0 1 0,0-1 0,0 1 0,0-1 0,0 1 0,0-1 0,0 0 0,0 1 0,0-1 0,0 1 0,0-1 0,0 1 0,-1-1 0,1 1 0,0-1 0,0 0 0,-1 1 0,1-1 0,0 1 0,-1 0 0,1-1 0,0 1 0,-1-1 0,1 1 0,-1-1 0,1 1 0,0 0 0,-1-1 0,1 1 0,-1 0 0,1 0 0,-1-1 0,1 1 0,-1 0 0,0 0 0,1 0 0,-1-1 0,1 1 0,-1 0 1,1 0-1,-1 0 0,0 0 0,1 0 0,-1 0 0,1 0 0,-1 1 0,1-1 0,-1 0 0,1 0 0,-2 0 0,1 1-455,-1 0 0,1-1 0,-1 1 1,1 0-1,0 0 0,-1 0 0,1 0 1,0 0-1,0 0 0,-1 0 0,1 0 1,0 0-1,0 1 0,0-1 0,1 0 1,-1 1-1,-1 2 0,0 5-10565</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3.047"/>
    </inkml:context>
    <inkml:brush xml:id="br0">
      <inkml:brushProperty name="width" value="0.025" units="cm"/>
      <inkml:brushProperty name="height" value="0.025" units="cm"/>
      <inkml:brushProperty name="color" value="#008C3A"/>
    </inkml:brush>
  </inkml:definitions>
  <inkml:trace contextRef="#ctx0" brushRef="#br0">1 152 18674,'0'0'13116,"12"-2"-12262,8-4-843,0-1 1,0-1-1,0-1 0,-1 0 0,-1-1 0,0-1 0,0-1 1,-1-1-1,0 0 0,18-20 0,-24 20-11,-11 13 0,0 0 0,-1 0 0,1 0 0,0 0 0,0 0 0,0 0 0,-1 0 0,1 0 0,0 0 0,0 0 0,0 0 0,0 0 0,-1 0 0,1-1 0,0 1 0,0 0 0,0 0 0,0 0 0,-1 0 0,1 0 0,0 0 0,0 0 0,0 0 0,0-1 0,0 1 0,0 0 0,-1 0 0,1 0 0,0 0 0,0-1 0,0 1 0,0 0 0,0 0 0,0 0 0,0 0 0,0-1 0,0 1 0,0 0 0,0 0 0,0 0 0,0-1 0,0 1 0,0 0 0,-17 16-608,2 0 0,0 1 0,0 1-1,2 1 1,-13 23 0,19-31-16,1 1 0,0 0-1,1 0 1,1 1-1,0-1 1,1 1 0,0 0-1,0 0 1,2 0 0,-1 20-1,3-27-6411</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3.404"/>
    </inkml:context>
    <inkml:brush xml:id="br0">
      <inkml:brushProperty name="width" value="0.025" units="cm"/>
      <inkml:brushProperty name="height" value="0.025" units="cm"/>
      <inkml:brushProperty name="color" value="#008C3A"/>
    </inkml:brush>
  </inkml:definitions>
  <inkml:trace contextRef="#ctx0" brushRef="#br0">142 1 20275,'0'0'4901,"-59"67"-1986,35-35-1026,2 0-1120,4 3-577,5-6-192,7 1-1057,6-9-1954,0-7-2177,8-9-2948</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3.793"/>
    </inkml:context>
    <inkml:brush xml:id="br0">
      <inkml:brushProperty name="width" value="0.025" units="cm"/>
      <inkml:brushProperty name="height" value="0.025" units="cm"/>
      <inkml:brushProperty name="color" value="#008C3A"/>
    </inkml:brush>
  </inkml:definitions>
  <inkml:trace contextRef="#ctx0" brushRef="#br0">201 74 16239,'0'0'5654,"-5"-10"-2110,3 4-3105,-1 1-1,-1 0 0,1 0 0,-1 0 1,0 0-1,0 0 0,0 1 0,-9-7 1,11 9-394,0 1 0,-1-1 1,1 1-1,-1 0 1,1 0-1,-1 0 0,1 0 1,-1 1-1,0-1 1,1 1-1,-1-1 1,0 1-1,0 0 0,1 0 1,-1 0-1,0 0 1,0 1-1,1-1 0,-1 1 1,0 0-1,1-1 1,-1 1-1,1 0 0,-1 1 1,1-1-1,-1 0 1,-2 3-1,1-2-36,0 1-1,0 1 1,0-1-1,0 0 1,1 1 0,-1 0-1,1 0 1,0 0-1,0 0 1,0 1-1,1-1 1,0 1 0,-1-1-1,2 1 1,-1 0-1,0 0 1,1 0 0,0 0-1,0 0 1,1 0-1,-1 0 1,1 6 0,1-9-6,-1-1 0,1 0 1,0 0-1,0 0 1,0 1-1,0-1 1,0 0-1,0 0 1,0 0-1,0-1 0,0 1 1,1 0-1,-1 0 1,0-1-1,0 1 1,1 0-1,-1-1 1,0 1-1,1-1 1,-1 0-1,1 1 0,-1-1 1,0 0-1,1 0 1,1 0-1,43 0 120,-38 0-95,0-1-88,0 1 1,0-1 0,0-1-1,0 0 1,0 0-1,-1 0 1,1-1 0,-1 0-1,0 0 1,0-1-1,0 0 1,0 0 0,-1-1-1,1 0 1,10-10 0,-30 33 294,1 2 1,1 0 0,1 0 0,1 1 0,1 0 0,0 0 0,2 1-1,1 0 1,0 1 0,-2 42 0,6-64-235,1 0 1,0-1-1,-1 1 0,1-1 1,0 1-1,-1-1 0,1 1 0,-1-1 1,1 1-1,-1-1 0,1 0 1,-1 1-1,1-1 0,-1 0 1,1 1-1,-1-1 0,1 0 1,-1 1-1,0-1 0,1 0 0,-1 0 1,0 0-1,1 0 0,-1 0 1,0 0-1,1 0 0,-1 0 1,1 0-1,-2 0 0,-26 0-6,20 0 3,-6 0 2,7 1 0,0-1 0,0 0 0,0-1 0,-1 1 0,1-1 0,0 0 0,0-1 0,-12-4 0,18-1-286,12 0-523,17-6-2072,-25 12 2117,76-41-11403,-30 13 759</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4.150"/>
    </inkml:context>
    <inkml:brush xml:id="br0">
      <inkml:brushProperty name="width" value="0.025" units="cm"/>
      <inkml:brushProperty name="height" value="0.025" units="cm"/>
      <inkml:brushProperty name="color" value="#008C3A"/>
    </inkml:brush>
  </inkml:definitions>
  <inkml:trace contextRef="#ctx0" brushRef="#br0">246 1 19058,'0'0'6977,"-9"4"-4884,-8 4-1641,1 2-1,0 0 1,0 0 0,1 2-1,0 0 1,1 1 0,-22 25-1,29-30-436,1-1 0,0 1-1,0 0 1,1 0-1,0 1 1,1-1-1,-1 1 1,2 0 0,-1 0-1,1 1 1,1-1-1,0 1 1,0-1-1,1 1 1,0 0-1,0-1 1,2 21 0,0-28-10,-1 0-1,1 0 1,-1-1 0,1 1 0,0 0 0,0 0 0,0 0 0,0-1 0,0 1 0,0 0 0,0-1-1,0 1 1,1-1 0,-1 1 0,1-1 0,-1 0 0,1 0 0,-1 0 0,1 0 0,0 0 0,2 1-1,0 0 12,0-1-1,0 0 0,0 0 0,0 0 0,0-1 1,0 1-1,0-1 0,0 0 0,0 0 0,6-2 1,-5 2 9,0-1 0,0 0 1,0 0-1,0 0 0,0-1 1,0 0-1,-1 0 0,1 0 1,-1-1-1,1 1 0,-1-1 1,0 0-1,0 0 1,0-1-1,0 1 0,-1-1 1,6-6-1,-8 8-24,0 1 0,-1 0 1,1-1-1,0 1 0,-1-1 0,1 1 1,-1-1-1,1 0 0,-1 1 0,0-1 1,0 1-1,1-1 0,-1 0 0,0 1 0,0-1 1,-1 0-1,1 1 0,0-1 0,-1 1 1,1-1-1,-1 1 0,1-1 0,-1 1 1,0-1-1,-1-2 0,0 2 0,0 0-1,0 1 1,0-1-1,-1 0 1,1 1-1,-1-1 1,1 1 0,-1 0-1,1 0 1,-1 0-1,0 0 1,1 1-1,-6-2 1,0 1-2,-1 0 0,1 1 1,0 0-1,-1 0 0,1 1 0,0 0 0,0 0 1,0 1-1,-15 4 0,18-3-347,1 0-1,-1 0 1,1 0 0,-1 1-1,1-1 1,0 1 0,1 0-1,-1 0 1,0 0 0,1 1-1,-3 5 1,0 2-6843</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48.390"/>
    </inkml:context>
    <inkml:brush xml:id="br0">
      <inkml:brushProperty name="width" value="0.025" units="cm"/>
      <inkml:brushProperty name="height" value="0.025" units="cm"/>
    </inkml:brush>
  </inkml:definitions>
  <inkml:trace contextRef="#ctx0" brushRef="#br0">0 202 21813,'0'0'832,"79"-28"-383,-37 1-193,7-5-96,7-8-512,-5 2-3844,-4 2-4420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4.901"/>
    </inkml:context>
    <inkml:brush xml:id="br0">
      <inkml:brushProperty name="width" value="0.025" units="cm"/>
      <inkml:brushProperty name="height" value="0.025" units="cm"/>
      <inkml:brushProperty name="color" value="#008C3A"/>
    </inkml:brush>
  </inkml:definitions>
  <inkml:trace contextRef="#ctx0" brushRef="#br0">1 22 8488,'0'0'14173,"9"-2"-13238,42-4 355,1 2 1,85 4-1,-56 1-682,690 10 742,615-13-6517,379-18 11551,-1698 26-5468,122 25-1,-211-41-9275,0-5-1339</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6.491"/>
    </inkml:context>
    <inkml:brush xml:id="br0">
      <inkml:brushProperty name="width" value="0.025" units="cm"/>
      <inkml:brushProperty name="height" value="0.025" units="cm"/>
      <inkml:brushProperty name="color" value="#008C3A"/>
    </inkml:brush>
  </inkml:definitions>
  <inkml:trace contextRef="#ctx0" brushRef="#br0">0 373 18289,'0'0'5680,"9"-2"-4212,7-5-1045,0 1-1,-1-2 0,0 0 0,0-1 0,0-1 0,23-20 0,84-83-47,-93 84-283,117-121 463,-141 150-311,-8 9-189,-41 81 55,25-57-151,2 1-1,1 0 1,2 2 0,2-1-1,-15 72 1,26-106-54,1 0 0,0 0 0,-1 1 0,1-1 0,0 0 0,0 0 0,0 0 0,0 1 0,0-1 0,0 0 0,1 0 0,-1 1 0,0-1 0,1 0 0,-1 0 0,0 0 0,1 0 0,-1 1 0,1-1 0,0 0 0,-1 0 0,2 1 0,-1-2-66,0 0-1,0 1 1,0-1-1,0 0 1,0 0-1,0 0 1,0 0 0,0 0-1,0 0 1,0 0-1,0 0 1,0 0-1,0 0 1,0 0-1,0-1 1,0 1-1,0 0 1,0-1-1,0 1 1,1-2-1,7-3-1512,-1-1-1,0 0 1,15-13 0,10-14-4706</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6.992"/>
    </inkml:context>
    <inkml:brush xml:id="br0">
      <inkml:brushProperty name="width" value="0.025" units="cm"/>
      <inkml:brushProperty name="height" value="0.025" units="cm"/>
      <inkml:brushProperty name="color" value="#008C3A"/>
    </inkml:brush>
  </inkml:definitions>
  <inkml:trace contextRef="#ctx0" brushRef="#br0">192 31 14382,'0'0'7361,"-8"-5"-5444,-27-16-503,33 20-1391,1 0-1,-1 1 0,1-1 0,-1 1 0,0 0 1,1-1-1,-1 1 0,0 0 0,0 0 0,1 0 1,-1 0-1,0 0 0,1 0 0,-1 1 0,0-1 1,0 0-1,1 1 0,-1 0 0,1-1 0,-1 1 1,1 0-1,-1 0 0,1 0 0,-1 0 0,1 0 1,0 0-1,-1 0 0,-1 2 0,-27 42-83,26-37 98,-10 17 100,2 0 0,-13 34 0,21-48 3,1 0 0,1 0 0,-1 0 0,2 0 0,-1 0 0,2 0 0,-1 1 0,3 18 0,-2-29-118,0 0 0,1 1 0,-1-1 0,1 0 1,-1 0-1,1 1 0,0-1 0,-1 0 1,1 0-1,0 0 0,0 0 0,0 0 0,0 0 1,0 0-1,0 0 0,0 0 0,0 0 1,0 0-1,0-1 0,1 1 0,-1 0 0,0-1 1,0 1-1,1-1 0,-1 0 0,0 1 0,1-1 1,-1 0-1,1 0 0,-1 0 0,0 0 1,1 0-1,-1 0 0,0 0 0,1 0 0,1-1 1,2 0 55,1 0 0,-1 0 1,1 0-1,-1-1 0,0 0 0,0 0 1,0 0-1,6-4 0,0-3 14,-1 1-1,0-1 1,0-1-1,-1 0 1,0 0-1,0-1 1,-1 0-1,12-23 1,-15 26-12,-1 0 0,-1-1 0,1 1 0,-1-1 0,-1 0 0,1 0 0,-2 0 0,1 0 0,-1 0 0,-1 0 0,1 0 0,-1-1 0,-1 1 0,-2-11 0,3 18-84,-1 0 1,0 0 0,0 0 0,0 0 0,0 0 0,0 0 0,0 0 0,0 1 0,0-1 0,-1 0 0,1 1-1,-1-1 1,1 1 0,-1-1 0,0 1 0,0 0 0,1 0 0,-1 0 0,0 0 0,0 0 0,0 0 0,0 0-1,0 1 1,0-1 0,0 1 0,-1-1 0,1 1 0,0 0 0,0 0 0,0 0 0,0 0 0,0 0-1,-1 0 1,1 1 0,0-1 0,0 1 0,0 0 0,-4 1 0,0 0-192,0 0 0,0 0 0,0 1 0,0 0 0,0 0 0,0 1 0,1-1 0,0 1 0,-1 0 0,2 1 0,-9 8 0,10-9-222,0 1 1,0 0 0,1 0 0,0 0-1,0 0 1,0 0 0,-1 7 0,0 20-4892,3-16-767</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7.350"/>
    </inkml:context>
    <inkml:brush xml:id="br0">
      <inkml:brushProperty name="width" value="0.025" units="cm"/>
      <inkml:brushProperty name="height" value="0.025" units="cm"/>
      <inkml:brushProperty name="color" value="#008C3A"/>
    </inkml:brush>
  </inkml:definitions>
  <inkml:trace contextRef="#ctx0" brushRef="#br0">0 210 19603,'0'0'9902,"10"-2"-9320,-2 0-529,0 0 1,0 0-1,0-1 0,0 0 1,0 0-1,-1-1 0,1 0 1,-1-1-1,0 0 0,7-6 1,13-13-3,28-32 0,-32 31 251,40-34-1,-63 74-301,-11 18 43,-1 0-1,-2 0 1,-22 39 0,20-44-611,2 0 0,1 2 0,1 0 0,-12 46 0,24-75 373,0 9-2365,7-9-2388,9-3-2190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7.693"/>
    </inkml:context>
    <inkml:brush xml:id="br0">
      <inkml:brushProperty name="width" value="0.025" units="cm"/>
      <inkml:brushProperty name="height" value="0.025" units="cm"/>
      <inkml:brushProperty name="color" value="#008C3A"/>
    </inkml:brush>
  </inkml:definitions>
  <inkml:trace contextRef="#ctx0" brushRef="#br0">80 1 19699,'0'0'1601,"-39"58"801,21-27-256,4 1-736,5-4-962,9-4-384,0-6-1057,10-10-2402,7-8-1217,7 0-1250,2-18-5092</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8.066"/>
    </inkml:context>
    <inkml:brush xml:id="br0">
      <inkml:brushProperty name="width" value="0.025" units="cm"/>
      <inkml:brushProperty name="height" value="0.025" units="cm"/>
      <inkml:brushProperty name="color" value="#008C3A"/>
    </inkml:brush>
  </inkml:definitions>
  <inkml:trace contextRef="#ctx0" brushRef="#br0">227 39 7271,'0'0'14414,"-13"-8"-13357,5 2-952,5 4-92,-1-1-1,1 1 1,0-1 0,-1 1 0,0 0 0,1 0 0,-1 1 0,0-1 0,0 1 0,0 0 0,0 0 0,0 0 0,0 0 0,0 1 0,0 0 0,0-1 0,0 2-1,-1-1 1,1 0 0,0 1 0,-5 1 0,2 0 18,1 1 1,-1 0-1,1 0 0,0 1 1,0-1-1,0 2 0,1-1 0,-1 0 1,1 1-1,0 0 0,0 0 0,1 1 1,-1-1-1,1 1 0,0 0 1,1 0-1,-1 0 0,1 1 0,1-1 1,-4 10-1,6-15-21,0 0 0,0 0 1,0 0-1,0-1 0,0 1 1,0 0-1,0 0 0,0-1 1,0 1-1,1 0 0,-1 0 1,0 0-1,0-1 0,1 1 0,-1 0 1,0-1-1,1 1 0,-1 0 1,1-1-1,-1 1 0,1 0 1,-1-1-1,1 1 0,0-1 1,-1 1-1,1-1 0,-1 1 1,1-1-1,0 0 0,1 1 0,29 3 324,-22-5-243,0 0 0,-1 0 1,1-1-1,-1 0 1,12-5-1,-8 0-63,0 0 0,0-1 0,-1 0 1,0-1-1,0 0 0,-1-1 0,-1 0 0,1-1 0,-2 1 0,15-24 1,-40 65-110,1 1 0,-18 57 0,26-65 797,2 0 0,1 0-1,1 1 1,1-1 0,0 27-1,3-50-640,0 1 0,1 0 0,-1 0-1,0-1 1,1 1 0,-1 0 0,1-1-1,0 1 1,0-1 0,-1 1 0,1 0-1,0-1 1,2 2 0,5 14 2092,-10-15-2151,-1-1 0,1 0 0,0 0 0,-1 0 0,1 0 0,0-1 0,-1 1 0,1-1 0,-1 1 0,1-1 0,-1 0 0,-2 0 0,-1 1-21,-35 3 5,-46-2 0,97-12-2337,11-3-2987,3-2-1301</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28.410"/>
    </inkml:context>
    <inkml:brush xml:id="br0">
      <inkml:brushProperty name="width" value="0.025" units="cm"/>
      <inkml:brushProperty name="height" value="0.025" units="cm"/>
      <inkml:brushProperty name="color" value="#008C3A"/>
    </inkml:brush>
  </inkml:definitions>
  <inkml:trace contextRef="#ctx0" brushRef="#br0">271 0 8360,'0'0'13693,"-14"4"-9892,-2 0-3462,1 1 1,0 1-1,1 0 1,-1 1-1,1 1 1,1 0-1,-1 1 1,1 0-1,-13 14 1,17-15-298,0 0 1,0 1-1,1 1 1,0 0-1,1 0 0,0 0 1,0 1-1,1 0 1,1 0-1,0 0 1,0 1-1,1 0 0,1 0 1,0 0-1,0 0 1,1 1-1,0 16 0,2-25-36,1-1 0,-1 0 0,1 0 0,-1 0-1,1 0 1,0 0 0,0 0 0,0-1 0,1 1 0,-1 0-1,1 0 1,-1-1 0,1 1 0,0-1 0,0 0-1,0 1 1,0-1 0,0 0 0,1 0 0,-1 0-1,4 1 1,-1 0 13,1 0 0,0-1-1,-1 1 1,1-1 0,0-1-1,0 1 1,1-1 0,-1 0 0,0-1-1,8 1 1,-5-1 112,0 0 1,-1-1-1,1 0 0,-1 0 0,1-1 1,-1 0-1,0 0 0,1-1 1,-1 0-1,-1 0 0,1-1 1,0 0-1,-1-1 0,0 1 0,13-12 1,-19 15-128,0 1 1,0-1-1,-1 0 1,1 1 0,0-1-1,-1 0 1,1 0-1,0 1 1,-1-1-1,1 0 1,-1 0 0,0 0-1,1 0 1,-1 0-1,0 0 1,1 1-1,-1-1 1,0 0 0,0 0-1,0 0 1,0 0-1,0 0 1,0 0 0,0 0-1,0 0 1,0 0-1,0 0 1,0 0-1,-1 0 1,1 0 0,0 0-1,-1 0 1,1 1-1,-1-1 1,1 0-1,-1 0 1,1 0 0,-1 1-1,0-1 1,1 0-1,-1 0 1,0 1-1,1-1 1,-1 1 0,0-1-1,0 1 1,0-1-1,0 1 1,0-1 0,1 1-1,-1 0 1,0-1-1,0 1 1,0 0-1,0 0 1,0 0 0,0 0-1,0 0 1,-2 0-1,-11-2 8,1 1-1,-1 0 1,-18 2-1,22-1-11,-5 0-527,1 1 1,0 0 0,-24 6-1,34-7 227,0 1-1,0 0 1,1 1-1,-1-1 1,0 0-1,1 1 1,0 0-1,-1 0 1,1 0-1,0 0 1,0 1-1,0-1 1,0 1-1,0 0 1,1 0-1,-1 0 1,1 0-1,-4 6 1,4 0-8509</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30.530"/>
    </inkml:context>
    <inkml:brush xml:id="br0">
      <inkml:brushProperty name="width" value="0.025" units="cm"/>
      <inkml:brushProperty name="height" value="0.025" units="cm"/>
      <inkml:brushProperty name="color" value="#008C3A"/>
    </inkml:brush>
  </inkml:definitions>
  <inkml:trace contextRef="#ctx0" brushRef="#br0">34 2 6566,'-25'-1'11357,"17"0"-5343,17 2-440,95 8-3565,60 1-2358,-66-10-2670,-65 0-1536,0 0-4890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30.858"/>
    </inkml:context>
    <inkml:brush xml:id="br0">
      <inkml:brushProperty name="width" value="0.025" units="cm"/>
      <inkml:brushProperty name="height" value="0.025" units="cm"/>
      <inkml:brushProperty name="color" value="#008C3A"/>
    </inkml:brush>
  </inkml:definitions>
  <inkml:trace contextRef="#ctx0" brushRef="#br0">0 1 17585,'0'0'6502,"49"36"-4292,2-32-224,6-2-897,9-2-769,-1 0-288,-2 0-1345,-10-3-2723,-11-10-4740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32.261"/>
    </inkml:context>
    <inkml:brush xml:id="br0">
      <inkml:brushProperty name="width" value="0.025" units="cm"/>
      <inkml:brushProperty name="height" value="0.025" units="cm"/>
      <inkml:brushProperty name="color" value="#008C3A"/>
    </inkml:brush>
  </inkml:definitions>
  <inkml:trace contextRef="#ctx0" brushRef="#br0">342 127 17873,'0'0'3870,"-9"-6"-1729,4 2-2033,0 1-1,0 0 1,0 0 0,-1 0-1,1 1 1,-1 0 0,1 0-1,-1 0 1,0 1 0,0 0 0,0 0-1,0 0 1,0 1 0,0 0-1,0 0 1,0 0 0,1 1-1,-1 0 1,0 0 0,0 0 0,0 1-1,-8 3 1,-6 4-96,0 1 0,-23 15 0,39-23-11,0 0-1,1 0 1,-1 0-1,1 1 1,0 0 0,0 0-1,0 0 1,0 0-1,0 0 1,1 1 0,-1-1-1,1 1 1,0-1-1,0 1 1,0 0 0,1 0-1,-1 0 1,1 0-1,-1 7 1,2-10-8,0 1-1,0 0 1,1 0 0,-1-1 0,1 1-1,0 0 1,-1-1 0,1 1-1,0-1 1,0 1 0,0-1 0,0 1-1,0-1 1,0 0 0,1 1-1,-1-1 1,0 0 0,1 0 0,-1 0-1,1 0 1,2 1 0,40 18 3,-27-14 19,-9-2-6,13 5 35,0 0 1,0 2-1,31 22 1,-48-31-28,-1 1-1,1-1 1,-1 0 0,0 1-1,0 0 1,0 0 0,-1 0 0,1 0-1,-1 0 1,0 0 0,1 1-1,-1-1 1,-1 1 0,1 0 0,-1-1-1,1 1 1,-1 0 0,0 0-1,0 0 1,-1 0 0,1 0-1,-1 0 1,0 0 0,0 0 0,0 0-1,0 0 1,-1 0 0,0 0-1,-1 4 1,0-3 77,-1-1 0,1 0 0,-1-1 0,0 1 0,0 0 0,0-1 0,0 0 0,-1 0 0,0 0 0,1 0 0,-1 0 1,0-1-1,0 1 0,0-1 0,-1 0 0,-8 2 0,0 1 254,0-2 1,0 1 0,-1-2-1,-21 2 1,23-3-114,1 0 1,0-1-1,-1-1 0,1 0 1,-1-1-1,-13-3 0,22 4-208,0 0 0,-1 0 0,1-1 0,0 1 0,0-1 0,0 0 0,0 0 0,1 0 0,-1 0 0,0-1 0,1 1 0,0-1 0,-1 1 0,1-1 0,0 0 0,0 0 0,1 0 0,-1 0 0,0 0 0,1 0 0,0-1 0,0 1 0,0 0 0,-1-7 0,1 4-46,0 0 0,1 0 0,0 1-1,0-1 1,0 0 0,1 0 0,-1 0 0,1 0 0,1 0-1,-1 0 1,1 1 0,0-1 0,1 1 0,-1-1-1,4-5 1,0 3-1,0 0 0,0 1 0,1 0-1,0 0 1,0 0 0,1 1 0,-1 0 0,14-8 0,9-2 39,1 2 1,0 1 0,1 1 0,42-10-1,-19 9 70,-28 7-55,-1-1 0,1-1 0,24-12 0,-49 20-32,0-1 1,-1 0 0,1 0 0,0 1-1,0-1 1,-1 0 0,1 0-1,-1-1 1,1 1 0,-1 0 0,1 0-1,-1-1 1,0 1 0,0-1 0,1 1-1,-1-1 1,0 0 0,0 1-1,-1-1 1,1 0 0,0 0 0,-1 1-1,1-1 1,0-3 0,-1 2 3,-1 1 0,0 0 1,1-1-1,-1 1 1,0 0-1,0 0 0,0-1 1,-1 1-1,1 0 0,0 0 1,-1 1-1,1-1 0,-1 0 1,0 0-1,0 1 1,-3-3-1,-6-5 18,-1 1 0,0 1 0,-1 0 0,0 1 0,-18-7 0,16 7-81,-1 1 0,-1 1 0,1 0 0,0 1-1,-1 0 1,0 2 0,0 0 0,1 1 0,-27 2 0,42-1-94,0-1 0,-1 1 0,1 0 0,0-1 0,-1 1 0,1 0 0,0-1 0,0 1 0,0 0 0,0 0 0,0 0 0,0 0 0,0 0 0,0 1 0,0-1 0,1 0 0,-1 0 0,0 0 0,1 1 0,-1-1 0,1 0 0,-1 1 0,1-1 0,0 0 0,-1 2 0,1 1-722,-1 0-1,1 0 1,0-1-1,0 1 1,0 0-1,1 0 1,-1-1-1,3 7 1,7 12-5122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49.139"/>
    </inkml:context>
    <inkml:brush xml:id="br0">
      <inkml:brushProperty name="width" value="0.025" units="cm"/>
      <inkml:brushProperty name="height" value="0.025" units="cm"/>
    </inkml:brush>
  </inkml:definitions>
  <inkml:trace contextRef="#ctx0" brushRef="#br0">0 0 16976,'0'0'8808,"6"56"-7879,2-15-160,2 8-577,-1 1-128,3-6-32,3-9-32,0-15-192,3-10-769,0-10 0,1-18-256,1-17-1025,-5-8-1441,-2-10-2307,-9-2-3523</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32.619"/>
    </inkml:context>
    <inkml:brush xml:id="br0">
      <inkml:brushProperty name="width" value="0.025" units="cm"/>
      <inkml:brushProperty name="height" value="0.025" units="cm"/>
      <inkml:brushProperty name="color" value="#008C3A"/>
    </inkml:brush>
  </inkml:definitions>
  <inkml:trace contextRef="#ctx0" brushRef="#br0">49 1 17649,'0'0'4260,"-1"47"-1922,-11-15 961,3 4-1153,-2 4-1345,2-2-385,5 0-288,2-5-128,2-6-576,0-5-1090,0-8-1281,5-10-480,4-4-577,1-21 1,1-16-1827</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32.995"/>
    </inkml:context>
    <inkml:brush xml:id="br0">
      <inkml:brushProperty name="width" value="0.025" units="cm"/>
      <inkml:brushProperty name="height" value="0.025" units="cm"/>
      <inkml:brushProperty name="color" value="#008C3A"/>
    </inkml:brush>
  </inkml:definitions>
  <inkml:trace contextRef="#ctx0" brushRef="#br0">145 21 13613,'0'0'10543,"-9"-5"-9513,7 3-979,0 0 0,-1 1-1,1-1 1,-1 1 0,1 0-1,-1-1 1,0 1 0,1 0-1,-1 1 1,0-1 0,0 0-1,1 1 1,-1 0 0,0-1-1,0 1 1,0 0 0,0 1-1,0-1 1,1 0 0,-1 1-1,0 0 1,0 0 0,1-1-1,-1 1 1,0 1-1,1-1 1,-1 0 0,1 1-1,-1-1 1,1 1 0,0 0-1,0 0 1,0 0 0,0 0-1,0 0 1,0 0 0,0 0-1,1 1 1,-1-1 0,1 1-1,0-1 1,-2 4 0,1-2 5,0 0 0,0-1 1,0 1-1,1 0 0,-1 0 1,1 0-1,0 0 1,0 0-1,0 1 0,1-1 1,0 0-1,-1 0 0,1 1 1,1-1-1,-1 0 1,1 0-1,-1 0 0,3 5 1,-2-6-50,0-1 0,1 1 0,0-1 1,0 1-1,0-1 0,0 0 1,0 0-1,0 0 0,0 0 0,1 0 1,-1 0-1,1 0 0,-1-1 0,1 1 1,0-1-1,-1 0 0,1 0 0,0 0 1,0 0-1,0 0 0,0-1 0,0 1 1,0-1-1,0 0 0,5 0 0,0-1 22,0 1-1,-1-1 1,1-1-1,-1 1 0,0-1 1,1-1-1,-1 1 1,0-1-1,0-1 0,0 1 1,-1-1-1,1 0 0,6-6 1,-8 7-28,-1-1 0,1 0 0,-1 0 0,0 0 0,-1 0 0,1 0 0,-1-1 0,1 0 0,-1 0 0,-1 0 0,1 0 0,-1 0 0,0 0 0,0-1 0,0 1 0,-1-1 0,0 1 0,1-9 0,-2 14-7,0-1 0,0 1 0,0 0 0,0-1 0,-1 1 0,1 0 0,0-1 1,0 1-1,0 0 0,0 0 0,-1-1 0,1 1 0,0 0 0,0-1 0,0 1 0,-1 0 0,1 0 0,0 0 1,-1-1-1,1 1 0,0 0 0,0 0 0,-1 0 0,1 0 0,0-1 0,-1 1 0,1 0 0,0 0 0,-1 0 1,1 0-1,-1 0 0,1 0 0,0 0 0,-1 0 0,1 0 0,0 0 0,-1 0 0,1 0 0,0 0 0,-1 1 1,1-1-1,0 0 0,-1 0 0,1 0 0,0 0 0,0 0 0,-1 1 0,1-1 0,0 0 0,-1 0 0,1 1 0,0-1 1,-1 1-1,-18 12-214,6 2 311,1 0 1,0 0 0,1 1 0,1 1-1,0-1 1,1 2 0,1-1 0,1 1-1,0 1 1,2-1 0,0 1 0,1 0-1,1 0 1,0 1 0,1 35 0,2-52-55,1-1 1,0 0-1,-1 1 1,1-1-1,0 0 1,0 1-1,0-1 1,0 0-1,1 0 1,-1 0-1,0 0 1,1 0-1,0 0 1,-1 0-1,1-1 1,0 1-1,0-1 1,0 1-1,0-1 1,0 0-1,0 1 1,0-1-1,1 0 1,2 0-1,-2 0-19,-1 1 0,1-1 0,-1 0 0,1 1 0,-1-1 0,0 1 0,1 0 0,-1-1 0,0 1-1,0 0 1,0 0 0,-1 1 0,1-1 0,2 4 0,-4-6-10,0 1 0,0-1 0,1 1-1,-1-1 1,0 1 0,0 0 0,0-1 0,0 1-1,0-1 1,0 1 0,0-1 0,0 1 0,0-1-1,0 1 1,-1-1 0,1 1 0,0-1 0,0 1-1,0-1 1,-1 1 0,1-1 0,0 0 0,0 1-1,-1-1 1,1 1 0,0-1 0,-1 0 0,1 1-1,-1-1 1,1 0 0,0 1 0,-2 0 0,-22 7 522,-26-4 271,49-4-799,-10 0-61,3 1-263,-1-1 1,1 0 0,-1 0 0,1-1-1,-13-3 1,20 4 239,0-1 0,0 1 0,1 0 0,-1-1 0,0 1 0,0-1 0,0 1-1,0-1 1,0 1 0,1-1 0,-1 0 0,0 1 0,1-1 0,-1 0 0,0 1 0,1-1 0,-1 0-1,1 0 1,-1 0 0,1 0 0,-1-1 0,1 0-49,0 0 0,0 0 0,0 0 0,0 0 0,1 1-1,-1-1 1,0 0 0,1 0 0,0 1 0,-1-1 0,1 0 0,0 1 0,0-1 0,0 0 0,0 1-1,2-2 1,12-19-6905,4-2-4313</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33.429"/>
    </inkml:context>
    <inkml:brush xml:id="br0">
      <inkml:brushProperty name="width" value="0.025" units="cm"/>
      <inkml:brushProperty name="height" value="0.025" units="cm"/>
      <inkml:brushProperty name="color" value="#008C3A"/>
    </inkml:brush>
  </inkml:definitions>
  <inkml:trace contextRef="#ctx0" brushRef="#br0">24 18 11339,'0'0'18727,"12"-4"-16805,37-9-1228,-46 12-691,-1 1 0,1 0 1,0 0-1,-1 0 1,1 0-1,-1 1 1,1-1-1,-1 1 1,1-1-1,-1 1 0,0 0 1,1 0-1,-1 0 1,0 0-1,0 0 1,1 1-1,-1-1 1,0 1-1,0-1 0,0 1 1,-1 0-1,1 0 1,0 0-1,-1 0 1,1 0-1,-1 0 1,0 0-1,1 0 0,-1 1 1,1 2-1,0 0-4,-1-1-1,1 1 0,-1 0 1,0 0-1,0 0 1,0 1-1,-1-1 0,1 0 1,-1 0-1,0 0 0,-1 0 1,-1 9-1,0-9 2,0-1 0,-1 0 0,1 1 0,-1-1 0,0 0 0,0-1 0,0 1 0,0 0 0,-1-1 0,1 0 0,-1 0 0,0 0 0,-6 4 0,-27 25 0,80-28 0,-38-4-7,7 0-173,0 1-1,0 0 1,1 0 0,17 6-1,-28-7 151,1 1 0,-1 0 0,0 0 0,1 0 0,-1 0 0,0 0 0,0 0 0,0 0 1,0 1-1,0 0 0,0-1 0,0 1 0,0 0 0,-1 0 0,1-1 0,-1 1 0,1 1 0,-1-1 0,0 0 0,0 0 0,1 0 0,-2 1 0,1-1 0,0 0 0,0 1 0,-1-1 0,0 1 0,1 4 0,-1 0 69,-1-1 1,0 1-1,0 0 0,-1 0 0,0-1 0,0 1 0,0-1 0,-1 0 0,0 0 1,0 0-1,-1 0 0,0 0 0,0 0 0,0-1 0,0 0 0,-1 0 0,0 0 1,0-1-1,0 1 0,-1-1 0,-8 5 0,3-3 44,0 1 1,0-1-1,-1-1 1,0 0-1,0-1 0,0 0 1,-1-1-1,1 0 0,-1-1 1,-23 2-1,36-5-90,-1 1 1,1 0-1,-1 0 0,1 0 0,0 0 1,-1 0-1,1-1 0,0 1 0,-1 0 1,1 0-1,0-1 0,0 1 0,-1 0 1,1-1-1,0 1 0,0 0 0,-1 0 1,1-1-1,0 1 0,0-1 0,0 1 1,-1 0-1,1-1 0,0 1 0,0 0 1,0-1-1,0 1 0,0-1 0,0 1 1,0 0-1,0-1 0,0 1 0,0-1 1,0 1-1,0 0 0,0-1 0,0 1 1,0 0-1,1-1 0,-1 1 0,0-1 1,0 1-1,0 0 0,1-1 1,-1 1-1,0 0 0,0 0 0,1-1 1,-1 1-1,0 0 0,1-1 0,-1 1 1,0 0-1,0 0 0,1-1 0,15-19-2268,9-1-3133,7-2-2450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33.818"/>
    </inkml:context>
    <inkml:brush xml:id="br0">
      <inkml:brushProperty name="width" value="0.025" units="cm"/>
      <inkml:brushProperty name="height" value="0.025" units="cm"/>
      <inkml:brushProperty name="color" value="#008C3A"/>
    </inkml:brush>
  </inkml:definitions>
  <inkml:trace contextRef="#ctx0" brushRef="#br0">267 1 21076,'0'0'6598,"-3"12"-5546,-3 5-956,0-1 0,-2 0 0,0 0 0,0-1 0,-2 0 0,0 0 0,-15 16 1,-42 43-22,34-40-110,-50 69 0,135-153-8992,-25 15 1740,0-5-4810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34.163"/>
    </inkml:context>
    <inkml:brush xml:id="br0">
      <inkml:brushProperty name="width" value="0.025" units="cm"/>
      <inkml:brushProperty name="height" value="0.025" units="cm"/>
      <inkml:brushProperty name="color" value="#008C3A"/>
    </inkml:brush>
  </inkml:definitions>
  <inkml:trace contextRef="#ctx0" brushRef="#br0">177 84 13389,'-11'-4'3470,"4"1"-3235,-6-2 863,1 0 0,-1 2 0,0-1 1,-15-1-1,25 4-936,1 1 0,-1 0-1,1-1 1,-1 1 0,0 0 0,1 0-1,-1 0 1,0 1 0,1-1 0,-1 1-1,1-1 1,-1 1 0,1 0 0,-1 0-1,1 0 1,-1 0 0,1 1 0,0-1-1,0 1 1,-1-1 0,1 1 0,0 0-1,1-1 1,-1 1 0,0 0 0,0 1-1,1-1 1,-1 0 0,1 0 0,-2 4-1,1-2-93,1 1-1,-1 0 0,1 0 1,0-1-1,0 1 0,1 0 1,-1 0-1,1 0 0,0 0 1,0 0-1,1 0 0,-1 0 1,1 0-1,0-1 0,1 1 1,2 6-1,-2-7-26,0-1 0,0 0-1,0 0 1,1 1 0,-1-1 0,1-1 0,0 1 0,0 0-1,0-1 1,0 1 0,0-1 0,1 0 0,-1 0 0,1 0-1,-1-1 1,1 1 0,0-1 0,-1 0 0,1 0 0,8 1-1,-3-1 25,1 0 0,-1-1 1,1 0-1,-1 0 0,1-1 0,-1 0 0,1-1 0,-1 0 0,0 0 0,0-1 0,0-1 0,0 1 0,0-1 0,-1-1 0,0 1 0,8-7 0,-11 7 3,0 0-1,0 0 1,0-1-1,-1 1 1,0-1-1,0 0 0,0 0 1,-1 0-1,1-1 1,-1 1-1,-1-1 1,1 0-1,-1 0 1,0 0-1,0 0 0,-1 0 1,1 0-1,-1-1 1,-1 1-1,1 0 1,-1-1-1,0 1 0,-1 0 1,-2-13-1,2 17-71,1 0 0,-1 0 0,0 0 0,0 0 0,-1 0 0,1 0 0,0 0 0,-1 0 0,1 1 0,-1-1 0,1 1 0,-1-1 0,0 1-1,0 0 1,1-1 0,-1 1 0,0 0 0,0 0 0,0 0 0,-1 1 0,1-1 0,0 0 0,0 1 0,0-1 0,0 1 0,-1 0 0,1 0 0,0 0 0,0 0 0,-1 0 0,1 0-1,0 1 1,-3 0 0,-2 0-163,-1 0 0,1 0-1,-1 1 1,1 0 0,0 1-1,0-1 1,0 1-1,-12 8 1,10-4-281,0 1 1,0 0-1,0 1 0,1 0 1,0 1-1,1-1 1,0 2-1,1-1 0,-7 16 1,8-15-1100,0 0 0,1 0 0,1 1 1,0 0-1,-2 20 0,3 5-5740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3:34.505"/>
    </inkml:context>
    <inkml:brush xml:id="br0">
      <inkml:brushProperty name="width" value="0.025" units="cm"/>
      <inkml:brushProperty name="height" value="0.025" units="cm"/>
      <inkml:brushProperty name="color" value="#008C3A"/>
    </inkml:brush>
  </inkml:definitions>
  <inkml:trace contextRef="#ctx0" brushRef="#br0">151 18 19827,'0'0'1430,"-10"6"220,-8 4-582,1 1 0,1 1-1,-21 20 1,32-28-958,1 1 1,-1-1-1,1 1 0,0 0 1,0 0-1,0 1 0,1-1 1,0 1-1,0 0 0,1 0 0,-1 0 1,1 0-1,0 0 0,1 1 1,0-1-1,0 0 0,0 8 1,1-12-102,1 0 1,-1 0 0,1 1 0,0-1-1,0 0 1,0 0 0,0 0 0,0 0-1,0 0 1,0 0 0,1 0-1,-1 0 1,1-1 0,0 1 0,-1 0-1,1-1 1,0 0 0,0 1 0,0-1-1,0 0 1,0 0 0,0 0 0,0 0-1,0 0 1,1 0 0,-1-1 0,0 1-1,0-1 1,1 0 0,-1 1 0,0-1-1,3 0 1,11 1 96,-1-1 1,1 0-1,22-4 1,-22 1 71,0-1 1,-1 0-1,0-1 1,0-1-1,0-1 1,-1 0-1,0 0 1,0-2-1,-1 0 1,0 0-1,-1-1 1,0-1 0,0 0-1,-1 0 1,15-22-1,-25 31-178,1 1 0,-1-1 0,0-1 0,0 1 0,0 0 0,0 0 0,0 0 0,0-1 0,0 1 0,-1 0 0,1-1 0,-1 1 0,0 0 0,0-1 0,0 1 0,0 0 0,0-1 0,0 1 0,-1-1 0,1 1 0,-1 0 0,1-1 0,-3-2 0,2 3 0,-1-1 0,-1 1 0,1 0 0,0 0 0,0 0 0,-1 0 0,1 0 0,-1 0 0,0 1 0,0-1 0,1 1 0,-1 0 0,0-1 0,0 2 0,-5-2 0,-4-1 0,0 1 0,-1 1 0,1 0 0,-1 0 0,0 2 0,1-1 0,-25 6 0,31-5-309,0 1 1,1 0-1,-1 0 0,1 1 1,0 0-1,-8 5 0,10-6-397,1 0-1,-1 0 1,0 1 0,1-1-1,0 0 1,0 1-1,0 0 1,0-1 0,0 1-1,0 0 1,1 0-1,-3 6 1,2 10-18026</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5:40.523"/>
    </inkml:context>
    <inkml:brush xml:id="br0">
      <inkml:brushProperty name="width" value="0.025" units="cm"/>
      <inkml:brushProperty name="height" value="0.025" units="cm"/>
    </inkml:brush>
  </inkml:definitions>
  <inkml:trace contextRef="#ctx0" brushRef="#br0">39 1 28859,'0'0'-1793,"-39"75"2113,54-37-3491,39-18-1698,14-20-4740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1.959"/>
    </inkml:context>
    <inkml:brush xml:id="br0">
      <inkml:brushProperty name="width" value="0.025" units="cm"/>
      <inkml:brushProperty name="height" value="0.025" units="cm"/>
    </inkml:brush>
  </inkml:definitions>
  <inkml:trace contextRef="#ctx0" brushRef="#br0">0 44 17873,'13'-3'608,"16"-5"-66,-2 0 271,1 1 0,0 1 0,0 1-1,1 2 1,32 0 0,-60 3-810,0 0 0,0 0-1,0 0 1,-1 0 0,1 1 0,0-1 0,0 0 0,0 1 0,0-1-1,0 0 1,0 1 0,-1-1 0,1 1 0,0 0 0,0-1-1,-1 1 1,1-1 0,0 1 0,-1 0 0,1 0 0,0-1-1,-1 1 1,1 0 0,-1 0 0,0 0 0,1 0 0,-1-1 0,0 1-1,1 0 1,-1 0 0,0 0 0,0 0 0,0 0 0,0 0-1,0 0 1,0 0 0,0 0 0,0 0 0,0 0 0,0 0-1,0 0 1,-1-1 0,1 1 0,0 0 0,-2 2 0,1 2 48,-1-1 0,0 1 0,-1 0 0,1-1 0,-1 1 0,0-1 0,-4 5 0,-57 47 1584,48-43-944,1 0 0,0 1 0,-18 21 0,32-34-685,1-1 0,-1 1 0,0 0 0,0-1 0,1 1 0,-1 0 0,0 0 0,1 0 0,-1-1-1,1 1 1,-1 0 0,1 0 0,-1 0 0,1 0 0,0 0 0,0 0 0,-1 0 0,1 0 0,0 0 0,0 0 0,0 0 0,0 0 0,0 0 0,0 0 0,0 0 0,0 0 0,0 0 0,1 0 0,-1 0 0,0 0 0,1 0-1,-1 0 1,1 0 0,-1 0 0,1-1 0,-1 1 0,1 0 0,-1 0 0,1 0 0,0-1 0,0 1 0,-1 0 0,1-1 0,0 1 0,0-1 0,0 1 0,0-1 0,-1 1 0,1-1 0,0 1 0,0-1 0,0 0-1,0 0 1,0 1 0,0-1 0,0 0 0,0 0 0,0 0 0,0 0 0,2 0 0,12 1-163,-1-1 0,1 0 0,18-2 1,-24 1-173,45-7-3082,2-10-2621</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2.724"/>
    </inkml:context>
    <inkml:brush xml:id="br0">
      <inkml:brushProperty name="width" value="0.025" units="cm"/>
      <inkml:brushProperty name="height" value="0.025" units="cm"/>
    </inkml:brush>
  </inkml:definitions>
  <inkml:trace contextRef="#ctx0" brushRef="#br0">56 325 13196,'0'0'5280,"-9"8"-3070,-1-2-1549,7-4-376,-1 0 1,1 1-1,0-1 1,0 1-1,0-1 1,0 1-1,0 0 1,0 0-1,1 0 1,-4 6-1,25-23 3883,-1 1-3531,36-34-142,-2-2 1,-2-3-1,-3-1 0,62-93 1,-179 304-624,59-134 122,1 0 1,1 0 0,2 1-1,0 1 1,1-1 0,2 1-1,-2 30 1,6-56-115,0 1 1,0 0-1,0-1 1,0 1-1,0 0 1,0-1-1,0 1 1,1 0-1,-1-1 1,0 1-1,0-1 1,1 1-1,-1 0 1,0-1-1,1 1 1,-1-1-1,1 1 1,-1-1 0,1 1-1,-1-1 1,1 1-1,-1-1 1,1 0-1,-1 1 1,1-1-1,-1 0 1,1 1-1,0-1 1,-1 0-1,1 0 1,-1 1-1,1-1 1,1 0-1,14-6-10882,-6-7-4602</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3.209"/>
    </inkml:context>
    <inkml:brush xml:id="br0">
      <inkml:brushProperty name="width" value="0.025" units="cm"/>
      <inkml:brushProperty name="height" value="0.025" units="cm"/>
    </inkml:brush>
  </inkml:definitions>
  <inkml:trace contextRef="#ctx0" brushRef="#br0">523 1 9577,'-51'20'1954,"0"2"0,2 2 0,0 3 0,-46 33 0,74-45-1752,1 1 0,0 1-1,1 0 1,1 1 0,1 1 0,1 1 0,0 0 0,2 2-1,0-1 1,-21 47 0,31-55-135,0-1-1,1 1 1,1-1-1,0 1 1,1 0-1,0 0 1,1 0 0,0 0-1,1 0 1,0-1-1,1 1 1,1 0-1,0-1 1,1 1 0,0-1-1,1 0 1,0 0-1,1-1 1,0 1-1,1-1 1,0-1 0,9 12-1,-5-8-52,1-1 0,1 0-1,0 0 1,0-1 0,1-1 0,1 0-1,-1-1 1,2-1 0,0 0 0,0-1-1,0-1 1,1 0 0,0-1 0,0-1-1,26 4 1,-27-7 71,1-1-1,-1 0 1,0-1 0,1-1-1,-1-1 1,0 0-1,1-1 1,-1-1 0,-1 0-1,24-10 1,-22 5 280,1 0 0,-1-1 0,-1-1 0,0 0 1,0-2-1,-1 1 0,-1-2 0,19-21 0,-16 13-113,0 0-1,-1-2 0,-1 0 1,-2 0-1,0-1 0,-2-1 1,10-30-1,-14 35-189,-1-1-1,-2-1 1,0 1-1,-1 0 1,-1-1 0,-1 0-1,-1 1 1,-1-1-1,-5-28 1,4 43-64,0-1-1,0 0 1,-1 1 0,0 0-1,-1-1 1,0 1 0,0 1 0,0-1-1,-1 1 1,0-1 0,-1 1-1,0 1 1,0-1 0,0 1 0,-1 0-1,1 0 1,-2 1 0,-11-7-1,10 7-113,0 1 0,-1 1-1,1-1 1,-1 1-1,0 1 1,0 0-1,0 0 1,0 1-1,0 1 1,0-1-1,-1 2 1,1-1-1,0 1 1,0 1 0,0 0-1,-11 3 1,-1 3-610,0 1 1,1 1 0,0 0-1,0 2 1,-20 16-1,-47 40-5417,23-11-3589</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49.468"/>
    </inkml:context>
    <inkml:brush xml:id="br0">
      <inkml:brushProperty name="width" value="0.025" units="cm"/>
      <inkml:brushProperty name="height" value="0.025" units="cm"/>
    </inkml:brush>
  </inkml:definitions>
  <inkml:trace contextRef="#ctx0" brushRef="#br0">175 1 11275,'0'0'6374,"-15"77"-5317,15-30-545,0 6-384,0-1 32,0-5 353,6-8 832,3-5-192,0-12-416,0-10-833,0-10-32,-2-2-1153,-5-5-1506,-2-8-3491</inkml:trace>
  <inkml:trace contextRef="#ctx0" brushRef="#br0" timeOffset="1">1 210 14862,'0'0'8392,"77"-2"-8072,-36-3-256,0-2-64,-2-4-2466,-6-3-4773</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4.929"/>
    </inkml:context>
    <inkml:brush xml:id="br0">
      <inkml:brushProperty name="width" value="0.025" units="cm"/>
      <inkml:brushProperty name="height" value="0.025" units="cm"/>
    </inkml:brush>
  </inkml:definitions>
  <inkml:trace contextRef="#ctx0" brushRef="#br0">280 51 17713,'0'0'1441,"-10"-7"166,2 1-1265,0 0-1,0 1 1,-1 0-1,0 0 1,-13-4 0,17 7-294,0 1 1,0 0 0,0 0 0,0 0-1,0 0 1,0 1 0,0 0 0,-1 0-1,1 0 1,0 1 0,0-1-1,0 1 1,0 1 0,0-1 0,-7 3-1,4 1-16,1-1-1,0 1 1,0 0-1,1 0 1,-1 0 0,1 1-1,0 0 1,1 1-1,-1-1 1,1 1-1,1 0 1,-1 0-1,1 1 1,-6 14-1,5-9 126,1 0-1,0 0 0,0 0 0,2 0 0,-1 0 1,2 1-1,0-1 0,1 23 0,0-33-119,0 1-1,1-1 1,0 1-1,0-1 1,0 1-1,0-1 1,0 0-1,1 1 1,-1-1-1,1 0 1,0 0-1,0 0 1,0 0-1,1 0 1,-1-1-1,0 1 1,1-1-1,0 1 1,0-1-1,0 0 1,0 0-1,0 0 1,0-1-1,0 1 1,0-1-1,1 0 1,-1 1-1,1-1 1,-1-1-1,1 1 1,-1-1-1,1 1 1,6-1-1,0 0 92,0 0-1,0-1 1,0 0-1,0 0 1,0-1-1,-1-1 1,1 1-1,-1-1 1,1-1-1,-1 0 1,10-6-1,-9 4 5,0-1 1,-1 0-1,0-1 0,0 0 1,-1 0-1,0-1 0,8-11 1,-12 14-71,-1 1 1,1-1-1,-1 0 1,-1 0-1,1 0 1,-1 0-1,0-1 1,0 1-1,-1 0 1,1-1 0,-2 1-1,1-1 1,-1 0-1,0-7 1,-1 11-57,0-1 0,0 1 1,0 0-1,0 0 0,-1 1 1,1-1-1,-1 0 1,0 0-1,0 1 0,0-1 1,0 1-1,0 0 0,0-1 1,-1 1-1,1 0 0,-1 0 1,0 1-1,1-1 1,-1 0-1,0 1 0,0 0 1,0 0-1,0 0 0,0 0 1,0 0-1,0 0 0,-1 1 1,-3-1-1,5 1-117,-1-1 0,1 1-1,0 0 1,-1 0-1,1-1 1,-1 2 0,1-1-1,0 0 1,-1 0 0,1 1-1,-1-1 1,1 1 0,0 0-1,0 0 1,-1 0 0,1 0-1,0 0 1,0 0 0,0 0-1,0 1 1,0-1 0,1 1-1,-1 0 1,0-1 0,1 1-1,-1 0 1,1 0 0,-1 0-1,1 0 1,0 0 0,0 0-1,0 1 1,0-1 0,0 0-1,1 0 1,-1 1-1,0 3 1,1-2-599,-1-1-53,1-1 1,0 1 0,0-1-1,0 1 1,0-1-1,0 1 1,0 0 0,1-1-1,-1 1 1,2 1 0,11 8-7460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5.301"/>
    </inkml:context>
    <inkml:brush xml:id="br0">
      <inkml:brushProperty name="width" value="0.025" units="cm"/>
      <inkml:brushProperty name="height" value="0.025" units="cm"/>
    </inkml:brush>
  </inkml:definitions>
  <inkml:trace contextRef="#ctx0" brushRef="#br0">72 1 20339,'0'0'1378,"-39"69"-257,24-32 672,3-1-1056,7-5-481,5-7-192,0-6-704,13-10-1891,9-8-1248,4-10-3844</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5.630"/>
    </inkml:context>
    <inkml:brush xml:id="br0">
      <inkml:brushProperty name="width" value="0.025" units="cm"/>
      <inkml:brushProperty name="height" value="0.025" units="cm"/>
    </inkml:brush>
  </inkml:definitions>
  <inkml:trace contextRef="#ctx0" brushRef="#br0">147 14 9385,'0'0'14750,"-11"-1"-13965,11 0-777,-10 0 37,1 0-1,-1 0 0,1 0 0,-16 2 1,23-1-51,0 0 1,1 0-1,-1 0 1,0 1 0,1-1-1,-1 0 1,0 1 0,1-1-1,-1 1 1,0-1 0,1 1-1,-1 0 1,1 0 0,0 0-1,-1 0 1,1 0 0,-1 0-1,1 0 1,0 0 0,0 0-1,0 0 1,0 1 0,0-1-1,0 1 1,0-1-1,0 0 1,0 1 0,1 0-1,-1-1 1,1 1 0,-1-1-1,1 1 1,0 0 0,-1-1-1,1 1 1,0 0 0,0-1-1,0 1 1,0 0 0,0-1-1,1 1 1,0 2 0,-1-3 9,1 0 1,1 0 0,-1 0-1,0 0 1,0 0 0,0 0 0,0-1-1,1 1 1,-1 0 0,0-1-1,1 1 1,-1-1 0,1 1 0,-1-1-1,0 0 1,1 1 0,-1-1-1,1 0 1,-1 0 0,1 0-1,-1 0 1,4-1 0,34-2 196,-32 0-189,0 1 1,-1-2-1,1 1 0,-1-1 0,9-5 0,-13 7-36,1 1-1,-1-1 0,0 0 1,1 0-1,-1 0 0,0 0 0,0 0 1,-1 0-1,1 0 0,0-1 1,-1 1-1,1 0 0,-1-1 0,0 0 1,0 1-1,2-6 0,-21 24-279,12-8 533,1 1-1,-1 0 1,2 0-1,0 1 1,0-1 0,0 1-1,1 0 1,1 0-1,0 0 1,0 0 0,1 0-1,0 1 1,1-1-1,0 0 1,0 1 0,3 9-1,-2-17-196,0 0 1,1 0-1,0-1 0,-1 1 0,1-1 0,0 1 1,0-1-1,0 0 0,0 0 0,0 0 0,1 0 0,-1 0 1,1 0-1,-1 0 0,1-1 0,0 0 0,0 1 1,-1-1-1,1 0 0,6 1 0,-6-2-21,-1 1 0,1 0 0,0-1 0,-1 1 0,1 0 0,-1 0 0,1 1-1,-1-1 1,0 0 0,1 1 0,-1-1 0,0 1 0,0 0 0,0 0 0,0 0 0,-1 0 0,1 0 0,0 0 0,-1 0 0,1 1 0,-1-1-1,0 1 1,0-1 0,0 1 0,0-1 0,0 1 0,-1-1 0,1 1 0,0 5 0,-1-5 18,0 0-1,0 0 1,0 0 0,-1 0 0,1 0-1,-1 0 1,0 0 0,0 0 0,0 0-1,0 0 1,0-1 0,-1 1 0,1 0-1,-1-1 1,1 1 0,-1-1 0,0 1-1,0-1 1,0 0 0,-1 0 0,-2 3-1,0-3 59,1 0-1,0 0 0,-1 0 0,1 0 1,-1-1-1,1 0 0,-1 0 0,0 0 1,1 0-1,-1-1 0,0 0 0,-8 0 1,5-1 3,0 0 1,0 0 0,1 0 0,-1-1 0,0 0 0,1-1 0,0 1 0,-1-2 0,1 1 0,0-1 0,0 0-1,1 0 1,-1-1 0,1 0 0,0 0 0,-10-11 0,16 16-175,0-1-1,-1 1 1,1 0-1,0 0 1,-1-1-1,1 1 1,0-1-1,0 1 1,-1 0-1,1-1 1,0 1-1,0-1 1,0 1-1,0 0 1,0-1 0,-1 1-1,1-1 1,0 1-1,0-1 1,0 1-1,0-1 1,0 1-1,0 0 1,0-1-1,0 1 1,1-1-1,-1 1 1,0-1-1,0 1 1,0-1 0,0 1-1,1 0 1,-1-1-1,0 1 1,0 0-1,1-1 1,-1 1-1,0-1 1,1 1-1,-1 0 1,0 0-1,1-1 1,-1 1-1,0 0 1,1 0 0,-1-1-1,1 1 1,-1 0-1,0 0 1,1 0-1,-1 0 1,2-1-1,28-1-8619,-20 2 5368,17-2-6124</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6.110"/>
    </inkml:context>
    <inkml:brush xml:id="br0">
      <inkml:brushProperty name="width" value="0.025" units="cm"/>
      <inkml:brushProperty name="height" value="0.025" units="cm"/>
    </inkml:brush>
  </inkml:definitions>
  <inkml:trace contextRef="#ctx0" brushRef="#br0">0 1 18866,'0'0'9064,"67"20"-12106,-46-37-3332</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6.452"/>
    </inkml:context>
    <inkml:brush xml:id="br0">
      <inkml:brushProperty name="width" value="0.025" units="cm"/>
      <inkml:brushProperty name="height" value="0.025" units="cm"/>
    </inkml:brush>
  </inkml:definitions>
  <inkml:trace contextRef="#ctx0" brushRef="#br0">0 282 17200,'0'0'2280,"8"-10"-326,222-261 1281,-232 294-2792,-27 59 139,21-62-455,0 0 1,2 1-1,0-1 0,1 1 1,1 1-1,-2 30 0,6-51-124,0 0 0,0 1 0,0-1 0,0 0 0,0 1 0,0-1 0,1 0 0,-1 1 0,0-1 0,1 0 0,-1 0 0,1 1 0,-1-1 0,1 0 0,0 0 0,-1 0 0,1 0 0,1 1 0,-2-1-59,1-1 0,0 0 0,-1 1 0,1-1-1,0 0 1,0 0 0,-1 1 0,1-1 0,0 0 0,0 0-1,-1 0 1,1 0 0,0 0 0,0 0 0,-1 0 0,1 0 0,0-1-1,0 1 1,-1 0 0,1 0 0,0 0 0,0-1 0,4-2-953,-1 1 1,0-1 0,0 1 0,-1-1 0,1 0-1,-1-1 1,1 1 0,3-6 0,16-22-14340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6.793"/>
    </inkml:context>
    <inkml:brush xml:id="br0">
      <inkml:brushProperty name="width" value="0.025" units="cm"/>
      <inkml:brushProperty name="height" value="0.025" units="cm"/>
    </inkml:brush>
  </inkml:definitions>
  <inkml:trace contextRef="#ctx0" brushRef="#br0">52 0 18578,'0'0'1740,"-7"8"753,2-1-2154,-27 39 3739,31-45-4010,0 1-1,0 0 0,0 0 1,0 0-1,1 0 0,-1 0 1,1 1-1,-1-1 0,1 0 1,0 0-1,0 0 0,0 0 1,0 1-1,0-1 0,0 0 1,0 0-1,1 0 0,-1 0 1,1 0-1,0 0 0,0 0 0,0 0 1,0 0-1,0 0 0,0 0 1,1 2-1,43 37-1990,-43-39 1872,0 0 0,0 0-1,0-1 1,1 1 0,-1-1 0,0 0-1,1 0 1,0 1 0,-1-2-1,1 1 1,-1 0 0,1 0-1,0-1 1,0 0 0,-1 1 0,1-1-1,0 0 1,0-1 0,-1 1-1,4-1 1,-5 0 120,1 0 0,-1 0 0,0 0 0,0 0 1,1-1-1,-1 1 0,0 0 0,0-1 0,0 1 0,-1-1 0,1 1 0,0-1 1,0 1-1,-1-1 0,1 1 0,-1-1 0,1 0 0,-1 0 0,0 1 1,0-1-1,0-2 0,1-44 905,-1 37-720,0 9-236,0-1 0,0 0 0,0 1 0,0-1 0,-1 0 0,1 1 0,-1-1 1,0 1-1,1-1 0,-1 1 0,0-1 0,-1 1 0,1 0 0,0-1 0,-1 1 0,1 0 0,-1 0 0,0 0 0,1 0 0,-1 0 0,0 0 0,0 1 0,0-1 0,-1 1 0,1-1 0,0 1 0,-1 0 0,1 0 0,0 0 0,-1 0 0,1 0 0,-1 1 0,0-1 0,1 1 0,-1-1 0,1 1 0,-1 0 0,0 0 1,1 0-1,-1 1 0,0-1 0,1 0 0,-1 1 0,-3 1 0,5-2-28,1 1 1,-1-1 0,0 1 0,0-1-1,0 1 1,0-1 0,0 1-1,0 0 1,1-1 0,-1 1-1,0 0 1,0 0 0,1-1 0,-1 1-1,1 0 1,-1 0 0,1 0-1,-1 0 1,1 0 0,-1 0 0,1 0-1,0 0 1,0 0 0,-1 0-1,1 0 1,0 0 0,0 0-1,0 0 1,0 0 0,0 0 0,0 0-1,0 0 1,1 0 0,-1 1-1,1 0-153,-1 0 0,1 0 0,0-1-1,0 1 1,-1 0 0,1-1 0,0 1-1,1-1 1,-1 1 0,0-1 0,0 1-1,1-1 1,-1 0 0,0 0-1,1 0 1,-1 0 0,1 0 0,2 2-1,2-2-1163,0 1 0,0-1 1,0 1-1,0-2 0,0 1 0,10-1 0,15 0-7396</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7.137"/>
    </inkml:context>
    <inkml:brush xml:id="br0">
      <inkml:brushProperty name="width" value="0.025" units="cm"/>
      <inkml:brushProperty name="height" value="0.025" units="cm"/>
    </inkml:brush>
  </inkml:definitions>
  <inkml:trace contextRef="#ctx0" brushRef="#br0">154 1 21460,'0'0'2824,"-12"2"-603,1 0-1860,1 1 0,-1 0 0,1 1 0,0 0-1,-1 0 1,2 1 0,-10 6 0,15-9-287,0 1 0,1-1 1,0 1-1,-1-1 0,1 1 0,0 0 0,0 0 0,1 1 1,-1-1-1,1 0 0,-1 1 0,1 0 0,0-1 0,0 1 0,1 0 1,-1 0-1,1 0 0,0 0 0,0 0 0,0 0 0,1 1 1,-1-1-1,1 0 0,0 0 0,1 6 0,0-7-71,0-1 0,1 1 0,-1 0 1,1-1-1,0 1 0,0-1 0,0 1 0,0-1 0,0 0 0,0 0 0,1 0 0,-1 0 0,1-1 0,-1 1 0,1 0 0,0-1 0,0 0 1,0 0-1,-1 0 0,1 0 0,0 0 0,0 0 0,0-1 0,0 0 0,5 1 0,4 0-79,0 1-1,-1-2 1,1 0-1,0 0 1,19-4-1,-26 3 71,-1-1-1,1 0 0,0 0 1,-1 0-1,1-1 0,-1 0 1,0 0-1,0 0 1,0 0-1,0 0 0,-1-1 1,1 0-1,-1 0 0,0 0 1,0 0-1,0 0 1,-1-1-1,1 1 0,-1-1 1,0 1-1,2-8 0,-3 10 7,-1-1-1,1 0 1,0 1-1,-1-1 0,0 1 1,1-1-1,-1 0 1,0 1-1,0-1 0,-1 0 1,1 1-1,-1-1 1,1 1-1,-1-1 0,0 1 1,0-1-1,0 1 1,0-1-1,0 1 0,0 0 1,-1-1-1,1 1 1,-1 0-1,0 0 1,1 0-1,-1 0 0,0 1 1,0-1-1,0 0 1,-1 1-1,1-1 0,0 1 1,0 0-1,-1 0 1,1 0-1,-1 0 0,1 0 1,-1 0-1,0 1 1,1-1-1,-4 1 0,-53-3-3073,42 3-551,-5 0-5200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7.807"/>
    </inkml:context>
    <inkml:brush xml:id="br0">
      <inkml:brushProperty name="width" value="0.025" units="cm"/>
      <inkml:brushProperty name="height" value="0.025" units="cm"/>
    </inkml:brush>
  </inkml:definitions>
  <inkml:trace contextRef="#ctx0" brushRef="#br0">16 0 22037,'0'0'4228,"-4"58"-4196,1-21 96,-3 3-32,3-1-128,3-3 64,0-7-769,0-5-576,6-6-673,0-7 64,1-10 513,-2-1-1378</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8.147"/>
    </inkml:context>
    <inkml:brush xml:id="br0">
      <inkml:brushProperty name="width" value="0.025" units="cm"/>
      <inkml:brushProperty name="height" value="0.025" units="cm"/>
    </inkml:brush>
  </inkml:definitions>
  <inkml:trace contextRef="#ctx0" brushRef="#br0">1 46 16784,'0'0'5861,"83"0"-4355,-36-8-193,9-3-672,4 3-545,-3 2-288,-4 1-2307,-11-2-4003</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8.503"/>
    </inkml:context>
    <inkml:brush xml:id="br0">
      <inkml:brushProperty name="width" value="0.025" units="cm"/>
      <inkml:brushProperty name="height" value="0.025" units="cm"/>
    </inkml:brush>
  </inkml:definitions>
  <inkml:trace contextRef="#ctx0" brushRef="#br0">0 27 16143,'0'0'3043,"9"-4"-384,1 0-2223,-1 0 1,1 1-1,-1 0 1,1 1-1,0 0 1,0 0-1,13 1 1,-20 0-400,0 1 0,0 0 0,0 0 0,0 0 0,0 0 0,0 1 0,0-1 0,0 1 0,0 0 0,-1 0 0,1 0 0,0 0 0,0 0 0,-1 1 0,1-1 0,0 1 0,-1 0 0,0-1 0,1 1 0,-1 0 0,0 1 0,0-1 1,0 0-1,0 1 0,0-1 0,-1 1 0,1-1 0,-1 1 0,0 0 0,1-1 0,-1 1 0,-1 0 0,2 4 0,-1-1 38,0 0-1,-1 1 1,0-1 0,0 0-1,0 1 1,-1-1 0,0 0 0,0 1-1,0-1 1,-1 0 0,0 0-1,0 0 1,-1 0 0,-3 6 0,-5 6 552,-1-1 1,-28 32 0,27-34-313,0 1 1,-20 32-1,32-47-337,1 0 1,-1-1-1,0 1 0,1 0 0,-1 0 0,1 0 0,-1 0 0,1 0 0,0 0 1,-1 0-1,1 0 0,0 0 0,0 0 0,0 0 0,-1 0 0,1 0 1,0 0-1,0 0 0,1 0 0,-1 0 0,0 0 0,0 0 0,0 0 0,1 0 1,-1 0-1,0 0 0,1 0 0,-1 0 0,1 0 0,-1-1 0,1 1 1,0 0-1,-1 0 0,1 0 0,0-1 0,-1 1 0,1 0 0,0-1 1,0 1-1,0-1 0,0 1 0,0-1 0,-1 1 0,1-1 0,0 1 0,0-1 1,0 0-1,0 0 0,0 1 0,0-1 0,2 0 0,8 1-454,0 0-1,0-1 1,0 0-1,12-2 0,-9 1-183,2 0-2008,-1-2 1,1 1-1,29-10 0,3-5-10977</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49.857"/>
    </inkml:context>
    <inkml:brush xml:id="br0">
      <inkml:brushProperty name="width" value="0.025" units="cm"/>
      <inkml:brushProperty name="height" value="0.025" units="cm"/>
    </inkml:brush>
  </inkml:definitions>
  <inkml:trace contextRef="#ctx0" brushRef="#br0">0 102 18385,'0'0'6599,"3"13"-5270,16 54-227,46 114 1,-64-179-1083,0-1 0,-1 1 0,1-1 0,0 1 0,0-1 0,0 1 0,0-1 0,0 1 1,0-1-1,0 0 0,0 0 0,0 1 0,1-1 0,-1 0 0,0 0 0,1 0 0,-1-1 0,1 1 1,2 1-1,-3-2 19,0 0 0,0-1 1,0 1-1,0 0 0,0 0 1,0-1-1,0 1 1,0 0-1,-1-1 0,1 1 1,0-1-1,0 1 0,0-1 1,0 0-1,0 1 1,-1-1-1,1 0 0,0 0 1,-1 1-1,1-1 0,0 0 1,0-2-1,5-7 264,-1-1 1,-1 0-1,0 0 0,4-13 1,-8 22-288,17-63 361,-4-2 0,6-90 0,-7 148-7674,-6 1-214</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8.847"/>
    </inkml:context>
    <inkml:brush xml:id="br0">
      <inkml:brushProperty name="width" value="0.025" units="cm"/>
      <inkml:brushProperty name="height" value="0.025" units="cm"/>
    </inkml:brush>
  </inkml:definitions>
  <inkml:trace contextRef="#ctx0" brushRef="#br0">0 41 22806,'0'0'6598,"59"-40"-25400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9.218"/>
    </inkml:context>
    <inkml:brush xml:id="br0">
      <inkml:brushProperty name="width" value="0.025" units="cm"/>
      <inkml:brushProperty name="height" value="0.025" units="cm"/>
    </inkml:brush>
  </inkml:definitions>
  <inkml:trace contextRef="#ctx0" brushRef="#br0">0 84 19122,'0'0'2258,"6"-9"-283,-3 2-1702,2 0-1,-1 1 1,1 0-1,0-1 1,1 2-1,9-10 1,-12 13-202,1-1 0,-1 1 1,1 0-1,-1 0 0,1 0 0,0 0 1,0 1-1,-1 0 0,1-1 1,0 2-1,0-1 0,1 0 0,-1 1 1,0-1-1,0 1 0,0 1 1,0-1-1,4 1 0,-6-1-76,-1 0 1,0 1-1,0-1 0,0 1 1,1-1-1,-1 1 0,0-1 1,0 1-1,0 0 0,0-1 0,0 1 1,0 0-1,0 0 0,-1 0 1,1-1-1,0 1 0,0 0 0,0 0 1,-1 0-1,1 1 0,-1-1 1,1 0-1,0 2 0,0 0-4,0 1-1,-1-1 0,1 1 1,-1 0-1,0-1 1,0 1-1,0 0 0,0 3 1,-2 2 11,1 0 0,-2 0 0,1 0 0,-1 0 0,-7 14 0,-23 27 145,25-40-102,0 0 1,1 1-1,1 0 0,0 0 1,0 0-1,-7 22 1,13-31-48,0-1 1,-1 1-1,1-1 0,1 1 1,-1-1-1,0 1 0,0-1 1,0 1-1,1-1 1,-1 0-1,1 1 0,-1-1 1,1 0-1,0 1 0,-1-1 1,1 0-1,0 0 1,0 1-1,0-1 0,0 0 1,0 0-1,0 0 0,0 0 1,0 0-1,1-1 1,-1 1-1,0 0 0,0 0 1,1-1-1,-1 1 0,0-1 1,1 1-1,-1-1 1,1 0-1,-1 1 0,1-1 1,-1 0-1,0 0 0,1 0 1,1 0-1,12 1-450,0 0 0,0-1 0,16-2 0,-19 1-476,34-5-3182,1-8-2708</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9.549"/>
    </inkml:context>
    <inkml:brush xml:id="br0">
      <inkml:brushProperty name="width" value="0.025" units="cm"/>
      <inkml:brushProperty name="height" value="0.025" units="cm"/>
    </inkml:brush>
  </inkml:definitions>
  <inkml:trace contextRef="#ctx0" brushRef="#br0">136 30 18674,'0'0'6203,"-8"0"-3945,3-1-2170,0 1-1,0 0 1,1 0 0,-1 1-1,0 0 1,0 0 0,1 0-1,-1 0 1,1 0 0,-1 1-1,1 0 1,0 0 0,-1 0-1,1 1 1,0-1 0,0 1-1,1 0 1,-1 0 0,1 1-1,-1-1 1,1 1 0,0-1-1,0 1 1,1 0 0,-4 6-1,4-7-83,-1 1-1,1 0 0,0 0 1,0 0-1,1 0 0,-1 0 1,1 0-1,0 0 0,0 1 1,0-1-1,0 0 0,1 1 0,0-1 1,0 0-1,0 1 0,0-1 1,2 8-1,-1-10 2,1 1 1,-1-1-1,1 1 1,-1-1-1,1 1 1,0-1-1,0 0 1,0 0 0,0 0-1,1 0 1,-1 0-1,0-1 1,1 1-1,-1-1 1,1 1-1,-1-1 1,1 0-1,0 0 1,0 0-1,-1 0 1,1-1-1,0 1 1,0-1-1,0 1 1,0-1-1,5 0 1,-2 0 9,-1 0 1,1 0 0,0 0 0,0-1 0,-1 1-1,1-1 1,0-1 0,-1 1 0,1-1-1,-1 0 1,1 0 0,-1-1 0,0 0-1,0 1 1,0-2 0,0 1 0,-1-1-1,1 1 1,-1-1 0,0 0 0,0-1-1,0 1 1,-1-1 0,1 0 0,-1 1-1,0-2 1,-1 1 0,1 0 0,-1 0 0,0-1-1,-1 1 1,1-1 0,-1 0 0,0 1-1,0-1 1,-1 0 0,1 0 0,-2 0-1,1 1 1,0-1 0,-3-8 0,2 12 7,0-1-1,0 0 1,0 0 0,-1 0 0,0 1 0,1-1 0,-1 1 0,0-1 0,0 1-1,-1 0 1,1 0 0,0 0 0,-1 0 0,1 0 0,-1 0 0,0 1 0,1-1-1,-1 1 1,0 0 0,0-1 0,0 1 0,0 1 0,0-1 0,0 0 0,0 1-1,0 0 1,0-1 0,-4 2 0,5-2-117,0 1-1,0 0 1,0 1-1,0-1 1,0 0 0,0 1-1,-1-1 1,1 1 0,1-1-1,-1 1 1,0 0-1,0 0 1,0 0 0,0 0-1,0 0 1,1 0-1,-1 1 1,1-1 0,-1 1-1,1-1 1,-1 1 0,1-1-1,0 1 1,0 0-1,0-1 1,0 1 0,0 0-1,0 0 1,0 0-1,0 0 1,1 0 0,-1 0-1,1 0 1,0 0 0,-1 0-1,1 0 1,0 0-1,0 0 1,0 1 0,1-1-1,-1 0 1,1 4-1,0-4-438,1 1-1,-1 0 1,0-1-1,1 1 0,-1-1 1,1 0-1,0 1 0,0-1 1,0 0-1,0 0 0,0 0 1,0 0-1,1-1 1,-1 1-1,1-1 0,-1 1 1,1-1-1,-1 0 0,1 0 1,0 0-1,0 0 1,-1 0-1,1-1 0,0 1 1,3-1-1,28 5-10175</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4:59.892"/>
    </inkml:context>
    <inkml:brush xml:id="br0">
      <inkml:brushProperty name="width" value="0.025" units="cm"/>
      <inkml:brushProperty name="height" value="0.025" units="cm"/>
    </inkml:brush>
  </inkml:definitions>
  <inkml:trace contextRef="#ctx0" brushRef="#br0">169 55 19859,'-8'-1'3208,"-2"0"-2804,1 1 0,0 0-1,-1 0 1,1 1 0,0 0 0,0 1-1,-1 0 1,1 0 0,-11 6 0,16-7-339,1 1 0,-1-1 1,1 1-1,0 0 0,0 0 1,0 1-1,0-1 0,0 1 0,0-1 1,1 1-1,-1 0 0,1 0 1,0 0-1,0 0 0,0 0 0,0 1 1,0-1-1,1 1 0,-1-1 1,1 1-1,0-1 0,0 1 0,1 0 1,-1 0-1,1-1 0,0 1 1,0 0-1,0 6 0,1-7-60,-1-1 0,1 0 0,0 0 0,-1 0 0,1 0 1,0 0-1,0 0 0,0 0 0,1 0 0,-1 0 0,0 0 0,1-1 0,-1 1 0,1 0 0,0-1 0,-1 1 0,1-1 1,0 0-1,0 0 0,0 1 0,0-1 0,0-1 0,0 1 0,0 0 0,1 0 0,-1-1 0,0 1 0,5-1 0,7 3-32,0-2-1,0 0 0,19-1 0,-26-1-8,0 1 8,0-1-1,0 0 1,-1 0-1,1-1 1,0 1-1,0-2 1,-1 1-1,1-1 1,-1 0-1,0 0 1,0-1-1,0 0 1,0 0-1,6-6 1,-8 7 109,-1-1 0,1 0 0,-1 0 0,0 0 0,0 0 1,0 0-1,-1 0 0,1-1 0,-1 0 0,0 1 0,-1-1 0,1 0 0,-1 0 0,0 0 0,0 0 1,0 0-1,-1 0 0,1 0 0,-1 0 0,-1-8 0,0 10-14,0 0-1,1 1 1,-1-1-1,0 0 1,-1 1-1,1-1 1,0 1 0,-1-1-1,1 1 1,-1 0-1,0-1 1,0 1 0,0 0-1,0 0 1,0 0-1,0 0 1,0 1-1,-1-1 1,1 1 0,-1-1-1,-2 0 1,-1-1 21,0 1-1,-1 0 1,1 0 0,-1 1 0,1 0 0,-1 0-1,1 0 1,-1 1 0,-10 0 0,11 1-182,0-1-1,0 1 1,-1 1 0,1-1 0,0 1 0,0 0-1,0 0 1,0 1 0,-10 6 0,14-8-88,-1 1 1,1 0-1,0-1 0,0 1 1,0 0-1,0 0 1,0 0-1,1 1 0,-1-1 1,1 0-1,-1 1 1,1-1-1,0 1 0,0-1 1,0 1-1,0 0 1,0-1-1,1 1 0,-1 0 1,1 0-1,-1 5 1,5 3-5046,10-5-1980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0.250"/>
    </inkml:context>
    <inkml:brush xml:id="br0">
      <inkml:brushProperty name="width" value="0.025" units="cm"/>
      <inkml:brushProperty name="height" value="0.025" units="cm"/>
    </inkml:brush>
  </inkml:definitions>
  <inkml:trace contextRef="#ctx0" brushRef="#br0">1 23 18321,'0'0'13581,"48"-22"-13389,5 22-160,7 0 32,2 0-640,0 0-833,-7 3-1122,-12 3-1889,-13 2-2947,-17-2-5605</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0.577"/>
    </inkml:context>
    <inkml:brush xml:id="br0">
      <inkml:brushProperty name="width" value="0.025" units="cm"/>
      <inkml:brushProperty name="height" value="0.025" units="cm"/>
    </inkml:brush>
  </inkml:definitions>
  <inkml:trace contextRef="#ctx0" brushRef="#br0">1 15 15471,'0'0'8776,"76"20"-7655,-24-20-609,4-2-383,1-5-65,-6 0-1121,-11-2-4004,-8 0-8007</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0.907"/>
    </inkml:context>
    <inkml:brush xml:id="br0">
      <inkml:brushProperty name="width" value="0.025" units="cm"/>
      <inkml:brushProperty name="height" value="0.025" units="cm"/>
    </inkml:brush>
  </inkml:definitions>
  <inkml:trace contextRef="#ctx0" brushRef="#br0">92 1 21781,'0'0'9481,"-48"56"-8713,29-32-447,3 2-257,8 1 0,8-5-96,0-2 0,18-3 32,7-4-225,8-7-415,1-6-1218,2 0-2754,-2-9-3172,-4-9-9512</inkml:trace>
  <inkml:trace contextRef="#ctx0" brushRef="#br0" timeOffset="1">244 201 19667,'0'0'1921,"-30"53"129,22-25-897,7-3-576,1-4-225,21-9-288,13-7-480,9-5-3524,4-7-4900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1.345"/>
    </inkml:context>
    <inkml:brush xml:id="br0">
      <inkml:brushProperty name="width" value="0.025" units="cm"/>
      <inkml:brushProperty name="height" value="0.025" units="cm"/>
    </inkml:brush>
  </inkml:definitions>
  <inkml:trace contextRef="#ctx0" brushRef="#br0">188 0 14830,'0'0'7089,"-13"4"-4307,-73 27-277,78-28-2241,0 1 0,0 0-1,1 1 1,-1 0 0,1 0 0,0 0 0,0 1 0,1 0 0,0 0 0,-6 9-1,11-15-282,1 0 0,-1 1 0,1-1 0,0 1 0,-1-1 0,1 1 0,0-1 0,0 0 0,-1 1 0,1-1 0,0 1 0,0-1 0,0 1 0,0-1 0,-1 1 0,1-1 0,0 1 0,0-1 0,0 1 0,0-1 0,0 1 0,0 0 0,0-1 0,1 1-1,-1-1 1,0 1 0,0-1 0,0 1 0,0-1 0,1 1 0,-1-1 0,0 0 0,0 1 0,1-1 0,-1 1 0,0-1 0,1 0 0,-1 1 0,1-1 0,-1 1 0,1-1 0,28 5-1269,35-16-2988,-50 6 2951,0-1-1,-1 0 1,14-10-1,-17 10 1470,-1 0-1,0-1 0,-1-1 0,13-13 0,-25 27 901,-1 0 1,1 1-1,0-1 0,1 1 0,-4 8 0,3-4-592,0 0 0,1 0 0,-3 19 0,5-23-456,0-1 0,0 1 0,1-1 0,0 1 0,0 0 0,1-1 0,0 1 1,0-1-1,0 1 0,1-1 0,0 1 0,0-1 0,0 0 0,1 0 0,0 0 0,1 0 1,4 6-1,11 5-555,-16-15 485,-1 0 1,1 0-1,0 0 0,-1 0 1,1 0-1,-1 0 0,0 1 0,0-1 1,0 1-1,0 0 0,0 0 1,0-1-1,-1 1 0,1 0 0,-1 0 1,0 1-1,0-1 0,1 6 1,-4-8 276,1 1 1,-1-1-1,0 0 1,0 0 0,0 0-1,0 0 1,0 0-1,0 0 1,0 0 0,0-1-1,-1 1 1,1-1-1,0 1 1,0-1 0,-1 0-1,1 0 1,0 0 0,0 0-1,-3-1 1,0 1 208,-17 1 19,-69 1 1313,83-2-1644,0-1 1,0 0-1,0 0 1,0-1 0,0 0-1,1 0 1,-1-1-1,-11-5 1,19 8-153,-1-1 1,1 1-1,-1 0 1,0-1-1,1 1 0,-1 0 1,1-1-1,-1 1 1,1-1-1,-1 1 0,1 0 1,0-1-1,-1 1 1,1-1-1,0 1 0,-1-1 1,1 0-1,0 1 1,-1-1-1,1 1 0,0-1 1,0 0-1,0 1 1,0-1-1,-1 1 0,1-1 1,0 0-1,0 1 0,0-1 1,1 0-1,-1 1 1,0-1-1,0 1 0,0-1 1,0 0-1,0 1 1,1-1-1,-1 1 0,0-1 1,1 0-1,-1 1 1,0-1-1,1 1 0,-1-1 1,0 1-1,1-1 1,-1 1-1,1 0 0,-1-1 1,1 1-1,28-18-5334,4 5-1453,4-1-3448</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1.704"/>
    </inkml:context>
    <inkml:brush xml:id="br0">
      <inkml:brushProperty name="width" value="0.025" units="cm"/>
      <inkml:brushProperty name="height" value="0.025" units="cm"/>
    </inkml:brush>
  </inkml:definitions>
  <inkml:trace contextRef="#ctx0" brushRef="#br0">256 32 19282,'0'0'2723,"-12"-5"-203,1 0-2054,-1 0 0,1 1 0,-1 1 0,-20-4 0,26 7-325,1-1 1,-1 1 0,0 0-1,1 0 1,-1 1 0,0-1-1,1 1 1,-1 0-1,0 1 1,1 0 0,0 0-1,-1 0 1,1 0 0,0 1-1,-5 3 1,4-1-81,-1 0-1,2 1 1,-1-1 0,1 1 0,0 1 0,0-1-1,0 1 1,1 0 0,0 0 0,0 0-1,1 0 1,0 1 0,0-1 0,-2 12 0,5-16-61,-1 0 1,1 0 0,-1 0 0,1 0 0,0 0 0,0 0 0,0 0 0,0 0 0,1 0 0,-1 0 0,1 0 0,0 0 0,-1 0 0,1 0 0,1-1 0,-1 1 0,0 0-1,1-1 1,-1 1 0,1-1 0,0 1 0,0-1 0,0 0 0,0 1 0,0-1 0,1-1 0,-1 1 0,1 0 0,-1 0 0,1-1 0,-1 1 0,1-1 0,0 0 0,0 0-1,0 0 1,0 0 0,0-1 0,-1 1 0,1-1 0,4 1 0,5 0-94,0-1-1,0 0 1,0-1-1,0 0 1,0 0 0,0-2-1,-1 1 1,1-2-1,-1 1 1,1-1-1,-1-1 1,-1 0 0,1-1-1,-1 0 1,0 0-1,0-1 1,0-1 0,-1 0-1,0 0 1,-1 0-1,0-1 1,0-1-1,-1 1 1,0-1 0,9-19-1,-15 28 206,0-1 1,0 0-1,0 1 0,0-1 1,-1 0-1,1 0 0,0 0 0,-1 0 1,0 0-1,1 1 0,-1-1 1,0 0-1,0 0 0,0 0 0,0 0 1,0 0-1,-1 0 0,1 0 1,0 0-1,-1 0 0,0 1 0,1-1 1,-1 0-1,-2-3 0,1 3-30,0 0-1,0 1 0,-1-1 0,1 0 1,0 1-1,-1-1 0,0 1 1,1 0-1,-1 0 0,0 0 0,1 0 1,-1 0-1,0 1 0,-5-1 1,-9 0-190,-1 0-1,1 2 1,-1 0 0,-22 4 0,-14 10-2539,33-9-712,-6 2-6196</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6.836"/>
    </inkml:context>
    <inkml:brush xml:id="br0">
      <inkml:brushProperty name="width" value="0.025" units="cm"/>
      <inkml:brushProperty name="height" value="0.025" units="cm"/>
    </inkml:brush>
  </inkml:definitions>
  <inkml:trace contextRef="#ctx0" brushRef="#br0">0 59 20083,'0'0'7602,"5"-9"-6417,-1 5-1104,-1 0 0,1 0 0,-1 0 0,1 1 0,0-1 0,0 1 0,1 0 0,-1 0 0,1 0 0,-1 0 0,7-1 0,-8 2-69,1 1 0,-1 0-1,1 0 1,0 0-1,-1 0 1,1 1 0,-1-1-1,1 1 1,0 0-1,-1 0 1,1 1 0,0-1-1,-1 1 1,1-1 0,0 1-1,-1 0 1,1 1-1,-1-1 1,0 1 0,1-1-1,3 4 1,-5-3-18,0-1 1,0 1-1,0 1 0,0-1 1,0 0-1,-1 0 0,1 1 1,-1-1-1,0 1 1,1 0-1,-1-1 0,0 1 1,-1 0-1,1-1 1,0 1-1,-1 0 0,1 0 1,-1 0-1,0 0 0,0-1 1,0 1-1,-1 0 1,1 0-1,0 0 0,-1 0 1,-1 3-1,-1 5 8,-1 0 0,0-1 1,0 1-1,-1-1 0,-8 13 0,-9 10 82,15-25-73,1 1-1,-1 0 1,1 1 0,1-1 0,0 1 0,0 0-1,1 1 1,1-1 0,-1 1 0,2 0 0,-3 13 0,6-22-12,-1-1 0,0 1 1,1 0-1,0-1 1,-1 1-1,1-1 1,0 1-1,0-1 1,0 0-1,0 1 1,0-1-1,0 0 1,0 0-1,0 1 1,0-1-1,1 0 1,-1 0-1,0 0 1,1-1-1,-1 1 1,1 0-1,-1 0 1,1-1-1,-1 1 1,1-1-1,0 1 1,-1-1-1,1 0 1,0 0-1,-1 0 0,1 0 1,2 0-1,62 0-216,-63 0 174,11-1-984,0-1 0,0-1 1,0 0-1,0-1 0,23-9 0,13-13-6692</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0.591"/>
    </inkml:context>
    <inkml:brush xml:id="br0">
      <inkml:brushProperty name="width" value="0.025" units="cm"/>
      <inkml:brushProperty name="height" value="0.025" units="cm"/>
    </inkml:brush>
  </inkml:definitions>
  <inkml:trace contextRef="#ctx0" brushRef="#br0">1 1 16207,'0'0'4677,"3"74"-2371,1-44-608,0-6-513,3-2-385,0-5-671,2-6-290,0-5-1568,-2-6-1186</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7.259"/>
    </inkml:context>
    <inkml:brush xml:id="br0">
      <inkml:brushProperty name="width" value="0.025" units="cm"/>
      <inkml:brushProperty name="height" value="0.025" units="cm"/>
    </inkml:brush>
  </inkml:definitions>
  <inkml:trace contextRef="#ctx0" brushRef="#br0">290 1 14894,'-13'5'2093,"-7"4"-1465,0 0 1,0 2 0,1 0 0,0 2-1,1 0 1,1 1 0,0 0 0,-16 19-1,22-18-466,0 0 1,1 0-1,1 2 0,0-1 0,1 1 0,1 0 0,1 0 0,0 1 0,2 0 0,-1 0 0,2 0 0,1 1 0,0-1 0,1 1 0,2 20 1,0-26-156,0-1 1,1 0 0,0 0 0,1 0 0,0 0 0,1-1-1,1 1 1,-1-1 0,2 0 0,0 0 0,0-1 0,1 0-1,0 0 1,0 0 0,1-1 0,1 0 0,-1-1 0,1 1 0,1-2-1,0 1 1,0-2 0,0 1 0,20 8 0,-12-8 9,1-1 0,-1 0-1,1-2 1,0 0 0,1-1 0,-1-1 0,0-1 0,1 0 0,-1-2 0,1 0 0,-1-1 0,1-1 0,-1-1 0,0-1-1,-1 0 1,1-2 0,32-15 0,-36 14 140,-1 1 1,-1-2-1,1 0 0,-1-1 0,-1 0 1,0-1-1,0 0 0,-1 0 0,-1-2 0,0 1 1,0-1-1,-1-1 0,-1 0 0,-1 0 1,0 0-1,0-1 0,-1 0 0,-1-1 1,-1 1-1,0-1 0,2-29 0,-5 36-53,0 0-1,-1 0 0,-1 0 1,0 0-1,0 1 1,0-1-1,-1 0 0,-1 1 1,1-1-1,-1 1 1,-1 0-1,0 0 0,0 0 1,0 0-1,-1 1 0,-7-10 1,4 9-46,0-1 0,-1 2 0,0-1 0,-1 1-1,0 0 1,0 1 0,0 0 0,-1 1 0,1 0 0,-1 0 0,-14-3 0,6 3-347,1 1 0,-2 1 1,1 0-1,0 1 0,0 1 0,-1 1 0,1 1 1,0 0-1,0 2 0,-1 0 0,2 1 1,-1 1-1,0 1 0,-32 15 0,-17 22-4282,27-11-2410,-2 4-8778</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8.369"/>
    </inkml:context>
    <inkml:brush xml:id="br0">
      <inkml:brushProperty name="width" value="0.025" units="cm"/>
      <inkml:brushProperty name="height" value="0.025" units="cm"/>
    </inkml:brush>
  </inkml:definitions>
  <inkml:trace contextRef="#ctx0" brushRef="#br0">1 306 17905,'0'0'7426,"13"-4"-5723,23-12-1473,0-1 0,-1-1 0,-1-2 0,-1-1 0,-1-2 0,-1-1 0,-1-2 0,-2 0 0,51-61 0,-63 63-181,-16 24-53,0 0 0,-1 1 0,1-1 1,0 0-1,0 0 0,0 0 0,0 0 0,0 0 1,0 0-1,0 0 0,0 0 0,0 0 0,0 0 1,0 1-1,-1-1 0,1 0 0,0 0 0,0 0 1,0 0-1,0 0 0,0 0 0,0 0 0,0 0 1,0 0-1,-1 0 0,1 0 0,0 0 0,0 0 1,0 0-1,0 0 0,0 0 0,0 0 0,-1 0 1,1 0-1,0 0 0,0 0 0,0 0 0,0 0 1,0 0-1,0 0 0,0 0 0,0-1 0,-1 1 1,1 0-1,0 0 0,0 0 0,0 0 1,0 0-1,0 0 0,0 0 0,0 0 0,0 0 1,0 0-1,0-1 0,0 1 0,0 0 0,-36 38-244,21-18 296,2 0 0,0 1 0,1 0 0,1 1 0,1 1 0,1-1 0,1 2 0,1-1 0,1 1 0,1 0 1,-1 24-1,5-45-65,1-1 1,0 0 0,0 0 0,0 0 0,0 0 0,1 0-1,-1 1 1,0-1 0,1 0 0,0 0 0,-1 0 0,1 0 0,0 0-1,0 0 1,0 0 0,0 0 0,0-1 0,1 1 0,-1 0-1,0-1 1,1 1 0,0-1 0,-1 1 0,1-1 0,0 0 0,2 2-1,-1-2-193,-1 0-1,1-1 0,0 1 0,-1-1 0,1 0 1,0 1-1,-1-1 0,1-1 0,0 1 0,-1 0 1,1-1-1,-1 1 0,1-1 0,4-1 0,26-17-5356,1-10-3455</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8.712"/>
    </inkml:context>
    <inkml:brush xml:id="br0">
      <inkml:brushProperty name="width" value="0.025" units="cm"/>
      <inkml:brushProperty name="height" value="0.025" units="cm"/>
    </inkml:brush>
  </inkml:definitions>
  <inkml:trace contextRef="#ctx0" brushRef="#br0">88 0 7783,'0'0'14158,"-32"62"-12525,12-33-480,4 3 769,4-3-544,4-4-482,8-5-703,0-8-386,18-6-1728,5-6-1827,1-2-2978</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9.069"/>
    </inkml:context>
    <inkml:brush xml:id="br0">
      <inkml:brushProperty name="width" value="0.025" units="cm"/>
      <inkml:brushProperty name="height" value="0.025" units="cm"/>
    </inkml:brush>
  </inkml:definitions>
  <inkml:trace contextRef="#ctx0" brushRef="#br0">0 149 4837,'9'-14'7217,"-3"5"-6582,4-6 668,1-1-1,0 2 1,19-20-1,-25 29-914,0 1 0,0-1-1,0 2 1,1-1 0,-1 0-1,1 1 1,0 0 0,0 0 0,0 1-1,0 0 1,0 0 0,1 0 0,-1 1-1,0 0 1,12-1 0,-16 2-300,-1 0 1,1 0 0,0 0 0,-1 0-1,1 0 1,0 1 0,-1-1-1,1 0 1,-1 1 0,1 0-1,0-1 1,-1 1 0,1 0-1,-1-1 1,0 1 0,1 0-1,-1 0 1,0 0 0,1 1-1,-1-1 1,0 0 0,0 0-1,0 1 1,0-1 0,1 2-1,-1 0 92,0 1 0,0-1-1,0 1 1,-1-1 0,1 1 0,-1-1-1,0 0 1,0 1 0,0-1 0,0 1-1,-1 5 1,-2 2 223,1 0 0,-1-1 0,-1 1 1,0-1-1,0 0 0,-1 0 0,-7 10 0,-110 117 574,121-136-977,1 0 0,-1-1 0,0 1 0,1 0 0,-1-1 0,1 1 0,0 0 0,-1 0 0,1-1 0,0 1 0,-1 0 0,1 0 0,0 0 0,0-1 0,-1 1 0,1 0 0,0 0 0,0 0 0,0 0 0,0 0 0,0-1 0,1 1 0,-1 0 0,0 0 0,0 0 0,0 0 0,1-1 0,-1 1 0,0 0 0,1 0 0,-1-1 0,1 1 0,-1 0 0,1 0 0,-1-1 0,1 1 0,-1-1 0,1 1 0,0 0 0,-1-1 0,1 1 0,0-1 0,0 0 0,-1 1 0,1-1 0,0 0 0,0 1 0,0-1 0,-1 0 0,1 0 0,0 1 0,0-1 0,0 0 0,0 0 0,0 0 0,-1 0 0,2-1 0,63 4 0,-53-4 0,24 2-977,51-2-7292,-61-3-1511</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9.425"/>
    </inkml:context>
    <inkml:brush xml:id="br0">
      <inkml:brushProperty name="width" value="0.025" units="cm"/>
      <inkml:brushProperty name="height" value="0.025" units="cm"/>
    </inkml:brush>
  </inkml:definitions>
  <inkml:trace contextRef="#ctx0" brushRef="#br0">1 86 24087,'0'0'8520,"67"-55"-19795,-33 24-6021</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09.873"/>
    </inkml:context>
    <inkml:brush xml:id="br0">
      <inkml:brushProperty name="width" value="0.025" units="cm"/>
      <inkml:brushProperty name="height" value="0.025" units="cm"/>
    </inkml:brush>
  </inkml:definitions>
  <inkml:trace contextRef="#ctx0" brushRef="#br0">0 399 6502,'0'0'18247,"8"-9"-17708,108-124 646,-82 98-1317,-1-1-1,-2-2 1,-1-1-1,29-51 1,-52 72 98,-14 20 37,-18 26 375,11-3 95,1 1-1,1 0 0,1 1 1,1 1-1,2-1 1,0 1-1,-3 34 1,11-59-459,0 0-1,0 0 1,1 0 0,-1 0 0,1 0 0,-1 0 0,1 0-1,0 0 1,1 0 0,-1 0 0,0-1 0,1 1 0,-1 0 0,1-1-1,0 1 1,0-1 0,3 3 0,-4-3-316,1-1 0,-1 1 0,1-1 0,0 0 0,-1 0 0,1 1 0,0-1-1,0-1 1,0 1 0,0 0 0,4 1 0,-5-2-133,0 0 0,0 0 1,1 0-1,-1 0 0,0 0 0,1 0 0,-1 0 0,0 0 0,0-1 0,1 1 1,-1-1-1,0 1 0,0-1 0,1 1 0,-1-1 0,0 1 0,0-1 0,0 0 1,0 0-1,1-1 0,14-15-7642</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0.264"/>
    </inkml:context>
    <inkml:brush xml:id="br0">
      <inkml:brushProperty name="width" value="0.025" units="cm"/>
      <inkml:brushProperty name="height" value="0.025" units="cm"/>
    </inkml:brush>
  </inkml:definitions>
  <inkml:trace contextRef="#ctx0" brushRef="#br0">91 1 10250,'0'0'15171,"-6"11"-12816,-12 18-1244,-29 50 1441,44-72-2441,0-1-1,0 0 1,1 1 0,0-1-1,0 1 1,1 0 0,-1-1-1,2 1 1,-1 0 0,1 0-1,0 7 1,0-14-115,1 1 0,-1 0 0,1 0 0,-1 0 0,1-1 0,-1 1 1,1 0-1,-1-1 0,1 1 0,0-1 0,-1 1 0,1 0 0,0-1 0,0 0 0,-1 1 0,1-1 0,0 1 0,0-1 1,0 0-1,0 0 0,-1 1 0,1-1 0,0 0 0,0 0 0,0 0 0,0 0 0,1 0 0,30 0-482,-23 0 148,-1 0-765,-1-1-1,1 0 1,0 0 0,0-1-1,12-3 1,-17 4 592,-1 0 0,1 0 0,-1 0 0,0 0 0,1 0 0,-1-1 0,0 1 0,0-1 1,0 1-1,1-1 0,-2 0 0,1 0 0,0 0 0,0 0 0,-1 0 0,1 0 0,-1 0 0,1-1 0,-1 1 0,1-4 0,-5 7 4401,-15 14-653,12-9-2623,1 1 0,0 0 1,0 1-1,0 0 0,1-1 1,0 1-1,0 1 0,1-1 1,0 0-1,0 1 0,1 0 1,-1 10-1,3-18-661,1 0 0,-1-1 0,0 1-1,1 0 1,-1-1 0,1 1 0,-1 0 0,1-1 0,-1 1 0,1-1 0,0 1-1,-1-1 1,1 1 0,0-1 0,-1 1 0,1-1 0,0 0 0,0 1-1,-1-1 1,1 0 0,0 0 0,0 1 0,-1-1 0,1 0 0,0 0 0,0 0-1,0 0 1,0 0 0,-1 0 0,1 0 0,0 0 0,0-1 0,0 1-1,-1 0 1,1 0 0,1-1 0,33-9-5256,-9-9-2613,-1-8-6717</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0.591"/>
    </inkml:context>
    <inkml:brush xml:id="br0">
      <inkml:brushProperty name="width" value="0.025" units="cm"/>
      <inkml:brushProperty name="height" value="0.025" units="cm"/>
    </inkml:brush>
  </inkml:definitions>
  <inkml:trace contextRef="#ctx0" brushRef="#br0">96 1 15791,'0'0'9102,"-11"12"-7671,2-2-1185,0 0 0,1 1-1,0 0 1,1 0 0,0 0 0,1 1 0,0 0 0,1 0 0,0 1 0,1-1 0,0 1 0,-2 14 0,6-23-250,0 0 1,-1 0-1,1 0 0,1 0 0,-1 0 0,1 0 0,-1 0 1,1 0-1,0 0 0,1-1 0,-1 1 0,0 0 0,1-1 1,0 1-1,0-1 0,0 1 0,1-1 0,3 5 0,-3-6-8,0 0 0,0-1-1,-1 1 1,1 0 0,0-1 0,0 0-1,1 0 1,-1 0 0,0 0-1,0 0 1,0-1 0,1 1-1,-1-1 1,0 0 0,1 0-1,-1 0 1,0 0 0,0-1-1,1 1 1,-1-1 0,0 0 0,0 0-1,5-2 1,-2 0 26,-1 0 0,1 0 0,-1-1-1,0 1 1,0-1 0,-1 0 0,1 0 0,-1-1 0,0 1 0,0-1 0,0 0-1,-1 0 1,0 0 0,0-1 0,0 1 0,3-10 0,-2 6 33,-1 0 0,0-1-1,0 1 1,-1-1 0,0 0 0,-1 0 0,0 0 0,-1 0 0,-1-15 0,1 22-20,-1 1 1,1-1 0,-1 1 0,1 0 0,-1 0-1,0-1 1,0 1 0,0 0 0,-1 0 0,1 0-1,0 0 1,-1 0 0,1 0 0,-1 1 0,0-1-1,1 0 1,-1 1 0,0-1 0,0 1 0,0 0-1,0-1 1,0 1 0,-1 0 0,1 0-1,0 1 1,0-1 0,-1 0 0,1 1 0,0-1-1,-1 1 1,1 0 0,-1 0 0,-3 0 0,-38 6-1669,7 11-5078,26-11-2784</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1.323"/>
    </inkml:context>
    <inkml:brush xml:id="br0">
      <inkml:brushProperty name="width" value="0.025" units="cm"/>
      <inkml:brushProperty name="height" value="0.025" units="cm"/>
    </inkml:brush>
  </inkml:definitions>
  <inkml:trace contextRef="#ctx0" brushRef="#br0">7 0 18578,'0'0'6181,"-7"68"-5508,16-38-64,3 2-481,-2 2-64,5-5-417,2-2-1120,-3-6-865,-1-7-673,-8-6-1025</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1.647"/>
    </inkml:context>
    <inkml:brush xml:id="br0">
      <inkml:brushProperty name="width" value="0.025" units="cm"/>
      <inkml:brushProperty name="height" value="0.025" units="cm"/>
    </inkml:brush>
  </inkml:definitions>
  <inkml:trace contextRef="#ctx0" brushRef="#br0">1 2 12524,'0'0'11723,"65"1"-10122,-32-1-704,7 0-737,3 0-160,2 0-2082,-9-2-4420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0.919"/>
    </inkml:context>
    <inkml:brush xml:id="br0">
      <inkml:brushProperty name="width" value="0.025" units="cm"/>
      <inkml:brushProperty name="height" value="0.025" units="cm"/>
    </inkml:brush>
  </inkml:definitions>
  <inkml:trace contextRef="#ctx0" brushRef="#br0">7 237 16496,'-1'-8'1719,"-1"0"-1284,1 1 0,0-1 1,0 1-1,0-1 1,1 0-1,1 1 1,-1-1-1,1 0 1,1 1-1,-1-1 1,1 1-1,0 0 1,1-1-1,0 1 0,0 0 1,1 0-1,-1 1 1,1-1-1,1 1 1,8-10-1,-4 9-327,0-1 0,1 2 0,0-1 0,1 1 0,-1 1 0,1 0 0,0 0 1,0 1-1,17-3 0,-23 5-96,0 1 1,0 0 0,0 0 0,0 0-1,-1 1 1,1-1 0,0 1-1,0 0 1,0 1 0,0-1 0,0 1-1,0 0 1,0 0 0,0 1 0,-1-1-1,1 1 1,0 0 0,-1 0 0,0 1-1,1-1 1,-1 1 0,0 0-1,0 0 1,6 7 0,-8-7 4,0 0 1,0-1-1,-1 1 1,1 0-1,-1 0 1,1 0-1,-1 0 1,0 0-1,0 1 0,-1-1 1,1 0-1,-1 0 1,1 1-1,-1-1 1,0 0-1,0 0 1,0 1-1,-1-1 1,1 0-1,-1 0 0,0 1 1,0-1-1,0 0 1,0 0-1,-1 0 1,1 0-1,-1 0 1,1 0-1,-4 2 1,-5 8 175,-2 0 1,0-1 0,0-1 0,-25 18 0,25-20-236,1 0-1,0 1 1,-13 14 0,17-12-633,6-2-3526,1-9 3839,0 0 0,1-1 0,-1 1 0,1 0 0,-1-1 0,0 1 0,1-1-1,-1 1 1,1-1 0,0 1 0,-1-1 0,1 1 0,-1-1 0,1 0 0,0 1 0,-1-1 0,1 0 0,0 1 0,-1-1 0,1 0 0,0 0 0,0 0 0,-1 0 0,1 0 0,0 0-1,0 0 1,-1 0 0,1 0 0,0 0 0,21 0-9177</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2.394"/>
    </inkml:context>
    <inkml:brush xml:id="br0">
      <inkml:brushProperty name="width" value="0.025" units="cm"/>
      <inkml:brushProperty name="height" value="0.025" units="cm"/>
    </inkml:brush>
  </inkml:definitions>
  <inkml:trace contextRef="#ctx0" brushRef="#br0">1 117 17969,'0'0'5669,"9"-10"-3074,-2 3-2330,0-1 0,1 1 1,-1 0-1,2 1 0,-1 0 1,1 0-1,0 1 0,0 0 1,15-6-1,3 2-102,0 1 0,0 1-1,1 2 1,0 1 0,0 1 0,0 1 0,49 3 0,-75-1-167,-1 0 1,1 0 0,-1 1-1,1-1 1,-1 0 0,1 1-1,-1-1 1,1 1 0,-1 0 0,0-1-1,1 1 1,-1 0 0,0 0-1,0 0 1,1 0 0,-1 0-1,0 0 1,0 0 0,0 0-1,0 0 1,0 0 0,0 1 0,1 2-1,-2-2 0,1 1 1,-1-1-1,1 1 0,-1-1 0,0 1 0,0 0 1,0-1-1,-1 1 0,1-1 0,0 1 0,-1-1 0,0 1 1,0 2-1,-3 4 25,0 1 0,-1-1 1,0 0-1,-1 0 0,1 0 0,-8 7 1,-9 6 53,-1 0 1,-43 31-1,40-35-22,1 3-1,-34 34 1,59-54-54,-1-1 1,1 0-1,-1 1 1,1-1-1,-1 1 1,1-1-1,-1 0 1,1 1-1,-1 0 0,1-1 1,0 1-1,-1-1 1,1 1-1,0-1 1,-1 1-1,1 0 1,0-1-1,0 1 1,0-1-1,-1 1 0,1 0 1,0-1-1,0 1 1,0 0-1,0-1 1,0 1-1,0 0 1,1-1-1,-1 1 0,0 0 1,0-1-1,0 1 1,1 0-1,-1-1 1,0 1-1,0-1 1,1 1-1,-1-1 1,1 1-1,-1-1 0,0 1 1,1-1-1,-1 1 1,1-1-1,-1 1 1,1-1-1,-1 0 1,1 1-1,0-1 0,-1 0 1,1 1-1,-1-1 1,1 0-1,0 0 1,-1 0-1,1 0 1,0 1-1,0-1 1,48 5-35,-38-4 38,15 1-214,49 2-2679,-30-10-8428,-32-3 2323</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2.770"/>
    </inkml:context>
    <inkml:brush xml:id="br0">
      <inkml:brushProperty name="width" value="0.025" units="cm"/>
      <inkml:brushProperty name="height" value="0.025" units="cm"/>
    </inkml:brush>
  </inkml:definitions>
  <inkml:trace contextRef="#ctx0" brushRef="#br0">62 0 16720,'0'0'6598,"-26"63"-4388,13-36-865,4-1-800,0-2 96,5-2-417,4-5-160,0-5-256,4-4-1666,8-8-1505,0 0-1794,-1-11-4484</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3.111"/>
    </inkml:context>
    <inkml:brush xml:id="br0">
      <inkml:brushProperty name="width" value="0.025" units="cm"/>
      <inkml:brushProperty name="height" value="0.025" units="cm"/>
    </inkml:brush>
  </inkml:definitions>
  <inkml:trace contextRef="#ctx0" brushRef="#br0">4 53 16752,'0'0'6934,"5"-8"-4083,-5 7-2800,1-2 117,1 1 0,-1-1 1,0 0-1,1 1 0,-1 0 0,1-1 1,0 1-1,0 0 0,0 0 0,0 0 1,0 0-1,0 0 0,0 0 0,1 1 1,-1-1-1,1 1 0,-1 0 0,1-1 1,0 1-1,-1 1 0,1-1 0,0 0 1,0 0-1,0 1 0,-1 0 0,1 0 1,0-1-1,0 2 0,5-1 0,-7 0-158,0 1 0,0-1 1,0 0-1,1 0 0,-1 0 0,0 1 0,0-1 0,0 0 0,0 1 0,0-1 0,-1 1 1,1 0-1,0-1 0,0 1 0,0-1 0,0 1 0,-1 0 0,1 0 0,0 0 0,0-1 1,-1 1-1,1 0 0,-1 0 0,1 0 0,-1 0 0,1 1 0,0 1 9,-1-1-1,0 1 1,0-1-1,0 1 1,0-1-1,0 0 1,0 1-1,-1-1 1,1 1-1,-1-1 1,-1 3-1,-1 3 65,0 0 0,-1 0 0,0 0 0,-1-1 0,-9 13 0,-29 22 56,46-41-143,0 0 0,0 0 0,0-1-1,0 0 1,0 1 0,0-1 0,0-1 0,5 1 0,3-2-183,2-1-217,1 1-1,-1 1 1,1 0 0,-1 1 0,21 2-1,-31-1 372,-1-1-1,1 1 1,-1-1-1,0 1 1,1 0-1,-1 0 1,0 0-1,0 0 1,1 1-1,-1-1 0,0 0 1,0 1-1,0 0 1,-1-1-1,1 1 1,0 0-1,-1 0 1,1 0-1,-1 0 1,1 0-1,-1 0 1,0 0-1,0 1 1,0-1-1,0 0 1,-1 1-1,1-1 1,-1 0-1,1 1 1,-1-1-1,0 1 0,0-1 1,0 1-1,0-1 1,0 1-1,0-1 1,-1 3-1,-1 0 142,0 1 0,0-1-1,0 0 1,0 0 0,-1-1-1,0 1 1,0-1 0,0 1-1,-1-1 1,1 0 0,-1 0-1,0 0 1,0-1 0,0 1 0,-1-1-1,1 0 1,-1 0 0,-8 3-1,2 1 161,-1-2 1,0 0-1,0 0 0,0-1 0,-1 0 1,-23 3-1,34-7-374,1 1 0,0-1 0,0 0 0,-1 0 0,1 0 0,0 0 0,-1 0 0,1 0 0,0 0 0,-1 0 0,1 0 0,0-1 0,0 1 0,-1 0 0,1-1 0,0 1 0,0-1 0,0 1 0,0-1 0,0 0 0,-1 0 0,1 1 0,0-1 0,1 0 0,-1 0 0,0 0 0,0 0 0,0 0 0,0 0 0,1 0 0,-1 0 0,1-1 0,-1 1 0,1 0 0,-1 0 0,0-2 0,1 0-456,0 0 0,1 1 0,-1-1 0,0 0 1,1 1-1,0-1 0,-1 0 0,1 1 0,0-1 1,0 1-1,1 0 0,-1-1 0,0 1 1,1 0-1,0-1 0,-1 1 0,4-2 0,17-16-14711</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3.472"/>
    </inkml:context>
    <inkml:brush xml:id="br0">
      <inkml:brushProperty name="width" value="0.025" units="cm"/>
      <inkml:brushProperty name="height" value="0.025" units="cm"/>
    </inkml:brush>
  </inkml:definitions>
  <inkml:trace contextRef="#ctx0" brushRef="#br0">0 0 23799,'0'0'8968</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3.940"/>
    </inkml:context>
    <inkml:brush xml:id="br0">
      <inkml:brushProperty name="width" value="0.025" units="cm"/>
      <inkml:brushProperty name="height" value="0.025" units="cm"/>
    </inkml:brush>
  </inkml:definitions>
  <inkml:trace contextRef="#ctx0" brushRef="#br0">1 35 17040,'0'0'1506,"10"-3"479,9-4-825,1 1 0,1 0 0,-1 2 0,1 1 0,-1 0 0,33 1 0,-52 2-1147,-1 0-1,1 0 1,-1 0 0,1 1-1,0-1 1,-1 0 0,1 0-1,-1 1 1,1-1 0,-1 0-1,1 0 1,-1 1-1,1-1 1,-1 1 0,1-1-1,-1 1 1,0-1 0,1 0-1,-1 1 1,0-1 0,1 1-1,-1-1 1,0 1 0,0 0-1,1-1 1,-1 1 0,0-1-1,0 1 1,0-1-1,0 1 1,0 0 0,0-1-1,0 1 1,0-1 0,0 1-1,0 0 1,0-1 0,0 1-1,0-1 1,0 1 0,-1 0-1,1-1 1,0 1-1,0-1 1,-1 1 0,1-1-1,0 1 1,-1-1 0,1 1-1,-1 0 1,-19 27 463,-46 24 268,47-38-588,0 0 0,-32 33 0,50-46-150,0 0 1,0 0-1,-1 1 1,1-1-1,0 0 1,0 0-1,0 1 1,0-1-1,1 0 1,-1 1-1,0-1 1,1 1-1,-1 0 1,1-1-1,-1 1 1,1-1-1,-1 1 1,1 0-1,0-1 0,0 1 1,0-1-1,0 1 1,0 0-1,1-1 1,-1 1-1,0 0 1,2 2-1,-1-2 6,1 0 0,0 0 0,0 0 0,0 0 0,0-1 0,1 1 0,-1-1 0,0 1 0,1-1 0,-1 0 0,1 0 0,-1 0 0,1 0 0,4 1 0,12 1-330,0 0-1,0-1 1,28 0-1,-24-2-620,46-1-3987,-25-5-2352,-10-5-4589</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4.374"/>
    </inkml:context>
    <inkml:brush xml:id="br0">
      <inkml:brushProperty name="width" value="0.025" units="cm"/>
      <inkml:brushProperty name="height" value="0.025" units="cm"/>
    </inkml:brush>
  </inkml:definitions>
  <inkml:trace contextRef="#ctx0" brushRef="#br0">131 1 19122,'0'0'9876,"2"8"-8840,-1-5-971,-1-1 1,1 1-1,-1 0 1,1 0 0,-1-1-1,0 1 1,0 0-1,0 0 1,0 0 0,-1-1-1,1 1 1,-1 0-1,0 0 1,0-1-1,0 1 1,0-1 0,0 1-1,-2 2 1,-1 0 24,1 0 1,-1-1-1,0 0 1,-1 0 0,1 0-1,-1-1 1,1 1-1,-1-1 1,0 0-1,-7 2 1,0 4-45,26-9-406,2-1 161,-13 1 169,1 0 0,-1 0-1,1 1 1,0-1-1,-1 1 1,1 0 0,-1 0-1,1 0 1,-1 0-1,0 1 1,1 0 0,-1-1-1,0 1 1,0 0-1,0 1 1,-1-1-1,1 0 1,0 1 0,-1 0-1,5 5 1,-6-6 47,0 0 0,0 0 0,-1 0 1,1 0-1,0 0 0,-1 0 0,0 1 0,1-1 0,-1 0 1,0 0-1,0 1 0,0-1 0,0 0 0,0 1 1,-1-1-1,1 0 0,-1 0 0,0 0 0,1 0 0,-1 1 1,0-1-1,0 0 0,0 0 0,-1 0 0,1-1 0,0 1 1,-1 0-1,1 0 0,-1-1 0,1 1 0,-1-1 1,0 1-1,0-1 0,-2 2 0,-4 3 63,0 0 0,-1-1 0,1 0 0,-1 0 0,0-1 0,0 0 1,-1 0-1,1-1 0,-1 0 0,0-1 0,1 0 0,-21 1 0,51-5-2329,41-12-9521,-40 4 4649</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4.750"/>
    </inkml:context>
    <inkml:brush xml:id="br0">
      <inkml:brushProperty name="width" value="0.025" units="cm"/>
      <inkml:brushProperty name="height" value="0.025" units="cm"/>
    </inkml:brush>
  </inkml:definitions>
  <inkml:trace contextRef="#ctx0" brushRef="#br0">159 29 17232,'0'0'7896,"-11"-3"-6546,4 1-1057,5 1-193,-1 0 0,0 0 0,1 0 0,-1 0 0,0 1 0,0-1 0,1 1 0,-1 0 0,0 0 0,0 0 0,0 0 0,1 0 0,-1 1 0,0-1 0,0 1 0,1 0 0,-1-1 0,0 1 0,1 1 1,-1-1-1,1 0 0,-1 0 0,1 1 0,0 0 0,-4 2 0,-3 6 348,1 0 0,0 1 0,-13 22 1,18-29-401,1 0 0,0 1 1,0-1-1,0 0 1,1 1-1,-1 0 1,1-1-1,0 1 1,1 0-1,-1 0 1,1-1-1,0 1 1,0 0-1,1 7 1,0-10-44,0 0 1,0 0-1,1-1 1,-1 1-1,0 0 1,1 0 0,-1-1-1,1 1 1,-1-1-1,1 1 1,0-1 0,0 0-1,0 1 1,-1-1-1,1 0 1,0 0 0,1-1-1,-1 1 1,0 0-1,0-1 1,0 1 0,0-1-1,0 1 1,1-1-1,-1 0 1,0 0 0,0 0-1,4-1 1,3 1 26,-1-1-1,1 0 1,-1 0 0,0-1-1,0 0 1,12-5 0,-13 3-13,0 0 0,0 0 1,-1-1-1,0 0 0,0 0 0,0 0 1,0-1-1,-1 0 0,0 0 0,0 0 1,-1-1-1,1 0 0,4-11 0,-8 16-13,1-1-1,-1 1 0,0-1 1,0 0-1,-1 1 0,1-1 0,0 0 1,-1 1-1,0-1 0,0 0 0,1 1 1,-2-1-1,1 0 0,0 0 1,0 1-1,-1-1 0,0 0 0,1 1 1,-1-1-1,0 1 0,0-1 1,-1 1-1,1-1 0,0 1 0,-1 0 1,1-1-1,-1 1 0,0 0 0,0 0 1,0 0-1,0 1 0,0-1 1,0 0-1,0 1 0,-1-1 0,1 1 1,-1 0-1,1 0 0,-1 0 0,1 0 1,-5-1-1,-2 0-646,0 0-1,0 0 1,0 1 0,0 0-1,0 1 1,0 0 0,0 0-1,0 1 1,0 0 0,1 1 0,-1 0-1,0 0 1,0 1 0,-15 7-1,-1 2-5849</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5.076"/>
    </inkml:context>
    <inkml:brush xml:id="br0">
      <inkml:brushProperty name="width" value="0.025" units="cm"/>
      <inkml:brushProperty name="height" value="0.025" units="cm"/>
    </inkml:brush>
  </inkml:definitions>
  <inkml:trace contextRef="#ctx0" brushRef="#br0">1 42 13933,'0'0'15695,"53"-41"-40422</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5.484"/>
    </inkml:context>
    <inkml:brush xml:id="br0">
      <inkml:brushProperty name="width" value="0.025" units="cm"/>
      <inkml:brushProperty name="height" value="0.025" units="cm"/>
    </inkml:brush>
  </inkml:definitions>
  <inkml:trace contextRef="#ctx0" brushRef="#br0">1 8 14382,'0'0'14894,"72"2"-14222,-30-6-479,7 2-129,-4-1-96,-4 3-1282,-10 0-3106,-15 0-3011</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5.808"/>
    </inkml:context>
    <inkml:brush xml:id="br0">
      <inkml:brushProperty name="width" value="0.025" units="cm"/>
      <inkml:brushProperty name="height" value="0.025" units="cm"/>
    </inkml:brush>
  </inkml:definitions>
  <inkml:trace contextRef="#ctx0" brushRef="#br0">0 0 17777,'0'0'801,"50"5"992,-14-2-1120,7-1-545,1-2-769,-8 0-6726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1.291"/>
    </inkml:context>
    <inkml:brush xml:id="br0">
      <inkml:brushProperty name="width" value="0.025" units="cm"/>
      <inkml:brushProperty name="height" value="0.025" units="cm"/>
    </inkml:brush>
  </inkml:definitions>
  <inkml:trace contextRef="#ctx0" brushRef="#br0">0 1 20083,'0'0'9193,"3"77"-8521,1-39-415,-1 1-161,1-4-64,-2-3-32,3-5-257,1-3-351,-3-7-97,1-6-992,1-6-1410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16.652"/>
    </inkml:context>
    <inkml:brush xml:id="br0">
      <inkml:brushProperty name="width" value="0.025" units="cm"/>
      <inkml:brushProperty name="height" value="0.025" units="cm"/>
    </inkml:brush>
  </inkml:definitions>
  <inkml:trace contextRef="#ctx0" brushRef="#br0">119 82 11050,'0'0'1452,"3"-9"422,2-2-1102,6-20 498,-8 4 2480,-3 27-3671,0 0-1,0 0 0,0 0 1,0-1-1,0 1 0,0 0 0,0 0 1,0 0-1,0 0 0,0 0 1,0 0-1,0-1 0,0 1 1,0 0-1,0 0 0,0 0 0,-1 0 1,1 0-1,0 0 0,0 0 1,0 0-1,0-1 0,0 1 1,0 0-1,0 0 0,0 0 0,-1 0 1,1 0-1,0 0 0,0 0 1,0 0-1,0 0 0,0 0 0,0 0 1,0 0-1,-1 0 0,1 0 1,0 0-1,0 0 0,0 0 1,0 0-1,0 0 0,0 0 0,-1 0 1,1 0-1,0 0 0,0 0 1,0 0-1,0 0 0,0 0 1,0 0-1,0 0 0,-1 0 0,1 0 1,0 1-1,0-1 0,0 0 1,0 0-1,0 0 0,0 0 0,0 0 1,-12 10 1307,-9 13-943,3 5 17,1 0-1,-25 59 1,37-75-352,0 1 1,1 0 0,1-1-1,0 1 1,1 1-1,0-1 1,1 0-1,1 0 1,0 1 0,2 15-1,-1-26-91,0 0 0,0 0 0,0 0 0,0-1 1,0 1-1,0 0 0,1 0 0,0-1 0,-1 1 0,1-1 0,0 0 0,0 1 0,0-1 0,0 0 0,1 0 0,-1 0 0,1-1 0,-1 1 1,1 0-1,-1-1 0,1 0 0,0 1 0,0-1 0,0 0 0,0-1 0,0 1 0,0 0 0,0-1 0,0 0 0,0 0 0,0 0 0,0 0 0,0 0 1,0 0-1,0-1 0,3 0 0,0 0 34,0 0-1,-1 0 1,1-1 0,0 1 0,-1-1-1,1 0 1,-1-1 0,0 1 0,0-1-1,0 0 1,0 0 0,0-1 0,-1 1-1,0-1 1,1 0 0,-1-1 0,-1 1 0,6-7-1,-8 9-28,0 0-1,0 0 1,0 0-1,0 0 1,0-1-1,0 1 0,-1 0 1,1 0-1,-1-1 1,0 1-1,1-1 1,-1 1-1,0 0 1,0-1-1,-1 1 0,1-1 1,0 1-1,-1 0 1,1-1-1,-1 1 1,0 0-1,0 0 1,0 0-1,0-1 0,0 1 1,0 0-1,-1 0 1,1 0-1,-1 1 1,1-1-1,-1 0 1,0 1-1,0-1 0,0 1 1,0-1-1,0 1 1,0 0-1,0 0 1,0 0-1,0 0 0,0 0 1,-1 0-1,1 1 1,-3-2-1,0 1 18,-1 0 0,1 0 0,0 0 0,0 0 0,0 1 0,0 0 1,-1 0-1,1 0 0,0 1 0,0 0 0,0 0 0,-1 0 0,1 1 0,0-1 0,1 1 0,-1 0 0,0 1 0,1-1 0,-8 5 0,12-6-122,-1-1 1,1 0-1,-1 1 0,1-1 0,0 0 1,-1 1-1,1-1 0,-1 0 0,1 1 1,0-1-1,-1 1 0,1-1 0,0 1 1,-1-1-1,1 1 0,0-1 0,0 1 1,-1-1-1,1 1 0,0-1 0,0 1 1,0 0-1,0-1 0,0 1 0,0-1 1,0 1-1,0 0 0,0-1 0,0 1 1,0-1-1,0 1 0,1 0 0,18 5-5418,5-6-745</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0.939"/>
    </inkml:context>
    <inkml:brush xml:id="br0">
      <inkml:brushProperty name="width" value="0.025" units="cm"/>
      <inkml:brushProperty name="height" value="0.025" units="cm"/>
    </inkml:brush>
  </inkml:definitions>
  <inkml:trace contextRef="#ctx0" brushRef="#br0">181 5 18353,'0'0'11729,"11"-1"-11323,-6 0-377,2 0 1,1 0 1,0 0-1,0 1 0,14 1 1,-21-1-32,1 0 0,-1 0 1,0 1-1,1-1 1,-1 0-1,0 0 0,0 1 1,1-1-1,-1 1 0,0-1 1,0 1-1,1 0 1,-1-1-1,0 1 0,0 0 1,0 0-1,0 0 0,0 0 1,0 0-1,0 0 1,-1 0-1,1 0 0,0 0 1,0 0-1,-1 0 0,1 0 1,-1 1-1,1-1 0,-1 0 1,0 1-1,1-1 1,-1 0-1,0 0 0,0 1 1,0-1-1,0 0 0,0 1 1,0-1-1,0 0 1,0 1-1,-1 1 0,-2 3 5,1 0 0,-1 0 0,-1-1 0,1 1 0,-1-1 0,0 0 0,0 0-1,0 0 1,-1 0 0,0-1 0,0 0 0,0 0 0,0 0 0,-1 0 0,0-1 0,-6 3-1,4-2 43,0 1-1,1 1 1,-1-1-1,1 1 1,0 0-1,-11 14 1,21-15-126,14-2 22,24-2-354,-34-2 145,13 1-359,-8-1 123,0 1 1,0 0 0,0 1 0,0 1-1,0-1 1,13 5 0,-23-5 422,0 0-1,0 0 1,0-1 0,0 2 0,0-1-1,0 0 1,-1 0 0,1 1 0,0-1 0,-1 1-1,1-1 1,-1 1 0,1 0 0,-1-1-1,0 1 1,2 3 0,-2-2 52,-1 0 0,1 0 0,0 0 0,-1 0 0,0 0 0,1 0 0,-1 1 0,0-1 0,-1 0 0,1 0 0,-1 0 0,1 0 0,-1 0 0,-2 6 0,0-3 247,0 0 0,-1-1 0,1 1 0,-1 0-1,0-1 1,-1 0 0,1 0 0,-1 0 0,0-1-1,0 1 1,-1-1 0,1-1 0,-9 6 0,-9 3 1094,-1 0 1,-26 9-1,34-15-1128,0 0 0,0-2 0,0 0 0,-1-1-1,0-1 1,1 0 0,-18-1 0,32-1-288,1 0 1,0 0-1,-1 0 0,1 0 1,-1-1-1,1 1 1,0 0-1,-1-1 0,1 1 1,0-1-1,0 1 0,-1-1 1,1 0-1,0 0 0,0 0 1,0 1-1,0-1 1,0 0-1,0 0 0,0 0 1,0 0-1,0-1 0,0 1 1,1 0-1,-1 0 0,0 0 1,1-1-1,-1 1 1,1 0-1,-1-3 0,0 0-656,1-1 0,-1 0 0,1 0-1,0 1 1,1-1 0,-1 0 0,1 0-1,1-6 1,12-26-7611</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1.349"/>
    </inkml:context>
    <inkml:brush xml:id="br0">
      <inkml:brushProperty name="width" value="0.025" units="cm"/>
      <inkml:brushProperty name="height" value="0.025" units="cm"/>
    </inkml:brush>
  </inkml:definitions>
  <inkml:trace contextRef="#ctx0" brushRef="#br0">422 7 3812,'-8'-1'11141,"-2"-1"-10224,0 0 0,0 1 0,0 1 0,-12 0 0,14 1-746,0 0 0,1 0 1,-1 1-1,0 0 0,1 0 1,0 1-1,-1 0 0,1 0 1,0 1-1,0-1 0,-9 9 1,-7 6 142,2 1 1,0 2-1,1 0 0,2 0 1,0 2-1,1 0 1,1 2-1,2-1 1,0 2-1,1 0 1,2 0-1,1 1 0,1 0 1,1 1-1,2 0 1,0 1-1,2-1 1,1 1-1,2 42 0,1-62-304,1 0-1,0 0 0,1-1 0,0 1 0,0 0 1,1-1-1,0 0 0,1 0 0,-1 0 0,2 0 0,-1 0 1,1-1-1,0 1 0,0-1 0,1-1 0,13 12 1,-10-11 1,0 0 0,1-1 1,0 0-1,0-1 1,0 0-1,1-1 0,0 0 1,0-1-1,0 0 1,0-1-1,0 0 0,20 1 1,-8-3 74,0 0-1,0-1 1,0-2 0,-1 0 0,1-2 0,-1 0 0,0-1-1,0-2 1,-1 0 0,0-1 0,0-1 0,-1-1 0,0-1 0,24-19-1,-29 19 60,-2 1-1,1-2 0,-1 0 0,-1 0 0,-1-1 0,0-1 0,0 0 0,-2 0 0,0-1 0,-1 0 0,0-1 0,-1 0 0,-1 0 0,-1 0 1,0-1-1,-1 0 0,-1 0 0,1-28 0,-4 39-134,0 0 0,-1 0 0,1 0 0,-1 1 1,-1-1-1,1 0 0,-1 1 0,0-1 0,-1 1 0,0-1 1,0 1-1,0 0 0,0 0 0,-1 0 0,0 1 0,-1 0 1,1-1-1,-1 1 0,0 1 0,0-1 0,0 1 0,-1 0 0,0 0 1,1 0-1,-1 1 0,-1 0 0,1 0 0,0 1 0,-10-3 1,2 1-360,1 1 0,-1 0 0,0 2 0,0-1 0,1 2 0,-1 0 0,0 0 0,0 1 0,0 1 0,0 1 0,1 0 0,-1 0 0,-23 11 0,-37 26-4297,27-10-1342,-6 6-6044</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46.345"/>
    </inkml:context>
    <inkml:brush xml:id="br0">
      <inkml:brushProperty name="width" value="0.025" units="cm"/>
      <inkml:brushProperty name="height" value="0.025" units="cm"/>
    </inkml:brush>
  </inkml:definitions>
  <inkml:trace contextRef="#ctx0" brushRef="#br0">42 0 7239,'0'0'19592,"1"10"-17825,-1-8-1693,2 11 217,0 0 1,-2 0-1,0-1 1,0 1-1,-1 0 0,-4 21 1,-8 7-104,7-24-178,0 0-1,2 0 1,0 0 0,1 1 0,1 0-1,-1 29 1,3-46-11,0 0 0,1 0 0,-1 1 0,0-1 0,1 0 0,-1 0 1,1 1-1,-1-1 0,1 0 0,-1 0 0,1 0 0,0 0 0,0 0 0,-1 0 0,1 0 0,0 0 0,0 0 1,0 0-1,0 0 0,0-1 0,0 1 0,1 0 0,1 0 0,1 1-90,0-1 1,0 0-1,0 0 0,0 0 1,0-1-1,0 1 0,7-1 1,-1-1-668,-1 1 0,1-2-1,-1 1 1,1-1 0,-1-1 0,10-3 0,12-12-4116,-3-4-1553</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46.718"/>
    </inkml:context>
    <inkml:brush xml:id="br0">
      <inkml:brushProperty name="width" value="0.025" units="cm"/>
      <inkml:brushProperty name="height" value="0.025" units="cm"/>
    </inkml:brush>
  </inkml:definitions>
  <inkml:trace contextRef="#ctx0" brushRef="#br0">73 1 5349,'0'0'18417,"-45"65"-15918,33-40-321,3 2-897,3 2-288,6-4-673,0-3-288,3-3-32,13-6-1153,4-11-2786,-2-2-2275,0-14-2691</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47.046"/>
    </inkml:context>
    <inkml:brush xml:id="br0">
      <inkml:brushProperty name="width" value="0.025" units="cm"/>
      <inkml:brushProperty name="height" value="0.025" units="cm"/>
    </inkml:brush>
  </inkml:definitions>
  <inkml:trace contextRef="#ctx0" brushRef="#br0">436 1 14125,'-11'0'-181,"-7"0"460,0 1 0,0 1 1,0 1-1,0 0 0,0 2 1,1 0-1,0 0 0,0 2 0,0 0 1,1 1-1,0 1 0,0 0 1,1 2-1,0-1 0,1 2 0,0 0 1,1 0-1,-17 22 0,17-17-117,2 0 0,0 1-1,1 0 1,1 1 0,0 0 0,2 1-1,0 0 1,1 0 0,1 0-1,1 1 1,1 0 0,0-1 0,2 1-1,1 0 1,3 38 0,-1-45-150,1 1 0,0 0 1,1-1-1,0 0 1,1 0-1,1 0 0,0-1 1,1 1-1,1-1 0,0-1 1,0 0-1,1 0 1,1 0-1,0-1 0,0-1 1,1 0-1,1 0 0,-1-1 1,2-1-1,-1 0 1,1 0-1,25 10 0,-24-12 16,1-1 1,0-1-1,0 0 0,0-1 0,0-1 1,0 0-1,0-1 0,1 0 0,-1-1 0,0-1 1,1-1-1,-1 0 0,0-1 0,0 0 0,0-2 1,-1 1-1,1-2 0,-1 0 0,14-8 0,-13 4 377,0 0-1,0-1 1,-1 0-1,0-2 1,-1 1-1,0-2 1,-1 1-1,-1-2 1,0 1-1,-1-2 1,-1 1-1,0-1 1,-1-1-1,0 0 1,8-30-1,-11 28-185,0 0 0,-2 0 0,0 0 0,-1 0 0,-1-1-1,0 1 1,-2 0 0,0-1 0,-8-33 0,8 45-166,-1 1-1,-1-1 1,0 1-1,0-1 1,0 1 0,-1 0-1,0 0 1,0 0-1,-1 1 1,0 0 0,0 0-1,-1 0 1,1 0-1,-1 1 1,0 0-1,-1 0 1,1 1 0,-1-1-1,0 1 1,0 1-1,0 0 1,-1 0 0,1 0-1,-1 1 1,0 0-1,-9-1 1,5 1-519,-1 0 0,1 2 1,-1-1-1,1 2 0,-1 0 0,1 0 1,0 1-1,-1 1 0,1 0 0,0 0 0,0 1 1,1 1-1,-1 0 0,1 1 0,0 0 1,0 0-1,1 1 0,0 1 0,-13 12 1,-9 8-5979</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3.590"/>
    </inkml:context>
    <inkml:brush xml:id="br0">
      <inkml:brushProperty name="width" value="0.025" units="cm"/>
      <inkml:brushProperty name="height" value="0.025" units="cm"/>
    </inkml:brush>
  </inkml:definitions>
  <inkml:trace contextRef="#ctx0" brushRef="#br0">157 67 11851,'0'0'6652,"0"-8"-6038,0-41 1105,0 49-1624,0-1 1,0 1 0,0 0-1,0-1 1,0 1-1,0-1 1,0 1 0,-1-1-1,1 1 1,0 0-1,0-1 1,-1 1 0,1-1-1,0 1 1,0 0-1,-1-1 1,1 1 0,0 0-1,-1 0 1,1-1-1,-1 1 1,1 0 0,0 0-1,-1-1 1,1 1-1,-1 0 1,1 0 0,0 0-1,-1 0 1,1 0-1,-1 0 1,1 0 0,-1 0-1,1 0 1,-1 0-1,1 0 1,0 0 0,-1 0-1,1 0 1,-1 0-1,1 0 1,-1 0 0,1 0-1,0 1 1,-1-1 0,1 0-1,-1 0 1,1 0-1,0 1 1,-1-1 0,1 0-1,0 1 1,-1-1-1,1 0 1,-1 1 0,-23 17 881,8 2-821,0 0 1,1 2-1,-20 39 1,30-51-137,0 1 1,0-1 0,2 1 0,-1 0 0,1 0-1,1 1 1,0-1 0,1 0 0,0 1-1,1 21 1,0-32-18,0 1 1,1-1-1,-1 1 0,0-1 0,1 0 0,-1 1 0,1-1 1,0 1-1,-1-1 0,1 0 0,0 0 0,0 1 0,0-1 1,0 0-1,0 0 0,0 0 0,0 0 0,0 0 0,1 0 1,-1 0-1,0-1 0,3 2 0,-1 0 18,1-1-1,0 0 1,0 0 0,-1 0 0,1-1-1,0 1 1,0-1 0,7 0-1,-3 0 17,-1-1-1,1 0 1,0-1-1,-1 1 1,1-1-1,-1-1 0,0 1 1,12-7-1,-18 9-2,0-1-1,0 1 0,1-1 0,-1 1 0,0-1 0,0 0 0,0 0 0,0 1 1,0-1-1,0 0 0,0 0 0,0 0 0,0 0 0,0 0 0,0 0 1,-1 0-1,1 0 0,0-1 0,-1 1 0,1 0 0,-1 0 0,0-1 1,1 1-1,-1 0 0,0 0 0,0-1 0,1 1 0,-1 0 0,0-1 0,0 1 1,-1 0-1,1-1 0,0-1 0,-2 1 50,1 1 0,-1-1 0,0 1 1,1-1-1,-1 1 0,0 0 0,0 0 0,0 0 0,0 0 1,0 0-1,0 0 0,0 0 0,0 1 0,0-1 0,-1 1 0,1 0 1,0-1-1,-5 1 0,-1 0-61,-46-1 364,52 1-418,1 0 0,0 0 0,-1 0 0,1 0 0,0 1-1,-1-1 1,1 0 0,0 0 0,0 1 0,-1-1 0,1 1 0,0-1 0,0 1 0,0 0 0,0-1-1,-1 1 1,1 0 0,0 0 0,0 0 0,0 0 0,1 0 0,-1 0 0,0 0 0,0 0-1,0 0 1,1 0 0,-1 0 0,1 0 0,-1 1 0,1-1 0,-1 0 0,0 2 0,2-2-112,-1 0 0,0-1 1,0 1-1,0 0 0,0-1 0,1 1 1,-1-1-1,0 1 0,0 0 1,1-1-1,-1 1 0,1-1 0,-1 1 1,0-1-1,1 1 0,-1-1 1,1 1-1,-1-1 0,1 0 0,-1 1 1,1-1-1,0 0 0,-1 1 1,1-1-1,-1 0 0,1 0 0,0 1 1,-1-1-1,1 0 0,1 0 1,25 2-4255,-22-2 3182,29 0-5478</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4.094"/>
    </inkml:context>
    <inkml:brush xml:id="br0">
      <inkml:brushProperty name="width" value="0.025" units="cm"/>
      <inkml:brushProperty name="height" value="0.025" units="cm"/>
    </inkml:brush>
  </inkml:definitions>
  <inkml:trace contextRef="#ctx0" brushRef="#br0">0 220 13965,'0'0'7490,"11"1"-5291,-2-1-1913,0 0 0,1 0 0,-1-1 0,0-1 0,0 1 0,0-1 0,0-1 0,0 0 0,0 0 0,-1-1 0,1 0 0,-1 0 0,11-8 0,3-1-259,-1-2 0,0 0-1,-1-1 1,-1-1 0,0-1-1,-1-1 1,-2 0 0,21-30-1,-47 65 235,-41 67 80,45-72-331,0 1-1,1-1 0,0 1 1,1 0-1,0 1 0,-3 16 1,7-28-76,0 0 0,0 0 0,0 0 0,0 0 0,0-1 0,0 1 1,0 0-1,0 0 0,0 0 0,0 0 0,0 0 0,1 0 0,-1-1 0,0 1 0,0 0 1,1 0-1,-1 0 0,1-1 0,-1 1 0,1 0 0,-1 0 0,1-1 0,0 1 1,-1 0-1,1-1 0,0 1 0,-1-1 0,1 1 0,0-1 0,0 1 0,-1-1 0,1 0 1,0 1-1,0-1 0,0 0 0,0 1 0,-1-1 0,1 0 0,0 0 0,0 0 1,0 0-1,0 0 0,0 0 0,0 0 0,0 0 0,0 0 0,-1-1 0,1 1 1,0 0-1,0 0 0,0-1 0,1 0 0,4-1-1189,0 0-1,0 0 1,1-1 0,-1 0-1,10-7 1,16-15-7062</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4.437"/>
    </inkml:context>
    <inkml:brush xml:id="br0">
      <inkml:brushProperty name="width" value="0.025" units="cm"/>
      <inkml:brushProperty name="height" value="0.025" units="cm"/>
    </inkml:brush>
  </inkml:definitions>
  <inkml:trace contextRef="#ctx0" brushRef="#br0">114 1 18161,'0'0'2066,"-10"11"-475,5-4-1550,-10 12 942,1 0 0,-12 21 0,22-34-720,1 0-1,0 0 1,0 0 0,1 0-1,-1 1 1,1-1 0,1 1-1,-1 0 1,1-1 0,1 1 0,-1 0-1,1 0 1,1 10 0,-1-15-257,1 0 0,-1-1 0,1 1 0,0 0 0,-1-1 0,1 1 0,0 0 0,0-1 0,0 0 0,0 1 0,0-1 0,1 1 0,-1-1 0,0 0 0,0 0 0,1 0 0,-1 0 0,1 0 0,-1 0 0,4 1 0,0 0 20,-1-1-1,1 1 1,0-1 0,0 0 0,0-1-1,0 1 1,8-1 0,-4 0-33,0-1 0,1 0 0,-1 0 0,0-1 1,0 0-1,0-1 0,16-6 0,-19 5 25,0 1 0,0-1-1,0 0 1,0 0 0,0 0 0,-1-1-1,0 0 1,0 0 0,0 0-1,-1-1 1,1 1 0,-1-1 0,-1 0-1,1-1 1,-1 1 0,0-1 0,0 1-1,-1-1 1,0 0 0,0 0-1,-1 0 1,0 0 0,0 0 0,0-11-1,-2 16 83,1-1 0,-1 1 0,1 0-1,-1 0 1,0 0 0,0 0 0,1 0-1,-2 0 1,1 0 0,0 0 0,0 1-1,0-1 1,-1 0 0,1 1 0,-1-1-1,0 1 1,1-1 0,-1 1 0,-3-2 0,0 0 6,0 1 1,0 0-1,0 0 1,-1 0-1,1 0 1,-1 1 0,-8-1-1,1 0-78,1 2 0,-1-1 0,0 2 0,0 0-1,0 0 1,-16 5 0,20-3-28,2 0 1,-1 1-1,0 0 0,1 0 0,0 1 0,-1 0 0,2 0 1,-9 8-1,13-12-231,1 1 0,-1 0 0,1-1 0,-1 1 0,1 0 0,0 0 0,0 0 0,-1 0 0,1 0 0,1 1 0,-1-1 0,0 0 0,1 0 0,-2 5 0,3-5-233,-1-1-1,0 1 1,1 0-1,-1-1 1,1 1-1,-1-1 1,1 1-1,0-1 1,-1 1-1,1-1 1,0 1-1,0-1 1,0 0-1,0 1 1,0-1-1,1 0 1,-1 0-1,0 0 1,1 0-1,-1 0 1,0 0-1,1 0 1,2 0-1,14 8-9101</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4.891"/>
    </inkml:context>
    <inkml:brush xml:id="br0">
      <inkml:brushProperty name="width" value="0.025" units="cm"/>
      <inkml:brushProperty name="height" value="0.025" units="cm"/>
    </inkml:brush>
  </inkml:definitions>
  <inkml:trace contextRef="#ctx0" brushRef="#br0">58 54 7207,'0'0'6812,"-9"4"-2990,-26 14-1281,22-8 655,15-3-777,19-2-683,31-3 30,85-6 0,146-36-926,-68 8-733,215 9-1831,-429 23 1657,0-1 0,0 1 1,0 0-1,0 0 1,0 1-1,0-1 0,0 0 1,0 0-1,0 0 1,-1 1-1,1-1 0,0 0 1,0 1-1,0-1 1,0 1-1,0-1 0,0 1 1,-1 0-1,1-1 1,1 2-1,0 4-3035,-1 2-3400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2.099"/>
    </inkml:context>
    <inkml:brush xml:id="br0">
      <inkml:brushProperty name="width" value="0.025" units="cm"/>
      <inkml:brushProperty name="height" value="0.025" units="cm"/>
    </inkml:brush>
  </inkml:definitions>
  <inkml:trace contextRef="#ctx0" brushRef="#br0">17 203 12524,'0'0'10068,"-3"-11"-8792,0 2-1026,0 1-1,1-1 1,0 0 0,1-1 0,0 1-1,0 0 1,1 0 0,0 0 0,1 0 0,0-1-1,0 1 1,1 0 0,3-10 0,-4 17-171,-1 0 1,0 0 0,1 0 0,0 0-1,-1 1 1,1-1 0,0 0 0,0 1-1,0-1 1,0 0 0,0 1 0,0-1-1,0 1 1,1 0 0,-1-1 0,0 1-1,1 0 1,-1 0 0,1 0 0,0 0 0,-1 0-1,1 0 1,2-1 0,-2 3-60,0-1 1,0 1-1,-1 0 1,1 0 0,-1 0-1,1 0 1,-1 0-1,1 0 1,-1 0-1,1 1 1,-1-1-1,0 0 1,0 1 0,0-1-1,0 1 1,0 0-1,0-1 1,0 1-1,0 0 1,-1-1 0,1 1-1,-1 0 1,1 3-1,7 18 139,-4-8-188,1 0 1,1 0 0,0 0 0,12 20 0,-17-34 20,0 1 0,0 0 1,0-1-1,0 1 0,1 0 1,-1-1-1,0 1 0,1-1 1,-1 0-1,1 1 0,-1-1 0,1 0 1,0 0-1,-1 0 0,1 0 1,0 0-1,0-1 0,-1 1 1,1 0-1,0-1 0,0 0 1,0 1-1,0-1 0,0 0 1,0 0-1,0 0 0,0 0 1,0 0-1,0 0 0,0-1 1,0 1-1,0-1 0,0 1 1,-1-1-1,1 0 0,0 0 1,0 0-1,-1 0 0,1 0 1,0 0-1,-1 0 0,1 0 1,1-3-1,6-6 263,0 1 0,-1-2 0,-1 1 0,0-1 0,0-1 0,-1 1 0,0-1 0,-1 0 0,-1 0 0,0-1 0,0 1 0,3-26 0,-7 39-336,0 0-1,0 0 1,0 0 0,0-1-1,1 1 1,-1 0 0,0-1-1,1 1 1,-1 0 0,0 0-1,1-1 1,-1 1 0,1-1-1,-1 1 1,1 0 0,0-1-1,-1 1 1,1-1 0,-1 1-1,1-1 1,0 0 0,-1 1-1,1-1 1,0 0 0,0 1-1,-1-1 1,1 0 0,0 0 0,0 0-1,-1 0 1,2 1 0,25-1-4364,-16-11 100,-5-5-1976</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6.033"/>
    </inkml:context>
    <inkml:brush xml:id="br0">
      <inkml:brushProperty name="width" value="0.025" units="cm"/>
      <inkml:brushProperty name="height" value="0.025" units="cm"/>
    </inkml:brush>
  </inkml:definitions>
  <inkml:trace contextRef="#ctx0" brushRef="#br0">118 1 609,'0'0'22351,"-8"8"-21064,-27 24-219,34-31-982,-1 0 1,1 0 0,0 1-1,0-1 1,0 0 0,0 0-1,0 1 1,0-1 0,0 1-1,1-1 1,-1 1 0,0-1-1,1 1 1,-1-1 0,1 1-1,-1 0 1,1-1 0,0 3-1,0-3-67,0 0-1,1 0 1,-1 0-1,1 0 0,-1 0 1,1 0-1,-1 0 1,1-1-1,-1 1 0,1 0 1,0 0-1,-1-1 1,1 1-1,0 0 0,0-1 1,0 1-1,-1-1 1,1 1-1,0-1 0,0 1 1,2 0-1,5 2-123,1-1 1,0 0-1,0-1 0,17 2 1,-15-2 156,-5-1-79,-1 1 0,1 0-1,-1 0 1,0 1 0,0-1 0,0 1 0,0 0 0,0 1 0,0-1 0,0 1-1,-1 0 1,1 0 0,-1 1 0,0-1 0,0 1 0,5 6 0,-7-7 81,0 0-1,0 1 1,-1-1 0,1 1 0,-1 0 0,0-1 0,0 1 0,0 0 0,-1 0 0,1 0-1,-1 0 1,0 0 0,0-1 0,0 1 0,-1 0 0,1 0 0,-1 0 0,0 0 0,0-1-1,0 1 1,-1 0 0,1-1 0,-1 1 0,-2 2 0,-2 5 284,-1 0-1,0 0 1,-1-1 0,0 0-1,-1-1 1,0 0 0,-18 14-1,23-19-237,0-1-1,0 0 0,0 0 1,0-1-1,-1 1 0,1-1 1,-1 0-1,0 0 0,0 0 1,0-1-1,0 1 0,0-1 1,0 0-1,0-1 0,0 0 1,0 1-1,0-1 0,-1-1 1,1 1-1,0-1 0,0 0 1,-6-2-1,9 2-254,0 0 1,0-1-1,0 1 1,0-1-1,0 0 1,0 0-1,0 1 1,0-1-1,1 0 1,-1 0-1,1-1 0,-1 1 1,1 0-1,0 0 1,0-1-1,0 1 1,0-1-1,0 1 1,0-3-1,-5-51-6075,6 19-688</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6.361"/>
    </inkml:context>
    <inkml:brush xml:id="br0">
      <inkml:brushProperty name="width" value="0.025" units="cm"/>
      <inkml:brushProperty name="height" value="0.025" units="cm"/>
    </inkml:brush>
  </inkml:definitions>
  <inkml:trace contextRef="#ctx0" brushRef="#br0">50 1 17072,'0'0'10410,"-50"13"-8456,50-10-865,5-1-577,15-2-512,9 0 0,8 0-64,5 0-1025,3 0-1601,-1-6-2467,-4-6-3011</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6.706"/>
    </inkml:context>
    <inkml:brush xml:id="br0">
      <inkml:brushProperty name="width" value="0.025" units="cm"/>
      <inkml:brushProperty name="height" value="0.025" units="cm"/>
    </inkml:brush>
  </inkml:definitions>
  <inkml:trace contextRef="#ctx0" brushRef="#br0">19 5 17521,'0'0'10126,"10"-1"-8529,32-2-690,-41 3-888,1 0 0,-1 1-1,0-1 1,1 1 0,-1-1-1,0 1 1,0 0 0,0 0 0,0-1-1,1 1 1,-1 0 0,0 0-1,0 0 1,-1 0 0,1 0-1,0 0 1,0 0 0,0 1 0,-1-1-1,1 0 1,-1 0 0,1 1-1,-1-1 1,1 0 0,-1 1 0,0-1-1,1 0 1,-1 1 0,0-1-1,0 0 1,0 2 0,-3 41 226,0-33-124,-2 0 1,1 0 0,-1-1-1,-1 1 1,1-1 0,-12 14-1,11-17-37,0 1 0,1 0-1,0 0 1,1 0 0,0 1-1,0-1 1,1 1 0,0 0 0,0 0-1,-2 15 1,5-23-83,0 0-1,1 0 1,-1-1-1,0 1 1,1 0-1,-1 0 1,0 0 0,1 0-1,-1 0 1,1-1-1,-1 1 1,1 0-1,0-1 1,-1 1 0,1 0-1,0-1 1,-1 1-1,1 0 1,0-1-1,0 1 1,-1-1 0,1 0-1,0 1 1,0-1-1,0 0 1,0 1-1,0-1 1,0 0 0,-1 0-1,1 0 1,0 1-1,0-1 1,0 0-1,0-1 1,1 1 0,40-2-238,-40 1 186,12-1-578,-1-1 1,0-1-1,1 0 0,-2-1 0,18-8 0,-5 0-4096,38-28 0,-18 6-4270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7.048"/>
    </inkml:context>
    <inkml:brush xml:id="br0">
      <inkml:brushProperty name="width" value="0.025" units="cm"/>
      <inkml:brushProperty name="height" value="0.025" units="cm"/>
    </inkml:brush>
  </inkml:definitions>
  <inkml:trace contextRef="#ctx0" brushRef="#br0">93 32 19282,'0'0'3427,"-9"3"-747,4-2-2496,1 1 0,-1 0 0,1 0 0,-1 0 0,1 0 0,0 0 0,0 1 0,0 0 0,1 0 0,-1 0 0,1 0 0,-1 1 0,1-1 0,0 1 0,0 0 0,1 0 0,-1 0 0,1 0 0,0 1 0,0-1 0,0 0 0,0 1 0,1 0 0,0-1 0,-1 10 0,1-9-102,0 1 0,1-1 0,0 0 0,0 1 0,0-1 1,0 0-1,1 1 0,0-1 0,0 0 0,1 0 0,-1 0 1,1 0-1,0 0 0,1 0 0,2 5 0,-2-6-64,1-1 0,-1 1-1,0-1 1,1 0 0,-1-1-1,1 1 1,0 0 0,0-1 0,0 0-1,0 0 1,1 0 0,-1-1 0,1 1-1,-1-1 1,1 0 0,-1 0-1,9 0 1,-5 0 3,-1-1 0,1 1 0,-1-2 0,1 1 0,-1-1 0,1 0 1,-1-1-1,1 1 0,-1-1 0,0-1 0,0 0 0,0 0 0,0 0 0,-1-1 0,1 0 0,-1 0 0,0 0 0,0-1 0,0 0 0,-1 0 0,1-1 1,-1 1-1,-1-1 0,1 0 0,-1-1 0,0 1 0,0-1 0,-1 0 0,0 0 0,0 0 0,-1 0 0,0 0 0,0 0 0,0-1 0,-1 1 0,0-12 0,-1 15 9,0 0 0,0 1-1,0-1 1,-1 0 0,1 1-1,-1-1 1,0 1 0,0-1-1,0 1 1,-1-1 0,1 1-1,-1 0 1,0 0 0,0 0-1,0 0 1,0 0-1,0 0 1,-1 0 0,1 1-1,-1-1 1,0 1 0,0 0-1,0-1 1,0 1 0,0 1-1,0-1 1,-1 0 0,1 1-1,0 0 1,-1 0-1,1 0 1,-1 0 0,0 0-1,1 1 1,-1 0 0,-4-1-1,0 1-204,1 0 0,-1 0 0,1 1 0,0 0 0,-1 0 0,1 0 0,0 1 0,-7 3 0,9-3-637,0 0-1,0 0 1,0 0-1,1 1 1,-1 0-1,1 0 1,0 0-1,0 1 1,0-1-1,0 1 1,-3 5-1</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8.106"/>
    </inkml:context>
    <inkml:brush xml:id="br0">
      <inkml:brushProperty name="width" value="0.025" units="cm"/>
      <inkml:brushProperty name="height" value="0.025" units="cm"/>
    </inkml:brush>
  </inkml:definitions>
  <inkml:trace contextRef="#ctx0" brushRef="#br0">1 45 24695,'0'0'7271,"55"-30"-14702,-43 15-1153</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8.545"/>
    </inkml:context>
    <inkml:brush xml:id="br0">
      <inkml:brushProperty name="width" value="0.025" units="cm"/>
      <inkml:brushProperty name="height" value="0.025" units="cm"/>
    </inkml:brush>
  </inkml:definitions>
  <inkml:trace contextRef="#ctx0" brushRef="#br0">1 354 19474,'0'0'4896,"9"-6"-3156,16-10-657,-1-2 1,25-23-1,-17 11-975,-2-1 0,-1-1-1,-2-1 1,-1-2 0,29-52 0,-43 63-220,-48 112 130,24-62-190,1 0 0,1 0 0,1 1 0,1 0 1,2 1-1,-6 55 0,12-80-688,0 2-686,4-4-3298,8-1-1946</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8.918"/>
    </inkml:context>
    <inkml:brush xml:id="br0">
      <inkml:brushProperty name="width" value="0.025" units="cm"/>
      <inkml:brushProperty name="height" value="0.025" units="cm"/>
    </inkml:brush>
  </inkml:definitions>
  <inkml:trace contextRef="#ctx0" brushRef="#br0">103 0 10634,'0'0'11937,"-9"8"-10501,2-3-1220,0 0 0,1 1 0,0 0 1,0 0-1,0 1 0,0 0 0,1 0 0,1 0 1,-1 0-1,1 1 0,-4 11 0,-11 44 1191,17-58-1274,1 1 0,0-1-1,1 1 1,-1-1-1,1 1 1,0-1 0,1 1-1,-1-1 1,3 11-1,-1-14-93,-1 0-1,0-1 0,1 1 0,-1-1 0,1 1 0,-1-1 0,1 1 0,0-1 0,0 0 0,0 0 0,0 0 0,-1 0 1,1 0-1,0 0 0,1 0 0,-1-1 0,0 1 0,0-1 0,0 0 0,0 1 0,0-1 0,0 0 0,1 0 1,-1-1-1,0 1 0,0 0 0,3-1 0,3 0 28,0-1 1,0 1-1,0-1 1,-1 0 0,1-1-1,9-4 1,-8 1-39,-1 1 1,1-2 0,-1 1-1,0-1 1,-1 0 0,1-1-1,-1 0 1,9-14 0,-12 17 36,-1-1 0,0 0 1,0 0-1,0 0 0,-1 0 1,1-1-1,-2 1 0,1 0 1,-1-1-1,0 1 1,0-1-1,-1 0 0,1 1 1,-2-11-1,-1 14-40,1 1-1,0 0 1,-1-1-1,1 1 1,-1 0-1,0 0 1,0 0-1,1 0 1,-1 1-1,-1-1 1,1 0-1,0 1 1,0-1-1,-1 1 1,1 0-1,0 0 1,-1 0-1,1 0 1,-1 0-1,0 1 1,1-1-1,-1 1 1,1-1-1,-1 1 1,0 0-1,0 0 1,-2 1 0,1-2-202,-1 2 1,1-1-1,0 0 1,0 1 0,0 0-1,-1 0 1,1 0 0,-4 2-1,7-3-68,-1 1-1,1-1 1,0 1 0,0 0-1,0-1 1,-1 1-1,1 0 1,0 0 0,0 0-1,0 0 1,0 0-1,0 0 1,1 0 0,-1 0-1,0 0 1,0 1 0,1-1-1,-1 0 1,0 0-1,1 1 1,0-1 0,-1 2-1,1-1-444,-1 9-3580,3-5-1345,9-2-3989</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9.262"/>
    </inkml:context>
    <inkml:brush xml:id="br0">
      <inkml:brushProperty name="width" value="0.025" units="cm"/>
      <inkml:brushProperty name="height" value="0.025" units="cm"/>
    </inkml:brush>
  </inkml:definitions>
  <inkml:trace contextRef="#ctx0" brushRef="#br0">184 0 14734,'0'0'7570,"-10"3"-3422,-1 1-3791,1 0 0,0 0 1,1 1-1,-1 1 0,1 0 1,0 0-1,0 1 0,1 0 1,0 0-1,0 1 0,1 0 0,0 0 1,0 1-1,-8 14 0,10-15-298,0 1 0,1 0 0,0 0 0,0 0 0,1 0-1,0 1 1,0 0 0,1-1 0,0 1 0,1 0 0,0 10-1,1-16-51,0-1 0,1 0 0,-1 0 0,1 1 0,0-1 0,0 0 0,0 0 0,0 0 0,0 0 0,0 0 0,1 0 0,0 0 0,0-1-1,-1 1 1,1 0 0,1-1 0,-1 0 0,0 1 0,1-1 0,-1 0 0,1 0 0,0 0 0,-1-1 0,1 1 0,0-1 0,0 1 0,0-1 0,0 0-1,0 0 1,1 0 0,-1-1 0,0 1 0,0-1 0,0 1 0,7-2 0,-4 2-7,0-1 0,0 0 0,-1-1 0,1 1 0,0-1 0,0-1 0,-1 1 0,1-1 0,-1 1 0,1-2 0,-1 1 0,7-4 0,-10 4 0,1 0 0,0 0 0,-1 0 0,1-1 0,-1 1 0,1-1 0,-1 0 0,0 1 0,0-1 0,0 0 0,-1 0 0,1 0 0,-1 0 0,0-1 0,0 1 0,0 0 0,0-1 0,0 1 0,-1 0 0,1-1 0,-1-6 0,0 9 1,0 0 0,0 0-1,-1-1 1,1 1 0,0 0 0,-1 0-1,1 0 1,0-1 0,-1 1 0,0 0-1,1 0 1,-1 0 0,0 0 0,1 0 0,-1 0-1,0 0 1,0 0 0,0 1 0,0-1-1,0 0 1,0 0 0,0 1 0,0-1-1,0 0 1,-2 0 0,-1 0 1,0 0 0,0-1 1,0 1-1,0 1 0,0-1 0,0 1 1,0-1-1,-7 2 0,8-2-10,0 1-1,-1 0 1,1 1 0,0-1-1,0 1 1,0-1 0,-1 1-1,1 0 1,0 0 0,0 0-1,0 1 1,0-1 0,0 1-1,1-1 1,-1 1 0,0 0-1,1 0 1,-1 0 0,1 1-1,0-1 1,0 0 0,0 1-1,-3 5 1,3 9-1942,3-16 1603,-1 0 0,0 0 0,0 0 0,1-1-1,-1 1 1,1 0 0,-1 0 0,1 0 0,-1-1 0,1 1-1,-1 0 1,1 0 0,0-1 0,-1 1 0,1-1 0,0 1-1,0 0 1,-1-1 0,1 1 0,0-1 0,0 0-1,0 1 1,1-1 0,17 5-6892</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9.639"/>
    </inkml:context>
    <inkml:brush xml:id="br0">
      <inkml:brushProperty name="width" value="0.025" units="cm"/>
      <inkml:brushProperty name="height" value="0.025" units="cm"/>
    </inkml:brush>
  </inkml:definitions>
  <inkml:trace contextRef="#ctx0" brushRef="#br0">51 1 16143,'0'0'13453,"-30"59"-12268,21-33-833,0 1-255,6-1-65,3-2-1057,0-6-2947,4-9-2979,5-9-9064</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39.980"/>
    </inkml:context>
    <inkml:brush xml:id="br0">
      <inkml:brushProperty name="width" value="0.025" units="cm"/>
      <inkml:brushProperty name="height" value="0.025" units="cm"/>
    </inkml:brush>
  </inkml:definitions>
  <inkml:trace contextRef="#ctx0" brushRef="#br0">11 89 20371,'0'0'10827,"-10"66"-9674,10-43-737,0 1-416,0 2 0,0 1 0,0 0 0,0 0 0,0-4-1473,0-5-1923,0-9-3266</inkml:trace>
  <inkml:trace contextRef="#ctx0" brushRef="#br0" timeOffset="1">147 80 20211,'0'0'4207,"6"-9"-1036,-2 4-2936,0-1 0,-1 1-1,2 1 1,-1-1 0,1 0 0,-1 1 0,1 0 0,0 0 0,1 0 0,-1 1 0,1 0-1,-1 0 1,1 0 0,0 1 0,0 0 0,0 0 0,0 0 0,1 1 0,6-1 0,-10 1-227,0 1 1,-1 0-1,1 0 1,0 0 0,0 0-1,0 0 1,0 1 0,-1-1-1,1 1 1,0 0 0,0 0-1,-1 0 1,1 0 0,0 0-1,-1 1 1,0-1-1,1 1 1,1 2 0,-2-2-17,0 1 0,-1 0-1,1 0 1,-1 0 0,0 0 0,0 0 0,0 0 0,0 0 0,-1 0 0,1 0 0,-1 0 0,0 1 0,0-1 0,0 0-1,0 0 1,-1 5 0,-1 0 23,1 0-1,-1 0 0,0 0 0,-1 0 1,1 0-1,-2-1 0,1 1 0,-1-1 1,-8 12-1,-54 60 194,5-5-105,60-73-103,0 0 0,0 0 0,0 0 0,1 0 0,-1 0 0,0 0 0,1 0 0,-1 0 0,1 0 0,-1 1 0,1-1 0,0 0 0,-1 0 0,1 0 0,0 1 0,0-1 0,0 0 0,0 1 0,0-1 0,0 0 0,0 0 0,0 1 0,1-1 0,-1 0 0,1 2 0,0-2 0,1 0 0,-1 0 0,0 0 0,1 0 0,-1 0 0,0 0 0,1 0 0,-1 0 0,1-1 0,-1 1 0,1-1 0,0 1 0,-1-1 0,1 0 0,0 0 0,2 1 0,12-1 0,0-1 0,-1 0 0,20-4 0,-27 3 0,14-2-1153,1 1 0,-1 2 0,35 0 0,-36 4-5350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2.518"/>
    </inkml:context>
    <inkml:brush xml:id="br0">
      <inkml:brushProperty name="width" value="0.025" units="cm"/>
      <inkml:brushProperty name="height" value="0.025" units="cm"/>
    </inkml:brush>
  </inkml:definitions>
  <inkml:trace contextRef="#ctx0" brushRef="#br0">0 69 15791,'0'0'3603,"2"-9"-1515,-3 7-1950,1-1 0,1 1 1,-1-1-1,0 1 1,1 0-1,-1-1 0,1 1 1,0-1-1,0 1 0,0 0 1,0 0-1,0-1 1,0 1-1,1 0 0,-1 0 1,0 0-1,1 0 0,0 1 1,0-1-1,-1 0 1,1 1-1,0-1 0,0 1 1,0 0-1,1-1 0,-1 1 1,0 0-1,0 0 1,1 1-1,-1-1 0,1 0 1,-1 1-1,0-1 0,1 1 1,-1 0-1,1 0 1,2 0-1,6-1 227,37 4 1331,-47-3-1647,1 0 1,-1 1 0,1 0 0,-1-1-1,1 1 1,-1 0 0,1 0 0,-1 0-1,0-1 1,1 1 0,-1 1 0,0-1-1,0 0 1,0 0 0,0 0 0,0 1 0,0-1-1,0 0 1,0 1 0,0-1 0,-1 1-1,1-1 1,-1 1 0,1-1 0,-1 1-1,0 0 1,1 1 0,0 6 94,-1 0 0,0-1 0,0 1-1,0 0 1,-1-1 0,-1 1 0,0-1 0,0 1 0,-6 14 0,-3 1 35,-26 43 0,26-51-161,2 1-1,-1 0 0,2 1 0,0 0 0,-5 21 0,13-38-23,-1-1 0,1 1 0,0-1 1,0 1-1,-1-1 0,1 1 0,0 0 0,0-1 0,0 1 0,0-1 0,0 1 0,0-1 0,0 1 0,0-1 0,0 1 0,0 0 0,0-1 0,1 1 0,-1-1 0,0 1 0,0-1 0,0 1 0,1-1 0,-1 1 0,0-1 0,1 1 1,-1-1-1,0 1 0,1-1 0,-1 0 0,1 1 0,-1-1 0,0 0 0,1 1 0,-1-1 0,1 1 0,23-5-257,25-23-1234,22-28-5790,-37 22 123</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48.187"/>
    </inkml:context>
    <inkml:brush xml:id="br0">
      <inkml:brushProperty name="width" value="0.025" units="cm"/>
      <inkml:brushProperty name="height" value="0.025" units="cm"/>
    </inkml:brush>
  </inkml:definitions>
  <inkml:trace contextRef="#ctx0" brushRef="#br0">1 302 17585,'0'0'6352,"10"-12"-5151,72-78-285,121-101 0,-203 190-871,0 1 1,1-1 0,-1 1 0,0-1-1,1 1 1,-1-1 0,1 1 0,-1-1-1,1 1 1,-1 0 0,1-1 0,-1 1-1,1-1 1,0 1 0,-1 0 0,1 0-1,-1-1 1,1 1 0,0 0 0,-1 0-1,1 0 1,0 0 0,-1 0 0,1 0 0,0 0-1,-1 0 1,1 0 0,-1 0 0,1 0-1,0 0 1,-1 0 0,2 1 0,-3 21 853,-22 44-60,19-57-676,-8 21-17,3-10-62,1 0 0,1 1 1,1 0-1,1 0 1,0 0-1,-1 31 0,6-51-141,1 0-1,0-1 0,-1 1 0,1-1 0,0 1 1,-1-1-1,1 1 0,0-1 0,-1 0 0,1 1 1,0-1-1,0 0 0,0 0 0,-1 1 1,1-1-1,0 0 0,0 0 0,0 0 0,0 0 1,-1 0-1,1 0 0,0 0 0,0 0 0,0-1 1,0 1-1,-1 0 0,1 0 0,1-1 0,27-6-3102,-23 3 1531,0 0-1,-1 0 1,1 0 0,-1 0-1,0-1 1,7-9 0,-12 14 1578,25-27-12404</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48.531"/>
    </inkml:context>
    <inkml:brush xml:id="br0">
      <inkml:brushProperty name="width" value="0.025" units="cm"/>
      <inkml:brushProperty name="height" value="0.025" units="cm"/>
    </inkml:brush>
  </inkml:definitions>
  <inkml:trace contextRef="#ctx0" brushRef="#br0">60 34 11659,'0'0'5429,"9"-6"-3155,-1 0-1533,-6 4-501,1 0 0,-1 0 0,1 0 0,0 0 0,0 0 0,0 1 0,0-1 0,0 1 0,0 0 0,1 0 0,-1 0 0,0 0-1,0 1 1,6-1 0,-9 1-80,1 0 0,0 0-1,-1 1 1,1-1-1,0 0 1,-1 1-1,1-1 1,0 1-1,-1-1 1,1 1 0,-1-1-1,1 1 1,-1-1-1,1 1 1,-1-1-1,1 1 1,-1 0-1,0-1 1,1 1 0,-1 0-1,0-1 1,1 1-1,-1 0 1,0-1-1,0 1 1,0 0-1,0 0 1,0-1 0,1 1-1,-1 0 1,-1 0-1,1-1 1,0 1-1,0 1 1,-5 30 1510,-3-13-1474,0 0 1,-2-1-1,0 0 0,-15 19 0,16-26-120,1 1-1,0 0 0,1 1 1,0 0-1,1 0 0,0 0 1,1 1-1,0-1 0,1 1 1,-3 28-1,6-41-78,1 0 0,0 1 1,0-1-1,1 0 0,-1 0 0,0 0 0,0 0 1,0 0-1,1 1 0,-1-1 0,1 0 0,-1 0 1,1 0-1,-1 0 0,1 0 0,0 0 0,-1 0 1,1-1-1,0 1 0,0 0 0,0 0 0,-1 0 1,1-1-1,0 1 0,2 0 0,-1 0-25,1 0-1,0 0 1,0 0-1,-1 0 1,1-1 0,0 1-1,0-1 1,0 0-1,0 0 1,3-1-1,4 0-290,-1 0 0,1-1 0,-1 0 0,1-1-1,13-6 1,10-10-3859,-3-6-3639,-4-3-4248</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48.858"/>
    </inkml:context>
    <inkml:brush xml:id="br0">
      <inkml:brushProperty name="width" value="0.025" units="cm"/>
      <inkml:brushProperty name="height" value="0.025" units="cm"/>
    </inkml:brush>
  </inkml:definitions>
  <inkml:trace contextRef="#ctx0" brushRef="#br0">51 0 21524,'0'0'9641,"-38"66"-8039,31-39-1602,2 2 0,4 1 0,1-1 0,0 1 0,0 0 0,0-5 0,8-3-2242,2-8-2146,-1-9-3171</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49.544"/>
    </inkml:context>
    <inkml:brush xml:id="br0">
      <inkml:brushProperty name="width" value="0.025" units="cm"/>
      <inkml:brushProperty name="height" value="0.025" units="cm"/>
    </inkml:brush>
  </inkml:definitions>
  <inkml:trace contextRef="#ctx0" brushRef="#br0">10 82 16816,'0'0'2925,"9"-8"-346,3-1-1708,0-1 0,1 2 1,0 0-1,21-10 0,-26 15-599,0-1 1,0 1-1,0 1 0,1-1 0,-1 1 1,1 1-1,-1-1 0,1 2 0,0-1 1,-1 1-1,10 1 0,-17-1-262,0 1 0,-1-1-1,1 0 1,0 1 0,-1-1 0,1 1-1,-1-1 1,1 1 0,0-1 0,-1 1-1,1-1 1,-1 1 0,0 0 0,1-1 0,-1 1-1,1-1 1,-1 1 0,0 0 0,1 0-1,-1-1 1,0 1 0,0 0 0,0-1 0,0 1-1,0 0 1,0 0 0,0-1 0,0 1-1,0 0 1,0 0 0,0-1 0,0 1-1,0 0 1,0 0 0,-1-1 0,1 1 0,0 0-1,-1-1 1,1 2 0,-14 28 362,-3-7-47,-1 0 0,-38 35 0,38-42-144,2 1 0,0 0 0,1 1 0,1 1 0,-17 29 0,30-46-183,0-1 1,1 0-1,-1 0 1,0 1-1,1-1 1,-1 0-1,1 1 1,-1-1-1,1 1 1,0-1-1,0 0 1,0 1-1,-1-1 0,1 1 1,1-1-1,-1 1 1,0-1-1,0 1 1,0-1-1,1 0 1,-1 1-1,1-1 1,-1 1-1,1-1 1,0 0-1,0 2 0,1-2-11,0 1 0,0-1 0,0 1 0,0-1 0,0 0 0,0 0 0,1 0 0,-1 0 0,0 0 0,1 0 0,-1-1 0,0 1 0,1-1 0,2 0 0,12 1-306,0-1 0,0 0 0,24-5-1,-38 5 216,19-4-3045,-1-1-1,31-12 1,-9 0-5836</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49.902"/>
    </inkml:context>
    <inkml:brush xml:id="br0">
      <inkml:brushProperty name="width" value="0.025" units="cm"/>
      <inkml:brushProperty name="height" value="0.025" units="cm"/>
    </inkml:brush>
  </inkml:definitions>
  <inkml:trace contextRef="#ctx0" brushRef="#br0">65 1 20307,'0'0'11659,"-56"56"-10858,50-45-801,4 1 0,2-4 0,0 1 0,5 1-160,8-2-1506,0-1-1088,-1-5-2275,-2-2-2594</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50.230"/>
    </inkml:context>
    <inkml:brush xml:id="br0">
      <inkml:brushProperty name="width" value="0.025" units="cm"/>
      <inkml:brushProperty name="height" value="0.025" units="cm"/>
    </inkml:brush>
  </inkml:definitions>
  <inkml:trace contextRef="#ctx0" brushRef="#br0">40 55 11851,'0'0'9759,"9"-8"-6572,-6 6-2991,38-30 2787,-38 30-2781,-1 1-1,0 0 0,1-1 1,0 1-1,-1 0 0,1 0 1,0 0-1,-1 1 1,1-1-1,0 1 0,0-1 1,0 1-1,0 0 0,-1 0 1,1 0-1,0 0 1,0 1-1,0-1 0,5 3 1,-7-3-185,0 1 0,0 0 0,-1 0 0,1 0 0,0 0 1,0 0-1,-1 0 0,1 0 0,0 0 0,-1 0 0,1 1 1,-1-1-1,1 0 0,-1 0 0,0 0 0,0 1 0,1-1 1,-1 0-1,0 0 0,0 1 0,0-1 0,0 0 0,-1 0 1,1 1-1,0-1 0,0 0 0,-1 0 0,0 2 0,-14 35 249,0-17-266,-32 31 0,34-38 0,1 0 0,0 0 0,1 1 0,-17 29 0,27-42 0,0-1 0,0 1 0,0 0 0,1 0 0,-1-1 0,0 1 0,1 0 0,0 0 0,-1 0 0,1 0 0,0 0 0,0 0 0,0-1 0,0 1 0,0 0 0,1 0 0,0 4 0,0-5 0,-1 0 0,1 0 0,0 0 0,0 0 0,0 0 0,0 0 0,0 0 0,0 0 0,0 0 0,0 0 0,0 0 0,1-1 0,-1 1 0,0 0 0,1-1 0,-1 1 0,0-1 0,3 1 0,6 0 0,1 0 0,0 0 0,-1-1 0,1 0 0,12-3 0,-14 2 0,58-11-1809,-48 6 80,-1 0-1,0-1 0,22-13 0,-5-1-5717</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50.698"/>
    </inkml:context>
    <inkml:brush xml:id="br0">
      <inkml:brushProperty name="width" value="0.025" units="cm"/>
      <inkml:brushProperty name="height" value="0.025" units="cm"/>
    </inkml:brush>
  </inkml:definitions>
  <inkml:trace contextRef="#ctx0" brushRef="#br0">79 0 14414,'0'0'6705,"-9"12"2823,2-3-7616,-3 10-1891,1 1-1,0 0 1,2 0 0,0 1 0,2 0 0,0 0 0,1 0-1,1 0 1,0 40 0,3-60-20,0 1-1,0-1 1,0 1 0,0-1-1,0 1 1,0-1-1,1 1 1,-1-1 0,1 1-1,-1-1 1,1 1 0,-1-1-1,1 1 1,0-1 0,0 0-1,0 0 1,-1 1 0,1-1-1,0 0 1,1 0-1,-1 0 1,0 0 0,0 0-1,2 1 1,0-1 0,0 0 0,0 0 1,-1 0-1,1-1 0,0 1 0,0-1 1,0 0-1,0 0 0,0 0 0,-1 0 1,1 0-1,4-1 0,4-2-28,1 0 1,-1-1-1,0 0 0,-1 0 1,19-11-1,18-21-4183,-25 2-6287,-15 15 1405</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51.070"/>
    </inkml:context>
    <inkml:brush xml:id="br0">
      <inkml:brushProperty name="width" value="0.025" units="cm"/>
      <inkml:brushProperty name="height" value="0.025" units="cm"/>
    </inkml:brush>
  </inkml:definitions>
  <inkml:trace contextRef="#ctx0" brushRef="#br0">57 0 16912,'0'0'10025,"-29"49"-7654,23-25-738,-2 4-512,3 3-576,1 4-385,1 0-160,2-3 0,1-2-1025,0-9-1601,1-9-3108,7-12-5412</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51.928"/>
    </inkml:context>
    <inkml:brush xml:id="br0">
      <inkml:brushProperty name="width" value="0.025" units="cm"/>
      <inkml:brushProperty name="height" value="0.025" units="cm"/>
    </inkml:brush>
  </inkml:definitions>
  <inkml:trace contextRef="#ctx0" brushRef="#br0">1 5 19122,'0'0'6374,"50"3"-4997,-18-3-416,6-2-320,1-2-513,-1 2-96,0 2-1153,-6 0-2466,-12 0-2819,-8 0-8873</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52.286"/>
    </inkml:context>
    <inkml:brush xml:id="br0">
      <inkml:brushProperty name="width" value="0.025" units="cm"/>
      <inkml:brushProperty name="height" value="0.025" units="cm"/>
    </inkml:brush>
  </inkml:definitions>
  <inkml:trace contextRef="#ctx0" brushRef="#br0">92 0 21044,'0'0'4356,"-36"73"-2786,19-37-898,2 5-255,2 0 63,5 0-384,5-2-96,3-5-96,3-1-833,10-6-1121,1-6-833,-3-4-1505,-3-9-3043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29:52.053"/>
    </inkml:context>
    <inkml:brush xml:id="br0">
      <inkml:brushProperty name="width" value="0.025" units="cm"/>
      <inkml:brushProperty name="height" value="0.025" units="cm"/>
    </inkml:brush>
  </inkml:definitions>
  <inkml:trace contextRef="#ctx0" brushRef="#br0">4828 176 11659,'-38'-21'166,"-1"2"-1,-1 2 1,-1 1 0,0 3-1,-66-14 1,-221-17 52,140 30 126,1 9-1,-1 8 1,1 9 0,-274 51 0,-649 234-1839,867-218 2688,-366 172-1,512-202-661,3 4 0,1 4 0,4 4 0,2 4 0,3 3 0,-105 112 0,158-147-456,2 1 0,2 2 0,0 0 0,3 2 1,1 1-1,2 1 0,2 0 0,2 2 0,1 0 0,2 1 0,2 0 1,-11 84-1,19-70-121,3 0 0,3 1-1,2-1 1,3 0 0,2-1 0,3 0 0,2 0 0,2-2 0,3 0 0,2 0-1,2-2 1,3-1 0,2-1 0,2-1 0,2-2 0,2-1 0,3-2 0,1-1-1,1-2 1,3-2 0,1-1 0,2-3 0,2-1 0,74 40 0,-29-29 75,3-3 0,1-5 0,1-3 0,130 25 0,415 39 215,356-39-179,5-54-106,-664-5 44,-194 0 0,742-10 13,-3-63-8,-407-8 220,-4-21-1,551-196 1,-380 45-140,-561 212-61,-1-3 0,-3-4 0,-2-3 1,-2-3-1,97-93 0,-145 120 7,-1-2 1,-1-1-1,-2 0 1,26-46-1,-36 53 12,-2 0 0,0-1 0,-2 0 0,0 0 0,-2-1-1,-1 0 1,5-37 0,-8 25 10,-2 0 0,-1-1 1,-2 1-1,-1-1 0,-2 1 0,-15-53 0,6 41 62,-3 2 0,-2 0-1,-1 0 1,-36-56 0,13 36 69,-3 2 0,-2 3 0,-4 1 0,-2 3 0,-2 3-1,-72-56 1,45 49 6,-2 3-1,-2 5 0,-179-83 0,143 87-56,-1 5-1,-206-46 0,108 51-73,-3 10-1,0 10 0,-319 11 0,184 28-74,-435 78 0,-346 126-4031,1051-204 3304,-271 56-3915</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2.891"/>
    </inkml:context>
    <inkml:brush xml:id="br0">
      <inkml:brushProperty name="width" value="0.025" units="cm"/>
      <inkml:brushProperty name="height" value="0.025" units="cm"/>
    </inkml:brush>
  </inkml:definitions>
  <inkml:trace contextRef="#ctx0" brushRef="#br0">119 0 17809,'0'0'10506,"-8"12"-10287,-9 15 113,2 1 0,0 1 1,2 0-1,1 0 0,2 1 1,0 1-1,-8 51 0,18-81-379,0-1-1,0 0 1,0 0-1,0 1 1,0-1-1,0 0 1,0 0-1,0 1 1,0-1-1,0 0 1,0 0-1,0 1 1,0-1-1,0 0 1,0 0-1,0 1 1,0-1-1,0 0 1,0 1-1,0-1 1,0 0 0,0 0-1,1 0 1,-1 1-1,0-1 1,0 0-1,0 0 1,0 1-1,1-1 1,-1 0-1,0 0 1,0 0-1,0 0 1,1 1-1,-1-1 1,0 0-1,0 0 1,1 0-1,-1 0 1,0 0-1,11-6-2078,8-17-3554,-7-3-3075</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52.782"/>
    </inkml:context>
    <inkml:brush xml:id="br0">
      <inkml:brushProperty name="width" value="0.025" units="cm"/>
      <inkml:brushProperty name="height" value="0.025" units="cm"/>
    </inkml:brush>
  </inkml:definitions>
  <inkml:trace contextRef="#ctx0" brushRef="#br0">2 23 13389,'0'0'7682,"8"-2"-6182,8-1-715,4 0 351,1-3 2767,-18 5-3791,1-1 215,0 1 1,0 0 0,0 0 0,1 0 0,-1 0 0,0 0 0,8 1-1,-11 0-278,1 1-1,-1-1 0,0 0 0,0 1 0,0-1 0,1 1 1,-1 0-1,0-1 0,0 1 0,0 0 0,0 0 0,0 0 1,0-1-1,0 1 0,0 0 0,-1 0 0,1 0 0,0 1 1,-1-1-1,1 0 0,0 0 0,-1 0 0,1 0 0,-1 1 1,0-1-1,1 0 0,-1 0 0,0 1 0,0-1 0,0 0 0,0 1 1,0-1-1,0 2 0,0 7-48,0 1 0,-1-1 0,0 1 0,-1-1 0,0 0 0,0 0 0,-8 18 0,-36 71 0,6-16 0,16-12 0,22-66 0,1 1 0,0-1 0,0 1 0,0 0 0,0-1 0,1 1 0,0 0 0,1 0 0,-1-1 0,3 10 0,-2-13 0,0-1 0,1 1 0,-1-1 0,0 0 0,1 1 0,-1-1 0,1 0 0,0 0 0,-1 0 0,1 0 0,0 0 0,0-1 0,0 1 0,-1 0 0,1-1 0,0 1 0,0-1 0,0 0 0,0 0 0,0 0 0,0 0 0,0 0 0,0 0 0,0 0 0,3-1 0,52-11 0,-34 3-498,-1 0 1,-1-2-1,1 0 1,34-26-1,-49 29-4205,-6 0-2776</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53.515"/>
    </inkml:context>
    <inkml:brush xml:id="br0">
      <inkml:brushProperty name="width" value="0.025" units="cm"/>
      <inkml:brushProperty name="height" value="0.025" units="cm"/>
    </inkml:brush>
  </inkml:definitions>
  <inkml:trace contextRef="#ctx0" brushRef="#br0">56 1 19410,'0'0'10538,"-3"9"-9331,-9 23-885,2 0 1,1 0-1,1 1 1,-5 60-1,13-91-339,0-1 0,0 0-1,0 1 1,0-1 0,0 1 0,0-1 0,1 0-1,-1 1 1,1-1 0,-1 0 0,1 1-1,-1-1 1,1 0 0,0 0 0,0 1 0,-1-1-1,1 0 1,0 0 0,0 0 0,0 0 0,0 0-1,0 0 1,1 0 0,-1-1 0,2 2 0,0-1-97,0 0 0,0 0 0,1 0 0,-1 0-1,0-1 1,1 1 0,-1-1 0,1 0 0,-1 0 0,6-1 0,-1 0-436,1-1 0,0 0 0,-1 0 0,1-1 0,-1 0 0,0 0 0,15-9 0,2-9-6133,-6 2-2120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53.858"/>
    </inkml:context>
    <inkml:brush xml:id="br0">
      <inkml:brushProperty name="width" value="0.025" units="cm"/>
      <inkml:brushProperty name="height" value="0.025" units="cm"/>
    </inkml:brush>
  </inkml:definitions>
  <inkml:trace contextRef="#ctx0" brushRef="#br0">80 1 18065,'0'0'4004,"-40"49"-160,23-21-738,5-4-799,6 0-866,2-5-1441,4-2 0,0-3 0,10-5 0,4 0 0,1-5-2659,-2-1-2593,-4-2-2372</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54.200"/>
    </inkml:context>
    <inkml:brush xml:id="br0">
      <inkml:brushProperty name="width" value="0.025" units="cm"/>
      <inkml:brushProperty name="height" value="0.025" units="cm"/>
    </inkml:brush>
  </inkml:definitions>
  <inkml:trace contextRef="#ctx0" brushRef="#br0">32 1 17969,'0'0'14253,"-19"53"-13708,13-28-545,3 1 0,0 3 0,3 0 0,0 2-1441,0-6-1826,0-3-2595,0-8-4644</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54.807"/>
    </inkml:context>
    <inkml:brush xml:id="br0">
      <inkml:brushProperty name="width" value="0.025" units="cm"/>
      <inkml:brushProperty name="height" value="0.025" units="cm"/>
    </inkml:brush>
  </inkml:definitions>
  <inkml:trace contextRef="#ctx0" brushRef="#br0">53 49 17296,'0'0'3609,"8"-8"-155,-1 0-2379,-5 5-734,1 0-1,-1 0 1,1 1 0,-1-1-1,1 0 1,0 1 0,0 0 0,0 0-1,0 0 1,0 0 0,1 0-1,3-1 1,-7 22 2168,-3-5-2459,-2 1-1,0-1 1,0 0 0,-1 0-1,-1 0 1,-15 22 0,15-26-46,1 0 0,-1 1 0,1 0 0,1 0-1,0 0 1,1 1 0,0 0 0,1 0 0,0 0 0,1 0 0,-2 24 0,5-35-78,0 1 0,-1 0 0,1-1 1,0 1-1,0-1 0,0 0 0,0 1 0,0-1 0,1 0 1,-1 1-1,0-1 0,0 0 0,1 0 0,-1 0 0,1 0 0,-1 0 1,1 0-1,-1-1 0,1 1 0,0 0 0,-1-1 0,1 1 1,0-1-1,-1 0 0,1 0 0,0 1 0,0-1 0,-1 0 0,1 0 1,0-1-1,0 1 0,2-1 0,2 1-609,1 0 0,0-1 0,0 0 0,-1 0 0,1-1 0,-1 1 0,11-6 0,6-10-7479,-2-5-5595</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55.169"/>
    </inkml:context>
    <inkml:brush xml:id="br0">
      <inkml:brushProperty name="width" value="0.025" units="cm"/>
      <inkml:brushProperty name="height" value="0.025" units="cm"/>
    </inkml:brush>
  </inkml:definitions>
  <inkml:trace contextRef="#ctx0" brushRef="#br0">80 0 16207,'0'0'9706,"-44"55"-6375,30-33-1442,4 0-703,2 0-738,4-3-448,4-4 0,0 1 0,7-1 0,8-2-641,3-2-2049,1-3-1955,-1-5-1472,1-3-3845</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55.512"/>
    </inkml:context>
    <inkml:brush xml:id="br0">
      <inkml:brushProperty name="width" value="0.025" units="cm"/>
      <inkml:brushProperty name="height" value="0.025" units="cm"/>
    </inkml:brush>
  </inkml:definitions>
  <inkml:trace contextRef="#ctx0" brushRef="#br0">165 1 19538,'-8'0'2504,"2"0"-2220,0 0 0,0 1-1,0-1 1,0 1-1,0 1 1,0-1 0,0 1-1,0 0 1,1 1 0,-1-1-1,1 1 1,-1 0 0,1 0-1,0 1 1,0 0 0,1 0-1,-1 0 1,1 0 0,0 1-1,0-1 1,-4 8 0,3-5-124,1 0 1,-1 1-1,2 0 1,-1 0-1,-3 14 1,6-21-158,0 0 0,1 1 0,-1-1 0,1 1 0,-1-1 0,1 1 0,0-1 0,0 1 1,0-1-1,0 1 0,0-1 0,0 1 0,0-1 0,0 1 0,1-1 0,-1 1 0,0-1 0,1 1 1,-1-1-1,1 1 0,0-1 0,-1 0 0,1 1 0,0-1 0,0 0 0,0 0 0,0 0 0,0 0 0,0 0 1,0 0-1,1 0 0,-1 0 0,0 0 0,0 0 0,1 0 0,-1-1 0,0 1 0,3 0 0,5 1-108,0-1-1,0-1 1,0 1-1,0-1 1,0-1-1,0 0 1,0 0-1,0-1 1,0 0-1,-1 0 1,1-1-1,-1 0 0,1-1 1,13-7-1,-13 5-55,1 1 0,-1-1 0,-1-1 0,1 0 0,-1 0-1,0 0 1,-1-1 0,0-1 0,0 1 0,-1-1 0,0 0-1,5-10 1,-20 43 621,2 1 0,0 0 0,2 0 0,0 1 1,2-1-1,0 39 0,-7 45 2186,10-106-2615,-1 1 0,0 0 0,0-1 0,0 1-1,-1-1 1,1 0 0,-1 1 0,0-1 0,0 0 0,0 0 0,0 0-1,-1 0 1,1-1 0,-1 1 0,1-1 0,-1 1 0,0-1-1,0 0 1,0 0 0,0 0 0,-1 0 0,1-1 0,0 1 0,-1-1-1,-6 2 1,-5 0 51,0-1 0,1 0 0,-1 0 0,-30-2 0,43 0-247,-1 0 0,1 0 0,-1-1 0,0 1 0,1-1 0,-1 1 0,1-1 0,-1 0 0,1 0 0,-1 0-1,1 0 1,0 0 0,-1-1 0,1 1 0,0-1 0,0 1 0,-2-3 0,2 1-375,0 0-1,0 1 1,0-1-1,1 0 1,0 0-1,-1 0 1,1 0-1,0-1 1,1 1-1,-1 0 1,0 0-1,1-1 1,0-3-1,-1-18-10189</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56.321"/>
    </inkml:context>
    <inkml:brush xml:id="br0">
      <inkml:brushProperty name="width" value="0.025" units="cm"/>
      <inkml:brushProperty name="height" value="0.025" units="cm"/>
    </inkml:brush>
  </inkml:definitions>
  <inkml:trace contextRef="#ctx0" brushRef="#br0">0 244 13004,'0'0'5723,"12"-2"-5221,274-48 3080,414 3-2424,22 69-2674,-397-13 1972,-186-15 2386,203-33-1,-104 1-1477,269-7 0,-174 22-757,97-1 233,-233 27-1246,-251-3-8701,22 0-1047</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57.677"/>
    </inkml:context>
    <inkml:brush xml:id="br0">
      <inkml:brushProperty name="width" value="0.025" units="cm"/>
      <inkml:brushProperty name="height" value="0.025" units="cm"/>
    </inkml:brush>
  </inkml:definitions>
  <inkml:trace contextRef="#ctx0" brushRef="#br0">1 205 12172,'0'0'14173,"9"1"-12860,0-2-1166,0 0-1,0 0 1,0 0 0,-1-1-1,1-1 1,-1 0 0,1 0-1,-1 0 1,0-1-1,0 0 1,0-1 0,-1 0-1,1 0 1,10-10 0,165-135 253,-184 172-267,-45 67 267,32-65-357,1 1 0,1 0 0,-11 33 0,22-56-142,1 0 0,-1 0 0,0 0 0,1-1 1,0 1-1,-1 0 0,1 0 0,0 0 0,0 0 1,0 0-1,0 0 0,0 0 0,0 0 0,1-1 1,-1 1-1,1 0 0,-1 0 0,1 0 0,1 2 1,-1-3-439,1 0 1,-1 0 0,1 0 0,0 0 0,-1 0 0,1 0 0,0-1 0,0 1 0,0-1 0,0 1 0,-1-1 0,1 0 0,0 0 0,0 1 0,0-1 0,0-1 0,0 1 0,3 0 0,11-2-6223</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03.254"/>
    </inkml:context>
    <inkml:brush xml:id="br0">
      <inkml:brushProperty name="width" value="0.025" units="cm"/>
      <inkml:brushProperty name="height" value="0.025" units="cm"/>
    </inkml:brush>
  </inkml:definitions>
  <inkml:trace contextRef="#ctx0" brushRef="#br0">10 49 7527,'0'0'18257,"10"-8"-16666,-4 3-1381,1-1 0,0 2-1,0-1 1,0 1 0,1 0-1,10-4 1,-15 7-172,-1 0 1,0 0-1,0 1 0,0-1 0,1 1 1,-1 0-1,0 0 0,1 0 1,-1 0-1,0 0 0,1 0 0,-1 0 1,0 1-1,0-1 0,1 1 0,-1 0 1,0 0-1,0 0 0,0 0 0,0 0 1,0 0-1,0 0 0,0 1 0,0-1 1,-1 1-1,1-1 0,0 1 1,-1 0-1,1-1 0,-1 1 0,0 0 1,0 0-1,1 0 0,-1 0 0,1 4 1,0-1-22,0 1 0,-1-1 0,1 0 0,-1 1 0,0-1 0,-1 1 1,0-1-1,1 1 0,-2 0 0,1-1 0,0 1 0,-1-1 0,0 1 0,-1-1 1,1 0-1,-1 1 0,0-1 0,0 0 0,-1 0 0,0 0 0,1 0 0,-2-1 1,1 1-1,-7 6 0,-3 4 90,0-2 1,-1 0-1,-1 0 1,0-1-1,-32 18 1,47-30-97,-1 0 1,1 0 0,0 0 0,0 0 0,-1 0 0,1 0 0,0 1 0,-1-1-1,1 0 1,0 0 0,0 0 0,-1 0 0,1 0 0,0 1 0,0-1 0,-1 0-1,1 0 1,0 1 0,0-1 0,0 0 0,-1 0 0,1 1 0,0-1 0,0 0-1,0 0 1,0 1 0,0-1 0,0 0 0,-1 1 0,1-1 0,0 0-1,0 0 1,0 1 0,0-1 0,0 0 0,0 1 0,0-1 0,0 0 0,0 1-1,1-1 1,13 5 149,30-4-150,-40-1 30,20 0-1099,0-1-1,29-6 1,11-12-8659,-36 6 1506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3.251"/>
    </inkml:context>
    <inkml:brush xml:id="br0">
      <inkml:brushProperty name="width" value="0.025" units="cm"/>
      <inkml:brushProperty name="height" value="0.025" units="cm"/>
    </inkml:brush>
  </inkml:definitions>
  <inkml:trace contextRef="#ctx0" brushRef="#br0">47 1 20467,'0'0'4506,"-7"9"-3983,1 0-341,0 0 0,1 0 0,0 1-1,1 0 1,0 0 0,-3 14 0,6-21-133,0 0 1,1 0-1,0 0 1,-1 0-1,1 0 1,0 0-1,0 0 1,1 0-1,-1 1 1,1-1-1,-1 0 1,1 0-1,2 4 1,-2-5-44,0-1-1,0 1 1,1 0 0,-1-1 0,1 1-1,-1-1 1,1 1 0,-1-1 0,1 0-1,0 0 1,0 0 0,0 0 0,0 0-1,0 0 1,0 0 0,0 0 0,0-1-1,0 1 1,0-1 0,0 0 0,0 0-1,4 1 1,-2-1 18,-1 0 0,1 0 1,0-1-1,-1 1 0,1-1 0,-1 0 0,1 0 0,-1 0 0,1 0 1,-1 0-1,1-1 0,-1 1 0,0-1 0,0 0 0,0 0 0,0 0 1,0-1-1,-1 1 0,1-1 0,0 0 0,-1 1 0,0-1 1,0 0-1,0 0 0,0 0 0,0-1 0,-1 1 0,1 0 0,-1-1 1,0 1-1,0-1 0,0 1 0,0-1 0,-1 1 0,0-1 0,1 0 1,-1 1-1,-1-1 0,1 0 0,0 1 0,-2-7 0,1 9-11,1 0 0,-1-1-1,0 1 1,0 0 0,1 0-1,-1 0 1,0 0-1,0 0 1,0 0 0,0 0-1,0 0 1,0 0 0,0 0-1,-1 0 1,1 1-1,0-1 1,0 0 0,-1 1-1,1-1 1,0 1 0,-1 0-1,1-1 1,0 1-1,-1 0 1,1 0 0,-1 0-1,1 0 1,0 0 0,-1 0-1,1 0 1,-1 0 0,1 1-1,0-1 1,-1 0-1,-1 2 1,0-1-59,0 0-1,0 0 1,0 0-1,0 0 1,1 1-1,-1-1 1,1 1 0,-1-1-1,1 1 1,-1 0-1,1 0 1,0 0-1,0 1 1,0-1 0,-3 5-1,3-2-303,0 0-1,1 1 1,-1-1 0,1 0-1,0 0 1,1 0 0,0 1-1,-1-1 1,1 0 0,2 7-1,-2-8-411,1 1 0,0-1 0,0 0 0,0 1-1,1-1 1,0 0 0,0 0 0,0 0 0,0 0-1,0-1 1,1 1 0,5 5 0,14 10-8063</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03.612"/>
    </inkml:context>
    <inkml:brush xml:id="br0">
      <inkml:brushProperty name="width" value="0.025" units="cm"/>
      <inkml:brushProperty name="height" value="0.025" units="cm"/>
    </inkml:brush>
  </inkml:definitions>
  <inkml:trace contextRef="#ctx0" brushRef="#br0">70 0 13677,'0'0'15465,"-14"7"-13297,10 0-1981,0 0 0,1 0 1,0 0-1,0 0 1,0 1-1,-2 15 0,-2 0-41,2-6-146,0 0 0,1 0 0,1 0 0,0 1 0,0 23 0,3-40-14,0 0-1,0 1 1,0-1 0,0 0-1,0 0 1,1 0 0,-1 1-1,0-1 1,1 0 0,-1 0-1,1 0 1,-1 0 0,1 0-1,0 0 1,-1 0 0,1 0-1,0 0 1,0 0 0,0 0-1,0 0 1,0 0 0,0-1-1,0 1 1,0 0 0,0-1-1,2 2 1,0-1-94,1 0 0,-1 0 0,1-1 0,-1 1 0,1-1 0,0 1 0,-1-1 0,1 0 0,4-1 0,0 0-360,0 0-1,0-1 0,0 0 1,0 0-1,0-1 1,0 1-1,13-9 0,-3-4-5275,-2-4-2066</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03.968"/>
    </inkml:context>
    <inkml:brush xml:id="br0">
      <inkml:brushProperty name="width" value="0.025" units="cm"/>
      <inkml:brushProperty name="height" value="0.025" units="cm"/>
    </inkml:brush>
  </inkml:definitions>
  <inkml:trace contextRef="#ctx0" brushRef="#br0">72 1 17424,'0'0'5766,"-33"53"-3268,22-27-352,1 4-736,2 0-642,2 2-607,3-1-129,3-1-481,0-7-1088,0-5-1058,7-8-800,4-8-513,4-2-2658</inkml:trace>
  <inkml:trace contextRef="#ctx0" brushRef="#br0" timeOffset="1">195 98 11659,'0'0'11243,"-30"56"-9354,18-28 1,3 2-416,-2 1-449,5-4-769,3 0-256,3-8-1121,0-6-1442,3-10-1697,8-3-3651</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04.468"/>
    </inkml:context>
    <inkml:brush xml:id="br0">
      <inkml:brushProperty name="width" value="0.025" units="cm"/>
      <inkml:brushProperty name="height" value="0.025" units="cm"/>
    </inkml:brush>
  </inkml:definitions>
  <inkml:trace contextRef="#ctx0" brushRef="#br0">114 53 18225,'0'0'4890,"-1"-8"-2744,-9-25-507,10 33-1589,0-1 0,0 0 0,-1 1 0,1-1 1,0 0-1,-1 1 0,1-1 0,0 1 0,-1-1 0,1 1 0,-1-1 0,1 1 0,-1-1 0,0 1 0,1-1 0,-1 1 0,1-1 1,-1 1-1,0 0 0,1 0 0,-1-1 0,0 1 0,1 0 0,-1 0 0,0 0 0,0 0 0,1-1 0,-1 1 0,0 0 1,1 0-1,-1 0 0,0 1 0,0-1 0,1 0 0,-1 0 0,0 0 0,1 0 0,-1 1 0,0-1 0,1 0 0,-1 1 1,1-1-1,-1 1 0,0-1 0,1 0 0,-2 2 0,-20 20 393,18-17-228,0 1 0,0 0-1,0 0 1,1 0 0,0 0 0,0 1-1,1-1 1,0 1 0,0 0-1,0 0 1,1 0 0,0 0-1,0 12 1,2-18-213,-1 0 1,1 0-1,0 0 1,-1 0-1,1-1 1,0 1-1,0 0 0,-1 0 1,1-1-1,0 1 1,0 0-1,0-1 1,0 1-1,0-1 1,0 1-1,0-1 0,0 0 1,0 1-1,0-1 1,0 0-1,0 0 1,1 0-1,-1 0 0,0 0 1,0 0-1,0 0 1,0 0-1,0 0 1,0 0-1,2-1 1,36-8-90,-23 0-469,-1-1-1,0 0 0,-1-2 0,0 1 0,21-23 1,-35 33 544,1 1-1,-1 0 0,0-1 1,0 1-1,0 0 0,0 0 1,0-1-1,0 1 1,1 0-1,-1 0 0,0-1 1,0 1-1,0 0 0,1 0 1,-1 0-1,0 0 0,0-1 1,0 1-1,1 0 0,-1 0 1,0 0-1,0 0 0,1 0 1,-1 0-1,0 0 0,0 0 1,1 0-1,-1 0 0,0 0 1,1 0-1,-1 0 0,0 0 1,0 0-1,1 0 0,-1 0 1,0 0-1,0 0 0,1 0 1,-1 0-1,0 0 1,0 0-1,1 0 0,-1 1 1,0-1-1,0 0 0,1 0 1,-1 0-1,0 0 0,0 1 1,2 17-163,-8 27 477,6-44-284,-11 52 590,2-16 415,2 2 0,-3 64 1,10-102-944,-3-2-67,-1 0 0,1-1 0,-1 1 0,1-1 0,0 1 0,0-1 0,-1 0 0,-4-4 0,-14-8 14,14 11-27,-1-1 0,0 2 0,1-1 0,-1 1 0,0 0 0,-1 1 0,1 0 0,0 1 0,0 0 0,-11 1 0,79-2-5728,-29-11-1292</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05.965"/>
    </inkml:context>
    <inkml:brush xml:id="br0">
      <inkml:brushProperty name="width" value="0.025" units="cm"/>
      <inkml:brushProperty name="height" value="0.025" units="cm"/>
    </inkml:brush>
  </inkml:definitions>
  <inkml:trace contextRef="#ctx0" brushRef="#br0">41 66 9961,'-5'-36'9663,"6"23"-7714,4 21-7795,1-6 14360,4-8-4713,8-12-1449,-16 15-107,-1 19-2234,-1 0 0,0 1 0,-2-1 0,0 0 0,0 0 0,-2 0 0,0 0 0,0-1 0,-2 1 0,-10 21 0,6-13-9,1 0 1,-10 49-1,18-72-2,1-1 0,0 0 0,0 1 0,0-1 0,0 0 0,0 1 0,0-1 0,0 1 0,0-1 0,0 0 0,0 1 0,0-1 0,0 0 0,1 1 0,-1-1 0,0 1 0,0-1 0,0 0 0,0 1 0,1-1 0,-1 0 0,0 0 0,0 1 0,1-1 0,-1 0 0,0 1 0,0-1 0,1 0 0,-1 0 0,0 0 0,1 1 0,-1-1 0,0 0 0,1 0 0,-1 0 0,0 0 0,1 1 0,-1-1 0,1 0 0,-1 0 0,1 0 0,23-4 0,27-17 0,-47 19 0,12-5 1,63-27 4,-73 32-8,1 0 0,-1 0 0,1 1 0,-1-1 0,1 2 0,-1-1 0,1 1 0,-1 0 0,1 0 0,8 2 0,-12 3-3652</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06.307"/>
    </inkml:context>
    <inkml:brush xml:id="br0">
      <inkml:brushProperty name="width" value="0.025" units="cm"/>
      <inkml:brushProperty name="height" value="0.025" units="cm"/>
    </inkml:brush>
  </inkml:definitions>
  <inkml:trace contextRef="#ctx0" brushRef="#br0">126 1 19218,'0'0'8483,"-8"5"-6972,2-2-1318,1 1-1,1 0 1,-1 0 0,0 1 0,1-1 0,0 1 0,0 0 0,0 0 0,1 0 0,0 1-1,0-1 1,0 1 0,1 0 0,-3 7 0,-39 145 290,39-135-447,1 1 0,1 0-1,2 0 1,2 44 0,-1-67-40,0 0 0,0-1 0,0 1 0,0 0 0,0 0 0,0 0 0,0 0 0,0 0 0,1 0-1,-1 0 1,0 0 0,1 0 0,-1-1 0,1 1 0,-1 0 0,1 0 0,-1 0 0,1-1 0,0 1 0,-1 0 0,1-1 0,0 1 0,0-1 0,1 2 0,-1-2-30,-1-1-1,1 1 1,-1 0 0,1 0 0,0-1 0,-1 1 0,1-1 0,-1 1 0,1 0 0,-1-1 0,1 1 0,-1-1 0,1 1 0,-1-1 0,1 1-1,-1-1 1,0 0 0,1 1 0,-1-1 0,0 1 0,1-1 0,-1 0 0,0 1 0,0-1 0,0 0 0,0 1 0,0-1 0,0 0 0,0 1-1,0-1 1,0 0 0,0 0 0,0 0 0,1-12-8817,-1 4 1217</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06.855"/>
    </inkml:context>
    <inkml:brush xml:id="br0">
      <inkml:brushProperty name="width" value="0.025" units="cm"/>
      <inkml:brushProperty name="height" value="0.025" units="cm"/>
    </inkml:brush>
  </inkml:definitions>
  <inkml:trace contextRef="#ctx0" brushRef="#br0">190 14 14990,'0'0'13095,"-12"-4"-11274,7 2-1707,1 1 1,-1-1-1,0 1 1,0 0-1,1 0 1,-1 0-1,0 1 1,0 0 0,0 0-1,0 0 1,0 0-1,0 1 1,1 0-1,-1 0 1,0 0-1,1 1 1,-1-1 0,0 1-1,1 0 1,0 0-1,-1 1 1,1 0-1,-4 3 1,3-3-109,0 1-1,0 0 1,1 1-1,-1-1 1,1 1 0,0 0-1,1 0 1,-1 1-1,1-1 1,0 1 0,0-1-1,0 1 1,1 0-1,0 0 1,0 0 0,1 0-1,0 1 1,0-1-1,0 12 1,1-16-6,1-1 0,0 1 0,-1 0 0,1-1 0,0 1 0,0-1 0,0 1 0,0-1 0,1 1 0,-1-1 0,0 1 0,1-1 0,-1 0 0,1 0 0,-1 0 0,1 0 0,-1 0 0,1 0 0,0 0 0,-1-1 0,1 1 0,0-1 0,0 1 0,0-1 0,-1 1 0,1-1 0,0 0 0,0 0 0,0 0 0,0 0 0,3-1 0,5 1 0,0 0 0,0-1 0,0 0 0,18-5 0,-17 1-55,-1 0 0,0 0 0,0-1-1,0 0 1,-1 0 0,1-1 0,-2-1 0,1 0 0,-1 0-1,11-14 1,11-9-101,-39 65-282,0-4 564,2 0 0,1 0 0,1 1 0,1 0 1,2-1-1,2 33 0,-5 64 192,4-126-318,1 0 0,-1 0 0,1 0 0,-1 0 0,0 0 0,1 0 0,-1 0 0,0 0 0,0 0 0,0 0 0,0 0 0,0 0 0,0-1 0,0 1 0,0 0 0,0-1 0,0 1 0,0-1 0,0 1 0,-1-1 0,1 1 0,0-1 0,0 0 0,0 0 0,-1 0 0,1 0 0,-2 0 0,-44 2 0,38-3 0,1 1-176,0-1 0,0 0 0,0-1 1,1 0-1,-1 0 0,1-1 0,-13-5 0,19 7 81,-1 1 0,1-1 0,0 1 0,0-1 0,-1 1 0,1-1-1,0 0 1,0 0 0,0 1 0,0-1 0,0 0 0,0 0 0,0 0-1,0 0 1,0 0 0,0 0 0,1 0 0,-1-1 0,0 1 0,1 0 0,-1 0-1,1 0 1,-1-1 0,1 1 0,0 0 0,-1-1 0,1 1 0,0 0-1,0-1 1,0 1 0,0 0 0,0-1 0,0 1 0,1-1 0,-1 1 0,0 0-1,1 0 1,-1-1 0,1 1 0,-1 0 0,1 0 0,-1-1 0,1 1-1,0 0 1,0 0 0,0 0 0,-1 0 0,1 0 0,0 0 0,0 0 0,1 0-1,0 0 1,16-14-8863</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08.003"/>
    </inkml:context>
    <inkml:brush xml:id="br0">
      <inkml:brushProperty name="width" value="0.025" units="cm"/>
      <inkml:brushProperty name="height" value="0.025" units="cm"/>
    </inkml:brush>
  </inkml:definitions>
  <inkml:trace contextRef="#ctx0" brushRef="#br0">1 54 18674,'0'0'8328,"66"-17"-7528,-29 8-479,7 0-257,0 2-64,-4 0-1538,-4 4-1248,-8 2-1603,-11 1-2049</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08.346"/>
    </inkml:context>
    <inkml:brush xml:id="br0">
      <inkml:brushProperty name="width" value="0.025" units="cm"/>
      <inkml:brushProperty name="height" value="0.025" units="cm"/>
    </inkml:brush>
  </inkml:definitions>
  <inkml:trace contextRef="#ctx0" brushRef="#br0">1 75 20628,'0'0'4228,"66"5"-2371,-18-10-800,5-5-736,3-3-257,-5-2-1217,-7-3-3364,-8 0-5284</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2.317"/>
    </inkml:context>
    <inkml:brush xml:id="br0">
      <inkml:brushProperty name="width" value="0.025" units="cm"/>
      <inkml:brushProperty name="height" value="0.025" units="cm"/>
    </inkml:brush>
  </inkml:definitions>
  <inkml:trace contextRef="#ctx0" brushRef="#br0">0 225 7399,'0'0'19549,"13"-10"-18914,43-44-384,79-97 0,-135 151-238,1-1 0,-1 1-1,0-1 1,0 1 0,0-1-1,1 1 1,-1-1 0,0 1-1,1-1 1,-1 1 0,0 0-1,1-1 1,-1 1 0,0-1-1,1 1 1,-1 0 0,1 0-1,-1-1 1,1 1 0,-1 0-1,1-1 1,-1 1 0,1 0-1,-1 0 1,1 0 0,-1 0-1,1 0 1,0 0 0,-1 0-1,1 0 1,-1 0 0,1 0-1,-1 0 1,1 0 0,-1 0-1,2 0 1,1 22 243,-12 34-25,7-49-229,-21 91 83,21-87-100,1 0 0,0 0 1,0 0-1,1 0 0,0 1 1,4 19-1,-3-30-70,-1 0 1,0-1 0,0 1-1,1 0 1,-1 0-1,0-1 1,1 1 0,-1-1-1,1 1 1,-1 0-1,1-1 1,-1 1-1,1-1 1,-1 1 0,1-1-1,0 1 1,-1-1-1,1 1 1,0-1 0,-1 0-1,1 0 1,0 1-1,1-1 1,17 2-6186,-19-2 6206,13 0-7661</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2.673"/>
    </inkml:context>
    <inkml:brush xml:id="br0">
      <inkml:brushProperty name="width" value="0.025" units="cm"/>
      <inkml:brushProperty name="height" value="0.025" units="cm"/>
    </inkml:brush>
  </inkml:definitions>
  <inkml:trace contextRef="#ctx0" brushRef="#br0">54 1 16367,'0'0'12839,"0"11"-11878,-2 8-592,-1 0-1,0 0 0,-2 0 1,-11 32-1,11-41-284,1 0 0,1 0 1,0 0-1,0 1 0,1-1 0,0 1 1,1-1-1,0 21 0,1-30-83,1 0-1,-1 0 1,1 0-1,0-1 1,-1 1-1,1 0 1,0 0-1,-1 0 1,1-1-1,0 1 1,0 0-1,0-1 1,0 1-1,0-1 1,0 1-1,0-1 1,0 1-1,0-1 1,0 0-1,0 0 1,0 1-1,0-1 1,0 0-1,0 0 1,0 0-1,0 0 1,0 0-1,2 0 1,33-2-73,-36 2 70,6-1-336,0-1-1,0 1 1,0-1 0,0 0-1,-1 0 1,1 0-1,-1-1 1,6-3 0,-4 1-1602,0 0 0,-1-1 0,1 1-1,-1-1 1,6-8 0,4-7-7626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3.640"/>
    </inkml:context>
    <inkml:brush xml:id="br0">
      <inkml:brushProperty name="width" value="0.025" units="cm"/>
      <inkml:brushProperty name="height" value="0.025" units="cm"/>
    </inkml:brush>
  </inkml:definitions>
  <inkml:trace contextRef="#ctx0" brushRef="#br0">58 17 17713,'0'0'8248,"-8"5"-7336,-27 21 7,33-25-884,1 0 1,0 0 0,0 0-1,0 0 1,0 0 0,0 0-1,1 0 1,-1 0 0,0 0-1,0 1 1,1-1 0,-1 0-1,1 0 1,-1 1 0,1-1 0,-1 1-1,1 1 1,0-2-18,0-1 0,0 1-1,0 0 1,1-1 0,-1 1 0,0-1 0,0 1 0,1-1-1,-1 1 1,1-1 0,-1 1 0,0-1 0,1 1 0,-1-1-1,1 1 1,-1-1 0,1 1 0,-1-1 0,1 0 0,-1 1-1,1-1 1,-1 0 0,1 0 0,0 1 0,0-1 0,2 1 40,-1-1 1,0 0 0,0 1-1,0-1 1,1 0 0,-1 0-1,0 0 1,0 0 0,0-1-1,1 1 1,-1 0 0,0-1-1,0 0 1,0 1 0,0-1-1,0 0 1,0 0 0,0 0-1,2-2 1,-1 1-9,0-1 1,-1 1-1,1-1 0,-1 0 1,0 1-1,0-1 0,0 0 0,0 0 1,0-1-1,-1 1 0,1 0 1,-1 0-1,0-1 0,0 1 1,0-1-1,0 1 0,-1-1 0,1-5 1,-2 8-24,1 0 1,-1 0 0,1 1 0,-1-1-1,0 0 1,0 1 0,1-1 0,-1 0-1,0 1 1,0-1 0,0 1-1,0 0 1,1-1 0,-1 1 0,0-1-1,0 1 1,0 0 0,0 0 0,0 0-1,0 0 1,0-1 0,0 1 0,0 0-1,-2 1 1,-20-1-451,10 0-2886,4 1-4105</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3.017"/>
    </inkml:context>
    <inkml:brush xml:id="br0">
      <inkml:brushProperty name="width" value="0.025" units="cm"/>
      <inkml:brushProperty name="height" value="0.025" units="cm"/>
    </inkml:brush>
  </inkml:definitions>
  <inkml:trace contextRef="#ctx0" brushRef="#br0">95 0 13132,'0'0'8649,"-51"63"-5767,34-40-575,4 2-642,4-3-768,4-1-705,5-3-160,3-1-32,14-3-96,2-1-1954,4-8-2562,-5 0-2371</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3.358"/>
    </inkml:context>
    <inkml:brush xml:id="br0">
      <inkml:brushProperty name="width" value="0.025" units="cm"/>
      <inkml:brushProperty name="height" value="0.025" units="cm"/>
    </inkml:brush>
  </inkml:definitions>
  <inkml:trace contextRef="#ctx0" brushRef="#br0">40 49 2210,'0'0'24519,"9"-8"-23771,-8 7-704,38-29 454,-38 29-478,0 0 0,0 0 0,1 0 0,-1 1 0,0-1 0,1 0 0,-1 0 0,1 1 0,-1-1 0,1 1 0,-1 0 0,1-1 0,-1 1 0,1 0 0,0 0 0,-1 0 0,1 0 0,-1 0 0,1 0 0,0 0 0,-1 1 0,1-1 0,-1 1 0,1-1 0,-1 1 0,1-1 0,-1 1 0,0 0 0,1 0 0,-1 0 0,0-1 0,0 1 0,3 3 0,-3-2 21,0 0 1,0 1-1,0-1 0,0 1 1,0-1-1,-1 1 0,1-1 0,-1 1 1,1-1-1,-1 1 0,0 0 1,0-1-1,0 1 0,-1-1 0,1 1 1,0-1-1,-1 1 0,0 0 1,0-1-1,1 0 0,-2 1 0,1-1 1,0 0-1,0 1 0,-2 1 1,-6 9 232,0 0 0,-1 0 0,-12 11 0,8-9 6,5-4-92,-36 47 605,42-55-768,1 1 0,0-1 0,0 1 0,1-1 1,-1 1-1,1 0 0,0 0 0,0-1 0,0 1 0,0 0 0,1 0 1,0 0-1,0 0 0,0 0 0,0 6 0,1-9-21,0 0-1,-1 1 1,1-1-1,0 0 1,0 1 0,0-1-1,0 0 1,0 0-1,0 0 1,0 0 0,1 0-1,-1 0 1,0 0-1,0 0 1,1 0 0,-1-1-1,1 1 1,-1 0-1,0-1 1,1 1 0,-1-1-1,1 0 1,0 1-1,-1-1 1,3 0 0,47 1-276,-37-1-180,0 0-289,22-1-2487,-2-5-3688,-12-2-1097</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3.717"/>
    </inkml:context>
    <inkml:brush xml:id="br0">
      <inkml:brushProperty name="width" value="0.025" units="cm"/>
      <inkml:brushProperty name="height" value="0.025" units="cm"/>
    </inkml:brush>
  </inkml:definitions>
  <inkml:trace contextRef="#ctx0" brushRef="#br0">21 0 11563,'0'0'12748,"-8"54"-10346,3-36-704,2 5-865,-1 2-545,3-1-224,1 3-32,0-2-64,0-1-961,0-5-1377,1-6-1442,3-8-1889</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4.047"/>
    </inkml:context>
    <inkml:brush xml:id="br0">
      <inkml:brushProperty name="width" value="0.025" units="cm"/>
      <inkml:brushProperty name="height" value="0.025" units="cm"/>
    </inkml:brush>
  </inkml:definitions>
  <inkml:trace contextRef="#ctx0" brushRef="#br0">3 111 14830,'0'-8'4127,"0"1"-3251,1 1 1,-1-1 0,1 1 0,1-1-1,-1 1 1,1-1 0,0 1 0,6-12-1,-7 15-737,0 1 0,1 0-1,-1 0 1,1 0 0,-1 0-1,1 0 1,0 1-1,0-1 1,0 0 0,0 1-1,0-1 1,0 1-1,0 0 1,0 0 0,0 0-1,1 0 1,-1 0 0,1 0-1,-1 1 1,0-1-1,1 1 1,-1-1 0,1 1-1,-1 0 1,1 0-1,-1 0 1,1 0 0,-1 1-1,1-1 1,-1 1-1,1-1 1,2 2 0,-3-1-115,0 0 0,-1 0 0,1 0 0,0 0 1,0 0-1,-1 0 0,1 1 0,-1-1 0,1 1 1,-1-1-1,0 1 0,1-1 0,-1 1 0,0 0 1,0 0-1,0-1 0,0 1 0,0 0 0,-1 0 1,1 0-1,-1 0 0,1 0 0,-1 0 0,0 0 0,1 0 1,-1 0-1,0 0 0,0 0 0,-1 4 0,1-1 35,-1 1-1,0 0 0,0-1 0,0 1 1,-1-1-1,0 0 0,0 0 0,0 1 0,-5 7 1,-31 32-16,30-36-43,0 0-1,0 0 0,1 1 0,0 0 0,0 0 1,1 0-1,-5 13 0,11-22-11,-1-1 0,1 1 0,0 0 1,0 0-1,-1 0 0,1-1 0,0 1 0,0 0 0,0 0 1,0 0-1,0-1 0,0 1 0,0 0 0,0 0 0,0 0 1,1 0-1,-1-1 0,0 1 0,0 0 0,1 0 0,-1-1 1,1 1-1,-1 0 0,0-1 0,1 1 0,-1 0 0,1-1 0,0 1 1,-1 0-1,1-1 0,0 1 0,0 0 0,2 0-86,-1 0 0,1 0-1,-1-1 1,1 1 0,0 0-1,-1-1 1,1 0 0,0 0 0,0 0-1,3 0 1,2 0-429,1-1 0,-1-1-1,0 1 1,1-1 0,-1-1 0,10-4 0,8-9-5303,2-6-2845</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4.387"/>
    </inkml:context>
    <inkml:brush xml:id="br0">
      <inkml:brushProperty name="width" value="0.025" units="cm"/>
      <inkml:brushProperty name="height" value="0.025" units="cm"/>
    </inkml:brush>
  </inkml:definitions>
  <inkml:trace contextRef="#ctx0" brushRef="#br0">56 1 19122,'0'0'12844,"-6"10"-12155,-1-1-680,1 0-1,1 0 1,0 1-1,0 0 1,1 0 0,0 0-1,1 0 1,0 1 0,0-1-1,1 1 1,1 0-1,-1 21 1,2-31-40,1 0-1,-1 0 1,0 0 0,0 0-1,1 0 1,-1 0-1,0 0 1,1-1 0,-1 1-1,1 0 1,-1 0 0,1 0-1,0 0 1,-1-1 0,1 1-1,0 0 1,-1-1-1,1 1 1,0 0 0,0-1-1,0 1 1,0-1 0,-1 1-1,1-1 1,0 0 0,2 1-1,32 1-2016,-28-3 1455,0-1 0,0 1 0,0-1 0,0 0 0,-1-1 0,1 1 0,10-8 0,-11 6-522,-1-1 0,0 1 0,0-2 0,-1 1 0,1 0 0,-1-1 0,0 0 0,3-7 0,-4-14 9130,-17 38-5691,6 1-802,0-1 0,0 2 0,-11 23 0,15-27-1414,0 1-1,1 0 1,0-1-1,0 1 1,1 0-1,1 1 1,-1-1-1,2 0 1,-1 0-1,2 16 1,0-25-232,-1 1 1,0-1-1,1 1 0,-1-1 1,1 0-1,-1 1 0,1-1 1,-1 0-1,1 0 0,0 0 0,0 1 1,0-1-1,0 0 0,-1 0 1,3 1-1,12 5-8157,-8-6-2279</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4.730"/>
    </inkml:context>
    <inkml:brush xml:id="br0">
      <inkml:brushProperty name="width" value="0.025" units="cm"/>
      <inkml:brushProperty name="height" value="0.025" units="cm"/>
    </inkml:brush>
  </inkml:definitions>
  <inkml:trace contextRef="#ctx0" brushRef="#br0">8 106 12812,'0'0'8819,"-3"-9"-6758,3 7-1957,-1 0 1,0 0 0,0 0-1,1 0 1,0-1-1,-1 1 1,1 0-1,0 0 1,0 0 0,0 0-1,0-1 1,0 1-1,1 0 1,-1 0 0,1-3-1,1 3-17,0 1-1,0-1 1,1 1 0,-1-1-1,0 1 1,0 0 0,1 0-1,-1 0 1,0 0-1,1 1 1,-1-1 0,1 1-1,-1-1 1,1 1 0,0 0-1,-1 0 1,1 0-1,-1 0 1,3 1 0,779-3 2658,-399 3-2891,-370-1 161,-1 0-1,0-1 0,16-4 0,-26 4-1,0 0-1,0 0 1,1 0 0,-1-1-1,0 1 1,-1-1-1,1 0 1,0-1-1,-1 1 1,1 0 0,-1-1-1,1 0 1,-1 0-1,4-5 1,-6 4-93,-29 13-5792,10-2 74</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5.325"/>
    </inkml:context>
    <inkml:brush xml:id="br0">
      <inkml:brushProperty name="width" value="0.025" units="cm"/>
      <inkml:brushProperty name="height" value="0.025" units="cm"/>
    </inkml:brush>
  </inkml:definitions>
  <inkml:trace contextRef="#ctx0" brushRef="#br0">1 330 14734,'0'0'12588,"12"-9"-11157,40-34-1125,-3-1 0,-1-3 1,-2-1-1,64-90 1,-136 193 305,-28 84 1,43-110-477,11-28-136,-7 14-21,1 1 1,1 1-1,1-1 1,0 1 0,-2 29-1,6-46-69,0 1 0,0-1 0,0 1 0,0-1-1,0 1 1,0-1 0,0 1 0,0-1 0,0 1 0,1-1-1,-1 1 1,0-1 0,0 1 0,1-1 0,-1 1 0,0-1-1,0 0 1,1 1 0,-1-1 0,0 1 0,1-1 0,-1 0 0,1 1-1,-1-1 1,1 0 0,-1 0 0,0 1 0,1-1 0,-1 0-1,1 0 1,-1 0 0,1 0 0,-1 0 0,1 1 0,-1-1-1,1 0 1,21-2-6210,-3-5-981</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5.696"/>
    </inkml:context>
    <inkml:brush xml:id="br0">
      <inkml:brushProperty name="width" value="0.025" units="cm"/>
      <inkml:brushProperty name="height" value="0.025" units="cm"/>
    </inkml:brush>
  </inkml:definitions>
  <inkml:trace contextRef="#ctx0" brushRef="#br0">52 6 16816,'0'0'12043,"11"-2"-11130,-8 2-859,3-1 23,1 0-1,-1 0 0,1 1 0,-1 0 1,1 0-1,7 1 0,-13-1-64,1 1 0,0-1 0,0 1-1,0-1 1,0 1 0,-1 0 0,1 0 0,0 0 0,-1 0-1,1 0 1,-1 0 0,1 0 0,-1 0 0,1 1-1,-1-1 1,0 0 0,1 1 0,-1-1 0,0 1 0,0 0-1,0-1 1,-1 1 0,1 0 0,0 0 0,0-1-1,-1 1 1,1 0 0,-1 0 0,0 0 0,0 0 0,1 3-1,-1 0 28,-1 1-1,1-1 0,-1 0 0,0 0 0,0 1 0,0-1 1,-1 0-1,0 0 0,0 0 0,0-1 0,0 1 0,-1 0 1,-5 6-1,-4 4 271,-1 1 1,-21 17 0,22-22-169,1 0 0,0 1 1,-17 23-1,27-35-142,1 1-1,-1 0 1,0 0-1,0 0 1,0 0-1,1 0 1,-1 0-1,1 0 1,-1 1-1,1-1 1,-1 0-1,1 0 1,-1 0-1,1 0 1,0 1-1,0-1 1,0 0-1,0 0 1,0 1-1,0-1 1,0 0-1,0 0 1,0 1-1,1-1 1,-1 0 0,0 0-1,1 0 1,-1 0-1,1 1 1,-1-1-1,1 0 1,-1 0-1,1 0 1,0 0-1,0 0 1,0 0-1,-1 0 1,1-1-1,0 1 1,0 0-1,0 0 1,0-1-1,0 1 1,1-1-1,-1 1 1,0-1-1,0 1 1,0-1-1,0 1 1,1-1-1,-1 0 1,0 0 0,2 0-1,10 2-104,-1-1-1,0-1 1,1 0 0,14-2-1,-19 2-39,-1-1-434,-1 0-1,1 0 1,-1 0-1,1-1 1,8-4-1,27-20-6992,-18 2 41</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6.083"/>
    </inkml:context>
    <inkml:brush xml:id="br0">
      <inkml:brushProperty name="width" value="0.025" units="cm"/>
      <inkml:brushProperty name="height" value="0.025" units="cm"/>
    </inkml:brush>
  </inkml:definitions>
  <inkml:trace contextRef="#ctx0" brushRef="#br0">64 0 19859,'0'0'9000,"-7"10"-7526,0 0-1309,0 0 0,1 0 0,0 1 0,1 0 0,0 0 0,0 1 0,1-1 0,1 1 0,0 0 0,1 0 0,-2 13 0,4-25-166,0 1 0,0 0 0,1-1 0,-1 1 0,0 0-1,0-1 1,0 1 0,0 0 0,1-1 0,-1 1 0,0-1 0,1 1-1,-1 0 1,0-1 0,1 1 0,-1-1 0,1 1 0,-1-1 0,1 1-1,-1-1 1,1 1 0,-1-1 0,1 0 0,0 1 0,-1-1 0,1 0-1,-1 1 1,2-1 0,24 2 14,25-13-1071,12-25-6194,-33 11-169,-16-3 3126,-21 31 8162,-15 14 408,12-4-2579,1 0 1,0 1-1,1 0 1,-7 15-1,11-19-1360,0 0-1,0 0 1,1 0 0,1 0 0,0 1-1,0-1 1,0 14 0,2-23-379,0 0 1,0 0-1,0 0 1,0 0 0,0 0-1,0 0 1,1 0-1,-1-1 1,0 1 0,1 0-1,-1 0 1,1 0 0,-1 0-1,1 0 1,-1 0-1,1-1 1,0 1 0,-1 0-1,1 0 1,0-1-1,0 1 1,-1 0 0,1-1-1,0 1 1,0-1 0,0 1-1,0-1 1,0 0-1,0 1 1,0-1 0,0 0-1,0 0 1,1 1-1,1-1-572,-1 0 0,0 0-1,1 0 1,-1 0 0,0 0-1,1-1 1,-1 1 0,0-1-1,1 1 1,-1-1 0,0 0-1,0 0 1,0 0-1,3-2 1,11-12-8599</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6.441"/>
    </inkml:context>
    <inkml:brush xml:id="br0">
      <inkml:brushProperty name="width" value="0.025" units="cm"/>
      <inkml:brushProperty name="height" value="0.025" units="cm"/>
    </inkml:brush>
  </inkml:definitions>
  <inkml:trace contextRef="#ctx0" brushRef="#br0">36 1 19026,'0'0'6342,"-29"64"-4869,24-41-672,3 1-737,2-3-32,0 0-384,0-1-1282,0-6-223,0-8-1346</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4.172"/>
    </inkml:context>
    <inkml:brush xml:id="br0">
      <inkml:brushProperty name="width" value="0.025" units="cm"/>
      <inkml:brushProperty name="height" value="0.025" units="cm"/>
    </inkml:brush>
  </inkml:definitions>
  <inkml:trace contextRef="#ctx0" brushRef="#br0">0 0 11531,'0'0'10458,"3"11"-8531,22 101 572,17 172 0,-39-252-2196,10-169 1800,-13 61-2047,-1 51-113,0 0-1,2 0 1,1 0 0,1 0-1,10-38 1,-13 65 11,0-1-1,0 0 1,0 0 0,0 1 0,0-1-1,0 0 1,0 0 0,1 0-1,-1 1 1,0-1 0,1 0 0,-1 0-1,1 0 1,-1 0 0,1 0-1,0 1 1,-1-1 0,1 0-1,0-1 1,0 1 0,0 0 0,-1 0-1,1 0 1,0 0 0,0-1-1,0 1 1,1 0 0,-1-1 0,0 1-1,0-1 1,0 1 0,0-1-1,0 0 1,1 1 0,-1-1 0,0 0-1,0 0 1,1 0 0,-1 0-1,0 0 1,0 0 0,1 0-1,-1 0 1,0-1 0,0 1 0,0 0-1,1-1 1,-1 1 0,0-1-1,0 1 1,0-1 0,0 0 0,0 1-1,0-1 1,0 0 0,0 0-1,0 0 1,0 1 0,0-1 0,-1 0-1,1 0 1,0 0 0,-1-1-1,1 1 1,-1 0 0,1 0-1,-1 0 1,1 0 0,-1-2 0,0 7 79,-1 0 0,0 0 0,-1 0 1,1 0-1,-1 0 0,0 0 0,0-1 1,0 1-1,0-1 0,0 1 0,-1-1 1,0 0-1,1 0 0,-1 0 0,0 0 1,-1 0-1,1-1 0,-4 3 0,-2 1 101,1 0 0,-1-1 0,0 0 0,0-1 0,-1 0 0,-12 4 0,31-11-4926,2-4 2702,-4 3 388,22-15-5078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6.780"/>
    </inkml:context>
    <inkml:brush xml:id="br0">
      <inkml:brushProperty name="width" value="0.025" units="cm"/>
      <inkml:brushProperty name="height" value="0.025" units="cm"/>
    </inkml:brush>
  </inkml:definitions>
  <inkml:trace contextRef="#ctx0" brushRef="#br0">66 0 256,'0'0'29489,"0"9"-28250,-3 10-986,-1 0 0,-1-1 0,0 1-1,-10 21 1,-17 59 266,32-98-523,0 0 0,-1-1 0,1 1 1,0 0-1,0 0 0,0 0 0,0 0 0,0-1 0,0 1 1,0 0-1,0 0 0,0 0 0,0 0 0,0-1 0,1 1 0,-1 0 1,0 0-1,1 0 0,-1-1 0,0 1 0,1 0 0,-1 0 1,1-1-1,-1 1 0,1 0 0,-1-1 0,1 1 0,0-1 0,-1 1 1,1-1-1,1 1 0,0 0-33,0 0 0,0-1 0,0 1-1,1-1 1,-1 0 0,0 0 0,0 0 0,1 0 0,-1 0 0,0-1 0,5 0-1,2-2-424,1 0-1,0 0 0,-1-1 0,16-9 0,10-17-10502,-22 13 2360</inkml:trace>
  <inkml:trace contextRef="#ctx0" brushRef="#br0" timeOffset="1">162 144 16367,'0'0'10987,"-23"70"-8841,19-50-1121,4 3-641,0-2-288,0-3-96,7-4-352,7-7-865,4-7-1506,0 0-2754,5-15-3555</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7.106"/>
    </inkml:context>
    <inkml:brush xml:id="br0">
      <inkml:brushProperty name="width" value="0.025" units="cm"/>
      <inkml:brushProperty name="height" value="0.025" units="cm"/>
    </inkml:brush>
  </inkml:definitions>
  <inkml:trace contextRef="#ctx0" brushRef="#br0">167 1 15951,'0'0'5493,"-12"2"-1873,0 0-2955,0 1 0,1 1 0,-1 0 0,1 0-1,-18 11 1,25-13-593,0 0-1,1 0 1,-1 0 0,1 1-1,0-1 1,0 1-1,-1 0 1,2 0-1,-1 0 1,0 1-1,1-1 1,-1 1-1,1-1 1,0 1 0,0 0-1,1-1 1,-1 1-1,1 0 1,-1 0-1,1 1 1,1-1-1,-1 0 1,0 8-1,1-12-91,0 1 0,0-1 0,0 0 0,0 1 0,1-1 0,-1 1 0,0-1 0,0 0 0,0 1 0,0-1 0,1 0 0,-1 1 0,0-1 0,0 0 0,0 1-1,1-1 1,-1 0 0,0 0 0,1 1 0,-1-1 0,0 0 0,1 0 0,-1 1 0,0-1 0,1 0 0,-1 0 0,0 0 0,1 0 0,-1 0 0,1 1 0,-1-1 0,0 0-1,1 0 1,0 0 0,19-3-480,15-14-630,-16-4-205,-16 17 1114,0 0 0,0 0 0,1 0-1,-1 1 1,1 0 0,7-6 0,-10 13 304,0 0 0,0 0 0,0 0 1,0 0-1,-1 0 0,0 0 0,1 0 0,-2 0 1,1 5-1,0-6-18,10 233 4414,-10-233-4438,0 0 0,0-1 0,0 1 0,0 0 0,-1-1 0,1 1 0,-1-1 1,0 1-1,0-1 0,0 1 0,0-1 0,0 1 0,0-1 0,-1 0 0,1 1 1,-1-1-1,1 0 0,-1 0 0,0 0 0,0-1 0,0 1 0,0 0 0,0-1 1,0 1-1,-1-1 0,-3 2 0,-1 0 40,0-1-1,-1 0 1,1-1 0,0 0-1,-1 0 1,0 0 0,1-1-1,-12-1 1,18 1-115,1 1 0,-1-1 1,0 0-1,0 0 0,0 0 0,0 0 1,0 0-1,0 0 0,0 0 0,0-1 0,0 1 1,0 0-1,1 0 0,-1-1 0,0 1 1,0 0-1,0-1 0,0 1 0,1-1 0,-1 1 1,0-1-1,0 0 0,1 1 0,-1-1 1,1 0-1,-1 1 0,0-1 0,1 0 0,-1 0 1,1 0-1,0 1 0,-1-1 0,1 0 1,-1 0-1,1 0 0,0 0 0,0 0 1,0 0-1,0 0 0,0 1 0,-1-1 0,2 0 1,-1 0-1,0 0 0,0 0 0,0 0 1,0 0-1,0 0 0,1 0 0,-1 0 0,1-1 1,2-3-779,-1 0-1,1 0 1,0 0 0,0 1 0,1-1 0,-1 1 0,7-6 0,10-9-10698</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7.729"/>
    </inkml:context>
    <inkml:brush xml:id="br0">
      <inkml:brushProperty name="width" value="0.025" units="cm"/>
      <inkml:brushProperty name="height" value="0.025" units="cm"/>
    </inkml:brush>
  </inkml:definitions>
  <inkml:trace contextRef="#ctx0" brushRef="#br0">0 87 21396,'0'0'1506,"57"-11"736,-17-5-1281,9 2-705,0 1-192,0 0-192,-13 2-3011,-10 3-4388</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28.170"/>
    </inkml:context>
    <inkml:brush xml:id="br0">
      <inkml:brushProperty name="width" value="0.025" units="cm"/>
      <inkml:brushProperty name="height" value="0.025" units="cm"/>
    </inkml:brush>
  </inkml:definitions>
  <inkml:trace contextRef="#ctx0" brushRef="#br0">0 408 13741,'0'0'13730,"10"-6"-12689,25-20-680,-2 0-1,0-2 1,-2-2-1,32-38 1,-19 16-293,-4-3 0,37-62 1,-77 117-44,0 0 0,0 0 0,0 0 0,0 1 1,1-1-1,-1 0 0,0 0 0,0 0 0,0 0 0,0 0 1,0 0-1,0 0 0,0 0 0,0 0 0,0 0 1,0 0-1,1 0 0,-1 0 0,0 0 0,0 0 1,0 1-1,0-1 0,0 0 0,0 0 0,0 0 1,0 0-1,1 0 0,-1 0 0,0 0 0,0 0 1,0 0-1,0-1 0,0 1 0,0 0 0,0 0 0,0 0 1,0 0-1,1 0 0,-1 0 0,0 0 0,-4 24 378,-12 46-323,11-49 86,-4 13-172,2 2 0,1-1 0,1 1 0,2-1 0,2 1 0,4 53-1,11-48-977,-7-29-1709,2-2-3511</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38.768"/>
    </inkml:context>
    <inkml:brush xml:id="br0">
      <inkml:brushProperty name="width" value="0.025" units="cm"/>
      <inkml:brushProperty name="height" value="0.025" units="cm"/>
    </inkml:brush>
  </inkml:definitions>
  <inkml:trace contextRef="#ctx0" brushRef="#br0">1639 235 8872,'-11'-8'2536,"-34"-25"-2856,-3 3 0,0 2 1,-103-44-1,112 58-54,-1 1 0,-1 2 0,-43-7 0,54 14 1142,0 2 1,-48 1-1,55 3-355,0 2-1,0 1 1,0 0 0,0 2-1,1 0 1,0 2-1,0 0 1,-36 23-1,0 5 540,-92 77-1,112-81-814,2 1-1,1 3 0,2 0 0,1 2 1,-39 66-1,36-44-86,3 0 0,2 3 0,-30 94 1,22-21-44,6 2 0,6 1 0,-10 192 0,23-78 48,14-195 35,2 1 0,16 86 1,-14-117-87,2-1 0,2 1 0,0-2 0,2 1 0,1-1 0,25 42 0,-26-52-65,2-1 0,0 0 1,0 0-1,1-2 0,1 1 0,1-2 0,0 0 0,0-1 0,1 0 1,31 14-1,-19-14 42,1 0-1,1-3 1,0 0 0,0-2 0,1-1 0,-1-2-1,1-1 1,0-2 0,0 0 0,0-3 0,33-4-1,10-6-136,-1-3 1,0-3-1,108-42 0,-119 36 482,-1-3 1,-2-3 0,-1-2-1,59-42 1,-83 48 211,-2-1 0,0-2 0,-2-1-1,-1-2 1,-2 0 0,0-2 0,30-52 0,-15 9 621,-4-1 0,36-103 0,40-172-67,-114 350-1085,88-317 464,-72 247-483,-3-2 1,4-102 0,-17 157-77,0 0 0,-2 0 1,-1 0-1,0 0 0,-2 0 1,0 0-1,-12-34 0,10 42-14,0-1-1,0 1 0,-1 0 0,-1 1 0,0 0 0,0 0 0,-1 1 0,-1 0 0,0 0 0,0 1 0,-1 0 0,-16-10 0,0 4-148,-2 0 0,0 2 0,0 1-1,-1 2 1,0 0 0,-1 2-1,0 2 1,-55-5 0,3 5-549,0 5 1,-95 9-1,33 11-1367,12 5-1901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41.636"/>
    </inkml:context>
    <inkml:brush xml:id="br0">
      <inkml:brushProperty name="width" value="0.025" units="cm"/>
      <inkml:brushProperty name="height" value="0.025" units="cm"/>
    </inkml:brush>
  </inkml:definitions>
  <inkml:trace contextRef="#ctx0" brushRef="#br0">0 201 9929,'13'7'273,"4"0"-77,-1-1-1,2 0 1,-1-1 0,0-1 0,1-1 0,0 0 0,-1-1 0,1-1 0,27-2 0,4-4 494,0-3 0,82-22 0,96-45-486,-89 27-220,-89 32 65,109-32-162,-139 44 209,1 0 0,-1 2 0,1 0 0,0 1 0,0 0 1,22 4-1,-37-2 49,1 0 0,0 0 1,-1 0-1,1 1 0,-1 0 1,1 0-1,-1 1 1,0 0-1,0-1 0,0 2 1,0-1-1,-1 0 1,1 1-1,-1 0 0,0 0 1,0 1-1,5 6 1,1 5 423,-1 1 0,0-1 0,-2 2 0,7 19 0,-6-14 23,1-1 0,14 24 1,-20-40-549,1 0 1,0-1-1,0 1 0,1-1 1,-1 0-1,1 0 1,0 0-1,1-1 1,-1 0-1,1 0 1,11 6-1,-5-5 0,0 0 0,1-1 0,-1-1 0,1 0 0,0-1 0,0 0 0,0-1 0,0 0 0,16-2 0,16-3 56,61-13-1,-65 9-47,62-4-1,-91 11 128,-1 1 0,1 0 0,-1 1 0,0 1-1,1 0 1,-1 0 0,0 1 0,0 0 0,14 7 0,-9-4-76,-1 0 1,1-2 0,0 0 0,0-1 0,0 0 0,0-1 0,0-1-1,1-1 1,27-2 0,11-6-633,84-22 1,-94 18-167,1 3 0,72-7 0,-109 15 789,1 0-1,0 1 0,0 0 0,0 0 1,0 2-1,0-1 0,0 1 0,0 0 0,0 1 1,-1 0-1,0 1 0,1 0 0,-1 0 1,15 11-1,-16-10 89,0 1-1,0-2 1,1 1 0,0-1-1,0 0 1,0-1 0,0 0-1,1 0 1,-1-1 0,1 0-1,17 0 1,-13-2-120,0-1 1,-1 0-1,0-1 1,1-1-1,-1 0 1,0-1-1,25-11 1,56-30-96,-40 18-834,63-22 0,-102 44 650,1 0 0,-1 1-1,1 1 1,0 0 0,0 1-1,0 1 1,0 1 0,1 0-1,16 2 1,-14 4-2073,-3 2-1650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42.508"/>
    </inkml:context>
    <inkml:brush xml:id="br0">
      <inkml:brushProperty name="width" value="0.025" units="cm"/>
      <inkml:brushProperty name="height" value="0.025" units="cm"/>
    </inkml:brush>
  </inkml:definitions>
  <inkml:trace contextRef="#ctx0" brushRef="#br0">76 0 19154,'0'0'438,"-7"12"-129,-3 2-201,1 0 0,1 1 0,1 0 0,0 1 0,1-1 0,1 1-1,0 0 1,1 1 0,-2 22 0,5-32-100,0 1-1,1 0 1,1-1 0,-1 1 0,1-1-1,0 1 1,5 13 0,-5-19 0,0 0 0,0 0 0,0 0 0,1 0 1,-1 0-1,1-1 0,-1 1 0,1 0 0,0-1 0,0 1 1,0-1-1,-1 0 0,1 0 0,0 0 0,1 0 0,-1 0 1,0 0-1,0 0 0,0-1 0,1 1 0,-1-1 0,0 1 1,0-1-1,1 0 0,-1 0 0,0 0 0,1 0 0,-1 0 0,0-1 1,3 0-1,7-2 98,0 0 1,0-1 0,0 0-1,0-1 1,-1 0-1,0-1 1,0 0-1,-1-1 1,0 0 0,12-10-1,14-15 31,40-44 1,-61 58-109,1-4 1148,-15 23-373,-7 12 15,-2 1-791,1 1 0,0-1 1,1 1-1,1 0 0,1 1 1,0-1-1,1 1 0,0 0 0,0 19 1,3-33-24,0 0 0,0 0 0,0-1 0,0 1 0,0 0 0,0-1 0,1 1 0,-1 0 0,1-1 0,-1 1 0,1 0 0,0-1 0,-1 1 0,1-1 0,0 1 0,0-1 0,0 1 0,0-1 0,0 0 0,1 1 0,-1-1 0,0 0 0,1 0 0,-1 0 0,3 1 0,-1-1 53,0 0 0,1 0-1,-1 0 1,1 0 0,-1-1 0,1 0-1,-1 0 1,1 0 0,-1 0 0,1 0-1,6-2 1,5-2 154,-1 0 1,1-1-1,-1 0 0,26-15 0,-23 10-138,0-1-1,0-1 0,-1 0 0,21-22 1,-31 29 70,-1-1 0,0 0 0,-1 1 1,1-1-1,-1-1 0,-1 1 0,1-1 1,-1 1-1,0-1 0,0 0 0,-1 0 1,0 0-1,0-1 0,-1 1 1,1-11-1,-2 17-125,-1-1-1,1 0 1,0 1 0,-1-1 0,0 1-1,1-1 1,-1 0 0,0 1 0,0-1 0,0 1-1,0 0 1,0-1 0,0 1 0,0 0-1,-1 0 1,1 0 0,0 0 0,-1 0-1,1 0 1,-1 0 0,1 0 0,-1 0 0,1 1-1,-1-1 1,0 0 0,1 1 0,-1 0-1,0-1 1,1 1 0,-1 0 0,0 0 0,1 0-1,-3 0 1,1 0-260,1 0 0,0 0 0,-1 0-1,1 1 1,0-1 0,-1 1 0,1-1 0,0 1 0,-1 0 0,1 0 0,-2 1-1,3-2-128,0 1 0,0 0 0,0-1 0,0 1 0,0 0 0,1 0 0,-1 0 0,0-1 0,0 1-1,1 0 1,-1 0 0,1 0 0,-1 0 0,1 0 0,-1 0 0,1 0 0,-1 1 0,1-1 0,0 0 0,0 0-1,0 0 1,-1 2 0,2 10-5849,0 1-2563</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42.884"/>
    </inkml:context>
    <inkml:brush xml:id="br0">
      <inkml:brushProperty name="width" value="0.025" units="cm"/>
      <inkml:brushProperty name="height" value="0.025" units="cm"/>
    </inkml:brush>
  </inkml:definitions>
  <inkml:trace contextRef="#ctx0" brushRef="#br0">101 61 13485,'0'0'2626,"0"-9"27,4-26-15,-4 35-2571,0-1 0,0 1-1,0 0 1,1-1 0,-1 1 0,0-1 0,0 1 0,0-1 0,0 1 0,0-1 0,0 1 0,0-1 0,0 1 0,0-1 0,0 1 0,0-1 0,-1 1 0,1-1 0,0 1 0,0-1 0,0 1 0,-1-1 0,1 1 0,0 0 0,0-1 0,-1 1 0,1-1-1,0 1 1,-1 0 0,1-1 0,0 1 0,-1 0 0,1-1 0,-1 1 0,1 0 0,-1 0 0,1-1 0,0 1 0,-1 0 0,1 0 0,-1 0 0,1 0 0,-1 0 0,1 0 0,-1 0 0,1 0 0,-1 0 0,1 0 0,-1 0 0,1 0 0,-1 0 0,1 0 0,-1 0-1,1 0 1,-1 0 0,0 1 0,-22 14 8,16-7-47,0 1-1,1 1 0,-1-1 1,2 1-1,-1 0 1,1 0-1,1 1 0,0-1 1,1 1-1,0 0 1,0 0-1,1 0 1,0 1-1,1 10 0,1-21-19,0 0 0,0-1 0,0 1 0,0 0-1,0-1 1,0 1 0,0 0 0,1-1 0,-1 1 0,0 0-1,0-1 1,1 1 0,-1 0 0,1-1 0,-1 1-1,0-1 1,1 1 0,-1-1 0,1 1 0,-1-1 0,1 1-1,-1-1 1,1 1 0,0-1 0,-1 0 0,1 1-1,-1-1 1,1 0 0,0 0 0,-1 1 0,1-1 0,0 0-1,0 0 1,-1 0 0,1 0 0,0 0 0,-1 0-1,1 0 1,0 0 0,-1 0 0,1 0 0,0 0 0,-1-1-1,1 1 1,0 0 0,-1 0 0,1-1 0,1 0-1,34-17 619,-18 1-482,0-1-1,-2 0 0,1-1 0,-2-1 1,15-26-1,-31 103-250,1-55 136,-1 7-73,-1 0-1,2 0 1,-1 0 0,1 0 0,3 17-1,-3-25-23,0 1 0,0-1 0,1 0 0,-1 1 0,1-1 0,0 0 0,-1 0 0,1 0 0,0 1 0,-1-1 0,1 0 0,0 0 0,0 0 0,0 0 0,0 0 0,0-1 0,0 1 0,2 1 0,-1-1-75,0-1 1,1 1-1,-1-1 1,0 0 0,0 1-1,0-1 1,0 0-1,0 0 1,0-1-1,0 1 1,0 0 0,0-1-1,0 1 1,0-1-1,0 1 1,3-2 0,2-2-769,0 0 0,-1 0 0,1-1 0,-1 1 1,10-10-1,-14 12 514,25-22-5502</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43.336"/>
    </inkml:context>
    <inkml:brush xml:id="br0">
      <inkml:brushProperty name="width" value="0.025" units="cm"/>
      <inkml:brushProperty name="height" value="0.025" units="cm"/>
    </inkml:brush>
  </inkml:definitions>
  <inkml:trace contextRef="#ctx0" brushRef="#br0">75 187 10794,'0'0'6593,"-9"8"-4863,3-3-1402,-31 32 1228,35-35-1275,-1 1 0,1 1 0,0-1 0,0 0 0,0 0 0,0 1 0,1-1 0,-1 1 0,1 0 0,0-1 1,0 1-1,0 0 0,0 4 0,2-7-267,-1-1 0,0 1 0,0-1 0,1 1 0,-1-1 0,0 0 0,1 1 0,-1-1 0,1 1 0,-1-1-1,1 0 1,-1 1 0,0-1 0,1 0 0,-1 1 0,1-1 0,-1 0 0,1 0 0,0 0 0,-1 0 0,1 1 0,-1-1 0,1 0 0,-1 0 0,1 0 0,-1 0 0,1 0 0,0 0 0,-1 0 0,1 0 0,0-1 0,21-2 110,-12 0-99,-1-1 0,-1 0 0,1-1 0,0 0 0,-1 0 0,0 0 0,0-1 0,-1-1 0,0 1 0,0-1 0,0-1 0,-1 1 0,0-1 0,0 0 0,6-12 0,-5 7 59,0 0 1,-1-1-1,0 1 1,-2-1-1,1 0 0,-2 0 1,1-1-1,-2 1 0,1-25 1,-2 38-62,-1 0-1,0 0 1,0 1 0,0-1 0,0 0 0,0 0 0,0 1 0,0-1-1,0 0 1,-1 0 0,1 1 0,0-1 0,0 0 0,-1 1 0,1-1-1,0 0 1,-1 1 0,1-1 0,0 0 0,-1 1 0,1-1 0,-1 0-1,1 1 1,-1-1 0,1 1 0,-1-1 0,0 1 0,1 0 0,-1-1-1,0 1 1,1 0 0,-1-1 0,0 1 0,1 0 0,-1 0 0,0-1-1,0 1 1,1 0 0,-1 0 0,0 0 0,0 0 0,1 0 0,-1 0 0,0 0-1,0 0 1,1 0 0,-1 1 0,0-1 0,0 0 0,1 0 0,-1 1-1,0-1 1,1 0 0,-1 1 0,0 0 0,-4 1-10,1 0 1,0 1-1,0-1 1,0 1-1,0 0 1,0 0-1,-4 6 1,-1 1 53,1 1 0,1 1 1,0-1-1,-6 14 0,11-21-67,0 0-1,0 1 1,1-1 0,0 0-1,-1 1 1,1-1 0,1 1-1,-1 0 1,1-1 0,-1 1-1,2-1 1,-1 1 0,0 0-1,1-1 1,1 8 0,0-10-20,-1-1 1,0 1 0,0-1 0,0 1 0,1-1 0,-1 0 0,1 0 0,-1 0 0,1 1-1,-1-2 1,1 1 0,0 0 0,-1 0 0,1 0 0,0-1 0,0 1 0,-1-1 0,1 1-1,0-1 1,0 0 0,3 0 0,48 1-1217,-36-2 795,-16 1 455,1 0 1,0-1 0,0 1 0,0 0-1,-1 0 1,1 1 0,0-1 0,0 0-1,-1 1 1,1-1 0,0 1-1,-1-1 1,1 1 0,0 0 0,-1-1-1,1 1 1,-1 0 0,1 0 0,-1 0-1,1 1 1,-1-1 0,0 0 0,2 2-1,-2 1 213,0 0 0,0 0 0,0 0 0,0 0 0,-1 0 0,1 0 0,-1 0 0,-1 8 1,1-2-4,-3 52 1425,5-61-1725,-1-1-1,0 1 1,0-1 0,1 0-1,-1 1 1,0-1-1,1 0 1,-1 1-1,0-1 1,1 0 0,-1 0-1,0 0 1,1-1-1,-1 1 1,0 0-1,1 0 1,-1-1-1,0 1 1,1-1 0,-1 1-1,2-2 1,4-2-1456,1 0 0,-2-1 1,1 1-1,0-2 1,-1 1-1,6-7 0,1 0-2144,12-11-5186</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43.678"/>
    </inkml:context>
    <inkml:brush xml:id="br0">
      <inkml:brushProperty name="width" value="0.025" units="cm"/>
      <inkml:brushProperty name="height" value="0.025" units="cm"/>
    </inkml:brush>
  </inkml:definitions>
  <inkml:trace contextRef="#ctx0" brushRef="#br0">96 0 12876,'0'0'8056,"-9"0"-5771,1 0-1751,0 1 0,-1 0 1,1 0-1,-15 5 0,22-6-494,-1 0 1,1 0-1,0 1 0,-1-1 0,1 0 1,-1 1-1,1 0 0,0-1 0,0 1 0,-1 0 1,1-1-1,0 1 0,0 0 0,0 0 1,0 0-1,0 0 0,0 0 0,0 0 0,0 1 1,0-1-1,0 0 0,1 0 0,-1 1 0,0-1 1,1 0-1,-1 1 0,1-1 0,0 0 1,-1 1-1,1-1 0,0 1 0,0-1 0,0 1 1,0-1-1,0 1 0,0-1 0,0 0 1,1 1-1,-1-1 0,0 1 0,1-1 0,-1 0 1,1 1-1,-1-1 0,2 2 0,-1-2-77,1 1-1,-1-1 1,1 0-1,0 1 1,-1-1-1,1 0 1,0 0-1,-1 0 1,1-1-1,0 1 0,0 0 1,0-1-1,0 1 1,0-1-1,0 1 1,0-1-1,0 0 1,3 0-1,48-1-356,-36 1 450,56 0-3,-72 0-47,0 0-1,-1 0 1,1 0 0,-1 0-1,1 1 1,-1-1 0,1 0-1,-1 1 1,1-1 0,-1 0 0,0 1-1,1-1 1,-1 0 0,1 1-1,-1-1 1,0 1 0,1-1-1,-1 1 1,0-1 0,0 1-1,1-1 1,-1 1 0,0-1-1,0 1 1,0-1 0,0 1 0,1-1-1,-1 1 1,0 0 0,0-1-1,0 1 1,0-1 0,0 1-1,-1-1 1,1 1 0,0-1-1,0 1 1,0 0 0,0-1-1,-1 1 1,1-1 0,0 1 0,0-1-1,-1 1 1,1-1 0,0 0-1,-1 1 1,-14 27 842,2-10-417,-1-2 0,-1 0 0,0-1 0,-1 0 0,-1-2 0,0 0 1,-20 12-1,37-25-518,0 0-1,-1 1 1,1-1 0,-1 0 0,1 0 0,0 0 0,-1 1 0,1-1 0,-1 0 0,1 0 0,-1 0 0,1 0-1,0 0 1,-1 0 0,1 0 0,-1 0 0,1 0 0,-1 0 0,1 0 0,-1 0 0,1 0 0,0 0 0,-1 0-1,1 0 1,-1 0 0,1-1 0,0 1 0,-1 0 0,1 0 0,-1 0 0,1-1 0,0 1 0,-1 0 0,1-1 0,0 1-1,-1-1 1,1-18-3477,15-25-2787,2 5-66</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4.516"/>
    </inkml:context>
    <inkml:brush xml:id="br0">
      <inkml:brushProperty name="width" value="0.025" units="cm"/>
      <inkml:brushProperty name="height" value="0.025" units="cm"/>
    </inkml:brush>
  </inkml:definitions>
  <inkml:trace contextRef="#ctx0" brushRef="#br0">0 1 19891,'0'0'9385</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44.789"/>
    </inkml:context>
    <inkml:brush xml:id="br0">
      <inkml:brushProperty name="width" value="0.025" units="cm"/>
      <inkml:brushProperty name="height" value="0.025" units="cm"/>
    </inkml:brush>
  </inkml:definitions>
  <inkml:trace contextRef="#ctx0" brushRef="#br0">9 0 11115,'0'0'17483,"3"10"-16923,1 13-383,-2 0 0,0 0 0,-1 0 0,-1 1 0,-1-1 0,-8 42 0,-2 62 1702,28-157-1495,-11 8-834,0-1-1,-2 0 1,-1 0-1,1-42 0,-4 69 458,1 0 0,0-1 0,1 1-1,-1 0 1,1 0 0,-1-1-1,1 1 1,0-1 0,1 1 0,-1-1-1,1 0 1,-1 0 0,1 0-1,0 0 1,0 0 0,0-1 0,0 0-1,0 1 1,6 2 0,-4-3 19,1 0 0,-1 0 0,1-1 0,0 1 0,-1-1 0,1 0 0,0-1 1,0 1-1,0-1 0,0 0 0,-1-1 0,10-1 0,-9 1-53,1 0-1,-1 0 1,0-1-1,0 0 1,0 0-1,0-1 1,0 0-1,0 0 1,-1 0-1,0 0 1,1-1 0,-1 0-1,0 0 1,-1-1-1,1 1 1,-1-1-1,0 0 1,0 0-1,0 0 1,-1-1-1,0 1 1,0-1 0,0 0-1,-1 0 1,3-7-1,-7 10-57,-5 8 77,-6 9 91,-16 39 451,28-50-484,-1 0-1,1 0 1,0-1 0,0 1-1,0 1 1,0-1-1,1 0 1,-1 0-1,1 0 1,0 0-1,0 0 1,0 0 0,0 1-1,1-1 1,-1 0-1,2 5 1,-1-8-43,0 1 0,-1 0 1,1-1-1,0 1 0,0 0 0,0-1 0,0 1 1,0-1-1,0 1 0,0-1 0,0 0 1,0 0-1,0 1 0,0-1 0,0 0 1,0 0-1,0 0 0,0 0 0,0 0 0,0 0 1,0 0-1,0 0 0,0 0 0,0-1 1,0 1-1,0 0 0,1-1 0,27-12 68,-19 5-210,0-1 0,-1 0 0,13-15 0,17-18-259,-37 53 653,0 0 0,-1 0 0,-1 22 0,1-33-248,-1 1 1,1 0 0,-1 0-1,1-1 1,-1 1 0,1 0-1,0-1 1,-1 1-1,1-1 1,0 1 0,0-1-1,-1 1 1,1-1 0,0 1-1,0-1 1,-1 0-1,1 0 1,0 1 0,0-1-1,0 0 1,0 0 0,0 0-1,0 0 1,-1 0-1,1 0 1,0 0 0,0 0-1,0 0 1,0 0 0,0 0-1,-1-1 1,1 1-1,0 0 1,1-1 0,33-8 45,-14-2-216,-15 7-20,0 0 0,1 1 0,0 0-1,-1 0 1,1 1 0,0 0-1,0 0 1,12-1 0,-18 4 186,0-1 0,-1 1 0,1 0 0,-1 0 0,1 0 0,-1-1 0,1 1 0,-1 0 0,1 0 0,-1 0 1,0 0-1,0 0 0,1 0 0,-1 0 0,0 0 0,0 0 0,0 0 0,0 0 0,0 0 0,0-1 0,-1 3 0,0 24 489,-8 31 898,9-58-1392,1 1 0,-1-1 1,0 0-1,1 1 1,-1-1-1,0 0 0,1 1 1,-1-1-1,0 0 1,1 0-1,-1 1 0,1-1 1,-1 0-1,0 0 1,1 0-1,-1 0 0,1 0 1,-1 0-1,1 1 1,-1-1-1,0 0 1,1 0-1,-1 0 0,1 0 1,-1-1-1,1 1 1,-1 0-1,1 0 0,-1 0 1,0 0-1,1 0 1,-1 0-1,1-1 0,-1 1 1,0 0-1,1 0 1,-1-1-1,1 1 0,-1 0 1,1-1-1,18-9 17,25-25-2763,-27 20 180,0 1 0,1 1 1,39-21-1,-51 31 2624,0-1 1,0 0-1,0 0 1,0 0-1,9-11 1,-13 13 209,1-1 1,-1 1 0,0-1 0,0 0-1,0 0 1,0 0 0,0 0 0,-1 0-1,1 0 1,-1 0 0,0 0 0,0-1 0,1-6-1,-2 10-189,0 0 0,0-1 0,0 1-1,0 0 1,0 0 0,0 0-1,0-1 1,0 1 0,0 0 0,0 0-1,0-1 1,0 1 0,0 0 0,-1 0-1,1 0 1,0 0 0,0-1 0,0 1-1,0 0 1,0 0 0,-1 0 0,1 0-1,0-1 1,0 1 0,0 0 0,0 0-1,-1 0 1,1 0 0,0 0 0,0 0-1,0 0 1,-1 0 0,1 0 0,0 0-1,0 0 1,-1-1 0,1 1-1,0 0 1,0 0 0,0 1 0,-1-1-1,1 0 1,0 0 0,-1 0 0,-14 5 1280,-12 13-259,23-15-956,0 0 1,-1 1 0,1-1-1,1 1 1,-1 0-1,1 0 1,-1 1 0,1-1-1,0 1 1,1-1-1,-1 1 1,-3 9 0,9-13-242,0 0 0,-1 0 0,1 0 0,0-1 0,0 1 0,0-1 0,0 0 0,0 0 0,0 0 0,0 0 0,-1 0 0,1-1 0,4-1 0,65-20-4040,-59 17 3781,0 0 0,1 1-1,0 0 1,-1 1 0,1 0 0,18 0 0,-31 3 422,-1 0 0,1 0 0,0 0 0,-1 0 0,1 0 0,0 0 0,-1 0 1,1 0-1,-1 0 0,1 1 0,0-1 0,-1 0 0,1 0 0,-1 0 0,1 1 0,-1-1 0,1 0 0,-1 1 0,1-1 0,-1 1 0,1-1 1,-1 0-1,1 1 0,-1-1 0,1 1 0,-1-1 0,0 1 0,0-1 0,1 1 0,-1 0 0,0-1 0,0 1 0,1-1 0,-1 1 0,0 0 0,0 0 1,-7 29 1614,-25 23 526,22-38-1757,3-5-131,-1 1-1,1-1 1,-2 0 0,1-1-1,-13 11 1,21-29-2801,6-7-2802,6-7-2218,3-4-5040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45.829"/>
    </inkml:context>
    <inkml:brush xml:id="br0">
      <inkml:brushProperty name="width" value="0.025" units="cm"/>
      <inkml:brushProperty name="height" value="0.025" units="cm"/>
    </inkml:brush>
  </inkml:definitions>
  <inkml:trace contextRef="#ctx0" brushRef="#br0">5 236 14382,'0'2'10413,"0"14"-7561,-3 27-222,2-29-2505,0 0-1,1 0 1,3 21 0,-4-34-121,1-1-1,0 1 1,0-1 0,1 1 0,-1 0 0,0-1-1,0 1 1,0-1 0,0 1 0,0 0 0,1-1-1,-1 1 1,0-1 0,0 1 0,1-1 0,-1 1-1,0-1 1,1 1 0,-1-1 0,1 1 0,-1-1 0,1 0-1,-1 1 1,0-1 0,1 0 0,-1 1 0,1-1-1,0 0 1,-1 0 0,1 1 0,-1-1 0,1 0-1,-1 0 1,1 0 0,0 0 0,-1 0 0,1 0-1,-1 0 1,1 0 0,0 0 0,-1 0 0,1 0-1,-1 0 1,1 0 0,0 0 0,-1 0 0,1-1 0,-1 1-1,1 0 1,-1 0 0,1-1 0,22-21 209,-19 16-252,-1-1 1,0 0-1,-1 0 0,0 0 1,0 0-1,0 0 1,-1 0-1,0 0 0,0-1 1,-1 1-1,0 0 1,-2-15-1,2 22 33,0-1 0,0 1 0,0 0 0,0 0 0,0-1 0,0 1 0,0 0 1,0 0-1,-1-1 0,1 1 0,0 0 0,0 0 0,0-1 0,0 1 0,-1 0 0,1 0 0,0 0 0,0-1 0,-1 1 0,1 0 0,0 0 0,0 0 0,-1 0 0,1 0 1,0-1-1,0 1 0,-1 0 0,1 0 0,0 0 0,-1 0 0,1 0 0,0 0 0,0 0 0,-1 0 0,1 0 0,0 0 0,-1 0 0,1 0 0,0 0 0,-1 0 1,1 1-1,0-1 0,0 0 0,-1 0 0,1 0 0,0 0 0,0 0 0,-1 1 0,1-1 0,0 0 0,0 0 0,0 0 0,-1 1 0,1-1 0,0 1 0,-1-1-11,1 0 0,0 1-1,0-1 1,-1 0 0,1 1-1,0-1 1,0 1-1,0-1 1,-1 1 0,1-1-1,0 0 1,0 1 0,0-1-1,0 1 1,0-1-1,0 1 1,0-1 0,0 1-1,0-1 1,0 1 0,0-1-1,0 1 1,0-1-1,0 0 1,0 1 0,1-1-1,-1 1 1,0-1 0,0 1-1,1-1 1,-1 0 0,0 1-1,0-1 1,1 0-1,-1 1 1,0-1 0,1 0-1,-1 1 1,0-1 0,1 0-1,-1 0 1,1 1-1,-1-1 1,1 0 0,0 0-1,3 2-628,1 0 0,-1-1 0,1 0 0,-1 0 0,1 0 0,0 0 0,-1-1 0,1 0 0,0 0 0,0 0 0,-1-1 0,1 1 0,4-2 0,2-1-1814,-1 1-1,0-2 0,1 1 0,14-9 0,-21 10 2358,16-10 580,-14 1 8107,-12 9-2966,-21 13-3501,23-7-1906,1 1 0,-1-1 1,1 0-1,0 1 0,0 0 0,1-1 0,-1 1 0,1 0 0,0 1 1,0-1-1,1 0 0,0 0 0,-1 1 0,2-1 0,-1 1 0,1-1 0,0 1 1,0-1-1,1 6 0,-1-9-205,1-1-1,-1 0 1,1 0 0,0 0-1,-1 0 1,1 0 0,0 0-1,0 0 1,-1 0 0,1 0 0,0 0-1,0 0 1,0-1 0,0 1-1,0 0 1,0-1 0,0 1-1,1 0 1,-1-1 0,0 0-1,0 1 1,0-1 0,1 0 0,-1 1-1,0-1 1,0 0 0,1 0-1,-1 0 1,0 0 0,0 0-1,1 0 1,1-1 0,2 1-34,0-1 1,0 1-1,-1-1 1,1 0-1,0 0 1,0-1-1,5-2 1,-2-1-218,-1 0 0,0 0 0,0-1 0,0 0 0,-1-1 0,0 0 1,0 1-1,0-2 0,-1 1 0,0-1 0,-1 0 0,0 0 0,0 0 0,-1 0 0,4-13 0,-7 21 254,0 0 0,1-1-1,-1 1 1,0 0-1,0-1 1,0 1-1,0 0 1,0 0-1,0-1 1,0 1 0,0 0-1,0-1 1,1 1-1,-2 0 1,1-1-1,0 1 1,0 0-1,0-1 1,0 1-1,0 0 1,0-1 0,0 1-1,0 0 1,0 0-1,0-1 1,-1 1-1,1 0 1,0-1-1,0 1 1,0 0-1,-1 0 1,1 0 0,0-1-1,0 1 1,0 0-1,-1 0 1,1 0-1,0-1 1,-1 1-1,1 0 1,0 0 0,0 0-1,-1 0 1,1 0-1,0 0 1,-1 0-1,1 0 1,0 0-1,-1 0 1,1 0-1,0 0 1,-1 0 0,1 0-1,0 0 1,-1 0-1,1 0 1,0 0-1,0 0 1,-1 0-1,1 0 1,0 0-1,-1 1 1,1-1 0,0 0-1,0 0 1,-1 1-1,-18 13 1224,15-7-900,0 0-1,0 0 1,0 1-1,1-1 1,-4 14 0,4 10 614,3-30-916,0-1-1,0 1 0,1 0 1,-1 0-1,0 0 1,0-1-1,1 1 1,-1 0-1,1 0 1,-1-1-1,1 1 0,-1 0 1,1-1-1,-1 1 1,1-1-1,-1 1 1,1-1-1,0 1 1,-1-1-1,1 1 1,0-1-1,-1 1 0,1-1 1,0 0-1,0 1 1,0-1-1,-1 0 1,2 0-1,4 1-36,-1-1 0,0-1 1,1 1-1,-1-1 0,0 0 0,0 0 0,1 0 0,-1-1 0,0 0 1,0 0-1,0 0 0,-1-1 0,1 1 0,-1-1 0,1 0 1,-1-1-1,0 1 0,0-1 0,0 0 0,0 0 0,-1 0 0,0 0 1,0 0-1,3-6 0,6-9-115,-1 0 1,0-1-1,-2 0 0,11-33 1,-13 33 33,0-1 1,-2 1-1,0-1 1,3-42-1,-9 69 248,0 1 0,-1-1 0,1 1 0,-1-1 0,-1 0 0,1 1 0,-5 6 0,-6 18 370,7-10-329,0 1 0,2 0 1,0 0-1,1 1 0,2-1 1,1 29-1,-1-50-202,1 1 0,0 0-1,1-1 1,-1 1 0,0 0 0,0-1-1,1 1 1,-1-1 0,1 1 0,-1 0-1,1-1 1,0 1 0,-1-1 0,1 1 0,0-1-1,0 0 1,0 1 0,0-1 0,0 0-1,1 0 1,-1 0 0,0 1 0,1-1-1,-1 0 1,0-1 0,1 1 0,-1 0-1,1 0 1,-1-1 0,1 1 0,0-1 0,-1 1-1,1-1 1,0 0 0,-1 1 0,1-1-1,0 0 1,-1 0 0,1 0 0,0-1-1,-1 1 1,1 0 0,0 0 0,-1-1 0,1 1-1,-1-1 1,1 0 0,-1 1 0,1-1-1,-1 0 1,1 0 0,-1 0 0,0 0-1,1 0 1,-1 0 0,0 0 0,0-1 0,0 1-1,0 0 1,0-1 0,0 1 0,0-1-1,0 1 1,0-3 0,5-9 21,-2 0 0,0-1 0,5-22 0,-9 36-20,0-1 0,0 1 0,1 0 0,-1 0 0,0-1 0,0 1 0,1 0 0,-1 0 0,0 0 0,1 0 0,-1-1 0,0 1 0,1 0 0,-1 0 0,0 0 0,1 0 0,-1 0 0,1 0 0,-1 0 0,0 0 0,1 0 0,-1 0 0,0 0 0,1 0 0,-1 0 0,1 0 0,-1 0 0,0 0 0,1 0 0,-1 1 0,0-1 0,1 0 0,-1 0 0,0 0 0,0 0 0,1 1 0,-1-1 0,1 1 0,19 10 0,-15-7 0,2-1-4,-1-1 0,0 0 0,1 0 0,0-1 0,-1 1 1,1-1-1,0-1 0,0 1 0,0-1 0,-1-1 0,1 1 0,0-1 0,0 0 0,6-2 0,-10 2 3,1 0 0,-1 0 1,0 0-1,0 0 0,0-1 0,0 0 0,0 1 0,0-1 0,0 0 0,-1 0 1,1 0-1,-1-1 0,1 1 0,-1-1 0,0 1 0,0-1 0,0 0 0,0 0 0,-1 0 1,1 0-1,-1 0 0,1 0 0,-1 0 0,0 0 0,0-1 0,-1 1 0,1 0 0,-1-1 1,0-4-1,1 7 2,-1 0 0,-1 0 0,1 0 0,0 0 1,0 0-1,0 0 0,-1 0 0,1 0 0,0 0 1,-1 0-1,1 1 0,-1-1 0,1 0 0,-1 0 1,1 0-1,-1 0 0,0 1 0,1-1 0,-1 0 1,0 0-1,1 1 0,-1-1 0,0 1 0,0-1 1,0 1-1,0-1 0,0 1 0,0-1 0,0 1 1,0 0-1,0-1 0,0 1 0,0 0 0,0 0 0,0 0 1,0 0-1,0 0 0,0 0 0,0 0 0,0 0 1,0 0-1,0 1 0,0-1 0,0 0 0,0 1 1,0-1-1,1 0 0,-3 2 0,-1-1 2,0 0-1,0 1 0,0 0 0,1 0 0,-1 0 1,0 0-1,1 0 0,0 1 0,-1 0 1,1-1-1,-3 5 0,3-3-2,0 1 0,1-1 0,-1 1 0,1-1 0,0 1 0,0 0 0,1 0 0,0 0 0,-1-1 0,2 1 0,-1 1 0,0-1 0,1 0 0,0 0 0,0 0 0,1 0 0,0 0 0,-1 0 0,2 0 0,-1 0 0,0 0 0,1-1 0,0 1 0,0 0 0,1-1 0,-1 1 0,1-1 0,0 0 0,0 0 0,0 0 0,1 0 0,-1-1 0,1 1 0,0-1 0,0 0 0,0 0 0,0 0 0,1-1 0,-1 1 0,1-1 0,8 3 0,31 4-1951,2-7-3668,-16-5-3082</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6:46.644"/>
    </inkml:context>
    <inkml:brush xml:id="br0">
      <inkml:brushProperty name="width" value="0.025" units="cm"/>
      <inkml:brushProperty name="height" value="0.025" units="cm"/>
    </inkml:brush>
  </inkml:definitions>
  <inkml:trace contextRef="#ctx0" brushRef="#br0">154 90 13549,'-13'0'256,"-7"0"-68,-84 0 3041,89 3-1369,14 0 389,25 1-871,609-18 2775,-21 1-4243,469 31 138,-955-13 590,1-5 0,-1-5 0,246-44 0,-312 35-420,-30 6-43,0 1 0,0 2 0,42-2 0,-72 7-208,0 1 0,0 0 0,0-1-1,0 1 1,0 0 0,0-1 0,0 1 0,-1 0 0,1-1 0,0 1-1,0 0 1,-1-1 0,1 1 0,0-1 0,-1 1 0,1 0 0,0-1-1,-1 1 1,1-1 0,-1 1 0,1-1 0,-1 1 0,1-1 0,-1 0-1,1 1 1,-1-1 0,0 1 0,1-1 0,-2 0 0,-20 21-2907,0-7-1934,4-5-1650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02.113"/>
    </inkml:context>
    <inkml:brush xml:id="br0">
      <inkml:brushProperty name="width" value="0.025" units="cm"/>
      <inkml:brushProperty name="height" value="0.025" units="cm"/>
    </inkml:brush>
  </inkml:definitions>
  <inkml:trace contextRef="#ctx0" brushRef="#br0">66 0 7751,'0'0'9348,"-6"10"-8259,-6 9-455,2 1-1,-12 31 1,19-45-555,1 1 0,-1 0 0,1 0-1,1 0 1,-1 0 0,1 0 0,0 0 0,1 0 0,0 0 0,0 0 0,0 0 0,1 1-1,3 12 1,-3-19-39,0 0 0,0 0 0,0 0 0,0 0 0,0 0 0,0-1 0,0 1-1,0 0 1,0-1 0,0 1 0,0 0 0,1-1 0,-1 0 0,0 1 0,0-1-1,1 0 1,-1 1 0,0-1 0,1 0 0,-1 0 0,0 0 0,1 0 0,-1 0-1,0-1 1,0 1 0,1 0 0,-1-1 0,0 1 0,0-1 0,1 1 0,-1-1-1,0 1 1,0-1 0,2-1 0,41-24 614,-22 7-544,0-1 0,27-33 0,0 1 9,-62 94 980,4-24-1016,1 2-1,0-1 1,1 1-1,1 0 0,2 0 1,-4 28-1,7-47-67,1 0 0,0 0 0,0 0 0,0 0 1,0 0-1,0 0 0,0 0 0,0 0 0,0 0 0,0 0 0,0 0 0,1 0 1,-1 0-1,0 0 0,1 0 0,-1 0 0,0 0 0,1-1 0,-1 1 0,1 0 0,0 0 1,-1 0-1,1-1 0,0 1 0,-1 0 0,1-1 0,0 1 0,0 0 0,-1-1 1,1 1-1,0-1 0,0 0 0,0 1 0,0-1 0,0 0 0,0 1 0,0-1 0,0 0 1,0 0-1,0 0 0,0 0 0,0 0 0,0 0 0,0 0 0,0 0 0,0 0 0,0 0 1,0 0-1,-1-1 0,1 1 0,0 0 0,0-1 0,2 0 0,4-2 62,-1 0 0,1 0 1,-1-1-1,1 0 0,-1 0 0,6-5 0,6-8-37,-1 1-1,-1-2 1,-1 0 0,0-1-1,-1-1 1,14-27 0,-29 54-784,-2 22-5815,3-22-136</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02.474"/>
    </inkml:context>
    <inkml:brush xml:id="br0">
      <inkml:brushProperty name="width" value="0.025" units="cm"/>
      <inkml:brushProperty name="height" value="0.025" units="cm"/>
    </inkml:brush>
  </inkml:definitions>
  <inkml:trace contextRef="#ctx0" brushRef="#br0">82 65 14446,'0'0'7639,"-8"1"-7228,5-1-387,-1 0 0,1 0-1,0 1 1,0 0 0,-1 0 0,1 0 0,0 0-1,0 0 1,0 0 0,0 1 0,0 0-1,1-1 1,-1 1 0,0 0 0,1 0 0,-1 1-1,1-1 1,0 0 0,0 1 0,0 0 0,0-1-1,0 1 1,0 0 0,1 0 0,-1 0 0,1 0-1,0 0 1,0 0 0,0 0 0,0 1 0,1-1-1,0 0 1,-1 0 0,1 6 0,0-8-15,1 0 1,-1 0-1,0 0 0,0-1 1,1 1-1,-1 0 1,1 0-1,-1 0 1,1-1-1,-1 1 0,1 0 1,-1-1-1,1 1 1,0 0-1,-1-1 0,1 1 1,0-1-1,0 1 1,-1-1-1,1 1 1,0-1-1,0 0 0,0 1 1,-1-1-1,1 0 1,0 0-1,0 1 0,0-1 1,0 0-1,0 0 1,0 0-1,0 0 1,-1 0-1,1 0 0,0-1 1,0 1-1,0 0 1,0 0-1,0-1 1,1 0-1,40-12 165,-29 6-138,-1 0-1,0-1 1,0 0 0,-1-1-1,0-1 1,-1 1-1,0-2 1,-1 1 0,0-1-1,0-1 1,12-22-1,-21 34-25,0 0-1,1 0 0,-1 0 1,0 0-1,0-1 0,0 1 1,0 0-1,0 0 0,1 0 1,-1-1-1,0 1 0,0 0 1,0 0-1,0 0 0,0-1 1,0 1-1,0 0 0,0 0 1,0-1-1,0 1 0,0 0 1,0 0-1,0-1 0,0 1 0,0 0 1,0 0-1,0-1 0,0 1 1,0 0-1,0 0 0,0-1 1,0 1-1,0 0 0,0 0 1,0 0-1,-1-1 0,1 1 1,0 0-1,0 0 0,0 0 1,0-1-1,-1 1 0,1 0 1,0 0-1,0 0 0,0 0 1,-1 0-1,1-1 0,-14 9 221,-14 17-36,14-9-107,0 1-1,1 0 1,1 1 0,1 0-1,1 1 1,0 1-1,1-1 1,-10 36 0,18-53-132,1-1 1,-1 0 0,1 0 0,0 0 0,0 1 0,0-1 0,0 0 0,0 0 0,0 1 0,0-1 0,0 0-1,0 0 1,0 0 0,1 1 0,-1-1 0,1 0 0,-1 0 0,1 0 0,-1 0 0,1 0 0,-1 0 0,1 0-1,0 0 1,0 0 0,-1 0 0,1 0 0,0 0 0,0 0 0,0 0 0,0-1 0,0 1 0,0 0 0,0-1 0,0 1-1,1-1 1,-1 1 0,0-1 0,0 0 0,0 1 0,1-1 0,-1 0 0,0 0 0,0 0 0,0 0 0,1 0-1,-1 0 1,0 0 0,0 0 0,1-1 0,-1 1 0,0 0 0,2-2 0,5 1-984,-1-1 1,1 0-1,0-1 1,-1 0-1,0 0 1,13-8 0,14-16-5908</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02.897"/>
    </inkml:context>
    <inkml:brush xml:id="br0">
      <inkml:brushProperty name="width" value="0.025" units="cm"/>
      <inkml:brushProperty name="height" value="0.025" units="cm"/>
    </inkml:brush>
  </inkml:definitions>
  <inkml:trace contextRef="#ctx0" brushRef="#br0">48 211 13741,'0'0'1457,"-7"11"-53,4-6-1299,-2 1 78,1 1 0,0-1-1,0 1 1,0 0 0,1 0 0,0 0 0,1 1-1,0-1 1,0 0 0,0 1 0,1 0 0,0-1-1,0 10 1,2-15-171,0-1 0,-1 0 0,1 0 0,0 0 0,0 0 0,-1 0 0,1 0 0,0 0 0,0 0 0,0 0 0,0 0 0,0 0 0,1-1 0,-1 1 0,0 0 0,0-1 0,0 1 0,1-1 0,-1 1 0,0-1 0,0 0-1,1 1 1,-1-1 0,0 0 0,1 0 0,-1 0 0,1 0 0,-1 0 0,0 0 0,3-1 0,2 1 131,0 0 0,0-1 0,-1 0 0,1 0 0,0-1 0,6-1 0,-2-3-44,-1 1-1,-1-1 1,1-1 0,-1 0-1,0 0 1,0 0-1,-1-1 1,0 0 0,0-1-1,-1 1 1,0-1-1,-1 0 1,6-14 0,-3 6 191,0-1 0,-2 0 0,0 0 0,-1-1 0,-1 0 0,4-30 0,-8 44-127,0 1 0,0-1-1,0 0 1,0 1 0,0-1-1,-1 0 1,0 1 0,0-1-1,-3-7 1,3 11-147,0 0 0,0 0 0,0 0 1,0 0-1,0 0 0,0 0 0,0 0 0,0 0 1,0 1-1,0-1 0,0 0 0,-1 1 0,1-1 1,0 1-1,-1-1 0,1 1 0,0-1 0,-1 1 1,1 0-1,0 0 0,-1 0 0,1 0 0,-1 0 1,1 0-1,0 0 0,-1 0 0,1 1 0,0-1 1,-1 0-1,1 1 0,0-1 0,-1 1 0,1-1 1,0 1-1,0 0 0,0 0 0,-1-1 0,0 3 1,-8 4 1,0 0 1,0 1 0,1 0-1,0 1 1,1 0 0,0 0-1,0 1 1,1 0 0,0 0-1,1 0 1,0 1 0,1 0-1,0 1 1,1-1 0,-5 19 0,9-29-17,0 1 0,0-1 0,1 1 0,-1 0 0,0-1 0,1 1 1,-1-1-1,1 0 0,0 1 0,-1-1 0,1 1 0,0-1 1,0 0-1,0 0 0,0 1 0,0-1 0,0 0 0,0 0 1,0 0-1,0 0 0,0 0 0,1 0 0,-1 0 0,0-1 0,1 1 1,-1 0-1,1-1 0,-1 1 0,1-1 0,-1 0 0,1 1 1,-1-1-1,1 0 0,-1 0 0,1 0 0,2 0 0,13 1-328,0 0 0,27-3 0,-22 1-591,-19 0 895,0 1-1,-1 0 1,1 0-1,0 0 0,-1 0 1,1 0-1,0 1 1,-1-1-1,1 1 0,-1 0 1,1 0-1,-1 0 0,1 0 1,-1 0-1,1 0 1,-1 0-1,0 1 0,4 3 1,-5-2 116,0-1 1,0 1-1,0 0 1,0 0-1,-1 0 0,1 0 1,-1 0-1,0 0 1,0 0-1,0 0 1,-1 0-1,1 0 1,-1 0-1,1 0 1,-1 0-1,0 0 1,-1 3-1,-4 11 57,4-14-222,0 0 0,1 1 0,-1-1 0,1 0 0,0 1 0,0 0 0,1-1 0,-1 1 1,1 0-1,-1-1 0,1 1 0,0 0 0,1-1 0,0 7 0,13-9-6532,-2-6 68</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03.269"/>
    </inkml:context>
    <inkml:brush xml:id="br0">
      <inkml:brushProperty name="width" value="0.025" units="cm"/>
      <inkml:brushProperty name="height" value="0.025" units="cm"/>
    </inkml:brush>
  </inkml:definitions>
  <inkml:trace contextRef="#ctx0" brushRef="#br0">93 1 14221,'0'0'8734,"-7"3"-7495,3-1-1146,0-1 1,0 1-1,0 0 1,1 1-1,-1-1 1,1 1-1,-5 3 1,8-5-138,-1 0 0,0 0 0,0 0-1,1 0 1,-1 0 0,0 0 0,1 0 0,-1 0 0,1 0 0,0 0-1,-1 1 1,1-1 0,0 0 0,0 0 0,0 0 0,-1 0 0,1 1 0,0-1-1,1 0 1,-1 0 0,0 0 0,0 1 0,0-1 0,1 0 0,-1 0 0,1 0-1,-1 0 1,1 0 0,-1 0 0,1 0 0,-1 0 0,1 0 0,0 0 0,0 0-1,0 0 1,-1 0 0,1 0 0,0-1 0,0 1 0,0 0 0,2 0-1,18 15-1632,-13-11 1560,-1 1 0,1 0 1,-1 0-1,0 0 1,-1 1-1,7 8 0,-12-13 200,0 0-1,0-1 0,0 1 1,-1 0-1,1 0 0,0 0 1,-1 0-1,1-1 0,-1 1 1,0 0-1,0 0 0,1 0 1,-1 0-1,-1 0 0,1 0 1,0 0-1,0 0 0,-1 0 1,1 0-1,-1 0 0,1-1 1,-1 1-1,0 0 0,0 0 1,0-1-1,0 1 0,0 0 1,0-1-1,0 1 0,-1-1 1,1 1-1,-1-1 0,1 0 1,-1 0-1,-1 2 0,-1 0 34,-3 4 199,0 0 0,0-1-1,-1 0 1,0 0 0,0-1-1,-1 0 1,1 0-1,-1-1 1,0 0 0,-1-1-1,-12 4 1,22-8-417,-1 1 1,1 0-1,-1-1 0,1 1 1,-1 0-1,1-1 0,0 1 1,-1 0-1,1-1 0,0 1 1,-1-1-1,1 1 0,0-1 1,-1 1-1,1-1 1,0 1-1,0-1 0,0 1 1,-1-1-1,1 1 0,0-1 1,0 1-1,0-1 0,0 0 1,0 1-1,0-1 0,0 1 1,0-1-1,0 1 0,1-1 1,-1 1-1,0-1 0,0 1 1,0-1-1,1 0 0,5-24-4438,10-12-3980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03.972"/>
    </inkml:context>
    <inkml:brush xml:id="br0">
      <inkml:brushProperty name="width" value="0.025" units="cm"/>
      <inkml:brushProperty name="height" value="0.025" units="cm"/>
    </inkml:brush>
  </inkml:definitions>
  <inkml:trace contextRef="#ctx0" brushRef="#br0">30 0 15631,'0'0'5061,"-4"11"-2974,-2 7-1759,1 0-1,0 0 1,1 1 0,2 0 0,0 0 0,1 0-1,0 0 1,2 0 0,2 20 0,12 124 163,-12-220-1186,-1 39 324,-1 0-1,-1-1 1,0 1-1,-4-19 1,2 35 797,-1 14-154,1 16 92,2-26-352,0 1 0,0-1-1,0 0 1,0 0 0,1 0-1,-1 1 1,1-1 0,0 0-1,-1 0 1,1 0 0,0 0-1,0 0 1,0 0 0,1 0-1,-1-1 1,0 1-1,1 0 1,-1-1 0,1 1-1,0-1 1,-1 1 0,1-1-1,0 0 1,0 0 0,0 0-1,0 0 1,0 0 0,0 0-1,0 0 1,0-1 0,0 1-1,0-1 1,0 1 0,1-1-1,-1 0 1,0 0 0,0 0-1,0 0 1,1 0-1,-1-1 1,3 0 0,1 0-16,0 0 1,0 0-1,-1-1 1,1 0 0,0 0-1,-1-1 1,0 1-1,1-1 1,-1 0-1,0-1 1,-1 1-1,1-1 1,0 0 0,6-7-1,-5 2-30,-1 0 0,0 0 0,0 0-1,5-13 1,-15 47 223,3-19-96,0 0 0,0 1 0,1-1 0,0 0 0,0 1 0,1-1 0,0 0 0,0 1 0,0-1 0,3 11 0,-2-16-77,-1 0 1,1-1-1,0 1 0,0-1 0,-1 1 1,1-1-1,0 1 0,0-1 1,0 1-1,0-1 0,0 0 0,0 1 1,-1-1-1,1 0 0,0 0 0,0 0 1,0 0-1,0 0 0,0 0 1,0 0-1,0 0 0,0 0 0,0 0 1,0-1-1,0 1 0,0 0 0,-1 0 1,1-1-1,0 1 0,0-1 1,0 1-1,1-2 0,27-16 162,71-90-1448,-100 108 1279,0 0-1,0 0 1,0 0-1,0 0 1,0 0 0,0 0-1,1 0 1,-1 0-1,0 0 1,0 0 0,0 0-1,0-1 1,0 1-1,1 0 1,-1 0 0,0 0-1,0 0 1,0 0-1,0 0 1,0 0 0,1 0-1,-1 1 1,0-1-1,0 0 1,0 0 0,0 0-1,0 0 1,1 0 0,-1 0-1,0 0 1,0 0-1,0 0 1,0 0 0,0 0-1,0 0 1,1 1-1,-1-1 1,0 0 0,0 0-1,0 0 1,0 0-1,0 0 1,0 0 0,0 1-1,0-1 1,0 0-1,0 0 1,0 0 0,0 0-1,0 0 1,0 1-1,0-1 1,0 0 0,0 0-1,0 0 1,3 18 337,-2 25 522,-1-38-519,0-4-330,0 0-1,0-1 1,1 1 0,-1-1 0,1 1 0,-1-1 0,0 1 0,1-1 0,-1 1 0,1-1 0,-1 1 0,1-1 0,-1 1 0,1-1 0,-1 0 0,1 1 0,0-1 0,-1 0 0,1 0 0,0 1 0,-1-1 0,1 0 0,0 0 0,-1 0 0,1 0 0,-1 0 0,1 0 0,0 0 0,-1 0 0,1 0 0,0 0 0,-1 0 0,1 0 0,0-1 0,-1 1 0,1 0 0,0 0 0,0-1 0,28-8 100,-9-4-158,-16 10-146,0 0-1,0 0 0,0 0 1,0 1-1,0-1 1,0 1-1,1 0 0,-1 1 1,1-1-1,0 1 1,-1 0-1,1 0 0,5 0 1,-9 4 290,0-1 0,0 2 0,-1-1 1,1 0-1,-1 0 0,0 0 0,1 0 1,-2 0-1,1 0 0,-1 3 0,2 13 136,-1-19-272,0 1-1,0-1 0,0 1 0,0-1 0,1 1 0,-1-1 0,0 1 0,0-1 0,1 1 0,-1-1 0,0 1 1,1-1-1,-1 0 0,1 1 0,-1-1 0,0 0 0,1 1 0,-1-1 0,1 0 0,-1 1 0,1-1 0,-1 0 0,1 0 1,-1 0-1,1 1 0,0-1 0,-1 0 0,1 0 0,-1 0 0,1 0 0,-1 0 0,1 0 0,-1 0 0,1 0 0,0 0 1,-1 0-1,1 0 0,-1-1 0,1 1 0,-1 0 0,1 0 0,0-1 0,22-13-6229,-7-4-653</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04.330"/>
    </inkml:context>
    <inkml:brush xml:id="br0">
      <inkml:brushProperty name="width" value="0.025" units="cm"/>
      <inkml:brushProperty name="height" value="0.025" units="cm"/>
    </inkml:brush>
  </inkml:definitions>
  <inkml:trace contextRef="#ctx0" brushRef="#br0">148 1 13100,'-8'4'5125,"-67"37"2806,69-38-7562,1 1-1,-1 0 1,1 0-1,0 0 1,0 0-1,1 1 1,-1 0-1,1 0 1,0 0-1,0 0 1,1 1-1,-5 9 1,8-14-381,0 0 1,0-1-1,0 1 1,0 0 0,1 0-1,-1-1 1,0 1-1,1 0 1,-1-1 0,0 1-1,1 0 1,-1-1-1,1 1 1,-1-1 0,1 1-1,-1-1 1,1 1-1,-1-1 1,1 1 0,0-1-1,-1 1 1,1-1-1,0 0 1,-1 1 0,1-1-1,0 0 1,0 0-1,-1 0 1,1 1 0,0-1-1,0 0 1,-1 0-1,1 0 1,0 0 0,0 0-1,-1 0 1,1 0-1,1-1 1,41 1-1458,-34 0 788,26-2 105,-25 1 472,0 0 1,-1 1-1,1 0 0,11 2 1,-21-2 117,1 1 0,-1-1 1,1 0-1,0 1 0,-1-1 1,1 1-1,-1-1 0,1 1 1,-1-1-1,1 1 0,-1-1 1,1 1-1,-1 0 0,1-1 1,-1 1-1,0 0 0,0-1 1,1 1-1,-1 0 0,0 0 1,0-1-1,0 1 0,0 0 1,1 0-1,-1-1 0,0 1 0,0 0 1,-1 0-1,1-1 0,0 1 1,0 0-1,0 0 0,0-1 1,-1 1-1,1 0 0,0-1 1,-1 1-1,1 0 0,0-1 1,-2 2-1,-15 27 1022,12-22-912,0-2 0,0 1 1,-1-1-1,0 1 0,0-2 1,0 1-1,-1-1 0,1 0 1,-1 0-1,0 0 1,0-1-1,-1 0 0,1-1 1,-1 0-1,1 0 0,-9 1 1,15-4-767,1 0 1,-1-1-1,1 1 1,-1 0 0,1 0-1,0-1 1,-1 1-1,1 0 1,0 0 0,0-1-1,0 1 1,0 0-1,0-1 1,0 1 0,0 0-1,0-1 1,1 1-1,-1 0 1,1-2 0,8-16-8109</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04.703"/>
    </inkml:context>
    <inkml:brush xml:id="br0">
      <inkml:brushProperty name="width" value="0.025" units="cm"/>
      <inkml:brushProperty name="height" value="0.025" units="cm"/>
    </inkml:brush>
  </inkml:definitions>
  <inkml:trace contextRef="#ctx0" brushRef="#br0">55 0 15727,'0'0'10175,"-5"12"-9262,-2 3-642,2 1 1,0 0-1,1 0 1,0 0 0,2 0-1,-1 0 1,1 18-1,1 42 131,-1-38-345,1 0 0,2 0-1,2 0 1,1-1 0,17 68-1,-21-105-48,0 1 0,0 0 1,0-1-1,0 1 0,0 0 0,0-1 0,1 1 0,-1 0 0,0-1 0,0 1 0,0 0 0,1-1 0,-1 1 0,0-1 0,1 1 0,-1 0 0,1-1 0,-1 1 0,1-1 0,-1 1 0,1-1 0,-1 1 0,1-1 0,-1 0 0,1 1 0,-1-1 0,2 1 0,0-21 145,-6-35-82,-18 0-55,18 48-74,0 0 1,0-1 0,1 1 0,0-1 0,1 0 0,-1 0 0,1 0 0,1 0 0,-1-17 0,6 24-510,0 0 0,0 0 0,1 0 0,-1 1 0,0 0 0,1-1 0,-1 2 0,7 0 0,-5-1-848,15 0-3262,1 0-2028</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4.872"/>
    </inkml:context>
    <inkml:brush xml:id="br0">
      <inkml:brushProperty name="width" value="0.025" units="cm"/>
      <inkml:brushProperty name="height" value="0.025" units="cm"/>
    </inkml:brush>
  </inkml:definitions>
  <inkml:trace contextRef="#ctx0" brushRef="#br0">114 4 18193,'-9'5'1644,"5"-3"-1545,-53 32 2716,53-32-2501,1 1 0,-1 0-1,1 0 1,0 0-1,0 0 1,0 0 0,0 1-1,1-1 1,-1 1-1,1 0 1,0 0 0,0 0-1,0 0 1,-2 7-1,4-11-305,0 1 0,0-1 0,0 1-1,0-1 1,0 1 0,0-1 0,0 1-1,0-1 1,0 1 0,0-1 0,0 1 0,0-1-1,0 1 1,1-1 0,-1 1 0,0-1-1,0 1 1,1-1 0,-1 0 0,0 1 0,0-1-1,1 1 1,-1-1 0,0 0 0,1 1-1,-1-1 1,0 0 0,1 1 0,-1-1-1,1 0 1,-1 0 0,1 1 0,20 0-159,21-14-174,-33 7 223,0-1-1,0-1 1,0 0-1,-1 0 1,-1 0-1,1-1 1,-1 0-1,-1-1 1,9-15-1,-9 114 45,-6-86-96,1-1 1,-1 1-1,1 0 1,0-1-1,-1 0 1,1 1-1,0-1 1,1 1-1,-1-1 1,0 0-1,1 0 1,-1 0-1,1 0 1,0 0-1,0 0 1,0 0-1,0 0 1,0-1-1,0 1 1,2 0-1,-1 0-641,-1-1-1,0-1 1,1 1-1,-1 0 1,0-1-1,1 1 1,-1-1-1,1 1 1,-1-1-1,1 0 1,-1 0-1,1-1 1,4 0-1,9-4-7088</inkml:trace>
  <inkml:trace contextRef="#ctx0" brushRef="#br0" timeOffset="1">370 1 13741,'0'0'9897,"-31"58"-6405,26-44-1603,5-3-1376,0-6-513,13-5-128,2-1-1986,3-16-3171,-3-8-8136</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05.263"/>
    </inkml:context>
    <inkml:brush xml:id="br0">
      <inkml:brushProperty name="width" value="0.025" units="cm"/>
      <inkml:brushProperty name="height" value="0.025" units="cm"/>
    </inkml:brush>
  </inkml:definitions>
  <inkml:trace contextRef="#ctx0" brushRef="#br0">73 309 8840,'0'0'17355,"-10"0"-16036,8-1-1263,0 1 0,-1 0 0,1-1 0,0 1 0,0 0 0,-1 1 0,1-1 0,0 0 0,0 1 0,-1-1 0,1 1 0,0 0 0,0-1 0,0 1 0,0 0 0,0 1 0,0-1 0,0 0 0,0 0 0,0 1 0,1-1 0,-1 1 0,1 0 0,-1-1 0,1 1 0,-1 0 0,1 0 0,0 0 0,0 0 0,0 0 0,0 0 0,0 0 0,0 0 0,1 0 0,-1 1 0,1-1 0,-1 0 0,1 0 0,0 1 0,0-1 0,0 0 0,0 0 0,1 1 0,-1 1 0,0-3-50,0 0 0,0 0 0,0 0 0,1 0-1,-1 0 1,0 1 0,0-1 0,1 0 0,-1 0 0,0 0 0,1-1 0,-1 1 0,1 0 0,0 0 0,-1 0 0,1 0 0,0 0 0,-1 0 0,1-1 0,0 1 0,0 0 0,-1-1 0,1 1-1,0-1 1,0 1 0,0-1 0,0 1 0,0-1 0,0 1 0,0-1 0,0 0 0,0 0 0,0 1 0,0-1 0,0 0 0,0 0 0,0 0 0,0 0 0,1 0 0,-1 0 0,0-1 0,0 1-1,0 0 1,0-1 0,1 0 0,2 0-30,0 0 0,0 0 0,0 0 0,0-1 0,0 0 0,-1 0-1,1 0 1,-1 0 0,1 0 0,-1-1 0,3-3 0,9-13-728,-2 0-1,-1-2 1,13-27 0,-23 45 654,-17 61-500,10-41 572,0 1 0,0-1 0,2 1 1,0 0-1,0 27 0,3-45-33,0 1-1,0-1 0,0 0 1,0 0-1,0 1 1,0-1-1,0 0 1,0 0-1,0 1 1,0-1-1,1 0 1,-1 0-1,0 1 1,0-1-1,0 0 1,0 0-1,1 0 1,-1 1-1,0-1 0,0 0 1,0 0-1,1 0 1,-1 0-1,0 1 1,0-1-1,1 0 1,-1 0-1,0 0 1,0 0-1,1 0 1,-1 0-1,0 0 1,0 0-1,1 0 1,-1 0-1,0 0 0,1 0 1,-1 0-1,0 0 1,0 0-1,1 0 1,-1 0-1,0 0 1,0 0-1,1 0 1,-1-1-1,0 1 1,0 0-1,1 0 1,-1 0-1,0 0 1,0-1-1,0 1 0,1 0 1,-1 0-1,0-1 1,15-10-1593,-6-3 300,-1 0 0,0-1 0,-1 0-1,-1 0 1,0-1 0,6-25 0,14-105-1671,-19 105 3078,0-4 961,3-14 3867,-8 38 5239,-3 56-8592,-9 43 0,4-40-670,0 46 0,5-72-836,2-1 1,0 0 0,0 1-1,1-1 1,0 0 0,1 0-1,0 0 1,7 15 0,-9-24-2,-1-1-1,0 0 1,1 0 0,0 1-1,-1-1 1,1 0 0,0 0-1,-1 0 1,1 0 0,0 0 0,0 0-1,0 0 1,0 0 0,0 0-1,0 0 1,0 0 0,0-1 0,0 1-1,0 0 1,1-1 0,-1 1-1,0-1 1,0 1 0,1-1 0,-1 0-1,0 0 1,1 1 0,-1-1-1,0 0 1,1 0 0,-1 0 0,0 0-1,1-1 1,-1 1 0,0 0-1,0 0 1,1-1 0,-1 1 0,0-1-1,0 1 1,1-1 0,-1 0-1,0 1 1,0-1 0,0 0 0,0 0-1,0 0 1,0 0 0,1-1-1,8-8 243,-1 1-1,0-1 0,-1-1 0,7-12 0,-6 11-435,24-32 197,-15 21-173,0-2 1,-1 0-1,21-45 0,-39 67-286,-6 10 86,-9 12-741,0 14-3673,9-9-2954,2-9-2770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05.608"/>
    </inkml:context>
    <inkml:brush xml:id="br0">
      <inkml:brushProperty name="width" value="0.025" units="cm"/>
      <inkml:brushProperty name="height" value="0.025" units="cm"/>
    </inkml:brush>
  </inkml:definitions>
  <inkml:trace contextRef="#ctx0" brushRef="#br0">0 0 10826,'0'0'21941,"21"61"-21941,-10-49 0,0 1-929,-2-6-2082,2-5-2818,-7-2-2307</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06.154"/>
    </inkml:context>
    <inkml:brush xml:id="br0">
      <inkml:brushProperty name="width" value="0.025" units="cm"/>
      <inkml:brushProperty name="height" value="0.025" units="cm"/>
    </inkml:brush>
  </inkml:definitions>
  <inkml:trace contextRef="#ctx0" brushRef="#br0">111 0 11403,'0'0'8936,"-5"13"-7078,-8 20-812,2 1 1,1 0-1,1 0 0,2 1 1,-3 45-1,9-56-914,-1-10-211,1-1 0,1 1 0,0 0 0,1 0 0,1 0 1,0-1-1,0 1 0,1 0 0,8 19 0,-11-32-45,1-1 0,-1 1 0,0 0 0,0-1-1,0 1 1,1-1 0,-1 0 0,0 1 0,0-1 0,1 1-1,-1-1 1,0 1 0,1-1 0,-1 1 0,1-1 0,-1 0-1,0 1 1,1-1 0,-1 0 0,1 0 0,-1 1-1,1-1 1,-1 0 0,1 0 0,-1 0 0,1 1 0,-1-1-1,1 0 1,0 0 0,5-13-2701,-4-28-1689,-2 40 4154,0-4-190,0 1 0,-1-1-1,0 1 1,0-1 0,0 1-1,0-1 1,-1 1 0,0 0-1,0-1 1,0 1 0,0 0-1,0 1 1,-1-1 0,0 0-1,-6-6 1,-14-5 1598,-4 9 5001,57 26-3855,-22-18-2733,1 1 0,-1-1-1,1-1 1,-1 1 0,1-1 0,-1-1 0,1 0 0,12-1-1,-18 1 659,-1-1-1,1 1 0,0-1 1,0 0-1,-1 0 0,1 0 1,-1 0-1,1 0 0,-1-1 1,0 1-1,1-1 0,2-3 1,-3 4 520,-1-1 1,1 0 0,-1 0 0,0-1 0,1 1 0,-1 0 0,0 0 0,0 0 0,-1-1 0,1 1 0,0-1 0,-1 1 0,0 0 0,1-1 0,-1 1 0,0-5 1468,-3 26-1843,2-14-175,0 0-1,0 1 0,1-1 0,-1 1 0,1-1 1,1 1-1,1 10 0,-1-14-78,-1 0 0,1 0 0,1-1 1,-1 1-1,0 0 0,0 0 0,1-1 0,-1 1 1,1-1-1,-1 1 0,1-1 0,-1 0 0,1 1 1,0-1-1,0 0 0,0 0 0,0 0 0,0-1 1,0 1-1,0 0 0,0-1 0,0 1 0,0-1 1,0 0-1,4 1 0,45 4 1038,69-1 561,-122-8-1488,1 0 1,-1 0 0,1 0 0,-1 0-1,-1 1 1,1-1 0,0 1 0,-1 0 0,-4-4-1,-3-7-9,6 8-68,-30-50 55,32 53-19,1-1 0,-1 1-1,1-1 1,-1 1 0,1-1-1,0 1 1,1-1 0,-1 1-1,0-1 1,1 0 0,0 0-1,0 1 1,0-1 0,1-5-1,0 8-71,0-1-1,0 1 0,0 0 0,0 0 0,0 0 0,0 0 0,0-1 0,1 2 0,-1-1 0,0 0 0,0 0 0,1 0 0,-1 0 1,1 1-1,-1-1 0,1 1 0,-1-1 0,1 1 0,-1 0 0,1-1 0,2 1 0,42-2 42,-37 2-48,61 1-604,-37 0-1005,1-1 0,-1-1-1,55-10 1,-33-4-5840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12.505"/>
    </inkml:context>
    <inkml:brush xml:id="br0">
      <inkml:brushProperty name="width" value="0.025" units="cm"/>
      <inkml:brushProperty name="height" value="0.025" units="cm"/>
    </inkml:brush>
  </inkml:definitions>
  <inkml:trace contextRef="#ctx0" brushRef="#br0">1 0 18834,'0'0'5925,"68"0"-4868,-38 0-32,1 0-352,-2 4-577,-2 3-160,-2 2-1153,-6 3-449,-5 2-352,-10-1-1217,-4 1-1281,-4-3-2306</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12.843"/>
    </inkml:context>
    <inkml:brush xml:id="br0">
      <inkml:brushProperty name="width" value="0.025" units="cm"/>
      <inkml:brushProperty name="height" value="0.025" units="cm"/>
    </inkml:brush>
  </inkml:definitions>
  <inkml:trace contextRef="#ctx0" brushRef="#br0">1 43 18321,'0'0'3588,"67"-4"-1026,-31-4-768,2 0-225,3 2-1024,-1 2-545,-6 0-2178,-5 1-2627,-9-2-7270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13.900"/>
    </inkml:context>
    <inkml:brush xml:id="br0">
      <inkml:brushProperty name="width" value="0.025" units="cm"/>
      <inkml:brushProperty name="height" value="0.025" units="cm"/>
    </inkml:brush>
  </inkml:definitions>
  <inkml:trace contextRef="#ctx0" brushRef="#br0">0 376 17521,'0'0'8493,"12"-9"-6731,17-17-1383,0-2 1,-2 0 0,40-54 0,-28 28-56,51-94 0,-119 235 1881,27-82-2196,-12 30 92,1 0 1,3 1 0,0 0 0,2 0-1,-5 64 1,13-99-154,1-1-1,-1 1 1,0-1 0,0 0-1,0 1 1,1-1 0,-1 1 0,0-1-1,1 0 1,-1 1 0,0-1-1,1 0 1,-1 1 0,0-1-1,1 0 1,-1 0 0,0 1-1,1-1 1,-1 0 0,1 0-1,-1 0 1,1 0 0,-1 0 0,0 1-1,1-1 1,-1 0 0,1 0-1,-1 0 1,1 0 0,-1 0-1,1 0 1,-1 0 0,0-1-1,1 1 1,-1 0 0,1 0-1,-1 0 1,1 0 0,-1-1 0,0 1-1,1 0 1,-1 0 0,1 0-1,-1-1 1,0 1 0,1 0-1,-1-1 1,0 1 0,0 0-1,1-1 1,21-16-5859,-10-3-1653</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14.787"/>
    </inkml:context>
    <inkml:brush xml:id="br0">
      <inkml:brushProperty name="width" value="0.025" units="cm"/>
      <inkml:brushProperty name="height" value="0.025" units="cm"/>
    </inkml:brush>
  </inkml:definitions>
  <inkml:trace contextRef="#ctx0" brushRef="#br0">93 1 12460,'0'0'18086,"-3"12"-17910,-10 25 407,-18 37 0,-5 10 275,34-80-855,1 0 1,-1 1-1,1-1 1,0 0-1,0 1 1,0-1-1,0 8 1,2-11-6,-1 0 0,0 0 1,0 0-1,1 0 0,-1 0 0,1 0 1,-1 0-1,1 0 0,-1 0 0,1-1 0,-1 1 1,1 0-1,0 0 0,-1 0 0,1-1 1,0 1-1,0-1 0,0 1 0,-1 0 0,1-1 1,0 1-1,0-1 0,0 0 0,0 1 1,0-1-1,0 0 0,0 1 0,0-1 1,0 0-1,0 0 0,0 0 0,0 0 0,0 0 1,0 0-1,0 0 0,2-1 0,4 1-464,1-1 0,-1 0 0,1-1-1,-1 0 1,1 0 0,-1 0 0,0-1-1,0 0 1,12-8 0,-6 3-3082,0-1-1,0 0 1,20-22 0,-10 8-6654</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15.134"/>
    </inkml:context>
    <inkml:brush xml:id="br0">
      <inkml:brushProperty name="width" value="0.025" units="cm"/>
      <inkml:brushProperty name="height" value="0.025" units="cm"/>
    </inkml:brush>
  </inkml:definitions>
  <inkml:trace contextRef="#ctx0" brushRef="#br0">99 1 2114,'0'0'22293,"-60"76"-20339,45-42-513,4 2-544,1 1-609,8-2-191,2-3-65,0-5-1057,10-10-2563,10-10-2690,-1-7-5701</inkml:trace>
  <inkml:trace contextRef="#ctx0" brushRef="#br0" timeOffset="1">207 170 22325,'0'0'7015,"-42"59"-6407,31-34-31,4 0-193,1 3-320,6-1-480,0 2-1186,0-2-1889,4 0-1185,3-6-3332</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15.474"/>
    </inkml:context>
    <inkml:brush xml:id="br0">
      <inkml:brushProperty name="width" value="0.025" units="cm"/>
      <inkml:brushProperty name="height" value="0.025" units="cm"/>
    </inkml:brush>
  </inkml:definitions>
  <inkml:trace contextRef="#ctx0" brushRef="#br0">35 29 18962,'0'0'4345,"8"-5"-2615,29-15-705,-36 20-1000,0-1 0,0 1 0,0-1 0,-1 1 0,1 0 0,0-1 0,0 1 0,0 0 0,0 0 0,0-1 0,0 1 0,0 0 0,0 0 0,0 0 0,0 1 0,1-1 0,-1 0 0,0 0 0,-1 0 0,1 1 0,0-1 0,0 0 0,0 1 0,0-1 0,0 1 0,0-1 0,0 1 0,0 0 0,-1-1 0,1 1 0,0 0 0,-1-1 0,1 1 0,0 0 0,-1 0 0,1 0 0,-1 0 0,1 0 0,-1-1 0,1 1 0,-1 0 0,0 0 0,1 0 0,-1 0 0,0 0 0,0 0 0,0 0 0,0 0 0,0 2 0,0 46 465,-3-40-263,0 0 1,0 0-1,-1 0 0,0-1 0,0 1 0,-1-1 0,0 0 0,-1-1 1,1 1-1,-12 9 0,12-11-51,-1 0 0,1 0 0,0 0 0,1 0 1,-1 1-1,1 0 0,0 0 0,1 0 0,0 0 0,0 1 1,0-1-1,1 1 0,-2 13 0,4-20-176,1 0 0,-1 0 1,0 0-1,1 0 0,-1 0 0,1 0 1,-1 0-1,1 0 0,0-1 0,-1 1 1,1 0-1,0 0 0,0 0 0,-1-1 1,1 1-1,0 0 0,0-1 0,0 1 0,0-1 1,0 1-1,0-1 0,0 1 0,0-1 1,0 0-1,0 0 0,0 1 0,0-1 1,1 0-1,-1 0 0,0 0 0,1 0 1,45 1-19,-36-2-4,4 1-15,30 0-2191,-1-4-4839,-14-1-1602</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15.833"/>
    </inkml:context>
    <inkml:brush xml:id="br0">
      <inkml:brushProperty name="width" value="0.025" units="cm"/>
      <inkml:brushProperty name="height" value="0.025" units="cm"/>
    </inkml:brush>
  </inkml:definitions>
  <inkml:trace contextRef="#ctx0" brushRef="#br0">194 12 17489,'0'0'8285,"-9"-3"-5723,6 1-2476,-1 1-1,1 0 1,-1 0 0,1 0-1,-1 0 1,1 1-1,-1-1 1,0 1 0,1 0-1,-1 0 1,0 0-1,1 1 1,-1-1 0,0 1-1,1 0 1,-1 0-1,1 0 1,-1 0 0,1 1-1,0-1 1,-1 1-1,1 0 1,0 0 0,0 0-1,0 0 1,1 1-1,-4 3 1,-4 3-11,2 1-1,0 1 0,0-1 1,1 1-1,0 1 1,1-1-1,0 1 1,1 0-1,0 0 0,1 1 1,1-1-1,0 1 1,0 0-1,1 0 1,1 0-1,0 0 1,2 26-1,0-35-63,0 0-1,1 0 1,-1 0-1,1-1 1,0 1-1,0 0 1,0-1 0,0 0-1,0 1 1,1-1-1,0 0 1,0 0 0,-1 0-1,2-1 1,-1 1-1,0-1 1,0 1-1,1-1 1,0 0 0,-1 0-1,1-1 1,0 1-1,0-1 1,0 0 0,0 0-1,0 0 1,0-1-1,0 1 1,5-1-1,-6 1 1,1-1 0,-1 1-1,1-1 1,-1 0-1,0 0 1,1 0 0,-1-1-1,1 1 1,-1-1-1,1 0 1,-1 1 0,0-2-1,0 1 1,1 0 0,-1-1-1,0 1 1,0-1-1,0 0 1,-1 0 0,1 0-1,0-1 1,-1 1-1,1 0 1,-1-1 0,0 0-1,0 0 1,0 1-1,0-1 1,0 0 0,-1-1-1,1 1 1,-1 0-1,2-6 1,-3 7-10,-1 0-1,1 0 1,0 0-1,0 0 1,-1 0-1,1 1 1,-1-1-1,0 0 1,1 0 0,-1 1-1,0-1 1,0 0-1,0 1 1,0-1-1,-1 1 1,1-1-1,0 1 1,0-1 0,-1 1-1,1 0 1,-1 0-1,0 0 1,1 0-1,-1 0 1,0 0-1,1 0 1,-1 1 0,0-1-1,0 0 1,0 1-1,1 0 1,-1-1-1,0 1 1,0 0-1,-3 0 1,-2-1-1,0 0-1,1 1 1,-1 0-1,0 0 1,0 0 0,0 1-1,0 0 1,1 0-1,-10 4 1,1 9-3162,15-13 3017,0-1-1,0 0 1,0 0-1,-1 1 1,1-1-1,0 0 1,0 1-1,0-1 1,0 0-1,0 1 1,0-1-1,0 0 1,0 1-1,0-1 1,0 0-1,0 1 1,0-1-1,0 0 1,0 1-1,0-1 1,1 0-1,-1 1 1,0-1-1,0 0 1,0 1 0,0-1-1,1 0 1,-1 0-1,0 1 1,0-1-1,1 0 1,-1 0-1,0 1 1,0-1-1,1 0 1,-1 0-1,0 0 1,0 1-1,1-1 1,-1 0-1,0 0 1,1 0-1,-1 0 1,0 0-1,1 0 1,-1 0-1,0 0 1,1 0-1,-1 0 1,0 0-1,1 0 1,-1 0-1,0 0 1,1 0-1,-1 0 1,0 0-1,1-1 1,18 1-13046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2.790"/>
    </inkml:context>
    <inkml:brush xml:id="br0">
      <inkml:brushProperty name="width" value="0.025" units="cm"/>
      <inkml:brushProperty name="height" value="0.025" units="cm"/>
    </inkml:brush>
  </inkml:definitions>
  <inkml:trace contextRef="#ctx0" brushRef="#br0">6 125 4901,'-5'-32'12068,"10"45"-5443,13 52-4008,-6-2-2315,-6-29-220,17 58-1,-23-91-84,0 0 0,1 0 0,-1 0 0,0 0 0,0 0 0,1 0 0,-1 0 0,1 0 1,-1 0-1,1 0 0,-1 0 0,1 0 0,0 0 0,-1 0 0,1 0 0,0 0 0,0-1 0,0 1 0,-1 0 0,1-1 0,0 1 0,0 0 0,0-1 1,0 1-1,0-1 0,0 0 0,2 1 0,-2-1 13,0-1 0,1 0 0,-1 1 0,0-1 0,0 0 0,0 0 1,0 0-1,1 0 0,-1 1 0,0-2 0,-1 1 0,1 0 0,0 0 0,0 0 0,0 0 0,-1 0 1,2-3-1,23-61 460,-25 65-469,10-39 251,5-42-1,4-19 1590,-19 99-1824,0 0 0,0 1 0,0-1 1,0 0-1,0 1 0,0-1 0,0 0 1,0 1-1,0-1 0,0 0 0,0 1 0,1-1 1,-1 0-1,0 1 0,1-1 0,-1 0 1,0 1-1,1-1 0,-1 1 0,1-1 1,-1 1-1,1-1 0,-1 1 0,1-1 0,-1 1 1,1-1-1,-1 1 0,1 0 0,0-1 1,-1 1-1,1 0 0,1-1 0,8 23 86,1 41-33,-11-62-43,0 1 14,0-1 0,0 0 0,0 1 0,0-1 0,1 0 0,-1 1 0,0-1 0,1 0 0,-1 1 0,1-1 0,-1 0 0,1 0 0,0 1 0,-1-1 0,1 0 0,1 1 0,-1-2-24,-1 0 1,0 0 0,1 0 0,-1 0 0,1 0-1,-1 0 1,1 0 0,-1 0 0,1 0-1,-1-1 1,1 1 0,-1 0 0,1 0 0,-1 0-1,0-1 1,1 1 0,-1 0 0,1 0-1,-1-1 1,0 1 0,1 0 0,-1-1-1,0 1 1,0-1 0,1 1 0,-1 0 0,0-1-1,0 1 1,1-1 0,23-50 498,-18 37-532,0-1 55,19-34-6,-24 46-32,0 1-1,1-1 1,-1 1-1,1 0 1,0 0-1,0 0 1,0 0-1,0 0 1,0 0-1,0 0 1,0 1-1,1-1 1,-1 1-1,1-1 1,2 0-1,-4 2-7,0 0 0,0 0 0,0 0-1,0 0 1,0 0 0,0 0 0,0 1 0,0-1-1,0 0 1,0 1 0,-1-1 0,1 1 0,0-1-1,0 1 1,0-1 0,-1 1 0,1-1 0,0 1 0,-1 0-1,1-1 1,0 1 0,-1 0 0,1 0 0,-1-1-1,1 1 1,-1 0 0,1 0 0,-1 0 0,0 0-1,1 0 1,-1 1 0,10 34 102,-10-31-72,14 124 623,-13-132-950,1 1 1,-1-1-1,1 1 1,0-1-1,-1 1 1,1 0-1,0 0 1,0 0-1,1 0 1,1-2-1,15-12-11176,-10 11 3045</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16.784"/>
    </inkml:context>
    <inkml:brush xml:id="br0">
      <inkml:brushProperty name="width" value="0.025" units="cm"/>
      <inkml:brushProperty name="height" value="0.025" units="cm"/>
    </inkml:brush>
  </inkml:definitions>
  <inkml:trace contextRef="#ctx0" brushRef="#br0">241 0 10698,'0'0'15129,"-7"13"-13314,-21 29-621,-63 73-1,-10 12-4322,97-119 2160,-6 6 158,11-20-8860,11-17 2358</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17.251"/>
    </inkml:context>
    <inkml:brush xml:id="br0">
      <inkml:brushProperty name="width" value="0.025" units="cm"/>
      <inkml:brushProperty name="height" value="0.025" units="cm"/>
    </inkml:brush>
  </inkml:definitions>
  <inkml:trace contextRef="#ctx0" brushRef="#br0">156 70 12556,'0'0'16132,"4"-50"-14231,-4 49-1902,-1 0 0,1 0 0,0 0 0,-1 0 0,1 0 0,-1 0 0,1 0 0,-1 0 0,1 0 0,-1 1 0,0-1 0,1 0 0,-1 0 0,0 0 0,0 1 0,0-1 0,0 0 0,1 1 0,-1-1 0,0 1 0,0-1 0,0 1 0,0-1 0,0 1 0,0 0 0,0 0 0,-1-1 0,1 1 0,0 0 0,0 0 0,0 0 1,0 0-1,0 0 0,0 0 0,0 1 0,0-1 0,0 0 0,-2 1 0,-1 0-12,1 0 0,-1 0 0,0 0 1,0 0-1,1 1 0,-1 0 1,1-1-1,-1 1 0,-3 4 0,-1 1 6,0 0 0,1 1 0,0 0 0,0 0-1,1 0 1,0 1 0,1 0 0,0 1-1,0-1 1,1 1 0,0 0 0,1 0 0,0 0-1,0 0 1,1 0 0,-1 12 0,4-19-16,-1-1 1,1 0-1,0 1 1,-1-1-1,1 0 1,0 0-1,0 0 1,1 1-1,-1-1 1,0 0-1,1-1 1,-1 1-1,1 0 0,-1 0 1,1-1-1,0 1 1,0-1-1,0 1 1,0-1-1,0 0 1,0 0-1,0 0 1,1 0-1,-1 0 1,0 0-1,0 0 1,1-1-1,2 1 1,13 3-487,0-1 0,31 2 0,-34-4 78,53 3-4860,-40-4-1525</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18.063"/>
    </inkml:context>
    <inkml:brush xml:id="br0">
      <inkml:brushProperty name="width" value="0.025" units="cm"/>
      <inkml:brushProperty name="height" value="0.025" units="cm"/>
    </inkml:brush>
  </inkml:definitions>
  <inkml:trace contextRef="#ctx0" brushRef="#br0">184 24 12844,'0'0'8397,"-9"-5"-6912,6 3-1389,0 0 0,-1 0 1,1 0-1,-1 0 1,1 0-1,-1 1 1,0 0-1,0 0 0,0 0 1,1 0-1,-1 0 1,0 1-1,0 0 1,0 0-1,0 0 0,0 0 1,0 0-1,0 1 1,0 0-1,0 0 1,1 0-1,-1 0 0,0 0 1,0 1-1,1 0 1,-1 0-1,1 0 1,0 0-1,0 0 1,-6 6-1,3-2 108,0 1-1,1 0 1,0 0-1,0 0 1,0 1-1,1-1 1,0 1-1,1 0 1,0 0-1,-4 16 1,7-22-177,-1 1 0,0 0 0,1-1 0,0 1 0,0 0 0,0-1 0,0 1 0,0 0 0,0-1 0,1 1 0,-1 0 0,1-1 1,0 1-1,0-1 0,0 1 0,0-1 0,0 1 0,0-1 0,1 0 0,-1 0 0,1 1 0,0-1 0,-1 0 0,1 0 0,0-1 0,0 1 0,0 0 0,1-1 1,-1 1-1,0-1 0,0 0 0,1 1 0,-1-1 0,1 0 0,-1-1 0,1 1 0,5 1 0,1 0 57,1-1-1,0 1 1,0-1 0,0-1-1,0 0 1,0-1 0,-1 1-1,1-2 1,0 0 0,0 0-1,15-6 1,-21 7 17,0-1 1,1 0-1,-1-1 1,-1 1-1,1-1 1,0 1-1,0-1 0,-1 0 1,0-1-1,0 1 1,0-1-1,0 1 0,0-1 1,-1 0-1,1 0 1,-1 0-1,0 0 1,0 0-1,-1-1 0,1 1 1,-1 0-1,0-1 1,0 1-1,0-1 0,-1 0 1,0-7-1,0 10-102,0 0 0,0 0 1,0 1-1,0-1 0,-1 0 0,1 0 0,-1 1 0,1-1 0,-1 0 0,0 1 0,1-1 0,-1 1 0,0-1 1,0 1-1,0-1 0,-1 1 0,1-1 0,0 1 0,0 0 0,-1 0 0,1 0 0,-3-2 0,0 1 17,0 0 0,0 0 0,0 1 0,0 0-1,0 0 1,-1 0 0,1 0 0,0 0 0,-8 1 0,5 0-133,-1 0 0,1 1 0,-1-1 0,1 1 0,0 1 0,-1 0 1,1 0-1,0 0 0,0 1 0,0 0 0,-8 5 0,12-6-276,0 1 0,1-1 0,-1 1 0,1 0 0,0-1 0,-1 1 0,1 0 0,0 0 0,1 1 0,-1-1 1,0 0-1,-1 5 0,3-6-198,0 0 1,-1-1 0,1 1 0,0 0 0,0 0 0,0-1-1,0 1 1,0 0 0,1-1 0,-1 1 0,0 0-1,1-1 1,-1 1 0,1-1 0,0 1 0,-1-1 0,1 1-1,0-1 1,1 2 0,9 8-8320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18.485"/>
    </inkml:context>
    <inkml:brush xml:id="br0">
      <inkml:brushProperty name="width" value="0.025" units="cm"/>
      <inkml:brushProperty name="height" value="0.025" units="cm"/>
    </inkml:brush>
  </inkml:definitions>
  <inkml:trace contextRef="#ctx0" brushRef="#br0">177 32 18962,'0'0'11184,"-11"-7"-10698,4 2-413,5 3-68,0 1-1,0-1 1,0 0-1,0 1 0,0-1 1,0 1-1,-1 0 1,1-1-1,0 1 1,-1 0-1,1 0 1,-1 1-1,1-1 1,-1 1-1,0-1 1,1 1-1,-1 0 0,1 0 1,-1 0-1,0 0 1,1 0-1,-1 1 1,1-1-1,-1 1 1,0 0-1,1-1 1,-1 1-1,-3 2 1,-3 5-19,0-1 1,1 1-1,0 1 1,1 0 0,-13 17-1,17-21 9,0 0-1,0 1 0,0-1 1,1 0-1,0 1 0,0-1 0,0 1 1,1 0-1,0 0 0,0-1 1,1 1-1,-1 0 0,1 9 0,1-14 8,0 1 0,-1-1 0,1 1 0,0-1-1,0 1 1,0-1 0,0 1 0,0-1-1,0 0 1,0 1 0,0-1 0,0 0 0,1 0-1,-1 0 1,1 0 0,-1 0 0,1 0 0,-1 0-1,1-1 1,-1 1 0,1-1 0,-1 1 0,1-1-1,0 1 1,0-1 0,-1 0 0,1 0-1,0 0 1,-1 0 0,1 0 0,0 0 0,-1 0-1,4-1 1,3 0 19,-1 0-1,0 0 0,0 0 0,1-1 1,-1 0-1,13-6 0,-10 2 0,0-1 0,0 0 1,-1 0-1,0-1 0,12-12 0,-19 18 56,1-1-1,0 0 1,-1 0-1,0 0 1,1 0 0,-1-1-1,-1 1 1,1-1-1,0 1 1,-1-1 0,0 1-1,1-1 1,-2 0-1,1 0 1,0 0 0,-1 1-1,1-1 1,-1 0-1,0 0 1,-1-6-1,0 9-86,0 0 0,1 0 0,-1 0-1,0 0 1,0 0 0,0 0-1,0 0 1,1 0 0,-1 0-1,0 1 1,-1-1 0,1 0-1,0 1 1,0-1 0,0 1-1,0-1 1,0 1 0,-1-1-1,1 1 1,0 0 0,0 0-1,-1 0 1,1-1 0,0 1-1,0 0 1,-1 1 0,1-1-1,0 0 1,0 0 0,-1 0-1,1 1 1,0-1 0,0 1-1,-2 0 1,-3 1-805,0 0-1,1 0 0,-1 0 1,1 0-1,0 1 1,-7 4-1,-2 6-7046,3-3-6423</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48.313"/>
    </inkml:context>
    <inkml:brush xml:id="br0">
      <inkml:brushProperty name="width" value="0.025" units="cm"/>
      <inkml:brushProperty name="height" value="0.025" units="cm"/>
    </inkml:brush>
  </inkml:definitions>
  <inkml:trace contextRef="#ctx0" brushRef="#br0">166 33 11275,'0'0'4884,"-8"-5"-3458,-28-18-369,35 22-1026,0 0 0,0 1 1,0-1-1,-1 1 1,1 0-1,0-1 1,-1 1-1,1 0 0,0 0 1,-1 0-1,1 0 1,0 0-1,-1 0 0,1 0 1,0 0-1,0 1 1,-1-1-1,1 1 1,0-1-1,0 1 0,-1-1 1,1 1-1,0-1 1,0 1-1,0 0 0,0 0 1,0 0-1,0-1 1,0 1-1,0 0 1,0 0-1,-1 2 0,-21 38 18,20-35 8,-8 21 8,1 0 0,1 1 0,2-1 0,1 2 0,1-1 0,-2 44 0,8 179-41,1-206-17,-1-4 16,3 0 0,2-1 0,1 1 0,2-1 0,2-1-1,1 0 1,19 39 0,-23-60 25,2-1-1,0 0 0,0-1 1,2-1-1,0 1 1,0-2-1,21 19 0,-23-25-14,1 1-1,0-2 0,0 0 1,1 0-1,0-1 0,0 0 1,0-1-1,0-1 0,1 0 0,0-1 1,23 4-1,-24-5 112,0-1-1,0 0 0,0-1 1,1 0-1,-1 0 1,0-2-1,0 1 0,0-2 1,0 0-1,-1 0 1,1-1-1,-1 0 1,1-1-1,-1 0 0,-1-1 1,1 0-1,-1-1 1,0 0-1,-1-1 1,1 0-1,-2 0 0,1-1 1,-1 0-1,0 0 1,-1-1-1,0 0 1,-1 0-1,0-1 0,7-16 1,1-12 390,-2 0-1,-2 0 1,-1-1 0,-2 0 0,-2-1 0,-2 0 0,-1 1 0,-3-1-1,-1 0 1,-10-57 0,6 65-486,-2 0 0,-1 0 0,-1 1-1,-2 1 1,-22-42 0,26 58-44,0 0 0,-1 1-1,-1 0 1,-1 0 0,1 1 0,-2 1 0,0 0-1,-1 0 1,0 1 0,0 1 0,-1 0 0,-22-12-1,25 18-10,-1-1 0,0 2 0,1-1 0,-1 1-1,0 1 1,-1 1 0,1-1 0,0 2-1,-15 0 1,-10 4-273,-61 13 0,61-9-235,36-8 512,-26 2-3041,26-3 2723,0 1 1,1 0 0,-1-1-1,1 1 1,-1-1 0,0 1-1,1-1 1,-1 0 0,1 1-1,0-1 1,-1 1-1,1-1 1,-1 0 0,1 1-1,0-1 1,0 0 0,-1 1-1,1-1 1,0 0 0,0 0-1,0 1 1,0-1 0,0 0-1,0 0 1,0 1 0,0-1-1,0 0 1,0 0 0,0 1-1,0-1 1,1-1 0,3-27-15717</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48.921"/>
    </inkml:context>
    <inkml:brush xml:id="br0">
      <inkml:brushProperty name="width" value="0.025" units="cm"/>
      <inkml:brushProperty name="height" value="0.025" units="cm"/>
    </inkml:brush>
  </inkml:definitions>
  <inkml:trace contextRef="#ctx0" brushRef="#br0">1 426 18449,'0'0'7496,"77"-57"-5863,-36 13-672,10-8-545,5-5-320,-2 1-31,-3 5-258,-10 9-1248,-13 10-1250,-11 9-1024,-13 11-1154</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49.246"/>
    </inkml:context>
    <inkml:brush xml:id="br0">
      <inkml:brushProperty name="width" value="0.025" units="cm"/>
      <inkml:brushProperty name="height" value="0.025" units="cm"/>
    </inkml:brush>
  </inkml:definitions>
  <inkml:trace contextRef="#ctx0" brushRef="#br0">1 329 13613,'0'0'13485,"64"-30"-11756,-24-11-319,9-4-738,-2 0-576,-4 1-32,-4 6-320,-11 5-1794,-7 3-3171,-10 8-3491</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49.575"/>
    </inkml:context>
    <inkml:brush xml:id="br0">
      <inkml:brushProperty name="width" value="0.025" units="cm"/>
      <inkml:brushProperty name="height" value="0.025" units="cm"/>
    </inkml:brush>
  </inkml:definitions>
  <inkml:trace contextRef="#ctx0" brushRef="#br0">0 491 12620,'0'0'8451,"4"-8"-6396,6-15-1331,-1 1 0,-1-2 0,-1 1 0,-1-1 0,-1 0 0,-1 0 0,1-48 0,-17-154 269,12 225-1000,0 0 0,0 1 0,0-1 0,0 0 0,0 0 0,0 0 0,0 1 1,1-1-1,-1 0 0,0 0 0,0 1 0,1-1 0,-1 0 0,0 1 0,1-1 0,-1 0 0,1 1 0,-1-1 0,1 0 0,-1 1 0,1-1 1,-1 1-1,1-1 0,0 1 0,-1-1 0,1 1 0,0 0 0,-1-1 0,1 1 0,0 0 0,-1-1 0,1 1 0,0 0 0,0 0 1,0 0-1,-1 0 0,1-1 0,0 1 0,0 0 0,-1 0 0,1 1 0,0-1 0,0 0 0,0 0 0,-1 0 0,1 0 0,0 1 0,-1-1 1,1 0-1,0 1 0,0-1 0,0 1 0,4 1-9,0 1 1,0-1 0,-1 1-1,1 0 1,-1 0-1,7 5 1,2 6 92,1-1 0,0-1 0,26 17 1,-35-25-122,1-1 0,0 0 0,-1 0 1,1-1-1,0 1 0,0-1 1,0-1-1,1 1 0,-1-1 0,0 0 1,1 0-1,-1-1 0,1 0 1,8-1-1,4-8-3068,-2-15-3230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50.187"/>
    </inkml:context>
    <inkml:brush xml:id="br0">
      <inkml:brushProperty name="width" value="0.025" units="cm"/>
      <inkml:brushProperty name="height" value="0.025" units="cm"/>
    </inkml:brush>
  </inkml:definitions>
  <inkml:trace contextRef="#ctx0" brushRef="#br0">1 0 4965</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50.669"/>
    </inkml:context>
    <inkml:brush xml:id="br0">
      <inkml:brushProperty name="width" value="0.025" units="cm"/>
      <inkml:brushProperty name="height" value="0.025" units="cm"/>
    </inkml:brush>
  </inkml:definitions>
  <inkml:trace contextRef="#ctx0" brushRef="#br0">0 481 14350,'0'0'14840,"6"-5"-14103,14-15-355,-1-2 1,-1 0-1,-1 0 1,-1-2-1,24-46 0,-16 20-296,-2 0 0,18-63 0,-30 65-17,-2 13-75,-10 65-335,-6 32 322,3-33 21,1 1 0,1-1-1,2 0 1,3 38-1,-1-65-2,-1 1 0,1-1 1,0 1-1,0-1 0,0 1 0,0-1 0,0 0 0,0 1 0,1-1 0,-1 0 0,1 0 0,0 0 0,-1 0 0,1 0 0,0 0 0,0-1 0,0 1 0,0 0 0,1-1 0,-1 0 0,0 1 0,1-1 0,-1 0 0,4 1 0,29 3-2418,-1-11-5692,-22-2 1369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3.135"/>
    </inkml:context>
    <inkml:brush xml:id="br0">
      <inkml:brushProperty name="width" value="0.025" units="cm"/>
      <inkml:brushProperty name="height" value="0.025" units="cm"/>
    </inkml:brush>
  </inkml:definitions>
  <inkml:trace contextRef="#ctx0" brushRef="#br0">0 0 13100,'0'0'9017,"0"9"-6417,1 0-2033,6 96 5449,-5-94-5819,-1-1-1,2 1 0,-1-1 0,8 16 0,-10-25-237,0 0 0,1 0 0,-1 0 1,1 0-1,-1-1 0,1 1 0,-1 0 0,1 0 0,-1 0 0,1-1 0,0 1 0,0-1 0,-1 1 0,1 0 1,0-1-1,0 1 0,0-1 0,-1 1 0,1-1 0,0 0 0,0 1 0,1-1 0,16-7-4219,-15 4 2983,0 0 1,0-1 0,-1 1 0,1-1-1,-1 1 1,1-1 0,-1 0 0,2-5-1,3-15-6469</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51.013"/>
    </inkml:context>
    <inkml:brush xml:id="br0">
      <inkml:brushProperty name="width" value="0.025" units="cm"/>
      <inkml:brushProperty name="height" value="0.025" units="cm"/>
    </inkml:brush>
  </inkml:definitions>
  <inkml:trace contextRef="#ctx0" brushRef="#br0">41 589 12524,'0'0'4217,"-7"9"-896,-23 26-375,29-35-2895,1 0-1,0 1 1,0-1-1,0 0 0,-1 0 1,1 0-1,0 0 1,0 1-1,0-1 1,0 0-1,-1 0 0,1 0 1,0 1-1,0-1 1,0 0-1,0 0 0,0 1 1,0-1-1,0 0 1,0 0-1,0 1 0,0-1 1,0 0-1,0 0 1,0 1-1,0-1 0,0 0 1,0 0-1,0 1 1,0-1-1,0 0 1,0 0-1,0 0 0,0 1 1,0-1-1,0 0 1,0 0-1,1 1 0,-1-1 1,0 0-1,0 0 1,0 0-1,0 0 0,1 1 1,14 0 736,17-7 44,31-19 491,-1-3 0,81-49 1,-72 37-1030,120-64-782,308-226 1,-470 303-878,-29 27 1316,1 0 0,-1-1-1,0 1 1,0 0 0,0 0-1,0 0 1,0 0-1,0 0 1,0 0 0,0 0-1,1-1 1,-1 1 0,0 0-1,0 0 1,0 0 0,0 0-1,0 0 1,0-1 0,0 1-1,0 0 1,0 0 0,0 0-1,0 0 1,0 0 0,0-1-1,0 1 1,0 0 0,0 0-1,0 0 1,0 0 0,0-1-1,0 1 1,0 0 0,0 0-1,0 0 1,0 0 0,0 0-1,-1 0 1,1-1 0,0 1-1,0 0 1,0 0 0,0 0-1,0 0 1,0 0 0,0 0-1,-1 0 1,1 0 0,0-1-1,0 1 1,0 0 0,0 0-1,-21 4-3378,-9 10-3196,-5 7-5045</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51.405"/>
    </inkml:context>
    <inkml:brush xml:id="br0">
      <inkml:brushProperty name="width" value="0.025" units="cm"/>
      <inkml:brushProperty name="height" value="0.025" units="cm"/>
    </inkml:brush>
  </inkml:definitions>
  <inkml:trace contextRef="#ctx0" brushRef="#br0">0 417 10314,'0'0'16698,"10"-12"-14659,32-45-1462,-2-3 0,-3-1-1,-3-2 1,40-100-1,-85 234-965,9-61 294,-32 147-639,32-138-624,1 0-1,0 1 1,4 28 0,-4-47 1222,1-1 0,0 1 1,0-1-1,0 1 1,0-1-1,1 1 0,-1 0 1,0-1-1,0 1 0,0-1 1,0 1-1,0-1 1,1 1-1,-1-1 0,0 1 1,1-1-1,-1 1 1,0-1-1,1 1 0,-1-1 1,0 1-1,1-1 0,-1 0 1,1 1-1,-1-1 1,1 0-1,-1 1 0,1-1 1,-1 0-1,1 0 1,-1 1-1,1-1 0,-1 0 1,1 0-1,0 0 0,-1 0 1,1 0-1,-1 0 1,1 0-1,-1 0 0,1 0 1,0 0-1,-1 0 1,1 0-1,-1 0 0,1 0 1,-1 0-1,1-1 0,-1 1 1,1 0-1,0-1 1,19-12-6469</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51.731"/>
    </inkml:context>
    <inkml:brush xml:id="br0">
      <inkml:brushProperty name="width" value="0.025" units="cm"/>
      <inkml:brushProperty name="height" value="0.025" units="cm"/>
    </inkml:brush>
  </inkml:definitions>
  <inkml:trace contextRef="#ctx0" brushRef="#br0">145 1 16560,'-12'15'2535,"-12"17"-605,-33 62-1,49-79-1457,0 0 0,1 1-1,1 0 1,1 0 0,0 0-1,2 0 1,-1 1-1,0 20 1,3-35-468,1 1 1,0-1-1,0 0 0,0 0 0,0 0 1,0 1-1,0-1 0,1 0 0,-1 0 1,1 1-1,0-1 0,-1 0 0,1 0 1,0 0-1,0 0 0,0 0 0,1 0 1,-1-1-1,0 1 0,1 0 0,-1 0 1,1-1-1,-1 1 0,1-1 0,0 1 1,0-1-1,0 0 0,0 0 0,0 0 1,0 0-1,0 0 0,0 0 0,0-1 1,0 1-1,0-1 0,0 1 0,1-1 1,-1 0-1,0 0 0,0 0 0,1 0 1,-1 0-1,0 0 0,0-1 0,4 0 1,3-1 36,1 0 0,-1-1 1,0 0-1,0-1 0,0 0 0,0 0 1,-1-1-1,1 0 0,11-10 1,-9 6 138,-1-1 0,-1 0 0,0-1 0,0 0 0,-1 0 0,10-20 0,-14 23 21,0 1 1,-1-1-1,0 0 1,-1 0 0,1 0-1,-2 0 1,1 0 0,-1 0-1,0-1 1,-1 1-1,0 0 1,-1-10 0,1 17-183,0-1 1,-1 1 0,1-1 0,0 1 0,-1 0-1,1-1 1,-1 1 0,1 0 0,-1 0 0,0-1-1,0 1 1,0 0 0,1 0 0,-1 0 0,0 0-1,0 0 1,0 0 0,-1 0 0,1 0 0,0 1-1,0-1 1,0 0 0,-2 0 0,0 0-11,0 0 1,-1 0 0,1 1-1,0-1 1,0 1-1,0 0 1,-1 0-1,1 0 1,0 0-1,-4 1 1,1 0-45,-1 1 0,1-1 0,-1 1 0,1 1 0,-1-1 0,1 1-1,0 0 1,0 0 0,-8 7 0,12-8-273,0 0-1,0 1 1,0-1-1,0 1 1,0-1-1,1 1 1,-1 0-1,1 0 0,0 0 1,0 0-1,-2 5 1,3-8 35,0 1 1,0 0-1,0-1 0,0 1 1,0-1-1,0 1 0,0 0 1,0-1-1,0 1 0,0 0 1,0-1-1,0 1 0,1-1 1,-1 1-1,0-1 0,0 1 1,1 0-1,-1-1 1,0 1-1,1-1 0,-1 1 1,0-1-1,2 1 0,-1 0-266,0-1 0,0 1 0,0-1 0,0 0 0,1 1 0,-1-1 0,0 0 0,0 0-1,0 0 1,1 0 0,-1 0 0,0 0 0,0 0 0,0-1 0,1 1 0,-1 0 0,1-1 0,19-8-11430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52.058"/>
    </inkml:context>
    <inkml:brush xml:id="br0">
      <inkml:brushProperty name="width" value="0.025" units="cm"/>
      <inkml:brushProperty name="height" value="0.025" units="cm"/>
    </inkml:brush>
  </inkml:definitions>
  <inkml:trace contextRef="#ctx0" brushRef="#br0">34 48 19282,'0'0'5921,"-6"12"-4085,1-3-1746,1 0 0,0 1 0,1-1 0,0 1 1,1 0-1,0 0 0,-2 15 0,4-20-88,0-1 1,0 1-1,0-1 1,1 1-1,-1-1 1,1 1-1,0-1 0,0 0 1,1 1-1,-1-1 1,1 0-1,0 0 1,0 0-1,0 0 0,1 0 1,-1 0-1,1-1 1,0 1-1,0-1 1,0 0-1,1 0 0,-1 0 1,5 3-1,-5-4 36,-1 0-1,1-1 1,-1 1-1,1-1 1,0 1-1,0-1 1,0 0-1,0 0 0,0 0 1,-1-1-1,2 1 1,-1-1-1,0 0 1,0 1-1,0-1 1,0-1-1,0 1 1,0 0-1,0-1 1,5-1-1,-4 0 76,-1 0 1,0 0-1,1 0 0,-1 0 1,0-1-1,0 0 0,-1 1 1,1-1-1,0 0 0,-1 0 0,0-1 1,0 1-1,0 0 0,2-5 1,1-4 159,0 0 1,-1-1-1,0 1 1,-1-1 0,0 0-1,-1 0 1,-1 0-1,0-17 1,-1 26-272,0 0 0,-1 0 0,0 0 0,1 1 0,-1-1 0,-1 0-1,1 1 1,0-1 0,-1 1 0,0-1 0,0 1 0,0 0 0,0 0 0,0 0 0,-1 0 0,1 0 0,-1 0 0,0 1 0,0-1 0,0 1-1,0 0 1,0-1 0,-1 2 0,1-1 0,0 0 0,-6-1 0,6 2-10,0 0 1,0 1-1,0-1 0,0 1 1,0 0-1,0 0 0,0 0 1,0 0-1,0 1 0,0-1 1,0 1-1,0-1 1,0 1-1,0 0 0,0 0 1,1 1-1,-1-1 0,0 0 1,1 1-1,-1 0 0,1 0 1,-1-1-1,1 1 0,0 1 1,0-1-1,0 0 0,0 0 1,0 1-1,1-1 0,-1 1 1,1 0-1,-1-1 0,0 5 1,-9 30-2719,8-12-4905,3-17-1439</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57.053"/>
    </inkml:context>
    <inkml:brush xml:id="br0">
      <inkml:brushProperty name="width" value="0.025" units="cm"/>
      <inkml:brushProperty name="height" value="0.025" units="cm"/>
    </inkml:brush>
  </inkml:definitions>
  <inkml:trace contextRef="#ctx0" brushRef="#br0">0 14 18225,'0'0'13773,"85"-9"-13645,-35 5-32,5 4-128,-4 0-608,-5 0-1570,-10 0-2339,-13 4-1440,-15 6-1602</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57.395"/>
    </inkml:context>
    <inkml:brush xml:id="br0">
      <inkml:brushProperty name="width" value="0.025" units="cm"/>
      <inkml:brushProperty name="height" value="0.025" units="cm"/>
    </inkml:brush>
  </inkml:definitions>
  <inkml:trace contextRef="#ctx0" brushRef="#br0">0 48 16848,'0'0'3619,"68"3"-928,-19-8-1058,8-3-864,5-3-705,-4 1-865,-5 2-4484,-7-1-6149</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57.766"/>
    </inkml:context>
    <inkml:brush xml:id="br0">
      <inkml:brushProperty name="width" value="0.025" units="cm"/>
      <inkml:brushProperty name="height" value="0.025" units="cm"/>
    </inkml:brush>
  </inkml:definitions>
  <inkml:trace contextRef="#ctx0" brushRef="#br0">180 23 19250,'0'0'5355,"-11"-5"-4026,5 1-1086,4 3-182,-1-1-1,1 0 1,-1 1-1,1 0 1,-1 0-1,0 0 1,1 0-1,-1 0 1,0 0-1,1 0 1,-1 1-1,0 0 1,0-1-1,0 1 1,0 0 0,0 1-1,1-1 1,-1 0-1,0 1 1,0-1-1,0 1 1,1 0-1,-1 0 1,-4 3-1,-2 4 26,1 0 1,0 1-1,1 0 0,0 0 0,0 1 0,1 0 1,0 0-1,1 0 0,0 1 0,0 0 1,1 0-1,1 0 0,0 0 0,1 1 0,0-1 1,0 1-1,1 0 0,1-1 0,1 14 0,-1-22-42,0 0 0,0 1 0,0-1 0,1 0 0,-1 1 0,1-1 0,0 0 0,0 0 0,0 0 0,1 1-1,-1-1 1,1 0 0,0-1 0,0 1 0,-1 0 0,2 0 0,-1-1 0,0 1 0,1-1 0,-1 0 0,1 0-1,-1 0 1,1 0 0,0 0 0,0 0 0,0-1 0,0 0 0,0 1 0,0-1 0,1 0 0,-1 0 0,0-1-1,1 1 1,-1-1 0,0 0 0,1 0 0,-1 0 0,0 0 0,7-1 0,-3 0 45,1-1-1,-1 1 1,0-1 0,1 0-1,-1-1 1,0 0 0,-1 0-1,1-1 1,0 1 0,-1-1-1,0-1 1,0 1 0,0-1-1,-1 0 1,1-1 0,-1 1-1,6-9 1,-8 9-89,0-1 0,0 0 0,0 0 0,-1 0 0,0 0 0,0-1 0,-1 1 0,1-1 0,-1 1 0,-1-1 0,1 1 0,-2-8 0,1 11 0,0 0 0,0 0 0,-1 0 0,0 1 0,1-1 0,-1 0 0,0 0 0,0 1 0,-1-1 0,1 1 0,-1-1 0,1 1 0,-1-1 0,0 1 0,0 0 0,1 0 0,-2 0 0,1 0 0,0 0 0,0 0 0,-1 1 0,1-1 0,-1 1 0,1 0 0,-1-1 0,0 1 0,1 0 0,-6-1 0,4 1-305,0 0 1,1 0-1,-1 1 0,0-1 0,1 1 1,-1 0-1,0 0 0,1 0 0,-1 0 1,0 1-1,0-1 0,1 1 0,-1 0 1,1 0-1,-1 1 0,1-1 1,-6 3-1,7-2-221,0 1 0,0-1 0,0 0 0,0 1 1,0 0-1,0-1 0,0 1 0,1 0 0,-1 0 1,1 0-1,0 0 0,0 0 0,0 0 0,1 0 0,-1 0 1,1 1-1,-1-1 0,1 0 0,0 0 0,0 4 0,0 15-13215</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58.109"/>
    </inkml:context>
    <inkml:brush xml:id="br0">
      <inkml:brushProperty name="width" value="0.025" units="cm"/>
      <inkml:brushProperty name="height" value="0.025" units="cm"/>
    </inkml:brush>
  </inkml:definitions>
  <inkml:trace contextRef="#ctx0" brushRef="#br0">49 256 18834,'0'0'6662,"-28"57"-4676,16-27-32,4 0-993,7 1-705,1-3-192,0-4-512,11-5-2211,2-6-2562,-6-10-416</inkml:trace>
  <inkml:trace contextRef="#ctx0" brushRef="#br0" timeOffset="1">226 1 19346,'0'0'13421,"8"65"-13421,-8-30 0,0 5 0,-1 5 0,-5-1-1057,2-4-1025,2-5-1121,2-10-705,0-11-480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58.953"/>
    </inkml:context>
    <inkml:brush xml:id="br0">
      <inkml:brushProperty name="width" value="0.025" units="cm"/>
      <inkml:brushProperty name="height" value="0.025" units="cm"/>
    </inkml:brush>
  </inkml:definitions>
  <inkml:trace contextRef="#ctx0" brushRef="#br0">0 0 14221,'0'0'17628,"8"10"-16838,-5-6-746,1 0-39,-1 0-1,0 1 1,0-1 0,0 1-1,0-1 1,-1 1 0,0 0-1,0 0 1,0 0 0,0 0-1,-1 1 1,0-1 0,0 0-1,0 1 1,-1-1 0,0 0-1,-1 9 1,0-6-5,-1 0 0,1 1 0,0 0 0,0 0 0,1 0 0,0 0 0,3 18 0,-3-26 0,1 1 0,-1-1 0,1 1 0,-1-1 0,1 0 0,0 1 0,0-1 0,0 0 0,0 1 0,0-1 0,0 0 0,0 0 0,0 0 0,0 0 0,0 0 0,1 0 0,-1 0 0,2 1 0,0-1 0,0 0 0,0-1 0,0 1 0,0-1 0,0 1 0,0-1 0,0 0 0,0 0 0,1 0 0,-1-1 0,0 1 0,5-2 0,22-12-1818,-25 10 786,0-1 0,-1 1 0,1-1-1,-1 0 1,0 0 0,4-6 0,5-16-6997</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59.282"/>
    </inkml:context>
    <inkml:brush xml:id="br0">
      <inkml:brushProperty name="width" value="0.025" units="cm"/>
      <inkml:brushProperty name="height" value="0.025" units="cm"/>
    </inkml:brush>
  </inkml:definitions>
  <inkml:trace contextRef="#ctx0" brushRef="#br0">20 1 19314,'0'0'6310,"-16"51"-3491,13-26-961,3 3-641,0 3-641,0-1-480,15-2-160,4-5-1569,3-6-2787,2-11-3460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4.471"/>
    </inkml:context>
    <inkml:brush xml:id="br0">
      <inkml:brushProperty name="width" value="0.025" units="cm"/>
      <inkml:brushProperty name="height" value="0.025" units="cm"/>
    </inkml:brush>
  </inkml:definitions>
  <inkml:trace contextRef="#ctx0" brushRef="#br0">1 242 2370,'0'0'11729,"0"-9"-6140,-1-23-601,2 62 23,-1 34-4890,3 1 1,3-1-1,21 98 1,-18-144-69,-2-26 64,1-30 54,-7 26-176,1-17-91,-2-46 0,0 68 83,0 1 0,-1 0 1,0 0-1,0-1 1,0 1-1,-1 0 1,0 0-1,0 0 0,-1 0 1,0 1-1,0-1 1,0 1-1,-7-9 1,10 14 3,-1-1 0,1 1 1,0 0-1,0 0 1,0 0-1,0 0 1,0 0-1,0 0 0,-1 0 1,1 0-1,0 0 1,0-1-1,0 1 1,0 0-1,0 0 0,-1 0 1,1 0-1,0 0 1,0 0-1,0 0 1,0 0-1,-1 0 0,1 0 1,0 0-1,0 0 1,0 0-1,0 1 1,0-1-1,-1 0 0,1 0 1,0 0-1,0 0 1,0 0-1,0 0 1,0 0-1,-1 0 0,1 0 1,0 0-1,0 1 1,0-1-1,0 0 1,0 0-1,0 0 0,0 0 1,0 0-1,0 0 1,0 1-1,-1-1 1,1 0-1,0 0 0,0 0 1,0 0-1,0 1 1,0-1-1,0 0 1,0 0-1,-2 18-189,2-15 189,0-1 1,0 1-1,1 0 1,-1-1-1,0 1 1,1 0-1,0-1 1,0 1-1,0-1 1,0 1-1,0-1 1,0 0-1,2 4 0,-1-5 9,-1 0 1,1 0-1,-1 0 0,1 0 0,0 0 0,-1 0 0,1 0 0,0 0 0,0-1 0,-1 1 0,1 0 0,0-1 0,0 0 0,0 0 0,0 1 0,0-1 0,0 0 0,0 0 0,0-1 0,0 1 0,0 0 0,-1-1 0,1 1 0,0-1 0,0 1 0,0-1 0,-1 0 0,1 0 0,0 0 0,-1 0 1,1 0-1,0 0 0,-1 0 0,0-1 0,1 1 0,-1-1 0,0 1 0,1-1 0,0-2 0,6-6 57,0 0 1,-1-1-1,0 0 0,6-17 1,-3 3 49,-1-2 1,-1 1 0,-2-1-1,0 0 1,2-36 0,-15 229 260,1 70 1629,6-235-1995,0 0 1,0-1-1,-1 1 1,1 0-1,0 0 1,0-1-1,0 1 1,0 0-1,0 0 1,1 0-1,-1-1 1,0 1-1,0 0 1,0 0-1,1-1 1,-1 1-1,0 0 1,1-1 0,-1 1-1,1 0 1,-1-1-1,1 1 1,-1-1-1,1 1 1,-1-1-1,1 1 1,-1-1-1,1 1 1,0-1-1,-1 1 1,1-1-1,0 0 1,-1 1-1,1-1 1,0 0 0,0 0-1,-1 1 1,1-1-1,0 0 1,0 0-1,-1 0 1,1 0-1,0 0 1,0 0-1,-1 0 1,3-1-1,-1 1-1,-1-1 0,1 0 0,0 0 0,0 0 0,-1-1-1,1 1 1,0 0 0,-1-1 0,1 1 0,-1-1 0,0 1 0,1-1 0,-1 1-1,0-1 1,0 0 0,1-3 0,1-1-445,-1 0 0,-1 0 1,1-1-1,-1 1 0,0 0 0,0-1 0,-1 1 1,0 0-1,0-1 0,-2-10 0,-1 1-2226,-2 1 0,-10-29 0,8 28 1543,6 8-9084,8 14 9736,20 15 6900,-13-17-7481,-11-4 973,0 0 0,-1-1 0,1 1 0,0 0 0,-1-1 0,1 0 0,0 0 0,-1 1 0,1-2 0,4-1-1,-5 1 406,0 1-1,0-1 1,0 0-1,0 0 1,0 0-1,0 0 0,0 0 1,-1 0-1,3-4 1,-1 0 1150,-1 1 0,0-1 1,0 0-1,0 0 1,-1 0-1,0 0 0,0 0 1,0 0-1,-1-8 0,0 14-1465,0 0 0,0 0 0,-1 0 0,1 0-1,0 1 1,0-1 0,0 0 0,0 0 0,0 0-1,0 0 1,-1 0 0,1 1 0,0-1 0,0 0-1,0 0 1,0 0 0,-1 0 0,1 0 0,0 0-1,0 0 1,0 0 0,0 0 0,-1 0 0,1 0-1,0 0 1,0 0 0,0 0 0,-1 0 0,1 0-1,0 0 1,0 0 0,0 0 0,-1 0 0,1 0-1,0 0 1,0 0 0,0 0 0,0 0 0,-1 0-1,1 0 1,0 0 0,0-1 0,0 1 0,0 0-1,0 0 1,-1 0 0,1 0 0,0 0 0,0-1-1,0 1 1,0 0 0,0 0 0,0 0 0,0 0-1,0-1 1,0 1 0,-1 0 0,1 0 0,-9 17-104,4 53 252,5-69-65,7-27 156,1 10-335,-5 10-107,0 1 1,-1-1-1,1 0 1,-1 1-1,0-1 1,1-10 0,-3 16 200,0 18-261,-10 121 1227,10-137-960,1 0 1,-1 1-1,1-1 0,0 0 0,0 0 1,0 0-1,0 1 0,0-1 0,1 0 0,-1-1 1,0 1-1,1 0 0,0 0 0,-1-1 1,1 1-1,0 0 0,0-1 0,0 0 0,0 1 1,0-1-1,0 0 0,0 0 0,0 0 0,0-1 1,1 1-1,-1 0 0,0-1 0,5 1 1,-5 0-6,1 0 0,0-1 1,0 1-1,1-1 0,-1 0 1,0 0-1,0 0 0,0 0 0,0 0 1,0-1-1,0 1 0,0-1 1,0 0-1,0 0 0,-1 0 1,1 0-1,0-1 0,0 1 1,-1-1-1,1 1 0,4-5 1,16-30 47,-1-2 0,-2-1 0,-1 0 0,-2-2 0,-2 1 1,17-76-1,-28 96-68,-1 1 1,0-1 0,0-28-1,-3 47 11,0 1 1,0 0-1,0-1 0,0 1 0,0 0 0,0-1 0,0 1 0,0 0 1,-1-1-1,1 1 0,0 0 0,0-1 0,0 1 0,0 0 0,0-1 1,-1 1-1,1 0 0,0-1 0,0 1 0,0 0 0,-1 0 0,1-1 1,0 1-1,0 0 0,-1 0 0,1 0 0,0 0 0,-1-1 0,1 1 1,0 0-1,-1 0 0,1 0 0,0 0 0,-1 0 0,1 0 0,0 0 1,-1 0-1,1 0 0,0 0 0,-1 0 0,1 0 0,0 0 0,-1 0 1,1 0-1,0 0 0,-1 0 0,1 0 0,0 0 0,-1 0 0,1 1 1,0-1-1,-1 0 0,1 0 0,0 0 0,0 1 0,-1-1 0,1 0 1,0 0-1,0 1 0,-1-1 0,1 0 0,0 0 0,0 1 0,-19 17-203,9 2 199,0 1 0,1 0 0,1 0 0,1 1 0,1 0 0,1 0 0,0 1 0,2-1 0,0 25 0,3-45-1,0 0 0,0 0 0,0-1 0,0 1 1,0 0-1,1 0 0,-1 0 0,1-1 0,-1 1 0,1 0 0,0-1 0,0 1 0,0 0 0,0-1 0,0 1 0,0-1 0,0 1 1,0-1-1,0 0 0,1 1 0,-1-1 0,0 0 0,1 0 0,-1 0 0,3 1 0,0-1 73,-1 1 0,1-1-1,0 0 1,-1-1 0,1 1-1,0-1 1,0 1 0,0-1 0,-1 0-1,1-1 1,7 0 0,-4-1-267,0 1 0,0-1 0,0-1 0,-1 1 0,0-1 1,10-5-1,-13 6-320,0 0 1,0 0 0,0 0 0,-1 0 0,1 0 0,-1-1-1,1 1 1,-1-1 0,0 1 0,0-1 0,0 0-1,2-6 1,-2 0-6029</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59.638"/>
    </inkml:context>
    <inkml:brush xml:id="br0">
      <inkml:brushProperty name="width" value="0.025" units="cm"/>
      <inkml:brushProperty name="height" value="0.025" units="cm"/>
    </inkml:brush>
  </inkml:definitions>
  <inkml:trace contextRef="#ctx0" brushRef="#br0">0 48 8904,'0'0'13218,"9"-8"-10762,-4 3-2206,0 1 0,0 0-1,1 1 1,-1-1 0,1 1 0,0 0 0,0 1 0,0-1-1,1 1 1,-1 0 0,0 1 0,1-1 0,-1 1 0,1 1-1,0-1 1,-1 1 0,1 0 0,-1 1 0,1-1 0,0 1-1,-1 1 1,0-1 0,1 1 0,10 5 0,-14-6-219,0 1 1,0 0 0,0 0-1,0 0 1,0 1 0,-1-1-1,1 0 1,-1 1 0,0 0-1,0-1 1,0 1 0,0 0-1,0 0 1,-1 0 0,1 0-1,-1 1 1,0-1 0,0 0-1,0 1 1,0-1 0,0 0-1,-1 1 1,0-1 0,1 1-1,-2-1 1,1 1 0,0-1-1,0 1 1,-1-1 0,0 1-1,0-1 1,0 0 0,0 1-1,0-1 1,-4 6 0,-4 7 101,0 0 1,-1-1 0,0 0 0,-2-1 0,-18 19 0,-9 3-134,28-26 0,0 0 0,0 1 0,1 0 0,-10 14 0,20-24 0,1-1 0,-1 1 0,1-1 0,-1 1 0,1 0 0,-1-1 0,1 0 0,-1 1 0,1-1 0,-1 1 0,1-1 0,0 0 0,-1 1 0,1-1 0,0 0 0,-1 0 0,1 1 0,0-1 0,-1 0 0,1 0 0,0 0 0,0 0 0,-1 0 0,1 0 0,0 0 0,-1 0 0,1 0 0,0 0 0,-1-1 0,2 1 0,28-1 0,27-9-2731,-41 5-66,0-1 1,-1 0-1,19-11 1,-1-1-11217</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8:59.967"/>
    </inkml:context>
    <inkml:brush xml:id="br0">
      <inkml:brushProperty name="width" value="0.025" units="cm"/>
      <inkml:brushProperty name="height" value="0.025" units="cm"/>
    </inkml:brush>
  </inkml:definitions>
  <inkml:trace contextRef="#ctx0" brushRef="#br0">123 2 19987,'0'0'10255,"-10"-1"-8253,6 1-1986,1-1 1,0 1-1,-1 0 0,1 0 1,-1 0-1,1 1 0,-1-1 1,1 1-1,-1 0 0,1 0 1,0 0-1,-1 0 0,1 0 1,0 1-1,0-1 0,0 1 1,0 0-1,0 0 0,1 0 1,-1 1-1,0-1 1,1 0-1,0 1 0,-1 0 1,1 0-1,0-1 0,1 1 1,-1 0-1,0 0 0,1 1 1,-2 2-1,-1 7-16,-1 0 0,2 0 0,0 1 0,0-1 0,1 1 0,1 0 0,0-1 0,1 1 0,3 26 0,-2-35 0,0 0 0,0-1 0,0 1 0,0-1 0,0 1 0,1-1 0,0 1 0,0-1 0,0 0 0,1 0 0,0 0 0,-1 0 0,1-1 0,0 1 0,1-1 0,-1 0 0,1 1 0,-1-2 0,1 1 0,0 0 0,0-1 0,0 1 0,0-1 0,1-1 0,-1 1 0,0 0 0,1-1 0,0 0 0,-1 0 0,1 0 0,6 0 0,-4-1 0,0 0 0,1-1 0,-1 1 0,0-1 0,1 0 0,-1-1 0,0 0 0,0 0 0,0-1 0,-1 0 0,1 0 0,6-4 0,-9 5 0,0-1 0,0 0 0,0 0 0,-1 0 0,1-1 0,-1 1 0,0-1 0,0 0 0,0 1 0,0-1 0,-1-1 0,0 1 0,0 0 0,0-1 0,0 1 0,-1-1 0,1 1 0,-1-1 0,1-6 0,-2 10 0,0-1 0,0 1 0,0-1 0,0 1 0,0-1 0,0 1 0,-1-1 0,1 1 0,0-1 0,-1 1 0,1-1 0,-1 1 0,1 0 0,-1-1 0,0 1 0,0 0 0,1-1 0,-1 1 0,0 0 0,0 0 0,0 0 0,0 0 0,-3-2 0,1 1 0,0 1 0,0-1 0,0 1 0,0 0 0,0 0 0,0 0 0,0 0 0,-1 1 0,1-1 0,-6 1 0,2 0 0,-1 0 0,1 0 0,0 1 0,0 0 0,0 1 0,0-1 0,0 1 0,0 1 0,1-1 0,-9 5 0,10-3-202,-1 1 0,1-1 1,0 1-1,0 1 0,0-1 0,1 1 0,0-1 0,-6 11 1,9-14-73,-1 1 1,1-1-1,0 1 1,0-1-1,0 1 1,0 0-1,0 0 1,0-1-1,1 1 1,0 0-1,-1 0 1,1 0-1,0 0 1,0 0-1,0-1 1,1 1-1,-1 0 1,1 0-1,0 0 1,-1-1-1,1 1 1,0 0-1,1-1 1,1 5-1,19 9-12148</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21.364"/>
    </inkml:context>
    <inkml:brush xml:id="br0">
      <inkml:brushProperty name="width" value="0.025" units="cm"/>
      <inkml:brushProperty name="height" value="0.025" units="cm"/>
    </inkml:brush>
  </inkml:definitions>
  <inkml:trace contextRef="#ctx0" brushRef="#br0">231 61 10826,'0'0'6534,"3"-8"-3608,8-27-503,-11 35-2341,0-1 0,0 1 0,1-1 0,-1 0 0,0 1 0,-1-1 0,1 1 0,0-1 0,0 0 0,0 1 0,0-1 0,0 1 0,-1-1 0,1 1 0,0-1 0,0 1 0,-1-1 0,1 0 0,0 1 0,-1 0 0,1-1 0,-1 1 0,1-1 0,0 1 0,-1-1 0,1 1 0,-1 0 0,1-1 0,-1 1 0,1 0 0,-1 0 0,0-1 0,1 1 0,-1 0 0,1 0 0,-1 0 0,1 0 0,-1 0 0,-1 0 0,-25-1 686,22 1-513,-3 0-157,0 0-1,-1 1 1,1 0 0,0 1-1,-1 0 1,1 0-1,0 1 1,0 0 0,1 0-1,-1 1 1,-10 6-1,14-8-86,1 1-1,0 0 0,-1 0 0,1 0 0,0 0 0,1 0 1,-1 0-1,0 1 0,1-1 0,0 1 0,0 0 0,0 0 1,0 0-1,1 0 0,-1 0 0,1 0 0,0 0 0,0 0 1,1 1-1,-1-1 0,1 0 0,0 0 0,0 1 0,1 5 1,0-8-7,-1-1 1,1 1 0,0-1-1,0 0 1,0 1-1,-1-1 1,1 0 0,1 1-1,-1-1 1,0 0 0,0 0-1,0 0 1,1 0 0,-1 0-1,0 0 1,1 0 0,-1 0-1,1-1 1,-1 1 0,1-1-1,-1 1 1,1-1 0,0 1-1,-1-1 1,1 0 0,0 0-1,-1 0 1,1 0-1,2 0 1,53-4 235,-44 1-220,1 0 1,-1-1-1,0-1 1,0 0-1,0-1 1,-1-1-1,0 0 1,0 0-1,-1-1 1,0-1-1,0 0 1,17-18 0,-33 37-207,0 1 0,1 0 1,0 0-1,0 0 1,2 1-1,-1-1 1,0 14-1,-2 14 659,0 50-1,5-86-272,0 1 1,1-1-1,-2 1 0,1 0 0,0-1 0,-1 1 0,0-1 0,0 1 1,0-1-1,-2 5 0,2-7-105,0 1 0,-1-1 0,0 0 0,1 0 0,-1 1 0,0-1 0,1-1 0,-1 1 0,0 0 0,0 0 0,0-1 0,0 1-1,0-1 1,0 1 0,1-1 0,-1 0 0,0 0 0,0 0 0,0 0 0,-3 0 0,-28 1-77,-168-5-9,251-15-2139,36-12-6353,-35 11 647</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22.034"/>
    </inkml:context>
    <inkml:brush xml:id="br0">
      <inkml:brushProperty name="width" value="0.025" units="cm"/>
      <inkml:brushProperty name="height" value="0.025" units="cm"/>
    </inkml:brush>
  </inkml:definitions>
  <inkml:trace contextRef="#ctx0" brushRef="#br0">0 46 17905,'0'0'2530,"10"-5"-138,4-2-1910,0 1 1,0 1-1,1 0 1,0 1-1,0 0 1,0 1-1,20-1 1,-4 5-330,-24-1-226,-1 1 1,1-1 0,0 0 0,-1-1 0,1 1-1,12-4 1,-23 7 245,0 0 0,1-1 0,0 2 1,0-1-1,0 0 0,0 1 0,0-1 0,1 1 0,-1 0 0,1 0 0,0 0 0,0 0 0,1 0 0,-2 5 0,-23 72 1355,24-72-1338,-4 8-16,2 0 0,0 0 1,1 0-1,1 0 1,0 1-1,1-1 0,1 1 1,4 26-1,-4-43-210,0 0 0,1 0-1,-1 1 1,0-1 0,1 0-1,0 0 1,-1 0 0,1 0 0,0 0-1,-1 0 1,1 0 0,0 0-1,0-1 1,0 1 0,0 0 0,0 0-1,0-1 1,0 1 0,0 0-1,0-1 1,0 1 0,2 0 0,-3-1-108,1 0 1,0 0 0,-1 0-1,1 0 1,-1 0 0,1 0 0,-1 0-1,1 0 1,0 0 0,-1-1 0,1 1-1,-1 0 1,1 0 0,-1 0 0,1-1-1,-1 1 1,1 0 0,-1-1-1,1 1 1,-1 0 0,1-1 0,-1 1-1,0-1 1,1 1 0,-1 0 0,0-1-1,1 1 1,-1-1 0,0 1 0,0-1-1,1 1 1,-1-1 0,0 0 0,0 1-1,0-1 1,0 1 0,1-1-1,-1 1 1,0-1 0,0 0 0,0 1-1,0-1 1,-1 1 0,1-2 0,-1-17-7118,-3-3-5129</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5:22.379"/>
    </inkml:context>
    <inkml:brush xml:id="br0">
      <inkml:brushProperty name="width" value="0.025" units="cm"/>
      <inkml:brushProperty name="height" value="0.025" units="cm"/>
    </inkml:brush>
  </inkml:definitions>
  <inkml:trace contextRef="#ctx0" brushRef="#br0">1 62 14382,'0'0'12299,"74"14"-9832,-30-14-962,4-5-960,4-4-449,-1-2-128,-7-2-2050,-3-4-5221,-5-3-10987</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30.821"/>
    </inkml:context>
    <inkml:brush xml:id="br0">
      <inkml:brushProperty name="width" value="0.025" units="cm"/>
      <inkml:brushProperty name="height" value="0.025" units="cm"/>
    </inkml:brush>
  </inkml:definitions>
  <inkml:trace contextRef="#ctx0" brushRef="#br0">0 117 9961,'0'0'13998,"51"-41"-13518,-14 23-288,3 0-128,0 1-64,-3 5-32,-5 5-1473,-10 3-1538,-9 4-801</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7:31.165"/>
    </inkml:context>
    <inkml:brush xml:id="br0">
      <inkml:brushProperty name="width" value="0.025" units="cm"/>
      <inkml:brushProperty name="height" value="0.025" units="cm"/>
    </inkml:brush>
  </inkml:definitions>
  <inkml:trace contextRef="#ctx0" brushRef="#br0">1 122 13773,'0'0'7303,"51"-32"-6470,-20 15-289,2-1-416,3 4-96,-3 1-64,-3 3-1121,-2 1-2210,-7 1-2402</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12.972"/>
    </inkml:context>
    <inkml:brush xml:id="br0">
      <inkml:brushProperty name="width" value="0.025" units="cm"/>
      <inkml:brushProperty name="height" value="0.025" units="cm"/>
    </inkml:brush>
  </inkml:definitions>
  <inkml:trace contextRef="#ctx0" brushRef="#br0">0 447 13581,'0'0'10799,"9"-9"-8823,0-3-1553,0-1 1,0 1-1,-2-2 1,1 1-1,-2-1 1,0 0-1,0 0 1,6-27-1,41-247 538,-53 288-963,0 0 1,0 0-1,0 0 0,0 0 1,0 1-1,1-1 0,-1 0 1,0 0-1,0 0 0,0 0 1,0 0-1,0 0 0,0 0 1,0 0-1,0 0 0,1 0 0,-1 0 1,0 0-1,0 0 0,0 0 1,0 0-1,0 0 0,0 0 1,0 0-1,1 0 0,-1 0 1,0 0-1,0 0 0,0 0 1,0 0-1,0-1 0,0 1 1,0 0-1,0 0 0,0 0 1,1 0-1,-1 0 0,0 0 0,0 0 1,0 0-1,0 0 0,0 0 1,0-1-1,0 1 0,0 0 1,0 0-1,0 0 0,0 0 1,0 0-1,0 0 0,0 0 1,0 0-1,0-1 0,0 1 1,0 0-1,0 0 0,5 17-54,3 26 59,0 22 93,-3-14-32,2 0 0,20 67 0,-27-116-83,0 0 1,1 0-1,0 1 1,-1-1-1,1 0 1,0 0-1,0 0 1,0-1-1,0 1 1,0 0-1,0 0 1,1 0-1,-1-1 1,1 1-1,-1-1 1,1 1-1,-1-1 1,1 0-1,0 0 1,0 1-1,0-1 1,0 0-1,3 1 0,-3-2-344,0-1-1,0 1 0,0 0 0,0-1 0,0 0 0,0 1 1,0-1-1,0 0 0,0 0 0,0 0 0,-1 0 0,1 0 1,0 0-1,-1-1 0,1 1 0,-1-1 0,1 1 0,-1-1 0,0 1 1,0-1-1,0 0 0,0 1 0,2-4 0,13-22-8722</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13.315"/>
    </inkml:context>
    <inkml:brush xml:id="br0">
      <inkml:brushProperty name="width" value="0.025" units="cm"/>
      <inkml:brushProperty name="height" value="0.025" units="cm"/>
    </inkml:brush>
  </inkml:definitions>
  <inkml:trace contextRef="#ctx0" brushRef="#br0">1 0 20628,'0'0'2530,"2"48"-224,3-17-833,6 0-1120,2 0-289,1-3-897,-1-10-4100,0-6-10890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14.584"/>
    </inkml:context>
    <inkml:brush xml:id="br0">
      <inkml:brushProperty name="width" value="0.025" units="cm"/>
      <inkml:brushProperty name="height" value="0.025" units="cm"/>
    </inkml:brush>
  </inkml:definitions>
  <inkml:trace contextRef="#ctx0" brushRef="#br0">0 408 11339,'0'0'11445,"6"-12"-9961,7-17-762,-1 0-1,-1-1 1,-2 0-1,7-39 1,14-140 1927,-28 249-2188,2-1 0,11 46 0,-13-72-396,1 0 1,0-1-1,1 1 1,0-1-1,1 0 1,9 16 0,-12-24-152,1 0 0,0-1 1,0 1-1,0-1 0,0 0 1,1 0-1,-1 0 0,1 0 1,-1-1-1,1 1 0,5 2 1,-3-3-410,-1 0 1,0-1-1,1 1 1,-1-1-1,1 0 1,8 0-1,-10-1-4374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4.816"/>
    </inkml:context>
    <inkml:brush xml:id="br0">
      <inkml:brushProperty name="width" value="0.025" units="cm"/>
      <inkml:brushProperty name="height" value="0.025" units="cm"/>
    </inkml:brush>
  </inkml:definitions>
  <inkml:trace contextRef="#ctx0" brushRef="#br0">10 41 17649,'-7'-5'1313,"5"-3"0,2 2-608,0 1-865,2-3-2307,6 0-4195</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14.938"/>
    </inkml:context>
    <inkml:brush xml:id="br0">
      <inkml:brushProperty name="width" value="0.025" units="cm"/>
      <inkml:brushProperty name="height" value="0.025" units="cm"/>
    </inkml:brush>
  </inkml:definitions>
  <inkml:trace contextRef="#ctx0" brushRef="#br0">0 3 18161,'0'0'8750,"9"-2"-7656,-7 2-1026,0 0 0,0-1 0,1 1 0,-1 0 0,0 0 0,0 0 0,1 0 0,-1 1 0,0-1 0,0 0 0,0 1 0,0 0 0,0-1 1,0 1-1,0 0 0,0 0 0,2 2 0,-1-1 26,-1 1 1,1 0 0,-1 0-1,0 0 1,0 1 0,0-1 0,-1 0-1,1 1 1,-1-1 0,0 1-1,0-1 1,1 7 0,4 20 357,2 53 1,-6-52 162,9 45 0,-11-75-610,0 0-1,0 0 1,0 1-1,1-1 0,-1 0 1,0 0-1,1 0 1,-1 1-1,0-1 1,1 0-1,-1 0 1,1 0-1,0 0 1,-1 0-1,1 0 1,0 0-1,0 0 0,-1 0 1,1 0-1,0 0 1,0 0-1,0-1 1,0 1-1,0 0 1,0-1-1,2 1 1,-2-1 1,0 0 0,1-1 0,-1 1 0,0-1 0,1 1 0,-1-1 0,0 0 1,0 0-1,0 1 0,0-1 0,1 0 0,-1 0 0,0 0 0,-1 0 0,1 0 0,0 0 1,0 0-1,1-2 0,5-8-641,-1 0 1,0-1 0,7-19-1,-3-4-3784,-5-1-3339,-1 4-4370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15.284"/>
    </inkml:context>
    <inkml:brush xml:id="br0">
      <inkml:brushProperty name="width" value="0.025" units="cm"/>
      <inkml:brushProperty name="height" value="0.025" units="cm"/>
    </inkml:brush>
  </inkml:definitions>
  <inkml:trace contextRef="#ctx0" brushRef="#br0">1 0 13004,'0'0'9994,"8"64"-7144,1-41-896,1 3-672,3 1-418,0 1-607,4-1-193,-2-5-321,-1-8-3266,-1-6-5413</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16.424"/>
    </inkml:context>
    <inkml:brush xml:id="br0">
      <inkml:brushProperty name="width" value="0.025" units="cm"/>
      <inkml:brushProperty name="height" value="0.025" units="cm"/>
    </inkml:brush>
  </inkml:definitions>
  <inkml:trace contextRef="#ctx0" brushRef="#br0">11 138 16528,'0'0'7932,"-3"-11"-6816,2 10-1094,0-3 77,0 0 0,0 1 0,0-1 0,0 0 0,0 0 0,1 1 0,0-1 0,0 0 0,0 0 0,0 0 0,0 1 0,1-1 0,0 0-1,0 0 1,0 1 0,0-1 0,0 1 0,1-1 0,-1 1 0,1-1 0,0 1 0,0 0 0,1 0 0,-1 0 0,3-3 0,-2 3-50,-1 1 1,1-1 0,-1 1-1,1-1 1,0 1 0,0 0-1,0 0 1,0 1-1,0-1 1,1 0 0,-1 1-1,0 0 1,1 0 0,-1 0-1,1 0 1,6 0 0,-8 1-34,-1 1 1,1-1 0,0 1 0,0 0 0,-1-1-1,1 1 1,0 0 0,-1 0 0,1 0-1,-1 0 1,1 0 0,-1 1 0,1-1 0,-1 0-1,0 1 1,0-1 0,1 1 0,-1-1 0,0 1-1,0-1 1,-1 1 0,1 0 0,0-1-1,-1 1 1,1 0 0,-1 0 0,1 0 0,-1 0-1,0-1 1,0 1 0,0 0 0,0 0 0,0 2-1,2 35 254,-7 75 0,0-11 103,5-102-350,0 1 0,0-1-1,1 1 1,-1-1 0,0 0-1,0 1 1,1-1 0,-1 1-1,0-1 1,1 0 0,0 1-1,-1-1 1,1 0 0,0 1-1,0-1 1,-1 0 0,1 0-1,0 0 1,0 0 0,0 0-1,1 0 1,-1 0 0,0 0-1,2 0 1,-1 1 1,1-1 1,0 0-1,0 0 0,1 0 0,-1-1 1,0 1-1,0-1 0,0 0 0,0 0 0,6 0 1,36-10-1565,-12-5-3311,-6-7-2399,-1-4-4355</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16.782"/>
    </inkml:context>
    <inkml:brush xml:id="br0">
      <inkml:brushProperty name="width" value="0.025" units="cm"/>
      <inkml:brushProperty name="height" value="0.025" units="cm"/>
    </inkml:brush>
  </inkml:definitions>
  <inkml:trace contextRef="#ctx0" brushRef="#br0">106 1 16720,'0'0'7063,"-10"2"-4693,6-1-2287,0 0 0,0 0 0,0 1 0,0 0 0,0 0 0,0 0 0,1 0 0,-1 0 0,1 1 0,-1-1 0,1 1 0,0 0 0,0 0 0,0 1 0,0-1 0,1 0 0,-1 1 1,1 0-1,0-1 0,0 1 0,0 0 0,1 0 0,-1 0 0,1 0 0,0 1 0,-1 4 0,-3 14 125,0 1 0,2 0 1,-2 34-1,5-52-194,0 1 0,0-1 1,0 0-1,0 0 0,1 0 1,0 1-1,1-1 0,-1 0 1,1 0-1,0-1 0,1 1 1,-1 0-1,1-1 0,0 1 1,1-1-1,-1 0 0,1 0 1,6 6-1,-6-8 11,0-1 0,0 0-1,0 0 1,0 0 0,1-1 0,-1 0 0,1 0 0,-1 0-1,1 0 1,-1 0 0,1-1 0,-1 0 0,1 0 0,0 0-1,-1-1 1,1 0 0,-1 1 0,1-1 0,-1-1-1,1 1 1,-1-1 0,0 0 0,0 0 0,0 0 0,6-4-1,-4 2 0,-1 1-1,0-1 0,1 0 0,-1 0 0,-1 0 0,1-1 1,-1 0-1,1 0 0,-2 0 0,1 0 0,0 0 0,-1-1 0,0 0 1,0 0-1,-1 0 0,0 0 0,3-11 0,-5 16 1,1 0-1,-1 0 1,0 0 0,0 0-1,0 0 1,0 0 0,0 0-1,0 0 1,0 0-1,0 0 1,0 0 0,0 0-1,-1 0 1,1 0-1,0 0 1,-1 0 0,1 0-1,-1 0 1,1 0 0,-1 0-1,1 0 1,-1 0-1,0 1 1,1-1 0,-1 0-1,0 0 1,-1 0 0,0 0 2,1 1 1,-1 0 0,0-1 0,1 1-1,-1 0 1,0 0 0,1 0 0,-1 0 0,0 0-1,1 0 1,-1 1 0,0-1 0,1 1 0,-1-1-1,-2 2 1,-1 0-10,-1 0-1,0 1 1,1 0-1,-1 1 1,1-1-1,0 1 1,0 0-1,-6 7 1,-11 26-478,16-10-4326,6-18-2836</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45.191"/>
    </inkml:context>
    <inkml:brush xml:id="br0">
      <inkml:brushProperty name="width" value="0.025" units="cm"/>
      <inkml:brushProperty name="height" value="0.025" units="cm"/>
    </inkml:brush>
  </inkml:definitions>
  <inkml:trace contextRef="#ctx0" brushRef="#br0">112 0 21941,'0'0'9176,"-2"9"-8823,-1-2-329,2-5-45,0 0 1,0 0 0,0 0 0,0 0-1,1 0 1,-1 1 0,0-1 0,1 0-1,0 1 1,-1-1 0,1 0 0,0 1-1,0-1 1,0 0 0,1 1 0,-1-1 0,0 0-1,1 1 1,0-1 0,-1 0 0,1 0-1,0 1 1,0-1 0,1 0 0,-1 0-1,0 0 1,0 0 0,1-1 0,0 1 0,-1 0-1,1 0 1,0-1 0,0 1 0,-1-1-1,5 3 1,21 7-488,-17-7 397,0 0-1,0 1 1,0 0 0,0 0 0,-1 1 0,14 12-1,-21-16 149,0 0 0,-1 0 0,1 0 0,-1 1 0,1-1 0,-1 1 0,0-1-1,0 1 1,0 0 0,0-1 0,0 1 0,0 0 0,-1-1 0,1 1 0,-1 0-1,0 0 1,0 0 0,0 0 0,0-1 0,-1 1 0,1 0 0,-1 0 0,0-1-1,1 1 1,-1 0 0,0-1 0,-1 1 0,1-1 0,0 1 0,-1-1-1,-2 4 1,-2 3 146,0-1 0,0 0 0,-1 0 0,0 0 0,0-1-1,-1 0 1,0-1 0,0 1 0,-10 4 0,16-9-180,-1 0-1,0 0 1,0-1-1,1 0 1,-1 1-1,0-1 1,0 0 0,0 0-1,0-1 1,0 1-1,-1-1 1,1 1 0,0-1-1,0 0 1,0 0-1,0 0 1,0-1-1,-1 1 1,1-1 0,0 0-1,0 0 1,0 0-1,0 0 1,1 0 0,-1-1-1,0 1 1,0-1-1,1 0 1,-1 0-1,1 0 1,-1 0 0,1 0-1,-3-4 1,-1-2-722,1 0 1,0-1-1,0 1 0,1-1 1,0 0-1,-4-13 1,-9-58-11073,12 36-151</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45.551"/>
    </inkml:context>
    <inkml:brush xml:id="br0">
      <inkml:brushProperty name="width" value="0.025" units="cm"/>
      <inkml:brushProperty name="height" value="0.025" units="cm"/>
    </inkml:brush>
  </inkml:definitions>
  <inkml:trace contextRef="#ctx0" brushRef="#br0">0 50 1569,'0'0'18930,"54"-18"-15887,-24 11-384,8 2-577,-2 1-1089,5 2-673,0 0-320,0 2-384,-6-2-2980,-9-2-2721,-8-1-6727</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09:45.893"/>
    </inkml:context>
    <inkml:brush xml:id="br0">
      <inkml:brushProperty name="width" value="0.025" units="cm"/>
      <inkml:brushProperty name="height" value="0.025" units="cm"/>
    </inkml:brush>
  </inkml:definitions>
  <inkml:trace contextRef="#ctx0" brushRef="#br0">475 1 15791,'-13'0'1820,"4"0"-1719,-11-1-25,-1 1 0,1 1 1,-1 1-1,1 1 0,0 1 0,0 0 0,-30 12 0,33-7-68,1 0 0,0 2 0,0 0 0,1 0 0,1 2 0,0 0 0,1 0 0,0 1 0,1 1 0,0 0 0,1 1 0,1 0 0,1 0 0,0 1 0,-12 35 0,11-22 88,1 1-1,2 1 1,1-1-1,1 1 1,2 1-1,1-1 1,1 0-1,7 52 1,-5-71-102,2 0 1,-1 1 0,2-1-1,-1 0 1,2 0-1,0-1 1,0 1-1,1-1 1,1-1-1,0 1 1,16 18 0,-17-22 53,2-1 0,-1 0 0,1 0 0,0-1 0,1 0 0,0 0 0,0-1 1,0 0-1,0-1 0,1 0 0,-1 0 0,1-1 0,0 0 0,0-1 0,0 0 1,11 0-1,2-1 399,-1-1 0,1-1 1,-1-1-1,1 0 1,-1-2-1,0-1 1,0-1-1,-1 0 0,0-2 1,0-1-1,0 0 1,-1-1-1,-1-1 1,0-1-1,0-1 0,-1-1 1,-1 0-1,0-1 1,20-25-1,-18 18-258,-1 0-1,-2-2 1,0 0-1,-2 0 1,0-1-1,-2-1 1,0-1-1,-2 1 1,-1-1-1,-2-1 1,0 0-1,-2 0 1,-1 0 0,1-55-1,-5 73-199,0 0-1,-1 0 1,-1 0-1,1 0 1,-2 0-1,1 0 1,-1 0-1,-1 1 0,1-1 1,-2 1-1,1 0 1,-1 0-1,-8-9 1,9 12-133,-1 1-1,0 0 1,-1 1 0,1 0-1,-1-1 1,0 2-1,0-1 1,0 1 0,0 0-1,-1 0 1,1 0 0,-1 1-1,0 0 1,0 0 0,0 1-1,1 0 1,-1 0 0,0 1-1,-13 0 1,6 2-515,1 0 1,-1 1-1,1 0 1,0 1-1,0 0 1,0 1-1,0 0 1,1 1-1,0 1 1,0 0-1,1 1 1,0 0-1,-13 12 1,-37 33-5781</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5:47.681"/>
    </inkml:context>
    <inkml:brush xml:id="br0">
      <inkml:brushProperty name="width" value="0.025" units="cm"/>
      <inkml:brushProperty name="height" value="0.025" units="cm"/>
    </inkml:brush>
  </inkml:definitions>
  <inkml:trace contextRef="#ctx0" brushRef="#br0">13678 318 18834,'-9'0'1959,"-3"-1"-2036,0 1 1,1-1-1,-1-1 0,1 0 0,-1-1 1,1 0-1,-22-10 0,17 6 99,0 0 1,-1 2-1,0 0 0,0 0 0,0 2 0,-24-3 1,-108 3 647,91 4-540,-32 3 46,-128 23 1,-55 4-18,-226-34-343,173-3-54,171 7 155,-803-13-997,6-72 1944,601 22-642,-283-34-753,-119 79 551,57 5 1604,680 11-1611,-851-22-1820,749 34 1940,2 4-1,0 6 1,1 5-1,-199 73 0,283-88 224,0 2-1,1 2 1,-54 34 0,67-37-323,1 1 0,1 1 0,0 0 0,0 1 0,2 1 0,0 0 0,-16 25 0,-22 50-991,4 2 0,4 2 0,-31 102-1,57-148 1285,2 0 1,3 1-1,-7 59 0,16-85-52,2 1 1,1 0-1,1 0 0,0 0 1,2-1-1,1 1 1,2-1-1,12 39 1,27 45 29,-24-61-1283,-3 1 1,15 53-1,-29-86 915,-1 0-1,-1 0 1,0 1-1,-1-1 0,-1 0 1,0 1-1,-1-1 1,-1 1-1,0-1 1,-1 0-1,-6 20 1,-29 70 2682,-38 115-1505,73-212-1191,0 1 0,0-1 0,-1 0 0,0-1 0,-1 1 0,0-1 0,0 0 1,0 0-1,-1 0 0,0-1 0,0 1 0,-1-2 0,0 1 0,0-1 0,-11 7 0,-9 2-9,-1 0 1,-1-2-1,-32 9 1,-11 5 494,-17 12 255,-113 41-234,166-68-483,-1-1 0,0-1 0,-67 5 0,-192-14 63,207-5 167,1 5 1,-143 17 0,126 1-162,-186 26-84,229-38-9,-1-3 0,-106-8-1,108-4-157,-72-20-1,83 16 249,-1 3 0,-80-8 0,65 18 120,0 3 1,0 3-1,0 2 1,1 4 0,-97 29-1,132-34-152,-1-1 0,1-2-1,-1-1 1,-46-1 0,71-2 2,-1 1 1,1 0 0,-1 1 0,1 0-1,0 0 1,0 0 0,0 1 0,0 0-1,0 0 1,0 0 0,1 1-1,0 0 1,0 0 0,0 0 0,0 1-1,0-1 1,-4 7 0,-10 13 165,0 1 1,-20 36 0,23-36 185,-5 9-186,2 2-1,1 0 0,2 1 0,1 0 0,2 2 0,2-1 0,1 1 0,2 1 0,2 0 0,-3 78 0,12-45-477,-1-41-21,-2-1-1,0 1 1,-6 34 0,4-58 245,-1-1 1,1 1-1,-1-1 0,-1 0 1,1 0-1,-1 0 0,0 0 0,-1-1 1,0 1-1,0-1 0,0 0 1,-1-1-1,1 1 0,-1-1 1,-1 0-1,1-1 0,-10 6 0,-15 7 361,0-2-1,-57 20 0,28-12 144,3 5-405,2 2 0,0 2 0,3 3 1,1 2-1,1 3 0,-86 89 0,125-116 14,0 0 0,1 1-1,1 1 1,0-1 0,1 1 0,1 1 0,0 0-1,1 0 1,1 0 0,-4 18 0,-2 26-1,-7 89 1,13-95-79,-91 531 102,31-231 9,52-242 204,3 154-1,-9 83-759,-1-235 521,-57 193 0,-68 101-161,127-360 162,1 2 1,3 0-1,-8 53 1,19-78-48,0 0 1,2 1-1,0-1 0,2 1 1,1-1-1,1 1 1,1-1-1,9 30 1,6 5-1025,37 77 1,-40-103-2212,35 51-1,-11-35-6331</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44.721"/>
    </inkml:context>
    <inkml:brush xml:id="br0">
      <inkml:brushProperty name="width" value="0.025" units="cm"/>
      <inkml:brushProperty name="height" value="0.025" units="cm"/>
      <inkml:brushProperty name="color" value="#F6630D"/>
    </inkml:brush>
  </inkml:definitions>
  <inkml:trace contextRef="#ctx0" brushRef="#br0">18 105 11787,'-3'-9'1308,"-10"-71"2216,11 65-1432,19 202-1751,-7 213-1,-10-256-295,1 53 36,32 644 2860,-20-706-2870,-6-1 0,-18 230 0,9-341-40,-3 18 442,2 1-1,2-1 1,7 64 0,-6-103-433,0 1 0,1-1 0,-1 0 0,1 0 0,-1 0-1,1 1 1,0-1 0,0 0 0,0 0 0,0 0 0,0 0 0,0 0 0,0-1 0,1 1 0,-1 0 0,1 0 0,-1-1-1,3 3 1,-2-4-3,-1 1 0,1-1 0,-1 1 0,0-1 0,1 0 0,-1 0 0,1 0 0,-1 0 0,1 0 0,-1 0 0,1 0 0,-1 0 0,0 0 0,1-1 0,-1 1 0,1 0 0,-1-1 0,0 1 0,1-1 0,-1 0 0,2 0 0,2-3-279,0 0 0,0 0-1,0 0 1,0 0 0,0-1 0,-1 0-1,0 0 1,0 0 0,0-1 0,-1 1 0,4-7-1,8-28-5720</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46.142"/>
    </inkml:context>
    <inkml:brush xml:id="br0">
      <inkml:brushProperty name="width" value="0.025" units="cm"/>
      <inkml:brushProperty name="height" value="0.025" units="cm"/>
      <inkml:brushProperty name="color" value="#F6630D"/>
    </inkml:brush>
  </inkml:definitions>
  <inkml:trace contextRef="#ctx0" brushRef="#br0">203 3016 10570,'0'0'11040,"10"-1"-10618,-1 1-275,60-3 710,0 3-1,129 17 1,-22 20-587,124 21-2150,-215-46 1332,137 2-1,-97-16 567,121 4 12,-156 13 172,-72-10-136,-1-2 0,1 0 0,0-1 0,0 0 0,30-2 0,-46-1-5,0 1 0,0 0 0,0-1 0,0 1 0,0-1 0,0 1 0,0-1 0,0 0 0,-1 0 0,1 0 0,0 0 0,-1 0 0,1 0 0,-1 0 0,1-1 0,-1 1 0,1 0 0,-1-1 0,0 1 0,0-1 0,1 0 0,-1 1 0,-1-1 0,1 0 0,0 0 0,1-3 0,0-4 534,-1 0 1,1 0-1,-2 0 1,0-18-1,3-24-841,26-67 169,-5-2 1,12-185-1,-32 211-290,-4-1-1,-4 1 1,-5 0 0,-26-125 0,20 157 343,-8-27 42,3-2 0,5 0 0,-6-137 0,25 140-302,28-153-1,-18 161-769,-4 1 0,1-119-1,-12 182 1091,0 1-1,-1 0 0,-1 0 1,0 0-1,-1 0 0,-1 1 1,0 0-1,-1 0 0,-8-14 1,-7-6 712,-1 2 0,-30-35 0,17 23 226,31 39-923,0 0 1,1-1 0,-1 1 0,1-1 0,1 1 0,-1-1 0,1 0 0,0 0 0,0 0 0,1 0 0,-2-12 0,3 2-56,0 0 1,2 1-1,3-23 0,-4 32 9,-1 4-2,0 1-1,1 0 0,-1-1 1,0 1-1,0 0 0,-1-1 1,1 1-1,0 0 0,0-1 1,-1 1-1,1 0 0,0-1 1,-1 1-1,1 0 0,-1 0 1,0 0-1,1 0 0,-1-1 1,0 1-1,0 0 0,0 0 1,-1-1-1,-1 0-8,0 0 1,0 0 0,0 1-1,0-1 1,0 1-1,0 0 1,-1-1-1,1 1 1,-4 0 0,-11-2-19,-1 1 1,-33 1-1,31 1 111,-215-18 28,-12 0 432,-171-9 101,194 9-575,218 18-80,-57-5 50,-123 7 0,169 0-70,1 0-1,-1 1 0,1 1 0,0 0 0,0 1 0,1 1 0,0 1 0,0 0 1,0 1-1,1 1 0,0 0 0,-16 14 0,22-12-885,-9 9-2136,8-17-3906,5-8 704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29:58.168"/>
    </inkml:context>
    <inkml:brush xml:id="br0">
      <inkml:brushProperty name="width" value="0.025" units="cm"/>
      <inkml:brushProperty name="height" value="0.025" units="cm"/>
    </inkml:brush>
  </inkml:definitions>
  <inkml:trace contextRef="#ctx0" brushRef="#br0">220 76 14318,'0'0'5349,"0"-10"-2066,-1 5-2916,1 1 0,0 0 0,-1 0 0,0 0 1,0-1-1,0 1 0,-1 0 0,-3-7 0,4 9-233,0 0 0,-1 1 0,1-1 1,-1 1-1,0-1 0,1 1 0,-1 0 0,0 0 0,0-1 0,0 1 0,0 0 0,0 1 0,0-1 0,0 0 0,0 1 0,0-1 0,-1 1 1,1-1-1,0 1 0,0 0 0,0 0 0,-1 0 0,1 0 0,0 1 0,-4 0 0,0 0-119,0 1 0,0 1 0,0-1 1,1 1-1,-1-1 0,0 2 0,1-1 0,0 1 0,0-1 0,0 2 0,1-1 0,-1 0 0,1 1 1,0 0-1,0 0 0,0 0 0,1 0 0,-5 10 0,-2 4-7,1 1 0,0-1-1,2 2 1,-6 23 0,10-37-21,1 1-1,1-1 1,0 1 0,0 0 0,0 0 0,1 0 0,1 15-1,0-21 11,-1 0-1,1-1 0,0 1 0,0 0 1,-1-1-1,1 1 0,0-1 1,0 1-1,0-1 0,1 1 0,-1-1 1,0 0-1,1 1 0,-1-1 0,0 0 1,1 0-1,0 0 0,-1 0 0,1 0 1,-1 0-1,1-1 0,0 1 1,0-1-1,-1 1 0,1-1 0,0 1 1,0-1-1,0 0 0,-1 0 0,1 0 1,0 0-1,0 0 0,0 0 1,0-1-1,-1 1 0,1-1 0,0 1 1,1-2-1,10-1-51,-1-1 1,-1 0-1,1-1 0,-1 0 1,1-1-1,-1 0 0,-1-1 1,0 0-1,12-11 0,-3 2-142,-1-1 0,-1 0 0,26-35 0,-40 70-38,-4 15 70,-10 153 307,-9 70 42,0-165 697,19-84-665,-2-1 0,1 1 0,-1-1-1,0 1 1,0-1 0,0 0 0,-1 0 0,0 0 0,-1-1 0,-9 11 0,13-15-195,0 0 0,0-1 1,0 1-1,0 0 0,0 0 1,0-1-1,0 1 0,0 0 0,0-1 1,0 1-1,-1-1 0,1 0 0,0 1 1,-1-1-1,1 0 0,0 0 0,0 0 1,-1 0-1,1 0 0,0 0 0,-1 0 1,1 0-1,0 0 0,0-1 1,-1 1-1,1 0 0,0-1 0,-2-1 1,0 0-28,1 0 0,-1 0 0,1 0 0,0-1 1,0 1-1,0-1 0,0 0 0,1 0 0,-1 0 1,1 1-1,-2-6 0,-3-7-253,2-1-1,-1 0 0,-2-26 1,5 27-27,1-1-1,0 1 1,1 0 0,2-23-1,-1 31-76,1 1 0,0-1 0,0 1 0,0-1 1,1 1-1,0 0 0,0 0 0,0 0 0,1 0 0,0 0 0,0 1 0,7-7 0,49-45-10250,-21 26-1072</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5.470"/>
    </inkml:context>
    <inkml:brush xml:id="br0">
      <inkml:brushProperty name="width" value="0.025" units="cm"/>
      <inkml:brushProperty name="height" value="0.025" units="cm"/>
    </inkml:brush>
  </inkml:definitions>
  <inkml:trace contextRef="#ctx0" brushRef="#br0">66 63 16367,'0'0'3102,"0"-8"144,1-43 2792,-3 48-2722,-3 9-2535,-3 11-880,-8 63 105,5 1-1,-3 107 1,10-116-7,-2 144 1,21-238-133,4-44 55,15-102 0,-1-1-124,-38 264-1768,-1-20 1756,17-82 289,2-11-9,-1 0-1,0-1 0,-2-1 1,0 1-1,-2-1 1,0-1-1,9-35 0,-10 31 113,-7 25-176,0 0 0,0 0 0,0 0 0,0 0-1,0 0 1,0 0 0,0 0 0,0 0 0,1 0 0,-1 0 0,0 0 0,0 0-1,0 0 1,0 0 0,0 0 0,0 0 0,0 0 0,0 0 0,0 0 0,0 0-1,0 0 1,0 0 0,1 0 0,-1 0 0,0 0 0,0 0 0,0 0 0,0 0-1,0 0 1,0 0 0,0 0 0,0-1 0,0 1 0,0 0 0,0 0 0,0 0 0,0 0-1,0 0 1,-3 39 273,0 1 796,3-39-885,2-2-156,1-1 0,-1 1-1,1-1 1,-1 1 0,0-1-1,0 0 1,0 0 0,0 0-1,0 0 1,1-3 0,14-12-325,-5 13-791</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31.489"/>
    </inkml:context>
    <inkml:brush xml:id="br0">
      <inkml:brushProperty name="width" value="0.025" units="cm"/>
      <inkml:brushProperty name="height" value="0.025" units="cm"/>
      <inkml:brushProperty name="color" value="#F6630D"/>
    </inkml:brush>
  </inkml:definitions>
  <inkml:trace contextRef="#ctx0" brushRef="#br0">139 35 2434,'0'0'2285,"-11"0"-219,-35-6-419,31 2 789,0 0 1,0-1-1,-22-11 0,47 17 378,48 7-2553,23 5 37,147 4 0,87-20-212,-276 2-53,248-8 26,440-6 11,-151 28 335,-561-15 325,-20-1 287,-26-3-377,-491 12-1139,0 38-659,483-40 1181,-299 40-53,-171 11-25,482-53 68,19-1-3,1 0-1,-1 0 0,1-1 0,-1 0 0,1 0 0,-1-1 0,0 0 1,-7-2-1,15 3-10,0 0 0,0 0 0,-1 0 0,1 0 0,0 0 0,0 0-1,0-1 1,-1 1 0,1 0 0,0 0 0,0 0 0,0 0 0,0 0 0,-1-1 0,1 1 0,0 0 0,0 0 0,0 0 0,0-1 0,0 1 0,0 0 0,0 0 0,-1 0 0,1-1 0,0 1 0,0 0 0,0 0 0,0 0 0,0-1 0,0 1 0,0 0 0,0 0 0,0 0 0,0-1 0,0 1 0,0 0 0,0 0 0,0-1 0,1 1 0,-1 0 0,0 0 0,0-1 0,10-8-76,13-4 0,14 1 63,1 1 0,0 2 0,0 2 0,40-3 0,163-2 501,-186 11-263,1034-8 817,-854 10-587,-1193 102-807,828-98-2818,19-6-2909</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5:51.515"/>
    </inkml:context>
    <inkml:brush xml:id="br0">
      <inkml:brushProperty name="width" value="0.025" units="cm"/>
      <inkml:brushProperty name="height" value="0.025" units="cm"/>
      <inkml:brushProperty name="color" value="#F6630D"/>
    </inkml:brush>
  </inkml:definitions>
  <inkml:trace contextRef="#ctx0" brushRef="#br0">1707 134 13677,'-65'-8'424,"-1"2"-1,-85 4 1,115 5-353,0 0 0,1 3 0,0 1 0,0 1 0,-63 25 1,29-1 55,2 2 1,1 3 0,2 3 0,2 3 0,2 3 0,-65 63-1,54-40 137,3 4 1,4 3-1,2 2 0,-61 106 0,83-116-247,3 2 0,3 2 0,3 1 0,-34 125-1,53-148 25,1 1-1,3 0 1,2 0-1,3 1 1,1-1-1,3 1 1,2-1-1,12 59 0,-8-78 77,1-1-1,2 0 1,2 0-1,0-1 1,2 0-1,1-1 1,2-1-1,1-1 1,0 0-1,2-1 1,2-1-1,0-1 1,1-1-1,1-1 1,1-1-1,1-2 1,32 20-1,-7-10-29,1-2-1,1-3 0,1-1 0,1-3 0,1-3 0,0-2 0,1-2 0,103 8 0,-95-15 40,0-3 0,0-3 0,0-3-1,0-2 1,0-4 0,-1-2-1,-1-3 1,0-3 0,-1-2-1,75-35 1,-46 8-81,-2-5 0,-2-3 1,-3-4-1,-2-3 0,106-104 0,-68 44 359,-6-5 1,145-206-1,-197 244 99,-5-3 0,83-175 0,-123 226-313,-1 0 1,-2-1-1,-2 0 0,-2-1 0,-2-1 1,-2 1-1,-1-1 0,-2-1 0,-6-78 0,0 99-169,-1 0 0,-1 0-1,-1 1 1,-1-1 0,-1 1-1,-1 1 1,0 0 0,-2 0-1,-1 1 1,-14-19 0,8 16-39,-1 1 0,-1 1 1,-1 0-1,0 2 0,-2 0 0,0 2 1,-32-19-1,5 10-258,0 2-1,-2 3 1,0 2 0,-1 1-1,-1 4 1,-1 1 0,-109-9 0,58 15-1235,-1 5 0,1 4 0,-1 5 1,-148 29-1,12 17-4724</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07.089"/>
    </inkml:context>
    <inkml:brush xml:id="br0">
      <inkml:brushProperty name="width" value="0.025" units="cm"/>
      <inkml:brushProperty name="height" value="0.025" units="cm"/>
      <inkml:brushProperty name="color" value="#F6630D"/>
    </inkml:brush>
  </inkml:definitions>
  <inkml:trace contextRef="#ctx0" brushRef="#br0">0 12 22069,'0'0'3427,"54"-11"-17072</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9:09.494"/>
    </inkml:context>
    <inkml:brush xml:id="br0">
      <inkml:brushProperty name="width" value="0.025" units="cm"/>
      <inkml:brushProperty name="height" value="0.025" units="cm"/>
      <inkml:brushProperty name="color" value="#F6630D"/>
    </inkml:brush>
  </inkml:definitions>
  <inkml:trace contextRef="#ctx0" brushRef="#br0">4651 282 2723,'0'0'10671,"0"-9"-11114,0-94 587,-1 101-59,0 1-1,0 0 1,0 0-1,0 0 1,0 0-1,0 0 1,0 0-1,0 0 1,0 1-1,-1-1 1,1 0-1,0 1 1,-1-1-1,1 1 1,0-1-1,-1 1 1,1-1 0,-1 1-1,1 0 1,0 0-1,-1 0 1,1 0-1,-1 0 1,1 0-1,-1 0 1,1 1-1,-2-1 1,-43 7 1376,40-5-1350,0 1 0,0-1 0,0 0 1,0-1-1,0 0 0,-1 0 0,1 0 0,0 0 1,-1-1-1,1 0 0,-1-1 0,1 1 1,0-1-1,-1-1 0,1 1 0,0-1 0,-10-4 1,1 0 117,0 0 1,0 1 0,-25-4 0,15 3 377,-37-8-389,-1 3-1,0 2 0,-1 4 1,0 2-1,0 3 0,-100 12 1,153-10-194,-722 104 566,681-96-635,0-2 1,-104 1-1,134-7 51,-1 2 1,0 0-1,1 1 0,0 1 0,0 1 1,-22 10-1,-60 17 14,10-13-18,22-6 2,-135 48 1,123-33-5,-1-4 0,-160 26 0,-160 49 619,38-8-16,344-88-605,1 0 0,0 2 0,1 1 0,0 0 0,0 2 0,1 0 0,0 1-1,1 1 1,-22 18 0,17-14 87,-43 23 0,-22 14 71,-39 32-150,84-58 1,0 1 0,-55 50-1,36-28-2,48-40-6,1 1 1,0 0 0,1 1 0,0 1 0,1 0-1,-13 17 1,18-21-4,1 1-1,0 1 0,1-1 1,0 1-1,0 0 0,1 0 1,0 0-1,1 1 1,1-1-1,-1 1 0,2 0 1,0 0-1,0 0 1,1 0-1,1-1 0,0 1 1,0 0-1,1 0 1,5 14-1,4 27 0,-11-47 5,1 0-1,-1 0 1,1-1 0,0 1 0,1 0-1,-1-1 1,1 1 0,0-1 0,0 0-1,1 0 1,0 0 0,0 0 0,0 0 0,0 0-1,1-1 1,0 1 0,0-1 0,0 0-1,0 0 1,8 4 0,43 20-17,1-2 1,1-3-1,1-3 0,71 16 1,119 43-55,-181-51 71,2-2 0,1-4 0,0-3 0,1-2 0,93 8 0,173-6 3,34 4-9,-154-9-2,-1-9 0,283-29 0,-175 2-24,160-20-30,-417 32 61,29-4-24,165-46 0,-233 50 22,1 0 0,-1-2 0,-1-1-1,0-1 1,-1-1 0,0-1 0,-1-2 0,-1 0-1,41-43 1,148-191-140,-190 219 124,-1 0-1,-3-1 0,0-1 1,-2-1-1,-2 0 1,14-51-1,-23 65 20,56-242 21,-54 222-17,-3 1-1,-1-1 1,-3 0 0,-4-60-1,2 92 0,-1-1 0,0 0 0,-1 1-1,0-1 1,-1 1 0,0 0 0,0 0 0,-1 0 0,0 1 0,-1 0-1,0 0 1,-1 0 0,1 1 0,-2 0 0,1 0 0,-12-9 0,-8-2 48,-1 0 1,-1 2 0,-57-26 0,40 21 34,36 17-69,0-1-1,0 0 1,1 0 0,-1-1-1,1 0 1,1-1-1,0 0 1,0 0-1,-13-18 1,6 2-785,2 0 0,-21-50 0,1 0-4906,-5-4-6454</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40.047"/>
    </inkml:context>
    <inkml:brush xml:id="br0">
      <inkml:brushProperty name="width" value="0.025" units="cm"/>
      <inkml:brushProperty name="height" value="0.025" units="cm"/>
      <inkml:brushProperty name="color" value="#F6630D"/>
    </inkml:brush>
  </inkml:definitions>
  <inkml:trace contextRef="#ctx0" brushRef="#br0">2 35 13036,'0'0'10827,"1"10"-10544,-2 66 44,-1-28 1047,8 73-1,-6-119-1307,0-1-1,0 0 1,0 0-1,0 0 1,0 1-1,0-1 1,0 0-1,0 0 1,1 0-1,-1 0 1,1 0-1,-1 1 1,1-1-1,-1 0 1,1 0-1,-1 0 1,1 0-1,0 0 1,-1-1-1,1 1 1,0 0-1,0 0 0,0 0 1,0-1-1,0 1 1,0 0-1,0-1 1,0 1-1,0-1 1,0 1-1,0-1 1,0 1-1,1-1 1,-1 0-1,0 0 1,0 0-1,0 1 1,0-1-1,1 0 1,-1 0-1,0-1 1,0 1-1,0 0 1,0 0-1,1-1 1,-1 1-1,0 0 0,0-1 1,0 1-1,0-1 1,0 1-1,0-1 1,0 0-1,0 0 1,0 1-1,1-2 1,8-6 206,0 1 0,-1-1 0,0 0 0,8-11 0,37-43-121,-3-1 1,45-75-1,-120 182-8901,11-22 2093</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40.920"/>
    </inkml:context>
    <inkml:brush xml:id="br0">
      <inkml:brushProperty name="width" value="0.025" units="cm"/>
      <inkml:brushProperty name="height" value="0.025" units="cm"/>
      <inkml:brushProperty name="color" value="#F6630D"/>
    </inkml:brush>
  </inkml:definitions>
  <inkml:trace contextRef="#ctx0" brushRef="#br0">75 88 7527,'0'0'10271,"3"-10"-7543,3-1-1677,5-14 4,-7-1 3373,-4 25-3590,-17 17 214,-18 11 709,29-24-1418,0 1 0,0 1-1,1-1 1,-1 1-1,-6 8 1,10-7-343,1 0 0,0 1 0,0-1 0,1 0 0,0 1 0,0-1 0,1 0 0,-1 1 0,4 10 0,-4-17 0,1 1 0,0 0 0,0-1 0,0 1 0,0-1 0,0 0 0,0 1 0,0-1 0,0 0 0,0 0 0,0 1 0,0-1 0,0 0 0,1 0 0,-1 0 0,0 0 0,0 0 0,0 0 0,0-1 0,0 1 0,0 0 0,0-1 0,0 1 0,0 0 0,0-1 0,0 1 0,0-1 0,0 1 0,1-2 0,28-20 0,-29 21 0,33-32 0,32-25 0,-62 54 0,1 1 0,0 0 0,0 0 0,0 0 0,0 1 0,1 0 0,-1 0 0,1 0 0,-1 0 0,1 1 0,0 0 0,6 0 0,-11 1 0,0 0 0,0 0 0,-1 0 0,1 1 0,0-1 0,0 0 0,-1 0 0,1 1 0,0-1 0,0 0 0,-1 1 0,1-1 0,0 1 0,-1-1 0,1 1 0,0-1 0,-1 1 0,1-1 0,-1 1 0,1 0 0,-1-1 0,1 1 0,-1 0 0,0-1 0,1 1 0,-1 0 0,1 1 0,3 30 0,-5-23 0,0 0 0,0 0 0,-1 0 0,0-1 0,-3 10 0,-7 11 0,58-97 0,-42 59 0,-1 0 0,0 0 0,0 0 0,-1 0 0,0 0 0,-1 0 0,1-14 0,-2 23 0,0-1 0,0 1 0,-1 0 0,1 0 0,0-1 0,0 1 0,0 0 0,0 0 0,0 0 0,-1-1 0,1 1 0,0 0 0,0 0 0,0 0 0,0 0 0,-1-1 0,1 1 0,0 0 0,0 0 0,-1 0 0,1 0 0,0 0 0,0 0 0,0 0 0,-1-1 0,1 1 0,0 0 0,0 0 0,-1 0 0,1 0 0,0 0 0,0 0 0,-1 0 0,1 0 0,0 1 0,0-1 0,-1 0 0,1 0 0,0 0 0,0 0 0,-1 0 0,1 0 0,0 0 0,0 0 0,0 1 0,-1-1 0,1 0 0,0 0 0,0 0 0,0 0 0,-1 1 0,1-1 0,0 0 0,0 0 0,0 1 0,0-1 0,-12 16 0,11-15-9,1-1 0,1 1 0,-1 0 0,0-1 0,0 1 0,0-1 0,0 1 0,0 0 0,0-1 0,1 1 0,-1-1 0,0 1-1,1-1 1,-1 1 0,0-1 0,1 1 0,-1-1 0,0 1 0,1-1 0,-1 0 0,1 1 0,-1-1 0,1 0 0,-1 1 0,1-1 0,-1 0 0,1 1 0,-1-1 0,1 0 0,-1 0 0,2 0 0,28 5-919,32-9-3204,-41-1-3940,0-1-4708</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41.274"/>
    </inkml:context>
    <inkml:brush xml:id="br0">
      <inkml:brushProperty name="width" value="0.025" units="cm"/>
      <inkml:brushProperty name="height" value="0.025" units="cm"/>
      <inkml:brushProperty name="color" value="#F6630D"/>
    </inkml:brush>
  </inkml:definitions>
  <inkml:trace contextRef="#ctx0" brushRef="#br0">74 1 13549,'0'0'17125,"-9"3"-17098,4-1-41,-1 0 0,1 0 0,0 1 0,0 0 0,0 0 0,-8 6-1,11-8-13,1 1 0,-1 0 0,0-1 0,1 1 0,-1 0 0,1 0 0,0 0 0,0 0 0,0 0 0,0 0-1,0 0 1,0 0 0,0 0 0,1 1 0,-1-1 0,1 0 0,-1 0 0,1 1 0,0-1 0,0 0 0,0 1 0,0-1-1,1 0 1,0 5 0,-1-6-7,1 0-1,0-1 0,-1 1 1,1 0-1,0 0 1,0-1-1,-1 1 0,1 0 1,0-1-1,0 1 0,0-1 1,0 1-1,0-1 1,0 1-1,-1-1 0,1 0 1,0 0-1,0 1 0,0-1 1,0 0-1,1 0 1,-1 0-1,1 0 0,33 0-513,-26-1 240,83-5-1640,-91 6 2000,-1 0-1,1 1 1,-1-1 0,1 0-1,-1 1 1,0-1 0,1 0-1,-1 1 1,0-1 0,1 0-1,-1 1 1,0-1 0,0 1-1,1-1 1,-1 1 0,0-1-1,0 0 1,0 1 0,1-1-1,-1 1 1,0-1 0,0 1-1,0-1 1,0 1 0,0-1-1,0 1 1,0-1 0,0 1-1,0-1 1,0 1 0,0-1-1,-1 1 1,1-1 0,0 1-1,0-1 1,0 1 0,-1-1-1,1 1 1,0-1 0,-1 0-1,1 1 1,0-1 0,-1 1-1,1-1 1,-15 22 1769,8-18-1680,-1 0-1,0-1 1,0 0 0,0 0-1,-1 0 1,1-1 0,-1-1 0,0 1-1,1-1 1,-1-1 0,-13 0-1,32-2-11877,-7 2 8999,12-4-9609</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41.755"/>
    </inkml:context>
    <inkml:brush xml:id="br0">
      <inkml:brushProperty name="width" value="0.025" units="cm"/>
      <inkml:brushProperty name="height" value="0.025" units="cm"/>
      <inkml:brushProperty name="color" value="#F6630D"/>
    </inkml:brush>
  </inkml:definitions>
  <inkml:trace contextRef="#ctx0" brushRef="#br0">91 192 20019,'0'0'6160,"-9"1"-5476,5 0-637,0-1 1,1 1-1,-1 0 0,0 0 1,0 0-1,1 1 0,-1 0 1,1-1-1,-1 1 1,1 0-1,0 0 0,0 1 1,0-1-1,0 1 0,0 0 1,0-1-1,1 1 1,-1 0-1,1 1 0,0-1 1,0 0-1,0 1 0,0-1 1,1 1-1,-1-1 1,1 1-1,0 0 0,0 0 1,0 0-1,1-1 0,-1 9 1,1-9-22,-1-1-1,1 1 1,0 0 0,0 0 0,0 0 0,1-1-1,-1 1 1,1 0 0,-1 0 0,1-1-1,0 1 1,0-1 0,0 1 0,0 0 0,0-1-1,1 0 1,-1 1 0,4 2 0,-2-3-17,-1 0 1,1 0-1,0-1 0,0 1 1,1-1-1,-1 0 1,0 0-1,0 0 1,1 0-1,-1-1 0,0 1 1,1-1-1,-1 0 1,1 0-1,3 0 0,1-1 3,-1-1 0,0 1-1,1-1 1,-1-1 0,0 1 0,0-1-1,0 0 1,0-1 0,-1 0-1,1 0 1,-1 0 0,0-1-1,0 0 1,-1 0 0,1 0-1,-1-1 1,8-11 0,0 0 32,-1 0 0,-1-2 0,-1 1 0,0-1 0,8-25 1,-14 34 33,0 0-1,-1 0 1,0-1 0,-1 1 0,0-1 0,0 0 0,-1 0 0,-1 1 0,-1-22 0,0 31-77,0 0-1,1 0 1,-1 0 0,0 0-1,0 0 1,1 0 0,-1 0 0,0 0-1,0 1 1,0-1 0,0 0-1,0 1 1,0-1 0,-1 1-1,1-1 1,0 1 0,0-1-1,0 1 1,0 0 0,0 0-1,-1-1 1,1 1 0,0 0 0,0 0-1,-1 0 1,1 0 0,0 1-1,0-1 1,0 0 0,0 0-1,-3 2 1,-38 12-2,-21 33 62,58-42-22,0 0-1,0 0 0,1 0 0,-1 0 0,1 1 1,0 0-1,1-1 0,-1 2 0,-2 7 0,5-13-36,1 0 0,0 0 0,0 0 0,0-1 0,0 1-1,0 0 1,1 0 0,-1 0 0,0-1 0,0 1 0,1 0-1,-1 0 1,0 0 0,1-1 0,-1 1 0,0 0 0,1-1-1,-1 1 1,1 0 0,-1-1 0,1 1 0,0 0 0,-1-1-1,1 1 1,0-1 0,-1 1 0,1-1 0,0 0 0,-1 1-1,1-1 1,0 0 0,0 1 0,0-1 0,-1 0 0,2 0-1,40 10-101,-23-7-223,-16-2 282,0 0 1,1 0-1,-1 0 1,0 0 0,0 0-1,0 1 1,0 0-1,-1-1 1,1 1 0,0 0-1,-1 1 1,1-1-1,-1 0 1,0 1-1,1-1 1,-1 1 0,-1 0-1,1-1 1,0 1-1,-1 0 1,1 0-1,-1 0 1,0 1 0,0-1-1,0 0 1,1 5-1,-2 1 113,0 0 0,0 0 0,0 0 0,-1 0 1,-1 0-1,0 0 0,0 0 0,-6 15 0,7-21-164,-1 1-221</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42.081"/>
    </inkml:context>
    <inkml:brush xml:id="br0">
      <inkml:brushProperty name="width" value="0.025" units="cm"/>
      <inkml:brushProperty name="height" value="0.025" units="cm"/>
      <inkml:brushProperty name="color" value="#F6630D"/>
    </inkml:brush>
  </inkml:definitions>
  <inkml:trace contextRef="#ctx0" brushRef="#br0">99 1 16400,'0'0'15758,"-33"72"-15149,13-33-609,1 0 0,5 0 0,5-4 0,5-4 0,4-7 0,0-7 0,12-3 0,4-9-1313,4-5-1698,1 0-2915,2-9-4067</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42.781"/>
    </inkml:context>
    <inkml:brush xml:id="br0">
      <inkml:brushProperty name="width" value="0.025" units="cm"/>
      <inkml:brushProperty name="height" value="0.025" units="cm"/>
      <inkml:brushProperty name="color" value="#F6630D"/>
    </inkml:brush>
  </inkml:definitions>
  <inkml:trace contextRef="#ctx0" brushRef="#br0">70 17 15855,'0'0'13309,"-9"6"-11868,0-3-1142,5-2-243,1 1-1,0-1 1,-1 0 0,1 1-1,0 0 1,0 0 0,0 0-1,1 0 1,-1 0 0,0 1-1,1-1 1,-1 1 0,-3 5-1,5-7-55,0 0 0,1 0 0,-1 0 0,1 0 0,-1 0 0,1 0 0,-1 0-1,1 0 1,0 0 0,-1 0 0,1 0 0,0 0 0,0 0 0,0 0 0,0 0 0,0 1-1,0-1 1,0 0 0,0 0 0,0 0 0,0 0 0,1 0 0,-1 0 0,0 0 0,1 0-1,-1 0 1,1 0 0,-1 0 0,1 0 0,0 0 0,-1 0 0,1 0 0,0 0 0,0 0-1,0-1 1,-1 1 0,1 0 0,0-1 0,0 1 0,0 0 0,0-1 0,0 1 0,0-1 0,0 0-1,2 1 1,-1 0 4,0-1-1,0 1 1,0-1-1,0 0 1,0 0 0,0 0-1,0 0 1,0 0-1,-1 0 1,1 0-1,0-1 1,0 1-1,0-1 1,0 1-1,0-1 1,-1 0 0,1 0-1,0 1 1,0-1-1,-1 0 1,1-1-1,-1 1 1,1 0-1,-1 0 1,0-1-1,3-2 1,-1-1 15,0-1 1,0-1-1,0 1 0,-1 0 0,1 0 0,-2-1 1,1 0-1,-1 1 0,1-14 0,-4 22-29,-1 0 0,0 0 0,1 1 0,0-1 0,-1 1 0,1-1 0,0 1 0,-3 5-1,-12 37 45,16-42-37,0 0 0,0-1 0,0 1-1,1 0 1,-1 0 0,1 0 0,0 0 0,0 0 0,0 0-1,0 0 1,1 0 0,-1 0 0,2 5 0,-1-7-43,-1 0 0,1-1-1,0 1 1,-1-1 0,1 1 0,0-1 0,-1 0 0,1 1 0,0-1 0,-1 0 0,1 1-1,0-1 1,0 0 0,-1 0 0,1 1 0,0-1 0,0 0 0,-1 0 0,1 0-1,0 0 1,0 0 0,0 0 0,-1-1 0,1 1 0,0 0 0,0 0 0,-1 0 0,1-1-1,0 1 1,0 0 0,-1-1 0,1 1 0,0-1 0,0 0 0,23-17-1986,-15 7-104,0 0-1,-1-1 1,-1 0 0,1-1 0,-2 1 0,10-28 0,-27 81 8056,13-41-5968,0 0 0,0 0 0,0-1 0,0 1 0,0-1 0,0 0 0,-1 1 0,1-1 0,0 0 0,0 0 0,-1 0 0,4-3 0,3-4-2144,8-6 6542,-13 17-1005,-4 10-1700,-4 5-1403,2-6 18,-1-1 0,1 1 1,1 0-1,0 0 0,1 0 1,0 0-1,1 0 0,0 0 0,1 0 1,0 0-1,1 0 0,0-1 1,5 15-1,-1-14-54,-2-1 1,0 2-1,0-1 1,-1 0-1,-1 1 1,3 20-1,-6-29-154,1-1 0,0 0 1,-1 0-1,0 1 0,1-1 0,-1 0 0,0 0 0,-1 0 0,1 0 0,-1 0 0,1 0 0,-1 0 0,0-1 0,0 1 0,0-1 0,0 1 0,0-1 0,-1 0 0,1 1 0,-1-1 0,0 0 0,1-1 1,-1 1-1,0 0 0,0-1 0,0 0 0,0 0 0,0 0 0,-1 0 0,-3 1 0,4-1-44,0 0-1,0-1 1,0 1 0,0-1 0,0 1 0,0-1-1,0 0 1,0 0 0,0 0 0,0-1 0,0 1-1,0-1 1,0 1 0,0-1 0,0 0-1,0 0 1,-3-2 0,5 2-9,0 0 0,0-1 1,0 1-1,0 0 0,0-1 0,0 1 0,0-1 0,0 1 1,1-1-1,-1 1 0,0-1 0,1 1 0,0-1 0,-1 0 1,1 1-1,0-1 0,0 0 0,0 1 0,0-1 1,0 0-1,0 1 0,0-1 0,0 0 0,1 1 0,-1-1 1,1 0-1,-1 1 0,1-1 0,0 1 0,0-1 0,-1 1 1,1 0-1,2-3 0,10-14 1,0 0 0,1 1 0,1 0 0,1 1 0,31-26 0,-19 19 0,-3 1-262,-8 8-1306,-1-1 0,0-1 0,27-34 0,-35 34-6856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5.859"/>
    </inkml:context>
    <inkml:brush xml:id="br0">
      <inkml:brushProperty name="width" value="0.025" units="cm"/>
      <inkml:brushProperty name="height" value="0.025" units="cm"/>
    </inkml:brush>
  </inkml:definitions>
  <inkml:trace contextRef="#ctx0" brushRef="#br0">1 0 17745,'0'0'10282,"7"52"-18226,-1-41 1858,3 1-2978</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52.317"/>
    </inkml:context>
    <inkml:brush xml:id="br0">
      <inkml:brushProperty name="width" value="0.025" units="cm"/>
      <inkml:brushProperty name="height" value="0.025" units="cm"/>
      <inkml:brushProperty name="color" value="#F6630D"/>
    </inkml:brush>
  </inkml:definitions>
  <inkml:trace contextRef="#ctx0" brushRef="#br0">1 1 25400,'0'0'4548,"22"13"-22933</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52.673"/>
    </inkml:context>
    <inkml:brush xml:id="br0">
      <inkml:brushProperty name="width" value="0.025" units="cm"/>
      <inkml:brushProperty name="height" value="0.025" units="cm"/>
      <inkml:brushProperty name="color" value="#F6630D"/>
    </inkml:brush>
  </inkml:definitions>
  <inkml:trace contextRef="#ctx0" brushRef="#br0">12 8 8808,'0'0'22934,"-11"5"-23318,16-10-2723,1-3-4228</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56.310"/>
    </inkml:context>
    <inkml:brush xml:id="br0">
      <inkml:brushProperty name="width" value="0.025" units="cm"/>
      <inkml:brushProperty name="height" value="0.025" units="cm"/>
      <inkml:brushProperty name="color" value="#F6630D"/>
    </inkml:brush>
  </inkml:definitions>
  <inkml:trace contextRef="#ctx0" brushRef="#br0">160 36 8648,'1'-1'597,"0"-1"0,0 1-1,0 0 1,0 0 0,-1-1 0,1 1 0,0 0-1,-1-1 1,1 1 0,-1-1 0,1 1-1,-1-1 1,0 1 0,1-1 0,-1-2-1,0 3-400,0 0-1,-1 1 0,1-1 1,0 1-1,0-1 0,-1 1 0,1-1 1,0 1-1,-1-1 0,1 1 1,-1-1-1,1 1 0,0 0 1,-1-1-1,1 1 0,-1 0 1,1-1-1,-1 1 0,1 0 0,-1-1 1,0 1-1,1 0 0,-1 0 1,1 0-1,-1 0 0,1-1 1,-2 1-1,-1 0-68,0 0 0,0 0 0,0 0 0,0 1 0,0-1 0,-1 1 0,1-1 0,0 1 0,0 0 1,0 0-1,1 1 0,-1-1 0,0 1 0,-3 2 0,-4 4-36,1 0 1,0 0-1,1 1 0,0 1 1,0-1-1,1 1 0,1 0 1,-1 1-1,2 0 1,-6 12-1,7-14 42,1 1 0,0-1 0,0 1 0,1 0 0,0 0 0,0 0-1,1 0 1,1 0 0,0 0 0,0 1 0,1-1 0,3 15 0,-2-21-121,-1 0 0,2-1 1,-1 1-1,0-1 0,1 0 0,-1 1 0,1-1 0,0 0 1,0-1-1,0 1 0,0 0 0,1-1 0,-1 0 0,1 0 1,-1 0-1,1 0 0,0 0 0,0-1 0,0 0 0,0 0 1,0 0-1,0 0 0,0 0 0,0-1 0,0 0 0,0 0 1,0 0-1,0 0 0,7-2 0,-6 2 12,-1-1-1,1 0 1,-1 0-1,1 0 1,-1-1 0,1 1-1,-1-1 1,0 0-1,0-1 1,0 1 0,0 0-1,4-4 1,-6 4 10,0 0 1,0 0-1,0-1 1,-1 1-1,1 0 1,0 0-1,-1-1 1,0 1-1,0-1 1,0 1-1,0-1 1,0 0-1,0 0 1,-1 1-1,1-1 1,-1 0-1,1 0 1,-1 1-1,0-1 1,0 0-1,-1-3 1,0 4 29,0-1 1,0 1-1,0 0 0,0-1 1,0 1-1,0 0 1,-1 0-1,1 0 0,-1 0 1,1 0-1,-1 0 0,0 0 1,0 1-1,0-1 1,0 1-1,0-1 0,0 1 1,0 0-1,0 0 1,-1 0-1,1 0 0,0 0 1,-1 0-1,1 1 1,-1-1-1,1 1 0,-5-1 1,-6-1-6,0 1 0,0 1 0,0 0 0,-13 1 0,23 0-68,1-1 0,0 1 0,-1 0 0,1 0 0,0-1 0,0 1 0,0 1 0,0-1 0,0 0 0,0 1 0,0-1 0,0 1 0,0-1 0,1 1 0,-1 0 0,1 0 0,-1-1 0,1 1 0,0 1 0,-2 2 0,2-5-79,1 1 0,0 0 1,-1 0-1,1 0 1,-1 0-1,1 0 0,0 0 1,0 0-1,0 1 1,-1-1-1,1 0 0,0 0 1,0 0-1,0 0 0,1 0 1,-1 0-1,0 0 1,0 0-1,1 0 0,-1 0 1,0 0-1,1 0 1,-1 0-1,1 0 0,-1 0 1,1 0-1,0 0 0,-1-1 1,1 1-1,0 0 1,0 0-1,-1-1 0,1 1 1,0 0-1,0-1 0,0 1 1,0-1-1,0 1 1,0-1-1,0 1 0,0-1 1,0 0-1,0 0 1,2 1-1,52 2-7877,-22-4 144</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56.668"/>
    </inkml:context>
    <inkml:brush xml:id="br0">
      <inkml:brushProperty name="width" value="0.025" units="cm"/>
      <inkml:brushProperty name="height" value="0.025" units="cm"/>
      <inkml:brushProperty name="color" value="#F6630D"/>
    </inkml:brush>
  </inkml:definitions>
  <inkml:trace contextRef="#ctx0" brushRef="#br0">44 1 18866,'0'0'5093,"-31"56"-2563,21-32-736,8 1-737,2-2-929,0-3-1249,0-6-3716,9-7-3106</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57.012"/>
    </inkml:context>
    <inkml:brush xml:id="br0">
      <inkml:brushProperty name="width" value="0.025" units="cm"/>
      <inkml:brushProperty name="height" value="0.025" units="cm"/>
      <inkml:brushProperty name="color" value="#F6630D"/>
    </inkml:brush>
  </inkml:definitions>
  <inkml:trace contextRef="#ctx0" brushRef="#br0">45 1 20147,'0'0'10026,"-23"54"-8937,13-27-417,3 4-544,3-1-128,4-1-1121,0-3-704,0-5-1250,5-3-160,5-6-321,-1-5-1248,0-4-3204</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57.370"/>
    </inkml:context>
    <inkml:brush xml:id="br0">
      <inkml:brushProperty name="width" value="0.025" units="cm"/>
      <inkml:brushProperty name="height" value="0.025" units="cm"/>
      <inkml:brushProperty name="color" value="#F6630D"/>
    </inkml:brush>
  </inkml:definitions>
  <inkml:trace contextRef="#ctx0" brushRef="#br0">0 77 14318,'0'0'2792,"10"-9"53,-1 0-1844,1 0 1,1 1-1,20-13 1,-25 18-613,0 0-1,-1 0 1,1 1 0,0 0 0,0 0-1,1 1 1,-1-1 0,0 1-1,0 0 1,1 1 0,-1 0-1,12 1 1,-16-1-364,0 1 0,0-1-1,-1 1 1,1-1 0,-1 1 0,1 0-1,0-1 1,-1 1 0,1 0 0,-1 0-1,0 0 1,1 1 0,-1-1 0,0 0-1,1 0 1,-1 1 0,0-1 0,0 0-1,0 1 1,0-1 0,-1 1 0,1 0-1,0-1 1,-1 1 0,1 0 0,-1-1-1,1 1 1,-1 0 0,0-1-1,0 1 1,0 0 0,0 0 0,0-1-1,0 1 1,0 0 0,0 0 0,-1-1-1,1 1 1,-1 0 0,0 2 0,-2 5 116,1 0 1,-1-1 0,-1 1 0,0-1 0,0 1 0,-8 10-1,-30 30 718,30-35-563,0-1-1,-18 27 1,30-40-296,0 1 0,0-1 0,0 0 0,0 0 0,0 1 0,0-1 0,0 0 0,0 0 0,-1 1 0,1-1 0,0 0 0,0 0 0,1 1 0,-1-1 0,0 0 0,0 1 0,0-1 0,0 0 0,0 0 0,0 0 0,0 1 0,0-1 0,0 0 0,1 0 0,-1 1 0,0-1 0,0 0 0,0 0 0,0 0 0,1 1 0,-1-1 0,0 0 0,0 0 0,0 0 0,1 0 0,-1 0 0,0 0 0,0 1 0,1-1 0,-1 0 0,0 0 0,0 0 0,1 0 0,-1 0 0,0 0 0,0 0 0,1 0 0,22 3 0,24-6 0,-40 2-51,42-5-3302,-1-2-4267,-31 3-4546</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58.897"/>
    </inkml:context>
    <inkml:brush xml:id="br0">
      <inkml:brushProperty name="width" value="0.025" units="cm"/>
      <inkml:brushProperty name="height" value="0.025" units="cm"/>
      <inkml:brushProperty name="color" value="#F6630D"/>
    </inkml:brush>
  </inkml:definitions>
  <inkml:trace contextRef="#ctx0" brushRef="#br0">185 0 11499,'0'0'7879,"-10"15"-5861,-5 7-833,-6 6-736,1 3-321,-3 5-96,-1-4-96,4-1-320,2-8 95,4-3 225,4-10-320,4-9-1634,3-1-833,3-11-4548</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59.241"/>
    </inkml:context>
    <inkml:brush xml:id="br0">
      <inkml:brushProperty name="width" value="0.025" units="cm"/>
      <inkml:brushProperty name="height" value="0.025" units="cm"/>
      <inkml:brushProperty name="color" value="#F6630D"/>
    </inkml:brush>
  </inkml:definitions>
  <inkml:trace contextRef="#ctx0" brushRef="#br0">146 6 15887,'0'0'2141,"-11"3"-235,-35 7 325,44-9-2084,0 0 0,0-1 0,-1 1-1,1 0 1,0 0 0,0 0 0,0 0 0,0 1 0,0-1 0,0 1 0,0-1 0,-2 4-1,3-5-116,1 1-1,-1 0 0,1 0 0,0-1 0,-1 1 1,1 0-1,0 0 0,0-1 0,-1 1 0,1 0 0,0 0 1,0 0-1,0 0 0,0-1 0,0 1 0,0 0 1,0 0-1,0 0 0,1-1 0,-1 1 0,0 0 0,0 0 1,1 1-1,0 0-24,1 0 1,-1 0 0,1-1-1,-1 1 1,1 0 0,0-1-1,-1 1 1,1-1 0,0 1-1,0-1 1,0 0-1,0 0 1,0 0 0,1 0-1,-1 0 1,0-1 0,0 1-1,1 0 1,3-1 0,1 1 19,0-1 0,0 0 0,0 0 0,0-1 1,0 0-1,0 0 0,0-1 0,7-2 0,-12 3-16,-1 0 0,1 1 0,0-1 0,-1 0 0,1 0 0,-1 0 0,1 0 0,-1 0 0,1 0 0,-1 0 0,0 0 0,0-1 0,1 1 0,-1 0 0,0-1 0,0 1 0,0-1 0,-1 1 0,1-1 0,0 0 0,-1 1 0,1-1 0,-1 0 0,1 1 0,-1-1 0,0 0-1,1 0 1,-1 1 0,0-1 0,0 0 0,-1 0 0,1 0 0,0 1 0,0-1 0,-1 0 0,1 1 0,-1-1 0,-1-2 0,2 3 29,-1 0-1,-1 0 1,1-1 0,0 1 0,0 0-1,0 0 1,-1 0 0,1 0-1,0 0 1,-1 0 0,1 1-1,-1-1 1,1 0 0,-1 1 0,1-1-1,-1 1 1,0 0 0,1-1-1,-1 1 1,0 0 0,1 0-1,-4 0 1,-37 4 382,34-1-462,1 1 1,0 0 0,0 0-1,0 1 1,0-1 0,1 2-1,-1-1 1,2 1 0,-1 0-1,0 0 1,1 0 0,0 1-1,1-1 1,-1 1 0,1 1-1,1-1 1,-1 0 0,1 1 0,1 0-1,-1 0 1,1 0 0,1 0-1,-1 0 1,1 0 0,1 0-1,0 15 1,1-21-117,-1 0 0,1 0 1,-1-1-1,1 1 0,0 0 1,0-1-1,0 1 0,0 0 1,0-1-1,0 0 0,0 1 0,1-1 1,-1 0-1,0 1 0,1-1 1,-1 0-1,1 0 0,-1 0 0,1 0 1,0 0-1,-1-1 0,1 1 1,0 0-1,0-1 0,0 1 0,-1-1 1,3 0-1,57 3-4398,-45-3 2712,33 0-5031</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59.583"/>
    </inkml:context>
    <inkml:brush xml:id="br0">
      <inkml:brushProperty name="width" value="0.025" units="cm"/>
      <inkml:brushProperty name="height" value="0.025" units="cm"/>
      <inkml:brushProperty name="color" value="#F6630D"/>
    </inkml:brush>
  </inkml:definitions>
  <inkml:trace contextRef="#ctx0" brushRef="#br0">73 0 18930,'0'0'2472,"-10"7"207,-31 21-335,39-28-2221,1 1 1,-1 0-1,1 0 0,-1 0 0,1 0 1,0 0-1,0 1 0,-1-1 1,1 0-1,0 1 0,0-1 0,0 0 1,0 1-1,1-1 0,-1 1 1,0 0-1,1-1 0,-1 1 1,0 2-1,1-3-99,1 0 1,-1 0 0,1 0 0,-1-1-1,1 1 1,-1 0 0,1 0-1,0-1 1,-1 1 0,1 0-1,0-1 1,0 1 0,0-1-1,-1 1 1,1-1 0,0 1-1,0-1 1,0 0 0,0 1-1,0-1 1,0 0 0,-1 0-1,1 1 1,2-1 0,9 2-86,1-1 0,0-1-1,18 0 1,-26 0 229,5-1-157,0 0 0,1-1 0,-1 0 0,11-3 0,-19 4 9,0 1 1,0-1-1,1 1 1,-1-1-1,0 0 1,0 0-1,0 0 1,-1 0-1,1 0 1,0 0-1,0 0 1,0-1-1,-1 1 1,1-1-1,-1 1 1,1-1-1,-1 0 1,0 1-1,0-1 1,1 0-1,-1 0 1,0 0-1,-1 0 1,1 0-1,0 0 1,0-3-1,-1 4 31,-1 0-1,0-1 1,0 1-1,1 0 1,-1 0-1,0 0 1,0 0-1,0 0 1,0 0-1,0 0 1,-1 0-1,1 0 1,0 0 0,0 1-1,-1-1 1,1 0-1,0 1 1,-1-1-1,1 1 1,0 0-1,-1-1 1,1 1-1,-1 0 1,1 0-1,0 0 1,-3 0-1,-42-4-88,45 4 47,-4 0-316,-23 0-170,18 5-4243,12-4 3902,0 0 1,0 0 0,0-1-1,1 1 1,-1 0 0,0-1-1,1 1 1,-1-1-1,0 0 1,1 0 0,-1 0-1,1 0 1,-1 0-1,0 0 1,4-1 0,-4 1-33,28-4-8722</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7:59.931"/>
    </inkml:context>
    <inkml:brush xml:id="br0">
      <inkml:brushProperty name="width" value="0.025" units="cm"/>
      <inkml:brushProperty name="height" value="0.025" units="cm"/>
      <inkml:brushProperty name="color" value="#F6630D"/>
    </inkml:brush>
  </inkml:definitions>
  <inkml:trace contextRef="#ctx0" brushRef="#br0">101 0 17104,'0'0'7752,"-36"54"-6183,22-27-64,3 1-672,4-1-545,6-1-223,1-3-578,0-5-1249,7-3-384,-1-6-1377,-1-5-1794</inkml:trace>
  <inkml:trace contextRef="#ctx0" brushRef="#br0" timeOffset="1">0 152 16239,'0'0'12396,"46"-47"-12428,-19 47-1377,4 0-1634,-3 0-2050,0-4-4292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6.220"/>
    </inkml:context>
    <inkml:brush xml:id="br0">
      <inkml:brushProperty name="width" value="0.025" units="cm"/>
      <inkml:brushProperty name="height" value="0.025" units="cm"/>
    </inkml:brush>
  </inkml:definitions>
  <inkml:trace contextRef="#ctx0" brushRef="#br0">69 1 7527,'0'0'20078,"-7"5"-19534,3-3-523,-34 27 383,37-28-438,-1 0 1,0 1-1,1-1 1,0 1-1,-1-1 0,1 1 1,0 0-1,0-1 0,-1 1 1,1 0-1,1 0 1,-1 0-1,0 0 0,0 0 1,1 0-1,-1 0 0,1 0 1,0 0-1,-1 0 1,1 0-1,0 3 0,1-4-117,0 0 0,0 0-1,0 0 1,-1 0 0,1 0 0,0-1-1,0 1 1,0 0 0,0-1-1,1 1 1,-1-1 0,0 1 0,0-1-1,0 0 1,0 1 0,0-1-1,1 0 1,-1 0 0,0 0-1,0 0 1,0 0 0,2 0 0,37-1-1966,-29 1 1761,7-1 281,-12 1 59,0-1 0,0 1 0,0 1 0,0-1 0,0 1 0,9 2 0,-13-3 77,-1 1 0,0-1 0,0 1 0,0 0 0,0-1 0,0 1 0,0 0 0,0 0 0,0 0 0,0 0 0,0 0 0,0 0 0,-1 0 0,1 0 0,0 0 1,-1 0-1,1 0 0,-1 1 0,1-1 0,-1 0 0,1 0 0,-1 1 0,0-1 0,0 0 0,0 0 0,0 1 0,0-1 0,0 0 0,0 1 0,0-1 0,0 0 0,0 0 0,-1 1 0,1-1 0,-1 0 0,0 2 0,-3 8 342,-1-1-1,-1 0 1,0 1-1,0-2 1,-1 1-1,0-1 1,-1 0-1,0 0 1,-13 9-1,21-17-395,0 0-1,-1-1 0,1 1 0,-1-1 0,1 1 1,-1-1-1,1 1 0,-1-1 0,0 1 0,1-1 1,-1 0-1,1 1 0,-1-1 0,0 0 0,1 1 1,-1-1-1,0 0 0,1 0 0,-1 0 0,0 0 1,0 0-1,1 1 0,-1-1 0,0 0 0,1-1 1,-2 1-1,-2-16-1116,12-31-2165,22-46-7685,-9 40-1521</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0.300"/>
    </inkml:context>
    <inkml:brush xml:id="br0">
      <inkml:brushProperty name="width" value="0.025" units="cm"/>
      <inkml:brushProperty name="height" value="0.025" units="cm"/>
      <inkml:brushProperty name="color" value="#F6630D"/>
    </inkml:brush>
  </inkml:definitions>
  <inkml:trace contextRef="#ctx0" brushRef="#br0">0 0 18353,'0'0'8681,"0"58"-7304,0-33-897,0 2-352,0 1-63,0 1-482,0-3-2017,0-3-1730,0-6-3716</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0.630"/>
    </inkml:context>
    <inkml:brush xml:id="br0">
      <inkml:brushProperty name="width" value="0.025" units="cm"/>
      <inkml:brushProperty name="height" value="0.025" units="cm"/>
      <inkml:brushProperty name="color" value="#F6630D"/>
    </inkml:brush>
  </inkml:definitions>
  <inkml:trace contextRef="#ctx0" brushRef="#br0">1 1 19026,'0'0'8904,"9"4"-7670,12 3-1099,1-1 1,-1 0 0,41 4-1,-55-9-289,0 0 1,0-1-1,0 1 0,0-1 0,0-1 0,0 0 0,0 0 1,0 0-1,0-1 0,0 0 0,-1 0 0,1-1 1,0 1-1,-1-2 0,0 1 0,0-1 0,9-6 0,-32 28 562,0 2 0,1 0-1,1 0 1,1 2-1,-14 27 1,20-34-364,1 1 1,0 0-1,2 1 0,-1 0 1,2 0-1,0 0 1,2 0-1,-2 26 1,6-36-3144</inkml:trace>
  <inkml:trace contextRef="#ctx0" brushRef="#br0" timeOffset="1">60 185 13741,'0'0'15567,"69"2"-15567,-42 2-1410,0-1-1985,-3-3-2819,-2 0-7911</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1"/>
    </inkml:context>
    <inkml:brush xml:id="br0">
      <inkml:brushProperty name="width" value="0.025" units="cm"/>
      <inkml:brushProperty name="height" value="0.025" units="cm"/>
      <inkml:brushProperty name="color" value="#F6630D"/>
    </inkml:brush>
  </inkml:definitions>
  <inkml:trace contextRef="#ctx0" brushRef="#br0">15 0 17553,'0'0'6342,"-12"62"-3812,9-36-928,3-1-866,0 6-544,0-5-128,4-4-192,5-4-2658,0-11-2115,2-7-4580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1.343"/>
    </inkml:context>
    <inkml:brush xml:id="br0">
      <inkml:brushProperty name="width" value="0.025" units="cm"/>
      <inkml:brushProperty name="height" value="0.025" units="cm"/>
      <inkml:brushProperty name="color" value="#F6630D"/>
    </inkml:brush>
  </inkml:definitions>
  <inkml:trace contextRef="#ctx0" brushRef="#br0">22 51 17521,'0'0'3261,"9"-5"-394,14-4-1065,-1 0-1,35-8 1,-46 14-1603,1 1-1,0 0 0,0 0 1,0 1-1,0 1 1,0 0-1,-1 0 0,15 3 1,-25-2-199,-1-1 0,1 0 0,0 0-1,0 0 1,-1 1 0,1-1 0,0 0 0,-1 0 0,1 1 0,-1-1 0,1 1 0,0-1 0,-1 1 0,1-1-1,-1 1 1,1-1 0,-1 1 0,0-1 0,1 1 0,-1-1 0,1 1 0,-1 0 0,0-1 0,0 1 0,1 0-1,-1-1 1,0 1 0,0 0 0,0-1 0,0 1 0,0 0 0,0 0 0,0-1 0,0 1 0,0 0 0,0-1 0,0 1-1,0 0 1,0-1 0,0 1 0,-1 0 0,1-1 0,0 1 0,-1 0 0,0 0 0,-20 27 362,-97 55 1207,171-83-2487,-52-1 793,0 1 0,1 0 1,-1-1-1,1 1 0,-1 0 1,1 0-1,0 0 0,-1 0 1,1 0-1,-1 1 0,1-1 0,-1 0 1,0 1-1,1-1 0,-1 1 1,1-1-1,-1 1 0,0 0 1,1-1-1,-1 1 0,0 0 0,0 0 1,1 0-1,-1 0 0,0 0 1,0 0-1,0 0 0,1 2 1,-2-1 175,0-1 1,0 1 0,0 0 0,0-1 0,0 1-1,-1 0 1,1 0 0,0-1 0,-1 1 0,1 0 0,-1-1-1,0 1 1,1-1 0,-1 1 0,0-1 0,0 1 0,0-1-1,0 0 1,0 1 0,0-1 0,-1 0 0,1 0 0,0 0-1,-1 0 1,-2 2 0,-5 4 160,-1-1 1,0 1-1,-1-2 1,0 1-1,1-2 1,-2 1-1,1-2 1,0 1-1,-1-1 1,0-1-1,0 0 1,1-1-1,-1 0 1,-24-2-1,36 1-225,0 0 1,0 0-1,0 0 0,-1 0 0,1 0 1,0 0-1,0 0 0,-1 0 1,1 0-1,0 0 0,0 0 0,-1 0 1,1 0-1,0 0 0,0 0 1,0 0-1,-1-1 0,1 1 0,0 0 1,0 0-1,0 0 0,-1 0 1,1 0-1,0-1 0,0 1 0,0 0 1,0 0-1,0 0 0,-1-1 1,1 1-1,0 0 0,0 0 0,0 0 1,0-1-1,0 1 0,0 0 0,0 0 1,0 0-1,0-1 0,0 1 1,0 0-1,0 0 0,0-1 0,0 1 1,9-10-1519,15-5-3295,5 2-2109,4-1-3192</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1.719"/>
    </inkml:context>
    <inkml:brush xml:id="br0">
      <inkml:brushProperty name="width" value="0.025" units="cm"/>
      <inkml:brushProperty name="height" value="0.025" units="cm"/>
      <inkml:brushProperty name="color" value="#F6630D"/>
    </inkml:brush>
  </inkml:definitions>
  <inkml:trace contextRef="#ctx0" brushRef="#br0">5 175 3203,'0'0'20088,"-2"8"-17226,1-4-2674,1-2-17,-1 0 0,1 0 0,0 0 0,-1-1 0,1 1-1,0 0 1,0 0 0,0 0 0,0 0 0,1 0 0,-1-1 0,1 5 0,0-5-67,0 0-1,0 0 1,1 0-1,-1-1 1,0 1-1,0 0 1,0 0-1,1-1 1,-1 1-1,0 0 1,1-1 0,-1 0-1,1 1 1,-1-1-1,1 0 1,-1 0-1,1 1 1,-1-1-1,1 0 1,-1-1-1,0 1 1,1 0-1,2-1 1,5 0-19,1-1 0,0 0 1,-1-1-1,0 0 0,0-1 0,0 0 0,0 0 1,0-1-1,-1 0 0,1 0 0,-1-1 1,13-13-1,-6 6 17,-2-1 0,1-1-1,-2 0 1,0-1 0,14-25 0,-6-1-102,-20 42 0,0 0 0,0 0 0,0 0 0,0 0 0,-1 0 0,1 1 0,0-1 0,0 0 0,0 0 0,-1 0 0,1 0 0,0 0 0,0 0 0,0 0 0,-1 0 0,1 0 0,0 0 0,0 0 0,0 0 0,-1 0 0,1 0 0,0 0 0,0 0 0,0 0 0,-1 0 0,1 0 0,0-1 0,0 1 0,0 0 0,-1 0 0,1 0 0,0 0 0,0 0 0,0 0 0,0-1 0,0 1 0,-1 0 0,1 0 0,0 0 0,0 0 0,0-1 0,0 1 0,0 0 0,0 0 0,0 0 0,0-1 0,0 1 0,-1 0 0,1 0 0,0 0 0,0-1 0,0 1 0,-10 13-107,0 0 0,1 1 0,1 0 0,0 1-1,1 0 1,0 0 0,1 0 0,1 1 0,0 0 0,2 0 0,-1 0 0,2 0-1,0 1 1,1 25 0,4-32-4430,3-8-3476</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2.094"/>
    </inkml:context>
    <inkml:brush xml:id="br0">
      <inkml:brushProperty name="width" value="0.025" units="cm"/>
      <inkml:brushProperty name="height" value="0.025" units="cm"/>
      <inkml:brushProperty name="color" value="#F6630D"/>
    </inkml:brush>
  </inkml:definitions>
  <inkml:trace contextRef="#ctx0" brushRef="#br0">123 1 18065,'0'0'14702,"-28"67"-14702,10-42 0,0-1 0,4-3 0,3-4 0,3-5 0,5-4-1762,1-7-768,-6-1-1410,4-11-1953,-4-12-10603</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2.795"/>
    </inkml:context>
    <inkml:brush xml:id="br0">
      <inkml:brushProperty name="width" value="0.025" units="cm"/>
      <inkml:brushProperty name="height" value="0.025" units="cm"/>
      <inkml:brushProperty name="color" value="#F6630D"/>
    </inkml:brush>
  </inkml:definitions>
  <inkml:trace contextRef="#ctx0" brushRef="#br0">40 95 11243,'0'0'8205,"-2"-5"-6534,1 3-1392,0 1-1,1-1 1,-1 1 0,0-1 0,0 1 0,0 0 0,0-1 0,0 1-1,0 0 1,0 0 0,0 0 0,-1-1 0,-1 0 0,2 2-127,0 0 0,0 0 1,1 0-1,-1 0 1,0 0-1,0 0 0,0 0 1,0 1-1,1-1 0,-1 0 1,0 0-1,0 1 1,1-1-1,-1 0 0,0 1 1,0-1-1,1 1 1,-1-1-1,1 1 0,-1 0 1,0-1-1,1 1 0,-1-1 1,1 1-1,-1 0 1,1-1-1,-1 1 0,1 0 1,0 0-1,-1-1 0,1 1 1,0 0-1,0 0 1,0 0-1,-1 0 0,1-1 1,0 2-1,1-2-105,0 1-1,-1-1 1,1 0-1,0 0 1,-1 0-1,1 0 1,0 0-1,0 0 1,-1 0-1,1 0 1,0 0-1,0 0 1,-1 0-1,1 0 1,0 0-1,-1 0 1,1-1 0,0 1-1,-1 0 1,1-1-1,0 1 1,-1 0-1,1-1 1,-1 1-1,1-1 1,0 1-1,0-2 1,3-5 256,2-6-130,-6 12-170,0 1 0,0 0 0,0 0 0,0-1 0,0 1 0,0 0 0,0 0-1,0 0 1,-1-1 0,1 1 0,0 0 0,0 0 0,0 0 0,0-1 0,0 1 0,-1 0-1,1 0 1,0 0 0,0 0 0,0 0 0,-1-1 0,1 1 0,0 0 0,0 0-1,0 0 1,-1 0 0,1 0 0,0 0 0,0 0 0,-1 0 0,1 0 0,0 0 0,0 0-1,-1 0 1,1 0 0,0 0 0,0 0 0,-1 0 0,1 0 0,0 0 0,0 0 0,0 0-1,-1 0 1,1 0 0,0 1 0,0-1 0,0 0 0,-1 0 0,1 0 0,0 0-1,0 1 1,0-1 0,0 0 0,-1 0 0,-1 5-22,0-1 0,0 1 1,0 0-1,0 0 0,1 0 0,-1 9 1,0-6 16,1-7 3,0 1 1,1 0-1,-1 0 1,1 0-1,-1 0 1,1 0-1,0 0 1,-1 0-1,1-1 1,0 1-1,1 0 1,-1 0 0,0 0-1,0 0 1,1 0-1,-1 0 1,1 0-1,0 0 1,0-1-1,1 3 1,-1-3 0,0 0 0,0 0 0,0-1 1,0 1-1,0-1 0,1 1 0,-1-1 0,0 1 1,0-1-1,0 0 0,1 1 0,-1-1 0,0 0 1,1 0-1,-1 0 0,0 0 0,1 0 0,-1 0 1,0-1-1,0 1 0,1 0 0,0-1 0,5-2 5,0 1 0,0-1-1,-1 0 1,0 0 0,1-1-1,-1 0 1,0 0 0,-1-1-1,8-7 1,-9 7-7,-1 0 0,1 0 0,-1-1 0,-1 1 0,1-1 0,-1 0 0,0 0 0,0 0 0,1-10 0,-2 15 0,-1-1 0,1 1 0,-1-1 0,0 1 0,1-1 0,-1 0 0,0 1 0,0-1 0,0 1 0,0-1 0,-1 1 0,1-1 0,0 1 0,-1-1 0,1 1 0,-1-1 0,1 1 0,-1-1 0,0 1 0,1 0 0,-1-1 0,0 1 0,0 0 0,0 0 0,0-1 0,0 1 0,0 0 0,0 0 0,-1 0 0,1 0 0,0 1 0,-1-1 0,1 0 0,0 0 0,-1 1 0,1-1 0,-1 1 0,1-1 0,-1 1 0,1 0 0,-4-1 0,1 1-137,0 0-1,0 1 1,-1-1-1,1 1 1,0-1 0,0 1-1,0 0 1,0 1 0,0-1-1,1 1 1,-1 0-1,0-1 1,1 2 0,-1-1-1,1 0 1,-1 1-1,1 0 1,0-1 0,0 1-1,0 0 1,1 1 0,-1-1-1,1 0 1,0 1-1,0 0 1,0-1 0,0 1-1,1 0 1,-1 0-1,1 0 1,0 0 0,0 0-1,0 4 1,1-7-123,0-1 1,0 1-1,0-1 1,0 1-1,0-1 1,0 0-1,0 1 0,0-1 1,0 1-1,0-1 1,0 1-1,0-1 1,0 1-1,1-1 1,-1 0-1,0 1 0,0-1 1,0 1-1,1-1 1,-1 0-1,0 1 1,1-1-1,-1 0 0,0 1 1,1-1-1,-1 0 1,0 0-1,1 1 1,-1-1-1,1 0 1,-1 0-1,0 1 0,1-1 1,-1 0-1,1 0 1,0 0-1,11 2-9840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3.311"/>
    </inkml:context>
    <inkml:brush xml:id="br0">
      <inkml:brushProperty name="width" value="0.025" units="cm"/>
      <inkml:brushProperty name="height" value="0.025" units="cm"/>
      <inkml:brushProperty name="color" value="#F6630D"/>
    </inkml:brush>
  </inkml:definitions>
  <inkml:trace contextRef="#ctx0" brushRef="#br0">170 81 9449,'0'0'9193,"4"-9"-6086,13-29-91,-17 37-2905,0 0 0,1 0 0,-1 1 1,0-1-1,0 0 0,0 0 0,0 1 1,0-1-1,0 0 0,0 0 0,0 0 1,0 0-1,0 1 0,0-1 0,0 0 0,0 0 1,0 1-1,-1-1 0,1 0 0,0 0 1,-1 1-1,1-1 0,-1 0 0,1 1 1,-1-1-1,1 0 0,-1 1 0,1-1 1,-1 1-1,1-1 0,-1 1 0,0-1 0,1 1 1,-1-1-1,0 1 0,0 0 0,1-1 1,-1 1-1,0 0 0,0 0 0,1-1 1,-1 1-1,-1 0 0,-38-2 502,34 2-419,-1 0-184,1 0 0,-1 1-1,1 0 1,-1 0 0,1 0 0,0 1-1,-1 0 1,1 0 0,0 1-1,0 0 1,0 0 0,1 0 0,-7 5-1,9-6-11,0 1 0,0 0 0,1 0 0,-1 0-1,0 0 1,1 0 0,0 1 0,0-1 0,0 1-1,0-1 1,0 1 0,1 0 0,-1 0-1,1 0 1,0-1 0,1 1 0,-1 0 0,1 0-1,-1 1 1,1-1 0,0 0 0,2 7 0,-2-9 6,0-1 0,1 1 0,-1 0 0,1-1 0,-1 1 0,1-1 0,0 1 0,-1 0 0,1-1 0,0 0 1,0 1-1,0-1 0,1 0 0,-1 1 0,0-1 0,0 0 0,1 0 0,-1 0 0,0 0 0,4 1 0,-1 0 6,0 0-1,1-1 0,-1 1 1,0-1-1,1-1 0,-1 1 1,1 0-1,4-1 0,0 0 4,-1 0 1,1-1-1,-1 0 0,1 0 0,-1-1 0,0 0 1,0-1-1,11-4 0,-14 4-4,1-1 1,-1-1 0,0 1-1,0-1 1,-1 0-1,1 0 1,-1 0-1,0 0 1,0-1-1,-1 0 1,0 1-1,0-1 1,3-8 0,-5 12-60,-1 1 1,1-1-1,0 0 1,-1 0-1,1 0 1,-1 0 0,0 0-1,1 0 1,-1 0-1,0 0 1,0 0 0,0 0-1,-1 0 1,1 0-1,0 0 1,-1 0 0,1 1-1,-1-1 1,0 0-1,0 0 1,1 0-1,-1 1 1,0-1 0,0 0-1,-1 1 1,1-1-1,0 1 1,-1-1 0,1 1-1,-1-1 1,1 1-1,-1 0 1,1 0-1,-1 0 1,0 0 0,0 0-1,1 0 1,-1 1-1,0-1 1,0 0 0,0 1-1,0 0 1,0-1-1,0 1 1,0 0 0,-3 0-1,2-1-402,0 1 0,0-1-1,0 1 1,-1-1 0,1 1-1,0 0 1,0 1 0,0-1 0,-1 0-1,1 1 1,0 0 0,0 0-1,0 0 1,0 0 0,0 0 0,0 1-1,-3 1 1,-2 12-5260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4.369"/>
    </inkml:context>
    <inkml:brush xml:id="br0">
      <inkml:brushProperty name="width" value="0.025" units="cm"/>
      <inkml:brushProperty name="height" value="0.025" units="cm"/>
      <inkml:brushProperty name="color" value="#F6630D"/>
    </inkml:brush>
  </inkml:definitions>
  <inkml:trace contextRef="#ctx0" brushRef="#br0">0 1 9321,'0'0'17360,"13"70"-16783,-13-37-353,0 1-224,0-3 64,0 0-64,0-6 0,0-6-416,2-6-161,6-6-448,-3-7-672,-3 0-1250,-2-19-2691</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4.715"/>
    </inkml:context>
    <inkml:brush xml:id="br0">
      <inkml:brushProperty name="width" value="0.025" units="cm"/>
      <inkml:brushProperty name="height" value="0.025" units="cm"/>
      <inkml:brushProperty name="color" value="#F6630D"/>
    </inkml:brush>
  </inkml:definitions>
  <inkml:trace contextRef="#ctx0" brushRef="#br0">1 23 16656,'0'0'1793,"77"0"1,-36-3-481,3 0-1120,-8-2-738,-8-2-3235,-8 3-11306</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6.549"/>
    </inkml:context>
    <inkml:brush xml:id="br0">
      <inkml:brushProperty name="width" value="0.025" units="cm"/>
      <inkml:brushProperty name="height" value="0.025" units="cm"/>
    </inkml:brush>
  </inkml:definitions>
  <inkml:trace contextRef="#ctx0" brushRef="#br0">13 1 5605,'0'0'19176,"1"10"-17345,-1 20-465,-6 57-1,2-58-913,1 0-1,2 1 1,5 52-1,-4-80-457,1 0 0,-1 0 0,1 0 0,-1 0 0,1 0 0,0 0 0,0 0 0,0 0 0,0 0 0,0 0-1,0 0 1,0-1 0,1 1 0,-1-1 0,1 1 0,-1-1 0,4 3 0,-5-4-1,1 0 1,0 1-1,0-1 0,0 0 1,0 0-1,0 0 1,0 0-1,-1 0 0,1 0 1,0 0-1,0-1 0,0 1 1,0 0-1,-1 0 1,1-1-1,0 1 0,0 0 1,0-1-1,-1 1 1,1-1-1,0 1 0,-1-1 1,1 1-1,0-1 1,-1 0-1,1 1 0,-1-1 1,1 0-1,-1 1 1,1-1-1,-1 0 0,1 0 1,-1 1-1,0-1 1,1 0-1,-1 0 0,0 0 1,0 0-1,0 0 1,0 1-1,1-1 0,-1 0 1,-1-1-1,15-74-92,-8 41-70,-4 29 6,-2 12-73,0-4 232,0 0 0,0 0 0,-1 0 0,1 0 0,1 0 0,-1 0 0,0 0 1,0 0-1,1 0 0,-1 0 0,1 0 0,0 0 0,0-1 0,-1 1 0,1 0 0,0 0 0,1-1 0,-1 1 1,0 0-1,0-1 0,1 1 0,-1-1 0,1 1 0,-1-1 0,1 0 0,-1 0 0,1 0 0,3 2 1,-2-3 6,-1 0 0,1 0 0,-1 0 1,1 0-1,0 0 0,-1-1 1,1 1-1,-1-1 0,1 0 1,-1 0-1,1 0 0,-1 0 0,1 0 1,-1 0-1,0-1 0,0 1 1,0-1-1,0 1 0,0-1 1,0 0-1,0 0 0,1-2 0,52-57-216,-54 107 1120,1-2-669,7-31-540,-8-13 245,0 0 1,-1 0-1,1-1 1,0 1-1,0 0 1,0-1-1,0 1 1,0 0-1,-1-1 1,1 1-1,0-1 1,0 0-1,0 1 1,-1-1-1,1 1 1,-1-1-1,1 0 1,0 0-1,-1 1 1,1-1-1,0-1 1,3-4-1633,-1-1 1,1 1-1,-1-1 1,0 1-1,-1-1 1,2-7-1,2-9-6665</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6.243"/>
    </inkml:context>
    <inkml:brush xml:id="br0">
      <inkml:brushProperty name="width" value="0.025" units="cm"/>
      <inkml:brushProperty name="height" value="0.025" units="cm"/>
      <inkml:brushProperty name="color" value="#F6630D"/>
    </inkml:brush>
  </inkml:definitions>
  <inkml:trace contextRef="#ctx0" brushRef="#br0">1 273 14350,'0'0'10949,"13"-7"-9887,15-11-870,0-2 0,-1-1 0,-1-2 1,-1 0-1,-2-1 0,26-33 0,-37 39 121,0 0 1,11-25-1,-59 112-283,16-35-2,-14 38 1,30-62-26,1-1 0,0 1 0,0 0 0,1-1 0,0 1 0,1 0 0,0 1 0,0-1 0,2 11 0,-1-20-33,0-1 0,1 1 1,-1 0-1,1 0 0,-1-1 0,1 1 0,-1 0 0,1-1 0,0 1 0,-1-1 0,1 1 0,0 0 0,0-1 1,-1 1-1,1-1 0,0 0 0,0 1 0,-1-1 0,1 0 0,0 1 0,0-1 0,0 0 0,0 0 1,0 0-1,-1 0 0,1 0 0,0 0 0,0 0 0,0 0 0,0 0 0,0 0 0,0 0 0,-1-1 1,1 1-1,0 0 0,1-1 0,33-12-2510,-28 7 875,0 0 1,0-1-1,-1 0 0,1 0 1,6-11-1,10-18-7859</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6.616"/>
    </inkml:context>
    <inkml:brush xml:id="br0">
      <inkml:brushProperty name="width" value="0.025" units="cm"/>
      <inkml:brushProperty name="height" value="0.025" units="cm"/>
      <inkml:brushProperty name="color" value="#F6630D"/>
    </inkml:brush>
  </inkml:definitions>
  <inkml:trace contextRef="#ctx0" brushRef="#br0">53 0 17200,'0'0'8846,"-1"10"-7527,-3 17-741,-1 0 1,-11 32-1,-6 27 441,21-82-969,0-1 0,0 0 0,1 1 0,-1-1 0,1 1 0,0 0 0,0-1 0,0 1-1,0-1 1,1 1 0,0-1 0,-1 1 0,3 4 0,-2-6-44,1-1 0,-1 0 0,1 0 0,-1 0 0,1 1 0,0-2 0,-1 1 0,1 0 0,0 0 0,0 0 0,0-1 0,-1 1 0,1-1 0,0 1 0,0-1 0,0 0 0,0 0 0,0 0-1,0 0 1,0 0 0,0 0 0,0-1 0,0 1 0,-1 0 0,4-2 0,32-11-1555,-28 8 628,-1 0 0,0 0 0,0-1 1,0 0-1,-1-1 0,0 0 0,-1 0 1,1 0-1,-1-1 0,-1 0 0,1 0 0,-1 0 1,-1-1-1,0 1 0,6-18 0,-19 27 4941,2 3-3535,1 1 0,1 0 0,-1 0 0,1 0 0,0 1 0,0 0 0,1 0 0,-5 7 0,4-6-316,1 0 0,0 1 0,0-1 0,0 1 0,1 0 0,0 0-1,1 0 1,0 1 0,0-1 0,1 0 0,0 1 0,0 9 0,1-17-235,1 0-1,-1 0 1,1 0 0,-1 0 0,1 0-1,0 0 1,-1 0 0,1 0 0,0 0-1,0-1 1,-1 1 0,1 0-1,0 0 1,0-1 0,0 1 0,0 0-1,0-1 1,0 1 0,0-1 0,0 1-1,0-1 1,1 0 0,-1 1 0,0-1-1,0 0 1,0 0 0,0 0 0,0 0-1,3 0 1,36-5-5473,-17-8-931</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6.943"/>
    </inkml:context>
    <inkml:brush xml:id="br0">
      <inkml:brushProperty name="width" value="0.025" units="cm"/>
      <inkml:brushProperty name="height" value="0.025" units="cm"/>
      <inkml:brushProperty name="color" value="#F6630D"/>
    </inkml:brush>
  </inkml:definitions>
  <inkml:trace contextRef="#ctx0" brushRef="#br0">84 0 14221,'0'0'6951,"-43"52"-4837,28-28-865,1-1-96,4 0-544,8-2-481,2-4-224,0-3-2306,10-8-2435,5-6-3171</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7.301"/>
    </inkml:context>
    <inkml:brush xml:id="br0">
      <inkml:brushProperty name="width" value="0.025" units="cm"/>
      <inkml:brushProperty name="height" value="0.025" units="cm"/>
      <inkml:brushProperty name="color" value="#F6630D"/>
    </inkml:brush>
  </inkml:definitions>
  <inkml:trace contextRef="#ctx0" brushRef="#br0">10 78 11082,'0'0'5051,"9"-10"-1587,29-34-624,-36 42-2699,-1 0 0,1 1 0,-1-1-1,1 0 1,0 1 0,0-1 0,-1 1 0,1 0 0,0-1-1,0 1 1,1 0 0,-1 0 0,0 0 0,0 0-1,0 1 1,1-1 0,-1 1 0,0-1 0,1 1 0,-1 0-1,0 0 1,1 0 0,-1 0 0,0 0 0,1 0-1,-1 1 1,0-1 0,0 1 0,4 1 0,-4 0-83,0-1 0,0 1 0,0 0 0,0 0 0,0 0 0,-1 0 1,1 0-1,-1 1 0,1-1 0,-1 1 0,0-1 0,0 1 0,0-1 0,0 1 1,0-1-1,-1 1 0,1 0 0,-1-1 0,0 1 0,0 5 0,0 0 74,-1-1-1,1 1 1,-2-1 0,1 1-1,-1-1 1,0 0-1,-1 1 1,0-1-1,0-1 1,-1 1-1,1 0 1,-6 6-1,-6 7 526,-1-2 0,-25 24 0,7-7 494,33-34-1150,1-1 1,-1 0 0,0 1-1,1 0 1,-1-1 0,1 1-1,-1-1 1,1 1 0,-1 0-1,1-1 1,0 1 0,-1 0 0,1 0-1,0-1 1,-1 1 0,1 0-1,0 0 1,0-1 0,0 1-1,-1 0 1,1 0 0,0 0-1,0 0 1,0-1 0,1 1-1,-1 0 1,0 0 0,0 0-1,1 1 1,0-1-100,0 0 0,0 0 1,0 0-1,1 0 0,-1-1 0,0 1 0,1 0 1,-1-1-1,0 1 0,1 0 0,-1-1 0,1 0 1,-1 1-1,4-1 0,66 3-6915,-59-4 4291,13 1-2761,-2-5-2781</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7.645"/>
    </inkml:context>
    <inkml:brush xml:id="br0">
      <inkml:brushProperty name="width" value="0.025" units="cm"/>
      <inkml:brushProperty name="height" value="0.025" units="cm"/>
      <inkml:brushProperty name="color" value="#F6630D"/>
    </inkml:brush>
  </inkml:definitions>
  <inkml:trace contextRef="#ctx0" brushRef="#br0">168 1 18193,'0'0'8563,"-12"10"-7335,-12 12-495,1 1 0,-25 32 1,41-46-594,1 0 1,-1 0-1,2 0 0,-1 0 1,1 1-1,1 0 1,-1 0-1,2 1 0,-1-1 1,2 1-1,-1 0 1,0 14-1,3-24-132,0 1 0,0-1 0,0 1 0,0 0 0,0-1 0,1 1 0,-1-1 0,1 1 0,-1-1 0,1 1 0,-1-1 0,1 0 0,0 1 0,0-1 0,0 0 0,0 1 0,0-1 0,0 0 0,0 0 0,0 0 0,0 0 0,0 0 0,1 0 0,0 1 0,1-1 7,1 0-1,-1 0 1,0 0 0,0 0 0,0 0-1,1-1 1,-1 1 0,0-1-1,0 0 1,1 0 0,3-1 0,-1 0 0,0 1 1,0-1 0,-1-1 0,1 1 0,-1-1-1,1 0 1,-1 0 0,0-1 0,0 0 0,0 0-1,0 0 1,0 0 0,7-7 0,-11 8-10,1 1 1,-1-1-1,1 0 1,-1 0-1,0 1 1,0-1 0,1 0-1,-1 0 1,-1 0-1,1 0 1,0 0-1,0-1 1,-1 1-1,0 0 1,1 0-1,-1 0 1,0 0-1,0-1 1,0 1-1,0 0 1,0 0-1,-1 0 1,1 0-1,-1-1 1,1 1-1,-2-2 1,0 2-16,1 0 0,-1 0 0,0 0 0,0 0 0,0 1 0,0-1 0,-1 1 0,1 0 0,0-1 0,-1 1 0,1 0 0,0 0 0,-1 1 0,1-1 0,-1 0 0,0 1 0,1-1 0,-1 1 0,1 0 0,-1 0 0,-2 1 0,-39 3-1229,25 7-866,9 8-3394,10-14 635,4-4-1751</inkml:trace>
  <inkml:trace contextRef="#ctx0" brushRef="#br0" timeOffset="1">336 34 11819,'0'0'17200,"-19"54"-15854,5-31-610,2 3-447,0-2-289,0-2 64,2 0-288,-1-4-353,2-1-544,1-3-1474,5-6-832</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8.096"/>
    </inkml:context>
    <inkml:brush xml:id="br0">
      <inkml:brushProperty name="width" value="0.025" units="cm"/>
      <inkml:brushProperty name="height" value="0.025" units="cm"/>
      <inkml:brushProperty name="color" value="#F6630D"/>
    </inkml:brush>
  </inkml:definitions>
  <inkml:trace contextRef="#ctx0" brushRef="#br0">182 55 12716,'0'0'10106,"-8"-6"-9893,-1-2-137,6 5-34,0 0 0,0 0 0,0 0 0,0 1 0,0 0 0,-1-1 0,1 1 0,-1 1 1,-5-3-1,5 3 158,1 0 1,-1 1-1,1-1 1,-1 1 0,1 0-1,-1 0 1,1 1-1,0-1 1,-1 0-1,1 1 1,-1 0 0,1 0-1,0 0 1,-1 1-1,1-1 1,0 1 0,0-1-1,0 1 1,0 0-1,0 0 1,1 0-1,-1 1 1,1-1 0,-1 1-1,1-1 1,0 1-1,-2 3 1,-1 0-41,1 0-1,0 0 1,0 0 0,0 1-1,1-1 1,0 1 0,1 0-1,-1-1 1,1 1 0,0 0-1,-1 15 1,3-21-140,1 0 0,-1-1 0,1 1 0,-1 0-1,1 0 1,-1 0 0,1 0 0,0 0 0,-1 0 0,1-1 0,0 1 0,0 0-1,-1 0 1,1-1 0,0 1 0,0-1 0,0 1 0,0-1 0,0 1 0,0-1-1,0 0 1,0 1 0,0-1 0,0 0 0,0 0 0,0 1 0,0-1 0,0 0-1,0 0 1,0 0 0,0-1 0,0 1 0,1 0 0,-1 0 0,0 0 0,1-2-1,3 2-8,-1-1-1,0 1 0,0-1 0,0 0 1,0-1-1,0 1 0,0-1 0,7-4 1,-7 2-145,0-1 1,0 1 0,-1-1 0,0 0-1,0 0 1,0-1 0,0 1 0,-1-1 0,0 1-1,0-1 1,0 0 0,-1 1 0,0-1 0,0 0-1,-1 0 1,1 0 0,-1 0 0,-1 0 0,1 0-1,-3-10 1,3 16 129,0-1 0,0 0-1,0 0 1,0 1 0,0-1 0,0 0-1,0 1 1,0-1 0,-1 0 0,1 1-1,0-1 1,0 0 0,-1 1-1,1-1 1,-1 0 0,1 1 0,0-1-1,-1 1 1,1-1 0,-1 1 0,1-1-1,-1 1 1,0-1 0,1 1 0,-1 0-1,1-1 1,-1 1 0,0 0-1,1-1 1,-1 1 0,0 0 0,0 0-1,1 0 1,-1 0 0,0 0 0,1 0-1,-1-1 1,0 2 0,0-1 0,1 0-1,-1 0 1,0 0 0,1 0 0,-1 0-1,0 1 1,1-1 0,-1 0-1,0 0 1,1 1 0,-1-1 0,0 1-1,1-1 1,-1 0 0,1 1 0,-1 0-1,-3 1-7,1 1 1,0-1-1,0 1 0,0 0 0,1 0 0,-1 0 0,1 0 0,0 0 0,-3 5 1,1 2-623,0 0 1,1 0 0,0 1 0,-3 20 0,7 19-10727,6-31 832</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8.451"/>
    </inkml:context>
    <inkml:brush xml:id="br0">
      <inkml:brushProperty name="width" value="0.025" units="cm"/>
      <inkml:brushProperty name="height" value="0.025" units="cm"/>
      <inkml:brushProperty name="color" value="#F6630D"/>
    </inkml:brush>
  </inkml:definitions>
  <inkml:trace contextRef="#ctx0" brushRef="#br0">61 28 12524,'0'0'13917,"-5"9"-13218,-6 9-485,2-4 135,0 0 0,-13 31-1,21-44-298,1 0-1,-1 0 1,1 0-1,-1 0 1,1 1-1,-1-1 1,1 0-1,0 0 1,0 1-1,0-1 1,0 0-1,0 1 1,0-1-1,0 0 1,0 0-1,0 1 1,1-1-1,-1 0 0,0 0 1,1 1-1,0 1 1,0-2-2,0-1 0,0 1 0,0-1 0,0 0 0,-1 1 0,1-1 0,0 0 0,0 0 0,0 1 0,0-1 0,0 0 0,0 0 0,0 0 0,0 0 0,0 0 0,0 0 0,0 0 1,0-1-1,0 1 0,-1 0 0,3-1 0,2-1 85,1 0 1,-1 0-1,0-1 1,0 1-1,-1-1 1,1-1-1,-1 1 1,8-7-1,-8 5-115,0 1 0,0-1-1,0-1 1,0 1-1,-1 0 1,0-1-1,0 0 1,0 0 0,-1 0-1,0 0 1,0 0-1,-1 0 1,1 0 0,-1-1-1,-1 1 1,1-11-1,-1 16-37,0 0 0,-1 1 0,1-1-1,0 0 1,0 0 0,-1 0 0,1 0 0,0 0-1,-1 1 1,1-1 0,-1 0 0,1 0-1,-1 1 1,0-1 0,1 0 0,-1 1 0,0-1-1,1 0 1,-1 1 0,0-1 0,0 1 0,1-1-1,-1 1 1,0 0 0,0-1 0,0 1-1,0 0 1,0-1 0,1 1 0,-1 0 0,0 0-1,0 0 1,0 0 0,0 0 0,0 0-1,0 0 1,0 0 0,0 0 0,0 1 0,1-1-1,-1 0 1,0 0 0,0 1 0,-1 0 0,-2 0-257,0 0 0,0 1 0,0 0 1,0-1-1,0 1 0,0 1 0,1-1 1,-5 4-1,-9 13-3562,0 0-2871</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09.446"/>
    </inkml:context>
    <inkml:brush xml:id="br0">
      <inkml:brushProperty name="width" value="0.025" units="cm"/>
      <inkml:brushProperty name="height" value="0.025" units="cm"/>
      <inkml:brushProperty name="color" value="#F6630D"/>
    </inkml:brush>
  </inkml:definitions>
  <inkml:trace contextRef="#ctx0" brushRef="#br0">0 243 14830,'0'0'2845,"10"-8"-2551,0 1-57,1 1 1,0 0-1,0 1 0,0 0 1,1 1-1,0 0 0,0 0 1,0 1-1,0 1 0,22-2 0,132 1 1510,325 36 0,-14 1-3671,-263-34 1705,323-42 0,-158-2 3791,475 7-1,444-19-1388,-989 40-1458,-233 16-776,-1 4 0,80 13 0,-137-13 41,-1-1 0,1-2 0,0 1 0,-1-2 0,1-1 0,0 0 0,-1-1 0,1 0 0,-1-2 0,0 0 1,0-1-1,0-1 0,29-14 0,-45 20-50,-1 0 0,1 0 1,0-1-1,-1 1 0,1 0 1,-1 0-1,1 0 0,0-1 0,-1 1 1,1 0-1,-1 0 0,1-1 1,-1 1-1,1-1 0,-1 1 1,0 0-1,1-1 0,-1 1 1,1-1-1,-1 1 0,0-1 0,1 1 1,-1-1-1,0 1 0,0-1 1,1 0-1,-1 1 0,0-1 1,0 1-1,0-1 0,0 1 0,0-1 1,0 0-1,0 1 0,0-1 1,0 0-1,0 0 0,-21-11-6981,-5 1-1474</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10.115"/>
    </inkml:context>
    <inkml:brush xml:id="br0">
      <inkml:brushProperty name="width" value="0.025" units="cm"/>
      <inkml:brushProperty name="height" value="0.025" units="cm"/>
      <inkml:brushProperty name="color" value="#F6630D"/>
    </inkml:brush>
  </inkml:definitions>
  <inkml:trace contextRef="#ctx0" brushRef="#br0">14 20 15759,'0'0'4356,"10"-3"-2605,32-4-577,0 2 1,0 2-1,0 1 1,52 5-1,-87-2-1049,0 0-1,0 1 1,1-1-1,-1 1 1,8 4 0,-14-6-91,0 1 0,0-1 0,0 0 0,0 1 0,0-1 0,0 0 0,0 1 0,0-1 0,0 1 0,0-1-1,-1 1 1,1 0 0,0-1 0,0 1 0,-1 0 0,1 0 0,0-1 0,-1 1 0,1 0 0,-1 0 0,1 0 0,-1 0 0,0 0 0,1 0 0,-1 0 0,0 0 0,1 0 0,-1 0 0,0 0 0,0 0 0,0 0 0,0 0 0,0 0 0,0 0 0,0 0 0,0 0 0,-1 0 0,1 0 0,0 0 0,-1-1 0,1 1 0,0 0 0,-1 0 0,1 0 0,-1 0 0,1 0 0,-1 0 0,-1 1 0,-4 3 105,0 1 1,0-1-1,-1 0 0,0 0 0,0-1 0,0 0 1,-1 0-1,-10 4 0,-71 22 1138,69-23-1191,-12 4-86,84-12-45,-29-1-7,0 1 1,0 1 0,0 1 0,0 2 0,-1 0 0,1 1 0,40 13 0,-60-16 54,-1-1 1,0 1-1,0 0 0,0 0 0,0 0 0,0 1 0,0-1 1,0 0-1,0 1 0,0-1 0,-1 1 0,1 0 0,0 0 0,-1-1 1,0 1-1,1 0 0,-1 0 0,0 0 0,0 1 0,2 3 1,-3-4 4,0 0 0,-1 0 0,1 0 1,0 0-1,-1 0 0,1 1 0,-1-1 1,1 0-1,-1-1 0,0 1 0,0 0 0,0 0 1,0 0-1,0 0 0,-1-1 0,1 1 1,0-1-1,-3 3 0,-6 5 25,0-1 0,0-1 0,0 1 0,-1-2 0,0 1 0,-15 5 0,-10 3-33,0-2 0,-1-1 0,-1-2 0,0-2 0,0-1 0,-75 3 0,113-10-24,-1 0 1,1 0-1,0 0 1,-1 1-1,1-1 1,0 0-1,0 0 1,-1 0-1,1-1 1,0 1-1,-1 0 1,1 0-1,0 0 1,0 0-1,-1 0 1,1 0-1,0 0 1,0 0-1,-1 0 1,1-1-1,0 1 1,0 0-1,0 0 1,-1 0-1,1-1 1,0 1-1,0 0 1,0 0-1,-1 0 1,1-1-1,0 1 1,0 0-1,0 0 1,0-1-1,0 1 1,0 0-1,0 0 1,0-1-1,0 1 1,-1 0-1,1-1 1,0 1-1,0 0 1,0 0-1,1-1 0,-1 1 1,0 0-1,0-1 1,0 1-1,0 0 1,0 0-1,0-1 1,0 1-1,0 0 1,0 0-1,1-1 1,-1 1-1,0 0 1,0 0-1,13-17-7464,13-10-7924</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12.269"/>
    </inkml:context>
    <inkml:brush xml:id="br0">
      <inkml:brushProperty name="width" value="0.025" units="cm"/>
      <inkml:brushProperty name="height" value="0.025" units="cm"/>
      <inkml:brushProperty name="color" value="#F6630D"/>
    </inkml:brush>
  </inkml:definitions>
  <inkml:trace contextRef="#ctx0" brushRef="#br0">0 84 12011,'0'0'12546,"11"-7"-11340,72-41-99,-73 43-1079,0 0 0,0 2 1,0-1-1,1 1 0,0 0 0,-1 1 1,1 1-1,12-1 0,-21 2-25,0 0 0,0 1 0,0-1 0,0 1 0,0-1 0,0 1 0,0 0 0,0 0 0,0 0 0,-1 0 0,1 0-1,0 0 1,-1 1 0,1-1 0,-1 0 0,1 1 0,-1-1 0,0 1 0,1 0 0,-1-1 0,0 1 0,0 0 0,0 0 0,1 3-1,16 58 710,-12-34-274,-5-25-397,1 1-1,-1 0 1,1-1 0,0 0-1,0 1 1,1-1 0,-1 0 0,1 0-1,0 0 1,0 0 0,0-1 0,0 1-1,1-1 1,-1 0 0,1 0-1,7 4 1,-7-5-14,-1-1 0,1 0 0,0 0 0,-1 0 0,1-1 0,0 1 0,0-1 0,0 0 0,0 0 0,0 0 0,-1-1 0,1 1 0,0-1 0,0 0 0,-1 0 0,1 0 0,0-1 0,-1 1 0,1-1 0,-1 0 0,5-3 0,5-3-58,0-1-1,-1 0 0,20-19 0,-28 24-241,-1 0-1,1 0 1,0 0-1,-1-1 1,0 1-1,0-1 1,0 0-1,-1 0 1,0 0-1,0 0 1,0-1 0,0 1-1,1-9 1,-3 14 105,0-1 0,0 0 1,0 1-1,0-1 0,0 0 0,0 1 1,0-1-1,0 0 0,0 1 1,0-1-1,-1 0 0,1 1 1,0-1-1,0 0 0,-1 1 1,1-1-1,0 1 0,-1-1 0,1 1 1,-1-1-1,1 0 0,0 1 1,-1-1-1,1 1 0,-1 0 1,0-1-1,1 1 0,-1-1 0,1 1 1,-1 0-1,0 0 0,1-1 1,-1 1-1,1 0 0,-1 0 1,0 0-1,1-1 0,-1 1 1,0 0-1,1 0 0,-1 0 0,0 0 1,0 0-1,1 0 0,-2 1 1,-28-2-7227</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6.923"/>
    </inkml:context>
    <inkml:brush xml:id="br0">
      <inkml:brushProperty name="width" value="0.025" units="cm"/>
      <inkml:brushProperty name="height" value="0.025" units="cm"/>
    </inkml:brush>
  </inkml:definitions>
  <inkml:trace contextRef="#ctx0" brushRef="#br0">0 1 11435,'0'0'14574</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8:12.613"/>
    </inkml:context>
    <inkml:brush xml:id="br0">
      <inkml:brushProperty name="width" value="0.025" units="cm"/>
      <inkml:brushProperty name="height" value="0.025" units="cm"/>
      <inkml:brushProperty name="color" value="#F6630D"/>
    </inkml:brush>
  </inkml:definitions>
  <inkml:trace contextRef="#ctx0" brushRef="#br0">58 112 10922,'0'0'2883,"-9"1"-123,3 0-2426,3 0-114,1-1 0,0 1 0,-1-1 1,1 0-1,-1 0 0,1 0 0,-1 0 0,1 0 0,-1 0 1,-2-1-1,4 0-130,0 0 1,0 0-1,0 1 0,1-1 1,-1 0-1,0 0 0,0 0 1,1 0-1,-1 0 0,0 0 1,1 0-1,-1 0 1,1 0-1,-1 0 0,1 0 1,-1 0-1,1 0 0,0 0 1,0-1-1,0 1 1,-1 0-1,1 0 0,0 0 1,0 0-1,1-1 0,-1 1 1,0 0-1,0 0 1,0 0-1,1-2 0,1-2 38,-1 1 0,0-1 0,1 1 0,0 0 0,0-1 0,0 1-1,0 0 1,1 0 0,0 0 0,-1 1 0,2-1 0,-1 1 0,0-1 0,1 1-1,-1 0 1,1 0 0,7-4 0,-9 6-45,0 0-1,0 0 1,0 0-1,0 0 1,0 1 0,0-1-1,0 0 1,0 1-1,0 0 1,0-1 0,0 1-1,0 0 1,1 0-1,-1 0 1,0 1 0,0-1-1,0 0 1,0 1-1,0-1 1,0 1 0,0 0-1,0 0 1,0 0-1,0 0 1,0 0 0,-1 0-1,1 0 1,0 0-1,-1 1 1,1-1-1,-1 1 1,1-1 0,-1 1-1,0 0 1,1-1-1,-1 1 1,0 0 0,0 0-1,-1 0 1,1 0-1,1 2 1,11 53 129,-12-50-196,0 0 0,0 0 0,0 0 1,1 0-1,0-1 0,0 1 0,1-1 0,0 1 0,0-1 1,8 12-1,-9-17 1,0 1 1,0-1-1,0 1 1,0-1-1,0 0 1,1 0-1,-1 0 1,0 0-1,1-1 1,-1 1 0,1 0-1,-1-1 1,1 0-1,-1 0 1,1 1-1,-1-2 1,1 1-1,-1 0 1,0 0-1,1-1 1,-1 1-1,3-2 1,53-21 561,98-46-105,-63 30-3777,-67 25-578,-5-4-2979</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05.933"/>
    </inkml:context>
    <inkml:brush xml:id="br0">
      <inkml:brushProperty name="width" value="0.025" units="cm"/>
      <inkml:brushProperty name="height" value="0.025" units="cm"/>
      <inkml:brushProperty name="color" value="#F6630D"/>
    </inkml:brush>
  </inkml:definitions>
  <inkml:trace contextRef="#ctx0" brushRef="#br0">1 395 18449,'0'0'9551,"8"-10"-8414,56-70-424,128-122 1,-125 136-620,-29 30 8,-38 51 346,-10 14-177,-2-1 0,-27 48-1,21-42-169,-17 43 0,31-67-102,0 1 0,1 0-1,0 0 1,1 0 0,0 0-1,0 0 1,1 20 0,1-30-66,0 0 1,1 0-1,-1 0 1,0 0-1,1 0 0,-1 0 1,1 0-1,-1-1 1,1 1-1,-1 0 1,1 0-1,0 0 0,-1-1 1,1 1-1,0 0 1,0-1-1,-1 1 1,1-1-1,0 1 1,0-1-1,0 1 0,0-1 1,0 0-1,0 1 1,0-1-1,-1 0 1,1 0-1,0 1 0,0-1 1,0 0-1,1 0 1,34-2-7352,-35 2 7068,18-4-7166</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06.309"/>
    </inkml:context>
    <inkml:brush xml:id="br0">
      <inkml:brushProperty name="width" value="0.025" units="cm"/>
      <inkml:brushProperty name="height" value="0.025" units="cm"/>
      <inkml:brushProperty name="color" value="#F6630D"/>
    </inkml:brush>
  </inkml:definitions>
  <inkml:trace contextRef="#ctx0" brushRef="#br0">57 91 12684,'0'0'7751,"6"-10"-4211,-2 5-3220,0-1 1,0 0 0,0 1 0,0-1 0,1 1 0,0 1-1,0-1 1,1 1 0,-1-1 0,1 1 0,0 1-1,0-1 1,0 1 0,0 0 0,0 1 0,1 0-1,0-1 1,-1 2 0,1-1 0,11 0 0,-17 2-317,0 0 1,0 0-1,1 0 0,-1 0 1,0 0-1,0 0 1,0 1-1,0-1 1,0 0-1,0 0 0,0 1 1,0-1-1,0 1 1,0-1-1,0 1 1,0 0-1,0-1 0,-1 1 1,1 0-1,0-1 1,0 1-1,0 0 1,-1 0-1,1 0 1,0 1-1,0 0 5,0 1-1,-1-1 1,1 0 0,-1 0-1,0 1 1,1-1 0,-1 0-1,0 1 1,0-1 0,-1 0-1,0 4 1,0 2 56,-2 0 1,1-1 0,-1 0-1,0 0 1,0 0-1,-8 12 1,-11 10 321,-45 42 1,41-45-87,-39 51 0,64-76-301,0-1 0,0 1 0,0 0 0,1 0 0,-1 0 0,0 0 0,1 0 0,-1-1 0,1 1 0,-1 0 0,1 1 0,-1-1 0,1 0 0,0 0 0,-1 0 0,1 0 0,0 0 0,0 0 0,0 0 0,0 0 0,0 1 0,0-1 0,0 0 0,0 0 0,0 0 0,1 0 0,-1 0 0,0 0 0,1 0 0,0 2 0,1-2 0,0 0 0,-1 0 0,1 0 0,0 0 0,0-1 0,0 1 0,0-1 0,0 1 0,0-1 0,0 1 0,0-1 0,0 0 0,0 0 0,0 0 0,2-1 0,14 0 0,-1-2 0,30-8 0,20-9-2963,-1-3-5477,-31 10-4884</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06.670"/>
    </inkml:context>
    <inkml:brush xml:id="br0">
      <inkml:brushProperty name="width" value="0.025" units="cm"/>
      <inkml:brushProperty name="height" value="0.025" units="cm"/>
      <inkml:brushProperty name="color" value="#F6630D"/>
    </inkml:brush>
  </inkml:definitions>
  <inkml:trace contextRef="#ctx0" brushRef="#br0">53 0 19154,'0'0'9609,"-44"54"-6822,37-39-1570,6-1-1217,1 2 0,1-5 0,15-8-2306,1-3-3844,2 0-3043</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06.996"/>
    </inkml:context>
    <inkml:brush xml:id="br0">
      <inkml:brushProperty name="width" value="0.025" units="cm"/>
      <inkml:brushProperty name="height" value="0.025" units="cm"/>
      <inkml:brushProperty name="color" value="#F6630D"/>
    </inkml:brush>
  </inkml:definitions>
  <inkml:trace contextRef="#ctx0" brushRef="#br0">108 0 20467,'0'0'9230,"-10"13"-8552,3-4-587,-43 63 739,45-65-743,1 1 0,0-1 1,1 1-1,0 0 0,0 0 1,0 0-1,1 0 0,0 1 1,-1 12-1,4-20-85,0 0 0,0-1 0,0 1 1,-1 0-1,1 0 0,0-1 0,0 1 0,0 0 0,0-1 0,0 1 0,0-1 0,1 0 0,-1 1 1,0-1-1,0 0 0,0 1 0,0-1 0,0 0 0,1 0 0,-1 0 0,0 0 0,0 0 1,0 0-1,2-1 0,34-1-231,10-7-1003,-36 7 964,0-1-1,0 2 0,0-1 1,0 2-1,0-1 0,19 3 1,-30-2 275,1 0 1,0 1 0,-1-1-1,1 0 1,0 1 0,-1-1-1,1 1 1,0-1 0,-1 1-1,1-1 1,-1 1 0,1-1-1,-1 1 1,1 0 0,-1-1-1,0 1 1,1 0 0,-1-1 0,0 1-1,1 0 1,-1 0 0,0-1-1,0 1 1,0 0 0,0 0-1,0-1 1,0 1 0,0 0-1,0 0 1,0-1 0,0 1-1,0 0 1,0 0 0,0-1-1,-1 1 1,1 0 0,0 0-1,0-1 1,-1 2 0,-14 30 987,-5-9-564,0 0-1,-1-2 1,-2 0 0,0-1-1,-42 27 1,64-46-453,0-1 0,0 1 0,-1 0 0,1 0 0,0-1 0,-1 1 0,1-1 0,0 1 0,-1-1-1,1 1 1,-1-1 0,1 0 0,-1 0 0,1 0 0,-3 0 0,3 0-24,0-1-1,1 1 1,-1 0-1,0-1 1,1 1-1,-1 0 1,1-1-1,-1 1 1,0-1-1,1 1 0,-1-1 1,1 1-1,-1-1 1,1 0-1,0 1 1,-1-1-1,1 0 1,0 1-1,-1-1 1,1 0-1,0 1 1,-1-2-1,0-5-679,0 0-1,1 0 0,-1-1 1,1 1-1,2-9 0,-1-3-1930,-1-23-7833</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07.328"/>
    </inkml:context>
    <inkml:brush xml:id="br0">
      <inkml:brushProperty name="width" value="0.025" units="cm"/>
      <inkml:brushProperty name="height" value="0.025" units="cm"/>
      <inkml:brushProperty name="color" value="#F6630D"/>
    </inkml:brush>
  </inkml:definitions>
  <inkml:trace contextRef="#ctx0" brushRef="#br0">1 83 22069,'0'0'10698,"64"-54"-10698,-36 43 0,-3 0 0,4 6 0,-4 3-865,-4 2-5124,-1 0-4325</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07.700"/>
    </inkml:context>
    <inkml:brush xml:id="br0">
      <inkml:brushProperty name="width" value="0.025" units="cm"/>
      <inkml:brushProperty name="height" value="0.025" units="cm"/>
      <inkml:brushProperty name="color" value="#F6630D"/>
    </inkml:brush>
  </inkml:definitions>
  <inkml:trace contextRef="#ctx0" brushRef="#br0">226 4 5381,'0'0'24429,"-11"-2"-23581,7 2-827,0-1 0,0 1 0,1-1 0,-1 1 0,0 0 0,0 1 0,0-1 0,1 1 0,-1 0 0,0-1 0,0 1-1,1 1 1,-1-1 0,1 1 0,-1-1 0,1 1 0,0 0 0,0 0 0,-1 1 0,1-1 0,1 1 0,-1-1 0,0 1 0,-2 4 0,-16 19 30,1 1 0,-29 54 0,43-69-22,1 0-1,0 0 1,0 0 0,1 0 0,1 1-1,0-1 1,1 1 0,0 0 0,1 0 0,1 19-1,0-29-14,0-1 0,1 1-1,-1-1 1,1 1 0,-1-1-1,1 1 1,0-1 0,0 1-1,0-1 1,0 0 0,1 0-1,-1 1 1,1-1 0,-1 0-1,1 0 1,-1 0 0,1-1-1,0 1 1,0 0 0,4 2-1,-3-2 13,1-1 0,0 1-1,0-1 1,0 1 0,0-1 0,0 0-1,0-1 1,1 1 0,-1-1 0,0 0-1,8 0 1,-4-1 5,1 0-1,-1 0 1,0-1-1,0 0 1,1-1-1,-1 0 1,-1 0-1,1-1 1,0 0 0,-1 0-1,0 0 1,8-8-1,-10 8-23,-2 0 0,1 0 0,-1-1 0,1 1 0,-1-1-1,0 0 1,-1 0 0,1-1 0,-1 1 0,0 0 0,-1-1 0,3-9 0,-4 13-7,0 0 1,0 0 0,0 0 0,0 0 0,0 0 0,0 0 0,0 0-1,-1 0 1,1 0 0,-1 0 0,1 0 0,-1 0 0,0 1 0,0-1-1,0 0 1,0 0 0,0 1 0,0-1 0,0 1 0,0-1 0,-1 1-1,1-1 1,-1 1 0,1 0 0,-1 0 0,1 0 0,-1-1 0,0 2-1,0-1 1,1 0 0,-1 0 0,0 0 0,0 1 0,0-1 0,0 1-1,0 0 1,0 0 0,-4-1 0,-6 0 25,-1 1 1,0 0-1,0 0 1,-22 5-1,31-4-49,0-1 1,0 2-1,0-1 0,0 0 1,1 1-1,-1 0 0,1 0 1,-7 4-1,9-5-8,0 0 0,0 0 0,-1 0 0,1 1 0,0-1 0,0 0 0,1 1 0,-1-1 0,0 0 0,0 1 0,1-1 0,-1 1 0,1-1 0,-1 1 0,1 0 0,0-1 0,-1 1 0,1-1 0,0 1 0,0 0 0,0-1 0,1 3 0,4 3-4143,15-6-3711</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08.354"/>
    </inkml:context>
    <inkml:brush xml:id="br0">
      <inkml:brushProperty name="width" value="0.025" units="cm"/>
      <inkml:brushProperty name="height" value="0.025" units="cm"/>
      <inkml:brushProperty name="color" value="#F6630D"/>
    </inkml:brush>
  </inkml:definitions>
  <inkml:trace contextRef="#ctx0" brushRef="#br0">268 1 13677,'0'0'15855,"-53"43"-15503,25-12-192,-6 2-128,1 2-32,0-1 0,5-2-32,2-8 64,8-3-128,6-6-704,9-10-1090,8-12-6822,5-16 384</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08.728"/>
    </inkml:context>
    <inkml:brush xml:id="br0">
      <inkml:brushProperty name="width" value="0.025" units="cm"/>
      <inkml:brushProperty name="height" value="0.025" units="cm"/>
      <inkml:brushProperty name="color" value="#F6630D"/>
    </inkml:brush>
  </inkml:definitions>
  <inkml:trace contextRef="#ctx0" brushRef="#br0">133 60 11915,'-9'0'2936,"6"0"-2799,-9-1 1018,1 2 0,-1 0 0,1 0 0,-1 1-1,-11 3 1,21-5-1001,0 1 0,0-1 1,0 1-1,0 0 0,0 0 0,0 0 0,0-1 0,1 2 0,-1-1 0,0 0 1,0 0-1,1 0 0,-1 1 0,1-1 0,0 1 0,-1-1 0,1 1 0,0 0 0,0-1 1,0 1-1,0 0 0,0 0 0,0 0 0,1 0 0,-1 0 0,0 0 0,1 0 1,0 0-1,-1 0 0,1 0 0,0 0 0,0 0 0,0 0 0,1 0 0,-1 0 0,0 0 1,1 0-1,-1 0 0,1 0 0,0 0 0,-1 0 0,2 2 0,-1-3-111,0 0-1,0 0 1,0 0-1,-1 0 1,1 0-1,0 0 1,1 0-1,-1 0 0,0 0 1,0 0-1,0 0 1,0-1-1,1 1 1,-1-1-1,0 1 1,1-1-1,-1 1 1,0-1-1,1 0 1,2 1-1,34 1 300,-29-2-225,5 0-78,0-1 1,1-1-1,-1 0 1,0 0-1,0-2 1,0 1-1,0-2 1,-1 0-1,0-1 1,0 0 0,0-1-1,-1 0 1,0-1-1,22-18 1,-32 24-31,-1 1 1,1-1 0,0 0 0,0 0-1,-1 0 1,1 0 0,-1-1 0,0 1 0,0 0-1,1-1 1,-1 1 0,-1-1 0,1 1-1,0-1 1,-1 1 0,1-4 0,-1 5-5,0-1 1,-1 1 0,1 0-1,0-1 1,-1 1 0,1 0-1,-1 0 1,1 0 0,-1-1-1,0 1 1,1 0 0,-1 0-1,0 0 1,0 0 0,0 0-1,0 0 1,0 0-1,0 1 1,0-1 0,0 0-1,0 0 1,0 1 0,-1-1-1,1 1 1,0-1 0,0 1-1,-1-1 1,1 1 0,0 0-1,0 0 1,-3-1 0,-10 0 1,1-1 0,-1 2 1,0-1-1,0 2 0,1 0 1,-1 1-1,0 0 1,1 1-1,-21 7 0,25-7-14,0 0 0,0 1 0,1 0 0,-1 1 0,1 0 0,0 0 0,0 1 0,0 0 0,1 0 0,0 1 0,0 0 0,0 0 0,1 1 0,-7 11-1,12-17 4,-1-1 0,1 1-1,0 0 1,1 0 0,-1-1-1,0 1 1,0 0-1,1 0 1,-1 0 0,1 0-1,0 0 1,-1 0-1,1 0 1,0 0 0,0 0-1,0 1 1,1-1-1,-1 0 1,0 0 0,2 3-1,-1-3-94,0-1 0,1 1 1,-1-1-1,0 1 0,1-1 0,-1 0 0,1 1 0,-1-1 0,1 0 1,0 0-1,0 0 0,-1 0 0,1-1 0,0 1 0,0 0 0,0-1 1,2 1-1,11 1-1585,0 0 0,0-1 0,-1-1 1,23-2-1,-26 1-96,36-3-6991</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09.118"/>
    </inkml:context>
    <inkml:brush xml:id="br0">
      <inkml:brushProperty name="width" value="0.025" units="cm"/>
      <inkml:brushProperty name="height" value="0.025" units="cm"/>
      <inkml:brushProperty name="color" value="#F6630D"/>
    </inkml:brush>
  </inkml:definitions>
  <inkml:trace contextRef="#ctx0" brushRef="#br0">28 59 14542,'0'0'2562,"-4"11"-741,2-8-1747,-2 7 761,0 1 0,1-1-1,0 1 1,-3 19 0,5-28-684,1 0 0,0 0 1,-1 0-1,1 0 0,0 0 1,0 1-1,0-1 0,1 0 0,-1 0 1,1 0-1,-1 0 0,1 0 1,-1 0-1,1 0 0,0 0 0,0 0 1,0 0-1,0 0 0,1 0 1,-1-1-1,0 1 0,1 0 0,-1-1 1,1 1-1,-1-1 0,1 0 1,0 1-1,0-1 0,0 0 0,-1 0 1,1 0-1,0 0 0,0-1 1,1 1-1,3 1 0,1-2-36,0 0 1,0 0-1,1-1 0,-1 1 0,0-1 0,0-1 1,0 0-1,0 0 0,0 0 0,0-1 0,0 0 1,-1 0-1,0 0 0,1-1 0,-1 0 1,0-1-1,-1 1 0,1-1 0,-1 0 0,0 0 1,0-1-1,-1 0 0,1 1 0,-1-1 1,-1-1-1,1 1 0,-1-1 0,0 1 0,0-1 1,-1 0-1,0 0 0,0 0 0,-1 0 1,0 0-1,0-9 0,-1 13-115,-1 1 0,0-1 0,0 1 0,0 0 0,0 0 0,0 0 0,0 0 0,-1 0 0,1 0 0,-1 0 0,1 0 0,-1 0 0,0 0 0,1 1 0,-1-1 0,0 1 0,0-1 0,-1 1 0,1 0 0,0 0 0,0 0 0,0 0 0,-1 0 0,1 1 0,0-1 0,-1 1 0,1-1 0,-1 1 0,1 0 0,-1 0 0,-3 0 0,-4-1 0,0 1 0,0 1 0,-1-1 0,1 1 0,0 1 0,-15 4 0,19-4-127,1 1 0,-1 0 1,0 1-1,1-1 0,-10 9 0,14-11 19,-1-1 1,1 1-1,0 0 0,0 0 0,0 0 0,0 0 0,0-1 0,0 1 0,1 0 0,-1 1 1,0-1-1,0 0 0,1 0 0,-1 0 0,1 0 0,-1 0 0,1 1 0,-1-1 1,1 0-1,0 1 0,-1-1 0,1 0 0,0 0 0,0 1 0,0-1 0,0 0 1,0 1-1,0-1 0,1 0 0,-1 1 0,0-1 0,1 0 0,-1 0 0,1 1 0,0 0 1,12 4-7997</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7.251"/>
    </inkml:context>
    <inkml:brush xml:id="br0">
      <inkml:brushProperty name="width" value="0.025" units="cm"/>
      <inkml:brushProperty name="height" value="0.025" units="cm"/>
    </inkml:brush>
  </inkml:definitions>
  <inkml:trace contextRef="#ctx0" brushRef="#br0">62 0 17040,'0'0'1858,"-2"9"42,-13 61 2083,15-64-3820,-1 0 0,1 0 1,0 0-1,0 0 0,1 0 0,0 0 1,0 0-1,1 0 0,-1 0 0,1-1 1,5 10-1,13 21-251,27 61 0,-43-86 128,0 0 0,0 1 0,-1 0-1,0 0 1,-1 0 0,-1 0 0,0 0-1,0 0 1,-1 0 0,-2 13 0,2-23 55,0 0 1,-1-1-1,1 1 1,-1-1-1,0 1 1,1-1 0,-1 1-1,0-1 1,0 1-1,0-1 1,0 0-1,0 1 1,0-1-1,0 0 1,0 0 0,0 0-1,-1 0 1,1 0-1,0 0 1,-1 0-1,1 0 1,-1-1 0,1 1-1,-1-1 1,1 1-1,-1-1 1,0 1-1,1-1 1,-1 0 0,-3 0-1,3 1 40,-1-1-1,1-1 1,-1 1-1,1 0 1,0-1-1,-1 1 1,1-1-1,-1 1 1,1-1-1,0 0 1,-1 0 0,1-1-1,0 1 1,0 0-1,0-1 1,0 1-1,0-1 1,0 1-1,-2-4 1,-6-11-202,2 0 0,0 0-1,1 0 1,1-1 0,0 0 0,2 0 0,-1 0-1,2-1 1,1 0 0,0 1 0,1-35 0,1 48 12,0 0 1,0 0 0,1 0-1,-1 0 1,1 0 0,0 0 0,0 1-1,0-1 1,1 0 0,-1 1-1,1-1 1,0 1 0,0-1-1,0 1 1,1 0 0,2-4-1,21-14-2332,6 1-3344,-19 13 2559,17-11-11242</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16.785"/>
    </inkml:context>
    <inkml:brush xml:id="br0">
      <inkml:brushProperty name="width" value="0.025" units="cm"/>
      <inkml:brushProperty name="height" value="0.025" units="cm"/>
      <inkml:brushProperty name="color" value="#F6630D"/>
    </inkml:brush>
  </inkml:definitions>
  <inkml:trace contextRef="#ctx0" brushRef="#br0">16 16 9001,'0'0'7100,"8"-3"-5195,-3 0-1669,0 1-1,0 1 0,0-1 1,0 1-1,0-1 1,1 2-1,-1-1 0,0 0 1,1 1-1,-1 0 0,0 1 1,1-1-1,-1 1 1,0 0-1,1 0 0,-1 0 1,0 1-1,0 0 0,0 0 1,0 0-1,7 5 1,-1 1-163,0 0 0,-1 0 0,0 1 0,0 1 1,-1-1-1,0 2 0,-1-1 0,0 1 0,-1 0 0,0 1 1,0 0-1,-2 0 0,1 0 0,-1 1 0,5 25 1,-6-23 23,-2-1 0,0 1 0,0 0 0,-2 1 0,0-1 0,0 0 0,-1 0 0,-1 0 0,-1 0 0,0-1 0,-1 1 0,-1-1 0,0 1 0,-7 13 0,-3-1 191,-1-1-1,-1 0 1,-20 23-1,27-38-233,1 0 1,-1-1-1,-1 0 0,0 0 1,0-1-1,-1-1 0,0 0 1,-19 9-1,6-10-917,24-6 668,0-1 0,0 0 0,1 0 0,-1 0-1,0 0 1,0 0 0,0 0 0,1 0-1,-1 0 1,0 0 0,0 0 0,0 0 0,1-1-1,-1 1 1,0 0 0,0 0 0,1-1 0,-1 1-1,0-1 1,0 1 0,1 0 0,-1-1 0,1 1-1,-1-1 1,0 0 0,1 1 0,-1-1 0,0 0-1,-2-30-10064</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17.365"/>
    </inkml:context>
    <inkml:brush xml:id="br0">
      <inkml:brushProperty name="width" value="0.025" units="cm"/>
      <inkml:brushProperty name="height" value="0.025" units="cm"/>
      <inkml:brushProperty name="color" value="#F6630D"/>
    </inkml:brush>
  </inkml:definitions>
  <inkml:trace contextRef="#ctx0" brushRef="#br0">1 24 15983,'0'0'11979,"61"0"-11626,6-8-193,10 0-96,5 3 32,3 2-192,-12 3-2082,-9 0-1217,-17 2-1186,-19 8-2273</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17.693"/>
    </inkml:context>
    <inkml:brush xml:id="br0">
      <inkml:brushProperty name="width" value="0.025" units="cm"/>
      <inkml:brushProperty name="height" value="0.025" units="cm"/>
      <inkml:brushProperty name="color" value="#F6630D"/>
    </inkml:brush>
  </inkml:definitions>
  <inkml:trace contextRef="#ctx0" brushRef="#br0">1 27 15919,'0'0'9897,"71"-17"-8904,-18 12-640,10 5-225,9 0-128,0 0-1121,-2 0-3139,-7-5-3876</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18.344"/>
    </inkml:context>
    <inkml:brush xml:id="br0">
      <inkml:brushProperty name="width" value="0.025" units="cm"/>
      <inkml:brushProperty name="height" value="0.025" units="cm"/>
      <inkml:brushProperty name="color" value="#F6630D"/>
    </inkml:brush>
  </inkml:definitions>
  <inkml:trace contextRef="#ctx0" brushRef="#br0">87 1 16688,'0'0'13234,"-7"10"-12813,-6 7-352,-36 57 693,46-71-670,1 2 1,0-1-1,0 0 1,0 0-1,1 1 1,-1-1-1,1 1 0,0-1 1,0 1-1,1-1 1,-1 1-1,1 0 1,0-1-1,0 1 1,1 0-1,1 6 1,-1-9-92,1 0 0,-1 1 0,1-1 1,0 0-1,0 0 0,0 0 1,0 0-1,1 0 0,-1-1 0,0 1 1,1 0-1,-1-1 0,1 0 0,0 0 1,-1 0-1,1 0 0,0 0 1,-1 0-1,1-1 0,5 1 0,60 4-6,-67-5 5,28 1-169,-20 0-121,-1 0 0,0-1 1,1 0-1,-1 0 0,1-1 0,-1 0 0,0-1 0,1 1 0,-1-2 0,12-4 0,-19 6-190,0 1-1,0-1 1,0 0-1,0 0 1,0 0-1,0 0 1,-1 0 0,1 0-1,0 0 1,-1 0-1,1 0 1,-1 0-1,1 0 1,-1 0-1,1 0 1,-1-1-1,0 1 1,0 0 0,1 0-1,-1 0 1,0-2-1,0-15-8557</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18.718"/>
    </inkml:context>
    <inkml:brush xml:id="br0">
      <inkml:brushProperty name="width" value="0.025" units="cm"/>
      <inkml:brushProperty name="height" value="0.025" units="cm"/>
      <inkml:brushProperty name="color" value="#F6630D"/>
    </inkml:brush>
  </inkml:definitions>
  <inkml:trace contextRef="#ctx0" brushRef="#br0">64 0 16912,'0'0'10826,"-56"53"-9609,51-26-416,3 4-416,2 2-289,3 1-32,11 3-32,7-4-833,-2-2-1473,2-10-2787,-3-7-2947</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19.994"/>
    </inkml:context>
    <inkml:brush xml:id="br0">
      <inkml:brushProperty name="width" value="0.025" units="cm"/>
      <inkml:brushProperty name="height" value="0.025" units="cm"/>
      <inkml:brushProperty name="color" value="#F6630D"/>
    </inkml:brush>
  </inkml:definitions>
  <inkml:trace contextRef="#ctx0" brushRef="#br0">29 1 14382,'0'0'8712,"-12"68"-7207,6-35-736,1 2-385,3-1-223,0-1-129,1-3 32,1-1 0,0-4-32,0-2-321,9-4-1472,3-3-1442,4-4-1506,0-9-3426</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20.384"/>
    </inkml:context>
    <inkml:brush xml:id="br0">
      <inkml:brushProperty name="width" value="0.025" units="cm"/>
      <inkml:brushProperty name="height" value="0.025" units="cm"/>
      <inkml:brushProperty name="color" value="#F6630D"/>
    </inkml:brush>
  </inkml:definitions>
  <inkml:trace contextRef="#ctx0" brushRef="#br0">1 18 12043,'0'0'12620,"12"-3"-11451,9-2-608,0 1-1,37-1 1,-49 4-517,-1 1-1,1 0 1,0 1-1,-1 0 1,1 0 0,-1 1-1,1 0 1,-1 0-1,0 1 1,0 0 0,11 6-1,-18-8-44,1 0-1,-1 0 1,0 0 0,0 0-1,0 0 1,0 0-1,0 1 1,0-1 0,0 0-1,0 0 1,0 1 0,-1-1-1,1 1 1,-1-1-1,1 0 1,-1 1 0,1-1-1,-1 1 1,0-1-1,1 1 1,-1-1 0,0 1-1,0 0 1,0-1-1,-1 1 1,1-1 0,0 1-1,0-1 1,-1 1 0,1-1-1,-1 1 1,1-1-1,-1 0 1,0 1 0,0-1-1,0 0 1,1 1-1,-1-1 1,0 0 0,0 0-1,-1 0 1,-1 2 0,-7 7 42,0 0 0,0-1 0,-20 13 1,21-15-9,-19 12-20,8-7 150,2 2 1,-20 16-1,35-27-130,0-1 0,0 1-1,0 0 1,1-1 0,0 1 0,-1 0 0,1 0-1,0 1 1,0-1 0,1 0 0,-1 1-1,1-1 1,0 1 0,-1-1 0,2 1-1,-1 0 1,0-1 0,1 1 0,-1 7-1,2-9-32,0 0-1,0 0 1,0 0-1,0 0 1,0 0-1,1 0 1,-1 0-1,1 0 1,-1-1-1,1 1 1,-1-1-1,1 1 1,0-1-1,0 1 1,0-1-1,0 0 1,0 0-1,0 0 1,0 0-1,0 0 1,0-1-1,0 1 1,1 0-1,3-1 1,59 8-1416,-63-7 1291,95-2-8342,-50-5 588</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20.740"/>
    </inkml:context>
    <inkml:brush xml:id="br0">
      <inkml:brushProperty name="width" value="0.025" units="cm"/>
      <inkml:brushProperty name="height" value="0.025" units="cm"/>
      <inkml:brushProperty name="color" value="#F6630D"/>
    </inkml:brush>
  </inkml:definitions>
  <inkml:trace contextRef="#ctx0" brushRef="#br0">5 1 17777,'0'0'11339,"-4"61"-10923,4-38-288,0 0-96,0 1-64,3 0-897,1-3-1089,-1-4-800,-3-5-1699</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21.114"/>
    </inkml:context>
    <inkml:brush xml:id="br0">
      <inkml:brushProperty name="width" value="0.025" units="cm"/>
      <inkml:brushProperty name="height" value="0.025" units="cm"/>
      <inkml:brushProperty name="color" value="#F6630D"/>
    </inkml:brush>
  </inkml:definitions>
  <inkml:trace contextRef="#ctx0" brushRef="#br0">21 47 13389,'0'0'10762,"10"-7"-9390,0 1-1189,0 1 0,0 0 0,0 1 0,1 0 0,-1 1 0,1 0 0,0 0 0,0 1-1,0 1 1,18-1 0,-21 2-125,4-1-11,-1 1 1,1 0-1,20 4 0,-31-5-49,0 1 1,0 0-1,0 1 0,0-1 1,0 0-1,0 0 1,0 0-1,0 1 1,0-1-1,0 0 1,0 1-1,0-1 0,0 1 1,0-1-1,0 1 1,0 0-1,0-1 1,0 1-1,-1 0 1,1 0-1,0-1 0,0 1 1,-1 0-1,1 0 1,-1 0-1,1 0 1,-1 0-1,1 0 1,-1 0-1,0 0 0,1 0 1,-1 0-1,0 0 1,0 0-1,0 0 1,1 0-1,-1 0 1,0 1-1,-1-1 0,1 0 1,0 0-1,0 0 1,0 0-1,-1 0 1,1 0-1,0 0 1,-1 0-1,1 0 0,-1 0 1,1 0-1,-2 1 1,-7 9 63,-1-1 1,0 0 0,0-1-1,-1 0 1,0 0-1,-1-1 1,0-1 0,-15 8-1,-13 9 224,18-11-99,14-9-51,0 1 1,1-1-1,-1 1 0,1 1 1,0-1-1,0 1 0,1 0 1,0 1-1,0-1 0,-10 16 1,16-22-132,0 1 1,-1-1 0,1 1 0,0-1 0,0 1-1,0-1 1,0 1 0,0-1 0,0 1 0,0-1-1,0 1 1,0-1 0,0 1 0,0-1-1,1 1 1,-1-1 0,0 0 0,0 1 0,0-1-1,1 1 1,-1-1 0,0 1 0,0-1 0,1 0-1,-1 1 1,0-1 0,1 0 0,-1 1 0,0-1-1,1 0 1,-1 0 0,1 1 0,-1-1 0,1 0-1,-1 0 1,0 0 0,1 1 0,-1-1 0,1 0-1,-1 0 1,1 0 0,-1 0 0,1 0-1,0 0 1,26 1 92,-21-1-51,50-1-505,75-11-1,-94 6-4269,47-14 1,-48 8-2122</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21.503"/>
    </inkml:context>
    <inkml:brush xml:id="br0">
      <inkml:brushProperty name="width" value="0.025" units="cm"/>
      <inkml:brushProperty name="height" value="0.025" units="cm"/>
      <inkml:brushProperty name="color" value="#F6630D"/>
    </inkml:brush>
  </inkml:definitions>
  <inkml:trace contextRef="#ctx0" brushRef="#br0">124 1 16047,'0'0'9225,"-68"25"-7944,46 1-224,5 1-352,5 1-65,8-2 129,4-7-160,2-2-353,16-4-128,5-3 0,4-5-128,-2 0-1569,0-5-2467,-6 0-2915,-4-1-7430</inkml:trace>
  <inkml:trace contextRef="#ctx0" brushRef="#br0" timeOffset="1">205 141 18033,'0'0'5221,"-32"58"-2562,23-33-481,0 6-1089,8-2-769,1-1-224,0-5-64,10-8-1890,5-11-3587,5-4-7367</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7.641"/>
    </inkml:context>
    <inkml:brush xml:id="br0">
      <inkml:brushProperty name="width" value="0.025" units="cm"/>
      <inkml:brushProperty name="height" value="0.025" units="cm"/>
    </inkml:brush>
  </inkml:definitions>
  <inkml:trace contextRef="#ctx0" brushRef="#br0">167 55 11050,'0'0'11563,"5"-8"-8947,15-27-240,-20 34-2319,0 1 0,0 0 0,0 0 1,0-1-1,0 1 0,0 0 0,1-1 0,-1 1 1,0 0-1,0-1 0,0 1 0,0 0 0,0-1 1,0 1-1,0 0 0,0-1 0,0 1 0,-1 0 1,1-1-1,0 1 0,0 0 0,0-1 1,0 1-1,0 0 0,-1 0 0,1-1 0,0 1 1,0 0-1,0-1 0,-1 1 0,1 0 0,0 0 1,0 0-1,-1-1 0,1 1 0,0 0 0,0 0 1,-1 0-1,1 0 0,0-1 0,-1 1 0,1 0 1,0 0-1,-1 0 0,1 0 0,0 0 0,-1 0 1,1 0-1,0 0 0,-1 0 0,1 0 0,0 0 1,-1 0-1,1 0 0,-21 1 406,19 0-287,-5 0-111,-1 1-1,0 1 1,1 0 0,0 0 0,-1 0 0,1 1 0,0 0 0,1 0 0,-1 1 0,1 0 0,-7 6-1,4-3-54,1 0-1,0 1 1,0 0-1,1 0 1,0 0-1,1 1 0,-6 11 1,12-20-33,-1-1 0,1 1 0,-1 0-1,1-1 1,0 1 0,0 0 0,-1-1 0,1 1 0,0 0 0,0 0 0,0-1 0,0 1 0,-1 0-1,1-1 1,0 1 0,0 0 0,1 0 0,-1-1 0,0 1 0,0 0 0,0 0 0,0-1-1,1 1 1,-1 0 0,0-1 0,1 1 0,-1 0 0,1 0 0,0 0-4,1 0-1,-1-1 1,0 1 0,0-1 0,1 0-1,-1 1 1,0-1 0,1 0-1,-1 0 1,0 0 0,0 0 0,1 0-1,-1 0 1,0 0 0,2-1 0,56-15-453,-50 13 384,12-4 18,1 1 0,0 2-1,0 0 1,0 1 0,26 0-1,-48 3 75,1 0-1,-1 0 0,1 0 0,-1 0 0,1 0 0,-1 0 0,0 0 0,1 0 0,-1 0 0,1 0 0,-1 0 0,0 1 0,1-1 0,-1 0 0,0 0 0,1 0 0,-1 0 0,1 1 0,-1-1 0,0 0 1,1 0-1,-1 1 0,0-1 0,0 0 0,1 1 0,-1-1 0,0 0 0,0 1 0,1-1 0,-1 0 0,0 1 0,0-1 0,0 1 0,0-1 0,0 0 0,1 1 0,-7 17 38,-16 14 251,7-16-355,0-1 0,-2 0 1,-33 23-1,69-62-8842,0-2 4928,8-7-2490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0:06.330"/>
    </inkml:context>
    <inkml:brush xml:id="br0">
      <inkml:brushProperty name="width" value="0.025" units="cm"/>
      <inkml:brushProperty name="height" value="0.025" units="cm"/>
      <inkml:brushProperty name="color" value="#F6630D"/>
    </inkml:brush>
  </inkml:definitions>
  <inkml:trace contextRef="#ctx0" brushRef="#br0">88 0 13389,'0'0'5477,"-33"66"-5413,12-21 256,1 8 193,9 6-385,8-1-64,3 3-32,6-5-32,10-4-449,4-5 129,0-8-417,-6-8-1312,-3-6-3749</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0:06.703"/>
    </inkml:context>
    <inkml:brush xml:id="br0">
      <inkml:brushProperty name="width" value="0.025" units="cm"/>
      <inkml:brushProperty name="height" value="0.025" units="cm"/>
      <inkml:brushProperty name="color" value="#F6630D"/>
    </inkml:brush>
  </inkml:definitions>
  <inkml:trace contextRef="#ctx0" brushRef="#br0">73 0 23126,'0'0'1633,"-51"23"834,36-13-289,8-5-1570,7-3-287,5-2-353,18 0-32,10 0-1858,1-14-3844,-1-7-5989</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12.669"/>
    </inkml:context>
    <inkml:brush xml:id="br0">
      <inkml:brushProperty name="width" value="0.025" units="cm"/>
      <inkml:brushProperty name="height" value="0.025" units="cm"/>
      <inkml:brushProperty name="color" value="#F6630D"/>
    </inkml:brush>
  </inkml:definitions>
  <inkml:trace contextRef="#ctx0" brushRef="#br0">1 332 11627,'0'0'8894,"9"-5"-6962,58-35-770,-2-2 0,82-71 1,13-8-1084,-138 111 77,-24 22-48,-29 35 12,24-38-98,-18 28 70,1-6-32,2 0 1,1 2-1,2 1 0,1 0 0,-18 52 1,28-40 102,12-27-2235,-3-19 1784,-1 1 1,1-1-1,-1 1 0,1-1 0,0 1 1,-1-1-1,1 0 0,0 1 1,-1-1-1,1 0 0,0 1 0,-1-1 1,1 0-1,0 0 0,-1 0 0,1 1 1,0-1-1,0 0 0,-1 0 0,1 0 1,0 0-1,0-1 0,-1 1 1,2 0-1,20-6-9706</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13.059"/>
    </inkml:context>
    <inkml:brush xml:id="br0">
      <inkml:brushProperty name="width" value="0.025" units="cm"/>
      <inkml:brushProperty name="height" value="0.025" units="cm"/>
      <inkml:brushProperty name="color" value="#F6630D"/>
    </inkml:brush>
  </inkml:definitions>
  <inkml:trace contextRef="#ctx0" brushRef="#br0">185 79 15054,'0'0'2936,"-2"-10"-1393,-8-30-235,9 39-1274,1 1 0,0-1 0,-1 0 0,1 0-1,-1 0 1,1 0 0,-1 0 0,1 1 0,-1-1 0,1 0 0,-1 1 0,0-1 0,1 0-1,-1 1 1,0-1 0,0 0 0,1 1 0,-1-1 0,0 1 0,0 0 0,0-1 0,0 1-1,0 0 1,0-1 0,0 1 0,1 0 0,-1 0 0,0 0 0,0 0 0,0 0 0,0 0-1,0 0 1,0 0 0,0 0 0,0 0 0,0 1 0,0-1 0,0 0 0,0 1-1,1-1 1,-1 1 0,0-1 0,0 1 0,0-1 0,1 1 0,-2 0 0,-30 28-68,17-9 77,1 0 0,1 2 1,-18 38-1,26-47 232,-1 1-1,2-1 1,0 1 0,0 0-1,2 0 1,0 0-1,-1 27 1,3-40-241,0 1 0,0 0-1,0 0 1,0 0 0,1-1 0,-1 1-1,1 0 1,-1-1 0,1 1 0,-1 0-1,1-1 1,0 1 0,0-1-1,0 1 1,0-1 0,0 1 0,0-1-1,0 0 1,1 1 0,-1-1 0,0 0-1,1 0 1,-1 0 0,1 0 0,2 1-1,0 0 33,0-1 0,0 0 0,1 0 0,-1-1-1,0 1 1,0-1 0,1 0 0,-1 0 0,1 0-1,5-1 1,3-2 78,0 1-1,1-2 1,-1 0-1,-1-1 0,1 0 1,13-8-1,-8 2-93,-1 0 0,0-2 0,-1 0 0,-1-1-1,0-1 1,13-16 0,-22 24-26,0-1-1,0 0 1,-1 0-1,-1 0 1,1-1 0,-1 1-1,-1-1 1,1 0-1,-2 0 1,1 0-1,-1-1 1,-1 1 0,1-1-1,-2 1 1,0-13-1,0 19 17,0 1-1,0 0 0,0 0 1,-1-1-1,1 1 1,-1 0-1,0 0 0,1-1 1,-1 1-1,0 0 0,0 0 1,-1 0-1,1 0 1,0 0-1,-1 1 0,1-1 1,-1 0-1,1 1 0,-1-1 1,0 1-1,0-1 1,-3-1-1,1 1-19,0 1 1,0 0-1,0 0 1,0 0-1,0 0 0,0 1 1,0 0-1,0-1 1,-1 2-1,1-1 1,-8 2-1,0 0-22,-1 2 1,0-1-1,1 2 0,0 0 0,0 0 1,0 1-1,-13 9 0,23-14-1,-48 39 40,47-37-46,1-1 1,-1 1-1,0 0 1,1 1-1,0-1 1,0 0-1,0 0 1,0 1-1,0 0 1,1-1-1,-1 1 1,1 0-1,-1 5 1,2-8-19,0-1 0,0 1 0,0-1 1,0 1-1,0-1 0,1 1 0,-1-1 0,0 1 1,0-1-1,0 1 0,1-1 0,-1 1 0,0-1 0,1 1 1,-1-1-1,0 1 0,1-1 0,-1 0 0,0 1 1,1-1-1,-1 0 0,1 1 0,-1-1 0,1 0 1,-1 0-1,1 1 0,-1-1 0,1 0 0,-1 0 0,2 1 1,26 2-1301,25-7-2948,-9-13-1949,2-7-5179</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13.418"/>
    </inkml:context>
    <inkml:brush xml:id="br0">
      <inkml:brushProperty name="width" value="0.025" units="cm"/>
      <inkml:brushProperty name="height" value="0.025" units="cm"/>
      <inkml:brushProperty name="color" value="#F6630D"/>
    </inkml:brush>
  </inkml:definitions>
  <inkml:trace contextRef="#ctx0" brushRef="#br0">79 0 16624,'0'0'8915,"-3"9"-6983,-18 39-956,11-28-943,2 0-1,0 1 0,0 0 0,2 0 0,1 1 0,-3 23 0,7-38-14,1 0-1,0 0 1,0 0 0,0 0-1,1 0 1,0 0-1,0 0 1,1 0-1,0-1 1,0 1-1,4 7 1,-4-11 16,0-1 0,0 0-1,0 1 1,0-1 0,1 0 0,-1 0 0,1 0 0,0 0 0,-1 0 0,1-1 0,0 1 0,0-1 0,0 0 0,0 0 0,0 0 0,0 0 0,0-1-1,0 1 1,1-1 0,-1 0 0,0 0 0,0 0 0,0 0 0,1 0 0,-1-1 0,6-1 0,-3 1-7,1-1 1,-1-1-1,0 1 1,0-1-1,0 0 1,0 0-1,0-1 1,-1 0-1,1 0 1,-1 0-1,0 0 1,0-1-1,-1 0 0,1 0 1,-1 0-1,0-1 1,-1 1-1,1-1 1,-1 0-1,0 0 1,-1 0-1,1 0 1,-1-1-1,-1 1 1,1-1-1,0-9 1,0 11-10,-1 0 1,-1 0 0,1 0 0,-1 0 0,0 0 0,0 0 0,0 0-1,-1 0 1,0 0 0,0 0 0,0 1 0,-1-1 0,1 0-1,-1 0 1,0 1 0,0-1 0,-1 1 0,0-1 0,1 1-1,-1 0 1,-1 0 0,1 1 0,-1-1 0,1 1 0,-1-1-1,0 1 1,0 0 0,0 1 0,-1-1 0,1 1 0,-1-1 0,1 1-1,-1 1 1,0-1 0,-6-1 0,5 2-13,0 0 0,0 0 1,1 1-1,-1-1 0,0 1 1,0 0-1,0 1 0,0 0 0,1 0 1,-1 0-1,0 0 0,1 1 1,-7 2-1,10-2-177,-1 0 1,1-1-1,0 1 1,-1 0-1,1 0 1,0 0-1,0 0 1,0 1-1,0-1 1,0 0-1,1 1 0,-1-1 1,1 1-1,0 0 1,-1 0-1,1-1 1,0 1-1,1 0 1,-1 0-1,0 0 1,1 0-1,0 0 1,0 0-1,0 0 1,0 0-1,0 4 1,6 10-4459,10-7-2231</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15.381"/>
    </inkml:context>
    <inkml:brush xml:id="br0">
      <inkml:brushProperty name="width" value="0.025" units="cm"/>
      <inkml:brushProperty name="height" value="0.025" units="cm"/>
      <inkml:brushProperty name="color" value="#F6630D"/>
    </inkml:brush>
  </inkml:definitions>
  <inkml:trace contextRef="#ctx0" brushRef="#br0">1 21 19987,'0'5'3267,"0"-3"-544,0 1-129,0 0-800,5-2-353,3-1-640,2 0-641,5 0-160,3 0 0,-1 0-641,-4-4-2241,-9-10-3428,-4-2-5189</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19:15.975"/>
    </inkml:context>
    <inkml:brush xml:id="br0">
      <inkml:brushProperty name="width" value="0.025" units="cm"/>
      <inkml:brushProperty name="height" value="0.025" units="cm"/>
      <inkml:brushProperty name="color" value="#F6630D"/>
    </inkml:brush>
  </inkml:definitions>
  <inkml:trace contextRef="#ctx0" brushRef="#br0">247 87 12204,'6'-9'2957,"2"0"-2004,1-3 904,-1 0 0,1 0 0,7-17 0,-16 29-1778,0 0 0,-1-1-1,1 1 1,0 0 0,0 0-1,0 0 1,0 0 0,0-1-1,0 1 1,0 0 0,0 0-1,0 0 1,0 0 0,-1 0-1,1 0 1,0-1 0,0 1-1,0 0 1,0 0 0,0 0-1,-1 0 1,1 0 0,0 0-1,0 0 1,0 0 0,0 0 0,-1 0-1,1 0 1,0 0 0,0 0-1,0-1 1,0 1 0,-1 0-1,1 1 1,0-1 0,0 0-1,0 0 1,-1 0 0,1 0-1,0 0 1,0 0 0,0 0-1,0 0 1,-1 0 0,1 0-1,0 0 1,0 0 0,0 0-1,0 1 1,0-1 0,0 0-1,-1 0 1,1 0 0,0 0-1,0 0 1,0 1 0,0-1-1,0 0 1,0 0 0,0 0-1,0 0 1,0 1 0,-1-1-1,-14 11-47,-5 9 46,1 1 0,1 1 0,1 1-1,-25 43 1,-44 106 233,73-144-277,0 1 0,2 1-1,2 0 1,0 1 0,2-1-1,1 2 1,2-1-1,-1 35 1,5-61-143,1 1 0,0 0 1,0-1-1,0 1 0,0-1 0,1 1 1,0-1-1,0 0 0,0 0 0,1 0 1,0 0-1,0 0 0,0 0 0,0-1 0,1 1 1,0-1-1,0 0 0,0 0 0,0-1 1,1 1-1,-1-1 0,1 0 0,0 0 1,0 0-1,0-1 0,0 0 0,10 3 0,3 0-851,1 0-1,-1-2 0,1 0 0,0-1 1,0-1-1,0-1 0,22-2 0,32-7-10659</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5:42.704"/>
    </inkml:context>
    <inkml:brush xml:id="br0">
      <inkml:brushProperty name="width" value="0.025" units="cm"/>
      <inkml:brushProperty name="height" value="0.025" units="cm"/>
      <inkml:brushProperty name="color" value="#F6630D"/>
    </inkml:brush>
  </inkml:definitions>
  <inkml:trace contextRef="#ctx0" brushRef="#br0">46 280 2370,'0'0'20638,"-8"6"-18871,-25 20-112,29-20-219,10-7 693,11-6 643,30-28-2772,-1-3 0,-2-1 0,69-78 0,-45 44 0,-68 73 0,0-1 0,0 1 0,0 0 0,1-1 0,-1 1 0,0 0 0,0-1 0,0 1 0,1 0 0,-1-1 0,0 1 0,0 0 0,1-1 0,-1 1 0,0 0 0,1 0 0,-1-1 0,0 1 0,1 0 0,-1 0 0,0 0 0,1-1 0,-1 1 0,1 0 0,-1 0 0,0 0 0,1 0 0,-1 0 0,1 0 0,-1 0 0,0 0 0,1 0 0,-1 0 0,1 0 0,-1 0 0,0 0 0,1 0 0,-1 0 0,0 0 0,1 1 0,-1-1 0,1 0 0,-1 0 0,0 22 0,-14 29 0,4-25 0,1 1 0,2 1 0,1-1 0,0 1 0,3 0 0,-2 29 0,5-56-15,0-1 1,0 0-1,0 0 1,0 0-1,0 0 1,0 1-1,0-1 1,1 0-1,-1 0 1,0 0-1,0 0 1,0 0-1,0 1 1,0-1-1,0 0 1,0 0-1,0 0 1,0 0-1,0 0 1,1 0-1,-1 1 1,0-1-1,0 0 1,0 0-1,0 0 1,0 0-1,0 0 1,1 0-1,-1 0 1,0 0-1,0 0 1,0 0-1,0 0 1,1 0-1,-1 0 1,0 0-1,0 0 1,0 0-1,0 0 1,0 0-1,1 0 1,-1 0-1,0 0 1,0 0-1,0 0 1,0 0-1,1 0 1,-1 0-1,0 0 1,0 0-1,0 0 1,0 0-1,0 0 1,1 0-1,-1-1 1,0 1-1,0 0 1,0 0-1,0 0 1,0 0-1,8-6-4401,0-5-4408</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5:44.444"/>
    </inkml:context>
    <inkml:brush xml:id="br0">
      <inkml:brushProperty name="width" value="0.025" units="cm"/>
      <inkml:brushProperty name="height" value="0.025" units="cm"/>
      <inkml:brushProperty name="color" value="#F6630D"/>
    </inkml:brush>
  </inkml:definitions>
  <inkml:trace contextRef="#ctx0" brushRef="#br0">15 1 11915,'0'0'18887,"5"0"-17237,-5 0-1641,1 1 1,0-1-1,-1 0 0,1 0 1,-1 0-1,1 1 0,0-1 1,-1 0-1,1 1 0,-1-1 1,1 1-1,0-1 0,-1 1 0,1-1 1,-1 1-1,0-1 0,1 1 1,-1-1-1,1 1 0,-1-1 1,0 1-1,1 0 0,-1-1 1,0 1-1,0 0 0,0-1 1,1 1-1,-1 1 0,1 32 102,-16 54-145,8-50 2,-4 53-6353,10-72-651</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5:45.327"/>
    </inkml:context>
    <inkml:brush xml:id="br0">
      <inkml:brushProperty name="width" value="0.025" units="cm"/>
      <inkml:brushProperty name="height" value="0.025" units="cm"/>
      <inkml:brushProperty name="color" value="#F6630D"/>
    </inkml:brush>
  </inkml:definitions>
  <inkml:trace contextRef="#ctx0" brushRef="#br0">0 262 12236,'0'0'19901,"10"-11"-19351,40-49-510,82-131 0,-137 232-40,-32 49 0,26-69 0,2 1 0,0 0 0,2 0 0,0 0 0,-6 42 0,13-63-84,0 0 0,0 0 0,0-1-1,0 1 1,0 0 0,0 0 0,0-1 0,0 1 0,0 0 0,0 0 0,0-1-1,1 1 1,-1 0 0,0 0 0,1-1 0,-1 1 0,1 0 0,-1-1-1,0 1 1,1-1 0,-1 1 0,1 0 0,0-1 0,-1 1 0,1-1 0,-1 1-1,1-1 1,0 0 0,-1 1 0,1-1 0,0 0 0,0 1 0,1-1 0,29 1-6052,-17-2 3275,0 1-5910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8.458"/>
    </inkml:context>
    <inkml:brush xml:id="br0">
      <inkml:brushProperty name="width" value="0.025" units="cm"/>
      <inkml:brushProperty name="height" value="0.025" units="cm"/>
    </inkml:brush>
  </inkml:definitions>
  <inkml:trace contextRef="#ctx0" brushRef="#br0">53 139 14061,'0'0'10255,"-6"8"-9283,0 1-754,0 0 0,1 0 0,0 1 0,0 0-1,1 0 1,1 0 0,0 0 0,0 1 0,1-1 0,-2 17 0,4-27-217,0 0 0,0 1 0,1-1 0,-1 0 0,0 1 1,0-1-1,0 0 0,0 0 0,1 1 0,-1-1 0,0 0 0,0 0 0,1 1 0,-1-1 0,0 0 1,1 0-1,-1 0 0,0 0 0,1 1 0,-1-1 0,0 0 0,1 0 0,-1 0 0,0 0 1,1 0-1,-1 0 0,0 0 0,1 0 0,-1 0 0,0 0 0,1 0 0,-1 0 0,0 0 1,1 0-1,-1 0 0,0 0 0,1 0 0,-1-1 0,0 1 0,1 0 0,-1 0 0,0 0 0,0-1 1,1 1-1,-1 0 0,0-1 0,17-8 155,-8 0-136,-1-1 0,-1 0 0,0 0 1,0-1-1,-1 0 0,0 0 0,8-22 0,-1 4-15,-3 17-100,-2 21-122,2 27-183,-9-31 380,11 74 346,-3 0-1,-4 1 1,-3 0 0,-15 144-1,12-216-188,-3 28 168,4-35-287,0 0 0,0 0 0,0 1 1,0-1-1,0 0 0,-1 0 0,1 0 1,-1 1-1,1-1 0,-1 0 0,1 0 1,-1 0-1,1 0 0,-1 0 0,0 0 1,0 0-1,0 0 0,1 0 0,-3 1 1,1-6-5,1-1 0,-1 1 0,1 0 1,0-1-1,0 1 0,0-1 0,1 1 1,-1-1-1,1-5 0,0 7-12,-4-37-167,2-2 1,2 1-1,1 0 1,3 0 0,1 0-1,2 1 1,1 0-1,2 0 1,17-40-1,-12 44-33,34-56 0,-43 82 187,1-1-1,0 1 1,0 1-1,1 0 0,1 0 1,-1 0-1,1 1 0,1 0 1,16-10-1,-26 18 7,1-1 1,-1 1-1,1-1 0,0 1 1,-1 0-1,1-1 0,0 1 1,0 0-1,-1-1 0,1 1 1,0 0-1,-1 0 0,1 0 1,0 0-1,0 0 0,-1 0 1,1 0-1,0 0 0,0 0 1,-1 0-1,1 0 0,0 1 1,0-1-1,-1 0 0,1 0 1,0 1-1,-1-1 0,1 0 1,0 1-1,-1-1 0,1 1 1,-1-1-1,1 1 0,-1-1 1,1 1-1,-1-1 0,1 1 1,-1-1-1,1 1 0,-1 0 1,0-1-1,1 1 0,-1 0 1,0 0-1,0-1 0,1 1 1,-1 0-1,0-1 0,0 1 1,0 0-1,0 0 0,0 1 1,-1 50-65,0-37 134,-16 95 1900,16-110-1965,1 0 1,0 0-1,0 0 1,0 0-1,0 1 1,0-1 0,0 0-1,0 0 1,0 0-1,0 0 1,0 0-1,0 1 1,0-1 0,1 0-1,-1 0 1,0 0-1,0 0 1,0 0-1,0 1 1,0-1-1,0 0 1,0 0 0,0 0-1,0 0 1,0 0-1,1 0 1,-1 1-1,0-1 1,0 0 0,0 0-1,0 0 1,0 0-1,0 0 1,1 0-1,-1 0 1,0 0 0,0 0-1,0 0 1,0 0-1,1 0 1,-1 0-1,0 0 1,0 0 0,0 0-1,0 0 1,0 0-1,1 0 1,-1 0-1,0 0 1,0 0 0,0 0-1,1 0 1,10-8 131,8-11 90,-7 0-345,-1-1 0,-1-1 0,-1 0 0,10-31 0,-6 16 39,-10 105 185,-3-9 235,0-60-330,0 0-1,0 1 0,0-1 0,0 0 0,0 1 1,0-1-1,0 0 0,0 1 0,0-1 1,0 0-1,0 1 0,0-1 0,1 0 1,-1 1-1,0-1 0,0 0 0,0 0 1,1 1-1,-1-1 0,0 0 0,0 0 0,0 1 1,1-1-1,-1 0 0,0 0 0,1 0 1,-1 1-1,0-1 0,1 0 0,-1 0 1,0 0-1,1 0 0,-1 0 0,0 0 1,1 0-1,-1 0 0,0 0 0,1 0 0,-1 0 1,0 0-1,1 0 0,-1 0 0,0 0 1,1 0-1,-1 0 0,0 0 0,1 0 1,-1 0-1,0 0 0,1-1 0,-1 1 1,0 0-1,0 0 0,1 0 0,-1-1 0,0 1 1,0 0-1,1 0 0,-1-1 0,0 1 1,0 0-1,0-1 0,1 1 0,18-18 312,15-41-184,-27 44-593,1 0 0,1 0 0,0 2 0,1-1 0,19-20 0,-27 75-773,-6 4-1122,0-7-2004,3-13-4318</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5:45.827"/>
    </inkml:context>
    <inkml:brush xml:id="br0">
      <inkml:brushProperty name="width" value="0.025" units="cm"/>
      <inkml:brushProperty name="height" value="0.025" units="cm"/>
      <inkml:brushProperty name="color" value="#F6630D"/>
    </inkml:brush>
  </inkml:definitions>
  <inkml:trace contextRef="#ctx0" brushRef="#br0">22 88 17232,'0'0'8035,"4"-9"-5889,-1 3-1797,0 0 1,1 0-1,0 1 1,0-1-1,0 1 1,1 0-1,0 0 1,10-8-1,-12 11-238,1-1-1,-1 1 1,1 0-1,0 0 0,-1 0 1,1 0-1,0 1 1,0 0-1,0 0 1,0 0-1,1 0 1,-1 0-1,0 1 0,0 0 1,0 0-1,1 0 1,-1 0-1,0 1 1,5 1-1,-7-2-110,-1 2 0,1-1 0,0 0 0,-1 0 0,1 0 0,-1 1 0,1-1 0,-1 1 0,1-1 0,-1 1 0,0 0 0,0-1 0,0 1 0,0 0 0,0 0 0,0 0 0,-1 0 0,1 0 0,-1 0 0,1 0 0,-1 0 0,0 0 0,0 0 0,1 0 0,-1 0 0,-1 0 0,1 0 0,0 0 0,0 0 0,-2 2 0,1 5 0,0 0 0,-1-1 0,0 1 0,0-1 0,-7 14 0,-3 0 0,-2-1 0,-1-1 0,-32 36 0,-19 25 0,65-80 0,0 0 0,0 0 0,1 1 0,-1-1 0,0 0 0,1 0 0,-1 1 0,0-1 0,1 1 0,0-1 0,-1 0 0,1 1 0,0-1 0,0 1 0,0 2 0,0-3 0,0-1 0,0 1 0,1 0 0,-1-1 0,0 1 0,1-1 0,-1 1 0,1 0 0,-1-1 0,1 1 0,-1-1 0,1 1 0,-1-1 0,1 0 0,-1 1 0,1-1 0,0 1 0,-1-1 0,1 0 0,0 0 0,-1 1 0,1-1 0,0 0 0,7 1 0,-1 0 0,1 0 0,-1-1 0,1 0 0,8-2 0,3 1 0,97 1-4100,-96 0-3972</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5:46.828"/>
    </inkml:context>
    <inkml:brush xml:id="br0">
      <inkml:brushProperty name="width" value="0.025" units="cm"/>
      <inkml:brushProperty name="height" value="0.025" units="cm"/>
      <inkml:brushProperty name="color" value="#F6630D"/>
    </inkml:brush>
  </inkml:definitions>
  <inkml:trace contextRef="#ctx0" brushRef="#br0">105 0 14221,'0'0'17211,"-4"3"-16074,1-1-1126,0 0 0,0 0 0,1 1 0,-1-1 0,1 1 0,-1 0 0,1 0 0,0 0 0,0 0 0,0 0 0,0 0 0,1 0 0,-1 1 0,1-1 0,0 1 0,0-1 0,-1 6 0,3-8-11,-1-1 0,0 1 0,0-1 0,0 1 0,0-1 0,1 0 0,-1 1 0,0-1 0,0 1 0,1-1 0,-1 0 0,0 1 0,1-1 0,-1 0 0,0 0 0,1 1 0,-1-1 0,0 0 0,1 0 0,-1 1 0,1-1 0,-1 0 0,1 0 0,-1 0 0,0 0 0,1 0 0,-1 0 0,1 1 0,-1-1 0,1 0 0,-1 0 0,1-1 0,0 1 0,18 0 0,-17 0 0,6 0 0,1-1 0,1 1 0,-1 1 0,1-1 0,-1 2 0,0-1 0,12 4 0,-18-3 0,-1-1 0,1 0 0,-1 0 0,0 1 0,1-1 0,-1 1 0,0 0 0,0 0 0,0 0 0,0 0 0,-1 0 0,1 0 0,0 0 0,-1 1 0,1-1 0,-1 1 0,0-1 0,0 1 0,0-1 0,0 1 0,-1-1 0,1 1 0,-1 0 0,1 0 0,-1-1 0,0 6 0,-1 2 0,1 1 0,-2-1 0,0 1 0,0-1 0,-1 0 0,0 0 0,0 0 0,-1 0 0,-1-1 0,0 1 0,0-1 0,-1 0 0,-7 9 0,10-13 0,-1 0 0,1-1 0,-1 1 0,0-1 0,-1 0 0,1 0 0,-1 0 0,0 0 0,0-1 0,0 0 0,0 0 0,0 0 0,-1-1 0,1 0 0,-1 0 0,0 0 0,0-1 0,1 1 0,-1-1 0,0-1 0,0 1 0,0-1 0,0 0 0,-10-2 0,14 1-53,0 0 0,0 0 0,0 0 0,1 0 0,-1 0 0,0 0 0,1-1 0,-1 1 0,1-1 0,-1 1 0,1-1-1,0 0 1,0 1 0,-1-1 0,1 0 0,0 0 0,1 0 0,-1 0 0,0 0 0,0 0 0,1 0 0,0 0 0,-1 0 0,1 0 0,0-3 0,-1-63-4035,1 54 2370,2-27-6311</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5:47.185"/>
    </inkml:context>
    <inkml:brush xml:id="br0">
      <inkml:brushProperty name="width" value="0.025" units="cm"/>
      <inkml:brushProperty name="height" value="0.025" units="cm"/>
      <inkml:brushProperty name="color" value="#F6630D"/>
    </inkml:brush>
  </inkml:definitions>
  <inkml:trace contextRef="#ctx0" brushRef="#br0">0 79 19410,'0'0'12716,"47"-52"-12075,-23 41-641,3 4 0,4 1 0,4 4 0,0 2-2338,-4 0-3139,-3 0-3204</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5:47.530"/>
    </inkml:context>
    <inkml:brush xml:id="br0">
      <inkml:brushProperty name="width" value="0.025" units="cm"/>
      <inkml:brushProperty name="height" value="0.025" units="cm"/>
      <inkml:brushProperty name="color" value="#F6630D"/>
    </inkml:brush>
  </inkml:definitions>
  <inkml:trace contextRef="#ctx0" brushRef="#br0">236 3 18866,'0'0'12369,"-8"-1"-11712,5 0-642,-1 1 1,1 0 0,-1 0 0,1 0 0,0 0 0,-1 0 0,1 1 0,0 0 0,-1-1 0,1 1 0,0 0 0,0 1 0,0-1 0,0 0 0,-4 3 0,-1 1-10,1 1 0,-1 0 1,1 1-1,0 0 1,-7 9-1,-3 4 53,1 1 0,1 0 0,1 1 0,-14 31 0,22-42-35,1 1 0,1 0 0,0-1 0,1 2 0,0-1 0,1 0-1,0 1 1,1-1 0,0 1 0,1-1 0,2 14 0,-2-24-24,0 1 0,1 0 0,0-1 0,-1 1 0,1-1 0,0 0 0,0 1 0,0-1 0,0 0 0,1 1 0,-1-1 0,1 0 0,-1 0 0,1 0 0,0 0 0,0-1 0,0 1 0,0 0 0,0-1 0,3 3 0,-1-3 0,0 1 0,1-1 0,-1 1 0,0-1 0,1 0 0,-1-1 0,0 1 0,1-1 0,-1 0 0,1 0 0,4-1 0,1 0 0,1 0 0,-1-2 0,0 1 0,0-1 0,-1-1 0,1 0 0,-1 0 0,0 0 0,16-11 0,-18 8 0,0 0 0,0 0 0,0-1 0,-1 1 0,0-1 0,0-1 0,-1 1 0,5-11 0,-9 17 0,0 0 0,0 0 0,0 0 0,0 0 0,0 0 0,0 0 0,-1 0 0,1 0 0,-1 0 0,1 0 0,-1 0 0,0 0 0,0 0 0,0-1 0,0 1 0,0 0 0,-1 0 0,1 0 0,-1 0 0,1 0 0,-1 0 0,0 0 0,1 0 0,-1 0 0,0 0 0,-1 0 0,1 0 0,0 1 0,0-1 0,-1 0 0,1 1 0,-1-1 0,1 1 0,-1-1 0,0 1 0,0 0 0,1 0 0,-1 0 0,0 0 0,0 0 0,0 0 0,-3 0 0,-1-1-167,-1 0-1,1 1 1,0-1-1,-1 2 1,1-1-1,-1 1 1,1 0-1,-1 0 1,1 1-1,-1-1 1,1 2-1,0-1 1,-1 1-1,1 0 1,-10 4-1,7-1-584,0 0 1,0 1-1,1 0 1,0 0-1,0 1 0,0 0 1,1 1-1,0-1 0,-6 10 1,-6 11-10994</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02.968"/>
    </inkml:context>
    <inkml:brush xml:id="br0">
      <inkml:brushProperty name="width" value="0.025" units="cm"/>
      <inkml:brushProperty name="height" value="0.025" units="cm"/>
      <inkml:brushProperty name="color" value="#F6630D"/>
    </inkml:brush>
  </inkml:definitions>
  <inkml:trace contextRef="#ctx0" brushRef="#br0">0 1 5669,'0'0'-448</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03.594"/>
    </inkml:context>
    <inkml:brush xml:id="br0">
      <inkml:brushProperty name="width" value="0.025" units="cm"/>
      <inkml:brushProperty name="height" value="0.025" units="cm"/>
      <inkml:brushProperty name="color" value="#F6630D"/>
    </inkml:brush>
  </inkml:definitions>
  <inkml:trace contextRef="#ctx0" brushRef="#br0">97 124 13229,'0'0'6550,"-6"-8"-4933,-17-28-58,23 35-1471,-1 0 0,1-1 1,-1 1-1,1 0 0,-1 0 0,1 0 1,0 0-1,-1 0 0,1-1 0,0 1 0,0 0 1,0 0-1,0-1 0,0 1 0,0 0 0,0 0 1,0 0-1,1-1 0,-1 1 0,0 0 0,1 0 1,-1 0-1,1 0 0,-1 0 0,1 0 1,-1 0-1,1 0 0,0 0 0,0 0 0,0 0 1,-1 0-1,1 0 0,0 0 0,0 1 0,0-1 1,0 0-1,2 0 0,41-16 1093,-38 16-899,32-7-72,0 2 0,0 2-1,1 2 1,39 2 0,-64 0-175,-10 0-35,0 0-1,0 0 1,-1 1 0,1-1-1,0 1 1,-1 0-1,1 0 1,-1 1 0,1-1-1,-1 1 1,1-1 0,3 4-1,-7-5 5,1 1 0,0 0-1,0 0 1,0 0 0,-1 0 0,1 0-1,0 0 1,-1 0 0,1 0-1,-1 1 1,1-1 0,-1 0 0,0 0-1,1 0 1,-1 1 0,0-1-1,0 0 1,0 0 0,0 0-1,0 1 1,0-1 0,0 0 0,0 0-1,-1 1 1,1-1 0,0 0-1,-1 0 1,1 0 0,-1 0 0,1 0-1,-1 1 1,0-1 0,1 0-1,-1 0 1,0 0 0,0-1 0,0 1-1,1 0 1,-1 0 0,0 0-1,0-1 1,-2 2 0,-8 8 247,-1 0 0,-1 0 0,1-1 0,-2-1 1,1 0-1,-21 8 0,-93 32 1435,107-41-1484,101-4-110,-62-2-88,-1 1 0,1 1 0,-1 0 0,27 9 0,-42-11-4,1 1 0,-1 0 0,0 0 0,0 0 0,0 0 0,0 0 0,-1 0 0,1 1 0,-1-1 0,1 1 0,-1 0 0,0-1 0,0 1 0,0 1 0,0-1 0,-1 0 0,1 0 0,-1 0 0,0 1 0,0-1 0,0 1 0,0-1 0,0 1 0,-1-1 0,0 1 0,1-1 0,-2 1 0,1 5 0,-1-4 0,0 0 0,0 0 0,-1 0 0,1 0 0,-1-1 0,0 1 0,0-1 0,-1 1 0,1-1 0,-1 0 0,0 0 0,0 0 0,0 0 0,-1 0 0,1-1 0,-1 0 0,0 1 0,0-1 0,0-1 0,-5 4 0,-11 3 0,-1-1 0,0-1 0,0-1 0,0-1 0,-1 0 0,-26 1 0,-131 1 0,198-14-1602,9-2-3458,6-1-3268</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1.172"/>
    </inkml:context>
    <inkml:brush xml:id="br0">
      <inkml:brushProperty name="width" value="0.025" units="cm"/>
      <inkml:brushProperty name="height" value="0.025" units="cm"/>
      <inkml:brushProperty name="color" value="#F6630D"/>
    </inkml:brush>
  </inkml:definitions>
  <inkml:trace contextRef="#ctx0" brushRef="#br0">1 222 9705,'0'0'17846,"8"-6"-17226,207-193 63,-194 183-691,-21 16 8,1 0-1,-1 0 0,0 0 0,0 0 1,0 0-1,0 1 0,1-1 1,-1 0-1,0 0 0,0 0 0,0 1 1,0-1-1,0 0 0,0 0 0,0 0 1,1 1-1,-1-1 0,0 0 1,0 0-1,0 0 0,0 1 0,0-1 1,0 0-1,0 0 0,0 1 1,0-1-1,0 0 0,0 0 0,0 0 1,0 1-1,0-1 0,-1 0 1,1 0-1,0 1 0,0-1 0,0 0 1,0 0-1,0 0 0,0 0 0,0 1 1,-1-1-1,1 0 0,0 0 1,0 0-1,0 0 0,0 1 0,-1-1 1,-25 47-9,19-36 65,-1 3-63,1-4-25,0 1 1,1 0 0,1 0 0,0 1-1,0-1 1,1 1 0,0 0 0,1 0-1,-1 14 1,4-25-241,1 0-1,-1-1 1,1 1-1,0-1 1,-1 1-1,1 0 1,0-1 0,0 0-1,-1 1 1,1-1-1,0 1 1,0-1 0,0 0-1,0 1 1,-1-1-1,1 0 1,0 0-1,0 0 1,0 0 0,0 0-1,0 0 1,0 0-1,0 0 1,-1 0 0,1 0-1,0-1 1,0 1-1,0 0 1,0 0-1,0-1 1,-1 1 0,2-1-1,15-9-6176</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1.532"/>
    </inkml:context>
    <inkml:brush xml:id="br0">
      <inkml:brushProperty name="width" value="0.025" units="cm"/>
      <inkml:brushProperty name="height" value="0.025" units="cm"/>
      <inkml:brushProperty name="color" value="#F6630D"/>
    </inkml:brush>
  </inkml:definitions>
  <inkml:trace contextRef="#ctx0" brushRef="#br0">69 0 15278,'0'0'5590,"-4"9"-5174,-7 11 132,1 0 0,1 1 0,2 0 0,0 0-1,0 1 1,2 0 0,-4 40 0,9-61-514,0 0 0,0 0 0,1 0 0,-1 0 0,0 1 0,0-1 0,0 0 0,1 0 0,-1 0 0,1 0 0,-1 0 0,1 0 1,-1 0-1,1 0 0,0 0 0,-1 0 0,1 0 0,0-1 0,0 1 0,-1 0 0,1 0 0,0-1 0,0 1 0,0 0 0,0-1 0,0 1 0,0-1 0,0 1 0,0-1 0,0 0 0,1 1 0,-1-1 0,0 0 0,0 0 0,0 0 1,0 0-1,0 0 0,0 0 0,1 0 0,-1 0 0,0 0 0,0-1 0,0 1 0,2-1 0,1 0 55,1 0 0,0 0 0,-1-1 1,1 1-1,-1-1 0,0 0 0,1-1 0,-1 1 0,6-6 1,-2 1-51,-1-1 1,-1 0-1,1-1 1,-1 1 0,-1-1-1,1 0 1,5-15-1,-9 19 14,0 0-1,0 0 0,0-1 1,-1 1-1,0 0 0,0-1 1,-1 1-1,1-1 0,-1 1 1,0-1-1,0 1 0,-1-1 1,0 1-1,0-1 0,0 1 1,-3-7-1,3 10-43,0 0-1,0 0 1,-1 0-1,1 0 1,-1 1-1,1-1 1,-1 0-1,0 1 1,0-1-1,1 1 1,-1-1-1,0 1 1,0 0-1,0 0 1,-1 0-1,1 0 1,0 0-1,0 0 1,0 1-1,-1-1 1,1 1-1,0 0 1,-1-1-1,1 1 1,0 0-1,-1 1 1,1-1-1,0 0 1,-1 0-1,1 1 1,0 0-1,-3 0 1,1 0-20,1 0-1,-1 0 1,0 1 0,1-1 0,0 1 0,-1 0 0,1 0 0,0 0 0,0 0 0,0 1 0,0-1 0,0 1-1,1 0 1,-1 0 0,1 0 0,0 0 0,-1 0 0,2 0 0,-3 5 0,3-7-88,1 0 0,-1 0-1,1 0 1,0 0 0,-1 0 0,1 1 0,0-1 0,0 0 0,0 0 0,0 0 0,0 0 0,0 0-1,0 1 1,0-1 0,1 0 0,-1 0 0,0 0 0,1 0 0,-1 0 0,1 0 0,-1 0 0,1 0-1,-1 0 1,1 0 0,0 0 0,0 0 0,-1 0 0,1 0 0,0 0 0,0-1 0,0 1 0,0 0-1,0-1 1,0 1 0,0 0 0,0-1 0,0 0 0,0 1 0,0-1 0,0 0 0,1 1 0,-1-1-1,0 0 1,0 0 0,0 0 0,0 0 0,1 0 0,0 0 0,8 0-1346,0 0 0,0-1 0,0 0 0,14-4 0,11-6-4523</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1.876"/>
    </inkml:context>
    <inkml:brush xml:id="br0">
      <inkml:brushProperty name="width" value="0.025" units="cm"/>
      <inkml:brushProperty name="height" value="0.025" units="cm"/>
      <inkml:brushProperty name="color" value="#F6630D"/>
    </inkml:brush>
  </inkml:definitions>
  <inkml:trace contextRef="#ctx0" brushRef="#br0">92 1 17072,'0'0'4468,"-9"5"-2199,0 1-1932,2 0 0,-1 0 1,1 1-1,0-1 0,-10 15 0,15-20-330,1 0-1,0 1 0,0-1 1,0 1-1,0-1 1,0 1-1,0-1 1,0 1-1,0-1 1,1 1-1,-1 0 1,1-1-1,-1 1 0,1 0 1,-1 0-1,1-1 1,0 1-1,0 0 1,0 0-1,0 0 1,0-1-1,1 1 1,-1 0-1,0 0 1,1-1-1,0 1 0,-1 0 1,1-1-1,0 1 1,0 0-1,-1-1 1,1 1-1,1-1 1,-1 0-1,0 1 1,0-1-1,0 0 0,1 0 1,-1 1-1,0-1 1,1 0-1,-1 0 1,1-1-1,0 1 1,-1 0-1,1 0 1,2 0-1,4 2 45,1-1 1,-1 0-1,0 0 0,0-1 1,1 0-1,-1-1 0,1 0 1,-1 0-1,13-2 0,-19 2 35,0 0 0,-1 0 0,1 0 0,0-1-1,0 1 1,0 0 0,-1-1 0,1 0 0,0 1 0,-1-1-1,1 0 1,0 0 0,-1 0 0,1 0 0,-1 0-1,1 0 1,-1 0 0,0-1 0,1 1 0,-1 0 0,0-1-1,0 1 1,0-1 0,0 1 0,0-1 0,0 0 0,-1 1-1,1-1 1,-1 0 0,1 0 0,-1 1 0,1-1 0,-1 0-1,0 0 1,0 0 0,0 1 0,0-1 0,0 0 0,0 0-1,-1 0 1,1 0 0,0 1 0,-1-1 0,0 0-1,1 0 1,-1 1 0,0-1 0,0 1 0,-1-3 0,-1 0-3,-1 0 0,0 0 1,1 1-1,-1-1 0,0 1 1,-1 0-1,1 0 0,0 1 1,-1-1-1,0 1 0,1 0 0,-1 0 1,0 0-1,0 1 0,0 0 1,0 0-1,0 0 0,0 1 1,-1-1-1,-8 2 0,10-1-147,0 0 0,0 0-1,1 1 1,-1-1 0,0 1-1,0 0 1,0 0 0,1 0-1,-1 1 1,0-1 0,1 1-1,-6 4 1,7-5-76,1 0 0,-1 1 0,1-1 0,0 1-1,-1-1 1,1 1 0,0 0 0,0 0 0,0 0 0,0-1 0,1 1 0,-1 0 0,0 0 0,1 0-1,-1 0 1,1 0 0,0 0 0,0 0 0,0 0 0,0 1 0,0-1 0,0 0 0,0 0 0,1 3-1,0-3-379,0 0 0,-1 0-1,1 0 1,0 0 0,0 0-1,0 0 1,0-1 0,0 1-1,1 0 1,-1-1-1,0 1 1,1-1 0,-1 1-1,1-1 1,0 0 0,-1 0-1,1 0 1,0 0 0,0 0-1,3 1 1,26 10-12234</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2.576"/>
    </inkml:context>
    <inkml:brush xml:id="br0">
      <inkml:brushProperty name="width" value="0.025" units="cm"/>
      <inkml:brushProperty name="height" value="0.025" units="cm"/>
      <inkml:brushProperty name="color" value="#F6630D"/>
    </inkml:brush>
  </inkml:definitions>
  <inkml:trace contextRef="#ctx0" brushRef="#br0">217 1 18417,'0'0'7672,"-10"0"-6343,2 1-1221,1 0-1,-1 0 1,1 1-1,0-1 1,-1 2 0,1-1-1,0 1 1,0 0-1,0 0 1,1 1 0,-1 0-1,1 0 1,0 1-1,0 0 1,1 0 0,-1 0-1,1 1 1,-7 8 0,3-1 67,0 0 0,1 1 0,0 0 0,1 1 0,1-1 0,0 1 0,1 0 0,0 1 0,2-1 1,-1 1-1,2 0 0,0 0 0,1 0 0,2 19 0,-1-32-156,1 1 0,0-1-1,1 1 1,-1-1 0,0 0 0,1 0 0,0 0-1,0 0 1,0 0 0,0 0 0,0 0 0,1 0 0,-1-1-1,1 1 1,-1-1 0,1 0 0,0 0 0,0 0-1,0 0 1,0-1 0,1 1 0,-1-1 0,0 1-1,1-1 1,-1 0 0,6 0 0,46 8-1212,-6-7-3466,-17-2-2740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8.930"/>
    </inkml:context>
    <inkml:brush xml:id="br0">
      <inkml:brushProperty name="width" value="0.025" units="cm"/>
      <inkml:brushProperty name="height" value="0.025" units="cm"/>
    </inkml:brush>
  </inkml:definitions>
  <inkml:trace contextRef="#ctx0" brushRef="#br0">23 68 16848,'0'0'7127,"-1"10"-6407,-3 10-382,-3 10 1532,-3 60 1,10-90-1871,0 1 0,-1-1 0,1 0 0,0 1-1,0-1 1,0 1 0,0-1 0,0 0 0,0 1 0,0-1 0,0 0 0,0 1 0,1-1 0,-1 1 0,0-1-1,0 0 1,0 1 0,0-1 0,0 0 0,1 1 0,-1-1 0,0 0 0,0 1 0,1-1 0,-1 0 0,0 0-1,0 1 1,1-1 0,-1 0 0,0 0 0,1 0 0,-1 1 0,0-1 0,1 0 0,-1 0 0,1 0 0,13-7-56,10-20-344,11-35-1305,-27 45 1451,1 0 0,17-24 0,-26 40 257,1 1-1,-1-1 1,0 1-1,0 0 0,0 0 1,0-1-1,1 1 0,-1 0 1,0-1-1,0 1 1,0 0-1,1-1 0,-1 1 1,0 0-1,0 0 0,1 0 1,-1-1-1,0 1 1,1 0-1,-1 0 0,0 0 1,1 0-1,-1-1 0,0 1 1,1 0-1,-1 0 0,0 0 1,1 0-1,-1 0 1,1 0-1,-1 0 0,0 0 1,1 0-1,-1 0 0,0 0 1,1 0-1,-1 0 1,0 1-1,1-1 0,0 0 1,4 18 276,-6 36 369,1-48-557,-2 11 346,1-14-331,0 0 1,1 0-1,-1 1 1,1-1-1,0 0 0,0 1 1,0-1-1,1 0 0,-1 0 1,2 5-1,0-8-69,0-1 0,1 0 0,-1 0 0,0 0 0,0-1 0,0 1 0,0 0 0,0-1 0,0 1 0,-1-1 0,1 0 0,0 1 0,-1-1 0,2-2 0,18-25-999,32-60-1,-26 43 48,-27 46 924,0 0 0,0 0 0,0 0 0,0 0 0,0 0 0,0 1 0,0-1 0,0 0 0,0 0 0,0 0 0,0 0 0,0 0-1,0 0 1,0 0 0,0 0 0,0 1 0,0-1 0,0 0 0,0 0 0,0 0 0,0 0 0,0 0 0,0 0 0,0 0 0,0 0 0,1 0 0,-1 0 0,0 0 0,0 1 0,0-1-1,0 0 1,0 0 0,0 0 0,0 0 0,0 0 0,0 0 0,1 0 0,-1 0 0,0 0 0,0 0 0,0 0 0,0 0 0,0 0 0,0 0 0,0 0 0,0 0 0,1 0 0,-1 0 0,0 0-1,0 0 1,0 0 0,0 0 0,0 0 0,0 0 0,0 0 0,0-1 0,0 1 0,1 0 0,-1 0 0,0 0 0,0 0 0,0 0 0,0 0 0,0 0 0,0 0 0,0 0 0,2 16 273,-1 21 11,-15 134 2424,14-171-2764,0 0 0,0 1-1,0-1 1,0 0 0,0 0 0,0 1 0,0-1 0,0 0-1,0 0 1,0 1 0,0-1 0,0 0 0,0 0 0,0 1 0,0-1-1,0 0 1,0 0 0,0 1 0,1-1 0,-1 0 0,0 0-1,0 1 1,0-1 0,1 0 0,-1 0 0,0 0 0,0 0-1,0 1 1,1-1 0,-1 0 0,0 0 0,0 0 0,1 0-1,-1 0 1,0 0 0,0 0 0,1 0 0,-1 0 0,0 0 0,0 0-1,1 0 1,-1 0 0,0 0 0,0 0 0,1 0 0,-1 0-1,0 0 1,0 0 0,1 0 0,-1 0 0,0 0 0,0 0-1,1 0 1,-1 0 0,0-1 0,0 1 0,1 0 0,-1 0 0,0 0-1,0 0 1,0-1 0,0 1 0,1 0 0,12-14-5594,-3-5-2425</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3.312"/>
    </inkml:context>
    <inkml:brush xml:id="br0">
      <inkml:brushProperty name="width" value="0.025" units="cm"/>
      <inkml:brushProperty name="height" value="0.025" units="cm"/>
      <inkml:brushProperty name="color" value="#F6630D"/>
    </inkml:brush>
  </inkml:definitions>
  <inkml:trace contextRef="#ctx0" brushRef="#br0">1 180 12139,'0'0'19091,"12"-7"-18323,258-163-346,-269 170-428,-1 0 1,0 0-1,0 0 0,0 0 1,0-1-1,0 1 0,0 0 0,0 0 1,0 0-1,0 0 0,1 0 1,-1 0-1,0-1 0,0 1 1,0 0-1,0 0 0,0 0 0,1 0 1,-1 0-1,0 0 0,0 0 1,0 0-1,0 0 0,1 0 1,-1 0-1,0 0 0,0 0 1,0 0-1,0 0 0,1 0 0,-1 0 1,0 0-1,0 0 0,0 0 1,1 0-1,-1 0 0,0 0 1,0 0-1,0 0 0,0 0 1,0 0-1,1 0 0,-1 0 0,0 1 1,0-1-1,0 0 0,0 0 1,0 0-1,1 0 0,-1 0 1,0 0-1,0 1 0,0-1 0,0 0 1,0 0-1,0 0 0,0 0 1,0 1-1,0-1 0,0 0 1,0 0-1,0 0 0,0 1 0,-6 17-146,-20 29 152,23-42 5,-16 26 45,12-22-35,0 1 0,1-1-1,0 2 1,1-1 0,0 0-1,1 1 1,0 0 0,0 0-1,-3 20 1,31-32-8065,-9-9 459</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3.720"/>
    </inkml:context>
    <inkml:brush xml:id="br0">
      <inkml:brushProperty name="width" value="0.025" units="cm"/>
      <inkml:brushProperty name="height" value="0.025" units="cm"/>
      <inkml:brushProperty name="color" value="#F6630D"/>
    </inkml:brush>
  </inkml:definitions>
  <inkml:trace contextRef="#ctx0" brushRef="#br0">83 0 17392,'0'0'10352,"-5"9"-8874,-2 2-1039,-8 15 492,-23 50 0,35-69-913,0 1 0,0-1 0,1 1 0,0 0 0,0-1 0,1 1 0,0 0-1,1 0 1,-1 0 0,1 0 0,1 0 0,0 0 0,2 8 0,-3-14-69,0-1-1,1 0 1,-1 0-1,1 0 1,0 0 0,-1 0-1,1 1 1,0-1-1,0 0 1,-1 0 0,1-1-1,0 1 1,0 0-1,0 0 1,0 0 0,0-1-1,0 1 1,1 0-1,-1-1 1,0 1 0,0-1-1,2 1 1,18 2-6588,-18-5 1584,-3-7-2088</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4.065"/>
    </inkml:context>
    <inkml:brush xml:id="br0">
      <inkml:brushProperty name="width" value="0.025" units="cm"/>
      <inkml:brushProperty name="height" value="0.025" units="cm"/>
      <inkml:brushProperty name="color" value="#F6630D"/>
    </inkml:brush>
  </inkml:definitions>
  <inkml:trace contextRef="#ctx0" brushRef="#br0">1 45 14542,'0'0'12235,"79"-15"-11338,-36 8-769,3 2-96,-1-2-1569,-7 2-4165,-5 0-7398</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4.394"/>
    </inkml:context>
    <inkml:brush xml:id="br0">
      <inkml:brushProperty name="width" value="0.025" units="cm"/>
      <inkml:brushProperty name="height" value="0.025" units="cm"/>
      <inkml:brushProperty name="color" value="#F6630D"/>
    </inkml:brush>
  </inkml:definitions>
  <inkml:trace contextRef="#ctx0" brushRef="#br0">77 0 17745,'0'0'12396,"-35"75"-11307,18-34-545,4 0-384,5-1-96,5-3-64,3-7-224,0-6-897,8-5-545,4-10-1473,-5-9-2178,4 0-4388</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4.754"/>
    </inkml:context>
    <inkml:brush xml:id="br0">
      <inkml:brushProperty name="width" value="0.025" units="cm"/>
      <inkml:brushProperty name="height" value="0.025" units="cm"/>
      <inkml:brushProperty name="color" value="#F6630D"/>
    </inkml:brush>
  </inkml:definitions>
  <inkml:trace contextRef="#ctx0" brushRef="#br0">1 35 16432,'0'0'3106,"9"-5"-217,-1 1-2267,0 0 0,1 0 1,0 0-1,-1 1 1,1 0-1,0 1 1,1 0-1,-1 1 1,12-1-1,-13 2-479,0 0 0,0 0 1,0 1-1,0 0 0,0 1 0,0 0 0,12 4 1,-19-5-150,1-1 1,-1 1-1,0 0 1,1 0-1,-1 0 1,0 0-1,0 0 1,0 0-1,1 0 1,-1 0-1,0 0 1,0 1-1,-1-1 1,1 0-1,0 1 1,0-1-1,-1 1 1,2 1-1,-2 0 1,0-1 0,0 1 0,0-1 0,0 1 0,0-1 0,0 1 0,-1-1 0,1 0 0,-1 1 0,0-1 0,0 0 0,0 1 0,0-1 0,0 0 0,-3 4 0,-3 4 198,-1 0 0,0-1 0,-1 0 1,0 0-1,0-1 0,-1 0 0,0-1 0,-15 8 0,13-7 43,0 0 1,0 1-1,1 0 0,0 0 0,-17 21 0,27-30-241,1 0 0,0 1 0,-1-1 0,1 1 0,-1-1 0,1 1 0,0-1 0,-1 1-1,1 0 1,0-1 0,0 1 0,-1-1 0,1 1 0,0 0 0,0-1 0,0 1 0,0 0 0,0-1 0,0 1 0,0 0 0,0-1 0,0 1 0,0-1 0,0 1-1,0 0 1,0-1 0,1 1 0,-1 0 0,1 0 0,17 7-454,40-7-1399,-44-2 894,15 0-3861,-2-7-2676</inkml:trace>
  <inkml:trace contextRef="#ctx0" brushRef="#br0" timeOffset="1">250 220 14990,'0'0'11531,"-33"53"-9449,24-35-801,6-1-736,2 1-385,1-3-160,1-1-993,9-6-1890,1-6-1857,0-2-2435</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5.096"/>
    </inkml:context>
    <inkml:brush xml:id="br0">
      <inkml:brushProperty name="width" value="0.025" units="cm"/>
      <inkml:brushProperty name="height" value="0.025" units="cm"/>
      <inkml:brushProperty name="color" value="#F6630D"/>
    </inkml:brush>
  </inkml:definitions>
  <inkml:trace contextRef="#ctx0" brushRef="#br0">77 1 19250,'0'0'9070,"-4"8"-8878,0-3-184,3-3-15,-1 1 0,1-1 0,-1 0 0,1 1 1,0-1-1,-1 1 0,1-1 0,1 1 0,-1 0 1,0-1-1,1 1 0,-1 0 0,1-1 0,0 1 1,0 3-1,0-4-32,1-1 0,-1 0 0,1 0 0,-1 0 0,1 0 0,0 0 0,0 0 1,0 0-1,-1 0 0,1 0 0,0 0 0,0 0 0,0 0 0,0-1 0,0 1 0,1 0 0,-1-1 0,0 1 1,0-1-1,3 1 0,33 10-779,-13-5 494,-23-5 338,1-1 0,-1 1 1,1-1-1,-1 1 0,1 0 1,-1-1-1,1 1 0,-1 0 1,0 0-1,1 0 0,-1 0 1,0 0-1,0 1 0,0-1 1,0 0-1,0 0 0,0 1 1,0-1-1,0 1 0,-1-1 1,1 1-1,-1-1 0,1 1 1,-1-1-1,1 1 0,0 3 1,-2-3 87,0 0-1,1 0 1,-1 1 0,0-1 0,0 0 0,0 0 0,0 0 0,0 0-1,0 0 1,-1 0 0,1-1 0,-1 1 0,1 0 0,-1-1-1,0 1 1,0-1 0,0 1 0,-2 0 0,1 0-19,-4 4 57,-1 0 0,1-1 0,-1 0 0,0 0 0,-1-1-1,1 0 1,-1-1 0,1 0 0,-1 0 0,0-1 0,-19 3 0,28-6-237,-1 1 1,0 0 0,1 0 0,-1 0-1,0-1 1,0 1 0,1 0 0,-1-1-1,0 1 1,1 0 0,-1-1 0,1 1-1,-1-1 1,1 1 0,-1-1 0,1 0-1,-1 1 1,1-1 0,-1 1 0,1-1-1,0 0 1,-1 1 0,1-1 0,0 0-1,0 1 1,-1-1 0,1 0 0,0-1-1,-3-24-4482,3 22 3339,0-28-6720</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5.427"/>
    </inkml:context>
    <inkml:brush xml:id="br0">
      <inkml:brushProperty name="width" value="0.025" units="cm"/>
      <inkml:brushProperty name="height" value="0.025" units="cm"/>
      <inkml:brushProperty name="color" value="#F6630D"/>
    </inkml:brush>
  </inkml:definitions>
  <inkml:trace contextRef="#ctx0" brushRef="#br0">1 50 17136,'28'-49'2691,"-9"49"-513,1 0-96,5 0-961,2 1-577,-3 3-512,0 1-2082,-1-1-3971,0-1-7080</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5.803"/>
    </inkml:context>
    <inkml:brush xml:id="br0">
      <inkml:brushProperty name="width" value="0.025" units="cm"/>
      <inkml:brushProperty name="height" value="0.025" units="cm"/>
      <inkml:brushProperty name="color" value="#F6630D"/>
    </inkml:brush>
  </inkml:definitions>
  <inkml:trace contextRef="#ctx0" brushRef="#br0">86 1 15278,'0'0'9065,"-7"9"-7383,-3 4-1538,1 1 0,1 0 0,0 0 0,1 1 0,0 0 0,1 1 1,1-1-1,0 1 0,2 0 0,-5 33 0,8-45-110,0 0 0,0 0 0,0 0 0,0 0 1,0 0-1,1 0 0,0-1 0,0 1 0,0 0 0,2 6 0,-2-9-13,0 0-1,0 0 1,0 0-1,1 0 1,-1 0-1,0 0 0,0 0 1,0 0-1,1 0 1,-1-1-1,1 1 1,-1-1-1,0 1 1,1-1-1,-1 1 1,1-1-1,-1 0 1,1 0-1,-1 0 1,1 0-1,-1 0 1,1 0-1,-1 0 1,1 0-1,-1 0 1,1-1-1,-1 1 1,1-1-1,-1 1 0,0-1 1,2 0-1,0 0 71,0 0 0,-1-1 0,1 1 0,-1-1 0,1 1 0,-1-1 0,0 0 0,0 1 0,1-1 0,-1-1-1,0 1 1,-1 0 0,1 0 0,0-1 0,-1 1 0,1-1 0,-1 1 0,0-1 0,0 1 0,0-1 0,0 0 0,1-4-1,-2 5-48,0 0 0,0 1 0,0-1-1,0 1 1,0-1 0,0 0-1,0 1 1,0-1 0,-1 1 0,1-1-1,-1 0 1,1 1 0,-1-1-1,0 1 1,1 0 0,-1-1-1,0 1 1,0-1 0,0 1 0,0 0-1,0 0 1,0 0 0,0 0-1,-1-1 1,1 2 0,0-1-1,-1 0 1,1 0 0,0 0 0,-1 0-1,1 1 1,-1-1 0,1 1-1,-1-1 1,0 1 0,1 0 0,-1 0-1,1-1 1,-1 1 0,-2 1-1,0-2-72,-28 2-1067,14 10-5738,13-5 393</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6.656"/>
    </inkml:context>
    <inkml:brush xml:id="br0">
      <inkml:brushProperty name="width" value="0.025" units="cm"/>
      <inkml:brushProperty name="height" value="0.025" units="cm"/>
      <inkml:brushProperty name="color" value="#F6630D"/>
    </inkml:brush>
  </inkml:definitions>
  <inkml:trace contextRef="#ctx0" brushRef="#br0">168 6 13068,'10'-5'11788,"-15"18"-10059,-10 9-640,-8 4-640,-1 3-353,2 0-32,-2-4-32,4 0 0,2-7-96,8-8-321,3-2-287,1-7-802,3-1-1184,2-6-1634,1-14-3940</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6.998"/>
    </inkml:context>
    <inkml:brush xml:id="br0">
      <inkml:brushProperty name="width" value="0.025" units="cm"/>
      <inkml:brushProperty name="height" value="0.025" units="cm"/>
      <inkml:brushProperty name="color" value="#F6630D"/>
    </inkml:brush>
  </inkml:definitions>
  <inkml:trace contextRef="#ctx0" brushRef="#br0">149 67 14830,'0'0'4378,"-11"0"-2195,8-1-2012,-38 1 1700,40 0-1791,0 0 1,-1 0-1,1 0 1,0 0-1,0 1 1,0-1-1,-1 0 1,1 1-1,0-1 0,0 1 1,0-1-1,0 1 1,0-1-1,0 1 1,0 0-1,0 0 1,0-1-1,0 1 1,0 0-1,0 0 1,0 0-1,1 0 1,-1 0-1,0 0 1,1 0-1,-1 0 0,1 0 1,-1 1-1,1-1 1,0 0-1,-1 0 1,1 0-1,0 2 1,0-1-62,1-1 0,-1 0 0,1 0 0,-1 0 0,1 0 0,-1 0 0,1 0 0,0 0 0,0 0 0,0 0 1,-1 0-1,1 0 0,0 0 0,0 0 0,0-1 0,0 1 0,1 0 0,-1-1 0,0 1 0,0-1 0,0 1 0,0-1 0,1 0 0,-1 1 1,0-1-1,0 0 0,1 0 0,-1 0 0,2 0 0,46 2 539,-42-2-466,1 0-16,-1-1 0,0 0 0,0 0 0,1-1 0,-1 1 0,0-2 0,0 1 0,10-6 0,-14 7-7,-1 0 0,1-1 0,-1 1 0,1-1 1,-1 1-1,0-1 0,1 0 0,-1 0 0,0 0 0,0 0 1,0-1-1,-1 1 0,1-1 0,-1 1 0,1-1 0,-1 1 1,0-1-1,0 0 0,0 1 0,0-1 0,0 0 0,-1 0 1,1-4-1,-1 5-42,0 1 0,-1-1 1,1 1-1,-1-1 0,1 1 0,-1-1 1,0 1-1,1 0 0,-1-1 1,0 1-1,0 0 0,0-1 0,0 1 1,0 0-1,-1 0 0,1 0 1,0 0-1,0 0 0,-1 0 0,1 1 1,0-1-1,-1 0 0,1 1 1,-1-1-1,1 0 0,-1 1 0,1 0 1,-4-1-1,-48-6 169,51 7-190,-11 0-8,0-1 1,-1 2-1,1 0 1,0 0-1,0 2 1,-21 5-1,31-7-16,-1 0 0,0 1-1,1-1 1,-1 1 0,1 0-1,0 0 1,0 0 0,-1 0-1,1 0 1,1 1 0,-1 0-1,0-1 1,1 1 0,-1 0 0,1 0-1,0 1 1,0-1 0,0 0-1,0 1 1,1-1 0,-1 1-1,1-1 1,0 1 0,0 0-1,0 0 1,1-1 0,-1 6 0,1-7-114,0 0 0,0 0 0,0 0 1,1 0-1,-1 1 0,0-1 1,1 0-1,0 0 0,-1 0 0,1 0 1,0-1-1,0 1 0,0 0 1,0 0-1,0 0 0,1-1 0,-1 1 1,1 0-1,-1-1 0,1 0 1,-1 1-1,1-1 0,0 0 1,1 2-1,3 0-815,1-1 1,-1 1-1,0-1 1,1 0-1,-1 0 0,11 1 1,23 3-6784</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9.290"/>
    </inkml:context>
    <inkml:brush xml:id="br0">
      <inkml:brushProperty name="width" value="0.025" units="cm"/>
      <inkml:brushProperty name="height" value="0.025" units="cm"/>
    </inkml:brush>
  </inkml:definitions>
  <inkml:trace contextRef="#ctx0" brushRef="#br0">13 57 17777,'0'0'11056,"9"-2"-10880,-9 2-168,37-11 79,-36 11-80,0-1 1,0 1-1,0-1 1,0 1 0,0 0-1,0-1 1,0 0-1,0 1 1,-1-1 0,1 1-1,0-1 1,0 0-1,0 0 1,-1 0 0,1 1-1,0-1 1,-1 0-1,1 0 1,-1 0 0,1 0-1,-1 0 1,1 0-1,-1 0 1,0 0 0,1 0-1,-1 0 1,0 0-1,0 0 1,0 0 0,0-1-1,0 1 1,0 0-1,0 0 1,0 0 0,-1 0-1,1 0 1,0 0-1,0 0 1,-1 0 0,1 0-1,-1 0 1,0-1 0,0 1-7,1 1 0,-1-1 1,1 1-1,-1 0 1,1-1-1,-1 1 1,1 0-1,-1-1 0,0 1 1,1 0-1,-1 0 1,0-1-1,1 1 1,-1 0-1,0 0 0,1 0 1,-1 0-1,0 0 1,1 0-1,-1 0 1,0 0-1,1 0 0,-1 0 1,0 1-1,1-1 1,-1 0-1,0 0 1,1 0-1,-1 1 0,1-1 1,-1 0-1,1 1 1,-1-1-1,0 1 1,1-1-1,-1 1 0,0 0 1,-18 19-56,14-12 40,1 1 0,0 1 0,0-1 1,1 1-1,0-1 0,1 1 0,0 0 1,0 0-1,1 0 0,1 0 1,0 0-1,0 0 0,3 19 0,-3-27-20,0-1 0,1 0 0,-1 1 0,0-1 0,1 0 0,-1 1 0,1-1 0,-1 0 0,1 1 0,0-1 0,-1 0 0,1 0 0,0 0 0,0 0 0,0 0 0,0 0-1,0 0 1,0 0 0,0 0 0,0 0 0,1 0 0,-1-1 0,0 1 0,0 0 0,1-1 0,-1 1 0,0-1 0,1 0 0,-1 1 0,0-1 0,1 0 0,-1 0 0,1 0 0,-1 0 0,0 0 0,1 0-1,-1 0 1,2-1 0,1 0-325,-1 1-1,1-1 0,-1-1 0,1 1 0,-1 0 0,0-1 0,0 0 0,0 1 0,0-1 0,0-1 1,0 1-1,0 0 0,-1-1 0,4-3 0,34-61-9137,-22 26 5995</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7.328"/>
    </inkml:context>
    <inkml:brush xml:id="br0">
      <inkml:brushProperty name="width" value="0.025" units="cm"/>
      <inkml:brushProperty name="height" value="0.025" units="cm"/>
      <inkml:brushProperty name="color" value="#F6630D"/>
    </inkml:brush>
  </inkml:definitions>
  <inkml:trace contextRef="#ctx0" brushRef="#br0">47 87 18514,'0'0'7003,"-4"9"-5657,0-1-1064,2-5-222,0 0 1,1 0 0,-1 0-1,1 0 1,0 1-1,0-1 1,0 0-1,0 0 1,1 1 0,-1-1-1,1 6 1,0-8-53,0-1 0,0 1 0,0 0 1,0 0-1,1 0 0,-1-1 0,0 1 1,0 0-1,1 0 0,-1 0 0,0-1 1,1 1-1,-1 0 0,1-1 0,-1 1 0,1 0 1,-1-1-1,1 1 0,0-1 0,-1 1 1,1-1-1,-1 1 0,1-1 0,0 1 1,0-1-1,-1 0 0,3 1 0,28 2 145,-26-3-118,-1-1 0,1 0 0,0 0 0,-1 0 0,1 0 0,-1-1 0,1 0 0,-1 0 0,0 0 0,7-4 0,-8 3 59,0 0-1,-1-1 1,1 1-1,-1 0 0,0-1 1,0 1-1,0-1 0,0 0 1,-1 0-1,1 0 0,-1 0 1,0 0-1,0 0 1,-1 0-1,1 0 0,-1 0 1,0 0-1,0 0 0,0 0 1,-1 0-1,1 0 0,-3-6 1,2 6-18,0 1 0,-1 0 0,1-1 0,-1 1 0,0 0 1,0 0-1,-1 0 0,1 1 0,0-1 0,-1 1 0,0-1 0,0 1 0,1 0 1,-1 0-1,-1 0 0,1 0 0,0 0 0,0 1 0,-1-1 0,1 1 0,0 0 0,-1 0 1,0 0-1,1 1 0,-5-1 0,2 1-238,1 0 0,0 0 0,0 0 0,0 1 1,0-1-1,-1 1 0,1 1 0,0-1 0,-6 3 0,10-3 93,-1-1 0,1 1 0,0 0 0,0-1 0,0 1 0,0 0 0,0-1 0,0 1 0,0 0 0,1 0 0,-1 0 0,0 0 0,0 0 0,1 0 0,-1 0 0,0 0 0,1 0 0,-1 1 0,1-1 0,-1 0 0,1 0-1,0 0 1,0 1 0,-1-1 0,1 0 0,0 0 0,0 0 0,0 1 0,0-1 0,1 0 0,-1 0 0,0 1 0,0-1 0,1 0 0,-1 0 0,1 0 0,-1 1 0,1-1 0,-1 0 0,1 0 0,0 0 0,-1 0 0,1 0 0,0 0 0,0 0 0,1 1 0,0-1-534,0 1 1,0 0 0,0-1 0,0 1-1,0-1 1,0 0 0,0 0-1,0 0 1,1 0 0,-1 0-1,0 0 1,1-1 0,-1 1 0,0-1-1,1 1 1,3-1 0,23 1-9152</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7.687"/>
    </inkml:context>
    <inkml:brush xml:id="br0">
      <inkml:brushProperty name="width" value="0.025" units="cm"/>
      <inkml:brushProperty name="height" value="0.025" units="cm"/>
      <inkml:brushProperty name="color" value="#F6630D"/>
    </inkml:brush>
  </inkml:definitions>
  <inkml:trace contextRef="#ctx0" brushRef="#br0">199 0 16592,'0'0'8589,"9"4"-6395,-4-2-2031,0 0-1,0 1 0,0-1 1,0 1-1,-1 0 0,1 0 1,-1 0-1,0 0 0,0 1 1,0 0-1,0 0 0,-1 0 1,1 0-1,-1 1 0,0-1 1,-1 1-1,1 0 0,-1 0 1,0 0-1,0 0 0,2 9 1,-3 0-149,-1 0 1,0 0-1,-1 0 1,-1 0 0,0-1-1,-1 1 1,0 0-1,-1-1 1,0 0 0,-2 0-1,1 0 1,-2 0 0,1-1-1,-17 21 1,9-13-396,-1-1 0,-1-1 0,-20 18 0,20-21-834,-1-2 0,0 0-1,-24 14 1,10-14-6371,9-10-8552</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8.028"/>
    </inkml:context>
    <inkml:brush xml:id="br0">
      <inkml:brushProperty name="width" value="0.025" units="cm"/>
      <inkml:brushProperty name="height" value="0.025" units="cm"/>
      <inkml:brushProperty name="color" value="#F6630D"/>
    </inkml:brush>
  </inkml:definitions>
  <inkml:trace contextRef="#ctx0" brushRef="#br0">202 0 17617,'0'0'12774,"-9"3"-12475,-1 2-244,-1 0-1,1 0 1,0 2-1,0-1 1,1 1 0,0 0-1,0 1 1,1 0-1,0 1 1,0-1-1,1 1 1,0 1-1,-9 16 1,4-7 201,2 0 0,-16 40 0,24-51-210,-1-1-1,1 1 1,0 0-1,1-1 0,0 1 1,0 0-1,1 0 0,0 0 1,0 0-1,1 0 1,2 12-1,-2-18-92,0 1 0,0-1 0,0 1 0,0-1 0,1 1 0,-1-1-1,1 0 1,-1 0 0,1 0 0,0 0 0,0 0 0,0 0 0,0 0 0,0 0 0,0-1 0,1 1 0,-1-1 0,0 0 0,1 0-1,-1 0 1,4 1 0,2 0-696,0 0-1,0 0 0,1-1 0,-1 0 0,14 0 0,17-1-8267</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8.604"/>
    </inkml:context>
    <inkml:brush xml:id="br0">
      <inkml:brushProperty name="width" value="0.025" units="cm"/>
      <inkml:brushProperty name="height" value="0.025" units="cm"/>
      <inkml:brushProperty name="color" value="#F6630D"/>
    </inkml:brush>
  </inkml:definitions>
  <inkml:trace contextRef="#ctx0" brushRef="#br0">0 147 13293,'0'0'16431,"13"2"-15566,-4-1-829,0 0 1,-1-1-1,1 0 1,0 0-1,-1 0 1,1-1-1,0-1 1,-1 0-1,1 0 1,-1 0-1,14-7 1,21-11-790,-1-3 0,-2-1 1,54-41-1,-114 92 842,1 2 0,-22 43 0,36-61-57,-1 0 1,1 0 0,1 1-1,0-1 1,1 1 0,0 0-1,0 0 1,0 22-1,3-33-134,0-1 0,0 1 0,0 0 0,0 0-1,0-1 1,0 1 0,0 0 0,0 0-1,0-1 1,1 1 0,-1 0 0,0-1 0,0 1-1,1 0 1,-1-1 0,1 1 0,-1 0-1,0-1 1,1 1 0,-1-1 0,1 1 0,0-1-1,-1 1 1,1-1 0,-1 1 0,1-1 0,1 1-1,22-2-6884,1-12-3668</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8.934"/>
    </inkml:context>
    <inkml:brush xml:id="br0">
      <inkml:brushProperty name="width" value="0.025" units="cm"/>
      <inkml:brushProperty name="height" value="0.025" units="cm"/>
      <inkml:brushProperty name="color" value="#F6630D"/>
    </inkml:brush>
  </inkml:definitions>
  <inkml:trace contextRef="#ctx0" brushRef="#br0">151 1 18353,'0'0'6663,"-45"47"-3300,34-26-2050,8 1-768,3-1-417,0 3-96,5 3-160,5-1-1410,2-2-1441,-4-1-1441,-4-5-2787</inkml:trace>
  <inkml:trace contextRef="#ctx0" brushRef="#br0" timeOffset="1">0 90 14574,'0'0'10121,"64"0"-9352,-25 4-577,0 1-320,6-5-2819,-1 0-5477</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19.700"/>
    </inkml:context>
    <inkml:brush xml:id="br0">
      <inkml:brushProperty name="width" value="0.025" units="cm"/>
      <inkml:brushProperty name="height" value="0.025" units="cm"/>
      <inkml:brushProperty name="color" value="#F6630D"/>
    </inkml:brush>
  </inkml:definitions>
  <inkml:trace contextRef="#ctx0" brushRef="#br0">0 163 10602,'0'0'17611,"11"1"-16292,-6-1-1214,1 1 0,-1-1 0,1 0 0,-1 0 0,1 0 1,-1-1-1,1 0 0,-1 0 0,1-1 0,-1 1 0,0-1 0,0 0 0,0 0 0,0-1 0,7-4 1,21-19 56,-1 0 1,-1-3 0,28-32 0,-75 84-583,-24 47 0,32-55 169,1 0-1,0 1 1,1 0-1,1 0 1,0 0-1,-4 31 1,9-45-454,0 5-165,12-8-11445</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0.026"/>
    </inkml:context>
    <inkml:brush xml:id="br0">
      <inkml:brushProperty name="width" value="0.025" units="cm"/>
      <inkml:brushProperty name="height" value="0.025" units="cm"/>
      <inkml:brushProperty name="color" value="#F6630D"/>
    </inkml:brush>
  </inkml:definitions>
  <inkml:trace contextRef="#ctx0" brushRef="#br0">31 4 19058,'0'0'4554,"10"-1"-2243,2 0-1801,-7 0-211,1 1 0,-1-1 0,1 1 0,-1 0 0,1 1-1,-1-1 1,7 2 0,-10-1-278,0 0 0,-1-1 0,1 1 0,0 0 0,-1 0 0,1 0 0,-1 0 0,1 1-1,-1-1 1,0 0 0,1 1 0,-1-1 0,0 1 0,0-1 0,0 1 0,0-1 0,0 1 0,-1 0-1,1-1 1,0 1 0,-1 0 0,1 0 0,-1-1 0,1 1 0,-1 0 0,0 0 0,0 0 0,0 3 0,0 0 58,0 1 0,-1 0 0,0-1 0,0 1 1,0-1-1,0 0 0,-1 1 0,0-1 0,0 0 1,0 0-1,-1 0 0,0 0 0,-6 8 1,-4 2 518,0 0 0,-25 21 0,1-1-165,37-35-432,0 0-1,0 0 1,-1 0 0,1 0-1,0 0 1,0 1 0,0-1-1,0 0 1,-1 0 0,1 0-1,0 0 1,0 1 0,0-1-1,0 0 1,0 0 0,0 0-1,0 0 1,-1 1 0,1-1-1,0 0 1,0 0 0,0 0-1,0 1 1,0-1 0,0 0-1,0 0 1,0 1 0,0-1-1,0 0 1,0 0 0,0 0-1,0 1 1,0-1 0,0 0-1,0 0 1,1 0 0,-1 1-1,0-1 1,0 0 0,0 0-1,0 0 1,0 1 0,0-1-1,0 0 1,1 0 0,-1 0-1,0 0 1,0 0 0,0 1-1,0-1 1,1 0 0,-1 0-1,17 2 36,21-5-390,18-11-3961,-19 2-3156,-34 11 6787,30-9-11675</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0.386"/>
    </inkml:context>
    <inkml:brush xml:id="br0">
      <inkml:brushProperty name="width" value="0.025" units="cm"/>
      <inkml:brushProperty name="height" value="0.025" units="cm"/>
      <inkml:brushProperty name="color" value="#F6630D"/>
    </inkml:brush>
  </inkml:definitions>
  <inkml:trace contextRef="#ctx0" brushRef="#br0">50 1 18802,'0'0'13965,"-33"67"-13965,25-48 0,3 2 0,2-2 0,3-2 0,0-4 0,0-3-1698,0-3-2305</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0.713"/>
    </inkml:context>
    <inkml:brush xml:id="br0">
      <inkml:brushProperty name="width" value="0.025" units="cm"/>
      <inkml:brushProperty name="height" value="0.025" units="cm"/>
      <inkml:brushProperty name="color" value="#F6630D"/>
    </inkml:brush>
  </inkml:definitions>
  <inkml:trace contextRef="#ctx0" brushRef="#br0">126 7 8296,'0'0'19063,"-8"8"-18214,3-4-809,-36 35 761,38-36-727,0 1-1,1-1 1,-1 1 0,1 0-1,-1 0 1,1 0 0,0 0 0,1 0-1,-1 0 1,1 1 0,-1-1-1,0 7 1,3-11-70,-1 1 0,1 0 0,-1-1 0,1 1-1,-1 0 1,1-1 0,-1 1 0,1-1 0,-1 1 0,1-1 0,0 1-1,-1-1 1,1 1 0,0-1 0,0 1 0,-1-1 0,1 0 0,0 0 0,0 1-1,-1-1 1,1 0 0,0 0 0,0 0 0,0 0 0,0 0 0,-1 0-1,1 0 1,0 0 0,1 0 0,34-1-278,-28 1 37,2 0-82,0 0 1,0 1-1,0 0 1,0 1-1,11 3 0,-19-5 297,-1 1 0,1-1 0,-1 1 0,0-1 0,1 1 0,-1 0 0,0 0 0,0 0-1,1 0 1,-1 0 0,0 0 0,0 0 0,0 0 0,0 0 0,0 0 0,-1 0-1,1 1 1,1 1 0,-2-2 63,0 1 0,0 0 0,1 0 0,-2-1 0,1 1 0,0 0-1,0-1 1,0 1 0,-1 0 0,1 0 0,-1-1 0,0 1 0,1-1 0,-1 1-1,0-1 1,0 1 0,0-1 0,0 1 0,0-1 0,-2 2 0,-4 6 246,-2 0-1,1-1 1,-1 0 0,0-1 0,-18 11 0,23-15-273,-1 0-1,0 0 1,0 0-1,-1-1 1,1 0-1,-1 0 1,1 0-1,-1 0 1,1-1 0,-1 0-1,0-1 1,1 1-1,-12-1 1,16 0-192,-1-1 0,1 1 0,0-1 0,-1 0 0,1 1 1,0-1-1,0 0 0,-1 0 0,1 0 0,0 1 0,0-1 1,0 0-1,0-1 0,0 1 0,0 0 0,0 0 0,0 0 0,1-1 1,-1 1-1,-1-3 0,-6-30-7246,7 34 7207,-3-35-10481</inkml:trace>
  <inkml:trace contextRef="#ctx0" brushRef="#br0" timeOffset="1">134 1 12684,'0'0'8840,"67"0"-5861,-36 0-1986,5 0-833,-1 0-224,1 0-2722,-3 0-4165</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1.088"/>
    </inkml:context>
    <inkml:brush xml:id="br0">
      <inkml:brushProperty name="width" value="0.025" units="cm"/>
      <inkml:brushProperty name="height" value="0.025" units="cm"/>
      <inkml:brushProperty name="color" value="#F6630D"/>
    </inkml:brush>
  </inkml:definitions>
  <inkml:trace contextRef="#ctx0" brushRef="#br0">165 1 17873,'0'0'3326,"-9"4"-481,-3 2-2389,1 1-1,0 0 1,0 1 0,1 0-1,-1 0 1,2 1 0,-1 0-1,2 1 1,-1 0 0,1 0-1,1 1 1,0 0 0,-8 16-1,11-18-431,1 0-1,1 0 0,-1 0 0,2 1 0,-1-1 1,1 1-1,0-1 0,1 0 0,2 16 0,-2-22-39,0-1 0,1 1 0,-1 0 0,1-1 0,0 1 0,-1-1 0,1 1 0,0-1 0,1 1 0,-1-1 0,0 0-1,1 0 1,-1 1 0,1-1 0,0 0 0,0 0 0,0-1 0,0 1 0,0 0 0,0-1 0,0 1 0,0-1 0,1 0-1,-1 1 1,1-1 0,-1 0 0,1 0 0,-1-1 0,1 1 0,-1-1 0,1 1 0,0-1 0,-1 0 0,1 0 0,0 0 0,-1 0-1,5-1 1,-5 1 16,1-1 0,-1 0 0,0 1-1,1-1 1,-1 0 0,0 0 0,0-1 0,0 1-1,0 0 1,0-1 0,0 1 0,0-1-1,0 0 1,0 1 0,-1-1 0,1 0-1,-1 0 1,1 0 0,-1 0 0,0-1-1,0 1 1,0 0 0,0 0 0,0-1-1,0 1 1,-1-1 0,1-4 0,0 5 65,0-1 1,-1 0-1,0 0 1,1 0-1,-1 0 1,-1 0-1,1 0 1,0 0-1,-1 0 1,1 0-1,-1 0 1,0 0-1,0 0 1,0 0-1,0 0 1,-1 1-1,1-1 1,-1 1-1,0-1 1,1 1 0,-1-1-1,-3-2 1,-2 1 126,1 1 0,-1-1 0,0 1 0,1 1-1,-15-4 1,-7 5-1726,28 2 1276,-1-1-1,0 0 1,1 0 0,-1 1 0,1-1-1,-1 0 1,1 1 0,-1-1 0,1 0 0,-1 1-1,1-1 1,-1 1 0,1-1 0,0 1-1,-1-1 1,1 1 0,0-1 0,-1 1-1,1 0 1,0-1 0,0 1 0,-1-1-1,1 1 1,0 0 0,0-1 0,0 1 0,0-1-1,0 1 1,0 0 0,0-1 0,0 1-1,0 1 1,2 6-7488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29:58.855"/>
    </inkml:context>
    <inkml:brush xml:id="br0">
      <inkml:brushProperty name="width" value="0.025" units="cm"/>
      <inkml:brushProperty name="height" value="0.025" units="cm"/>
    </inkml:brush>
  </inkml:definitions>
  <inkml:trace contextRef="#ctx0" brushRef="#br0">74 52 21973,'0'0'8434,"-5"9"-7942,3-3-450,0-4-27,1 0 0,0 1 0,0-1 0,0 1 0,0-1 0,0 1 0,0-1 0,1 1 0,-1 5 0,9 2 21,18-8-24,-21-3-37,0 0 0,0 0 0,0-1 1,-1 1-1,1-1 0,0 0 0,-1-1 0,1 1 1,-1-1-1,0 0 0,6-4 0,-8 5 32,0 0-1,0 0 1,0 0-1,0 0 1,0 0-1,0-1 1,0 1-1,-1-1 1,0 1-1,1-1 1,-1 1-1,0-1 1,0 0-1,0 0 1,0 0-1,-1 1 1,1-1-1,-1 0 0,0 0 1,0 0-1,0-4 1,-1 6-2,1 0 1,-1-1-1,1 1 1,-1 0-1,0 0 1,0 0-1,0 0 1,0 0-1,0 0 1,0 0-1,0 0 1,0 0-1,0 0 1,0 0-1,0 1 1,-1-1-1,1 0 0,0 1 1,0-1-1,-1 1 1,1 0-1,0-1 1,-1 1-1,1 0 1,-1 0-1,1 0 1,0 0-1,-1 0 1,1 0-1,0 0 1,-1 0-1,1 1 1,-2-1-1,-2 1-23,0 0-1,0 0 1,1 0 0,-1 0 0,1 0-1,-1 1 1,1 0 0,-8 4-1,4 3-41,-1 0 0,1 0-1,1 0 1,0 1 0,0 0 0,1 1-1,0 0 1,1 0 0,0 0-1,0 0 1,2 1 0,-1 0 0,1 0-1,1 0 1,0 0 0,0 12-1,2-23 57,0 0 0,0 0 0,0-1 0,0 1 0,0 0 0,1 0 1,-1-1-1,0 1 0,0 0 0,0-1 0,0 1 0,1 0 0,-1-1 0,0 1 0,1 0 0,-1-1 0,1 1 0,-1 0 0,1-1 0,-1 1 0,1-1 0,-1 1 0,1-1 0,-1 1 0,1-1 0,-1 0 0,1 1 0,0-1 0,-1 0 0,1 1 0,0-1 0,1 0 0,28-3-8,27-25 118,80-72-58,-86 60-123,-49 38 62,0 0-1,0 0 0,1 1 0,-1-1 1,1 1-1,0-1 0,-1 1 0,1 0 1,0 0-1,0 0 0,0 0 1,0 1-1,5-2 0,-7 3 8,0-1 0,0 1 1,0-1-1,0 1 0,1 0 0,-1-1 0,0 1 1,0 0-1,0 0 0,-1-1 0,1 1 0,0 0 0,0 0 1,0 0-1,-1 0 0,1 0 0,0 0 0,-1 0 0,1 1 1,-1-1-1,1 0 0,-1 0 0,0 0 0,1 1 1,-1-1-1,0 0 0,0 0 0,0 1 0,0-1 0,0 0 1,0 0-1,0 2 0,-2 28 30,1 19 42,1-47-63,0-1-1,0 1 1,1-1 0,-1 1-1,1 0 1,-1-1 0,1 0 0,0 1-1,0-1 1,0 1 0,0-1 0,0 0-1,3 4 1,-3-5 3,1 0 0,-1 0-1,0-1 1,1 1 0,-1 0 0,1-1-1,-1 1 1,1 0 0,0-1 0,-1 0-1,1 1 1,-1-1 0,1 0 0,0 0-1,-1 0 1,1 0 0,0 0 0,-1-1-1,1 1 1,-1 0 0,1-1 0,-1 1-1,1-1 1,0 1 0,-1-1 0,2-1-1,40-25 207,-36 22-195,12-8 3,-14 7-22,1 1 0,1 1 0,-1-1 1,1 1-1,0 0 0,0 1 0,0-1 1,0 1-1,1 1 0,11-3 0,-18 4 16,-1 1 0,0 0 0,1 0 0,-1 0 0,1 0 0,-1 0 0,1 0 0,-1 0-1,0 1 1,1-1 0,-1 0 0,1 0 0,-1 0 0,1 0 0,-1 0 0,0 1 0,1-1-1,-1 0 1,0 0 0,1 1 0,-1-1 0,0 0 0,1 1 0,-1-1 0,0 0 0,1 1-1,-1-1 1,0 0 0,0 1 0,0-1 0,1 1 0,-1-1 0,0 0 0,0 2 0,-1 16 630,1 3-31,1-20-611,-1-1 0,0 1 0,1-1 0,-1 1 0,1-1 1,-1 1-1,1-1 0,-1 0 0,1 1 0,-1-1 0,1 0 0,0 1 0,-1-1 0,1 0 0,-1 0 1,1 0-1,0 1 0,-1-1 0,1 0 0,0 0 0,-1 0 0,1 0 0,0 0 0,-1 0 1,1 0-1,0-1 0,-1 1 0,1 0 0,-1 0 0,1 0 0,0-1 0,-1 1 0,2-1 0,5-1 47,0-2 0,0 1-1,0-1 1,0 0-1,-1 0 1,1-1-1,9-9 1,-11 10-46,-1 0 0,1 0 0,0 0 0,0 0 0,1 1 0,-1 0 0,1 0 0,0 0 0,0 1 0,0-1 0,0 1 0,10-1 0,-15 3-10,0 0 0,0 0 0,0 1 0,0-1 0,1 0 0,-1 1 0,0-1 0,0 0 0,0 1 0,0 0 0,0-1 0,0 1 0,0 0 1,0-1-1,0 1 0,-1 0 0,1 0 0,0 0 0,0 0 0,-1 0 0,1 0 0,0 0 0,-1 0 0,1 0 0,-1 0 0,0 0 0,1 0 0,-1 0 1,0 0-1,1 0 0,-1 1 0,0-1 0,0 0 0,0 2 0,0 53 79,-1-39 24,1-12-477,0 20 1113,5-16-2459,4-9-3762,2-9-3234</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9.806"/>
    </inkml:context>
    <inkml:brush xml:id="br0">
      <inkml:brushProperty name="width" value="0.025" units="cm"/>
      <inkml:brushProperty name="height" value="0.025" units="cm"/>
    </inkml:brush>
  </inkml:definitions>
  <inkml:trace contextRef="#ctx0" brushRef="#br0">62 0 14958,'0'0'7074,"-8"11"-5377,2-3-1418,0 0 1,1 0-1,-1 0 0,2 1 0,-1 0 1,1 0-1,1 1 0,-1-1 0,2 1 0,-1-1 1,1 1-1,0 13 0,1-14-175,1 1 0,0-1 0,0 1 0,1 0 0,1-1-1,2 11 1,-3-17-146,0-1 0,0 0 0,0 1 0,0-1 0,0 0 0,1 0 0,-1 0 0,1 0 0,0 0 0,0 0 0,-1 0 1,1 0-1,0-1 0,0 1 0,1-1 0,-1 1 0,0-1 0,0 0 0,1 0 0,-1 0 0,1 0 0,-1-1 0,1 1 0,-1 0 0,1-1 0,-1 0 0,6 0 0,-3 0-144,0 0-1,1-1 1,-1 1 0,0-1-1,0-1 1,1 1 0,-1-1 0,0 0-1,6-3 1,-6 3 579,0-1 0,0 1 0,0 1 0,1-1 0,-1 1 0,1 0 0,10-1 0,-16-34 851,0 34-1245,0 0 0,0 1 0,0-1 0,0 1 0,0-1 0,0 0 1,0 1-1,0-1 0,1 1 0,-1-1 0,0 1 0,1-1 0,0 1 0,-1-1 0,1 1 1,1-3-1,-1 4-1,0 0 0,0 0 0,0 0 0,0 0 0,0 0 0,0 0-1,-1 0 1,1 0 0,0 0 0,0 0 0,0 0 0,0 0 0,0 1 0,0-1 0,0 0 0,0 1 0,-1-1 0,2 1 0,18 6 93,-18-7-65,1 1 0,0-1 0,0 0 0,0 0-1,0 0 1,0 0 0,0 0 0,0-1 0,0 1-1,0-1 1,0 0 0,-1 0 0,1 0 0,0 0 0,-1 0-1,1-1 1,0 1 0,-1-1 0,0 0 0,1 1 0,-1-1-1,0 0 1,0-1 0,0 1 0,0 0 0,0 0 0,-1-1-1,1 1 1,-1-1 0,1 0 0,-1 1 0,0-1-1,0 0 1,0 0 0,-1 0 0,2-3 0,-2 5-5,-2 3-30,0 0-1,0 0 1,0 0 0,1 0-1,-1 0 1,1 0-1,0 1 1,0-1 0,0 0-1,0 1 1,0-1 0,0 1-1,0-1 1,0 4-1,-5 38 92,11-15-989,2-23-3213,3-19-4300,-5-1 605</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1.522"/>
    </inkml:context>
    <inkml:brush xml:id="br0">
      <inkml:brushProperty name="width" value="0.025" units="cm"/>
      <inkml:brushProperty name="height" value="0.025" units="cm"/>
      <inkml:brushProperty name="color" value="#F6630D"/>
    </inkml:brush>
  </inkml:definitions>
  <inkml:trace contextRef="#ctx0" brushRef="#br0">202 0 14830,'0'0'16400,"-60"53"-16368,32-25-129,0 4-351,1-3-128,5-4-65,7-1 289,2-8 63,7-7-832,3-9-1185,3-18-8200</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1.866"/>
    </inkml:context>
    <inkml:brush xml:id="br0">
      <inkml:brushProperty name="width" value="0.025" units="cm"/>
      <inkml:brushProperty name="height" value="0.025" units="cm"/>
      <inkml:brushProperty name="color" value="#F6630D"/>
    </inkml:brush>
  </inkml:definitions>
  <inkml:trace contextRef="#ctx0" brushRef="#br0">124 11 19154,'-9'4'1708,"5"-2"-1580,-11 3 951,1 2 1,-24 14-1,35-20-955,0 1 0,0 0 0,0 0 1,0 0-1,1 0 0,-1 0 0,1 0 0,0 1 0,-1-1 0,1 1 0,0 0 0,1 0 0,-1 0 0,0 0 0,1 0 0,0 0 0,-1 0 0,1 0 0,0 0 0,1 1 0,-1-1 1,0 4-1,2-6-118,-1 0 1,1 1 0,-1-1-1,1 0 1,-1 0 0,1 0-1,-1 0 1,1 0 0,0 0-1,0 0 1,0 0 0,0 0-1,-1 0 1,1-1 0,0 1-1,0 0 1,1 0 0,-1-1-1,0 1 1,0-1 0,0 1-1,0-1 1,0 1 0,1-1-1,-1 0 1,0 0 0,2 1-1,40 2 389,-39-3-378,9 0 0,0 0 1,0-1-1,1 0 1,-1-1-1,0-1 1,23-8-1,-32 10 26,0 0 0,-1-1 0,1 0-1,-1 0 1,1 0 0,-1 0-1,0 0 1,0-1 0,0 1-1,0-1 1,0 0 0,-1 0 0,1 0-1,-1 0 1,0 0 0,0-1-1,0 1 1,0-1 0,0 1-1,-1-1 1,0 0 0,0 0 0,0 0-1,0 1 1,0-1 0,-1 0-1,1-5 1,-1 8 19,-1 0-1,1 0 0,0 0 1,0 0-1,0 0 1,-1 0-1,1 0 1,0-1-1,-1 1 0,1 0 1,-1 1-1,0-1 1,1 0-1,-1 0 1,0 0-1,1 0 0,-1 0 1,0 1-1,0-1 1,0 0-1,0 0 1,1 1-1,-3-2 0,-31-7 659,22 8-644,1 1 0,-1 0-1,0 1 1,-11 2 0,18-2-78,0 1 0,0-1-1,0 1 1,1 0-1,-1 0 1,0 1 0,1 0-1,0-1 1,-1 1 0,1 1-1,0-1 1,0 1 0,1-1-1,-1 1 1,1 0 0,0 1-1,0-1 1,0 0-1,1 1 1,0 0 0,-1-1-1,-1 9 1,3-10-279,0 0 0,0 1 0,1-1 0,0 1 0,-1 0 0,1-1 0,0 1 0,1-1 0,-1 1 0,1-1 0,-1 1 0,1-1 0,0 0 0,2 6 0,-1-6-491,0 0 1,0 0-1,0 0 0,0 0 1,1 0-1,-1 0 1,1-1-1,0 1 0,0-1 1,0 0-1,0 0 0,0 0 1,0 0-1,1 0 0,-1-1 1,4 2-1,25 6-11875</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2.208"/>
    </inkml:context>
    <inkml:brush xml:id="br0">
      <inkml:brushProperty name="width" value="0.025" units="cm"/>
      <inkml:brushProperty name="height" value="0.025" units="cm"/>
      <inkml:brushProperty name="color" value="#F6630D"/>
    </inkml:brush>
  </inkml:definitions>
  <inkml:trace contextRef="#ctx0" brushRef="#br0">103 19 21524,'-9'4'3630,"3"-2"-2873,-50 27 3650,53-28-4309,1 0 0,0 0 0,0 1 0,0-1 0,1 1 0,-1-1-1,0 1 1,0 0 0,1 0 0,-1-1 0,1 1 0,0 0 0,-1 0 0,1 1 0,0-1 0,0 0 0,0 0 0,1 0 0,-1 1 0,1-1 0,-1 0 0,1 1 0,-1-1 0,1 4 0,1-5-98,0 0 1,0-1-1,0 1 0,0 0 0,0-1 1,0 1-1,0-1 0,0 1 0,1-1 1,-1 1-1,0-1 0,0 0 0,0 0 1,0 0-1,1 1 0,-1-1 0,0 0 1,0-1-1,0 1 0,2 0 0,27-3-26,-21-2 27,-1 0 1,0 0-1,0-1 1,-1 0-1,1 0 1,-1-1-1,-1 0 1,1 0-1,-1-1 1,0 0-1,-1 0 1,0 0-1,5-12 1,-10 17-772,-7 9-1169,-7 13-3221,11-10-872,3-2-2360</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2.568"/>
    </inkml:context>
    <inkml:brush xml:id="br0">
      <inkml:brushProperty name="width" value="0.025" units="cm"/>
      <inkml:brushProperty name="height" value="0.025" units="cm"/>
      <inkml:brushProperty name="color" value="#F6630D"/>
    </inkml:brush>
  </inkml:definitions>
  <inkml:trace contextRef="#ctx0" brushRef="#br0">211 0 14574,'0'0'2317,"-1"12"624,-1 0-2300,1 0-1,1 0 1,0 0 0,0 1-1,1-1 1,1 0-1,0 0 1,1 0 0,0 0-1,0-1 1,9 18-1,-3-13-475,-1 0-1,-1 0 0,0 1 1,5 21-1,-11-33-162,0 0 0,-1 0 0,1 0 0,-1 0 0,1 0 0,-2 0 0,1 0 0,0 0 1,-1 0-1,0 0 0,0 0 0,-1 0 0,1-1 0,-1 1 0,0 0 0,0-1 0,-1 1 0,1-1 0,-1 0 0,-3 4 0,-7 5-32,0-1 1,0 0-1,-1-1 0,-1 0 1,1-2-1,-2 1 0,1-2 1,-29 11-1,30-13-1633,-1-2 0,1 0 0,-19 3 1,13-6-7921</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2.990"/>
    </inkml:context>
    <inkml:brush xml:id="br0">
      <inkml:brushProperty name="width" value="0.025" units="cm"/>
      <inkml:brushProperty name="height" value="0.025" units="cm"/>
      <inkml:brushProperty name="color" value="#F6630D"/>
    </inkml:brush>
  </inkml:definitions>
  <inkml:trace contextRef="#ctx0" brushRef="#br0">153 1 15727,'0'0'14926,"-8"8"-14547,-19 24-65,-32 46 0,51-66-305,0-1 0,1 1-1,1 1 1,0-1 0,1 1 0,0 0-1,1 0 1,0 0 0,-1 16-1,5-27-50,-1 0 0,1 0 0,0 0 0,0 0 0,1 0 1,-1 0-1,0 0 0,1 0 0,-1 0 0,1 0 0,0-1 0,-1 1 0,1 0 0,0 0 0,0 0 0,0-1 0,0 1 0,1-1 0,-1 1 0,0-1 0,1 1 0,-1-1 0,1 0 0,-1 1 0,1-1 0,0 0 0,-1 0 0,1 0 0,0 0 0,0-1 0,3 2 0,5 0-1051,0 0 1,0 0-1,0-1 0,0-1 0,11 0 0,-13 0-242,36 0-6571</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3.351"/>
    </inkml:context>
    <inkml:brush xml:id="br0">
      <inkml:brushProperty name="width" value="0.025" units="cm"/>
      <inkml:brushProperty name="height" value="0.025" units="cm"/>
      <inkml:brushProperty name="color" value="#F6630D"/>
    </inkml:brush>
  </inkml:definitions>
  <inkml:trace contextRef="#ctx0" brushRef="#br0">0 142 16912,'0'0'12631,"11"-6"-12546,28-13-15,-11 6-163,0-1-1,0-1 0,-2-2 1,0 0-1,25-23 1,-105 130 2346,43-74-2118,4-6 40,0 0 0,1 0 1,0 1-1,1-1 0,0 1 0,-5 17 0,10-27-218,0-1-1,0 1 1,0-1 0,0 1 0,0-1 0,0 0-1,1 1 1,-1-1 0,0 1 0,0-1-1,0 1 1,1-1 0,-1 0 0,0 1-1,0-1 1,1 1 0,-1-1 0,0 0-1,1 1 1,-1-1 0,0 0 0,1 0-1,-1 1 1,0-1 0,1 0 0,-1 0-1,1 0 1,-1 1 0,1-1 0,-1 0 0,0 0-1,1 0 1,-1 0 0,1 0 0,-1 0-1,1 0 1,-1 0 0,1 0 0,-1 0-1,1 0 1,-1 0 0,0 0 0,2-1-1,22-3-4176,1-7-3286</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3.696"/>
    </inkml:context>
    <inkml:brush xml:id="br0">
      <inkml:brushProperty name="width" value="0.025" units="cm"/>
      <inkml:brushProperty name="height" value="0.025" units="cm"/>
      <inkml:brushProperty name="color" value="#F6630D"/>
    </inkml:brush>
  </inkml:definitions>
  <inkml:trace contextRef="#ctx0" brushRef="#br0">118 0 13100,'0'0'16176,"-10"61"-15856,-1-32-288,4 4-32,-1 0 0,3 0-160,2-3-385,2-7-608,1-4-512,0-11 63</inkml:trace>
  <inkml:trace contextRef="#ctx0" brushRef="#br0" timeOffset="1">0 75 18065,'0'0'7463,"67"13"-6886,-28-10-417,1-1-320,4-2-2211,0 0-4579</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4.135"/>
    </inkml:context>
    <inkml:brush xml:id="br0">
      <inkml:brushProperty name="width" value="0.025" units="cm"/>
      <inkml:brushProperty name="height" value="0.025" units="cm"/>
      <inkml:brushProperty name="color" value="#F6630D"/>
    </inkml:brush>
  </inkml:definitions>
  <inkml:trace contextRef="#ctx0" brushRef="#br0">1 251 13004,'0'0'13816,"9"-2"-11985,6-2-1683,-1-1 0,1 0 0,-1-1 0,0-1 0,-1 0-1,0-1 1,0-1 0,0 0 0,-1 0 0,19-21 0,-10 9-286,-1 0 1,-1-2 0,-1 0-1,22-39 1,-63 101 137,13-23 148,0 0 0,1 0 0,0 1-1,2 0 1,0 1 0,1-1 0,0 1 0,2 1 0,-3 19-1,7-38-185,-1 1-1,1 0 1,0 0-1,0-1 1,0 1-1,0 0 1,0-1-1,0 1 1,0 0-1,0 0 1,0-1-1,1 1 1,-1 0-1,0-1 1,0 1-1,1 0 1,-1-1-1,0 1 1,1 0-1,-1-1 1,1 1-1,-1-1 1,1 1-1,-1-1 1,1 1-1,-1-1 1,1 1-1,-1-1 1,1 1-1,-1-1 1,1 0-1,0 1 1,-1-1-1,1 0 1,0 0-1,-1 0 1,1 1-1,0-1 1,0 0-1,-1 0 1,1 0-1,0 0 1,-1 0-1,1 0 1,0 0-1,0 0 1,-1 0-1,1-1 0,1 1 1,1-1-653,0 0-1,0 0 1,0-1-1,0 1 1,0-1-1,0 0 1,0 0-1,0 0 1,3-3-1,14-16-6739</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4.463"/>
    </inkml:context>
    <inkml:brush xml:id="br0">
      <inkml:brushProperty name="width" value="0.025" units="cm"/>
      <inkml:brushProperty name="height" value="0.025" units="cm"/>
      <inkml:brushProperty name="color" value="#F6630D"/>
    </inkml:brush>
  </inkml:definitions>
  <inkml:trace contextRef="#ctx0" brushRef="#br0">64 8 17649,'0'0'9427,"10"-1"-7756,34-5-769,-42 6-890,0 0-1,0-1 1,0 1-1,0 0 1,0 0-1,0 0 0,0 0 1,0 1-1,0-1 1,1 1-1,-1-1 1,0 1-1,0-1 0,0 1 1,-1 0-1,1 0 1,0 0-1,0 0 1,0 1-1,-1-1 0,1 0 1,-1 1-1,1-1 1,-1 1-1,1-1 0,-1 1 1,0 0-1,0 0 1,0-1-1,0 1 1,0 0-1,0 0 0,0 0 1,-1 0-1,1 0 1,-1 0-1,1 3 1,0-1-8,-1 0 1,0 1-1,0-1 1,0 0 0,-1 0-1,1 1 1,-1-1-1,0 0 1,0 0 0,0 0-1,-1 0 1,0 0-1,1 0 1,-1 0 0,-1 0-1,-2 3 1,-8 6 320,0 0 0,-1-1 1,-22 14-1,22-17-64,1 1 0,0 1-1,0 0 1,-13 16 0,25-26-261,1-1 0,0 0 0,0 0 0,0 0 0,-1 1 1,1-1-1,0 0 0,0 0 0,0 1 0,0-1 0,0 0 0,-1 1 0,1-1 0,0 0 0,0 0 0,0 1 1,0-1-1,0 0 0,0 1 0,0-1 0,0 0 0,0 0 0,0 1 0,0-1 0,0 0 0,0 1 0,1-1 1,-1 0-1,0 0 0,0 1 0,0-1 0,0 0 0,0 0 0,1 1 0,-1-1 0,0 0 0,0 0 0,0 0 1,1 1-1,-1-1 0,0 0 0,0 0 0,1 0 0,-1 0 0,0 1 0,0-1 0,1 0 0,-1 0 0,0 0 0,0 0 1,1 0-1,26 4 4,29-7-50,-6-10-1876,-17 1-3341,-28 10 3890,22-7-6656</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4.836"/>
    </inkml:context>
    <inkml:brush xml:id="br0">
      <inkml:brushProperty name="width" value="0.025" units="cm"/>
      <inkml:brushProperty name="height" value="0.025" units="cm"/>
      <inkml:brushProperty name="color" value="#F6630D"/>
    </inkml:brush>
  </inkml:definitions>
  <inkml:trace contextRef="#ctx0" brushRef="#br0">45 1 17809,'0'0'8840,"-29"58"-5765,20-38-1569,3-2-930,5 2-512,1-5-64,0-3-961,8-5-1313,2-7-1730,0 0-1985,3-9-5638</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10.149"/>
    </inkml:context>
    <inkml:brush xml:id="br0">
      <inkml:brushProperty name="width" value="0.025" units="cm"/>
      <inkml:brushProperty name="height" value="0.025" units="cm"/>
    </inkml:brush>
  </inkml:definitions>
  <inkml:trace contextRef="#ctx0" brushRef="#br0">0 0 14382,'0'0'8552,"58"39"-29212</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5.177"/>
    </inkml:context>
    <inkml:brush xml:id="br0">
      <inkml:brushProperty name="width" value="0.025" units="cm"/>
      <inkml:brushProperty name="height" value="0.025" units="cm"/>
      <inkml:brushProperty name="color" value="#F6630D"/>
    </inkml:brush>
  </inkml:definitions>
  <inkml:trace contextRef="#ctx0" brushRef="#br0">126 11 22325,'0'0'5744,"-8"8"-3886,3-2-1675,0-2-104,1 0 1,0 1 0,0-1-1,0 1 1,1 0 0,0 0-1,0 0 1,0 0 0,0 0-1,1 1 1,0-1 0,0 1-1,0 0 1,1 0 0,-1 7-1,2-12-155,1 0 0,-1 0 0,1 0 0,0 0 0,-1 0 0,1-1 0,0 1 0,0 0 0,0 0 0,0-1 0,-1 1 0,1 0 0,0-1 0,0 1 0,0-1 0,0 1 0,0-1 0,1 0 0,-1 1 0,0-1 0,0 0 0,0 0 0,0 0 0,1 0 0,40 6-634,-29-4 299,-7-1 210,1 0 0,0 1 0,-1 0 0,0 0 1,12 6-1,-17-8 241,-1 1 1,1-1-1,0 1 1,0-1-1,0 1 1,0 0 0,-1-1-1,1 1 1,0 0-1,-1 0 1,1-1-1,0 1 1,-1 0 0,1 0-1,-1 0 1,1 0-1,-1 0 1,0 0-1,1 0 1,-1 0 0,0 0-1,0 0 1,0 0-1,0 0 1,0 0-1,0 0 1,0 0 0,0 0-1,0 0 1,0 0-1,0 0 1,-1 0-1,1 0 1,0 0 0,-1-1-1,1 1 1,0 0-1,-1 0 1,0 0-1,1 0 1,-1 0-1,1-1 1,-1 1 0,0 0-1,0 0 1,1-1-1,-3 2 1,-6 7 158,0-1 0,0 0 0,-1 0 0,0-1 0,-1 0 0,1 0 0,-1-2 0,-1 1 0,1-1 0,-1-1 0,0 0 0,0-1 0,-17 3 1,28-6-294,0 0 0,0 0 1,0 0-1,0 0 1,0 0-1,0 0 1,0-1-1,0 1 1,0 0-1,0-1 1,0 1-1,1-1 1,-1 1-1,0-1 0,0 1 1,0-1-1,0 0 1,1 1-1,-1-1 1,0 0-1,1 1 1,-1-1-1,1 0 1,-1 0-1,1 0 1,-1 0-1,1 0 1,-1 1-1,1-1 0,-1-2 1,-3-33-5840,4 28 4297,0-27-5566</inkml:trace>
  <inkml:trace contextRef="#ctx0" brushRef="#br0" timeOffset="0.94">117 11 5157,'0'0'15406,"52"-11"-12010,-36 11-1186,4 0-737,1 0-896,-1 0-577,0 2-1217,4 3-3460,8 0-5861</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5.536"/>
    </inkml:context>
    <inkml:brush xml:id="br0">
      <inkml:brushProperty name="width" value="0.025" units="cm"/>
      <inkml:brushProperty name="height" value="0.025" units="cm"/>
      <inkml:brushProperty name="color" value="#F6630D"/>
    </inkml:brush>
  </inkml:definitions>
  <inkml:trace contextRef="#ctx0" brushRef="#br0">162 1 19122,'0'0'4116,"-11"3"-374,-5 3-2997,-1 0 1,1 1-1,0 1 0,-16 11 0,27-16-581,0 1-1,0-1 0,1 1 0,-1 1 0,1-1 1,0 0-1,0 1 0,-4 6 0,7-8-130,-1 0 0,1 0 0,0-1 0,0 1 0,0 0-1,0 0 1,1 0 0,-1 0 0,1 0 0,0 0 0,0 0 0,0 0 0,0 0-1,0 1 1,1-1 0,-1 0 0,2 5 0,-1-6-33,0 0 1,1 0-1,-1-1 1,0 1-1,1 0 1,-1-1-1,1 1 1,-1-1-1,1 1 1,0-1-1,0 0 1,0 1-1,-1-1 1,1 0-1,0 0 1,0-1-1,1 1 1,-1 0-1,0-1 1,0 1-1,0-1 0,0 1 1,3-1-1,58 2-27,-49-3-5,28-4-261,-41 5 302,0-1 0,0 1 0,0 0 0,0-1 0,0 1 0,0 0 0,0-1 1,0 1-1,0-1 0,0 0 0,0 1 0,0-1 0,0 0 0,0 1 0,-1-1 0,1 0 0,0 0 0,-1 0 1,1 0-1,0 0 0,-1 0 0,1 0 0,-1 0 0,1 0 0,-1 0 0,0 0 0,1 0 0,-1 0 0,0 0 1,0 0-1,0 0 0,0 0 0,0-2 0,0 2-7,-1 0-1,0 0 1,1 0-1,-1 0 1,0 1-1,1-1 1,-1 0-1,0 0 1,0 1-1,0-1 1,0 0-1,0 1 1,0-1-1,0 1 1,0-1-1,0 1 1,0 0-1,0-1 1,0 1-1,0 0 1,0 0-1,0 0 1,0 0-1,0 0 1,-2 0-1,-35-1-6,29 2 3,-2-2 2,-31 1 0,41 0 0,0 0 0,0 0 0,0 0 0,0 0 0,1 0 0,-1 0 0,0 0 0,0 0 0,0 0 0,0 1 0,0-1 0,0 0 0,0 1 0,0-1 0,1 1 0,-1-1 0,0 1 0,0-1 0,0 1 0,1-1 0,-1 1 0,0 0 0,1-1 0,-1 1 0,1 0 0,-1 0 0,1 0 0,-1-1 0,1 1 0,-1 1 0,1-1-139,0 0-1,1 0 1,-1 0 0,1-1 0,-1 1-1,1 0 1,-1-1 0,1 1 0,-1 0-1,1-1 1,-1 1 0,1-1-1,0 1 1,-1-1 0,1 1 0,0-1-1,0 1 1,-1-1 0,1 0-1,0 1 1,0-1 0,0 0 0,-1 0-1,1 1 1,0-1 0,0 0 0,0 0-1,0 0 1,1 0 0,32 1-9301,-28-1 6648,17 0-12412</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5.899"/>
    </inkml:context>
    <inkml:brush xml:id="br0">
      <inkml:brushProperty name="width" value="0.025" units="cm"/>
      <inkml:brushProperty name="height" value="0.025" units="cm"/>
      <inkml:brushProperty name="color" value="#F6630D"/>
    </inkml:brush>
  </inkml:definitions>
  <inkml:trace contextRef="#ctx0" brushRef="#br0">176 0 19282,'0'0'12690,"-5"9"-11996,-7 9-664,-1-1 0,0 0 0,-21 20 0,18-21-61,1 1 1,1 0-1,0 1 1,-21 37 0,31-41-1486,22-30-12172,-4-8 3913</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6.243"/>
    </inkml:context>
    <inkml:brush xml:id="br0">
      <inkml:brushProperty name="width" value="0.025" units="cm"/>
      <inkml:brushProperty name="height" value="0.025" units="cm"/>
      <inkml:brushProperty name="color" value="#F6630D"/>
    </inkml:brush>
  </inkml:definitions>
  <inkml:trace contextRef="#ctx0" brushRef="#br0">131 10 12492,'0'0'9075,"-9"0"-7105,6 0-1738,-1-1-1,0 1 1,0 0 0,0 1 0,0-1 0,1 1-1,-1-1 1,0 1 0,0 0 0,1 1-1,-7 2 1,8-2-89,0-1 0,0 1-1,0 0 1,0 0 0,1 0 0,-1 0-1,1 0 1,-1 0 0,1 1 0,0-1-1,0 0 1,0 1 0,0-1 0,0 1-1,0-1 1,1 1 0,-1-1 0,1 1-1,0 0 1,0-1 0,0 1 0,0 3-1,0-4-113,0 0-1,0 0 1,0 0 0,0 0-1,1 0 1,-1 0-1,1 0 1,-1 0-1,1 0 1,-1 0-1,1-1 1,0 1-1,0 0 1,0 0 0,0-1-1,0 1 1,1-1-1,-1 1 1,0-1-1,1 1 1,-1-1-1,1 0 1,-1 1 0,1-1-1,0 0 1,0 0-1,-1 0 1,1-1-1,0 1 1,0 0-1,0-1 1,0 1-1,0-1 1,0 1 0,0-1-1,0 0 1,0 0-1,0 0 1,0 0-1,0 0 1,0-1-1,3 0 1,-2 0-24,1 1 1,-1-1-1,0 0 0,0 0 1,0 0-1,0-1 0,0 1 1,0-1-1,0 1 0,0-1 1,0 0-1,-1 0 0,1-1 1,-1 1-1,0 0 1,1-1-1,-1 1 0,0-1 1,-1 0-1,1 0 0,0 0 1,-1 0-1,0 0 0,1 0 1,-1 0-1,1-5 0,-2 6 0,0-1 0,0 1 0,0 0 0,0 0-1,0-1 1,-1 1 0,1 0 0,-1 0 0,1-1-1,-1 1 1,0 0 0,0 0 0,0 0 0,0 0-1,0 0 1,0 0 0,0 0 0,-1 1 0,1-1 0,-1 0-1,0 1 1,1-1 0,-1 1 0,0-1 0,0 1-1,0 0 1,0 0 0,0 0 0,0 0 0,0 0-1,0 0 1,0 1 0,-3-1 0,1 0-11,0 0-1,1 0 1,-1 1 0,0 0-1,0 0 1,1 0 0,-1 0-1,0 0 1,0 1 0,1 0-1,-1 0 1,1 0 0,-1 0 0,0 0-1,1 1 1,0-1 0,-1 1-1,1 0 1,-5 4 0,3-1-251,0 1 0,1-1 0,0 1-1,0 0 1,0 0 0,1 0 0,0 1 0,0-1 0,0 1 0,1 0 0,-2 12 0,-3 45-7292,7-37 1297</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6.602"/>
    </inkml:context>
    <inkml:brush xml:id="br0">
      <inkml:brushProperty name="width" value="0.025" units="cm"/>
      <inkml:brushProperty name="height" value="0.025" units="cm"/>
      <inkml:brushProperty name="color" value="#F6630D"/>
    </inkml:brush>
  </inkml:definitions>
  <inkml:trace contextRef="#ctx0" brushRef="#br0">124 69 23062,'0'0'3053,"-9"0"-383,7 0-2525,-10 0 478,0 0-1,0 1 0,-22 5 1,32-6-588,0 0 1,0 1-1,1-1 1,-1 1-1,0-1 1,0 1-1,0-1 0,0 1 1,1 0-1,-1 0 1,0 0-1,1 0 1,-1 0-1,0 1 1,1-1-1,0 0 1,-1 1-1,1-1 0,0 1 1,0-1-1,0 1 1,0 0-1,0-1 1,0 1-1,0 0 1,0 0-1,1 0 0,-1-1 1,1 1-1,-1 0 1,1 0-1,0 0 1,0 0-1,0 0 1,0 0-1,0 0 1,0 2-1,1-3-35,0 0 0,-1 0 0,1 0 0,0 0 0,0 0 0,-1 0 0,1 0 0,0-1 0,0 1 0,0 0 0,0-1 0,0 1 0,0 0 0,0-1 0,0 1 0,0-1 0,0 0 0,1 1 0,-1-1 0,0 0 0,0 1 0,0-1 0,0 0 0,2 0 0,35 1 0,-31-1 0,0-1-36,0 1-1,-1-1 1,1 0-1,-1-1 1,1 0-1,-1 0 1,0 0-1,0 0 1,0-1 0,0 0-1,0-1 1,8-5-1,-10 6 23,-1 0-1,1 0 1,-1 0-1,0 0 1,0 0-1,0-1 1,-1 0-1,1 1 1,-1-1-1,0 0 1,1 0-1,-2 0 1,1-1 0,-1 1-1,1 0 1,-1-1-1,0 1 1,-1 0-1,1-6 1,-1 8 37,0 1 1,-1-1 0,1 1 0,-1-1-1,1 1 1,-1-1 0,0 1 0,1-1 0,-1 1-1,0 0 1,0-1 0,0 1 0,0 0-1,0 0 1,-1 0 0,1 0 0,0 0-1,0 0 1,-1 0 0,1 0 0,0 0 0,-1 0-1,1 1 1,-1-1 0,1 1 0,-1-1-1,1 1 1,-1 0 0,0-1 0,1 1-1,-1 0 1,1 0 0,-1 0 0,0 0 0,1 0-1,-1 1 1,1-1 0,-4 1 0,2 0-245,-1-1 0,1 0 0,0 1 0,0 0 0,0 0 0,0 0 0,0 0 0,0 0 0,0 0 1,0 1-1,0 0 0,0-1 0,0 1 0,1 0 0,-1 0 0,1 1 0,0-1 0,0 0 0,-4 5 0,3 9-4914,2-3-2483</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6.959"/>
    </inkml:context>
    <inkml:brush xml:id="br0">
      <inkml:brushProperty name="width" value="0.025" units="cm"/>
      <inkml:brushProperty name="height" value="0.025" units="cm"/>
      <inkml:brushProperty name="color" value="#F6630D"/>
    </inkml:brush>
  </inkml:definitions>
  <inkml:trace contextRef="#ctx0" brushRef="#br0">359 1 20243,'0'0'9609,"0"66"-7559,0-29-1185,0 4-865,0 6 0,0 0 0,0 6 0,-8 0 0,-9 1 0,-12 3 0,-10 2-160,-14 1-1474,-16-3-1633,-2-8-2242,-1-9-3363</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7.688"/>
    </inkml:context>
    <inkml:brush xml:id="br0">
      <inkml:brushProperty name="width" value="0.025" units="cm"/>
      <inkml:brushProperty name="height" value="0.025" units="cm"/>
      <inkml:brushProperty name="color" value="#F6630D"/>
    </inkml:brush>
  </inkml:definitions>
  <inkml:trace contextRef="#ctx0" brushRef="#br0">1 7 14798,'0'0'11339,"80"2"-9514,-25-2-543,13-2-578,9-2-544,0 1-127,-8 3-482,-15 0-1889,-18 0-1570,-18 0-416</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8.033"/>
    </inkml:context>
    <inkml:brush xml:id="br0">
      <inkml:brushProperty name="width" value="0.025" units="cm"/>
      <inkml:brushProperty name="height" value="0.025" units="cm"/>
      <inkml:brushProperty name="color" value="#F6630D"/>
    </inkml:brush>
  </inkml:definitions>
  <inkml:trace contextRef="#ctx0" brushRef="#br0">0 77 17969,'0'0'7847,"96"6"-6117,-34-12-865,7-4-705,-1-1-128,-4-2-865,-9-5-4035,-16-6-4870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28.363"/>
    </inkml:context>
    <inkml:brush xml:id="br0">
      <inkml:brushProperty name="width" value="0.025" units="cm"/>
      <inkml:brushProperty name="height" value="0.025" units="cm"/>
      <inkml:brushProperty name="color" value="#F6630D"/>
    </inkml:brush>
  </inkml:definitions>
  <inkml:trace contextRef="#ctx0" brushRef="#br0">21 0 17424,'0'0'9802,"-11"56"-8617,11-21-641,0 4-383,11 6-129,5 3-609,-1 1-1633,0 1-1826,-5-5-1922,-2-5-8487</inkml:trace>
  <inkml:trace contextRef="#ctx0" brushRef="#br0" timeOffset="1">1 585 15535,'0'0'9032</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31.973"/>
    </inkml:context>
    <inkml:brush xml:id="br0">
      <inkml:brushProperty name="width" value="0.025" units="cm"/>
      <inkml:brushProperty name="height" value="0.025" units="cm"/>
      <inkml:brushProperty name="color" value="#F6630D"/>
    </inkml:brush>
  </inkml:definitions>
  <inkml:trace contextRef="#ctx0" brushRef="#br0">0 385 16271,'0'0'7885,"12"-7"-5701,33-20-1273,-2-3 1,65-56 0,-92 72-854,0-2 1,-1 1-1,-1-2 1,-1 0-1,0 0 1,-1-2 0,-1 1-1,-1-1 1,14-37-1,-18 29 337,-15 33-33,-17 39-94,18-22-207,1 0-1,1 1 1,1 0 0,1-1 0,1 1-1,1 1 1,3 44 0,8-32 19,3-21-3391,4-9-7381,-8-7 4494</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10.542"/>
    </inkml:context>
    <inkml:brush xml:id="br0">
      <inkml:brushProperty name="width" value="0.025" units="cm"/>
      <inkml:brushProperty name="height" value="0.025" units="cm"/>
    </inkml:brush>
  </inkml:definitions>
  <inkml:trace contextRef="#ctx0" brushRef="#br0">30 0 2114,'14'2'15596,"-7"5"-8867,-5 17-5248,-3-9-1040,1-9-161,0-3-213,0 1-1,0-1 0,0 1 0,0-1 0,0 1 0,1-1 1,0 0-1,0 1 0,1 4 0,-1-8-204,0 1 1,0 0-1,0 0 0,0-1 1,0 1-1,0-1 0,0 1 0,0-1 1,0 1-1,1-1 0,-1 1 1,0-1-1,0 0 0,0 0 0,1 0 1,-1 0-1,0 0 0,0 0 1,0 0-1,1 0 0,-1 0 0,0 0 1,0-1-1,0 1 0,0 0 1,1-1-1,-1 1 0,0-1 0,0 1 1,0-1-1,2-1 0,22-13-3545,-21 13 3409,-1-1 0,0 1 1,1 0-1,0 0 0,-1 0 1,1 1-1,0-1 0,0 1 0,0 0 1,7-1-1,-11 4 726,0 0 0,0 0 0,0 0 0,0 0 0,0 0 0,0 0 0,-1 0 0,1 0 0,-1-1 0,1 1 0,-3 4 0,-5 5 658,0 0 1,-1-1 0,-1 0-1,0 0 1,0-1-1,-15 11 1,15-13-623,0-1-1,-1 1 1,0-2-1,-12 6 1,11-8-1602,12-4 799,-1 1 1,1 0 0,0 0-1,-1 0 1,1-1 0,0 1 0,-1 0-1,1-1 1,0 1 0,-1 0-1,1 0 1,0-1 0,0 1-1,0 0 1,-1-1 0,1 1-1,0-1 1,0 1 0,0 0-1,0-1 1,0 1 0,0 0 0,-1-1-1,1 1 1,0-1 0,0 1-1,0 0 1,0-1 0,0 1-1,1-1 1,-1 1 0,0 0-1,0-1 1,0 1 0,0-1-1,0 1 1,0 0 0,1-1-1,3-15-8637</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32.301"/>
    </inkml:context>
    <inkml:brush xml:id="br0">
      <inkml:brushProperty name="width" value="0.025" units="cm"/>
      <inkml:brushProperty name="height" value="0.025" units="cm"/>
      <inkml:brushProperty name="color" value="#F6630D"/>
    </inkml:brush>
  </inkml:definitions>
  <inkml:trace contextRef="#ctx0" brushRef="#br0">26 0 16752,'0'0'11568,"-3"10"-11280,-2 6-184,0 0 0,1 1 0,1-1 0,1 1 0,0 0 0,1 20 0,1-32-160,0 0-1,1 0 1,0-1 0,0 1-1,0 0 1,0-1 0,1 1-1,-1-1 1,1 1 0,1-1 0,-1 0-1,0 1 1,1-1 0,0-1-1,4 6 1,-4-6-193,0-1 0,1 0 1,-1 1-1,1-1 0,-1-1 0,1 1 0,0 0 1,-1-1-1,1 0 0,0 0 0,0 0 0,0 0 0,6 0 1,11 0-5144,-1-1-1548</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32.649"/>
    </inkml:context>
    <inkml:brush xml:id="br0">
      <inkml:brushProperty name="width" value="0.025" units="cm"/>
      <inkml:brushProperty name="height" value="0.025" units="cm"/>
      <inkml:brushProperty name="color" value="#F6630D"/>
    </inkml:brush>
  </inkml:definitions>
  <inkml:trace contextRef="#ctx0" brushRef="#br0">75 1 8872,'0'0'13677,"-55"62"-12363,42-33-354,7 0-255,6-2-417,0-5-191,13-5-1635,10-11-4388,7-6-9064</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33.022"/>
    </inkml:context>
    <inkml:brush xml:id="br0">
      <inkml:brushProperty name="width" value="0.025" units="cm"/>
      <inkml:brushProperty name="height" value="0.025" units="cm"/>
      <inkml:brushProperty name="color" value="#F6630D"/>
    </inkml:brush>
  </inkml:definitions>
  <inkml:trace contextRef="#ctx0" brushRef="#br0">43 61 16528,'0'0'3459,"2"-9"-1051,-2 6-2167,1 1 1,0-1 0,0 0 0,0 0 0,0 1-1,0-1 1,1 0 0,-1 1 0,1-1 0,0 1 0,-1 0-1,1 0 1,0-1 0,3-1 0,-2 2-28,0 1 0,0-1 0,0 1 0,1 0 0,-1 0 0,0 0 0,0 0 0,1 1 0,-1-1 0,0 1 0,1 0 0,-1 0 0,1 0 0,-1 0 0,7 2 1,-6-1-193,-1-1 1,1 2 0,0-1 0,-1 0 0,1 1 0,-1-1 0,0 1 0,1 0 0,-1 0-1,0 0 1,0 1 0,0-1 0,0 1 0,-1 0 0,1-1 0,-1 1 0,1 0-1,-1 1 1,0-1 0,0 0 0,-1 1 0,1-1 0,-1 1 0,1-1 0,0 5 0,-1-3-30,0 1 1,0-1-1,0 0 1,0 1 0,-1-1-1,0 1 1,0-1 0,-1 0-1,0 1 1,0-1 0,0 0-1,0 1 1,-1-1-1,0 0 1,0 0 0,0 0-1,-5 7 1,-2-1 20,-1 0 0,0 0 0,-1-1-1,0 0 1,-1-1 0,0-1 0,-20 12 0,-39 30 1364,71-50-1362,0 0 0,-1 0 0,1 0 0,0 1 0,-1-1-1,1 0 1,0 0 0,0 1 0,-1-1 0,1 0 0,0 0-1,0 1 1,-1-1 0,1 0 0,0 0 0,0 1 0,0-1-1,0 0 1,-1 1 0,1-1 0,0 0 0,0 1 0,0-1 0,0 0-1,0 1 1,0-1 0,0 1 0,0-1 0,0 0 0,0 1-1,0-1 1,0 0 0,0 1 0,0-1 0,1 0 0,-1 1-1,14 4 204,31-4-234,-37-2 47,74-3-2636,-27-2-7892,-44 5 6663,15-3-10992</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33.648"/>
    </inkml:context>
    <inkml:brush xml:id="br0">
      <inkml:brushProperty name="width" value="0.025" units="cm"/>
      <inkml:brushProperty name="height" value="0.025" units="cm"/>
      <inkml:brushProperty name="color" value="#F6630D"/>
    </inkml:brush>
  </inkml:definitions>
  <inkml:trace contextRef="#ctx0" brushRef="#br0">1 1 19186,'5'-1'3075,"-2"1"-352,0 0-834,-3 14-639,0 6-546,0 5-512,0 3-127,-6 5-65,3-1-705,3-1-1345,0-4-1217,0-5-2050,8-7-6534</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34.644"/>
    </inkml:context>
    <inkml:brush xml:id="br0">
      <inkml:brushProperty name="width" value="0.025" units="cm"/>
      <inkml:brushProperty name="height" value="0.025" units="cm"/>
      <inkml:brushProperty name="color" value="#F6630D"/>
    </inkml:brush>
  </inkml:definitions>
  <inkml:trace contextRef="#ctx0" brushRef="#br0">0 61 16464,'10'-6'2802,"9"-3"-1178,1 0 0,1 1 0,0 1 0,0 1-1,30-5 1,23 7-129,-73 4-1494,0 0 0,-1 0 0,1 0 0,0 0 0,-1 0 1,1 0-1,0 0 0,-1 0 0,1 0 0,0 0 0,-1 0 1,1 1-1,-1-1 0,1 0 0,0 0 0,-1 1 0,1-1 1,-1 0-1,1 1 0,-1-1 0,1 1 0,-1-1 0,1 1 1,-1-1-1,1 1 0,-1-1 0,0 1 0,1-1 1,-1 1-1,0 0 0,1-1 0,-1 1 0,0 1 0,-9 21-59,-30 18 103,-38 11 156,48-33 70,-42 33-1,70-52-248,0 1 1,-1 0-1,1 0 0,0 0 0,0 0 0,0 0 0,0 1 1,0-1-1,0 0 0,0 0 0,0 1 0,0-1 0,1 1 1,-1-1-1,0 0 0,1 1 0,-1-1 0,1 1 0,0-1 0,-1 1 1,1 2-1,1-3-9,-1 0 1,1 0 0,0 0-1,-1 0 1,1 0 0,0-1-1,0 1 1,0 0 0,-1 0-1,1-1 1,0 1 0,0 0-1,0-1 1,0 1-1,0-1 1,1 0 0,-1 1-1,0-1 1,0 0 0,0 1-1,2-1 1,14 2 46,-1-1 0,0 0-1,19-2 1,-19 0-35,3 1-769,1-1 0,-1 0 1,25-6-1,-11-3-3744,-2-5-3621,-12 1-3454</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6:35.018"/>
    </inkml:context>
    <inkml:brush xml:id="br0">
      <inkml:brushProperty name="width" value="0.025" units="cm"/>
      <inkml:brushProperty name="height" value="0.025" units="cm"/>
      <inkml:brushProperty name="color" value="#F6630D"/>
    </inkml:brush>
  </inkml:definitions>
  <inkml:trace contextRef="#ctx0" brushRef="#br0">66 0 16111,'0'0'9396,"-6"10"-7741,-2 2-1223,-26 49 1000,31-55-1363,0 0 0,1 0 0,0 1-1,0-1 1,0 0 0,1 1-1,0-1 1,0 1 0,0 7-1,1-13-66,1 1 0,-1-1 0,0 0 0,1 0 0,-1 1 0,1-1 0,-1 0-1,1 0 1,-1 0 0,1 0 0,0 0 0,0 1 0,0-1 0,-1 0-1,1-1 1,0 1 0,0 0 0,0 0 0,0 0 0,1-1 0,-1 1 0,0 0-1,2 0 1,1 1-270,1-1-1,0 0 0,-1 1 1,1-2-1,-1 1 0,1 0 1,5-1-1,-3 0-683,0 0 1,1-1-1,-1 1 0,0-1 0,0-1 1,-1 0-1,1 0 0,0 0 1,9-5-1,16-23-2288,-29 27 3300,-1 0 0,0-1 0,0 1-1,0 0 1,-1-1 0,1 1-1,-1-1 1,0 1 0,2-6-1,-4 8 59,1 1 0,0 0 0,-1 0 0,1 0 0,0-1 0,-1 1 0,1 0 0,0 0-1,-1 0 1,1 0 0,0 0 0,-1 0 0,1-1 0,0 1 0,-1 0 0,1 0 0,-1 0 0,1 0 0,0 0-1,-1 1 1,1-1 0,-1 0 0,1 0 0,0 0 0,-1 0 0,1 0 0,0 0 0,-1 1 0,1-1 0,0 0-1,-1 0 1,1 0 0,0 1 0,0-1 0,-1 0 0,1 1 0,0-1 0,0 0 0,-1 0 0,1 1 0,0-1-1,0 0 1,-1 1 0,-17 13 860,11-7-669,1-1-1,0 2 1,0-1 0,0 0 0,1 1-1,0 0 1,0 1 0,1-1-1,0 1 1,1-1 0,0 1-1,0 0 1,1 1 0,0-1-1,0 0 1,0 14 0,2-23-464,0 1 0,0 0 1,0-1-1,0 1 0,1-1 1,-1 1-1,0 0 0,0-1 1,0 1-1,0-1 0,0 1 1,1-1-1,-1 1 0,0-1 1,1 1-1,-1-1 0,0 1 0,1-1 1,-1 1-1,0-1 0,1 1 1,-1-1-1,1 0 0,-1 1 1,1-1-1,-1 0 0,1 1 1,-1-1-1,1 0 0,-1 0 1,1 1-1,0-1 0,-1 0 1,1 0-1,-1 0 0,1 0 0,0 0 1,-1 0-1,1 0 0,0 0 1,16 1-6978</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11.421"/>
    </inkml:context>
    <inkml:brush xml:id="br0">
      <inkml:brushProperty name="width" value="0.025" units="cm"/>
      <inkml:brushProperty name="height" value="0.025" units="cm"/>
      <inkml:brushProperty name="color" value="#F6630D"/>
    </inkml:brush>
  </inkml:definitions>
  <inkml:trace contextRef="#ctx0" brushRef="#br0">0 147 8520,'0'0'7970,"10"-1"-7916,62 3 837,0 3 0,0 4 0,104 25 0,-82-15-767,85 21 115,-102-21 708,1-2 0,149 10 1,224-40 943,-74-2-312,653-10-1232,367-8 864,-1111 49-388,477 86-1,-714-95-3602,-42-6 1409,0-1 0,-1 0 0,1 0 0,-1 0 0,1-1 0,-1 0 0,1-1 0,-1 1 0,8-4-1,-14 5 1328,1 0 1,0-1-1,-1 1 0,1 0 0,-1 0 0,1 0 0,0-1 0,-1 1 0,1 0 0,0 0 0,-1 0 0,1 0 0,0 0 0,-1 0 0,1 1 0,0-1 0,-1 0 0,1 0 0,0 0 0,-1 0 0,1 1 0,0-1 0,-1 0 0,1 1 0,-1-1 0,1 0 0,-1 1 0,1-1 0,-1 1 0,1-1 0,-1 1 0,1-1 1,-1 1-1,0-1 0,1 1 0,-1 0 0,0-1 0,1 1 0,-1-1 0,0 1 0,0 0 0,0-1 0,0 1 0,1 0 0,-1-1 0,0 1 0,0 0 0,0-1 0,0 1 0,0 0 0,-1-1 0,1 1 0,0 0 0,0-1 0,-1 2 0,-8 22-649,-2-18 5172,8-11 1538,8-8-4386,7-7-999,1 3-488,1 1-1,0 1 1,1 0-1,1 1 1,0 1-1,1 0 1,0 2-1,1 0 0,1 0 1,-1 2-1,41-14 1,-41 17-109,0 1 0,0 1 1,0 1-1,1 1 0,-1 0 0,1 1 1,-1 1-1,1 1 0,0 0 1,-1 2-1,0 0 0,1 1 0,30 11 1,-3 1 373,0-2 0,0-2 0,1-2 1,87 7-1,192-13 708,-202-6-656,183-4 969,-80-2-1171,255 26 1,-353-6-21,-1-7 0,1-5 0,129-17-1,-157 4-53,-1-5 0,0-4 0,-2-4-1,123-50 1,-188 63-185,-19 8 0,1 0 0,-1-1 0,-1-1 0,1 0 0,23-17 0,-37 23-30,1 1 0,-1 0 0,1 0 1,-1-1-1,1 1 0,-1 0 0,1-1 0,-1 1 0,1-1 0,-1 1 1,0-1-1,1 1 0,-1-1 0,0 1 0,0-1 0,1 1 1,-1-1-1,0 1 0,0-1 0,0 1 0,1-1 0,-1 0 0,0 1 1,0-1-1,0 1 0,0-1 0,0 0 0,0 1 0,0-1 0,0 1 1,-1-1-1,1 0 0,0 1 0,0-1 0,0 1 0,-1-2 1,-18-10-3601,13 9 2396,-18-10-6667</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12.309"/>
    </inkml:context>
    <inkml:brush xml:id="br0">
      <inkml:brushProperty name="width" value="0.025" units="cm"/>
      <inkml:brushProperty name="height" value="0.025" units="cm"/>
      <inkml:brushProperty name="color" value="#F6630D"/>
    </inkml:brush>
  </inkml:definitions>
  <inkml:trace contextRef="#ctx0" brushRef="#br0">202 65 16784,'0'-1'278,"0"0"-1,-1 0 1,1 0 0,0 0-1,0 0 1,0 0-1,-1 0 1,1 0 0,0 0-1,-1 0 1,1 0 0,-1 1-1,1-1 1,-1 0 0,0 0-1,1 1 1,-1-1 0,0 0-1,1 1 1,-1-1 0,0 0-1,0 1 1,0-1 0,1 1-1,-1-1 1,-1 1 0,-32-6 2355,27 6-2542,0 1 0,1 0 0,-1 0 0,1 0 0,-1 0 0,1 1 0,-1 0 0,-6 4 0,6-1 72,0 1 0,0 0 0,1 0 0,0 0 0,0 0 0,1 1 0,-1 0-1,2 0 1,-1 1 0,1-1 0,0 1 0,0 0 0,1 0 0,0 0 0,1 1 0,0-1 0,0 1 0,1-1 0,0 1 0,0 8 0,1-15-145,0-1 1,0 0-1,0 0 1,1 0 0,-1 1-1,0-1 1,1 0-1,-1 0 1,1 0-1,-1 0 1,1 0-1,-1 0 1,1 0-1,0 0 1,0 0 0,0 0-1,-1 0 1,1 0-1,0 0 1,0-1-1,0 1 1,0 0-1,0-1 1,0 1-1,0-1 1,1 1 0,1 0-1,1-1 19,-1 1 1,1-1-1,0 1 1,0-1-1,0 0 0,0-1 1,0 1-1,7-2 1,1-1 35,0-1 1,0 0-1,-1 0 1,0-1-1,11-7 1,-2-1-24,-1-1 1,-1-2-1,30-30 1,-40 38-41,-1 0 0,0 0 0,-1-1 1,0 0-1,-1 0 0,1-1 1,-2 1-1,1-1 0,-2 0 1,6-19-1,-9 29-10,0 0 0,-1 0 0,1 0 0,0 0 0,0 0 0,0-1 0,0 1 0,0 0 0,-1 0 0,1 0 0,0 0 0,0 0 0,0 0 0,0 0 0,-1 0 0,1 0 0,0 0 0,0 0 0,0 0 0,0 0 0,-1 0 0,1 0 0,0 0 0,0 0 0,0 0 0,-1 0 0,1 0 0,0 0 0,0 0 0,0 0 0,0 0 0,-1 0 0,1 0 0,0 0 0,0 0 0,0 1 0,0-1 0,0 0 0,-1 0 0,1 0 0,0 0 0,0 0 0,0 1 0,0-1 0,0 0 0,0 0 0,0 0 0,0 0 0,-1 1 0,1-1 0,0 0 0,0 0 0,0 0 0,0 0 0,0 1 0,0-1 0,-11 13 0,-1 3 0,0 1 0,2 1 0,0 0 0,1 0 0,1 1 0,1 0 0,1 0 0,0 1 0,1 0 0,-2 23 0,7-42-55,0 0 1,-1 0-1,1 0 1,0 0-1,0 0 0,0 0 1,0 1-1,0-1 0,0 0 1,0 0-1,1 0 1,-1 0-1,0 0 0,0 0 1,1 0-1,-1 0 1,1 0-1,-1 0 0,1 0 1,0 0-1,-1 0 0,1 0 1,0 0-1,0 0 1,-1 0-1,1-1 0,0 1 1,0 0-1,0-1 1,0 1-1,0 0 0,0-1 1,0 1-1,0-1 0,0 0 1,0 1-1,0-1 1,0 0-1,1 0 0,-1 0 1,0 0-1,0 1 1,0-2-1,0 1 0,0 0 1,1 0-1,-1 0 0,0 0 1,0-1-1,0 1 1,2-1-1,2-1-543,0 0 0,0 0 0,1 0 0,-1-1 0,-1 0 1,1 0-1,0 0 0,-1-1 0,7-5 0,16-27-6662</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12.668"/>
    </inkml:context>
    <inkml:brush xml:id="br0">
      <inkml:brushProperty name="width" value="0.025" units="cm"/>
      <inkml:brushProperty name="height" value="0.025" units="cm"/>
      <inkml:brushProperty name="color" value="#F6630D"/>
    </inkml:brush>
  </inkml:definitions>
  <inkml:trace contextRef="#ctx0" brushRef="#br0">151 1 19058,'-9'9'2322,"-2"4"-1576,-10 11 2189,-27 38-1,44-57-2715,0 0 0,0 0 0,1 1 0,0-1 1,0 1-1,1 0 0,0 0 0,0 0 0,0 0 1,0 0-1,1 1 0,0-1 0,1 1 0,-1-1 1,1 7-1,1-12-220,-1 0-1,1 0 1,-1 0 0,1-1-1,-1 1 1,1 0 0,0 0-1,-1-1 1,1 1 0,0 0 0,0-1-1,-1 1 1,1 0 0,0-1-1,0 1 1,0-1 0,0 1-1,0-1 1,0 0 0,-1 1 0,1-1-1,0 0 1,0 0 0,0 0-1,0 0 1,2 0 0,33 0-53,-27-1 9,10-1-416,0 0-1,33-10 1,-38 7 119,1 2 1,0 0 0,0 0-1,0 2 1,22-1 0,-37 2 365,1 1 0,0-1 0,-1 0 1,1 0-1,-1 0 0,1 1 0,0-1 0,-1 0 1,1 1-1,-1-1 0,1 0 0,-1 1 1,1-1-1,-1 1 0,0-1 0,1 1 0,-1-1 1,1 1-1,-1-1 0,0 1 0,0-1 1,1 1-1,-1-1 0,0 1 0,0 0 0,1-1 1,-1 1-1,0-1 0,0 1 0,0 0 0,0-1 1,0 1-1,0-1 0,0 1 0,0 0 1,0-1-1,-1 1 0,1 0 0,0-1 0,0 1 1,0-1-1,-1 1 0,1-1 0,-1 2 0,-13 26 1743,1-13-1557,-1-1 0,0-1 0,-1 0 0,-1-1 0,-32 19 0,38-25-151,0-1 1,0 0-1,0-1 1,-1 0 0,0 0-1,1-1 1,-1-1 0,0 1-1,0-2 1,-1 0-1,-19 0 1,30-2-83,-1 1 0,1 0 0,0-1 0,0 1 0,-1-1 0,1 1 0,0-1 0,0 0 0,0 0 0,0 1 0,0-1 0,0 0 0,0 0 0,0 0 0,1 0 0,-1 0 0,0 0 0,0 0 0,1 0 0,-1 0 0,1-1 0,-1 1 0,1 0 0,-1 0 0,1 0 0,0-1 0,-1 1 0,1 0 0,0-1 0,0 1 0,0 0 0,0 0 0,0-1 0,0 1 0,1 0 0,-1-1 0,0 1 0,1 0 0,0-2 0,0-2-291,0 0-1,1 0 0,-1 0 0,1 0 0,0 0 1,1 1-1,-1-1 0,6-7 0,2 2-2911,0 1 1,0 0-1,15-8 0,7-4-10194</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13.167"/>
    </inkml:context>
    <inkml:brush xml:id="br0">
      <inkml:brushProperty name="width" value="0.025" units="cm"/>
      <inkml:brushProperty name="height" value="0.025" units="cm"/>
      <inkml:brushProperty name="color" value="#F6630D"/>
    </inkml:brush>
  </inkml:definitions>
  <inkml:trace contextRef="#ctx0" brushRef="#br0">1 158 17521,'0'0'6715,"10"-3"-4238,32-15-1564,-1-1 0,-1-2 0,-1-2 0,44-33 0,-69 42-613,-20 11 204,3 3-428,-1 1 0,1 1 1,-1-1-1,1 0 0,0 1 0,0-1 0,0 1 0,-4 3 0,-9 8-76,1 0 0,1 1 0,0 1 0,-12 18 0,20-26 0,1 0 0,0 1 0,1 0 0,0 0 0,0 0 0,1 0 0,0 1 0,0-1 0,1 1 0,0 0 0,-1 12 0,3-20 0,0 0 0,0 0 0,0 1 0,0-1 0,0 0 0,1 0 0,-1 0 0,0 0 0,1 0 0,-1 0 0,1 0 0,0 0 0,-1-1 0,1 1 0,-1 0 0,1 0 0,0 0 0,0-1 0,0 1 0,-1 0 0,1-1 0,0 1 0,0 0 0,0-1 0,0 1 0,0-1 0,0 0 0,0 1 0,0-1 0,0 0 0,0 1 0,0-1 0,0 0 0,2 0 0,43 0 0,-37-1 0,12-2 0,0-1 0,0-1 0,39-14 0,-39 11 0,0 2 0,0 0 0,37-5 0,-60 11 0,-1-1 0,0 0 0,0-1 0,1 1 0,-1 0 0,1-1 0,-1 1 0,1-1 0,-1 0 0,1 0 0,0 0 0,0 0 0,0 0 0,0 0 0,0-1 0,1 1 0,-1-1 0,1 1 0,-1-1 0,1 0 0,0 1 0,-2-6 0,-1-1 0,1-1 0,0 1 0,0-1 0,1 1 0,0-1 0,-1-12 0,4 21 0,-1 0 0,1 0 0,0 1 0,0-1 0,0 0 0,0 1 0,0-1 0,0 0 0,0 1 0,0-1 0,0 1 0,0-1 0,0 1 0,0 0 0,0 0 0,0-1 0,0 1 0,0 0 0,1 0 0,-1 0 0,0 0 0,0 0 0,0 0 0,0 0 0,2 1 0,2-1 0,9 0-11,17 0-1459,0-2 1,49-8-1,-25-3-6410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10.886"/>
    </inkml:context>
    <inkml:brush xml:id="br0">
      <inkml:brushProperty name="width" value="0.025" units="cm"/>
      <inkml:brushProperty name="height" value="0.025" units="cm"/>
    </inkml:brush>
  </inkml:definitions>
  <inkml:trace contextRef="#ctx0" brushRef="#br0">120 295 13997,'0'0'10186,"-8"2"-8686,2-1-1278,0 0 1,0 1-1,1 0 0,-1 0 0,1 0 1,0 1-1,0-1 0,0 1 1,0 1-1,0-1 0,0 1 1,1 0-1,0 0 0,0 0 1,0 0-1,0 1 0,1-1 0,-1 1 1,1 0-1,0 0 0,1 0 1,-1 1-1,1-1 0,0 1 1,1-1-1,-1 1 0,0 8 1,2-14-211,0 1 0,0 0 0,0 0 0,0 0 0,0-1 0,0 1 0,1 0 0,-1 0 0,0 0 0,1-1 0,-1 1 0,0 0 1,1 0-1,-1-1 0,1 1 0,-1 0 0,1-1 0,-1 1 0,1-1 0,-1 1 0,1-1 0,0 1 0,-1-1 0,1 1 1,0-1-1,1 1 0,27 4 135,-21-5-111,0-1 0,1 0 0,-1 0 0,0-1-1,10-4 1,-8 1-29,0-1 0,1 0 0,-2-1 0,1 0-1,-1 0 1,0-1 0,-1-1 0,0 1 0,0-1 0,-1-1-1,0 1 1,-1-1 0,0-1 0,0 1 0,7-20 0,-5 10 0,-1-1 1,-1 0 0,-1 0-1,0 0 1,-2-1 0,0 1-1,-1-39 1,-2 57-15,0 0 0,-1 0 0,1 0 0,-1 1 0,1-1 0,-1 0 0,0 0 0,0 1 0,0-1 0,-1 0 0,1 1 0,-1-1 0,1 1 0,-1 0 0,0 0 0,0-1 0,0 1 0,0 0 0,0 1 0,-1-1 0,1 0-1,0 1 1,-1-1 0,0 1 0,1 0 0,-1-1 0,0 1 0,1 0 0,-1 1 0,0-1 0,0 1 0,0-1 0,1 1 0,-1 0 0,0 0 0,0 0 0,-5 1 0,-1-1-18,0 1 0,1 0 0,-1 1 0,1 0 1,-1 0-1,1 1 0,-1 0 0,1 1 0,0-1 0,1 2 0,-13 7 0,-17 25-24,35-35 35,1 1 0,-1-1 0,0 1 0,1-1 0,0 1 0,-1-1 0,1 1 0,0 0 0,1-1 1,-1 1-1,0 0 0,1 0 0,-1 0 0,1 0 0,0 3 0,1-5-14,-1 0 1,1 0 0,-1 0-1,1 0 1,0 0-1,-1 0 1,1 0 0,0 0-1,0-1 1,0 1-1,0 0 1,-1 0-1,1-1 1,0 1 0,0-1-1,0 1 1,1-1-1,-1 1 1,0-1 0,0 0-1,0 1 1,0-1-1,0 0 1,0 0-1,0 0 1,1 0 0,0 0-1,41 0-471,-33 0 228,2 0-84,1 0-1,0 1 0,0 0 0,-1 1 0,1 1 0,0 0 0,22 9 1,-30-10 426,0 1 1,0 0-1,0 0 1,0 1 0,-1-1-1,0 1 1,1 0-1,-1 0 1,0 1 0,-1-1-1,1 1 1,-1 0-1,0-1 1,0 2 0,-1-1-1,1 0 1,-1 0 0,0 1-1,2 9 1,-1 6 56,0 1-1,-1-1 1,-2 39 0,-1-26-2187,1-12-3910</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14.433"/>
    </inkml:context>
    <inkml:brush xml:id="br0">
      <inkml:brushProperty name="width" value="0.025" units="cm"/>
      <inkml:brushProperty name="height" value="0.025" units="cm"/>
      <inkml:brushProperty name="color" value="#F6630D"/>
    </inkml:brush>
  </inkml:definitions>
  <inkml:trace contextRef="#ctx0" brushRef="#br0">1 0 13805,'0'0'14302,"13"3"-12471,32 4-1095,0-2 0,0-2 1,56-4-1,-42 0-2099,108 11 0,-163-8-5212,-11 0 2650,-13 1-1425,-9-2-4313</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14.777"/>
    </inkml:context>
    <inkml:brush xml:id="br0">
      <inkml:brushProperty name="width" value="0.025" units="cm"/>
      <inkml:brushProperty name="height" value="0.025" units="cm"/>
      <inkml:brushProperty name="color" value="#F6630D"/>
    </inkml:brush>
  </inkml:definitions>
  <inkml:trace contextRef="#ctx0" brushRef="#br0">1 9 12812,'0'0'14670,"54"26"-12748,-3-26-737,3 0-705,1 0-384,1 0-63,-3-5-194,-13-1-1953,-4-5-4548,-7-2-9737</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16.396"/>
    </inkml:context>
    <inkml:brush xml:id="br0">
      <inkml:brushProperty name="width" value="0.025" units="cm"/>
      <inkml:brushProperty name="height" value="0.025" units="cm"/>
      <inkml:brushProperty name="color" value="#F6630D"/>
    </inkml:brush>
  </inkml:definitions>
  <inkml:trace contextRef="#ctx0" brushRef="#br0">2 226 14253,'0'0'240,"0"1"-1,0-1 1,-1 0-1,1 0 1,0 0-1,0 0 1,0 1-1,0-1 1,0 0-1,0 0 1,0 0-1,0 1 1,0-1-1,0 0 1,0 0-1,0 0 1,0 1-1,0-1 1,0 0-1,0 0 1,0 0-1,0 0 1,0 1-1,0-1 1,0 0-1,0 0 1,0 0-1,1 1 1,-1-1-1,0 0 1,0 0-1,0 0 1,0 0-1,0 0 1,0 1-1,1-1 1,-1 0-1,0 0 1,0 0-1,0 0 1,0 0-1,1 0 1,-1 0 0,0 1-1,12-4 2627,13-10-2261,263-196 580,-272 200-1206,-15 21 118,-21 31 294,17-37-271,-21 40 378,15-32-365,2-1 0,-1 1 1,2 0-1,0 1 0,0 0 1,2 0-1,0 0 0,-4 25 1,9-40-180,-1 1 0,0-1 1,0 0-1,1 0 1,-1 1-1,0-1 1,1 0-1,-1 0 0,0 1 1,1-1-1,-1 0 1,0 0-1,1 0 1,-1 0-1,0 0 0,1 1 1,-1-1-1,0 0 1,1 0-1,-1 0 1,1 0-1,-1 0 0,0 0 1,1 0-1,-1 0 1,1 0-1,-1-1 1,0 1-1,1 0 0,-1 0 1,0 0-1,1 0 1,-1 0-1,0-1 1,1 1-1,-1 0 0,17-8-3173,0-12-3593,-1-6-3769</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16.770"/>
    </inkml:context>
    <inkml:brush xml:id="br0">
      <inkml:brushProperty name="width" value="0.025" units="cm"/>
      <inkml:brushProperty name="height" value="0.025" units="cm"/>
      <inkml:brushProperty name="color" value="#F6630D"/>
    </inkml:brush>
  </inkml:definitions>
  <inkml:trace contextRef="#ctx0" brushRef="#br0">82 0 17745,'0'0'11824,"0"9"-11210,0 2-529,-2-1 0,0 1 0,0 0 0,-1-1 0,0 1 0,0-1 0,-1 0 0,-1 0 0,0 0 0,-12 17-1,13-20-30,0-1 65,0 0 0,1 0 0,-1 0 0,1 1 1,1-1-1,-1 1 0,1 0 0,0-1 0,1 1 0,-1 0 0,1 0 0,0 14 0,2-21-117,-1 1 0,0 0 0,1-1 0,-1 1 0,1 0 0,-1-1 0,1 1 0,-1-1 0,1 1 0,-1-1 1,1 1-1,-1-1 0,1 1 0,0-1 0,-1 0 0,1 1 0,0-1 0,-1 0 0,1 1 0,0-1 0,0 0 0,-1 0 0,1 0 0,0 0 0,0 0 0,0 0 0,26 1-45,-21-1 4,0 0-206,-1-1 0,1 1 0,0-1-1,0-1 1,-1 1 0,11-4 0,29-22-5737,-17 2-1235</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17.097"/>
    </inkml:context>
    <inkml:brush xml:id="br0">
      <inkml:brushProperty name="width" value="0.025" units="cm"/>
      <inkml:brushProperty name="height" value="0.025" units="cm"/>
      <inkml:brushProperty name="color" value="#F6630D"/>
    </inkml:brush>
  </inkml:definitions>
  <inkml:trace contextRef="#ctx0" brushRef="#br0">111 1 16816,'0'0'4484,"-50"57"-1569,25-29 864,7 0-1600,5-3-514,9-4-832,4 0-737,2-3-96,17-4 0,10-2-737,1-3-1441,-2-3-2018,-4-3-1377,-8-3-2851</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17.454"/>
    </inkml:context>
    <inkml:brush xml:id="br0">
      <inkml:brushProperty name="width" value="0.025" units="cm"/>
      <inkml:brushProperty name="height" value="0.025" units="cm"/>
      <inkml:brushProperty name="color" value="#F6630D"/>
    </inkml:brush>
  </inkml:definitions>
  <inkml:trace contextRef="#ctx0" brushRef="#br0">34 57 6406,'0'0'21861,"12"-9"-20249,39-26-518,-49 34-1023,1-1 0,0 0 0,1 1 0,-1 0-1,0-1 1,0 1 0,0 1 0,1-1 0,-1 0-1,0 1 1,1 0 0,-1-1 0,4 2 0,-5-1-52,-1 0 0,1 1 1,0-1-1,-1 1 0,1-1 1,-1 1-1,1 0 0,-1-1 1,1 1-1,-1 0 0,0 0 1,1 0-1,-1 0 0,0 1 1,0-1-1,0 0 0,0 0 1,0 1-1,1 1 1,0 0-2,-1 0 0,0 0 0,0 1 1,0-1-1,0 1 0,-1-1 0,1 1 1,-1-1-1,0 1 0,0-1 0,0 1 1,0-1-1,-1 1 0,1-1 0,-1 0 1,0 1-1,0-1 0,0 0 0,-1 1 1,-2 3-1,-5 8-11,-2-1-1,0-1 1,0 0 0,-1 0-1,-20 15 1,17-15-9,1 0 1,0 1-1,1 0 1,-11 17-1,24-31 2,-1 1 0,1-1 0,0 0 0,-1 1 0,1-1 0,0 1 0,0-1 0,-1 0 0,1 1 0,0-1 0,0 1 0,0-1 0,-1 1 0,1-1 0,0 1 0,0-1 0,0 1 0,0-1 0,0 1 0,0-1 0,0 1 0,0-1 0,0 1 0,1-1 0,-1 1 0,0-1 0,0 1 0,0-1 0,0 1 0,1-1 0,-1 1 0,0-1 0,0 0 0,1 1 0,-1-1 0,0 1 0,1-1 0,-1 0 0,1 1 0,-1-1 0,0 0 0,1 0 0,-1 1 0,1-1 0,-1 0 0,1 0 0,35 5 0,40-15 0,-20-1-2277,19-6-5568,-58 12-1059</inkml:trace>
  <inkml:trace contextRef="#ctx0" brushRef="#br0" timeOffset="1">311 265 17168,'0'0'11691,"-8"61"-9449,2-40-576,1-1-1666,2-1 0,0 3 0,1-2 0,2-2 0,0-3-192,0-5-2723</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19.666"/>
    </inkml:context>
    <inkml:brush xml:id="br0">
      <inkml:brushProperty name="width" value="0.025" units="cm"/>
      <inkml:brushProperty name="height" value="0.025" units="cm"/>
      <inkml:brushProperty name="color" value="#F6630D"/>
    </inkml:brush>
  </inkml:definitions>
  <inkml:trace contextRef="#ctx0" brushRef="#br0">177 30 769,'4'-16'13914,"-8"6"-7087,4 10-6605,-1-1 1,0 1-1,0-1 1,0 1-1,0-1 1,0 1-1,0 0 1,0 0-1,0 0 1,0-1-1,-1 1 1,1 0-1,0 0 1,0 0-1,0 0 1,0 1-1,0-1 1,0 0-1,-1 1 1,-4 0-225,0 1 1,0 0-1,0 1 1,1 0 0,-1 0-1,-9 6 1,5 0 343,0 1 0,1 0 0,0 0 0,0 1 0,1 0 0,0 1 0,1 0 0,-9 20 0,13-24-204,-1 0-1,1 0 1,1 1-1,0 0 1,0-1-1,1 1 1,-1 0-1,2 0 1,0 0-1,0-1 1,0 1-1,1 0 1,0 0-1,4 13 1,-4-19-119,1 0 0,-1 0 0,1 0 0,0-1 0,-1 1 0,1 0 0,0-1 0,1 0 0,-1 1 0,0-1 0,1 0 0,-1 0 0,1 0 1,0 0-1,-1-1 0,1 1 0,6 1 0,-3 0 44,1-1 0,-1-1 0,1 1 0,0-1 0,-1 0 0,1 0 0,0-1 0,11-1 0,-11 1-10,-1-1 0,0 0 0,1-1 0,-1 1 1,0-1-1,0-1 0,0 1 0,0-1 0,7-4 0,-11 5-41,1 1 0,-1-1-1,0 0 1,1 0 0,-1 0 0,0-1-1,0 1 1,0 0 0,-1-1 0,1 1-1,0-1 1,-1 0 0,0 0 0,0 1-1,0-1 1,0 0 0,0 0-1,0 0 1,0-4 0,-1 5-12,-1-1 0,1 1 0,0-1 0,-1 1 0,0 0 0,1-1 0,-1 1 0,0-1 0,0 1 0,0 0 0,-1 0 0,1 0 0,0 0 0,-1 0 0,0 0 0,1 0 0,-1 0 0,0 0 0,0 1 0,0-1 0,0 1 0,0-1 0,0 1 0,-1 0 0,1 0 0,0 0 0,-1 0 0,1 0 0,0 1 0,-1-1 0,1 1 0,-5-1 0,-7-2 0,-1 1 0,0 1 0,0 0 0,-16 1 0,30 0-89,-1 0 0,1 0 0,0 0 0,0 0 0,0 0 0,0 0 0,-1 0 0,1 0-1,0 0 1,0 0 0,0 1 0,0-1 0,0 1 0,-1-1 0,1 1 0,0-1 0,0 1 0,0-1 0,0 1 0,0 0 0,1 0 0,-1-1 0,0 1 0,0 0 0,0 0-1,1 0 1,-1 0 0,0 0 0,1 0 0,-1 0 0,1 0 0,-1 0 0,1 0 0,0 1 0,-1-1 0,1 0 0,0 0 0,0 0 0,0 0 0,0 3 0,0-2-168,1 0 1,0 0 0,-1 0 0,1-1-1,0 1 1,0 0 0,0 0 0,0 0-1,1-1 1,-1 1 0,0-1 0,1 1-1,-1-1 1,1 1 0,0-1 0,-1 0-1,1 0 1,0 0 0,0 0 0,-1 0-1,1 0 1,4 1 0,28 4-5563,4-5-3320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20.530"/>
    </inkml:context>
    <inkml:brush xml:id="br0">
      <inkml:brushProperty name="width" value="0.025" units="cm"/>
      <inkml:brushProperty name="height" value="0.025" units="cm"/>
      <inkml:brushProperty name="color" value="#F6630D"/>
    </inkml:brush>
  </inkml:definitions>
  <inkml:trace contextRef="#ctx0" brushRef="#br0">1 53 12075,'0'0'3161,"10"-4"-76,12-6-772,1 1-1,0 1 1,1 1-1,30-4 0,-43 9-1908,1 1 0,-1 0 0,0 1-1,14 2 1,-23-2-391,0 0-1,-1 1 1,1-1-1,-1 0 1,1 1 0,-1-1-1,0 1 1,1 0-1,-1 0 1,0-1-1,1 1 1,-1 0-1,0 0 1,0 0 0,0 0-1,1 1 1,-1-1-1,-1 0 1,1 0-1,0 1 1,0-1-1,0 0 1,-1 1 0,1-1-1,0 1 1,-1-1-1,0 1 1,1-1-1,-1 1 1,0-1-1,0 1 1,1-1 0,-1 1-1,0-1 1,-1 1-1,1 0 1,0-1-1,0 1 1,-1-1 0,1 1-1,-1-1 1,1 1-1,-2 1 1,-1 5 31,0 0 1,0 0 0,-1 0-1,0 0 1,0 0-1,-8 9 1,-7 4-45,-2 0 0,-41 32 0,35-31 0,-33 35 0,58-56 0,1 0 0,0 1 0,0-1 0,0 1 0,0-1 0,0 1 0,0-1 0,0 1 0,0-1 0,0 1 0,1 0 0,-1 0 0,0 2 0,1-3 0,0-1 0,0 1 0,0 0 0,1-1 0,-1 1 0,0-1 0,0 1 0,0-1 0,1 1 0,-1-1 0,0 1 0,1-1 0,-1 1 0,0-1 0,1 1 0,-1-1 0,0 0 0,1 1 0,-1-1 0,1 1 0,-1-1 0,1 0 0,-1 0 0,1 1 0,-1-1 0,1 0 0,0 0 0,6 2 0,-1-1 0,1 0 0,0 0 0,0-1 0,10 0 0,-7 0 0,44-2-595,1-2 1,-1-3-1,0-2 0,59-18 1,-79 17-7612</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23.104"/>
    </inkml:context>
    <inkml:brush xml:id="br0">
      <inkml:brushProperty name="width" value="0.025" units="cm"/>
      <inkml:brushProperty name="height" value="0.025" units="cm"/>
      <inkml:brushProperty name="color" value="#F6630D"/>
    </inkml:brush>
  </inkml:definitions>
  <inkml:trace contextRef="#ctx0" brushRef="#br0">1 237 10282,'0'0'12337,"10"-2"-10714,57-15-1147,-1-3 0,-1-2 0,72-37 0,-24 12-432,-59 24-199,-23 9-939,61-18 0,-104 44-6133,-16 7 3051,-12 3-4104</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23.451"/>
    </inkml:context>
    <inkml:brush xml:id="br0">
      <inkml:brushProperty name="width" value="0.025" units="cm"/>
      <inkml:brushProperty name="height" value="0.025" units="cm"/>
      <inkml:brushProperty name="color" value="#F6630D"/>
    </inkml:brush>
  </inkml:definitions>
  <inkml:trace contextRef="#ctx0" brushRef="#br0">96 233 10282,'0'0'4036,"-73"48"-2019,55-37 322,14-3 992,26-8-1762,20-18 65,18-7-737,13-8-577,9-5-320,5 0 32,-6 1 0,-10 4-480,-14 8-866,-13 3-1056,-15 7-577,-17 5-1505,-12 5-2819</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5:42.586"/>
    </inkml:context>
    <inkml:brush xml:id="br0">
      <inkml:brushProperty name="width" value="0.025" units="cm"/>
      <inkml:brushProperty name="height" value="0.025" units="cm"/>
    </inkml:brush>
  </inkml:definitions>
  <inkml:trace contextRef="#ctx0" brushRef="#br0">0 159 10314,'0'0'2696,"3"0"-2712,251-31 1382,-172 19-551,0 4 1,141 4-1,167 33-611,-71-4-147,609 2 113,-96-5 589,1035-32 1195,-1547-11-1604,1393-85 982,-1 45-68,-1519 58-1023,-192 3-129,-12 0-507,-41-1-5696,14-3-38</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23.919"/>
    </inkml:context>
    <inkml:brush xml:id="br0">
      <inkml:brushProperty name="width" value="0.025" units="cm"/>
      <inkml:brushProperty name="height" value="0.025" units="cm"/>
      <inkml:brushProperty name="color" value="#F6630D"/>
    </inkml:brush>
  </inkml:definitions>
  <inkml:trace contextRef="#ctx0" brushRef="#br0">1 821 12204,'0'0'13634,"12"-12"-12551,207-248 3457,-97 110-3314,-91 113-1186,250-314 0,-272 340-286,-9 14-416,-14 28-1455,-1 3-565,11-22-1412,2-8-1351</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24.590"/>
    </inkml:context>
    <inkml:brush xml:id="br0">
      <inkml:brushProperty name="width" value="0.025" units="cm"/>
      <inkml:brushProperty name="height" value="0.025" units="cm"/>
      <inkml:brushProperty name="color" value="#F6630D"/>
    </inkml:brush>
  </inkml:definitions>
  <inkml:trace contextRef="#ctx0" brushRef="#br0">1738 295 14670,'0'-13'139,"1"6"-145,0-1 90,-1 0 1,1 1-1,-1-1 1,-1 0-1,0 0 1,0 1-1,0-1 0,-1 1 1,0-1-1,0 1 1,-1-1-1,0 1 1,0 0-1,-1 0 1,-8-11-1,1 7 156,-1 1 0,-1 0 0,0 0 0,0 1 1,0 1-1,-1 1 0,-1 0 0,1 0 0,-1 1 0,-17-4 0,-13-1 29,0 1 0,-57-5 1,17 7-237,0 4 0,0 3 1,-1 5-1,1 3 0,-118 24 1,154-20 124,0 2 1,0 3-1,2 1 1,0 2-1,1 3 0,1 1 1,1 2-1,1 2 1,2 2-1,-55 50 1,80-63-98,0 1 0,1 0 0,1 1 0,1 1 0,1 0 0,0 1 0,2 0 0,0 1 0,1 0 0,1 0 0,1 1 0,1 0 0,1 1 0,1-1 0,1 1 0,1 0 0,1 0 0,1-1 0,1 1 0,1 0 0,1 0 0,0-1 0,2 1 0,1-1 0,1 0 0,1-1 0,16 32 0,-13-31-55,2-1 0,0-1-1,1 0 1,1-1 0,1-1 0,1 0 0,0-2 0,1 1-1,1-2 1,0-1 0,1 0 0,1-1 0,0-2 0,1 0-1,0-1 1,0-1 0,28 7 0,-17-8 111,1-1 0,0-2 0,0-1 0,0-2 1,0-1-1,0-2 0,0-1 0,0-2 0,0-1 0,-1-2 1,57-18-1,-35 4 398,-1-2-1,-2-2 1,0-3 0,-2-2 0,-1-2 0,-1-2-1,-2-2 1,64-66 0,-70 61-377,-3-1 0,-2-2 1,-1-2-1,-3-1 0,-1-1 1,-3-2-1,-2 0 0,35-104 0,-54 134-148,0-1 0,-1 0 0,-1 0 0,-2 0 0,0 0 0,-1-33 0,-1 48-9,-1 0-1,1 0 1,-1 0 0,-1 1 0,1-1 0,-1 0 0,0 0 0,0 1-1,-1-1 1,0 1 0,0 0 0,0-1 0,0 1 0,-1 1 0,0-1 0,0 1-1,0-1 1,-1 1 0,1 0 0,-1 1 0,0-1 0,0 1 0,-1 0 0,1 0-1,0 0 1,-11-2 0,-8-2-94,0 2 0,-1 1 0,0 1 0,1 0 0,-1 2 0,0 2 0,0 0-1,-29 5 1,-16 6-1206,-110 34-1,-82 42-7591,244-82 7679,-105 38-11275</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7:25.415"/>
    </inkml:context>
    <inkml:brush xml:id="br0">
      <inkml:brushProperty name="width" value="0.025" units="cm"/>
      <inkml:brushProperty name="height" value="0.025" units="cm"/>
      <inkml:brushProperty name="color" value="#F6630D"/>
    </inkml:brush>
  </inkml:definitions>
  <inkml:trace contextRef="#ctx0" brushRef="#br0">2000 280 16656,'1'-13'608,"-1"6"-580,1 0 0,-1-1-1,0 1 1,-1 0 0,0 0 0,0 0-1,0 0 1,-1 0 0,0 1-1,0-1 1,-1 0 0,0 1 0,0 0-1,-1 0 1,1 0 0,-1 0-1,-1 0 1,1 1 0,-1-1-1,-7-5 1,-6-2 114,-1 0-1,0 2 0,-1 0 1,-1 1-1,0 1 1,0 1-1,0 1 0,-39-7 1,-1 3 46,-122-4 1,92 12-60,0 5 1,1 3 0,-1 5 0,1 3-1,1 4 1,0 5 0,2 3 0,0 3-1,-124 61 1,167-67 221,1 2 0,1 2 0,1 2 0,2 1 0,0 2 0,-51 55 0,75-69-151,1 2-1,0-1 1,1 1-1,1 1 0,1 1 1,-15 39-1,20-43-112,2-1-1,0 1 1,0 0-1,2 0 1,0 0-1,1 1 1,1-1-1,1 0 1,0 0-1,4 20 1,-1-20-52,1 1 0,0-1 0,1 0 0,1 0 0,1-1 0,0 0 0,1 0 0,15 19 0,-7-13 5,1-1 0,1-1 1,0-1-1,45 33 1,-23-25-28,0-1 0,2-3 1,1-1-1,1-3 1,87 27-1,-55-27-85,2-3 0,-1-3-1,1-4 1,1-4 0,0-3-1,-1-3 1,151-23-1,-147 10 310,-1-5-1,0-3 1,-2-3 0,-1-4-1,-1-4 1,-2-3-1,98-62 1,-120 63-51,-3-2 0,-1-3 0,-1-2 0,65-74 1,-93 93-199,-2-1 1,0-2 0,-2 0-1,-1 0 1,-1-2 0,-1 1 0,-1-2-1,-2 0 1,-1-1 0,-1 0-1,5-37 1,-12 55-36,-1 0 0,0 0 0,0 0 0,-2 1 0,1-1 0,-2 0 1,0 0-1,0 1 0,-1-1 0,0 1 0,-1-1 0,0 1 0,-1 0 0,0 1 0,-1-1 0,0 1 0,0 0 0,-1 1 0,-1-1 0,0 2 0,0-1 0,0 1 0,-1 0 1,0 0-1,-1 1 0,0 1 0,0 0 0,-12-6 0,-8-2-145,-1 2 0,-1 1 0,0 1 0,-1 1 0,0 2 0,0 2 0,0 1 0,-54 0 0,-1 6-480,0 3 1,-97 19 0,-40 24-2279,-231 79 1,234-58-2470</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9:15.962"/>
    </inkml:context>
    <inkml:brush xml:id="br0">
      <inkml:brushProperty name="width" value="0.025" units="cm"/>
      <inkml:brushProperty name="height" value="0.025" units="cm"/>
      <inkml:brushProperty name="color" value="#F6630D"/>
    </inkml:brush>
  </inkml:definitions>
  <inkml:trace contextRef="#ctx0" brushRef="#br0">1 64 7303,'0'0'3363,"54"-30"-3363,-36 25-1569,2 0-1122,-5 2 1186,-4-2 1569,-4 3 256,-3-1 257,-1 2 287,-3-2 321,1 1-1056,-1-3-2404</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29:17.695"/>
    </inkml:context>
    <inkml:brush xml:id="br0">
      <inkml:brushProperty name="width" value="0.025" units="cm"/>
      <inkml:brushProperty name="height" value="0.025" units="cm"/>
      <inkml:brushProperty name="color" value="#F6630D"/>
    </inkml:brush>
  </inkml:definitions>
  <inkml:trace contextRef="#ctx0" brushRef="#br0">1770 223 6182,'0'0'9225,"3"-6"-8585,-2 3-606,1 0 1,-1 1-1,1-1 0,-1 1 0,1 0 0,0-1 0,0 1 1,0 0-1,0 0 0,0 0 0,0 0 0,0 1 0,1-1 1,-1 1-1,1-1 0,-1 1 0,1 0 0,0 0 0,3-1 0,-6 2 63,1 0 0,0 0-1,0-1 1,0 1-1,0 0 1,-1 0 0,1-1-1,0 1 1,0 0 0,-1-1-1,1 1 1,0-1-1,0 1 1,-1-1 0,1 1-1,-1-1 1,1 0-1,0 1 1,-1-1 0,1 0-1,-1 1 1,0-1-1,1 0 1,-1 1 0,1-1-1,-1-2 1,0 2-48,0 0 0,-1 0 0,1 0 0,-1 0-1,1 0 1,-1 0 0,1 0 0,-1 0 0,0 0 0,1 0 0,-1 0 0,0 1 0,0-1 0,0 0 0,0 0 0,0 1 0,-1-1 0,-54-28-218,46 24 388,-22-8 222,0 2-1,0 1 1,-1 2 0,-1 1 0,-43-4 0,-11-3-417,-35-4 292,0 5 1,0 6-1,-238 16 0,338-5-311,1 0-1,0 1 0,0 1 0,1 2 1,-1 0-1,2 1 0,-1 1 0,1 0 1,-28 22-1,29-22 64,1-2 1,-2 1-1,1-2 1,-1-1-1,0 0 1,-22 3-1,17-4 29,0 1-1,1 1 0,-29 13 1,51-19-92,0 0 0,-1 1 1,1-1-1,0 1 0,0 0 1,1-1-1,-1 1 0,0 0 1,0 0-1,1 0 0,-1 0 1,1 0-1,0 1 0,0-1 1,0 0-1,-1 3 0,-9 45 101,-2 4-46,-19 3-26,22-40-13,0 1-1,-13 34 1,14-27-18,2-8 5,1-1 0,1 2-1,0-1 1,1 1-1,1-1 1,1 1 0,0 24-1,3-38 2,1 1 0,0-1 0,1 0 0,-1 0 0,1 0 0,-1 0 0,1 0 0,0 0 0,1 0 0,-1-1 0,1 0 0,-1 0 0,1 0 0,8 5 0,26 26 16,-28-22-20,1 0 0,-1-1 0,2 0 0,0-1 0,0 0 0,1-1 1,0 0-1,0-1 0,18 8 0,17 4 30,72 22 0,-63-24-28,339 106 4,-371-117-7,0-2 0,0-1 0,1-1-1,-1-1 1,1-1 0,34-4 0,154-29 41,-70 7-31,-11 10-14,145 1 0,-263 14 8,13 1-2,0-1 1,1-2 0,-1 0-1,-1-2 1,29-8 0,-50 10 5,-1 1 0,1-2 1,-1 1-1,1 0 0,-1-1 0,0 0 1,1 0-1,-2-1 0,1 1 0,0-1 1,-1 0-1,1 0 0,-1-1 1,0 1-1,-1-1 0,1 0 0,-1 0 1,0 0-1,0-1 0,-1 1 0,1-1 1,-1 1-1,0-1 0,-1 0 1,0 0-1,1 1 0,-2-1 0,1 0 1,-1-11-1,-2-5 40,-1 1 0,-1 0 0,0-1 0,-2 2-1,0-1 1,-14-27 0,8 17 98,-15-57-1,17 30 265,4 26-16,0 0 0,-13-35 1,15 57-331,0 0 1,-1 0 0,0 0 0,0 0-1,-1 1 1,-1 0 0,1 0 0,-1 1-1,-1 0 1,-10-10 0,-4 2-12,0 1 1,-1 0-1,-1 2 1,0 0-1,0 2 0,-1 1 1,-1 1-1,-46-10 1,26 9-692,-54-3 0,-43 7-4947,102 5-131,9-2-5002</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51.326"/>
    </inkml:context>
    <inkml:brush xml:id="br0">
      <inkml:brushProperty name="width" value="0.025" units="cm"/>
      <inkml:brushProperty name="height" value="0.025" units="cm"/>
    </inkml:brush>
  </inkml:definitions>
  <inkml:trace contextRef="#ctx0" brushRef="#br0">1046 291 6726,'-4'-9'491,"-4"-7"324,0 1 0,-1 0-1,0 0 1,-2 1-1,-22-25 1,27 33-674,0 0 1,-1 1-1,0 0 0,0 0 0,0 0 1,-1 1-1,1 0 0,-1 0 1,0 1-1,0 0 0,0 1 0,0 0 1,-1 0-1,1 0 0,-12 0 1,8 3-10,0-1 0,0 2 0,0-1 1,0 2-1,0 0 0,1 0 0,-1 1 1,1 0-1,0 1 0,0 1 0,1-1 0,-20 15 1,-5 7-119,2 2 0,-37 39 0,45-42 56,-37 37 11,-99 131 0,136-158 30,1 1 0,3 1-1,1 2 1,1-1 0,-23 77 0,13 2 130,-28 231 0,23 127 65,34-472-298,-6 638 563,11-530-518,6 0 0,5-1 1,4 0-1,5-2 1,64 172-1,-73-242-75,3 0-1,1 0 1,2-2-1,1-1 1,2-1 0,1-1-1,2-1 1,1-1-1,2-2 1,1-1 0,49 34-1,-60-49 13,0 0 1,2-1-1,-1-2 0,1 0 0,1-2 0,0 0 1,0-2-1,1 0 0,0-2 0,0 0 0,1-2 0,-1-1 1,0-1-1,1-1 0,-1-2 0,1 0 0,-1-2 0,0 0 1,0-2-1,34-12 0,42-27 283,-3-3 1,156-105 0,-58 32 21,-166 104-291,31-17 0,-1-4-1,55-44 0,-97 67-4,-1-1 0,0-1 0,-1 0 0,-1-2 0,-1 1 1,0-2-1,-1 0 0,-1 0 0,17-43 0,72-271 1218,10-24 449,25 82-451,-86 185-672,51-131 0,-87 178-447,-2-1 0,-2 0 0,-2-1 0,-1 1 0,-1-59 1,-6 8-116,-18-143 0,-43-119-78,43 288 89,-2 1 0,-3 1 0,-34-68 1,47 116 24,0 0 1,-2 1 0,0 0-1,-1 1 1,-1 0 0,0 1 0,-2 1-1,0 0 1,0 1 0,-1 1-1,-1 1 1,-1 0 0,0 1-1,0 1 1,-1 1 0,0 1 0,-1 1-1,-40-11 1,-285-47 106,173 38-72,100 15-1435,-144-7-1,191 20 825,-1 1 0,1 1 0,-1 1 0,1 1-1,0 2 1,0 0 0,1 2 0,-49 22 0,42-13-2388,-49 36 0,-29 35-4692</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54.843"/>
    </inkml:context>
    <inkml:brush xml:id="br0">
      <inkml:brushProperty name="width" value="0.025" units="cm"/>
      <inkml:brushProperty name="height" value="0.025" units="cm"/>
    </inkml:brush>
  </inkml:definitions>
  <inkml:trace contextRef="#ctx0" brushRef="#br0">68 32 10922,'0'0'1719,"-9"-5"363,-4-2-1304,-8-5 27,-4 4 2908,127 33 612,-23-8-4147,82 7 1,438-8-4438,-539-17 3227,135-11-3021,-67-6-1407,-48 2-2323</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55.591"/>
    </inkml:context>
    <inkml:brush xml:id="br0">
      <inkml:brushProperty name="width" value="0.025" units="cm"/>
      <inkml:brushProperty name="height" value="0.025" units="cm"/>
    </inkml:brush>
  </inkml:definitions>
  <inkml:trace contextRef="#ctx0" brushRef="#br0">47 77 11403,'-10'0'1826,"8"0"-1463,-24 1 157,17-1 444,15 0 1780,336-26 405,-166 7-2829,745-13-111,-726 51-2472,-86-6-5943,-63-9-997</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9:56.029"/>
    </inkml:context>
    <inkml:brush xml:id="br0">
      <inkml:brushProperty name="width" value="0.025" units="cm"/>
      <inkml:brushProperty name="height" value="0.025" units="cm"/>
    </inkml:brush>
  </inkml:definitions>
  <inkml:trace contextRef="#ctx0" brushRef="#br0">0 36 16592,'0'0'2146,"88"17"-1922,-5-9 352,25 1-31,28-2-129,13-6-63,13-1-193,2 0-32,-4-10-96,-10-4-64,-14-2-897,-11 5-224,-14 2 0,-12 4-1153,-10 0-1570,-12-2-3235</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34:06.728"/>
    </inkml:context>
    <inkml:brush xml:id="br0">
      <inkml:brushProperty name="width" value="0.025" units="cm"/>
      <inkml:brushProperty name="height" value="0.025" units="cm"/>
    </inkml:brush>
  </inkml:definitions>
  <inkml:trace contextRef="#ctx0" brushRef="#br0">0 1 7303,'0'0'7847,"10"0"-7809,42 0 278,-1 1 1,74 13 0,-31 3 20,0-4 0,100 1 0,193-15 1612,-329 0-1840,791-26 605,-64 2-168,1427 51 143,-2147-22-651,2639 127 901,-784-100-829,-438-12 223,-1440-18-303,969 5 853,-853-17 782,-242 20-3845,4 1-7245,42-10-3483</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5:44.840"/>
    </inkml:context>
    <inkml:brush xml:id="br0">
      <inkml:brushProperty name="width" value="0.025" units="cm"/>
      <inkml:brushProperty name="height" value="0.025" units="cm"/>
    </inkml:brush>
  </inkml:definitions>
  <inkml:trace contextRef="#ctx0" brushRef="#br0">230 407 3587,'-22'-8'1235,"1"-2"-1,0-1 1,0 0-1,-28-22 1,39 25-563,0 0 0,0-1 0,1 0 0,0-1 0,1 0 0,0 0 0,1-1 0,0 0 0,-10-20 0,17 31-660,0 0 1,0 0 0,0 0 0,0 0 0,0-1 0,0 1 0,0 0-1,0 0 1,-1 0 0,1 0 0,0 0 0,0-1 0,0 1 0,0 0-1,0 0 1,0 0 0,0 0 0,0 0 0,0-1 0,0 1 0,0 0-1,0 0 1,0 0 0,0 0 0,1 0 0,-1 0 0,0-1 0,0 1-1,0 0 1,0 0 0,0 0 0,0 0 0,0 0 0,0 0 0,0-1-1,0 1 1,1 0 0,-1 0 0,0 0 0,0 0 0,0 0 0,0 0-1,0 0 1,0 0 0,1 0 0,-1 0 0,0 0 0,0 0-1,0 0 1,0 0 0,0 0 0,0 0 0,1 0 0,-1 0 0,0 0-1,0 0 1,14 3 74,15 10-207,8 5-112,0-2 0,2-2 0,0-1 0,0-2 0,1-2 0,0-2 0,1-1 0,0-3-1,43 0 1,53-8 85,185-30 1,-229 23 395,156-21 450,575-68 1092,5 42-977,-404 48-746,994-36 905,-492 23-611,-1 61-211,-516-13-28,491-34 0,-341-1 421,-559 11-543,8 0 18,-1 1 1,1-1 0,0 1-1,15 4 1,-22-4-24,0-1 0,0 1 0,-1 0 0,1-1 1,0 1-1,-1 0 0,1 0 0,-1 0 0,1 0 0,-1 0 1,1 1-1,-1-1 0,0 0 0,0 1 0,1-1 1,-1 0-1,0 1 0,0 0 0,-1-1 0,1 1 0,0 0 1,0-1-1,-1 1 0,1 0 0,-1 0 0,0-1 0,1 1 1,-1 0-1,0 3 0,0 0-282,-2 19-1784,-7-13-3299,-1-9-3957</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286"/>
    </inkml:context>
    <inkml:brush xml:id="br0">
      <inkml:brushProperty name="width" value="0.025" units="cm"/>
      <inkml:brushProperty name="height" value="0.025" units="cm"/>
      <inkml:brushProperty name="color" value="#F6630D"/>
    </inkml:brush>
  </inkml:definitions>
  <inkml:trace contextRef="#ctx0" brushRef="#br0">2 35 13036,'0'0'10827,"1"10"-10544,-2 66 44,-1-28 1047,8 73-1,-6-119-1307,0-1-1,0 0 1,0 0-1,0 0 1,0 1-1,0-1 1,0 0-1,0 0 1,1 0-1,-1 0 1,1 0-1,-1 1 1,1-1-1,-1 0 1,1 0-1,-1 0 1,1 0-1,0 0 1,-1-1-1,1 1 1,0 0-1,0 0 0,0 0 1,0-1-1,0 1 1,0 0-1,0-1 1,0 1-1,0-1 1,0 1-1,0-1 1,0 1-1,1-1 1,-1 0-1,0 0 1,0 0-1,0 1 1,0-1-1,1 0 1,-1 0-1,0-1 1,0 1-1,0 0 1,0 0-1,1-1 1,-1 1-1,0 0 0,0-1 1,0 1-1,0-1 1,0 1-1,0-1 1,0 0-1,0 0 1,0 1-1,1-2 1,8-6 206,0 1 0,-1-1 0,0 0 0,8-11 0,37-43-121,-3-1 1,45-75-1,-120 182-8901,11-22 2093</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287"/>
    </inkml:context>
    <inkml:brush xml:id="br0">
      <inkml:brushProperty name="width" value="0.025" units="cm"/>
      <inkml:brushProperty name="height" value="0.025" units="cm"/>
      <inkml:brushProperty name="color" value="#F6630D"/>
    </inkml:brush>
  </inkml:definitions>
  <inkml:trace contextRef="#ctx0" brushRef="#br0">75 88 7527,'0'0'10271,"3"-10"-7543,3-1-1677,5-14 4,-7-1 3373,-4 25-3590,-17 17 214,-18 11 709,29-24-1418,0 1 0,0 1-1,1-1 1,-1 1-1,-6 8 1,10-7-343,1 0 0,0 1 0,0-1 0,1 0 0,0 1 0,0-1 0,1 0 0,-1 1 0,4 10 0,-4-17 0,1 1 0,0 0 0,0-1 0,0 1 0,0-1 0,0 0 0,0 1 0,0-1 0,0 0 0,0 0 0,0 1 0,0-1 0,0 0 0,1 0 0,-1 0 0,0 0 0,0 0 0,0 0 0,0-1 0,0 1 0,0 0 0,0-1 0,0 1 0,0 0 0,0-1 0,0 1 0,0-1 0,0 1 0,1-2 0,28-20 0,-29 21 0,33-32 0,32-25 0,-62 54 0,1 1 0,0 0 0,0 0 0,0 0 0,0 1 0,1 0 0,-1 0 0,1 0 0,-1 0 0,1 1 0,0 0 0,6 0 0,-11 1 0,0 0 0,0 0 0,-1 0 0,1 1 0,0-1 0,0 0 0,-1 0 0,1 1 0,0-1 0,0 0 0,-1 1 0,1-1 0,0 1 0,-1-1 0,1 1 0,0-1 0,-1 1 0,1-1 0,-1 1 0,1 0 0,-1-1 0,1 1 0,-1 0 0,0-1 0,1 1 0,-1 0 0,1 1 0,3 30 0,-5-23 0,0 0 0,0 0 0,-1 0 0,0-1 0,-3 10 0,-7 11 0,58-97 0,-42 59 0,-1 0 0,0 0 0,0 0 0,-1 0 0,0 0 0,-1 0 0,1-14 0,-2 23 0,0-1 0,0 1 0,-1 0 0,1 0 0,0-1 0,0 1 0,0 0 0,0 0 0,0 0 0,-1-1 0,1 1 0,0 0 0,0 0 0,0 0 0,0 0 0,-1-1 0,1 1 0,0 0 0,0 0 0,-1 0 0,1 0 0,0 0 0,0 0 0,0 0 0,-1-1 0,1 1 0,0 0 0,0 0 0,-1 0 0,1 0 0,0 0 0,0 0 0,-1 0 0,1 0 0,0 1 0,0-1 0,-1 0 0,1 0 0,0 0 0,0 0 0,-1 0 0,1 0 0,0 0 0,0 0 0,0 1 0,-1-1 0,1 0 0,0 0 0,0 0 0,0 0 0,-1 1 0,1-1 0,0 0 0,0 0 0,0 1 0,0-1 0,-12 16 0,11-15-9,1-1 0,1 1 0,-1 0 0,0-1 0,0 1 0,0-1 0,0 1 0,0 0 0,0-1 0,1 1 0,-1-1 0,0 1-1,1-1 1,-1 1 0,0-1 0,1 1 0,-1-1 0,0 1 0,1-1 0,-1 0 0,1 1 0,-1-1 0,1 0 0,-1 1 0,1-1 0,-1 0 0,1 1 0,-1-1 0,1 0 0,-1 0 0,2 0 0,28 5-919,32-9-3204,-41-1-3940,0-1-4708</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288"/>
    </inkml:context>
    <inkml:brush xml:id="br0">
      <inkml:brushProperty name="width" value="0.025" units="cm"/>
      <inkml:brushProperty name="height" value="0.025" units="cm"/>
      <inkml:brushProperty name="color" value="#F6630D"/>
    </inkml:brush>
  </inkml:definitions>
  <inkml:trace contextRef="#ctx0" brushRef="#br0">74 1 13549,'0'0'17125,"-9"3"-17098,4-1-41,-1 0 0,1 0 0,0 1 0,0 0 0,0 0 0,-8 6-1,11-8-13,1 1 0,-1 0 0,0-1 0,1 1 0,-1 0 0,1 0 0,0 0 0,0 0 0,0 0 0,0 0-1,0 0 1,0 0 0,0 0 0,1 1 0,-1-1 0,1 0 0,-1 0 0,1 1 0,0-1 0,0 0 0,0 1 0,0-1-1,1 0 1,0 5 0,-1-6-7,1 0-1,0-1 0,-1 1 1,1 0-1,0 0 1,0-1-1,-1 1 0,1 0 1,0-1-1,0 1 0,0-1 1,0 1-1,0-1 1,0 1-1,-1-1 0,1 0 1,0 0-1,0 1 0,0-1 1,0 0-1,1 0 1,-1 0-1,1 0 0,33 0-513,-26-1 240,83-5-1640,-91 6 2000,-1 0-1,1 1 1,-1-1 0,1 0-1,-1 1 1,0-1 0,1 0-1,-1 1 1,0-1 0,1 0-1,-1 1 1,0-1 0,0 1-1,1-1 1,-1 1 0,0-1-1,0 0 1,0 1 0,1-1-1,-1 1 1,0-1 0,0 1-1,0-1 1,0 1 0,0-1-1,0 1 1,0-1 0,0 1-1,0-1 1,0 1 0,0-1-1,-1 1 1,1-1 0,0 1-1,0-1 1,0 1 0,-1-1-1,1 1 1,0-1 0,-1 0-1,1 1 1,0-1 0,-1 1-1,1-1 1,-15 22 1769,8-18-1680,-1 0-1,0-1 1,0 0 0,0 0-1,-1 0 1,1-1 0,-1-1 0,0 1-1,1-1 1,-1-1 0,-13 0-1,32-2-11877,-7 2 8999,12-4-9609</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289"/>
    </inkml:context>
    <inkml:brush xml:id="br0">
      <inkml:brushProperty name="width" value="0.025" units="cm"/>
      <inkml:brushProperty name="height" value="0.025" units="cm"/>
      <inkml:brushProperty name="color" value="#F6630D"/>
    </inkml:brush>
  </inkml:definitions>
  <inkml:trace contextRef="#ctx0" brushRef="#br0">91 192 20019,'0'0'6160,"-9"1"-5476,5 0-637,0-1 1,1 1-1,-1 0 0,0 0 1,0 0-1,1 1 0,-1 0 1,1-1-1,-1 1 1,1 0-1,0 0 0,0 1 1,0-1-1,0 1 0,0 0 1,0-1-1,1 1 1,-1 0-1,1 1 0,0-1 1,0 0-1,0 1 0,0-1 1,1 1-1,-1-1 1,1 1-1,0 0 0,0 0 1,0 0-1,1-1 0,-1 9 1,1-9-22,-1-1-1,1 1 1,0 0 0,0 0 0,0 0 0,1-1-1,-1 1 1,1 0 0,-1 0 0,1-1-1,0 1 1,0-1 0,0 1 0,0 0 0,0-1-1,1 0 1,-1 1 0,4 2 0,-2-3-17,-1 0 1,1 0-1,0-1 0,0 1 1,1-1-1,-1 0 1,0 0-1,0 0 1,1 0-1,-1-1 0,0 1 1,1-1-1,-1 0 1,1 0-1,3 0 0,1-1 3,-1-1 0,0 1-1,1-1 1,-1-1 0,0 1 0,0-1-1,0 0 1,0-1 0,-1 0-1,1 0 1,-1 0 0,0-1-1,0 0 1,-1 0 0,1 0-1,-1-1 1,8-11 0,0 0 32,-1 0 0,-1-2 0,-1 1 0,0-1 0,8-25 1,-14 34 33,0 0-1,-1 0 1,0-1 0,-1 1 0,0-1 0,0 0 0,-1 0 0,-1 1 0,-1-22 0,0 31-77,0 0-1,1 0 1,-1 0 0,0 0-1,0 0 1,1 0 0,-1 0 0,0 0-1,0 1 1,0-1 0,0 0-1,0 1 1,0-1 0,-1 1-1,1-1 1,0 1 0,0-1-1,0 1 1,0 0 0,0 0-1,-1-1 1,1 1 0,0 0 0,0 0-1,-1 0 1,1 0 0,0 1-1,0-1 1,0 0 0,0 0-1,-3 2 1,-38 12-2,-21 33 62,58-42-22,0 0-1,0 0 0,1 0 0,-1 0 0,1 1 1,0 0-1,1-1 0,-1 2 0,-2 7 0,5-13-36,1 0 0,0 0 0,0 0 0,0-1 0,0 1-1,0 0 1,1 0 0,-1 0 0,0-1 0,0 1 0,1 0-1,-1 0 1,0 0 0,1-1 0,-1 1 0,0 0 0,1-1-1,-1 1 1,1 0 0,-1-1 0,1 1 0,0 0 0,-1-1-1,1 1 1,0-1 0,-1 1 0,1-1 0,0 0 0,-1 1-1,1-1 1,0 0 0,0 1 0,0-1 0,-1 0 0,2 0-1,40 10-101,-23-7-223,-16-2 282,0 0 1,1 0-1,-1 0 1,0 0 0,0 0-1,0 1 1,0 0-1,-1-1 1,1 1 0,0 0-1,-1 1 1,1-1-1,-1 0 1,0 1-1,1-1 1,-1 1 0,-1 0-1,1-1 1,0 1-1,-1 0 1,1 0-1,-1 0 1,0 1 0,0-1-1,0 0 1,1 5-1,-2 1 113,0 0 0,0 0 0,0 0 0,-1 0 1,-1 0-1,0 0 0,0 0 0,-6 15 0,7-21-164,-1 1-221</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290"/>
    </inkml:context>
    <inkml:brush xml:id="br0">
      <inkml:brushProperty name="width" value="0.025" units="cm"/>
      <inkml:brushProperty name="height" value="0.025" units="cm"/>
      <inkml:brushProperty name="color" value="#F6630D"/>
    </inkml:brush>
  </inkml:definitions>
  <inkml:trace contextRef="#ctx0" brushRef="#br0">99 1 16400,'0'0'15758,"-33"72"-15149,13-33-609,1 0 0,5 0 0,5-4 0,5-4 0,4-7 0,0-7 0,12-3 0,4-9-1313,4-5-1698,1 0-2915,2-9-4067</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291"/>
    </inkml:context>
    <inkml:brush xml:id="br0">
      <inkml:brushProperty name="width" value="0.025" units="cm"/>
      <inkml:brushProperty name="height" value="0.025" units="cm"/>
      <inkml:brushProperty name="color" value="#F6630D"/>
    </inkml:brush>
  </inkml:definitions>
  <inkml:trace contextRef="#ctx0" brushRef="#br0">70 17 15855,'0'0'13309,"-9"6"-11868,0-3-1142,5-2-243,1 1-1,0-1 1,-1 0 0,1 1-1,0 0 1,0 0 0,0 0-1,1 0 1,-1 0 0,0 1-1,1-1 1,-1 1 0,-3 5-1,5-7-55,0 0 0,1 0 0,-1 0 0,1 0 0,-1 0 0,1 0 0,-1 0-1,1 0 1,0 0 0,-1 0 0,1 0 0,0 0 0,0 0 0,0 0 0,0 0 0,0 1-1,0-1 1,0 0 0,0 0 0,0 0 0,0 0 0,1 0 0,-1 0 0,0 0 0,1 0-1,-1 0 1,1 0 0,-1 0 0,1 0 0,0 0 0,-1 0 0,1 0 0,0 0 0,0 0-1,0-1 1,-1 1 0,1 0 0,0-1 0,0 1 0,0 0 0,0-1 0,0 1 0,0-1 0,0 0-1,2 1 1,-1 0 4,0-1-1,0 1 1,0-1-1,0 0 1,0 0 0,0 0-1,0 0 1,0 0-1,-1 0 1,1 0-1,0-1 1,0 1-1,0-1 1,0 1-1,0-1 1,-1 0 0,1 0-1,0 1 1,0-1-1,-1 0 1,1-1-1,-1 1 1,1 0-1,-1 0 1,0-1-1,3-2 1,-1-1 15,0-1 1,0-1-1,0 1 0,-1 0 0,1 0 0,-2-1 1,1 0-1,-1 1 0,1-14 0,-4 22-29,-1 0 0,0 0 0,1 1 0,0-1 0,-1 1 0,1-1 0,0 1 0,-3 5-1,-12 37 45,16-42-37,0 0 0,0-1 0,0 1-1,1 0 1,-1 0 0,1 0 0,0 0 0,0 0 0,0 0-1,0 0 1,1 0 0,-1 0 0,2 5 0,-1-7-43,-1 0 0,1-1-1,0 1 1,-1-1 0,1 1 0,0-1 0,-1 0 0,1 1 0,0-1 0,-1 0 0,1 1-1,0-1 1,0 0 0,-1 0 0,1 1 0,0-1 0,0 0 0,-1 0 0,1 0-1,0 0 1,0 0 0,0 0 0,-1-1 0,1 1 0,0 0 0,0 0 0,-1 0 0,1-1-1,0 1 1,0 0 0,-1-1 0,1 1 0,0-1 0,0 0 0,23-17-1986,-15 7-104,0 0-1,-1-1 1,-1 0 0,1-1 0,-2 1 0,10-28 0,-27 81 8056,13-41-5968,0 0 0,0 0 0,0-1 0,0 1 0,0-1 0,0 0 0,-1 1 0,1-1 0,0 0 0,0 0 0,-1 0 0,4-3 0,3-4-2144,8-6 6542,-13 17-1005,-4 10-1700,-4 5-1403,2-6 18,-1-1 0,1 1 1,1 0-1,0 0 0,1 0 1,0 0-1,1 0 0,0 0 0,1 0 1,0 0-1,1 0 0,0-1 1,5 15-1,-1-14-54,-2-1 1,0 2-1,0-1 1,-1 0-1,-1 1 1,3 20-1,-6-29-154,1-1 0,0 0 1,-1 0-1,0 1 0,1-1 0,-1 0 0,0 0 0,-1 0 0,1 0 0,-1 0 0,1 0 0,-1 0 0,0-1 0,0 1 0,0-1 0,0 1 0,0-1 0,-1 0 0,1 1 0,-1-1 0,0 0 0,1-1 1,-1 1-1,0 0 0,0-1 0,0 0 0,0 0 0,0 0 0,-1 0 0,-3 1 0,4-1-44,0 0-1,0-1 1,0 1 0,0-1 0,0 1 0,0-1-1,0 0 1,0 0 0,0 0 0,0-1 0,0 1-1,0-1 1,0 1 0,0-1 0,0 0-1,0 0 1,-3-2 0,5 2-9,0 0 0,0-1 1,0 1-1,0 0 0,0-1 0,0 1 0,0-1 0,0 1 1,1-1-1,-1 1 0,0-1 0,1 1 0,0-1 0,-1 0 1,1 1-1,0-1 0,0 0 0,0 1 0,0-1 1,0 0-1,0 1 0,0-1 0,0 0 0,1 1 0,-1-1 1,1 0-1,-1 1 0,1-1 0,0 1 0,0-1 0,-1 1 1,1 0-1,2-3 0,10-14 1,0 0 0,1 1 0,1 0 0,1 1 0,31-26 0,-19 19 0,-3 1-262,-8 8-1306,-1-1 0,0-1 0,27-34 0,-35 34-6856</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292"/>
    </inkml:context>
    <inkml:brush xml:id="br0">
      <inkml:brushProperty name="width" value="0.025" units="cm"/>
      <inkml:brushProperty name="height" value="0.025" units="cm"/>
      <inkml:brushProperty name="color" value="#F6630D"/>
    </inkml:brush>
  </inkml:definitions>
  <inkml:trace contextRef="#ctx0" brushRef="#br0">1 1 25400,'0'0'4548,"22"13"-22933</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293"/>
    </inkml:context>
    <inkml:brush xml:id="br0">
      <inkml:brushProperty name="width" value="0.025" units="cm"/>
      <inkml:brushProperty name="height" value="0.025" units="cm"/>
      <inkml:brushProperty name="color" value="#F6630D"/>
    </inkml:brush>
  </inkml:definitions>
  <inkml:trace contextRef="#ctx0" brushRef="#br0">12 8 8808,'0'0'22934,"-11"5"-23318,16-10-2723,1-3-4228</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294"/>
    </inkml:context>
    <inkml:brush xml:id="br0">
      <inkml:brushProperty name="width" value="0.025" units="cm"/>
      <inkml:brushProperty name="height" value="0.025" units="cm"/>
      <inkml:brushProperty name="color" value="#F6630D"/>
    </inkml:brush>
  </inkml:definitions>
  <inkml:trace contextRef="#ctx0" brushRef="#br0">160 36 8648,'1'-1'597,"0"-1"0,0 1-1,0 0 1,0 0 0,-1-1 0,1 1 0,0 0-1,-1-1 1,1 1 0,-1-1 0,1 1-1,-1-1 1,0 1 0,1-1 0,-1-2-1,0 3-400,0 0-1,-1 1 0,1-1 1,0 1-1,0-1 0,-1 1 0,1-1 1,0 1-1,-1-1 0,1 1 1,-1-1-1,1 1 0,0 0 1,-1-1-1,1 1 0,-1 0 1,1-1-1,-1 1 0,1 0 0,-1-1 1,0 1-1,1 0 0,-1 0 1,1 0-1,-1 0 0,1-1 1,-2 1-1,-1 0-68,0 0 0,0 0 0,0 0 0,0 1 0,0-1 0,-1 1 0,1-1 0,0 1 0,0 0 1,0 0-1,1 1 0,-1-1 0,0 1 0,-3 2 0,-4 4-36,1 0 1,0 0-1,1 1 0,0 1 1,0-1-1,1 1 0,1 0 1,-1 1-1,2 0 1,-6 12-1,7-14 42,1 1 0,0-1 0,0 1 0,1 0 0,0 0 0,0 0-1,1 0 1,1 0 0,0 0 0,0 1 0,1-1 0,3 15 0,-2-21-121,-1 0 0,2-1 1,-1 1-1,0-1 0,1 0 0,-1 1 0,1-1 0,0 0 1,0-1-1,0 1 0,0 0 0,1-1 0,-1 0 0,1 0 1,-1 0-1,1 0 0,0 0 0,0-1 0,0 0 0,0 0 1,0 0-1,0 0 0,0 0 0,0-1 0,0 0 0,0 0 1,0 0-1,0 0 0,7-2 0,-6 2 12,-1-1-1,1 0 1,-1 0-1,1 0 1,-1-1 0,1 1-1,-1-1 1,0 0-1,0-1 1,0 1 0,0 0-1,4-4 1,-6 4 10,0 0 1,0 0-1,0-1 1,-1 1-1,1 0 1,0 0-1,-1-1 1,0 1-1,0-1 1,0 1-1,0-1 1,0 0-1,0 0 1,-1 1-1,1-1 1,-1 0-1,1 0 1,-1 1-1,0-1 1,0 0-1,-1-3 1,0 4 29,0-1 1,0 1-1,0 0 0,0-1 1,0 1-1,0 0 1,-1 0-1,1 0 0,-1 0 1,1 0-1,-1 0 0,0 0 1,0 1-1,0-1 1,0 1-1,0-1 0,0 1 1,0 0-1,0 0 1,-1 0-1,1 0 0,0 0 1,-1 0-1,1 1 1,-1-1-1,1 1 0,-5-1 1,-6-1-6,0 1 0,0 1 0,0 0 0,-13 1 0,23 0-68,1-1 0,0 1 0,-1 0 0,1 0 0,0-1 0,0 1 0,0 1 0,0-1 0,0 0 0,0 1 0,0-1 0,0 1 0,0-1 0,1 1 0,-1 0 0,1 0 0,-1-1 0,1 1 0,0 1 0,-2 2 0,2-5-79,1 1 0,0 0 1,-1 0-1,1 0 1,-1 0-1,1 0 0,0 0 1,0 0-1,0 1 1,-1-1-1,1 0 0,0 0 1,0 0-1,0 0 0,1 0 1,-1 0-1,0 0 1,0 0-1,1 0 0,-1 0 1,0 0-1,1 0 1,-1 0-1,1 0 0,-1 0 1,1 0-1,0 0 0,-1-1 1,1 1-1,0 0 1,0 0-1,-1-1 0,1 1 1,0 0-1,0-1 0,0 1 1,0-1-1,0 1 1,0-1-1,0 1 0,0-1 1,0 0-1,0 0 1,2 1-1,52 2-7877,-22-4 144</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295"/>
    </inkml:context>
    <inkml:brush xml:id="br0">
      <inkml:brushProperty name="width" value="0.025" units="cm"/>
      <inkml:brushProperty name="height" value="0.025" units="cm"/>
      <inkml:brushProperty name="color" value="#F6630D"/>
    </inkml:brush>
  </inkml:definitions>
  <inkml:trace contextRef="#ctx0" brushRef="#br0">44 1 18866,'0'0'5093,"-31"56"-2563,21-32-736,8 1-737,2-2-929,0-3-1249,0-6-3716,9-7-3106</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5:46.791"/>
    </inkml:context>
    <inkml:brush xml:id="br0">
      <inkml:brushProperty name="width" value="0.025" units="cm"/>
      <inkml:brushProperty name="height" value="0.025" units="cm"/>
    </inkml:brush>
  </inkml:definitions>
  <inkml:trace contextRef="#ctx0" brushRef="#br0">0 18 10025,'0'0'678,"12"-1"-480,155-11 567,1 8 0,275 28 0,569 66-460,-562-77 1650,647 36-488,333 20-1371,-923-70 49,1357 15 863,1529-108 476,-2702 37-1462,545-28 31,-1061 75-38,62-1-4,-237 11-15,0 0-1,1 1 1,-1-1 0,0 0-1,0 0 1,0 0-1,0 0 1,1 0-1,-1 1 1,0-1-1,0 0 1,0 0 0,0 0-1,0 1 1,1-1-1,-1 0 1,0 0-1,0 0 1,0 1-1,0-1 1,0 0-1,0 0 1,0 1 0,0-1-1,0 0 1,0 0-1,0 0 1,0 1-1,0-1 1,0 0-1,0 0 1,0 1 0,0-1-1,0 0 1,0 0-1,0 1 1,0-1-1,-1 0 1,1 0-1,0 0 1,0 1 0,0-1-1,0 0 1,0 0-1,-1 0 1,1 0-1,0 1 1,0-1-1,0 0 1,-1 0-1,1 0 1,0 0 0,-1 0-1,-2 4-257,-1-1-1,0 1 0,0-1 1,-1 0-1,1-1 1,0 1-1,-1-1 1,0 0-1,0 0 1,-6 2-1,-30 4-3970</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296"/>
    </inkml:context>
    <inkml:brush xml:id="br0">
      <inkml:brushProperty name="width" value="0.025" units="cm"/>
      <inkml:brushProperty name="height" value="0.025" units="cm"/>
      <inkml:brushProperty name="color" value="#F6630D"/>
    </inkml:brush>
  </inkml:definitions>
  <inkml:trace contextRef="#ctx0" brushRef="#br0">45 1 20147,'0'0'10026,"-23"54"-8937,13-27-417,3 4-544,3-1-128,4-1-1121,0-3-704,0-5-1250,5-3-160,5-6-321,-1-5-1248,0-4-3204</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297"/>
    </inkml:context>
    <inkml:brush xml:id="br0">
      <inkml:brushProperty name="width" value="0.025" units="cm"/>
      <inkml:brushProperty name="height" value="0.025" units="cm"/>
      <inkml:brushProperty name="color" value="#F6630D"/>
    </inkml:brush>
  </inkml:definitions>
  <inkml:trace contextRef="#ctx0" brushRef="#br0">0 77 14318,'0'0'2792,"10"-9"53,-1 0-1844,1 0 1,1 1-1,20-13 1,-25 18-613,0 0-1,-1 0 1,1 1 0,0 0 0,0 0-1,1 1 1,-1-1 0,0 1-1,0 0 1,1 1 0,-1 0-1,12 1 1,-16-1-364,0 1 0,0-1-1,-1 1 1,1-1 0,-1 1 0,1 0-1,0-1 1,-1 1 0,1 0 0,-1 0-1,0 0 1,1 1 0,-1-1 0,0 0-1,1 0 1,-1 1 0,0-1 0,0 0-1,0 1 1,0-1 0,-1 1 0,1 0-1,0-1 1,-1 1 0,1 0 0,-1-1-1,1 1 1,-1 0 0,0-1-1,0 1 1,0 0 0,0 0 0,0-1-1,0 1 1,0 0 0,0 0 0,-1-1-1,1 1 1,-1 0 0,0 2 0,-2 5 116,1 0 1,-1-1 0,-1 1 0,0-1 0,0 1 0,-8 10-1,-30 30 718,30-35-563,0-1-1,-18 27 1,30-40-296,0 1 0,0-1 0,0 0 0,0 0 0,0 1 0,0-1 0,0 0 0,0 0 0,-1 1 0,1-1 0,0 0 0,0 0 0,1 1 0,-1-1 0,0 0 0,0 1 0,0-1 0,0 0 0,0 0 0,0 0 0,0 1 0,0-1 0,0 0 0,1 0 0,-1 1 0,0-1 0,0 0 0,0 0 0,0 0 0,1 1 0,-1-1 0,0 0 0,0 0 0,0 0 0,1 0 0,-1 0 0,0 0 0,0 1 0,1-1 0,-1 0 0,0 0 0,0 0 0,1 0 0,-1 0 0,0 0 0,0 0 0,1 0 0,22 3 0,24-6 0,-40 2-51,42-5-3302,-1-2-4267,-31 3-4546</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298"/>
    </inkml:context>
    <inkml:brush xml:id="br0">
      <inkml:brushProperty name="width" value="0.025" units="cm"/>
      <inkml:brushProperty name="height" value="0.025" units="cm"/>
      <inkml:brushProperty name="color" value="#F6630D"/>
    </inkml:brush>
  </inkml:definitions>
  <inkml:trace contextRef="#ctx0" brushRef="#br0">185 0 11499,'0'0'7879,"-10"15"-5861,-5 7-833,-6 6-736,1 3-321,-3 5-96,-1-4-96,4-1-320,2-8 95,4-3 225,4-10-320,4-9-1634,3-1-833,3-11-4548</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299"/>
    </inkml:context>
    <inkml:brush xml:id="br0">
      <inkml:brushProperty name="width" value="0.025" units="cm"/>
      <inkml:brushProperty name="height" value="0.025" units="cm"/>
      <inkml:brushProperty name="color" value="#F6630D"/>
    </inkml:brush>
  </inkml:definitions>
  <inkml:trace contextRef="#ctx0" brushRef="#br0">146 6 15887,'0'0'2141,"-11"3"-235,-35 7 325,44-9-2084,0 0 0,0-1 0,-1 1-1,1 0 1,0 0 0,0 0 0,0 0 0,0 1 0,0-1 0,0 1 0,0-1 0,-2 4-1,3-5-116,1 1-1,-1 0 0,1 0 0,0-1 0,-1 1 1,1 0-1,0 0 0,0-1 0,-1 1 0,1 0 0,0 0 1,0 0-1,0 0 0,0-1 0,0 1 0,0 0 1,0 0-1,0 0 0,1-1 0,-1 1 0,0 0 0,0 0 1,1 1-1,0 0-24,1 0 1,-1 0 0,1-1-1,-1 1 1,1 0 0,0-1-1,-1 1 1,1-1 0,0 1-1,0-1 1,0 0-1,0 0 1,0 0 0,1 0-1,-1 0 1,0-1 0,0 1-1,1 0 1,3-1 0,1 1 19,0-1 0,0 0 0,0 0 0,0-1 1,0 0-1,0 0 0,0-1 0,7-2 0,-12 3-16,-1 0 0,1 1 0,0-1 0,-1 0 0,1 0 0,-1 0 0,1 0 0,-1 0 0,1 0 0,-1 0 0,0 0 0,0-1 0,1 1 0,-1 0 0,0-1 0,0 1 0,0-1 0,-1 1 0,1-1 0,0 0 0,-1 1 0,1-1 0,-1 0 0,1 1 0,-1-1 0,0 0-1,1 0 1,-1 1 0,0-1 0,0 0 0,-1 0 0,1 0 0,0 1 0,0-1 0,-1 0 0,1 1 0,-1-1 0,-1-2 0,2 3 29,-1 0-1,-1 0 1,1-1 0,0 1 0,0 0-1,0 0 1,-1 0 0,1 0-1,0 0 1,-1 0 0,1 1-1,-1-1 1,1 0 0,-1 1 0,1-1-1,-1 1 1,0 0 0,1-1-1,-1 1 1,0 0 0,1 0-1,-4 0 1,-37 4 382,34-1-462,1 1 1,0 0 0,0 0-1,0 1 1,0-1 0,1 2-1,-1-1 1,2 1 0,-1 0-1,0 0 1,1 0 0,0 1-1,1-1 1,-1 1 0,1 1-1,1-1 1,-1 0 0,1 1 0,1 0-1,-1 0 1,1 0 0,1 0-1,-1 0 1,1 0 0,1 0-1,0 15 1,1-21-117,-1 0 0,1 0 1,-1-1-1,1 1 0,0 0 1,0-1-1,0 1 0,0 0 1,0-1-1,0 0 0,0 1 0,1-1 1,-1 0-1,0 1 0,1-1 1,-1 0-1,1 0 0,-1 0 0,1 0 1,0 0-1,-1-1 0,1 1 1,0 0-1,0-1 0,0 1 0,-1-1 1,3 0-1,57 3-4398,-45-3 2712,33 0-5031</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00"/>
    </inkml:context>
    <inkml:brush xml:id="br0">
      <inkml:brushProperty name="width" value="0.025" units="cm"/>
      <inkml:brushProperty name="height" value="0.025" units="cm"/>
      <inkml:brushProperty name="color" value="#F6630D"/>
    </inkml:brush>
  </inkml:definitions>
  <inkml:trace contextRef="#ctx0" brushRef="#br0">73 0 18930,'0'0'2472,"-10"7"207,-31 21-335,39-28-2221,1 1 1,-1 0-1,1 0 0,-1 0 0,1 0 1,0 0-1,0 1 0,-1-1 1,1 0-1,0 1 0,0-1 0,0 0 1,0 1-1,1-1 0,-1 1 1,0 0-1,1-1 0,-1 1 1,0 2-1,1-3-99,1 0 1,-1 0 0,1 0 0,-1-1-1,1 1 1,-1 0 0,1 0-1,0-1 1,-1 1 0,1 0-1,0-1 1,0 1 0,0-1-1,-1 1 1,1-1 0,0 1-1,0-1 1,0 0 0,0 1-1,0-1 1,0 0 0,-1 0-1,1 1 1,2-1 0,9 2-86,1-1 0,0-1-1,18 0 1,-26 0 229,5-1-157,0 0 0,1-1 0,-1 0 0,11-3 0,-19 4 9,0 1 1,0-1-1,1 1 1,-1-1-1,0 0 1,0 0-1,0 0 1,-1 0-1,1 0 1,0 0-1,0 0 1,0-1-1,-1 1 1,1-1-1,-1 1 1,1-1-1,-1 0 1,0 1-1,0-1 1,1 0-1,-1 0 1,0 0-1,-1 0 1,1 0-1,0 0 1,0-3-1,-1 4 31,-1 0-1,0-1 1,0 1-1,1 0 1,-1 0-1,0 0 1,0 0-1,0 0 1,0 0-1,0 0 1,-1 0-1,1 0 1,0 0 0,0 1-1,-1-1 1,1 0-1,0 1 1,-1-1-1,1 1 1,0 0-1,-1-1 1,1 1-1,-1 0 1,1 0-1,0 0 1,-3 0-1,-42-4-88,45 4 47,-4 0-316,-23 0-170,18 5-4243,12-4 3902,0 0 1,0 0 0,0-1-1,1 1 1,-1 0 0,0-1-1,1 1 1,-1-1-1,0 0 1,1 0 0,-1 0-1,1 0 1,-1 0-1,0 0 1,4-1 0,-4 1-33,28-4-8722</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01"/>
    </inkml:context>
    <inkml:brush xml:id="br0">
      <inkml:brushProperty name="width" value="0.025" units="cm"/>
      <inkml:brushProperty name="height" value="0.025" units="cm"/>
      <inkml:brushProperty name="color" value="#F6630D"/>
    </inkml:brush>
  </inkml:definitions>
  <inkml:trace contextRef="#ctx0" brushRef="#br0">101 0 17104,'0'0'7752,"-36"54"-6183,22-27-64,3 1-672,4-1-545,6-1-223,1-3-578,0-5-1249,7-3-384,-1-6-1377,-1-5-1794</inkml:trace>
  <inkml:trace contextRef="#ctx0" brushRef="#br0" timeOffset="1">0 152 16239,'0'0'12396,"46"-47"-12428,-19 47-1377,4 0-1634,-3 0-2050,0-4-4292</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03"/>
    </inkml:context>
    <inkml:brush xml:id="br0">
      <inkml:brushProperty name="width" value="0.025" units="cm"/>
      <inkml:brushProperty name="height" value="0.025" units="cm"/>
      <inkml:brushProperty name="color" value="#F6630D"/>
    </inkml:brush>
  </inkml:definitions>
  <inkml:trace contextRef="#ctx0" brushRef="#br0">0 0 18353,'0'0'8681,"0"58"-7304,0-33-897,0 2-352,0 1-63,0 1-482,0-3-2017,0-3-1730,0-6-3716</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04"/>
    </inkml:context>
    <inkml:brush xml:id="br0">
      <inkml:brushProperty name="width" value="0.025" units="cm"/>
      <inkml:brushProperty name="height" value="0.025" units="cm"/>
      <inkml:brushProperty name="color" value="#F6630D"/>
    </inkml:brush>
  </inkml:definitions>
  <inkml:trace contextRef="#ctx0" brushRef="#br0">1 1 19026,'0'0'8904,"9"4"-7670,12 3-1099,1-1 1,-1 0 0,41 4-1,-55-9-289,0 0 1,0-1-1,0 1 0,0-1 0,0-1 0,0 0 0,0 0 1,0 0-1,0-1 0,0 0 0,-1 0 0,1-1 1,0 1-1,-1-2 0,0 1 0,0-1 0,9-6 0,-32 28 562,0 2 0,1 0-1,1 0 1,1 2-1,-14 27 1,20-34-364,1 1 1,0 0-1,2 1 0,-1 0 1,2 0-1,0 0 1,2 0-1,-2 26 1,6-36-3144</inkml:trace>
  <inkml:trace contextRef="#ctx0" brushRef="#br0" timeOffset="1">60 185 13741,'0'0'15567,"69"2"-15567,-42 2-1410,0-1-1985,-3-3-2819,-2 0-7911</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06"/>
    </inkml:context>
    <inkml:brush xml:id="br0">
      <inkml:brushProperty name="width" value="0.025" units="cm"/>
      <inkml:brushProperty name="height" value="0.025" units="cm"/>
      <inkml:brushProperty name="color" value="#F6630D"/>
    </inkml:brush>
  </inkml:definitions>
  <inkml:trace contextRef="#ctx0" brushRef="#br0">15 0 17553,'0'0'6342,"-12"62"-3812,9-36-928,3-1-866,0 6-544,0-5-128,4-4-192,5-4-2658,0-11-2115,2-7-4580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07"/>
    </inkml:context>
    <inkml:brush xml:id="br0">
      <inkml:brushProperty name="width" value="0.025" units="cm"/>
      <inkml:brushProperty name="height" value="0.025" units="cm"/>
      <inkml:brushProperty name="color" value="#F6630D"/>
    </inkml:brush>
  </inkml:definitions>
  <inkml:trace contextRef="#ctx0" brushRef="#br0">22 51 17521,'0'0'3261,"9"-5"-394,14-4-1065,-1 0-1,35-8 1,-46 14-1603,1 1-1,0 0 0,0 0 1,0 1-1,0 1 1,0 0-1,-1 0 0,15 3 1,-25-2-199,-1-1 0,1 0 0,0 0-1,0 0 1,-1 1 0,1-1 0,0 0 0,-1 0 0,1 1 0,-1-1 0,1 1 0,0-1 0,-1 1 0,1-1-1,-1 1 1,1-1 0,-1 1 0,0-1 0,1 1 0,-1-1 0,1 1 0,-1 0 0,0-1 0,0 1 0,1 0-1,-1-1 1,0 1 0,0 0 0,0-1 0,0 1 0,0 0 0,0 0 0,0-1 0,0 1 0,0 0 0,0-1 0,0 1-1,0 0 1,0-1 0,0 1 0,-1 0 0,1-1 0,0 1 0,-1 0 0,0 0 0,-20 27 362,-97 55 1207,171-83-2487,-52-1 793,0 1 0,1 0 1,-1-1-1,1 1 0,-1 0 1,1 0-1,0 0 0,-1 0 1,1 0-1,-1 1 0,1-1 0,-1 0 1,0 1-1,1-1 0,-1 1 1,1-1-1,-1 1 0,0 0 1,1-1-1,-1 1 0,0 0 0,0 0 1,1 0-1,-1 0 0,0 0 1,0 0-1,0 0 0,1 2 1,-2-1 175,0-1 1,0 1 0,0 0 0,0-1 0,0 1-1,-1 0 1,1 0 0,0-1 0,-1 1 0,1 0 0,-1-1-1,0 1 1,1-1 0,-1 1 0,0-1 0,0 1 0,0-1-1,0 0 1,0 1 0,0-1 0,-1 0 0,1 0 0,0 0-1,-1 0 1,-2 2 0,-5 4 160,-1-1 1,0 1-1,-1-2 1,0 1-1,1-2 1,-2 1-1,1-2 1,0 1-1,-1-1 1,0-1-1,0 0 1,1-1-1,-1 0 1,-24-2-1,36 1-225,0 0 1,0 0-1,0 0 0,-1 0 0,1 0 1,0 0-1,0 0 0,-1 0 1,1 0-1,0 0 0,0 0 0,-1 0 1,1 0-1,0 0 0,0 0 1,0 0-1,-1-1 0,1 1 0,0 0 1,0 0-1,0 0 0,-1 0 1,1 0-1,0-1 0,0 1 0,0 0 1,0 0-1,0 0 0,-1-1 1,1 1-1,0 0 0,0 0 0,0 0 1,0-1-1,0 1 0,0 0 0,0 0 1,0 0-1,0-1 0,0 1 1,0 0-1,0 0 0,0-1 0,0 1 1,9-10-1519,15-5-3295,5 2-2109,4-1-3192</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5:48.652"/>
    </inkml:context>
    <inkml:brush xml:id="br0">
      <inkml:brushProperty name="width" value="0.025" units="cm"/>
      <inkml:brushProperty name="height" value="0.025" units="cm"/>
    </inkml:brush>
  </inkml:definitions>
  <inkml:trace contextRef="#ctx0" brushRef="#br0">0 315 9321,'0'0'4110,"11"-2"-3971,69-7-63,0 3 0,142 10 0,-200-3-74,15 0 0,874-4 946,288-54 1504,3 51-2188,-1079 6-273,535 11 45,28 1-30,1163-94 58,1285-41 1111,-1877 98-714,1637-5-308,-355 190-121,-796-75 37,-1380-82-1249,-288-6-3624,-20-16-5878</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08"/>
    </inkml:context>
    <inkml:brush xml:id="br0">
      <inkml:brushProperty name="width" value="0.025" units="cm"/>
      <inkml:brushProperty name="height" value="0.025" units="cm"/>
      <inkml:brushProperty name="color" value="#F6630D"/>
    </inkml:brush>
  </inkml:definitions>
  <inkml:trace contextRef="#ctx0" brushRef="#br0">5 175 3203,'0'0'20088,"-2"8"-17226,1-4-2674,1-2-17,-1 0 0,1 0 0,0 0 0,-1-1 0,1 1-1,0 0 1,0 0 0,0 0 0,0 0 0,1 0 0,-1-1 0,1 5 0,0-5-67,0 0-1,0 0 1,1 0-1,-1-1 1,0 1-1,0 0 1,0 0-1,1-1 1,-1 1-1,0 0 1,1-1 0,-1 0-1,1 1 1,-1-1-1,1 0 1,-1 0-1,1 1 1,-1-1-1,1 0 1,-1-1-1,0 1 1,1 0-1,2-1 1,5 0-19,1-1 0,0 0 1,-1-1-1,0 0 0,0-1 0,0 0 0,0 0 1,0-1-1,-1 0 0,1 0 0,-1-1 1,13-13-1,-6 6 17,-2-1 0,1-1-1,-2 0 1,0-1 0,14-25 0,-6-1-102,-20 42 0,0 0 0,0 0 0,0 0 0,0 0 0,-1 0 0,1 1 0,0-1 0,0 0 0,0 0 0,-1 0 0,1 0 0,0 0 0,0 0 0,0 0 0,-1 0 0,1 0 0,0 0 0,0 0 0,0 0 0,-1 0 0,1 0 0,0 0 0,0 0 0,0 0 0,-1 0 0,1 0 0,0-1 0,0 1 0,0 0 0,-1 0 0,1 0 0,0 0 0,0 0 0,0 0 0,0-1 0,0 1 0,-1 0 0,1 0 0,0 0 0,0 0 0,0-1 0,0 1 0,0 0 0,0 0 0,0 0 0,0-1 0,0 1 0,-1 0 0,1 0 0,0 0 0,0-1 0,0 1 0,-10 13-107,0 0 0,1 1 0,1 0 0,0 1-1,1 0 1,0 0 0,1 0 0,1 1 0,0 0 0,2 0 0,-1 0 0,2 0-1,0 1 1,1 25 0,4-32-4430,3-8-3476</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09"/>
    </inkml:context>
    <inkml:brush xml:id="br0">
      <inkml:brushProperty name="width" value="0.025" units="cm"/>
      <inkml:brushProperty name="height" value="0.025" units="cm"/>
      <inkml:brushProperty name="color" value="#F6630D"/>
    </inkml:brush>
  </inkml:definitions>
  <inkml:trace contextRef="#ctx0" brushRef="#br0">123 1 18065,'0'0'14702,"-28"67"-14702,10-42 0,0-1 0,4-3 0,3-4 0,3-5 0,5-4-1762,1-7-768,-6-1-1410,4-11-1953,-4-12-10603</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10"/>
    </inkml:context>
    <inkml:brush xml:id="br0">
      <inkml:brushProperty name="width" value="0.025" units="cm"/>
      <inkml:brushProperty name="height" value="0.025" units="cm"/>
      <inkml:brushProperty name="color" value="#F6630D"/>
    </inkml:brush>
  </inkml:definitions>
  <inkml:trace contextRef="#ctx0" brushRef="#br0">40 95 11243,'0'0'8205,"-2"-5"-6534,1 3-1392,0 1-1,1-1 1,-1 1 0,0-1 0,0 1 0,0 0 0,0-1 0,0 1-1,0 0 1,0 0 0,0 0 0,-1-1 0,-1 0 0,2 2-127,0 0 0,0 0 1,1 0-1,-1 0 1,0 0-1,0 0 0,0 0 1,0 1-1,1-1 0,-1 0 1,0 0-1,0 1 1,1-1-1,-1 0 0,0 1 1,0-1-1,1 1 1,-1-1-1,1 1 0,-1 0 1,0-1-1,1 1 0,-1-1 1,1 1-1,-1 0 1,1-1-1,-1 1 0,1 0 1,0 0-1,-1-1 0,1 1 1,0 0-1,0 0 1,0 0-1,-1 0 0,1-1 1,0 2-1,1-2-105,0 1-1,-1-1 1,1 0-1,0 0 1,-1 0-1,1 0 1,0 0-1,0 0 1,-1 0-1,1 0 1,0 0-1,0 0 1,-1 0-1,1 0 1,0 0-1,-1 0 1,1-1 0,0 1-1,-1 0 1,1-1-1,0 1 1,-1 0-1,1-1 1,-1 1-1,1-1 1,0 1-1,0-2 1,3-5 256,2-6-130,-6 12-170,0 1 0,0 0 0,0 0 0,0-1 0,0 1 0,0 0 0,0 0-1,0 0 1,-1-1 0,1 1 0,0 0 0,0 0 0,0 0 0,0-1 0,0 1 0,-1 0-1,1 0 1,0 0 0,0 0 0,0 0 0,-1-1 0,1 1 0,0 0 0,0 0-1,0 0 1,-1 0 0,1 0 0,0 0 0,0 0 0,-1 0 0,1 0 0,0 0 0,0 0-1,-1 0 1,1 0 0,0 0 0,0 0 0,-1 0 0,1 0 0,0 0 0,0 0 0,0 0-1,-1 0 1,1 0 0,0 1 0,0-1 0,0 0 0,-1 0 0,1 0 0,0 0-1,0 1 1,0-1 0,0 0 0,-1 0 0,-1 5-22,0-1 0,0 1 1,0 0-1,0 0 0,1 0 0,-1 9 1,0-6 16,1-7 3,0 1 1,1 0-1,-1 0 1,1 0-1,-1 0 1,1 0-1,0 0 1,-1 0-1,1-1 1,0 1-1,1 0 1,-1 0 0,0 0-1,0 0 1,1 0-1,-1 0 1,1 0-1,0 0 1,0-1-1,1 3 1,-1-3 0,0 0 0,0 0 0,0-1 1,0 1-1,0-1 0,1 1 0,-1-1 0,0 1 1,0-1-1,0 0 0,1 1 0,-1-1 0,0 0 1,1 0-1,-1 0 0,0 0 0,1 0 0,-1 0 1,0-1-1,0 1 0,1 0 0,0-1 0,5-2 5,0 1 0,0-1-1,-1 0 1,0 0 0,1-1-1,-1 0 1,0 0 0,-1-1-1,8-7 1,-9 7-7,-1 0 0,1 0 0,-1-1 0,-1 1 0,1-1 0,-1 0 0,0 0 0,0 0 0,1-10 0,-2 15 0,-1-1 0,1 1 0,-1-1 0,0 1 0,1-1 0,-1 0 0,0 1 0,0-1 0,0 1 0,0-1 0,-1 1 0,1-1 0,0 1 0,-1-1 0,1 1 0,-1-1 0,1 1 0,-1-1 0,0 1 0,1 0 0,-1-1 0,0 1 0,0 0 0,0 0 0,0-1 0,0 1 0,0 0 0,0 0 0,-1 0 0,1 0 0,0 1 0,-1-1 0,1 0 0,0 0 0,-1 1 0,1-1 0,-1 1 0,1-1 0,-1 1 0,1 0 0,-4-1 0,1 1-137,0 0-1,0 1 1,-1-1-1,1 1 1,0-1 0,0 1-1,0 0 1,0 1 0,0-1-1,1 1 1,-1 0-1,0-1 1,1 2 0,-1-1-1,1 0 1,-1 1-1,1 0 1,0-1 0,0 1-1,0 0 1,1 1 0,-1-1-1,1 0 1,0 1-1,0 0 1,0-1 0,0 1-1,1 0 1,-1 0-1,1 0 1,0 0 0,0 0-1,0 4 1,1-7-123,0-1 1,0 1-1,0-1 1,0 1-1,0-1 1,0 0-1,0 1 0,0-1 1,0 1-1,0-1 1,0 1-1,0-1 1,0 1-1,1-1 1,-1 0-1,0 1 0,0-1 1,0 1-1,1-1 1,-1 0-1,0 1 1,1-1-1,-1 0 0,0 1 1,1-1-1,-1 0 1,0 0-1,1 1 1,-1-1-1,1 0 1,-1 0-1,0 1 0,1-1 1,-1 0-1,1 0 1,0 0-1,11 2-9840</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11"/>
    </inkml:context>
    <inkml:brush xml:id="br0">
      <inkml:brushProperty name="width" value="0.025" units="cm"/>
      <inkml:brushProperty name="height" value="0.025" units="cm"/>
      <inkml:brushProperty name="color" value="#F6630D"/>
    </inkml:brush>
  </inkml:definitions>
  <inkml:trace contextRef="#ctx0" brushRef="#br0">170 81 9449,'0'0'9193,"4"-9"-6086,13-29-91,-17 37-2905,0 0 0,1 0 0,-1 1 1,0-1-1,0 0 0,0 0 0,0 1 1,0-1-1,0 0 0,0 0 0,0 0 1,0 0-1,0 1 0,0-1 0,0 0 0,0 0 1,0 1-1,-1-1 0,1 0 0,0 0 1,-1 1-1,1-1 0,-1 0 0,1 1 1,-1-1-1,1 0 0,-1 1 0,1-1 1,-1 1-1,1-1 0,-1 1 0,0-1 0,1 1 1,-1-1-1,0 1 0,0 0 0,1-1 1,-1 1-1,0 0 0,0 0 0,1-1 1,-1 1-1,-1 0 0,-38-2 502,34 2-419,-1 0-184,1 0 0,-1 1-1,1 0 1,-1 0 0,1 0 0,0 1-1,-1 0 1,1 0 0,0 1-1,0 0 1,0 0 0,1 0 0,-7 5-1,9-6-11,0 1 0,0 0 0,1 0 0,-1 0-1,0 0 1,1 0 0,0 1 0,0-1 0,0 1-1,0-1 1,0 1 0,1 0 0,-1 0-1,1 0 1,0-1 0,1 1 0,-1 0 0,1 0-1,-1 1 1,1-1 0,0 0 0,2 7 0,-2-9 6,0-1 0,1 1 0,-1 0 0,1-1 0,-1 1 0,1-1 0,0 1 0,-1 0 0,1-1 0,0 0 1,0 1-1,0-1 0,1 0 0,-1 1 0,0-1 0,0 0 0,1 0 0,-1 0 0,0 0 0,4 1 0,-1 0 6,0 0-1,1-1 0,-1 1 1,0-1-1,1-1 0,-1 1 1,1 0-1,4-1 0,0 0 4,-1 0 1,1-1-1,-1 0 0,1 0 0,-1-1 0,0 0 1,0-1-1,11-4 0,-14 4-4,1-1 1,-1-1 0,0 1-1,0-1 1,-1 0-1,1 0 1,-1 0-1,0 0 1,0-1-1,-1 0 1,0 1-1,0-1 1,3-8 0,-5 12-60,-1 1 1,1-1-1,0 0 1,-1 0-1,1 0 1,-1 0 0,0 0-1,1 0 1,-1 0-1,0 0 1,0 0 0,0 0-1,-1 0 1,1 0-1,0 0 1,-1 0 0,1 1-1,-1-1 1,0 0-1,0 0 1,1 0-1,-1 1 1,0-1 0,0 0-1,-1 1 1,1-1-1,0 1 1,-1-1 0,1 1-1,-1-1 1,1 1-1,-1 0 1,1 0-1,-1 0 1,0 0 0,0 0-1,1 0 1,-1 1-1,0-1 1,0 0 0,0 1-1,0 0 1,0-1-1,0 1 1,0 0 0,-3 0-1,2-1-402,0 1 0,0-1-1,0 1 1,-1-1 0,1 1-1,0 0 1,0 1 0,0-1 0,-1 0-1,1 1 1,0 0 0,0 0-1,0 0 1,0 0 0,0 0 0,0 1-1,-3 1 1,-2 12-5260</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12"/>
    </inkml:context>
    <inkml:brush xml:id="br0">
      <inkml:brushProperty name="width" value="0.025" units="cm"/>
      <inkml:brushProperty name="height" value="0.025" units="cm"/>
      <inkml:brushProperty name="color" value="#F6630D"/>
    </inkml:brush>
  </inkml:definitions>
  <inkml:trace contextRef="#ctx0" brushRef="#br0">0 1 9321,'0'0'17360,"13"70"-16783,-13-37-353,0 1-224,0-3 64,0 0-64,0-6 0,0-6-416,2-6-161,6-6-448,-3-7-672,-3 0-1250,-2-19-2691</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13"/>
    </inkml:context>
    <inkml:brush xml:id="br0">
      <inkml:brushProperty name="width" value="0.025" units="cm"/>
      <inkml:brushProperty name="height" value="0.025" units="cm"/>
      <inkml:brushProperty name="color" value="#F6630D"/>
    </inkml:brush>
  </inkml:definitions>
  <inkml:trace contextRef="#ctx0" brushRef="#br0">1 23 16656,'0'0'1793,"77"0"1,-36-3-481,3 0-1120,-8-2-738,-8-2-3235,-8 3-11306</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14"/>
    </inkml:context>
    <inkml:brush xml:id="br0">
      <inkml:brushProperty name="width" value="0.025" units="cm"/>
      <inkml:brushProperty name="height" value="0.025" units="cm"/>
      <inkml:brushProperty name="color" value="#F6630D"/>
    </inkml:brush>
  </inkml:definitions>
  <inkml:trace contextRef="#ctx0" brushRef="#br0">1 273 14350,'0'0'10949,"13"-7"-9887,15-11-870,0-2 0,-1-1 0,-1-2 1,-1 0-1,-2-1 0,26-33 0,-37 39 121,0 0 1,11-25-1,-59 112-283,16-35-2,-14 38 1,30-62-26,1-1 0,0 1 0,0 0 0,1-1 0,0 1 0,1 0 0,0 1 0,0-1 0,2 11 0,-1-20-33,0-1 0,1 1 1,-1 0-1,1 0 0,-1-1 0,1 1 0,-1 0 0,1-1 0,0 1 0,-1-1 0,1 1 0,0 0 0,0-1 1,-1 1-1,1-1 0,0 0 0,0 1 0,-1-1 0,1 0 0,0 1 0,0-1 0,0 0 0,0 0 1,0 0-1,-1 0 0,1 0 0,0 0 0,0 0 0,0 0 0,0 0 0,0 0 0,0 0 0,-1-1 1,1 1-1,0 0 0,1-1 0,33-12-2510,-28 7 875,0 0 1,0-1-1,-1 0 0,1 0 1,6-11-1,10-18-7859</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15"/>
    </inkml:context>
    <inkml:brush xml:id="br0">
      <inkml:brushProperty name="width" value="0.025" units="cm"/>
      <inkml:brushProperty name="height" value="0.025" units="cm"/>
      <inkml:brushProperty name="color" value="#F6630D"/>
    </inkml:brush>
  </inkml:definitions>
  <inkml:trace contextRef="#ctx0" brushRef="#br0">53 0 17200,'0'0'8846,"-1"10"-7527,-3 17-741,-1 0 1,-11 32-1,-6 27 441,21-82-969,0-1 0,0 0 0,1 1 0,-1-1 0,1 1 0,0 0 0,0-1 0,0 1-1,0-1 1,1 1 0,0-1 0,-1 1 0,3 4 0,-2-6-44,1-1 0,-1 0 0,1 0 0,-1 0 0,1 1 0,0-2 0,-1 1 0,1 0 0,0 0 0,0 0 0,0-1 0,-1 1 0,1-1 0,0 1 0,0-1 0,0 0 0,0 0 0,0 0-1,0 0 1,0 0 0,0 0 0,0-1 0,0 1 0,-1 0 0,4-2 0,32-11-1555,-28 8 628,-1 0 0,0 0 0,0-1 1,0 0-1,-1-1 0,0 0 0,-1 0 1,1 0-1,-1-1 0,-1 0 0,1 0 0,-1 0 1,-1-1-1,0 1 0,6-18 0,-19 27 4941,2 3-3535,1 1 0,1 0 0,-1 0 0,1 0 0,0 1 0,0 0 0,1 0 0,-5 7 0,4-6-316,1 0 0,0 1 0,0-1 0,0 1 0,1 0 0,0 0-1,1 0 1,0 1 0,0-1 0,1 0 0,0 1 0,0 9 0,1-17-235,1 0-1,-1 0 1,1 0 0,-1 0 0,1 0-1,0 0 1,-1 0 0,1 0 0,0 0-1,0-1 1,-1 1 0,1 0-1,0 0 1,0-1 0,0 1 0,0 0-1,0-1 1,0 1 0,0-1 0,0 1-1,0-1 1,1 0 0,-1 1 0,0-1-1,0 0 1,0 0 0,0 0 0,0 0-1,3 0 1,36-5-5473,-17-8-931</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16"/>
    </inkml:context>
    <inkml:brush xml:id="br0">
      <inkml:brushProperty name="width" value="0.025" units="cm"/>
      <inkml:brushProperty name="height" value="0.025" units="cm"/>
      <inkml:brushProperty name="color" value="#F6630D"/>
    </inkml:brush>
  </inkml:definitions>
  <inkml:trace contextRef="#ctx0" brushRef="#br0">84 0 14221,'0'0'6951,"-43"52"-4837,28-28-865,1-1-96,4 0-544,8-2-481,2-4-224,0-3-2306,10-8-2435,5-6-3171</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17"/>
    </inkml:context>
    <inkml:brush xml:id="br0">
      <inkml:brushProperty name="width" value="0.025" units="cm"/>
      <inkml:brushProperty name="height" value="0.025" units="cm"/>
      <inkml:brushProperty name="color" value="#F6630D"/>
    </inkml:brush>
  </inkml:definitions>
  <inkml:trace contextRef="#ctx0" brushRef="#br0">10 78 11082,'0'0'5051,"9"-10"-1587,29-34-624,-36 42-2699,-1 0 0,1 1 0,-1-1-1,1 0 1,0 1 0,0-1 0,-1 1 0,1 0 0,0-1-1,0 1 1,1 0 0,-1 0 0,0 0 0,0 0-1,0 1 1,1-1 0,-1 1 0,0-1 0,1 1 0,-1 0-1,0 0 1,1 0 0,-1 0 0,0 0 0,1 0-1,-1 1 1,0-1 0,0 1 0,4 1 0,-4 0-83,0-1 0,0 1 0,0 0 0,0 0 0,0 0 0,-1 0 1,1 0-1,-1 1 0,1-1 0,-1 1 0,0-1 0,0 1 0,0-1 0,0 1 1,0-1-1,-1 1 0,1 0 0,-1-1 0,0 1 0,0 5 0,0 0 74,-1-1-1,1 1 1,-2-1 0,1 1-1,-1-1 1,0 0-1,-1 1 1,0-1-1,0-1 1,-1 1-1,1 0 1,-6 6-1,-6 7 526,-1-2 0,-25 24 0,7-7 494,33-34-1150,1-1 1,-1 0 0,0 1-1,1 0 1,-1-1 0,1 1-1,-1-1 1,1 1 0,-1 0-1,1-1 1,0 1 0,-1 0 0,1 0-1,0-1 1,-1 1 0,1 0-1,0 0 1,0-1 0,0 1-1,-1 0 1,1 0 0,0 0-1,0 0 1,0-1 0,1 1-1,-1 0 1,0 0 0,0 0-1,1 1 1,0-1-100,0 0 0,0 0 1,0 0-1,1 0 0,-1-1 0,0 1 0,1 0 1,-1-1-1,0 1 0,1 0 0,-1-1 0,1 0 1,-1 1-1,4-1 0,66 3-6915,-59-4 4291,13 1-2761,-2-5-2781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06:03.756"/>
    </inkml:context>
    <inkml:brush xml:id="br0">
      <inkml:brushProperty name="width" value="0.025" units="cm"/>
      <inkml:brushProperty name="height" value="0.025" units="cm"/>
    </inkml:brush>
  </inkml:definitions>
  <inkml:trace contextRef="#ctx0" brushRef="#br0">5084 516 7207,'-184'-50'9004,"74"22"-8611,-212-25 0,156 38-469,0-7-1,-170-47 1,181 32 220,-1 6 0,-2 8 0,-255-7 0,-927 38 278,868 32-724,361-23 371,1 5-1,-130 43 1,189-47-97,0 2 0,1 2 0,1 2-1,1 3 1,2 1 0,1 3 0,1 1 0,1 3 0,2 1 0,-49 56-1,80-79 42,0 0 0,1 0 0,1 1 0,0 0 0,1 0 0,0 1-1,1 0 1,1 0 0,0 0 0,-4 29 0,8-32-2,0-1 0,1 0 0,0 1 0,0-1 1,2 1-1,-1-1 0,1 0 0,1 0 0,0 0 0,1 0 1,0 0-1,0-1 0,1 0 0,1 0 0,-1 0 0,9 10 0,13 12 22,1-1 0,2-1-1,1-1 1,2-2 0,0-1-1,2-2 1,0-1 0,46 21-1,25 6 8,191 61 0,-82-46 4,1-10 0,4-9-1,0-10 1,329 11 0,699-50 48,-4-122-88,-979 77-3,-3-11 0,-2-12 0,-3-11 0,-4-11 0,305-160-1,-514 230-11,116-66 7,-136 74 8,0-2 0,-2-1 0,1 0 1,22-27-1,-40 40 30,0 1 0,-1-1 0,0 0 0,0 0 0,0-1 0,-1 1 0,0-1 0,0 0 0,0 0 0,-1 0 0,0 0 0,0 0 0,0 0 1,-1-1-1,0 1 0,0-1 0,0 1 0,-1-1 0,0 1 0,-1-1 0,1 1 0,-1-1 0,0 1 0,-1 0 0,0-1 0,0 1 0,0 0 0,-6-11 0,-2 3 60,0-1 0,-1 1 0,0 1 0,-1 0 0,-1 1 0,0 0 0,-21-14 0,-113-66 377,57 46-391,-2 3 1,-2 4-1,-147-39 0,-311-33 74,-294 51-2742,-8 83-3435,453-1-2630</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18"/>
    </inkml:context>
    <inkml:brush xml:id="br0">
      <inkml:brushProperty name="width" value="0.025" units="cm"/>
      <inkml:brushProperty name="height" value="0.025" units="cm"/>
      <inkml:brushProperty name="color" value="#F6630D"/>
    </inkml:brush>
  </inkml:definitions>
  <inkml:trace contextRef="#ctx0" brushRef="#br0">168 1 18193,'0'0'8563,"-12"10"-7335,-12 12-495,1 1 0,-25 32 1,41-46-594,1 0 1,-1 0-1,2 0 0,-1 0 1,1 1-1,1 0 1,-1 0-1,2 1 0,-1-1 1,2 1-1,-1 0 1,0 14-1,3-24-132,0 1 0,0-1 0,0 1 0,0 0 0,0-1 0,1 1 0,-1-1 0,1 1 0,-1-1 0,1 1 0,-1-1 0,1 0 0,0 1 0,0-1 0,0 0 0,0 1 0,0-1 0,0 0 0,0 0 0,0 0 0,0 0 0,0 0 0,1 0 0,0 1 0,1-1 7,1 0-1,-1 0 1,0 0 0,0 0 0,0 0-1,1-1 1,-1 1 0,0-1-1,0 0 1,1 0 0,3-1 0,-1 0 0,0 1 1,0-1 0,-1-1 0,1 1 0,-1-1-1,1 0 1,-1 0 0,0-1 0,0 0 0,0 0-1,0 0 1,0 0 0,7-7 0,-11 8-10,1 1 1,-1-1-1,1 0 1,-1 0-1,0 1 1,0-1 0,1 0-1,-1 0 1,-1 0-1,1 0 1,0 0-1,0-1 1,-1 1-1,0 0 1,1 0-1,-1 0 1,0 0-1,0-1 1,0 1-1,0 0 1,0 0-1,-1 0 1,1 0-1,-1-1 1,1 1-1,-2-2 1,0 2-16,1 0 0,-1 0 0,0 0 0,0 0 0,0 1 0,0-1 0,-1 1 0,1 0 0,0-1 0,-1 1 0,1 0 0,0 0 0,-1 1 0,1-1 0,-1 0 0,0 1 0,1-1 0,-1 1 0,1 0 0,-1 0 0,-2 1 0,-39 3-1229,25 7-866,9 8-3394,10-14 635,4-4-1751</inkml:trace>
  <inkml:trace contextRef="#ctx0" brushRef="#br0" timeOffset="1">336 34 11819,'0'0'17200,"-19"54"-15854,5-31-610,2 3-447,0-2-289,0-2 64,2 0-288,-1-4-353,2-1-544,1-3-1474,5-6-832</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20"/>
    </inkml:context>
    <inkml:brush xml:id="br0">
      <inkml:brushProperty name="width" value="0.025" units="cm"/>
      <inkml:brushProperty name="height" value="0.025" units="cm"/>
      <inkml:brushProperty name="color" value="#F6630D"/>
    </inkml:brush>
  </inkml:definitions>
  <inkml:trace contextRef="#ctx0" brushRef="#br0">182 55 12716,'0'0'10106,"-8"-6"-9893,-1-2-137,6 5-34,0 0 0,0 0 0,0 0 0,0 1 0,0 0 0,-1-1 0,1 1 0,-1 1 1,-5-3-1,5 3 158,1 0 1,-1 1-1,1-1 1,-1 1 0,1 0-1,-1 0 1,1 1-1,0-1 1,-1 0-1,1 1 1,-1 0 0,1 0-1,0 0 1,-1 1-1,1-1 1,0 1 0,0-1-1,0 1 1,0 0-1,0 0 1,1 0-1,-1 1 1,1-1 0,-1 1-1,1-1 1,0 1-1,-2 3 1,-1 0-41,1 0-1,0 0 1,0 0 0,0 1-1,1-1 1,0 1 0,1 0-1,-1-1 1,1 1 0,0 0-1,-1 15 1,3-21-140,1 0 0,-1-1 0,1 1 0,-1 0-1,1 0 1,-1 0 0,1 0 0,0 0 0,-1 0 0,1-1 0,0 1 0,0 0-1,-1 0 1,1-1 0,0 1 0,0-1 0,0 1 0,0-1 0,0 1 0,0-1-1,0 0 1,0 1 0,0-1 0,0 0 0,0 0 0,0 1 0,0-1 0,0 0-1,0 0 1,0 0 0,0-1 0,0 1 0,1 0 0,-1 0 0,0 0 0,1-2-1,3 2-8,-1-1-1,0 1 0,0-1 0,0 0 1,0-1-1,0 1 0,0-1 0,7-4 1,-7 2-145,0-1 1,0 1 0,-1-1 0,0 0-1,0 0 1,0-1 0,0 1 0,-1-1 0,0 1-1,0-1 1,0 0 0,-1 1 0,0-1 0,0 0-1,-1 0 1,1 0 0,-1 0 0,-1 0 0,1 0-1,-3-10 1,3 16 129,0-1 0,0 0-1,0 0 1,0 1 0,0-1 0,0 0-1,0 1 1,0-1 0,-1 0 0,1 1-1,0-1 1,0 0 0,-1 1-1,1-1 1,-1 0 0,1 1 0,0-1-1,-1 1 1,1-1 0,-1 1 0,1-1-1,-1 1 1,0-1 0,1 1 0,-1 0-1,1-1 1,-1 1 0,0 0-1,1-1 1,-1 1 0,0 0 0,0 0-1,1 0 1,-1 0 0,0 0 0,1 0-1,-1-1 1,0 2 0,0-1 0,1 0-1,-1 0 1,0 0 0,1 0 0,-1 0-1,0 1 1,1-1 0,-1 0-1,0 0 1,1 1 0,-1-1 0,0 1-1,1-1 1,-1 0 0,1 1 0,-1 0-1,-3 1-7,1 1 1,0-1-1,0 1 0,0 0 0,1 0 0,-1 0 0,1 0 0,0 0 0,-3 5 1,1 2-623,0 0 1,1 0 0,0 1 0,-3 20 0,7 19-10727,6-31 832</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21"/>
    </inkml:context>
    <inkml:brush xml:id="br0">
      <inkml:brushProperty name="width" value="0.025" units="cm"/>
      <inkml:brushProperty name="height" value="0.025" units="cm"/>
      <inkml:brushProperty name="color" value="#F6630D"/>
    </inkml:brush>
  </inkml:definitions>
  <inkml:trace contextRef="#ctx0" brushRef="#br0">61 28 12524,'0'0'13917,"-5"9"-13218,-6 9-485,2-4 135,0 0 0,-13 31-1,21-44-298,1 0-1,-1 0 1,1 0-1,-1 0 1,1 1-1,-1-1 1,1 0-1,0 0 1,0 1-1,0-1 1,0 0-1,0 1 1,0-1-1,0 0 1,0 0-1,0 1 1,1-1-1,-1 0 0,0 0 1,1 1-1,0 1 1,0-2-2,0-1 0,0 1 0,0-1 0,0 0 0,-1 1 0,1-1 0,0 0 0,0 0 0,0 1 0,0-1 0,0 0 0,0 0 0,0 0 0,0 0 0,0 0 0,0 0 0,0 0 1,0-1-1,0 1 0,-1 0 0,3-1 0,2-1 85,1 0 1,-1 0-1,0-1 1,0 1-1,-1-1 1,1-1-1,-1 1 1,8-7-1,-8 5-115,0 1 0,0-1-1,0-1 1,0 1-1,-1 0 1,0-1-1,0 0 1,0 0 0,-1 0-1,0 0 1,0 0-1,-1 0 1,1 0 0,-1-1-1,-1 1 1,1-11-1,-1 16-37,0 0 0,-1 1 0,1-1-1,0 0 1,0 0 0,-1 0 0,1 0 0,0 0-1,-1 1 1,1-1 0,-1 0 0,1 0-1,-1 1 1,0-1 0,1 0 0,-1 1 0,0-1-1,1 0 1,-1 1 0,0-1 0,0 1 0,1-1-1,-1 1 1,0 0 0,0-1 0,0 1-1,0 0 1,0-1 0,1 1 0,-1 0 0,0 0-1,0 0 1,0 0 0,0 0 0,0 0-1,0 0 1,0 0 0,0 0 0,0 1 0,1-1-1,-1 0 1,0 0 0,0 1 0,-1 0 0,-2 0-257,0 0 0,0 1 0,0 0 1,0-1-1,0 1 0,0 1 0,1-1 1,-5 4-1,-9 13-3562,0 0-2871</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22"/>
    </inkml:context>
    <inkml:brush xml:id="br0">
      <inkml:brushProperty name="width" value="0.025" units="cm"/>
      <inkml:brushProperty name="height" value="0.025" units="cm"/>
      <inkml:brushProperty name="color" value="#F6630D"/>
    </inkml:brush>
  </inkml:definitions>
  <inkml:trace contextRef="#ctx0" brushRef="#br0">0 243 14830,'0'0'2845,"10"-8"-2551,0 1-57,1 1 1,0 0-1,0 1 0,0 0 1,1 1-1,0 0 0,0 0 1,0 1-1,0 1 0,22-2 0,132 1 1510,325 36 0,-14 1-3671,-263-34 1705,323-42 0,-158-2 3791,475 7-1,444-19-1388,-989 40-1458,-233 16-776,-1 4 0,80 13 0,-137-13 41,-1-1 0,1-2 0,0 1 0,-1-2 0,1-1 0,0 0 0,-1-1 0,1 0 0,-1-2 0,0 0 1,0-1-1,0-1 0,29-14 0,-45 20-50,-1 0 0,1 0 1,0-1-1,-1 1 0,1 0 1,-1 0-1,1 0 0,0-1 0,-1 1 1,1 0-1,-1 0 0,1-1 1,-1 1-1,1-1 0,-1 1 1,0 0-1,1-1 0,-1 1 1,1-1-1,-1 1 0,0-1 0,1 1 1,-1-1-1,0 1 0,0-1 1,1 0-1,-1 1 0,0-1 1,0 1-1,0-1 0,0 1 0,0-1 1,0 0-1,0 1 0,0-1 1,0 0-1,0 0 0,-21-11-6981,-5 1-1474</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23"/>
    </inkml:context>
    <inkml:brush xml:id="br0">
      <inkml:brushProperty name="width" value="0.025" units="cm"/>
      <inkml:brushProperty name="height" value="0.025" units="cm"/>
      <inkml:brushProperty name="color" value="#F6630D"/>
    </inkml:brush>
  </inkml:definitions>
  <inkml:trace contextRef="#ctx0" brushRef="#br0">14 20 15759,'0'0'4356,"10"-3"-2605,32-4-577,0 2 1,0 2-1,0 1 1,52 5-1,-87-2-1049,0 0-1,0 1 1,1-1-1,-1 1 1,8 4 0,-14-6-91,0 1 0,0-1 0,0 0 0,0 1 0,0-1 0,0 0 0,0 1 0,0-1 0,0 1 0,0-1-1,-1 1 1,1 0 0,0-1 0,0 1 0,-1 0 0,1 0 0,0-1 0,-1 1 0,1 0 0,-1 0 0,1 0 0,-1 0 0,0 0 0,1 0 0,-1 0 0,0 0 0,1 0 0,-1 0 0,0 0 0,0 0 0,0 0 0,0 0 0,0 0 0,0 0 0,0 0 0,0 0 0,-1 0 0,1 0 0,0 0 0,-1-1 0,1 1 0,0 0 0,-1 0 0,1 0 0,-1 0 0,1 0 0,-1 0 0,-1 1 0,-4 3 105,0 1 1,0-1-1,-1 0 0,0 0 0,0-1 0,0 0 1,-1 0-1,-10 4 0,-71 22 1138,69-23-1191,-12 4-86,84-12-45,-29-1-7,0 1 1,0 1 0,0 1 0,0 2 0,-1 0 0,1 1 0,40 13 0,-60-16 54,-1-1 1,0 1-1,0 0 0,0 0 0,0 0 0,0 1 0,0-1 1,0 0-1,0 1 0,0-1 0,-1 1 0,1 0 0,0 0 0,-1-1 1,0 1-1,1 0 0,-1 0 0,0 0 0,0 1 0,2 3 1,-3-4 4,0 0 0,-1 0 0,1 0 1,0 0-1,-1 0 0,1 1 0,-1-1 1,1 0-1,-1-1 0,0 1 0,0 0 0,0 0 1,0 0-1,0 0 0,-1-1 0,1 1 1,0-1-1,-3 3 0,-6 5 25,0-1 0,0-1 0,0 1 0,-1-2 0,0 1 0,-15 5 0,-10 3-33,0-2 0,-1-1 0,-1-2 0,0-2 0,0-1 0,-75 3 0,113-10-24,-1 0 1,1 0-1,0 0 1,-1 1-1,1-1 1,0 0-1,0 0 1,-1 0-1,1-1 1,0 1-1,-1 0 1,1 0-1,0 0 1,0 0-1,-1 0 1,1 0-1,0 0 1,0 0-1,-1 0 1,1-1-1,0 1 1,0 0-1,0 0 1,-1 0-1,1-1 1,0 1-1,0 0 1,0 0-1,-1 0 1,1-1-1,0 1 1,0 0-1,0 0 1,0-1-1,0 1 1,0 0-1,0 0 1,0-1-1,0 1 1,-1 0-1,1-1 1,0 1-1,0 0 1,0 0-1,1-1 0,-1 1 1,0 0-1,0-1 1,0 1-1,0 0 1,0 0-1,0-1 1,0 1-1,0 0 1,0 0-1,1-1 1,-1 1-1,0 0 1,0 0-1,13-17-7464,13-10-7924</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24"/>
    </inkml:context>
    <inkml:brush xml:id="br0">
      <inkml:brushProperty name="width" value="0.025" units="cm"/>
      <inkml:brushProperty name="height" value="0.025" units="cm"/>
      <inkml:brushProperty name="color" value="#F6630D"/>
    </inkml:brush>
  </inkml:definitions>
  <inkml:trace contextRef="#ctx0" brushRef="#br0">0 84 12011,'0'0'12546,"11"-7"-11340,72-41-99,-73 43-1079,0 0 0,0 2 1,0-1-1,1 1 0,0 0 0,-1 1 1,1 1-1,12-1 0,-21 2-25,0 0 0,0 1 0,0-1 0,0 1 0,0-1 0,0 1 0,0 0 0,0 0 0,0 0 0,-1 0 0,1 0-1,0 0 1,-1 1 0,1-1 0,-1 0 0,1 1 0,-1-1 0,0 1 0,1 0 0,-1-1 0,0 1 0,0 0 0,0 0 0,1 3-1,16 58 710,-12-34-274,-5-25-397,1 1-1,-1 0 1,1-1 0,0 0-1,0 1 1,1-1 0,-1 0 0,1 0-1,0 0 1,0 0 0,0-1 0,0 1-1,1-1 1,-1 0 0,1 0-1,7 4 1,-7-5-14,-1-1 0,1 0 0,0 0 0,-1 0 0,1-1 0,0 1 0,0-1 0,0 0 0,0 0 0,0 0 0,-1-1 0,1 1 0,0-1 0,0 0 0,-1 0 0,1 0 0,0-1 0,-1 1 0,1-1 0,-1 0 0,5-3 0,5-3-58,0-1-1,-1 0 0,20-19 0,-28 24-241,-1 0-1,1 0 1,0 0-1,-1-1 1,0 1-1,0-1 1,0 0-1,-1 0 1,0 0-1,0 0 1,0-1 0,0 1-1,1-9 1,-3 14 105,0-1 0,0 0 1,0 1-1,0-1 0,0 0 0,0 1 1,0-1-1,0 0 0,0 1 1,0-1-1,-1 0 0,1 1 1,0-1-1,0 0 0,-1 1 1,1-1-1,0 1 0,-1-1 0,1 1 1,-1-1-1,1 0 0,0 1 1,-1-1-1,1 1 0,-1 0 1,0-1-1,1 1 0,-1-1 0,1 1 1,-1 0-1,0 0 0,1-1 1,-1 1-1,1 0 0,-1 0 1,0 0-1,1-1 0,-1 1 1,0 0-1,1 0 0,-1 0 0,0 0 1,0 0-1,1 0 0,-2 1 1,-28-2-7227</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25"/>
    </inkml:context>
    <inkml:brush xml:id="br0">
      <inkml:brushProperty name="width" value="0.025" units="cm"/>
      <inkml:brushProperty name="height" value="0.025" units="cm"/>
      <inkml:brushProperty name="color" value="#F6630D"/>
    </inkml:brush>
  </inkml:definitions>
  <inkml:trace contextRef="#ctx0" brushRef="#br0">58 112 10922,'0'0'2883,"-9"1"-123,3 0-2426,3 0-114,1-1 0,0 1 0,-1-1 1,1 0-1,-1 0 0,1 0 0,-1 0 0,1 0 0,-1 0 1,-2-1-1,4 0-130,0 0 1,0 0-1,0 1 0,1-1 1,-1 0-1,0 0 0,0 0 1,1 0-1,-1 0 0,0 0 1,1 0-1,-1 0 1,1 0-1,-1 0 0,1 0 1,-1 0-1,1 0 0,0 0 1,0-1-1,0 1 1,-1 0-1,1 0 0,0 0 1,0 0-1,1-1 0,-1 1 1,0 0-1,0 0 1,0 0-1,1-2 0,1-2 38,-1 1 0,0-1 0,1 1 0,0 0 0,0-1 0,0 1-1,0 0 1,1 0 0,0 0 0,-1 1 0,2-1 0,-1 1 0,0-1 0,1 1-1,-1 0 1,1 0 0,7-4 0,-9 6-45,0 0-1,0 0 1,0 0-1,0 0 1,0 1 0,0-1-1,0 0 1,0 1-1,0 0 1,0-1 0,0 1-1,0 0 1,1 0-1,-1 0 1,0 1 0,0-1-1,0 0 1,0 1-1,0-1 1,0 1 0,0 0-1,0 0 1,0 0-1,0 0 1,0 0 0,-1 0-1,1 0 1,0 0-1,-1 1 1,1-1-1,-1 1 1,1-1 0,-1 1-1,0 0 1,1-1-1,-1 1 1,0 0 0,0 0-1,-1 0 1,1 0-1,1 2 1,11 53 129,-12-50-196,0 0 0,0 0 0,0 0 1,1 0-1,0-1 0,0 1 0,1-1 0,0 1 0,0-1 1,8 12-1,-9-17 1,0 1 1,0-1-1,0 1 1,0-1-1,0 0 1,1 0-1,-1 0 1,0 0-1,1-1 1,-1 1 0,1 0-1,-1-1 1,1 0-1,-1 0 1,1 1-1,-1-2 1,1 1-1,-1 0 1,0 0-1,1-1 1,-1 1-1,3-2 1,53-21 561,98-46-105,-63 30-3777,-67 25-578,-5-4-2979</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26"/>
    </inkml:context>
    <inkml:brush xml:id="br0">
      <inkml:brushProperty name="width" value="0.025" units="cm"/>
      <inkml:brushProperty name="height" value="0.025" units="cm"/>
      <inkml:brushProperty name="color" value="#F6630D"/>
    </inkml:brush>
  </inkml:definitions>
  <inkml:trace contextRef="#ctx0" brushRef="#br0">1 395 18449,'0'0'9551,"8"-10"-8414,56-70-424,128-122 1,-125 136-620,-29 30 8,-38 51 346,-10 14-177,-2-1 0,-27 48-1,21-42-169,-17 43 0,31-67-102,0 1 0,1 0-1,0 0 1,1 0 0,0 0-1,0 0 1,1 20 0,1-30-66,0 0 1,1 0-1,-1 0 1,0 0-1,1 0 0,-1 0 1,1 0-1,-1-1 1,1 1-1,-1 0 1,1 0-1,0 0 0,-1-1 1,1 1-1,0 0 1,0-1-1,-1 1 1,1-1-1,0 1 1,0-1-1,0 1 0,0-1 1,0 0-1,0 1 1,0-1-1,-1 0 1,1 0-1,0 1 0,0-1 1,0 0-1,1 0 1,34-2-7352,-35 2 7068,18-4-7166</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27"/>
    </inkml:context>
    <inkml:brush xml:id="br0">
      <inkml:brushProperty name="width" value="0.025" units="cm"/>
      <inkml:brushProperty name="height" value="0.025" units="cm"/>
      <inkml:brushProperty name="color" value="#F6630D"/>
    </inkml:brush>
  </inkml:definitions>
  <inkml:trace contextRef="#ctx0" brushRef="#br0">57 91 12684,'0'0'7751,"6"-10"-4211,-2 5-3220,0-1 1,0 0 0,0 1 0,0-1 0,1 1 0,0 1-1,0-1 1,1 1 0,-1-1 0,1 1 0,0 1-1,0-1 1,0 1 0,0 0 0,0 1 0,1 0-1,0-1 1,-1 2 0,1-1 0,11 0 0,-17 2-317,0 0 1,0 0-1,1 0 0,-1 0 1,0 0-1,0 0 1,0 1-1,0-1 1,0 0-1,0 0 0,0 1 1,0-1-1,0 1 1,0-1-1,0 1 1,0 0-1,0-1 0,-1 1 1,1 0-1,0-1 1,0 1-1,0 0 1,-1 0-1,1 0 1,0 1-1,0 0 5,0 1-1,-1-1 1,1 0 0,-1 0-1,0 1 1,1-1 0,-1 0-1,0 1 1,0-1 0,-1 0-1,0 4 1,0 2 56,-2 0 1,1-1 0,-1 0-1,0 0 1,0 0-1,-8 12 1,-11 10 321,-45 42 1,41-45-87,-39 51 0,64-76-301,0-1 0,0 1 0,0 0 0,1 0 0,-1 0 0,0 0 0,1 0 0,-1-1 0,1 1 0,-1 0 0,1 1 0,-1-1 0,1 0 0,0 0 0,-1 0 0,1 0 0,0 0 0,0 0 0,0 0 0,0 0 0,0 1 0,0-1 0,0 0 0,0 0 0,0 0 0,1 0 0,-1 0 0,0 0 0,1 0 0,0 2 0,1-2 0,0 0 0,-1 0 0,1 0 0,0 0 0,0-1 0,0 1 0,0-1 0,0 1 0,0-1 0,0 1 0,0-1 0,0 0 0,0 0 0,0 0 0,2-1 0,14 0 0,-1-2 0,30-8 0,20-9-2963,-1-3-5477,-31 10-4884</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28"/>
    </inkml:context>
    <inkml:brush xml:id="br0">
      <inkml:brushProperty name="width" value="0.025" units="cm"/>
      <inkml:brushProperty name="height" value="0.025" units="cm"/>
      <inkml:brushProperty name="color" value="#F6630D"/>
    </inkml:brush>
  </inkml:definitions>
  <inkml:trace contextRef="#ctx0" brushRef="#br0">53 0 19154,'0'0'9609,"-44"54"-6822,37-39-1570,6-1-1217,1 2 0,1-5 0,15-8-2306,1-3-3844,2 0-3043</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3:59.610"/>
    </inkml:context>
    <inkml:brush xml:id="br0">
      <inkml:brushProperty name="width" value="0.025" units="cm"/>
      <inkml:brushProperty name="height" value="0.025" units="cm"/>
    </inkml:brush>
  </inkml:definitions>
  <inkml:trace contextRef="#ctx0" brushRef="#br0">1 297 13229,'17'-3'485,"314"-45"-278,26 23-225,-132 12-11,1620-74 702,343 43 1532,-1397 31-2074,196-1 699,-979 12 618,-23-4-861,-28-5-417,-132-1-149,25 4-4516,92-2-2429</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29"/>
    </inkml:context>
    <inkml:brush xml:id="br0">
      <inkml:brushProperty name="width" value="0.025" units="cm"/>
      <inkml:brushProperty name="height" value="0.025" units="cm"/>
      <inkml:brushProperty name="color" value="#F6630D"/>
    </inkml:brush>
  </inkml:definitions>
  <inkml:trace contextRef="#ctx0" brushRef="#br0">108 0 20467,'0'0'9230,"-10"13"-8552,3-4-587,-43 63 739,45-65-743,1 1 0,0-1 1,1 1-1,0 0 0,0 0 1,0 0-1,1 0 0,0 1 1,-1 12-1,4-20-85,0 0 0,0-1 0,0 1 1,-1 0-1,1 0 0,0-1 0,0 1 0,0 0 0,0-1 0,0 1 0,0-1 0,1 0 0,-1 1 1,0-1-1,0 0 0,0 1 0,0-1 0,0 0 0,1 0 0,-1 0 0,0 0 0,0 0 1,0 0-1,2-1 0,34-1-231,10-7-1003,-36 7 964,0-1-1,0 2 0,0-1 1,0 2-1,0-1 0,19 3 1,-30-2 275,1 0 1,0 1 0,-1-1-1,1 0 1,0 1 0,-1-1-1,1 1 1,0-1 0,-1 1-1,1-1 1,-1 1 0,1-1-1,-1 1 1,1 0 0,-1-1-1,0 1 1,1 0 0,-1-1 0,0 1-1,1 0 1,-1 0 0,0-1-1,0 1 1,0 0 0,0 0-1,0-1 1,0 1 0,0 0-1,0 0 1,0-1 0,0 1-1,0 0 1,0 0 0,0-1-1,-1 1 1,1 0 0,0 0-1,0-1 1,-1 2 0,-14 30 987,-5-9-564,0 0-1,-1-2 1,-2 0 0,0-1-1,-42 27 1,64-46-453,0-1 0,0 1 0,-1 0 0,1 0 0,0-1 0,-1 1 0,1-1 0,0 1 0,-1-1-1,1 1 1,-1-1 0,1 0 0,-1 0 0,1 0 0,-3 0 0,3 0-24,0-1-1,1 1 1,-1 0-1,0-1 1,1 1-1,-1 0 1,1-1-1,-1 1 1,0-1-1,1 1 0,-1-1 1,1 1-1,-1-1 1,1 0-1,0 1 1,-1-1-1,1 0 1,0 1-1,-1-1 1,1 0-1,0 1 1,-1-2-1,0-5-679,0 0-1,1 0 0,-1-1 1,1 1-1,2-9 0,-1-3-1930,-1-23-7833</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30"/>
    </inkml:context>
    <inkml:brush xml:id="br0">
      <inkml:brushProperty name="width" value="0.025" units="cm"/>
      <inkml:brushProperty name="height" value="0.025" units="cm"/>
      <inkml:brushProperty name="color" value="#F6630D"/>
    </inkml:brush>
  </inkml:definitions>
  <inkml:trace contextRef="#ctx0" brushRef="#br0">1 83 22069,'0'0'10698,"64"-54"-10698,-36 43 0,-3 0 0,4 6 0,-4 3-865,-4 2-5124,-1 0-4325</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31"/>
    </inkml:context>
    <inkml:brush xml:id="br0">
      <inkml:brushProperty name="width" value="0.025" units="cm"/>
      <inkml:brushProperty name="height" value="0.025" units="cm"/>
      <inkml:brushProperty name="color" value="#F6630D"/>
    </inkml:brush>
  </inkml:definitions>
  <inkml:trace contextRef="#ctx0" brushRef="#br0">226 4 5381,'0'0'24429,"-11"-2"-23581,7 2-827,0-1 0,0 1 0,1-1 0,-1 1 0,0 0 0,0 1 0,0-1 0,1 1 0,-1 0 0,0-1 0,0 1-1,1 1 1,-1-1 0,1 1 0,-1-1 0,1 1 0,0 0 0,0 0 0,-1 1 0,1-1 0,1 1 0,-1-1 0,0 1 0,-2 4 0,-16 19 30,1 1 0,-29 54 0,43-69-22,1 0-1,0 0 1,0 0 0,1 0 0,1 1-1,0-1 1,1 1 0,0 0 0,1 0 0,1 19-1,0-29-14,0-1 0,1 1-1,-1-1 1,1 1 0,-1-1-1,1 1 1,0-1 0,0 1-1,0-1 1,0 0 0,1 0-1,-1 1 1,1-1 0,-1 0-1,1 0 1,-1 0 0,1-1-1,0 1 1,0 0 0,4 2-1,-3-2 13,1-1 0,0 1-1,0-1 1,0 1 0,0-1 0,0 0-1,0-1 1,1 1 0,-1-1 0,0 0-1,8 0 1,-4-1 5,1 0-1,-1 0 1,0-1-1,0 0 1,1-1-1,-1 0 1,-1 0-1,1-1 1,0 0 0,-1 0-1,0 0 1,8-8-1,-10 8-23,-2 0 0,1 0 0,-1-1 0,1 1 0,-1-1-1,0 0 1,-1 0 0,1-1 0,-1 1 0,0 0 0,-1-1 0,3-9 0,-4 13-7,0 0 1,0 0 0,0 0 0,0 0 0,0 0 0,0 0 0,0 0-1,-1 0 1,1 0 0,-1 0 0,1 0 0,-1 0 0,0 1 0,0-1-1,0 0 1,0 0 0,0 1 0,0-1 0,0 1 0,0-1 0,-1 1-1,1-1 1,-1 1 0,1 0 0,-1 0 0,1 0 0,-1-1 0,0 2-1,0-1 1,1 0 0,-1 0 0,0 0 0,0 1 0,0-1 0,0 1-1,0 0 1,0 0 0,-4-1 0,-6 0 25,-1 1 1,0 0-1,0 0 1,-22 5-1,31-4-49,0-1 1,0 2-1,0-1 0,0 0 1,1 1-1,-1 0 0,1 0 1,-7 4-1,9-5-8,0 0 0,0 0 0,-1 0 0,1 1 0,0-1 0,0 0 0,1 1 0,-1-1 0,0 0 0,0 1 0,1-1 0,-1 1 0,1-1 0,-1 1 0,1 0 0,0-1 0,-1 1 0,1-1 0,0 1 0,0 0 0,0-1 0,1 3 0,4 3-4143,15-6-3711</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32"/>
    </inkml:context>
    <inkml:brush xml:id="br0">
      <inkml:brushProperty name="width" value="0.025" units="cm"/>
      <inkml:brushProperty name="height" value="0.025" units="cm"/>
      <inkml:brushProperty name="color" value="#F6630D"/>
    </inkml:brush>
  </inkml:definitions>
  <inkml:trace contextRef="#ctx0" brushRef="#br0">268 1 13677,'0'0'15855,"-53"43"-15503,25-12-192,-6 2-128,1 2-32,0-1 0,5-2-32,2-8 64,8-3-128,6-6-704,9-10-1090,8-12-6822,5-16 384</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33"/>
    </inkml:context>
    <inkml:brush xml:id="br0">
      <inkml:brushProperty name="width" value="0.025" units="cm"/>
      <inkml:brushProperty name="height" value="0.025" units="cm"/>
      <inkml:brushProperty name="color" value="#F6630D"/>
    </inkml:brush>
  </inkml:definitions>
  <inkml:trace contextRef="#ctx0" brushRef="#br0">133 60 11915,'-9'0'2936,"6"0"-2799,-9-1 1018,1 2 0,-1 0 0,1 0 0,-1 1-1,-11 3 1,21-5-1001,0 1 0,0-1 1,0 1-1,0 0 0,0 0 0,0 0 0,0-1 0,1 2 0,-1-1 0,0 0 1,0 0-1,1 0 0,-1 1 0,1-1 0,0 1 0,-1-1 0,1 1 0,0 0 0,0-1 1,0 1-1,0 0 0,0 0 0,0 0 0,1 0 0,-1 0 0,0 0 0,1 0 1,0 0-1,-1 0 0,1 0 0,0 0 0,0 0 0,0 0 0,1 0 0,-1 0 0,0 0 1,1 0-1,-1 0 0,1 0 0,0 0 0,-1 0 0,2 2 0,-1-3-111,0 0-1,0 0 1,0 0-1,-1 0 1,1 0-1,0 0 1,1 0-1,-1 0 0,0 0 1,0 0-1,0 0 1,0-1-1,1 1 1,-1-1-1,0 1 1,1-1-1,-1 1 1,0-1-1,1 0 1,2 1-1,34 1 300,-29-2-225,5 0-78,0-1 1,1-1-1,-1 0 1,0 0-1,0-2 1,0 1-1,0-2 1,-1 0-1,0-1 1,0 0 0,0-1-1,-1 0 1,0-1-1,22-18 1,-32 24-31,-1 1 1,1-1 0,0 0 0,0 0-1,-1 0 1,1 0 0,-1-1 0,0 1 0,0 0-1,1-1 1,-1 1 0,-1-1 0,1 1-1,0-1 1,-1 1 0,1-4 0,-1 5-5,0-1 1,-1 1 0,1 0-1,0-1 1,-1 1 0,1 0-1,-1 0 1,1 0 0,-1-1-1,0 1 1,1 0 0,-1 0-1,0 0 1,0 0 0,0 0-1,0 0 1,0 0-1,0 1 1,0-1 0,0 0-1,0 0 1,0 1 0,-1-1-1,1 1 1,0-1 0,0 1-1,-1-1 1,1 1 0,0 0-1,0 0 1,-3-1 0,-10 0 1,1-1 0,-1 2 1,0-1-1,0 2 0,1 0 1,-1 1-1,0 0 1,1 1-1,-21 7 0,25-7-14,0 0 0,0 1 0,1 0 0,-1 1 0,1 0 0,0 0 0,0 1 0,0 0 0,1 0 0,0 1 0,0 0 0,0 0 0,1 1 0,-7 11-1,12-17 4,-1-1 0,1 1-1,0 0 1,1 0 0,-1-1-1,0 1 1,0 0-1,1 0 1,-1 0 0,1 0-1,0 0 1,-1 0-1,1 0 1,0 0 0,0 0-1,0 1 1,1-1-1,-1 0 1,0 0 0,2 3-1,-1-3-94,0-1 0,1 1 1,-1-1-1,0 1 0,1-1 0,-1 0 0,1 1 0,-1-1 0,1 0 1,0 0-1,0 0 0,-1 0 0,1-1 0,0 1 0,0 0 0,0-1 1,2 1-1,11 1-1585,0 0 0,0-1 0,-1-1 1,23-2-1,-26 1-96,36-3-6991</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34"/>
    </inkml:context>
    <inkml:brush xml:id="br0">
      <inkml:brushProperty name="width" value="0.025" units="cm"/>
      <inkml:brushProperty name="height" value="0.025" units="cm"/>
      <inkml:brushProperty name="color" value="#F6630D"/>
    </inkml:brush>
  </inkml:definitions>
  <inkml:trace contextRef="#ctx0" brushRef="#br0">28 59 14542,'0'0'2562,"-4"11"-741,2-8-1747,-2 7 761,0 1 0,1-1-1,0 1 1,-3 19 0,5-28-684,1 0 0,0 0 1,-1 0-1,1 0 0,0 0 1,0 1-1,0-1 0,1 0 0,-1 0 1,1 0-1,-1 0 0,1 0 1,-1 0-1,1 0 0,0 0 0,0 0 1,0 0-1,0 0 0,1 0 1,-1-1-1,0 1 0,1 0 0,-1-1 1,1 1-1,-1-1 0,1 0 1,0 1-1,0-1 0,0 0 0,-1 0 1,1 0-1,0 0 0,0-1 1,1 1-1,3 1 0,1-2-36,0 0 1,0 0-1,1-1 0,-1 1 0,0-1 0,0-1 1,0 0-1,0 0 0,0 0 0,0-1 0,0 0 1,-1 0-1,0 0 0,1-1 0,-1 0 1,0-1-1,-1 1 0,1-1 0,-1 0 0,0 0 1,0-1-1,-1 0 0,1 1 0,-1-1 1,-1-1-1,1 1 0,-1-1 0,0 1 0,0-1 1,-1 0-1,0 0 0,0 0 0,-1 0 1,0 0-1,0-9 0,-1 13-115,-1 1 0,0-1 0,0 1 0,0 0 0,0 0 0,0 0 0,0 0 0,-1 0 0,1 0 0,-1 0 0,1 0 0,-1 0 0,0 0 0,1 1 0,-1-1 0,0 1 0,0-1 0,-1 1 0,1 0 0,0 0 0,0 0 0,0 0 0,-1 0 0,1 1 0,0-1 0,-1 1 0,1-1 0,-1 1 0,1 0 0,-1 0 0,-3 0 0,-4-1 0,0 1 0,0 1 0,-1-1 0,1 1 0,0 1 0,-15 4 0,19-4-127,1 1 0,-1 0 1,0 1-1,1-1 0,-10 9 0,14-11 19,-1-1 1,1 1-1,0 0 0,0 0 0,0 0 0,0 0 0,0-1 0,0 1 0,1 0 0,-1 1 1,0-1-1,0 0 0,1 0 0,-1 0 0,1 0 0,-1 0 0,1 1 0,-1-1 1,1 0-1,0 1 0,-1-1 0,1 0 0,0 0 0,0 1 0,0-1 0,0 0 1,0 1-1,0-1 0,1 0 0,-1 1 0,0-1 0,1 0 0,-1 0 0,1 1 0,0 0 1,12 4-7997</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35"/>
    </inkml:context>
    <inkml:brush xml:id="br0">
      <inkml:brushProperty name="width" value="0.025" units="cm"/>
      <inkml:brushProperty name="height" value="0.025" units="cm"/>
      <inkml:brushProperty name="color" value="#F6630D"/>
    </inkml:brush>
  </inkml:definitions>
  <inkml:trace contextRef="#ctx0" brushRef="#br0">16 16 9001,'0'0'7100,"8"-3"-5195,-3 0-1669,0 1-1,0 1 0,0-1 1,0 1-1,0-1 1,1 2-1,-1-1 0,0 0 1,1 1-1,-1 0 0,0 1 1,1-1-1,-1 1 1,0 0-1,1 0 0,-1 0 1,0 1-1,0 0 0,0 0 1,0 0-1,7 5 1,-1 1-163,0 0 0,-1 0 0,0 1 0,0 1 1,-1-1-1,0 2 0,-1-1 0,0 1 0,-1 0 0,0 1 1,0 0-1,-2 0 0,1 0 0,-1 1 0,5 25 1,-6-23 23,-2-1 0,0 1 0,0 0 0,-2 1 0,0-1 0,0 0 0,-1 0 0,-1 0 0,-1 0 0,0-1 0,-1 1 0,-1-1 0,0 1 0,-7 13 0,-3-1 191,-1-1-1,-1 0 1,-20 23-1,27-38-233,1 0 1,-1-1-1,-1 0 0,0 0 1,0-1-1,-1-1 0,0 0 1,-19 9-1,6-10-917,24-6 668,0-1 0,0 0 0,1 0 0,-1 0-1,0 0 1,0 0 0,0 0 0,1 0-1,-1 0 1,0 0 0,0 0 0,0 0 0,1-1-1,-1 1 1,0 0 0,0 0 0,1-1 0,-1 1-1,0-1 1,0 1 0,1 0 0,-1-1 0,1 1-1,-1-1 1,0 0 0,1 1 0,-1-1 0,0 0-1,-2-30-10064</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36"/>
    </inkml:context>
    <inkml:brush xml:id="br0">
      <inkml:brushProperty name="width" value="0.025" units="cm"/>
      <inkml:brushProperty name="height" value="0.025" units="cm"/>
      <inkml:brushProperty name="color" value="#F6630D"/>
    </inkml:brush>
  </inkml:definitions>
  <inkml:trace contextRef="#ctx0" brushRef="#br0">1 24 15983,'0'0'11979,"61"0"-11626,6-8-193,10 0-96,5 3 32,3 2-192,-12 3-2082,-9 0-1217,-17 2-1186,-19 8-2273</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37"/>
    </inkml:context>
    <inkml:brush xml:id="br0">
      <inkml:brushProperty name="width" value="0.025" units="cm"/>
      <inkml:brushProperty name="height" value="0.025" units="cm"/>
      <inkml:brushProperty name="color" value="#F6630D"/>
    </inkml:brush>
  </inkml:definitions>
  <inkml:trace contextRef="#ctx0" brushRef="#br0">1 27 15919,'0'0'9897,"71"-17"-8904,-18 12-640,10 5-225,9 0-128,0 0-1121,-2 0-3139,-7-5-3876</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7T08:30:27.338"/>
    </inkml:context>
    <inkml:brush xml:id="br0">
      <inkml:brushProperty name="width" value="0.025" units="cm"/>
      <inkml:brushProperty name="height" value="0.025" units="cm"/>
      <inkml:brushProperty name="color" value="#F6630D"/>
    </inkml:brush>
  </inkml:definitions>
  <inkml:trace contextRef="#ctx0" brushRef="#br0">87 1 16688,'0'0'13234,"-7"10"-12813,-6 7-352,-36 57 693,46-71-670,1 2 1,0-1-1,0 0 1,0 0-1,1 1 1,-1-1-1,1 1 0,0-1 1,0 1-1,1-1 1,-1 1-1,1 0 1,0-1-1,0 1 1,1 0-1,1 6 1,-1-9-92,1 0 0,-1 1 0,1-1 1,0 0-1,0 0 0,0 0 1,0 0-1,1 0 0,-1-1 0,0 1 1,1 0-1,-1-1 0,1 0 0,0 0 1,-1 0-1,1 0 0,0 0 1,-1 0-1,1-1 0,5 1 0,60 4-6,-67-5 5,28 1-169,-20 0-121,-1 0 0,0-1 1,1 0-1,-1 0 0,1-1 0,-1 0 0,0-1 0,1 1 0,-1-2 0,12-4 0,-19 6-190,0 1-1,0-1 1,0 0-1,0 0 1,0 0-1,0 0 1,-1 0 0,1 0-1,0 0 1,-1 0-1,1 0 1,-1 0-1,1 0 1,-1 0-1,1 0 1,-1-1-1,0 1 1,0 0 0,1 0-1,-1 0 1,0-2-1,0-15-8557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03.04.2025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815246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91719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39577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667D3BA4-C826-496B-816E-FA612258FAF1}" type="slidenum">
              <a:rPr lang="de-DE"/>
              <a:pPr/>
              <a:t>13</a:t>
            </a:fld>
            <a:endParaRPr lang="de-DE"/>
          </a:p>
        </p:txBody>
      </p:sp>
      <p:sp>
        <p:nvSpPr>
          <p:cNvPr id="481282" name="Rectangle 2"/>
          <p:cNvSpPr txBox="1">
            <a:spLocks noGrp="1" noRot="1" noChangeAspect="1" noChangeArrowheads="1" noTextEdit="1"/>
          </p:cNvSpPr>
          <p:nvPr>
            <p:ph type="sldImg"/>
          </p:nvPr>
        </p:nvSpPr>
        <p:spPr>
          <a:xfrm>
            <a:off x="87313" y="742950"/>
            <a:ext cx="6623050" cy="3725863"/>
          </a:xfrm>
          <a:ln/>
        </p:spPr>
      </p:sp>
      <p:sp>
        <p:nvSpPr>
          <p:cNvPr id="48128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3654036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354BF954-DCBE-409C-AF58-1F1EC3553479}" type="slidenum">
              <a:rPr lang="de-DE"/>
              <a:pPr/>
              <a:t>14</a:t>
            </a:fld>
            <a:endParaRPr lang="de-DE"/>
          </a:p>
        </p:txBody>
      </p:sp>
      <p:sp>
        <p:nvSpPr>
          <p:cNvPr id="483330" name="Rectangle 2"/>
          <p:cNvSpPr txBox="1">
            <a:spLocks noGrp="1" noRot="1" noChangeAspect="1" noChangeArrowheads="1" noTextEdit="1"/>
          </p:cNvSpPr>
          <p:nvPr>
            <p:ph type="sldImg"/>
          </p:nvPr>
        </p:nvSpPr>
        <p:spPr>
          <a:xfrm>
            <a:off x="87313" y="742950"/>
            <a:ext cx="6623050" cy="3725863"/>
          </a:xfrm>
          <a:ln/>
        </p:spPr>
      </p:sp>
      <p:sp>
        <p:nvSpPr>
          <p:cNvPr id="48333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213577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47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8DD3533A-9447-4D4D-8C68-7162F12C3DDB}" type="slidenum">
              <a:rPr lang="de-DE" sz="1200">
                <a:solidFill>
                  <a:srgbClr val="000000"/>
                </a:solidFill>
                <a:latin typeface="Sparkasse Rg" pitchFamily="34" charset="0"/>
              </a:rPr>
              <a:pPr eaLnBrk="1" hangingPunct="1"/>
              <a:t>15</a:t>
            </a:fld>
            <a:endParaRPr lang="de-DE" sz="1200">
              <a:solidFill>
                <a:srgbClr val="000000"/>
              </a:solidFill>
              <a:latin typeface="Sparkasse Rg" pitchFamily="34" charset="0"/>
            </a:endParaRPr>
          </a:p>
        </p:txBody>
      </p:sp>
      <p:sp>
        <p:nvSpPr>
          <p:cNvPr id="374787" name="Rectangle 2"/>
          <p:cNvSpPr>
            <a:spLocks noGrp="1" noRot="1" noChangeAspect="1" noChangeArrowheads="1" noTextEdit="1"/>
          </p:cNvSpPr>
          <p:nvPr>
            <p:ph type="sldImg"/>
          </p:nvPr>
        </p:nvSpPr>
        <p:spPr>
          <a:xfrm>
            <a:off x="93663" y="742950"/>
            <a:ext cx="6619875" cy="3724275"/>
          </a:xfrm>
          <a:ln/>
        </p:spPr>
      </p:sp>
      <p:sp>
        <p:nvSpPr>
          <p:cNvPr id="37478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96561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58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CB57CA6-6D5E-4E11-AD6B-B5417ACA0A32}" type="slidenum">
              <a:rPr lang="de-DE" sz="1200">
                <a:solidFill>
                  <a:srgbClr val="000000"/>
                </a:solidFill>
                <a:latin typeface="Sparkasse Rg" pitchFamily="34" charset="0"/>
              </a:rPr>
              <a:pPr eaLnBrk="1" hangingPunct="1"/>
              <a:t>16</a:t>
            </a:fld>
            <a:endParaRPr lang="de-DE" sz="1200">
              <a:solidFill>
                <a:srgbClr val="000000"/>
              </a:solidFill>
              <a:latin typeface="Sparkasse Rg" pitchFamily="34" charset="0"/>
            </a:endParaRPr>
          </a:p>
        </p:txBody>
      </p:sp>
      <p:sp>
        <p:nvSpPr>
          <p:cNvPr id="375811" name="Rectangle 2"/>
          <p:cNvSpPr>
            <a:spLocks noGrp="1" noRot="1" noChangeAspect="1" noChangeArrowheads="1" noTextEdit="1"/>
          </p:cNvSpPr>
          <p:nvPr>
            <p:ph type="sldImg"/>
          </p:nvPr>
        </p:nvSpPr>
        <p:spPr>
          <a:xfrm>
            <a:off x="93663" y="742950"/>
            <a:ext cx="6619875" cy="3724275"/>
          </a:xfrm>
          <a:ln/>
        </p:spPr>
      </p:sp>
      <p:sp>
        <p:nvSpPr>
          <p:cNvPr id="37581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308977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45290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29592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58139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2</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49300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9786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8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D0616EB-C823-4719-AC60-1E9A01BCEA34}" type="slidenum">
              <a:rPr lang="de-DE" sz="1200">
                <a:solidFill>
                  <a:srgbClr val="000000"/>
                </a:solidFill>
                <a:latin typeface="Sparkasse Rg" pitchFamily="34" charset="0"/>
              </a:rPr>
              <a:pPr eaLnBrk="1" hangingPunct="1"/>
              <a:t>22</a:t>
            </a:fld>
            <a:endParaRPr lang="de-DE" sz="1200">
              <a:solidFill>
                <a:srgbClr val="000000"/>
              </a:solidFill>
              <a:latin typeface="Sparkasse Rg" pitchFamily="34" charset="0"/>
            </a:endParaRPr>
          </a:p>
        </p:txBody>
      </p:sp>
      <p:sp>
        <p:nvSpPr>
          <p:cNvPr id="376835" name="Rectangle 2"/>
          <p:cNvSpPr>
            <a:spLocks noGrp="1" noRot="1" noChangeAspect="1" noChangeArrowheads="1" noTextEdit="1"/>
          </p:cNvSpPr>
          <p:nvPr>
            <p:ph type="sldImg"/>
          </p:nvPr>
        </p:nvSpPr>
        <p:spPr>
          <a:xfrm>
            <a:off x="93663" y="742950"/>
            <a:ext cx="6619875" cy="3724275"/>
          </a:xfrm>
          <a:ln/>
        </p:spPr>
      </p:sp>
      <p:sp>
        <p:nvSpPr>
          <p:cNvPr id="3768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386545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83447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8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6C91F46-67A2-4F50-BC16-FE131C3E1787}" type="slidenum">
              <a:rPr lang="de-DE" sz="1200">
                <a:solidFill>
                  <a:srgbClr val="000000"/>
                </a:solidFill>
                <a:latin typeface="Sparkasse Rg" pitchFamily="34" charset="0"/>
              </a:rPr>
              <a:pPr eaLnBrk="1" hangingPunct="1"/>
              <a:t>24</a:t>
            </a:fld>
            <a:endParaRPr lang="de-DE" sz="1200">
              <a:solidFill>
                <a:srgbClr val="000000"/>
              </a:solidFill>
              <a:latin typeface="Sparkasse Rg" pitchFamily="34" charset="0"/>
            </a:endParaRPr>
          </a:p>
        </p:txBody>
      </p:sp>
      <p:sp>
        <p:nvSpPr>
          <p:cNvPr id="378883" name="Rectangle 2"/>
          <p:cNvSpPr>
            <a:spLocks noGrp="1" noRot="1" noChangeAspect="1" noChangeArrowheads="1" noTextEdit="1"/>
          </p:cNvSpPr>
          <p:nvPr>
            <p:ph type="sldImg"/>
          </p:nvPr>
        </p:nvSpPr>
        <p:spPr>
          <a:xfrm>
            <a:off x="93663" y="742950"/>
            <a:ext cx="6619875" cy="3724275"/>
          </a:xfrm>
          <a:ln/>
        </p:spPr>
      </p:sp>
      <p:sp>
        <p:nvSpPr>
          <p:cNvPr id="37888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646852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BFE1B2D-07F3-499D-9B85-08002EEE54CB}" type="slidenum">
              <a:rPr lang="de-DE" sz="1200">
                <a:solidFill>
                  <a:srgbClr val="000000"/>
                </a:solidFill>
                <a:latin typeface="Sparkasse Rg" pitchFamily="34" charset="0"/>
              </a:rPr>
              <a:pPr eaLnBrk="1" hangingPunct="1"/>
              <a:t>25</a:t>
            </a:fld>
            <a:endParaRPr lang="de-DE" sz="1200">
              <a:solidFill>
                <a:srgbClr val="000000"/>
              </a:solidFill>
              <a:latin typeface="Sparkasse Rg" pitchFamily="34" charset="0"/>
            </a:endParaRPr>
          </a:p>
        </p:txBody>
      </p:sp>
      <p:sp>
        <p:nvSpPr>
          <p:cNvPr id="379907" name="Rectangle 2"/>
          <p:cNvSpPr>
            <a:spLocks noGrp="1" noRot="1" noChangeAspect="1" noChangeArrowheads="1" noTextEdit="1"/>
          </p:cNvSpPr>
          <p:nvPr>
            <p:ph type="sldImg"/>
          </p:nvPr>
        </p:nvSpPr>
        <p:spPr>
          <a:xfrm>
            <a:off x="93663" y="742950"/>
            <a:ext cx="6619875" cy="3724275"/>
          </a:xfrm>
          <a:ln/>
        </p:spPr>
      </p:sp>
      <p:sp>
        <p:nvSpPr>
          <p:cNvPr id="37990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771866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195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468201D-C911-4012-9DD8-43E7A284D292}" type="slidenum">
              <a:rPr lang="de-DE" sz="1200">
                <a:solidFill>
                  <a:srgbClr val="000000"/>
                </a:solidFill>
                <a:latin typeface="Sparkasse Rg" pitchFamily="34" charset="0"/>
              </a:rPr>
              <a:pPr eaLnBrk="1" hangingPunct="1"/>
              <a:t>26</a:t>
            </a:fld>
            <a:endParaRPr lang="de-DE" sz="1200">
              <a:solidFill>
                <a:srgbClr val="000000"/>
              </a:solidFill>
              <a:latin typeface="Sparkasse Rg" pitchFamily="34" charset="0"/>
            </a:endParaRPr>
          </a:p>
        </p:txBody>
      </p:sp>
      <p:sp>
        <p:nvSpPr>
          <p:cNvPr id="381955" name="Rectangle 2"/>
          <p:cNvSpPr>
            <a:spLocks noGrp="1" noRot="1" noChangeAspect="1" noChangeArrowheads="1" noTextEdit="1"/>
          </p:cNvSpPr>
          <p:nvPr>
            <p:ph type="sldImg"/>
          </p:nvPr>
        </p:nvSpPr>
        <p:spPr>
          <a:xfrm>
            <a:off x="93663" y="742950"/>
            <a:ext cx="6619875" cy="3724275"/>
          </a:xfrm>
          <a:ln/>
        </p:spPr>
      </p:sp>
      <p:sp>
        <p:nvSpPr>
          <p:cNvPr id="38195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066379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093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423A066-B1CF-4DC4-A7A9-D6EE4AB30EB8}" type="slidenum">
              <a:rPr lang="de-DE" sz="1200">
                <a:solidFill>
                  <a:srgbClr val="000000"/>
                </a:solidFill>
                <a:latin typeface="Sparkasse Rg" pitchFamily="34" charset="0"/>
              </a:rPr>
              <a:pPr eaLnBrk="1" hangingPunct="1"/>
              <a:t>27</a:t>
            </a:fld>
            <a:endParaRPr lang="de-DE" sz="1200">
              <a:solidFill>
                <a:srgbClr val="000000"/>
              </a:solidFill>
              <a:latin typeface="Sparkasse Rg" pitchFamily="34" charset="0"/>
            </a:endParaRPr>
          </a:p>
        </p:txBody>
      </p:sp>
      <p:sp>
        <p:nvSpPr>
          <p:cNvPr id="380931" name="Rectangle 2"/>
          <p:cNvSpPr>
            <a:spLocks noGrp="1" noRot="1" noChangeAspect="1" noChangeArrowheads="1" noTextEdit="1"/>
          </p:cNvSpPr>
          <p:nvPr>
            <p:ph type="sldImg"/>
          </p:nvPr>
        </p:nvSpPr>
        <p:spPr>
          <a:xfrm>
            <a:off x="93663" y="742950"/>
            <a:ext cx="6619875" cy="3724275"/>
          </a:xfrm>
          <a:ln/>
        </p:spPr>
      </p:sp>
      <p:sp>
        <p:nvSpPr>
          <p:cNvPr id="38093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3781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7E041A3-935E-4547-BFC8-42EC311BE9EB}" type="slidenum">
              <a:rPr lang="de-DE"/>
              <a:pPr/>
              <a:t>29</a:t>
            </a:fld>
            <a:endParaRPr lang="de-DE"/>
          </a:p>
        </p:txBody>
      </p:sp>
      <p:sp>
        <p:nvSpPr>
          <p:cNvPr id="487426" name="Rectangle 2"/>
          <p:cNvSpPr txBox="1">
            <a:spLocks noGrp="1" noRot="1" noChangeAspect="1" noChangeArrowheads="1" noTextEdit="1"/>
          </p:cNvSpPr>
          <p:nvPr>
            <p:ph type="sldImg"/>
          </p:nvPr>
        </p:nvSpPr>
        <p:spPr>
          <a:xfrm>
            <a:off x="87313" y="742950"/>
            <a:ext cx="6623050" cy="3725863"/>
          </a:xfrm>
          <a:ln/>
        </p:spPr>
      </p:sp>
      <p:sp>
        <p:nvSpPr>
          <p:cNvPr id="487427"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20106781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78223B00-B333-47C3-8628-9022D13D7F02}" type="slidenum">
              <a:rPr lang="de-DE"/>
              <a:pPr/>
              <a:t>30</a:t>
            </a:fld>
            <a:endParaRPr lang="de-DE"/>
          </a:p>
        </p:txBody>
      </p:sp>
      <p:sp>
        <p:nvSpPr>
          <p:cNvPr id="489474" name="Rectangle 2"/>
          <p:cNvSpPr txBox="1">
            <a:spLocks noGrp="1" noRot="1" noChangeAspect="1" noChangeArrowheads="1" noTextEdit="1"/>
          </p:cNvSpPr>
          <p:nvPr>
            <p:ph type="sldImg"/>
          </p:nvPr>
        </p:nvSpPr>
        <p:spPr>
          <a:xfrm>
            <a:off x="87313" y="742950"/>
            <a:ext cx="6623050" cy="3725863"/>
          </a:xfrm>
          <a:ln/>
        </p:spPr>
      </p:sp>
      <p:sp>
        <p:nvSpPr>
          <p:cNvPr id="48947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823618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24387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14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6F8F056-A6BA-4C51-9536-CEA2E978337A}"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361475" name="Rectangle 2"/>
          <p:cNvSpPr>
            <a:spLocks noGrp="1" noRot="1" noChangeAspect="1" noChangeArrowheads="1" noTextEdit="1"/>
          </p:cNvSpPr>
          <p:nvPr>
            <p:ph type="sldImg"/>
          </p:nvPr>
        </p:nvSpPr>
        <p:spPr>
          <a:xfrm>
            <a:off x="93663" y="742950"/>
            <a:ext cx="6619875" cy="3724275"/>
          </a:xfrm>
          <a:ln/>
        </p:spPr>
      </p:sp>
      <p:sp>
        <p:nvSpPr>
          <p:cNvPr id="36147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9385915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24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9139B9-EBBB-4FD7-9E6A-D792144CFDCA}"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362499" name="Rectangle 2"/>
          <p:cNvSpPr>
            <a:spLocks noGrp="1" noRot="1" noChangeAspect="1" noChangeArrowheads="1" noTextEdit="1"/>
          </p:cNvSpPr>
          <p:nvPr>
            <p:ph type="sldImg"/>
          </p:nvPr>
        </p:nvSpPr>
        <p:spPr>
          <a:xfrm>
            <a:off x="93663" y="742950"/>
            <a:ext cx="6619875" cy="3724275"/>
          </a:xfrm>
          <a:ln/>
        </p:spPr>
      </p:sp>
      <p:sp>
        <p:nvSpPr>
          <p:cNvPr id="36250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109481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35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0794984-4538-4862-B949-D8817848F907}" type="slidenum">
              <a:rPr lang="de-DE" sz="1200">
                <a:solidFill>
                  <a:srgbClr val="000000"/>
                </a:solidFill>
                <a:latin typeface="Sparkasse Rg" pitchFamily="34" charset="0"/>
              </a:rPr>
              <a:pPr eaLnBrk="1" hangingPunct="1"/>
              <a:t>33</a:t>
            </a:fld>
            <a:endParaRPr lang="de-DE" sz="1200">
              <a:solidFill>
                <a:srgbClr val="000000"/>
              </a:solidFill>
              <a:latin typeface="Sparkasse Rg" pitchFamily="34" charset="0"/>
            </a:endParaRPr>
          </a:p>
        </p:txBody>
      </p:sp>
      <p:sp>
        <p:nvSpPr>
          <p:cNvPr id="363523" name="Rectangle 2"/>
          <p:cNvSpPr>
            <a:spLocks noGrp="1" noRot="1" noChangeAspect="1" noChangeArrowheads="1" noTextEdit="1"/>
          </p:cNvSpPr>
          <p:nvPr>
            <p:ph type="sldImg"/>
          </p:nvPr>
        </p:nvSpPr>
        <p:spPr>
          <a:xfrm>
            <a:off x="93663" y="742950"/>
            <a:ext cx="6619875" cy="3724275"/>
          </a:xfrm>
          <a:ln/>
        </p:spPr>
      </p:sp>
      <p:sp>
        <p:nvSpPr>
          <p:cNvPr id="36352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6002652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45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D586BB2-FC6D-4C99-8131-681E71997017}" type="slidenum">
              <a:rPr lang="de-DE" sz="1200">
                <a:solidFill>
                  <a:srgbClr val="000000"/>
                </a:solidFill>
                <a:latin typeface="Sparkasse Rg" pitchFamily="34" charset="0"/>
              </a:rPr>
              <a:pPr eaLnBrk="1" hangingPunct="1"/>
              <a:t>34</a:t>
            </a:fld>
            <a:endParaRPr lang="de-DE" sz="1200">
              <a:solidFill>
                <a:srgbClr val="000000"/>
              </a:solidFill>
              <a:latin typeface="Sparkasse Rg" pitchFamily="34" charset="0"/>
            </a:endParaRPr>
          </a:p>
        </p:txBody>
      </p:sp>
      <p:sp>
        <p:nvSpPr>
          <p:cNvPr id="364547" name="Rectangle 2"/>
          <p:cNvSpPr>
            <a:spLocks noGrp="1" noRot="1" noChangeAspect="1" noChangeArrowheads="1" noTextEdit="1"/>
          </p:cNvSpPr>
          <p:nvPr>
            <p:ph type="sldImg"/>
          </p:nvPr>
        </p:nvSpPr>
        <p:spPr>
          <a:xfrm>
            <a:off x="93663" y="742950"/>
            <a:ext cx="6619875" cy="3724275"/>
          </a:xfrm>
          <a:ln/>
        </p:spPr>
      </p:sp>
      <p:sp>
        <p:nvSpPr>
          <p:cNvPr id="36454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4525132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55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5AB131C-0FAF-420B-A6B9-216EC79FFB81}" type="slidenum">
              <a:rPr lang="de-DE" sz="1200">
                <a:solidFill>
                  <a:srgbClr val="000000"/>
                </a:solidFill>
                <a:latin typeface="Sparkasse Rg" pitchFamily="34" charset="0"/>
              </a:rPr>
              <a:pPr eaLnBrk="1" hangingPunct="1"/>
              <a:t>35</a:t>
            </a:fld>
            <a:endParaRPr lang="de-DE" sz="1200">
              <a:solidFill>
                <a:srgbClr val="000000"/>
              </a:solidFill>
              <a:latin typeface="Sparkasse Rg" pitchFamily="34" charset="0"/>
            </a:endParaRPr>
          </a:p>
        </p:txBody>
      </p:sp>
      <p:sp>
        <p:nvSpPr>
          <p:cNvPr id="365571" name="Rectangle 2"/>
          <p:cNvSpPr>
            <a:spLocks noGrp="1" noRot="1" noChangeAspect="1" noChangeArrowheads="1" noTextEdit="1"/>
          </p:cNvSpPr>
          <p:nvPr>
            <p:ph type="sldImg"/>
          </p:nvPr>
        </p:nvSpPr>
        <p:spPr>
          <a:xfrm>
            <a:off x="93663" y="742950"/>
            <a:ext cx="6619875" cy="3724275"/>
          </a:xfrm>
          <a:ln/>
        </p:spPr>
      </p:sp>
      <p:sp>
        <p:nvSpPr>
          <p:cNvPr id="36557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6249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65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37C616-BD52-49BA-B1BF-8A8B2D075DBB}" type="slidenum">
              <a:rPr lang="de-DE" sz="1200">
                <a:solidFill>
                  <a:srgbClr val="000000"/>
                </a:solidFill>
                <a:latin typeface="Sparkasse Rg" pitchFamily="34" charset="0"/>
              </a:rPr>
              <a:pPr eaLnBrk="1" hangingPunct="1"/>
              <a:t>36</a:t>
            </a:fld>
            <a:endParaRPr lang="de-DE" sz="1200">
              <a:solidFill>
                <a:srgbClr val="000000"/>
              </a:solidFill>
              <a:latin typeface="Sparkasse Rg" pitchFamily="34" charset="0"/>
            </a:endParaRPr>
          </a:p>
        </p:txBody>
      </p:sp>
      <p:sp>
        <p:nvSpPr>
          <p:cNvPr id="366595" name="Rectangle 2"/>
          <p:cNvSpPr>
            <a:spLocks noGrp="1" noRot="1" noChangeAspect="1" noChangeArrowheads="1" noTextEdit="1"/>
          </p:cNvSpPr>
          <p:nvPr>
            <p:ph type="sldImg"/>
          </p:nvPr>
        </p:nvSpPr>
        <p:spPr>
          <a:xfrm>
            <a:off x="93663" y="742950"/>
            <a:ext cx="6619875" cy="3724275"/>
          </a:xfrm>
          <a:ln/>
        </p:spPr>
      </p:sp>
      <p:sp>
        <p:nvSpPr>
          <p:cNvPr id="36659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5246567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761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11575C7-254A-4E97-98EC-CFDC4EE472B3}" type="slidenum">
              <a:rPr lang="de-DE" sz="1200">
                <a:solidFill>
                  <a:srgbClr val="000000"/>
                </a:solidFill>
                <a:latin typeface="Sparkasse Rg" pitchFamily="34" charset="0"/>
              </a:rPr>
              <a:pPr eaLnBrk="1" hangingPunct="1"/>
              <a:t>37</a:t>
            </a:fld>
            <a:endParaRPr lang="de-DE" sz="1200">
              <a:solidFill>
                <a:srgbClr val="000000"/>
              </a:solidFill>
              <a:latin typeface="Sparkasse Rg" pitchFamily="34" charset="0"/>
            </a:endParaRPr>
          </a:p>
        </p:txBody>
      </p:sp>
      <p:sp>
        <p:nvSpPr>
          <p:cNvPr id="367619" name="Rectangle 2"/>
          <p:cNvSpPr>
            <a:spLocks noGrp="1" noRot="1" noChangeAspect="1" noChangeArrowheads="1" noTextEdit="1"/>
          </p:cNvSpPr>
          <p:nvPr>
            <p:ph type="sldImg"/>
          </p:nvPr>
        </p:nvSpPr>
        <p:spPr>
          <a:xfrm>
            <a:off x="93663" y="742950"/>
            <a:ext cx="6619875" cy="3724275"/>
          </a:xfrm>
          <a:ln/>
        </p:spPr>
      </p:sp>
      <p:sp>
        <p:nvSpPr>
          <p:cNvPr id="36762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001920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4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0FE689E-BF72-4A8C-B8F6-C3A8F960CBF5}" type="slidenum">
              <a:rPr lang="de-DE" sz="1200">
                <a:solidFill>
                  <a:srgbClr val="000000"/>
                </a:solidFill>
                <a:latin typeface="Sparkasse Rg" pitchFamily="34" charset="0"/>
              </a:rPr>
              <a:pPr eaLnBrk="1" hangingPunct="1"/>
              <a:t>38</a:t>
            </a:fld>
            <a:endParaRPr lang="de-DE" sz="1200">
              <a:solidFill>
                <a:srgbClr val="000000"/>
              </a:solidFill>
              <a:latin typeface="Sparkasse Rg" pitchFamily="34" charset="0"/>
            </a:endParaRPr>
          </a:p>
        </p:txBody>
      </p:sp>
      <p:sp>
        <p:nvSpPr>
          <p:cNvPr id="368643" name="Rectangle 2"/>
          <p:cNvSpPr>
            <a:spLocks noGrp="1" noRot="1" noChangeAspect="1" noChangeArrowheads="1" noTextEdit="1"/>
          </p:cNvSpPr>
          <p:nvPr>
            <p:ph type="sldImg"/>
          </p:nvPr>
        </p:nvSpPr>
        <p:spPr>
          <a:xfrm>
            <a:off x="93663" y="742950"/>
            <a:ext cx="6619875" cy="3724275"/>
          </a:xfrm>
          <a:ln/>
        </p:spPr>
      </p:sp>
      <p:sp>
        <p:nvSpPr>
          <p:cNvPr id="36864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993815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96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300AD6E-65F9-4309-9C0C-9ED38E9DA83C}" type="slidenum">
              <a:rPr lang="de-DE" sz="1200">
                <a:solidFill>
                  <a:srgbClr val="000000"/>
                </a:solidFill>
                <a:latin typeface="Sparkasse Rg" pitchFamily="34" charset="0"/>
              </a:rPr>
              <a:pPr eaLnBrk="1" hangingPunct="1"/>
              <a:t>39</a:t>
            </a:fld>
            <a:endParaRPr lang="de-DE" sz="1200">
              <a:solidFill>
                <a:srgbClr val="000000"/>
              </a:solidFill>
              <a:latin typeface="Sparkasse Rg" pitchFamily="34" charset="0"/>
            </a:endParaRPr>
          </a:p>
        </p:txBody>
      </p:sp>
      <p:sp>
        <p:nvSpPr>
          <p:cNvPr id="369667" name="Rectangle 2"/>
          <p:cNvSpPr>
            <a:spLocks noGrp="1" noRot="1" noChangeAspect="1" noChangeArrowheads="1" noTextEdit="1"/>
          </p:cNvSpPr>
          <p:nvPr>
            <p:ph type="sldImg"/>
          </p:nvPr>
        </p:nvSpPr>
        <p:spPr>
          <a:xfrm>
            <a:off x="93663" y="742950"/>
            <a:ext cx="6619875" cy="3724275"/>
          </a:xfrm>
          <a:ln/>
        </p:spPr>
      </p:sp>
      <p:sp>
        <p:nvSpPr>
          <p:cNvPr id="36966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448385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6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3161AB3E-DD77-44D9-AC97-2928F5F87C62}" type="slidenum">
              <a:rPr lang="de-DE" sz="1200">
                <a:solidFill>
                  <a:srgbClr val="000000"/>
                </a:solidFill>
                <a:latin typeface="Sparkasse Rg" pitchFamily="34" charset="0"/>
              </a:rPr>
              <a:pPr eaLnBrk="1" hangingPunct="1"/>
              <a:t>40</a:t>
            </a:fld>
            <a:endParaRPr lang="de-DE" sz="1200">
              <a:solidFill>
                <a:srgbClr val="000000"/>
              </a:solidFill>
              <a:latin typeface="Sparkasse Rg" pitchFamily="34" charset="0"/>
            </a:endParaRPr>
          </a:p>
        </p:txBody>
      </p:sp>
      <p:sp>
        <p:nvSpPr>
          <p:cNvPr id="370691" name="Rectangle 2"/>
          <p:cNvSpPr>
            <a:spLocks noGrp="1" noRot="1" noChangeAspect="1" noChangeArrowheads="1" noTextEdit="1"/>
          </p:cNvSpPr>
          <p:nvPr>
            <p:ph type="sldImg"/>
          </p:nvPr>
        </p:nvSpPr>
        <p:spPr>
          <a:xfrm>
            <a:off x="93663" y="742950"/>
            <a:ext cx="6619875" cy="3724275"/>
          </a:xfrm>
          <a:ln/>
        </p:spPr>
      </p:sp>
      <p:sp>
        <p:nvSpPr>
          <p:cNvPr id="3706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597457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EE52045-57BA-4681-B080-A72A34E7F599}" type="slidenum">
              <a:rPr lang="de-DE"/>
              <a:pPr/>
              <a:t>4</a:t>
            </a:fld>
            <a:endParaRPr lang="de-DE"/>
          </a:p>
        </p:txBody>
      </p:sp>
      <p:sp>
        <p:nvSpPr>
          <p:cNvPr id="479234" name="Rectangle 2"/>
          <p:cNvSpPr txBox="1">
            <a:spLocks noGrp="1" noRot="1" noChangeAspect="1" noChangeArrowheads="1" noTextEdit="1"/>
          </p:cNvSpPr>
          <p:nvPr>
            <p:ph type="sldImg"/>
          </p:nvPr>
        </p:nvSpPr>
        <p:spPr>
          <a:xfrm>
            <a:off x="87313" y="742950"/>
            <a:ext cx="6623050" cy="3725863"/>
          </a:xfrm>
          <a:ln/>
        </p:spPr>
      </p:sp>
      <p:sp>
        <p:nvSpPr>
          <p:cNvPr id="47923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17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9DEB884-CAFA-4896-A5C0-9B0ED68CD259}" type="slidenum">
              <a:rPr lang="de-DE" sz="1200">
                <a:solidFill>
                  <a:srgbClr val="000000"/>
                </a:solidFill>
                <a:latin typeface="Sparkasse Rg" pitchFamily="34" charset="0"/>
              </a:rPr>
              <a:pPr eaLnBrk="1" hangingPunct="1"/>
              <a:t>41</a:t>
            </a:fld>
            <a:endParaRPr lang="de-DE" sz="1200">
              <a:solidFill>
                <a:srgbClr val="000000"/>
              </a:solidFill>
              <a:latin typeface="Sparkasse Rg" pitchFamily="34" charset="0"/>
            </a:endParaRPr>
          </a:p>
        </p:txBody>
      </p:sp>
      <p:sp>
        <p:nvSpPr>
          <p:cNvPr id="371715" name="Rectangle 2"/>
          <p:cNvSpPr>
            <a:spLocks noGrp="1" noRot="1" noChangeAspect="1" noChangeArrowheads="1" noTextEdit="1"/>
          </p:cNvSpPr>
          <p:nvPr>
            <p:ph type="sldImg"/>
          </p:nvPr>
        </p:nvSpPr>
        <p:spPr>
          <a:xfrm>
            <a:off x="93663" y="742950"/>
            <a:ext cx="6619875" cy="3724275"/>
          </a:xfrm>
          <a:ln/>
        </p:spPr>
      </p:sp>
      <p:sp>
        <p:nvSpPr>
          <p:cNvPr id="37171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2015536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27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9DE523-4DDA-40D6-A56B-428D0E04655E}" type="slidenum">
              <a:rPr lang="de-DE" sz="1200">
                <a:solidFill>
                  <a:srgbClr val="000000"/>
                </a:solidFill>
                <a:latin typeface="Sparkasse Rg" pitchFamily="34" charset="0"/>
              </a:rPr>
              <a:pPr eaLnBrk="1" hangingPunct="1"/>
              <a:t>42</a:t>
            </a:fld>
            <a:endParaRPr lang="de-DE" sz="1200">
              <a:solidFill>
                <a:srgbClr val="000000"/>
              </a:solidFill>
              <a:latin typeface="Sparkasse Rg" pitchFamily="34" charset="0"/>
            </a:endParaRPr>
          </a:p>
        </p:txBody>
      </p:sp>
      <p:sp>
        <p:nvSpPr>
          <p:cNvPr id="372739" name="Rectangle 2"/>
          <p:cNvSpPr>
            <a:spLocks noGrp="1" noRot="1" noChangeAspect="1" noChangeArrowheads="1" noTextEdit="1"/>
          </p:cNvSpPr>
          <p:nvPr>
            <p:ph type="sldImg"/>
          </p:nvPr>
        </p:nvSpPr>
        <p:spPr>
          <a:xfrm>
            <a:off x="93663" y="742950"/>
            <a:ext cx="6619875" cy="3724275"/>
          </a:xfrm>
          <a:ln/>
        </p:spPr>
      </p:sp>
      <p:sp>
        <p:nvSpPr>
          <p:cNvPr id="37274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2767483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49F0B7FD-EAB7-41D6-9601-A77E8113FF78}" type="slidenum">
              <a:rPr lang="de-DE"/>
              <a:pPr/>
              <a:t>43</a:t>
            </a:fld>
            <a:endParaRPr lang="de-DE"/>
          </a:p>
        </p:txBody>
      </p:sp>
      <p:sp>
        <p:nvSpPr>
          <p:cNvPr id="491522" name="Rectangle 2"/>
          <p:cNvSpPr txBox="1">
            <a:spLocks noGrp="1" noRot="1" noChangeAspect="1" noChangeArrowheads="1" noTextEdit="1"/>
          </p:cNvSpPr>
          <p:nvPr>
            <p:ph type="sldImg"/>
          </p:nvPr>
        </p:nvSpPr>
        <p:spPr>
          <a:xfrm>
            <a:off x="87313" y="742950"/>
            <a:ext cx="6623050" cy="3725863"/>
          </a:xfrm>
          <a:ln/>
        </p:spPr>
      </p:sp>
      <p:sp>
        <p:nvSpPr>
          <p:cNvPr id="49152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9376757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EDB53AC3-F79C-4526-A9B2-B64A4DED83AC}" type="slidenum">
              <a:rPr lang="de-DE"/>
              <a:pPr/>
              <a:t>44</a:t>
            </a:fld>
            <a:endParaRPr lang="de-DE"/>
          </a:p>
        </p:txBody>
      </p:sp>
      <p:sp>
        <p:nvSpPr>
          <p:cNvPr id="493570" name="Rectangle 2"/>
          <p:cNvSpPr txBox="1">
            <a:spLocks noGrp="1" noRot="1" noChangeAspect="1" noChangeArrowheads="1" noTextEdit="1"/>
          </p:cNvSpPr>
          <p:nvPr>
            <p:ph type="sldImg"/>
          </p:nvPr>
        </p:nvSpPr>
        <p:spPr>
          <a:xfrm>
            <a:off x="87313" y="742950"/>
            <a:ext cx="6623050" cy="3725863"/>
          </a:xfrm>
          <a:ln/>
        </p:spPr>
      </p:sp>
      <p:sp>
        <p:nvSpPr>
          <p:cNvPr id="49357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0307418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9D37A7D-E720-4A45-9D64-0A7ACBBC781D}" type="slidenum">
              <a:rPr lang="de-DE" sz="1200">
                <a:solidFill>
                  <a:srgbClr val="000000"/>
                </a:solidFill>
                <a:latin typeface="Sparkasse Rg" pitchFamily="34" charset="0"/>
              </a:rPr>
              <a:pPr eaLnBrk="1" hangingPunct="1"/>
              <a:t>45</a:t>
            </a:fld>
            <a:endParaRPr lang="de-DE" sz="1200">
              <a:solidFill>
                <a:srgbClr val="000000"/>
              </a:solidFill>
              <a:latin typeface="Sparkasse Rg" pitchFamily="34" charset="0"/>
            </a:endParaRPr>
          </a:p>
        </p:txBody>
      </p:sp>
      <p:sp>
        <p:nvSpPr>
          <p:cNvPr id="33382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22B2BB9-1ADA-498A-BFE4-0490C2CA987E}" type="slidenum">
              <a:rPr lang="de-DE" sz="1200">
                <a:solidFill>
                  <a:srgbClr val="000000"/>
                </a:solidFill>
                <a:latin typeface="Sparkasse Rg" pitchFamily="34" charset="0"/>
              </a:rPr>
              <a:pPr algn="r" eaLnBrk="1" hangingPunct="1">
                <a:buClrTx/>
                <a:buFontTx/>
                <a:buNone/>
              </a:pPr>
              <a:t>45</a:t>
            </a:fld>
            <a:endParaRPr lang="de-DE" sz="1200">
              <a:solidFill>
                <a:srgbClr val="000000"/>
              </a:solidFill>
              <a:latin typeface="Sparkasse Rg" pitchFamily="34" charset="0"/>
            </a:endParaRPr>
          </a:p>
        </p:txBody>
      </p:sp>
      <p:sp>
        <p:nvSpPr>
          <p:cNvPr id="33382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2345205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625151-3D25-46E5-8C05-3F39028BCDDC}" type="slidenum">
              <a:rPr lang="de-DE" sz="1200">
                <a:solidFill>
                  <a:srgbClr val="000000"/>
                </a:solidFill>
                <a:latin typeface="Sparkasse Rg" pitchFamily="34" charset="0"/>
              </a:rPr>
              <a:pPr eaLnBrk="1" hangingPunct="1"/>
              <a:t>46</a:t>
            </a:fld>
            <a:endParaRPr lang="de-DE" sz="1200">
              <a:solidFill>
                <a:srgbClr val="000000"/>
              </a:solidFill>
              <a:latin typeface="Sparkasse Rg" pitchFamily="34" charset="0"/>
            </a:endParaRPr>
          </a:p>
        </p:txBody>
      </p:sp>
      <p:sp>
        <p:nvSpPr>
          <p:cNvPr id="33485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200">
                <a:solidFill>
                  <a:srgbClr val="000000"/>
                </a:solidFill>
                <a:latin typeface="Sparkasse Rg" pitchFamily="34" charset="0"/>
              </a:rPr>
              <a:pPr algn="r" eaLnBrk="1" hangingPunct="1">
                <a:buClrTx/>
                <a:buFontTx/>
                <a:buNone/>
              </a:pPr>
              <a:t>46</a:t>
            </a:fld>
            <a:endParaRPr lang="de-DE" sz="1200">
              <a:solidFill>
                <a:srgbClr val="000000"/>
              </a:solidFill>
              <a:latin typeface="Sparkasse Rg" pitchFamily="34" charset="0"/>
            </a:endParaRPr>
          </a:p>
        </p:txBody>
      </p:sp>
      <p:sp>
        <p:nvSpPr>
          <p:cNvPr id="33485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6848075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9E60DA0-6EB1-409C-9E64-64FC61F56B4A}" type="slidenum">
              <a:rPr lang="de-DE" sz="1200">
                <a:solidFill>
                  <a:srgbClr val="000000"/>
                </a:solidFill>
                <a:latin typeface="Sparkasse Rg" pitchFamily="34" charset="0"/>
              </a:rPr>
              <a:pPr eaLnBrk="1" hangingPunct="1"/>
              <a:t>47</a:t>
            </a:fld>
            <a:endParaRPr lang="de-DE" sz="1200">
              <a:solidFill>
                <a:srgbClr val="000000"/>
              </a:solidFill>
              <a:latin typeface="Sparkasse Rg" pitchFamily="34" charset="0"/>
            </a:endParaRPr>
          </a:p>
        </p:txBody>
      </p:sp>
      <p:sp>
        <p:nvSpPr>
          <p:cNvPr id="33587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68D2A8F-638E-41C4-A9F8-720E35BCC154}" type="slidenum">
              <a:rPr lang="de-DE" sz="1200">
                <a:solidFill>
                  <a:srgbClr val="000000"/>
                </a:solidFill>
                <a:latin typeface="Sparkasse Rg" pitchFamily="34" charset="0"/>
              </a:rPr>
              <a:pPr algn="r" eaLnBrk="1" hangingPunct="1">
                <a:buClrTx/>
                <a:buFontTx/>
                <a:buNone/>
              </a:pPr>
              <a:t>47</a:t>
            </a:fld>
            <a:endParaRPr lang="de-DE" sz="1200">
              <a:solidFill>
                <a:srgbClr val="000000"/>
              </a:solidFill>
              <a:latin typeface="Sparkasse Rg" pitchFamily="34" charset="0"/>
            </a:endParaRPr>
          </a:p>
        </p:txBody>
      </p:sp>
      <p:sp>
        <p:nvSpPr>
          <p:cNvPr id="33587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587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8433031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68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2EEA3A7-E96E-40B7-A4DF-CE41F8169D9F}" type="slidenum">
              <a:rPr lang="de-DE" sz="1200">
                <a:solidFill>
                  <a:srgbClr val="000000"/>
                </a:solidFill>
                <a:latin typeface="Sparkasse Rg" pitchFamily="34" charset="0"/>
              </a:rPr>
              <a:pPr eaLnBrk="1" hangingPunct="1"/>
              <a:t>48</a:t>
            </a:fld>
            <a:endParaRPr lang="de-DE" sz="1200">
              <a:solidFill>
                <a:srgbClr val="000000"/>
              </a:solidFill>
              <a:latin typeface="Sparkasse Rg" pitchFamily="34" charset="0"/>
            </a:endParaRPr>
          </a:p>
        </p:txBody>
      </p:sp>
      <p:sp>
        <p:nvSpPr>
          <p:cNvPr id="3368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AD1BCF46-8DEF-4CF1-9EDA-7E1CC0A5F440}" type="slidenum">
              <a:rPr lang="de-DE" sz="1200">
                <a:solidFill>
                  <a:srgbClr val="000000"/>
                </a:solidFill>
                <a:latin typeface="Sparkasse Rg" pitchFamily="34" charset="0"/>
              </a:rPr>
              <a:pPr algn="r" eaLnBrk="1" hangingPunct="1">
                <a:buClrTx/>
                <a:buFontTx/>
                <a:buNone/>
              </a:pPr>
              <a:t>48</a:t>
            </a:fld>
            <a:endParaRPr lang="de-DE" sz="1200">
              <a:solidFill>
                <a:srgbClr val="000000"/>
              </a:solidFill>
              <a:latin typeface="Sparkasse Rg" pitchFamily="34" charset="0"/>
            </a:endParaRPr>
          </a:p>
        </p:txBody>
      </p:sp>
      <p:sp>
        <p:nvSpPr>
          <p:cNvPr id="33690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690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9869805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BBEC10-A7DC-4E93-AE07-98BD478D6F20}" type="slidenum">
              <a:rPr lang="de-DE" sz="1200">
                <a:solidFill>
                  <a:srgbClr val="000000"/>
                </a:solidFill>
                <a:latin typeface="Sparkasse Rg" pitchFamily="34" charset="0"/>
              </a:rPr>
              <a:pPr eaLnBrk="1" hangingPunct="1"/>
              <a:t>49</a:t>
            </a:fld>
            <a:endParaRPr lang="de-DE" sz="1200">
              <a:solidFill>
                <a:srgbClr val="000000"/>
              </a:solidFill>
              <a:latin typeface="Sparkasse Rg" pitchFamily="34" charset="0"/>
            </a:endParaRPr>
          </a:p>
        </p:txBody>
      </p:sp>
      <p:sp>
        <p:nvSpPr>
          <p:cNvPr id="33792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350AB7E1-7F3E-4088-8DAD-52A3E7AE833B}" type="slidenum">
              <a:rPr lang="de-DE" sz="1200">
                <a:solidFill>
                  <a:srgbClr val="000000"/>
                </a:solidFill>
                <a:latin typeface="Sparkasse Rg" pitchFamily="34" charset="0"/>
              </a:rPr>
              <a:pPr algn="r" eaLnBrk="1" hangingPunct="1">
                <a:buClrTx/>
                <a:buFontTx/>
                <a:buNone/>
              </a:pPr>
              <a:t>49</a:t>
            </a:fld>
            <a:endParaRPr lang="de-DE" sz="1200">
              <a:solidFill>
                <a:srgbClr val="000000"/>
              </a:solidFill>
              <a:latin typeface="Sparkasse Rg" pitchFamily="34" charset="0"/>
            </a:endParaRPr>
          </a:p>
        </p:txBody>
      </p:sp>
      <p:sp>
        <p:nvSpPr>
          <p:cNvPr id="33792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2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0618417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32B1D19-BED2-4088-9BA2-86DBF307A1E6}" type="slidenum">
              <a:rPr lang="de-DE" sz="1200">
                <a:solidFill>
                  <a:srgbClr val="000000"/>
                </a:solidFill>
                <a:latin typeface="Sparkasse Rg" pitchFamily="34" charset="0"/>
              </a:rPr>
              <a:pPr eaLnBrk="1" hangingPunct="1"/>
              <a:t>50</a:t>
            </a:fld>
            <a:endParaRPr lang="de-DE" sz="1200">
              <a:solidFill>
                <a:srgbClr val="000000"/>
              </a:solidFill>
              <a:latin typeface="Sparkasse Rg" pitchFamily="34" charset="0"/>
            </a:endParaRPr>
          </a:p>
        </p:txBody>
      </p:sp>
      <p:sp>
        <p:nvSpPr>
          <p:cNvPr id="33894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11D9D1A-A938-4A3C-893E-04F647EF9B5E}" type="slidenum">
              <a:rPr lang="de-DE" sz="1200">
                <a:solidFill>
                  <a:srgbClr val="000000"/>
                </a:solidFill>
                <a:latin typeface="Sparkasse Rg" pitchFamily="34" charset="0"/>
              </a:rPr>
              <a:pPr algn="r" eaLnBrk="1" hangingPunct="1">
                <a:buClrTx/>
                <a:buFontTx/>
                <a:buNone/>
              </a:pPr>
              <a:t>50</a:t>
            </a:fld>
            <a:endParaRPr lang="de-DE" sz="1200">
              <a:solidFill>
                <a:srgbClr val="000000"/>
              </a:solidFill>
              <a:latin typeface="Sparkasse Rg" pitchFamily="34" charset="0"/>
            </a:endParaRPr>
          </a:p>
        </p:txBody>
      </p:sp>
      <p:sp>
        <p:nvSpPr>
          <p:cNvPr id="33894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894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805226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772071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22632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18845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0152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842134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56</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7870000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04430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53962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98217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45937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6877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03.04.2025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03.04.2025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03.04.2025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03.04.2025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03.04.2025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03.04.2025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03.04.2025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03.04.2025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03.04.2025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03.04.2025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03.04.2025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03.04.2025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117" Type="http://schemas.openxmlformats.org/officeDocument/2006/relationships/image" Target="../media/image18060.png"/><Relationship Id="rId21" Type="http://schemas.openxmlformats.org/officeDocument/2006/relationships/image" Target="../media/image17030.png"/><Relationship Id="rId42" Type="http://schemas.openxmlformats.org/officeDocument/2006/relationships/customXml" Target="../ink/ink1655.xml"/><Relationship Id="rId63" Type="http://schemas.openxmlformats.org/officeDocument/2006/relationships/image" Target="../media/image17790.png"/><Relationship Id="rId84" Type="http://schemas.openxmlformats.org/officeDocument/2006/relationships/customXml" Target="../ink/ink1676.xml"/><Relationship Id="rId138" Type="http://schemas.openxmlformats.org/officeDocument/2006/relationships/customXml" Target="../ink/ink1703.xml"/><Relationship Id="rId159" Type="http://schemas.openxmlformats.org/officeDocument/2006/relationships/image" Target="../media/image18260.png"/><Relationship Id="rId170" Type="http://schemas.openxmlformats.org/officeDocument/2006/relationships/customXml" Target="../ink/ink1719.xml"/><Relationship Id="rId191" Type="http://schemas.openxmlformats.org/officeDocument/2006/relationships/image" Target="../media/image18420.png"/><Relationship Id="rId107" Type="http://schemas.openxmlformats.org/officeDocument/2006/relationships/image" Target="../media/image18010.png"/><Relationship Id="rId11" Type="http://schemas.openxmlformats.org/officeDocument/2006/relationships/image" Target="../media/image12480.png"/><Relationship Id="rId32" Type="http://schemas.openxmlformats.org/officeDocument/2006/relationships/customXml" Target="../ink/ink1650.xml"/><Relationship Id="rId53" Type="http://schemas.openxmlformats.org/officeDocument/2006/relationships/image" Target="../media/image17740.png"/><Relationship Id="rId74" Type="http://schemas.openxmlformats.org/officeDocument/2006/relationships/customXml" Target="../ink/ink1671.xml"/><Relationship Id="rId128" Type="http://schemas.openxmlformats.org/officeDocument/2006/relationships/customXml" Target="../ink/ink1698.xml"/><Relationship Id="rId149" Type="http://schemas.openxmlformats.org/officeDocument/2006/relationships/image" Target="../media/image18210.png"/><Relationship Id="rId5" Type="http://schemas.openxmlformats.org/officeDocument/2006/relationships/image" Target="../media/image12450.png"/><Relationship Id="rId95" Type="http://schemas.openxmlformats.org/officeDocument/2006/relationships/image" Target="../media/image17950.png"/><Relationship Id="rId160" Type="http://schemas.openxmlformats.org/officeDocument/2006/relationships/customXml" Target="../ink/ink1714.xml"/><Relationship Id="rId181" Type="http://schemas.openxmlformats.org/officeDocument/2006/relationships/image" Target="../media/image18370.png"/><Relationship Id="rId22" Type="http://schemas.openxmlformats.org/officeDocument/2006/relationships/customXml" Target="../ink/ink1645.xml"/><Relationship Id="rId43" Type="http://schemas.openxmlformats.org/officeDocument/2006/relationships/image" Target="../media/image17690.png"/><Relationship Id="rId64" Type="http://schemas.openxmlformats.org/officeDocument/2006/relationships/customXml" Target="../ink/ink1666.xml"/><Relationship Id="rId118" Type="http://schemas.openxmlformats.org/officeDocument/2006/relationships/customXml" Target="../ink/ink1693.xml"/><Relationship Id="rId139" Type="http://schemas.openxmlformats.org/officeDocument/2006/relationships/image" Target="../media/image18160.png"/><Relationship Id="rId85" Type="http://schemas.openxmlformats.org/officeDocument/2006/relationships/image" Target="../media/image17900.png"/><Relationship Id="rId150" Type="http://schemas.openxmlformats.org/officeDocument/2006/relationships/customXml" Target="../ink/ink1709.xml"/><Relationship Id="rId171" Type="http://schemas.openxmlformats.org/officeDocument/2006/relationships/image" Target="../media/image18320.png"/><Relationship Id="rId192" Type="http://schemas.openxmlformats.org/officeDocument/2006/relationships/customXml" Target="../ink/ink1730.xml"/><Relationship Id="rId12" Type="http://schemas.openxmlformats.org/officeDocument/2006/relationships/customXml" Target="../ink/ink1640.xml"/><Relationship Id="rId33" Type="http://schemas.openxmlformats.org/officeDocument/2006/relationships/image" Target="../media/image17640.png"/><Relationship Id="rId108" Type="http://schemas.openxmlformats.org/officeDocument/2006/relationships/customXml" Target="../ink/ink1688.xml"/><Relationship Id="rId129" Type="http://schemas.openxmlformats.org/officeDocument/2006/relationships/image" Target="../media/image18120.png"/><Relationship Id="rId54" Type="http://schemas.openxmlformats.org/officeDocument/2006/relationships/customXml" Target="../ink/ink1661.xml"/><Relationship Id="rId75" Type="http://schemas.openxmlformats.org/officeDocument/2006/relationships/image" Target="../media/image17850.png"/><Relationship Id="rId96" Type="http://schemas.openxmlformats.org/officeDocument/2006/relationships/customXml" Target="../ink/ink1682.xml"/><Relationship Id="rId140" Type="http://schemas.openxmlformats.org/officeDocument/2006/relationships/customXml" Target="../ink/ink1704.xml"/><Relationship Id="rId161" Type="http://schemas.openxmlformats.org/officeDocument/2006/relationships/image" Target="../media/image18270.png"/><Relationship Id="rId182" Type="http://schemas.openxmlformats.org/officeDocument/2006/relationships/customXml" Target="../ink/ink1725.xml"/><Relationship Id="rId6" Type="http://schemas.openxmlformats.org/officeDocument/2006/relationships/customXml" Target="../ink/ink1637.xml"/><Relationship Id="rId23" Type="http://schemas.openxmlformats.org/officeDocument/2006/relationships/image" Target="../media/image17040.png"/><Relationship Id="rId119" Type="http://schemas.openxmlformats.org/officeDocument/2006/relationships/image" Target="../media/image18070.png"/><Relationship Id="rId44" Type="http://schemas.openxmlformats.org/officeDocument/2006/relationships/customXml" Target="../ink/ink1656.xml"/><Relationship Id="rId65" Type="http://schemas.openxmlformats.org/officeDocument/2006/relationships/image" Target="../media/image17800.png"/><Relationship Id="rId86" Type="http://schemas.openxmlformats.org/officeDocument/2006/relationships/customXml" Target="../ink/ink1677.xml"/><Relationship Id="rId130" Type="http://schemas.openxmlformats.org/officeDocument/2006/relationships/customXml" Target="../ink/ink1699.xml"/><Relationship Id="rId151" Type="http://schemas.openxmlformats.org/officeDocument/2006/relationships/image" Target="../media/image18220.png"/><Relationship Id="rId172" Type="http://schemas.openxmlformats.org/officeDocument/2006/relationships/customXml" Target="../ink/ink1720.xml"/><Relationship Id="rId193" Type="http://schemas.openxmlformats.org/officeDocument/2006/relationships/image" Target="../media/image18430.png"/><Relationship Id="rId13" Type="http://schemas.openxmlformats.org/officeDocument/2006/relationships/image" Target="../media/image12560.png"/><Relationship Id="rId109" Type="http://schemas.openxmlformats.org/officeDocument/2006/relationships/image" Target="../media/image18020.png"/><Relationship Id="rId34" Type="http://schemas.openxmlformats.org/officeDocument/2006/relationships/customXml" Target="../ink/ink1651.xml"/><Relationship Id="rId55" Type="http://schemas.openxmlformats.org/officeDocument/2006/relationships/image" Target="../media/image17750.png"/><Relationship Id="rId76" Type="http://schemas.openxmlformats.org/officeDocument/2006/relationships/customXml" Target="../ink/ink1672.xml"/><Relationship Id="rId97" Type="http://schemas.openxmlformats.org/officeDocument/2006/relationships/image" Target="../media/image17960.png"/><Relationship Id="rId120" Type="http://schemas.openxmlformats.org/officeDocument/2006/relationships/customXml" Target="../ink/ink1694.xml"/><Relationship Id="rId141" Type="http://schemas.openxmlformats.org/officeDocument/2006/relationships/image" Target="../media/image18170.png"/><Relationship Id="rId7" Type="http://schemas.openxmlformats.org/officeDocument/2006/relationships/image" Target="../media/image12460.png"/><Relationship Id="rId162" Type="http://schemas.openxmlformats.org/officeDocument/2006/relationships/customXml" Target="../ink/ink1715.xml"/><Relationship Id="rId183" Type="http://schemas.openxmlformats.org/officeDocument/2006/relationships/image" Target="../media/image18380.png"/><Relationship Id="rId2" Type="http://schemas.openxmlformats.org/officeDocument/2006/relationships/notesSlide" Target="../notesSlides/notesSlide10.xml"/><Relationship Id="rId29" Type="http://schemas.openxmlformats.org/officeDocument/2006/relationships/image" Target="../media/image17620.png"/><Relationship Id="rId24" Type="http://schemas.openxmlformats.org/officeDocument/2006/relationships/customXml" Target="../ink/ink1646.xml"/><Relationship Id="rId40" Type="http://schemas.openxmlformats.org/officeDocument/2006/relationships/customXml" Target="../ink/ink1654.xml"/><Relationship Id="rId45" Type="http://schemas.openxmlformats.org/officeDocument/2006/relationships/image" Target="../media/image17700.png"/><Relationship Id="rId66" Type="http://schemas.openxmlformats.org/officeDocument/2006/relationships/customXml" Target="../ink/ink1667.xml"/><Relationship Id="rId87" Type="http://schemas.openxmlformats.org/officeDocument/2006/relationships/image" Target="../media/image17910.png"/><Relationship Id="rId110" Type="http://schemas.openxmlformats.org/officeDocument/2006/relationships/customXml" Target="../ink/ink1689.xml"/><Relationship Id="rId115" Type="http://schemas.openxmlformats.org/officeDocument/2006/relationships/image" Target="../media/image18050.png"/><Relationship Id="rId131" Type="http://schemas.openxmlformats.org/officeDocument/2006/relationships/image" Target="../media/image18130.png"/><Relationship Id="rId136" Type="http://schemas.openxmlformats.org/officeDocument/2006/relationships/customXml" Target="../ink/ink1702.xml"/><Relationship Id="rId157" Type="http://schemas.openxmlformats.org/officeDocument/2006/relationships/image" Target="../media/image18250.png"/><Relationship Id="rId178" Type="http://schemas.openxmlformats.org/officeDocument/2006/relationships/customXml" Target="../ink/ink1723.xml"/><Relationship Id="rId61" Type="http://schemas.openxmlformats.org/officeDocument/2006/relationships/image" Target="../media/image17780.png"/><Relationship Id="rId82" Type="http://schemas.openxmlformats.org/officeDocument/2006/relationships/customXml" Target="../ink/ink1675.xml"/><Relationship Id="rId152" Type="http://schemas.openxmlformats.org/officeDocument/2006/relationships/customXml" Target="../ink/ink1710.xml"/><Relationship Id="rId173" Type="http://schemas.openxmlformats.org/officeDocument/2006/relationships/image" Target="../media/image18330.png"/><Relationship Id="rId194" Type="http://schemas.openxmlformats.org/officeDocument/2006/relationships/customXml" Target="../ink/ink1731.xml"/><Relationship Id="rId199" Type="http://schemas.openxmlformats.org/officeDocument/2006/relationships/image" Target="../media/image18460.png"/><Relationship Id="rId19" Type="http://schemas.openxmlformats.org/officeDocument/2006/relationships/image" Target="../media/image15690.png"/><Relationship Id="rId14" Type="http://schemas.openxmlformats.org/officeDocument/2006/relationships/customXml" Target="../ink/ink1641.xml"/><Relationship Id="rId30" Type="http://schemas.openxmlformats.org/officeDocument/2006/relationships/customXml" Target="../ink/ink1649.xml"/><Relationship Id="rId35" Type="http://schemas.openxmlformats.org/officeDocument/2006/relationships/image" Target="../media/image17650.png"/><Relationship Id="rId56" Type="http://schemas.openxmlformats.org/officeDocument/2006/relationships/customXml" Target="../ink/ink1662.xml"/><Relationship Id="rId77" Type="http://schemas.openxmlformats.org/officeDocument/2006/relationships/image" Target="../media/image17860.png"/><Relationship Id="rId100" Type="http://schemas.openxmlformats.org/officeDocument/2006/relationships/customXml" Target="../ink/ink1684.xml"/><Relationship Id="rId105" Type="http://schemas.openxmlformats.org/officeDocument/2006/relationships/image" Target="../media/image18000.png"/><Relationship Id="rId126" Type="http://schemas.openxmlformats.org/officeDocument/2006/relationships/customXml" Target="../ink/ink1697.xml"/><Relationship Id="rId147" Type="http://schemas.openxmlformats.org/officeDocument/2006/relationships/image" Target="../media/image18200.png"/><Relationship Id="rId168" Type="http://schemas.openxmlformats.org/officeDocument/2006/relationships/customXml" Target="../ink/ink1718.xml"/><Relationship Id="rId8" Type="http://schemas.openxmlformats.org/officeDocument/2006/relationships/customXml" Target="../ink/ink1638.xml"/><Relationship Id="rId51" Type="http://schemas.openxmlformats.org/officeDocument/2006/relationships/image" Target="../media/image17730.png"/><Relationship Id="rId72" Type="http://schemas.openxmlformats.org/officeDocument/2006/relationships/customXml" Target="../ink/ink1670.xml"/><Relationship Id="rId93" Type="http://schemas.openxmlformats.org/officeDocument/2006/relationships/image" Target="../media/image17940.png"/><Relationship Id="rId98" Type="http://schemas.openxmlformats.org/officeDocument/2006/relationships/customXml" Target="../ink/ink1683.xml"/><Relationship Id="rId121" Type="http://schemas.openxmlformats.org/officeDocument/2006/relationships/image" Target="../media/image18080.png"/><Relationship Id="rId142" Type="http://schemas.openxmlformats.org/officeDocument/2006/relationships/customXml" Target="../ink/ink1705.xml"/><Relationship Id="rId163" Type="http://schemas.openxmlformats.org/officeDocument/2006/relationships/image" Target="../media/image18280.png"/><Relationship Id="rId184" Type="http://schemas.openxmlformats.org/officeDocument/2006/relationships/customXml" Target="../ink/ink1726.xml"/><Relationship Id="rId189" Type="http://schemas.openxmlformats.org/officeDocument/2006/relationships/image" Target="../media/image18410.png"/><Relationship Id="rId3" Type="http://schemas.openxmlformats.org/officeDocument/2006/relationships/image" Target="../media/image94.png"/><Relationship Id="rId25" Type="http://schemas.openxmlformats.org/officeDocument/2006/relationships/image" Target="../media/image17600.png"/><Relationship Id="rId46" Type="http://schemas.openxmlformats.org/officeDocument/2006/relationships/customXml" Target="../ink/ink1657.xml"/><Relationship Id="rId67" Type="http://schemas.openxmlformats.org/officeDocument/2006/relationships/image" Target="../media/image17810.png"/><Relationship Id="rId116" Type="http://schemas.openxmlformats.org/officeDocument/2006/relationships/customXml" Target="../ink/ink1692.xml"/><Relationship Id="rId137" Type="http://schemas.openxmlformats.org/officeDocument/2006/relationships/image" Target="../media/image5610.png"/><Relationship Id="rId158" Type="http://schemas.openxmlformats.org/officeDocument/2006/relationships/customXml" Target="../ink/ink1713.xml"/><Relationship Id="rId20" Type="http://schemas.openxmlformats.org/officeDocument/2006/relationships/customXml" Target="../ink/ink1644.xml"/><Relationship Id="rId41" Type="http://schemas.openxmlformats.org/officeDocument/2006/relationships/image" Target="../media/image17680.png"/><Relationship Id="rId62" Type="http://schemas.openxmlformats.org/officeDocument/2006/relationships/customXml" Target="../ink/ink1665.xml"/><Relationship Id="rId83" Type="http://schemas.openxmlformats.org/officeDocument/2006/relationships/image" Target="../media/image17890.png"/><Relationship Id="rId88" Type="http://schemas.openxmlformats.org/officeDocument/2006/relationships/customXml" Target="../ink/ink1678.xml"/><Relationship Id="rId111" Type="http://schemas.openxmlformats.org/officeDocument/2006/relationships/image" Target="../media/image18030.png"/><Relationship Id="rId132" Type="http://schemas.openxmlformats.org/officeDocument/2006/relationships/customXml" Target="../ink/ink1700.xml"/><Relationship Id="rId153" Type="http://schemas.openxmlformats.org/officeDocument/2006/relationships/image" Target="../media/image18230.png"/><Relationship Id="rId174" Type="http://schemas.openxmlformats.org/officeDocument/2006/relationships/customXml" Target="../ink/ink1721.xml"/><Relationship Id="rId179" Type="http://schemas.openxmlformats.org/officeDocument/2006/relationships/image" Target="../media/image18360.png"/><Relationship Id="rId195" Type="http://schemas.openxmlformats.org/officeDocument/2006/relationships/image" Target="../media/image18440.png"/><Relationship Id="rId190" Type="http://schemas.openxmlformats.org/officeDocument/2006/relationships/customXml" Target="../ink/ink1729.xml"/><Relationship Id="rId15" Type="http://schemas.openxmlformats.org/officeDocument/2006/relationships/image" Target="../media/image15050.png"/><Relationship Id="rId36" Type="http://schemas.openxmlformats.org/officeDocument/2006/relationships/customXml" Target="../ink/ink1652.xml"/><Relationship Id="rId57" Type="http://schemas.openxmlformats.org/officeDocument/2006/relationships/image" Target="../media/image17760.png"/><Relationship Id="rId106" Type="http://schemas.openxmlformats.org/officeDocument/2006/relationships/customXml" Target="../ink/ink1687.xml"/><Relationship Id="rId127" Type="http://schemas.openxmlformats.org/officeDocument/2006/relationships/image" Target="../media/image18110.png"/><Relationship Id="rId10" Type="http://schemas.openxmlformats.org/officeDocument/2006/relationships/customXml" Target="../ink/ink1639.xml"/><Relationship Id="rId31" Type="http://schemas.openxmlformats.org/officeDocument/2006/relationships/image" Target="../media/image17630.png"/><Relationship Id="rId52" Type="http://schemas.openxmlformats.org/officeDocument/2006/relationships/customXml" Target="../ink/ink1660.xml"/><Relationship Id="rId73" Type="http://schemas.openxmlformats.org/officeDocument/2006/relationships/image" Target="../media/image17840.png"/><Relationship Id="rId78" Type="http://schemas.openxmlformats.org/officeDocument/2006/relationships/customXml" Target="../ink/ink1673.xml"/><Relationship Id="rId94" Type="http://schemas.openxmlformats.org/officeDocument/2006/relationships/customXml" Target="../ink/ink1681.xml"/><Relationship Id="rId99" Type="http://schemas.openxmlformats.org/officeDocument/2006/relationships/image" Target="../media/image17970.png"/><Relationship Id="rId101" Type="http://schemas.openxmlformats.org/officeDocument/2006/relationships/image" Target="../media/image17980.png"/><Relationship Id="rId122" Type="http://schemas.openxmlformats.org/officeDocument/2006/relationships/customXml" Target="../ink/ink1695.xml"/><Relationship Id="rId143" Type="http://schemas.openxmlformats.org/officeDocument/2006/relationships/image" Target="../media/image18180.png"/><Relationship Id="rId148" Type="http://schemas.openxmlformats.org/officeDocument/2006/relationships/customXml" Target="../ink/ink1708.xml"/><Relationship Id="rId164" Type="http://schemas.openxmlformats.org/officeDocument/2006/relationships/customXml" Target="../ink/ink1716.xml"/><Relationship Id="rId169" Type="http://schemas.openxmlformats.org/officeDocument/2006/relationships/image" Target="../media/image18310.png"/><Relationship Id="rId185" Type="http://schemas.openxmlformats.org/officeDocument/2006/relationships/image" Target="../media/image18390.png"/><Relationship Id="rId4" Type="http://schemas.openxmlformats.org/officeDocument/2006/relationships/customXml" Target="../ink/ink1636.xml"/><Relationship Id="rId9" Type="http://schemas.openxmlformats.org/officeDocument/2006/relationships/image" Target="../media/image12470.png"/><Relationship Id="rId180" Type="http://schemas.openxmlformats.org/officeDocument/2006/relationships/customXml" Target="../ink/ink1724.xml"/><Relationship Id="rId26" Type="http://schemas.openxmlformats.org/officeDocument/2006/relationships/customXml" Target="../ink/ink1647.xml"/><Relationship Id="rId47" Type="http://schemas.openxmlformats.org/officeDocument/2006/relationships/image" Target="../media/image17710.png"/><Relationship Id="rId68" Type="http://schemas.openxmlformats.org/officeDocument/2006/relationships/customXml" Target="../ink/ink1668.xml"/><Relationship Id="rId89" Type="http://schemas.openxmlformats.org/officeDocument/2006/relationships/image" Target="../media/image17920.png"/><Relationship Id="rId112" Type="http://schemas.openxmlformats.org/officeDocument/2006/relationships/customXml" Target="../ink/ink1690.xml"/><Relationship Id="rId133" Type="http://schemas.openxmlformats.org/officeDocument/2006/relationships/image" Target="../media/image18140.png"/><Relationship Id="rId154" Type="http://schemas.openxmlformats.org/officeDocument/2006/relationships/customXml" Target="../ink/ink1711.xml"/><Relationship Id="rId175" Type="http://schemas.openxmlformats.org/officeDocument/2006/relationships/image" Target="../media/image18340.png"/><Relationship Id="rId196" Type="http://schemas.openxmlformats.org/officeDocument/2006/relationships/customXml" Target="../ink/ink1732.xml"/><Relationship Id="rId200" Type="http://schemas.openxmlformats.org/officeDocument/2006/relationships/customXml" Target="../ink/ink1734.xml"/><Relationship Id="rId16" Type="http://schemas.openxmlformats.org/officeDocument/2006/relationships/customXml" Target="../ink/ink1642.xml"/><Relationship Id="rId37" Type="http://schemas.openxmlformats.org/officeDocument/2006/relationships/image" Target="../media/image17660.png"/><Relationship Id="rId58" Type="http://schemas.openxmlformats.org/officeDocument/2006/relationships/customXml" Target="../ink/ink1663.xml"/><Relationship Id="rId79" Type="http://schemas.openxmlformats.org/officeDocument/2006/relationships/image" Target="../media/image17870.png"/><Relationship Id="rId102" Type="http://schemas.openxmlformats.org/officeDocument/2006/relationships/customXml" Target="../ink/ink1685.xml"/><Relationship Id="rId123" Type="http://schemas.openxmlformats.org/officeDocument/2006/relationships/image" Target="../media/image18090.png"/><Relationship Id="rId144" Type="http://schemas.openxmlformats.org/officeDocument/2006/relationships/customXml" Target="../ink/ink1706.xml"/><Relationship Id="rId90" Type="http://schemas.openxmlformats.org/officeDocument/2006/relationships/customXml" Target="../ink/ink1679.xml"/><Relationship Id="rId165" Type="http://schemas.openxmlformats.org/officeDocument/2006/relationships/image" Target="../media/image18290.png"/><Relationship Id="rId186" Type="http://schemas.openxmlformats.org/officeDocument/2006/relationships/customXml" Target="../ink/ink1727.xml"/><Relationship Id="rId27" Type="http://schemas.openxmlformats.org/officeDocument/2006/relationships/image" Target="../media/image17610.png"/><Relationship Id="rId48" Type="http://schemas.openxmlformats.org/officeDocument/2006/relationships/customXml" Target="../ink/ink1658.xml"/><Relationship Id="rId69" Type="http://schemas.openxmlformats.org/officeDocument/2006/relationships/image" Target="../media/image17820.png"/><Relationship Id="rId113" Type="http://schemas.openxmlformats.org/officeDocument/2006/relationships/image" Target="../media/image18040.png"/><Relationship Id="rId134" Type="http://schemas.openxmlformats.org/officeDocument/2006/relationships/customXml" Target="../ink/ink1701.xml"/><Relationship Id="rId80" Type="http://schemas.openxmlformats.org/officeDocument/2006/relationships/customXml" Target="../ink/ink1674.xml"/><Relationship Id="rId155" Type="http://schemas.openxmlformats.org/officeDocument/2006/relationships/image" Target="../media/image18240.png"/><Relationship Id="rId176" Type="http://schemas.openxmlformats.org/officeDocument/2006/relationships/customXml" Target="../ink/ink1722.xml"/><Relationship Id="rId197" Type="http://schemas.openxmlformats.org/officeDocument/2006/relationships/image" Target="../media/image18450.png"/><Relationship Id="rId201" Type="http://schemas.openxmlformats.org/officeDocument/2006/relationships/image" Target="../media/image18470.png"/><Relationship Id="rId17" Type="http://schemas.openxmlformats.org/officeDocument/2006/relationships/image" Target="../media/image15130.png"/><Relationship Id="rId38" Type="http://schemas.openxmlformats.org/officeDocument/2006/relationships/customXml" Target="../ink/ink1653.xml"/><Relationship Id="rId59" Type="http://schemas.openxmlformats.org/officeDocument/2006/relationships/image" Target="../media/image17770.png"/><Relationship Id="rId103" Type="http://schemas.openxmlformats.org/officeDocument/2006/relationships/image" Target="../media/image17990.png"/><Relationship Id="rId124" Type="http://schemas.openxmlformats.org/officeDocument/2006/relationships/customXml" Target="../ink/ink1696.xml"/><Relationship Id="rId70" Type="http://schemas.openxmlformats.org/officeDocument/2006/relationships/customXml" Target="../ink/ink1669.xml"/><Relationship Id="rId91" Type="http://schemas.openxmlformats.org/officeDocument/2006/relationships/image" Target="../media/image17930.png"/><Relationship Id="rId145" Type="http://schemas.openxmlformats.org/officeDocument/2006/relationships/image" Target="../media/image18190.png"/><Relationship Id="rId166" Type="http://schemas.openxmlformats.org/officeDocument/2006/relationships/customXml" Target="../ink/ink1717.xml"/><Relationship Id="rId187" Type="http://schemas.openxmlformats.org/officeDocument/2006/relationships/image" Target="../media/image18400.png"/><Relationship Id="rId1" Type="http://schemas.openxmlformats.org/officeDocument/2006/relationships/slideLayout" Target="../slideLayouts/slideLayout7.xml"/><Relationship Id="rId28" Type="http://schemas.openxmlformats.org/officeDocument/2006/relationships/customXml" Target="../ink/ink1648.xml"/><Relationship Id="rId49" Type="http://schemas.openxmlformats.org/officeDocument/2006/relationships/image" Target="../media/image17720.png"/><Relationship Id="rId114" Type="http://schemas.openxmlformats.org/officeDocument/2006/relationships/customXml" Target="../ink/ink1691.xml"/><Relationship Id="rId60" Type="http://schemas.openxmlformats.org/officeDocument/2006/relationships/customXml" Target="../ink/ink1664.xml"/><Relationship Id="rId81" Type="http://schemas.openxmlformats.org/officeDocument/2006/relationships/image" Target="../media/image17880.png"/><Relationship Id="rId135" Type="http://schemas.openxmlformats.org/officeDocument/2006/relationships/image" Target="../media/image18150.png"/><Relationship Id="rId156" Type="http://schemas.openxmlformats.org/officeDocument/2006/relationships/customXml" Target="../ink/ink1712.xml"/><Relationship Id="rId177" Type="http://schemas.openxmlformats.org/officeDocument/2006/relationships/image" Target="../media/image18350.png"/><Relationship Id="rId198" Type="http://schemas.openxmlformats.org/officeDocument/2006/relationships/customXml" Target="../ink/ink1733.xml"/><Relationship Id="rId18" Type="http://schemas.openxmlformats.org/officeDocument/2006/relationships/customXml" Target="../ink/ink1643.xml"/><Relationship Id="rId39" Type="http://schemas.openxmlformats.org/officeDocument/2006/relationships/image" Target="../media/image17670.png"/><Relationship Id="rId50" Type="http://schemas.openxmlformats.org/officeDocument/2006/relationships/customXml" Target="../ink/ink1659.xml"/><Relationship Id="rId104" Type="http://schemas.openxmlformats.org/officeDocument/2006/relationships/customXml" Target="../ink/ink1686.xml"/><Relationship Id="rId125" Type="http://schemas.openxmlformats.org/officeDocument/2006/relationships/image" Target="../media/image18100.png"/><Relationship Id="rId146" Type="http://schemas.openxmlformats.org/officeDocument/2006/relationships/customXml" Target="../ink/ink1707.xml"/><Relationship Id="rId167" Type="http://schemas.openxmlformats.org/officeDocument/2006/relationships/image" Target="../media/image18300.png"/><Relationship Id="rId188" Type="http://schemas.openxmlformats.org/officeDocument/2006/relationships/customXml" Target="../ink/ink1728.xml"/><Relationship Id="rId71" Type="http://schemas.openxmlformats.org/officeDocument/2006/relationships/image" Target="../media/image17830.png"/><Relationship Id="rId92" Type="http://schemas.openxmlformats.org/officeDocument/2006/relationships/customXml" Target="../ink/ink1680.xml"/></Relationships>
</file>

<file path=ppt/slides/_rels/slide11.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1850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customXml" Target="../ink/ink1736.xml"/><Relationship Id="rId5" Type="http://schemas.openxmlformats.org/officeDocument/2006/relationships/image" Target="../media/image18490.png"/><Relationship Id="rId4" Type="http://schemas.openxmlformats.org/officeDocument/2006/relationships/customXml" Target="../ink/ink1735.xml"/></Relationships>
</file>

<file path=ppt/slides/_rels/slide12.xml.rels><?xml version="1.0" encoding="UTF-8" standalone="yes"?>
<Relationships xmlns="http://schemas.openxmlformats.org/package/2006/relationships"><Relationship Id="rId117" Type="http://schemas.openxmlformats.org/officeDocument/2006/relationships/customXml" Target="../ink/ink1794.xml"/><Relationship Id="rId21" Type="http://schemas.openxmlformats.org/officeDocument/2006/relationships/customXml" Target="../ink/ink1746.xml"/><Relationship Id="rId42" Type="http://schemas.openxmlformats.org/officeDocument/2006/relationships/image" Target="../media/image18690.png"/><Relationship Id="rId63" Type="http://schemas.openxmlformats.org/officeDocument/2006/relationships/customXml" Target="../ink/ink1767.xml"/><Relationship Id="rId84" Type="http://schemas.openxmlformats.org/officeDocument/2006/relationships/image" Target="../media/image18900.png"/><Relationship Id="rId138" Type="http://schemas.openxmlformats.org/officeDocument/2006/relationships/image" Target="../media/image19170.png"/><Relationship Id="rId107" Type="http://schemas.openxmlformats.org/officeDocument/2006/relationships/customXml" Target="../ink/ink1789.xml"/><Relationship Id="rId11" Type="http://schemas.openxmlformats.org/officeDocument/2006/relationships/customXml" Target="../ink/ink1741.xml"/><Relationship Id="rId32" Type="http://schemas.openxmlformats.org/officeDocument/2006/relationships/image" Target="../media/image5610.png"/><Relationship Id="rId37" Type="http://schemas.openxmlformats.org/officeDocument/2006/relationships/customXml" Target="../ink/ink1754.xml"/><Relationship Id="rId53" Type="http://schemas.openxmlformats.org/officeDocument/2006/relationships/customXml" Target="../ink/ink1762.xml"/><Relationship Id="rId58" Type="http://schemas.openxmlformats.org/officeDocument/2006/relationships/image" Target="../media/image18770.png"/><Relationship Id="rId74" Type="http://schemas.openxmlformats.org/officeDocument/2006/relationships/image" Target="../media/image18850.png"/><Relationship Id="rId79" Type="http://schemas.openxmlformats.org/officeDocument/2006/relationships/customXml" Target="../ink/ink1775.xml"/><Relationship Id="rId102" Type="http://schemas.openxmlformats.org/officeDocument/2006/relationships/image" Target="../media/image18990.png"/><Relationship Id="rId123" Type="http://schemas.openxmlformats.org/officeDocument/2006/relationships/customXml" Target="../ink/ink1797.xml"/><Relationship Id="rId128" Type="http://schemas.openxmlformats.org/officeDocument/2006/relationships/image" Target="../media/image19120.png"/><Relationship Id="rId144" Type="http://schemas.openxmlformats.org/officeDocument/2006/relationships/image" Target="../media/image19200.png"/><Relationship Id="rId5" Type="http://schemas.openxmlformats.org/officeDocument/2006/relationships/customXml" Target="../ink/ink1738.xml"/><Relationship Id="rId90" Type="http://schemas.openxmlformats.org/officeDocument/2006/relationships/image" Target="../media/image18930.png"/><Relationship Id="rId95" Type="http://schemas.openxmlformats.org/officeDocument/2006/relationships/customXml" Target="../ink/ink1783.xml"/><Relationship Id="rId22" Type="http://schemas.openxmlformats.org/officeDocument/2006/relationships/image" Target="../media/image18600.png"/><Relationship Id="rId27" Type="http://schemas.openxmlformats.org/officeDocument/2006/relationships/customXml" Target="../ink/ink1749.xml"/><Relationship Id="rId43" Type="http://schemas.openxmlformats.org/officeDocument/2006/relationships/customXml" Target="../ink/ink1757.xml"/><Relationship Id="rId48" Type="http://schemas.openxmlformats.org/officeDocument/2006/relationships/image" Target="../media/image18720.png"/><Relationship Id="rId64" Type="http://schemas.openxmlformats.org/officeDocument/2006/relationships/image" Target="../media/image18800.png"/><Relationship Id="rId69" Type="http://schemas.openxmlformats.org/officeDocument/2006/relationships/customXml" Target="../ink/ink1770.xml"/><Relationship Id="rId113" Type="http://schemas.openxmlformats.org/officeDocument/2006/relationships/customXml" Target="../ink/ink1792.xml"/><Relationship Id="rId118" Type="http://schemas.openxmlformats.org/officeDocument/2006/relationships/image" Target="../media/image19070.png"/><Relationship Id="rId134" Type="http://schemas.openxmlformats.org/officeDocument/2006/relationships/image" Target="../media/image19150.png"/><Relationship Id="rId139" Type="http://schemas.openxmlformats.org/officeDocument/2006/relationships/customXml" Target="../ink/ink1805.xml"/><Relationship Id="rId80" Type="http://schemas.openxmlformats.org/officeDocument/2006/relationships/image" Target="../media/image18880.png"/><Relationship Id="rId85" Type="http://schemas.openxmlformats.org/officeDocument/2006/relationships/customXml" Target="../ink/ink1778.xml"/><Relationship Id="rId12" Type="http://schemas.openxmlformats.org/officeDocument/2006/relationships/image" Target="../media/image18550.png"/><Relationship Id="rId17" Type="http://schemas.openxmlformats.org/officeDocument/2006/relationships/customXml" Target="../ink/ink1744.xml"/><Relationship Id="rId33" Type="http://schemas.openxmlformats.org/officeDocument/2006/relationships/customXml" Target="../ink/ink1752.xml"/><Relationship Id="rId38" Type="http://schemas.openxmlformats.org/officeDocument/2006/relationships/image" Target="../media/image18670.png"/><Relationship Id="rId59" Type="http://schemas.openxmlformats.org/officeDocument/2006/relationships/customXml" Target="../ink/ink1765.xml"/><Relationship Id="rId103" Type="http://schemas.openxmlformats.org/officeDocument/2006/relationships/customXml" Target="../ink/ink1787.xml"/><Relationship Id="rId108" Type="http://schemas.openxmlformats.org/officeDocument/2006/relationships/image" Target="../media/image19020.png"/><Relationship Id="rId124" Type="http://schemas.openxmlformats.org/officeDocument/2006/relationships/image" Target="../media/image19100.png"/><Relationship Id="rId129" Type="http://schemas.openxmlformats.org/officeDocument/2006/relationships/customXml" Target="../ink/ink1800.xml"/><Relationship Id="rId54" Type="http://schemas.openxmlformats.org/officeDocument/2006/relationships/image" Target="../media/image18750.png"/><Relationship Id="rId70" Type="http://schemas.openxmlformats.org/officeDocument/2006/relationships/image" Target="../media/image18830.png"/><Relationship Id="rId75" Type="http://schemas.openxmlformats.org/officeDocument/2006/relationships/customXml" Target="../ink/ink1773.xml"/><Relationship Id="rId91" Type="http://schemas.openxmlformats.org/officeDocument/2006/relationships/customXml" Target="../ink/ink1781.xml"/><Relationship Id="rId96" Type="http://schemas.openxmlformats.org/officeDocument/2006/relationships/image" Target="../media/image18960.png"/><Relationship Id="rId140" Type="http://schemas.openxmlformats.org/officeDocument/2006/relationships/image" Target="../media/image19180.png"/><Relationship Id="rId1" Type="http://schemas.openxmlformats.org/officeDocument/2006/relationships/slideLayout" Target="../slideLayouts/slideLayout7.xml"/><Relationship Id="rId6" Type="http://schemas.openxmlformats.org/officeDocument/2006/relationships/image" Target="../media/image18520.png"/><Relationship Id="rId23" Type="http://schemas.openxmlformats.org/officeDocument/2006/relationships/customXml" Target="../ink/ink1747.xml"/><Relationship Id="rId28" Type="http://schemas.openxmlformats.org/officeDocument/2006/relationships/image" Target="../media/image18630.png"/><Relationship Id="rId49" Type="http://schemas.openxmlformats.org/officeDocument/2006/relationships/customXml" Target="../ink/ink1760.xml"/><Relationship Id="rId114" Type="http://schemas.openxmlformats.org/officeDocument/2006/relationships/image" Target="../media/image19050.png"/><Relationship Id="rId119" Type="http://schemas.openxmlformats.org/officeDocument/2006/relationships/customXml" Target="../ink/ink1795.xml"/><Relationship Id="rId44" Type="http://schemas.openxmlformats.org/officeDocument/2006/relationships/image" Target="../media/image18700.png"/><Relationship Id="rId60" Type="http://schemas.openxmlformats.org/officeDocument/2006/relationships/image" Target="../media/image18780.png"/><Relationship Id="rId65" Type="http://schemas.openxmlformats.org/officeDocument/2006/relationships/customXml" Target="../ink/ink1768.xml"/><Relationship Id="rId81" Type="http://schemas.openxmlformats.org/officeDocument/2006/relationships/customXml" Target="../ink/ink1776.xml"/><Relationship Id="rId86" Type="http://schemas.openxmlformats.org/officeDocument/2006/relationships/image" Target="../media/image18910.png"/><Relationship Id="rId130" Type="http://schemas.openxmlformats.org/officeDocument/2006/relationships/image" Target="../media/image19130.png"/><Relationship Id="rId135" Type="http://schemas.openxmlformats.org/officeDocument/2006/relationships/customXml" Target="../ink/ink1803.xml"/><Relationship Id="rId13" Type="http://schemas.openxmlformats.org/officeDocument/2006/relationships/customXml" Target="../ink/ink1742.xml"/><Relationship Id="rId18" Type="http://schemas.openxmlformats.org/officeDocument/2006/relationships/image" Target="../media/image18580.png"/><Relationship Id="rId39" Type="http://schemas.openxmlformats.org/officeDocument/2006/relationships/customXml" Target="../ink/ink1755.xml"/><Relationship Id="rId109" Type="http://schemas.openxmlformats.org/officeDocument/2006/relationships/customXml" Target="../ink/ink1790.xml"/><Relationship Id="rId34" Type="http://schemas.openxmlformats.org/officeDocument/2006/relationships/image" Target="../media/image18650.png"/><Relationship Id="rId50" Type="http://schemas.openxmlformats.org/officeDocument/2006/relationships/image" Target="../media/image18730.png"/><Relationship Id="rId55" Type="http://schemas.openxmlformats.org/officeDocument/2006/relationships/customXml" Target="../ink/ink1763.xml"/><Relationship Id="rId76" Type="http://schemas.openxmlformats.org/officeDocument/2006/relationships/image" Target="../media/image18860.png"/><Relationship Id="rId97" Type="http://schemas.openxmlformats.org/officeDocument/2006/relationships/customXml" Target="../ink/ink1784.xml"/><Relationship Id="rId104" Type="http://schemas.openxmlformats.org/officeDocument/2006/relationships/image" Target="../media/image19000.png"/><Relationship Id="rId120" Type="http://schemas.openxmlformats.org/officeDocument/2006/relationships/image" Target="../media/image19080.png"/><Relationship Id="rId125" Type="http://schemas.openxmlformats.org/officeDocument/2006/relationships/customXml" Target="../ink/ink1798.xml"/><Relationship Id="rId141" Type="http://schemas.openxmlformats.org/officeDocument/2006/relationships/customXml" Target="../ink/ink1806.xml"/><Relationship Id="rId7" Type="http://schemas.openxmlformats.org/officeDocument/2006/relationships/customXml" Target="../ink/ink1739.xml"/><Relationship Id="rId71" Type="http://schemas.openxmlformats.org/officeDocument/2006/relationships/customXml" Target="../ink/ink1771.xml"/><Relationship Id="rId92" Type="http://schemas.openxmlformats.org/officeDocument/2006/relationships/image" Target="../media/image18940.png"/><Relationship Id="rId2" Type="http://schemas.openxmlformats.org/officeDocument/2006/relationships/notesSlide" Target="../notesSlides/notesSlide12.xml"/><Relationship Id="rId29" Type="http://schemas.openxmlformats.org/officeDocument/2006/relationships/customXml" Target="../ink/ink1750.xml"/><Relationship Id="rId24" Type="http://schemas.openxmlformats.org/officeDocument/2006/relationships/image" Target="../media/image18610.png"/><Relationship Id="rId40" Type="http://schemas.openxmlformats.org/officeDocument/2006/relationships/image" Target="../media/image18680.png"/><Relationship Id="rId45" Type="http://schemas.openxmlformats.org/officeDocument/2006/relationships/customXml" Target="../ink/ink1758.xml"/><Relationship Id="rId66" Type="http://schemas.openxmlformats.org/officeDocument/2006/relationships/image" Target="../media/image18810.png"/><Relationship Id="rId87" Type="http://schemas.openxmlformats.org/officeDocument/2006/relationships/customXml" Target="../ink/ink1779.xml"/><Relationship Id="rId110" Type="http://schemas.openxmlformats.org/officeDocument/2006/relationships/image" Target="../media/image19030.png"/><Relationship Id="rId115" Type="http://schemas.openxmlformats.org/officeDocument/2006/relationships/customXml" Target="../ink/ink1793.xml"/><Relationship Id="rId131" Type="http://schemas.openxmlformats.org/officeDocument/2006/relationships/customXml" Target="../ink/ink1801.xml"/><Relationship Id="rId136" Type="http://schemas.openxmlformats.org/officeDocument/2006/relationships/image" Target="../media/image19160.png"/><Relationship Id="rId61" Type="http://schemas.openxmlformats.org/officeDocument/2006/relationships/customXml" Target="../ink/ink1766.xml"/><Relationship Id="rId82" Type="http://schemas.openxmlformats.org/officeDocument/2006/relationships/image" Target="../media/image18890.png"/><Relationship Id="rId19" Type="http://schemas.openxmlformats.org/officeDocument/2006/relationships/customXml" Target="../ink/ink1745.xml"/><Relationship Id="rId14" Type="http://schemas.openxmlformats.org/officeDocument/2006/relationships/image" Target="../media/image18560.png"/><Relationship Id="rId30" Type="http://schemas.openxmlformats.org/officeDocument/2006/relationships/image" Target="../media/image18640.png"/><Relationship Id="rId35" Type="http://schemas.openxmlformats.org/officeDocument/2006/relationships/customXml" Target="../ink/ink1753.xml"/><Relationship Id="rId56" Type="http://schemas.openxmlformats.org/officeDocument/2006/relationships/image" Target="../media/image18760.png"/><Relationship Id="rId77" Type="http://schemas.openxmlformats.org/officeDocument/2006/relationships/customXml" Target="../ink/ink1774.xml"/><Relationship Id="rId100" Type="http://schemas.openxmlformats.org/officeDocument/2006/relationships/image" Target="../media/image18980.png"/><Relationship Id="rId105" Type="http://schemas.openxmlformats.org/officeDocument/2006/relationships/customXml" Target="../ink/ink1788.xml"/><Relationship Id="rId126" Type="http://schemas.openxmlformats.org/officeDocument/2006/relationships/image" Target="../media/image19110.png"/><Relationship Id="rId8" Type="http://schemas.openxmlformats.org/officeDocument/2006/relationships/image" Target="../media/image18530.png"/><Relationship Id="rId51" Type="http://schemas.openxmlformats.org/officeDocument/2006/relationships/customXml" Target="../ink/ink1761.xml"/><Relationship Id="rId72" Type="http://schemas.openxmlformats.org/officeDocument/2006/relationships/image" Target="../media/image18840.png"/><Relationship Id="rId93" Type="http://schemas.openxmlformats.org/officeDocument/2006/relationships/customXml" Target="../ink/ink1782.xml"/><Relationship Id="rId98" Type="http://schemas.openxmlformats.org/officeDocument/2006/relationships/image" Target="../media/image18970.png"/><Relationship Id="rId121" Type="http://schemas.openxmlformats.org/officeDocument/2006/relationships/customXml" Target="../ink/ink1796.xml"/><Relationship Id="rId142" Type="http://schemas.openxmlformats.org/officeDocument/2006/relationships/image" Target="../media/image19190.png"/><Relationship Id="rId3" Type="http://schemas.openxmlformats.org/officeDocument/2006/relationships/customXml" Target="../ink/ink1737.xml"/><Relationship Id="rId25" Type="http://schemas.openxmlformats.org/officeDocument/2006/relationships/customXml" Target="../ink/ink1748.xml"/><Relationship Id="rId46" Type="http://schemas.openxmlformats.org/officeDocument/2006/relationships/image" Target="../media/image18710.png"/><Relationship Id="rId67" Type="http://schemas.openxmlformats.org/officeDocument/2006/relationships/customXml" Target="../ink/ink1769.xml"/><Relationship Id="rId116" Type="http://schemas.openxmlformats.org/officeDocument/2006/relationships/image" Target="../media/image19060.png"/><Relationship Id="rId137" Type="http://schemas.openxmlformats.org/officeDocument/2006/relationships/customXml" Target="../ink/ink1804.xml"/><Relationship Id="rId20" Type="http://schemas.openxmlformats.org/officeDocument/2006/relationships/image" Target="../media/image18590.png"/><Relationship Id="rId41" Type="http://schemas.openxmlformats.org/officeDocument/2006/relationships/customXml" Target="../ink/ink1756.xml"/><Relationship Id="rId62" Type="http://schemas.openxmlformats.org/officeDocument/2006/relationships/image" Target="../media/image18790.png"/><Relationship Id="rId83" Type="http://schemas.openxmlformats.org/officeDocument/2006/relationships/customXml" Target="../ink/ink1777.xml"/><Relationship Id="rId88" Type="http://schemas.openxmlformats.org/officeDocument/2006/relationships/image" Target="../media/image18920.png"/><Relationship Id="rId111" Type="http://schemas.openxmlformats.org/officeDocument/2006/relationships/customXml" Target="../ink/ink1791.xml"/><Relationship Id="rId132" Type="http://schemas.openxmlformats.org/officeDocument/2006/relationships/image" Target="../media/image19140.png"/><Relationship Id="rId15" Type="http://schemas.openxmlformats.org/officeDocument/2006/relationships/customXml" Target="../ink/ink1743.xml"/><Relationship Id="rId36" Type="http://schemas.openxmlformats.org/officeDocument/2006/relationships/image" Target="../media/image18660.png"/><Relationship Id="rId57" Type="http://schemas.openxmlformats.org/officeDocument/2006/relationships/customXml" Target="../ink/ink1764.xml"/><Relationship Id="rId106" Type="http://schemas.openxmlformats.org/officeDocument/2006/relationships/image" Target="../media/image19010.png"/><Relationship Id="rId127" Type="http://schemas.openxmlformats.org/officeDocument/2006/relationships/customXml" Target="../ink/ink1799.xml"/><Relationship Id="rId10" Type="http://schemas.openxmlformats.org/officeDocument/2006/relationships/image" Target="../media/image18540.png"/><Relationship Id="rId31" Type="http://schemas.openxmlformats.org/officeDocument/2006/relationships/customXml" Target="../ink/ink1751.xml"/><Relationship Id="rId52" Type="http://schemas.openxmlformats.org/officeDocument/2006/relationships/image" Target="../media/image18740.png"/><Relationship Id="rId73" Type="http://schemas.openxmlformats.org/officeDocument/2006/relationships/customXml" Target="../ink/ink1772.xml"/><Relationship Id="rId78" Type="http://schemas.openxmlformats.org/officeDocument/2006/relationships/image" Target="../media/image18870.png"/><Relationship Id="rId94" Type="http://schemas.openxmlformats.org/officeDocument/2006/relationships/image" Target="../media/image18950.png"/><Relationship Id="rId99" Type="http://schemas.openxmlformats.org/officeDocument/2006/relationships/customXml" Target="../ink/ink1785.xml"/><Relationship Id="rId101" Type="http://schemas.openxmlformats.org/officeDocument/2006/relationships/customXml" Target="../ink/ink1786.xml"/><Relationship Id="rId122" Type="http://schemas.openxmlformats.org/officeDocument/2006/relationships/image" Target="../media/image19090.png"/><Relationship Id="rId143" Type="http://schemas.openxmlformats.org/officeDocument/2006/relationships/customXml" Target="../ink/ink1807.xml"/><Relationship Id="rId4" Type="http://schemas.openxmlformats.org/officeDocument/2006/relationships/image" Target="../media/image18510.png"/><Relationship Id="rId9" Type="http://schemas.openxmlformats.org/officeDocument/2006/relationships/customXml" Target="../ink/ink1740.xml"/><Relationship Id="rId26" Type="http://schemas.openxmlformats.org/officeDocument/2006/relationships/image" Target="../media/image18620.png"/><Relationship Id="rId47" Type="http://schemas.openxmlformats.org/officeDocument/2006/relationships/customXml" Target="../ink/ink1759.xml"/><Relationship Id="rId68" Type="http://schemas.openxmlformats.org/officeDocument/2006/relationships/image" Target="../media/image18820.png"/><Relationship Id="rId89" Type="http://schemas.openxmlformats.org/officeDocument/2006/relationships/customXml" Target="../ink/ink1780.xml"/><Relationship Id="rId112" Type="http://schemas.openxmlformats.org/officeDocument/2006/relationships/image" Target="../media/image19040.png"/><Relationship Id="rId133" Type="http://schemas.openxmlformats.org/officeDocument/2006/relationships/customXml" Target="../ink/ink1802.xml"/><Relationship Id="rId16" Type="http://schemas.openxmlformats.org/officeDocument/2006/relationships/image" Target="../media/image18570.png"/></Relationships>
</file>

<file path=ppt/slides/_rels/slide13.xml.rels><?xml version="1.0" encoding="UTF-8" standalone="yes"?>
<Relationships xmlns="http://schemas.openxmlformats.org/package/2006/relationships"><Relationship Id="rId117" Type="http://schemas.openxmlformats.org/officeDocument/2006/relationships/image" Target="../media/image19760.png"/><Relationship Id="rId299" Type="http://schemas.openxmlformats.org/officeDocument/2006/relationships/image" Target="../media/image20650.png"/><Relationship Id="rId21" Type="http://schemas.openxmlformats.org/officeDocument/2006/relationships/image" Target="../media/image19300.png"/><Relationship Id="rId63" Type="http://schemas.openxmlformats.org/officeDocument/2006/relationships/image" Target="../media/image19490.png"/><Relationship Id="rId159" Type="http://schemas.openxmlformats.org/officeDocument/2006/relationships/image" Target="../media/image19970.png"/><Relationship Id="rId170" Type="http://schemas.openxmlformats.org/officeDocument/2006/relationships/customXml" Target="../ink/ink1892.xml"/><Relationship Id="rId226" Type="http://schemas.openxmlformats.org/officeDocument/2006/relationships/image" Target="../media/image20290.png"/><Relationship Id="rId268" Type="http://schemas.openxmlformats.org/officeDocument/2006/relationships/image" Target="../media/image20500.png"/><Relationship Id="rId32" Type="http://schemas.openxmlformats.org/officeDocument/2006/relationships/customXml" Target="../ink/ink1822.xml"/><Relationship Id="rId74" Type="http://schemas.openxmlformats.org/officeDocument/2006/relationships/customXml" Target="../ink/ink1844.xml"/><Relationship Id="rId128" Type="http://schemas.openxmlformats.org/officeDocument/2006/relationships/customXml" Target="../ink/ink1871.xml"/><Relationship Id="rId5" Type="http://schemas.openxmlformats.org/officeDocument/2006/relationships/image" Target="../media/image19220.png"/><Relationship Id="rId181" Type="http://schemas.openxmlformats.org/officeDocument/2006/relationships/customXml" Target="../ink/ink1898.xml"/><Relationship Id="rId237" Type="http://schemas.openxmlformats.org/officeDocument/2006/relationships/customXml" Target="../ink/ink1926.xml"/><Relationship Id="rId279" Type="http://schemas.openxmlformats.org/officeDocument/2006/relationships/image" Target="../media/image20550.png"/><Relationship Id="rId43" Type="http://schemas.openxmlformats.org/officeDocument/2006/relationships/image" Target="../media/image19410.png"/><Relationship Id="rId139" Type="http://schemas.openxmlformats.org/officeDocument/2006/relationships/image" Target="../media/image19870.png"/><Relationship Id="rId290" Type="http://schemas.openxmlformats.org/officeDocument/2006/relationships/customXml" Target="../ink/ink1953.xml"/><Relationship Id="rId304" Type="http://schemas.openxmlformats.org/officeDocument/2006/relationships/customXml" Target="../ink/ink1960.xml"/><Relationship Id="rId85" Type="http://schemas.openxmlformats.org/officeDocument/2006/relationships/image" Target="../media/image19600.png"/><Relationship Id="rId150" Type="http://schemas.openxmlformats.org/officeDocument/2006/relationships/customXml" Target="../ink/ink1882.xml"/><Relationship Id="rId192" Type="http://schemas.openxmlformats.org/officeDocument/2006/relationships/image" Target="../media/image18020.png"/><Relationship Id="rId206" Type="http://schemas.openxmlformats.org/officeDocument/2006/relationships/image" Target="../media/image20190.png"/><Relationship Id="rId248" Type="http://schemas.openxmlformats.org/officeDocument/2006/relationships/image" Target="../media/image20400.png"/><Relationship Id="rId12" Type="http://schemas.openxmlformats.org/officeDocument/2006/relationships/customXml" Target="../ink/ink1812.xml"/><Relationship Id="rId108" Type="http://schemas.openxmlformats.org/officeDocument/2006/relationships/customXml" Target="../ink/ink1861.xml"/><Relationship Id="rId315" Type="http://schemas.openxmlformats.org/officeDocument/2006/relationships/image" Target="../media/image20730.png"/><Relationship Id="rId54" Type="http://schemas.openxmlformats.org/officeDocument/2006/relationships/image" Target="../media/image19450.png"/><Relationship Id="rId96" Type="http://schemas.openxmlformats.org/officeDocument/2006/relationships/customXml" Target="../ink/ink1855.xml"/><Relationship Id="rId161" Type="http://schemas.openxmlformats.org/officeDocument/2006/relationships/image" Target="../media/image19980.png"/><Relationship Id="rId217" Type="http://schemas.openxmlformats.org/officeDocument/2006/relationships/customXml" Target="../ink/ink1916.xml"/><Relationship Id="rId259" Type="http://schemas.openxmlformats.org/officeDocument/2006/relationships/customXml" Target="../ink/ink1937.xml"/><Relationship Id="rId23" Type="http://schemas.openxmlformats.org/officeDocument/2006/relationships/image" Target="../media/image19310.png"/><Relationship Id="rId119" Type="http://schemas.openxmlformats.org/officeDocument/2006/relationships/image" Target="../media/image19770.png"/><Relationship Id="rId270" Type="http://schemas.openxmlformats.org/officeDocument/2006/relationships/image" Target="../media/image20510.png"/><Relationship Id="rId65" Type="http://schemas.openxmlformats.org/officeDocument/2006/relationships/image" Target="../media/image19500.png"/><Relationship Id="rId130" Type="http://schemas.openxmlformats.org/officeDocument/2006/relationships/customXml" Target="../ink/ink1872.xml"/><Relationship Id="rId172" Type="http://schemas.openxmlformats.org/officeDocument/2006/relationships/customXml" Target="../ink/ink1893.xml"/><Relationship Id="rId228" Type="http://schemas.openxmlformats.org/officeDocument/2006/relationships/image" Target="../media/image20300.png"/><Relationship Id="rId281" Type="http://schemas.openxmlformats.org/officeDocument/2006/relationships/image" Target="../media/image20560.png"/><Relationship Id="rId34" Type="http://schemas.openxmlformats.org/officeDocument/2006/relationships/customXml" Target="../ink/ink1823.xml"/><Relationship Id="rId55" Type="http://schemas.openxmlformats.org/officeDocument/2006/relationships/customXml" Target="../ink/ink1834.xml"/><Relationship Id="rId76" Type="http://schemas.openxmlformats.org/officeDocument/2006/relationships/customXml" Target="../ink/ink1845.xml"/><Relationship Id="rId97" Type="http://schemas.openxmlformats.org/officeDocument/2006/relationships/image" Target="../media/image19660.png"/><Relationship Id="rId120" Type="http://schemas.openxmlformats.org/officeDocument/2006/relationships/customXml" Target="../ink/ink1867.xml"/><Relationship Id="rId141" Type="http://schemas.openxmlformats.org/officeDocument/2006/relationships/image" Target="../media/image19880.png"/><Relationship Id="rId7" Type="http://schemas.openxmlformats.org/officeDocument/2006/relationships/image" Target="../media/image19230.png"/><Relationship Id="rId162" Type="http://schemas.openxmlformats.org/officeDocument/2006/relationships/customXml" Target="../ink/ink1888.xml"/><Relationship Id="rId183" Type="http://schemas.openxmlformats.org/officeDocument/2006/relationships/customXml" Target="../ink/ink1899.xml"/><Relationship Id="rId218" Type="http://schemas.openxmlformats.org/officeDocument/2006/relationships/image" Target="../media/image20250.png"/><Relationship Id="rId239" Type="http://schemas.openxmlformats.org/officeDocument/2006/relationships/customXml" Target="../ink/ink1927.xml"/><Relationship Id="rId250" Type="http://schemas.openxmlformats.org/officeDocument/2006/relationships/image" Target="../media/image20410.png"/><Relationship Id="rId271" Type="http://schemas.openxmlformats.org/officeDocument/2006/relationships/customXml" Target="../ink/ink1943.xml"/><Relationship Id="rId292" Type="http://schemas.openxmlformats.org/officeDocument/2006/relationships/customXml" Target="../ink/ink1954.xml"/><Relationship Id="rId306" Type="http://schemas.openxmlformats.org/officeDocument/2006/relationships/customXml" Target="../ink/ink1961.xml"/><Relationship Id="rId24" Type="http://schemas.openxmlformats.org/officeDocument/2006/relationships/customXml" Target="../ink/ink1818.xml"/><Relationship Id="rId45" Type="http://schemas.openxmlformats.org/officeDocument/2006/relationships/image" Target="../media/image19420.png"/><Relationship Id="rId66" Type="http://schemas.openxmlformats.org/officeDocument/2006/relationships/customXml" Target="../ink/ink1840.xml"/><Relationship Id="rId87" Type="http://schemas.openxmlformats.org/officeDocument/2006/relationships/image" Target="../media/image19610.png"/><Relationship Id="rId110" Type="http://schemas.openxmlformats.org/officeDocument/2006/relationships/customXml" Target="../ink/ink1862.xml"/><Relationship Id="rId131" Type="http://schemas.openxmlformats.org/officeDocument/2006/relationships/image" Target="../media/image19830.png"/><Relationship Id="rId152" Type="http://schemas.openxmlformats.org/officeDocument/2006/relationships/customXml" Target="../ink/ink1883.xml"/><Relationship Id="rId173" Type="http://schemas.openxmlformats.org/officeDocument/2006/relationships/image" Target="../media/image20040.png"/><Relationship Id="rId194" Type="http://schemas.openxmlformats.org/officeDocument/2006/relationships/image" Target="../media/image20130.png"/><Relationship Id="rId208" Type="http://schemas.openxmlformats.org/officeDocument/2006/relationships/image" Target="../media/image20200.png"/><Relationship Id="rId229" Type="http://schemas.openxmlformats.org/officeDocument/2006/relationships/customXml" Target="../ink/ink1922.xml"/><Relationship Id="rId240" Type="http://schemas.openxmlformats.org/officeDocument/2006/relationships/image" Target="../media/image20360.png"/><Relationship Id="rId261" Type="http://schemas.openxmlformats.org/officeDocument/2006/relationships/customXml" Target="../ink/ink1938.xml"/><Relationship Id="rId14" Type="http://schemas.openxmlformats.org/officeDocument/2006/relationships/customXml" Target="../ink/ink1813.xml"/><Relationship Id="rId35" Type="http://schemas.openxmlformats.org/officeDocument/2006/relationships/image" Target="../media/image19370.png"/><Relationship Id="rId56" Type="http://schemas.openxmlformats.org/officeDocument/2006/relationships/image" Target="../media/image19460.png"/><Relationship Id="rId77" Type="http://schemas.openxmlformats.org/officeDocument/2006/relationships/image" Target="../media/image19560.png"/><Relationship Id="rId100" Type="http://schemas.openxmlformats.org/officeDocument/2006/relationships/customXml" Target="../ink/ink1857.xml"/><Relationship Id="rId282" Type="http://schemas.openxmlformats.org/officeDocument/2006/relationships/customXml" Target="../ink/ink1949.xml"/><Relationship Id="rId317" Type="http://schemas.openxmlformats.org/officeDocument/2006/relationships/image" Target="../media/image20740.png"/><Relationship Id="rId8" Type="http://schemas.openxmlformats.org/officeDocument/2006/relationships/customXml" Target="../ink/ink1810.xml"/><Relationship Id="rId98" Type="http://schemas.openxmlformats.org/officeDocument/2006/relationships/customXml" Target="../ink/ink1856.xml"/><Relationship Id="rId121" Type="http://schemas.openxmlformats.org/officeDocument/2006/relationships/image" Target="../media/image19780.png"/><Relationship Id="rId142" Type="http://schemas.openxmlformats.org/officeDocument/2006/relationships/customXml" Target="../ink/ink1878.xml"/><Relationship Id="rId163" Type="http://schemas.openxmlformats.org/officeDocument/2006/relationships/image" Target="../media/image19990.png"/><Relationship Id="rId184" Type="http://schemas.openxmlformats.org/officeDocument/2006/relationships/image" Target="../media/image20090.png"/><Relationship Id="rId219" Type="http://schemas.openxmlformats.org/officeDocument/2006/relationships/customXml" Target="../ink/ink1917.xml"/><Relationship Id="rId230" Type="http://schemas.openxmlformats.org/officeDocument/2006/relationships/image" Target="../media/image20310.png"/><Relationship Id="rId251" Type="http://schemas.openxmlformats.org/officeDocument/2006/relationships/customXml" Target="../ink/ink1933.xml"/><Relationship Id="rId25" Type="http://schemas.openxmlformats.org/officeDocument/2006/relationships/image" Target="../media/image19320.png"/><Relationship Id="rId46" Type="http://schemas.openxmlformats.org/officeDocument/2006/relationships/customXml" Target="../ink/ink1829.xml"/><Relationship Id="rId67" Type="http://schemas.openxmlformats.org/officeDocument/2006/relationships/image" Target="../media/image19510.png"/><Relationship Id="rId272" Type="http://schemas.openxmlformats.org/officeDocument/2006/relationships/image" Target="../media/image20520.png"/><Relationship Id="rId293" Type="http://schemas.openxmlformats.org/officeDocument/2006/relationships/image" Target="../media/image20620.png"/><Relationship Id="rId307" Type="http://schemas.openxmlformats.org/officeDocument/2006/relationships/image" Target="../media/image20690.png"/><Relationship Id="rId88" Type="http://schemas.openxmlformats.org/officeDocument/2006/relationships/customXml" Target="../ink/ink1851.xml"/><Relationship Id="rId111" Type="http://schemas.openxmlformats.org/officeDocument/2006/relationships/image" Target="../media/image19730.png"/><Relationship Id="rId132" Type="http://schemas.openxmlformats.org/officeDocument/2006/relationships/customXml" Target="../ink/ink1873.xml"/><Relationship Id="rId153" Type="http://schemas.openxmlformats.org/officeDocument/2006/relationships/image" Target="../media/image19940.png"/><Relationship Id="rId174" Type="http://schemas.openxmlformats.org/officeDocument/2006/relationships/customXml" Target="../ink/ink1894.xml"/><Relationship Id="rId195" Type="http://schemas.openxmlformats.org/officeDocument/2006/relationships/customXml" Target="../ink/ink1905.xml"/><Relationship Id="rId209" Type="http://schemas.openxmlformats.org/officeDocument/2006/relationships/customXml" Target="../ink/ink1912.xml"/><Relationship Id="rId220" Type="http://schemas.openxmlformats.org/officeDocument/2006/relationships/image" Target="../media/image20260.png"/><Relationship Id="rId241" Type="http://schemas.openxmlformats.org/officeDocument/2006/relationships/customXml" Target="../ink/ink1928.xml"/><Relationship Id="rId15" Type="http://schemas.openxmlformats.org/officeDocument/2006/relationships/image" Target="../media/image19270.png"/><Relationship Id="rId36" Type="http://schemas.openxmlformats.org/officeDocument/2006/relationships/customXml" Target="../ink/ink1824.xml"/><Relationship Id="rId57" Type="http://schemas.openxmlformats.org/officeDocument/2006/relationships/customXml" Target="../ink/ink1835.xml"/><Relationship Id="rId262" Type="http://schemas.openxmlformats.org/officeDocument/2006/relationships/image" Target="../media/image20470.png"/><Relationship Id="rId283" Type="http://schemas.openxmlformats.org/officeDocument/2006/relationships/image" Target="../media/image20570.png"/><Relationship Id="rId318" Type="http://schemas.openxmlformats.org/officeDocument/2006/relationships/customXml" Target="../ink/ink1967.xml"/><Relationship Id="rId78" Type="http://schemas.openxmlformats.org/officeDocument/2006/relationships/customXml" Target="../ink/ink1846.xml"/><Relationship Id="rId99" Type="http://schemas.openxmlformats.org/officeDocument/2006/relationships/image" Target="../media/image19670.png"/><Relationship Id="rId101" Type="http://schemas.openxmlformats.org/officeDocument/2006/relationships/image" Target="../media/image19680.png"/><Relationship Id="rId122" Type="http://schemas.openxmlformats.org/officeDocument/2006/relationships/customXml" Target="../ink/ink1868.xml"/><Relationship Id="rId143" Type="http://schemas.openxmlformats.org/officeDocument/2006/relationships/image" Target="../media/image19890.png"/><Relationship Id="rId164" Type="http://schemas.openxmlformats.org/officeDocument/2006/relationships/customXml" Target="../ink/ink1889.xml"/><Relationship Id="rId185" Type="http://schemas.openxmlformats.org/officeDocument/2006/relationships/customXml" Target="../ink/ink1900.xml"/><Relationship Id="rId9" Type="http://schemas.openxmlformats.org/officeDocument/2006/relationships/image" Target="../media/image19240.png"/><Relationship Id="rId210" Type="http://schemas.openxmlformats.org/officeDocument/2006/relationships/image" Target="../media/image20210.png"/><Relationship Id="rId26" Type="http://schemas.openxmlformats.org/officeDocument/2006/relationships/customXml" Target="../ink/ink1819.xml"/><Relationship Id="rId231" Type="http://schemas.openxmlformats.org/officeDocument/2006/relationships/customXml" Target="../ink/ink1923.xml"/><Relationship Id="rId252" Type="http://schemas.openxmlformats.org/officeDocument/2006/relationships/image" Target="../media/image20420.png"/><Relationship Id="rId273" Type="http://schemas.openxmlformats.org/officeDocument/2006/relationships/customXml" Target="../ink/ink1944.xml"/><Relationship Id="rId294" Type="http://schemas.openxmlformats.org/officeDocument/2006/relationships/customXml" Target="../ink/ink1955.xml"/><Relationship Id="rId308" Type="http://schemas.openxmlformats.org/officeDocument/2006/relationships/customXml" Target="../ink/ink1962.xml"/><Relationship Id="rId47" Type="http://schemas.openxmlformats.org/officeDocument/2006/relationships/image" Target="../media/image5610.png"/><Relationship Id="rId68" Type="http://schemas.openxmlformats.org/officeDocument/2006/relationships/customXml" Target="../ink/ink1841.xml"/><Relationship Id="rId89" Type="http://schemas.openxmlformats.org/officeDocument/2006/relationships/image" Target="../media/image19620.png"/><Relationship Id="rId112" Type="http://schemas.openxmlformats.org/officeDocument/2006/relationships/customXml" Target="../ink/ink1863.xml"/><Relationship Id="rId133" Type="http://schemas.openxmlformats.org/officeDocument/2006/relationships/image" Target="../media/image19840.png"/><Relationship Id="rId154" Type="http://schemas.openxmlformats.org/officeDocument/2006/relationships/customXml" Target="../ink/ink1884.xml"/><Relationship Id="rId175" Type="http://schemas.openxmlformats.org/officeDocument/2006/relationships/image" Target="../media/image20050.png"/><Relationship Id="rId196" Type="http://schemas.openxmlformats.org/officeDocument/2006/relationships/image" Target="../media/image20140.png"/><Relationship Id="rId200" Type="http://schemas.openxmlformats.org/officeDocument/2006/relationships/image" Target="../media/image20160.png"/><Relationship Id="rId16" Type="http://schemas.openxmlformats.org/officeDocument/2006/relationships/customXml" Target="../ink/ink1814.xml"/><Relationship Id="rId221" Type="http://schemas.openxmlformats.org/officeDocument/2006/relationships/customXml" Target="../ink/ink1918.xml"/><Relationship Id="rId242" Type="http://schemas.openxmlformats.org/officeDocument/2006/relationships/image" Target="../media/image20370.png"/><Relationship Id="rId263" Type="http://schemas.openxmlformats.org/officeDocument/2006/relationships/customXml" Target="../ink/ink1939.xml"/><Relationship Id="rId284" Type="http://schemas.openxmlformats.org/officeDocument/2006/relationships/customXml" Target="../ink/ink1950.xml"/><Relationship Id="rId319" Type="http://schemas.openxmlformats.org/officeDocument/2006/relationships/image" Target="../media/image20750.png"/><Relationship Id="rId37" Type="http://schemas.openxmlformats.org/officeDocument/2006/relationships/image" Target="../media/image19380.png"/><Relationship Id="rId58" Type="http://schemas.openxmlformats.org/officeDocument/2006/relationships/image" Target="../media/image19470.png"/><Relationship Id="rId79" Type="http://schemas.openxmlformats.org/officeDocument/2006/relationships/image" Target="../media/image19570.png"/><Relationship Id="rId102" Type="http://schemas.openxmlformats.org/officeDocument/2006/relationships/customXml" Target="../ink/ink1858.xml"/><Relationship Id="rId123" Type="http://schemas.openxmlformats.org/officeDocument/2006/relationships/image" Target="../media/image19790.png"/><Relationship Id="rId144" Type="http://schemas.openxmlformats.org/officeDocument/2006/relationships/customXml" Target="../ink/ink1879.xml"/><Relationship Id="rId90" Type="http://schemas.openxmlformats.org/officeDocument/2006/relationships/customXml" Target="../ink/ink1852.xml"/><Relationship Id="rId165" Type="http://schemas.openxmlformats.org/officeDocument/2006/relationships/image" Target="../media/image20000.png"/><Relationship Id="rId186" Type="http://schemas.openxmlformats.org/officeDocument/2006/relationships/image" Target="../media/image20100.png"/><Relationship Id="rId211" Type="http://schemas.openxmlformats.org/officeDocument/2006/relationships/customXml" Target="../ink/ink1913.xml"/><Relationship Id="rId232" Type="http://schemas.openxmlformats.org/officeDocument/2006/relationships/image" Target="../media/image20320.png"/><Relationship Id="rId253" Type="http://schemas.openxmlformats.org/officeDocument/2006/relationships/customXml" Target="../ink/ink1934.xml"/><Relationship Id="rId274" Type="http://schemas.openxmlformats.org/officeDocument/2006/relationships/customXml" Target="../ink/ink1945.xml"/><Relationship Id="rId295" Type="http://schemas.openxmlformats.org/officeDocument/2006/relationships/image" Target="../media/image20630.png"/><Relationship Id="rId309" Type="http://schemas.openxmlformats.org/officeDocument/2006/relationships/image" Target="../media/image20700.png"/><Relationship Id="rId27" Type="http://schemas.openxmlformats.org/officeDocument/2006/relationships/image" Target="../media/image19330.png"/><Relationship Id="rId48" Type="http://schemas.openxmlformats.org/officeDocument/2006/relationships/customXml" Target="../ink/ink1830.xml"/><Relationship Id="rId69" Type="http://schemas.openxmlformats.org/officeDocument/2006/relationships/image" Target="../media/image19520.png"/><Relationship Id="rId113" Type="http://schemas.openxmlformats.org/officeDocument/2006/relationships/image" Target="../media/image19740.png"/><Relationship Id="rId134" Type="http://schemas.openxmlformats.org/officeDocument/2006/relationships/customXml" Target="../ink/ink1874.xml"/><Relationship Id="rId320" Type="http://schemas.openxmlformats.org/officeDocument/2006/relationships/customXml" Target="../ink/ink1968.xml"/><Relationship Id="rId80" Type="http://schemas.openxmlformats.org/officeDocument/2006/relationships/customXml" Target="../ink/ink1847.xml"/><Relationship Id="rId155" Type="http://schemas.openxmlformats.org/officeDocument/2006/relationships/image" Target="../media/image19950.png"/><Relationship Id="rId176" Type="http://schemas.openxmlformats.org/officeDocument/2006/relationships/customXml" Target="../ink/ink1895.xml"/><Relationship Id="rId197" Type="http://schemas.openxmlformats.org/officeDocument/2006/relationships/customXml" Target="../ink/ink1906.xml"/><Relationship Id="rId201" Type="http://schemas.openxmlformats.org/officeDocument/2006/relationships/customXml" Target="../ink/ink1908.xml"/><Relationship Id="rId222" Type="http://schemas.openxmlformats.org/officeDocument/2006/relationships/image" Target="../media/image20270.png"/><Relationship Id="rId243" Type="http://schemas.openxmlformats.org/officeDocument/2006/relationships/customXml" Target="../ink/ink1929.xml"/><Relationship Id="rId264" Type="http://schemas.openxmlformats.org/officeDocument/2006/relationships/image" Target="../media/image20480.png"/><Relationship Id="rId285" Type="http://schemas.openxmlformats.org/officeDocument/2006/relationships/image" Target="../media/image20580.png"/><Relationship Id="rId17" Type="http://schemas.openxmlformats.org/officeDocument/2006/relationships/image" Target="../media/image19280.png"/><Relationship Id="rId38" Type="http://schemas.openxmlformats.org/officeDocument/2006/relationships/customXml" Target="../ink/ink1825.xml"/><Relationship Id="rId59" Type="http://schemas.openxmlformats.org/officeDocument/2006/relationships/customXml" Target="../ink/ink1836.xml"/><Relationship Id="rId103" Type="http://schemas.openxmlformats.org/officeDocument/2006/relationships/image" Target="../media/image19690.png"/><Relationship Id="rId124" Type="http://schemas.openxmlformats.org/officeDocument/2006/relationships/customXml" Target="../ink/ink1869.xml"/><Relationship Id="rId310" Type="http://schemas.openxmlformats.org/officeDocument/2006/relationships/customXml" Target="../ink/ink1963.xml"/><Relationship Id="rId70" Type="http://schemas.openxmlformats.org/officeDocument/2006/relationships/customXml" Target="../ink/ink1842.xml"/><Relationship Id="rId91" Type="http://schemas.openxmlformats.org/officeDocument/2006/relationships/image" Target="../media/image19630.png"/><Relationship Id="rId145" Type="http://schemas.openxmlformats.org/officeDocument/2006/relationships/image" Target="../media/image19900.png"/><Relationship Id="rId166" Type="http://schemas.openxmlformats.org/officeDocument/2006/relationships/customXml" Target="../ink/ink1890.xml"/><Relationship Id="rId187" Type="http://schemas.openxmlformats.org/officeDocument/2006/relationships/customXml" Target="../ink/ink1901.xml"/><Relationship Id="rId1" Type="http://schemas.openxmlformats.org/officeDocument/2006/relationships/slideLayout" Target="../slideLayouts/slideLayout7.xml"/><Relationship Id="rId212" Type="http://schemas.openxmlformats.org/officeDocument/2006/relationships/image" Target="../media/image20220.png"/><Relationship Id="rId233" Type="http://schemas.openxmlformats.org/officeDocument/2006/relationships/customXml" Target="../ink/ink1924.xml"/><Relationship Id="rId254" Type="http://schemas.openxmlformats.org/officeDocument/2006/relationships/image" Target="../media/image20430.png"/><Relationship Id="rId28" Type="http://schemas.openxmlformats.org/officeDocument/2006/relationships/customXml" Target="../ink/ink1820.xml"/><Relationship Id="rId49" Type="http://schemas.openxmlformats.org/officeDocument/2006/relationships/image" Target="../media/image19430.png"/><Relationship Id="rId114" Type="http://schemas.openxmlformats.org/officeDocument/2006/relationships/customXml" Target="../ink/ink1864.xml"/><Relationship Id="rId275" Type="http://schemas.openxmlformats.org/officeDocument/2006/relationships/image" Target="../media/image20530.png"/><Relationship Id="rId296" Type="http://schemas.openxmlformats.org/officeDocument/2006/relationships/customXml" Target="../ink/ink1956.xml"/><Relationship Id="rId300" Type="http://schemas.openxmlformats.org/officeDocument/2006/relationships/customXml" Target="../ink/ink1958.xml"/><Relationship Id="rId60" Type="http://schemas.openxmlformats.org/officeDocument/2006/relationships/image" Target="../media/image19480.png"/><Relationship Id="rId81" Type="http://schemas.openxmlformats.org/officeDocument/2006/relationships/image" Target="../media/image19580.png"/><Relationship Id="rId135" Type="http://schemas.openxmlformats.org/officeDocument/2006/relationships/image" Target="../media/image19850.png"/><Relationship Id="rId156" Type="http://schemas.openxmlformats.org/officeDocument/2006/relationships/customXml" Target="../ink/ink1885.xml"/><Relationship Id="rId177" Type="http://schemas.openxmlformats.org/officeDocument/2006/relationships/image" Target="../media/image20060.png"/><Relationship Id="rId198" Type="http://schemas.openxmlformats.org/officeDocument/2006/relationships/image" Target="../media/image20150.png"/><Relationship Id="rId321" Type="http://schemas.openxmlformats.org/officeDocument/2006/relationships/image" Target="../media/image20760.png"/><Relationship Id="rId202" Type="http://schemas.openxmlformats.org/officeDocument/2006/relationships/image" Target="../media/image20170.png"/><Relationship Id="rId223" Type="http://schemas.openxmlformats.org/officeDocument/2006/relationships/customXml" Target="../ink/ink1919.xml"/><Relationship Id="rId244" Type="http://schemas.openxmlformats.org/officeDocument/2006/relationships/image" Target="../media/image20380.png"/><Relationship Id="rId18" Type="http://schemas.openxmlformats.org/officeDocument/2006/relationships/customXml" Target="../ink/ink1815.xml"/><Relationship Id="rId39" Type="http://schemas.openxmlformats.org/officeDocument/2006/relationships/image" Target="../media/image19390.png"/><Relationship Id="rId265" Type="http://schemas.openxmlformats.org/officeDocument/2006/relationships/customXml" Target="../ink/ink1940.xml"/><Relationship Id="rId286" Type="http://schemas.openxmlformats.org/officeDocument/2006/relationships/customXml" Target="../ink/ink1951.xml"/><Relationship Id="rId50" Type="http://schemas.openxmlformats.org/officeDocument/2006/relationships/customXml" Target="../ink/ink1831.xml"/><Relationship Id="rId104" Type="http://schemas.openxmlformats.org/officeDocument/2006/relationships/customXml" Target="../ink/ink1859.xml"/><Relationship Id="rId125" Type="http://schemas.openxmlformats.org/officeDocument/2006/relationships/image" Target="../media/image19800.png"/><Relationship Id="rId146" Type="http://schemas.openxmlformats.org/officeDocument/2006/relationships/customXml" Target="../ink/ink1880.xml"/><Relationship Id="rId167" Type="http://schemas.openxmlformats.org/officeDocument/2006/relationships/image" Target="../media/image20010.png"/><Relationship Id="rId188" Type="http://schemas.openxmlformats.org/officeDocument/2006/relationships/image" Target="../media/image20110.png"/><Relationship Id="rId311" Type="http://schemas.openxmlformats.org/officeDocument/2006/relationships/image" Target="../media/image20710.png"/><Relationship Id="rId71" Type="http://schemas.openxmlformats.org/officeDocument/2006/relationships/image" Target="../media/image19530.png"/><Relationship Id="rId92" Type="http://schemas.openxmlformats.org/officeDocument/2006/relationships/customXml" Target="../ink/ink1853.xml"/><Relationship Id="rId213" Type="http://schemas.openxmlformats.org/officeDocument/2006/relationships/customXml" Target="../ink/ink1914.xml"/><Relationship Id="rId234" Type="http://schemas.openxmlformats.org/officeDocument/2006/relationships/image" Target="../media/image20330.png"/><Relationship Id="rId2" Type="http://schemas.openxmlformats.org/officeDocument/2006/relationships/notesSlide" Target="../notesSlides/notesSlide13.xml"/><Relationship Id="rId29" Type="http://schemas.openxmlformats.org/officeDocument/2006/relationships/image" Target="../media/image19340.png"/><Relationship Id="rId255" Type="http://schemas.openxmlformats.org/officeDocument/2006/relationships/customXml" Target="../ink/ink1935.xml"/><Relationship Id="rId276" Type="http://schemas.openxmlformats.org/officeDocument/2006/relationships/customXml" Target="../ink/ink1946.xml"/><Relationship Id="rId297" Type="http://schemas.openxmlformats.org/officeDocument/2006/relationships/image" Target="../media/image20640.png"/><Relationship Id="rId40" Type="http://schemas.openxmlformats.org/officeDocument/2006/relationships/customXml" Target="../ink/ink1826.xml"/><Relationship Id="rId115" Type="http://schemas.openxmlformats.org/officeDocument/2006/relationships/image" Target="../media/image19750.png"/><Relationship Id="rId136" Type="http://schemas.openxmlformats.org/officeDocument/2006/relationships/customXml" Target="../ink/ink1875.xml"/><Relationship Id="rId157" Type="http://schemas.openxmlformats.org/officeDocument/2006/relationships/image" Target="../media/image19960.png"/><Relationship Id="rId178" Type="http://schemas.openxmlformats.org/officeDocument/2006/relationships/customXml" Target="../ink/ink1896.xml"/><Relationship Id="rId301" Type="http://schemas.openxmlformats.org/officeDocument/2006/relationships/image" Target="../media/image20660.png"/><Relationship Id="rId61" Type="http://schemas.openxmlformats.org/officeDocument/2006/relationships/customXml" Target="../ink/ink1837.xml"/><Relationship Id="rId82" Type="http://schemas.openxmlformats.org/officeDocument/2006/relationships/customXml" Target="../ink/ink1848.xml"/><Relationship Id="rId199" Type="http://schemas.openxmlformats.org/officeDocument/2006/relationships/customXml" Target="../ink/ink1907.xml"/><Relationship Id="rId203" Type="http://schemas.openxmlformats.org/officeDocument/2006/relationships/customXml" Target="../ink/ink1909.xml"/><Relationship Id="rId19" Type="http://schemas.openxmlformats.org/officeDocument/2006/relationships/image" Target="../media/image19290.png"/><Relationship Id="rId224" Type="http://schemas.openxmlformats.org/officeDocument/2006/relationships/image" Target="../media/image20280.png"/><Relationship Id="rId245" Type="http://schemas.openxmlformats.org/officeDocument/2006/relationships/customXml" Target="../ink/ink1930.xml"/><Relationship Id="rId266" Type="http://schemas.openxmlformats.org/officeDocument/2006/relationships/image" Target="../media/image20490.png"/><Relationship Id="rId287" Type="http://schemas.openxmlformats.org/officeDocument/2006/relationships/image" Target="../media/image20590.png"/><Relationship Id="rId30" Type="http://schemas.openxmlformats.org/officeDocument/2006/relationships/customXml" Target="../ink/ink1821.xml"/><Relationship Id="rId105" Type="http://schemas.openxmlformats.org/officeDocument/2006/relationships/image" Target="../media/image19700.png"/><Relationship Id="rId126" Type="http://schemas.openxmlformats.org/officeDocument/2006/relationships/customXml" Target="../ink/ink1870.xml"/><Relationship Id="rId147" Type="http://schemas.openxmlformats.org/officeDocument/2006/relationships/image" Target="../media/image19910.png"/><Relationship Id="rId168" Type="http://schemas.openxmlformats.org/officeDocument/2006/relationships/customXml" Target="../ink/ink1891.xml"/><Relationship Id="rId312" Type="http://schemas.openxmlformats.org/officeDocument/2006/relationships/customXml" Target="../ink/ink1964.xml"/><Relationship Id="rId51" Type="http://schemas.openxmlformats.org/officeDocument/2006/relationships/customXml" Target="../ink/ink1832.xml"/><Relationship Id="rId72" Type="http://schemas.openxmlformats.org/officeDocument/2006/relationships/customXml" Target="../ink/ink1843.xml"/><Relationship Id="rId93" Type="http://schemas.openxmlformats.org/officeDocument/2006/relationships/image" Target="../media/image19640.png"/><Relationship Id="rId189" Type="http://schemas.openxmlformats.org/officeDocument/2006/relationships/customXml" Target="../ink/ink1902.xml"/><Relationship Id="rId3" Type="http://schemas.openxmlformats.org/officeDocument/2006/relationships/image" Target="../media/image96.png"/><Relationship Id="rId214" Type="http://schemas.openxmlformats.org/officeDocument/2006/relationships/image" Target="../media/image20230.png"/><Relationship Id="rId235" Type="http://schemas.openxmlformats.org/officeDocument/2006/relationships/customXml" Target="../ink/ink1925.xml"/><Relationship Id="rId256" Type="http://schemas.openxmlformats.org/officeDocument/2006/relationships/image" Target="../media/image20440.png"/><Relationship Id="rId277" Type="http://schemas.openxmlformats.org/officeDocument/2006/relationships/image" Target="../media/image20540.png"/><Relationship Id="rId298" Type="http://schemas.openxmlformats.org/officeDocument/2006/relationships/customXml" Target="../ink/ink1957.xml"/><Relationship Id="rId116" Type="http://schemas.openxmlformats.org/officeDocument/2006/relationships/customXml" Target="../ink/ink1865.xml"/><Relationship Id="rId137" Type="http://schemas.openxmlformats.org/officeDocument/2006/relationships/image" Target="../media/image19860.png"/><Relationship Id="rId158" Type="http://schemas.openxmlformats.org/officeDocument/2006/relationships/customXml" Target="../ink/ink1886.xml"/><Relationship Id="rId302" Type="http://schemas.openxmlformats.org/officeDocument/2006/relationships/customXml" Target="../ink/ink1959.xml"/><Relationship Id="rId20" Type="http://schemas.openxmlformats.org/officeDocument/2006/relationships/customXml" Target="../ink/ink1816.xml"/><Relationship Id="rId41" Type="http://schemas.openxmlformats.org/officeDocument/2006/relationships/image" Target="../media/image19400.png"/><Relationship Id="rId62" Type="http://schemas.openxmlformats.org/officeDocument/2006/relationships/customXml" Target="../ink/ink1838.xml"/><Relationship Id="rId83" Type="http://schemas.openxmlformats.org/officeDocument/2006/relationships/image" Target="../media/image19590.png"/><Relationship Id="rId179" Type="http://schemas.openxmlformats.org/officeDocument/2006/relationships/customXml" Target="../ink/ink1897.xml"/><Relationship Id="rId190" Type="http://schemas.openxmlformats.org/officeDocument/2006/relationships/image" Target="../media/image20120.png"/><Relationship Id="rId204" Type="http://schemas.openxmlformats.org/officeDocument/2006/relationships/image" Target="../media/image20180.png"/><Relationship Id="rId225" Type="http://schemas.openxmlformats.org/officeDocument/2006/relationships/customXml" Target="../ink/ink1920.xml"/><Relationship Id="rId246" Type="http://schemas.openxmlformats.org/officeDocument/2006/relationships/image" Target="../media/image20390.png"/><Relationship Id="rId267" Type="http://schemas.openxmlformats.org/officeDocument/2006/relationships/customXml" Target="../ink/ink1941.xml"/><Relationship Id="rId288" Type="http://schemas.openxmlformats.org/officeDocument/2006/relationships/customXml" Target="../ink/ink1952.xml"/><Relationship Id="rId106" Type="http://schemas.openxmlformats.org/officeDocument/2006/relationships/customXml" Target="../ink/ink1860.xml"/><Relationship Id="rId127" Type="http://schemas.openxmlformats.org/officeDocument/2006/relationships/image" Target="../media/image19810.png"/><Relationship Id="rId313" Type="http://schemas.openxmlformats.org/officeDocument/2006/relationships/image" Target="../media/image20720.png"/><Relationship Id="rId10" Type="http://schemas.openxmlformats.org/officeDocument/2006/relationships/customXml" Target="../ink/ink1811.xml"/><Relationship Id="rId31" Type="http://schemas.openxmlformats.org/officeDocument/2006/relationships/image" Target="../media/image19350.png"/><Relationship Id="rId52" Type="http://schemas.openxmlformats.org/officeDocument/2006/relationships/image" Target="../media/image19440.png"/><Relationship Id="rId73" Type="http://schemas.openxmlformats.org/officeDocument/2006/relationships/image" Target="../media/image19540.png"/><Relationship Id="rId94" Type="http://schemas.openxmlformats.org/officeDocument/2006/relationships/customXml" Target="../ink/ink1854.xml"/><Relationship Id="rId148" Type="http://schemas.openxmlformats.org/officeDocument/2006/relationships/customXml" Target="../ink/ink1881.xml"/><Relationship Id="rId169" Type="http://schemas.openxmlformats.org/officeDocument/2006/relationships/image" Target="../media/image20020.png"/><Relationship Id="rId4" Type="http://schemas.openxmlformats.org/officeDocument/2006/relationships/customXml" Target="../ink/ink1808.xml"/><Relationship Id="rId180" Type="http://schemas.openxmlformats.org/officeDocument/2006/relationships/image" Target="../media/image20070.png"/><Relationship Id="rId215" Type="http://schemas.openxmlformats.org/officeDocument/2006/relationships/customXml" Target="../ink/ink1915.xml"/><Relationship Id="rId236" Type="http://schemas.openxmlformats.org/officeDocument/2006/relationships/image" Target="../media/image20340.png"/><Relationship Id="rId257" Type="http://schemas.openxmlformats.org/officeDocument/2006/relationships/customXml" Target="../ink/ink1936.xml"/><Relationship Id="rId278" Type="http://schemas.openxmlformats.org/officeDocument/2006/relationships/customXml" Target="../ink/ink1947.xml"/><Relationship Id="rId303" Type="http://schemas.openxmlformats.org/officeDocument/2006/relationships/image" Target="../media/image20670.png"/><Relationship Id="rId42" Type="http://schemas.openxmlformats.org/officeDocument/2006/relationships/customXml" Target="../ink/ink1827.xml"/><Relationship Id="rId84" Type="http://schemas.openxmlformats.org/officeDocument/2006/relationships/customXml" Target="../ink/ink1849.xml"/><Relationship Id="rId138" Type="http://schemas.openxmlformats.org/officeDocument/2006/relationships/customXml" Target="../ink/ink1876.xml"/><Relationship Id="rId191" Type="http://schemas.openxmlformats.org/officeDocument/2006/relationships/customXml" Target="../ink/ink1903.xml"/><Relationship Id="rId205" Type="http://schemas.openxmlformats.org/officeDocument/2006/relationships/customXml" Target="../ink/ink1910.xml"/><Relationship Id="rId247" Type="http://schemas.openxmlformats.org/officeDocument/2006/relationships/customXml" Target="../ink/ink1931.xml"/><Relationship Id="rId107" Type="http://schemas.openxmlformats.org/officeDocument/2006/relationships/image" Target="../media/image19710.png"/><Relationship Id="rId289" Type="http://schemas.openxmlformats.org/officeDocument/2006/relationships/image" Target="../media/image20600.png"/><Relationship Id="rId11" Type="http://schemas.openxmlformats.org/officeDocument/2006/relationships/image" Target="../media/image19250.png"/><Relationship Id="rId53" Type="http://schemas.openxmlformats.org/officeDocument/2006/relationships/customXml" Target="../ink/ink1833.xml"/><Relationship Id="rId149" Type="http://schemas.openxmlformats.org/officeDocument/2006/relationships/image" Target="../media/image19920.png"/><Relationship Id="rId314" Type="http://schemas.openxmlformats.org/officeDocument/2006/relationships/customXml" Target="../ink/ink1965.xml"/><Relationship Id="rId95" Type="http://schemas.openxmlformats.org/officeDocument/2006/relationships/image" Target="../media/image19650.png"/><Relationship Id="rId160" Type="http://schemas.openxmlformats.org/officeDocument/2006/relationships/customXml" Target="../ink/ink1887.xml"/><Relationship Id="rId216" Type="http://schemas.openxmlformats.org/officeDocument/2006/relationships/image" Target="../media/image20240.png"/><Relationship Id="rId258" Type="http://schemas.openxmlformats.org/officeDocument/2006/relationships/image" Target="../media/image20450.png"/><Relationship Id="rId22" Type="http://schemas.openxmlformats.org/officeDocument/2006/relationships/customXml" Target="../ink/ink1817.xml"/><Relationship Id="rId64" Type="http://schemas.openxmlformats.org/officeDocument/2006/relationships/customXml" Target="../ink/ink1839.xml"/><Relationship Id="rId118" Type="http://schemas.openxmlformats.org/officeDocument/2006/relationships/customXml" Target="../ink/ink1866.xml"/><Relationship Id="rId171" Type="http://schemas.openxmlformats.org/officeDocument/2006/relationships/image" Target="../media/image20030.png"/><Relationship Id="rId227" Type="http://schemas.openxmlformats.org/officeDocument/2006/relationships/customXml" Target="../ink/ink1921.xml"/><Relationship Id="rId269" Type="http://schemas.openxmlformats.org/officeDocument/2006/relationships/customXml" Target="../ink/ink1942.xml"/><Relationship Id="rId33" Type="http://schemas.openxmlformats.org/officeDocument/2006/relationships/image" Target="../media/image19360.png"/><Relationship Id="rId129" Type="http://schemas.openxmlformats.org/officeDocument/2006/relationships/image" Target="../media/image19820.png"/><Relationship Id="rId280" Type="http://schemas.openxmlformats.org/officeDocument/2006/relationships/customXml" Target="../ink/ink1948.xml"/><Relationship Id="rId75" Type="http://schemas.openxmlformats.org/officeDocument/2006/relationships/image" Target="../media/image19550.png"/><Relationship Id="rId140" Type="http://schemas.openxmlformats.org/officeDocument/2006/relationships/customXml" Target="../ink/ink1877.xml"/><Relationship Id="rId182" Type="http://schemas.openxmlformats.org/officeDocument/2006/relationships/image" Target="../media/image20080.png"/><Relationship Id="rId6" Type="http://schemas.openxmlformats.org/officeDocument/2006/relationships/customXml" Target="../ink/ink1809.xml"/><Relationship Id="rId238" Type="http://schemas.openxmlformats.org/officeDocument/2006/relationships/image" Target="../media/image20350.png"/><Relationship Id="rId291" Type="http://schemas.openxmlformats.org/officeDocument/2006/relationships/image" Target="../media/image20610.png"/><Relationship Id="rId305" Type="http://schemas.openxmlformats.org/officeDocument/2006/relationships/image" Target="../media/image20680.png"/><Relationship Id="rId44" Type="http://schemas.openxmlformats.org/officeDocument/2006/relationships/customXml" Target="../ink/ink1828.xml"/><Relationship Id="rId86" Type="http://schemas.openxmlformats.org/officeDocument/2006/relationships/customXml" Target="../ink/ink1850.xml"/><Relationship Id="rId151" Type="http://schemas.openxmlformats.org/officeDocument/2006/relationships/image" Target="../media/image19930.png"/><Relationship Id="rId193" Type="http://schemas.openxmlformats.org/officeDocument/2006/relationships/customXml" Target="../ink/ink1904.xml"/><Relationship Id="rId207" Type="http://schemas.openxmlformats.org/officeDocument/2006/relationships/customXml" Target="../ink/ink1911.xml"/><Relationship Id="rId249" Type="http://schemas.openxmlformats.org/officeDocument/2006/relationships/customXml" Target="../ink/ink1932.xml"/><Relationship Id="rId13" Type="http://schemas.openxmlformats.org/officeDocument/2006/relationships/image" Target="../media/image19260.png"/><Relationship Id="rId109" Type="http://schemas.openxmlformats.org/officeDocument/2006/relationships/image" Target="../media/image19720.png"/><Relationship Id="rId260" Type="http://schemas.openxmlformats.org/officeDocument/2006/relationships/image" Target="../media/image20460.png"/><Relationship Id="rId316" Type="http://schemas.openxmlformats.org/officeDocument/2006/relationships/customXml" Target="../ink/ink1966.xml"/></Relationships>
</file>

<file path=ppt/slides/_rels/slide14.xml.rels><?xml version="1.0" encoding="UTF-8" standalone="yes"?>
<Relationships xmlns="http://schemas.openxmlformats.org/package/2006/relationships"><Relationship Id="rId8" Type="http://schemas.openxmlformats.org/officeDocument/2006/relationships/image" Target="../media/image17100.png"/><Relationship Id="rId3" Type="http://schemas.openxmlformats.org/officeDocument/2006/relationships/customXml" Target="../ink/ink1969.xml"/><Relationship Id="rId7" Type="http://schemas.openxmlformats.org/officeDocument/2006/relationships/customXml" Target="../ink/ink1971.xml"/><Relationship Id="rId12" Type="http://schemas.openxmlformats.org/officeDocument/2006/relationships/image" Target="../media/image1910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6100.png"/><Relationship Id="rId11" Type="http://schemas.openxmlformats.org/officeDocument/2006/relationships/customXml" Target="../ink/ink1973.xml"/><Relationship Id="rId5" Type="http://schemas.openxmlformats.org/officeDocument/2006/relationships/customXml" Target="../ink/ink1970.xml"/><Relationship Id="rId10" Type="http://schemas.openxmlformats.org/officeDocument/2006/relationships/image" Target="../media/image18101.png"/><Relationship Id="rId4" Type="http://schemas.openxmlformats.org/officeDocument/2006/relationships/image" Target="../media/image15100.png"/><Relationship Id="rId9" Type="http://schemas.openxmlformats.org/officeDocument/2006/relationships/customXml" Target="../ink/ink1972.xml"/></Relationships>
</file>

<file path=ppt/slides/_rels/slide15.xml.rels><?xml version="1.0" encoding="UTF-8" standalone="yes"?>
<Relationships xmlns="http://schemas.openxmlformats.org/package/2006/relationships"><Relationship Id="rId117" Type="http://schemas.openxmlformats.org/officeDocument/2006/relationships/customXml" Target="../ink/ink2031.xml"/><Relationship Id="rId21" Type="http://schemas.openxmlformats.org/officeDocument/2006/relationships/customXml" Target="../ink/ink1983.xml"/><Relationship Id="rId42" Type="http://schemas.openxmlformats.org/officeDocument/2006/relationships/image" Target="../media/image3910.png"/><Relationship Id="rId63" Type="http://schemas.openxmlformats.org/officeDocument/2006/relationships/customXml" Target="../ink/ink2004.xml"/><Relationship Id="rId84" Type="http://schemas.openxmlformats.org/officeDocument/2006/relationships/image" Target="../media/image6110.png"/><Relationship Id="rId138" Type="http://schemas.openxmlformats.org/officeDocument/2006/relationships/image" Target="../media/image8810.png"/><Relationship Id="rId159" Type="http://schemas.openxmlformats.org/officeDocument/2006/relationships/customXml" Target="../ink/ink2052.xml"/><Relationship Id="rId170" Type="http://schemas.openxmlformats.org/officeDocument/2006/relationships/image" Target="../media/image104.png"/><Relationship Id="rId107" Type="http://schemas.openxmlformats.org/officeDocument/2006/relationships/customXml" Target="../ink/ink2026.xml"/><Relationship Id="rId11" Type="http://schemas.openxmlformats.org/officeDocument/2006/relationships/customXml" Target="../ink/ink1978.xml"/><Relationship Id="rId32" Type="http://schemas.openxmlformats.org/officeDocument/2006/relationships/image" Target="../media/image3410.png"/><Relationship Id="rId53" Type="http://schemas.openxmlformats.org/officeDocument/2006/relationships/customXml" Target="../ink/ink1999.xml"/><Relationship Id="rId74" Type="http://schemas.openxmlformats.org/officeDocument/2006/relationships/image" Target="../media/image5510.png"/><Relationship Id="rId128" Type="http://schemas.openxmlformats.org/officeDocument/2006/relationships/image" Target="../media/image8310.png"/><Relationship Id="rId149" Type="http://schemas.openxmlformats.org/officeDocument/2006/relationships/customXml" Target="../ink/ink2047.xml"/><Relationship Id="rId5" Type="http://schemas.openxmlformats.org/officeDocument/2006/relationships/customXml" Target="../ink/ink1975.xml"/><Relationship Id="rId95" Type="http://schemas.openxmlformats.org/officeDocument/2006/relationships/customXml" Target="../ink/ink2020.xml"/><Relationship Id="rId160" Type="http://schemas.openxmlformats.org/officeDocument/2006/relationships/image" Target="../media/image99.png"/><Relationship Id="rId22" Type="http://schemas.openxmlformats.org/officeDocument/2006/relationships/image" Target="../media/image29100.png"/><Relationship Id="rId43" Type="http://schemas.openxmlformats.org/officeDocument/2006/relationships/customXml" Target="../ink/ink1994.xml"/><Relationship Id="rId64" Type="http://schemas.openxmlformats.org/officeDocument/2006/relationships/image" Target="../media/image5010.png"/><Relationship Id="rId118" Type="http://schemas.openxmlformats.org/officeDocument/2006/relationships/image" Target="../media/image7810.png"/><Relationship Id="rId139" Type="http://schemas.openxmlformats.org/officeDocument/2006/relationships/customXml" Target="../ink/ink2042.xml"/><Relationship Id="rId85" Type="http://schemas.openxmlformats.org/officeDocument/2006/relationships/customXml" Target="../ink/ink2015.xml"/><Relationship Id="rId150" Type="http://schemas.openxmlformats.org/officeDocument/2006/relationships/image" Target="../media/image9410.png"/><Relationship Id="rId171" Type="http://schemas.openxmlformats.org/officeDocument/2006/relationships/customXml" Target="../ink/ink2058.xml"/><Relationship Id="rId12" Type="http://schemas.openxmlformats.org/officeDocument/2006/relationships/image" Target="../media/image24100.png"/><Relationship Id="rId33" Type="http://schemas.openxmlformats.org/officeDocument/2006/relationships/customXml" Target="../ink/ink1989.xml"/><Relationship Id="rId108" Type="http://schemas.openxmlformats.org/officeDocument/2006/relationships/image" Target="../media/image7310.png"/><Relationship Id="rId129" Type="http://schemas.openxmlformats.org/officeDocument/2006/relationships/customXml" Target="../ink/ink2037.xml"/><Relationship Id="rId54" Type="http://schemas.openxmlformats.org/officeDocument/2006/relationships/image" Target="../media/image4510.png"/><Relationship Id="rId75" Type="http://schemas.openxmlformats.org/officeDocument/2006/relationships/customXml" Target="../ink/ink2010.xml"/><Relationship Id="rId96" Type="http://schemas.openxmlformats.org/officeDocument/2006/relationships/image" Target="../media/image6710.png"/><Relationship Id="rId140" Type="http://schemas.openxmlformats.org/officeDocument/2006/relationships/image" Target="../media/image8910.png"/><Relationship Id="rId161" Type="http://schemas.openxmlformats.org/officeDocument/2006/relationships/customXml" Target="../ink/ink2053.xml"/><Relationship Id="rId6" Type="http://schemas.openxmlformats.org/officeDocument/2006/relationships/image" Target="../media/image21100.png"/><Relationship Id="rId23" Type="http://schemas.openxmlformats.org/officeDocument/2006/relationships/customXml" Target="../ink/ink1984.xml"/><Relationship Id="rId28" Type="http://schemas.openxmlformats.org/officeDocument/2006/relationships/image" Target="../media/image32100.png"/><Relationship Id="rId49" Type="http://schemas.openxmlformats.org/officeDocument/2006/relationships/customXml" Target="../ink/ink1997.xml"/><Relationship Id="rId114" Type="http://schemas.openxmlformats.org/officeDocument/2006/relationships/image" Target="../media/image7610.png"/><Relationship Id="rId119" Type="http://schemas.openxmlformats.org/officeDocument/2006/relationships/customXml" Target="../ink/ink2032.xml"/><Relationship Id="rId44" Type="http://schemas.openxmlformats.org/officeDocument/2006/relationships/image" Target="../media/image4010.png"/><Relationship Id="rId60" Type="http://schemas.openxmlformats.org/officeDocument/2006/relationships/image" Target="../media/image4810.png"/><Relationship Id="rId65" Type="http://schemas.openxmlformats.org/officeDocument/2006/relationships/customXml" Target="../ink/ink2005.xml"/><Relationship Id="rId81" Type="http://schemas.openxmlformats.org/officeDocument/2006/relationships/customXml" Target="../ink/ink2013.xml"/><Relationship Id="rId86" Type="http://schemas.openxmlformats.org/officeDocument/2006/relationships/image" Target="../media/image6210.png"/><Relationship Id="rId130" Type="http://schemas.openxmlformats.org/officeDocument/2006/relationships/image" Target="../media/image8410.png"/><Relationship Id="rId135" Type="http://schemas.openxmlformats.org/officeDocument/2006/relationships/customXml" Target="../ink/ink2040.xml"/><Relationship Id="rId151" Type="http://schemas.openxmlformats.org/officeDocument/2006/relationships/customXml" Target="../ink/ink2048.xml"/><Relationship Id="rId156" Type="http://schemas.openxmlformats.org/officeDocument/2006/relationships/image" Target="../media/image97.png"/><Relationship Id="rId177" Type="http://schemas.openxmlformats.org/officeDocument/2006/relationships/customXml" Target="../ink/ink2061.xml"/><Relationship Id="rId172" Type="http://schemas.openxmlformats.org/officeDocument/2006/relationships/image" Target="../media/image105.png"/><Relationship Id="rId13" Type="http://schemas.openxmlformats.org/officeDocument/2006/relationships/customXml" Target="../ink/ink1979.xml"/><Relationship Id="rId18" Type="http://schemas.openxmlformats.org/officeDocument/2006/relationships/image" Target="../media/image27100.png"/><Relationship Id="rId39" Type="http://schemas.openxmlformats.org/officeDocument/2006/relationships/customXml" Target="../ink/ink1992.xml"/><Relationship Id="rId109" Type="http://schemas.openxmlformats.org/officeDocument/2006/relationships/customXml" Target="../ink/ink2027.xml"/><Relationship Id="rId34" Type="http://schemas.openxmlformats.org/officeDocument/2006/relationships/image" Target="../media/image3510.png"/><Relationship Id="rId50" Type="http://schemas.openxmlformats.org/officeDocument/2006/relationships/image" Target="../media/image4310.png"/><Relationship Id="rId55" Type="http://schemas.openxmlformats.org/officeDocument/2006/relationships/customXml" Target="../ink/ink2000.xml"/><Relationship Id="rId76" Type="http://schemas.openxmlformats.org/officeDocument/2006/relationships/image" Target="../media/image5710.png"/><Relationship Id="rId97" Type="http://schemas.openxmlformats.org/officeDocument/2006/relationships/customXml" Target="../ink/ink2021.xml"/><Relationship Id="rId104" Type="http://schemas.openxmlformats.org/officeDocument/2006/relationships/image" Target="../media/image7110.png"/><Relationship Id="rId120" Type="http://schemas.openxmlformats.org/officeDocument/2006/relationships/image" Target="../media/image7910.png"/><Relationship Id="rId125" Type="http://schemas.openxmlformats.org/officeDocument/2006/relationships/customXml" Target="../ink/ink2035.xml"/><Relationship Id="rId141" Type="http://schemas.openxmlformats.org/officeDocument/2006/relationships/customXml" Target="../ink/ink2043.xml"/><Relationship Id="rId146" Type="http://schemas.openxmlformats.org/officeDocument/2006/relationships/image" Target="../media/image9210.png"/><Relationship Id="rId167" Type="http://schemas.openxmlformats.org/officeDocument/2006/relationships/customXml" Target="../ink/ink2056.xml"/><Relationship Id="rId7" Type="http://schemas.openxmlformats.org/officeDocument/2006/relationships/customXml" Target="../ink/ink1976.xml"/><Relationship Id="rId71" Type="http://schemas.openxmlformats.org/officeDocument/2006/relationships/customXml" Target="../ink/ink2008.xml"/><Relationship Id="rId92" Type="http://schemas.openxmlformats.org/officeDocument/2006/relationships/image" Target="../media/image6510.png"/><Relationship Id="rId162" Type="http://schemas.openxmlformats.org/officeDocument/2006/relationships/image" Target="../media/image100.png"/><Relationship Id="rId2" Type="http://schemas.openxmlformats.org/officeDocument/2006/relationships/notesSlide" Target="../notesSlides/notesSlide15.xml"/><Relationship Id="rId29" Type="http://schemas.openxmlformats.org/officeDocument/2006/relationships/customXml" Target="../ink/ink1987.xml"/><Relationship Id="rId24" Type="http://schemas.openxmlformats.org/officeDocument/2006/relationships/image" Target="../media/image30100.png"/><Relationship Id="rId40" Type="http://schemas.openxmlformats.org/officeDocument/2006/relationships/image" Target="../media/image3810.png"/><Relationship Id="rId45" Type="http://schemas.openxmlformats.org/officeDocument/2006/relationships/customXml" Target="../ink/ink1995.xml"/><Relationship Id="rId66" Type="http://schemas.openxmlformats.org/officeDocument/2006/relationships/image" Target="../media/image5110.png"/><Relationship Id="rId87" Type="http://schemas.openxmlformats.org/officeDocument/2006/relationships/customXml" Target="../ink/ink2016.xml"/><Relationship Id="rId110" Type="http://schemas.openxmlformats.org/officeDocument/2006/relationships/image" Target="../media/image7410.png"/><Relationship Id="rId115" Type="http://schemas.openxmlformats.org/officeDocument/2006/relationships/customXml" Target="../ink/ink2030.xml"/><Relationship Id="rId131" Type="http://schemas.openxmlformats.org/officeDocument/2006/relationships/customXml" Target="../ink/ink2038.xml"/><Relationship Id="rId136" Type="http://schemas.openxmlformats.org/officeDocument/2006/relationships/image" Target="../media/image8710.png"/><Relationship Id="rId157" Type="http://schemas.openxmlformats.org/officeDocument/2006/relationships/customXml" Target="../ink/ink2051.xml"/><Relationship Id="rId178" Type="http://schemas.openxmlformats.org/officeDocument/2006/relationships/image" Target="../media/image108.png"/><Relationship Id="rId61" Type="http://schemas.openxmlformats.org/officeDocument/2006/relationships/customXml" Target="../ink/ink2003.xml"/><Relationship Id="rId82" Type="http://schemas.openxmlformats.org/officeDocument/2006/relationships/image" Target="../media/image6010.png"/><Relationship Id="rId152" Type="http://schemas.openxmlformats.org/officeDocument/2006/relationships/image" Target="../media/image9510.png"/><Relationship Id="rId173" Type="http://schemas.openxmlformats.org/officeDocument/2006/relationships/customXml" Target="../ink/ink2059.xml"/><Relationship Id="rId19" Type="http://schemas.openxmlformats.org/officeDocument/2006/relationships/customXml" Target="../ink/ink1982.xml"/><Relationship Id="rId14" Type="http://schemas.openxmlformats.org/officeDocument/2006/relationships/image" Target="../media/image25100.png"/><Relationship Id="rId30" Type="http://schemas.openxmlformats.org/officeDocument/2006/relationships/image" Target="../media/image3380.png"/><Relationship Id="rId35" Type="http://schemas.openxmlformats.org/officeDocument/2006/relationships/customXml" Target="../ink/ink1990.xml"/><Relationship Id="rId56" Type="http://schemas.openxmlformats.org/officeDocument/2006/relationships/image" Target="../media/image4610.png"/><Relationship Id="rId77" Type="http://schemas.openxmlformats.org/officeDocument/2006/relationships/customXml" Target="../ink/ink2011.xml"/><Relationship Id="rId100" Type="http://schemas.openxmlformats.org/officeDocument/2006/relationships/image" Target="../media/image6910.png"/><Relationship Id="rId105" Type="http://schemas.openxmlformats.org/officeDocument/2006/relationships/customXml" Target="../ink/ink2025.xml"/><Relationship Id="rId126" Type="http://schemas.openxmlformats.org/officeDocument/2006/relationships/image" Target="../media/image8210.png"/><Relationship Id="rId147" Type="http://schemas.openxmlformats.org/officeDocument/2006/relationships/customXml" Target="../ink/ink2046.xml"/><Relationship Id="rId168" Type="http://schemas.openxmlformats.org/officeDocument/2006/relationships/image" Target="../media/image103.png"/><Relationship Id="rId8" Type="http://schemas.openxmlformats.org/officeDocument/2006/relationships/image" Target="../media/image22100.png"/><Relationship Id="rId51" Type="http://schemas.openxmlformats.org/officeDocument/2006/relationships/customXml" Target="../ink/ink1998.xml"/><Relationship Id="rId72" Type="http://schemas.openxmlformats.org/officeDocument/2006/relationships/image" Target="../media/image5410.png"/><Relationship Id="rId93" Type="http://schemas.openxmlformats.org/officeDocument/2006/relationships/customXml" Target="../ink/ink2019.xml"/><Relationship Id="rId98" Type="http://schemas.openxmlformats.org/officeDocument/2006/relationships/image" Target="../media/image6810.png"/><Relationship Id="rId121" Type="http://schemas.openxmlformats.org/officeDocument/2006/relationships/customXml" Target="../ink/ink2033.xml"/><Relationship Id="rId142" Type="http://schemas.openxmlformats.org/officeDocument/2006/relationships/image" Target="../media/image9010.png"/><Relationship Id="rId163" Type="http://schemas.openxmlformats.org/officeDocument/2006/relationships/customXml" Target="../ink/ink2054.xml"/><Relationship Id="rId3" Type="http://schemas.openxmlformats.org/officeDocument/2006/relationships/customXml" Target="../ink/ink1974.xml"/><Relationship Id="rId25" Type="http://schemas.openxmlformats.org/officeDocument/2006/relationships/customXml" Target="../ink/ink1985.xml"/><Relationship Id="rId46" Type="http://schemas.openxmlformats.org/officeDocument/2006/relationships/image" Target="../media/image4110.png"/><Relationship Id="rId67" Type="http://schemas.openxmlformats.org/officeDocument/2006/relationships/customXml" Target="../ink/ink2006.xml"/><Relationship Id="rId116" Type="http://schemas.openxmlformats.org/officeDocument/2006/relationships/image" Target="../media/image7710.png"/><Relationship Id="rId137" Type="http://schemas.openxmlformats.org/officeDocument/2006/relationships/customXml" Target="../ink/ink2041.xml"/><Relationship Id="rId158" Type="http://schemas.openxmlformats.org/officeDocument/2006/relationships/image" Target="../media/image98.png"/><Relationship Id="rId20" Type="http://schemas.openxmlformats.org/officeDocument/2006/relationships/image" Target="../media/image28100.png"/><Relationship Id="rId41" Type="http://schemas.openxmlformats.org/officeDocument/2006/relationships/customXml" Target="../ink/ink1993.xml"/><Relationship Id="rId62" Type="http://schemas.openxmlformats.org/officeDocument/2006/relationships/image" Target="../media/image4910.png"/><Relationship Id="rId83" Type="http://schemas.openxmlformats.org/officeDocument/2006/relationships/customXml" Target="../ink/ink2014.xml"/><Relationship Id="rId88" Type="http://schemas.openxmlformats.org/officeDocument/2006/relationships/image" Target="../media/image6310.png"/><Relationship Id="rId111" Type="http://schemas.openxmlformats.org/officeDocument/2006/relationships/customXml" Target="../ink/ink2028.xml"/><Relationship Id="rId132" Type="http://schemas.openxmlformats.org/officeDocument/2006/relationships/image" Target="../media/image8510.png"/><Relationship Id="rId153" Type="http://schemas.openxmlformats.org/officeDocument/2006/relationships/customXml" Target="../ink/ink2049.xml"/><Relationship Id="rId174" Type="http://schemas.openxmlformats.org/officeDocument/2006/relationships/image" Target="../media/image106.png"/><Relationship Id="rId179" Type="http://schemas.openxmlformats.org/officeDocument/2006/relationships/customXml" Target="../ink/ink2062.xml"/><Relationship Id="rId15" Type="http://schemas.openxmlformats.org/officeDocument/2006/relationships/customXml" Target="../ink/ink1980.xml"/><Relationship Id="rId36" Type="http://schemas.openxmlformats.org/officeDocument/2006/relationships/image" Target="../media/image3610.png"/><Relationship Id="rId57" Type="http://schemas.openxmlformats.org/officeDocument/2006/relationships/customXml" Target="../ink/ink2001.xml"/><Relationship Id="rId106" Type="http://schemas.openxmlformats.org/officeDocument/2006/relationships/image" Target="../media/image7210.png"/><Relationship Id="rId127" Type="http://schemas.openxmlformats.org/officeDocument/2006/relationships/customXml" Target="../ink/ink2036.xml"/><Relationship Id="rId10" Type="http://schemas.openxmlformats.org/officeDocument/2006/relationships/image" Target="../media/image23100.png"/><Relationship Id="rId31" Type="http://schemas.openxmlformats.org/officeDocument/2006/relationships/customXml" Target="../ink/ink1988.xml"/><Relationship Id="rId52" Type="http://schemas.openxmlformats.org/officeDocument/2006/relationships/image" Target="../media/image4410.png"/><Relationship Id="rId73" Type="http://schemas.openxmlformats.org/officeDocument/2006/relationships/customXml" Target="../ink/ink2009.xml"/><Relationship Id="rId78" Type="http://schemas.openxmlformats.org/officeDocument/2006/relationships/image" Target="../media/image5810.png"/><Relationship Id="rId94" Type="http://schemas.openxmlformats.org/officeDocument/2006/relationships/image" Target="../media/image6610.png"/><Relationship Id="rId99" Type="http://schemas.openxmlformats.org/officeDocument/2006/relationships/customXml" Target="../ink/ink2022.xml"/><Relationship Id="rId101" Type="http://schemas.openxmlformats.org/officeDocument/2006/relationships/customXml" Target="../ink/ink2023.xml"/><Relationship Id="rId122" Type="http://schemas.openxmlformats.org/officeDocument/2006/relationships/image" Target="../media/image8010.png"/><Relationship Id="rId143" Type="http://schemas.openxmlformats.org/officeDocument/2006/relationships/customXml" Target="../ink/ink2044.xml"/><Relationship Id="rId148" Type="http://schemas.openxmlformats.org/officeDocument/2006/relationships/image" Target="../media/image93.png"/><Relationship Id="rId164" Type="http://schemas.openxmlformats.org/officeDocument/2006/relationships/image" Target="../media/image101.png"/><Relationship Id="rId169" Type="http://schemas.openxmlformats.org/officeDocument/2006/relationships/customXml" Target="../ink/ink2057.xml"/><Relationship Id="rId4" Type="http://schemas.openxmlformats.org/officeDocument/2006/relationships/image" Target="../media/image20101.png"/><Relationship Id="rId9" Type="http://schemas.openxmlformats.org/officeDocument/2006/relationships/customXml" Target="../ink/ink1977.xml"/><Relationship Id="rId180" Type="http://schemas.openxmlformats.org/officeDocument/2006/relationships/image" Target="../media/image109.png"/><Relationship Id="rId26" Type="http://schemas.openxmlformats.org/officeDocument/2006/relationships/image" Target="../media/image31100.png"/><Relationship Id="rId47" Type="http://schemas.openxmlformats.org/officeDocument/2006/relationships/customXml" Target="../ink/ink1996.xml"/><Relationship Id="rId68" Type="http://schemas.openxmlformats.org/officeDocument/2006/relationships/image" Target="../media/image5210.png"/><Relationship Id="rId89" Type="http://schemas.openxmlformats.org/officeDocument/2006/relationships/customXml" Target="../ink/ink2017.xml"/><Relationship Id="rId112" Type="http://schemas.openxmlformats.org/officeDocument/2006/relationships/image" Target="../media/image7510.png"/><Relationship Id="rId133" Type="http://schemas.openxmlformats.org/officeDocument/2006/relationships/customXml" Target="../ink/ink2039.xml"/><Relationship Id="rId154" Type="http://schemas.openxmlformats.org/officeDocument/2006/relationships/image" Target="../media/image9610.png"/><Relationship Id="rId175" Type="http://schemas.openxmlformats.org/officeDocument/2006/relationships/customXml" Target="../ink/ink2060.xml"/><Relationship Id="rId16" Type="http://schemas.openxmlformats.org/officeDocument/2006/relationships/image" Target="../media/image26100.png"/><Relationship Id="rId37" Type="http://schemas.openxmlformats.org/officeDocument/2006/relationships/customXml" Target="../ink/ink1991.xml"/><Relationship Id="rId58" Type="http://schemas.openxmlformats.org/officeDocument/2006/relationships/image" Target="../media/image4710.png"/><Relationship Id="rId79" Type="http://schemas.openxmlformats.org/officeDocument/2006/relationships/customXml" Target="../ink/ink2012.xml"/><Relationship Id="rId102" Type="http://schemas.openxmlformats.org/officeDocument/2006/relationships/image" Target="../media/image7010.png"/><Relationship Id="rId123" Type="http://schemas.openxmlformats.org/officeDocument/2006/relationships/customXml" Target="../ink/ink2034.xml"/><Relationship Id="rId144" Type="http://schemas.openxmlformats.org/officeDocument/2006/relationships/image" Target="../media/image9110.png"/><Relationship Id="rId90" Type="http://schemas.openxmlformats.org/officeDocument/2006/relationships/image" Target="../media/image6410.png"/><Relationship Id="rId165" Type="http://schemas.openxmlformats.org/officeDocument/2006/relationships/customXml" Target="../ink/ink2055.xml"/><Relationship Id="rId27" Type="http://schemas.openxmlformats.org/officeDocument/2006/relationships/customXml" Target="../ink/ink1986.xml"/><Relationship Id="rId48" Type="http://schemas.openxmlformats.org/officeDocument/2006/relationships/image" Target="../media/image4210.png"/><Relationship Id="rId69" Type="http://schemas.openxmlformats.org/officeDocument/2006/relationships/customXml" Target="../ink/ink2007.xml"/><Relationship Id="rId113" Type="http://schemas.openxmlformats.org/officeDocument/2006/relationships/customXml" Target="../ink/ink2029.xml"/><Relationship Id="rId134" Type="http://schemas.openxmlformats.org/officeDocument/2006/relationships/image" Target="../media/image8610.png"/><Relationship Id="rId80" Type="http://schemas.openxmlformats.org/officeDocument/2006/relationships/image" Target="../media/image5910.png"/><Relationship Id="rId155" Type="http://schemas.openxmlformats.org/officeDocument/2006/relationships/customXml" Target="../ink/ink2050.xml"/><Relationship Id="rId176" Type="http://schemas.openxmlformats.org/officeDocument/2006/relationships/image" Target="../media/image107.png"/><Relationship Id="rId17" Type="http://schemas.openxmlformats.org/officeDocument/2006/relationships/customXml" Target="../ink/ink1981.xml"/><Relationship Id="rId38" Type="http://schemas.openxmlformats.org/officeDocument/2006/relationships/image" Target="../media/image3710.png"/><Relationship Id="rId59" Type="http://schemas.openxmlformats.org/officeDocument/2006/relationships/customXml" Target="../ink/ink2002.xml"/><Relationship Id="rId103" Type="http://schemas.openxmlformats.org/officeDocument/2006/relationships/customXml" Target="../ink/ink2024.xml"/><Relationship Id="rId124" Type="http://schemas.openxmlformats.org/officeDocument/2006/relationships/image" Target="../media/image8110.png"/><Relationship Id="rId70" Type="http://schemas.openxmlformats.org/officeDocument/2006/relationships/image" Target="../media/image5310.png"/><Relationship Id="rId91" Type="http://schemas.openxmlformats.org/officeDocument/2006/relationships/customXml" Target="../ink/ink2018.xml"/><Relationship Id="rId145" Type="http://schemas.openxmlformats.org/officeDocument/2006/relationships/customXml" Target="../ink/ink2045.xml"/><Relationship Id="rId166" Type="http://schemas.openxmlformats.org/officeDocument/2006/relationships/image" Target="../media/image10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3" Type="http://schemas.openxmlformats.org/officeDocument/2006/relationships/customXml" Target="../ink/ink2068.xml"/><Relationship Id="rId18" Type="http://schemas.openxmlformats.org/officeDocument/2006/relationships/image" Target="../media/image117.png"/><Relationship Id="rId26" Type="http://schemas.openxmlformats.org/officeDocument/2006/relationships/image" Target="../media/image121.png"/><Relationship Id="rId39" Type="http://schemas.openxmlformats.org/officeDocument/2006/relationships/customXml" Target="../ink/ink2081.xml"/><Relationship Id="rId21" Type="http://schemas.openxmlformats.org/officeDocument/2006/relationships/customXml" Target="../ink/ink2072.xml"/><Relationship Id="rId34" Type="http://schemas.openxmlformats.org/officeDocument/2006/relationships/image" Target="../media/image125.png"/><Relationship Id="rId42" Type="http://schemas.openxmlformats.org/officeDocument/2006/relationships/image" Target="../media/image129.png"/><Relationship Id="rId7" Type="http://schemas.openxmlformats.org/officeDocument/2006/relationships/customXml" Target="../ink/ink2065.xml"/><Relationship Id="rId2" Type="http://schemas.openxmlformats.org/officeDocument/2006/relationships/notesSlide" Target="../notesSlides/notesSlide16.xml"/><Relationship Id="rId16" Type="http://schemas.openxmlformats.org/officeDocument/2006/relationships/image" Target="../media/image116.png"/><Relationship Id="rId20" Type="http://schemas.openxmlformats.org/officeDocument/2006/relationships/image" Target="../media/image118.png"/><Relationship Id="rId29" Type="http://schemas.openxmlformats.org/officeDocument/2006/relationships/customXml" Target="../ink/ink2076.xml"/><Relationship Id="rId41" Type="http://schemas.openxmlformats.org/officeDocument/2006/relationships/customXml" Target="../ink/ink2082.xml"/><Relationship Id="rId1" Type="http://schemas.openxmlformats.org/officeDocument/2006/relationships/slideLayout" Target="../slideLayouts/slideLayout7.xml"/><Relationship Id="rId6" Type="http://schemas.openxmlformats.org/officeDocument/2006/relationships/image" Target="../media/image111.png"/><Relationship Id="rId11" Type="http://schemas.openxmlformats.org/officeDocument/2006/relationships/customXml" Target="../ink/ink2067.xml"/><Relationship Id="rId24" Type="http://schemas.openxmlformats.org/officeDocument/2006/relationships/image" Target="../media/image120.png"/><Relationship Id="rId32" Type="http://schemas.openxmlformats.org/officeDocument/2006/relationships/image" Target="../media/image124.png"/><Relationship Id="rId37" Type="http://schemas.openxmlformats.org/officeDocument/2006/relationships/customXml" Target="../ink/ink2080.xml"/><Relationship Id="rId40" Type="http://schemas.openxmlformats.org/officeDocument/2006/relationships/image" Target="../media/image128.png"/><Relationship Id="rId5" Type="http://schemas.openxmlformats.org/officeDocument/2006/relationships/customXml" Target="../ink/ink2064.xml"/><Relationship Id="rId15" Type="http://schemas.openxmlformats.org/officeDocument/2006/relationships/customXml" Target="../ink/ink2069.xml"/><Relationship Id="rId23" Type="http://schemas.openxmlformats.org/officeDocument/2006/relationships/customXml" Target="../ink/ink2073.xml"/><Relationship Id="rId28" Type="http://schemas.openxmlformats.org/officeDocument/2006/relationships/image" Target="../media/image122.png"/><Relationship Id="rId36" Type="http://schemas.openxmlformats.org/officeDocument/2006/relationships/image" Target="../media/image126.png"/><Relationship Id="rId10" Type="http://schemas.openxmlformats.org/officeDocument/2006/relationships/image" Target="../media/image113.png"/><Relationship Id="rId19" Type="http://schemas.openxmlformats.org/officeDocument/2006/relationships/customXml" Target="../ink/ink2071.xml"/><Relationship Id="rId31" Type="http://schemas.openxmlformats.org/officeDocument/2006/relationships/customXml" Target="../ink/ink2077.xml"/><Relationship Id="rId44" Type="http://schemas.openxmlformats.org/officeDocument/2006/relationships/image" Target="../media/image130.png"/><Relationship Id="rId4" Type="http://schemas.openxmlformats.org/officeDocument/2006/relationships/image" Target="../media/image110.png"/><Relationship Id="rId9" Type="http://schemas.openxmlformats.org/officeDocument/2006/relationships/customXml" Target="../ink/ink2066.xml"/><Relationship Id="rId14" Type="http://schemas.openxmlformats.org/officeDocument/2006/relationships/image" Target="../media/image115.png"/><Relationship Id="rId22" Type="http://schemas.openxmlformats.org/officeDocument/2006/relationships/image" Target="../media/image119.png"/><Relationship Id="rId27" Type="http://schemas.openxmlformats.org/officeDocument/2006/relationships/customXml" Target="../ink/ink2075.xml"/><Relationship Id="rId30" Type="http://schemas.openxmlformats.org/officeDocument/2006/relationships/image" Target="../media/image123.png"/><Relationship Id="rId35" Type="http://schemas.openxmlformats.org/officeDocument/2006/relationships/customXml" Target="../ink/ink2079.xml"/><Relationship Id="rId43" Type="http://schemas.openxmlformats.org/officeDocument/2006/relationships/customXml" Target="../ink/ink2083.xml"/><Relationship Id="rId8" Type="http://schemas.openxmlformats.org/officeDocument/2006/relationships/image" Target="../media/image112.png"/><Relationship Id="rId3" Type="http://schemas.openxmlformats.org/officeDocument/2006/relationships/customXml" Target="../ink/ink2063.xml"/><Relationship Id="rId12" Type="http://schemas.openxmlformats.org/officeDocument/2006/relationships/image" Target="../media/image114.png"/><Relationship Id="rId17" Type="http://schemas.openxmlformats.org/officeDocument/2006/relationships/customXml" Target="../ink/ink2070.xml"/><Relationship Id="rId25" Type="http://schemas.openxmlformats.org/officeDocument/2006/relationships/customXml" Target="../ink/ink2074.xml"/><Relationship Id="rId33" Type="http://schemas.openxmlformats.org/officeDocument/2006/relationships/customXml" Target="../ink/ink2078.xml"/><Relationship Id="rId38" Type="http://schemas.openxmlformats.org/officeDocument/2006/relationships/image" Target="../media/image127.png"/></Relationships>
</file>

<file path=ppt/slides/_rels/slide17.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customXml" Target="../ink/ink2084.xml"/><Relationship Id="rId7" Type="http://schemas.openxmlformats.org/officeDocument/2006/relationships/customXml" Target="../ink/ink2086.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32.png"/><Relationship Id="rId5" Type="http://schemas.openxmlformats.org/officeDocument/2006/relationships/customXml" Target="../ink/ink2085.xml"/><Relationship Id="rId10" Type="http://schemas.openxmlformats.org/officeDocument/2006/relationships/image" Target="../media/image134.png"/><Relationship Id="rId4" Type="http://schemas.openxmlformats.org/officeDocument/2006/relationships/image" Target="../media/image131.png"/><Relationship Id="rId9" Type="http://schemas.openxmlformats.org/officeDocument/2006/relationships/customXml" Target="../ink/ink2087.xml"/></Relationships>
</file>

<file path=ppt/slides/_rels/slide18.xml.rels><?xml version="1.0" encoding="UTF-8" standalone="yes"?>
<Relationships xmlns="http://schemas.openxmlformats.org/package/2006/relationships"><Relationship Id="rId26" Type="http://schemas.openxmlformats.org/officeDocument/2006/relationships/image" Target="../media/image146.png"/><Relationship Id="rId21" Type="http://schemas.openxmlformats.org/officeDocument/2006/relationships/customXml" Target="../ink/ink2097.xml"/><Relationship Id="rId42" Type="http://schemas.openxmlformats.org/officeDocument/2006/relationships/image" Target="../media/image154.png"/><Relationship Id="rId47" Type="http://schemas.openxmlformats.org/officeDocument/2006/relationships/customXml" Target="../ink/ink2110.xml"/><Relationship Id="rId63" Type="http://schemas.openxmlformats.org/officeDocument/2006/relationships/customXml" Target="../ink/ink2118.xml"/><Relationship Id="rId68" Type="http://schemas.openxmlformats.org/officeDocument/2006/relationships/image" Target="../media/image167.png"/><Relationship Id="rId84" Type="http://schemas.openxmlformats.org/officeDocument/2006/relationships/image" Target="../media/image175.png"/><Relationship Id="rId89" Type="http://schemas.openxmlformats.org/officeDocument/2006/relationships/customXml" Target="../ink/ink2131.xml"/><Relationship Id="rId16" Type="http://schemas.openxmlformats.org/officeDocument/2006/relationships/image" Target="../media/image141.png"/><Relationship Id="rId11" Type="http://schemas.openxmlformats.org/officeDocument/2006/relationships/customXml" Target="../ink/ink2092.xml"/><Relationship Id="rId32" Type="http://schemas.openxmlformats.org/officeDocument/2006/relationships/image" Target="../media/image149.png"/><Relationship Id="rId37" Type="http://schemas.openxmlformats.org/officeDocument/2006/relationships/customXml" Target="../ink/ink2105.xml"/><Relationship Id="rId53" Type="http://schemas.openxmlformats.org/officeDocument/2006/relationships/customXml" Target="../ink/ink2113.xml"/><Relationship Id="rId58" Type="http://schemas.openxmlformats.org/officeDocument/2006/relationships/image" Target="../media/image162.png"/><Relationship Id="rId74" Type="http://schemas.openxmlformats.org/officeDocument/2006/relationships/image" Target="../media/image170.png"/><Relationship Id="rId79" Type="http://schemas.openxmlformats.org/officeDocument/2006/relationships/customXml" Target="../ink/ink2126.xml"/><Relationship Id="rId5" Type="http://schemas.openxmlformats.org/officeDocument/2006/relationships/customXml" Target="../ink/ink2089.xml"/><Relationship Id="rId90" Type="http://schemas.openxmlformats.org/officeDocument/2006/relationships/image" Target="../media/image178.png"/><Relationship Id="rId22" Type="http://schemas.openxmlformats.org/officeDocument/2006/relationships/image" Target="../media/image144.png"/><Relationship Id="rId27" Type="http://schemas.openxmlformats.org/officeDocument/2006/relationships/customXml" Target="../ink/ink2100.xml"/><Relationship Id="rId43" Type="http://schemas.openxmlformats.org/officeDocument/2006/relationships/customXml" Target="../ink/ink2108.xml"/><Relationship Id="rId48" Type="http://schemas.openxmlformats.org/officeDocument/2006/relationships/image" Target="../media/image157.png"/><Relationship Id="rId64" Type="http://schemas.openxmlformats.org/officeDocument/2006/relationships/image" Target="../media/image165.png"/><Relationship Id="rId69" Type="http://schemas.openxmlformats.org/officeDocument/2006/relationships/customXml" Target="../ink/ink2121.xml"/><Relationship Id="rId8" Type="http://schemas.openxmlformats.org/officeDocument/2006/relationships/image" Target="../media/image137.png"/><Relationship Id="rId51" Type="http://schemas.openxmlformats.org/officeDocument/2006/relationships/customXml" Target="../ink/ink2112.xml"/><Relationship Id="rId72" Type="http://schemas.openxmlformats.org/officeDocument/2006/relationships/image" Target="../media/image169.png"/><Relationship Id="rId80" Type="http://schemas.openxmlformats.org/officeDocument/2006/relationships/image" Target="../media/image173.png"/><Relationship Id="rId85" Type="http://schemas.openxmlformats.org/officeDocument/2006/relationships/customXml" Target="../ink/ink2129.xml"/><Relationship Id="rId93" Type="http://schemas.openxmlformats.org/officeDocument/2006/relationships/customXml" Target="../ink/ink2133.xml"/><Relationship Id="rId3" Type="http://schemas.openxmlformats.org/officeDocument/2006/relationships/customXml" Target="../ink/ink2088.xml"/><Relationship Id="rId12" Type="http://schemas.openxmlformats.org/officeDocument/2006/relationships/image" Target="../media/image139.png"/><Relationship Id="rId17" Type="http://schemas.openxmlformats.org/officeDocument/2006/relationships/customXml" Target="../ink/ink2095.xml"/><Relationship Id="rId25" Type="http://schemas.openxmlformats.org/officeDocument/2006/relationships/customXml" Target="../ink/ink2099.xml"/><Relationship Id="rId33" Type="http://schemas.openxmlformats.org/officeDocument/2006/relationships/customXml" Target="../ink/ink2103.xml"/><Relationship Id="rId38" Type="http://schemas.openxmlformats.org/officeDocument/2006/relationships/image" Target="../media/image152.png"/><Relationship Id="rId46" Type="http://schemas.openxmlformats.org/officeDocument/2006/relationships/image" Target="../media/image156.png"/><Relationship Id="rId59" Type="http://schemas.openxmlformats.org/officeDocument/2006/relationships/customXml" Target="../ink/ink2116.xml"/><Relationship Id="rId67" Type="http://schemas.openxmlformats.org/officeDocument/2006/relationships/customXml" Target="../ink/ink2120.xml"/><Relationship Id="rId20" Type="http://schemas.openxmlformats.org/officeDocument/2006/relationships/image" Target="../media/image143.png"/><Relationship Id="rId41" Type="http://schemas.openxmlformats.org/officeDocument/2006/relationships/customXml" Target="../ink/ink2107.xml"/><Relationship Id="rId54" Type="http://schemas.openxmlformats.org/officeDocument/2006/relationships/image" Target="../media/image160.png"/><Relationship Id="rId62" Type="http://schemas.openxmlformats.org/officeDocument/2006/relationships/image" Target="../media/image164.png"/><Relationship Id="rId70" Type="http://schemas.openxmlformats.org/officeDocument/2006/relationships/image" Target="../media/image168.png"/><Relationship Id="rId75" Type="http://schemas.openxmlformats.org/officeDocument/2006/relationships/customXml" Target="../ink/ink2124.xml"/><Relationship Id="rId83" Type="http://schemas.openxmlformats.org/officeDocument/2006/relationships/customXml" Target="../ink/ink2128.xml"/><Relationship Id="rId88" Type="http://schemas.openxmlformats.org/officeDocument/2006/relationships/image" Target="../media/image177.png"/><Relationship Id="rId91" Type="http://schemas.openxmlformats.org/officeDocument/2006/relationships/customXml" Target="../ink/ink2132.xml"/><Relationship Id="rId1" Type="http://schemas.openxmlformats.org/officeDocument/2006/relationships/slideLayout" Target="../slideLayouts/slideLayout7.xml"/><Relationship Id="rId6" Type="http://schemas.openxmlformats.org/officeDocument/2006/relationships/image" Target="../media/image136.png"/><Relationship Id="rId15" Type="http://schemas.openxmlformats.org/officeDocument/2006/relationships/customXml" Target="../ink/ink2094.xml"/><Relationship Id="rId23" Type="http://schemas.openxmlformats.org/officeDocument/2006/relationships/customXml" Target="../ink/ink2098.xml"/><Relationship Id="rId28" Type="http://schemas.openxmlformats.org/officeDocument/2006/relationships/image" Target="../media/image147.png"/><Relationship Id="rId36" Type="http://schemas.openxmlformats.org/officeDocument/2006/relationships/image" Target="../media/image151.png"/><Relationship Id="rId49" Type="http://schemas.openxmlformats.org/officeDocument/2006/relationships/customXml" Target="../ink/ink2111.xml"/><Relationship Id="rId57" Type="http://schemas.openxmlformats.org/officeDocument/2006/relationships/customXml" Target="../ink/ink2115.xml"/><Relationship Id="rId10" Type="http://schemas.openxmlformats.org/officeDocument/2006/relationships/image" Target="../media/image138.png"/><Relationship Id="rId31" Type="http://schemas.openxmlformats.org/officeDocument/2006/relationships/customXml" Target="../ink/ink2102.xml"/><Relationship Id="rId44" Type="http://schemas.openxmlformats.org/officeDocument/2006/relationships/image" Target="../media/image155.png"/><Relationship Id="rId52" Type="http://schemas.openxmlformats.org/officeDocument/2006/relationships/image" Target="../media/image159.png"/><Relationship Id="rId60" Type="http://schemas.openxmlformats.org/officeDocument/2006/relationships/image" Target="../media/image163.png"/><Relationship Id="rId65" Type="http://schemas.openxmlformats.org/officeDocument/2006/relationships/customXml" Target="../ink/ink2119.xml"/><Relationship Id="rId73" Type="http://schemas.openxmlformats.org/officeDocument/2006/relationships/customXml" Target="../ink/ink2123.xml"/><Relationship Id="rId78" Type="http://schemas.openxmlformats.org/officeDocument/2006/relationships/image" Target="../media/image172.png"/><Relationship Id="rId81" Type="http://schemas.openxmlformats.org/officeDocument/2006/relationships/customXml" Target="../ink/ink2127.xml"/><Relationship Id="rId86" Type="http://schemas.openxmlformats.org/officeDocument/2006/relationships/image" Target="../media/image176.png"/><Relationship Id="rId94" Type="http://schemas.openxmlformats.org/officeDocument/2006/relationships/image" Target="../media/image180.png"/><Relationship Id="rId4" Type="http://schemas.openxmlformats.org/officeDocument/2006/relationships/image" Target="../media/image135.png"/><Relationship Id="rId9" Type="http://schemas.openxmlformats.org/officeDocument/2006/relationships/customXml" Target="../ink/ink2091.xml"/><Relationship Id="rId13" Type="http://schemas.openxmlformats.org/officeDocument/2006/relationships/customXml" Target="../ink/ink2093.xml"/><Relationship Id="rId18" Type="http://schemas.openxmlformats.org/officeDocument/2006/relationships/image" Target="../media/image142.png"/><Relationship Id="rId39" Type="http://schemas.openxmlformats.org/officeDocument/2006/relationships/customXml" Target="../ink/ink2106.xml"/><Relationship Id="rId34" Type="http://schemas.openxmlformats.org/officeDocument/2006/relationships/image" Target="../media/image150.png"/><Relationship Id="rId50" Type="http://schemas.openxmlformats.org/officeDocument/2006/relationships/image" Target="../media/image158.png"/><Relationship Id="rId55" Type="http://schemas.openxmlformats.org/officeDocument/2006/relationships/customXml" Target="../ink/ink2114.xml"/><Relationship Id="rId76" Type="http://schemas.openxmlformats.org/officeDocument/2006/relationships/image" Target="../media/image171.png"/><Relationship Id="rId7" Type="http://schemas.openxmlformats.org/officeDocument/2006/relationships/customXml" Target="../ink/ink2090.xml"/><Relationship Id="rId71" Type="http://schemas.openxmlformats.org/officeDocument/2006/relationships/customXml" Target="../ink/ink2122.xml"/><Relationship Id="rId92" Type="http://schemas.openxmlformats.org/officeDocument/2006/relationships/image" Target="../media/image179.png"/><Relationship Id="rId2" Type="http://schemas.openxmlformats.org/officeDocument/2006/relationships/notesSlide" Target="../notesSlides/notesSlide18.xml"/><Relationship Id="rId29" Type="http://schemas.openxmlformats.org/officeDocument/2006/relationships/customXml" Target="../ink/ink2101.xml"/><Relationship Id="rId24" Type="http://schemas.openxmlformats.org/officeDocument/2006/relationships/image" Target="../media/image145.png"/><Relationship Id="rId40" Type="http://schemas.openxmlformats.org/officeDocument/2006/relationships/image" Target="../media/image153.png"/><Relationship Id="rId45" Type="http://schemas.openxmlformats.org/officeDocument/2006/relationships/customXml" Target="../ink/ink2109.xml"/><Relationship Id="rId66" Type="http://schemas.openxmlformats.org/officeDocument/2006/relationships/image" Target="../media/image166.png"/><Relationship Id="rId87" Type="http://schemas.openxmlformats.org/officeDocument/2006/relationships/customXml" Target="../ink/ink2130.xml"/><Relationship Id="rId61" Type="http://schemas.openxmlformats.org/officeDocument/2006/relationships/customXml" Target="../ink/ink2117.xml"/><Relationship Id="rId82" Type="http://schemas.openxmlformats.org/officeDocument/2006/relationships/image" Target="../media/image174.png"/><Relationship Id="rId19" Type="http://schemas.openxmlformats.org/officeDocument/2006/relationships/customXml" Target="../ink/ink2096.xml"/><Relationship Id="rId14" Type="http://schemas.openxmlformats.org/officeDocument/2006/relationships/image" Target="../media/image140.png"/><Relationship Id="rId30" Type="http://schemas.openxmlformats.org/officeDocument/2006/relationships/image" Target="../media/image148.png"/><Relationship Id="rId35" Type="http://schemas.openxmlformats.org/officeDocument/2006/relationships/customXml" Target="../ink/ink2104.xml"/><Relationship Id="rId56" Type="http://schemas.openxmlformats.org/officeDocument/2006/relationships/image" Target="../media/image161.png"/><Relationship Id="rId77" Type="http://schemas.openxmlformats.org/officeDocument/2006/relationships/customXml" Target="../ink/ink2125.xml"/></Relationships>
</file>

<file path=ppt/slides/_rels/slide19.xml.rels><?xml version="1.0" encoding="UTF-8" standalone="yes"?>
<Relationships xmlns="http://schemas.openxmlformats.org/package/2006/relationships"><Relationship Id="rId8" Type="http://schemas.openxmlformats.org/officeDocument/2006/relationships/image" Target="../media/image182.png"/><Relationship Id="rId13" Type="http://schemas.openxmlformats.org/officeDocument/2006/relationships/customXml" Target="../ink/ink2138.xml"/><Relationship Id="rId3" Type="http://schemas.openxmlformats.org/officeDocument/2006/relationships/image" Target="NULL"/><Relationship Id="rId7" Type="http://schemas.openxmlformats.org/officeDocument/2006/relationships/customXml" Target="../ink/ink2135.xml"/><Relationship Id="rId12" Type="http://schemas.openxmlformats.org/officeDocument/2006/relationships/image" Target="../media/image184.png"/><Relationship Id="rId2" Type="http://schemas.openxmlformats.org/officeDocument/2006/relationships/notesSlide" Target="../notesSlides/notesSlide19.xml"/><Relationship Id="rId16" Type="http://schemas.openxmlformats.org/officeDocument/2006/relationships/image" Target="../media/image186.png"/><Relationship Id="rId1" Type="http://schemas.openxmlformats.org/officeDocument/2006/relationships/slideLayout" Target="../slideLayouts/slideLayout7.xml"/><Relationship Id="rId6" Type="http://schemas.openxmlformats.org/officeDocument/2006/relationships/image" Target="../media/image181.png"/><Relationship Id="rId11" Type="http://schemas.openxmlformats.org/officeDocument/2006/relationships/customXml" Target="../ink/ink2137.xml"/><Relationship Id="rId5" Type="http://schemas.openxmlformats.org/officeDocument/2006/relationships/customXml" Target="../ink/ink2134.xml"/><Relationship Id="rId15" Type="http://schemas.openxmlformats.org/officeDocument/2006/relationships/customXml" Target="../ink/ink2139.xml"/><Relationship Id="rId10" Type="http://schemas.openxmlformats.org/officeDocument/2006/relationships/image" Target="../media/image183.png"/><Relationship Id="rId4" Type="http://schemas.openxmlformats.org/officeDocument/2006/relationships/hyperlink" Target="https://www.destatis.de/DE/Themen/Wirtschaft/Preise/Verbraucherpreisindex/Methoden/Erlaeuterungen/verbraucherpreisindex.html#:~:text=Was%20beschreibt%20der%20Verbraucherpreisindex%3F,private%20Haushalte%20f%C3%BCr%20Konsumzwecke%20kaufen." TargetMode="External"/><Relationship Id="rId9" Type="http://schemas.openxmlformats.org/officeDocument/2006/relationships/customXml" Target="../ink/ink2136.xml"/><Relationship Id="rId14" Type="http://schemas.openxmlformats.org/officeDocument/2006/relationships/image" Target="../media/image185.png"/></Relationships>
</file>

<file path=ppt/slides/_rels/slide2.xml.rels><?xml version="1.0" encoding="UTF-8" standalone="yes"?>
<Relationships xmlns="http://schemas.openxmlformats.org/package/2006/relationships"><Relationship Id="rId117" Type="http://schemas.openxmlformats.org/officeDocument/2006/relationships/customXml" Target="../ink/ink58.xml"/><Relationship Id="rId21" Type="http://schemas.openxmlformats.org/officeDocument/2006/relationships/customXml" Target="../ink/ink10.xml"/><Relationship Id="rId42" Type="http://schemas.openxmlformats.org/officeDocument/2006/relationships/image" Target="../media/image19.png"/><Relationship Id="rId63" Type="http://schemas.openxmlformats.org/officeDocument/2006/relationships/customXml" Target="../ink/ink31.xml"/><Relationship Id="rId84" Type="http://schemas.openxmlformats.org/officeDocument/2006/relationships/image" Target="../media/image40.png"/><Relationship Id="rId138" Type="http://schemas.openxmlformats.org/officeDocument/2006/relationships/image" Target="../media/image67.png"/><Relationship Id="rId159" Type="http://schemas.openxmlformats.org/officeDocument/2006/relationships/customXml" Target="../ink/ink79.xml"/><Relationship Id="rId170" Type="http://schemas.openxmlformats.org/officeDocument/2006/relationships/customXml" Target="../ink/ink85.xml"/><Relationship Id="rId107" Type="http://schemas.openxmlformats.org/officeDocument/2006/relationships/customXml" Target="../ink/ink53.xml"/><Relationship Id="rId11" Type="http://schemas.openxmlformats.org/officeDocument/2006/relationships/customXml" Target="../ink/ink5.xml"/><Relationship Id="rId32" Type="http://schemas.openxmlformats.org/officeDocument/2006/relationships/image" Target="../media/image14.png"/><Relationship Id="rId53" Type="http://schemas.openxmlformats.org/officeDocument/2006/relationships/customXml" Target="../ink/ink26.xml"/><Relationship Id="rId74" Type="http://schemas.openxmlformats.org/officeDocument/2006/relationships/image" Target="../media/image35.png"/><Relationship Id="rId128" Type="http://schemas.openxmlformats.org/officeDocument/2006/relationships/image" Target="../media/image62.png"/><Relationship Id="rId149" Type="http://schemas.openxmlformats.org/officeDocument/2006/relationships/customXml" Target="../ink/ink74.xml"/><Relationship Id="rId5" Type="http://schemas.openxmlformats.org/officeDocument/2006/relationships/customXml" Target="../ink/ink2.xml"/><Relationship Id="rId95" Type="http://schemas.openxmlformats.org/officeDocument/2006/relationships/customXml" Target="../ink/ink47.xml"/><Relationship Id="rId160" Type="http://schemas.openxmlformats.org/officeDocument/2006/relationships/image" Target="../media/image78.png"/><Relationship Id="rId181" Type="http://schemas.openxmlformats.org/officeDocument/2006/relationships/image" Target="../media/image88.png"/><Relationship Id="rId22" Type="http://schemas.openxmlformats.org/officeDocument/2006/relationships/image" Target="../media/image9.png"/><Relationship Id="rId43" Type="http://schemas.openxmlformats.org/officeDocument/2006/relationships/customXml" Target="../ink/ink21.xml"/><Relationship Id="rId64" Type="http://schemas.openxmlformats.org/officeDocument/2006/relationships/image" Target="../media/image30.png"/><Relationship Id="rId118" Type="http://schemas.openxmlformats.org/officeDocument/2006/relationships/image" Target="../media/image57.png"/><Relationship Id="rId139" Type="http://schemas.openxmlformats.org/officeDocument/2006/relationships/customXml" Target="../ink/ink69.xml"/><Relationship Id="rId85" Type="http://schemas.openxmlformats.org/officeDocument/2006/relationships/customXml" Target="../ink/ink42.xml"/><Relationship Id="rId150" Type="http://schemas.openxmlformats.org/officeDocument/2006/relationships/image" Target="../media/image73.png"/><Relationship Id="rId171" Type="http://schemas.openxmlformats.org/officeDocument/2006/relationships/image" Target="../media/image83.png"/><Relationship Id="rId12" Type="http://schemas.openxmlformats.org/officeDocument/2006/relationships/image" Target="../media/image4.png"/><Relationship Id="rId33" Type="http://schemas.openxmlformats.org/officeDocument/2006/relationships/customXml" Target="../ink/ink16.xml"/><Relationship Id="rId108" Type="http://schemas.openxmlformats.org/officeDocument/2006/relationships/image" Target="../media/image52.png"/><Relationship Id="rId129" Type="http://schemas.openxmlformats.org/officeDocument/2006/relationships/customXml" Target="../ink/ink64.xml"/><Relationship Id="rId54" Type="http://schemas.openxmlformats.org/officeDocument/2006/relationships/image" Target="../media/image25.png"/><Relationship Id="rId75" Type="http://schemas.openxmlformats.org/officeDocument/2006/relationships/customXml" Target="../ink/ink37.xml"/><Relationship Id="rId96" Type="http://schemas.openxmlformats.org/officeDocument/2006/relationships/image" Target="../media/image46.png"/><Relationship Id="rId140" Type="http://schemas.openxmlformats.org/officeDocument/2006/relationships/image" Target="../media/image68.png"/><Relationship Id="rId161" Type="http://schemas.openxmlformats.org/officeDocument/2006/relationships/customXml" Target="../ink/ink80.xml"/><Relationship Id="rId182" Type="http://schemas.openxmlformats.org/officeDocument/2006/relationships/customXml" Target="../ink/ink91.xml"/><Relationship Id="rId6" Type="http://schemas.openxmlformats.org/officeDocument/2006/relationships/image" Target="../media/image961.png"/><Relationship Id="rId23" Type="http://schemas.openxmlformats.org/officeDocument/2006/relationships/customXml" Target="../ink/ink11.xml"/><Relationship Id="rId119" Type="http://schemas.openxmlformats.org/officeDocument/2006/relationships/customXml" Target="../ink/ink59.xml"/><Relationship Id="rId44" Type="http://schemas.openxmlformats.org/officeDocument/2006/relationships/image" Target="../media/image20.png"/><Relationship Id="rId65" Type="http://schemas.openxmlformats.org/officeDocument/2006/relationships/customXml" Target="../ink/ink32.xml"/><Relationship Id="rId86" Type="http://schemas.openxmlformats.org/officeDocument/2006/relationships/image" Target="../media/image41.png"/><Relationship Id="rId130" Type="http://schemas.openxmlformats.org/officeDocument/2006/relationships/image" Target="../media/image63.png"/><Relationship Id="rId151" Type="http://schemas.openxmlformats.org/officeDocument/2006/relationships/customXml" Target="../ink/ink75.xml"/><Relationship Id="rId172" Type="http://schemas.openxmlformats.org/officeDocument/2006/relationships/customXml" Target="../ink/ink86.xml"/><Relationship Id="rId13" Type="http://schemas.openxmlformats.org/officeDocument/2006/relationships/customXml" Target="../ink/ink6.xml"/><Relationship Id="rId18" Type="http://schemas.openxmlformats.org/officeDocument/2006/relationships/image" Target="../media/image7.png"/><Relationship Id="rId39" Type="http://schemas.openxmlformats.org/officeDocument/2006/relationships/customXml" Target="../ink/ink19.xml"/><Relationship Id="rId109" Type="http://schemas.openxmlformats.org/officeDocument/2006/relationships/customXml" Target="../ink/ink54.xml"/><Relationship Id="rId34" Type="http://schemas.openxmlformats.org/officeDocument/2006/relationships/image" Target="../media/image15.png"/><Relationship Id="rId50" Type="http://schemas.openxmlformats.org/officeDocument/2006/relationships/image" Target="../media/image23.png"/><Relationship Id="rId55" Type="http://schemas.openxmlformats.org/officeDocument/2006/relationships/customXml" Target="../ink/ink27.xml"/><Relationship Id="rId76" Type="http://schemas.openxmlformats.org/officeDocument/2006/relationships/image" Target="../media/image36.png"/><Relationship Id="rId97" Type="http://schemas.openxmlformats.org/officeDocument/2006/relationships/customXml" Target="../ink/ink48.xml"/><Relationship Id="rId104" Type="http://schemas.openxmlformats.org/officeDocument/2006/relationships/image" Target="../media/image50.png"/><Relationship Id="rId120" Type="http://schemas.openxmlformats.org/officeDocument/2006/relationships/image" Target="../media/image58.png"/><Relationship Id="rId125" Type="http://schemas.openxmlformats.org/officeDocument/2006/relationships/customXml" Target="../ink/ink62.xml"/><Relationship Id="rId141" Type="http://schemas.openxmlformats.org/officeDocument/2006/relationships/customXml" Target="../ink/ink70.xml"/><Relationship Id="rId146" Type="http://schemas.openxmlformats.org/officeDocument/2006/relationships/image" Target="../media/image71.png"/><Relationship Id="rId167" Type="http://schemas.openxmlformats.org/officeDocument/2006/relationships/customXml" Target="../ink/ink83.xml"/><Relationship Id="rId7" Type="http://schemas.openxmlformats.org/officeDocument/2006/relationships/customXml" Target="../ink/ink3.xml"/><Relationship Id="rId71" Type="http://schemas.openxmlformats.org/officeDocument/2006/relationships/customXml" Target="../ink/ink35.xml"/><Relationship Id="rId92" Type="http://schemas.openxmlformats.org/officeDocument/2006/relationships/image" Target="../media/image44.png"/><Relationship Id="rId162" Type="http://schemas.openxmlformats.org/officeDocument/2006/relationships/image" Target="../media/image79.png"/><Relationship Id="rId183" Type="http://schemas.openxmlformats.org/officeDocument/2006/relationships/image" Target="../media/image89.png"/><Relationship Id="rId2" Type="http://schemas.openxmlformats.org/officeDocument/2006/relationships/notesSlide" Target="../notesSlides/notesSlide2.xml"/><Relationship Id="rId29" Type="http://schemas.openxmlformats.org/officeDocument/2006/relationships/customXml" Target="../ink/ink14.xml"/><Relationship Id="rId24" Type="http://schemas.openxmlformats.org/officeDocument/2006/relationships/image" Target="../media/image10.png"/><Relationship Id="rId40" Type="http://schemas.openxmlformats.org/officeDocument/2006/relationships/image" Target="../media/image18.png"/><Relationship Id="rId45" Type="http://schemas.openxmlformats.org/officeDocument/2006/relationships/customXml" Target="../ink/ink22.xml"/><Relationship Id="rId66" Type="http://schemas.openxmlformats.org/officeDocument/2006/relationships/image" Target="../media/image31.png"/><Relationship Id="rId87" Type="http://schemas.openxmlformats.org/officeDocument/2006/relationships/customXml" Target="../ink/ink43.xml"/><Relationship Id="rId110" Type="http://schemas.openxmlformats.org/officeDocument/2006/relationships/image" Target="../media/image53.png"/><Relationship Id="rId115" Type="http://schemas.openxmlformats.org/officeDocument/2006/relationships/customXml" Target="../ink/ink57.xml"/><Relationship Id="rId131" Type="http://schemas.openxmlformats.org/officeDocument/2006/relationships/customXml" Target="../ink/ink65.xml"/><Relationship Id="rId136" Type="http://schemas.openxmlformats.org/officeDocument/2006/relationships/image" Target="../media/image66.png"/><Relationship Id="rId157" Type="http://schemas.openxmlformats.org/officeDocument/2006/relationships/customXml" Target="../ink/ink78.xml"/><Relationship Id="rId178" Type="http://schemas.openxmlformats.org/officeDocument/2006/relationships/customXml" Target="../ink/ink89.xml"/><Relationship Id="rId61" Type="http://schemas.openxmlformats.org/officeDocument/2006/relationships/customXml" Target="../ink/ink30.xml"/><Relationship Id="rId82" Type="http://schemas.openxmlformats.org/officeDocument/2006/relationships/image" Target="../media/image39.png"/><Relationship Id="rId152" Type="http://schemas.openxmlformats.org/officeDocument/2006/relationships/image" Target="../media/image74.png"/><Relationship Id="rId173" Type="http://schemas.openxmlformats.org/officeDocument/2006/relationships/image" Target="../media/image84.png"/><Relationship Id="rId19" Type="http://schemas.openxmlformats.org/officeDocument/2006/relationships/customXml" Target="../ink/ink9.xml"/><Relationship Id="rId14" Type="http://schemas.openxmlformats.org/officeDocument/2006/relationships/image" Target="../media/image5.png"/><Relationship Id="rId30" Type="http://schemas.openxmlformats.org/officeDocument/2006/relationships/image" Target="../media/image13.png"/><Relationship Id="rId35" Type="http://schemas.openxmlformats.org/officeDocument/2006/relationships/customXml" Target="../ink/ink17.xml"/><Relationship Id="rId56" Type="http://schemas.openxmlformats.org/officeDocument/2006/relationships/image" Target="../media/image26.png"/><Relationship Id="rId77" Type="http://schemas.openxmlformats.org/officeDocument/2006/relationships/customXml" Target="../ink/ink38.xml"/><Relationship Id="rId100" Type="http://schemas.openxmlformats.org/officeDocument/2006/relationships/image" Target="../media/image48.png"/><Relationship Id="rId105" Type="http://schemas.openxmlformats.org/officeDocument/2006/relationships/customXml" Target="../ink/ink52.xml"/><Relationship Id="rId126" Type="http://schemas.openxmlformats.org/officeDocument/2006/relationships/image" Target="../media/image61.png"/><Relationship Id="rId147" Type="http://schemas.openxmlformats.org/officeDocument/2006/relationships/customXml" Target="../ink/ink73.xml"/><Relationship Id="rId168" Type="http://schemas.openxmlformats.org/officeDocument/2006/relationships/image" Target="../media/image82.png"/><Relationship Id="rId8" Type="http://schemas.openxmlformats.org/officeDocument/2006/relationships/image" Target="../media/image2.png"/><Relationship Id="rId51" Type="http://schemas.openxmlformats.org/officeDocument/2006/relationships/customXml" Target="../ink/ink25.xml"/><Relationship Id="rId72" Type="http://schemas.openxmlformats.org/officeDocument/2006/relationships/image" Target="../media/image34.png"/><Relationship Id="rId93" Type="http://schemas.openxmlformats.org/officeDocument/2006/relationships/customXml" Target="../ink/ink46.xml"/><Relationship Id="rId98" Type="http://schemas.openxmlformats.org/officeDocument/2006/relationships/image" Target="../media/image47.png"/><Relationship Id="rId121" Type="http://schemas.openxmlformats.org/officeDocument/2006/relationships/customXml" Target="../ink/ink60.xml"/><Relationship Id="rId142" Type="http://schemas.openxmlformats.org/officeDocument/2006/relationships/image" Target="../media/image69.png"/><Relationship Id="rId163" Type="http://schemas.openxmlformats.org/officeDocument/2006/relationships/customXml" Target="../ink/ink81.xml"/><Relationship Id="rId184" Type="http://schemas.openxmlformats.org/officeDocument/2006/relationships/customXml" Target="../ink/ink92.xml"/><Relationship Id="rId3" Type="http://schemas.openxmlformats.org/officeDocument/2006/relationships/customXml" Target="../ink/ink1.xml"/><Relationship Id="rId25" Type="http://schemas.openxmlformats.org/officeDocument/2006/relationships/customXml" Target="../ink/ink12.xml"/><Relationship Id="rId46" Type="http://schemas.openxmlformats.org/officeDocument/2006/relationships/image" Target="../media/image21.png"/><Relationship Id="rId67" Type="http://schemas.openxmlformats.org/officeDocument/2006/relationships/customXml" Target="../ink/ink33.xml"/><Relationship Id="rId116" Type="http://schemas.openxmlformats.org/officeDocument/2006/relationships/image" Target="../media/image56.png"/><Relationship Id="rId137" Type="http://schemas.openxmlformats.org/officeDocument/2006/relationships/customXml" Target="../ink/ink68.xml"/><Relationship Id="rId158" Type="http://schemas.openxmlformats.org/officeDocument/2006/relationships/image" Target="../media/image77.png"/><Relationship Id="rId20" Type="http://schemas.openxmlformats.org/officeDocument/2006/relationships/image" Target="../media/image8.png"/><Relationship Id="rId41" Type="http://schemas.openxmlformats.org/officeDocument/2006/relationships/customXml" Target="../ink/ink20.xml"/><Relationship Id="rId62" Type="http://schemas.openxmlformats.org/officeDocument/2006/relationships/image" Target="../media/image29.png"/><Relationship Id="rId83" Type="http://schemas.openxmlformats.org/officeDocument/2006/relationships/customXml" Target="../ink/ink41.xml"/><Relationship Id="rId88" Type="http://schemas.openxmlformats.org/officeDocument/2006/relationships/image" Target="../media/image42.png"/><Relationship Id="rId111" Type="http://schemas.openxmlformats.org/officeDocument/2006/relationships/customXml" Target="../ink/ink55.xml"/><Relationship Id="rId132" Type="http://schemas.openxmlformats.org/officeDocument/2006/relationships/image" Target="../media/image64.png"/><Relationship Id="rId153" Type="http://schemas.openxmlformats.org/officeDocument/2006/relationships/customXml" Target="../ink/ink76.xml"/><Relationship Id="rId174" Type="http://schemas.openxmlformats.org/officeDocument/2006/relationships/customXml" Target="../ink/ink87.xml"/><Relationship Id="rId179" Type="http://schemas.openxmlformats.org/officeDocument/2006/relationships/image" Target="../media/image87.png"/><Relationship Id="rId15" Type="http://schemas.openxmlformats.org/officeDocument/2006/relationships/customXml" Target="../ink/ink7.xml"/><Relationship Id="rId36" Type="http://schemas.openxmlformats.org/officeDocument/2006/relationships/image" Target="../media/image16.png"/><Relationship Id="rId57" Type="http://schemas.openxmlformats.org/officeDocument/2006/relationships/customXml" Target="../ink/ink28.xml"/><Relationship Id="rId106" Type="http://schemas.openxmlformats.org/officeDocument/2006/relationships/image" Target="../media/image51.png"/><Relationship Id="rId127" Type="http://schemas.openxmlformats.org/officeDocument/2006/relationships/customXml" Target="../ink/ink63.xml"/><Relationship Id="rId10" Type="http://schemas.openxmlformats.org/officeDocument/2006/relationships/image" Target="../media/image3.png"/><Relationship Id="rId31" Type="http://schemas.openxmlformats.org/officeDocument/2006/relationships/customXml" Target="../ink/ink15.xml"/><Relationship Id="rId52" Type="http://schemas.openxmlformats.org/officeDocument/2006/relationships/image" Target="../media/image24.png"/><Relationship Id="rId73" Type="http://schemas.openxmlformats.org/officeDocument/2006/relationships/customXml" Target="../ink/ink36.xml"/><Relationship Id="rId78" Type="http://schemas.openxmlformats.org/officeDocument/2006/relationships/image" Target="../media/image37.png"/><Relationship Id="rId94" Type="http://schemas.openxmlformats.org/officeDocument/2006/relationships/image" Target="../media/image45.png"/><Relationship Id="rId99" Type="http://schemas.openxmlformats.org/officeDocument/2006/relationships/customXml" Target="../ink/ink49.xml"/><Relationship Id="rId101" Type="http://schemas.openxmlformats.org/officeDocument/2006/relationships/customXml" Target="../ink/ink50.xml"/><Relationship Id="rId122" Type="http://schemas.openxmlformats.org/officeDocument/2006/relationships/image" Target="../media/image59.png"/><Relationship Id="rId143" Type="http://schemas.openxmlformats.org/officeDocument/2006/relationships/customXml" Target="../ink/ink71.xml"/><Relationship Id="rId148" Type="http://schemas.openxmlformats.org/officeDocument/2006/relationships/image" Target="../media/image72.png"/><Relationship Id="rId164" Type="http://schemas.openxmlformats.org/officeDocument/2006/relationships/image" Target="../media/image80.png"/><Relationship Id="rId169" Type="http://schemas.openxmlformats.org/officeDocument/2006/relationships/customXml" Target="../ink/ink84.xml"/><Relationship Id="rId185" Type="http://schemas.openxmlformats.org/officeDocument/2006/relationships/image" Target="../media/image90.png"/><Relationship Id="rId4" Type="http://schemas.openxmlformats.org/officeDocument/2006/relationships/image" Target="../media/image960.png"/><Relationship Id="rId9" Type="http://schemas.openxmlformats.org/officeDocument/2006/relationships/customXml" Target="../ink/ink4.xml"/><Relationship Id="rId180" Type="http://schemas.openxmlformats.org/officeDocument/2006/relationships/customXml" Target="../ink/ink90.xml"/><Relationship Id="rId26" Type="http://schemas.openxmlformats.org/officeDocument/2006/relationships/image" Target="../media/image11.png"/><Relationship Id="rId47" Type="http://schemas.openxmlformats.org/officeDocument/2006/relationships/customXml" Target="../ink/ink23.xml"/><Relationship Id="rId68" Type="http://schemas.openxmlformats.org/officeDocument/2006/relationships/image" Target="../media/image32.png"/><Relationship Id="rId89" Type="http://schemas.openxmlformats.org/officeDocument/2006/relationships/customXml" Target="../ink/ink44.xml"/><Relationship Id="rId112" Type="http://schemas.openxmlformats.org/officeDocument/2006/relationships/image" Target="../media/image54.png"/><Relationship Id="rId133" Type="http://schemas.openxmlformats.org/officeDocument/2006/relationships/customXml" Target="../ink/ink66.xml"/><Relationship Id="rId154" Type="http://schemas.openxmlformats.org/officeDocument/2006/relationships/image" Target="../media/image75.png"/><Relationship Id="rId175" Type="http://schemas.openxmlformats.org/officeDocument/2006/relationships/image" Target="../media/image85.png"/><Relationship Id="rId16" Type="http://schemas.openxmlformats.org/officeDocument/2006/relationships/image" Target="../media/image6.png"/><Relationship Id="rId37" Type="http://schemas.openxmlformats.org/officeDocument/2006/relationships/customXml" Target="../ink/ink18.xml"/><Relationship Id="rId58" Type="http://schemas.openxmlformats.org/officeDocument/2006/relationships/image" Target="../media/image27.png"/><Relationship Id="rId79" Type="http://schemas.openxmlformats.org/officeDocument/2006/relationships/customXml" Target="../ink/ink39.xml"/><Relationship Id="rId102" Type="http://schemas.openxmlformats.org/officeDocument/2006/relationships/image" Target="../media/image49.png"/><Relationship Id="rId123" Type="http://schemas.openxmlformats.org/officeDocument/2006/relationships/customXml" Target="../ink/ink61.xml"/><Relationship Id="rId144" Type="http://schemas.openxmlformats.org/officeDocument/2006/relationships/image" Target="../media/image70.png"/><Relationship Id="rId90" Type="http://schemas.openxmlformats.org/officeDocument/2006/relationships/image" Target="../media/image43.png"/><Relationship Id="rId165" Type="http://schemas.openxmlformats.org/officeDocument/2006/relationships/customXml" Target="../ink/ink82.xml"/><Relationship Id="rId186" Type="http://schemas.openxmlformats.org/officeDocument/2006/relationships/customXml" Target="../ink/ink93.xml"/><Relationship Id="rId27" Type="http://schemas.openxmlformats.org/officeDocument/2006/relationships/customXml" Target="../ink/ink13.xml"/><Relationship Id="rId48" Type="http://schemas.openxmlformats.org/officeDocument/2006/relationships/image" Target="../media/image22.png"/><Relationship Id="rId69" Type="http://schemas.openxmlformats.org/officeDocument/2006/relationships/customXml" Target="../ink/ink34.xml"/><Relationship Id="rId113" Type="http://schemas.openxmlformats.org/officeDocument/2006/relationships/customXml" Target="../ink/ink56.xml"/><Relationship Id="rId134" Type="http://schemas.openxmlformats.org/officeDocument/2006/relationships/image" Target="../media/image65.png"/><Relationship Id="rId80" Type="http://schemas.openxmlformats.org/officeDocument/2006/relationships/image" Target="../media/image38.png"/><Relationship Id="rId155" Type="http://schemas.openxmlformats.org/officeDocument/2006/relationships/customXml" Target="../ink/ink77.xml"/><Relationship Id="rId176" Type="http://schemas.openxmlformats.org/officeDocument/2006/relationships/customXml" Target="../ink/ink88.xml"/><Relationship Id="rId17" Type="http://schemas.openxmlformats.org/officeDocument/2006/relationships/customXml" Target="../ink/ink8.xml"/><Relationship Id="rId38" Type="http://schemas.openxmlformats.org/officeDocument/2006/relationships/image" Target="../media/image17.png"/><Relationship Id="rId59" Type="http://schemas.openxmlformats.org/officeDocument/2006/relationships/customXml" Target="../ink/ink29.xml"/><Relationship Id="rId103" Type="http://schemas.openxmlformats.org/officeDocument/2006/relationships/customXml" Target="../ink/ink51.xml"/><Relationship Id="rId124" Type="http://schemas.openxmlformats.org/officeDocument/2006/relationships/image" Target="../media/image60.png"/><Relationship Id="rId70" Type="http://schemas.openxmlformats.org/officeDocument/2006/relationships/image" Target="../media/image33.png"/><Relationship Id="rId91" Type="http://schemas.openxmlformats.org/officeDocument/2006/relationships/customXml" Target="../ink/ink45.xml"/><Relationship Id="rId145" Type="http://schemas.openxmlformats.org/officeDocument/2006/relationships/customXml" Target="../ink/ink72.xml"/><Relationship Id="rId166" Type="http://schemas.openxmlformats.org/officeDocument/2006/relationships/image" Target="../media/image81.png"/><Relationship Id="rId187" Type="http://schemas.openxmlformats.org/officeDocument/2006/relationships/image" Target="../media/image91.png"/><Relationship Id="rId1" Type="http://schemas.openxmlformats.org/officeDocument/2006/relationships/slideLayout" Target="../slideLayouts/slideLayout7.xml"/><Relationship Id="rId28" Type="http://schemas.openxmlformats.org/officeDocument/2006/relationships/image" Target="../media/image12.png"/><Relationship Id="rId49" Type="http://schemas.openxmlformats.org/officeDocument/2006/relationships/customXml" Target="../ink/ink24.xml"/><Relationship Id="rId114" Type="http://schemas.openxmlformats.org/officeDocument/2006/relationships/image" Target="../media/image55.png"/><Relationship Id="rId60" Type="http://schemas.openxmlformats.org/officeDocument/2006/relationships/image" Target="../media/image28.png"/><Relationship Id="rId81" Type="http://schemas.openxmlformats.org/officeDocument/2006/relationships/customXml" Target="../ink/ink40.xml"/><Relationship Id="rId135" Type="http://schemas.openxmlformats.org/officeDocument/2006/relationships/customXml" Target="../ink/ink67.xml"/><Relationship Id="rId156" Type="http://schemas.openxmlformats.org/officeDocument/2006/relationships/image" Target="../media/image76.png"/><Relationship Id="rId177" Type="http://schemas.openxmlformats.org/officeDocument/2006/relationships/image" Target="../media/image86.png"/></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17" Type="http://schemas.openxmlformats.org/officeDocument/2006/relationships/image" Target="../media/image242.png"/><Relationship Id="rId299" Type="http://schemas.openxmlformats.org/officeDocument/2006/relationships/image" Target="../media/image332.png"/><Relationship Id="rId21" Type="http://schemas.openxmlformats.org/officeDocument/2006/relationships/image" Target="../media/image195.png"/><Relationship Id="rId63" Type="http://schemas.openxmlformats.org/officeDocument/2006/relationships/image" Target="../media/image215.png"/><Relationship Id="rId159" Type="http://schemas.openxmlformats.org/officeDocument/2006/relationships/customXml" Target="../ink/ink2217.xml"/><Relationship Id="rId324" Type="http://schemas.openxmlformats.org/officeDocument/2006/relationships/customXml" Target="../ink/ink2300.xml"/><Relationship Id="rId366" Type="http://schemas.openxmlformats.org/officeDocument/2006/relationships/customXml" Target="../ink/ink2321.xml"/><Relationship Id="rId170" Type="http://schemas.openxmlformats.org/officeDocument/2006/relationships/image" Target="../media/image268.png"/><Relationship Id="rId226" Type="http://schemas.openxmlformats.org/officeDocument/2006/relationships/image" Target="../media/image296.png"/><Relationship Id="rId433" Type="http://schemas.openxmlformats.org/officeDocument/2006/relationships/image" Target="../media/image399.png"/><Relationship Id="rId268" Type="http://schemas.openxmlformats.org/officeDocument/2006/relationships/customXml" Target="../ink/ink2272.xml"/><Relationship Id="rId32" Type="http://schemas.openxmlformats.org/officeDocument/2006/relationships/customXml" Target="../ink/ink2153.xml"/><Relationship Id="rId74" Type="http://schemas.openxmlformats.org/officeDocument/2006/relationships/customXml" Target="../ink/ink2174.xml"/><Relationship Id="rId128" Type="http://schemas.openxmlformats.org/officeDocument/2006/relationships/customXml" Target="../ink/ink2201.xml"/><Relationship Id="rId335" Type="http://schemas.openxmlformats.org/officeDocument/2006/relationships/image" Target="../media/image350.png"/><Relationship Id="rId377" Type="http://schemas.openxmlformats.org/officeDocument/2006/relationships/image" Target="../media/image371.png"/><Relationship Id="rId5" Type="http://schemas.openxmlformats.org/officeDocument/2006/relationships/image" Target="../media/image97.emf"/><Relationship Id="rId181" Type="http://schemas.openxmlformats.org/officeDocument/2006/relationships/customXml" Target="../ink/ink2228.xml"/><Relationship Id="rId237" Type="http://schemas.openxmlformats.org/officeDocument/2006/relationships/image" Target="../media/image301.png"/><Relationship Id="rId402" Type="http://schemas.openxmlformats.org/officeDocument/2006/relationships/customXml" Target="../ink/ink2339.xml"/><Relationship Id="rId279" Type="http://schemas.openxmlformats.org/officeDocument/2006/relationships/image" Target="../media/image322.png"/><Relationship Id="rId444" Type="http://schemas.openxmlformats.org/officeDocument/2006/relationships/customXml" Target="../ink/ink2360.xml"/><Relationship Id="rId43" Type="http://schemas.openxmlformats.org/officeDocument/2006/relationships/image" Target="../media/image205.png"/><Relationship Id="rId139" Type="http://schemas.openxmlformats.org/officeDocument/2006/relationships/customXml" Target="../ink/ink2207.xml"/><Relationship Id="rId290" Type="http://schemas.openxmlformats.org/officeDocument/2006/relationships/customXml" Target="../ink/ink2283.xml"/><Relationship Id="rId304" Type="http://schemas.openxmlformats.org/officeDocument/2006/relationships/customXml" Target="../ink/ink2290.xml"/><Relationship Id="rId346" Type="http://schemas.openxmlformats.org/officeDocument/2006/relationships/customXml" Target="../ink/ink2311.xml"/><Relationship Id="rId388" Type="http://schemas.openxmlformats.org/officeDocument/2006/relationships/customXml" Target="../ink/ink2332.xml"/><Relationship Id="rId85" Type="http://schemas.openxmlformats.org/officeDocument/2006/relationships/image" Target="../media/image226.png"/><Relationship Id="rId150" Type="http://schemas.openxmlformats.org/officeDocument/2006/relationships/image" Target="../media/image258.png"/><Relationship Id="rId192" Type="http://schemas.openxmlformats.org/officeDocument/2006/relationships/image" Target="../media/image279.png"/><Relationship Id="rId206" Type="http://schemas.openxmlformats.org/officeDocument/2006/relationships/image" Target="../media/image286.png"/><Relationship Id="rId413" Type="http://schemas.openxmlformats.org/officeDocument/2006/relationships/image" Target="../media/image389.png"/><Relationship Id="rId248" Type="http://schemas.openxmlformats.org/officeDocument/2006/relationships/customXml" Target="../ink/ink2262.xml"/><Relationship Id="rId455" Type="http://schemas.openxmlformats.org/officeDocument/2006/relationships/image" Target="../media/image410.png"/><Relationship Id="rId12" Type="http://schemas.openxmlformats.org/officeDocument/2006/relationships/customXml" Target="../ink/ink2143.xml"/><Relationship Id="rId108" Type="http://schemas.openxmlformats.org/officeDocument/2006/relationships/customXml" Target="../ink/ink2191.xml"/><Relationship Id="rId315" Type="http://schemas.openxmlformats.org/officeDocument/2006/relationships/image" Target="../media/image340.png"/><Relationship Id="rId357" Type="http://schemas.openxmlformats.org/officeDocument/2006/relationships/image" Target="../media/image361.png"/><Relationship Id="rId54" Type="http://schemas.openxmlformats.org/officeDocument/2006/relationships/customXml" Target="../ink/ink2164.xml"/><Relationship Id="rId96" Type="http://schemas.openxmlformats.org/officeDocument/2006/relationships/customXml" Target="../ink/ink2185.xml"/><Relationship Id="rId161" Type="http://schemas.openxmlformats.org/officeDocument/2006/relationships/customXml" Target="../ink/ink2218.xml"/><Relationship Id="rId217" Type="http://schemas.openxmlformats.org/officeDocument/2006/relationships/customXml" Target="../ink/ink2246.xml"/><Relationship Id="rId399" Type="http://schemas.openxmlformats.org/officeDocument/2006/relationships/image" Target="../media/image382.png"/><Relationship Id="rId259" Type="http://schemas.openxmlformats.org/officeDocument/2006/relationships/image" Target="../media/image312.png"/><Relationship Id="rId424" Type="http://schemas.openxmlformats.org/officeDocument/2006/relationships/customXml" Target="../ink/ink2350.xml"/><Relationship Id="rId23" Type="http://schemas.openxmlformats.org/officeDocument/2006/relationships/image" Target="../media/image7410.png"/><Relationship Id="rId119" Type="http://schemas.openxmlformats.org/officeDocument/2006/relationships/image" Target="../media/image243.png"/><Relationship Id="rId270" Type="http://schemas.openxmlformats.org/officeDocument/2006/relationships/customXml" Target="../ink/ink2273.xml"/><Relationship Id="rId326" Type="http://schemas.openxmlformats.org/officeDocument/2006/relationships/customXml" Target="../ink/ink2301.xml"/><Relationship Id="rId65" Type="http://schemas.openxmlformats.org/officeDocument/2006/relationships/image" Target="../media/image216.png"/><Relationship Id="rId130" Type="http://schemas.openxmlformats.org/officeDocument/2006/relationships/customXml" Target="../ink/ink2202.xml"/><Relationship Id="rId368" Type="http://schemas.openxmlformats.org/officeDocument/2006/relationships/customXml" Target="../ink/ink2322.xml"/><Relationship Id="rId172" Type="http://schemas.openxmlformats.org/officeDocument/2006/relationships/image" Target="../media/image269.png"/><Relationship Id="rId228" Type="http://schemas.openxmlformats.org/officeDocument/2006/relationships/image" Target="../media/image297.png"/><Relationship Id="rId435" Type="http://schemas.openxmlformats.org/officeDocument/2006/relationships/image" Target="../media/image400.png"/><Relationship Id="rId281" Type="http://schemas.openxmlformats.org/officeDocument/2006/relationships/image" Target="../media/image323.png"/><Relationship Id="rId337" Type="http://schemas.openxmlformats.org/officeDocument/2006/relationships/image" Target="../media/image351.png"/><Relationship Id="rId34" Type="http://schemas.openxmlformats.org/officeDocument/2006/relationships/customXml" Target="../ink/ink2154.xml"/><Relationship Id="rId76" Type="http://schemas.openxmlformats.org/officeDocument/2006/relationships/customXml" Target="../ink/ink2175.xml"/><Relationship Id="rId141" Type="http://schemas.openxmlformats.org/officeDocument/2006/relationships/customXml" Target="../ink/ink2208.xml"/><Relationship Id="rId379" Type="http://schemas.openxmlformats.org/officeDocument/2006/relationships/image" Target="../media/image372.png"/><Relationship Id="rId7" Type="http://schemas.openxmlformats.org/officeDocument/2006/relationships/image" Target="../media/image188.png"/><Relationship Id="rId183" Type="http://schemas.openxmlformats.org/officeDocument/2006/relationships/customXml" Target="../ink/ink2229.xml"/><Relationship Id="rId239" Type="http://schemas.openxmlformats.org/officeDocument/2006/relationships/image" Target="../media/image302.png"/><Relationship Id="rId390" Type="http://schemas.openxmlformats.org/officeDocument/2006/relationships/customXml" Target="../ink/ink2333.xml"/><Relationship Id="rId404" Type="http://schemas.openxmlformats.org/officeDocument/2006/relationships/customXml" Target="../ink/ink2340.xml"/><Relationship Id="rId446" Type="http://schemas.openxmlformats.org/officeDocument/2006/relationships/customXml" Target="../ink/ink2361.xml"/><Relationship Id="rId250" Type="http://schemas.openxmlformats.org/officeDocument/2006/relationships/customXml" Target="../ink/ink2263.xml"/><Relationship Id="rId292" Type="http://schemas.openxmlformats.org/officeDocument/2006/relationships/customXml" Target="../ink/ink2284.xml"/><Relationship Id="rId306" Type="http://schemas.openxmlformats.org/officeDocument/2006/relationships/customXml" Target="../ink/ink2291.xml"/><Relationship Id="rId45" Type="http://schemas.openxmlformats.org/officeDocument/2006/relationships/image" Target="../media/image206.png"/><Relationship Id="rId87" Type="http://schemas.openxmlformats.org/officeDocument/2006/relationships/image" Target="../media/image227.png"/><Relationship Id="rId110" Type="http://schemas.openxmlformats.org/officeDocument/2006/relationships/customXml" Target="../ink/ink2192.xml"/><Relationship Id="rId348" Type="http://schemas.openxmlformats.org/officeDocument/2006/relationships/customXml" Target="../ink/ink2312.xml"/><Relationship Id="rId152" Type="http://schemas.openxmlformats.org/officeDocument/2006/relationships/image" Target="../media/image259.png"/><Relationship Id="rId194" Type="http://schemas.openxmlformats.org/officeDocument/2006/relationships/image" Target="../media/image280.png"/><Relationship Id="rId208" Type="http://schemas.openxmlformats.org/officeDocument/2006/relationships/image" Target="../media/image287.png"/><Relationship Id="rId415" Type="http://schemas.openxmlformats.org/officeDocument/2006/relationships/image" Target="../media/image390.png"/><Relationship Id="rId261" Type="http://schemas.openxmlformats.org/officeDocument/2006/relationships/image" Target="../media/image313.png"/><Relationship Id="rId14" Type="http://schemas.openxmlformats.org/officeDocument/2006/relationships/customXml" Target="../ink/ink2144.xml"/><Relationship Id="rId56" Type="http://schemas.openxmlformats.org/officeDocument/2006/relationships/customXml" Target="../ink/ink2165.xml"/><Relationship Id="rId317" Type="http://schemas.openxmlformats.org/officeDocument/2006/relationships/image" Target="../media/image341.png"/><Relationship Id="rId359" Type="http://schemas.openxmlformats.org/officeDocument/2006/relationships/image" Target="../media/image362.png"/><Relationship Id="rId98" Type="http://schemas.openxmlformats.org/officeDocument/2006/relationships/customXml" Target="../ink/ink2186.xml"/><Relationship Id="rId121" Type="http://schemas.openxmlformats.org/officeDocument/2006/relationships/image" Target="../media/image244.png"/><Relationship Id="rId163" Type="http://schemas.openxmlformats.org/officeDocument/2006/relationships/customXml" Target="../ink/ink2219.xml"/><Relationship Id="rId219" Type="http://schemas.openxmlformats.org/officeDocument/2006/relationships/customXml" Target="../ink/ink2247.xml"/><Relationship Id="rId370" Type="http://schemas.openxmlformats.org/officeDocument/2006/relationships/customXml" Target="../ink/ink2323.xml"/><Relationship Id="rId426" Type="http://schemas.openxmlformats.org/officeDocument/2006/relationships/customXml" Target="../ink/ink2351.xml"/><Relationship Id="rId230" Type="http://schemas.openxmlformats.org/officeDocument/2006/relationships/image" Target="../media/image298.png"/><Relationship Id="rId25" Type="http://schemas.openxmlformats.org/officeDocument/2006/relationships/image" Target="../media/image196.png"/><Relationship Id="rId67" Type="http://schemas.openxmlformats.org/officeDocument/2006/relationships/image" Target="../media/image217.png"/><Relationship Id="rId272" Type="http://schemas.openxmlformats.org/officeDocument/2006/relationships/customXml" Target="../ink/ink2274.xml"/><Relationship Id="rId328" Type="http://schemas.openxmlformats.org/officeDocument/2006/relationships/customXml" Target="../ink/ink2302.xml"/><Relationship Id="rId132" Type="http://schemas.openxmlformats.org/officeDocument/2006/relationships/customXml" Target="../ink/ink2203.xml"/><Relationship Id="rId174" Type="http://schemas.openxmlformats.org/officeDocument/2006/relationships/image" Target="../media/image270.png"/><Relationship Id="rId381" Type="http://schemas.openxmlformats.org/officeDocument/2006/relationships/image" Target="../media/image373.png"/><Relationship Id="rId241" Type="http://schemas.openxmlformats.org/officeDocument/2006/relationships/image" Target="../media/image303.png"/><Relationship Id="rId437" Type="http://schemas.openxmlformats.org/officeDocument/2006/relationships/image" Target="../media/image401.png"/><Relationship Id="rId36" Type="http://schemas.openxmlformats.org/officeDocument/2006/relationships/customXml" Target="../ink/ink2155.xml"/><Relationship Id="rId283" Type="http://schemas.openxmlformats.org/officeDocument/2006/relationships/image" Target="../media/image324.png"/><Relationship Id="rId339" Type="http://schemas.openxmlformats.org/officeDocument/2006/relationships/image" Target="../media/image352.png"/><Relationship Id="rId78" Type="http://schemas.openxmlformats.org/officeDocument/2006/relationships/customXml" Target="../ink/ink2176.xml"/><Relationship Id="rId101" Type="http://schemas.openxmlformats.org/officeDocument/2006/relationships/image" Target="../media/image234.png"/><Relationship Id="rId143" Type="http://schemas.openxmlformats.org/officeDocument/2006/relationships/customXml" Target="../ink/ink2209.xml"/><Relationship Id="rId185" Type="http://schemas.openxmlformats.org/officeDocument/2006/relationships/customXml" Target="../ink/ink2230.xml"/><Relationship Id="rId350" Type="http://schemas.openxmlformats.org/officeDocument/2006/relationships/customXml" Target="../ink/ink2313.xml"/><Relationship Id="rId406" Type="http://schemas.openxmlformats.org/officeDocument/2006/relationships/customXml" Target="../ink/ink2341.xml"/><Relationship Id="rId9" Type="http://schemas.openxmlformats.org/officeDocument/2006/relationships/image" Target="../media/image189.png"/><Relationship Id="rId210" Type="http://schemas.openxmlformats.org/officeDocument/2006/relationships/image" Target="../media/image288.png"/><Relationship Id="rId392" Type="http://schemas.openxmlformats.org/officeDocument/2006/relationships/customXml" Target="../ink/ink2334.xml"/><Relationship Id="rId448" Type="http://schemas.openxmlformats.org/officeDocument/2006/relationships/customXml" Target="../ink/ink2362.xml"/><Relationship Id="rId252" Type="http://schemas.openxmlformats.org/officeDocument/2006/relationships/customXml" Target="../ink/ink2264.xml"/><Relationship Id="rId294" Type="http://schemas.openxmlformats.org/officeDocument/2006/relationships/customXml" Target="../ink/ink2285.xml"/><Relationship Id="rId308" Type="http://schemas.openxmlformats.org/officeDocument/2006/relationships/customXml" Target="../ink/ink2292.xml"/><Relationship Id="rId47" Type="http://schemas.openxmlformats.org/officeDocument/2006/relationships/image" Target="../media/image207.png"/><Relationship Id="rId89" Type="http://schemas.openxmlformats.org/officeDocument/2006/relationships/image" Target="../media/image228.png"/><Relationship Id="rId112" Type="http://schemas.openxmlformats.org/officeDocument/2006/relationships/customXml" Target="../ink/ink2193.xml"/><Relationship Id="rId154" Type="http://schemas.openxmlformats.org/officeDocument/2006/relationships/image" Target="../media/image260.png"/><Relationship Id="rId361" Type="http://schemas.openxmlformats.org/officeDocument/2006/relationships/image" Target="../media/image363.png"/><Relationship Id="rId196" Type="http://schemas.openxmlformats.org/officeDocument/2006/relationships/image" Target="../media/image281.png"/><Relationship Id="rId417" Type="http://schemas.openxmlformats.org/officeDocument/2006/relationships/image" Target="../media/image391.png"/><Relationship Id="rId16" Type="http://schemas.openxmlformats.org/officeDocument/2006/relationships/customXml" Target="../ink/ink2145.xml"/><Relationship Id="rId221" Type="http://schemas.openxmlformats.org/officeDocument/2006/relationships/customXml" Target="../ink/ink2248.xml"/><Relationship Id="rId263" Type="http://schemas.openxmlformats.org/officeDocument/2006/relationships/image" Target="../media/image314.png"/><Relationship Id="rId319" Type="http://schemas.openxmlformats.org/officeDocument/2006/relationships/image" Target="../media/image342.png"/><Relationship Id="rId58" Type="http://schemas.openxmlformats.org/officeDocument/2006/relationships/customXml" Target="../ink/ink2166.xml"/><Relationship Id="rId123" Type="http://schemas.openxmlformats.org/officeDocument/2006/relationships/image" Target="../media/image245.png"/><Relationship Id="rId330" Type="http://schemas.openxmlformats.org/officeDocument/2006/relationships/customXml" Target="../ink/ink2303.xml"/><Relationship Id="rId165" Type="http://schemas.openxmlformats.org/officeDocument/2006/relationships/customXml" Target="../ink/ink2220.xml"/><Relationship Id="rId372" Type="http://schemas.openxmlformats.org/officeDocument/2006/relationships/customXml" Target="../ink/ink2324.xml"/><Relationship Id="rId428" Type="http://schemas.openxmlformats.org/officeDocument/2006/relationships/customXml" Target="../ink/ink2352.xml"/><Relationship Id="rId232" Type="http://schemas.openxmlformats.org/officeDocument/2006/relationships/image" Target="../media/image299.png"/><Relationship Id="rId274" Type="http://schemas.openxmlformats.org/officeDocument/2006/relationships/customXml" Target="../ink/ink2275.xml"/><Relationship Id="rId27" Type="http://schemas.openxmlformats.org/officeDocument/2006/relationships/image" Target="../media/image197.png"/><Relationship Id="rId69" Type="http://schemas.openxmlformats.org/officeDocument/2006/relationships/image" Target="../media/image218.png"/><Relationship Id="rId134" Type="http://schemas.openxmlformats.org/officeDocument/2006/relationships/image" Target="../media/image250.png"/><Relationship Id="rId80" Type="http://schemas.openxmlformats.org/officeDocument/2006/relationships/customXml" Target="../ink/ink2177.xml"/><Relationship Id="rId176" Type="http://schemas.openxmlformats.org/officeDocument/2006/relationships/image" Target="../media/image271.png"/><Relationship Id="rId341" Type="http://schemas.openxmlformats.org/officeDocument/2006/relationships/image" Target="../media/image353.png"/><Relationship Id="rId383" Type="http://schemas.openxmlformats.org/officeDocument/2006/relationships/image" Target="../media/image374.png"/><Relationship Id="rId439" Type="http://schemas.openxmlformats.org/officeDocument/2006/relationships/image" Target="../media/image402.png"/><Relationship Id="rId201" Type="http://schemas.openxmlformats.org/officeDocument/2006/relationships/customXml" Target="../ink/ink2238.xml"/><Relationship Id="rId243" Type="http://schemas.openxmlformats.org/officeDocument/2006/relationships/image" Target="../media/image304.png"/><Relationship Id="rId285" Type="http://schemas.openxmlformats.org/officeDocument/2006/relationships/image" Target="../media/image325.png"/><Relationship Id="rId450" Type="http://schemas.openxmlformats.org/officeDocument/2006/relationships/customXml" Target="../ink/ink2363.xml"/><Relationship Id="rId38" Type="http://schemas.openxmlformats.org/officeDocument/2006/relationships/customXml" Target="../ink/ink2156.xml"/><Relationship Id="rId103" Type="http://schemas.openxmlformats.org/officeDocument/2006/relationships/image" Target="../media/image235.png"/><Relationship Id="rId310" Type="http://schemas.openxmlformats.org/officeDocument/2006/relationships/customXml" Target="../ink/ink2293.xml"/><Relationship Id="rId91" Type="http://schemas.openxmlformats.org/officeDocument/2006/relationships/image" Target="../media/image229.png"/><Relationship Id="rId145" Type="http://schemas.openxmlformats.org/officeDocument/2006/relationships/customXml" Target="../ink/ink2210.xml"/><Relationship Id="rId187" Type="http://schemas.openxmlformats.org/officeDocument/2006/relationships/customXml" Target="../ink/ink2231.xml"/><Relationship Id="rId352" Type="http://schemas.openxmlformats.org/officeDocument/2006/relationships/customXml" Target="../ink/ink2314.xml"/><Relationship Id="rId394" Type="http://schemas.openxmlformats.org/officeDocument/2006/relationships/customXml" Target="../ink/ink2335.xml"/><Relationship Id="rId408" Type="http://schemas.openxmlformats.org/officeDocument/2006/relationships/customXml" Target="../ink/ink2342.xml"/><Relationship Id="rId212" Type="http://schemas.openxmlformats.org/officeDocument/2006/relationships/image" Target="../media/image289.png"/><Relationship Id="rId254" Type="http://schemas.openxmlformats.org/officeDocument/2006/relationships/customXml" Target="../ink/ink2265.xml"/><Relationship Id="rId49" Type="http://schemas.openxmlformats.org/officeDocument/2006/relationships/image" Target="../media/image208.png"/><Relationship Id="rId114" Type="http://schemas.openxmlformats.org/officeDocument/2006/relationships/customXml" Target="../ink/ink2194.xml"/><Relationship Id="rId296" Type="http://schemas.openxmlformats.org/officeDocument/2006/relationships/customXml" Target="../ink/ink2286.xml"/><Relationship Id="rId60" Type="http://schemas.openxmlformats.org/officeDocument/2006/relationships/customXml" Target="../ink/ink2167.xml"/><Relationship Id="rId156" Type="http://schemas.openxmlformats.org/officeDocument/2006/relationships/image" Target="../media/image261.png"/><Relationship Id="rId198" Type="http://schemas.openxmlformats.org/officeDocument/2006/relationships/image" Target="../media/image282.png"/><Relationship Id="rId321" Type="http://schemas.openxmlformats.org/officeDocument/2006/relationships/image" Target="../media/image343.png"/><Relationship Id="rId363" Type="http://schemas.openxmlformats.org/officeDocument/2006/relationships/image" Target="../media/image364.png"/><Relationship Id="rId419" Type="http://schemas.openxmlformats.org/officeDocument/2006/relationships/image" Target="../media/image392.png"/><Relationship Id="rId223" Type="http://schemas.openxmlformats.org/officeDocument/2006/relationships/customXml" Target="../ink/ink2249.xml"/><Relationship Id="rId430" Type="http://schemas.openxmlformats.org/officeDocument/2006/relationships/customXml" Target="../ink/ink2353.xml"/><Relationship Id="rId18" Type="http://schemas.openxmlformats.org/officeDocument/2006/relationships/customXml" Target="../ink/ink2146.xml"/><Relationship Id="rId265" Type="http://schemas.openxmlformats.org/officeDocument/2006/relationships/image" Target="../media/image315.png"/><Relationship Id="rId125" Type="http://schemas.openxmlformats.org/officeDocument/2006/relationships/image" Target="../media/image246.png"/><Relationship Id="rId167" Type="http://schemas.openxmlformats.org/officeDocument/2006/relationships/customXml" Target="../ink/ink2221.xml"/><Relationship Id="rId332" Type="http://schemas.openxmlformats.org/officeDocument/2006/relationships/customXml" Target="../ink/ink2304.xml"/><Relationship Id="rId374" Type="http://schemas.openxmlformats.org/officeDocument/2006/relationships/customXml" Target="../ink/ink2325.xml"/><Relationship Id="rId71" Type="http://schemas.openxmlformats.org/officeDocument/2006/relationships/image" Target="../media/image219.png"/><Relationship Id="rId92" Type="http://schemas.openxmlformats.org/officeDocument/2006/relationships/customXml" Target="../ink/ink2183.xml"/><Relationship Id="rId213" Type="http://schemas.openxmlformats.org/officeDocument/2006/relationships/customXml" Target="../ink/ink2244.xml"/><Relationship Id="rId234" Type="http://schemas.openxmlformats.org/officeDocument/2006/relationships/image" Target="../media/image300.png"/><Relationship Id="rId420" Type="http://schemas.openxmlformats.org/officeDocument/2006/relationships/customXml" Target="../ink/ink2348.xml"/><Relationship Id="rId2" Type="http://schemas.openxmlformats.org/officeDocument/2006/relationships/slideLayout" Target="../slideLayouts/slideLayout7.xml"/><Relationship Id="rId29" Type="http://schemas.openxmlformats.org/officeDocument/2006/relationships/image" Target="../media/image198.png"/><Relationship Id="rId255" Type="http://schemas.openxmlformats.org/officeDocument/2006/relationships/image" Target="../media/image310.png"/><Relationship Id="rId276" Type="http://schemas.openxmlformats.org/officeDocument/2006/relationships/customXml" Target="../ink/ink2276.xml"/><Relationship Id="rId297" Type="http://schemas.openxmlformats.org/officeDocument/2006/relationships/image" Target="../media/image331.png"/><Relationship Id="rId441" Type="http://schemas.openxmlformats.org/officeDocument/2006/relationships/image" Target="../media/image403.png"/><Relationship Id="rId40" Type="http://schemas.openxmlformats.org/officeDocument/2006/relationships/customXml" Target="../ink/ink2157.xml"/><Relationship Id="rId115" Type="http://schemas.openxmlformats.org/officeDocument/2006/relationships/image" Target="../media/image241.png"/><Relationship Id="rId136" Type="http://schemas.openxmlformats.org/officeDocument/2006/relationships/image" Target="../media/image251.png"/><Relationship Id="rId157" Type="http://schemas.openxmlformats.org/officeDocument/2006/relationships/customXml" Target="../ink/ink2216.xml"/><Relationship Id="rId178" Type="http://schemas.openxmlformats.org/officeDocument/2006/relationships/image" Target="../media/image272.png"/><Relationship Id="rId301" Type="http://schemas.openxmlformats.org/officeDocument/2006/relationships/image" Target="../media/image333.png"/><Relationship Id="rId322" Type="http://schemas.openxmlformats.org/officeDocument/2006/relationships/customXml" Target="../ink/ink2299.xml"/><Relationship Id="rId343" Type="http://schemas.openxmlformats.org/officeDocument/2006/relationships/image" Target="../media/image354.png"/><Relationship Id="rId364" Type="http://schemas.openxmlformats.org/officeDocument/2006/relationships/customXml" Target="../ink/ink2320.xml"/><Relationship Id="rId61" Type="http://schemas.openxmlformats.org/officeDocument/2006/relationships/image" Target="../media/image214.png"/><Relationship Id="rId82" Type="http://schemas.openxmlformats.org/officeDocument/2006/relationships/customXml" Target="../ink/ink2178.xml"/><Relationship Id="rId199" Type="http://schemas.openxmlformats.org/officeDocument/2006/relationships/customXml" Target="../ink/ink2237.xml"/><Relationship Id="rId203" Type="http://schemas.openxmlformats.org/officeDocument/2006/relationships/customXml" Target="../ink/ink2239.xml"/><Relationship Id="rId385" Type="http://schemas.openxmlformats.org/officeDocument/2006/relationships/image" Target="../media/image375.png"/><Relationship Id="rId19" Type="http://schemas.openxmlformats.org/officeDocument/2006/relationships/image" Target="../media/image194.png"/><Relationship Id="rId224" Type="http://schemas.openxmlformats.org/officeDocument/2006/relationships/image" Target="../media/image295.png"/><Relationship Id="rId245" Type="http://schemas.openxmlformats.org/officeDocument/2006/relationships/image" Target="../media/image305.png"/><Relationship Id="rId266" Type="http://schemas.openxmlformats.org/officeDocument/2006/relationships/customXml" Target="../ink/ink2271.xml"/><Relationship Id="rId287" Type="http://schemas.openxmlformats.org/officeDocument/2006/relationships/image" Target="../media/image326.png"/><Relationship Id="rId410" Type="http://schemas.openxmlformats.org/officeDocument/2006/relationships/customXml" Target="../ink/ink2343.xml"/><Relationship Id="rId431" Type="http://schemas.openxmlformats.org/officeDocument/2006/relationships/image" Target="../media/image398.png"/><Relationship Id="rId452" Type="http://schemas.openxmlformats.org/officeDocument/2006/relationships/customXml" Target="../ink/ink2364.xml"/><Relationship Id="rId30" Type="http://schemas.openxmlformats.org/officeDocument/2006/relationships/customXml" Target="../ink/ink2152.xml"/><Relationship Id="rId105" Type="http://schemas.openxmlformats.org/officeDocument/2006/relationships/image" Target="../media/image236.png"/><Relationship Id="rId126" Type="http://schemas.openxmlformats.org/officeDocument/2006/relationships/customXml" Target="../ink/ink2200.xml"/><Relationship Id="rId147" Type="http://schemas.openxmlformats.org/officeDocument/2006/relationships/customXml" Target="../ink/ink2211.xml"/><Relationship Id="rId168" Type="http://schemas.openxmlformats.org/officeDocument/2006/relationships/image" Target="../media/image267.png"/><Relationship Id="rId312" Type="http://schemas.openxmlformats.org/officeDocument/2006/relationships/customXml" Target="../ink/ink2294.xml"/><Relationship Id="rId333" Type="http://schemas.openxmlformats.org/officeDocument/2006/relationships/image" Target="../media/image349.png"/><Relationship Id="rId354" Type="http://schemas.openxmlformats.org/officeDocument/2006/relationships/customXml" Target="../ink/ink2315.xml"/><Relationship Id="rId51" Type="http://schemas.openxmlformats.org/officeDocument/2006/relationships/image" Target="../media/image209.png"/><Relationship Id="rId72" Type="http://schemas.openxmlformats.org/officeDocument/2006/relationships/customXml" Target="../ink/ink2173.xml"/><Relationship Id="rId93" Type="http://schemas.openxmlformats.org/officeDocument/2006/relationships/image" Target="../media/image230.png"/><Relationship Id="rId189" Type="http://schemas.openxmlformats.org/officeDocument/2006/relationships/customXml" Target="../ink/ink2232.xml"/><Relationship Id="rId375" Type="http://schemas.openxmlformats.org/officeDocument/2006/relationships/image" Target="../media/image370.png"/><Relationship Id="rId396" Type="http://schemas.openxmlformats.org/officeDocument/2006/relationships/customXml" Target="../ink/ink2336.xml"/><Relationship Id="rId3" Type="http://schemas.openxmlformats.org/officeDocument/2006/relationships/notesSlide" Target="../notesSlides/notesSlide21.xml"/><Relationship Id="rId214" Type="http://schemas.openxmlformats.org/officeDocument/2006/relationships/image" Target="../media/image290.png"/><Relationship Id="rId235" Type="http://schemas.openxmlformats.org/officeDocument/2006/relationships/customXml" Target="../ink/ink2255.xml"/><Relationship Id="rId256" Type="http://schemas.openxmlformats.org/officeDocument/2006/relationships/customXml" Target="../ink/ink2266.xml"/><Relationship Id="rId277" Type="http://schemas.openxmlformats.org/officeDocument/2006/relationships/image" Target="../media/image321.png"/><Relationship Id="rId298" Type="http://schemas.openxmlformats.org/officeDocument/2006/relationships/customXml" Target="../ink/ink2287.xml"/><Relationship Id="rId400" Type="http://schemas.openxmlformats.org/officeDocument/2006/relationships/customXml" Target="../ink/ink2338.xml"/><Relationship Id="rId421" Type="http://schemas.openxmlformats.org/officeDocument/2006/relationships/image" Target="../media/image393.png"/><Relationship Id="rId442" Type="http://schemas.openxmlformats.org/officeDocument/2006/relationships/customXml" Target="../ink/ink2359.xml"/><Relationship Id="rId116" Type="http://schemas.openxmlformats.org/officeDocument/2006/relationships/customXml" Target="../ink/ink2195.xml"/><Relationship Id="rId137" Type="http://schemas.openxmlformats.org/officeDocument/2006/relationships/customXml" Target="../ink/ink2206.xml"/><Relationship Id="rId158" Type="http://schemas.openxmlformats.org/officeDocument/2006/relationships/image" Target="../media/image262.png"/><Relationship Id="rId302" Type="http://schemas.openxmlformats.org/officeDocument/2006/relationships/customXml" Target="../ink/ink2289.xml"/><Relationship Id="rId323" Type="http://schemas.openxmlformats.org/officeDocument/2006/relationships/image" Target="../media/image344.png"/><Relationship Id="rId344" Type="http://schemas.openxmlformats.org/officeDocument/2006/relationships/customXml" Target="../ink/ink2310.xml"/><Relationship Id="rId20" Type="http://schemas.openxmlformats.org/officeDocument/2006/relationships/customXml" Target="../ink/ink2147.xml"/><Relationship Id="rId41" Type="http://schemas.openxmlformats.org/officeDocument/2006/relationships/image" Target="../media/image204.png"/><Relationship Id="rId62" Type="http://schemas.openxmlformats.org/officeDocument/2006/relationships/customXml" Target="../ink/ink2168.xml"/><Relationship Id="rId83" Type="http://schemas.openxmlformats.org/officeDocument/2006/relationships/image" Target="../media/image225.png"/><Relationship Id="rId179" Type="http://schemas.openxmlformats.org/officeDocument/2006/relationships/customXml" Target="../ink/ink2227.xml"/><Relationship Id="rId365" Type="http://schemas.openxmlformats.org/officeDocument/2006/relationships/image" Target="../media/image365.png"/><Relationship Id="rId386" Type="http://schemas.openxmlformats.org/officeDocument/2006/relationships/customXml" Target="../ink/ink2331.xml"/><Relationship Id="rId190" Type="http://schemas.openxmlformats.org/officeDocument/2006/relationships/image" Target="../media/image278.png"/><Relationship Id="rId204" Type="http://schemas.openxmlformats.org/officeDocument/2006/relationships/image" Target="../media/image285.png"/><Relationship Id="rId225" Type="http://schemas.openxmlformats.org/officeDocument/2006/relationships/customXml" Target="../ink/ink2250.xml"/><Relationship Id="rId246" Type="http://schemas.openxmlformats.org/officeDocument/2006/relationships/customXml" Target="../ink/ink2261.xml"/><Relationship Id="rId267" Type="http://schemas.openxmlformats.org/officeDocument/2006/relationships/image" Target="../media/image316.png"/><Relationship Id="rId288" Type="http://schemas.openxmlformats.org/officeDocument/2006/relationships/customXml" Target="../ink/ink2282.xml"/><Relationship Id="rId411" Type="http://schemas.openxmlformats.org/officeDocument/2006/relationships/image" Target="../media/image388.png"/><Relationship Id="rId432" Type="http://schemas.openxmlformats.org/officeDocument/2006/relationships/customXml" Target="../ink/ink2354.xml"/><Relationship Id="rId453" Type="http://schemas.openxmlformats.org/officeDocument/2006/relationships/image" Target="../media/image409.png"/><Relationship Id="rId106" Type="http://schemas.openxmlformats.org/officeDocument/2006/relationships/customXml" Target="../ink/ink2190.xml"/><Relationship Id="rId127" Type="http://schemas.openxmlformats.org/officeDocument/2006/relationships/image" Target="../media/image247.png"/><Relationship Id="rId313" Type="http://schemas.openxmlformats.org/officeDocument/2006/relationships/image" Target="../media/image339.png"/><Relationship Id="rId10" Type="http://schemas.openxmlformats.org/officeDocument/2006/relationships/customXml" Target="../ink/ink2142.xml"/><Relationship Id="rId31" Type="http://schemas.openxmlformats.org/officeDocument/2006/relationships/image" Target="../media/image199.png"/><Relationship Id="rId52" Type="http://schemas.openxmlformats.org/officeDocument/2006/relationships/customXml" Target="../ink/ink2163.xml"/><Relationship Id="rId73" Type="http://schemas.openxmlformats.org/officeDocument/2006/relationships/image" Target="../media/image220.png"/><Relationship Id="rId94" Type="http://schemas.openxmlformats.org/officeDocument/2006/relationships/customXml" Target="../ink/ink2184.xml"/><Relationship Id="rId148" Type="http://schemas.openxmlformats.org/officeDocument/2006/relationships/image" Target="../media/image257.png"/><Relationship Id="rId169" Type="http://schemas.openxmlformats.org/officeDocument/2006/relationships/customXml" Target="../ink/ink2222.xml"/><Relationship Id="rId334" Type="http://schemas.openxmlformats.org/officeDocument/2006/relationships/customXml" Target="../ink/ink2305.xml"/><Relationship Id="rId355" Type="http://schemas.openxmlformats.org/officeDocument/2006/relationships/image" Target="../media/image360.png"/><Relationship Id="rId376" Type="http://schemas.openxmlformats.org/officeDocument/2006/relationships/customXml" Target="../ink/ink2326.xml"/><Relationship Id="rId397" Type="http://schemas.openxmlformats.org/officeDocument/2006/relationships/image" Target="../media/image381.png"/><Relationship Id="rId4" Type="http://schemas.openxmlformats.org/officeDocument/2006/relationships/package" Target="../embeddings/Microsoft_Excel_Worksheet1.xlsx"/><Relationship Id="rId180" Type="http://schemas.openxmlformats.org/officeDocument/2006/relationships/image" Target="../media/image273.png"/><Relationship Id="rId215" Type="http://schemas.openxmlformats.org/officeDocument/2006/relationships/customXml" Target="../ink/ink2245.xml"/><Relationship Id="rId236" Type="http://schemas.openxmlformats.org/officeDocument/2006/relationships/customXml" Target="../ink/ink2256.xml"/><Relationship Id="rId257" Type="http://schemas.openxmlformats.org/officeDocument/2006/relationships/image" Target="../media/image311.png"/><Relationship Id="rId278" Type="http://schemas.openxmlformats.org/officeDocument/2006/relationships/customXml" Target="../ink/ink2277.xml"/><Relationship Id="rId401" Type="http://schemas.openxmlformats.org/officeDocument/2006/relationships/image" Target="../media/image383.png"/><Relationship Id="rId422" Type="http://schemas.openxmlformats.org/officeDocument/2006/relationships/customXml" Target="../ink/ink2349.xml"/><Relationship Id="rId443" Type="http://schemas.openxmlformats.org/officeDocument/2006/relationships/image" Target="../media/image404.png"/><Relationship Id="rId303" Type="http://schemas.openxmlformats.org/officeDocument/2006/relationships/image" Target="../media/image334.png"/><Relationship Id="rId42" Type="http://schemas.openxmlformats.org/officeDocument/2006/relationships/customXml" Target="../ink/ink2158.xml"/><Relationship Id="rId84" Type="http://schemas.openxmlformats.org/officeDocument/2006/relationships/customXml" Target="../ink/ink2179.xml"/><Relationship Id="rId138" Type="http://schemas.openxmlformats.org/officeDocument/2006/relationships/image" Target="../media/image252.png"/><Relationship Id="rId345" Type="http://schemas.openxmlformats.org/officeDocument/2006/relationships/image" Target="../media/image355.png"/><Relationship Id="rId387" Type="http://schemas.openxmlformats.org/officeDocument/2006/relationships/image" Target="../media/image376.png"/><Relationship Id="rId191" Type="http://schemas.openxmlformats.org/officeDocument/2006/relationships/customXml" Target="../ink/ink2233.xml"/><Relationship Id="rId205" Type="http://schemas.openxmlformats.org/officeDocument/2006/relationships/customXml" Target="../ink/ink2240.xml"/><Relationship Id="rId247" Type="http://schemas.openxmlformats.org/officeDocument/2006/relationships/image" Target="../media/image306.png"/><Relationship Id="rId412" Type="http://schemas.openxmlformats.org/officeDocument/2006/relationships/customXml" Target="../ink/ink2344.xml"/><Relationship Id="rId107" Type="http://schemas.openxmlformats.org/officeDocument/2006/relationships/image" Target="../media/image237.png"/><Relationship Id="rId289" Type="http://schemas.openxmlformats.org/officeDocument/2006/relationships/image" Target="../media/image327.png"/><Relationship Id="rId454" Type="http://schemas.openxmlformats.org/officeDocument/2006/relationships/customXml" Target="../ink/ink2365.xml"/><Relationship Id="rId11" Type="http://schemas.openxmlformats.org/officeDocument/2006/relationships/image" Target="../media/image190.png"/><Relationship Id="rId53" Type="http://schemas.openxmlformats.org/officeDocument/2006/relationships/image" Target="../media/image210.png"/><Relationship Id="rId149" Type="http://schemas.openxmlformats.org/officeDocument/2006/relationships/customXml" Target="../ink/ink2212.xml"/><Relationship Id="rId314" Type="http://schemas.openxmlformats.org/officeDocument/2006/relationships/customXml" Target="../ink/ink2295.xml"/><Relationship Id="rId356" Type="http://schemas.openxmlformats.org/officeDocument/2006/relationships/customXml" Target="../ink/ink2316.xml"/><Relationship Id="rId398" Type="http://schemas.openxmlformats.org/officeDocument/2006/relationships/customXml" Target="../ink/ink2337.xml"/><Relationship Id="rId95" Type="http://schemas.openxmlformats.org/officeDocument/2006/relationships/image" Target="../media/image231.png"/><Relationship Id="rId160" Type="http://schemas.openxmlformats.org/officeDocument/2006/relationships/image" Target="../media/image263.png"/><Relationship Id="rId216" Type="http://schemas.openxmlformats.org/officeDocument/2006/relationships/image" Target="../media/image291.png"/><Relationship Id="rId423" Type="http://schemas.openxmlformats.org/officeDocument/2006/relationships/image" Target="../media/image394.png"/><Relationship Id="rId258" Type="http://schemas.openxmlformats.org/officeDocument/2006/relationships/customXml" Target="../ink/ink2267.xml"/><Relationship Id="rId22" Type="http://schemas.openxmlformats.org/officeDocument/2006/relationships/customXml" Target="../ink/ink2148.xml"/><Relationship Id="rId64" Type="http://schemas.openxmlformats.org/officeDocument/2006/relationships/customXml" Target="../ink/ink2169.xml"/><Relationship Id="rId118" Type="http://schemas.openxmlformats.org/officeDocument/2006/relationships/customXml" Target="../ink/ink2196.xml"/><Relationship Id="rId325" Type="http://schemas.openxmlformats.org/officeDocument/2006/relationships/image" Target="../media/image345.png"/><Relationship Id="rId367" Type="http://schemas.openxmlformats.org/officeDocument/2006/relationships/image" Target="../media/image366.png"/><Relationship Id="rId171" Type="http://schemas.openxmlformats.org/officeDocument/2006/relationships/customXml" Target="../ink/ink2223.xml"/><Relationship Id="rId227" Type="http://schemas.openxmlformats.org/officeDocument/2006/relationships/customXml" Target="../ink/ink2251.xml"/><Relationship Id="rId269" Type="http://schemas.openxmlformats.org/officeDocument/2006/relationships/image" Target="../media/image317.png"/><Relationship Id="rId434" Type="http://schemas.openxmlformats.org/officeDocument/2006/relationships/customXml" Target="../ink/ink2355.xml"/><Relationship Id="rId33" Type="http://schemas.openxmlformats.org/officeDocument/2006/relationships/image" Target="../media/image200.png"/><Relationship Id="rId129" Type="http://schemas.openxmlformats.org/officeDocument/2006/relationships/image" Target="../media/image248.png"/><Relationship Id="rId280" Type="http://schemas.openxmlformats.org/officeDocument/2006/relationships/customXml" Target="../ink/ink2278.xml"/><Relationship Id="rId336" Type="http://schemas.openxmlformats.org/officeDocument/2006/relationships/customXml" Target="../ink/ink2306.xml"/><Relationship Id="rId75" Type="http://schemas.openxmlformats.org/officeDocument/2006/relationships/image" Target="../media/image221.png"/><Relationship Id="rId140" Type="http://schemas.openxmlformats.org/officeDocument/2006/relationships/image" Target="../media/image253.png"/><Relationship Id="rId182" Type="http://schemas.openxmlformats.org/officeDocument/2006/relationships/image" Target="../media/image274.png"/><Relationship Id="rId378" Type="http://schemas.openxmlformats.org/officeDocument/2006/relationships/customXml" Target="../ink/ink2327.xml"/><Relationship Id="rId403" Type="http://schemas.openxmlformats.org/officeDocument/2006/relationships/image" Target="../media/image384.png"/><Relationship Id="rId6" Type="http://schemas.openxmlformats.org/officeDocument/2006/relationships/customXml" Target="../ink/ink2140.xml"/><Relationship Id="rId238" Type="http://schemas.openxmlformats.org/officeDocument/2006/relationships/customXml" Target="../ink/ink2257.xml"/><Relationship Id="rId445" Type="http://schemas.openxmlformats.org/officeDocument/2006/relationships/image" Target="../media/image405.png"/><Relationship Id="rId291" Type="http://schemas.openxmlformats.org/officeDocument/2006/relationships/image" Target="../media/image328.png"/><Relationship Id="rId305" Type="http://schemas.openxmlformats.org/officeDocument/2006/relationships/image" Target="../media/image335.png"/><Relationship Id="rId347" Type="http://schemas.openxmlformats.org/officeDocument/2006/relationships/image" Target="../media/image356.png"/><Relationship Id="rId44" Type="http://schemas.openxmlformats.org/officeDocument/2006/relationships/customXml" Target="../ink/ink2159.xml"/><Relationship Id="rId86" Type="http://schemas.openxmlformats.org/officeDocument/2006/relationships/customXml" Target="../ink/ink2180.xml"/><Relationship Id="rId151" Type="http://schemas.openxmlformats.org/officeDocument/2006/relationships/customXml" Target="../ink/ink2213.xml"/><Relationship Id="rId389" Type="http://schemas.openxmlformats.org/officeDocument/2006/relationships/image" Target="../media/image377.png"/><Relationship Id="rId193" Type="http://schemas.openxmlformats.org/officeDocument/2006/relationships/customXml" Target="../ink/ink2234.xml"/><Relationship Id="rId207" Type="http://schemas.openxmlformats.org/officeDocument/2006/relationships/customXml" Target="../ink/ink2241.xml"/><Relationship Id="rId249" Type="http://schemas.openxmlformats.org/officeDocument/2006/relationships/image" Target="../media/image307.png"/><Relationship Id="rId414" Type="http://schemas.openxmlformats.org/officeDocument/2006/relationships/customXml" Target="../ink/ink2345.xml"/><Relationship Id="rId13" Type="http://schemas.openxmlformats.org/officeDocument/2006/relationships/image" Target="../media/image191.png"/><Relationship Id="rId109" Type="http://schemas.openxmlformats.org/officeDocument/2006/relationships/image" Target="../media/image238.png"/><Relationship Id="rId260" Type="http://schemas.openxmlformats.org/officeDocument/2006/relationships/customXml" Target="../ink/ink2268.xml"/><Relationship Id="rId316" Type="http://schemas.openxmlformats.org/officeDocument/2006/relationships/customXml" Target="../ink/ink2296.xml"/><Relationship Id="rId55" Type="http://schemas.openxmlformats.org/officeDocument/2006/relationships/image" Target="../media/image211.png"/><Relationship Id="rId97" Type="http://schemas.openxmlformats.org/officeDocument/2006/relationships/image" Target="../media/image232.png"/><Relationship Id="rId120" Type="http://schemas.openxmlformats.org/officeDocument/2006/relationships/customXml" Target="../ink/ink2197.xml"/><Relationship Id="rId358" Type="http://schemas.openxmlformats.org/officeDocument/2006/relationships/customXml" Target="../ink/ink2317.xml"/><Relationship Id="rId162" Type="http://schemas.openxmlformats.org/officeDocument/2006/relationships/image" Target="../media/image264.png"/><Relationship Id="rId218" Type="http://schemas.openxmlformats.org/officeDocument/2006/relationships/image" Target="../media/image292.png"/><Relationship Id="rId425" Type="http://schemas.openxmlformats.org/officeDocument/2006/relationships/image" Target="../media/image395.png"/><Relationship Id="rId271" Type="http://schemas.openxmlformats.org/officeDocument/2006/relationships/image" Target="../media/image318.png"/><Relationship Id="rId24" Type="http://schemas.openxmlformats.org/officeDocument/2006/relationships/customXml" Target="../ink/ink2149.xml"/><Relationship Id="rId66" Type="http://schemas.openxmlformats.org/officeDocument/2006/relationships/customXml" Target="../ink/ink2170.xml"/><Relationship Id="rId131" Type="http://schemas.openxmlformats.org/officeDocument/2006/relationships/image" Target="../media/image249.png"/><Relationship Id="rId327" Type="http://schemas.openxmlformats.org/officeDocument/2006/relationships/image" Target="../media/image346.png"/><Relationship Id="rId369" Type="http://schemas.openxmlformats.org/officeDocument/2006/relationships/image" Target="../media/image367.png"/><Relationship Id="rId173" Type="http://schemas.openxmlformats.org/officeDocument/2006/relationships/customXml" Target="../ink/ink2224.xml"/><Relationship Id="rId229" Type="http://schemas.openxmlformats.org/officeDocument/2006/relationships/customXml" Target="../ink/ink2252.xml"/><Relationship Id="rId380" Type="http://schemas.openxmlformats.org/officeDocument/2006/relationships/customXml" Target="../ink/ink2328.xml"/><Relationship Id="rId436" Type="http://schemas.openxmlformats.org/officeDocument/2006/relationships/customXml" Target="../ink/ink2356.xml"/><Relationship Id="rId240" Type="http://schemas.openxmlformats.org/officeDocument/2006/relationships/customXml" Target="../ink/ink2258.xml"/><Relationship Id="rId35" Type="http://schemas.openxmlformats.org/officeDocument/2006/relationships/image" Target="../media/image201.png"/><Relationship Id="rId77" Type="http://schemas.openxmlformats.org/officeDocument/2006/relationships/image" Target="../media/image222.png"/><Relationship Id="rId100" Type="http://schemas.openxmlformats.org/officeDocument/2006/relationships/customXml" Target="../ink/ink2187.xml"/><Relationship Id="rId282" Type="http://schemas.openxmlformats.org/officeDocument/2006/relationships/customXml" Target="../ink/ink2279.xml"/><Relationship Id="rId338" Type="http://schemas.openxmlformats.org/officeDocument/2006/relationships/customXml" Target="../ink/ink2307.xml"/><Relationship Id="rId8" Type="http://schemas.openxmlformats.org/officeDocument/2006/relationships/customXml" Target="../ink/ink2141.xml"/><Relationship Id="rId142" Type="http://schemas.openxmlformats.org/officeDocument/2006/relationships/image" Target="../media/image254.png"/><Relationship Id="rId184" Type="http://schemas.openxmlformats.org/officeDocument/2006/relationships/image" Target="../media/image275.png"/><Relationship Id="rId391" Type="http://schemas.openxmlformats.org/officeDocument/2006/relationships/image" Target="../media/image378.png"/><Relationship Id="rId405" Type="http://schemas.openxmlformats.org/officeDocument/2006/relationships/image" Target="../media/image385.png"/><Relationship Id="rId447" Type="http://schemas.openxmlformats.org/officeDocument/2006/relationships/image" Target="../media/image406.png"/><Relationship Id="rId251" Type="http://schemas.openxmlformats.org/officeDocument/2006/relationships/image" Target="../media/image308.png"/><Relationship Id="rId46" Type="http://schemas.openxmlformats.org/officeDocument/2006/relationships/customXml" Target="../ink/ink2160.xml"/><Relationship Id="rId293" Type="http://schemas.openxmlformats.org/officeDocument/2006/relationships/image" Target="../media/image329.png"/><Relationship Id="rId307" Type="http://schemas.openxmlformats.org/officeDocument/2006/relationships/image" Target="../media/image336.png"/><Relationship Id="rId349" Type="http://schemas.openxmlformats.org/officeDocument/2006/relationships/image" Target="../media/image357.png"/><Relationship Id="rId88" Type="http://schemas.openxmlformats.org/officeDocument/2006/relationships/customXml" Target="../ink/ink2181.xml"/><Relationship Id="rId111" Type="http://schemas.openxmlformats.org/officeDocument/2006/relationships/image" Target="../media/image239.png"/><Relationship Id="rId153" Type="http://schemas.openxmlformats.org/officeDocument/2006/relationships/customXml" Target="../ink/ink2214.xml"/><Relationship Id="rId195" Type="http://schemas.openxmlformats.org/officeDocument/2006/relationships/customXml" Target="../ink/ink2235.xml"/><Relationship Id="rId209" Type="http://schemas.openxmlformats.org/officeDocument/2006/relationships/customXml" Target="../ink/ink2242.xml"/><Relationship Id="rId360" Type="http://schemas.openxmlformats.org/officeDocument/2006/relationships/customXml" Target="../ink/ink2318.xml"/><Relationship Id="rId416" Type="http://schemas.openxmlformats.org/officeDocument/2006/relationships/customXml" Target="../ink/ink2346.xml"/><Relationship Id="rId220" Type="http://schemas.openxmlformats.org/officeDocument/2006/relationships/image" Target="../media/image293.png"/><Relationship Id="rId15" Type="http://schemas.openxmlformats.org/officeDocument/2006/relationships/image" Target="../media/image192.png"/><Relationship Id="rId57" Type="http://schemas.openxmlformats.org/officeDocument/2006/relationships/image" Target="../media/image212.png"/><Relationship Id="rId262" Type="http://schemas.openxmlformats.org/officeDocument/2006/relationships/customXml" Target="../ink/ink2269.xml"/><Relationship Id="rId318" Type="http://schemas.openxmlformats.org/officeDocument/2006/relationships/customXml" Target="../ink/ink2297.xml"/><Relationship Id="rId99" Type="http://schemas.openxmlformats.org/officeDocument/2006/relationships/image" Target="../media/image233.png"/><Relationship Id="rId122" Type="http://schemas.openxmlformats.org/officeDocument/2006/relationships/customXml" Target="../ink/ink2198.xml"/><Relationship Id="rId164" Type="http://schemas.openxmlformats.org/officeDocument/2006/relationships/image" Target="../media/image265.png"/><Relationship Id="rId371" Type="http://schemas.openxmlformats.org/officeDocument/2006/relationships/image" Target="../media/image368.png"/><Relationship Id="rId427" Type="http://schemas.openxmlformats.org/officeDocument/2006/relationships/image" Target="../media/image396.png"/><Relationship Id="rId26" Type="http://schemas.openxmlformats.org/officeDocument/2006/relationships/customXml" Target="../ink/ink2150.xml"/><Relationship Id="rId231" Type="http://schemas.openxmlformats.org/officeDocument/2006/relationships/customXml" Target="../ink/ink2253.xml"/><Relationship Id="rId273" Type="http://schemas.openxmlformats.org/officeDocument/2006/relationships/image" Target="../media/image319.png"/><Relationship Id="rId329" Type="http://schemas.openxmlformats.org/officeDocument/2006/relationships/image" Target="../media/image347.png"/><Relationship Id="rId68" Type="http://schemas.openxmlformats.org/officeDocument/2006/relationships/customXml" Target="../ink/ink2171.xml"/><Relationship Id="rId133" Type="http://schemas.openxmlformats.org/officeDocument/2006/relationships/customXml" Target="../ink/ink2204.xml"/><Relationship Id="rId175" Type="http://schemas.openxmlformats.org/officeDocument/2006/relationships/customXml" Target="../ink/ink2225.xml"/><Relationship Id="rId340" Type="http://schemas.openxmlformats.org/officeDocument/2006/relationships/customXml" Target="../ink/ink2308.xml"/><Relationship Id="rId200" Type="http://schemas.openxmlformats.org/officeDocument/2006/relationships/image" Target="../media/image283.png"/><Relationship Id="rId382" Type="http://schemas.openxmlformats.org/officeDocument/2006/relationships/customXml" Target="../ink/ink2329.xml"/><Relationship Id="rId438" Type="http://schemas.openxmlformats.org/officeDocument/2006/relationships/customXml" Target="../ink/ink2357.xml"/><Relationship Id="rId242" Type="http://schemas.openxmlformats.org/officeDocument/2006/relationships/customXml" Target="../ink/ink2259.xml"/><Relationship Id="rId284" Type="http://schemas.openxmlformats.org/officeDocument/2006/relationships/customXml" Target="../ink/ink2280.xml"/><Relationship Id="rId37" Type="http://schemas.openxmlformats.org/officeDocument/2006/relationships/image" Target="../media/image202.png"/><Relationship Id="rId79" Type="http://schemas.openxmlformats.org/officeDocument/2006/relationships/image" Target="../media/image223.png"/><Relationship Id="rId102" Type="http://schemas.openxmlformats.org/officeDocument/2006/relationships/customXml" Target="../ink/ink2188.xml"/><Relationship Id="rId144" Type="http://schemas.openxmlformats.org/officeDocument/2006/relationships/image" Target="../media/image255.png"/><Relationship Id="rId90" Type="http://schemas.openxmlformats.org/officeDocument/2006/relationships/customXml" Target="../ink/ink2182.xml"/><Relationship Id="rId186" Type="http://schemas.openxmlformats.org/officeDocument/2006/relationships/image" Target="../media/image276.png"/><Relationship Id="rId351" Type="http://schemas.openxmlformats.org/officeDocument/2006/relationships/image" Target="../media/image358.png"/><Relationship Id="rId393" Type="http://schemas.openxmlformats.org/officeDocument/2006/relationships/image" Target="../media/image379.png"/><Relationship Id="rId407" Type="http://schemas.openxmlformats.org/officeDocument/2006/relationships/image" Target="../media/image386.png"/><Relationship Id="rId449" Type="http://schemas.openxmlformats.org/officeDocument/2006/relationships/image" Target="../media/image407.png"/><Relationship Id="rId211" Type="http://schemas.openxmlformats.org/officeDocument/2006/relationships/customXml" Target="../ink/ink2243.xml"/><Relationship Id="rId253" Type="http://schemas.openxmlformats.org/officeDocument/2006/relationships/image" Target="../media/image309.png"/><Relationship Id="rId295" Type="http://schemas.openxmlformats.org/officeDocument/2006/relationships/image" Target="../media/image330.png"/><Relationship Id="rId309" Type="http://schemas.openxmlformats.org/officeDocument/2006/relationships/image" Target="../media/image337.png"/><Relationship Id="rId48" Type="http://schemas.openxmlformats.org/officeDocument/2006/relationships/customXml" Target="../ink/ink2161.xml"/><Relationship Id="rId113" Type="http://schemas.openxmlformats.org/officeDocument/2006/relationships/image" Target="../media/image240.png"/><Relationship Id="rId320" Type="http://schemas.openxmlformats.org/officeDocument/2006/relationships/customXml" Target="../ink/ink2298.xml"/><Relationship Id="rId155" Type="http://schemas.openxmlformats.org/officeDocument/2006/relationships/customXml" Target="../ink/ink2215.xml"/><Relationship Id="rId197" Type="http://schemas.openxmlformats.org/officeDocument/2006/relationships/customXml" Target="../ink/ink2236.xml"/><Relationship Id="rId362" Type="http://schemas.openxmlformats.org/officeDocument/2006/relationships/customXml" Target="../ink/ink2319.xml"/><Relationship Id="rId418" Type="http://schemas.openxmlformats.org/officeDocument/2006/relationships/customXml" Target="../ink/ink2347.xml"/><Relationship Id="rId222" Type="http://schemas.openxmlformats.org/officeDocument/2006/relationships/image" Target="../media/image294.png"/><Relationship Id="rId264" Type="http://schemas.openxmlformats.org/officeDocument/2006/relationships/customXml" Target="../ink/ink2270.xml"/><Relationship Id="rId17" Type="http://schemas.openxmlformats.org/officeDocument/2006/relationships/image" Target="../media/image193.png"/><Relationship Id="rId59" Type="http://schemas.openxmlformats.org/officeDocument/2006/relationships/image" Target="../media/image213.png"/><Relationship Id="rId124" Type="http://schemas.openxmlformats.org/officeDocument/2006/relationships/customXml" Target="../ink/ink2199.xml"/><Relationship Id="rId70" Type="http://schemas.openxmlformats.org/officeDocument/2006/relationships/customXml" Target="../ink/ink2172.xml"/><Relationship Id="rId166" Type="http://schemas.openxmlformats.org/officeDocument/2006/relationships/image" Target="../media/image266.png"/><Relationship Id="rId331" Type="http://schemas.openxmlformats.org/officeDocument/2006/relationships/image" Target="../media/image348.png"/><Relationship Id="rId373" Type="http://schemas.openxmlformats.org/officeDocument/2006/relationships/image" Target="../media/image369.png"/><Relationship Id="rId429" Type="http://schemas.openxmlformats.org/officeDocument/2006/relationships/image" Target="../media/image397.png"/><Relationship Id="rId1" Type="http://schemas.openxmlformats.org/officeDocument/2006/relationships/vmlDrawing" Target="../drawings/vmlDrawing2.vml"/><Relationship Id="rId233" Type="http://schemas.openxmlformats.org/officeDocument/2006/relationships/customXml" Target="../ink/ink2254.xml"/><Relationship Id="rId440" Type="http://schemas.openxmlformats.org/officeDocument/2006/relationships/customXml" Target="../ink/ink2358.xml"/><Relationship Id="rId28" Type="http://schemas.openxmlformats.org/officeDocument/2006/relationships/customXml" Target="../ink/ink2151.xml"/><Relationship Id="rId275" Type="http://schemas.openxmlformats.org/officeDocument/2006/relationships/image" Target="../media/image320.png"/><Relationship Id="rId300" Type="http://schemas.openxmlformats.org/officeDocument/2006/relationships/customXml" Target="../ink/ink2288.xml"/><Relationship Id="rId81" Type="http://schemas.openxmlformats.org/officeDocument/2006/relationships/image" Target="../media/image224.png"/><Relationship Id="rId135" Type="http://schemas.openxmlformats.org/officeDocument/2006/relationships/customXml" Target="../ink/ink2205.xml"/><Relationship Id="rId177" Type="http://schemas.openxmlformats.org/officeDocument/2006/relationships/customXml" Target="../ink/ink2226.xml"/><Relationship Id="rId342" Type="http://schemas.openxmlformats.org/officeDocument/2006/relationships/customXml" Target="../ink/ink2309.xml"/><Relationship Id="rId384" Type="http://schemas.openxmlformats.org/officeDocument/2006/relationships/customXml" Target="../ink/ink2330.xml"/><Relationship Id="rId202" Type="http://schemas.openxmlformats.org/officeDocument/2006/relationships/image" Target="../media/image284.png"/><Relationship Id="rId244" Type="http://schemas.openxmlformats.org/officeDocument/2006/relationships/customXml" Target="../ink/ink2260.xml"/><Relationship Id="rId39" Type="http://schemas.openxmlformats.org/officeDocument/2006/relationships/image" Target="../media/image203.png"/><Relationship Id="rId286" Type="http://schemas.openxmlformats.org/officeDocument/2006/relationships/customXml" Target="../ink/ink2281.xml"/><Relationship Id="rId451" Type="http://schemas.openxmlformats.org/officeDocument/2006/relationships/image" Target="../media/image408.png"/><Relationship Id="rId50" Type="http://schemas.openxmlformats.org/officeDocument/2006/relationships/customXml" Target="../ink/ink2162.xml"/><Relationship Id="rId104" Type="http://schemas.openxmlformats.org/officeDocument/2006/relationships/customXml" Target="../ink/ink2189.xml"/><Relationship Id="rId146" Type="http://schemas.openxmlformats.org/officeDocument/2006/relationships/image" Target="../media/image256.png"/><Relationship Id="rId188" Type="http://schemas.openxmlformats.org/officeDocument/2006/relationships/image" Target="../media/image277.png"/><Relationship Id="rId311" Type="http://schemas.openxmlformats.org/officeDocument/2006/relationships/image" Target="../media/image338.png"/><Relationship Id="rId353" Type="http://schemas.openxmlformats.org/officeDocument/2006/relationships/image" Target="../media/image359.png"/><Relationship Id="rId395" Type="http://schemas.openxmlformats.org/officeDocument/2006/relationships/image" Target="../media/image380.png"/><Relationship Id="rId409" Type="http://schemas.openxmlformats.org/officeDocument/2006/relationships/image" Target="../media/image387.png"/></Relationships>
</file>

<file path=ppt/slides/_rels/slide22.xml.rels><?xml version="1.0" encoding="UTF-8" standalone="yes"?>
<Relationships xmlns="http://schemas.openxmlformats.org/package/2006/relationships"><Relationship Id="rId8" Type="http://schemas.openxmlformats.org/officeDocument/2006/relationships/image" Target="../media/image413.png"/><Relationship Id="rId13" Type="http://schemas.openxmlformats.org/officeDocument/2006/relationships/customXml" Target="../ink/ink2371.xml"/><Relationship Id="rId18" Type="http://schemas.openxmlformats.org/officeDocument/2006/relationships/image" Target="../media/image418.png"/><Relationship Id="rId3" Type="http://schemas.openxmlformats.org/officeDocument/2006/relationships/customXml" Target="../ink/ink2366.xml"/><Relationship Id="rId7" Type="http://schemas.openxmlformats.org/officeDocument/2006/relationships/customXml" Target="../ink/ink2368.xml"/><Relationship Id="rId12" Type="http://schemas.openxmlformats.org/officeDocument/2006/relationships/image" Target="../media/image415.png"/><Relationship Id="rId17" Type="http://schemas.openxmlformats.org/officeDocument/2006/relationships/customXml" Target="../ink/ink2373.xml"/><Relationship Id="rId2" Type="http://schemas.openxmlformats.org/officeDocument/2006/relationships/notesSlide" Target="../notesSlides/notesSlide22.xml"/><Relationship Id="rId16" Type="http://schemas.openxmlformats.org/officeDocument/2006/relationships/image" Target="../media/image417.png"/><Relationship Id="rId20" Type="http://schemas.openxmlformats.org/officeDocument/2006/relationships/image" Target="../media/image419.png"/><Relationship Id="rId1" Type="http://schemas.openxmlformats.org/officeDocument/2006/relationships/slideLayout" Target="../slideLayouts/slideLayout7.xml"/><Relationship Id="rId6" Type="http://schemas.openxmlformats.org/officeDocument/2006/relationships/image" Target="../media/image412.png"/><Relationship Id="rId11" Type="http://schemas.openxmlformats.org/officeDocument/2006/relationships/customXml" Target="../ink/ink2370.xml"/><Relationship Id="rId5" Type="http://schemas.openxmlformats.org/officeDocument/2006/relationships/customXml" Target="../ink/ink2367.xml"/><Relationship Id="rId15" Type="http://schemas.openxmlformats.org/officeDocument/2006/relationships/customXml" Target="../ink/ink2372.xml"/><Relationship Id="rId10" Type="http://schemas.openxmlformats.org/officeDocument/2006/relationships/image" Target="../media/image414.png"/><Relationship Id="rId19" Type="http://schemas.openxmlformats.org/officeDocument/2006/relationships/customXml" Target="../ink/ink2374.xml"/><Relationship Id="rId4" Type="http://schemas.openxmlformats.org/officeDocument/2006/relationships/image" Target="../media/image411.png"/><Relationship Id="rId9" Type="http://schemas.openxmlformats.org/officeDocument/2006/relationships/customXml" Target="../ink/ink2369.xml"/><Relationship Id="rId14" Type="http://schemas.openxmlformats.org/officeDocument/2006/relationships/image" Target="../media/image416.png"/></Relationships>
</file>

<file path=ppt/slides/_rels/slide23.xml.rels><?xml version="1.0" encoding="UTF-8" standalone="yes"?>
<Relationships xmlns="http://schemas.openxmlformats.org/package/2006/relationships"><Relationship Id="rId117" Type="http://schemas.openxmlformats.org/officeDocument/2006/relationships/image" Target="../media/image476.png"/><Relationship Id="rId299" Type="http://schemas.openxmlformats.org/officeDocument/2006/relationships/image" Target="../media/image564.png"/><Relationship Id="rId21" Type="http://schemas.openxmlformats.org/officeDocument/2006/relationships/image" Target="../media/image429.png"/><Relationship Id="rId63" Type="http://schemas.openxmlformats.org/officeDocument/2006/relationships/image" Target="../media/image450.png"/><Relationship Id="rId159" Type="http://schemas.openxmlformats.org/officeDocument/2006/relationships/customXml" Target="../ink/ink2453.xml"/><Relationship Id="rId324" Type="http://schemas.openxmlformats.org/officeDocument/2006/relationships/customXml" Target="../ink/ink2538.xml"/><Relationship Id="rId366" Type="http://schemas.openxmlformats.org/officeDocument/2006/relationships/customXml" Target="../ink/ink2559.xml"/><Relationship Id="rId170" Type="http://schemas.openxmlformats.org/officeDocument/2006/relationships/customXml" Target="../ink/ink2459.xml"/><Relationship Id="rId226" Type="http://schemas.openxmlformats.org/officeDocument/2006/relationships/customXml" Target="../ink/ink2488.xml"/><Relationship Id="rId268" Type="http://schemas.openxmlformats.org/officeDocument/2006/relationships/image" Target="../media/image549.png"/><Relationship Id="rId32" Type="http://schemas.openxmlformats.org/officeDocument/2006/relationships/customXml" Target="../ink/ink2389.xml"/><Relationship Id="rId74" Type="http://schemas.openxmlformats.org/officeDocument/2006/relationships/customXml" Target="../ink/ink2410.xml"/><Relationship Id="rId128" Type="http://schemas.openxmlformats.org/officeDocument/2006/relationships/customXml" Target="../ink/ink2437.xml"/><Relationship Id="rId335" Type="http://schemas.openxmlformats.org/officeDocument/2006/relationships/image" Target="../media/image582.png"/><Relationship Id="rId377" Type="http://schemas.openxmlformats.org/officeDocument/2006/relationships/image" Target="../media/image603.png"/><Relationship Id="rId5" Type="http://schemas.openxmlformats.org/officeDocument/2006/relationships/image" Target="../media/image421.png"/><Relationship Id="rId181" Type="http://schemas.openxmlformats.org/officeDocument/2006/relationships/image" Target="../media/image507.png"/><Relationship Id="rId237" Type="http://schemas.openxmlformats.org/officeDocument/2006/relationships/customXml" Target="../ink/ink2494.xml"/><Relationship Id="rId402" Type="http://schemas.openxmlformats.org/officeDocument/2006/relationships/image" Target="../media/image615.png"/><Relationship Id="rId279" Type="http://schemas.openxmlformats.org/officeDocument/2006/relationships/customXml" Target="../ink/ink2515.xml"/><Relationship Id="rId43" Type="http://schemas.openxmlformats.org/officeDocument/2006/relationships/image" Target="../media/image440.png"/><Relationship Id="rId139" Type="http://schemas.openxmlformats.org/officeDocument/2006/relationships/image" Target="../media/image487.png"/><Relationship Id="rId290" Type="http://schemas.openxmlformats.org/officeDocument/2006/relationships/image" Target="../media/image560.png"/><Relationship Id="rId304" Type="http://schemas.openxmlformats.org/officeDocument/2006/relationships/customXml" Target="../ink/ink2528.xml"/><Relationship Id="rId346" Type="http://schemas.openxmlformats.org/officeDocument/2006/relationships/customXml" Target="../ink/ink2549.xml"/><Relationship Id="rId388" Type="http://schemas.openxmlformats.org/officeDocument/2006/relationships/customXml" Target="../ink/ink2570.xml"/><Relationship Id="rId85" Type="http://schemas.openxmlformats.org/officeDocument/2006/relationships/image" Target="../media/image461.png"/><Relationship Id="rId150" Type="http://schemas.openxmlformats.org/officeDocument/2006/relationships/image" Target="../media/image492.png"/><Relationship Id="rId192" Type="http://schemas.openxmlformats.org/officeDocument/2006/relationships/customXml" Target="../ink/ink2470.xml"/><Relationship Id="rId206" Type="http://schemas.openxmlformats.org/officeDocument/2006/relationships/customXml" Target="../ink/ink2477.xml"/><Relationship Id="rId248" Type="http://schemas.openxmlformats.org/officeDocument/2006/relationships/image" Target="../media/image539.png"/><Relationship Id="rId12" Type="http://schemas.openxmlformats.org/officeDocument/2006/relationships/customXml" Target="../ink/ink2379.xml"/><Relationship Id="rId108" Type="http://schemas.openxmlformats.org/officeDocument/2006/relationships/customXml" Target="../ink/ink2427.xml"/><Relationship Id="rId315" Type="http://schemas.openxmlformats.org/officeDocument/2006/relationships/image" Target="../media/image572.png"/><Relationship Id="rId357" Type="http://schemas.openxmlformats.org/officeDocument/2006/relationships/image" Target="../media/image593.png"/><Relationship Id="rId54" Type="http://schemas.openxmlformats.org/officeDocument/2006/relationships/customXml" Target="../ink/ink2400.xml"/><Relationship Id="rId96" Type="http://schemas.openxmlformats.org/officeDocument/2006/relationships/customXml" Target="../ink/ink2421.xml"/><Relationship Id="rId161" Type="http://schemas.openxmlformats.org/officeDocument/2006/relationships/customXml" Target="../ink/ink2454.xml"/><Relationship Id="rId217" Type="http://schemas.openxmlformats.org/officeDocument/2006/relationships/image" Target="../media/image524.png"/><Relationship Id="rId399" Type="http://schemas.openxmlformats.org/officeDocument/2006/relationships/customXml" Target="../ink/ink2576.xml"/><Relationship Id="rId259" Type="http://schemas.openxmlformats.org/officeDocument/2006/relationships/customXml" Target="../ink/ink2505.xml"/><Relationship Id="rId23" Type="http://schemas.openxmlformats.org/officeDocument/2006/relationships/image" Target="../media/image430.png"/><Relationship Id="rId119" Type="http://schemas.openxmlformats.org/officeDocument/2006/relationships/image" Target="../media/image477.png"/><Relationship Id="rId270" Type="http://schemas.openxmlformats.org/officeDocument/2006/relationships/image" Target="../media/image550.png"/><Relationship Id="rId326" Type="http://schemas.openxmlformats.org/officeDocument/2006/relationships/customXml" Target="../ink/ink2539.xml"/><Relationship Id="rId65" Type="http://schemas.openxmlformats.org/officeDocument/2006/relationships/image" Target="../media/image451.png"/><Relationship Id="rId130" Type="http://schemas.openxmlformats.org/officeDocument/2006/relationships/customXml" Target="../ink/ink2438.xml"/><Relationship Id="rId368" Type="http://schemas.openxmlformats.org/officeDocument/2006/relationships/customXml" Target="../ink/ink2560.xml"/><Relationship Id="rId172" Type="http://schemas.openxmlformats.org/officeDocument/2006/relationships/customXml" Target="../ink/ink2460.xml"/><Relationship Id="rId228" Type="http://schemas.openxmlformats.org/officeDocument/2006/relationships/customXml" Target="../ink/ink2489.xml"/><Relationship Id="rId281" Type="http://schemas.openxmlformats.org/officeDocument/2006/relationships/customXml" Target="../ink/ink2516.xml"/><Relationship Id="rId337" Type="http://schemas.openxmlformats.org/officeDocument/2006/relationships/image" Target="../media/image583.png"/><Relationship Id="rId34" Type="http://schemas.openxmlformats.org/officeDocument/2006/relationships/customXml" Target="../ink/ink2390.xml"/><Relationship Id="rId76" Type="http://schemas.openxmlformats.org/officeDocument/2006/relationships/customXml" Target="../ink/ink2411.xml"/><Relationship Id="rId141" Type="http://schemas.openxmlformats.org/officeDocument/2006/relationships/image" Target="../media/image488.png"/><Relationship Id="rId379" Type="http://schemas.openxmlformats.org/officeDocument/2006/relationships/image" Target="../media/image604.png"/><Relationship Id="rId7" Type="http://schemas.openxmlformats.org/officeDocument/2006/relationships/image" Target="../media/image422.png"/><Relationship Id="rId183" Type="http://schemas.openxmlformats.org/officeDocument/2006/relationships/image" Target="../media/image508.png"/><Relationship Id="rId239" Type="http://schemas.openxmlformats.org/officeDocument/2006/relationships/customXml" Target="../ink/ink2495.xml"/><Relationship Id="rId390" Type="http://schemas.openxmlformats.org/officeDocument/2006/relationships/customXml" Target="../ink/ink2571.xml"/><Relationship Id="rId404" Type="http://schemas.openxmlformats.org/officeDocument/2006/relationships/image" Target="../media/image616.png"/><Relationship Id="rId250" Type="http://schemas.openxmlformats.org/officeDocument/2006/relationships/image" Target="../media/image540.png"/><Relationship Id="rId292" Type="http://schemas.openxmlformats.org/officeDocument/2006/relationships/image" Target="../media/image561.png"/><Relationship Id="rId306" Type="http://schemas.openxmlformats.org/officeDocument/2006/relationships/customXml" Target="../ink/ink2529.xml"/><Relationship Id="rId45" Type="http://schemas.openxmlformats.org/officeDocument/2006/relationships/image" Target="../media/image441.png"/><Relationship Id="rId87" Type="http://schemas.openxmlformats.org/officeDocument/2006/relationships/image" Target="../media/image462.png"/><Relationship Id="rId110" Type="http://schemas.openxmlformats.org/officeDocument/2006/relationships/customXml" Target="../ink/ink2428.xml"/><Relationship Id="rId348" Type="http://schemas.openxmlformats.org/officeDocument/2006/relationships/customXml" Target="../ink/ink2550.xml"/><Relationship Id="rId152" Type="http://schemas.openxmlformats.org/officeDocument/2006/relationships/image" Target="../media/image493.png"/><Relationship Id="rId194" Type="http://schemas.openxmlformats.org/officeDocument/2006/relationships/customXml" Target="../ink/ink2471.xml"/><Relationship Id="rId208" Type="http://schemas.openxmlformats.org/officeDocument/2006/relationships/customXml" Target="../ink/ink2478.xml"/><Relationship Id="rId261" Type="http://schemas.openxmlformats.org/officeDocument/2006/relationships/customXml" Target="../ink/ink2506.xml"/><Relationship Id="rId14" Type="http://schemas.openxmlformats.org/officeDocument/2006/relationships/customXml" Target="../ink/ink2380.xml"/><Relationship Id="rId56" Type="http://schemas.openxmlformats.org/officeDocument/2006/relationships/customXml" Target="../ink/ink2401.xml"/><Relationship Id="rId317" Type="http://schemas.openxmlformats.org/officeDocument/2006/relationships/image" Target="../media/image573.png"/><Relationship Id="rId359" Type="http://schemas.openxmlformats.org/officeDocument/2006/relationships/image" Target="../media/image594.png"/><Relationship Id="rId98" Type="http://schemas.openxmlformats.org/officeDocument/2006/relationships/customXml" Target="../ink/ink2422.xml"/><Relationship Id="rId121" Type="http://schemas.openxmlformats.org/officeDocument/2006/relationships/image" Target="../media/image478.png"/><Relationship Id="rId163" Type="http://schemas.openxmlformats.org/officeDocument/2006/relationships/image" Target="../media/image498.png"/><Relationship Id="rId219" Type="http://schemas.openxmlformats.org/officeDocument/2006/relationships/image" Target="../media/image525.png"/><Relationship Id="rId370" Type="http://schemas.openxmlformats.org/officeDocument/2006/relationships/customXml" Target="../ink/ink2561.xml"/><Relationship Id="rId230" Type="http://schemas.openxmlformats.org/officeDocument/2006/relationships/customXml" Target="../ink/ink2490.xml"/><Relationship Id="rId25" Type="http://schemas.openxmlformats.org/officeDocument/2006/relationships/image" Target="../media/image431.png"/><Relationship Id="rId67" Type="http://schemas.openxmlformats.org/officeDocument/2006/relationships/image" Target="../media/image452.png"/><Relationship Id="rId272" Type="http://schemas.openxmlformats.org/officeDocument/2006/relationships/image" Target="../media/image551.png"/><Relationship Id="rId328" Type="http://schemas.openxmlformats.org/officeDocument/2006/relationships/customXml" Target="../ink/ink2540.xml"/><Relationship Id="rId132" Type="http://schemas.openxmlformats.org/officeDocument/2006/relationships/customXml" Target="../ink/ink2439.xml"/><Relationship Id="rId174" Type="http://schemas.openxmlformats.org/officeDocument/2006/relationships/customXml" Target="../ink/ink2461.xml"/><Relationship Id="rId381" Type="http://schemas.openxmlformats.org/officeDocument/2006/relationships/image" Target="../media/image605.png"/><Relationship Id="rId241" Type="http://schemas.openxmlformats.org/officeDocument/2006/relationships/customXml" Target="../ink/ink2496.xml"/><Relationship Id="rId36" Type="http://schemas.openxmlformats.org/officeDocument/2006/relationships/customXml" Target="../ink/ink2391.xml"/><Relationship Id="rId283" Type="http://schemas.openxmlformats.org/officeDocument/2006/relationships/customXml" Target="../ink/ink2517.xml"/><Relationship Id="rId339" Type="http://schemas.openxmlformats.org/officeDocument/2006/relationships/image" Target="../media/image584.png"/><Relationship Id="rId78" Type="http://schemas.openxmlformats.org/officeDocument/2006/relationships/customXml" Target="../ink/ink2412.xml"/><Relationship Id="rId101" Type="http://schemas.openxmlformats.org/officeDocument/2006/relationships/image" Target="../media/image469.png"/><Relationship Id="rId143" Type="http://schemas.openxmlformats.org/officeDocument/2006/relationships/image" Target="../media/image489.png"/><Relationship Id="rId185" Type="http://schemas.openxmlformats.org/officeDocument/2006/relationships/image" Target="../media/image509.png"/><Relationship Id="rId350" Type="http://schemas.openxmlformats.org/officeDocument/2006/relationships/customXml" Target="../ink/ink2551.xml"/><Relationship Id="rId9" Type="http://schemas.openxmlformats.org/officeDocument/2006/relationships/image" Target="../media/image423.png"/><Relationship Id="rId210" Type="http://schemas.openxmlformats.org/officeDocument/2006/relationships/image" Target="../media/image521.png"/><Relationship Id="rId392" Type="http://schemas.openxmlformats.org/officeDocument/2006/relationships/customXml" Target="../ink/ink2572.xml"/><Relationship Id="rId252" Type="http://schemas.openxmlformats.org/officeDocument/2006/relationships/image" Target="../media/image541.png"/><Relationship Id="rId294" Type="http://schemas.openxmlformats.org/officeDocument/2006/relationships/image" Target="../media/image562.png"/><Relationship Id="rId308" Type="http://schemas.openxmlformats.org/officeDocument/2006/relationships/customXml" Target="../ink/ink2530.xml"/><Relationship Id="rId47" Type="http://schemas.openxmlformats.org/officeDocument/2006/relationships/image" Target="../media/image442.png"/><Relationship Id="rId89" Type="http://schemas.openxmlformats.org/officeDocument/2006/relationships/image" Target="../media/image463.png"/><Relationship Id="rId112" Type="http://schemas.openxmlformats.org/officeDocument/2006/relationships/customXml" Target="../ink/ink2429.xml"/><Relationship Id="rId154" Type="http://schemas.openxmlformats.org/officeDocument/2006/relationships/image" Target="../media/image494.png"/><Relationship Id="rId361" Type="http://schemas.openxmlformats.org/officeDocument/2006/relationships/image" Target="../media/image595.png"/><Relationship Id="rId196" Type="http://schemas.openxmlformats.org/officeDocument/2006/relationships/customXml" Target="../ink/ink2472.xml"/><Relationship Id="rId16" Type="http://schemas.openxmlformats.org/officeDocument/2006/relationships/customXml" Target="../ink/ink2381.xml"/><Relationship Id="rId221" Type="http://schemas.openxmlformats.org/officeDocument/2006/relationships/image" Target="../media/image526.png"/><Relationship Id="rId263" Type="http://schemas.openxmlformats.org/officeDocument/2006/relationships/customXml" Target="../ink/ink2507.xml"/><Relationship Id="rId319" Type="http://schemas.openxmlformats.org/officeDocument/2006/relationships/image" Target="../media/image574.png"/><Relationship Id="rId58" Type="http://schemas.openxmlformats.org/officeDocument/2006/relationships/customXml" Target="../ink/ink2402.xml"/><Relationship Id="rId123" Type="http://schemas.openxmlformats.org/officeDocument/2006/relationships/image" Target="../media/image479.png"/><Relationship Id="rId330" Type="http://schemas.openxmlformats.org/officeDocument/2006/relationships/customXml" Target="../ink/ink2541.xml"/><Relationship Id="rId90" Type="http://schemas.openxmlformats.org/officeDocument/2006/relationships/customXml" Target="../ink/ink2418.xml"/><Relationship Id="rId165" Type="http://schemas.openxmlformats.org/officeDocument/2006/relationships/image" Target="../media/image499.png"/><Relationship Id="rId186" Type="http://schemas.openxmlformats.org/officeDocument/2006/relationships/customXml" Target="../ink/ink2467.xml"/><Relationship Id="rId351" Type="http://schemas.openxmlformats.org/officeDocument/2006/relationships/image" Target="../media/image590.png"/><Relationship Id="rId372" Type="http://schemas.openxmlformats.org/officeDocument/2006/relationships/customXml" Target="../ink/ink2562.xml"/><Relationship Id="rId393" Type="http://schemas.openxmlformats.org/officeDocument/2006/relationships/customXml" Target="../ink/ink2573.xml"/><Relationship Id="rId211" Type="http://schemas.openxmlformats.org/officeDocument/2006/relationships/customXml" Target="../ink/ink2480.xml"/><Relationship Id="rId232" Type="http://schemas.openxmlformats.org/officeDocument/2006/relationships/image" Target="../media/image531.png"/><Relationship Id="rId253" Type="http://schemas.openxmlformats.org/officeDocument/2006/relationships/customXml" Target="../ink/ink2502.xml"/><Relationship Id="rId274" Type="http://schemas.openxmlformats.org/officeDocument/2006/relationships/image" Target="../media/image552.png"/><Relationship Id="rId295" Type="http://schemas.openxmlformats.org/officeDocument/2006/relationships/customXml" Target="../ink/ink2523.xml"/><Relationship Id="rId309" Type="http://schemas.openxmlformats.org/officeDocument/2006/relationships/image" Target="../media/image569.png"/><Relationship Id="rId27" Type="http://schemas.openxmlformats.org/officeDocument/2006/relationships/image" Target="../media/image432.png"/><Relationship Id="rId48" Type="http://schemas.openxmlformats.org/officeDocument/2006/relationships/customXml" Target="../ink/ink2397.xml"/><Relationship Id="rId69" Type="http://schemas.openxmlformats.org/officeDocument/2006/relationships/image" Target="../media/image453.png"/><Relationship Id="rId113" Type="http://schemas.openxmlformats.org/officeDocument/2006/relationships/image" Target="../media/image475.png"/><Relationship Id="rId134" Type="http://schemas.openxmlformats.org/officeDocument/2006/relationships/customXml" Target="../ink/ink2440.xml"/><Relationship Id="rId320" Type="http://schemas.openxmlformats.org/officeDocument/2006/relationships/customXml" Target="../ink/ink2536.xml"/><Relationship Id="rId80" Type="http://schemas.openxmlformats.org/officeDocument/2006/relationships/customXml" Target="../ink/ink2413.xml"/><Relationship Id="rId155" Type="http://schemas.openxmlformats.org/officeDocument/2006/relationships/customXml" Target="../ink/ink2451.xml"/><Relationship Id="rId176" Type="http://schemas.openxmlformats.org/officeDocument/2006/relationships/customXml" Target="../ink/ink2462.xml"/><Relationship Id="rId197" Type="http://schemas.openxmlformats.org/officeDocument/2006/relationships/image" Target="../media/image515.png"/><Relationship Id="rId341" Type="http://schemas.openxmlformats.org/officeDocument/2006/relationships/image" Target="../media/image585.png"/><Relationship Id="rId362" Type="http://schemas.openxmlformats.org/officeDocument/2006/relationships/customXml" Target="../ink/ink2557.xml"/><Relationship Id="rId383" Type="http://schemas.openxmlformats.org/officeDocument/2006/relationships/image" Target="../media/image606.png"/><Relationship Id="rId201" Type="http://schemas.openxmlformats.org/officeDocument/2006/relationships/image" Target="../media/image517.png"/><Relationship Id="rId222" Type="http://schemas.openxmlformats.org/officeDocument/2006/relationships/customXml" Target="../ink/ink2486.xml"/><Relationship Id="rId243" Type="http://schemas.openxmlformats.org/officeDocument/2006/relationships/customXml" Target="../ink/ink2497.xml"/><Relationship Id="rId264" Type="http://schemas.openxmlformats.org/officeDocument/2006/relationships/image" Target="../media/image547.png"/><Relationship Id="rId285" Type="http://schemas.openxmlformats.org/officeDocument/2006/relationships/customXml" Target="../ink/ink2518.xml"/><Relationship Id="rId17" Type="http://schemas.openxmlformats.org/officeDocument/2006/relationships/image" Target="../media/image427.png"/><Relationship Id="rId38" Type="http://schemas.openxmlformats.org/officeDocument/2006/relationships/customXml" Target="../ink/ink2392.xml"/><Relationship Id="rId59" Type="http://schemas.openxmlformats.org/officeDocument/2006/relationships/image" Target="../media/image448.png"/><Relationship Id="rId103" Type="http://schemas.openxmlformats.org/officeDocument/2006/relationships/image" Target="../media/image470.png"/><Relationship Id="rId124" Type="http://schemas.openxmlformats.org/officeDocument/2006/relationships/customXml" Target="../ink/ink2435.xml"/><Relationship Id="rId310" Type="http://schemas.openxmlformats.org/officeDocument/2006/relationships/customXml" Target="../ink/ink2531.xml"/><Relationship Id="rId70" Type="http://schemas.openxmlformats.org/officeDocument/2006/relationships/customXml" Target="../ink/ink2408.xml"/><Relationship Id="rId91" Type="http://schemas.openxmlformats.org/officeDocument/2006/relationships/image" Target="../media/image464.png"/><Relationship Id="rId145" Type="http://schemas.openxmlformats.org/officeDocument/2006/relationships/image" Target="../media/image490.png"/><Relationship Id="rId166" Type="http://schemas.openxmlformats.org/officeDocument/2006/relationships/customXml" Target="../ink/ink2457.xml"/><Relationship Id="rId187" Type="http://schemas.openxmlformats.org/officeDocument/2006/relationships/image" Target="../media/image510.png"/><Relationship Id="rId331" Type="http://schemas.openxmlformats.org/officeDocument/2006/relationships/image" Target="../media/image580.png"/><Relationship Id="rId352" Type="http://schemas.openxmlformats.org/officeDocument/2006/relationships/customXml" Target="../ink/ink2552.xml"/><Relationship Id="rId373" Type="http://schemas.openxmlformats.org/officeDocument/2006/relationships/image" Target="../media/image601.png"/><Relationship Id="rId394" Type="http://schemas.openxmlformats.org/officeDocument/2006/relationships/image" Target="../media/image611.png"/><Relationship Id="rId1" Type="http://schemas.openxmlformats.org/officeDocument/2006/relationships/slideLayout" Target="../slideLayouts/slideLayout7.xml"/><Relationship Id="rId212" Type="http://schemas.openxmlformats.org/officeDocument/2006/relationships/customXml" Target="../ink/ink2481.xml"/><Relationship Id="rId233" Type="http://schemas.openxmlformats.org/officeDocument/2006/relationships/customXml" Target="../ink/ink2492.xml"/><Relationship Id="rId254" Type="http://schemas.openxmlformats.org/officeDocument/2006/relationships/image" Target="../media/image542.png"/><Relationship Id="rId28" Type="http://schemas.openxmlformats.org/officeDocument/2006/relationships/customXml" Target="../ink/ink2387.xml"/><Relationship Id="rId49" Type="http://schemas.openxmlformats.org/officeDocument/2006/relationships/image" Target="../media/image443.png"/><Relationship Id="rId114" Type="http://schemas.openxmlformats.org/officeDocument/2006/relationships/customXml" Target="../ink/ink2430.xml"/><Relationship Id="rId275" Type="http://schemas.openxmlformats.org/officeDocument/2006/relationships/customXml" Target="../ink/ink2513.xml"/><Relationship Id="rId296" Type="http://schemas.openxmlformats.org/officeDocument/2006/relationships/image" Target="../media/image563.png"/><Relationship Id="rId300" Type="http://schemas.openxmlformats.org/officeDocument/2006/relationships/customXml" Target="../ink/ink2526.xml"/><Relationship Id="rId60" Type="http://schemas.openxmlformats.org/officeDocument/2006/relationships/customXml" Target="../ink/ink2403.xml"/><Relationship Id="rId81" Type="http://schemas.openxmlformats.org/officeDocument/2006/relationships/image" Target="../media/image459.png"/><Relationship Id="rId135" Type="http://schemas.openxmlformats.org/officeDocument/2006/relationships/image" Target="../media/image485.png"/><Relationship Id="rId156" Type="http://schemas.openxmlformats.org/officeDocument/2006/relationships/image" Target="../media/image495.png"/><Relationship Id="rId177" Type="http://schemas.openxmlformats.org/officeDocument/2006/relationships/image" Target="../media/image505.png"/><Relationship Id="rId198" Type="http://schemas.openxmlformats.org/officeDocument/2006/relationships/customXml" Target="../ink/ink2473.xml"/><Relationship Id="rId321" Type="http://schemas.openxmlformats.org/officeDocument/2006/relationships/image" Target="../media/image575.png"/><Relationship Id="rId342" Type="http://schemas.openxmlformats.org/officeDocument/2006/relationships/customXml" Target="../ink/ink2547.xml"/><Relationship Id="rId363" Type="http://schemas.openxmlformats.org/officeDocument/2006/relationships/image" Target="../media/image596.png"/><Relationship Id="rId384" Type="http://schemas.openxmlformats.org/officeDocument/2006/relationships/customXml" Target="../ink/ink2568.xml"/><Relationship Id="rId202" Type="http://schemas.openxmlformats.org/officeDocument/2006/relationships/customXml" Target="../ink/ink2475.xml"/><Relationship Id="rId223" Type="http://schemas.openxmlformats.org/officeDocument/2006/relationships/image" Target="../media/image527.png"/><Relationship Id="rId244" Type="http://schemas.openxmlformats.org/officeDocument/2006/relationships/image" Target="../media/image537.png"/><Relationship Id="rId18" Type="http://schemas.openxmlformats.org/officeDocument/2006/relationships/customXml" Target="../ink/ink2382.xml"/><Relationship Id="rId39" Type="http://schemas.openxmlformats.org/officeDocument/2006/relationships/image" Target="../media/image438.png"/><Relationship Id="rId265" Type="http://schemas.openxmlformats.org/officeDocument/2006/relationships/customXml" Target="../ink/ink2508.xml"/><Relationship Id="rId286" Type="http://schemas.openxmlformats.org/officeDocument/2006/relationships/image" Target="../media/image558.png"/><Relationship Id="rId50" Type="http://schemas.openxmlformats.org/officeDocument/2006/relationships/customXml" Target="../ink/ink2398.xml"/><Relationship Id="rId104" Type="http://schemas.openxmlformats.org/officeDocument/2006/relationships/customXml" Target="../ink/ink2425.xml"/><Relationship Id="rId125" Type="http://schemas.openxmlformats.org/officeDocument/2006/relationships/image" Target="../media/image480.png"/><Relationship Id="rId146" Type="http://schemas.openxmlformats.org/officeDocument/2006/relationships/customXml" Target="../ink/ink2446.xml"/><Relationship Id="rId167" Type="http://schemas.openxmlformats.org/officeDocument/2006/relationships/image" Target="../media/image500.png"/><Relationship Id="rId188" Type="http://schemas.openxmlformats.org/officeDocument/2006/relationships/customXml" Target="../ink/ink2468.xml"/><Relationship Id="rId311" Type="http://schemas.openxmlformats.org/officeDocument/2006/relationships/image" Target="../media/image570.png"/><Relationship Id="rId332" Type="http://schemas.openxmlformats.org/officeDocument/2006/relationships/customXml" Target="../ink/ink2542.xml"/><Relationship Id="rId353" Type="http://schemas.openxmlformats.org/officeDocument/2006/relationships/image" Target="../media/image591.png"/><Relationship Id="rId374" Type="http://schemas.openxmlformats.org/officeDocument/2006/relationships/customXml" Target="../ink/ink2563.xml"/><Relationship Id="rId395" Type="http://schemas.openxmlformats.org/officeDocument/2006/relationships/customXml" Target="../ink/ink2574.xml"/><Relationship Id="rId71" Type="http://schemas.openxmlformats.org/officeDocument/2006/relationships/image" Target="../media/image454.png"/><Relationship Id="rId92" Type="http://schemas.openxmlformats.org/officeDocument/2006/relationships/customXml" Target="../ink/ink2419.xml"/><Relationship Id="rId213" Type="http://schemas.openxmlformats.org/officeDocument/2006/relationships/image" Target="../media/image522.png"/><Relationship Id="rId234" Type="http://schemas.openxmlformats.org/officeDocument/2006/relationships/image" Target="../media/image532.png"/><Relationship Id="rId2" Type="http://schemas.openxmlformats.org/officeDocument/2006/relationships/notesSlide" Target="../notesSlides/notesSlide23.xml"/><Relationship Id="rId29" Type="http://schemas.openxmlformats.org/officeDocument/2006/relationships/image" Target="../media/image433.png"/><Relationship Id="rId255" Type="http://schemas.openxmlformats.org/officeDocument/2006/relationships/customXml" Target="../ink/ink2503.xml"/><Relationship Id="rId276" Type="http://schemas.openxmlformats.org/officeDocument/2006/relationships/image" Target="../media/image553.png"/><Relationship Id="rId297" Type="http://schemas.openxmlformats.org/officeDocument/2006/relationships/customXml" Target="../ink/ink2524.xml"/><Relationship Id="rId40" Type="http://schemas.openxmlformats.org/officeDocument/2006/relationships/customXml" Target="../ink/ink2393.xml"/><Relationship Id="rId115" Type="http://schemas.openxmlformats.org/officeDocument/2006/relationships/image" Target="../media/image7410.png"/><Relationship Id="rId136" Type="http://schemas.openxmlformats.org/officeDocument/2006/relationships/customXml" Target="../ink/ink2441.xml"/><Relationship Id="rId157" Type="http://schemas.openxmlformats.org/officeDocument/2006/relationships/customXml" Target="../ink/ink2452.xml"/><Relationship Id="rId178" Type="http://schemas.openxmlformats.org/officeDocument/2006/relationships/customXml" Target="../ink/ink2463.xml"/><Relationship Id="rId301" Type="http://schemas.openxmlformats.org/officeDocument/2006/relationships/image" Target="../media/image565.png"/><Relationship Id="rId322" Type="http://schemas.openxmlformats.org/officeDocument/2006/relationships/customXml" Target="../ink/ink2537.xml"/><Relationship Id="rId343" Type="http://schemas.openxmlformats.org/officeDocument/2006/relationships/image" Target="../media/image586.png"/><Relationship Id="rId364" Type="http://schemas.openxmlformats.org/officeDocument/2006/relationships/customXml" Target="../ink/ink2558.xml"/><Relationship Id="rId61" Type="http://schemas.openxmlformats.org/officeDocument/2006/relationships/image" Target="../media/image449.png"/><Relationship Id="rId82" Type="http://schemas.openxmlformats.org/officeDocument/2006/relationships/customXml" Target="../ink/ink2414.xml"/><Relationship Id="rId199" Type="http://schemas.openxmlformats.org/officeDocument/2006/relationships/image" Target="../media/image516.png"/><Relationship Id="rId203" Type="http://schemas.openxmlformats.org/officeDocument/2006/relationships/image" Target="../media/image518.png"/><Relationship Id="rId385" Type="http://schemas.openxmlformats.org/officeDocument/2006/relationships/image" Target="../media/image607.png"/><Relationship Id="rId19" Type="http://schemas.openxmlformats.org/officeDocument/2006/relationships/image" Target="../media/image428.png"/><Relationship Id="rId224" Type="http://schemas.openxmlformats.org/officeDocument/2006/relationships/customXml" Target="../ink/ink2487.xml"/><Relationship Id="rId245" Type="http://schemas.openxmlformats.org/officeDocument/2006/relationships/customXml" Target="../ink/ink2498.xml"/><Relationship Id="rId266" Type="http://schemas.openxmlformats.org/officeDocument/2006/relationships/image" Target="../media/image548.png"/><Relationship Id="rId287" Type="http://schemas.openxmlformats.org/officeDocument/2006/relationships/customXml" Target="../ink/ink2519.xml"/><Relationship Id="rId30" Type="http://schemas.openxmlformats.org/officeDocument/2006/relationships/customXml" Target="../ink/ink2388.xml"/><Relationship Id="rId105" Type="http://schemas.openxmlformats.org/officeDocument/2006/relationships/image" Target="../media/image471.png"/><Relationship Id="rId126" Type="http://schemas.openxmlformats.org/officeDocument/2006/relationships/customXml" Target="../ink/ink2436.xml"/><Relationship Id="rId147" Type="http://schemas.openxmlformats.org/officeDocument/2006/relationships/image" Target="../media/image491.png"/><Relationship Id="rId168" Type="http://schemas.openxmlformats.org/officeDocument/2006/relationships/customXml" Target="../ink/ink2458.xml"/><Relationship Id="rId312" Type="http://schemas.openxmlformats.org/officeDocument/2006/relationships/customXml" Target="../ink/ink2532.xml"/><Relationship Id="rId333" Type="http://schemas.openxmlformats.org/officeDocument/2006/relationships/image" Target="../media/image581.png"/><Relationship Id="rId354" Type="http://schemas.openxmlformats.org/officeDocument/2006/relationships/customXml" Target="../ink/ink2553.xml"/><Relationship Id="rId51" Type="http://schemas.openxmlformats.org/officeDocument/2006/relationships/image" Target="../media/image444.png"/><Relationship Id="rId72" Type="http://schemas.openxmlformats.org/officeDocument/2006/relationships/customXml" Target="../ink/ink2409.xml"/><Relationship Id="rId93" Type="http://schemas.openxmlformats.org/officeDocument/2006/relationships/image" Target="../media/image465.png"/><Relationship Id="rId189" Type="http://schemas.openxmlformats.org/officeDocument/2006/relationships/image" Target="../media/image511.png"/><Relationship Id="rId375" Type="http://schemas.openxmlformats.org/officeDocument/2006/relationships/image" Target="../media/image602.png"/><Relationship Id="rId396" Type="http://schemas.openxmlformats.org/officeDocument/2006/relationships/image" Target="../media/image612.png"/><Relationship Id="rId3" Type="http://schemas.openxmlformats.org/officeDocument/2006/relationships/image" Target="../media/image187.png"/><Relationship Id="rId214" Type="http://schemas.openxmlformats.org/officeDocument/2006/relationships/customXml" Target="../ink/ink2482.xml"/><Relationship Id="rId235" Type="http://schemas.openxmlformats.org/officeDocument/2006/relationships/customXml" Target="../ink/ink2493.xml"/><Relationship Id="rId256" Type="http://schemas.openxmlformats.org/officeDocument/2006/relationships/image" Target="../media/image543.png"/><Relationship Id="rId277" Type="http://schemas.openxmlformats.org/officeDocument/2006/relationships/customXml" Target="../ink/ink2514.xml"/><Relationship Id="rId298" Type="http://schemas.openxmlformats.org/officeDocument/2006/relationships/customXml" Target="../ink/ink2525.xml"/><Relationship Id="rId400" Type="http://schemas.openxmlformats.org/officeDocument/2006/relationships/image" Target="../media/image614.png"/><Relationship Id="rId116" Type="http://schemas.openxmlformats.org/officeDocument/2006/relationships/customXml" Target="../ink/ink2431.xml"/><Relationship Id="rId137" Type="http://schemas.openxmlformats.org/officeDocument/2006/relationships/image" Target="../media/image486.png"/><Relationship Id="rId158" Type="http://schemas.openxmlformats.org/officeDocument/2006/relationships/image" Target="../media/image496.png"/><Relationship Id="rId302" Type="http://schemas.openxmlformats.org/officeDocument/2006/relationships/customXml" Target="../ink/ink2527.xml"/><Relationship Id="rId323" Type="http://schemas.openxmlformats.org/officeDocument/2006/relationships/image" Target="../media/image576.png"/><Relationship Id="rId344" Type="http://schemas.openxmlformats.org/officeDocument/2006/relationships/customXml" Target="../ink/ink2548.xml"/><Relationship Id="rId20" Type="http://schemas.openxmlformats.org/officeDocument/2006/relationships/customXml" Target="../ink/ink2383.xml"/><Relationship Id="rId41" Type="http://schemas.openxmlformats.org/officeDocument/2006/relationships/image" Target="../media/image439.png"/><Relationship Id="rId62" Type="http://schemas.openxmlformats.org/officeDocument/2006/relationships/customXml" Target="../ink/ink2404.xml"/><Relationship Id="rId83" Type="http://schemas.openxmlformats.org/officeDocument/2006/relationships/image" Target="../media/image460.png"/><Relationship Id="rId179" Type="http://schemas.openxmlformats.org/officeDocument/2006/relationships/image" Target="../media/image506.png"/><Relationship Id="rId365" Type="http://schemas.openxmlformats.org/officeDocument/2006/relationships/image" Target="../media/image597.png"/><Relationship Id="rId386" Type="http://schemas.openxmlformats.org/officeDocument/2006/relationships/customXml" Target="../ink/ink2569.xml"/><Relationship Id="rId190" Type="http://schemas.openxmlformats.org/officeDocument/2006/relationships/customXml" Target="../ink/ink2469.xml"/><Relationship Id="rId204" Type="http://schemas.openxmlformats.org/officeDocument/2006/relationships/customXml" Target="../ink/ink2476.xml"/><Relationship Id="rId225" Type="http://schemas.openxmlformats.org/officeDocument/2006/relationships/image" Target="../media/image528.png"/><Relationship Id="rId246" Type="http://schemas.openxmlformats.org/officeDocument/2006/relationships/image" Target="../media/image538.png"/><Relationship Id="rId267" Type="http://schemas.openxmlformats.org/officeDocument/2006/relationships/customXml" Target="../ink/ink2509.xml"/><Relationship Id="rId288" Type="http://schemas.openxmlformats.org/officeDocument/2006/relationships/image" Target="../media/image559.png"/><Relationship Id="rId106" Type="http://schemas.openxmlformats.org/officeDocument/2006/relationships/customXml" Target="../ink/ink2426.xml"/><Relationship Id="rId127" Type="http://schemas.openxmlformats.org/officeDocument/2006/relationships/image" Target="../media/image481.png"/><Relationship Id="rId313" Type="http://schemas.openxmlformats.org/officeDocument/2006/relationships/image" Target="../media/image571.png"/><Relationship Id="rId10" Type="http://schemas.openxmlformats.org/officeDocument/2006/relationships/customXml" Target="../ink/ink2378.xml"/><Relationship Id="rId31" Type="http://schemas.openxmlformats.org/officeDocument/2006/relationships/image" Target="../media/image434.png"/><Relationship Id="rId52" Type="http://schemas.openxmlformats.org/officeDocument/2006/relationships/customXml" Target="../ink/ink2399.xml"/><Relationship Id="rId73" Type="http://schemas.openxmlformats.org/officeDocument/2006/relationships/image" Target="../media/image455.png"/><Relationship Id="rId94" Type="http://schemas.openxmlformats.org/officeDocument/2006/relationships/customXml" Target="../ink/ink2420.xml"/><Relationship Id="rId148" Type="http://schemas.openxmlformats.org/officeDocument/2006/relationships/customXml" Target="../ink/ink2447.xml"/><Relationship Id="rId169" Type="http://schemas.openxmlformats.org/officeDocument/2006/relationships/image" Target="../media/image501.png"/><Relationship Id="rId334" Type="http://schemas.openxmlformats.org/officeDocument/2006/relationships/customXml" Target="../ink/ink2543.xml"/><Relationship Id="rId355" Type="http://schemas.openxmlformats.org/officeDocument/2006/relationships/image" Target="../media/image592.png"/><Relationship Id="rId376" Type="http://schemas.openxmlformats.org/officeDocument/2006/relationships/customXml" Target="../ink/ink2564.xml"/><Relationship Id="rId397" Type="http://schemas.openxmlformats.org/officeDocument/2006/relationships/customXml" Target="../ink/ink2575.xml"/><Relationship Id="rId4" Type="http://schemas.openxmlformats.org/officeDocument/2006/relationships/customXml" Target="../ink/ink2375.xml"/><Relationship Id="rId180" Type="http://schemas.openxmlformats.org/officeDocument/2006/relationships/customXml" Target="../ink/ink2464.xml"/><Relationship Id="rId215" Type="http://schemas.openxmlformats.org/officeDocument/2006/relationships/image" Target="../media/image523.png"/><Relationship Id="rId236" Type="http://schemas.openxmlformats.org/officeDocument/2006/relationships/image" Target="../media/image533.png"/><Relationship Id="rId257" Type="http://schemas.openxmlformats.org/officeDocument/2006/relationships/customXml" Target="../ink/ink2504.xml"/><Relationship Id="rId278" Type="http://schemas.openxmlformats.org/officeDocument/2006/relationships/image" Target="../media/image554.png"/><Relationship Id="rId401" Type="http://schemas.openxmlformats.org/officeDocument/2006/relationships/customXml" Target="../ink/ink2577.xml"/><Relationship Id="rId303" Type="http://schemas.openxmlformats.org/officeDocument/2006/relationships/image" Target="../media/image566.png"/><Relationship Id="rId42" Type="http://schemas.openxmlformats.org/officeDocument/2006/relationships/customXml" Target="../ink/ink2394.xml"/><Relationship Id="rId84" Type="http://schemas.openxmlformats.org/officeDocument/2006/relationships/customXml" Target="../ink/ink2415.xml"/><Relationship Id="rId138" Type="http://schemas.openxmlformats.org/officeDocument/2006/relationships/customXml" Target="../ink/ink2442.xml"/><Relationship Id="rId345" Type="http://schemas.openxmlformats.org/officeDocument/2006/relationships/image" Target="../media/image587.png"/><Relationship Id="rId387" Type="http://schemas.openxmlformats.org/officeDocument/2006/relationships/image" Target="../media/image608.png"/><Relationship Id="rId191" Type="http://schemas.openxmlformats.org/officeDocument/2006/relationships/image" Target="../media/image512.png"/><Relationship Id="rId205" Type="http://schemas.openxmlformats.org/officeDocument/2006/relationships/image" Target="../media/image519.png"/><Relationship Id="rId247" Type="http://schemas.openxmlformats.org/officeDocument/2006/relationships/customXml" Target="../ink/ink2499.xml"/><Relationship Id="rId107" Type="http://schemas.openxmlformats.org/officeDocument/2006/relationships/image" Target="../media/image472.png"/><Relationship Id="rId289" Type="http://schemas.openxmlformats.org/officeDocument/2006/relationships/customXml" Target="../ink/ink2520.xml"/><Relationship Id="rId11" Type="http://schemas.openxmlformats.org/officeDocument/2006/relationships/image" Target="../media/image424.png"/><Relationship Id="rId53" Type="http://schemas.openxmlformats.org/officeDocument/2006/relationships/image" Target="../media/image445.png"/><Relationship Id="rId149" Type="http://schemas.openxmlformats.org/officeDocument/2006/relationships/customXml" Target="../ink/ink2448.xml"/><Relationship Id="rId314" Type="http://schemas.openxmlformats.org/officeDocument/2006/relationships/customXml" Target="../ink/ink2533.xml"/><Relationship Id="rId356" Type="http://schemas.openxmlformats.org/officeDocument/2006/relationships/customXml" Target="../ink/ink2554.xml"/><Relationship Id="rId398" Type="http://schemas.openxmlformats.org/officeDocument/2006/relationships/image" Target="../media/image613.png"/><Relationship Id="rId95" Type="http://schemas.openxmlformats.org/officeDocument/2006/relationships/image" Target="../media/image466.png"/><Relationship Id="rId160" Type="http://schemas.openxmlformats.org/officeDocument/2006/relationships/image" Target="../media/image497.png"/><Relationship Id="rId216" Type="http://schemas.openxmlformats.org/officeDocument/2006/relationships/customXml" Target="../ink/ink2483.xml"/><Relationship Id="rId258" Type="http://schemas.openxmlformats.org/officeDocument/2006/relationships/image" Target="../media/image544.png"/><Relationship Id="rId22" Type="http://schemas.openxmlformats.org/officeDocument/2006/relationships/customXml" Target="../ink/ink2384.xml"/><Relationship Id="rId64" Type="http://schemas.openxmlformats.org/officeDocument/2006/relationships/customXml" Target="../ink/ink2405.xml"/><Relationship Id="rId118" Type="http://schemas.openxmlformats.org/officeDocument/2006/relationships/customXml" Target="../ink/ink2432.xml"/><Relationship Id="rId325" Type="http://schemas.openxmlformats.org/officeDocument/2006/relationships/image" Target="../media/image577.png"/><Relationship Id="rId367" Type="http://schemas.openxmlformats.org/officeDocument/2006/relationships/image" Target="../media/image598.png"/><Relationship Id="rId171" Type="http://schemas.openxmlformats.org/officeDocument/2006/relationships/image" Target="../media/image502.png"/><Relationship Id="rId227" Type="http://schemas.openxmlformats.org/officeDocument/2006/relationships/image" Target="../media/image529.png"/><Relationship Id="rId269" Type="http://schemas.openxmlformats.org/officeDocument/2006/relationships/customXml" Target="../ink/ink2510.xml"/><Relationship Id="rId33" Type="http://schemas.openxmlformats.org/officeDocument/2006/relationships/image" Target="../media/image435.png"/><Relationship Id="rId129" Type="http://schemas.openxmlformats.org/officeDocument/2006/relationships/image" Target="../media/image482.png"/><Relationship Id="rId280" Type="http://schemas.openxmlformats.org/officeDocument/2006/relationships/image" Target="../media/image555.png"/><Relationship Id="rId336" Type="http://schemas.openxmlformats.org/officeDocument/2006/relationships/customXml" Target="../ink/ink2544.xml"/><Relationship Id="rId75" Type="http://schemas.openxmlformats.org/officeDocument/2006/relationships/image" Target="../media/image456.png"/><Relationship Id="rId140" Type="http://schemas.openxmlformats.org/officeDocument/2006/relationships/customXml" Target="../ink/ink2443.xml"/><Relationship Id="rId182" Type="http://schemas.openxmlformats.org/officeDocument/2006/relationships/customXml" Target="../ink/ink2465.xml"/><Relationship Id="rId378" Type="http://schemas.openxmlformats.org/officeDocument/2006/relationships/customXml" Target="../ink/ink2565.xml"/><Relationship Id="rId403" Type="http://schemas.openxmlformats.org/officeDocument/2006/relationships/customXml" Target="../ink/ink2578.xml"/><Relationship Id="rId6" Type="http://schemas.openxmlformats.org/officeDocument/2006/relationships/customXml" Target="../ink/ink2376.xml"/><Relationship Id="rId238" Type="http://schemas.openxmlformats.org/officeDocument/2006/relationships/image" Target="../media/image534.png"/><Relationship Id="rId291" Type="http://schemas.openxmlformats.org/officeDocument/2006/relationships/customXml" Target="../ink/ink2521.xml"/><Relationship Id="rId305" Type="http://schemas.openxmlformats.org/officeDocument/2006/relationships/image" Target="../media/image567.png"/><Relationship Id="rId347" Type="http://schemas.openxmlformats.org/officeDocument/2006/relationships/image" Target="../media/image588.png"/><Relationship Id="rId44" Type="http://schemas.openxmlformats.org/officeDocument/2006/relationships/customXml" Target="../ink/ink2395.xml"/><Relationship Id="rId86" Type="http://schemas.openxmlformats.org/officeDocument/2006/relationships/customXml" Target="../ink/ink2416.xml"/><Relationship Id="rId151" Type="http://schemas.openxmlformats.org/officeDocument/2006/relationships/customXml" Target="../ink/ink2449.xml"/><Relationship Id="rId389" Type="http://schemas.openxmlformats.org/officeDocument/2006/relationships/image" Target="../media/image609.png"/><Relationship Id="rId193" Type="http://schemas.openxmlformats.org/officeDocument/2006/relationships/image" Target="../media/image513.png"/><Relationship Id="rId207" Type="http://schemas.openxmlformats.org/officeDocument/2006/relationships/image" Target="../media/image520.png"/><Relationship Id="rId249" Type="http://schemas.openxmlformats.org/officeDocument/2006/relationships/customXml" Target="../ink/ink2500.xml"/><Relationship Id="rId13" Type="http://schemas.openxmlformats.org/officeDocument/2006/relationships/image" Target="../media/image425.png"/><Relationship Id="rId109" Type="http://schemas.openxmlformats.org/officeDocument/2006/relationships/image" Target="../media/image473.png"/><Relationship Id="rId260" Type="http://schemas.openxmlformats.org/officeDocument/2006/relationships/image" Target="../media/image545.png"/><Relationship Id="rId316" Type="http://schemas.openxmlformats.org/officeDocument/2006/relationships/customXml" Target="../ink/ink2534.xml"/><Relationship Id="rId55" Type="http://schemas.openxmlformats.org/officeDocument/2006/relationships/image" Target="../media/image446.png"/><Relationship Id="rId97" Type="http://schemas.openxmlformats.org/officeDocument/2006/relationships/image" Target="../media/image467.png"/><Relationship Id="rId120" Type="http://schemas.openxmlformats.org/officeDocument/2006/relationships/customXml" Target="../ink/ink2433.xml"/><Relationship Id="rId358" Type="http://schemas.openxmlformats.org/officeDocument/2006/relationships/customXml" Target="../ink/ink2555.xml"/><Relationship Id="rId162" Type="http://schemas.openxmlformats.org/officeDocument/2006/relationships/customXml" Target="../ink/ink2455.xml"/><Relationship Id="rId218" Type="http://schemas.openxmlformats.org/officeDocument/2006/relationships/customXml" Target="../ink/ink2484.xml"/><Relationship Id="rId271" Type="http://schemas.openxmlformats.org/officeDocument/2006/relationships/customXml" Target="../ink/ink2511.xml"/><Relationship Id="rId24" Type="http://schemas.openxmlformats.org/officeDocument/2006/relationships/customXml" Target="../ink/ink2385.xml"/><Relationship Id="rId66" Type="http://schemas.openxmlformats.org/officeDocument/2006/relationships/customXml" Target="../ink/ink2406.xml"/><Relationship Id="rId131" Type="http://schemas.openxmlformats.org/officeDocument/2006/relationships/image" Target="../media/image483.png"/><Relationship Id="rId327" Type="http://schemas.openxmlformats.org/officeDocument/2006/relationships/image" Target="../media/image578.png"/><Relationship Id="rId369" Type="http://schemas.openxmlformats.org/officeDocument/2006/relationships/image" Target="../media/image599.png"/><Relationship Id="rId173" Type="http://schemas.openxmlformats.org/officeDocument/2006/relationships/image" Target="../media/image503.png"/><Relationship Id="rId229" Type="http://schemas.openxmlformats.org/officeDocument/2006/relationships/image" Target="../media/image530.png"/><Relationship Id="rId380" Type="http://schemas.openxmlformats.org/officeDocument/2006/relationships/customXml" Target="../ink/ink2566.xml"/><Relationship Id="rId240" Type="http://schemas.openxmlformats.org/officeDocument/2006/relationships/image" Target="../media/image535.png"/><Relationship Id="rId35" Type="http://schemas.openxmlformats.org/officeDocument/2006/relationships/image" Target="../media/image436.png"/><Relationship Id="rId77" Type="http://schemas.openxmlformats.org/officeDocument/2006/relationships/image" Target="../media/image457.png"/><Relationship Id="rId100" Type="http://schemas.openxmlformats.org/officeDocument/2006/relationships/customXml" Target="../ink/ink2423.xml"/><Relationship Id="rId282" Type="http://schemas.openxmlformats.org/officeDocument/2006/relationships/image" Target="../media/image556.png"/><Relationship Id="rId338" Type="http://schemas.openxmlformats.org/officeDocument/2006/relationships/customXml" Target="../ink/ink2545.xml"/><Relationship Id="rId8" Type="http://schemas.openxmlformats.org/officeDocument/2006/relationships/customXml" Target="../ink/ink2377.xml"/><Relationship Id="rId142" Type="http://schemas.openxmlformats.org/officeDocument/2006/relationships/customXml" Target="../ink/ink2444.xml"/><Relationship Id="rId184" Type="http://schemas.openxmlformats.org/officeDocument/2006/relationships/customXml" Target="../ink/ink2466.xml"/><Relationship Id="rId391" Type="http://schemas.openxmlformats.org/officeDocument/2006/relationships/image" Target="../media/image610.png"/><Relationship Id="rId251" Type="http://schemas.openxmlformats.org/officeDocument/2006/relationships/customXml" Target="../ink/ink2501.xml"/><Relationship Id="rId46" Type="http://schemas.openxmlformats.org/officeDocument/2006/relationships/customXml" Target="../ink/ink2396.xml"/><Relationship Id="rId293" Type="http://schemas.openxmlformats.org/officeDocument/2006/relationships/customXml" Target="../ink/ink2522.xml"/><Relationship Id="rId307" Type="http://schemas.openxmlformats.org/officeDocument/2006/relationships/image" Target="../media/image568.png"/><Relationship Id="rId349" Type="http://schemas.openxmlformats.org/officeDocument/2006/relationships/image" Target="../media/image589.png"/><Relationship Id="rId88" Type="http://schemas.openxmlformats.org/officeDocument/2006/relationships/customXml" Target="../ink/ink2417.xml"/><Relationship Id="rId111" Type="http://schemas.openxmlformats.org/officeDocument/2006/relationships/image" Target="../media/image474.png"/><Relationship Id="rId153" Type="http://schemas.openxmlformats.org/officeDocument/2006/relationships/customXml" Target="../ink/ink2450.xml"/><Relationship Id="rId195" Type="http://schemas.openxmlformats.org/officeDocument/2006/relationships/image" Target="../media/image514.png"/><Relationship Id="rId209" Type="http://schemas.openxmlformats.org/officeDocument/2006/relationships/customXml" Target="../ink/ink2479.xml"/><Relationship Id="rId360" Type="http://schemas.openxmlformats.org/officeDocument/2006/relationships/customXml" Target="../ink/ink2556.xml"/><Relationship Id="rId220" Type="http://schemas.openxmlformats.org/officeDocument/2006/relationships/customXml" Target="../ink/ink2485.xml"/><Relationship Id="rId15" Type="http://schemas.openxmlformats.org/officeDocument/2006/relationships/image" Target="../media/image426.png"/><Relationship Id="rId57" Type="http://schemas.openxmlformats.org/officeDocument/2006/relationships/image" Target="../media/image447.png"/><Relationship Id="rId262" Type="http://schemas.openxmlformats.org/officeDocument/2006/relationships/image" Target="../media/image546.png"/><Relationship Id="rId318" Type="http://schemas.openxmlformats.org/officeDocument/2006/relationships/customXml" Target="../ink/ink2535.xml"/><Relationship Id="rId99" Type="http://schemas.openxmlformats.org/officeDocument/2006/relationships/image" Target="../media/image468.png"/><Relationship Id="rId122" Type="http://schemas.openxmlformats.org/officeDocument/2006/relationships/customXml" Target="../ink/ink2434.xml"/><Relationship Id="rId164" Type="http://schemas.openxmlformats.org/officeDocument/2006/relationships/customXml" Target="../ink/ink2456.xml"/><Relationship Id="rId371" Type="http://schemas.openxmlformats.org/officeDocument/2006/relationships/image" Target="../media/image600.png"/><Relationship Id="rId26" Type="http://schemas.openxmlformats.org/officeDocument/2006/relationships/customXml" Target="../ink/ink2386.xml"/><Relationship Id="rId231" Type="http://schemas.openxmlformats.org/officeDocument/2006/relationships/customXml" Target="../ink/ink2491.xml"/><Relationship Id="rId273" Type="http://schemas.openxmlformats.org/officeDocument/2006/relationships/customXml" Target="../ink/ink2512.xml"/><Relationship Id="rId329" Type="http://schemas.openxmlformats.org/officeDocument/2006/relationships/image" Target="../media/image579.png"/><Relationship Id="rId68" Type="http://schemas.openxmlformats.org/officeDocument/2006/relationships/customXml" Target="../ink/ink2407.xml"/><Relationship Id="rId133" Type="http://schemas.openxmlformats.org/officeDocument/2006/relationships/image" Target="../media/image484.png"/><Relationship Id="rId175" Type="http://schemas.openxmlformats.org/officeDocument/2006/relationships/image" Target="../media/image504.png"/><Relationship Id="rId340" Type="http://schemas.openxmlformats.org/officeDocument/2006/relationships/customXml" Target="../ink/ink2546.xml"/><Relationship Id="rId200" Type="http://schemas.openxmlformats.org/officeDocument/2006/relationships/customXml" Target="../ink/ink2474.xml"/><Relationship Id="rId382" Type="http://schemas.openxmlformats.org/officeDocument/2006/relationships/customXml" Target="../ink/ink2567.xml"/><Relationship Id="rId242" Type="http://schemas.openxmlformats.org/officeDocument/2006/relationships/image" Target="../media/image536.png"/><Relationship Id="rId284" Type="http://schemas.openxmlformats.org/officeDocument/2006/relationships/image" Target="../media/image557.png"/><Relationship Id="rId37" Type="http://schemas.openxmlformats.org/officeDocument/2006/relationships/image" Target="../media/image437.png"/><Relationship Id="rId79" Type="http://schemas.openxmlformats.org/officeDocument/2006/relationships/image" Target="../media/image458.png"/><Relationship Id="rId102" Type="http://schemas.openxmlformats.org/officeDocument/2006/relationships/customXml" Target="../ink/ink2424.xml"/><Relationship Id="rId144" Type="http://schemas.openxmlformats.org/officeDocument/2006/relationships/customXml" Target="../ink/ink2445.xml"/></Relationships>
</file>

<file path=ppt/slides/_rels/slide24.xml.rels><?xml version="1.0" encoding="UTF-8" standalone="yes"?>
<Relationships xmlns="http://schemas.openxmlformats.org/package/2006/relationships"><Relationship Id="rId13" Type="http://schemas.openxmlformats.org/officeDocument/2006/relationships/customXml" Target="../ink/ink2583.xml"/><Relationship Id="rId18" Type="http://schemas.openxmlformats.org/officeDocument/2006/relationships/customXml" Target="../ink/ink2586.xml"/><Relationship Id="rId26" Type="http://schemas.openxmlformats.org/officeDocument/2006/relationships/customXml" Target="../ink/ink2590.xml"/><Relationship Id="rId3" Type="http://schemas.openxmlformats.org/officeDocument/2006/relationships/image" Target="../media/image420.png"/><Relationship Id="rId21" Type="http://schemas.openxmlformats.org/officeDocument/2006/relationships/image" Target="../media/image625.png"/><Relationship Id="rId7" Type="http://schemas.openxmlformats.org/officeDocument/2006/relationships/customXml" Target="../ink/ink2580.xml"/><Relationship Id="rId12" Type="http://schemas.openxmlformats.org/officeDocument/2006/relationships/image" Target="../media/image622.png"/><Relationship Id="rId17" Type="http://schemas.openxmlformats.org/officeDocument/2006/relationships/image" Target="../media/image623.png"/><Relationship Id="rId25" Type="http://schemas.openxmlformats.org/officeDocument/2006/relationships/image" Target="../media/image627.png"/><Relationship Id="rId33" Type="http://schemas.openxmlformats.org/officeDocument/2006/relationships/image" Target="../media/image631.png"/><Relationship Id="rId2" Type="http://schemas.openxmlformats.org/officeDocument/2006/relationships/notesSlide" Target="../notesSlides/notesSlide24.xml"/><Relationship Id="rId16" Type="http://schemas.openxmlformats.org/officeDocument/2006/relationships/customXml" Target="../ink/ink2585.xml"/><Relationship Id="rId20" Type="http://schemas.openxmlformats.org/officeDocument/2006/relationships/customXml" Target="../ink/ink2587.xml"/><Relationship Id="rId29" Type="http://schemas.openxmlformats.org/officeDocument/2006/relationships/image" Target="../media/image629.png"/><Relationship Id="rId1" Type="http://schemas.openxmlformats.org/officeDocument/2006/relationships/slideLayout" Target="../slideLayouts/slideLayout7.xml"/><Relationship Id="rId6" Type="http://schemas.openxmlformats.org/officeDocument/2006/relationships/image" Target="../media/image619.png"/><Relationship Id="rId11" Type="http://schemas.openxmlformats.org/officeDocument/2006/relationships/customXml" Target="../ink/ink2582.xml"/><Relationship Id="rId24" Type="http://schemas.openxmlformats.org/officeDocument/2006/relationships/customXml" Target="../ink/ink2589.xml"/><Relationship Id="rId32" Type="http://schemas.openxmlformats.org/officeDocument/2006/relationships/customXml" Target="../ink/ink2593.xml"/><Relationship Id="rId5" Type="http://schemas.openxmlformats.org/officeDocument/2006/relationships/customXml" Target="../ink/ink2579.xml"/><Relationship Id="rId15" Type="http://schemas.openxmlformats.org/officeDocument/2006/relationships/customXml" Target="../ink/ink2584.xml"/><Relationship Id="rId23" Type="http://schemas.openxmlformats.org/officeDocument/2006/relationships/image" Target="../media/image626.png"/><Relationship Id="rId28" Type="http://schemas.openxmlformats.org/officeDocument/2006/relationships/customXml" Target="../ink/ink2591.xml"/><Relationship Id="rId10" Type="http://schemas.openxmlformats.org/officeDocument/2006/relationships/image" Target="../media/image621.png"/><Relationship Id="rId19" Type="http://schemas.openxmlformats.org/officeDocument/2006/relationships/image" Target="../media/image624.png"/><Relationship Id="rId31" Type="http://schemas.openxmlformats.org/officeDocument/2006/relationships/image" Target="../media/image630.png"/><Relationship Id="rId4" Type="http://schemas.openxmlformats.org/officeDocument/2006/relationships/image" Target="../media/image617.png"/><Relationship Id="rId9" Type="http://schemas.openxmlformats.org/officeDocument/2006/relationships/customXml" Target="../ink/ink2581.xml"/><Relationship Id="rId14" Type="http://schemas.openxmlformats.org/officeDocument/2006/relationships/image" Target="../media/image7410.png"/><Relationship Id="rId22" Type="http://schemas.openxmlformats.org/officeDocument/2006/relationships/customXml" Target="../ink/ink2588.xml"/><Relationship Id="rId27" Type="http://schemas.openxmlformats.org/officeDocument/2006/relationships/image" Target="../media/image628.png"/><Relationship Id="rId30" Type="http://schemas.openxmlformats.org/officeDocument/2006/relationships/customXml" Target="../ink/ink2592.xml"/><Relationship Id="rId8" Type="http://schemas.openxmlformats.org/officeDocument/2006/relationships/image" Target="../media/image620.png"/></Relationships>
</file>

<file path=ppt/slides/_rels/slide25.xml.rels><?xml version="1.0" encoding="UTF-8" standalone="yes"?>
<Relationships xmlns="http://schemas.openxmlformats.org/package/2006/relationships"><Relationship Id="rId26" Type="http://schemas.openxmlformats.org/officeDocument/2006/relationships/image" Target="../media/image642.png"/><Relationship Id="rId21" Type="http://schemas.openxmlformats.org/officeDocument/2006/relationships/customXml" Target="../ink/ink2601.xml"/><Relationship Id="rId42" Type="http://schemas.openxmlformats.org/officeDocument/2006/relationships/image" Target="../media/image650.png"/><Relationship Id="rId47" Type="http://schemas.openxmlformats.org/officeDocument/2006/relationships/customXml" Target="../ink/ink2614.xml"/><Relationship Id="rId63" Type="http://schemas.openxmlformats.org/officeDocument/2006/relationships/customXml" Target="../ink/ink2622.xml"/><Relationship Id="rId68" Type="http://schemas.openxmlformats.org/officeDocument/2006/relationships/image" Target="../media/image663.png"/><Relationship Id="rId84" Type="http://schemas.openxmlformats.org/officeDocument/2006/relationships/image" Target="../media/image671.png"/><Relationship Id="rId16" Type="http://schemas.openxmlformats.org/officeDocument/2006/relationships/image" Target="../media/image637.png"/><Relationship Id="rId11" Type="http://schemas.openxmlformats.org/officeDocument/2006/relationships/customXml" Target="../ink/ink2596.xml"/><Relationship Id="rId32" Type="http://schemas.openxmlformats.org/officeDocument/2006/relationships/image" Target="../media/image645.png"/><Relationship Id="rId37" Type="http://schemas.openxmlformats.org/officeDocument/2006/relationships/customXml" Target="../ink/ink2609.xml"/><Relationship Id="rId53" Type="http://schemas.openxmlformats.org/officeDocument/2006/relationships/customXml" Target="../ink/ink2617.xml"/><Relationship Id="rId58" Type="http://schemas.openxmlformats.org/officeDocument/2006/relationships/image" Target="../media/image658.png"/><Relationship Id="rId74" Type="http://schemas.openxmlformats.org/officeDocument/2006/relationships/image" Target="../media/image666.png"/><Relationship Id="rId79" Type="http://schemas.openxmlformats.org/officeDocument/2006/relationships/customXml" Target="../ink/ink2630.xml"/><Relationship Id="rId5" Type="http://schemas.openxmlformats.org/officeDocument/2006/relationships/hyperlink" Target="https://www.destatis.de/DE/Themen/Wirtschaft/Preise/Verbraucherpreisindex/inflation.html" TargetMode="External"/><Relationship Id="rId61" Type="http://schemas.openxmlformats.org/officeDocument/2006/relationships/customXml" Target="../ink/ink2621.xml"/><Relationship Id="rId82" Type="http://schemas.openxmlformats.org/officeDocument/2006/relationships/image" Target="../media/image670.png"/><Relationship Id="rId19" Type="http://schemas.openxmlformats.org/officeDocument/2006/relationships/customXml" Target="../ink/ink2600.xml"/><Relationship Id="rId14" Type="http://schemas.openxmlformats.org/officeDocument/2006/relationships/image" Target="../media/image636.png"/><Relationship Id="rId22" Type="http://schemas.openxmlformats.org/officeDocument/2006/relationships/image" Target="../media/image640.png"/><Relationship Id="rId27" Type="http://schemas.openxmlformats.org/officeDocument/2006/relationships/customXml" Target="../ink/ink2604.xml"/><Relationship Id="rId30" Type="http://schemas.openxmlformats.org/officeDocument/2006/relationships/image" Target="../media/image644.png"/><Relationship Id="rId35" Type="http://schemas.openxmlformats.org/officeDocument/2006/relationships/customXml" Target="../ink/ink2608.xml"/><Relationship Id="rId43" Type="http://schemas.openxmlformats.org/officeDocument/2006/relationships/customXml" Target="../ink/ink2612.xml"/><Relationship Id="rId48" Type="http://schemas.openxmlformats.org/officeDocument/2006/relationships/image" Target="../media/image653.png"/><Relationship Id="rId56" Type="http://schemas.openxmlformats.org/officeDocument/2006/relationships/image" Target="../media/image657.png"/><Relationship Id="rId64" Type="http://schemas.openxmlformats.org/officeDocument/2006/relationships/image" Target="../media/image661.png"/><Relationship Id="rId69" Type="http://schemas.openxmlformats.org/officeDocument/2006/relationships/customXml" Target="../ink/ink2625.xml"/><Relationship Id="rId77" Type="http://schemas.openxmlformats.org/officeDocument/2006/relationships/customXml" Target="../ink/ink2629.xml"/><Relationship Id="rId8" Type="http://schemas.openxmlformats.org/officeDocument/2006/relationships/image" Target="../media/image633.png"/><Relationship Id="rId51" Type="http://schemas.openxmlformats.org/officeDocument/2006/relationships/customXml" Target="../ink/ink2616.xml"/><Relationship Id="rId72" Type="http://schemas.openxmlformats.org/officeDocument/2006/relationships/image" Target="../media/image665.png"/><Relationship Id="rId80" Type="http://schemas.openxmlformats.org/officeDocument/2006/relationships/image" Target="../media/image669.png"/><Relationship Id="rId3" Type="http://schemas.openxmlformats.org/officeDocument/2006/relationships/hyperlink" Target="https://www.destatis.de/DE/Themen/Wirtschaft/Preise/Verbraucherpreisindex/PreisKaleidoskopUebersicht.html" TargetMode="External"/><Relationship Id="rId12" Type="http://schemas.openxmlformats.org/officeDocument/2006/relationships/image" Target="../media/image635.png"/><Relationship Id="rId17" Type="http://schemas.openxmlformats.org/officeDocument/2006/relationships/customXml" Target="../ink/ink2599.xml"/><Relationship Id="rId25" Type="http://schemas.openxmlformats.org/officeDocument/2006/relationships/customXml" Target="../ink/ink2603.xml"/><Relationship Id="rId33" Type="http://schemas.openxmlformats.org/officeDocument/2006/relationships/customXml" Target="../ink/ink2607.xml"/><Relationship Id="rId38" Type="http://schemas.openxmlformats.org/officeDocument/2006/relationships/image" Target="../media/image648.png"/><Relationship Id="rId46" Type="http://schemas.openxmlformats.org/officeDocument/2006/relationships/image" Target="../media/image652.png"/><Relationship Id="rId59" Type="http://schemas.openxmlformats.org/officeDocument/2006/relationships/customXml" Target="../ink/ink2620.xml"/><Relationship Id="rId67" Type="http://schemas.openxmlformats.org/officeDocument/2006/relationships/customXml" Target="../ink/ink2624.xml"/><Relationship Id="rId20" Type="http://schemas.openxmlformats.org/officeDocument/2006/relationships/image" Target="../media/image639.png"/><Relationship Id="rId41" Type="http://schemas.openxmlformats.org/officeDocument/2006/relationships/customXml" Target="../ink/ink2611.xml"/><Relationship Id="rId54" Type="http://schemas.openxmlformats.org/officeDocument/2006/relationships/image" Target="../media/image656.png"/><Relationship Id="rId62" Type="http://schemas.openxmlformats.org/officeDocument/2006/relationships/image" Target="../media/image660.png"/><Relationship Id="rId70" Type="http://schemas.openxmlformats.org/officeDocument/2006/relationships/image" Target="../media/image664.png"/><Relationship Id="rId75" Type="http://schemas.openxmlformats.org/officeDocument/2006/relationships/customXml" Target="../ink/ink2628.xml"/><Relationship Id="rId83" Type="http://schemas.openxmlformats.org/officeDocument/2006/relationships/customXml" Target="../ink/ink2632.xml"/><Relationship Id="rId1" Type="http://schemas.openxmlformats.org/officeDocument/2006/relationships/slideLayout" Target="../slideLayouts/slideLayout7.xml"/><Relationship Id="rId6" Type="http://schemas.openxmlformats.org/officeDocument/2006/relationships/image" Target="../media/image618.png"/><Relationship Id="rId15" Type="http://schemas.openxmlformats.org/officeDocument/2006/relationships/customXml" Target="../ink/ink2598.xml"/><Relationship Id="rId23" Type="http://schemas.openxmlformats.org/officeDocument/2006/relationships/customXml" Target="../ink/ink2602.xml"/><Relationship Id="rId28" Type="http://schemas.openxmlformats.org/officeDocument/2006/relationships/image" Target="../media/image643.png"/><Relationship Id="rId36" Type="http://schemas.openxmlformats.org/officeDocument/2006/relationships/image" Target="../media/image647.png"/><Relationship Id="rId49" Type="http://schemas.openxmlformats.org/officeDocument/2006/relationships/customXml" Target="../ink/ink2615.xml"/><Relationship Id="rId57" Type="http://schemas.openxmlformats.org/officeDocument/2006/relationships/customXml" Target="../ink/ink2619.xml"/><Relationship Id="rId10" Type="http://schemas.openxmlformats.org/officeDocument/2006/relationships/image" Target="../media/image634.png"/><Relationship Id="rId31" Type="http://schemas.openxmlformats.org/officeDocument/2006/relationships/customXml" Target="../ink/ink2606.xml"/><Relationship Id="rId44" Type="http://schemas.openxmlformats.org/officeDocument/2006/relationships/image" Target="../media/image651.png"/><Relationship Id="rId52" Type="http://schemas.openxmlformats.org/officeDocument/2006/relationships/image" Target="../media/image655.png"/><Relationship Id="rId60" Type="http://schemas.openxmlformats.org/officeDocument/2006/relationships/image" Target="../media/image659.png"/><Relationship Id="rId65" Type="http://schemas.openxmlformats.org/officeDocument/2006/relationships/customXml" Target="../ink/ink2623.xml"/><Relationship Id="rId73" Type="http://schemas.openxmlformats.org/officeDocument/2006/relationships/customXml" Target="../ink/ink2627.xml"/><Relationship Id="rId78" Type="http://schemas.openxmlformats.org/officeDocument/2006/relationships/image" Target="../media/image668.png"/><Relationship Id="rId81" Type="http://schemas.openxmlformats.org/officeDocument/2006/relationships/customXml" Target="../ink/ink2631.xml"/><Relationship Id="rId4" Type="http://schemas.openxmlformats.org/officeDocument/2006/relationships/hyperlink" Target="https://www.destatis.de/DE/Service/Statistik-Visualisiert/persoenlicher-inflationsrechner-uebersicht.html" TargetMode="External"/><Relationship Id="rId9" Type="http://schemas.openxmlformats.org/officeDocument/2006/relationships/customXml" Target="../ink/ink2595.xml"/><Relationship Id="rId13" Type="http://schemas.openxmlformats.org/officeDocument/2006/relationships/customXml" Target="../ink/ink2597.xml"/><Relationship Id="rId18" Type="http://schemas.openxmlformats.org/officeDocument/2006/relationships/image" Target="../media/image638.png"/><Relationship Id="rId39" Type="http://schemas.openxmlformats.org/officeDocument/2006/relationships/customXml" Target="../ink/ink2610.xml"/><Relationship Id="rId34" Type="http://schemas.openxmlformats.org/officeDocument/2006/relationships/image" Target="../media/image646.png"/><Relationship Id="rId50" Type="http://schemas.openxmlformats.org/officeDocument/2006/relationships/image" Target="../media/image654.png"/><Relationship Id="rId55" Type="http://schemas.openxmlformats.org/officeDocument/2006/relationships/customXml" Target="../ink/ink2618.xml"/><Relationship Id="rId76" Type="http://schemas.openxmlformats.org/officeDocument/2006/relationships/image" Target="../media/image667.png"/><Relationship Id="rId7" Type="http://schemas.openxmlformats.org/officeDocument/2006/relationships/customXml" Target="../ink/ink2594.xml"/><Relationship Id="rId71" Type="http://schemas.openxmlformats.org/officeDocument/2006/relationships/customXml" Target="../ink/ink2626.xml"/><Relationship Id="rId2" Type="http://schemas.openxmlformats.org/officeDocument/2006/relationships/notesSlide" Target="../notesSlides/notesSlide25.xml"/><Relationship Id="rId29" Type="http://schemas.openxmlformats.org/officeDocument/2006/relationships/customXml" Target="../ink/ink2605.xml"/><Relationship Id="rId24" Type="http://schemas.openxmlformats.org/officeDocument/2006/relationships/image" Target="../media/image641.png"/><Relationship Id="rId40" Type="http://schemas.openxmlformats.org/officeDocument/2006/relationships/image" Target="../media/image649.png"/><Relationship Id="rId45" Type="http://schemas.openxmlformats.org/officeDocument/2006/relationships/customXml" Target="../ink/ink2613.xml"/><Relationship Id="rId66" Type="http://schemas.openxmlformats.org/officeDocument/2006/relationships/image" Target="../media/image662.png"/></Relationships>
</file>

<file path=ppt/slides/_rels/slide26.xml.rels><?xml version="1.0" encoding="UTF-8" standalone="yes"?>
<Relationships xmlns="http://schemas.openxmlformats.org/package/2006/relationships"><Relationship Id="rId13" Type="http://schemas.openxmlformats.org/officeDocument/2006/relationships/image" Target="../media/image677.png"/><Relationship Id="rId18" Type="http://schemas.openxmlformats.org/officeDocument/2006/relationships/customXml" Target="../ink/ink2640.xml"/><Relationship Id="rId26" Type="http://schemas.openxmlformats.org/officeDocument/2006/relationships/customXml" Target="../ink/ink2644.xml"/><Relationship Id="rId39" Type="http://schemas.openxmlformats.org/officeDocument/2006/relationships/image" Target="../media/image690.png"/><Relationship Id="rId21" Type="http://schemas.openxmlformats.org/officeDocument/2006/relationships/image" Target="../media/image681.png"/><Relationship Id="rId34" Type="http://schemas.openxmlformats.org/officeDocument/2006/relationships/customXml" Target="../ink/ink2648.xml"/><Relationship Id="rId42" Type="http://schemas.openxmlformats.org/officeDocument/2006/relationships/customXml" Target="../ink/ink2652.xml"/><Relationship Id="rId7" Type="http://schemas.openxmlformats.org/officeDocument/2006/relationships/image" Target="../media/image674.png"/><Relationship Id="rId2" Type="http://schemas.openxmlformats.org/officeDocument/2006/relationships/notesSlide" Target="../notesSlides/notesSlide26.xml"/><Relationship Id="rId16" Type="http://schemas.openxmlformats.org/officeDocument/2006/relationships/customXml" Target="../ink/ink2639.xml"/><Relationship Id="rId29" Type="http://schemas.openxmlformats.org/officeDocument/2006/relationships/image" Target="../media/image685.png"/><Relationship Id="rId1" Type="http://schemas.openxmlformats.org/officeDocument/2006/relationships/slideLayout" Target="../slideLayouts/slideLayout7.xml"/><Relationship Id="rId6" Type="http://schemas.openxmlformats.org/officeDocument/2006/relationships/customXml" Target="../ink/ink2634.xml"/><Relationship Id="rId11" Type="http://schemas.openxmlformats.org/officeDocument/2006/relationships/image" Target="../media/image676.png"/><Relationship Id="rId24" Type="http://schemas.openxmlformats.org/officeDocument/2006/relationships/customXml" Target="../ink/ink2643.xml"/><Relationship Id="rId32" Type="http://schemas.openxmlformats.org/officeDocument/2006/relationships/customXml" Target="../ink/ink2647.xml"/><Relationship Id="rId37" Type="http://schemas.openxmlformats.org/officeDocument/2006/relationships/image" Target="../media/image689.png"/><Relationship Id="rId40" Type="http://schemas.openxmlformats.org/officeDocument/2006/relationships/customXml" Target="../ink/ink2651.xml"/><Relationship Id="rId45" Type="http://schemas.openxmlformats.org/officeDocument/2006/relationships/image" Target="../media/image693.png"/><Relationship Id="rId5" Type="http://schemas.openxmlformats.org/officeDocument/2006/relationships/image" Target="../media/image673.png"/><Relationship Id="rId15" Type="http://schemas.openxmlformats.org/officeDocument/2006/relationships/image" Target="../media/image678.png"/><Relationship Id="rId23" Type="http://schemas.openxmlformats.org/officeDocument/2006/relationships/image" Target="../media/image682.png"/><Relationship Id="rId28" Type="http://schemas.openxmlformats.org/officeDocument/2006/relationships/customXml" Target="../ink/ink2645.xml"/><Relationship Id="rId36" Type="http://schemas.openxmlformats.org/officeDocument/2006/relationships/customXml" Target="../ink/ink2649.xml"/><Relationship Id="rId10" Type="http://schemas.openxmlformats.org/officeDocument/2006/relationships/customXml" Target="../ink/ink2636.xml"/><Relationship Id="rId19" Type="http://schemas.openxmlformats.org/officeDocument/2006/relationships/image" Target="../media/image680.png"/><Relationship Id="rId31" Type="http://schemas.openxmlformats.org/officeDocument/2006/relationships/image" Target="../media/image686.png"/><Relationship Id="rId44" Type="http://schemas.openxmlformats.org/officeDocument/2006/relationships/customXml" Target="../ink/ink2653.xml"/><Relationship Id="rId4" Type="http://schemas.openxmlformats.org/officeDocument/2006/relationships/customXml" Target="../ink/ink2633.xml"/><Relationship Id="rId9" Type="http://schemas.openxmlformats.org/officeDocument/2006/relationships/image" Target="../media/image675.png"/><Relationship Id="rId14" Type="http://schemas.openxmlformats.org/officeDocument/2006/relationships/customXml" Target="../ink/ink2638.xml"/><Relationship Id="rId22" Type="http://schemas.openxmlformats.org/officeDocument/2006/relationships/customXml" Target="../ink/ink2642.xml"/><Relationship Id="rId27" Type="http://schemas.openxmlformats.org/officeDocument/2006/relationships/image" Target="../media/image684.png"/><Relationship Id="rId30" Type="http://schemas.openxmlformats.org/officeDocument/2006/relationships/customXml" Target="../ink/ink2646.xml"/><Relationship Id="rId35" Type="http://schemas.openxmlformats.org/officeDocument/2006/relationships/image" Target="../media/image688.png"/><Relationship Id="rId43" Type="http://schemas.openxmlformats.org/officeDocument/2006/relationships/image" Target="../media/image692.png"/><Relationship Id="rId8" Type="http://schemas.openxmlformats.org/officeDocument/2006/relationships/customXml" Target="../ink/ink2635.xml"/><Relationship Id="rId3" Type="http://schemas.openxmlformats.org/officeDocument/2006/relationships/image" Target="../media/image632.png"/><Relationship Id="rId12" Type="http://schemas.openxmlformats.org/officeDocument/2006/relationships/customXml" Target="../ink/ink2637.xml"/><Relationship Id="rId17" Type="http://schemas.openxmlformats.org/officeDocument/2006/relationships/image" Target="../media/image679.png"/><Relationship Id="rId25" Type="http://schemas.openxmlformats.org/officeDocument/2006/relationships/image" Target="../media/image683.png"/><Relationship Id="rId33" Type="http://schemas.openxmlformats.org/officeDocument/2006/relationships/image" Target="../media/image687.png"/><Relationship Id="rId38" Type="http://schemas.openxmlformats.org/officeDocument/2006/relationships/customXml" Target="../ink/ink2650.xml"/><Relationship Id="rId20" Type="http://schemas.openxmlformats.org/officeDocument/2006/relationships/customXml" Target="../ink/ink2641.xml"/><Relationship Id="rId41" Type="http://schemas.openxmlformats.org/officeDocument/2006/relationships/image" Target="../media/image691.png"/></Relationships>
</file>

<file path=ppt/slides/_rels/slide27.xml.rels><?xml version="1.0" encoding="UTF-8" standalone="yes"?>
<Relationships xmlns="http://schemas.openxmlformats.org/package/2006/relationships"><Relationship Id="rId117" Type="http://schemas.openxmlformats.org/officeDocument/2006/relationships/customXml" Target="../ink/ink2711.xml"/><Relationship Id="rId299" Type="http://schemas.openxmlformats.org/officeDocument/2006/relationships/customXml" Target="../ink/ink2803.xml"/><Relationship Id="rId21" Type="http://schemas.openxmlformats.org/officeDocument/2006/relationships/customXml" Target="../ink/ink2663.xml"/><Relationship Id="rId63" Type="http://schemas.openxmlformats.org/officeDocument/2006/relationships/customXml" Target="../ink/ink2684.xml"/><Relationship Id="rId159" Type="http://schemas.openxmlformats.org/officeDocument/2006/relationships/customXml" Target="../ink/ink2732.xml"/><Relationship Id="rId324" Type="http://schemas.openxmlformats.org/officeDocument/2006/relationships/customXml" Target="../ink/ink2816.xml"/><Relationship Id="rId366" Type="http://schemas.openxmlformats.org/officeDocument/2006/relationships/customXml" Target="../ink/ink2837.xml"/><Relationship Id="rId170" Type="http://schemas.openxmlformats.org/officeDocument/2006/relationships/image" Target="../media/image776.png"/><Relationship Id="rId226" Type="http://schemas.openxmlformats.org/officeDocument/2006/relationships/customXml" Target="../ink/ink2766.xml"/><Relationship Id="rId268" Type="http://schemas.openxmlformats.org/officeDocument/2006/relationships/customXml" Target="../ink/ink2787.xml"/><Relationship Id="rId32" Type="http://schemas.openxmlformats.org/officeDocument/2006/relationships/image" Target="../media/image708.png"/><Relationship Id="rId74" Type="http://schemas.openxmlformats.org/officeDocument/2006/relationships/image" Target="../media/image728.png"/><Relationship Id="rId128" Type="http://schemas.openxmlformats.org/officeDocument/2006/relationships/image" Target="../media/image755.png"/><Relationship Id="rId335" Type="http://schemas.openxmlformats.org/officeDocument/2006/relationships/image" Target="../media/image856.png"/><Relationship Id="rId377" Type="http://schemas.openxmlformats.org/officeDocument/2006/relationships/image" Target="../media/image877.png"/><Relationship Id="rId5" Type="http://schemas.openxmlformats.org/officeDocument/2006/relationships/customXml" Target="../ink/ink2655.xml"/><Relationship Id="rId181" Type="http://schemas.openxmlformats.org/officeDocument/2006/relationships/customXml" Target="../ink/ink2743.xml"/><Relationship Id="rId237" Type="http://schemas.openxmlformats.org/officeDocument/2006/relationships/image" Target="../media/image808.png"/><Relationship Id="rId402" Type="http://schemas.openxmlformats.org/officeDocument/2006/relationships/customXml" Target="../ink/ink2855.xml"/><Relationship Id="rId279" Type="http://schemas.openxmlformats.org/officeDocument/2006/relationships/image" Target="../media/image829.png"/><Relationship Id="rId43" Type="http://schemas.openxmlformats.org/officeDocument/2006/relationships/customXml" Target="../ink/ink2674.xml"/><Relationship Id="rId139" Type="http://schemas.openxmlformats.org/officeDocument/2006/relationships/customXml" Target="../ink/ink2722.xml"/><Relationship Id="rId290" Type="http://schemas.openxmlformats.org/officeDocument/2006/relationships/customXml" Target="../ink/ink2798.xml"/><Relationship Id="rId304" Type="http://schemas.openxmlformats.org/officeDocument/2006/relationships/image" Target="../media/image841.png"/><Relationship Id="rId346" Type="http://schemas.openxmlformats.org/officeDocument/2006/relationships/customXml" Target="../ink/ink2827.xml"/><Relationship Id="rId388" Type="http://schemas.openxmlformats.org/officeDocument/2006/relationships/customXml" Target="../ink/ink2848.xml"/><Relationship Id="rId85" Type="http://schemas.openxmlformats.org/officeDocument/2006/relationships/customXml" Target="../ink/ink2695.xml"/><Relationship Id="rId150" Type="http://schemas.openxmlformats.org/officeDocument/2006/relationships/image" Target="../media/image766.png"/><Relationship Id="rId192" Type="http://schemas.openxmlformats.org/officeDocument/2006/relationships/image" Target="../media/image787.png"/><Relationship Id="rId206" Type="http://schemas.openxmlformats.org/officeDocument/2006/relationships/image" Target="../media/image793.png"/><Relationship Id="rId413" Type="http://schemas.openxmlformats.org/officeDocument/2006/relationships/image" Target="../media/image896.png"/><Relationship Id="rId248" Type="http://schemas.openxmlformats.org/officeDocument/2006/relationships/customXml" Target="../ink/ink2777.xml"/><Relationship Id="rId12" Type="http://schemas.openxmlformats.org/officeDocument/2006/relationships/image" Target="../media/image698.png"/><Relationship Id="rId108" Type="http://schemas.openxmlformats.org/officeDocument/2006/relationships/image" Target="../media/image745.png"/><Relationship Id="rId315" Type="http://schemas.openxmlformats.org/officeDocument/2006/relationships/image" Target="../media/image846.png"/><Relationship Id="rId357" Type="http://schemas.openxmlformats.org/officeDocument/2006/relationships/image" Target="../media/image867.png"/><Relationship Id="rId54" Type="http://schemas.openxmlformats.org/officeDocument/2006/relationships/image" Target="../media/image718.png"/><Relationship Id="rId96" Type="http://schemas.openxmlformats.org/officeDocument/2006/relationships/image" Target="../media/image739.png"/><Relationship Id="rId161" Type="http://schemas.openxmlformats.org/officeDocument/2006/relationships/customXml" Target="../ink/ink2733.xml"/><Relationship Id="rId217" Type="http://schemas.openxmlformats.org/officeDocument/2006/relationships/image" Target="../media/image798.png"/><Relationship Id="rId399" Type="http://schemas.openxmlformats.org/officeDocument/2006/relationships/image" Target="../media/image889.png"/><Relationship Id="rId259" Type="http://schemas.openxmlformats.org/officeDocument/2006/relationships/image" Target="../media/image819.png"/><Relationship Id="rId23" Type="http://schemas.openxmlformats.org/officeDocument/2006/relationships/customXml" Target="../ink/ink2664.xml"/><Relationship Id="rId119" Type="http://schemas.openxmlformats.org/officeDocument/2006/relationships/customXml" Target="../ink/ink2712.xml"/><Relationship Id="rId270" Type="http://schemas.openxmlformats.org/officeDocument/2006/relationships/customXml" Target="../ink/ink2788.xml"/><Relationship Id="rId326" Type="http://schemas.openxmlformats.org/officeDocument/2006/relationships/customXml" Target="../ink/ink2817.xml"/><Relationship Id="rId65" Type="http://schemas.openxmlformats.org/officeDocument/2006/relationships/customXml" Target="../ink/ink2685.xml"/><Relationship Id="rId130" Type="http://schemas.openxmlformats.org/officeDocument/2006/relationships/image" Target="../media/image756.png"/><Relationship Id="rId368" Type="http://schemas.openxmlformats.org/officeDocument/2006/relationships/customXml" Target="../ink/ink2838.xml"/><Relationship Id="rId172" Type="http://schemas.openxmlformats.org/officeDocument/2006/relationships/image" Target="../media/image777.png"/><Relationship Id="rId228" Type="http://schemas.openxmlformats.org/officeDocument/2006/relationships/customXml" Target="../ink/ink2767.xml"/><Relationship Id="rId281" Type="http://schemas.openxmlformats.org/officeDocument/2006/relationships/image" Target="../media/image830.png"/><Relationship Id="rId337" Type="http://schemas.openxmlformats.org/officeDocument/2006/relationships/image" Target="../media/image857.png"/><Relationship Id="rId34" Type="http://schemas.openxmlformats.org/officeDocument/2006/relationships/image" Target="../media/image7410.png"/><Relationship Id="rId76" Type="http://schemas.openxmlformats.org/officeDocument/2006/relationships/image" Target="../media/image729.png"/><Relationship Id="rId141" Type="http://schemas.openxmlformats.org/officeDocument/2006/relationships/customXml" Target="../ink/ink2723.xml"/><Relationship Id="rId379" Type="http://schemas.openxmlformats.org/officeDocument/2006/relationships/image" Target="../media/image878.png"/><Relationship Id="rId7" Type="http://schemas.openxmlformats.org/officeDocument/2006/relationships/customXml" Target="../ink/ink2656.xml"/><Relationship Id="rId183" Type="http://schemas.openxmlformats.org/officeDocument/2006/relationships/customXml" Target="../ink/ink2744.xml"/><Relationship Id="rId239" Type="http://schemas.openxmlformats.org/officeDocument/2006/relationships/image" Target="../media/image809.png"/><Relationship Id="rId390" Type="http://schemas.openxmlformats.org/officeDocument/2006/relationships/customXml" Target="../ink/ink2849.xml"/><Relationship Id="rId404" Type="http://schemas.openxmlformats.org/officeDocument/2006/relationships/customXml" Target="../ink/ink2856.xml"/><Relationship Id="rId250" Type="http://schemas.openxmlformats.org/officeDocument/2006/relationships/customXml" Target="../ink/ink2778.xml"/><Relationship Id="rId292" Type="http://schemas.openxmlformats.org/officeDocument/2006/relationships/customXml" Target="../ink/ink2799.xml"/><Relationship Id="rId306" Type="http://schemas.openxmlformats.org/officeDocument/2006/relationships/image" Target="../media/image842.png"/><Relationship Id="rId45" Type="http://schemas.openxmlformats.org/officeDocument/2006/relationships/customXml" Target="../ink/ink2675.xml"/><Relationship Id="rId87" Type="http://schemas.openxmlformats.org/officeDocument/2006/relationships/customXml" Target="../ink/ink2696.xml"/><Relationship Id="rId110" Type="http://schemas.openxmlformats.org/officeDocument/2006/relationships/image" Target="../media/image746.png"/><Relationship Id="rId348" Type="http://schemas.openxmlformats.org/officeDocument/2006/relationships/customXml" Target="../ink/ink2828.xml"/><Relationship Id="rId152" Type="http://schemas.openxmlformats.org/officeDocument/2006/relationships/image" Target="../media/image767.png"/><Relationship Id="rId194" Type="http://schemas.openxmlformats.org/officeDocument/2006/relationships/image" Target="../media/image297.png"/><Relationship Id="rId208" Type="http://schemas.openxmlformats.org/officeDocument/2006/relationships/image" Target="../media/image794.png"/><Relationship Id="rId415" Type="http://schemas.openxmlformats.org/officeDocument/2006/relationships/image" Target="../media/image897.png"/><Relationship Id="rId261" Type="http://schemas.openxmlformats.org/officeDocument/2006/relationships/image" Target="../media/image820.png"/><Relationship Id="rId14" Type="http://schemas.openxmlformats.org/officeDocument/2006/relationships/image" Target="../media/image699.png"/><Relationship Id="rId56" Type="http://schemas.openxmlformats.org/officeDocument/2006/relationships/image" Target="../media/image719.png"/><Relationship Id="rId317" Type="http://schemas.openxmlformats.org/officeDocument/2006/relationships/image" Target="../media/image847.png"/><Relationship Id="rId359" Type="http://schemas.openxmlformats.org/officeDocument/2006/relationships/image" Target="../media/image868.png"/><Relationship Id="rId98" Type="http://schemas.openxmlformats.org/officeDocument/2006/relationships/image" Target="../media/image740.png"/><Relationship Id="rId121" Type="http://schemas.openxmlformats.org/officeDocument/2006/relationships/customXml" Target="../ink/ink2713.xml"/><Relationship Id="rId163" Type="http://schemas.openxmlformats.org/officeDocument/2006/relationships/customXml" Target="../ink/ink2734.xml"/><Relationship Id="rId219" Type="http://schemas.openxmlformats.org/officeDocument/2006/relationships/image" Target="../media/image799.png"/><Relationship Id="rId370" Type="http://schemas.openxmlformats.org/officeDocument/2006/relationships/customXml" Target="../ink/ink2839.xml"/><Relationship Id="rId230" Type="http://schemas.openxmlformats.org/officeDocument/2006/relationships/customXml" Target="../ink/ink2768.xml"/><Relationship Id="rId25" Type="http://schemas.openxmlformats.org/officeDocument/2006/relationships/customXml" Target="../ink/ink2665.xml"/><Relationship Id="rId67" Type="http://schemas.openxmlformats.org/officeDocument/2006/relationships/customXml" Target="../ink/ink2686.xml"/><Relationship Id="rId272" Type="http://schemas.openxmlformats.org/officeDocument/2006/relationships/customXml" Target="../ink/ink2789.xml"/><Relationship Id="rId328" Type="http://schemas.openxmlformats.org/officeDocument/2006/relationships/customXml" Target="../ink/ink2818.xml"/><Relationship Id="rId132" Type="http://schemas.openxmlformats.org/officeDocument/2006/relationships/image" Target="../media/image757.png"/><Relationship Id="rId174" Type="http://schemas.openxmlformats.org/officeDocument/2006/relationships/image" Target="../media/image778.png"/><Relationship Id="rId381" Type="http://schemas.openxmlformats.org/officeDocument/2006/relationships/image" Target="../media/image879.png"/><Relationship Id="rId241" Type="http://schemas.openxmlformats.org/officeDocument/2006/relationships/image" Target="../media/image810.png"/><Relationship Id="rId36" Type="http://schemas.openxmlformats.org/officeDocument/2006/relationships/image" Target="../media/image709.png"/><Relationship Id="rId283" Type="http://schemas.openxmlformats.org/officeDocument/2006/relationships/image" Target="../media/image831.png"/><Relationship Id="rId339" Type="http://schemas.openxmlformats.org/officeDocument/2006/relationships/image" Target="../media/image858.png"/><Relationship Id="rId78" Type="http://schemas.openxmlformats.org/officeDocument/2006/relationships/image" Target="../media/image730.png"/><Relationship Id="rId101" Type="http://schemas.openxmlformats.org/officeDocument/2006/relationships/customXml" Target="../ink/ink2703.xml"/><Relationship Id="rId143" Type="http://schemas.openxmlformats.org/officeDocument/2006/relationships/customXml" Target="../ink/ink2724.xml"/><Relationship Id="rId185" Type="http://schemas.openxmlformats.org/officeDocument/2006/relationships/customXml" Target="../ink/ink2745.xml"/><Relationship Id="rId350" Type="http://schemas.openxmlformats.org/officeDocument/2006/relationships/customXml" Target="../ink/ink2829.xml"/><Relationship Id="rId406" Type="http://schemas.openxmlformats.org/officeDocument/2006/relationships/customXml" Target="../ink/ink2857.xml"/><Relationship Id="rId9" Type="http://schemas.openxmlformats.org/officeDocument/2006/relationships/customXml" Target="../ink/ink2657.xml"/><Relationship Id="rId210" Type="http://schemas.openxmlformats.org/officeDocument/2006/relationships/image" Target="../media/image795.png"/><Relationship Id="rId392" Type="http://schemas.openxmlformats.org/officeDocument/2006/relationships/customXml" Target="../ink/ink2850.xml"/><Relationship Id="rId252" Type="http://schemas.openxmlformats.org/officeDocument/2006/relationships/customXml" Target="../ink/ink2779.xml"/><Relationship Id="rId294" Type="http://schemas.openxmlformats.org/officeDocument/2006/relationships/customXml" Target="../ink/ink2800.xml"/><Relationship Id="rId308" Type="http://schemas.openxmlformats.org/officeDocument/2006/relationships/customXml" Target="../ink/ink2808.xml"/><Relationship Id="rId47" Type="http://schemas.openxmlformats.org/officeDocument/2006/relationships/customXml" Target="../ink/ink2676.xml"/><Relationship Id="rId89" Type="http://schemas.openxmlformats.org/officeDocument/2006/relationships/customXml" Target="../ink/ink2697.xml"/><Relationship Id="rId112" Type="http://schemas.openxmlformats.org/officeDocument/2006/relationships/image" Target="../media/image747.png"/><Relationship Id="rId154" Type="http://schemas.openxmlformats.org/officeDocument/2006/relationships/image" Target="../media/image768.png"/><Relationship Id="rId361" Type="http://schemas.openxmlformats.org/officeDocument/2006/relationships/image" Target="../media/image869.png"/><Relationship Id="rId196" Type="http://schemas.openxmlformats.org/officeDocument/2006/relationships/image" Target="../media/image788.png"/><Relationship Id="rId417" Type="http://schemas.openxmlformats.org/officeDocument/2006/relationships/image" Target="../media/image898.png"/><Relationship Id="rId16" Type="http://schemas.openxmlformats.org/officeDocument/2006/relationships/image" Target="../media/image700.png"/><Relationship Id="rId221" Type="http://schemas.openxmlformats.org/officeDocument/2006/relationships/image" Target="../media/image800.png"/><Relationship Id="rId263" Type="http://schemas.openxmlformats.org/officeDocument/2006/relationships/image" Target="../media/image821.png"/><Relationship Id="rId319" Type="http://schemas.openxmlformats.org/officeDocument/2006/relationships/image" Target="../media/image848.png"/><Relationship Id="rId58" Type="http://schemas.openxmlformats.org/officeDocument/2006/relationships/image" Target="../media/image720.png"/><Relationship Id="rId123" Type="http://schemas.openxmlformats.org/officeDocument/2006/relationships/customXml" Target="../ink/ink2714.xml"/><Relationship Id="rId330" Type="http://schemas.openxmlformats.org/officeDocument/2006/relationships/customXml" Target="../ink/ink2819.xml"/><Relationship Id="rId165" Type="http://schemas.openxmlformats.org/officeDocument/2006/relationships/customXml" Target="../ink/ink2735.xml"/><Relationship Id="rId372" Type="http://schemas.openxmlformats.org/officeDocument/2006/relationships/customXml" Target="../ink/ink2840.xml"/><Relationship Id="rId232" Type="http://schemas.openxmlformats.org/officeDocument/2006/relationships/customXml" Target="../ink/ink2769.xml"/><Relationship Id="rId274" Type="http://schemas.openxmlformats.org/officeDocument/2006/relationships/customXml" Target="../ink/ink2790.xml"/><Relationship Id="rId27" Type="http://schemas.openxmlformats.org/officeDocument/2006/relationships/customXml" Target="../ink/ink2666.xml"/><Relationship Id="rId69" Type="http://schemas.openxmlformats.org/officeDocument/2006/relationships/customXml" Target="../ink/ink2687.xml"/><Relationship Id="rId134" Type="http://schemas.openxmlformats.org/officeDocument/2006/relationships/image" Target="../media/image758.png"/><Relationship Id="rId80" Type="http://schemas.openxmlformats.org/officeDocument/2006/relationships/image" Target="../media/image731.png"/><Relationship Id="rId176" Type="http://schemas.openxmlformats.org/officeDocument/2006/relationships/image" Target="../media/image779.png"/><Relationship Id="rId341" Type="http://schemas.openxmlformats.org/officeDocument/2006/relationships/image" Target="../media/image859.png"/><Relationship Id="rId383" Type="http://schemas.openxmlformats.org/officeDocument/2006/relationships/image" Target="../media/image880.png"/><Relationship Id="rId201" Type="http://schemas.openxmlformats.org/officeDocument/2006/relationships/customXml" Target="../ink/ink2753.xml"/><Relationship Id="rId222" Type="http://schemas.openxmlformats.org/officeDocument/2006/relationships/customXml" Target="../ink/ink2764.xml"/><Relationship Id="rId243" Type="http://schemas.openxmlformats.org/officeDocument/2006/relationships/image" Target="../media/image811.png"/><Relationship Id="rId264" Type="http://schemas.openxmlformats.org/officeDocument/2006/relationships/customXml" Target="../ink/ink2785.xml"/><Relationship Id="rId285" Type="http://schemas.openxmlformats.org/officeDocument/2006/relationships/image" Target="../media/image832.png"/><Relationship Id="rId17" Type="http://schemas.openxmlformats.org/officeDocument/2006/relationships/customXml" Target="../ink/ink2661.xml"/><Relationship Id="rId38" Type="http://schemas.openxmlformats.org/officeDocument/2006/relationships/image" Target="../media/image710.png"/><Relationship Id="rId59" Type="http://schemas.openxmlformats.org/officeDocument/2006/relationships/customXml" Target="../ink/ink2682.xml"/><Relationship Id="rId103" Type="http://schemas.openxmlformats.org/officeDocument/2006/relationships/customXml" Target="../ink/ink2704.xml"/><Relationship Id="rId124" Type="http://schemas.openxmlformats.org/officeDocument/2006/relationships/image" Target="../media/image753.png"/><Relationship Id="rId310" Type="http://schemas.openxmlformats.org/officeDocument/2006/relationships/customXml" Target="../ink/ink2809.xml"/><Relationship Id="rId70" Type="http://schemas.openxmlformats.org/officeDocument/2006/relationships/image" Target="../media/image726.png"/><Relationship Id="rId91" Type="http://schemas.openxmlformats.org/officeDocument/2006/relationships/customXml" Target="../ink/ink2698.xml"/><Relationship Id="rId145" Type="http://schemas.openxmlformats.org/officeDocument/2006/relationships/customXml" Target="../ink/ink2725.xml"/><Relationship Id="rId166" Type="http://schemas.openxmlformats.org/officeDocument/2006/relationships/image" Target="../media/image774.png"/><Relationship Id="rId187" Type="http://schemas.openxmlformats.org/officeDocument/2006/relationships/customXml" Target="../ink/ink2746.xml"/><Relationship Id="rId331" Type="http://schemas.openxmlformats.org/officeDocument/2006/relationships/image" Target="../media/image854.png"/><Relationship Id="rId352" Type="http://schemas.openxmlformats.org/officeDocument/2006/relationships/customXml" Target="../ink/ink2830.xml"/><Relationship Id="rId373" Type="http://schemas.openxmlformats.org/officeDocument/2006/relationships/image" Target="../media/image875.png"/><Relationship Id="rId394" Type="http://schemas.openxmlformats.org/officeDocument/2006/relationships/customXml" Target="../ink/ink2851.xml"/><Relationship Id="rId408" Type="http://schemas.openxmlformats.org/officeDocument/2006/relationships/customXml" Target="../ink/ink2858.xml"/><Relationship Id="rId1" Type="http://schemas.openxmlformats.org/officeDocument/2006/relationships/slideLayout" Target="../slideLayouts/slideLayout7.xml"/><Relationship Id="rId212" Type="http://schemas.openxmlformats.org/officeDocument/2006/relationships/image" Target="../media/image796.png"/><Relationship Id="rId233" Type="http://schemas.openxmlformats.org/officeDocument/2006/relationships/image" Target="../media/image806.png"/><Relationship Id="rId254" Type="http://schemas.openxmlformats.org/officeDocument/2006/relationships/customXml" Target="../ink/ink2780.xml"/><Relationship Id="rId28" Type="http://schemas.openxmlformats.org/officeDocument/2006/relationships/image" Target="../media/image706.png"/><Relationship Id="rId49" Type="http://schemas.openxmlformats.org/officeDocument/2006/relationships/customXml" Target="../ink/ink2677.xml"/><Relationship Id="rId114" Type="http://schemas.openxmlformats.org/officeDocument/2006/relationships/image" Target="../media/image748.png"/><Relationship Id="rId275" Type="http://schemas.openxmlformats.org/officeDocument/2006/relationships/image" Target="../media/image827.png"/><Relationship Id="rId296" Type="http://schemas.openxmlformats.org/officeDocument/2006/relationships/image" Target="../media/image837.png"/><Relationship Id="rId300" Type="http://schemas.openxmlformats.org/officeDocument/2006/relationships/image" Target="../media/image839.png"/><Relationship Id="rId60" Type="http://schemas.openxmlformats.org/officeDocument/2006/relationships/image" Target="../media/image721.png"/><Relationship Id="rId81" Type="http://schemas.openxmlformats.org/officeDocument/2006/relationships/customXml" Target="../ink/ink2693.xml"/><Relationship Id="rId135" Type="http://schemas.openxmlformats.org/officeDocument/2006/relationships/customXml" Target="../ink/ink2720.xml"/><Relationship Id="rId156" Type="http://schemas.openxmlformats.org/officeDocument/2006/relationships/image" Target="../media/image769.png"/><Relationship Id="rId177" Type="http://schemas.openxmlformats.org/officeDocument/2006/relationships/customXml" Target="../ink/ink2741.xml"/><Relationship Id="rId198" Type="http://schemas.openxmlformats.org/officeDocument/2006/relationships/image" Target="../media/image789.png"/><Relationship Id="rId321" Type="http://schemas.openxmlformats.org/officeDocument/2006/relationships/image" Target="../media/image849.png"/><Relationship Id="rId342" Type="http://schemas.openxmlformats.org/officeDocument/2006/relationships/customXml" Target="../ink/ink2825.xml"/><Relationship Id="rId363" Type="http://schemas.openxmlformats.org/officeDocument/2006/relationships/image" Target="../media/image870.png"/><Relationship Id="rId384" Type="http://schemas.openxmlformats.org/officeDocument/2006/relationships/customXml" Target="../ink/ink2846.xml"/><Relationship Id="rId202" Type="http://schemas.openxmlformats.org/officeDocument/2006/relationships/image" Target="../media/image791.png"/><Relationship Id="rId223" Type="http://schemas.openxmlformats.org/officeDocument/2006/relationships/image" Target="../media/image801.png"/><Relationship Id="rId244" Type="http://schemas.openxmlformats.org/officeDocument/2006/relationships/customXml" Target="../ink/ink2775.xml"/><Relationship Id="rId18" Type="http://schemas.openxmlformats.org/officeDocument/2006/relationships/image" Target="../media/image701.png"/><Relationship Id="rId39" Type="http://schemas.openxmlformats.org/officeDocument/2006/relationships/customXml" Target="../ink/ink2672.xml"/><Relationship Id="rId265" Type="http://schemas.openxmlformats.org/officeDocument/2006/relationships/image" Target="../media/image822.png"/><Relationship Id="rId286" Type="http://schemas.openxmlformats.org/officeDocument/2006/relationships/customXml" Target="../ink/ink2796.xml"/><Relationship Id="rId50" Type="http://schemas.openxmlformats.org/officeDocument/2006/relationships/image" Target="../media/image716.png"/><Relationship Id="rId104" Type="http://schemas.openxmlformats.org/officeDocument/2006/relationships/image" Target="../media/image743.png"/><Relationship Id="rId125" Type="http://schemas.openxmlformats.org/officeDocument/2006/relationships/customXml" Target="../ink/ink2715.xml"/><Relationship Id="rId146" Type="http://schemas.openxmlformats.org/officeDocument/2006/relationships/image" Target="../media/image764.png"/><Relationship Id="rId167" Type="http://schemas.openxmlformats.org/officeDocument/2006/relationships/customXml" Target="../ink/ink2736.xml"/><Relationship Id="rId188" Type="http://schemas.openxmlformats.org/officeDocument/2006/relationships/image" Target="../media/image785.png"/><Relationship Id="rId311" Type="http://schemas.openxmlformats.org/officeDocument/2006/relationships/image" Target="../media/image844.png"/><Relationship Id="rId332" Type="http://schemas.openxmlformats.org/officeDocument/2006/relationships/customXml" Target="../ink/ink2820.xml"/><Relationship Id="rId353" Type="http://schemas.openxmlformats.org/officeDocument/2006/relationships/image" Target="../media/image865.png"/><Relationship Id="rId374" Type="http://schemas.openxmlformats.org/officeDocument/2006/relationships/customXml" Target="../ink/ink2841.xml"/><Relationship Id="rId395" Type="http://schemas.openxmlformats.org/officeDocument/2006/relationships/image" Target="../media/image887.png"/><Relationship Id="rId409" Type="http://schemas.openxmlformats.org/officeDocument/2006/relationships/image" Target="../media/image894.png"/><Relationship Id="rId71" Type="http://schemas.openxmlformats.org/officeDocument/2006/relationships/customXml" Target="../ink/ink2688.xml"/><Relationship Id="rId92" Type="http://schemas.openxmlformats.org/officeDocument/2006/relationships/image" Target="../media/image737.png"/><Relationship Id="rId213" Type="http://schemas.openxmlformats.org/officeDocument/2006/relationships/customXml" Target="../ink/ink2759.xml"/><Relationship Id="rId234" Type="http://schemas.openxmlformats.org/officeDocument/2006/relationships/customXml" Target="../ink/ink2770.xml"/><Relationship Id="rId2" Type="http://schemas.openxmlformats.org/officeDocument/2006/relationships/notesSlide" Target="../notesSlides/notesSlide27.xml"/><Relationship Id="rId29" Type="http://schemas.openxmlformats.org/officeDocument/2006/relationships/customXml" Target="../ink/ink2667.xml"/><Relationship Id="rId255" Type="http://schemas.openxmlformats.org/officeDocument/2006/relationships/image" Target="../media/image817.png"/><Relationship Id="rId276" Type="http://schemas.openxmlformats.org/officeDocument/2006/relationships/customXml" Target="../ink/ink2791.xml"/><Relationship Id="rId297" Type="http://schemas.openxmlformats.org/officeDocument/2006/relationships/customXml" Target="../ink/ink2802.xml"/><Relationship Id="rId40" Type="http://schemas.openxmlformats.org/officeDocument/2006/relationships/image" Target="../media/image711.png"/><Relationship Id="rId115" Type="http://schemas.openxmlformats.org/officeDocument/2006/relationships/customXml" Target="../ink/ink2710.xml"/><Relationship Id="rId136" Type="http://schemas.openxmlformats.org/officeDocument/2006/relationships/image" Target="../media/image759.png"/><Relationship Id="rId157" Type="http://schemas.openxmlformats.org/officeDocument/2006/relationships/customXml" Target="../ink/ink2731.xml"/><Relationship Id="rId178" Type="http://schemas.openxmlformats.org/officeDocument/2006/relationships/image" Target="../media/image780.png"/><Relationship Id="rId301" Type="http://schemas.openxmlformats.org/officeDocument/2006/relationships/customXml" Target="../ink/ink2804.xml"/><Relationship Id="rId322" Type="http://schemas.openxmlformats.org/officeDocument/2006/relationships/customXml" Target="../ink/ink2815.xml"/><Relationship Id="rId343" Type="http://schemas.openxmlformats.org/officeDocument/2006/relationships/image" Target="../media/image860.png"/><Relationship Id="rId364" Type="http://schemas.openxmlformats.org/officeDocument/2006/relationships/customXml" Target="../ink/ink2836.xml"/><Relationship Id="rId61" Type="http://schemas.openxmlformats.org/officeDocument/2006/relationships/customXml" Target="../ink/ink2683.xml"/><Relationship Id="rId82" Type="http://schemas.openxmlformats.org/officeDocument/2006/relationships/image" Target="../media/image732.png"/><Relationship Id="rId199" Type="http://schemas.openxmlformats.org/officeDocument/2006/relationships/customXml" Target="../ink/ink2752.xml"/><Relationship Id="rId203" Type="http://schemas.openxmlformats.org/officeDocument/2006/relationships/customXml" Target="../ink/ink2754.xml"/><Relationship Id="rId385" Type="http://schemas.openxmlformats.org/officeDocument/2006/relationships/image" Target="../media/image881.png"/><Relationship Id="rId19" Type="http://schemas.openxmlformats.org/officeDocument/2006/relationships/customXml" Target="../ink/ink2662.xml"/><Relationship Id="rId224" Type="http://schemas.openxmlformats.org/officeDocument/2006/relationships/customXml" Target="../ink/ink2765.xml"/><Relationship Id="rId245" Type="http://schemas.openxmlformats.org/officeDocument/2006/relationships/image" Target="../media/image812.png"/><Relationship Id="rId266" Type="http://schemas.openxmlformats.org/officeDocument/2006/relationships/customXml" Target="../ink/ink2786.xml"/><Relationship Id="rId287" Type="http://schemas.openxmlformats.org/officeDocument/2006/relationships/image" Target="../media/image833.png"/><Relationship Id="rId410" Type="http://schemas.openxmlformats.org/officeDocument/2006/relationships/customXml" Target="../ink/ink2859.xml"/><Relationship Id="rId30" Type="http://schemas.openxmlformats.org/officeDocument/2006/relationships/image" Target="../media/image707.png"/><Relationship Id="rId105" Type="http://schemas.openxmlformats.org/officeDocument/2006/relationships/customXml" Target="../ink/ink2705.xml"/><Relationship Id="rId126" Type="http://schemas.openxmlformats.org/officeDocument/2006/relationships/image" Target="../media/image754.png"/><Relationship Id="rId147" Type="http://schemas.openxmlformats.org/officeDocument/2006/relationships/customXml" Target="../ink/ink2726.xml"/><Relationship Id="rId168" Type="http://schemas.openxmlformats.org/officeDocument/2006/relationships/image" Target="../media/image775.png"/><Relationship Id="rId312" Type="http://schemas.openxmlformats.org/officeDocument/2006/relationships/customXml" Target="../ink/ink2810.xml"/><Relationship Id="rId333" Type="http://schemas.openxmlformats.org/officeDocument/2006/relationships/image" Target="../media/image855.png"/><Relationship Id="rId354" Type="http://schemas.openxmlformats.org/officeDocument/2006/relationships/customXml" Target="../ink/ink2831.xml"/><Relationship Id="rId51" Type="http://schemas.openxmlformats.org/officeDocument/2006/relationships/customXml" Target="../ink/ink2678.xml"/><Relationship Id="rId72" Type="http://schemas.openxmlformats.org/officeDocument/2006/relationships/image" Target="../media/image727.png"/><Relationship Id="rId93" Type="http://schemas.openxmlformats.org/officeDocument/2006/relationships/customXml" Target="../ink/ink2699.xml"/><Relationship Id="rId189" Type="http://schemas.openxmlformats.org/officeDocument/2006/relationships/customXml" Target="../ink/ink2747.xml"/><Relationship Id="rId375" Type="http://schemas.openxmlformats.org/officeDocument/2006/relationships/image" Target="../media/image876.png"/><Relationship Id="rId396" Type="http://schemas.openxmlformats.org/officeDocument/2006/relationships/customXml" Target="../ink/ink2852.xml"/><Relationship Id="rId3" Type="http://schemas.openxmlformats.org/officeDocument/2006/relationships/customXml" Target="../ink/ink2654.xml"/><Relationship Id="rId214" Type="http://schemas.openxmlformats.org/officeDocument/2006/relationships/image" Target="../media/image797.png"/><Relationship Id="rId235" Type="http://schemas.openxmlformats.org/officeDocument/2006/relationships/image" Target="../media/image807.png"/><Relationship Id="rId256" Type="http://schemas.openxmlformats.org/officeDocument/2006/relationships/customXml" Target="../ink/ink2781.xml"/><Relationship Id="rId277" Type="http://schemas.openxmlformats.org/officeDocument/2006/relationships/image" Target="../media/image828.png"/><Relationship Id="rId298" Type="http://schemas.openxmlformats.org/officeDocument/2006/relationships/image" Target="../media/image838.png"/><Relationship Id="rId400" Type="http://schemas.openxmlformats.org/officeDocument/2006/relationships/customXml" Target="../ink/ink2854.xml"/><Relationship Id="rId116" Type="http://schemas.openxmlformats.org/officeDocument/2006/relationships/image" Target="../media/image749.png"/><Relationship Id="rId137" Type="http://schemas.openxmlformats.org/officeDocument/2006/relationships/customXml" Target="../ink/ink2721.xml"/><Relationship Id="rId158" Type="http://schemas.openxmlformats.org/officeDocument/2006/relationships/image" Target="../media/image770.png"/><Relationship Id="rId302" Type="http://schemas.openxmlformats.org/officeDocument/2006/relationships/image" Target="../media/image840.png"/><Relationship Id="rId323" Type="http://schemas.openxmlformats.org/officeDocument/2006/relationships/image" Target="../media/image850.png"/><Relationship Id="rId344" Type="http://schemas.openxmlformats.org/officeDocument/2006/relationships/customXml" Target="../ink/ink2826.xml"/><Relationship Id="rId20" Type="http://schemas.openxmlformats.org/officeDocument/2006/relationships/image" Target="../media/image702.png"/><Relationship Id="rId41" Type="http://schemas.openxmlformats.org/officeDocument/2006/relationships/customXml" Target="../ink/ink2673.xml"/><Relationship Id="rId62" Type="http://schemas.openxmlformats.org/officeDocument/2006/relationships/image" Target="../media/image722.png"/><Relationship Id="rId83" Type="http://schemas.openxmlformats.org/officeDocument/2006/relationships/customXml" Target="../ink/ink2694.xml"/><Relationship Id="rId179" Type="http://schemas.openxmlformats.org/officeDocument/2006/relationships/customXml" Target="../ink/ink2742.xml"/><Relationship Id="rId365" Type="http://schemas.openxmlformats.org/officeDocument/2006/relationships/image" Target="../media/image871.png"/><Relationship Id="rId386" Type="http://schemas.openxmlformats.org/officeDocument/2006/relationships/customXml" Target="../ink/ink2847.xml"/><Relationship Id="rId190" Type="http://schemas.openxmlformats.org/officeDocument/2006/relationships/image" Target="../media/image786.png"/><Relationship Id="rId204" Type="http://schemas.openxmlformats.org/officeDocument/2006/relationships/image" Target="../media/image792.png"/><Relationship Id="rId225" Type="http://schemas.openxmlformats.org/officeDocument/2006/relationships/image" Target="../media/image802.png"/><Relationship Id="rId246" Type="http://schemas.openxmlformats.org/officeDocument/2006/relationships/customXml" Target="../ink/ink2776.xml"/><Relationship Id="rId267" Type="http://schemas.openxmlformats.org/officeDocument/2006/relationships/image" Target="../media/image823.png"/><Relationship Id="rId288" Type="http://schemas.openxmlformats.org/officeDocument/2006/relationships/customXml" Target="../ink/ink2797.xml"/><Relationship Id="rId411" Type="http://schemas.openxmlformats.org/officeDocument/2006/relationships/image" Target="../media/image895.png"/><Relationship Id="rId106" Type="http://schemas.openxmlformats.org/officeDocument/2006/relationships/image" Target="../media/image744.png"/><Relationship Id="rId127" Type="http://schemas.openxmlformats.org/officeDocument/2006/relationships/customXml" Target="../ink/ink2716.xml"/><Relationship Id="rId313" Type="http://schemas.openxmlformats.org/officeDocument/2006/relationships/image" Target="../media/image845.png"/><Relationship Id="rId10" Type="http://schemas.openxmlformats.org/officeDocument/2006/relationships/image" Target="../media/image697.png"/><Relationship Id="rId31" Type="http://schemas.openxmlformats.org/officeDocument/2006/relationships/customXml" Target="../ink/ink2668.xml"/><Relationship Id="rId52" Type="http://schemas.openxmlformats.org/officeDocument/2006/relationships/image" Target="../media/image717.png"/><Relationship Id="rId73" Type="http://schemas.openxmlformats.org/officeDocument/2006/relationships/customXml" Target="../ink/ink2689.xml"/><Relationship Id="rId94" Type="http://schemas.openxmlformats.org/officeDocument/2006/relationships/image" Target="../media/image738.png"/><Relationship Id="rId148" Type="http://schemas.openxmlformats.org/officeDocument/2006/relationships/image" Target="../media/image765.png"/><Relationship Id="rId169" Type="http://schemas.openxmlformats.org/officeDocument/2006/relationships/customXml" Target="../ink/ink2737.xml"/><Relationship Id="rId334" Type="http://schemas.openxmlformats.org/officeDocument/2006/relationships/customXml" Target="../ink/ink2821.xml"/><Relationship Id="rId355" Type="http://schemas.openxmlformats.org/officeDocument/2006/relationships/image" Target="../media/image866.png"/><Relationship Id="rId376" Type="http://schemas.openxmlformats.org/officeDocument/2006/relationships/customXml" Target="../ink/ink2842.xml"/><Relationship Id="rId397" Type="http://schemas.openxmlformats.org/officeDocument/2006/relationships/image" Target="../media/image888.png"/><Relationship Id="rId4" Type="http://schemas.openxmlformats.org/officeDocument/2006/relationships/image" Target="../media/image694.png"/><Relationship Id="rId180" Type="http://schemas.openxmlformats.org/officeDocument/2006/relationships/image" Target="../media/image781.png"/><Relationship Id="rId215" Type="http://schemas.openxmlformats.org/officeDocument/2006/relationships/customXml" Target="../ink/ink2760.xml"/><Relationship Id="rId236" Type="http://schemas.openxmlformats.org/officeDocument/2006/relationships/customXml" Target="../ink/ink2771.xml"/><Relationship Id="rId257" Type="http://schemas.openxmlformats.org/officeDocument/2006/relationships/image" Target="../media/image818.png"/><Relationship Id="rId278" Type="http://schemas.openxmlformats.org/officeDocument/2006/relationships/customXml" Target="../ink/ink2792.xml"/><Relationship Id="rId401" Type="http://schemas.openxmlformats.org/officeDocument/2006/relationships/image" Target="../media/image890.png"/><Relationship Id="rId303" Type="http://schemas.openxmlformats.org/officeDocument/2006/relationships/customXml" Target="../ink/ink2805.xml"/><Relationship Id="rId42" Type="http://schemas.openxmlformats.org/officeDocument/2006/relationships/image" Target="../media/image712.png"/><Relationship Id="rId84" Type="http://schemas.openxmlformats.org/officeDocument/2006/relationships/image" Target="../media/image733.png"/><Relationship Id="rId138" Type="http://schemas.openxmlformats.org/officeDocument/2006/relationships/image" Target="../media/image760.png"/><Relationship Id="rId345" Type="http://schemas.openxmlformats.org/officeDocument/2006/relationships/image" Target="../media/image861.png"/><Relationship Id="rId387" Type="http://schemas.openxmlformats.org/officeDocument/2006/relationships/image" Target="../media/image882.png"/><Relationship Id="rId191" Type="http://schemas.openxmlformats.org/officeDocument/2006/relationships/customXml" Target="../ink/ink2748.xml"/><Relationship Id="rId205" Type="http://schemas.openxmlformats.org/officeDocument/2006/relationships/customXml" Target="../ink/ink2755.xml"/><Relationship Id="rId247" Type="http://schemas.openxmlformats.org/officeDocument/2006/relationships/image" Target="../media/image813.png"/><Relationship Id="rId412" Type="http://schemas.openxmlformats.org/officeDocument/2006/relationships/customXml" Target="../ink/ink2860.xml"/><Relationship Id="rId107" Type="http://schemas.openxmlformats.org/officeDocument/2006/relationships/customXml" Target="../ink/ink2706.xml"/><Relationship Id="rId289" Type="http://schemas.openxmlformats.org/officeDocument/2006/relationships/image" Target="../media/image834.png"/><Relationship Id="rId11" Type="http://schemas.openxmlformats.org/officeDocument/2006/relationships/customXml" Target="../ink/ink2658.xml"/><Relationship Id="rId53" Type="http://schemas.openxmlformats.org/officeDocument/2006/relationships/customXml" Target="../ink/ink2679.xml"/><Relationship Id="rId149" Type="http://schemas.openxmlformats.org/officeDocument/2006/relationships/customXml" Target="../ink/ink2727.xml"/><Relationship Id="rId314" Type="http://schemas.openxmlformats.org/officeDocument/2006/relationships/customXml" Target="../ink/ink2811.xml"/><Relationship Id="rId356" Type="http://schemas.openxmlformats.org/officeDocument/2006/relationships/customXml" Target="../ink/ink2832.xml"/><Relationship Id="rId398" Type="http://schemas.openxmlformats.org/officeDocument/2006/relationships/customXml" Target="../ink/ink2853.xml"/><Relationship Id="rId95" Type="http://schemas.openxmlformats.org/officeDocument/2006/relationships/customXml" Target="../ink/ink2700.xml"/><Relationship Id="rId160" Type="http://schemas.openxmlformats.org/officeDocument/2006/relationships/image" Target="../media/image771.png"/><Relationship Id="rId216" Type="http://schemas.openxmlformats.org/officeDocument/2006/relationships/customXml" Target="../ink/ink2761.xml"/><Relationship Id="rId258" Type="http://schemas.openxmlformats.org/officeDocument/2006/relationships/customXml" Target="../ink/ink2782.xml"/><Relationship Id="rId22" Type="http://schemas.openxmlformats.org/officeDocument/2006/relationships/image" Target="../media/image703.png"/><Relationship Id="rId64" Type="http://schemas.openxmlformats.org/officeDocument/2006/relationships/image" Target="../media/image723.png"/><Relationship Id="rId118" Type="http://schemas.openxmlformats.org/officeDocument/2006/relationships/image" Target="../media/image750.png"/><Relationship Id="rId325" Type="http://schemas.openxmlformats.org/officeDocument/2006/relationships/image" Target="../media/image851.png"/><Relationship Id="rId367" Type="http://schemas.openxmlformats.org/officeDocument/2006/relationships/image" Target="../media/image872.png"/><Relationship Id="rId171" Type="http://schemas.openxmlformats.org/officeDocument/2006/relationships/customXml" Target="../ink/ink2738.xml"/><Relationship Id="rId227" Type="http://schemas.openxmlformats.org/officeDocument/2006/relationships/image" Target="../media/image803.png"/><Relationship Id="rId269" Type="http://schemas.openxmlformats.org/officeDocument/2006/relationships/image" Target="../media/image824.png"/><Relationship Id="rId33" Type="http://schemas.openxmlformats.org/officeDocument/2006/relationships/customXml" Target="../ink/ink2669.xml"/><Relationship Id="rId129" Type="http://schemas.openxmlformats.org/officeDocument/2006/relationships/customXml" Target="../ink/ink2717.xml"/><Relationship Id="rId280" Type="http://schemas.openxmlformats.org/officeDocument/2006/relationships/customXml" Target="../ink/ink2793.xml"/><Relationship Id="rId336" Type="http://schemas.openxmlformats.org/officeDocument/2006/relationships/customXml" Target="../ink/ink2822.xml"/><Relationship Id="rId75" Type="http://schemas.openxmlformats.org/officeDocument/2006/relationships/customXml" Target="../ink/ink2690.xml"/><Relationship Id="rId140" Type="http://schemas.openxmlformats.org/officeDocument/2006/relationships/image" Target="../media/image761.png"/><Relationship Id="rId182" Type="http://schemas.openxmlformats.org/officeDocument/2006/relationships/image" Target="../media/image782.png"/><Relationship Id="rId378" Type="http://schemas.openxmlformats.org/officeDocument/2006/relationships/customXml" Target="../ink/ink2843.xml"/><Relationship Id="rId403" Type="http://schemas.openxmlformats.org/officeDocument/2006/relationships/image" Target="../media/image891.png"/><Relationship Id="rId6" Type="http://schemas.openxmlformats.org/officeDocument/2006/relationships/image" Target="../media/image695.png"/><Relationship Id="rId238" Type="http://schemas.openxmlformats.org/officeDocument/2006/relationships/customXml" Target="../ink/ink2772.xml"/><Relationship Id="rId291" Type="http://schemas.openxmlformats.org/officeDocument/2006/relationships/image" Target="../media/image835.png"/><Relationship Id="rId305" Type="http://schemas.openxmlformats.org/officeDocument/2006/relationships/customXml" Target="../ink/ink2806.xml"/><Relationship Id="rId347" Type="http://schemas.openxmlformats.org/officeDocument/2006/relationships/image" Target="../media/image862.png"/><Relationship Id="rId44" Type="http://schemas.openxmlformats.org/officeDocument/2006/relationships/image" Target="../media/image713.png"/><Relationship Id="rId86" Type="http://schemas.openxmlformats.org/officeDocument/2006/relationships/image" Target="../media/image734.png"/><Relationship Id="rId151" Type="http://schemas.openxmlformats.org/officeDocument/2006/relationships/customXml" Target="../ink/ink2728.xml"/><Relationship Id="rId389" Type="http://schemas.openxmlformats.org/officeDocument/2006/relationships/image" Target="../media/image883.png"/><Relationship Id="rId193" Type="http://schemas.openxmlformats.org/officeDocument/2006/relationships/customXml" Target="../ink/ink2749.xml"/><Relationship Id="rId207" Type="http://schemas.openxmlformats.org/officeDocument/2006/relationships/customXml" Target="../ink/ink2756.xml"/><Relationship Id="rId249" Type="http://schemas.openxmlformats.org/officeDocument/2006/relationships/image" Target="../media/image814.png"/><Relationship Id="rId414" Type="http://schemas.openxmlformats.org/officeDocument/2006/relationships/customXml" Target="../ink/ink2861.xml"/><Relationship Id="rId13" Type="http://schemas.openxmlformats.org/officeDocument/2006/relationships/customXml" Target="../ink/ink2659.xml"/><Relationship Id="rId109" Type="http://schemas.openxmlformats.org/officeDocument/2006/relationships/customXml" Target="../ink/ink2707.xml"/><Relationship Id="rId260" Type="http://schemas.openxmlformats.org/officeDocument/2006/relationships/customXml" Target="../ink/ink2783.xml"/><Relationship Id="rId316" Type="http://schemas.openxmlformats.org/officeDocument/2006/relationships/customXml" Target="../ink/ink2812.xml"/><Relationship Id="rId55" Type="http://schemas.openxmlformats.org/officeDocument/2006/relationships/customXml" Target="../ink/ink2680.xml"/><Relationship Id="rId97" Type="http://schemas.openxmlformats.org/officeDocument/2006/relationships/customXml" Target="../ink/ink2701.xml"/><Relationship Id="rId120" Type="http://schemas.openxmlformats.org/officeDocument/2006/relationships/image" Target="../media/image751.png"/><Relationship Id="rId358" Type="http://schemas.openxmlformats.org/officeDocument/2006/relationships/customXml" Target="../ink/ink2833.xml"/><Relationship Id="rId162" Type="http://schemas.openxmlformats.org/officeDocument/2006/relationships/image" Target="../media/image772.png"/><Relationship Id="rId218" Type="http://schemas.openxmlformats.org/officeDocument/2006/relationships/customXml" Target="../ink/ink2762.xml"/><Relationship Id="rId271" Type="http://schemas.openxmlformats.org/officeDocument/2006/relationships/image" Target="../media/image825.png"/><Relationship Id="rId24" Type="http://schemas.openxmlformats.org/officeDocument/2006/relationships/image" Target="../media/image704.png"/><Relationship Id="rId66" Type="http://schemas.openxmlformats.org/officeDocument/2006/relationships/image" Target="../media/image724.png"/><Relationship Id="rId131" Type="http://schemas.openxmlformats.org/officeDocument/2006/relationships/customXml" Target="../ink/ink2718.xml"/><Relationship Id="rId327" Type="http://schemas.openxmlformats.org/officeDocument/2006/relationships/image" Target="../media/image852.png"/><Relationship Id="rId369" Type="http://schemas.openxmlformats.org/officeDocument/2006/relationships/image" Target="../media/image873.png"/><Relationship Id="rId173" Type="http://schemas.openxmlformats.org/officeDocument/2006/relationships/customXml" Target="../ink/ink2739.xml"/><Relationship Id="rId229" Type="http://schemas.openxmlformats.org/officeDocument/2006/relationships/image" Target="../media/image804.png"/><Relationship Id="rId380" Type="http://schemas.openxmlformats.org/officeDocument/2006/relationships/customXml" Target="../ink/ink2844.xml"/><Relationship Id="rId240" Type="http://schemas.openxmlformats.org/officeDocument/2006/relationships/customXml" Target="../ink/ink2773.xml"/><Relationship Id="rId35" Type="http://schemas.openxmlformats.org/officeDocument/2006/relationships/customXml" Target="../ink/ink2670.xml"/><Relationship Id="rId77" Type="http://schemas.openxmlformats.org/officeDocument/2006/relationships/customXml" Target="../ink/ink2691.xml"/><Relationship Id="rId100" Type="http://schemas.openxmlformats.org/officeDocument/2006/relationships/image" Target="../media/image741.png"/><Relationship Id="rId282" Type="http://schemas.openxmlformats.org/officeDocument/2006/relationships/customXml" Target="../ink/ink2794.xml"/><Relationship Id="rId338" Type="http://schemas.openxmlformats.org/officeDocument/2006/relationships/customXml" Target="../ink/ink2823.xml"/><Relationship Id="rId8" Type="http://schemas.openxmlformats.org/officeDocument/2006/relationships/image" Target="../media/image696.png"/><Relationship Id="rId142" Type="http://schemas.openxmlformats.org/officeDocument/2006/relationships/image" Target="../media/image762.png"/><Relationship Id="rId184" Type="http://schemas.openxmlformats.org/officeDocument/2006/relationships/image" Target="../media/image783.png"/><Relationship Id="rId391" Type="http://schemas.openxmlformats.org/officeDocument/2006/relationships/image" Target="../media/image884.png"/><Relationship Id="rId405" Type="http://schemas.openxmlformats.org/officeDocument/2006/relationships/image" Target="../media/image892.png"/><Relationship Id="rId251" Type="http://schemas.openxmlformats.org/officeDocument/2006/relationships/image" Target="../media/image815.png"/><Relationship Id="rId46" Type="http://schemas.openxmlformats.org/officeDocument/2006/relationships/image" Target="../media/image714.png"/><Relationship Id="rId293" Type="http://schemas.openxmlformats.org/officeDocument/2006/relationships/image" Target="../media/image836.png"/><Relationship Id="rId307" Type="http://schemas.openxmlformats.org/officeDocument/2006/relationships/customXml" Target="../ink/ink2807.xml"/><Relationship Id="rId349" Type="http://schemas.openxmlformats.org/officeDocument/2006/relationships/image" Target="../media/image863.png"/><Relationship Id="rId88" Type="http://schemas.openxmlformats.org/officeDocument/2006/relationships/image" Target="../media/image735.png"/><Relationship Id="rId111" Type="http://schemas.openxmlformats.org/officeDocument/2006/relationships/customXml" Target="../ink/ink2708.xml"/><Relationship Id="rId153" Type="http://schemas.openxmlformats.org/officeDocument/2006/relationships/customXml" Target="../ink/ink2729.xml"/><Relationship Id="rId195" Type="http://schemas.openxmlformats.org/officeDocument/2006/relationships/customXml" Target="../ink/ink2750.xml"/><Relationship Id="rId209" Type="http://schemas.openxmlformats.org/officeDocument/2006/relationships/customXml" Target="../ink/ink2757.xml"/><Relationship Id="rId360" Type="http://schemas.openxmlformats.org/officeDocument/2006/relationships/customXml" Target="../ink/ink2834.xml"/><Relationship Id="rId416" Type="http://schemas.openxmlformats.org/officeDocument/2006/relationships/customXml" Target="../ink/ink2862.xml"/><Relationship Id="rId220" Type="http://schemas.openxmlformats.org/officeDocument/2006/relationships/customXml" Target="../ink/ink2763.xml"/><Relationship Id="rId15" Type="http://schemas.openxmlformats.org/officeDocument/2006/relationships/customXml" Target="../ink/ink2660.xml"/><Relationship Id="rId57" Type="http://schemas.openxmlformats.org/officeDocument/2006/relationships/customXml" Target="../ink/ink2681.xml"/><Relationship Id="rId262" Type="http://schemas.openxmlformats.org/officeDocument/2006/relationships/customXml" Target="../ink/ink2784.xml"/><Relationship Id="rId318" Type="http://schemas.openxmlformats.org/officeDocument/2006/relationships/customXml" Target="../ink/ink2813.xml"/><Relationship Id="rId99" Type="http://schemas.openxmlformats.org/officeDocument/2006/relationships/customXml" Target="../ink/ink2702.xml"/><Relationship Id="rId122" Type="http://schemas.openxmlformats.org/officeDocument/2006/relationships/image" Target="../media/image752.png"/><Relationship Id="rId164" Type="http://schemas.openxmlformats.org/officeDocument/2006/relationships/image" Target="../media/image773.png"/><Relationship Id="rId371" Type="http://schemas.openxmlformats.org/officeDocument/2006/relationships/image" Target="../media/image874.png"/><Relationship Id="rId26" Type="http://schemas.openxmlformats.org/officeDocument/2006/relationships/image" Target="../media/image705.png"/><Relationship Id="rId231" Type="http://schemas.openxmlformats.org/officeDocument/2006/relationships/image" Target="../media/image805.png"/><Relationship Id="rId273" Type="http://schemas.openxmlformats.org/officeDocument/2006/relationships/image" Target="../media/image826.png"/><Relationship Id="rId329" Type="http://schemas.openxmlformats.org/officeDocument/2006/relationships/image" Target="../media/image853.png"/><Relationship Id="rId68" Type="http://schemas.openxmlformats.org/officeDocument/2006/relationships/image" Target="../media/image725.png"/><Relationship Id="rId133" Type="http://schemas.openxmlformats.org/officeDocument/2006/relationships/customXml" Target="../ink/ink2719.xml"/><Relationship Id="rId175" Type="http://schemas.openxmlformats.org/officeDocument/2006/relationships/customXml" Target="../ink/ink2740.xml"/><Relationship Id="rId340" Type="http://schemas.openxmlformats.org/officeDocument/2006/relationships/customXml" Target="../ink/ink2824.xml"/><Relationship Id="rId200" Type="http://schemas.openxmlformats.org/officeDocument/2006/relationships/image" Target="../media/image790.png"/><Relationship Id="rId382" Type="http://schemas.openxmlformats.org/officeDocument/2006/relationships/customXml" Target="../ink/ink2845.xml"/><Relationship Id="rId242" Type="http://schemas.openxmlformats.org/officeDocument/2006/relationships/customXml" Target="../ink/ink2774.xml"/><Relationship Id="rId284" Type="http://schemas.openxmlformats.org/officeDocument/2006/relationships/customXml" Target="../ink/ink2795.xml"/><Relationship Id="rId37" Type="http://schemas.openxmlformats.org/officeDocument/2006/relationships/customXml" Target="../ink/ink2671.xml"/><Relationship Id="rId79" Type="http://schemas.openxmlformats.org/officeDocument/2006/relationships/customXml" Target="../ink/ink2692.xml"/><Relationship Id="rId102" Type="http://schemas.openxmlformats.org/officeDocument/2006/relationships/image" Target="../media/image742.png"/><Relationship Id="rId144" Type="http://schemas.openxmlformats.org/officeDocument/2006/relationships/image" Target="../media/image763.png"/><Relationship Id="rId90" Type="http://schemas.openxmlformats.org/officeDocument/2006/relationships/image" Target="../media/image736.png"/><Relationship Id="rId186" Type="http://schemas.openxmlformats.org/officeDocument/2006/relationships/image" Target="../media/image784.png"/><Relationship Id="rId351" Type="http://schemas.openxmlformats.org/officeDocument/2006/relationships/image" Target="../media/image864.png"/><Relationship Id="rId393" Type="http://schemas.openxmlformats.org/officeDocument/2006/relationships/image" Target="../media/image885.png"/><Relationship Id="rId407" Type="http://schemas.openxmlformats.org/officeDocument/2006/relationships/image" Target="../media/image893.png"/><Relationship Id="rId211" Type="http://schemas.openxmlformats.org/officeDocument/2006/relationships/customXml" Target="../ink/ink2758.xml"/><Relationship Id="rId253" Type="http://schemas.openxmlformats.org/officeDocument/2006/relationships/image" Target="../media/image816.png"/><Relationship Id="rId295" Type="http://schemas.openxmlformats.org/officeDocument/2006/relationships/customXml" Target="../ink/ink2801.xml"/><Relationship Id="rId309" Type="http://schemas.openxmlformats.org/officeDocument/2006/relationships/image" Target="../media/image843.png"/><Relationship Id="rId48" Type="http://schemas.openxmlformats.org/officeDocument/2006/relationships/image" Target="../media/image715.png"/><Relationship Id="rId113" Type="http://schemas.openxmlformats.org/officeDocument/2006/relationships/customXml" Target="../ink/ink2709.xml"/><Relationship Id="rId320" Type="http://schemas.openxmlformats.org/officeDocument/2006/relationships/customXml" Target="../ink/ink2814.xml"/><Relationship Id="rId155" Type="http://schemas.openxmlformats.org/officeDocument/2006/relationships/customXml" Target="../ink/ink2730.xml"/><Relationship Id="rId197" Type="http://schemas.openxmlformats.org/officeDocument/2006/relationships/customXml" Target="../ink/ink2751.xml"/><Relationship Id="rId362" Type="http://schemas.openxmlformats.org/officeDocument/2006/relationships/customXml" Target="../ink/ink28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17" Type="http://schemas.openxmlformats.org/officeDocument/2006/relationships/customXml" Target="../ink/ink2920.xml"/><Relationship Id="rId299" Type="http://schemas.openxmlformats.org/officeDocument/2006/relationships/customXml" Target="../ink/ink3012.xml"/><Relationship Id="rId21" Type="http://schemas.openxmlformats.org/officeDocument/2006/relationships/customXml" Target="../ink/ink2872.xml"/><Relationship Id="rId63" Type="http://schemas.openxmlformats.org/officeDocument/2006/relationships/customXml" Target="../ink/ink2893.xml"/><Relationship Id="rId159" Type="http://schemas.openxmlformats.org/officeDocument/2006/relationships/image" Target="../media/image1264.png"/><Relationship Id="rId324" Type="http://schemas.openxmlformats.org/officeDocument/2006/relationships/image" Target="../media/image1346.png"/><Relationship Id="rId366" Type="http://schemas.openxmlformats.org/officeDocument/2006/relationships/image" Target="../media/image1367.png"/><Relationship Id="rId170" Type="http://schemas.openxmlformats.org/officeDocument/2006/relationships/customXml" Target="../ink/ink2947.xml"/><Relationship Id="rId226" Type="http://schemas.openxmlformats.org/officeDocument/2006/relationships/image" Target="../media/image1297.png"/><Relationship Id="rId268" Type="http://schemas.openxmlformats.org/officeDocument/2006/relationships/image" Target="../media/image1318.png"/><Relationship Id="rId32" Type="http://schemas.openxmlformats.org/officeDocument/2006/relationships/image" Target="../media/image912.png"/><Relationship Id="rId74" Type="http://schemas.openxmlformats.org/officeDocument/2006/relationships/image" Target="../media/image932.png"/><Relationship Id="rId128" Type="http://schemas.openxmlformats.org/officeDocument/2006/relationships/customXml" Target="../ink/ink2926.xml"/><Relationship Id="rId335" Type="http://schemas.openxmlformats.org/officeDocument/2006/relationships/customXml" Target="../ink/ink3030.xml"/><Relationship Id="rId377" Type="http://schemas.openxmlformats.org/officeDocument/2006/relationships/customXml" Target="../ink/ink3051.xml"/><Relationship Id="rId5" Type="http://schemas.openxmlformats.org/officeDocument/2006/relationships/customXml" Target="../ink/ink2864.xml"/><Relationship Id="rId181" Type="http://schemas.openxmlformats.org/officeDocument/2006/relationships/image" Target="../media/image1275.png"/><Relationship Id="rId237" Type="http://schemas.openxmlformats.org/officeDocument/2006/relationships/customXml" Target="../ink/ink2981.xml"/><Relationship Id="rId402" Type="http://schemas.openxmlformats.org/officeDocument/2006/relationships/image" Target="../media/image1385.png"/><Relationship Id="rId279" Type="http://schemas.openxmlformats.org/officeDocument/2006/relationships/customXml" Target="../ink/ink3002.xml"/><Relationship Id="rId43" Type="http://schemas.openxmlformats.org/officeDocument/2006/relationships/customXml" Target="../ink/ink2883.xml"/><Relationship Id="rId139" Type="http://schemas.openxmlformats.org/officeDocument/2006/relationships/image" Target="../media/image1253.png"/><Relationship Id="rId290" Type="http://schemas.openxmlformats.org/officeDocument/2006/relationships/image" Target="../media/image1329.png"/><Relationship Id="rId304" Type="http://schemas.openxmlformats.org/officeDocument/2006/relationships/image" Target="../media/image1336.png"/><Relationship Id="rId346" Type="http://schemas.openxmlformats.org/officeDocument/2006/relationships/image" Target="../media/image1357.png"/><Relationship Id="rId388" Type="http://schemas.openxmlformats.org/officeDocument/2006/relationships/image" Target="../media/image1378.png"/><Relationship Id="rId85" Type="http://schemas.openxmlformats.org/officeDocument/2006/relationships/customXml" Target="../ink/ink2904.xml"/><Relationship Id="rId150" Type="http://schemas.openxmlformats.org/officeDocument/2006/relationships/customXml" Target="../ink/ink2937.xml"/><Relationship Id="rId192" Type="http://schemas.openxmlformats.org/officeDocument/2006/relationships/customXml" Target="../ink/ink2958.xml"/><Relationship Id="rId206" Type="http://schemas.openxmlformats.org/officeDocument/2006/relationships/customXml" Target="../ink/ink2965.xml"/><Relationship Id="rId413" Type="http://schemas.openxmlformats.org/officeDocument/2006/relationships/customXml" Target="../ink/ink3069.xml"/><Relationship Id="rId248" Type="http://schemas.openxmlformats.org/officeDocument/2006/relationships/image" Target="../media/image1308.png"/><Relationship Id="rId12" Type="http://schemas.openxmlformats.org/officeDocument/2006/relationships/image" Target="../media/image902.png"/><Relationship Id="rId108" Type="http://schemas.openxmlformats.org/officeDocument/2006/relationships/image" Target="../media/image949.png"/><Relationship Id="rId315" Type="http://schemas.openxmlformats.org/officeDocument/2006/relationships/customXml" Target="../ink/ink3020.xml"/><Relationship Id="rId357" Type="http://schemas.openxmlformats.org/officeDocument/2006/relationships/customXml" Target="../ink/ink3041.xml"/><Relationship Id="rId54" Type="http://schemas.openxmlformats.org/officeDocument/2006/relationships/image" Target="../media/image923.png"/><Relationship Id="rId96" Type="http://schemas.openxmlformats.org/officeDocument/2006/relationships/image" Target="../media/image943.png"/><Relationship Id="rId161" Type="http://schemas.openxmlformats.org/officeDocument/2006/relationships/image" Target="../media/image1265.png"/><Relationship Id="rId217" Type="http://schemas.openxmlformats.org/officeDocument/2006/relationships/customXml" Target="../ink/ink2971.xml"/><Relationship Id="rId399" Type="http://schemas.openxmlformats.org/officeDocument/2006/relationships/customXml" Target="../ink/ink3062.xml"/><Relationship Id="rId259" Type="http://schemas.openxmlformats.org/officeDocument/2006/relationships/customXml" Target="../ink/ink2992.xml"/><Relationship Id="rId23" Type="http://schemas.openxmlformats.org/officeDocument/2006/relationships/customXml" Target="../ink/ink2873.xml"/><Relationship Id="rId119" Type="http://schemas.openxmlformats.org/officeDocument/2006/relationships/customXml" Target="../ink/ink2921.xml"/><Relationship Id="rId270" Type="http://schemas.openxmlformats.org/officeDocument/2006/relationships/image" Target="../media/image1319.png"/><Relationship Id="rId326" Type="http://schemas.openxmlformats.org/officeDocument/2006/relationships/image" Target="../media/image1347.png"/><Relationship Id="rId65" Type="http://schemas.openxmlformats.org/officeDocument/2006/relationships/customXml" Target="../ink/ink2894.xml"/><Relationship Id="rId130" Type="http://schemas.openxmlformats.org/officeDocument/2006/relationships/customXml" Target="../ink/ink2927.xml"/><Relationship Id="rId368" Type="http://schemas.openxmlformats.org/officeDocument/2006/relationships/image" Target="../media/image1368.png"/><Relationship Id="rId172" Type="http://schemas.openxmlformats.org/officeDocument/2006/relationships/customXml" Target="../ink/ink2948.xml"/><Relationship Id="rId228" Type="http://schemas.openxmlformats.org/officeDocument/2006/relationships/image" Target="../media/image1298.png"/><Relationship Id="rId281" Type="http://schemas.openxmlformats.org/officeDocument/2006/relationships/customXml" Target="../ink/ink3003.xml"/><Relationship Id="rId337" Type="http://schemas.openxmlformats.org/officeDocument/2006/relationships/customXml" Target="../ink/ink3031.xml"/><Relationship Id="rId34" Type="http://schemas.openxmlformats.org/officeDocument/2006/relationships/image" Target="../media/image913.png"/><Relationship Id="rId76" Type="http://schemas.openxmlformats.org/officeDocument/2006/relationships/image" Target="../media/image933.png"/><Relationship Id="rId141" Type="http://schemas.openxmlformats.org/officeDocument/2006/relationships/image" Target="../media/image1254.png"/><Relationship Id="rId379" Type="http://schemas.openxmlformats.org/officeDocument/2006/relationships/customXml" Target="../ink/ink3052.xml"/><Relationship Id="rId7" Type="http://schemas.openxmlformats.org/officeDocument/2006/relationships/customXml" Target="../ink/ink2865.xml"/><Relationship Id="rId183" Type="http://schemas.openxmlformats.org/officeDocument/2006/relationships/image" Target="../media/image1276.png"/><Relationship Id="rId239" Type="http://schemas.openxmlformats.org/officeDocument/2006/relationships/customXml" Target="../ink/ink2982.xml"/><Relationship Id="rId390" Type="http://schemas.openxmlformats.org/officeDocument/2006/relationships/image" Target="../media/image1379.png"/><Relationship Id="rId404" Type="http://schemas.openxmlformats.org/officeDocument/2006/relationships/image" Target="../media/image1386.png"/><Relationship Id="rId250" Type="http://schemas.openxmlformats.org/officeDocument/2006/relationships/image" Target="../media/image1309.png"/><Relationship Id="rId292" Type="http://schemas.openxmlformats.org/officeDocument/2006/relationships/image" Target="../media/image1330.png"/><Relationship Id="rId306" Type="http://schemas.openxmlformats.org/officeDocument/2006/relationships/image" Target="../media/image1337.png"/><Relationship Id="rId45" Type="http://schemas.openxmlformats.org/officeDocument/2006/relationships/customXml" Target="../ink/ink2884.xml"/><Relationship Id="rId87" Type="http://schemas.openxmlformats.org/officeDocument/2006/relationships/customXml" Target="../ink/ink2905.xml"/><Relationship Id="rId110" Type="http://schemas.openxmlformats.org/officeDocument/2006/relationships/image" Target="../media/image950.png"/><Relationship Id="rId348" Type="http://schemas.openxmlformats.org/officeDocument/2006/relationships/image" Target="../media/image1358.png"/><Relationship Id="rId152" Type="http://schemas.openxmlformats.org/officeDocument/2006/relationships/customXml" Target="../ink/ink2938.xml"/><Relationship Id="rId194" Type="http://schemas.openxmlformats.org/officeDocument/2006/relationships/customXml" Target="../ink/ink2959.xml"/><Relationship Id="rId208" Type="http://schemas.openxmlformats.org/officeDocument/2006/relationships/customXml" Target="../ink/ink2966.xml"/><Relationship Id="rId415" Type="http://schemas.openxmlformats.org/officeDocument/2006/relationships/customXml" Target="../ink/ink3070.xml"/><Relationship Id="rId261" Type="http://schemas.openxmlformats.org/officeDocument/2006/relationships/customXml" Target="../ink/ink2993.xml"/><Relationship Id="rId14" Type="http://schemas.openxmlformats.org/officeDocument/2006/relationships/image" Target="../media/image903.png"/><Relationship Id="rId56" Type="http://schemas.openxmlformats.org/officeDocument/2006/relationships/image" Target="../media/image924.png"/><Relationship Id="rId317" Type="http://schemas.openxmlformats.org/officeDocument/2006/relationships/customXml" Target="../ink/ink3021.xml"/><Relationship Id="rId359" Type="http://schemas.openxmlformats.org/officeDocument/2006/relationships/customXml" Target="../ink/ink3042.xml"/><Relationship Id="rId98" Type="http://schemas.openxmlformats.org/officeDocument/2006/relationships/image" Target="../media/image944.png"/><Relationship Id="rId121" Type="http://schemas.openxmlformats.org/officeDocument/2006/relationships/customXml" Target="../ink/ink2922.xml"/><Relationship Id="rId163" Type="http://schemas.openxmlformats.org/officeDocument/2006/relationships/image" Target="../media/image1266.png"/><Relationship Id="rId219" Type="http://schemas.openxmlformats.org/officeDocument/2006/relationships/customXml" Target="../ink/ink2972.xml"/><Relationship Id="rId370" Type="http://schemas.openxmlformats.org/officeDocument/2006/relationships/image" Target="../media/image1369.png"/><Relationship Id="rId230" Type="http://schemas.openxmlformats.org/officeDocument/2006/relationships/image" Target="../media/image1299.png"/><Relationship Id="rId25" Type="http://schemas.openxmlformats.org/officeDocument/2006/relationships/customXml" Target="../ink/ink2874.xml"/><Relationship Id="rId67" Type="http://schemas.openxmlformats.org/officeDocument/2006/relationships/customXml" Target="../ink/ink2895.xml"/><Relationship Id="rId272" Type="http://schemas.openxmlformats.org/officeDocument/2006/relationships/image" Target="../media/image1320.png"/><Relationship Id="rId328" Type="http://schemas.openxmlformats.org/officeDocument/2006/relationships/image" Target="../media/image1348.png"/><Relationship Id="rId132" Type="http://schemas.openxmlformats.org/officeDocument/2006/relationships/customXml" Target="../ink/ink2928.xml"/><Relationship Id="rId174" Type="http://schemas.openxmlformats.org/officeDocument/2006/relationships/customXml" Target="../ink/ink2949.xml"/><Relationship Id="rId381" Type="http://schemas.openxmlformats.org/officeDocument/2006/relationships/customXml" Target="../ink/ink3053.xml"/><Relationship Id="rId241" Type="http://schemas.openxmlformats.org/officeDocument/2006/relationships/customXml" Target="../ink/ink2983.xml"/><Relationship Id="rId36" Type="http://schemas.openxmlformats.org/officeDocument/2006/relationships/image" Target="../media/image914.png"/><Relationship Id="rId283" Type="http://schemas.openxmlformats.org/officeDocument/2006/relationships/customXml" Target="../ink/ink3004.xml"/><Relationship Id="rId339" Type="http://schemas.openxmlformats.org/officeDocument/2006/relationships/customXml" Target="../ink/ink3032.xml"/><Relationship Id="rId78" Type="http://schemas.openxmlformats.org/officeDocument/2006/relationships/image" Target="../media/image934.png"/><Relationship Id="rId101" Type="http://schemas.openxmlformats.org/officeDocument/2006/relationships/customXml" Target="../ink/ink2912.xml"/><Relationship Id="rId143" Type="http://schemas.openxmlformats.org/officeDocument/2006/relationships/image" Target="../media/image1255.png"/><Relationship Id="rId185" Type="http://schemas.openxmlformats.org/officeDocument/2006/relationships/image" Target="../media/image1277.png"/><Relationship Id="rId350" Type="http://schemas.openxmlformats.org/officeDocument/2006/relationships/image" Target="../media/image1359.png"/><Relationship Id="rId406" Type="http://schemas.openxmlformats.org/officeDocument/2006/relationships/image" Target="../media/image1387.png"/><Relationship Id="rId9" Type="http://schemas.openxmlformats.org/officeDocument/2006/relationships/customXml" Target="../ink/ink2866.xml"/><Relationship Id="rId210" Type="http://schemas.openxmlformats.org/officeDocument/2006/relationships/customXml" Target="../ink/ink2967.xml"/><Relationship Id="rId392" Type="http://schemas.openxmlformats.org/officeDocument/2006/relationships/image" Target="../media/image1380.png"/><Relationship Id="rId252" Type="http://schemas.openxmlformats.org/officeDocument/2006/relationships/image" Target="../media/image1310.png"/><Relationship Id="rId294" Type="http://schemas.openxmlformats.org/officeDocument/2006/relationships/image" Target="../media/image1331.png"/><Relationship Id="rId308" Type="http://schemas.openxmlformats.org/officeDocument/2006/relationships/image" Target="../media/image1338.png"/><Relationship Id="rId47" Type="http://schemas.openxmlformats.org/officeDocument/2006/relationships/customXml" Target="../ink/ink2885.xml"/><Relationship Id="rId89" Type="http://schemas.openxmlformats.org/officeDocument/2006/relationships/customXml" Target="../ink/ink2906.xml"/><Relationship Id="rId112" Type="http://schemas.openxmlformats.org/officeDocument/2006/relationships/image" Target="../media/image951.png"/><Relationship Id="rId154" Type="http://schemas.openxmlformats.org/officeDocument/2006/relationships/customXml" Target="../ink/ink2939.xml"/><Relationship Id="rId361" Type="http://schemas.openxmlformats.org/officeDocument/2006/relationships/customXml" Target="../ink/ink3043.xml"/><Relationship Id="rId196" Type="http://schemas.openxmlformats.org/officeDocument/2006/relationships/customXml" Target="../ink/ink2960.xml"/><Relationship Id="rId417" Type="http://schemas.openxmlformats.org/officeDocument/2006/relationships/customXml" Target="../ink/ink3071.xml"/><Relationship Id="rId16" Type="http://schemas.openxmlformats.org/officeDocument/2006/relationships/image" Target="../media/image904.png"/><Relationship Id="rId221" Type="http://schemas.openxmlformats.org/officeDocument/2006/relationships/customXml" Target="../ink/ink2973.xml"/><Relationship Id="rId263" Type="http://schemas.openxmlformats.org/officeDocument/2006/relationships/customXml" Target="../ink/ink2994.xml"/><Relationship Id="rId319" Type="http://schemas.openxmlformats.org/officeDocument/2006/relationships/customXml" Target="../ink/ink3022.xml"/><Relationship Id="rId58" Type="http://schemas.openxmlformats.org/officeDocument/2006/relationships/image" Target="../media/image925.png"/><Relationship Id="rId123" Type="http://schemas.openxmlformats.org/officeDocument/2006/relationships/customXml" Target="../ink/ink2923.xml"/><Relationship Id="rId330" Type="http://schemas.openxmlformats.org/officeDocument/2006/relationships/image" Target="../media/image1349.png"/><Relationship Id="rId165" Type="http://schemas.openxmlformats.org/officeDocument/2006/relationships/image" Target="../media/image1267.png"/><Relationship Id="rId372" Type="http://schemas.openxmlformats.org/officeDocument/2006/relationships/image" Target="../media/image1370.png"/><Relationship Id="rId232" Type="http://schemas.openxmlformats.org/officeDocument/2006/relationships/image" Target="../media/image1300.png"/><Relationship Id="rId274" Type="http://schemas.openxmlformats.org/officeDocument/2006/relationships/image" Target="../media/image1321.png"/><Relationship Id="rId27" Type="http://schemas.openxmlformats.org/officeDocument/2006/relationships/customXml" Target="../ink/ink2875.xml"/><Relationship Id="rId69" Type="http://schemas.openxmlformats.org/officeDocument/2006/relationships/customXml" Target="../ink/ink2896.xml"/><Relationship Id="rId134" Type="http://schemas.openxmlformats.org/officeDocument/2006/relationships/customXml" Target="../ink/ink2929.xml"/><Relationship Id="rId80" Type="http://schemas.openxmlformats.org/officeDocument/2006/relationships/image" Target="../media/image935.png"/><Relationship Id="rId176" Type="http://schemas.openxmlformats.org/officeDocument/2006/relationships/customXml" Target="../ink/ink2950.xml"/><Relationship Id="rId341" Type="http://schemas.openxmlformats.org/officeDocument/2006/relationships/customXml" Target="../ink/ink3033.xml"/><Relationship Id="rId383" Type="http://schemas.openxmlformats.org/officeDocument/2006/relationships/customXml" Target="../ink/ink3054.xml"/><Relationship Id="rId201" Type="http://schemas.openxmlformats.org/officeDocument/2006/relationships/image" Target="../media/image1285.png"/><Relationship Id="rId222" Type="http://schemas.openxmlformats.org/officeDocument/2006/relationships/image" Target="../media/image1295.png"/><Relationship Id="rId243" Type="http://schemas.openxmlformats.org/officeDocument/2006/relationships/customXml" Target="../ink/ink2984.xml"/><Relationship Id="rId264" Type="http://schemas.openxmlformats.org/officeDocument/2006/relationships/image" Target="../media/image1316.png"/><Relationship Id="rId285" Type="http://schemas.openxmlformats.org/officeDocument/2006/relationships/customXml" Target="../ink/ink3005.xml"/><Relationship Id="rId17" Type="http://schemas.openxmlformats.org/officeDocument/2006/relationships/customXml" Target="../ink/ink2870.xml"/><Relationship Id="rId38" Type="http://schemas.openxmlformats.org/officeDocument/2006/relationships/image" Target="../media/image915.png"/><Relationship Id="rId59" Type="http://schemas.openxmlformats.org/officeDocument/2006/relationships/customXml" Target="../ink/ink2891.xml"/><Relationship Id="rId103" Type="http://schemas.openxmlformats.org/officeDocument/2006/relationships/customXml" Target="../ink/ink2913.xml"/><Relationship Id="rId124" Type="http://schemas.openxmlformats.org/officeDocument/2006/relationships/customXml" Target="../ink/ink2924.xml"/><Relationship Id="rId310" Type="http://schemas.openxmlformats.org/officeDocument/2006/relationships/image" Target="../media/image1339.png"/><Relationship Id="rId70" Type="http://schemas.openxmlformats.org/officeDocument/2006/relationships/image" Target="../media/image930.png"/><Relationship Id="rId91" Type="http://schemas.openxmlformats.org/officeDocument/2006/relationships/customXml" Target="../ink/ink2907.xml"/><Relationship Id="rId145" Type="http://schemas.openxmlformats.org/officeDocument/2006/relationships/image" Target="../media/image1257.png"/><Relationship Id="rId166" Type="http://schemas.openxmlformats.org/officeDocument/2006/relationships/customXml" Target="../ink/ink2945.xml"/><Relationship Id="rId187" Type="http://schemas.openxmlformats.org/officeDocument/2006/relationships/image" Target="../media/image1278.png"/><Relationship Id="rId331" Type="http://schemas.openxmlformats.org/officeDocument/2006/relationships/customXml" Target="../ink/ink3028.xml"/><Relationship Id="rId352" Type="http://schemas.openxmlformats.org/officeDocument/2006/relationships/image" Target="../media/image1360.png"/><Relationship Id="rId373" Type="http://schemas.openxmlformats.org/officeDocument/2006/relationships/customXml" Target="../ink/ink3049.xml"/><Relationship Id="rId394" Type="http://schemas.openxmlformats.org/officeDocument/2006/relationships/image" Target="../media/image1381.png"/><Relationship Id="rId408" Type="http://schemas.openxmlformats.org/officeDocument/2006/relationships/image" Target="../media/image1388.png"/><Relationship Id="rId1" Type="http://schemas.openxmlformats.org/officeDocument/2006/relationships/slideLayout" Target="../slideLayouts/slideLayout7.xml"/><Relationship Id="rId212" Type="http://schemas.openxmlformats.org/officeDocument/2006/relationships/customXml" Target="../ink/ink2968.xml"/><Relationship Id="rId233" Type="http://schemas.openxmlformats.org/officeDocument/2006/relationships/customXml" Target="../ink/ink2979.xml"/><Relationship Id="rId254" Type="http://schemas.openxmlformats.org/officeDocument/2006/relationships/image" Target="../media/image1311.png"/><Relationship Id="rId28" Type="http://schemas.openxmlformats.org/officeDocument/2006/relationships/image" Target="../media/image910.png"/><Relationship Id="rId49" Type="http://schemas.openxmlformats.org/officeDocument/2006/relationships/customXml" Target="../ink/ink2886.xml"/><Relationship Id="rId114" Type="http://schemas.openxmlformats.org/officeDocument/2006/relationships/image" Target="../media/image952.png"/><Relationship Id="rId275" Type="http://schemas.openxmlformats.org/officeDocument/2006/relationships/customXml" Target="../ink/ink3000.xml"/><Relationship Id="rId296" Type="http://schemas.openxmlformats.org/officeDocument/2006/relationships/image" Target="../media/image1332.png"/><Relationship Id="rId300" Type="http://schemas.openxmlformats.org/officeDocument/2006/relationships/image" Target="../media/image1334.png"/><Relationship Id="rId60" Type="http://schemas.openxmlformats.org/officeDocument/2006/relationships/image" Target="../media/image73.png"/><Relationship Id="rId81" Type="http://schemas.openxmlformats.org/officeDocument/2006/relationships/customXml" Target="../ink/ink2902.xml"/><Relationship Id="rId135" Type="http://schemas.openxmlformats.org/officeDocument/2006/relationships/image" Target="../media/image1251.png"/><Relationship Id="rId156" Type="http://schemas.openxmlformats.org/officeDocument/2006/relationships/customXml" Target="../ink/ink2940.xml"/><Relationship Id="rId177" Type="http://schemas.openxmlformats.org/officeDocument/2006/relationships/image" Target="../media/image1273.png"/><Relationship Id="rId198" Type="http://schemas.openxmlformats.org/officeDocument/2006/relationships/customXml" Target="../ink/ink2961.xml"/><Relationship Id="rId321" Type="http://schemas.openxmlformats.org/officeDocument/2006/relationships/customXml" Target="../ink/ink3023.xml"/><Relationship Id="rId342" Type="http://schemas.openxmlformats.org/officeDocument/2006/relationships/image" Target="../media/image1355.png"/><Relationship Id="rId363" Type="http://schemas.openxmlformats.org/officeDocument/2006/relationships/customXml" Target="../ink/ink3044.xml"/><Relationship Id="rId384" Type="http://schemas.openxmlformats.org/officeDocument/2006/relationships/image" Target="../media/image1376.png"/><Relationship Id="rId202" Type="http://schemas.openxmlformats.org/officeDocument/2006/relationships/customXml" Target="../ink/ink2963.xml"/><Relationship Id="rId223" Type="http://schemas.openxmlformats.org/officeDocument/2006/relationships/customXml" Target="../ink/ink2974.xml"/><Relationship Id="rId244" Type="http://schemas.openxmlformats.org/officeDocument/2006/relationships/image" Target="../media/image1306.png"/><Relationship Id="rId18" Type="http://schemas.openxmlformats.org/officeDocument/2006/relationships/image" Target="../media/image905.png"/><Relationship Id="rId39" Type="http://schemas.openxmlformats.org/officeDocument/2006/relationships/customXml" Target="../ink/ink2881.xml"/><Relationship Id="rId265" Type="http://schemas.openxmlformats.org/officeDocument/2006/relationships/customXml" Target="../ink/ink2995.xml"/><Relationship Id="rId286" Type="http://schemas.openxmlformats.org/officeDocument/2006/relationships/image" Target="../media/image1327.png"/><Relationship Id="rId50" Type="http://schemas.openxmlformats.org/officeDocument/2006/relationships/image" Target="../media/image921.png"/><Relationship Id="rId104" Type="http://schemas.openxmlformats.org/officeDocument/2006/relationships/image" Target="../media/image947.png"/><Relationship Id="rId125" Type="http://schemas.openxmlformats.org/officeDocument/2006/relationships/image" Target="../media/image957.png"/><Relationship Id="rId146" Type="http://schemas.openxmlformats.org/officeDocument/2006/relationships/customXml" Target="../ink/ink2935.xml"/><Relationship Id="rId167" Type="http://schemas.openxmlformats.org/officeDocument/2006/relationships/image" Target="../media/image1268.png"/><Relationship Id="rId188" Type="http://schemas.openxmlformats.org/officeDocument/2006/relationships/customXml" Target="../ink/ink2956.xml"/><Relationship Id="rId311" Type="http://schemas.openxmlformats.org/officeDocument/2006/relationships/customXml" Target="../ink/ink3018.xml"/><Relationship Id="rId332" Type="http://schemas.openxmlformats.org/officeDocument/2006/relationships/image" Target="../media/image1350.png"/><Relationship Id="rId353" Type="http://schemas.openxmlformats.org/officeDocument/2006/relationships/customXml" Target="../ink/ink3039.xml"/><Relationship Id="rId374" Type="http://schemas.openxmlformats.org/officeDocument/2006/relationships/image" Target="../media/image1371.png"/><Relationship Id="rId395" Type="http://schemas.openxmlformats.org/officeDocument/2006/relationships/customXml" Target="../ink/ink3060.xml"/><Relationship Id="rId409" Type="http://schemas.openxmlformats.org/officeDocument/2006/relationships/customXml" Target="../ink/ink3067.xml"/><Relationship Id="rId71" Type="http://schemas.openxmlformats.org/officeDocument/2006/relationships/customXml" Target="../ink/ink2897.xml"/><Relationship Id="rId92" Type="http://schemas.openxmlformats.org/officeDocument/2006/relationships/image" Target="../media/image941.png"/><Relationship Id="rId213" Type="http://schemas.openxmlformats.org/officeDocument/2006/relationships/customXml" Target="../ink/ink2969.xml"/><Relationship Id="rId234" Type="http://schemas.openxmlformats.org/officeDocument/2006/relationships/image" Target="../media/image1301.png"/><Relationship Id="rId2" Type="http://schemas.openxmlformats.org/officeDocument/2006/relationships/notesSlide" Target="../notesSlides/notesSlide28.xml"/><Relationship Id="rId29" Type="http://schemas.openxmlformats.org/officeDocument/2006/relationships/customXml" Target="../ink/ink2876.xml"/><Relationship Id="rId255" Type="http://schemas.openxmlformats.org/officeDocument/2006/relationships/customXml" Target="../ink/ink2990.xml"/><Relationship Id="rId276" Type="http://schemas.openxmlformats.org/officeDocument/2006/relationships/image" Target="../media/image1322.png"/><Relationship Id="rId297" Type="http://schemas.openxmlformats.org/officeDocument/2006/relationships/customXml" Target="../ink/ink3011.xml"/><Relationship Id="rId40" Type="http://schemas.openxmlformats.org/officeDocument/2006/relationships/image" Target="../media/image916.png"/><Relationship Id="rId115" Type="http://schemas.openxmlformats.org/officeDocument/2006/relationships/customXml" Target="../ink/ink2919.xml"/><Relationship Id="rId136" Type="http://schemas.openxmlformats.org/officeDocument/2006/relationships/customXml" Target="../ink/ink2930.xml"/><Relationship Id="rId157" Type="http://schemas.openxmlformats.org/officeDocument/2006/relationships/image" Target="../media/image1263.png"/><Relationship Id="rId178" Type="http://schemas.openxmlformats.org/officeDocument/2006/relationships/customXml" Target="../ink/ink2951.xml"/><Relationship Id="rId301" Type="http://schemas.openxmlformats.org/officeDocument/2006/relationships/customXml" Target="../ink/ink3013.xml"/><Relationship Id="rId322" Type="http://schemas.openxmlformats.org/officeDocument/2006/relationships/image" Target="../media/image1345.png"/><Relationship Id="rId343" Type="http://schemas.openxmlformats.org/officeDocument/2006/relationships/customXml" Target="../ink/ink3034.xml"/><Relationship Id="rId364" Type="http://schemas.openxmlformats.org/officeDocument/2006/relationships/image" Target="../media/image1366.png"/><Relationship Id="rId61" Type="http://schemas.openxmlformats.org/officeDocument/2006/relationships/customXml" Target="../ink/ink2892.xml"/><Relationship Id="rId82" Type="http://schemas.openxmlformats.org/officeDocument/2006/relationships/image" Target="../media/image936.png"/><Relationship Id="rId199" Type="http://schemas.openxmlformats.org/officeDocument/2006/relationships/image" Target="../media/image1284.png"/><Relationship Id="rId203" Type="http://schemas.openxmlformats.org/officeDocument/2006/relationships/image" Target="../media/image1286.png"/><Relationship Id="rId385" Type="http://schemas.openxmlformats.org/officeDocument/2006/relationships/customXml" Target="../ink/ink3055.xml"/><Relationship Id="rId19" Type="http://schemas.openxmlformats.org/officeDocument/2006/relationships/customXml" Target="../ink/ink2871.xml"/><Relationship Id="rId224" Type="http://schemas.openxmlformats.org/officeDocument/2006/relationships/image" Target="../media/image1296.png"/><Relationship Id="rId245" Type="http://schemas.openxmlformats.org/officeDocument/2006/relationships/customXml" Target="../ink/ink2985.xml"/><Relationship Id="rId266" Type="http://schemas.openxmlformats.org/officeDocument/2006/relationships/image" Target="../media/image1317.png"/><Relationship Id="rId287" Type="http://schemas.openxmlformats.org/officeDocument/2006/relationships/customXml" Target="../ink/ink3006.xml"/><Relationship Id="rId410" Type="http://schemas.openxmlformats.org/officeDocument/2006/relationships/image" Target="../media/image1389.png"/><Relationship Id="rId30" Type="http://schemas.openxmlformats.org/officeDocument/2006/relationships/image" Target="../media/image911.png"/><Relationship Id="rId105" Type="http://schemas.openxmlformats.org/officeDocument/2006/relationships/customXml" Target="../ink/ink2914.xml"/><Relationship Id="rId126" Type="http://schemas.openxmlformats.org/officeDocument/2006/relationships/customXml" Target="../ink/ink2925.xml"/><Relationship Id="rId147" Type="http://schemas.openxmlformats.org/officeDocument/2006/relationships/image" Target="../media/image1258.png"/><Relationship Id="rId168" Type="http://schemas.openxmlformats.org/officeDocument/2006/relationships/customXml" Target="../ink/ink2946.xml"/><Relationship Id="rId312" Type="http://schemas.openxmlformats.org/officeDocument/2006/relationships/image" Target="../media/image1340.png"/><Relationship Id="rId333" Type="http://schemas.openxmlformats.org/officeDocument/2006/relationships/customXml" Target="../ink/ink3029.xml"/><Relationship Id="rId354" Type="http://schemas.openxmlformats.org/officeDocument/2006/relationships/image" Target="../media/image1361.png"/><Relationship Id="rId51" Type="http://schemas.openxmlformats.org/officeDocument/2006/relationships/customXml" Target="../ink/ink2887.xml"/><Relationship Id="rId72" Type="http://schemas.openxmlformats.org/officeDocument/2006/relationships/image" Target="../media/image931.png"/><Relationship Id="rId93" Type="http://schemas.openxmlformats.org/officeDocument/2006/relationships/customXml" Target="../ink/ink2908.xml"/><Relationship Id="rId189" Type="http://schemas.openxmlformats.org/officeDocument/2006/relationships/image" Target="../media/image1279.png"/><Relationship Id="rId375" Type="http://schemas.openxmlformats.org/officeDocument/2006/relationships/customXml" Target="../ink/ink3050.xml"/><Relationship Id="rId396" Type="http://schemas.openxmlformats.org/officeDocument/2006/relationships/image" Target="../media/image1382.png"/><Relationship Id="rId3" Type="http://schemas.openxmlformats.org/officeDocument/2006/relationships/customXml" Target="../ink/ink2863.xml"/><Relationship Id="rId214" Type="http://schemas.openxmlformats.org/officeDocument/2006/relationships/image" Target="../media/image1291.png"/><Relationship Id="rId235" Type="http://schemas.openxmlformats.org/officeDocument/2006/relationships/customXml" Target="../ink/ink2980.xml"/><Relationship Id="rId256" Type="http://schemas.openxmlformats.org/officeDocument/2006/relationships/image" Target="../media/image1312.png"/><Relationship Id="rId277" Type="http://schemas.openxmlformats.org/officeDocument/2006/relationships/customXml" Target="../ink/ink3001.xml"/><Relationship Id="rId298" Type="http://schemas.openxmlformats.org/officeDocument/2006/relationships/image" Target="../media/image1333.png"/><Relationship Id="rId400" Type="http://schemas.openxmlformats.org/officeDocument/2006/relationships/image" Target="../media/image1384.png"/><Relationship Id="rId116" Type="http://schemas.openxmlformats.org/officeDocument/2006/relationships/image" Target="../media/image953.png"/><Relationship Id="rId137" Type="http://schemas.openxmlformats.org/officeDocument/2006/relationships/image" Target="../media/image1252.png"/><Relationship Id="rId158" Type="http://schemas.openxmlformats.org/officeDocument/2006/relationships/customXml" Target="../ink/ink2941.xml"/><Relationship Id="rId302" Type="http://schemas.openxmlformats.org/officeDocument/2006/relationships/image" Target="../media/image1335.png"/><Relationship Id="rId323" Type="http://schemas.openxmlformats.org/officeDocument/2006/relationships/customXml" Target="../ink/ink3024.xml"/><Relationship Id="rId344" Type="http://schemas.openxmlformats.org/officeDocument/2006/relationships/image" Target="../media/image1356.png"/><Relationship Id="rId20" Type="http://schemas.openxmlformats.org/officeDocument/2006/relationships/image" Target="../media/image906.png"/><Relationship Id="rId41" Type="http://schemas.openxmlformats.org/officeDocument/2006/relationships/customXml" Target="../ink/ink2882.xml"/><Relationship Id="rId62" Type="http://schemas.openxmlformats.org/officeDocument/2006/relationships/image" Target="../media/image926.png"/><Relationship Id="rId83" Type="http://schemas.openxmlformats.org/officeDocument/2006/relationships/customXml" Target="../ink/ink2903.xml"/><Relationship Id="rId179" Type="http://schemas.openxmlformats.org/officeDocument/2006/relationships/image" Target="../media/image1274.png"/><Relationship Id="rId365" Type="http://schemas.openxmlformats.org/officeDocument/2006/relationships/customXml" Target="../ink/ink3045.xml"/><Relationship Id="rId386" Type="http://schemas.openxmlformats.org/officeDocument/2006/relationships/image" Target="../media/image1377.png"/><Relationship Id="rId190" Type="http://schemas.openxmlformats.org/officeDocument/2006/relationships/customXml" Target="../ink/ink2957.xml"/><Relationship Id="rId204" Type="http://schemas.openxmlformats.org/officeDocument/2006/relationships/customXml" Target="../ink/ink2964.xml"/><Relationship Id="rId225" Type="http://schemas.openxmlformats.org/officeDocument/2006/relationships/customXml" Target="../ink/ink2975.xml"/><Relationship Id="rId246" Type="http://schemas.openxmlformats.org/officeDocument/2006/relationships/image" Target="../media/image1307.png"/><Relationship Id="rId267" Type="http://schemas.openxmlformats.org/officeDocument/2006/relationships/customXml" Target="../ink/ink2996.xml"/><Relationship Id="rId288" Type="http://schemas.openxmlformats.org/officeDocument/2006/relationships/image" Target="../media/image1328.png"/><Relationship Id="rId411" Type="http://schemas.openxmlformats.org/officeDocument/2006/relationships/customXml" Target="../ink/ink3068.xml"/><Relationship Id="rId106" Type="http://schemas.openxmlformats.org/officeDocument/2006/relationships/image" Target="../media/image948.png"/><Relationship Id="rId127" Type="http://schemas.openxmlformats.org/officeDocument/2006/relationships/image" Target="../media/image958.png"/><Relationship Id="rId313" Type="http://schemas.openxmlformats.org/officeDocument/2006/relationships/customXml" Target="../ink/ink3019.xml"/><Relationship Id="rId10" Type="http://schemas.openxmlformats.org/officeDocument/2006/relationships/image" Target="../media/image901.png"/><Relationship Id="rId31" Type="http://schemas.openxmlformats.org/officeDocument/2006/relationships/customXml" Target="../ink/ink2877.xml"/><Relationship Id="rId52" Type="http://schemas.openxmlformats.org/officeDocument/2006/relationships/image" Target="../media/image922.png"/><Relationship Id="rId73" Type="http://schemas.openxmlformats.org/officeDocument/2006/relationships/customXml" Target="../ink/ink2898.xml"/><Relationship Id="rId94" Type="http://schemas.openxmlformats.org/officeDocument/2006/relationships/image" Target="../media/image942.png"/><Relationship Id="rId148" Type="http://schemas.openxmlformats.org/officeDocument/2006/relationships/customXml" Target="../ink/ink2936.xml"/><Relationship Id="rId169" Type="http://schemas.openxmlformats.org/officeDocument/2006/relationships/image" Target="../media/image1269.png"/><Relationship Id="rId334" Type="http://schemas.openxmlformats.org/officeDocument/2006/relationships/image" Target="../media/image1351.png"/><Relationship Id="rId355" Type="http://schemas.openxmlformats.org/officeDocument/2006/relationships/customXml" Target="../ink/ink3040.xml"/><Relationship Id="rId376" Type="http://schemas.openxmlformats.org/officeDocument/2006/relationships/image" Target="../media/image1372.png"/><Relationship Id="rId397" Type="http://schemas.openxmlformats.org/officeDocument/2006/relationships/customXml" Target="../ink/ink3061.xml"/><Relationship Id="rId4" Type="http://schemas.openxmlformats.org/officeDocument/2006/relationships/image" Target="../media/image672.png"/><Relationship Id="rId180" Type="http://schemas.openxmlformats.org/officeDocument/2006/relationships/customXml" Target="../ink/ink2952.xml"/><Relationship Id="rId215" Type="http://schemas.openxmlformats.org/officeDocument/2006/relationships/customXml" Target="../ink/ink2970.xml"/><Relationship Id="rId236" Type="http://schemas.openxmlformats.org/officeDocument/2006/relationships/image" Target="../media/image1302.png"/><Relationship Id="rId257" Type="http://schemas.openxmlformats.org/officeDocument/2006/relationships/customXml" Target="../ink/ink2991.xml"/><Relationship Id="rId278" Type="http://schemas.openxmlformats.org/officeDocument/2006/relationships/image" Target="../media/image1323.png"/><Relationship Id="rId401" Type="http://schemas.openxmlformats.org/officeDocument/2006/relationships/customXml" Target="../ink/ink3063.xml"/><Relationship Id="rId303" Type="http://schemas.openxmlformats.org/officeDocument/2006/relationships/customXml" Target="../ink/ink3014.xml"/><Relationship Id="rId42" Type="http://schemas.openxmlformats.org/officeDocument/2006/relationships/image" Target="../media/image917.png"/><Relationship Id="rId84" Type="http://schemas.openxmlformats.org/officeDocument/2006/relationships/image" Target="../media/image937.png"/><Relationship Id="rId138" Type="http://schemas.openxmlformats.org/officeDocument/2006/relationships/customXml" Target="../ink/ink2931.xml"/><Relationship Id="rId345" Type="http://schemas.openxmlformats.org/officeDocument/2006/relationships/customXml" Target="../ink/ink3035.xml"/><Relationship Id="rId387" Type="http://schemas.openxmlformats.org/officeDocument/2006/relationships/customXml" Target="../ink/ink3056.xml"/><Relationship Id="rId191" Type="http://schemas.openxmlformats.org/officeDocument/2006/relationships/image" Target="../media/image1280.png"/><Relationship Id="rId205" Type="http://schemas.openxmlformats.org/officeDocument/2006/relationships/image" Target="../media/image1287.png"/><Relationship Id="rId247" Type="http://schemas.openxmlformats.org/officeDocument/2006/relationships/customXml" Target="../ink/ink2986.xml"/><Relationship Id="rId412" Type="http://schemas.openxmlformats.org/officeDocument/2006/relationships/image" Target="../media/image1390.png"/><Relationship Id="rId107" Type="http://schemas.openxmlformats.org/officeDocument/2006/relationships/customXml" Target="../ink/ink2915.xml"/><Relationship Id="rId289" Type="http://schemas.openxmlformats.org/officeDocument/2006/relationships/customXml" Target="../ink/ink3007.xml"/><Relationship Id="rId11" Type="http://schemas.openxmlformats.org/officeDocument/2006/relationships/customXml" Target="../ink/ink2867.xml"/><Relationship Id="rId53" Type="http://schemas.openxmlformats.org/officeDocument/2006/relationships/customXml" Target="../ink/ink2888.xml"/><Relationship Id="rId149" Type="http://schemas.openxmlformats.org/officeDocument/2006/relationships/image" Target="../media/image1259.png"/><Relationship Id="rId314" Type="http://schemas.openxmlformats.org/officeDocument/2006/relationships/image" Target="../media/image1341.png"/><Relationship Id="rId356" Type="http://schemas.openxmlformats.org/officeDocument/2006/relationships/image" Target="../media/image1362.png"/><Relationship Id="rId398" Type="http://schemas.openxmlformats.org/officeDocument/2006/relationships/image" Target="../media/image1383.png"/><Relationship Id="rId95" Type="http://schemas.openxmlformats.org/officeDocument/2006/relationships/customXml" Target="../ink/ink2909.xml"/><Relationship Id="rId160" Type="http://schemas.openxmlformats.org/officeDocument/2006/relationships/customXml" Target="../ink/ink2942.xml"/><Relationship Id="rId216" Type="http://schemas.openxmlformats.org/officeDocument/2006/relationships/image" Target="../media/image1292.png"/><Relationship Id="rId258" Type="http://schemas.openxmlformats.org/officeDocument/2006/relationships/image" Target="../media/image1313.png"/><Relationship Id="rId22" Type="http://schemas.openxmlformats.org/officeDocument/2006/relationships/image" Target="../media/image907.png"/><Relationship Id="rId64" Type="http://schemas.openxmlformats.org/officeDocument/2006/relationships/image" Target="../media/image927.png"/><Relationship Id="rId118" Type="http://schemas.openxmlformats.org/officeDocument/2006/relationships/image" Target="../media/image954.png"/><Relationship Id="rId325" Type="http://schemas.openxmlformats.org/officeDocument/2006/relationships/customXml" Target="../ink/ink3025.xml"/><Relationship Id="rId367" Type="http://schemas.openxmlformats.org/officeDocument/2006/relationships/customXml" Target="../ink/ink3046.xml"/><Relationship Id="rId171" Type="http://schemas.openxmlformats.org/officeDocument/2006/relationships/image" Target="../media/image1270.png"/><Relationship Id="rId227" Type="http://schemas.openxmlformats.org/officeDocument/2006/relationships/customXml" Target="../ink/ink2976.xml"/><Relationship Id="rId269" Type="http://schemas.openxmlformats.org/officeDocument/2006/relationships/customXml" Target="../ink/ink2997.xml"/><Relationship Id="rId33" Type="http://schemas.openxmlformats.org/officeDocument/2006/relationships/customXml" Target="../ink/ink2878.xml"/><Relationship Id="rId129" Type="http://schemas.openxmlformats.org/officeDocument/2006/relationships/image" Target="../media/image959.png"/><Relationship Id="rId280" Type="http://schemas.openxmlformats.org/officeDocument/2006/relationships/image" Target="../media/image1324.png"/><Relationship Id="rId336" Type="http://schemas.openxmlformats.org/officeDocument/2006/relationships/image" Target="../media/image1352.png"/><Relationship Id="rId75" Type="http://schemas.openxmlformats.org/officeDocument/2006/relationships/customXml" Target="../ink/ink2899.xml"/><Relationship Id="rId140" Type="http://schemas.openxmlformats.org/officeDocument/2006/relationships/customXml" Target="../ink/ink2932.xml"/><Relationship Id="rId182" Type="http://schemas.openxmlformats.org/officeDocument/2006/relationships/customXml" Target="../ink/ink2953.xml"/><Relationship Id="rId378" Type="http://schemas.openxmlformats.org/officeDocument/2006/relationships/image" Target="../media/image1373.png"/><Relationship Id="rId403" Type="http://schemas.openxmlformats.org/officeDocument/2006/relationships/customXml" Target="../ink/ink3064.xml"/><Relationship Id="rId6" Type="http://schemas.openxmlformats.org/officeDocument/2006/relationships/image" Target="../media/image899.png"/><Relationship Id="rId238" Type="http://schemas.openxmlformats.org/officeDocument/2006/relationships/image" Target="../media/image1303.png"/><Relationship Id="rId291" Type="http://schemas.openxmlformats.org/officeDocument/2006/relationships/customXml" Target="../ink/ink3008.xml"/><Relationship Id="rId305" Type="http://schemas.openxmlformats.org/officeDocument/2006/relationships/customXml" Target="../ink/ink3015.xml"/><Relationship Id="rId347" Type="http://schemas.openxmlformats.org/officeDocument/2006/relationships/customXml" Target="../ink/ink3036.xml"/><Relationship Id="rId44" Type="http://schemas.openxmlformats.org/officeDocument/2006/relationships/image" Target="../media/image918.png"/><Relationship Id="rId86" Type="http://schemas.openxmlformats.org/officeDocument/2006/relationships/image" Target="../media/image938.png"/><Relationship Id="rId151" Type="http://schemas.openxmlformats.org/officeDocument/2006/relationships/image" Target="../media/image1260.png"/><Relationship Id="rId389" Type="http://schemas.openxmlformats.org/officeDocument/2006/relationships/customXml" Target="../ink/ink3057.xml"/><Relationship Id="rId193" Type="http://schemas.openxmlformats.org/officeDocument/2006/relationships/image" Target="../media/image1281.png"/><Relationship Id="rId207" Type="http://schemas.openxmlformats.org/officeDocument/2006/relationships/image" Target="../media/image1288.png"/><Relationship Id="rId249" Type="http://schemas.openxmlformats.org/officeDocument/2006/relationships/customXml" Target="../ink/ink2987.xml"/><Relationship Id="rId414" Type="http://schemas.openxmlformats.org/officeDocument/2006/relationships/image" Target="../media/image1391.png"/><Relationship Id="rId13" Type="http://schemas.openxmlformats.org/officeDocument/2006/relationships/customXml" Target="../ink/ink2868.xml"/><Relationship Id="rId109" Type="http://schemas.openxmlformats.org/officeDocument/2006/relationships/customXml" Target="../ink/ink2916.xml"/><Relationship Id="rId260" Type="http://schemas.openxmlformats.org/officeDocument/2006/relationships/image" Target="../media/image1314.png"/><Relationship Id="rId316" Type="http://schemas.openxmlformats.org/officeDocument/2006/relationships/image" Target="../media/image1342.png"/><Relationship Id="rId55" Type="http://schemas.openxmlformats.org/officeDocument/2006/relationships/customXml" Target="../ink/ink2889.xml"/><Relationship Id="rId97" Type="http://schemas.openxmlformats.org/officeDocument/2006/relationships/customXml" Target="../ink/ink2910.xml"/><Relationship Id="rId120" Type="http://schemas.openxmlformats.org/officeDocument/2006/relationships/image" Target="../media/image955.png"/><Relationship Id="rId358" Type="http://schemas.openxmlformats.org/officeDocument/2006/relationships/image" Target="../media/image1363.png"/><Relationship Id="rId162" Type="http://schemas.openxmlformats.org/officeDocument/2006/relationships/customXml" Target="../ink/ink2943.xml"/><Relationship Id="rId218" Type="http://schemas.openxmlformats.org/officeDocument/2006/relationships/image" Target="../media/image1293.png"/><Relationship Id="rId271" Type="http://schemas.openxmlformats.org/officeDocument/2006/relationships/customXml" Target="../ink/ink2998.xml"/><Relationship Id="rId24" Type="http://schemas.openxmlformats.org/officeDocument/2006/relationships/image" Target="../media/image908.png"/><Relationship Id="rId66" Type="http://schemas.openxmlformats.org/officeDocument/2006/relationships/image" Target="../media/image928.png"/><Relationship Id="rId131" Type="http://schemas.openxmlformats.org/officeDocument/2006/relationships/image" Target="../media/image1249.png"/><Relationship Id="rId327" Type="http://schemas.openxmlformats.org/officeDocument/2006/relationships/customXml" Target="../ink/ink3026.xml"/><Relationship Id="rId369" Type="http://schemas.openxmlformats.org/officeDocument/2006/relationships/customXml" Target="../ink/ink3047.xml"/><Relationship Id="rId173" Type="http://schemas.openxmlformats.org/officeDocument/2006/relationships/image" Target="../media/image1271.png"/><Relationship Id="rId229" Type="http://schemas.openxmlformats.org/officeDocument/2006/relationships/customXml" Target="../ink/ink2977.xml"/><Relationship Id="rId380" Type="http://schemas.openxmlformats.org/officeDocument/2006/relationships/image" Target="../media/image1374.png"/><Relationship Id="rId240" Type="http://schemas.openxmlformats.org/officeDocument/2006/relationships/image" Target="../media/image1304.png"/><Relationship Id="rId35" Type="http://schemas.openxmlformats.org/officeDocument/2006/relationships/customXml" Target="../ink/ink2879.xml"/><Relationship Id="rId77" Type="http://schemas.openxmlformats.org/officeDocument/2006/relationships/customXml" Target="../ink/ink2900.xml"/><Relationship Id="rId100" Type="http://schemas.openxmlformats.org/officeDocument/2006/relationships/image" Target="../media/image945.png"/><Relationship Id="rId282" Type="http://schemas.openxmlformats.org/officeDocument/2006/relationships/image" Target="../media/image1325.png"/><Relationship Id="rId338" Type="http://schemas.openxmlformats.org/officeDocument/2006/relationships/image" Target="../media/image1353.png"/><Relationship Id="rId8" Type="http://schemas.openxmlformats.org/officeDocument/2006/relationships/image" Target="../media/image900.png"/><Relationship Id="rId142" Type="http://schemas.openxmlformats.org/officeDocument/2006/relationships/customXml" Target="../ink/ink2933.xml"/><Relationship Id="rId184" Type="http://schemas.openxmlformats.org/officeDocument/2006/relationships/customXml" Target="../ink/ink2954.xml"/><Relationship Id="rId391" Type="http://schemas.openxmlformats.org/officeDocument/2006/relationships/customXml" Target="../ink/ink3058.xml"/><Relationship Id="rId405" Type="http://schemas.openxmlformats.org/officeDocument/2006/relationships/customXml" Target="../ink/ink3065.xml"/><Relationship Id="rId251" Type="http://schemas.openxmlformats.org/officeDocument/2006/relationships/customXml" Target="../ink/ink2988.xml"/><Relationship Id="rId46" Type="http://schemas.openxmlformats.org/officeDocument/2006/relationships/image" Target="../media/image919.png"/><Relationship Id="rId293" Type="http://schemas.openxmlformats.org/officeDocument/2006/relationships/customXml" Target="../ink/ink3009.xml"/><Relationship Id="rId307" Type="http://schemas.openxmlformats.org/officeDocument/2006/relationships/customXml" Target="../ink/ink3016.xml"/><Relationship Id="rId349" Type="http://schemas.openxmlformats.org/officeDocument/2006/relationships/customXml" Target="../ink/ink3037.xml"/><Relationship Id="rId88" Type="http://schemas.openxmlformats.org/officeDocument/2006/relationships/image" Target="../media/image939.png"/><Relationship Id="rId111" Type="http://schemas.openxmlformats.org/officeDocument/2006/relationships/customXml" Target="../ink/ink2917.xml"/><Relationship Id="rId153" Type="http://schemas.openxmlformats.org/officeDocument/2006/relationships/image" Target="../media/image1261.png"/><Relationship Id="rId195" Type="http://schemas.openxmlformats.org/officeDocument/2006/relationships/image" Target="../media/image1282.png"/><Relationship Id="rId209" Type="http://schemas.openxmlformats.org/officeDocument/2006/relationships/image" Target="../media/image1289.png"/><Relationship Id="rId360" Type="http://schemas.openxmlformats.org/officeDocument/2006/relationships/image" Target="../media/image1364.png"/><Relationship Id="rId416" Type="http://schemas.openxmlformats.org/officeDocument/2006/relationships/image" Target="../media/image1392.png"/><Relationship Id="rId220" Type="http://schemas.openxmlformats.org/officeDocument/2006/relationships/image" Target="../media/image1294.png"/><Relationship Id="rId15" Type="http://schemas.openxmlformats.org/officeDocument/2006/relationships/customXml" Target="../ink/ink2869.xml"/><Relationship Id="rId57" Type="http://schemas.openxmlformats.org/officeDocument/2006/relationships/customXml" Target="../ink/ink2890.xml"/><Relationship Id="rId262" Type="http://schemas.openxmlformats.org/officeDocument/2006/relationships/image" Target="../media/image1315.png"/><Relationship Id="rId318" Type="http://schemas.openxmlformats.org/officeDocument/2006/relationships/image" Target="../media/image1343.png"/><Relationship Id="rId99" Type="http://schemas.openxmlformats.org/officeDocument/2006/relationships/customXml" Target="../ink/ink2911.xml"/><Relationship Id="rId122" Type="http://schemas.openxmlformats.org/officeDocument/2006/relationships/image" Target="../media/image956.png"/><Relationship Id="rId164" Type="http://schemas.openxmlformats.org/officeDocument/2006/relationships/customXml" Target="../ink/ink2944.xml"/><Relationship Id="rId371" Type="http://schemas.openxmlformats.org/officeDocument/2006/relationships/customXml" Target="../ink/ink3048.xml"/><Relationship Id="rId26" Type="http://schemas.openxmlformats.org/officeDocument/2006/relationships/image" Target="../media/image909.png"/><Relationship Id="rId231" Type="http://schemas.openxmlformats.org/officeDocument/2006/relationships/customXml" Target="../ink/ink2978.xml"/><Relationship Id="rId273" Type="http://schemas.openxmlformats.org/officeDocument/2006/relationships/customXml" Target="../ink/ink2999.xml"/><Relationship Id="rId329" Type="http://schemas.openxmlformats.org/officeDocument/2006/relationships/customXml" Target="../ink/ink3027.xml"/><Relationship Id="rId68" Type="http://schemas.openxmlformats.org/officeDocument/2006/relationships/image" Target="../media/image929.png"/><Relationship Id="rId133" Type="http://schemas.openxmlformats.org/officeDocument/2006/relationships/image" Target="../media/image1250.png"/><Relationship Id="rId175" Type="http://schemas.openxmlformats.org/officeDocument/2006/relationships/image" Target="../media/image1272.png"/><Relationship Id="rId340" Type="http://schemas.openxmlformats.org/officeDocument/2006/relationships/image" Target="../media/image1354.png"/><Relationship Id="rId200" Type="http://schemas.openxmlformats.org/officeDocument/2006/relationships/customXml" Target="../ink/ink2962.xml"/><Relationship Id="rId382" Type="http://schemas.openxmlformats.org/officeDocument/2006/relationships/image" Target="../media/image1375.png"/><Relationship Id="rId242" Type="http://schemas.openxmlformats.org/officeDocument/2006/relationships/image" Target="../media/image1305.png"/><Relationship Id="rId284" Type="http://schemas.openxmlformats.org/officeDocument/2006/relationships/image" Target="../media/image1326.png"/><Relationship Id="rId37" Type="http://schemas.openxmlformats.org/officeDocument/2006/relationships/customXml" Target="../ink/ink2880.xml"/><Relationship Id="rId79" Type="http://schemas.openxmlformats.org/officeDocument/2006/relationships/customXml" Target="../ink/ink2901.xml"/><Relationship Id="rId102" Type="http://schemas.openxmlformats.org/officeDocument/2006/relationships/image" Target="../media/image946.png"/><Relationship Id="rId144" Type="http://schemas.openxmlformats.org/officeDocument/2006/relationships/customXml" Target="../ink/ink2934.xml"/><Relationship Id="rId90" Type="http://schemas.openxmlformats.org/officeDocument/2006/relationships/image" Target="../media/image940.png"/><Relationship Id="rId186" Type="http://schemas.openxmlformats.org/officeDocument/2006/relationships/customXml" Target="../ink/ink2955.xml"/><Relationship Id="rId351" Type="http://schemas.openxmlformats.org/officeDocument/2006/relationships/customXml" Target="../ink/ink3038.xml"/><Relationship Id="rId393" Type="http://schemas.openxmlformats.org/officeDocument/2006/relationships/customXml" Target="../ink/ink3059.xml"/><Relationship Id="rId407" Type="http://schemas.openxmlformats.org/officeDocument/2006/relationships/customXml" Target="../ink/ink3066.xml"/><Relationship Id="rId211" Type="http://schemas.openxmlformats.org/officeDocument/2006/relationships/image" Target="../media/image1290.png"/><Relationship Id="rId253" Type="http://schemas.openxmlformats.org/officeDocument/2006/relationships/customXml" Target="../ink/ink2989.xml"/><Relationship Id="rId295" Type="http://schemas.openxmlformats.org/officeDocument/2006/relationships/customXml" Target="../ink/ink3010.xml"/><Relationship Id="rId309" Type="http://schemas.openxmlformats.org/officeDocument/2006/relationships/customXml" Target="../ink/ink3017.xml"/><Relationship Id="rId48" Type="http://schemas.openxmlformats.org/officeDocument/2006/relationships/image" Target="../media/image920.png"/><Relationship Id="rId113" Type="http://schemas.openxmlformats.org/officeDocument/2006/relationships/customXml" Target="../ink/ink2918.xml"/><Relationship Id="rId320" Type="http://schemas.openxmlformats.org/officeDocument/2006/relationships/image" Target="../media/image1344.png"/><Relationship Id="rId155" Type="http://schemas.openxmlformats.org/officeDocument/2006/relationships/image" Target="../media/image1262.png"/><Relationship Id="rId197" Type="http://schemas.openxmlformats.org/officeDocument/2006/relationships/image" Target="../media/image1283.png"/><Relationship Id="rId362" Type="http://schemas.openxmlformats.org/officeDocument/2006/relationships/image" Target="../media/image1365.png"/><Relationship Id="rId418" Type="http://schemas.openxmlformats.org/officeDocument/2006/relationships/image" Target="../media/image1393.png"/></Relationships>
</file>

<file path=ppt/slides/_rels/slide3.xml.rels><?xml version="1.0" encoding="UTF-8" standalone="yes"?>
<Relationships xmlns="http://schemas.openxmlformats.org/package/2006/relationships"><Relationship Id="rId8" Type="http://schemas.openxmlformats.org/officeDocument/2006/relationships/image" Target="../media/image964.png"/><Relationship Id="rId3" Type="http://schemas.openxmlformats.org/officeDocument/2006/relationships/customXml" Target="../ink/ink94.xml"/><Relationship Id="rId7" Type="http://schemas.openxmlformats.org/officeDocument/2006/relationships/customXml" Target="../ink/ink96.xml"/><Relationship Id="rId12" Type="http://schemas.openxmlformats.org/officeDocument/2006/relationships/image" Target="../media/image96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63.png"/><Relationship Id="rId11" Type="http://schemas.openxmlformats.org/officeDocument/2006/relationships/customXml" Target="../ink/ink98.xml"/><Relationship Id="rId5" Type="http://schemas.openxmlformats.org/officeDocument/2006/relationships/customXml" Target="../ink/ink95.xml"/><Relationship Id="rId10" Type="http://schemas.openxmlformats.org/officeDocument/2006/relationships/image" Target="../media/image965.png"/><Relationship Id="rId4" Type="http://schemas.openxmlformats.org/officeDocument/2006/relationships/image" Target="../media/image962.png"/><Relationship Id="rId9" Type="http://schemas.openxmlformats.org/officeDocument/2006/relationships/customXml" Target="../ink/ink97.xml"/></Relationships>
</file>

<file path=ppt/slides/_rels/slide30.xml.rels><?xml version="1.0" encoding="UTF-8" standalone="yes"?>
<Relationships xmlns="http://schemas.openxmlformats.org/package/2006/relationships"><Relationship Id="rId117" Type="http://schemas.openxmlformats.org/officeDocument/2006/relationships/image" Target="../media/image1450.png"/><Relationship Id="rId299" Type="http://schemas.openxmlformats.org/officeDocument/2006/relationships/customXml" Target="../ink/ink3221.xml"/><Relationship Id="rId21" Type="http://schemas.openxmlformats.org/officeDocument/2006/relationships/image" Target="../media/image1403.png"/><Relationship Id="rId63" Type="http://schemas.openxmlformats.org/officeDocument/2006/relationships/image" Target="../media/image1423.png"/><Relationship Id="rId159" Type="http://schemas.openxmlformats.org/officeDocument/2006/relationships/image" Target="../media/image1471.png"/><Relationship Id="rId324" Type="http://schemas.openxmlformats.org/officeDocument/2006/relationships/image" Target="../media/image1554.png"/><Relationship Id="rId366" Type="http://schemas.openxmlformats.org/officeDocument/2006/relationships/image" Target="../media/image1576.png"/><Relationship Id="rId170" Type="http://schemas.openxmlformats.org/officeDocument/2006/relationships/customXml" Target="../ink/ink3155.xml"/><Relationship Id="rId226" Type="http://schemas.openxmlformats.org/officeDocument/2006/relationships/image" Target="../media/image1504.png"/><Relationship Id="rId268" Type="http://schemas.openxmlformats.org/officeDocument/2006/relationships/customXml" Target="../ink/ink3205.xml"/><Relationship Id="rId32" Type="http://schemas.openxmlformats.org/officeDocument/2006/relationships/customXml" Target="../ink/ink3086.xml"/><Relationship Id="rId74" Type="http://schemas.openxmlformats.org/officeDocument/2006/relationships/customXml" Target="../ink/ink3107.xml"/><Relationship Id="rId128" Type="http://schemas.openxmlformats.org/officeDocument/2006/relationships/customXml" Target="../ink/ink3134.xml"/><Relationship Id="rId335" Type="http://schemas.openxmlformats.org/officeDocument/2006/relationships/customXml" Target="../ink/ink3239.xml"/><Relationship Id="rId377" Type="http://schemas.openxmlformats.org/officeDocument/2006/relationships/customXml" Target="../ink/ink3260.xml"/><Relationship Id="rId5" Type="http://schemas.openxmlformats.org/officeDocument/2006/relationships/image" Target="../media/image1395.png"/><Relationship Id="rId181" Type="http://schemas.openxmlformats.org/officeDocument/2006/relationships/image" Target="../media/image1482.png"/><Relationship Id="rId237" Type="http://schemas.openxmlformats.org/officeDocument/2006/relationships/image" Target="../media/image1510.png"/><Relationship Id="rId402" Type="http://schemas.openxmlformats.org/officeDocument/2006/relationships/image" Target="../media/image1593.png"/><Relationship Id="rId279" Type="http://schemas.openxmlformats.org/officeDocument/2006/relationships/image" Target="../media/image1532.png"/><Relationship Id="rId43" Type="http://schemas.openxmlformats.org/officeDocument/2006/relationships/image" Target="../media/image1414.png"/><Relationship Id="rId139" Type="http://schemas.openxmlformats.org/officeDocument/2006/relationships/image" Target="../media/image1461.png"/><Relationship Id="rId290" Type="http://schemas.openxmlformats.org/officeDocument/2006/relationships/customXml" Target="../ink/ink3216.xml"/><Relationship Id="rId304" Type="http://schemas.openxmlformats.org/officeDocument/2006/relationships/image" Target="../media/image1544.png"/><Relationship Id="rId346" Type="http://schemas.openxmlformats.org/officeDocument/2006/relationships/image" Target="../media/image1565.png"/><Relationship Id="rId388" Type="http://schemas.openxmlformats.org/officeDocument/2006/relationships/image" Target="../media/image1586.png"/><Relationship Id="rId85" Type="http://schemas.openxmlformats.org/officeDocument/2006/relationships/image" Target="../media/image1434.png"/><Relationship Id="rId150" Type="http://schemas.openxmlformats.org/officeDocument/2006/relationships/customXml" Target="../ink/ink3145.xml"/><Relationship Id="rId192" Type="http://schemas.openxmlformats.org/officeDocument/2006/relationships/customXml" Target="../ink/ink3166.xml"/><Relationship Id="rId206" Type="http://schemas.openxmlformats.org/officeDocument/2006/relationships/customXml" Target="../ink/ink3173.xml"/><Relationship Id="rId413" Type="http://schemas.openxmlformats.org/officeDocument/2006/relationships/customXml" Target="../ink/ink3278.xml"/><Relationship Id="rId248" Type="http://schemas.openxmlformats.org/officeDocument/2006/relationships/customXml" Target="../ink/ink3195.xml"/><Relationship Id="rId12" Type="http://schemas.openxmlformats.org/officeDocument/2006/relationships/customXml" Target="../ink/ink3076.xml"/><Relationship Id="rId108" Type="http://schemas.openxmlformats.org/officeDocument/2006/relationships/customXml" Target="../ink/ink3124.xml"/><Relationship Id="rId315" Type="http://schemas.openxmlformats.org/officeDocument/2006/relationships/customXml" Target="../ink/ink3229.xml"/><Relationship Id="rId357" Type="http://schemas.openxmlformats.org/officeDocument/2006/relationships/customXml" Target="../ink/ink3250.xml"/><Relationship Id="rId54" Type="http://schemas.openxmlformats.org/officeDocument/2006/relationships/customXml" Target="../ink/ink3097.xml"/><Relationship Id="rId96" Type="http://schemas.openxmlformats.org/officeDocument/2006/relationships/customXml" Target="../ink/ink3118.xml"/><Relationship Id="rId161" Type="http://schemas.openxmlformats.org/officeDocument/2006/relationships/image" Target="../media/image1472.png"/><Relationship Id="rId217" Type="http://schemas.openxmlformats.org/officeDocument/2006/relationships/customXml" Target="../ink/ink3179.xml"/><Relationship Id="rId399" Type="http://schemas.openxmlformats.org/officeDocument/2006/relationships/customXml" Target="../ink/ink3271.xml"/><Relationship Id="rId259" Type="http://schemas.openxmlformats.org/officeDocument/2006/relationships/image" Target="../media/image1522.png"/><Relationship Id="rId424" Type="http://schemas.openxmlformats.org/officeDocument/2006/relationships/image" Target="../media/image1604.png"/><Relationship Id="rId23" Type="http://schemas.openxmlformats.org/officeDocument/2006/relationships/image" Target="../media/image1404.png"/><Relationship Id="rId119" Type="http://schemas.openxmlformats.org/officeDocument/2006/relationships/image" Target="../media/image1451.png"/><Relationship Id="rId270" Type="http://schemas.openxmlformats.org/officeDocument/2006/relationships/customXml" Target="../ink/ink3206.xml"/><Relationship Id="rId326" Type="http://schemas.openxmlformats.org/officeDocument/2006/relationships/image" Target="../media/image1555.png"/><Relationship Id="rId65" Type="http://schemas.openxmlformats.org/officeDocument/2006/relationships/image" Target="../media/image1424.png"/><Relationship Id="rId130" Type="http://schemas.openxmlformats.org/officeDocument/2006/relationships/customXml" Target="../ink/ink3135.xml"/><Relationship Id="rId368" Type="http://schemas.openxmlformats.org/officeDocument/2006/relationships/image" Target="../media/image1577.png"/><Relationship Id="rId172" Type="http://schemas.openxmlformats.org/officeDocument/2006/relationships/customXml" Target="../ink/ink3156.xml"/><Relationship Id="rId228" Type="http://schemas.openxmlformats.org/officeDocument/2006/relationships/image" Target="../media/image1506.png"/><Relationship Id="rId281" Type="http://schemas.openxmlformats.org/officeDocument/2006/relationships/image" Target="../media/image1533.png"/><Relationship Id="rId337" Type="http://schemas.openxmlformats.org/officeDocument/2006/relationships/customXml" Target="../ink/ink3240.xml"/><Relationship Id="rId34" Type="http://schemas.openxmlformats.org/officeDocument/2006/relationships/customXml" Target="../ink/ink3087.xml"/><Relationship Id="rId76" Type="http://schemas.openxmlformats.org/officeDocument/2006/relationships/customXml" Target="../ink/ink3108.xml"/><Relationship Id="rId141" Type="http://schemas.openxmlformats.org/officeDocument/2006/relationships/image" Target="../media/image1462.png"/><Relationship Id="rId379" Type="http://schemas.openxmlformats.org/officeDocument/2006/relationships/customXml" Target="../ink/ink3261.xml"/><Relationship Id="rId7" Type="http://schemas.openxmlformats.org/officeDocument/2006/relationships/image" Target="../media/image1396.png"/><Relationship Id="rId183" Type="http://schemas.openxmlformats.org/officeDocument/2006/relationships/image" Target="../media/image1483.png"/><Relationship Id="rId239" Type="http://schemas.openxmlformats.org/officeDocument/2006/relationships/image" Target="../media/image1511.png"/><Relationship Id="rId390" Type="http://schemas.openxmlformats.org/officeDocument/2006/relationships/image" Target="../media/image1587.png"/><Relationship Id="rId404" Type="http://schemas.openxmlformats.org/officeDocument/2006/relationships/image" Target="../media/image1594.png"/><Relationship Id="rId250" Type="http://schemas.openxmlformats.org/officeDocument/2006/relationships/customXml" Target="../ink/ink3196.xml"/><Relationship Id="rId292" Type="http://schemas.openxmlformats.org/officeDocument/2006/relationships/customXml" Target="../ink/ink3217.xml"/><Relationship Id="rId306" Type="http://schemas.openxmlformats.org/officeDocument/2006/relationships/image" Target="../media/image1545.png"/><Relationship Id="rId45" Type="http://schemas.openxmlformats.org/officeDocument/2006/relationships/image" Target="../media/image73.png"/><Relationship Id="rId87" Type="http://schemas.openxmlformats.org/officeDocument/2006/relationships/image" Target="../media/image1435.png"/><Relationship Id="rId110" Type="http://schemas.openxmlformats.org/officeDocument/2006/relationships/customXml" Target="../ink/ink3125.xml"/><Relationship Id="rId348" Type="http://schemas.openxmlformats.org/officeDocument/2006/relationships/image" Target="../media/image1566.png"/><Relationship Id="rId152" Type="http://schemas.openxmlformats.org/officeDocument/2006/relationships/customXml" Target="../ink/ink3146.xml"/><Relationship Id="rId194" Type="http://schemas.openxmlformats.org/officeDocument/2006/relationships/customXml" Target="../ink/ink3167.xml"/><Relationship Id="rId208" Type="http://schemas.openxmlformats.org/officeDocument/2006/relationships/customXml" Target="../ink/ink3174.xml"/><Relationship Id="rId415" Type="http://schemas.openxmlformats.org/officeDocument/2006/relationships/customXml" Target="../ink/ink3279.xml"/><Relationship Id="rId261" Type="http://schemas.openxmlformats.org/officeDocument/2006/relationships/image" Target="../media/image1523.png"/><Relationship Id="rId14" Type="http://schemas.openxmlformats.org/officeDocument/2006/relationships/customXml" Target="../ink/ink3077.xml"/><Relationship Id="rId56" Type="http://schemas.openxmlformats.org/officeDocument/2006/relationships/customXml" Target="../ink/ink3098.xml"/><Relationship Id="rId317" Type="http://schemas.openxmlformats.org/officeDocument/2006/relationships/customXml" Target="../ink/ink3230.xml"/><Relationship Id="rId359" Type="http://schemas.openxmlformats.org/officeDocument/2006/relationships/customXml" Target="../ink/ink3251.xml"/><Relationship Id="rId98" Type="http://schemas.openxmlformats.org/officeDocument/2006/relationships/customXml" Target="../ink/ink3119.xml"/><Relationship Id="rId121" Type="http://schemas.openxmlformats.org/officeDocument/2006/relationships/image" Target="../media/image1452.png"/><Relationship Id="rId163" Type="http://schemas.openxmlformats.org/officeDocument/2006/relationships/image" Target="../media/image1473.png"/><Relationship Id="rId219" Type="http://schemas.openxmlformats.org/officeDocument/2006/relationships/customXml" Target="../ink/ink3180.xml"/><Relationship Id="rId370" Type="http://schemas.openxmlformats.org/officeDocument/2006/relationships/image" Target="../media/image1289.png"/><Relationship Id="rId426" Type="http://schemas.openxmlformats.org/officeDocument/2006/relationships/image" Target="../media/image1605.png"/><Relationship Id="rId230" Type="http://schemas.openxmlformats.org/officeDocument/2006/relationships/image" Target="../media/image1507.png"/><Relationship Id="rId25" Type="http://schemas.openxmlformats.org/officeDocument/2006/relationships/image" Target="../media/image1405.png"/><Relationship Id="rId67" Type="http://schemas.openxmlformats.org/officeDocument/2006/relationships/image" Target="../media/image1425.png"/><Relationship Id="rId272" Type="http://schemas.openxmlformats.org/officeDocument/2006/relationships/customXml" Target="../ink/ink3207.xml"/><Relationship Id="rId328" Type="http://schemas.openxmlformats.org/officeDocument/2006/relationships/image" Target="../media/image1556.png"/><Relationship Id="rId132" Type="http://schemas.openxmlformats.org/officeDocument/2006/relationships/customXml" Target="../ink/ink3136.xml"/><Relationship Id="rId174" Type="http://schemas.openxmlformats.org/officeDocument/2006/relationships/customXml" Target="../ink/ink3157.xml"/><Relationship Id="rId381" Type="http://schemas.openxmlformats.org/officeDocument/2006/relationships/customXml" Target="../ink/ink3262.xml"/><Relationship Id="rId241" Type="http://schemas.openxmlformats.org/officeDocument/2006/relationships/image" Target="../media/image1512.png"/><Relationship Id="rId36" Type="http://schemas.openxmlformats.org/officeDocument/2006/relationships/customXml" Target="../ink/ink3088.xml"/><Relationship Id="rId283" Type="http://schemas.openxmlformats.org/officeDocument/2006/relationships/image" Target="../media/image1534.png"/><Relationship Id="rId339" Type="http://schemas.openxmlformats.org/officeDocument/2006/relationships/customXml" Target="../ink/ink3241.xml"/><Relationship Id="rId78" Type="http://schemas.openxmlformats.org/officeDocument/2006/relationships/customXml" Target="../ink/ink3109.xml"/><Relationship Id="rId101" Type="http://schemas.openxmlformats.org/officeDocument/2006/relationships/image" Target="../media/image1442.png"/><Relationship Id="rId143" Type="http://schemas.openxmlformats.org/officeDocument/2006/relationships/image" Target="../media/image1463.png"/><Relationship Id="rId185" Type="http://schemas.openxmlformats.org/officeDocument/2006/relationships/image" Target="../media/image1484.png"/><Relationship Id="rId350" Type="http://schemas.openxmlformats.org/officeDocument/2006/relationships/image" Target="../media/image1567.png"/><Relationship Id="rId406" Type="http://schemas.openxmlformats.org/officeDocument/2006/relationships/image" Target="../media/image1595.png"/><Relationship Id="rId9" Type="http://schemas.openxmlformats.org/officeDocument/2006/relationships/image" Target="../media/image1397.png"/><Relationship Id="rId210" Type="http://schemas.openxmlformats.org/officeDocument/2006/relationships/customXml" Target="../ink/ink3175.xml"/><Relationship Id="rId392" Type="http://schemas.openxmlformats.org/officeDocument/2006/relationships/image" Target="../media/image1588.png"/><Relationship Id="rId252" Type="http://schemas.openxmlformats.org/officeDocument/2006/relationships/customXml" Target="../ink/ink3197.xml"/><Relationship Id="rId294" Type="http://schemas.openxmlformats.org/officeDocument/2006/relationships/customXml" Target="../ink/ink3218.xml"/><Relationship Id="rId308" Type="http://schemas.openxmlformats.org/officeDocument/2006/relationships/image" Target="../media/image1546.png"/><Relationship Id="rId47" Type="http://schemas.openxmlformats.org/officeDocument/2006/relationships/image" Target="../media/image1415.png"/><Relationship Id="rId89" Type="http://schemas.openxmlformats.org/officeDocument/2006/relationships/image" Target="../media/image1436.png"/><Relationship Id="rId112" Type="http://schemas.openxmlformats.org/officeDocument/2006/relationships/customXml" Target="../ink/ink3126.xml"/><Relationship Id="rId154" Type="http://schemas.openxmlformats.org/officeDocument/2006/relationships/customXml" Target="../ink/ink3147.xml"/><Relationship Id="rId361" Type="http://schemas.openxmlformats.org/officeDocument/2006/relationships/customXml" Target="../ink/ink3252.xml"/><Relationship Id="rId196" Type="http://schemas.openxmlformats.org/officeDocument/2006/relationships/customXml" Target="../ink/ink3168.xml"/><Relationship Id="rId417" Type="http://schemas.openxmlformats.org/officeDocument/2006/relationships/customXml" Target="../ink/ink3280.xml"/><Relationship Id="rId16" Type="http://schemas.openxmlformats.org/officeDocument/2006/relationships/customXml" Target="../ink/ink3078.xml"/><Relationship Id="rId221" Type="http://schemas.openxmlformats.org/officeDocument/2006/relationships/customXml" Target="../ink/ink3181.xml"/><Relationship Id="rId263" Type="http://schemas.openxmlformats.org/officeDocument/2006/relationships/image" Target="../media/image1524.png"/><Relationship Id="rId319" Type="http://schemas.openxmlformats.org/officeDocument/2006/relationships/customXml" Target="../ink/ink3231.xml"/><Relationship Id="rId58" Type="http://schemas.openxmlformats.org/officeDocument/2006/relationships/customXml" Target="../ink/ink3099.xml"/><Relationship Id="rId123" Type="http://schemas.openxmlformats.org/officeDocument/2006/relationships/image" Target="../media/image1453.png"/><Relationship Id="rId330" Type="http://schemas.openxmlformats.org/officeDocument/2006/relationships/image" Target="../media/image1557.png"/><Relationship Id="rId165" Type="http://schemas.openxmlformats.org/officeDocument/2006/relationships/image" Target="../media/image1474.png"/><Relationship Id="rId372" Type="http://schemas.openxmlformats.org/officeDocument/2006/relationships/image" Target="../media/image1578.png"/><Relationship Id="rId232" Type="http://schemas.openxmlformats.org/officeDocument/2006/relationships/customXml" Target="../ink/ink3187.xml"/><Relationship Id="rId274" Type="http://schemas.openxmlformats.org/officeDocument/2006/relationships/customXml" Target="../ink/ink3208.xml"/><Relationship Id="rId27" Type="http://schemas.openxmlformats.org/officeDocument/2006/relationships/image" Target="../media/image1406.png"/><Relationship Id="rId69" Type="http://schemas.openxmlformats.org/officeDocument/2006/relationships/image" Target="../media/image1426.png"/><Relationship Id="rId134" Type="http://schemas.openxmlformats.org/officeDocument/2006/relationships/customXml" Target="../ink/ink3137.xml"/><Relationship Id="rId80" Type="http://schemas.openxmlformats.org/officeDocument/2006/relationships/customXml" Target="../ink/ink3110.xml"/><Relationship Id="rId176" Type="http://schemas.openxmlformats.org/officeDocument/2006/relationships/customXml" Target="../ink/ink3158.xml"/><Relationship Id="rId341" Type="http://schemas.openxmlformats.org/officeDocument/2006/relationships/customXml" Target="../ink/ink3242.xml"/><Relationship Id="rId383" Type="http://schemas.openxmlformats.org/officeDocument/2006/relationships/customXml" Target="../ink/ink3263.xml"/><Relationship Id="rId201" Type="http://schemas.openxmlformats.org/officeDocument/2006/relationships/image" Target="../media/image1492.png"/><Relationship Id="rId243" Type="http://schemas.openxmlformats.org/officeDocument/2006/relationships/image" Target="../media/image1514.png"/><Relationship Id="rId285" Type="http://schemas.openxmlformats.org/officeDocument/2006/relationships/image" Target="../media/image1535.png"/><Relationship Id="rId38" Type="http://schemas.openxmlformats.org/officeDocument/2006/relationships/customXml" Target="../ink/ink3089.xml"/><Relationship Id="rId103" Type="http://schemas.openxmlformats.org/officeDocument/2006/relationships/image" Target="../media/image1443.png"/><Relationship Id="rId310" Type="http://schemas.openxmlformats.org/officeDocument/2006/relationships/image" Target="../media/image1547.png"/><Relationship Id="rId70" Type="http://schemas.openxmlformats.org/officeDocument/2006/relationships/customXml" Target="../ink/ink3105.xml"/><Relationship Id="rId91" Type="http://schemas.openxmlformats.org/officeDocument/2006/relationships/image" Target="../media/image1437.png"/><Relationship Id="rId145" Type="http://schemas.openxmlformats.org/officeDocument/2006/relationships/image" Target="../media/image1464.png"/><Relationship Id="rId166" Type="http://schemas.openxmlformats.org/officeDocument/2006/relationships/customXml" Target="../ink/ink3153.xml"/><Relationship Id="rId187" Type="http://schemas.openxmlformats.org/officeDocument/2006/relationships/image" Target="../media/image1485.png"/><Relationship Id="rId331" Type="http://schemas.openxmlformats.org/officeDocument/2006/relationships/customXml" Target="../ink/ink3237.xml"/><Relationship Id="rId352" Type="http://schemas.openxmlformats.org/officeDocument/2006/relationships/image" Target="../media/image1568.png"/><Relationship Id="rId373" Type="http://schemas.openxmlformats.org/officeDocument/2006/relationships/customXml" Target="../ink/ink3258.xml"/><Relationship Id="rId394" Type="http://schemas.openxmlformats.org/officeDocument/2006/relationships/image" Target="../media/image1589.png"/><Relationship Id="rId408" Type="http://schemas.openxmlformats.org/officeDocument/2006/relationships/image" Target="../media/image1596.png"/><Relationship Id="rId1" Type="http://schemas.openxmlformats.org/officeDocument/2006/relationships/slideLayout" Target="../slideLayouts/slideLayout7.xml"/><Relationship Id="rId212" Type="http://schemas.openxmlformats.org/officeDocument/2006/relationships/customXml" Target="../ink/ink3176.xml"/><Relationship Id="rId233" Type="http://schemas.openxmlformats.org/officeDocument/2006/relationships/image" Target="../media/image1508.png"/><Relationship Id="rId254" Type="http://schemas.openxmlformats.org/officeDocument/2006/relationships/customXml" Target="../ink/ink3198.xml"/><Relationship Id="rId28" Type="http://schemas.openxmlformats.org/officeDocument/2006/relationships/customXml" Target="../ink/ink3084.xml"/><Relationship Id="rId49" Type="http://schemas.openxmlformats.org/officeDocument/2006/relationships/image" Target="../media/image1416.png"/><Relationship Id="rId114" Type="http://schemas.openxmlformats.org/officeDocument/2006/relationships/customXml" Target="../ink/ink3127.xml"/><Relationship Id="rId275" Type="http://schemas.openxmlformats.org/officeDocument/2006/relationships/image" Target="../media/image1530.png"/><Relationship Id="rId296" Type="http://schemas.openxmlformats.org/officeDocument/2006/relationships/customXml" Target="../ink/ink3219.xml"/><Relationship Id="rId300" Type="http://schemas.openxmlformats.org/officeDocument/2006/relationships/image" Target="../media/image1542.png"/><Relationship Id="rId60" Type="http://schemas.openxmlformats.org/officeDocument/2006/relationships/customXml" Target="../ink/ink3100.xml"/><Relationship Id="rId81" Type="http://schemas.openxmlformats.org/officeDocument/2006/relationships/image" Target="../media/image1432.png"/><Relationship Id="rId135" Type="http://schemas.openxmlformats.org/officeDocument/2006/relationships/image" Target="../media/image1459.png"/><Relationship Id="rId156" Type="http://schemas.openxmlformats.org/officeDocument/2006/relationships/customXml" Target="../ink/ink3148.xml"/><Relationship Id="rId177" Type="http://schemas.openxmlformats.org/officeDocument/2006/relationships/image" Target="../media/image1480.png"/><Relationship Id="rId198" Type="http://schemas.openxmlformats.org/officeDocument/2006/relationships/customXml" Target="../ink/ink3169.xml"/><Relationship Id="rId321" Type="http://schemas.openxmlformats.org/officeDocument/2006/relationships/customXml" Target="../ink/ink3232.xml"/><Relationship Id="rId342" Type="http://schemas.openxmlformats.org/officeDocument/2006/relationships/image" Target="../media/image1563.png"/><Relationship Id="rId363" Type="http://schemas.openxmlformats.org/officeDocument/2006/relationships/customXml" Target="../ink/ink3253.xml"/><Relationship Id="rId384" Type="http://schemas.openxmlformats.org/officeDocument/2006/relationships/image" Target="../media/image1584.png"/><Relationship Id="rId419" Type="http://schemas.openxmlformats.org/officeDocument/2006/relationships/customXml" Target="../ink/ink3281.xml"/><Relationship Id="rId202" Type="http://schemas.openxmlformats.org/officeDocument/2006/relationships/customXml" Target="../ink/ink3171.xml"/><Relationship Id="rId223" Type="http://schemas.openxmlformats.org/officeDocument/2006/relationships/customXml" Target="../ink/ink3182.xml"/><Relationship Id="rId244" Type="http://schemas.openxmlformats.org/officeDocument/2006/relationships/customXml" Target="../ink/ink3193.xml"/><Relationship Id="rId18" Type="http://schemas.openxmlformats.org/officeDocument/2006/relationships/customXml" Target="../ink/ink3079.xml"/><Relationship Id="rId39" Type="http://schemas.openxmlformats.org/officeDocument/2006/relationships/image" Target="../media/image1412.png"/><Relationship Id="rId265" Type="http://schemas.openxmlformats.org/officeDocument/2006/relationships/image" Target="../media/image1525.png"/><Relationship Id="rId286" Type="http://schemas.openxmlformats.org/officeDocument/2006/relationships/customXml" Target="../ink/ink3214.xml"/><Relationship Id="rId50" Type="http://schemas.openxmlformats.org/officeDocument/2006/relationships/customXml" Target="../ink/ink3095.xml"/><Relationship Id="rId104" Type="http://schemas.openxmlformats.org/officeDocument/2006/relationships/customXml" Target="../ink/ink3122.xml"/><Relationship Id="rId125" Type="http://schemas.openxmlformats.org/officeDocument/2006/relationships/image" Target="../media/image1454.png"/><Relationship Id="rId146" Type="http://schemas.openxmlformats.org/officeDocument/2006/relationships/customXml" Target="../ink/ink3143.xml"/><Relationship Id="rId167" Type="http://schemas.openxmlformats.org/officeDocument/2006/relationships/image" Target="../media/image1475.png"/><Relationship Id="rId188" Type="http://schemas.openxmlformats.org/officeDocument/2006/relationships/customXml" Target="../ink/ink3164.xml"/><Relationship Id="rId311" Type="http://schemas.openxmlformats.org/officeDocument/2006/relationships/customXml" Target="../ink/ink3227.xml"/><Relationship Id="rId332" Type="http://schemas.openxmlformats.org/officeDocument/2006/relationships/image" Target="../media/image1558.png"/><Relationship Id="rId353" Type="http://schemas.openxmlformats.org/officeDocument/2006/relationships/customXml" Target="../ink/ink3248.xml"/><Relationship Id="rId374" Type="http://schemas.openxmlformats.org/officeDocument/2006/relationships/image" Target="../media/image1579.png"/><Relationship Id="rId395" Type="http://schemas.openxmlformats.org/officeDocument/2006/relationships/customXml" Target="../ink/ink3269.xml"/><Relationship Id="rId409" Type="http://schemas.openxmlformats.org/officeDocument/2006/relationships/customXml" Target="../ink/ink3276.xml"/><Relationship Id="rId71" Type="http://schemas.openxmlformats.org/officeDocument/2006/relationships/image" Target="../media/image1427.png"/><Relationship Id="rId92" Type="http://schemas.openxmlformats.org/officeDocument/2006/relationships/customXml" Target="../ink/ink3116.xml"/><Relationship Id="rId213" Type="http://schemas.openxmlformats.org/officeDocument/2006/relationships/image" Target="../media/image1498.png"/><Relationship Id="rId234" Type="http://schemas.openxmlformats.org/officeDocument/2006/relationships/customXml" Target="../ink/ink3188.xml"/><Relationship Id="rId420" Type="http://schemas.openxmlformats.org/officeDocument/2006/relationships/image" Target="../media/image1602.png"/><Relationship Id="rId2" Type="http://schemas.openxmlformats.org/officeDocument/2006/relationships/notesSlide" Target="../notesSlides/notesSlide29.xml"/><Relationship Id="rId29" Type="http://schemas.openxmlformats.org/officeDocument/2006/relationships/image" Target="../media/image1407.png"/><Relationship Id="rId255" Type="http://schemas.openxmlformats.org/officeDocument/2006/relationships/image" Target="../media/image1520.png"/><Relationship Id="rId276" Type="http://schemas.openxmlformats.org/officeDocument/2006/relationships/customXml" Target="../ink/ink3209.xml"/><Relationship Id="rId297" Type="http://schemas.openxmlformats.org/officeDocument/2006/relationships/image" Target="../media/image1541.png"/><Relationship Id="rId40" Type="http://schemas.openxmlformats.org/officeDocument/2006/relationships/customXml" Target="../ink/ink3090.xml"/><Relationship Id="rId115" Type="http://schemas.openxmlformats.org/officeDocument/2006/relationships/image" Target="../media/image1449.png"/><Relationship Id="rId136" Type="http://schemas.openxmlformats.org/officeDocument/2006/relationships/customXml" Target="../ink/ink3138.xml"/><Relationship Id="rId157" Type="http://schemas.openxmlformats.org/officeDocument/2006/relationships/image" Target="../media/image1470.png"/><Relationship Id="rId178" Type="http://schemas.openxmlformats.org/officeDocument/2006/relationships/customXml" Target="../ink/ink3159.xml"/><Relationship Id="rId301" Type="http://schemas.openxmlformats.org/officeDocument/2006/relationships/customXml" Target="../ink/ink3222.xml"/><Relationship Id="rId322" Type="http://schemas.openxmlformats.org/officeDocument/2006/relationships/image" Target="../media/image1553.png"/><Relationship Id="rId343" Type="http://schemas.openxmlformats.org/officeDocument/2006/relationships/customXml" Target="../ink/ink3243.xml"/><Relationship Id="rId364" Type="http://schemas.openxmlformats.org/officeDocument/2006/relationships/image" Target="../media/image1575.png"/><Relationship Id="rId61" Type="http://schemas.openxmlformats.org/officeDocument/2006/relationships/image" Target="../media/image1422.png"/><Relationship Id="rId82" Type="http://schemas.openxmlformats.org/officeDocument/2006/relationships/customXml" Target="../ink/ink3111.xml"/><Relationship Id="rId199" Type="http://schemas.openxmlformats.org/officeDocument/2006/relationships/image" Target="../media/image1491.png"/><Relationship Id="rId203" Type="http://schemas.openxmlformats.org/officeDocument/2006/relationships/image" Target="../media/image1493.png"/><Relationship Id="rId385" Type="http://schemas.openxmlformats.org/officeDocument/2006/relationships/customXml" Target="../ink/ink3264.xml"/><Relationship Id="rId19" Type="http://schemas.openxmlformats.org/officeDocument/2006/relationships/image" Target="../media/image1402.png"/><Relationship Id="rId224" Type="http://schemas.openxmlformats.org/officeDocument/2006/relationships/image" Target="../media/image1503.png"/><Relationship Id="rId245" Type="http://schemas.openxmlformats.org/officeDocument/2006/relationships/image" Target="../media/image1515.png"/><Relationship Id="rId266" Type="http://schemas.openxmlformats.org/officeDocument/2006/relationships/customXml" Target="../ink/ink3204.xml"/><Relationship Id="rId287" Type="http://schemas.openxmlformats.org/officeDocument/2006/relationships/image" Target="../media/image1536.png"/><Relationship Id="rId410" Type="http://schemas.openxmlformats.org/officeDocument/2006/relationships/image" Target="../media/image1597.png"/><Relationship Id="rId30" Type="http://schemas.openxmlformats.org/officeDocument/2006/relationships/customXml" Target="../ink/ink3085.xml"/><Relationship Id="rId105" Type="http://schemas.openxmlformats.org/officeDocument/2006/relationships/image" Target="../media/image1444.png"/><Relationship Id="rId126" Type="http://schemas.openxmlformats.org/officeDocument/2006/relationships/customXml" Target="../ink/ink3133.xml"/><Relationship Id="rId147" Type="http://schemas.openxmlformats.org/officeDocument/2006/relationships/image" Target="../media/image1465.png"/><Relationship Id="rId168" Type="http://schemas.openxmlformats.org/officeDocument/2006/relationships/customXml" Target="../ink/ink3154.xml"/><Relationship Id="rId312" Type="http://schemas.openxmlformats.org/officeDocument/2006/relationships/image" Target="../media/image1548.png"/><Relationship Id="rId333" Type="http://schemas.openxmlformats.org/officeDocument/2006/relationships/customXml" Target="../ink/ink3238.xml"/><Relationship Id="rId354" Type="http://schemas.openxmlformats.org/officeDocument/2006/relationships/image" Target="../media/image1570.png"/><Relationship Id="rId51" Type="http://schemas.openxmlformats.org/officeDocument/2006/relationships/image" Target="../media/image1417.png"/><Relationship Id="rId72" Type="http://schemas.openxmlformats.org/officeDocument/2006/relationships/customXml" Target="../ink/ink3106.xml"/><Relationship Id="rId93" Type="http://schemas.openxmlformats.org/officeDocument/2006/relationships/image" Target="../media/image1438.png"/><Relationship Id="rId189" Type="http://schemas.openxmlformats.org/officeDocument/2006/relationships/image" Target="../media/image1486.png"/><Relationship Id="rId375" Type="http://schemas.openxmlformats.org/officeDocument/2006/relationships/customXml" Target="../ink/ink3259.xml"/><Relationship Id="rId396" Type="http://schemas.openxmlformats.org/officeDocument/2006/relationships/image" Target="../media/image1590.png"/><Relationship Id="rId3" Type="http://schemas.openxmlformats.org/officeDocument/2006/relationships/image" Target="../media/image1394.png"/><Relationship Id="rId214" Type="http://schemas.openxmlformats.org/officeDocument/2006/relationships/customXml" Target="../ink/ink3177.xml"/><Relationship Id="rId235" Type="http://schemas.openxmlformats.org/officeDocument/2006/relationships/image" Target="../media/image1509.png"/><Relationship Id="rId256" Type="http://schemas.openxmlformats.org/officeDocument/2006/relationships/customXml" Target="../ink/ink3199.xml"/><Relationship Id="rId277" Type="http://schemas.openxmlformats.org/officeDocument/2006/relationships/image" Target="../media/image1531.png"/><Relationship Id="rId298" Type="http://schemas.openxmlformats.org/officeDocument/2006/relationships/customXml" Target="../ink/ink3220.xml"/><Relationship Id="rId400" Type="http://schemas.openxmlformats.org/officeDocument/2006/relationships/image" Target="../media/image1592.png"/><Relationship Id="rId421" Type="http://schemas.openxmlformats.org/officeDocument/2006/relationships/customXml" Target="../ink/ink3282.xml"/><Relationship Id="rId116" Type="http://schemas.openxmlformats.org/officeDocument/2006/relationships/customXml" Target="../ink/ink3128.xml"/><Relationship Id="rId137" Type="http://schemas.openxmlformats.org/officeDocument/2006/relationships/image" Target="../media/image1460.png"/><Relationship Id="rId158" Type="http://schemas.openxmlformats.org/officeDocument/2006/relationships/customXml" Target="../ink/ink3149.xml"/><Relationship Id="rId302" Type="http://schemas.openxmlformats.org/officeDocument/2006/relationships/image" Target="../media/image1543.png"/><Relationship Id="rId323" Type="http://schemas.openxmlformats.org/officeDocument/2006/relationships/customXml" Target="../ink/ink3233.xml"/><Relationship Id="rId344" Type="http://schemas.openxmlformats.org/officeDocument/2006/relationships/image" Target="../media/image1564.png"/><Relationship Id="rId20" Type="http://schemas.openxmlformats.org/officeDocument/2006/relationships/customXml" Target="../ink/ink3080.xml"/><Relationship Id="rId41" Type="http://schemas.openxmlformats.org/officeDocument/2006/relationships/image" Target="../media/image1413.png"/><Relationship Id="rId62" Type="http://schemas.openxmlformats.org/officeDocument/2006/relationships/customXml" Target="../ink/ink3101.xml"/><Relationship Id="rId83" Type="http://schemas.openxmlformats.org/officeDocument/2006/relationships/image" Target="../media/image1433.png"/><Relationship Id="rId179" Type="http://schemas.openxmlformats.org/officeDocument/2006/relationships/image" Target="../media/image1481.png"/><Relationship Id="rId365" Type="http://schemas.openxmlformats.org/officeDocument/2006/relationships/customXml" Target="../ink/ink3254.xml"/><Relationship Id="rId386" Type="http://schemas.openxmlformats.org/officeDocument/2006/relationships/image" Target="../media/image1585.png"/><Relationship Id="rId190" Type="http://schemas.openxmlformats.org/officeDocument/2006/relationships/customXml" Target="../ink/ink3165.xml"/><Relationship Id="rId204" Type="http://schemas.openxmlformats.org/officeDocument/2006/relationships/customXml" Target="../ink/ink3172.xml"/><Relationship Id="rId225" Type="http://schemas.openxmlformats.org/officeDocument/2006/relationships/customXml" Target="../ink/ink3183.xml"/><Relationship Id="rId246" Type="http://schemas.openxmlformats.org/officeDocument/2006/relationships/customXml" Target="../ink/ink3194.xml"/><Relationship Id="rId267" Type="http://schemas.openxmlformats.org/officeDocument/2006/relationships/image" Target="../media/image1526.png"/><Relationship Id="rId288" Type="http://schemas.openxmlformats.org/officeDocument/2006/relationships/customXml" Target="../ink/ink3215.xml"/><Relationship Id="rId411" Type="http://schemas.openxmlformats.org/officeDocument/2006/relationships/customXml" Target="../ink/ink3277.xml"/><Relationship Id="rId106" Type="http://schemas.openxmlformats.org/officeDocument/2006/relationships/customXml" Target="../ink/ink3123.xml"/><Relationship Id="rId127" Type="http://schemas.openxmlformats.org/officeDocument/2006/relationships/image" Target="../media/image1455.png"/><Relationship Id="rId313" Type="http://schemas.openxmlformats.org/officeDocument/2006/relationships/customXml" Target="../ink/ink3228.xml"/><Relationship Id="rId10" Type="http://schemas.openxmlformats.org/officeDocument/2006/relationships/customXml" Target="../ink/ink3075.xml"/><Relationship Id="rId31" Type="http://schemas.openxmlformats.org/officeDocument/2006/relationships/image" Target="../media/image1408.png"/><Relationship Id="rId52" Type="http://schemas.openxmlformats.org/officeDocument/2006/relationships/customXml" Target="../ink/ink3096.xml"/><Relationship Id="rId73" Type="http://schemas.openxmlformats.org/officeDocument/2006/relationships/image" Target="../media/image1428.png"/><Relationship Id="rId94" Type="http://schemas.openxmlformats.org/officeDocument/2006/relationships/customXml" Target="../ink/ink3117.xml"/><Relationship Id="rId148" Type="http://schemas.openxmlformats.org/officeDocument/2006/relationships/customXml" Target="../ink/ink3144.xml"/><Relationship Id="rId169" Type="http://schemas.openxmlformats.org/officeDocument/2006/relationships/image" Target="../media/image1476.png"/><Relationship Id="rId334" Type="http://schemas.openxmlformats.org/officeDocument/2006/relationships/image" Target="../media/image1559.png"/><Relationship Id="rId355" Type="http://schemas.openxmlformats.org/officeDocument/2006/relationships/customXml" Target="../ink/ink3249.xml"/><Relationship Id="rId376" Type="http://schemas.openxmlformats.org/officeDocument/2006/relationships/image" Target="../media/image1580.png"/><Relationship Id="rId397" Type="http://schemas.openxmlformats.org/officeDocument/2006/relationships/customXml" Target="../ink/ink3270.xml"/><Relationship Id="rId4" Type="http://schemas.openxmlformats.org/officeDocument/2006/relationships/customXml" Target="../ink/ink3072.xml"/><Relationship Id="rId180" Type="http://schemas.openxmlformats.org/officeDocument/2006/relationships/customXml" Target="../ink/ink3160.xml"/><Relationship Id="rId215" Type="http://schemas.openxmlformats.org/officeDocument/2006/relationships/image" Target="../media/image1499.png"/><Relationship Id="rId236" Type="http://schemas.openxmlformats.org/officeDocument/2006/relationships/customXml" Target="../ink/ink3189.xml"/><Relationship Id="rId257" Type="http://schemas.openxmlformats.org/officeDocument/2006/relationships/image" Target="../media/image1521.png"/><Relationship Id="rId278" Type="http://schemas.openxmlformats.org/officeDocument/2006/relationships/customXml" Target="../ink/ink3210.xml"/><Relationship Id="rId401" Type="http://schemas.openxmlformats.org/officeDocument/2006/relationships/customXml" Target="../ink/ink3272.xml"/><Relationship Id="rId422" Type="http://schemas.openxmlformats.org/officeDocument/2006/relationships/image" Target="../media/image1603.png"/><Relationship Id="rId303" Type="http://schemas.openxmlformats.org/officeDocument/2006/relationships/customXml" Target="../ink/ink3223.xml"/><Relationship Id="rId42" Type="http://schemas.openxmlformats.org/officeDocument/2006/relationships/customXml" Target="../ink/ink3091.xml"/><Relationship Id="rId84" Type="http://schemas.openxmlformats.org/officeDocument/2006/relationships/customXml" Target="../ink/ink3112.xml"/><Relationship Id="rId138" Type="http://schemas.openxmlformats.org/officeDocument/2006/relationships/customXml" Target="../ink/ink3139.xml"/><Relationship Id="rId345" Type="http://schemas.openxmlformats.org/officeDocument/2006/relationships/customXml" Target="../ink/ink3244.xml"/><Relationship Id="rId387" Type="http://schemas.openxmlformats.org/officeDocument/2006/relationships/customXml" Target="../ink/ink3265.xml"/><Relationship Id="rId191" Type="http://schemas.openxmlformats.org/officeDocument/2006/relationships/image" Target="../media/image1487.png"/><Relationship Id="rId205" Type="http://schemas.openxmlformats.org/officeDocument/2006/relationships/image" Target="../media/image1494.png"/><Relationship Id="rId247" Type="http://schemas.openxmlformats.org/officeDocument/2006/relationships/image" Target="../media/image1516.png"/><Relationship Id="rId412" Type="http://schemas.openxmlformats.org/officeDocument/2006/relationships/image" Target="../media/image1598.png"/><Relationship Id="rId107" Type="http://schemas.openxmlformats.org/officeDocument/2006/relationships/image" Target="../media/image1445.png"/><Relationship Id="rId289" Type="http://schemas.openxmlformats.org/officeDocument/2006/relationships/image" Target="../media/image1537.png"/><Relationship Id="rId11" Type="http://schemas.openxmlformats.org/officeDocument/2006/relationships/image" Target="../media/image1398.png"/><Relationship Id="rId53" Type="http://schemas.openxmlformats.org/officeDocument/2006/relationships/image" Target="../media/image1418.png"/><Relationship Id="rId149" Type="http://schemas.openxmlformats.org/officeDocument/2006/relationships/image" Target="../media/image1466.png"/><Relationship Id="rId314" Type="http://schemas.openxmlformats.org/officeDocument/2006/relationships/image" Target="../media/image1549.png"/><Relationship Id="rId356" Type="http://schemas.openxmlformats.org/officeDocument/2006/relationships/image" Target="../media/image1571.png"/><Relationship Id="rId398" Type="http://schemas.openxmlformats.org/officeDocument/2006/relationships/image" Target="../media/image1591.png"/><Relationship Id="rId95" Type="http://schemas.openxmlformats.org/officeDocument/2006/relationships/image" Target="../media/image1439.png"/><Relationship Id="rId160" Type="http://schemas.openxmlformats.org/officeDocument/2006/relationships/customXml" Target="../ink/ink3150.xml"/><Relationship Id="rId216" Type="http://schemas.openxmlformats.org/officeDocument/2006/relationships/customXml" Target="../ink/ink3178.xml"/><Relationship Id="rId423" Type="http://schemas.openxmlformats.org/officeDocument/2006/relationships/customXml" Target="../ink/ink3283.xml"/><Relationship Id="rId258" Type="http://schemas.openxmlformats.org/officeDocument/2006/relationships/customXml" Target="../ink/ink3200.xml"/><Relationship Id="rId22" Type="http://schemas.openxmlformats.org/officeDocument/2006/relationships/customXml" Target="../ink/ink3081.xml"/><Relationship Id="rId64" Type="http://schemas.openxmlformats.org/officeDocument/2006/relationships/customXml" Target="../ink/ink3102.xml"/><Relationship Id="rId118" Type="http://schemas.openxmlformats.org/officeDocument/2006/relationships/customXml" Target="../ink/ink3129.xml"/><Relationship Id="rId325" Type="http://schemas.openxmlformats.org/officeDocument/2006/relationships/customXml" Target="../ink/ink3234.xml"/><Relationship Id="rId367" Type="http://schemas.openxmlformats.org/officeDocument/2006/relationships/customXml" Target="../ink/ink3255.xml"/><Relationship Id="rId171" Type="http://schemas.openxmlformats.org/officeDocument/2006/relationships/image" Target="../media/image1477.png"/><Relationship Id="rId227" Type="http://schemas.openxmlformats.org/officeDocument/2006/relationships/customXml" Target="../ink/ink3184.xml"/><Relationship Id="rId269" Type="http://schemas.openxmlformats.org/officeDocument/2006/relationships/image" Target="../media/image1527.png"/><Relationship Id="rId33" Type="http://schemas.openxmlformats.org/officeDocument/2006/relationships/image" Target="../media/image1409.png"/><Relationship Id="rId129" Type="http://schemas.openxmlformats.org/officeDocument/2006/relationships/image" Target="../media/image1456.png"/><Relationship Id="rId280" Type="http://schemas.openxmlformats.org/officeDocument/2006/relationships/customXml" Target="../ink/ink3211.xml"/><Relationship Id="rId336" Type="http://schemas.openxmlformats.org/officeDocument/2006/relationships/image" Target="../media/image1560.png"/><Relationship Id="rId75" Type="http://schemas.openxmlformats.org/officeDocument/2006/relationships/image" Target="../media/image1429.png"/><Relationship Id="rId140" Type="http://schemas.openxmlformats.org/officeDocument/2006/relationships/customXml" Target="../ink/ink3140.xml"/><Relationship Id="rId182" Type="http://schemas.openxmlformats.org/officeDocument/2006/relationships/customXml" Target="../ink/ink3161.xml"/><Relationship Id="rId378" Type="http://schemas.openxmlformats.org/officeDocument/2006/relationships/image" Target="../media/image1581.png"/><Relationship Id="rId403" Type="http://schemas.openxmlformats.org/officeDocument/2006/relationships/customXml" Target="../ink/ink3273.xml"/><Relationship Id="rId6" Type="http://schemas.openxmlformats.org/officeDocument/2006/relationships/customXml" Target="../ink/ink3073.xml"/><Relationship Id="rId238" Type="http://schemas.openxmlformats.org/officeDocument/2006/relationships/customXml" Target="../ink/ink3190.xml"/><Relationship Id="rId291" Type="http://schemas.openxmlformats.org/officeDocument/2006/relationships/image" Target="../media/image1538.png"/><Relationship Id="rId305" Type="http://schemas.openxmlformats.org/officeDocument/2006/relationships/customXml" Target="../ink/ink3224.xml"/><Relationship Id="rId347" Type="http://schemas.openxmlformats.org/officeDocument/2006/relationships/customXml" Target="../ink/ink3245.xml"/><Relationship Id="rId44" Type="http://schemas.openxmlformats.org/officeDocument/2006/relationships/customXml" Target="../ink/ink3092.xml"/><Relationship Id="rId86" Type="http://schemas.openxmlformats.org/officeDocument/2006/relationships/customXml" Target="../ink/ink3113.xml"/><Relationship Id="rId151" Type="http://schemas.openxmlformats.org/officeDocument/2006/relationships/image" Target="../media/image1467.png"/><Relationship Id="rId389" Type="http://schemas.openxmlformats.org/officeDocument/2006/relationships/customXml" Target="../ink/ink3266.xml"/><Relationship Id="rId193" Type="http://schemas.openxmlformats.org/officeDocument/2006/relationships/image" Target="../media/image1488.png"/><Relationship Id="rId207" Type="http://schemas.openxmlformats.org/officeDocument/2006/relationships/image" Target="../media/image1495.png"/><Relationship Id="rId249" Type="http://schemas.openxmlformats.org/officeDocument/2006/relationships/image" Target="../media/image1517.png"/><Relationship Id="rId414" Type="http://schemas.openxmlformats.org/officeDocument/2006/relationships/image" Target="../media/image1599.png"/><Relationship Id="rId13" Type="http://schemas.openxmlformats.org/officeDocument/2006/relationships/image" Target="../media/image1399.png"/><Relationship Id="rId109" Type="http://schemas.openxmlformats.org/officeDocument/2006/relationships/image" Target="../media/image1446.png"/><Relationship Id="rId260" Type="http://schemas.openxmlformats.org/officeDocument/2006/relationships/customXml" Target="../ink/ink3201.xml"/><Relationship Id="rId316" Type="http://schemas.openxmlformats.org/officeDocument/2006/relationships/image" Target="../media/image1550.png"/><Relationship Id="rId55" Type="http://schemas.openxmlformats.org/officeDocument/2006/relationships/image" Target="../media/image1419.png"/><Relationship Id="rId97" Type="http://schemas.openxmlformats.org/officeDocument/2006/relationships/image" Target="../media/image1440.png"/><Relationship Id="rId120" Type="http://schemas.openxmlformats.org/officeDocument/2006/relationships/customXml" Target="../ink/ink3130.xml"/><Relationship Id="rId358" Type="http://schemas.openxmlformats.org/officeDocument/2006/relationships/image" Target="../media/image1572.png"/><Relationship Id="rId162" Type="http://schemas.openxmlformats.org/officeDocument/2006/relationships/customXml" Target="../ink/ink3151.xml"/><Relationship Id="rId218" Type="http://schemas.openxmlformats.org/officeDocument/2006/relationships/image" Target="../media/image1500.png"/><Relationship Id="rId425" Type="http://schemas.openxmlformats.org/officeDocument/2006/relationships/customXml" Target="../ink/ink3284.xml"/><Relationship Id="rId271" Type="http://schemas.openxmlformats.org/officeDocument/2006/relationships/image" Target="../media/image1528.png"/><Relationship Id="rId24" Type="http://schemas.openxmlformats.org/officeDocument/2006/relationships/customXml" Target="../ink/ink3082.xml"/><Relationship Id="rId66" Type="http://schemas.openxmlformats.org/officeDocument/2006/relationships/customXml" Target="../ink/ink3103.xml"/><Relationship Id="rId131" Type="http://schemas.openxmlformats.org/officeDocument/2006/relationships/image" Target="../media/image1457.png"/><Relationship Id="rId327" Type="http://schemas.openxmlformats.org/officeDocument/2006/relationships/customXml" Target="../ink/ink3235.xml"/><Relationship Id="rId369" Type="http://schemas.openxmlformats.org/officeDocument/2006/relationships/customXml" Target="../ink/ink3256.xml"/><Relationship Id="rId173" Type="http://schemas.openxmlformats.org/officeDocument/2006/relationships/image" Target="../media/image1478.png"/><Relationship Id="rId229" Type="http://schemas.openxmlformats.org/officeDocument/2006/relationships/customXml" Target="../ink/ink3185.xml"/><Relationship Id="rId380" Type="http://schemas.openxmlformats.org/officeDocument/2006/relationships/image" Target="../media/image1582.png"/><Relationship Id="rId240" Type="http://schemas.openxmlformats.org/officeDocument/2006/relationships/customXml" Target="../ink/ink3191.xml"/><Relationship Id="rId35" Type="http://schemas.openxmlformats.org/officeDocument/2006/relationships/image" Target="../media/image1410.png"/><Relationship Id="rId77" Type="http://schemas.openxmlformats.org/officeDocument/2006/relationships/image" Target="../media/image1430.png"/><Relationship Id="rId100" Type="http://schemas.openxmlformats.org/officeDocument/2006/relationships/customXml" Target="../ink/ink3120.xml"/><Relationship Id="rId282" Type="http://schemas.openxmlformats.org/officeDocument/2006/relationships/customXml" Target="../ink/ink3212.xml"/><Relationship Id="rId338" Type="http://schemas.openxmlformats.org/officeDocument/2006/relationships/image" Target="../media/image1561.png"/><Relationship Id="rId8" Type="http://schemas.openxmlformats.org/officeDocument/2006/relationships/customXml" Target="../ink/ink3074.xml"/><Relationship Id="rId142" Type="http://schemas.openxmlformats.org/officeDocument/2006/relationships/customXml" Target="../ink/ink3141.xml"/><Relationship Id="rId184" Type="http://schemas.openxmlformats.org/officeDocument/2006/relationships/customXml" Target="../ink/ink3162.xml"/><Relationship Id="rId391" Type="http://schemas.openxmlformats.org/officeDocument/2006/relationships/customXml" Target="../ink/ink3267.xml"/><Relationship Id="rId405" Type="http://schemas.openxmlformats.org/officeDocument/2006/relationships/customXml" Target="../ink/ink3274.xml"/><Relationship Id="rId251" Type="http://schemas.openxmlformats.org/officeDocument/2006/relationships/image" Target="../media/image1518.png"/><Relationship Id="rId46" Type="http://schemas.openxmlformats.org/officeDocument/2006/relationships/customXml" Target="../ink/ink3093.xml"/><Relationship Id="rId293" Type="http://schemas.openxmlformats.org/officeDocument/2006/relationships/image" Target="../media/image1539.png"/><Relationship Id="rId307" Type="http://schemas.openxmlformats.org/officeDocument/2006/relationships/customXml" Target="../ink/ink3225.xml"/><Relationship Id="rId349" Type="http://schemas.openxmlformats.org/officeDocument/2006/relationships/customXml" Target="../ink/ink3246.xml"/><Relationship Id="rId88" Type="http://schemas.openxmlformats.org/officeDocument/2006/relationships/customXml" Target="../ink/ink3114.xml"/><Relationship Id="rId111" Type="http://schemas.openxmlformats.org/officeDocument/2006/relationships/image" Target="../media/image1447.png"/><Relationship Id="rId153" Type="http://schemas.openxmlformats.org/officeDocument/2006/relationships/image" Target="../media/image1468.png"/><Relationship Id="rId195" Type="http://schemas.openxmlformats.org/officeDocument/2006/relationships/image" Target="../media/image1489.png"/><Relationship Id="rId209" Type="http://schemas.openxmlformats.org/officeDocument/2006/relationships/image" Target="../media/image1496.png"/><Relationship Id="rId360" Type="http://schemas.openxmlformats.org/officeDocument/2006/relationships/image" Target="../media/image1573.png"/><Relationship Id="rId416" Type="http://schemas.openxmlformats.org/officeDocument/2006/relationships/image" Target="../media/image1600.png"/><Relationship Id="rId220" Type="http://schemas.openxmlformats.org/officeDocument/2006/relationships/image" Target="../media/image1501.png"/><Relationship Id="rId15" Type="http://schemas.openxmlformats.org/officeDocument/2006/relationships/image" Target="../media/image1400.png"/><Relationship Id="rId57" Type="http://schemas.openxmlformats.org/officeDocument/2006/relationships/image" Target="../media/image1420.png"/><Relationship Id="rId262" Type="http://schemas.openxmlformats.org/officeDocument/2006/relationships/customXml" Target="../ink/ink3202.xml"/><Relationship Id="rId318" Type="http://schemas.openxmlformats.org/officeDocument/2006/relationships/image" Target="../media/image1551.png"/><Relationship Id="rId99" Type="http://schemas.openxmlformats.org/officeDocument/2006/relationships/image" Target="../media/image1441.png"/><Relationship Id="rId122" Type="http://schemas.openxmlformats.org/officeDocument/2006/relationships/customXml" Target="../ink/ink3131.xml"/><Relationship Id="rId164" Type="http://schemas.openxmlformats.org/officeDocument/2006/relationships/customXml" Target="../ink/ink3152.xml"/><Relationship Id="rId371" Type="http://schemas.openxmlformats.org/officeDocument/2006/relationships/customXml" Target="../ink/ink3257.xml"/><Relationship Id="rId26" Type="http://schemas.openxmlformats.org/officeDocument/2006/relationships/customXml" Target="../ink/ink3083.xml"/><Relationship Id="rId231" Type="http://schemas.openxmlformats.org/officeDocument/2006/relationships/customXml" Target="../ink/ink3186.xml"/><Relationship Id="rId273" Type="http://schemas.openxmlformats.org/officeDocument/2006/relationships/image" Target="../media/image1529.png"/><Relationship Id="rId329" Type="http://schemas.openxmlformats.org/officeDocument/2006/relationships/customXml" Target="../ink/ink3236.xml"/><Relationship Id="rId68" Type="http://schemas.openxmlformats.org/officeDocument/2006/relationships/customXml" Target="../ink/ink3104.xml"/><Relationship Id="rId133" Type="http://schemas.openxmlformats.org/officeDocument/2006/relationships/image" Target="../media/image1458.png"/><Relationship Id="rId175" Type="http://schemas.openxmlformats.org/officeDocument/2006/relationships/image" Target="../media/image1479.png"/><Relationship Id="rId340" Type="http://schemas.openxmlformats.org/officeDocument/2006/relationships/image" Target="../media/image1562.png"/><Relationship Id="rId200" Type="http://schemas.openxmlformats.org/officeDocument/2006/relationships/customXml" Target="../ink/ink3170.xml"/><Relationship Id="rId382" Type="http://schemas.openxmlformats.org/officeDocument/2006/relationships/image" Target="../media/image1583.png"/><Relationship Id="rId242" Type="http://schemas.openxmlformats.org/officeDocument/2006/relationships/customXml" Target="../ink/ink3192.xml"/><Relationship Id="rId284" Type="http://schemas.openxmlformats.org/officeDocument/2006/relationships/customXml" Target="../ink/ink3213.xml"/><Relationship Id="rId37" Type="http://schemas.openxmlformats.org/officeDocument/2006/relationships/image" Target="../media/image1411.png"/><Relationship Id="rId79" Type="http://schemas.openxmlformats.org/officeDocument/2006/relationships/image" Target="../media/image1431.png"/><Relationship Id="rId102" Type="http://schemas.openxmlformats.org/officeDocument/2006/relationships/customXml" Target="../ink/ink3121.xml"/><Relationship Id="rId144" Type="http://schemas.openxmlformats.org/officeDocument/2006/relationships/customXml" Target="../ink/ink3142.xml"/><Relationship Id="rId90" Type="http://schemas.openxmlformats.org/officeDocument/2006/relationships/customXml" Target="../ink/ink3115.xml"/><Relationship Id="rId186" Type="http://schemas.openxmlformats.org/officeDocument/2006/relationships/customXml" Target="../ink/ink3163.xml"/><Relationship Id="rId351" Type="http://schemas.openxmlformats.org/officeDocument/2006/relationships/customXml" Target="../ink/ink3247.xml"/><Relationship Id="rId393" Type="http://schemas.openxmlformats.org/officeDocument/2006/relationships/customXml" Target="../ink/ink3268.xml"/><Relationship Id="rId407" Type="http://schemas.openxmlformats.org/officeDocument/2006/relationships/customXml" Target="../ink/ink3275.xml"/><Relationship Id="rId211" Type="http://schemas.openxmlformats.org/officeDocument/2006/relationships/image" Target="../media/image1497.png"/><Relationship Id="rId253" Type="http://schemas.openxmlformats.org/officeDocument/2006/relationships/image" Target="../media/image1519.png"/><Relationship Id="rId295" Type="http://schemas.openxmlformats.org/officeDocument/2006/relationships/image" Target="../media/image1540.png"/><Relationship Id="rId309" Type="http://schemas.openxmlformats.org/officeDocument/2006/relationships/customXml" Target="../ink/ink3226.xml"/><Relationship Id="rId48" Type="http://schemas.openxmlformats.org/officeDocument/2006/relationships/customXml" Target="../ink/ink3094.xml"/><Relationship Id="rId113" Type="http://schemas.openxmlformats.org/officeDocument/2006/relationships/image" Target="../media/image1448.png"/><Relationship Id="rId320" Type="http://schemas.openxmlformats.org/officeDocument/2006/relationships/image" Target="../media/image1552.png"/><Relationship Id="rId155" Type="http://schemas.openxmlformats.org/officeDocument/2006/relationships/image" Target="../media/image1469.png"/><Relationship Id="rId197" Type="http://schemas.openxmlformats.org/officeDocument/2006/relationships/image" Target="../media/image1490.png"/><Relationship Id="rId362" Type="http://schemas.openxmlformats.org/officeDocument/2006/relationships/image" Target="../media/image1574.png"/><Relationship Id="rId418" Type="http://schemas.openxmlformats.org/officeDocument/2006/relationships/image" Target="../media/image1601.png"/><Relationship Id="rId222" Type="http://schemas.openxmlformats.org/officeDocument/2006/relationships/image" Target="../media/image1502.png"/><Relationship Id="rId264" Type="http://schemas.openxmlformats.org/officeDocument/2006/relationships/customXml" Target="../ink/ink3203.xml"/><Relationship Id="rId17" Type="http://schemas.openxmlformats.org/officeDocument/2006/relationships/image" Target="../media/image1401.png"/><Relationship Id="rId59" Type="http://schemas.openxmlformats.org/officeDocument/2006/relationships/image" Target="../media/image1421.png"/><Relationship Id="rId124" Type="http://schemas.openxmlformats.org/officeDocument/2006/relationships/customXml" Target="../ink/ink3132.xml"/></Relationships>
</file>

<file path=ppt/slides/_rels/slide31.xml.rels><?xml version="1.0" encoding="UTF-8" standalone="yes"?>
<Relationships xmlns="http://schemas.openxmlformats.org/package/2006/relationships"><Relationship Id="rId8" Type="http://schemas.openxmlformats.org/officeDocument/2006/relationships/image" Target="../media/image1608.png"/><Relationship Id="rId13" Type="http://schemas.openxmlformats.org/officeDocument/2006/relationships/customXml" Target="../ink/ink3290.xml"/><Relationship Id="rId18" Type="http://schemas.openxmlformats.org/officeDocument/2006/relationships/image" Target="../media/image1613.png"/><Relationship Id="rId26" Type="http://schemas.openxmlformats.org/officeDocument/2006/relationships/image" Target="../media/image1617.png"/><Relationship Id="rId3" Type="http://schemas.openxmlformats.org/officeDocument/2006/relationships/customXml" Target="../ink/ink3285.xml"/><Relationship Id="rId21" Type="http://schemas.openxmlformats.org/officeDocument/2006/relationships/customXml" Target="../ink/ink3294.xml"/><Relationship Id="rId7" Type="http://schemas.openxmlformats.org/officeDocument/2006/relationships/customXml" Target="../ink/ink3287.xml"/><Relationship Id="rId12" Type="http://schemas.openxmlformats.org/officeDocument/2006/relationships/image" Target="../media/image1610.png"/><Relationship Id="rId17" Type="http://schemas.openxmlformats.org/officeDocument/2006/relationships/customXml" Target="../ink/ink3292.xml"/><Relationship Id="rId25" Type="http://schemas.openxmlformats.org/officeDocument/2006/relationships/customXml" Target="../ink/ink3296.xml"/><Relationship Id="rId2" Type="http://schemas.openxmlformats.org/officeDocument/2006/relationships/notesSlide" Target="../notesSlides/notesSlide30.xml"/><Relationship Id="rId16" Type="http://schemas.openxmlformats.org/officeDocument/2006/relationships/image" Target="../media/image1612.png"/><Relationship Id="rId20" Type="http://schemas.openxmlformats.org/officeDocument/2006/relationships/image" Target="../media/image1614.png"/><Relationship Id="rId29" Type="http://schemas.openxmlformats.org/officeDocument/2006/relationships/customXml" Target="../ink/ink3298.xml"/><Relationship Id="rId1" Type="http://schemas.openxmlformats.org/officeDocument/2006/relationships/slideLayout" Target="../slideLayouts/slideLayout7.xml"/><Relationship Id="rId6" Type="http://schemas.openxmlformats.org/officeDocument/2006/relationships/image" Target="../media/image1607.png"/><Relationship Id="rId11" Type="http://schemas.openxmlformats.org/officeDocument/2006/relationships/customXml" Target="../ink/ink3289.xml"/><Relationship Id="rId24" Type="http://schemas.openxmlformats.org/officeDocument/2006/relationships/image" Target="../media/image1616.png"/><Relationship Id="rId32" Type="http://schemas.openxmlformats.org/officeDocument/2006/relationships/image" Target="../media/image1620.png"/><Relationship Id="rId5" Type="http://schemas.openxmlformats.org/officeDocument/2006/relationships/customXml" Target="../ink/ink3286.xml"/><Relationship Id="rId15" Type="http://schemas.openxmlformats.org/officeDocument/2006/relationships/customXml" Target="../ink/ink3291.xml"/><Relationship Id="rId23" Type="http://schemas.openxmlformats.org/officeDocument/2006/relationships/customXml" Target="../ink/ink3295.xml"/><Relationship Id="rId28" Type="http://schemas.openxmlformats.org/officeDocument/2006/relationships/image" Target="../media/image1618.png"/><Relationship Id="rId10" Type="http://schemas.openxmlformats.org/officeDocument/2006/relationships/image" Target="../media/image1609.png"/><Relationship Id="rId19" Type="http://schemas.openxmlformats.org/officeDocument/2006/relationships/customXml" Target="../ink/ink3293.xml"/><Relationship Id="rId31" Type="http://schemas.openxmlformats.org/officeDocument/2006/relationships/customXml" Target="../ink/ink3299.xml"/><Relationship Id="rId4" Type="http://schemas.openxmlformats.org/officeDocument/2006/relationships/image" Target="../media/image1606.png"/><Relationship Id="rId9" Type="http://schemas.openxmlformats.org/officeDocument/2006/relationships/customXml" Target="../ink/ink3288.xml"/><Relationship Id="rId14" Type="http://schemas.openxmlformats.org/officeDocument/2006/relationships/image" Target="../media/image1611.png"/><Relationship Id="rId22" Type="http://schemas.openxmlformats.org/officeDocument/2006/relationships/image" Target="../media/image1615.png"/><Relationship Id="rId27" Type="http://schemas.openxmlformats.org/officeDocument/2006/relationships/customXml" Target="../ink/ink3297.xml"/><Relationship Id="rId30" Type="http://schemas.openxmlformats.org/officeDocument/2006/relationships/image" Target="../media/image1619.png"/></Relationships>
</file>

<file path=ppt/slides/_rels/slide32.xml.rels><?xml version="1.0" encoding="UTF-8" standalone="yes"?>
<Relationships xmlns="http://schemas.openxmlformats.org/package/2006/relationships"><Relationship Id="rId8" Type="http://schemas.openxmlformats.org/officeDocument/2006/relationships/image" Target="../media/image1623.png"/><Relationship Id="rId13" Type="http://schemas.openxmlformats.org/officeDocument/2006/relationships/customXml" Target="../ink/ink3305.xml"/><Relationship Id="rId18" Type="http://schemas.openxmlformats.org/officeDocument/2006/relationships/image" Target="../media/image1628.png"/><Relationship Id="rId26" Type="http://schemas.openxmlformats.org/officeDocument/2006/relationships/image" Target="../media/image1632.png"/><Relationship Id="rId3" Type="http://schemas.openxmlformats.org/officeDocument/2006/relationships/customXml" Target="../ink/ink3300.xml"/><Relationship Id="rId21" Type="http://schemas.openxmlformats.org/officeDocument/2006/relationships/customXml" Target="../ink/ink3309.xml"/><Relationship Id="rId7" Type="http://schemas.openxmlformats.org/officeDocument/2006/relationships/customXml" Target="../ink/ink3302.xml"/><Relationship Id="rId12" Type="http://schemas.openxmlformats.org/officeDocument/2006/relationships/image" Target="../media/image1625.png"/><Relationship Id="rId17" Type="http://schemas.openxmlformats.org/officeDocument/2006/relationships/customXml" Target="../ink/ink3307.xml"/><Relationship Id="rId25" Type="http://schemas.openxmlformats.org/officeDocument/2006/relationships/customXml" Target="../ink/ink3311.xml"/><Relationship Id="rId2" Type="http://schemas.openxmlformats.org/officeDocument/2006/relationships/notesSlide" Target="../notesSlides/notesSlide31.xml"/><Relationship Id="rId16" Type="http://schemas.openxmlformats.org/officeDocument/2006/relationships/image" Target="../media/image1627.png"/><Relationship Id="rId20" Type="http://schemas.openxmlformats.org/officeDocument/2006/relationships/image" Target="../media/image1629.png"/><Relationship Id="rId1" Type="http://schemas.openxmlformats.org/officeDocument/2006/relationships/slideLayout" Target="../slideLayouts/slideLayout7.xml"/><Relationship Id="rId6" Type="http://schemas.openxmlformats.org/officeDocument/2006/relationships/image" Target="../media/image1622.png"/><Relationship Id="rId11" Type="http://schemas.openxmlformats.org/officeDocument/2006/relationships/customXml" Target="../ink/ink3304.xml"/><Relationship Id="rId24" Type="http://schemas.openxmlformats.org/officeDocument/2006/relationships/image" Target="../media/image1631.png"/><Relationship Id="rId5" Type="http://schemas.openxmlformats.org/officeDocument/2006/relationships/customXml" Target="../ink/ink3301.xml"/><Relationship Id="rId15" Type="http://schemas.openxmlformats.org/officeDocument/2006/relationships/customXml" Target="../ink/ink3306.xml"/><Relationship Id="rId23" Type="http://schemas.openxmlformats.org/officeDocument/2006/relationships/customXml" Target="../ink/ink3310.xml"/><Relationship Id="rId10" Type="http://schemas.openxmlformats.org/officeDocument/2006/relationships/image" Target="../media/image1624.png"/><Relationship Id="rId19" Type="http://schemas.openxmlformats.org/officeDocument/2006/relationships/customXml" Target="../ink/ink3308.xml"/><Relationship Id="rId4" Type="http://schemas.openxmlformats.org/officeDocument/2006/relationships/image" Target="../media/image1621.png"/><Relationship Id="rId9" Type="http://schemas.openxmlformats.org/officeDocument/2006/relationships/customXml" Target="../ink/ink3303.xml"/><Relationship Id="rId14" Type="http://schemas.openxmlformats.org/officeDocument/2006/relationships/image" Target="../media/image1626.png"/><Relationship Id="rId22" Type="http://schemas.openxmlformats.org/officeDocument/2006/relationships/image" Target="../media/image1630.png"/></Relationships>
</file>

<file path=ppt/slides/_rels/slide33.xml.rels><?xml version="1.0" encoding="UTF-8" standalone="yes"?>
<Relationships xmlns="http://schemas.openxmlformats.org/package/2006/relationships"><Relationship Id="rId13" Type="http://schemas.openxmlformats.org/officeDocument/2006/relationships/customXml" Target="../ink/ink3317.xml"/><Relationship Id="rId18" Type="http://schemas.openxmlformats.org/officeDocument/2006/relationships/image" Target="../media/image1640.png"/><Relationship Id="rId26" Type="http://schemas.openxmlformats.org/officeDocument/2006/relationships/image" Target="../media/image1644.png"/><Relationship Id="rId39" Type="http://schemas.openxmlformats.org/officeDocument/2006/relationships/customXml" Target="../ink/ink3330.xml"/><Relationship Id="rId21" Type="http://schemas.openxmlformats.org/officeDocument/2006/relationships/customXml" Target="../ink/ink3321.xml"/><Relationship Id="rId34" Type="http://schemas.openxmlformats.org/officeDocument/2006/relationships/image" Target="../media/image1648.png"/><Relationship Id="rId42" Type="http://schemas.openxmlformats.org/officeDocument/2006/relationships/image" Target="../media/image1652.png"/><Relationship Id="rId47" Type="http://schemas.openxmlformats.org/officeDocument/2006/relationships/customXml" Target="../ink/ink3334.xml"/><Relationship Id="rId50" Type="http://schemas.openxmlformats.org/officeDocument/2006/relationships/image" Target="../media/image1656.png"/><Relationship Id="rId55" Type="http://schemas.openxmlformats.org/officeDocument/2006/relationships/customXml" Target="../ink/ink3338.xml"/><Relationship Id="rId7" Type="http://schemas.openxmlformats.org/officeDocument/2006/relationships/customXml" Target="../ink/ink3314.xml"/><Relationship Id="rId2" Type="http://schemas.openxmlformats.org/officeDocument/2006/relationships/notesSlide" Target="../notesSlides/notesSlide32.xml"/><Relationship Id="rId16" Type="http://schemas.openxmlformats.org/officeDocument/2006/relationships/image" Target="../media/image1639.png"/><Relationship Id="rId29" Type="http://schemas.openxmlformats.org/officeDocument/2006/relationships/customXml" Target="../ink/ink3325.xml"/><Relationship Id="rId11" Type="http://schemas.openxmlformats.org/officeDocument/2006/relationships/customXml" Target="../ink/ink3316.xml"/><Relationship Id="rId24" Type="http://schemas.openxmlformats.org/officeDocument/2006/relationships/image" Target="../media/image1643.png"/><Relationship Id="rId32" Type="http://schemas.openxmlformats.org/officeDocument/2006/relationships/image" Target="../media/image1647.png"/><Relationship Id="rId37" Type="http://schemas.openxmlformats.org/officeDocument/2006/relationships/customXml" Target="../ink/ink3329.xml"/><Relationship Id="rId40" Type="http://schemas.openxmlformats.org/officeDocument/2006/relationships/image" Target="../media/image1651.png"/><Relationship Id="rId45" Type="http://schemas.openxmlformats.org/officeDocument/2006/relationships/customXml" Target="../ink/ink3333.xml"/><Relationship Id="rId53" Type="http://schemas.openxmlformats.org/officeDocument/2006/relationships/customXml" Target="../ink/ink3337.xml"/><Relationship Id="rId58" Type="http://schemas.openxmlformats.org/officeDocument/2006/relationships/image" Target="../media/image1660.png"/><Relationship Id="rId5" Type="http://schemas.openxmlformats.org/officeDocument/2006/relationships/customXml" Target="../ink/ink3313.xml"/><Relationship Id="rId61" Type="http://schemas.openxmlformats.org/officeDocument/2006/relationships/customXml" Target="../ink/ink3341.xml"/><Relationship Id="rId19" Type="http://schemas.openxmlformats.org/officeDocument/2006/relationships/customXml" Target="../ink/ink3320.xml"/><Relationship Id="rId14" Type="http://schemas.openxmlformats.org/officeDocument/2006/relationships/image" Target="../media/image1638.png"/><Relationship Id="rId22" Type="http://schemas.openxmlformats.org/officeDocument/2006/relationships/image" Target="../media/image1642.png"/><Relationship Id="rId27" Type="http://schemas.openxmlformats.org/officeDocument/2006/relationships/customXml" Target="../ink/ink3324.xml"/><Relationship Id="rId30" Type="http://schemas.openxmlformats.org/officeDocument/2006/relationships/image" Target="../media/image1646.png"/><Relationship Id="rId35" Type="http://schemas.openxmlformats.org/officeDocument/2006/relationships/customXml" Target="../ink/ink3328.xml"/><Relationship Id="rId43" Type="http://schemas.openxmlformats.org/officeDocument/2006/relationships/customXml" Target="../ink/ink3332.xml"/><Relationship Id="rId48" Type="http://schemas.openxmlformats.org/officeDocument/2006/relationships/image" Target="../media/image1655.png"/><Relationship Id="rId56" Type="http://schemas.openxmlformats.org/officeDocument/2006/relationships/image" Target="../media/image1659.png"/><Relationship Id="rId8" Type="http://schemas.openxmlformats.org/officeDocument/2006/relationships/image" Target="../media/image1635.png"/><Relationship Id="rId51" Type="http://schemas.openxmlformats.org/officeDocument/2006/relationships/customXml" Target="../ink/ink3336.xml"/><Relationship Id="rId3" Type="http://schemas.openxmlformats.org/officeDocument/2006/relationships/customXml" Target="../ink/ink3312.xml"/><Relationship Id="rId12" Type="http://schemas.openxmlformats.org/officeDocument/2006/relationships/image" Target="../media/image1637.png"/><Relationship Id="rId17" Type="http://schemas.openxmlformats.org/officeDocument/2006/relationships/customXml" Target="../ink/ink3319.xml"/><Relationship Id="rId25" Type="http://schemas.openxmlformats.org/officeDocument/2006/relationships/customXml" Target="../ink/ink3323.xml"/><Relationship Id="rId33" Type="http://schemas.openxmlformats.org/officeDocument/2006/relationships/customXml" Target="../ink/ink3327.xml"/><Relationship Id="rId38" Type="http://schemas.openxmlformats.org/officeDocument/2006/relationships/image" Target="../media/image1650.png"/><Relationship Id="rId46" Type="http://schemas.openxmlformats.org/officeDocument/2006/relationships/image" Target="../media/image1654.png"/><Relationship Id="rId59" Type="http://schemas.openxmlformats.org/officeDocument/2006/relationships/customXml" Target="../ink/ink3340.xml"/><Relationship Id="rId20" Type="http://schemas.openxmlformats.org/officeDocument/2006/relationships/image" Target="../media/image1641.png"/><Relationship Id="rId41" Type="http://schemas.openxmlformats.org/officeDocument/2006/relationships/customXml" Target="../ink/ink3331.xml"/><Relationship Id="rId54" Type="http://schemas.openxmlformats.org/officeDocument/2006/relationships/image" Target="../media/image1658.png"/><Relationship Id="rId62" Type="http://schemas.openxmlformats.org/officeDocument/2006/relationships/image" Target="../media/image1662.png"/><Relationship Id="rId1" Type="http://schemas.openxmlformats.org/officeDocument/2006/relationships/slideLayout" Target="../slideLayouts/slideLayout7.xml"/><Relationship Id="rId6" Type="http://schemas.openxmlformats.org/officeDocument/2006/relationships/image" Target="../media/image1634.png"/><Relationship Id="rId15" Type="http://schemas.openxmlformats.org/officeDocument/2006/relationships/customXml" Target="../ink/ink3318.xml"/><Relationship Id="rId23" Type="http://schemas.openxmlformats.org/officeDocument/2006/relationships/customXml" Target="../ink/ink3322.xml"/><Relationship Id="rId28" Type="http://schemas.openxmlformats.org/officeDocument/2006/relationships/image" Target="../media/image1645.png"/><Relationship Id="rId36" Type="http://schemas.openxmlformats.org/officeDocument/2006/relationships/image" Target="../media/image1649.png"/><Relationship Id="rId49" Type="http://schemas.openxmlformats.org/officeDocument/2006/relationships/customXml" Target="../ink/ink3335.xml"/><Relationship Id="rId57" Type="http://schemas.openxmlformats.org/officeDocument/2006/relationships/customXml" Target="../ink/ink3339.xml"/><Relationship Id="rId10" Type="http://schemas.openxmlformats.org/officeDocument/2006/relationships/image" Target="../media/image1636.png"/><Relationship Id="rId31" Type="http://schemas.openxmlformats.org/officeDocument/2006/relationships/customXml" Target="../ink/ink3326.xml"/><Relationship Id="rId44" Type="http://schemas.openxmlformats.org/officeDocument/2006/relationships/image" Target="../media/image1653.png"/><Relationship Id="rId52" Type="http://schemas.openxmlformats.org/officeDocument/2006/relationships/image" Target="../media/image1657.png"/><Relationship Id="rId60" Type="http://schemas.openxmlformats.org/officeDocument/2006/relationships/image" Target="../media/image1661.png"/><Relationship Id="rId4" Type="http://schemas.openxmlformats.org/officeDocument/2006/relationships/image" Target="../media/image1633.png"/><Relationship Id="rId9" Type="http://schemas.openxmlformats.org/officeDocument/2006/relationships/customXml" Target="../ink/ink3315.xml"/></Relationships>
</file>

<file path=ppt/slides/_rels/slide34.xml.rels><?xml version="1.0" encoding="UTF-8" standalone="yes"?>
<Relationships xmlns="http://schemas.openxmlformats.org/package/2006/relationships"><Relationship Id="rId13" Type="http://schemas.openxmlformats.org/officeDocument/2006/relationships/customXml" Target="../ink/ink3347.xml"/><Relationship Id="rId18" Type="http://schemas.openxmlformats.org/officeDocument/2006/relationships/image" Target="../media/image1669.png"/><Relationship Id="rId26" Type="http://schemas.openxmlformats.org/officeDocument/2006/relationships/image" Target="../media/image1673.png"/><Relationship Id="rId3" Type="http://schemas.openxmlformats.org/officeDocument/2006/relationships/customXml" Target="../ink/ink3342.xml"/><Relationship Id="rId21" Type="http://schemas.openxmlformats.org/officeDocument/2006/relationships/customXml" Target="../ink/ink3351.xml"/><Relationship Id="rId34" Type="http://schemas.openxmlformats.org/officeDocument/2006/relationships/image" Target="../media/image1677.png"/><Relationship Id="rId7" Type="http://schemas.openxmlformats.org/officeDocument/2006/relationships/customXml" Target="../ink/ink3344.xml"/><Relationship Id="rId12" Type="http://schemas.openxmlformats.org/officeDocument/2006/relationships/image" Target="../media/image1667.png"/><Relationship Id="rId17" Type="http://schemas.openxmlformats.org/officeDocument/2006/relationships/customXml" Target="../ink/ink3349.xml"/><Relationship Id="rId25" Type="http://schemas.openxmlformats.org/officeDocument/2006/relationships/customXml" Target="../ink/ink3353.xml"/><Relationship Id="rId33" Type="http://schemas.openxmlformats.org/officeDocument/2006/relationships/customXml" Target="../ink/ink3357.xml"/><Relationship Id="rId2" Type="http://schemas.openxmlformats.org/officeDocument/2006/relationships/notesSlide" Target="../notesSlides/notesSlide33.xml"/><Relationship Id="rId16" Type="http://schemas.openxmlformats.org/officeDocument/2006/relationships/image" Target="../media/image1668.png"/><Relationship Id="rId20" Type="http://schemas.openxmlformats.org/officeDocument/2006/relationships/image" Target="../media/image1670.png"/><Relationship Id="rId29" Type="http://schemas.openxmlformats.org/officeDocument/2006/relationships/customXml" Target="../ink/ink3355.xml"/><Relationship Id="rId1" Type="http://schemas.openxmlformats.org/officeDocument/2006/relationships/slideLayout" Target="../slideLayouts/slideLayout7.xml"/><Relationship Id="rId6" Type="http://schemas.openxmlformats.org/officeDocument/2006/relationships/image" Target="../media/image1664.png"/><Relationship Id="rId11" Type="http://schemas.openxmlformats.org/officeDocument/2006/relationships/customXml" Target="../ink/ink3346.xml"/><Relationship Id="rId24" Type="http://schemas.openxmlformats.org/officeDocument/2006/relationships/image" Target="../media/image1672.png"/><Relationship Id="rId32" Type="http://schemas.openxmlformats.org/officeDocument/2006/relationships/image" Target="../media/image1676.png"/><Relationship Id="rId5" Type="http://schemas.openxmlformats.org/officeDocument/2006/relationships/customXml" Target="../ink/ink3343.xml"/><Relationship Id="rId15" Type="http://schemas.openxmlformats.org/officeDocument/2006/relationships/customXml" Target="../ink/ink3348.xml"/><Relationship Id="rId23" Type="http://schemas.openxmlformats.org/officeDocument/2006/relationships/customXml" Target="../ink/ink3352.xml"/><Relationship Id="rId28" Type="http://schemas.openxmlformats.org/officeDocument/2006/relationships/image" Target="../media/image1674.png"/><Relationship Id="rId36" Type="http://schemas.openxmlformats.org/officeDocument/2006/relationships/image" Target="../media/image1678.png"/><Relationship Id="rId10" Type="http://schemas.openxmlformats.org/officeDocument/2006/relationships/image" Target="../media/image1666.png"/><Relationship Id="rId19" Type="http://schemas.openxmlformats.org/officeDocument/2006/relationships/customXml" Target="../ink/ink3350.xml"/><Relationship Id="rId31" Type="http://schemas.openxmlformats.org/officeDocument/2006/relationships/customXml" Target="../ink/ink3356.xml"/><Relationship Id="rId4" Type="http://schemas.openxmlformats.org/officeDocument/2006/relationships/image" Target="../media/image1663.png"/><Relationship Id="rId9" Type="http://schemas.openxmlformats.org/officeDocument/2006/relationships/customXml" Target="../ink/ink3345.xml"/><Relationship Id="rId14" Type="http://schemas.openxmlformats.org/officeDocument/2006/relationships/image" Target="../media/image73.png"/><Relationship Id="rId22" Type="http://schemas.openxmlformats.org/officeDocument/2006/relationships/image" Target="../media/image1671.png"/><Relationship Id="rId27" Type="http://schemas.openxmlformats.org/officeDocument/2006/relationships/customXml" Target="../ink/ink3354.xml"/><Relationship Id="rId30" Type="http://schemas.openxmlformats.org/officeDocument/2006/relationships/image" Target="../media/image1675.png"/><Relationship Id="rId35" Type="http://schemas.openxmlformats.org/officeDocument/2006/relationships/customXml" Target="../ink/ink3358.xml"/><Relationship Id="rId8" Type="http://schemas.openxmlformats.org/officeDocument/2006/relationships/image" Target="../media/image1665.png"/></Relationships>
</file>

<file path=ppt/slides/_rels/slide35.xml.rels><?xml version="1.0" encoding="UTF-8" standalone="yes"?>
<Relationships xmlns="http://schemas.openxmlformats.org/package/2006/relationships"><Relationship Id="rId3" Type="http://schemas.openxmlformats.org/officeDocument/2006/relationships/customXml" Target="../ink/ink3359.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1680.png"/><Relationship Id="rId5" Type="http://schemas.openxmlformats.org/officeDocument/2006/relationships/customXml" Target="../ink/ink3360.xml"/><Relationship Id="rId4" Type="http://schemas.openxmlformats.org/officeDocument/2006/relationships/image" Target="../media/image1679.png"/></Relationships>
</file>

<file path=ppt/slides/_rels/slide36.xml.rels><?xml version="1.0" encoding="UTF-8" standalone="yes"?>
<Relationships xmlns="http://schemas.openxmlformats.org/package/2006/relationships"><Relationship Id="rId26" Type="http://schemas.openxmlformats.org/officeDocument/2006/relationships/customXml" Target="../ink/ink3372.xml"/><Relationship Id="rId117" Type="http://schemas.openxmlformats.org/officeDocument/2006/relationships/customXml" Target="../ink/ink3418.xml"/><Relationship Id="rId21" Type="http://schemas.openxmlformats.org/officeDocument/2006/relationships/image" Target="../media/image1690.png"/><Relationship Id="rId42" Type="http://schemas.openxmlformats.org/officeDocument/2006/relationships/customXml" Target="../ink/ink3380.xml"/><Relationship Id="rId47" Type="http://schemas.openxmlformats.org/officeDocument/2006/relationships/image" Target="../media/image1705.png"/><Relationship Id="rId63" Type="http://schemas.openxmlformats.org/officeDocument/2006/relationships/image" Target="../media/image1713.png"/><Relationship Id="rId68" Type="http://schemas.openxmlformats.org/officeDocument/2006/relationships/customXml" Target="../ink/ink3393.xml"/><Relationship Id="rId84" Type="http://schemas.openxmlformats.org/officeDocument/2006/relationships/customXml" Target="../ink/ink3401.xml"/><Relationship Id="rId89" Type="http://schemas.openxmlformats.org/officeDocument/2006/relationships/image" Target="../media/image73.png"/><Relationship Id="rId112" Type="http://schemas.openxmlformats.org/officeDocument/2006/relationships/customXml" Target="../ink/ink3415.xml"/><Relationship Id="rId16" Type="http://schemas.openxmlformats.org/officeDocument/2006/relationships/customXml" Target="../ink/ink3367.xml"/><Relationship Id="rId107" Type="http://schemas.openxmlformats.org/officeDocument/2006/relationships/image" Target="../media/image1734.png"/><Relationship Id="rId11" Type="http://schemas.openxmlformats.org/officeDocument/2006/relationships/image" Target="../media/image1685.png"/><Relationship Id="rId32" Type="http://schemas.openxmlformats.org/officeDocument/2006/relationships/customXml" Target="../ink/ink3375.xml"/><Relationship Id="rId37" Type="http://schemas.openxmlformats.org/officeDocument/2006/relationships/image" Target="../media/image1698.png"/><Relationship Id="rId53" Type="http://schemas.openxmlformats.org/officeDocument/2006/relationships/image" Target="../media/image1708.png"/><Relationship Id="rId58" Type="http://schemas.openxmlformats.org/officeDocument/2006/relationships/customXml" Target="../ink/ink3388.xml"/><Relationship Id="rId74" Type="http://schemas.openxmlformats.org/officeDocument/2006/relationships/customXml" Target="../ink/ink3396.xml"/><Relationship Id="rId79" Type="http://schemas.openxmlformats.org/officeDocument/2006/relationships/image" Target="../media/image1721.png"/><Relationship Id="rId102" Type="http://schemas.openxmlformats.org/officeDocument/2006/relationships/customXml" Target="../ink/ink3410.xml"/><Relationship Id="rId123" Type="http://schemas.openxmlformats.org/officeDocument/2006/relationships/customXml" Target="../ink/ink3421.xml"/><Relationship Id="rId5" Type="http://schemas.openxmlformats.org/officeDocument/2006/relationships/image" Target="../media/image1682.png"/><Relationship Id="rId90" Type="http://schemas.openxmlformats.org/officeDocument/2006/relationships/customXml" Target="../ink/ink3404.xml"/><Relationship Id="rId95" Type="http://schemas.openxmlformats.org/officeDocument/2006/relationships/image" Target="../media/image1728.png"/><Relationship Id="rId22" Type="http://schemas.openxmlformats.org/officeDocument/2006/relationships/customXml" Target="../ink/ink3370.xml"/><Relationship Id="rId27" Type="http://schemas.openxmlformats.org/officeDocument/2006/relationships/image" Target="../media/image1693.png"/><Relationship Id="rId43" Type="http://schemas.openxmlformats.org/officeDocument/2006/relationships/image" Target="../media/image1701.png"/><Relationship Id="rId48" Type="http://schemas.openxmlformats.org/officeDocument/2006/relationships/customXml" Target="../ink/ink3383.xml"/><Relationship Id="rId64" Type="http://schemas.openxmlformats.org/officeDocument/2006/relationships/customXml" Target="../ink/ink3391.xml"/><Relationship Id="rId69" Type="http://schemas.openxmlformats.org/officeDocument/2006/relationships/image" Target="../media/image1716.png"/><Relationship Id="rId113" Type="http://schemas.openxmlformats.org/officeDocument/2006/relationships/customXml" Target="../ink/ink3416.xml"/><Relationship Id="rId118" Type="http://schemas.openxmlformats.org/officeDocument/2006/relationships/image" Target="../media/image1739.png"/><Relationship Id="rId80" Type="http://schemas.openxmlformats.org/officeDocument/2006/relationships/customXml" Target="../ink/ink3399.xml"/><Relationship Id="rId85" Type="http://schemas.openxmlformats.org/officeDocument/2006/relationships/image" Target="../media/image1724.png"/><Relationship Id="rId12" Type="http://schemas.openxmlformats.org/officeDocument/2006/relationships/customXml" Target="../ink/ink3365.xml"/><Relationship Id="rId17" Type="http://schemas.openxmlformats.org/officeDocument/2006/relationships/image" Target="../media/image1688.png"/><Relationship Id="rId33" Type="http://schemas.openxmlformats.org/officeDocument/2006/relationships/image" Target="../media/image1696.png"/><Relationship Id="rId38" Type="http://schemas.openxmlformats.org/officeDocument/2006/relationships/customXml" Target="../ink/ink3378.xml"/><Relationship Id="rId59" Type="http://schemas.openxmlformats.org/officeDocument/2006/relationships/image" Target="../media/image1711.png"/><Relationship Id="rId103" Type="http://schemas.openxmlformats.org/officeDocument/2006/relationships/image" Target="../media/image1732.png"/><Relationship Id="rId108" Type="http://schemas.openxmlformats.org/officeDocument/2006/relationships/customXml" Target="../ink/ink3413.xml"/><Relationship Id="rId124" Type="http://schemas.openxmlformats.org/officeDocument/2006/relationships/image" Target="../media/image1742.png"/><Relationship Id="rId54" Type="http://schemas.openxmlformats.org/officeDocument/2006/relationships/customXml" Target="../ink/ink3386.xml"/><Relationship Id="rId70" Type="http://schemas.openxmlformats.org/officeDocument/2006/relationships/customXml" Target="../ink/ink3394.xml"/><Relationship Id="rId75" Type="http://schemas.openxmlformats.org/officeDocument/2006/relationships/image" Target="../media/image1719.png"/><Relationship Id="rId91" Type="http://schemas.openxmlformats.org/officeDocument/2006/relationships/image" Target="../media/image1726.png"/><Relationship Id="rId96" Type="http://schemas.openxmlformats.org/officeDocument/2006/relationships/customXml" Target="../ink/ink3407.xml"/><Relationship Id="rId1" Type="http://schemas.openxmlformats.org/officeDocument/2006/relationships/slideLayout" Target="../slideLayouts/slideLayout7.xml"/><Relationship Id="rId6" Type="http://schemas.openxmlformats.org/officeDocument/2006/relationships/customXml" Target="../ink/ink3362.xml"/><Relationship Id="rId23" Type="http://schemas.openxmlformats.org/officeDocument/2006/relationships/image" Target="../media/image1691.png"/><Relationship Id="rId28" Type="http://schemas.openxmlformats.org/officeDocument/2006/relationships/customXml" Target="../ink/ink3373.xml"/><Relationship Id="rId49" Type="http://schemas.openxmlformats.org/officeDocument/2006/relationships/image" Target="../media/image1706.png"/><Relationship Id="rId114" Type="http://schemas.openxmlformats.org/officeDocument/2006/relationships/image" Target="../media/image1737.png"/><Relationship Id="rId119" Type="http://schemas.openxmlformats.org/officeDocument/2006/relationships/customXml" Target="../ink/ink3419.xml"/><Relationship Id="rId44" Type="http://schemas.openxmlformats.org/officeDocument/2006/relationships/customXml" Target="../ink/ink3381.xml"/><Relationship Id="rId60" Type="http://schemas.openxmlformats.org/officeDocument/2006/relationships/customXml" Target="../ink/ink3389.xml"/><Relationship Id="rId65" Type="http://schemas.openxmlformats.org/officeDocument/2006/relationships/image" Target="../media/image1714.png"/><Relationship Id="rId81" Type="http://schemas.openxmlformats.org/officeDocument/2006/relationships/image" Target="../media/image1722.png"/><Relationship Id="rId86" Type="http://schemas.openxmlformats.org/officeDocument/2006/relationships/customXml" Target="../ink/ink3402.xml"/><Relationship Id="rId4" Type="http://schemas.openxmlformats.org/officeDocument/2006/relationships/customXml" Target="../ink/ink3361.xml"/><Relationship Id="rId9" Type="http://schemas.openxmlformats.org/officeDocument/2006/relationships/image" Target="../media/image1684.png"/><Relationship Id="rId13" Type="http://schemas.openxmlformats.org/officeDocument/2006/relationships/image" Target="../media/image1686.png"/><Relationship Id="rId18" Type="http://schemas.openxmlformats.org/officeDocument/2006/relationships/customXml" Target="../ink/ink3368.xml"/><Relationship Id="rId39" Type="http://schemas.openxmlformats.org/officeDocument/2006/relationships/image" Target="../media/image1699.png"/><Relationship Id="rId109" Type="http://schemas.openxmlformats.org/officeDocument/2006/relationships/image" Target="../media/image1735.png"/><Relationship Id="rId34" Type="http://schemas.openxmlformats.org/officeDocument/2006/relationships/customXml" Target="../ink/ink3376.xml"/><Relationship Id="rId50" Type="http://schemas.openxmlformats.org/officeDocument/2006/relationships/customXml" Target="../ink/ink3384.xml"/><Relationship Id="rId55" Type="http://schemas.openxmlformats.org/officeDocument/2006/relationships/image" Target="../media/image1709.png"/><Relationship Id="rId76" Type="http://schemas.openxmlformats.org/officeDocument/2006/relationships/customXml" Target="../ink/ink3397.xml"/><Relationship Id="rId97" Type="http://schemas.openxmlformats.org/officeDocument/2006/relationships/image" Target="../media/image1729.png"/><Relationship Id="rId104" Type="http://schemas.openxmlformats.org/officeDocument/2006/relationships/customXml" Target="../ink/ink3411.xml"/><Relationship Id="rId120" Type="http://schemas.openxmlformats.org/officeDocument/2006/relationships/image" Target="../media/image1740.png"/><Relationship Id="rId7" Type="http://schemas.openxmlformats.org/officeDocument/2006/relationships/image" Target="../media/image1683.png"/><Relationship Id="rId71" Type="http://schemas.openxmlformats.org/officeDocument/2006/relationships/image" Target="../media/image1717.png"/><Relationship Id="rId92" Type="http://schemas.openxmlformats.org/officeDocument/2006/relationships/customXml" Target="../ink/ink3405.xml"/><Relationship Id="rId2" Type="http://schemas.openxmlformats.org/officeDocument/2006/relationships/notesSlide" Target="../notesSlides/notesSlide35.xml"/><Relationship Id="rId29" Type="http://schemas.openxmlformats.org/officeDocument/2006/relationships/image" Target="../media/image1694.png"/><Relationship Id="rId24" Type="http://schemas.openxmlformats.org/officeDocument/2006/relationships/customXml" Target="../ink/ink3371.xml"/><Relationship Id="rId40" Type="http://schemas.openxmlformats.org/officeDocument/2006/relationships/customXml" Target="../ink/ink3379.xml"/><Relationship Id="rId45" Type="http://schemas.openxmlformats.org/officeDocument/2006/relationships/image" Target="../media/image1702.png"/><Relationship Id="rId66" Type="http://schemas.openxmlformats.org/officeDocument/2006/relationships/customXml" Target="../ink/ink3392.xml"/><Relationship Id="rId87" Type="http://schemas.openxmlformats.org/officeDocument/2006/relationships/image" Target="../media/image1725.png"/><Relationship Id="rId110" Type="http://schemas.openxmlformats.org/officeDocument/2006/relationships/customXml" Target="../ink/ink3414.xml"/><Relationship Id="rId115" Type="http://schemas.openxmlformats.org/officeDocument/2006/relationships/customXml" Target="../ink/ink3417.xml"/><Relationship Id="rId61" Type="http://schemas.openxmlformats.org/officeDocument/2006/relationships/image" Target="../media/image1712.png"/><Relationship Id="rId82" Type="http://schemas.openxmlformats.org/officeDocument/2006/relationships/customXml" Target="../ink/ink3400.xml"/><Relationship Id="rId19" Type="http://schemas.openxmlformats.org/officeDocument/2006/relationships/image" Target="../media/image1689.png"/><Relationship Id="rId14" Type="http://schemas.openxmlformats.org/officeDocument/2006/relationships/customXml" Target="../ink/ink3366.xml"/><Relationship Id="rId30" Type="http://schemas.openxmlformats.org/officeDocument/2006/relationships/customXml" Target="../ink/ink3374.xml"/><Relationship Id="rId35" Type="http://schemas.openxmlformats.org/officeDocument/2006/relationships/image" Target="../media/image1697.png"/><Relationship Id="rId56" Type="http://schemas.openxmlformats.org/officeDocument/2006/relationships/customXml" Target="../ink/ink3387.xml"/><Relationship Id="rId77" Type="http://schemas.openxmlformats.org/officeDocument/2006/relationships/image" Target="../media/image1720.png"/><Relationship Id="rId100" Type="http://schemas.openxmlformats.org/officeDocument/2006/relationships/customXml" Target="../ink/ink3409.xml"/><Relationship Id="rId105" Type="http://schemas.openxmlformats.org/officeDocument/2006/relationships/image" Target="../media/image1733.png"/><Relationship Id="rId8" Type="http://schemas.openxmlformats.org/officeDocument/2006/relationships/customXml" Target="../ink/ink3363.xml"/><Relationship Id="rId51" Type="http://schemas.openxmlformats.org/officeDocument/2006/relationships/image" Target="../media/image1707.png"/><Relationship Id="rId72" Type="http://schemas.openxmlformats.org/officeDocument/2006/relationships/customXml" Target="../ink/ink3395.xml"/><Relationship Id="rId93" Type="http://schemas.openxmlformats.org/officeDocument/2006/relationships/image" Target="../media/image1727.png"/><Relationship Id="rId98" Type="http://schemas.openxmlformats.org/officeDocument/2006/relationships/customXml" Target="../ink/ink3408.xml"/><Relationship Id="rId121" Type="http://schemas.openxmlformats.org/officeDocument/2006/relationships/customXml" Target="../ink/ink3420.xml"/><Relationship Id="rId3" Type="http://schemas.openxmlformats.org/officeDocument/2006/relationships/image" Target="../media/image1681.png"/><Relationship Id="rId25" Type="http://schemas.openxmlformats.org/officeDocument/2006/relationships/image" Target="../media/image1692.png"/><Relationship Id="rId46" Type="http://schemas.openxmlformats.org/officeDocument/2006/relationships/customXml" Target="../ink/ink3382.xml"/><Relationship Id="rId67" Type="http://schemas.openxmlformats.org/officeDocument/2006/relationships/image" Target="../media/image1715.png"/><Relationship Id="rId116" Type="http://schemas.openxmlformats.org/officeDocument/2006/relationships/image" Target="../media/image1738.png"/><Relationship Id="rId20" Type="http://schemas.openxmlformats.org/officeDocument/2006/relationships/customXml" Target="../ink/ink3369.xml"/><Relationship Id="rId41" Type="http://schemas.openxmlformats.org/officeDocument/2006/relationships/image" Target="../media/image1700.png"/><Relationship Id="rId62" Type="http://schemas.openxmlformats.org/officeDocument/2006/relationships/customXml" Target="../ink/ink3390.xml"/><Relationship Id="rId83" Type="http://schemas.openxmlformats.org/officeDocument/2006/relationships/image" Target="../media/image1723.png"/><Relationship Id="rId88" Type="http://schemas.openxmlformats.org/officeDocument/2006/relationships/customXml" Target="../ink/ink3403.xml"/><Relationship Id="rId111" Type="http://schemas.openxmlformats.org/officeDocument/2006/relationships/image" Target="../media/image1736.png"/><Relationship Id="rId15" Type="http://schemas.openxmlformats.org/officeDocument/2006/relationships/image" Target="../media/image1687.png"/><Relationship Id="rId36" Type="http://schemas.openxmlformats.org/officeDocument/2006/relationships/customXml" Target="../ink/ink3377.xml"/><Relationship Id="rId57" Type="http://schemas.openxmlformats.org/officeDocument/2006/relationships/image" Target="../media/image1710.png"/><Relationship Id="rId106" Type="http://schemas.openxmlformats.org/officeDocument/2006/relationships/customXml" Target="../ink/ink3412.xml"/><Relationship Id="rId10" Type="http://schemas.openxmlformats.org/officeDocument/2006/relationships/customXml" Target="../ink/ink3364.xml"/><Relationship Id="rId31" Type="http://schemas.openxmlformats.org/officeDocument/2006/relationships/image" Target="../media/image1695.png"/><Relationship Id="rId52" Type="http://schemas.openxmlformats.org/officeDocument/2006/relationships/customXml" Target="../ink/ink3385.xml"/><Relationship Id="rId73" Type="http://schemas.openxmlformats.org/officeDocument/2006/relationships/image" Target="../media/image1718.png"/><Relationship Id="rId78" Type="http://schemas.openxmlformats.org/officeDocument/2006/relationships/customXml" Target="../ink/ink3398.xml"/><Relationship Id="rId94" Type="http://schemas.openxmlformats.org/officeDocument/2006/relationships/customXml" Target="../ink/ink3406.xml"/><Relationship Id="rId99" Type="http://schemas.openxmlformats.org/officeDocument/2006/relationships/image" Target="../media/image1730.png"/><Relationship Id="rId101" Type="http://schemas.openxmlformats.org/officeDocument/2006/relationships/image" Target="../media/image1731.png"/><Relationship Id="rId122" Type="http://schemas.openxmlformats.org/officeDocument/2006/relationships/image" Target="../media/image1741.png"/></Relationships>
</file>

<file path=ppt/slides/_rels/slide37.xml.rels><?xml version="1.0" encoding="UTF-8" standalone="yes"?>
<Relationships xmlns="http://schemas.openxmlformats.org/package/2006/relationships"><Relationship Id="rId8" Type="http://schemas.openxmlformats.org/officeDocument/2006/relationships/image" Target="../media/image1745.png"/><Relationship Id="rId13" Type="http://schemas.openxmlformats.org/officeDocument/2006/relationships/customXml" Target="../ink/ink3427.xml"/><Relationship Id="rId18" Type="http://schemas.openxmlformats.org/officeDocument/2006/relationships/image" Target="../media/image1750.png"/><Relationship Id="rId3" Type="http://schemas.openxmlformats.org/officeDocument/2006/relationships/customXml" Target="../ink/ink3422.xml"/><Relationship Id="rId7" Type="http://schemas.openxmlformats.org/officeDocument/2006/relationships/customXml" Target="../ink/ink3424.xml"/><Relationship Id="rId12" Type="http://schemas.openxmlformats.org/officeDocument/2006/relationships/image" Target="../media/image1747.png"/><Relationship Id="rId17" Type="http://schemas.openxmlformats.org/officeDocument/2006/relationships/customXml" Target="../ink/ink3429.xml"/><Relationship Id="rId2" Type="http://schemas.openxmlformats.org/officeDocument/2006/relationships/notesSlide" Target="../notesSlides/notesSlide36.xml"/><Relationship Id="rId16" Type="http://schemas.openxmlformats.org/officeDocument/2006/relationships/image" Target="../media/image1749.png"/><Relationship Id="rId1" Type="http://schemas.openxmlformats.org/officeDocument/2006/relationships/slideLayout" Target="../slideLayouts/slideLayout7.xml"/><Relationship Id="rId6" Type="http://schemas.openxmlformats.org/officeDocument/2006/relationships/image" Target="../media/image1744.png"/><Relationship Id="rId11" Type="http://schemas.openxmlformats.org/officeDocument/2006/relationships/customXml" Target="../ink/ink3426.xml"/><Relationship Id="rId5" Type="http://schemas.openxmlformats.org/officeDocument/2006/relationships/customXml" Target="../ink/ink3423.xml"/><Relationship Id="rId15" Type="http://schemas.openxmlformats.org/officeDocument/2006/relationships/customXml" Target="../ink/ink3428.xml"/><Relationship Id="rId10" Type="http://schemas.openxmlformats.org/officeDocument/2006/relationships/image" Target="../media/image1746.png"/><Relationship Id="rId4" Type="http://schemas.openxmlformats.org/officeDocument/2006/relationships/image" Target="../media/image1743.png"/><Relationship Id="rId9" Type="http://schemas.openxmlformats.org/officeDocument/2006/relationships/customXml" Target="../ink/ink3425.xml"/><Relationship Id="rId14" Type="http://schemas.openxmlformats.org/officeDocument/2006/relationships/image" Target="../media/image1748.png"/></Relationships>
</file>

<file path=ppt/slides/_rels/slide38.xml.rels><?xml version="1.0" encoding="UTF-8" standalone="yes"?>
<Relationships xmlns="http://schemas.openxmlformats.org/package/2006/relationships"><Relationship Id="rId117" Type="http://schemas.openxmlformats.org/officeDocument/2006/relationships/customXml" Target="../ink/ink3488.xml"/><Relationship Id="rId299" Type="http://schemas.openxmlformats.org/officeDocument/2006/relationships/customXml" Target="../ink/ink3580.xml"/><Relationship Id="rId21" Type="http://schemas.openxmlformats.org/officeDocument/2006/relationships/customXml" Target="../ink/ink3439.xml"/><Relationship Id="rId63" Type="http://schemas.openxmlformats.org/officeDocument/2006/relationships/image" Target="../media/image2872.png"/><Relationship Id="rId159" Type="http://schemas.openxmlformats.org/officeDocument/2006/relationships/image" Target="../media/image2919.png"/><Relationship Id="rId324" Type="http://schemas.openxmlformats.org/officeDocument/2006/relationships/customXml" Target="../ink/ink3593.xml"/><Relationship Id="rId170" Type="http://schemas.openxmlformats.org/officeDocument/2006/relationships/customXml" Target="../ink/ink3515.xml"/><Relationship Id="rId226" Type="http://schemas.openxmlformats.org/officeDocument/2006/relationships/image" Target="../media/image2951.png"/><Relationship Id="rId268" Type="http://schemas.openxmlformats.org/officeDocument/2006/relationships/image" Target="../media/image2972.png"/><Relationship Id="rId32" Type="http://schemas.openxmlformats.org/officeDocument/2006/relationships/image" Target="../media/image2858.png"/><Relationship Id="rId74" Type="http://schemas.openxmlformats.org/officeDocument/2006/relationships/customXml" Target="../ink/ink3466.xml"/><Relationship Id="rId128" Type="http://schemas.openxmlformats.org/officeDocument/2006/relationships/customXml" Target="../ink/ink3494.xml"/><Relationship Id="rId335" Type="http://schemas.openxmlformats.org/officeDocument/2006/relationships/image" Target="../media/image3005.png"/><Relationship Id="rId5" Type="http://schemas.openxmlformats.org/officeDocument/2006/relationships/customXml" Target="../ink/ink3431.xml"/><Relationship Id="rId181" Type="http://schemas.openxmlformats.org/officeDocument/2006/relationships/image" Target="../media/image2930.png"/><Relationship Id="rId237" Type="http://schemas.openxmlformats.org/officeDocument/2006/relationships/customXml" Target="../ink/ink3549.xml"/><Relationship Id="rId279" Type="http://schemas.openxmlformats.org/officeDocument/2006/relationships/customXml" Target="../ink/ink3570.xml"/><Relationship Id="rId43" Type="http://schemas.openxmlformats.org/officeDocument/2006/relationships/customXml" Target="../ink/ink3450.xml"/><Relationship Id="rId139" Type="http://schemas.openxmlformats.org/officeDocument/2006/relationships/image" Target="../media/image2909.png"/><Relationship Id="rId290" Type="http://schemas.openxmlformats.org/officeDocument/2006/relationships/image" Target="../media/image2983.png"/><Relationship Id="rId304" Type="http://schemas.openxmlformats.org/officeDocument/2006/relationships/image" Target="../media/image2990.png"/><Relationship Id="rId346" Type="http://schemas.openxmlformats.org/officeDocument/2006/relationships/customXml" Target="../ink/ink3604.xml"/><Relationship Id="rId85" Type="http://schemas.openxmlformats.org/officeDocument/2006/relationships/image" Target="../media/image2883.png"/><Relationship Id="rId150" Type="http://schemas.openxmlformats.org/officeDocument/2006/relationships/customXml" Target="../ink/ink3505.xml"/><Relationship Id="rId192" Type="http://schemas.openxmlformats.org/officeDocument/2006/relationships/customXml" Target="../ink/ink3526.xml"/><Relationship Id="rId206" Type="http://schemas.openxmlformats.org/officeDocument/2006/relationships/customXml" Target="../ink/ink3533.xml"/><Relationship Id="rId248" Type="http://schemas.openxmlformats.org/officeDocument/2006/relationships/image" Target="../media/image2962.png"/><Relationship Id="rId12" Type="http://schemas.openxmlformats.org/officeDocument/2006/relationships/image" Target="../media/image1755.png"/><Relationship Id="rId108" Type="http://schemas.openxmlformats.org/officeDocument/2006/relationships/image" Target="../media/image2894.png"/><Relationship Id="rId315" Type="http://schemas.openxmlformats.org/officeDocument/2006/relationships/customXml" Target="../ink/ink3588.xml"/><Relationship Id="rId54" Type="http://schemas.openxmlformats.org/officeDocument/2006/relationships/image" Target="../media/image73.png"/><Relationship Id="rId96" Type="http://schemas.openxmlformats.org/officeDocument/2006/relationships/customXml" Target="../ink/ink3477.xml"/><Relationship Id="rId161" Type="http://schemas.openxmlformats.org/officeDocument/2006/relationships/image" Target="../media/image2920.png"/><Relationship Id="rId217" Type="http://schemas.openxmlformats.org/officeDocument/2006/relationships/image" Target="../media/image2947.png"/><Relationship Id="rId259" Type="http://schemas.openxmlformats.org/officeDocument/2006/relationships/customXml" Target="../ink/ink3560.xml"/><Relationship Id="rId23" Type="http://schemas.openxmlformats.org/officeDocument/2006/relationships/customXml" Target="../ink/ink3440.xml"/><Relationship Id="rId119" Type="http://schemas.openxmlformats.org/officeDocument/2006/relationships/customXml" Target="../ink/ink3489.xml"/><Relationship Id="rId270" Type="http://schemas.openxmlformats.org/officeDocument/2006/relationships/image" Target="../media/image2973.png"/><Relationship Id="rId326" Type="http://schemas.openxmlformats.org/officeDocument/2006/relationships/customXml" Target="../ink/ink3594.xml"/><Relationship Id="rId65" Type="http://schemas.openxmlformats.org/officeDocument/2006/relationships/image" Target="../media/image2873.png"/><Relationship Id="rId130" Type="http://schemas.openxmlformats.org/officeDocument/2006/relationships/customXml" Target="../ink/ink3495.xml"/><Relationship Id="rId172" Type="http://schemas.openxmlformats.org/officeDocument/2006/relationships/customXml" Target="../ink/ink3516.xml"/><Relationship Id="rId228" Type="http://schemas.openxmlformats.org/officeDocument/2006/relationships/image" Target="../media/image2952.png"/><Relationship Id="rId281" Type="http://schemas.openxmlformats.org/officeDocument/2006/relationships/customXml" Target="../ink/ink3571.xml"/><Relationship Id="rId337" Type="http://schemas.openxmlformats.org/officeDocument/2006/relationships/image" Target="../media/image3006.png"/><Relationship Id="rId34" Type="http://schemas.openxmlformats.org/officeDocument/2006/relationships/image" Target="../media/image2859.png"/><Relationship Id="rId76" Type="http://schemas.openxmlformats.org/officeDocument/2006/relationships/customXml" Target="../ink/ink3467.xml"/><Relationship Id="rId141" Type="http://schemas.openxmlformats.org/officeDocument/2006/relationships/image" Target="../media/image2910.png"/><Relationship Id="rId7" Type="http://schemas.openxmlformats.org/officeDocument/2006/relationships/customXml" Target="../ink/ink3432.xml"/><Relationship Id="rId183" Type="http://schemas.openxmlformats.org/officeDocument/2006/relationships/image" Target="../media/image2931.png"/><Relationship Id="rId239" Type="http://schemas.openxmlformats.org/officeDocument/2006/relationships/customXml" Target="../ink/ink3550.xml"/><Relationship Id="rId250" Type="http://schemas.openxmlformats.org/officeDocument/2006/relationships/image" Target="../media/image2963.png"/><Relationship Id="rId292" Type="http://schemas.openxmlformats.org/officeDocument/2006/relationships/image" Target="../media/image2984.png"/><Relationship Id="rId306" Type="http://schemas.openxmlformats.org/officeDocument/2006/relationships/image" Target="../media/image2991.png"/><Relationship Id="rId45" Type="http://schemas.openxmlformats.org/officeDocument/2006/relationships/customXml" Target="../ink/ink3451.xml"/><Relationship Id="rId87" Type="http://schemas.openxmlformats.org/officeDocument/2006/relationships/image" Target="../media/image2884.png"/><Relationship Id="rId110" Type="http://schemas.openxmlformats.org/officeDocument/2006/relationships/image" Target="../media/image2895.png"/><Relationship Id="rId348" Type="http://schemas.openxmlformats.org/officeDocument/2006/relationships/customXml" Target="../ink/ink3605.xml"/><Relationship Id="rId152" Type="http://schemas.openxmlformats.org/officeDocument/2006/relationships/customXml" Target="../ink/ink3506.xml"/><Relationship Id="rId194" Type="http://schemas.openxmlformats.org/officeDocument/2006/relationships/customXml" Target="../ink/ink3527.xml"/><Relationship Id="rId208" Type="http://schemas.openxmlformats.org/officeDocument/2006/relationships/customXml" Target="../ink/ink3534.xml"/><Relationship Id="rId261" Type="http://schemas.openxmlformats.org/officeDocument/2006/relationships/customXml" Target="../ink/ink3561.xml"/><Relationship Id="rId14" Type="http://schemas.openxmlformats.org/officeDocument/2006/relationships/image" Target="../media/image1756.png"/><Relationship Id="rId56" Type="http://schemas.openxmlformats.org/officeDocument/2006/relationships/image" Target="../media/image2869.png"/><Relationship Id="rId317" Type="http://schemas.openxmlformats.org/officeDocument/2006/relationships/customXml" Target="../ink/ink3589.xml"/><Relationship Id="rId98" Type="http://schemas.openxmlformats.org/officeDocument/2006/relationships/customXml" Target="../ink/ink3478.xml"/><Relationship Id="rId121" Type="http://schemas.openxmlformats.org/officeDocument/2006/relationships/customXml" Target="../ink/ink3490.xml"/><Relationship Id="rId163" Type="http://schemas.openxmlformats.org/officeDocument/2006/relationships/image" Target="../media/image2921.png"/><Relationship Id="rId219" Type="http://schemas.openxmlformats.org/officeDocument/2006/relationships/image" Target="../media/image2948.png"/><Relationship Id="rId230" Type="http://schemas.openxmlformats.org/officeDocument/2006/relationships/image" Target="../media/image2953.png"/><Relationship Id="rId251" Type="http://schemas.openxmlformats.org/officeDocument/2006/relationships/customXml" Target="../ink/ink3556.xml"/><Relationship Id="rId25" Type="http://schemas.openxmlformats.org/officeDocument/2006/relationships/customXml" Target="../ink/ink3441.xml"/><Relationship Id="rId46" Type="http://schemas.openxmlformats.org/officeDocument/2006/relationships/image" Target="../media/image2865.png"/><Relationship Id="rId67" Type="http://schemas.openxmlformats.org/officeDocument/2006/relationships/image" Target="../media/image2874.png"/><Relationship Id="rId272" Type="http://schemas.openxmlformats.org/officeDocument/2006/relationships/image" Target="../media/image2974.png"/><Relationship Id="rId293" Type="http://schemas.openxmlformats.org/officeDocument/2006/relationships/customXml" Target="../ink/ink3577.xml"/><Relationship Id="rId307" Type="http://schemas.openxmlformats.org/officeDocument/2006/relationships/customXml" Target="../ink/ink3584.xml"/><Relationship Id="rId328" Type="http://schemas.openxmlformats.org/officeDocument/2006/relationships/customXml" Target="../ink/ink3595.xml"/><Relationship Id="rId349" Type="http://schemas.openxmlformats.org/officeDocument/2006/relationships/image" Target="../media/image3012.png"/><Relationship Id="rId88" Type="http://schemas.openxmlformats.org/officeDocument/2006/relationships/customXml" Target="../ink/ink3473.xml"/><Relationship Id="rId111" Type="http://schemas.openxmlformats.org/officeDocument/2006/relationships/customXml" Target="../ink/ink3485.xml"/><Relationship Id="rId132" Type="http://schemas.openxmlformats.org/officeDocument/2006/relationships/customXml" Target="../ink/ink3496.xml"/><Relationship Id="rId153" Type="http://schemas.openxmlformats.org/officeDocument/2006/relationships/image" Target="../media/image2916.png"/><Relationship Id="rId174" Type="http://schemas.openxmlformats.org/officeDocument/2006/relationships/customXml" Target="../ink/ink3517.xml"/><Relationship Id="rId195" Type="http://schemas.openxmlformats.org/officeDocument/2006/relationships/image" Target="../media/image2937.png"/><Relationship Id="rId209" Type="http://schemas.openxmlformats.org/officeDocument/2006/relationships/image" Target="../media/image2943.png"/><Relationship Id="rId220" Type="http://schemas.openxmlformats.org/officeDocument/2006/relationships/customXml" Target="../ink/ink3540.xml"/><Relationship Id="rId241" Type="http://schemas.openxmlformats.org/officeDocument/2006/relationships/customXml" Target="../ink/ink3551.xml"/><Relationship Id="rId15" Type="http://schemas.openxmlformats.org/officeDocument/2006/relationships/customXml" Target="../ink/ink3436.xml"/><Relationship Id="rId36" Type="http://schemas.openxmlformats.org/officeDocument/2006/relationships/image" Target="../media/image2860.png"/><Relationship Id="rId57" Type="http://schemas.openxmlformats.org/officeDocument/2006/relationships/customXml" Target="../ink/ink3457.xml"/><Relationship Id="rId262" Type="http://schemas.openxmlformats.org/officeDocument/2006/relationships/image" Target="../media/image2969.png"/><Relationship Id="rId283" Type="http://schemas.openxmlformats.org/officeDocument/2006/relationships/customXml" Target="../ink/ink3572.xml"/><Relationship Id="rId318" Type="http://schemas.openxmlformats.org/officeDocument/2006/relationships/image" Target="../media/image2997.png"/><Relationship Id="rId339" Type="http://schemas.openxmlformats.org/officeDocument/2006/relationships/image" Target="../media/image3007.png"/><Relationship Id="rId78" Type="http://schemas.openxmlformats.org/officeDocument/2006/relationships/customXml" Target="../ink/ink3468.xml"/><Relationship Id="rId99" Type="http://schemas.openxmlformats.org/officeDocument/2006/relationships/image" Target="../media/image2890.png"/><Relationship Id="rId101" Type="http://schemas.openxmlformats.org/officeDocument/2006/relationships/customXml" Target="../ink/ink3480.xml"/><Relationship Id="rId122" Type="http://schemas.openxmlformats.org/officeDocument/2006/relationships/image" Target="../media/image2901.png"/><Relationship Id="rId143" Type="http://schemas.openxmlformats.org/officeDocument/2006/relationships/image" Target="../media/image2911.png"/><Relationship Id="rId164" Type="http://schemas.openxmlformats.org/officeDocument/2006/relationships/customXml" Target="../ink/ink3512.xml"/><Relationship Id="rId185" Type="http://schemas.openxmlformats.org/officeDocument/2006/relationships/image" Target="../media/image2932.png"/><Relationship Id="rId350" Type="http://schemas.openxmlformats.org/officeDocument/2006/relationships/customXml" Target="../ink/ink3606.xml"/><Relationship Id="rId9" Type="http://schemas.openxmlformats.org/officeDocument/2006/relationships/customXml" Target="../ink/ink3433.xml"/><Relationship Id="rId210" Type="http://schemas.openxmlformats.org/officeDocument/2006/relationships/customXml" Target="../ink/ink3535.xml"/><Relationship Id="rId26" Type="http://schemas.openxmlformats.org/officeDocument/2006/relationships/image" Target="../media/image2855.png"/><Relationship Id="rId231" Type="http://schemas.openxmlformats.org/officeDocument/2006/relationships/customXml" Target="../ink/ink3546.xml"/><Relationship Id="rId252" Type="http://schemas.openxmlformats.org/officeDocument/2006/relationships/image" Target="../media/image2964.png"/><Relationship Id="rId273" Type="http://schemas.openxmlformats.org/officeDocument/2006/relationships/customXml" Target="../ink/ink3567.xml"/><Relationship Id="rId294" Type="http://schemas.openxmlformats.org/officeDocument/2006/relationships/image" Target="../media/image2985.png"/><Relationship Id="rId308" Type="http://schemas.openxmlformats.org/officeDocument/2006/relationships/image" Target="../media/image2992.png"/><Relationship Id="rId329" Type="http://schemas.openxmlformats.org/officeDocument/2006/relationships/image" Target="../media/image3002.png"/><Relationship Id="rId47" Type="http://schemas.openxmlformats.org/officeDocument/2006/relationships/customXml" Target="../ink/ink3452.xml"/><Relationship Id="rId68" Type="http://schemas.openxmlformats.org/officeDocument/2006/relationships/customXml" Target="../ink/ink3463.xml"/><Relationship Id="rId89" Type="http://schemas.openxmlformats.org/officeDocument/2006/relationships/image" Target="../media/image2885.png"/><Relationship Id="rId112" Type="http://schemas.openxmlformats.org/officeDocument/2006/relationships/image" Target="../media/image2896.png"/><Relationship Id="rId133" Type="http://schemas.openxmlformats.org/officeDocument/2006/relationships/image" Target="../media/image2906.png"/><Relationship Id="rId154" Type="http://schemas.openxmlformats.org/officeDocument/2006/relationships/customXml" Target="../ink/ink3507.xml"/><Relationship Id="rId175" Type="http://schemas.openxmlformats.org/officeDocument/2006/relationships/image" Target="../media/image2927.png"/><Relationship Id="rId340" Type="http://schemas.openxmlformats.org/officeDocument/2006/relationships/customXml" Target="../ink/ink3601.xml"/><Relationship Id="rId196" Type="http://schemas.openxmlformats.org/officeDocument/2006/relationships/customXml" Target="../ink/ink3528.xml"/><Relationship Id="rId200" Type="http://schemas.openxmlformats.org/officeDocument/2006/relationships/customXml" Target="../ink/ink3530.xml"/><Relationship Id="rId16" Type="http://schemas.openxmlformats.org/officeDocument/2006/relationships/image" Target="../media/image1757.png"/><Relationship Id="rId221" Type="http://schemas.openxmlformats.org/officeDocument/2006/relationships/customXml" Target="../ink/ink3541.xml"/><Relationship Id="rId242" Type="http://schemas.openxmlformats.org/officeDocument/2006/relationships/image" Target="../media/image2959.png"/><Relationship Id="rId263" Type="http://schemas.openxmlformats.org/officeDocument/2006/relationships/customXml" Target="../ink/ink3562.xml"/><Relationship Id="rId284" Type="http://schemas.openxmlformats.org/officeDocument/2006/relationships/image" Target="../media/image2980.png"/><Relationship Id="rId319" Type="http://schemas.openxmlformats.org/officeDocument/2006/relationships/customXml" Target="../ink/ink3590.xml"/><Relationship Id="rId37" Type="http://schemas.openxmlformats.org/officeDocument/2006/relationships/customXml" Target="../ink/ink3447.xml"/><Relationship Id="rId58" Type="http://schemas.openxmlformats.org/officeDocument/2006/relationships/customXml" Target="../ink/ink3458.xml"/><Relationship Id="rId79" Type="http://schemas.openxmlformats.org/officeDocument/2006/relationships/image" Target="../media/image2880.png"/><Relationship Id="rId102" Type="http://schemas.openxmlformats.org/officeDocument/2006/relationships/image" Target="../media/image2891.png"/><Relationship Id="rId123" Type="http://schemas.openxmlformats.org/officeDocument/2006/relationships/customXml" Target="../ink/ink3491.xml"/><Relationship Id="rId144" Type="http://schemas.openxmlformats.org/officeDocument/2006/relationships/customXml" Target="../ink/ink3502.xml"/><Relationship Id="rId330" Type="http://schemas.openxmlformats.org/officeDocument/2006/relationships/customXml" Target="../ink/ink3596.xml"/><Relationship Id="rId90" Type="http://schemas.openxmlformats.org/officeDocument/2006/relationships/customXml" Target="../ink/ink3474.xml"/><Relationship Id="rId165" Type="http://schemas.openxmlformats.org/officeDocument/2006/relationships/image" Target="../media/image2922.png"/><Relationship Id="rId186" Type="http://schemas.openxmlformats.org/officeDocument/2006/relationships/customXml" Target="../ink/ink3523.xml"/><Relationship Id="rId351" Type="http://schemas.openxmlformats.org/officeDocument/2006/relationships/image" Target="../media/image3013.png"/><Relationship Id="rId211" Type="http://schemas.openxmlformats.org/officeDocument/2006/relationships/image" Target="../media/image2944.png"/><Relationship Id="rId232" Type="http://schemas.openxmlformats.org/officeDocument/2006/relationships/image" Target="../media/image2954.png"/><Relationship Id="rId253" Type="http://schemas.openxmlformats.org/officeDocument/2006/relationships/customXml" Target="../ink/ink3557.xml"/><Relationship Id="rId274" Type="http://schemas.openxmlformats.org/officeDocument/2006/relationships/image" Target="../media/image2975.png"/><Relationship Id="rId295" Type="http://schemas.openxmlformats.org/officeDocument/2006/relationships/customXml" Target="../ink/ink3578.xml"/><Relationship Id="rId309" Type="http://schemas.openxmlformats.org/officeDocument/2006/relationships/customXml" Target="../ink/ink3585.xml"/><Relationship Id="rId27" Type="http://schemas.openxmlformats.org/officeDocument/2006/relationships/customXml" Target="../ink/ink3442.xml"/><Relationship Id="rId48" Type="http://schemas.openxmlformats.org/officeDocument/2006/relationships/image" Target="../media/image2866.png"/><Relationship Id="rId69" Type="http://schemas.openxmlformats.org/officeDocument/2006/relationships/image" Target="../media/image2875.png"/><Relationship Id="rId113" Type="http://schemas.openxmlformats.org/officeDocument/2006/relationships/customXml" Target="../ink/ink3486.xml"/><Relationship Id="rId134" Type="http://schemas.openxmlformats.org/officeDocument/2006/relationships/customXml" Target="../ink/ink3497.xml"/><Relationship Id="rId320" Type="http://schemas.openxmlformats.org/officeDocument/2006/relationships/image" Target="../media/image2998.png"/><Relationship Id="rId80" Type="http://schemas.openxmlformats.org/officeDocument/2006/relationships/customXml" Target="../ink/ink3469.xml"/><Relationship Id="rId155" Type="http://schemas.openxmlformats.org/officeDocument/2006/relationships/image" Target="../media/image2917.png"/><Relationship Id="rId176" Type="http://schemas.openxmlformats.org/officeDocument/2006/relationships/customXml" Target="../ink/ink3518.xml"/><Relationship Id="rId197" Type="http://schemas.openxmlformats.org/officeDocument/2006/relationships/image" Target="../media/image2938.png"/><Relationship Id="rId341" Type="http://schemas.openxmlformats.org/officeDocument/2006/relationships/image" Target="../media/image3008.png"/><Relationship Id="rId201" Type="http://schemas.openxmlformats.org/officeDocument/2006/relationships/image" Target="../media/image2939.png"/><Relationship Id="rId222" Type="http://schemas.openxmlformats.org/officeDocument/2006/relationships/image" Target="../media/image2949.png"/><Relationship Id="rId243" Type="http://schemas.openxmlformats.org/officeDocument/2006/relationships/customXml" Target="../ink/ink3552.xml"/><Relationship Id="rId264" Type="http://schemas.openxmlformats.org/officeDocument/2006/relationships/image" Target="../media/image2970.png"/><Relationship Id="rId285" Type="http://schemas.openxmlformats.org/officeDocument/2006/relationships/customXml" Target="../ink/ink3573.xml"/><Relationship Id="rId17" Type="http://schemas.openxmlformats.org/officeDocument/2006/relationships/customXml" Target="../ink/ink3437.xml"/><Relationship Id="rId38" Type="http://schemas.openxmlformats.org/officeDocument/2006/relationships/image" Target="../media/image2861.png"/><Relationship Id="rId59" Type="http://schemas.openxmlformats.org/officeDocument/2006/relationships/image" Target="../media/image2870.png"/><Relationship Id="rId103" Type="http://schemas.openxmlformats.org/officeDocument/2006/relationships/customXml" Target="../ink/ink3481.xml"/><Relationship Id="rId124" Type="http://schemas.openxmlformats.org/officeDocument/2006/relationships/image" Target="../media/image2902.png"/><Relationship Id="rId310" Type="http://schemas.openxmlformats.org/officeDocument/2006/relationships/image" Target="../media/image2993.png"/><Relationship Id="rId70" Type="http://schemas.openxmlformats.org/officeDocument/2006/relationships/customXml" Target="../ink/ink3464.xml"/><Relationship Id="rId91" Type="http://schemas.openxmlformats.org/officeDocument/2006/relationships/image" Target="../media/image2886.png"/><Relationship Id="rId145" Type="http://schemas.openxmlformats.org/officeDocument/2006/relationships/image" Target="../media/image2912.png"/><Relationship Id="rId166" Type="http://schemas.openxmlformats.org/officeDocument/2006/relationships/customXml" Target="../ink/ink3513.xml"/><Relationship Id="rId187" Type="http://schemas.openxmlformats.org/officeDocument/2006/relationships/image" Target="../media/image2933.png"/><Relationship Id="rId331" Type="http://schemas.openxmlformats.org/officeDocument/2006/relationships/image" Target="../media/image3003.png"/><Relationship Id="rId352" Type="http://schemas.openxmlformats.org/officeDocument/2006/relationships/customXml" Target="../ink/ink3607.xml"/><Relationship Id="rId1" Type="http://schemas.openxmlformats.org/officeDocument/2006/relationships/slideLayout" Target="../slideLayouts/slideLayout7.xml"/><Relationship Id="rId212" Type="http://schemas.openxmlformats.org/officeDocument/2006/relationships/customXml" Target="../ink/ink3536.xml"/><Relationship Id="rId233" Type="http://schemas.openxmlformats.org/officeDocument/2006/relationships/customXml" Target="../ink/ink3547.xml"/><Relationship Id="rId254" Type="http://schemas.openxmlformats.org/officeDocument/2006/relationships/image" Target="../media/image2965.png"/><Relationship Id="rId28" Type="http://schemas.openxmlformats.org/officeDocument/2006/relationships/image" Target="../media/image2856.png"/><Relationship Id="rId49" Type="http://schemas.openxmlformats.org/officeDocument/2006/relationships/customXml" Target="../ink/ink3453.xml"/><Relationship Id="rId114" Type="http://schemas.openxmlformats.org/officeDocument/2006/relationships/image" Target="../media/image2897.png"/><Relationship Id="rId275" Type="http://schemas.openxmlformats.org/officeDocument/2006/relationships/customXml" Target="../ink/ink3568.xml"/><Relationship Id="rId296" Type="http://schemas.openxmlformats.org/officeDocument/2006/relationships/image" Target="../media/image2986.png"/><Relationship Id="rId300" Type="http://schemas.openxmlformats.org/officeDocument/2006/relationships/image" Target="../media/image2988.png"/><Relationship Id="rId60" Type="http://schemas.openxmlformats.org/officeDocument/2006/relationships/customXml" Target="../ink/ink3459.xml"/><Relationship Id="rId81" Type="http://schemas.openxmlformats.org/officeDocument/2006/relationships/image" Target="../media/image2881.png"/><Relationship Id="rId135" Type="http://schemas.openxmlformats.org/officeDocument/2006/relationships/image" Target="../media/image2907.png"/><Relationship Id="rId156" Type="http://schemas.openxmlformats.org/officeDocument/2006/relationships/customXml" Target="../ink/ink3508.xml"/><Relationship Id="rId177" Type="http://schemas.openxmlformats.org/officeDocument/2006/relationships/image" Target="../media/image2928.png"/><Relationship Id="rId198" Type="http://schemas.openxmlformats.org/officeDocument/2006/relationships/customXml" Target="../ink/ink3529.xml"/><Relationship Id="rId321" Type="http://schemas.openxmlformats.org/officeDocument/2006/relationships/customXml" Target="../ink/ink3591.xml"/><Relationship Id="rId342" Type="http://schemas.openxmlformats.org/officeDocument/2006/relationships/customXml" Target="../ink/ink3602.xml"/><Relationship Id="rId202" Type="http://schemas.openxmlformats.org/officeDocument/2006/relationships/customXml" Target="../ink/ink3531.xml"/><Relationship Id="rId223" Type="http://schemas.openxmlformats.org/officeDocument/2006/relationships/customXml" Target="../ink/ink3542.xml"/><Relationship Id="rId244" Type="http://schemas.openxmlformats.org/officeDocument/2006/relationships/image" Target="../media/image2960.png"/><Relationship Id="rId18" Type="http://schemas.openxmlformats.org/officeDocument/2006/relationships/image" Target="../media/image1758.png"/><Relationship Id="rId39" Type="http://schemas.openxmlformats.org/officeDocument/2006/relationships/customXml" Target="../ink/ink3448.xml"/><Relationship Id="rId265" Type="http://schemas.openxmlformats.org/officeDocument/2006/relationships/customXml" Target="../ink/ink3563.xml"/><Relationship Id="rId286" Type="http://schemas.openxmlformats.org/officeDocument/2006/relationships/image" Target="../media/image2981.png"/><Relationship Id="rId50" Type="http://schemas.openxmlformats.org/officeDocument/2006/relationships/image" Target="../media/image2867.png"/><Relationship Id="rId104" Type="http://schemas.openxmlformats.org/officeDocument/2006/relationships/image" Target="../media/image2892.png"/><Relationship Id="rId125" Type="http://schemas.openxmlformats.org/officeDocument/2006/relationships/customXml" Target="../ink/ink3492.xml"/><Relationship Id="rId146" Type="http://schemas.openxmlformats.org/officeDocument/2006/relationships/customXml" Target="../ink/ink3503.xml"/><Relationship Id="rId167" Type="http://schemas.openxmlformats.org/officeDocument/2006/relationships/image" Target="../media/image2923.png"/><Relationship Id="rId188" Type="http://schemas.openxmlformats.org/officeDocument/2006/relationships/customXml" Target="../ink/ink3524.xml"/><Relationship Id="rId311" Type="http://schemas.openxmlformats.org/officeDocument/2006/relationships/customXml" Target="../ink/ink3586.xml"/><Relationship Id="rId332" Type="http://schemas.openxmlformats.org/officeDocument/2006/relationships/customXml" Target="../ink/ink3597.xml"/><Relationship Id="rId353" Type="http://schemas.openxmlformats.org/officeDocument/2006/relationships/image" Target="../media/image3014.png"/><Relationship Id="rId71" Type="http://schemas.openxmlformats.org/officeDocument/2006/relationships/image" Target="../media/image2876.png"/><Relationship Id="rId92" Type="http://schemas.openxmlformats.org/officeDocument/2006/relationships/customXml" Target="../ink/ink3475.xml"/><Relationship Id="rId213" Type="http://schemas.openxmlformats.org/officeDocument/2006/relationships/image" Target="../media/image2945.png"/><Relationship Id="rId234" Type="http://schemas.openxmlformats.org/officeDocument/2006/relationships/image" Target="../media/image2955.png"/><Relationship Id="rId2" Type="http://schemas.openxmlformats.org/officeDocument/2006/relationships/notesSlide" Target="../notesSlides/notesSlide37.xml"/><Relationship Id="rId29" Type="http://schemas.openxmlformats.org/officeDocument/2006/relationships/customXml" Target="../ink/ink3443.xml"/><Relationship Id="rId255" Type="http://schemas.openxmlformats.org/officeDocument/2006/relationships/customXml" Target="../ink/ink3558.xml"/><Relationship Id="rId276" Type="http://schemas.openxmlformats.org/officeDocument/2006/relationships/image" Target="../media/image2976.png"/><Relationship Id="rId297" Type="http://schemas.openxmlformats.org/officeDocument/2006/relationships/customXml" Target="../ink/ink3579.xml"/><Relationship Id="rId40" Type="http://schemas.openxmlformats.org/officeDocument/2006/relationships/image" Target="../media/image2862.png"/><Relationship Id="rId115" Type="http://schemas.openxmlformats.org/officeDocument/2006/relationships/customXml" Target="../ink/ink3487.xml"/><Relationship Id="rId136" Type="http://schemas.openxmlformats.org/officeDocument/2006/relationships/customXml" Target="../ink/ink3498.xml"/><Relationship Id="rId157" Type="http://schemas.openxmlformats.org/officeDocument/2006/relationships/image" Target="../media/image2918.png"/><Relationship Id="rId178" Type="http://schemas.openxmlformats.org/officeDocument/2006/relationships/customXml" Target="../ink/ink3519.xml"/><Relationship Id="rId301" Type="http://schemas.openxmlformats.org/officeDocument/2006/relationships/customXml" Target="../ink/ink3581.xml"/><Relationship Id="rId322" Type="http://schemas.openxmlformats.org/officeDocument/2006/relationships/customXml" Target="../ink/ink3592.xml"/><Relationship Id="rId343" Type="http://schemas.openxmlformats.org/officeDocument/2006/relationships/image" Target="../media/image3009.png"/><Relationship Id="rId61" Type="http://schemas.openxmlformats.org/officeDocument/2006/relationships/image" Target="../media/image2871.png"/><Relationship Id="rId82" Type="http://schemas.openxmlformats.org/officeDocument/2006/relationships/customXml" Target="../ink/ink3470.xml"/><Relationship Id="rId199" Type="http://schemas.openxmlformats.org/officeDocument/2006/relationships/image" Target="../media/image936.png"/><Relationship Id="rId203" Type="http://schemas.openxmlformats.org/officeDocument/2006/relationships/image" Target="../media/image2940.png"/><Relationship Id="rId19" Type="http://schemas.openxmlformats.org/officeDocument/2006/relationships/customXml" Target="../ink/ink3438.xml"/><Relationship Id="rId224" Type="http://schemas.openxmlformats.org/officeDocument/2006/relationships/image" Target="../media/image2950.png"/><Relationship Id="rId245" Type="http://schemas.openxmlformats.org/officeDocument/2006/relationships/customXml" Target="../ink/ink3553.xml"/><Relationship Id="rId266" Type="http://schemas.openxmlformats.org/officeDocument/2006/relationships/image" Target="../media/image2971.png"/><Relationship Id="rId287" Type="http://schemas.openxmlformats.org/officeDocument/2006/relationships/customXml" Target="../ink/ink3574.xml"/><Relationship Id="rId30" Type="http://schemas.openxmlformats.org/officeDocument/2006/relationships/image" Target="../media/image2857.png"/><Relationship Id="rId105" Type="http://schemas.openxmlformats.org/officeDocument/2006/relationships/customXml" Target="../ink/ink3482.xml"/><Relationship Id="rId126" Type="http://schemas.openxmlformats.org/officeDocument/2006/relationships/image" Target="../media/image2903.png"/><Relationship Id="rId147" Type="http://schemas.openxmlformats.org/officeDocument/2006/relationships/image" Target="../media/image2913.png"/><Relationship Id="rId168" Type="http://schemas.openxmlformats.org/officeDocument/2006/relationships/customXml" Target="../ink/ink3514.xml"/><Relationship Id="rId312" Type="http://schemas.openxmlformats.org/officeDocument/2006/relationships/image" Target="../media/image2994.png"/><Relationship Id="rId333" Type="http://schemas.openxmlformats.org/officeDocument/2006/relationships/image" Target="../media/image3004.png"/><Relationship Id="rId354" Type="http://schemas.openxmlformats.org/officeDocument/2006/relationships/customXml" Target="../ink/ink3608.xml"/><Relationship Id="rId51" Type="http://schemas.openxmlformats.org/officeDocument/2006/relationships/customXml" Target="../ink/ink3454.xml"/><Relationship Id="rId72" Type="http://schemas.openxmlformats.org/officeDocument/2006/relationships/customXml" Target="../ink/ink3465.xml"/><Relationship Id="rId93" Type="http://schemas.openxmlformats.org/officeDocument/2006/relationships/image" Target="../media/image2887.png"/><Relationship Id="rId189" Type="http://schemas.openxmlformats.org/officeDocument/2006/relationships/image" Target="../media/image2934.png"/><Relationship Id="rId3" Type="http://schemas.openxmlformats.org/officeDocument/2006/relationships/customXml" Target="../ink/ink3430.xml"/><Relationship Id="rId214" Type="http://schemas.openxmlformats.org/officeDocument/2006/relationships/customXml" Target="../ink/ink3537.xml"/><Relationship Id="rId235" Type="http://schemas.openxmlformats.org/officeDocument/2006/relationships/customXml" Target="../ink/ink3548.xml"/><Relationship Id="rId256" Type="http://schemas.openxmlformats.org/officeDocument/2006/relationships/image" Target="../media/image2966.png"/><Relationship Id="rId277" Type="http://schemas.openxmlformats.org/officeDocument/2006/relationships/customXml" Target="../ink/ink3569.xml"/><Relationship Id="rId298" Type="http://schemas.openxmlformats.org/officeDocument/2006/relationships/image" Target="../media/image2987.png"/><Relationship Id="rId116" Type="http://schemas.openxmlformats.org/officeDocument/2006/relationships/image" Target="../media/image2898.png"/><Relationship Id="rId137" Type="http://schemas.openxmlformats.org/officeDocument/2006/relationships/image" Target="../media/image2908.png"/><Relationship Id="rId158" Type="http://schemas.openxmlformats.org/officeDocument/2006/relationships/customXml" Target="../ink/ink3509.xml"/><Relationship Id="rId302" Type="http://schemas.openxmlformats.org/officeDocument/2006/relationships/image" Target="../media/image2989.png"/><Relationship Id="rId323" Type="http://schemas.openxmlformats.org/officeDocument/2006/relationships/image" Target="../media/image2999.png"/><Relationship Id="rId344" Type="http://schemas.openxmlformats.org/officeDocument/2006/relationships/customXml" Target="../ink/ink3603.xml"/><Relationship Id="rId20" Type="http://schemas.openxmlformats.org/officeDocument/2006/relationships/image" Target="../media/image1759.png"/><Relationship Id="rId41" Type="http://schemas.openxmlformats.org/officeDocument/2006/relationships/customXml" Target="../ink/ink3449.xml"/><Relationship Id="rId62" Type="http://schemas.openxmlformats.org/officeDocument/2006/relationships/customXml" Target="../ink/ink3460.xml"/><Relationship Id="rId83" Type="http://schemas.openxmlformats.org/officeDocument/2006/relationships/image" Target="../media/image2882.png"/><Relationship Id="rId179" Type="http://schemas.openxmlformats.org/officeDocument/2006/relationships/image" Target="../media/image2929.png"/><Relationship Id="rId190" Type="http://schemas.openxmlformats.org/officeDocument/2006/relationships/customXml" Target="../ink/ink3525.xml"/><Relationship Id="rId204" Type="http://schemas.openxmlformats.org/officeDocument/2006/relationships/customXml" Target="../ink/ink3532.xml"/><Relationship Id="rId225" Type="http://schemas.openxmlformats.org/officeDocument/2006/relationships/customXml" Target="../ink/ink3543.xml"/><Relationship Id="rId246" Type="http://schemas.openxmlformats.org/officeDocument/2006/relationships/image" Target="../media/image2961.png"/><Relationship Id="rId267" Type="http://schemas.openxmlformats.org/officeDocument/2006/relationships/customXml" Target="../ink/ink3564.xml"/><Relationship Id="rId288" Type="http://schemas.openxmlformats.org/officeDocument/2006/relationships/image" Target="../media/image2982.png"/><Relationship Id="rId106" Type="http://schemas.openxmlformats.org/officeDocument/2006/relationships/image" Target="../media/image2893.png"/><Relationship Id="rId127" Type="http://schemas.openxmlformats.org/officeDocument/2006/relationships/customXml" Target="../ink/ink3493.xml"/><Relationship Id="rId313" Type="http://schemas.openxmlformats.org/officeDocument/2006/relationships/customXml" Target="../ink/ink3587.xml"/><Relationship Id="rId10" Type="http://schemas.openxmlformats.org/officeDocument/2006/relationships/image" Target="../media/image1754.png"/><Relationship Id="rId31" Type="http://schemas.openxmlformats.org/officeDocument/2006/relationships/customXml" Target="../ink/ink3444.xml"/><Relationship Id="rId52" Type="http://schemas.openxmlformats.org/officeDocument/2006/relationships/image" Target="../media/image2868.png"/><Relationship Id="rId73" Type="http://schemas.openxmlformats.org/officeDocument/2006/relationships/image" Target="../media/image2877.png"/><Relationship Id="rId94" Type="http://schemas.openxmlformats.org/officeDocument/2006/relationships/customXml" Target="../ink/ink3476.xml"/><Relationship Id="rId148" Type="http://schemas.openxmlformats.org/officeDocument/2006/relationships/customXml" Target="../ink/ink3504.xml"/><Relationship Id="rId169" Type="http://schemas.openxmlformats.org/officeDocument/2006/relationships/image" Target="../media/image2924.png"/><Relationship Id="rId334" Type="http://schemas.openxmlformats.org/officeDocument/2006/relationships/customXml" Target="../ink/ink3598.xml"/><Relationship Id="rId355" Type="http://schemas.openxmlformats.org/officeDocument/2006/relationships/image" Target="../media/image3015.png"/><Relationship Id="rId4" Type="http://schemas.openxmlformats.org/officeDocument/2006/relationships/image" Target="../media/image1751.png"/><Relationship Id="rId180" Type="http://schemas.openxmlformats.org/officeDocument/2006/relationships/customXml" Target="../ink/ink3520.xml"/><Relationship Id="rId215" Type="http://schemas.openxmlformats.org/officeDocument/2006/relationships/image" Target="../media/image2946.png"/><Relationship Id="rId236" Type="http://schemas.openxmlformats.org/officeDocument/2006/relationships/image" Target="../media/image2956.png"/><Relationship Id="rId257" Type="http://schemas.openxmlformats.org/officeDocument/2006/relationships/customXml" Target="../ink/ink3559.xml"/><Relationship Id="rId278" Type="http://schemas.openxmlformats.org/officeDocument/2006/relationships/image" Target="../media/image2977.png"/><Relationship Id="rId303" Type="http://schemas.openxmlformats.org/officeDocument/2006/relationships/customXml" Target="../ink/ink3582.xml"/><Relationship Id="rId42" Type="http://schemas.openxmlformats.org/officeDocument/2006/relationships/image" Target="../media/image2863.png"/><Relationship Id="rId84" Type="http://schemas.openxmlformats.org/officeDocument/2006/relationships/customXml" Target="../ink/ink3471.xml"/><Relationship Id="rId138" Type="http://schemas.openxmlformats.org/officeDocument/2006/relationships/customXml" Target="../ink/ink3499.xml"/><Relationship Id="rId345" Type="http://schemas.openxmlformats.org/officeDocument/2006/relationships/image" Target="../media/image3010.png"/><Relationship Id="rId191" Type="http://schemas.openxmlformats.org/officeDocument/2006/relationships/image" Target="../media/image2935.png"/><Relationship Id="rId205" Type="http://schemas.openxmlformats.org/officeDocument/2006/relationships/image" Target="../media/image2941.png"/><Relationship Id="rId247" Type="http://schemas.openxmlformats.org/officeDocument/2006/relationships/customXml" Target="../ink/ink3554.xml"/><Relationship Id="rId107" Type="http://schemas.openxmlformats.org/officeDocument/2006/relationships/customXml" Target="../ink/ink3483.xml"/><Relationship Id="rId289" Type="http://schemas.openxmlformats.org/officeDocument/2006/relationships/customXml" Target="../ink/ink3575.xml"/><Relationship Id="rId11" Type="http://schemas.openxmlformats.org/officeDocument/2006/relationships/customXml" Target="../ink/ink3434.xml"/><Relationship Id="rId53" Type="http://schemas.openxmlformats.org/officeDocument/2006/relationships/customXml" Target="../ink/ink3455.xml"/><Relationship Id="rId149" Type="http://schemas.openxmlformats.org/officeDocument/2006/relationships/image" Target="../media/image2914.png"/><Relationship Id="rId314" Type="http://schemas.openxmlformats.org/officeDocument/2006/relationships/image" Target="../media/image2995.png"/><Relationship Id="rId95" Type="http://schemas.openxmlformats.org/officeDocument/2006/relationships/image" Target="../media/image2888.png"/><Relationship Id="rId160" Type="http://schemas.openxmlformats.org/officeDocument/2006/relationships/customXml" Target="../ink/ink3510.xml"/><Relationship Id="rId216" Type="http://schemas.openxmlformats.org/officeDocument/2006/relationships/customXml" Target="../ink/ink3538.xml"/><Relationship Id="rId258" Type="http://schemas.openxmlformats.org/officeDocument/2006/relationships/image" Target="../media/image2967.png"/><Relationship Id="rId22" Type="http://schemas.openxmlformats.org/officeDocument/2006/relationships/image" Target="../media/image2853.png"/><Relationship Id="rId64" Type="http://schemas.openxmlformats.org/officeDocument/2006/relationships/customXml" Target="../ink/ink3461.xml"/><Relationship Id="rId118" Type="http://schemas.openxmlformats.org/officeDocument/2006/relationships/image" Target="../media/image2899.png"/><Relationship Id="rId325" Type="http://schemas.openxmlformats.org/officeDocument/2006/relationships/image" Target="../media/image3000.png"/><Relationship Id="rId171" Type="http://schemas.openxmlformats.org/officeDocument/2006/relationships/image" Target="../media/image2925.png"/><Relationship Id="rId227" Type="http://schemas.openxmlformats.org/officeDocument/2006/relationships/customXml" Target="../ink/ink3544.xml"/><Relationship Id="rId269" Type="http://schemas.openxmlformats.org/officeDocument/2006/relationships/customXml" Target="../ink/ink3565.xml"/><Relationship Id="rId33" Type="http://schemas.openxmlformats.org/officeDocument/2006/relationships/customXml" Target="../ink/ink3445.xml"/><Relationship Id="rId129" Type="http://schemas.openxmlformats.org/officeDocument/2006/relationships/image" Target="../media/image2904.png"/><Relationship Id="rId280" Type="http://schemas.openxmlformats.org/officeDocument/2006/relationships/image" Target="../media/image2978.png"/><Relationship Id="rId336" Type="http://schemas.openxmlformats.org/officeDocument/2006/relationships/customXml" Target="../ink/ink3599.xml"/><Relationship Id="rId75" Type="http://schemas.openxmlformats.org/officeDocument/2006/relationships/image" Target="../media/image2878.png"/><Relationship Id="rId140" Type="http://schemas.openxmlformats.org/officeDocument/2006/relationships/customXml" Target="../ink/ink3500.xml"/><Relationship Id="rId182" Type="http://schemas.openxmlformats.org/officeDocument/2006/relationships/customXml" Target="../ink/ink3521.xml"/><Relationship Id="rId6" Type="http://schemas.openxmlformats.org/officeDocument/2006/relationships/image" Target="../media/image1752.png"/><Relationship Id="rId238" Type="http://schemas.openxmlformats.org/officeDocument/2006/relationships/image" Target="../media/image2957.png"/><Relationship Id="rId291" Type="http://schemas.openxmlformats.org/officeDocument/2006/relationships/customXml" Target="../ink/ink3576.xml"/><Relationship Id="rId305" Type="http://schemas.openxmlformats.org/officeDocument/2006/relationships/customXml" Target="../ink/ink3583.xml"/><Relationship Id="rId347" Type="http://schemas.openxmlformats.org/officeDocument/2006/relationships/image" Target="../media/image3011.png"/><Relationship Id="rId44" Type="http://schemas.openxmlformats.org/officeDocument/2006/relationships/image" Target="../media/image2864.png"/><Relationship Id="rId86" Type="http://schemas.openxmlformats.org/officeDocument/2006/relationships/customXml" Target="../ink/ink3472.xml"/><Relationship Id="rId151" Type="http://schemas.openxmlformats.org/officeDocument/2006/relationships/image" Target="../media/image2915.png"/><Relationship Id="rId193" Type="http://schemas.openxmlformats.org/officeDocument/2006/relationships/image" Target="../media/image2936.png"/><Relationship Id="rId207" Type="http://schemas.openxmlformats.org/officeDocument/2006/relationships/image" Target="../media/image2942.png"/><Relationship Id="rId249" Type="http://schemas.openxmlformats.org/officeDocument/2006/relationships/customXml" Target="../ink/ink3555.xml"/><Relationship Id="rId13" Type="http://schemas.openxmlformats.org/officeDocument/2006/relationships/customXml" Target="../ink/ink3435.xml"/><Relationship Id="rId109" Type="http://schemas.openxmlformats.org/officeDocument/2006/relationships/customXml" Target="../ink/ink3484.xml"/><Relationship Id="rId260" Type="http://schemas.openxmlformats.org/officeDocument/2006/relationships/image" Target="../media/image2968.png"/><Relationship Id="rId316" Type="http://schemas.openxmlformats.org/officeDocument/2006/relationships/image" Target="../media/image2996.png"/><Relationship Id="rId55" Type="http://schemas.openxmlformats.org/officeDocument/2006/relationships/customXml" Target="../ink/ink3456.xml"/><Relationship Id="rId97" Type="http://schemas.openxmlformats.org/officeDocument/2006/relationships/image" Target="../media/image2889.png"/><Relationship Id="rId120" Type="http://schemas.openxmlformats.org/officeDocument/2006/relationships/image" Target="../media/image2900.png"/><Relationship Id="rId162" Type="http://schemas.openxmlformats.org/officeDocument/2006/relationships/customXml" Target="../ink/ink3511.xml"/><Relationship Id="rId218" Type="http://schemas.openxmlformats.org/officeDocument/2006/relationships/customXml" Target="../ink/ink3539.xml"/><Relationship Id="rId271" Type="http://schemas.openxmlformats.org/officeDocument/2006/relationships/customXml" Target="../ink/ink3566.xml"/><Relationship Id="rId24" Type="http://schemas.openxmlformats.org/officeDocument/2006/relationships/image" Target="../media/image2854.png"/><Relationship Id="rId66" Type="http://schemas.openxmlformats.org/officeDocument/2006/relationships/customXml" Target="../ink/ink3462.xml"/><Relationship Id="rId131" Type="http://schemas.openxmlformats.org/officeDocument/2006/relationships/image" Target="../media/image2905.png"/><Relationship Id="rId327" Type="http://schemas.openxmlformats.org/officeDocument/2006/relationships/image" Target="../media/image3001.png"/><Relationship Id="rId173" Type="http://schemas.openxmlformats.org/officeDocument/2006/relationships/image" Target="../media/image2926.png"/><Relationship Id="rId229" Type="http://schemas.openxmlformats.org/officeDocument/2006/relationships/customXml" Target="../ink/ink3545.xml"/><Relationship Id="rId240" Type="http://schemas.openxmlformats.org/officeDocument/2006/relationships/image" Target="../media/image2958.png"/><Relationship Id="rId35" Type="http://schemas.openxmlformats.org/officeDocument/2006/relationships/customXml" Target="../ink/ink3446.xml"/><Relationship Id="rId77" Type="http://schemas.openxmlformats.org/officeDocument/2006/relationships/image" Target="../media/image2879.png"/><Relationship Id="rId100" Type="http://schemas.openxmlformats.org/officeDocument/2006/relationships/customXml" Target="../ink/ink3479.xml"/><Relationship Id="rId282" Type="http://schemas.openxmlformats.org/officeDocument/2006/relationships/image" Target="../media/image2979.png"/><Relationship Id="rId338" Type="http://schemas.openxmlformats.org/officeDocument/2006/relationships/customXml" Target="../ink/ink3600.xml"/><Relationship Id="rId8" Type="http://schemas.openxmlformats.org/officeDocument/2006/relationships/image" Target="../media/image1753.png"/><Relationship Id="rId142" Type="http://schemas.openxmlformats.org/officeDocument/2006/relationships/customXml" Target="../ink/ink3501.xml"/><Relationship Id="rId184" Type="http://schemas.openxmlformats.org/officeDocument/2006/relationships/customXml" Target="../ink/ink3522.xml"/></Relationships>
</file>

<file path=ppt/slides/_rels/slide39.xml.rels><?xml version="1.0" encoding="UTF-8" standalone="yes"?>
<Relationships xmlns="http://schemas.openxmlformats.org/package/2006/relationships"><Relationship Id="rId117" Type="http://schemas.openxmlformats.org/officeDocument/2006/relationships/customXml" Target="../ink/ink3666.xml"/><Relationship Id="rId21" Type="http://schemas.openxmlformats.org/officeDocument/2006/relationships/customXml" Target="../ink/ink3618.xml"/><Relationship Id="rId42" Type="http://schemas.openxmlformats.org/officeDocument/2006/relationships/image" Target="../media/image3035.png"/><Relationship Id="rId63" Type="http://schemas.openxmlformats.org/officeDocument/2006/relationships/customXml" Target="../ink/ink3639.xml"/><Relationship Id="rId84" Type="http://schemas.openxmlformats.org/officeDocument/2006/relationships/image" Target="../media/image3054.png"/><Relationship Id="rId138" Type="http://schemas.openxmlformats.org/officeDocument/2006/relationships/image" Target="../media/image3080.png"/><Relationship Id="rId159" Type="http://schemas.openxmlformats.org/officeDocument/2006/relationships/customXml" Target="../ink/ink3687.xml"/><Relationship Id="rId170" Type="http://schemas.openxmlformats.org/officeDocument/2006/relationships/image" Target="../media/image3096.png"/><Relationship Id="rId191" Type="http://schemas.openxmlformats.org/officeDocument/2006/relationships/customXml" Target="../ink/ink3703.xml"/><Relationship Id="rId107" Type="http://schemas.openxmlformats.org/officeDocument/2006/relationships/customXml" Target="../ink/ink3661.xml"/><Relationship Id="rId11" Type="http://schemas.openxmlformats.org/officeDocument/2006/relationships/customXml" Target="../ink/ink3613.xml"/><Relationship Id="rId32" Type="http://schemas.openxmlformats.org/officeDocument/2006/relationships/image" Target="../media/image3030.png"/><Relationship Id="rId53" Type="http://schemas.openxmlformats.org/officeDocument/2006/relationships/customXml" Target="../ink/ink3634.xml"/><Relationship Id="rId74" Type="http://schemas.openxmlformats.org/officeDocument/2006/relationships/image" Target="../media/image3049.png"/><Relationship Id="rId128" Type="http://schemas.openxmlformats.org/officeDocument/2006/relationships/image" Target="../media/image3075.png"/><Relationship Id="rId149" Type="http://schemas.openxmlformats.org/officeDocument/2006/relationships/customXml" Target="../ink/ink3682.xml"/><Relationship Id="rId5" Type="http://schemas.openxmlformats.org/officeDocument/2006/relationships/customXml" Target="../ink/ink3610.xml"/><Relationship Id="rId95" Type="http://schemas.openxmlformats.org/officeDocument/2006/relationships/customXml" Target="../ink/ink3655.xml"/><Relationship Id="rId160" Type="http://schemas.openxmlformats.org/officeDocument/2006/relationships/image" Target="../media/image3091.png"/><Relationship Id="rId181" Type="http://schemas.openxmlformats.org/officeDocument/2006/relationships/customXml" Target="../ink/ink3698.xml"/><Relationship Id="rId22" Type="http://schemas.openxmlformats.org/officeDocument/2006/relationships/image" Target="../media/image3025.png"/><Relationship Id="rId43" Type="http://schemas.openxmlformats.org/officeDocument/2006/relationships/customXml" Target="../ink/ink3629.xml"/><Relationship Id="rId64" Type="http://schemas.openxmlformats.org/officeDocument/2006/relationships/image" Target="../media/image3044.png"/><Relationship Id="rId118" Type="http://schemas.openxmlformats.org/officeDocument/2006/relationships/image" Target="../media/image3071.png"/><Relationship Id="rId139" Type="http://schemas.openxmlformats.org/officeDocument/2006/relationships/customXml" Target="../ink/ink3677.xml"/><Relationship Id="rId85" Type="http://schemas.openxmlformats.org/officeDocument/2006/relationships/customXml" Target="../ink/ink3650.xml"/><Relationship Id="rId150" Type="http://schemas.openxmlformats.org/officeDocument/2006/relationships/image" Target="../media/image3086.png"/><Relationship Id="rId171" Type="http://schemas.openxmlformats.org/officeDocument/2006/relationships/customXml" Target="../ink/ink3693.xml"/><Relationship Id="rId192" Type="http://schemas.openxmlformats.org/officeDocument/2006/relationships/image" Target="../media/image3107.png"/><Relationship Id="rId12" Type="http://schemas.openxmlformats.org/officeDocument/2006/relationships/image" Target="../media/image3020.png"/><Relationship Id="rId33" Type="http://schemas.openxmlformats.org/officeDocument/2006/relationships/customXml" Target="../ink/ink3624.xml"/><Relationship Id="rId108" Type="http://schemas.openxmlformats.org/officeDocument/2006/relationships/image" Target="../media/image3066.png"/><Relationship Id="rId129" Type="http://schemas.openxmlformats.org/officeDocument/2006/relationships/customXml" Target="../ink/ink3672.xml"/><Relationship Id="rId54" Type="http://schemas.openxmlformats.org/officeDocument/2006/relationships/image" Target="../media/image3040.png"/><Relationship Id="rId75" Type="http://schemas.openxmlformats.org/officeDocument/2006/relationships/customXml" Target="../ink/ink3645.xml"/><Relationship Id="rId96" Type="http://schemas.openxmlformats.org/officeDocument/2006/relationships/image" Target="../media/image3060.png"/><Relationship Id="rId140" Type="http://schemas.openxmlformats.org/officeDocument/2006/relationships/image" Target="../media/image3081.png"/><Relationship Id="rId161" Type="http://schemas.openxmlformats.org/officeDocument/2006/relationships/customXml" Target="../ink/ink3688.xml"/><Relationship Id="rId182" Type="http://schemas.openxmlformats.org/officeDocument/2006/relationships/image" Target="../media/image3102.png"/><Relationship Id="rId6" Type="http://schemas.openxmlformats.org/officeDocument/2006/relationships/image" Target="../media/image3017.png"/><Relationship Id="rId23" Type="http://schemas.openxmlformats.org/officeDocument/2006/relationships/customXml" Target="../ink/ink3619.xml"/><Relationship Id="rId119" Type="http://schemas.openxmlformats.org/officeDocument/2006/relationships/customXml" Target="../ink/ink3667.xml"/><Relationship Id="rId44" Type="http://schemas.openxmlformats.org/officeDocument/2006/relationships/image" Target="../media/image3036.png"/><Relationship Id="rId65" Type="http://schemas.openxmlformats.org/officeDocument/2006/relationships/customXml" Target="../ink/ink3640.xml"/><Relationship Id="rId86" Type="http://schemas.openxmlformats.org/officeDocument/2006/relationships/image" Target="../media/image3055.png"/><Relationship Id="rId130" Type="http://schemas.openxmlformats.org/officeDocument/2006/relationships/image" Target="../media/image3076.png"/><Relationship Id="rId151" Type="http://schemas.openxmlformats.org/officeDocument/2006/relationships/customXml" Target="../ink/ink3683.xml"/><Relationship Id="rId172" Type="http://schemas.openxmlformats.org/officeDocument/2006/relationships/image" Target="../media/image3097.png"/><Relationship Id="rId193" Type="http://schemas.openxmlformats.org/officeDocument/2006/relationships/customXml" Target="../ink/ink3704.xml"/><Relationship Id="rId13" Type="http://schemas.openxmlformats.org/officeDocument/2006/relationships/customXml" Target="../ink/ink3614.xml"/><Relationship Id="rId109" Type="http://schemas.openxmlformats.org/officeDocument/2006/relationships/customXml" Target="../ink/ink3662.xml"/><Relationship Id="rId34" Type="http://schemas.openxmlformats.org/officeDocument/2006/relationships/image" Target="../media/image3031.png"/><Relationship Id="rId55" Type="http://schemas.openxmlformats.org/officeDocument/2006/relationships/customXml" Target="../ink/ink3635.xml"/><Relationship Id="rId76" Type="http://schemas.openxmlformats.org/officeDocument/2006/relationships/image" Target="../media/image3050.png"/><Relationship Id="rId97" Type="http://schemas.openxmlformats.org/officeDocument/2006/relationships/customXml" Target="../ink/ink3656.xml"/><Relationship Id="rId120" Type="http://schemas.openxmlformats.org/officeDocument/2006/relationships/image" Target="../media/image1555.png"/><Relationship Id="rId141" Type="http://schemas.openxmlformats.org/officeDocument/2006/relationships/customXml" Target="../ink/ink3678.xml"/><Relationship Id="rId7" Type="http://schemas.openxmlformats.org/officeDocument/2006/relationships/customXml" Target="../ink/ink3611.xml"/><Relationship Id="rId71" Type="http://schemas.openxmlformats.org/officeDocument/2006/relationships/customXml" Target="../ink/ink3643.xml"/><Relationship Id="rId92" Type="http://schemas.openxmlformats.org/officeDocument/2006/relationships/image" Target="../media/image3058.png"/><Relationship Id="rId162" Type="http://schemas.openxmlformats.org/officeDocument/2006/relationships/image" Target="../media/image3092.png"/><Relationship Id="rId183" Type="http://schemas.openxmlformats.org/officeDocument/2006/relationships/customXml" Target="../ink/ink3699.xml"/><Relationship Id="rId2" Type="http://schemas.openxmlformats.org/officeDocument/2006/relationships/notesSlide" Target="../notesSlides/notesSlide38.xml"/><Relationship Id="rId29" Type="http://schemas.openxmlformats.org/officeDocument/2006/relationships/customXml" Target="../ink/ink3622.xml"/><Relationship Id="rId24" Type="http://schemas.openxmlformats.org/officeDocument/2006/relationships/image" Target="../media/image3026.png"/><Relationship Id="rId40" Type="http://schemas.openxmlformats.org/officeDocument/2006/relationships/image" Target="../media/image3034.png"/><Relationship Id="rId45" Type="http://schemas.openxmlformats.org/officeDocument/2006/relationships/customXml" Target="../ink/ink3630.xml"/><Relationship Id="rId66" Type="http://schemas.openxmlformats.org/officeDocument/2006/relationships/image" Target="../media/image3045.png"/><Relationship Id="rId87" Type="http://schemas.openxmlformats.org/officeDocument/2006/relationships/customXml" Target="../ink/ink3651.xml"/><Relationship Id="rId110" Type="http://schemas.openxmlformats.org/officeDocument/2006/relationships/image" Target="../media/image3067.png"/><Relationship Id="rId115" Type="http://schemas.openxmlformats.org/officeDocument/2006/relationships/customXml" Target="../ink/ink3665.xml"/><Relationship Id="rId131" Type="http://schemas.openxmlformats.org/officeDocument/2006/relationships/customXml" Target="../ink/ink3673.xml"/><Relationship Id="rId136" Type="http://schemas.openxmlformats.org/officeDocument/2006/relationships/image" Target="../media/image3079.png"/><Relationship Id="rId157" Type="http://schemas.openxmlformats.org/officeDocument/2006/relationships/customXml" Target="../ink/ink3686.xml"/><Relationship Id="rId178" Type="http://schemas.openxmlformats.org/officeDocument/2006/relationships/image" Target="../media/image3100.png"/><Relationship Id="rId61" Type="http://schemas.openxmlformats.org/officeDocument/2006/relationships/customXml" Target="../ink/ink3638.xml"/><Relationship Id="rId82" Type="http://schemas.openxmlformats.org/officeDocument/2006/relationships/image" Target="../media/image3053.png"/><Relationship Id="rId152" Type="http://schemas.openxmlformats.org/officeDocument/2006/relationships/image" Target="../media/image3087.png"/><Relationship Id="rId173" Type="http://schemas.openxmlformats.org/officeDocument/2006/relationships/customXml" Target="../ink/ink3694.xml"/><Relationship Id="rId194" Type="http://schemas.openxmlformats.org/officeDocument/2006/relationships/image" Target="../media/image3108.png"/><Relationship Id="rId19" Type="http://schemas.openxmlformats.org/officeDocument/2006/relationships/customXml" Target="../ink/ink3617.xml"/><Relationship Id="rId14" Type="http://schemas.openxmlformats.org/officeDocument/2006/relationships/image" Target="../media/image3021.png"/><Relationship Id="rId30" Type="http://schemas.openxmlformats.org/officeDocument/2006/relationships/image" Target="../media/image3029.png"/><Relationship Id="rId35" Type="http://schemas.openxmlformats.org/officeDocument/2006/relationships/customXml" Target="../ink/ink3625.xml"/><Relationship Id="rId56" Type="http://schemas.openxmlformats.org/officeDocument/2006/relationships/image" Target="../media/image3041.png"/><Relationship Id="rId77" Type="http://schemas.openxmlformats.org/officeDocument/2006/relationships/customXml" Target="../ink/ink3646.xml"/><Relationship Id="rId100" Type="http://schemas.openxmlformats.org/officeDocument/2006/relationships/image" Target="../media/image3062.png"/><Relationship Id="rId105" Type="http://schemas.openxmlformats.org/officeDocument/2006/relationships/customXml" Target="../ink/ink3660.xml"/><Relationship Id="rId126" Type="http://schemas.openxmlformats.org/officeDocument/2006/relationships/image" Target="../media/image3074.png"/><Relationship Id="rId147" Type="http://schemas.openxmlformats.org/officeDocument/2006/relationships/customXml" Target="../ink/ink3681.xml"/><Relationship Id="rId168" Type="http://schemas.openxmlformats.org/officeDocument/2006/relationships/image" Target="../media/image3095.png"/><Relationship Id="rId8" Type="http://schemas.openxmlformats.org/officeDocument/2006/relationships/image" Target="../media/image3018.png"/><Relationship Id="rId51" Type="http://schemas.openxmlformats.org/officeDocument/2006/relationships/customXml" Target="../ink/ink3633.xml"/><Relationship Id="rId72" Type="http://schemas.openxmlformats.org/officeDocument/2006/relationships/image" Target="../media/image3048.png"/><Relationship Id="rId93" Type="http://schemas.openxmlformats.org/officeDocument/2006/relationships/customXml" Target="../ink/ink3654.xml"/><Relationship Id="rId98" Type="http://schemas.openxmlformats.org/officeDocument/2006/relationships/image" Target="../media/image3061.png"/><Relationship Id="rId121" Type="http://schemas.openxmlformats.org/officeDocument/2006/relationships/customXml" Target="../ink/ink3668.xml"/><Relationship Id="rId142" Type="http://schemas.openxmlformats.org/officeDocument/2006/relationships/image" Target="../media/image3082.png"/><Relationship Id="rId163" Type="http://schemas.openxmlformats.org/officeDocument/2006/relationships/customXml" Target="../ink/ink3689.xml"/><Relationship Id="rId184" Type="http://schemas.openxmlformats.org/officeDocument/2006/relationships/image" Target="../media/image3103.png"/><Relationship Id="rId189" Type="http://schemas.openxmlformats.org/officeDocument/2006/relationships/customXml" Target="../ink/ink3702.xml"/><Relationship Id="rId3" Type="http://schemas.openxmlformats.org/officeDocument/2006/relationships/customXml" Target="../ink/ink3609.xml"/><Relationship Id="rId25" Type="http://schemas.openxmlformats.org/officeDocument/2006/relationships/customXml" Target="../ink/ink3620.xml"/><Relationship Id="rId46" Type="http://schemas.openxmlformats.org/officeDocument/2006/relationships/image" Target="../media/image3037.png"/><Relationship Id="rId67" Type="http://schemas.openxmlformats.org/officeDocument/2006/relationships/customXml" Target="../ink/ink3641.xml"/><Relationship Id="rId116" Type="http://schemas.openxmlformats.org/officeDocument/2006/relationships/image" Target="../media/image3070.png"/><Relationship Id="rId137" Type="http://schemas.openxmlformats.org/officeDocument/2006/relationships/customXml" Target="../ink/ink3676.xml"/><Relationship Id="rId158" Type="http://schemas.openxmlformats.org/officeDocument/2006/relationships/image" Target="../media/image3090.png"/><Relationship Id="rId20" Type="http://schemas.openxmlformats.org/officeDocument/2006/relationships/image" Target="../media/image3024.png"/><Relationship Id="rId41" Type="http://schemas.openxmlformats.org/officeDocument/2006/relationships/customXml" Target="../ink/ink3628.xml"/><Relationship Id="rId62" Type="http://schemas.openxmlformats.org/officeDocument/2006/relationships/image" Target="../media/image3043.png"/><Relationship Id="rId83" Type="http://schemas.openxmlformats.org/officeDocument/2006/relationships/customXml" Target="../ink/ink3649.xml"/><Relationship Id="rId88" Type="http://schemas.openxmlformats.org/officeDocument/2006/relationships/image" Target="../media/image3056.png"/><Relationship Id="rId111" Type="http://schemas.openxmlformats.org/officeDocument/2006/relationships/customXml" Target="../ink/ink3663.xml"/><Relationship Id="rId132" Type="http://schemas.openxmlformats.org/officeDocument/2006/relationships/image" Target="../media/image3077.png"/><Relationship Id="rId153" Type="http://schemas.openxmlformats.org/officeDocument/2006/relationships/customXml" Target="../ink/ink3684.xml"/><Relationship Id="rId174" Type="http://schemas.openxmlformats.org/officeDocument/2006/relationships/image" Target="../media/image3098.png"/><Relationship Id="rId179" Type="http://schemas.openxmlformats.org/officeDocument/2006/relationships/customXml" Target="../ink/ink3697.xml"/><Relationship Id="rId195" Type="http://schemas.openxmlformats.org/officeDocument/2006/relationships/customXml" Target="../ink/ink3705.xml"/><Relationship Id="rId190" Type="http://schemas.openxmlformats.org/officeDocument/2006/relationships/image" Target="../media/image3106.png"/><Relationship Id="rId15" Type="http://schemas.openxmlformats.org/officeDocument/2006/relationships/customXml" Target="../ink/ink3615.xml"/><Relationship Id="rId36" Type="http://schemas.openxmlformats.org/officeDocument/2006/relationships/image" Target="../media/image3032.png"/><Relationship Id="rId57" Type="http://schemas.openxmlformats.org/officeDocument/2006/relationships/customXml" Target="../ink/ink3636.xml"/><Relationship Id="rId106" Type="http://schemas.openxmlformats.org/officeDocument/2006/relationships/image" Target="../media/image3065.png"/><Relationship Id="rId127" Type="http://schemas.openxmlformats.org/officeDocument/2006/relationships/customXml" Target="../ink/ink3671.xml"/><Relationship Id="rId10" Type="http://schemas.openxmlformats.org/officeDocument/2006/relationships/image" Target="../media/image3019.png"/><Relationship Id="rId31" Type="http://schemas.openxmlformats.org/officeDocument/2006/relationships/customXml" Target="../ink/ink3623.xml"/><Relationship Id="rId52" Type="http://schemas.openxmlformats.org/officeDocument/2006/relationships/image" Target="../media/image1432.png"/><Relationship Id="rId73" Type="http://schemas.openxmlformats.org/officeDocument/2006/relationships/customXml" Target="../ink/ink3644.xml"/><Relationship Id="rId78" Type="http://schemas.openxmlformats.org/officeDocument/2006/relationships/image" Target="../media/image3051.png"/><Relationship Id="rId94" Type="http://schemas.openxmlformats.org/officeDocument/2006/relationships/image" Target="../media/image3059.png"/><Relationship Id="rId99" Type="http://schemas.openxmlformats.org/officeDocument/2006/relationships/customXml" Target="../ink/ink3657.xml"/><Relationship Id="rId101" Type="http://schemas.openxmlformats.org/officeDocument/2006/relationships/customXml" Target="../ink/ink3658.xml"/><Relationship Id="rId122" Type="http://schemas.openxmlformats.org/officeDocument/2006/relationships/image" Target="../media/image3072.png"/><Relationship Id="rId143" Type="http://schemas.openxmlformats.org/officeDocument/2006/relationships/customXml" Target="../ink/ink3679.xml"/><Relationship Id="rId148" Type="http://schemas.openxmlformats.org/officeDocument/2006/relationships/image" Target="../media/image3085.png"/><Relationship Id="rId164" Type="http://schemas.openxmlformats.org/officeDocument/2006/relationships/image" Target="../media/image3093.png"/><Relationship Id="rId169" Type="http://schemas.openxmlformats.org/officeDocument/2006/relationships/customXml" Target="../ink/ink3692.xml"/><Relationship Id="rId185" Type="http://schemas.openxmlformats.org/officeDocument/2006/relationships/customXml" Target="../ink/ink3700.xml"/><Relationship Id="rId4" Type="http://schemas.openxmlformats.org/officeDocument/2006/relationships/image" Target="../media/image3016.png"/><Relationship Id="rId9" Type="http://schemas.openxmlformats.org/officeDocument/2006/relationships/customXml" Target="../ink/ink3612.xml"/><Relationship Id="rId180" Type="http://schemas.openxmlformats.org/officeDocument/2006/relationships/image" Target="../media/image3101.png"/><Relationship Id="rId26" Type="http://schemas.openxmlformats.org/officeDocument/2006/relationships/image" Target="../media/image3027.png"/><Relationship Id="rId47" Type="http://schemas.openxmlformats.org/officeDocument/2006/relationships/customXml" Target="../ink/ink3631.xml"/><Relationship Id="rId68" Type="http://schemas.openxmlformats.org/officeDocument/2006/relationships/image" Target="../media/image3046.png"/><Relationship Id="rId89" Type="http://schemas.openxmlformats.org/officeDocument/2006/relationships/customXml" Target="../ink/ink3652.xml"/><Relationship Id="rId112" Type="http://schemas.openxmlformats.org/officeDocument/2006/relationships/image" Target="../media/image3068.png"/><Relationship Id="rId133" Type="http://schemas.openxmlformats.org/officeDocument/2006/relationships/customXml" Target="../ink/ink3674.xml"/><Relationship Id="rId154" Type="http://schemas.openxmlformats.org/officeDocument/2006/relationships/image" Target="../media/image3088.png"/><Relationship Id="rId175" Type="http://schemas.openxmlformats.org/officeDocument/2006/relationships/customXml" Target="../ink/ink3695.xml"/><Relationship Id="rId196" Type="http://schemas.openxmlformats.org/officeDocument/2006/relationships/image" Target="../media/image3109.png"/><Relationship Id="rId16" Type="http://schemas.openxmlformats.org/officeDocument/2006/relationships/image" Target="../media/image3022.png"/><Relationship Id="rId37" Type="http://schemas.openxmlformats.org/officeDocument/2006/relationships/customXml" Target="../ink/ink3626.xml"/><Relationship Id="rId58" Type="http://schemas.openxmlformats.org/officeDocument/2006/relationships/image" Target="../media/image3014.png"/><Relationship Id="rId79" Type="http://schemas.openxmlformats.org/officeDocument/2006/relationships/customXml" Target="../ink/ink3647.xml"/><Relationship Id="rId102" Type="http://schemas.openxmlformats.org/officeDocument/2006/relationships/image" Target="../media/image3063.png"/><Relationship Id="rId123" Type="http://schemas.openxmlformats.org/officeDocument/2006/relationships/customXml" Target="../ink/ink3669.xml"/><Relationship Id="rId144" Type="http://schemas.openxmlformats.org/officeDocument/2006/relationships/image" Target="../media/image3083.png"/><Relationship Id="rId90" Type="http://schemas.openxmlformats.org/officeDocument/2006/relationships/image" Target="../media/image3057.png"/><Relationship Id="rId165" Type="http://schemas.openxmlformats.org/officeDocument/2006/relationships/customXml" Target="../ink/ink3690.xml"/><Relationship Id="rId186" Type="http://schemas.openxmlformats.org/officeDocument/2006/relationships/image" Target="../media/image3104.png"/><Relationship Id="rId27" Type="http://schemas.openxmlformats.org/officeDocument/2006/relationships/customXml" Target="../ink/ink3621.xml"/><Relationship Id="rId48" Type="http://schemas.openxmlformats.org/officeDocument/2006/relationships/image" Target="../media/image3038.png"/><Relationship Id="rId69" Type="http://schemas.openxmlformats.org/officeDocument/2006/relationships/customXml" Target="../ink/ink3642.xml"/><Relationship Id="rId113" Type="http://schemas.openxmlformats.org/officeDocument/2006/relationships/customXml" Target="../ink/ink3664.xml"/><Relationship Id="rId134" Type="http://schemas.openxmlformats.org/officeDocument/2006/relationships/image" Target="../media/image3078.png"/><Relationship Id="rId80" Type="http://schemas.openxmlformats.org/officeDocument/2006/relationships/image" Target="../media/image3052.png"/><Relationship Id="rId155" Type="http://schemas.openxmlformats.org/officeDocument/2006/relationships/customXml" Target="../ink/ink3685.xml"/><Relationship Id="rId176" Type="http://schemas.openxmlformats.org/officeDocument/2006/relationships/image" Target="../media/image3099.png"/><Relationship Id="rId197" Type="http://schemas.openxmlformats.org/officeDocument/2006/relationships/customXml" Target="../ink/ink3706.xml"/><Relationship Id="rId17" Type="http://schemas.openxmlformats.org/officeDocument/2006/relationships/customXml" Target="../ink/ink3616.xml"/><Relationship Id="rId38" Type="http://schemas.openxmlformats.org/officeDocument/2006/relationships/image" Target="../media/image3033.png"/><Relationship Id="rId59" Type="http://schemas.openxmlformats.org/officeDocument/2006/relationships/customXml" Target="../ink/ink3637.xml"/><Relationship Id="rId103" Type="http://schemas.openxmlformats.org/officeDocument/2006/relationships/customXml" Target="../ink/ink3659.xml"/><Relationship Id="rId124" Type="http://schemas.openxmlformats.org/officeDocument/2006/relationships/image" Target="../media/image3073.png"/><Relationship Id="rId70" Type="http://schemas.openxmlformats.org/officeDocument/2006/relationships/image" Target="../media/image3047.png"/><Relationship Id="rId91" Type="http://schemas.openxmlformats.org/officeDocument/2006/relationships/customXml" Target="../ink/ink3653.xml"/><Relationship Id="rId145" Type="http://schemas.openxmlformats.org/officeDocument/2006/relationships/customXml" Target="../ink/ink3680.xml"/><Relationship Id="rId166" Type="http://schemas.openxmlformats.org/officeDocument/2006/relationships/image" Target="../media/image3094.png"/><Relationship Id="rId187" Type="http://schemas.openxmlformats.org/officeDocument/2006/relationships/customXml" Target="../ink/ink3701.xml"/><Relationship Id="rId1" Type="http://schemas.openxmlformats.org/officeDocument/2006/relationships/slideLayout" Target="../slideLayouts/slideLayout7.xml"/><Relationship Id="rId28" Type="http://schemas.openxmlformats.org/officeDocument/2006/relationships/image" Target="../media/image3028.png"/><Relationship Id="rId49" Type="http://schemas.openxmlformats.org/officeDocument/2006/relationships/customXml" Target="../ink/ink3632.xml"/><Relationship Id="rId114" Type="http://schemas.openxmlformats.org/officeDocument/2006/relationships/image" Target="../media/image3069.png"/><Relationship Id="rId60" Type="http://schemas.openxmlformats.org/officeDocument/2006/relationships/image" Target="../media/image3042.png"/><Relationship Id="rId81" Type="http://schemas.openxmlformats.org/officeDocument/2006/relationships/customXml" Target="../ink/ink3648.xml"/><Relationship Id="rId135" Type="http://schemas.openxmlformats.org/officeDocument/2006/relationships/customXml" Target="../ink/ink3675.xml"/><Relationship Id="rId156" Type="http://schemas.openxmlformats.org/officeDocument/2006/relationships/image" Target="../media/image3089.png"/><Relationship Id="rId177" Type="http://schemas.openxmlformats.org/officeDocument/2006/relationships/customXml" Target="../ink/ink3696.xml"/><Relationship Id="rId198" Type="http://schemas.openxmlformats.org/officeDocument/2006/relationships/image" Target="../media/image3110.png"/><Relationship Id="rId18" Type="http://schemas.openxmlformats.org/officeDocument/2006/relationships/image" Target="../media/image3023.png"/><Relationship Id="rId39" Type="http://schemas.openxmlformats.org/officeDocument/2006/relationships/customXml" Target="../ink/ink3627.xml"/><Relationship Id="rId50" Type="http://schemas.openxmlformats.org/officeDocument/2006/relationships/image" Target="../media/image3039.png"/><Relationship Id="rId104" Type="http://schemas.openxmlformats.org/officeDocument/2006/relationships/image" Target="../media/image3064.png"/><Relationship Id="rId125" Type="http://schemas.openxmlformats.org/officeDocument/2006/relationships/customXml" Target="../ink/ink3670.xml"/><Relationship Id="rId146" Type="http://schemas.openxmlformats.org/officeDocument/2006/relationships/image" Target="../media/image3084.png"/><Relationship Id="rId167" Type="http://schemas.openxmlformats.org/officeDocument/2006/relationships/customXml" Target="../ink/ink3691.xml"/><Relationship Id="rId188" Type="http://schemas.openxmlformats.org/officeDocument/2006/relationships/image" Target="../media/image3105.png"/></Relationships>
</file>

<file path=ppt/slides/_rels/slide4.xml.rels><?xml version="1.0" encoding="UTF-8" standalone="yes"?>
<Relationships xmlns="http://schemas.openxmlformats.org/package/2006/relationships"><Relationship Id="rId26" Type="http://schemas.openxmlformats.org/officeDocument/2006/relationships/customXml" Target="../ink/ink110.xml"/><Relationship Id="rId21" Type="http://schemas.openxmlformats.org/officeDocument/2006/relationships/image" Target="../media/image976.png"/><Relationship Id="rId34" Type="http://schemas.openxmlformats.org/officeDocument/2006/relationships/customXml" Target="../ink/ink114.xml"/><Relationship Id="rId42" Type="http://schemas.openxmlformats.org/officeDocument/2006/relationships/customXml" Target="../ink/ink118.xml"/><Relationship Id="rId47" Type="http://schemas.openxmlformats.org/officeDocument/2006/relationships/image" Target="../media/image989.png"/><Relationship Id="rId50" Type="http://schemas.openxmlformats.org/officeDocument/2006/relationships/customXml" Target="../ink/ink122.xml"/><Relationship Id="rId55" Type="http://schemas.openxmlformats.org/officeDocument/2006/relationships/image" Target="../media/image993.png"/><Relationship Id="rId63" Type="http://schemas.openxmlformats.org/officeDocument/2006/relationships/image" Target="../media/image997.png"/><Relationship Id="rId7" Type="http://schemas.openxmlformats.org/officeDocument/2006/relationships/image" Target="../media/image969.png"/><Relationship Id="rId2" Type="http://schemas.openxmlformats.org/officeDocument/2006/relationships/notesSlide" Target="../notesSlides/notesSlide4.xml"/><Relationship Id="rId16" Type="http://schemas.openxmlformats.org/officeDocument/2006/relationships/customXml" Target="../ink/ink105.xml"/><Relationship Id="rId29" Type="http://schemas.openxmlformats.org/officeDocument/2006/relationships/image" Target="../media/image980.png"/><Relationship Id="rId11" Type="http://schemas.openxmlformats.org/officeDocument/2006/relationships/image" Target="../media/image971.png"/><Relationship Id="rId24" Type="http://schemas.openxmlformats.org/officeDocument/2006/relationships/customXml" Target="../ink/ink109.xml"/><Relationship Id="rId32" Type="http://schemas.openxmlformats.org/officeDocument/2006/relationships/customXml" Target="../ink/ink113.xml"/><Relationship Id="rId37" Type="http://schemas.openxmlformats.org/officeDocument/2006/relationships/image" Target="../media/image984.png"/><Relationship Id="rId40" Type="http://schemas.openxmlformats.org/officeDocument/2006/relationships/customXml" Target="../ink/ink117.xml"/><Relationship Id="rId45" Type="http://schemas.openxmlformats.org/officeDocument/2006/relationships/image" Target="../media/image988.png"/><Relationship Id="rId53" Type="http://schemas.openxmlformats.org/officeDocument/2006/relationships/image" Target="../media/image992.png"/><Relationship Id="rId58" Type="http://schemas.openxmlformats.org/officeDocument/2006/relationships/customXml" Target="../ink/ink126.xml"/><Relationship Id="rId5" Type="http://schemas.openxmlformats.org/officeDocument/2006/relationships/image" Target="../media/image968.png"/><Relationship Id="rId61" Type="http://schemas.openxmlformats.org/officeDocument/2006/relationships/image" Target="../media/image996.png"/><Relationship Id="rId19" Type="http://schemas.openxmlformats.org/officeDocument/2006/relationships/image" Target="../media/image975.png"/><Relationship Id="rId14" Type="http://schemas.openxmlformats.org/officeDocument/2006/relationships/customXml" Target="../ink/ink104.xml"/><Relationship Id="rId22" Type="http://schemas.openxmlformats.org/officeDocument/2006/relationships/customXml" Target="../ink/ink108.xml"/><Relationship Id="rId27" Type="http://schemas.openxmlformats.org/officeDocument/2006/relationships/image" Target="../media/image979.png"/><Relationship Id="rId30" Type="http://schemas.openxmlformats.org/officeDocument/2006/relationships/customXml" Target="../ink/ink112.xml"/><Relationship Id="rId35" Type="http://schemas.openxmlformats.org/officeDocument/2006/relationships/image" Target="../media/image983.png"/><Relationship Id="rId43" Type="http://schemas.openxmlformats.org/officeDocument/2006/relationships/image" Target="../media/image987.png"/><Relationship Id="rId48" Type="http://schemas.openxmlformats.org/officeDocument/2006/relationships/customXml" Target="../ink/ink121.xml"/><Relationship Id="rId56" Type="http://schemas.openxmlformats.org/officeDocument/2006/relationships/customXml" Target="../ink/ink125.xml"/><Relationship Id="rId64" Type="http://schemas.openxmlformats.org/officeDocument/2006/relationships/customXml" Target="../ink/ink129.xml"/><Relationship Id="rId8" Type="http://schemas.openxmlformats.org/officeDocument/2006/relationships/customXml" Target="../ink/ink101.xml"/><Relationship Id="rId51" Type="http://schemas.openxmlformats.org/officeDocument/2006/relationships/image" Target="../media/image991.png"/><Relationship Id="rId3" Type="http://schemas.openxmlformats.org/officeDocument/2006/relationships/image" Target="../media/image92.png"/><Relationship Id="rId12" Type="http://schemas.openxmlformats.org/officeDocument/2006/relationships/customXml" Target="../ink/ink103.xml"/><Relationship Id="rId17" Type="http://schemas.openxmlformats.org/officeDocument/2006/relationships/image" Target="../media/image974.png"/><Relationship Id="rId25" Type="http://schemas.openxmlformats.org/officeDocument/2006/relationships/image" Target="../media/image978.png"/><Relationship Id="rId33" Type="http://schemas.openxmlformats.org/officeDocument/2006/relationships/image" Target="../media/image982.png"/><Relationship Id="rId38" Type="http://schemas.openxmlformats.org/officeDocument/2006/relationships/customXml" Target="../ink/ink116.xml"/><Relationship Id="rId46" Type="http://schemas.openxmlformats.org/officeDocument/2006/relationships/customXml" Target="../ink/ink120.xml"/><Relationship Id="rId59" Type="http://schemas.openxmlformats.org/officeDocument/2006/relationships/image" Target="../media/image995.png"/><Relationship Id="rId20" Type="http://schemas.openxmlformats.org/officeDocument/2006/relationships/customXml" Target="../ink/ink107.xml"/><Relationship Id="rId41" Type="http://schemas.openxmlformats.org/officeDocument/2006/relationships/image" Target="../media/image986.png"/><Relationship Id="rId54" Type="http://schemas.openxmlformats.org/officeDocument/2006/relationships/customXml" Target="../ink/ink124.xml"/><Relationship Id="rId62" Type="http://schemas.openxmlformats.org/officeDocument/2006/relationships/customXml" Target="../ink/ink128.xml"/><Relationship Id="rId1" Type="http://schemas.openxmlformats.org/officeDocument/2006/relationships/slideLayout" Target="../slideLayouts/slideLayout7.xml"/><Relationship Id="rId6" Type="http://schemas.openxmlformats.org/officeDocument/2006/relationships/customXml" Target="../ink/ink100.xml"/><Relationship Id="rId15" Type="http://schemas.openxmlformats.org/officeDocument/2006/relationships/image" Target="../media/image973.png"/><Relationship Id="rId23" Type="http://schemas.openxmlformats.org/officeDocument/2006/relationships/image" Target="../media/image977.png"/><Relationship Id="rId28" Type="http://schemas.openxmlformats.org/officeDocument/2006/relationships/customXml" Target="../ink/ink111.xml"/><Relationship Id="rId36" Type="http://schemas.openxmlformats.org/officeDocument/2006/relationships/customXml" Target="../ink/ink115.xml"/><Relationship Id="rId49" Type="http://schemas.openxmlformats.org/officeDocument/2006/relationships/image" Target="../media/image990.png"/><Relationship Id="rId57" Type="http://schemas.openxmlformats.org/officeDocument/2006/relationships/image" Target="../media/image994.png"/><Relationship Id="rId10" Type="http://schemas.openxmlformats.org/officeDocument/2006/relationships/customXml" Target="../ink/ink102.xml"/><Relationship Id="rId31" Type="http://schemas.openxmlformats.org/officeDocument/2006/relationships/image" Target="../media/image981.png"/><Relationship Id="rId44" Type="http://schemas.openxmlformats.org/officeDocument/2006/relationships/customXml" Target="../ink/ink119.xml"/><Relationship Id="rId52" Type="http://schemas.openxmlformats.org/officeDocument/2006/relationships/customXml" Target="../ink/ink123.xml"/><Relationship Id="rId60" Type="http://schemas.openxmlformats.org/officeDocument/2006/relationships/customXml" Target="../ink/ink127.xml"/><Relationship Id="rId65" Type="http://schemas.openxmlformats.org/officeDocument/2006/relationships/image" Target="../media/image998.png"/><Relationship Id="rId4" Type="http://schemas.openxmlformats.org/officeDocument/2006/relationships/customXml" Target="../ink/ink99.xml"/><Relationship Id="rId9" Type="http://schemas.openxmlformats.org/officeDocument/2006/relationships/image" Target="../media/image970.png"/><Relationship Id="rId13" Type="http://schemas.openxmlformats.org/officeDocument/2006/relationships/image" Target="../media/image972.png"/><Relationship Id="rId18" Type="http://schemas.openxmlformats.org/officeDocument/2006/relationships/customXml" Target="../ink/ink106.xml"/><Relationship Id="rId39" Type="http://schemas.openxmlformats.org/officeDocument/2006/relationships/image" Target="../media/image985.png"/></Relationships>
</file>

<file path=ppt/slides/_rels/slide40.xml.rels><?xml version="1.0" encoding="UTF-8" standalone="yes"?>
<Relationships xmlns="http://schemas.openxmlformats.org/package/2006/relationships"><Relationship Id="rId8" Type="http://schemas.openxmlformats.org/officeDocument/2006/relationships/image" Target="../media/image3113.png"/><Relationship Id="rId13" Type="http://schemas.openxmlformats.org/officeDocument/2006/relationships/customXml" Target="../ink/ink3712.xml"/><Relationship Id="rId3" Type="http://schemas.openxmlformats.org/officeDocument/2006/relationships/customXml" Target="../ink/ink3707.xml"/><Relationship Id="rId7" Type="http://schemas.openxmlformats.org/officeDocument/2006/relationships/customXml" Target="../ink/ink3709.xml"/><Relationship Id="rId12" Type="http://schemas.openxmlformats.org/officeDocument/2006/relationships/image" Target="../media/image3115.png"/><Relationship Id="rId2" Type="http://schemas.openxmlformats.org/officeDocument/2006/relationships/notesSlide" Target="../notesSlides/notesSlide39.xml"/><Relationship Id="rId16" Type="http://schemas.openxmlformats.org/officeDocument/2006/relationships/image" Target="../media/image3117.png"/><Relationship Id="rId1" Type="http://schemas.openxmlformats.org/officeDocument/2006/relationships/slideLayout" Target="../slideLayouts/slideLayout7.xml"/><Relationship Id="rId6" Type="http://schemas.openxmlformats.org/officeDocument/2006/relationships/image" Target="../media/image3112.png"/><Relationship Id="rId11" Type="http://schemas.openxmlformats.org/officeDocument/2006/relationships/customXml" Target="../ink/ink3711.xml"/><Relationship Id="rId5" Type="http://schemas.openxmlformats.org/officeDocument/2006/relationships/customXml" Target="../ink/ink3708.xml"/><Relationship Id="rId15" Type="http://schemas.openxmlformats.org/officeDocument/2006/relationships/customXml" Target="../ink/ink3713.xml"/><Relationship Id="rId10" Type="http://schemas.openxmlformats.org/officeDocument/2006/relationships/image" Target="../media/image3114.png"/><Relationship Id="rId4" Type="http://schemas.openxmlformats.org/officeDocument/2006/relationships/image" Target="../media/image3111.png"/><Relationship Id="rId9" Type="http://schemas.openxmlformats.org/officeDocument/2006/relationships/customXml" Target="../ink/ink3710.xml"/><Relationship Id="rId14" Type="http://schemas.openxmlformats.org/officeDocument/2006/relationships/image" Target="../media/image3116.png"/></Relationships>
</file>

<file path=ppt/slides/_rels/slide41.xml.rels><?xml version="1.0" encoding="UTF-8" standalone="yes"?>
<Relationships xmlns="http://schemas.openxmlformats.org/package/2006/relationships"><Relationship Id="rId8" Type="http://schemas.openxmlformats.org/officeDocument/2006/relationships/customXml" Target="../ink/ink3716.xml"/><Relationship Id="rId13" Type="http://schemas.openxmlformats.org/officeDocument/2006/relationships/image" Target="../media/image3122.png"/><Relationship Id="rId18" Type="http://schemas.openxmlformats.org/officeDocument/2006/relationships/customXml" Target="../ink/ink3721.xml"/><Relationship Id="rId26" Type="http://schemas.openxmlformats.org/officeDocument/2006/relationships/customXml" Target="../ink/ink3725.xml"/><Relationship Id="rId3" Type="http://schemas.openxmlformats.org/officeDocument/2006/relationships/image" Target="../media/image3118.png"/><Relationship Id="rId21" Type="http://schemas.openxmlformats.org/officeDocument/2006/relationships/image" Target="../media/image3126.png"/><Relationship Id="rId7" Type="http://schemas.openxmlformats.org/officeDocument/2006/relationships/image" Target="../media/image3120.png"/><Relationship Id="rId12" Type="http://schemas.openxmlformats.org/officeDocument/2006/relationships/customXml" Target="../ink/ink3718.xml"/><Relationship Id="rId17" Type="http://schemas.openxmlformats.org/officeDocument/2006/relationships/image" Target="../media/image3124.png"/><Relationship Id="rId25" Type="http://schemas.openxmlformats.org/officeDocument/2006/relationships/image" Target="../media/image3128.png"/><Relationship Id="rId2" Type="http://schemas.openxmlformats.org/officeDocument/2006/relationships/notesSlide" Target="../notesSlides/notesSlide40.xml"/><Relationship Id="rId16" Type="http://schemas.openxmlformats.org/officeDocument/2006/relationships/customXml" Target="../ink/ink3720.xml"/><Relationship Id="rId20" Type="http://schemas.openxmlformats.org/officeDocument/2006/relationships/customXml" Target="../ink/ink3722.xml"/><Relationship Id="rId29" Type="http://schemas.openxmlformats.org/officeDocument/2006/relationships/image" Target="../media/image3130.png"/><Relationship Id="rId1" Type="http://schemas.openxmlformats.org/officeDocument/2006/relationships/slideLayout" Target="../slideLayouts/slideLayout7.xml"/><Relationship Id="rId6" Type="http://schemas.openxmlformats.org/officeDocument/2006/relationships/customXml" Target="../ink/ink3715.xml"/><Relationship Id="rId11" Type="http://schemas.openxmlformats.org/officeDocument/2006/relationships/image" Target="../media/image3121.png"/><Relationship Id="rId24" Type="http://schemas.openxmlformats.org/officeDocument/2006/relationships/customXml" Target="../ink/ink3724.xml"/><Relationship Id="rId5" Type="http://schemas.openxmlformats.org/officeDocument/2006/relationships/image" Target="../media/image3119.png"/><Relationship Id="rId15" Type="http://schemas.openxmlformats.org/officeDocument/2006/relationships/image" Target="../media/image3123.png"/><Relationship Id="rId23" Type="http://schemas.openxmlformats.org/officeDocument/2006/relationships/image" Target="../media/image3127.png"/><Relationship Id="rId28" Type="http://schemas.openxmlformats.org/officeDocument/2006/relationships/customXml" Target="../ink/ink3726.xml"/><Relationship Id="rId10" Type="http://schemas.openxmlformats.org/officeDocument/2006/relationships/customXml" Target="../ink/ink3717.xml"/><Relationship Id="rId19" Type="http://schemas.openxmlformats.org/officeDocument/2006/relationships/image" Target="../media/image3125.png"/><Relationship Id="rId4" Type="http://schemas.openxmlformats.org/officeDocument/2006/relationships/customXml" Target="../ink/ink3714.xml"/><Relationship Id="rId9" Type="http://schemas.openxmlformats.org/officeDocument/2006/relationships/image" Target="../media/image73.png"/><Relationship Id="rId14" Type="http://schemas.openxmlformats.org/officeDocument/2006/relationships/customXml" Target="../ink/ink3719.xml"/><Relationship Id="rId22" Type="http://schemas.openxmlformats.org/officeDocument/2006/relationships/customXml" Target="../ink/ink3723.xml"/><Relationship Id="rId27" Type="http://schemas.openxmlformats.org/officeDocument/2006/relationships/image" Target="../media/image3129.png"/></Relationships>
</file>

<file path=ppt/slides/_rels/slide42.xml.rels><?xml version="1.0" encoding="UTF-8" standalone="yes"?>
<Relationships xmlns="http://schemas.openxmlformats.org/package/2006/relationships"><Relationship Id="rId26" Type="http://schemas.openxmlformats.org/officeDocument/2006/relationships/customXml" Target="../ink/ink3738.xml"/><Relationship Id="rId21" Type="http://schemas.openxmlformats.org/officeDocument/2006/relationships/image" Target="../media/image3140.png"/><Relationship Id="rId42" Type="http://schemas.openxmlformats.org/officeDocument/2006/relationships/customXml" Target="../ink/ink3746.xml"/><Relationship Id="rId47" Type="http://schemas.openxmlformats.org/officeDocument/2006/relationships/image" Target="../media/image3152.png"/><Relationship Id="rId63" Type="http://schemas.openxmlformats.org/officeDocument/2006/relationships/image" Target="../media/image3160.png"/><Relationship Id="rId68" Type="http://schemas.openxmlformats.org/officeDocument/2006/relationships/customXml" Target="../ink/ink3759.xml"/><Relationship Id="rId84" Type="http://schemas.openxmlformats.org/officeDocument/2006/relationships/customXml" Target="../ink/ink3767.xml"/><Relationship Id="rId89" Type="http://schemas.openxmlformats.org/officeDocument/2006/relationships/image" Target="../media/image3173.png"/><Relationship Id="rId16" Type="http://schemas.openxmlformats.org/officeDocument/2006/relationships/customXml" Target="../ink/ink3733.xml"/><Relationship Id="rId107" Type="http://schemas.openxmlformats.org/officeDocument/2006/relationships/image" Target="../media/image3181.png"/><Relationship Id="rId11" Type="http://schemas.openxmlformats.org/officeDocument/2006/relationships/image" Target="../media/image3135.png"/><Relationship Id="rId32" Type="http://schemas.openxmlformats.org/officeDocument/2006/relationships/customXml" Target="../ink/ink3741.xml"/><Relationship Id="rId37" Type="http://schemas.openxmlformats.org/officeDocument/2006/relationships/image" Target="../media/image3148.png"/><Relationship Id="rId53" Type="http://schemas.openxmlformats.org/officeDocument/2006/relationships/image" Target="../media/image3155.png"/><Relationship Id="rId58" Type="http://schemas.openxmlformats.org/officeDocument/2006/relationships/customXml" Target="../ink/ink3754.xml"/><Relationship Id="rId74" Type="http://schemas.openxmlformats.org/officeDocument/2006/relationships/customXml" Target="../ink/ink3762.xml"/><Relationship Id="rId79" Type="http://schemas.openxmlformats.org/officeDocument/2006/relationships/image" Target="../media/image3168.png"/><Relationship Id="rId102" Type="http://schemas.openxmlformats.org/officeDocument/2006/relationships/customXml" Target="../ink/ink3776.xml"/><Relationship Id="rId5" Type="http://schemas.openxmlformats.org/officeDocument/2006/relationships/image" Target="../media/image3132.png"/><Relationship Id="rId90" Type="http://schemas.openxmlformats.org/officeDocument/2006/relationships/customXml" Target="../ink/ink3770.xml"/><Relationship Id="rId95" Type="http://schemas.openxmlformats.org/officeDocument/2006/relationships/image" Target="../media/image3176.png"/><Relationship Id="rId22" Type="http://schemas.openxmlformats.org/officeDocument/2006/relationships/customXml" Target="../ink/ink3736.xml"/><Relationship Id="rId27" Type="http://schemas.openxmlformats.org/officeDocument/2006/relationships/image" Target="../media/image3143.png"/><Relationship Id="rId43" Type="http://schemas.openxmlformats.org/officeDocument/2006/relationships/image" Target="../media/image1289.png"/><Relationship Id="rId48" Type="http://schemas.openxmlformats.org/officeDocument/2006/relationships/customXml" Target="../ink/ink3749.xml"/><Relationship Id="rId64" Type="http://schemas.openxmlformats.org/officeDocument/2006/relationships/customXml" Target="../ink/ink3757.xml"/><Relationship Id="rId69" Type="http://schemas.openxmlformats.org/officeDocument/2006/relationships/image" Target="../media/image3163.png"/><Relationship Id="rId80" Type="http://schemas.openxmlformats.org/officeDocument/2006/relationships/customXml" Target="../ink/ink3765.xml"/><Relationship Id="rId85" Type="http://schemas.openxmlformats.org/officeDocument/2006/relationships/image" Target="../media/image3171.png"/><Relationship Id="rId12" Type="http://schemas.openxmlformats.org/officeDocument/2006/relationships/customXml" Target="../ink/ink3731.xml"/><Relationship Id="rId17" Type="http://schemas.openxmlformats.org/officeDocument/2006/relationships/image" Target="../media/image3138.png"/><Relationship Id="rId33" Type="http://schemas.openxmlformats.org/officeDocument/2006/relationships/image" Target="../media/image3146.png"/><Relationship Id="rId38" Type="http://schemas.openxmlformats.org/officeDocument/2006/relationships/customXml" Target="../ink/ink3744.xml"/><Relationship Id="rId59" Type="http://schemas.openxmlformats.org/officeDocument/2006/relationships/image" Target="../media/image3158.png"/><Relationship Id="rId103" Type="http://schemas.openxmlformats.org/officeDocument/2006/relationships/image" Target="../media/image3180.png"/><Relationship Id="rId108" Type="http://schemas.openxmlformats.org/officeDocument/2006/relationships/customXml" Target="../ink/ink3779.xml"/><Relationship Id="rId54" Type="http://schemas.openxmlformats.org/officeDocument/2006/relationships/customXml" Target="../ink/ink3752.xml"/><Relationship Id="rId70" Type="http://schemas.openxmlformats.org/officeDocument/2006/relationships/customXml" Target="../ink/ink3760.xml"/><Relationship Id="rId75" Type="http://schemas.openxmlformats.org/officeDocument/2006/relationships/image" Target="../media/image3166.png"/><Relationship Id="rId91" Type="http://schemas.openxmlformats.org/officeDocument/2006/relationships/image" Target="../media/image3174.png"/><Relationship Id="rId96" Type="http://schemas.openxmlformats.org/officeDocument/2006/relationships/customXml" Target="../ink/ink3773.xml"/><Relationship Id="rId1" Type="http://schemas.openxmlformats.org/officeDocument/2006/relationships/slideLayout" Target="../slideLayouts/slideLayout7.xml"/><Relationship Id="rId6" Type="http://schemas.openxmlformats.org/officeDocument/2006/relationships/customXml" Target="../ink/ink3728.xml"/><Relationship Id="rId15" Type="http://schemas.openxmlformats.org/officeDocument/2006/relationships/image" Target="../media/image3137.png"/><Relationship Id="rId23" Type="http://schemas.openxmlformats.org/officeDocument/2006/relationships/image" Target="../media/image3141.png"/><Relationship Id="rId28" Type="http://schemas.openxmlformats.org/officeDocument/2006/relationships/customXml" Target="../ink/ink3739.xml"/><Relationship Id="rId36" Type="http://schemas.openxmlformats.org/officeDocument/2006/relationships/customXml" Target="../ink/ink3743.xml"/><Relationship Id="rId49" Type="http://schemas.openxmlformats.org/officeDocument/2006/relationships/image" Target="../media/image3153.png"/><Relationship Id="rId57" Type="http://schemas.openxmlformats.org/officeDocument/2006/relationships/image" Target="../media/image3157.png"/><Relationship Id="rId106" Type="http://schemas.openxmlformats.org/officeDocument/2006/relationships/customXml" Target="../ink/ink3778.xml"/><Relationship Id="rId10" Type="http://schemas.openxmlformats.org/officeDocument/2006/relationships/customXml" Target="../ink/ink3730.xml"/><Relationship Id="rId31" Type="http://schemas.openxmlformats.org/officeDocument/2006/relationships/image" Target="../media/image3145.png"/><Relationship Id="rId44" Type="http://schemas.openxmlformats.org/officeDocument/2006/relationships/customXml" Target="../ink/ink3747.xml"/><Relationship Id="rId52" Type="http://schemas.openxmlformats.org/officeDocument/2006/relationships/customXml" Target="../ink/ink3751.xml"/><Relationship Id="rId60" Type="http://schemas.openxmlformats.org/officeDocument/2006/relationships/customXml" Target="../ink/ink3755.xml"/><Relationship Id="rId65" Type="http://schemas.openxmlformats.org/officeDocument/2006/relationships/image" Target="../media/image3161.png"/><Relationship Id="rId73" Type="http://schemas.openxmlformats.org/officeDocument/2006/relationships/image" Target="../media/image3165.png"/><Relationship Id="rId78" Type="http://schemas.openxmlformats.org/officeDocument/2006/relationships/customXml" Target="../ink/ink3764.xml"/><Relationship Id="rId81" Type="http://schemas.openxmlformats.org/officeDocument/2006/relationships/image" Target="../media/image3169.png"/><Relationship Id="rId86" Type="http://schemas.openxmlformats.org/officeDocument/2006/relationships/customXml" Target="../ink/ink3768.xml"/><Relationship Id="rId94" Type="http://schemas.openxmlformats.org/officeDocument/2006/relationships/customXml" Target="../ink/ink3772.xml"/><Relationship Id="rId99" Type="http://schemas.openxmlformats.org/officeDocument/2006/relationships/image" Target="../media/image3178.png"/><Relationship Id="rId101" Type="http://schemas.openxmlformats.org/officeDocument/2006/relationships/image" Target="../media/image3179.png"/><Relationship Id="rId4" Type="http://schemas.openxmlformats.org/officeDocument/2006/relationships/customXml" Target="../ink/ink3727.xml"/><Relationship Id="rId9" Type="http://schemas.openxmlformats.org/officeDocument/2006/relationships/image" Target="../media/image3134.png"/><Relationship Id="rId13" Type="http://schemas.openxmlformats.org/officeDocument/2006/relationships/image" Target="../media/image3136.png"/><Relationship Id="rId18" Type="http://schemas.openxmlformats.org/officeDocument/2006/relationships/customXml" Target="../ink/ink3734.xml"/><Relationship Id="rId39" Type="http://schemas.openxmlformats.org/officeDocument/2006/relationships/image" Target="../media/image3149.png"/><Relationship Id="rId109" Type="http://schemas.openxmlformats.org/officeDocument/2006/relationships/image" Target="../media/image3182.png"/><Relationship Id="rId34" Type="http://schemas.openxmlformats.org/officeDocument/2006/relationships/customXml" Target="../ink/ink3742.xml"/><Relationship Id="rId50" Type="http://schemas.openxmlformats.org/officeDocument/2006/relationships/customXml" Target="../ink/ink3750.xml"/><Relationship Id="rId55" Type="http://schemas.openxmlformats.org/officeDocument/2006/relationships/image" Target="../media/image3156.png"/><Relationship Id="rId76" Type="http://schemas.openxmlformats.org/officeDocument/2006/relationships/customXml" Target="../ink/ink3763.xml"/><Relationship Id="rId97" Type="http://schemas.openxmlformats.org/officeDocument/2006/relationships/image" Target="../media/image3177.png"/><Relationship Id="rId104" Type="http://schemas.openxmlformats.org/officeDocument/2006/relationships/customXml" Target="../ink/ink3777.xml"/><Relationship Id="rId7" Type="http://schemas.openxmlformats.org/officeDocument/2006/relationships/image" Target="../media/image3133.png"/><Relationship Id="rId71" Type="http://schemas.openxmlformats.org/officeDocument/2006/relationships/image" Target="../media/image3164.png"/><Relationship Id="rId92" Type="http://schemas.openxmlformats.org/officeDocument/2006/relationships/customXml" Target="../ink/ink3771.xml"/><Relationship Id="rId2" Type="http://schemas.openxmlformats.org/officeDocument/2006/relationships/notesSlide" Target="../notesSlides/notesSlide41.xml"/><Relationship Id="rId29" Type="http://schemas.openxmlformats.org/officeDocument/2006/relationships/image" Target="../media/image3144.png"/><Relationship Id="rId24" Type="http://schemas.openxmlformats.org/officeDocument/2006/relationships/customXml" Target="../ink/ink3737.xml"/><Relationship Id="rId40" Type="http://schemas.openxmlformats.org/officeDocument/2006/relationships/customXml" Target="../ink/ink3745.xml"/><Relationship Id="rId45" Type="http://schemas.openxmlformats.org/officeDocument/2006/relationships/image" Target="../media/image3151.png"/><Relationship Id="rId66" Type="http://schemas.openxmlformats.org/officeDocument/2006/relationships/customXml" Target="../ink/ink3758.xml"/><Relationship Id="rId87" Type="http://schemas.openxmlformats.org/officeDocument/2006/relationships/image" Target="../media/image3172.png"/><Relationship Id="rId110" Type="http://schemas.openxmlformats.org/officeDocument/2006/relationships/customXml" Target="../ink/ink3780.xml"/><Relationship Id="rId61" Type="http://schemas.openxmlformats.org/officeDocument/2006/relationships/image" Target="../media/image3159.png"/><Relationship Id="rId82" Type="http://schemas.openxmlformats.org/officeDocument/2006/relationships/customXml" Target="../ink/ink3766.xml"/><Relationship Id="rId19" Type="http://schemas.openxmlformats.org/officeDocument/2006/relationships/image" Target="../media/image3139.png"/><Relationship Id="rId14" Type="http://schemas.openxmlformats.org/officeDocument/2006/relationships/customXml" Target="../ink/ink3732.xml"/><Relationship Id="rId30" Type="http://schemas.openxmlformats.org/officeDocument/2006/relationships/customXml" Target="../ink/ink3740.xml"/><Relationship Id="rId35" Type="http://schemas.openxmlformats.org/officeDocument/2006/relationships/image" Target="../media/image3147.png"/><Relationship Id="rId56" Type="http://schemas.openxmlformats.org/officeDocument/2006/relationships/customXml" Target="../ink/ink3753.xml"/><Relationship Id="rId77" Type="http://schemas.openxmlformats.org/officeDocument/2006/relationships/image" Target="../media/image3167.png"/><Relationship Id="rId100" Type="http://schemas.openxmlformats.org/officeDocument/2006/relationships/customXml" Target="../ink/ink3775.xml"/><Relationship Id="rId105" Type="http://schemas.openxmlformats.org/officeDocument/2006/relationships/image" Target="../media/image89.png"/><Relationship Id="rId8" Type="http://schemas.openxmlformats.org/officeDocument/2006/relationships/customXml" Target="../ink/ink3729.xml"/><Relationship Id="rId51" Type="http://schemas.openxmlformats.org/officeDocument/2006/relationships/image" Target="../media/image3154.png"/><Relationship Id="rId72" Type="http://schemas.openxmlformats.org/officeDocument/2006/relationships/customXml" Target="../ink/ink3761.xml"/><Relationship Id="rId93" Type="http://schemas.openxmlformats.org/officeDocument/2006/relationships/image" Target="../media/image3175.png"/><Relationship Id="rId98" Type="http://schemas.openxmlformats.org/officeDocument/2006/relationships/customXml" Target="../ink/ink3774.xml"/><Relationship Id="rId3" Type="http://schemas.openxmlformats.org/officeDocument/2006/relationships/image" Target="../media/image3131.png"/><Relationship Id="rId25" Type="http://schemas.openxmlformats.org/officeDocument/2006/relationships/image" Target="../media/image3142.png"/><Relationship Id="rId46" Type="http://schemas.openxmlformats.org/officeDocument/2006/relationships/customXml" Target="../ink/ink3748.xml"/><Relationship Id="rId67" Type="http://schemas.openxmlformats.org/officeDocument/2006/relationships/image" Target="../media/image3162.png"/><Relationship Id="rId20" Type="http://schemas.openxmlformats.org/officeDocument/2006/relationships/customXml" Target="../ink/ink3735.xml"/><Relationship Id="rId41" Type="http://schemas.openxmlformats.org/officeDocument/2006/relationships/image" Target="../media/image3150.png"/><Relationship Id="rId62" Type="http://schemas.openxmlformats.org/officeDocument/2006/relationships/customXml" Target="../ink/ink3756.xml"/><Relationship Id="rId83" Type="http://schemas.openxmlformats.org/officeDocument/2006/relationships/image" Target="../media/image3170.png"/><Relationship Id="rId88" Type="http://schemas.openxmlformats.org/officeDocument/2006/relationships/customXml" Target="../ink/ink3769.xml"/><Relationship Id="rId111" Type="http://schemas.openxmlformats.org/officeDocument/2006/relationships/image" Target="../media/image3183.png"/></Relationships>
</file>

<file path=ppt/slides/_rels/slide43.xml.rels><?xml version="1.0" encoding="UTF-8" standalone="yes"?>
<Relationships xmlns="http://schemas.openxmlformats.org/package/2006/relationships"><Relationship Id="rId26" Type="http://schemas.openxmlformats.org/officeDocument/2006/relationships/image" Target="../media/image3194.png"/><Relationship Id="rId21" Type="http://schemas.openxmlformats.org/officeDocument/2006/relationships/customXml" Target="../ink/ink3790.xml"/><Relationship Id="rId42" Type="http://schemas.openxmlformats.org/officeDocument/2006/relationships/image" Target="../media/image3202.png"/><Relationship Id="rId47" Type="http://schemas.openxmlformats.org/officeDocument/2006/relationships/customXml" Target="../ink/ink3803.xml"/><Relationship Id="rId63" Type="http://schemas.openxmlformats.org/officeDocument/2006/relationships/image" Target="../media/image3212.png"/><Relationship Id="rId68" Type="http://schemas.openxmlformats.org/officeDocument/2006/relationships/customXml" Target="../ink/ink3814.xml"/><Relationship Id="rId84" Type="http://schemas.openxmlformats.org/officeDocument/2006/relationships/customXml" Target="../ink/ink3822.xml"/><Relationship Id="rId16" Type="http://schemas.openxmlformats.org/officeDocument/2006/relationships/image" Target="../media/image3190.png"/><Relationship Id="rId11" Type="http://schemas.openxmlformats.org/officeDocument/2006/relationships/customXml" Target="../ink/ink3785.xml"/><Relationship Id="rId32" Type="http://schemas.openxmlformats.org/officeDocument/2006/relationships/image" Target="../media/image3197.png"/><Relationship Id="rId37" Type="http://schemas.openxmlformats.org/officeDocument/2006/relationships/customXml" Target="../ink/ink3798.xml"/><Relationship Id="rId53" Type="http://schemas.openxmlformats.org/officeDocument/2006/relationships/customXml" Target="../ink/ink3806.xml"/><Relationship Id="rId58" Type="http://schemas.openxmlformats.org/officeDocument/2006/relationships/image" Target="../media/image3210.png"/><Relationship Id="rId74" Type="http://schemas.openxmlformats.org/officeDocument/2006/relationships/customXml" Target="../ink/ink3817.xml"/><Relationship Id="rId79" Type="http://schemas.openxmlformats.org/officeDocument/2006/relationships/image" Target="../media/image3220.png"/><Relationship Id="rId5" Type="http://schemas.openxmlformats.org/officeDocument/2006/relationships/customXml" Target="../ink/ink3782.xml"/><Relationship Id="rId19" Type="http://schemas.openxmlformats.org/officeDocument/2006/relationships/customXml" Target="../ink/ink3789.xml"/><Relationship Id="rId14" Type="http://schemas.openxmlformats.org/officeDocument/2006/relationships/image" Target="../media/image3189.png"/><Relationship Id="rId22" Type="http://schemas.openxmlformats.org/officeDocument/2006/relationships/image" Target="../media/image3192.png"/><Relationship Id="rId27" Type="http://schemas.openxmlformats.org/officeDocument/2006/relationships/customXml" Target="../ink/ink3793.xml"/><Relationship Id="rId30" Type="http://schemas.openxmlformats.org/officeDocument/2006/relationships/image" Target="../media/image3196.png"/><Relationship Id="rId35" Type="http://schemas.openxmlformats.org/officeDocument/2006/relationships/customXml" Target="../ink/ink3797.xml"/><Relationship Id="rId43" Type="http://schemas.openxmlformats.org/officeDocument/2006/relationships/customXml" Target="../ink/ink3801.xml"/><Relationship Id="rId48" Type="http://schemas.openxmlformats.org/officeDocument/2006/relationships/image" Target="../media/image3205.png"/><Relationship Id="rId56" Type="http://schemas.openxmlformats.org/officeDocument/2006/relationships/image" Target="../media/image3209.png"/><Relationship Id="rId64" Type="http://schemas.openxmlformats.org/officeDocument/2006/relationships/customXml" Target="../ink/ink3812.xml"/><Relationship Id="rId69" Type="http://schemas.openxmlformats.org/officeDocument/2006/relationships/image" Target="../media/image3215.png"/><Relationship Id="rId77" Type="http://schemas.openxmlformats.org/officeDocument/2006/relationships/image" Target="../media/image3219.png"/><Relationship Id="rId8" Type="http://schemas.openxmlformats.org/officeDocument/2006/relationships/image" Target="../media/image3186.png"/><Relationship Id="rId51" Type="http://schemas.openxmlformats.org/officeDocument/2006/relationships/customXml" Target="../ink/ink3805.xml"/><Relationship Id="rId72" Type="http://schemas.openxmlformats.org/officeDocument/2006/relationships/customXml" Target="../ink/ink3816.xml"/><Relationship Id="rId80" Type="http://schemas.openxmlformats.org/officeDocument/2006/relationships/customXml" Target="../ink/ink3820.xml"/><Relationship Id="rId85" Type="http://schemas.openxmlformats.org/officeDocument/2006/relationships/image" Target="../media/image3223.png"/><Relationship Id="rId3" Type="http://schemas.openxmlformats.org/officeDocument/2006/relationships/customXml" Target="../ink/ink3781.xml"/><Relationship Id="rId12" Type="http://schemas.openxmlformats.org/officeDocument/2006/relationships/image" Target="../media/image3188.png"/><Relationship Id="rId17" Type="http://schemas.openxmlformats.org/officeDocument/2006/relationships/customXml" Target="../ink/ink3788.xml"/><Relationship Id="rId25" Type="http://schemas.openxmlformats.org/officeDocument/2006/relationships/customXml" Target="../ink/ink3792.xml"/><Relationship Id="rId33" Type="http://schemas.openxmlformats.org/officeDocument/2006/relationships/customXml" Target="../ink/ink3796.xml"/><Relationship Id="rId38" Type="http://schemas.openxmlformats.org/officeDocument/2006/relationships/image" Target="../media/image3200.png"/><Relationship Id="rId46" Type="http://schemas.openxmlformats.org/officeDocument/2006/relationships/image" Target="../media/image3204.png"/><Relationship Id="rId59" Type="http://schemas.openxmlformats.org/officeDocument/2006/relationships/customXml" Target="../ink/ink3809.xml"/><Relationship Id="rId67" Type="http://schemas.openxmlformats.org/officeDocument/2006/relationships/image" Target="../media/image3214.png"/><Relationship Id="rId20" Type="http://schemas.openxmlformats.org/officeDocument/2006/relationships/image" Target="../media/image73.png"/><Relationship Id="rId41" Type="http://schemas.openxmlformats.org/officeDocument/2006/relationships/customXml" Target="../ink/ink3800.xml"/><Relationship Id="rId54" Type="http://schemas.openxmlformats.org/officeDocument/2006/relationships/image" Target="../media/image3208.png"/><Relationship Id="rId62" Type="http://schemas.openxmlformats.org/officeDocument/2006/relationships/customXml" Target="../ink/ink3811.xml"/><Relationship Id="rId70" Type="http://schemas.openxmlformats.org/officeDocument/2006/relationships/customXml" Target="../ink/ink3815.xml"/><Relationship Id="rId75" Type="http://schemas.openxmlformats.org/officeDocument/2006/relationships/image" Target="../media/image3218.png"/><Relationship Id="rId83" Type="http://schemas.openxmlformats.org/officeDocument/2006/relationships/image" Target="../media/image3222.png"/><Relationship Id="rId1" Type="http://schemas.openxmlformats.org/officeDocument/2006/relationships/slideLayout" Target="../slideLayouts/slideLayout7.xml"/><Relationship Id="rId6" Type="http://schemas.openxmlformats.org/officeDocument/2006/relationships/image" Target="../media/image3185.png"/><Relationship Id="rId15" Type="http://schemas.openxmlformats.org/officeDocument/2006/relationships/customXml" Target="../ink/ink3787.xml"/><Relationship Id="rId23" Type="http://schemas.openxmlformats.org/officeDocument/2006/relationships/customXml" Target="../ink/ink3791.xml"/><Relationship Id="rId28" Type="http://schemas.openxmlformats.org/officeDocument/2006/relationships/image" Target="../media/image3195.png"/><Relationship Id="rId36" Type="http://schemas.openxmlformats.org/officeDocument/2006/relationships/image" Target="../media/image3199.png"/><Relationship Id="rId49" Type="http://schemas.openxmlformats.org/officeDocument/2006/relationships/customXml" Target="../ink/ink3804.xml"/><Relationship Id="rId57" Type="http://schemas.openxmlformats.org/officeDocument/2006/relationships/customXml" Target="../ink/ink3808.xml"/><Relationship Id="rId10" Type="http://schemas.openxmlformats.org/officeDocument/2006/relationships/image" Target="../media/image3187.png"/><Relationship Id="rId31" Type="http://schemas.openxmlformats.org/officeDocument/2006/relationships/customXml" Target="../ink/ink3795.xml"/><Relationship Id="rId44" Type="http://schemas.openxmlformats.org/officeDocument/2006/relationships/image" Target="../media/image3203.png"/><Relationship Id="rId52" Type="http://schemas.openxmlformats.org/officeDocument/2006/relationships/image" Target="../media/image3207.png"/><Relationship Id="rId60" Type="http://schemas.openxmlformats.org/officeDocument/2006/relationships/customXml" Target="../ink/ink3810.xml"/><Relationship Id="rId65" Type="http://schemas.openxmlformats.org/officeDocument/2006/relationships/image" Target="../media/image3213.png"/><Relationship Id="rId73" Type="http://schemas.openxmlformats.org/officeDocument/2006/relationships/image" Target="../media/image3217.png"/><Relationship Id="rId78" Type="http://schemas.openxmlformats.org/officeDocument/2006/relationships/customXml" Target="../ink/ink3819.xml"/><Relationship Id="rId81" Type="http://schemas.openxmlformats.org/officeDocument/2006/relationships/image" Target="../media/image3221.png"/><Relationship Id="rId4" Type="http://schemas.openxmlformats.org/officeDocument/2006/relationships/image" Target="../media/image3184.png"/><Relationship Id="rId9" Type="http://schemas.openxmlformats.org/officeDocument/2006/relationships/customXml" Target="../ink/ink3784.xml"/><Relationship Id="rId13" Type="http://schemas.openxmlformats.org/officeDocument/2006/relationships/customXml" Target="../ink/ink3786.xml"/><Relationship Id="rId18" Type="http://schemas.openxmlformats.org/officeDocument/2006/relationships/image" Target="../media/image3191.png"/><Relationship Id="rId39" Type="http://schemas.openxmlformats.org/officeDocument/2006/relationships/customXml" Target="../ink/ink3799.xml"/><Relationship Id="rId34" Type="http://schemas.openxmlformats.org/officeDocument/2006/relationships/image" Target="../media/image3198.png"/><Relationship Id="rId50" Type="http://schemas.openxmlformats.org/officeDocument/2006/relationships/image" Target="../media/image3206.png"/><Relationship Id="rId55" Type="http://schemas.openxmlformats.org/officeDocument/2006/relationships/customXml" Target="../ink/ink3807.xml"/><Relationship Id="rId76" Type="http://schemas.openxmlformats.org/officeDocument/2006/relationships/customXml" Target="../ink/ink3818.xml"/><Relationship Id="rId7" Type="http://schemas.openxmlformats.org/officeDocument/2006/relationships/customXml" Target="../ink/ink3783.xml"/><Relationship Id="rId71" Type="http://schemas.openxmlformats.org/officeDocument/2006/relationships/image" Target="../media/image3216.png"/><Relationship Id="rId2" Type="http://schemas.openxmlformats.org/officeDocument/2006/relationships/notesSlide" Target="../notesSlides/notesSlide42.xml"/><Relationship Id="rId29" Type="http://schemas.openxmlformats.org/officeDocument/2006/relationships/customXml" Target="../ink/ink3794.xml"/><Relationship Id="rId24" Type="http://schemas.openxmlformats.org/officeDocument/2006/relationships/image" Target="../media/image3193.png"/><Relationship Id="rId40" Type="http://schemas.openxmlformats.org/officeDocument/2006/relationships/image" Target="../media/image3201.png"/><Relationship Id="rId45" Type="http://schemas.openxmlformats.org/officeDocument/2006/relationships/customXml" Target="../ink/ink3802.xml"/><Relationship Id="rId66" Type="http://schemas.openxmlformats.org/officeDocument/2006/relationships/customXml" Target="../ink/ink3813.xml"/><Relationship Id="rId61" Type="http://schemas.openxmlformats.org/officeDocument/2006/relationships/image" Target="../media/image3211.png"/><Relationship Id="rId82" Type="http://schemas.openxmlformats.org/officeDocument/2006/relationships/customXml" Target="../ink/ink3821.xml"/></Relationships>
</file>

<file path=ppt/slides/_rels/slide44.xml.rels><?xml version="1.0" encoding="UTF-8" standalone="yes"?>
<Relationships xmlns="http://schemas.openxmlformats.org/package/2006/relationships"><Relationship Id="rId117" Type="http://schemas.openxmlformats.org/officeDocument/2006/relationships/image" Target="../media/image3280.png"/><Relationship Id="rId299" Type="http://schemas.openxmlformats.org/officeDocument/2006/relationships/image" Target="../media/image3370.png"/><Relationship Id="rId21" Type="http://schemas.openxmlformats.org/officeDocument/2006/relationships/customXml" Target="../ink/ink3831.xml"/><Relationship Id="rId63" Type="http://schemas.openxmlformats.org/officeDocument/2006/relationships/customXml" Target="../ink/ink3852.xml"/><Relationship Id="rId159" Type="http://schemas.openxmlformats.org/officeDocument/2006/relationships/image" Target="../media/image3301.png"/><Relationship Id="rId170" Type="http://schemas.openxmlformats.org/officeDocument/2006/relationships/customXml" Target="../ink/ink3906.xml"/><Relationship Id="rId226" Type="http://schemas.openxmlformats.org/officeDocument/2006/relationships/customXml" Target="../ink/ink3934.xml"/><Relationship Id="rId268" Type="http://schemas.openxmlformats.org/officeDocument/2006/relationships/image" Target="../media/image3355.png"/><Relationship Id="rId32" Type="http://schemas.openxmlformats.org/officeDocument/2006/relationships/image" Target="../media/image3239.png"/><Relationship Id="rId74" Type="http://schemas.openxmlformats.org/officeDocument/2006/relationships/image" Target="../media/image3259.png"/><Relationship Id="rId128" Type="http://schemas.openxmlformats.org/officeDocument/2006/relationships/customXml" Target="../ink/ink3885.xml"/><Relationship Id="rId5" Type="http://schemas.openxmlformats.org/officeDocument/2006/relationships/customXml" Target="../ink/ink3823.xml"/><Relationship Id="rId181" Type="http://schemas.openxmlformats.org/officeDocument/2006/relationships/image" Target="../media/image3312.png"/><Relationship Id="rId237" Type="http://schemas.openxmlformats.org/officeDocument/2006/relationships/image" Target="../media/image3340.png"/><Relationship Id="rId279" Type="http://schemas.openxmlformats.org/officeDocument/2006/relationships/customXml" Target="../ink/ink3961.xml"/><Relationship Id="rId43" Type="http://schemas.openxmlformats.org/officeDocument/2006/relationships/customXml" Target="../ink/ink3842.xml"/><Relationship Id="rId139" Type="http://schemas.openxmlformats.org/officeDocument/2006/relationships/image" Target="../media/image3291.png"/><Relationship Id="rId290" Type="http://schemas.openxmlformats.org/officeDocument/2006/relationships/image" Target="../media/image3366.png"/><Relationship Id="rId304" Type="http://schemas.openxmlformats.org/officeDocument/2006/relationships/customXml" Target="../ink/ink3974.xml"/><Relationship Id="rId85" Type="http://schemas.openxmlformats.org/officeDocument/2006/relationships/customXml" Target="../ink/ink3863.xml"/><Relationship Id="rId150" Type="http://schemas.openxmlformats.org/officeDocument/2006/relationships/customXml" Target="../ink/ink3896.xml"/><Relationship Id="rId192" Type="http://schemas.openxmlformats.org/officeDocument/2006/relationships/customXml" Target="../ink/ink3917.xml"/><Relationship Id="rId206" Type="http://schemas.openxmlformats.org/officeDocument/2006/relationships/customXml" Target="../ink/ink3924.xml"/><Relationship Id="rId248" Type="http://schemas.openxmlformats.org/officeDocument/2006/relationships/customXml" Target="../ink/ink3945.xml"/><Relationship Id="rId12" Type="http://schemas.openxmlformats.org/officeDocument/2006/relationships/image" Target="../media/image3229.png"/><Relationship Id="rId108" Type="http://schemas.openxmlformats.org/officeDocument/2006/relationships/customXml" Target="../ink/ink3875.xml"/><Relationship Id="rId315" Type="http://schemas.openxmlformats.org/officeDocument/2006/relationships/image" Target="../media/image3378.png"/><Relationship Id="rId54" Type="http://schemas.openxmlformats.org/officeDocument/2006/relationships/image" Target="../media/image3249.png"/><Relationship Id="rId96" Type="http://schemas.openxmlformats.org/officeDocument/2006/relationships/customXml" Target="../ink/ink3869.xml"/><Relationship Id="rId161" Type="http://schemas.openxmlformats.org/officeDocument/2006/relationships/image" Target="../media/image3302.png"/><Relationship Id="rId217" Type="http://schemas.openxmlformats.org/officeDocument/2006/relationships/image" Target="../media/image3330.png"/><Relationship Id="rId259" Type="http://schemas.openxmlformats.org/officeDocument/2006/relationships/image" Target="../media/image3351.png"/><Relationship Id="rId23" Type="http://schemas.openxmlformats.org/officeDocument/2006/relationships/customXml" Target="../ink/ink3832.xml"/><Relationship Id="rId119" Type="http://schemas.openxmlformats.org/officeDocument/2006/relationships/image" Target="../media/image3281.png"/><Relationship Id="rId270" Type="http://schemas.openxmlformats.org/officeDocument/2006/relationships/image" Target="../media/image3356.png"/><Relationship Id="rId65" Type="http://schemas.openxmlformats.org/officeDocument/2006/relationships/customXml" Target="../ink/ink3853.xml"/><Relationship Id="rId130" Type="http://schemas.openxmlformats.org/officeDocument/2006/relationships/customXml" Target="../ink/ink3886.xml"/><Relationship Id="rId172" Type="http://schemas.openxmlformats.org/officeDocument/2006/relationships/customXml" Target="../ink/ink3907.xml"/><Relationship Id="rId228" Type="http://schemas.openxmlformats.org/officeDocument/2006/relationships/customXml" Target="../ink/ink3935.xml"/><Relationship Id="rId13" Type="http://schemas.openxmlformats.org/officeDocument/2006/relationships/customXml" Target="../ink/ink3827.xml"/><Relationship Id="rId109" Type="http://schemas.openxmlformats.org/officeDocument/2006/relationships/image" Target="../media/image3276.png"/><Relationship Id="rId260" Type="http://schemas.openxmlformats.org/officeDocument/2006/relationships/customXml" Target="../ink/ink3951.xml"/><Relationship Id="rId281" Type="http://schemas.openxmlformats.org/officeDocument/2006/relationships/customXml" Target="../ink/ink3962.xml"/><Relationship Id="rId316" Type="http://schemas.openxmlformats.org/officeDocument/2006/relationships/customXml" Target="../ink/ink3980.xml"/><Relationship Id="rId34" Type="http://schemas.openxmlformats.org/officeDocument/2006/relationships/image" Target="../media/image3240.png"/><Relationship Id="rId55" Type="http://schemas.openxmlformats.org/officeDocument/2006/relationships/customXml" Target="../ink/ink3848.xml"/><Relationship Id="rId76" Type="http://schemas.openxmlformats.org/officeDocument/2006/relationships/image" Target="../media/image3260.png"/><Relationship Id="rId97" Type="http://schemas.openxmlformats.org/officeDocument/2006/relationships/image" Target="../media/image3270.png"/><Relationship Id="rId120" Type="http://schemas.openxmlformats.org/officeDocument/2006/relationships/customXml" Target="../ink/ink3881.xml"/><Relationship Id="rId141" Type="http://schemas.openxmlformats.org/officeDocument/2006/relationships/image" Target="../media/image3292.png"/><Relationship Id="rId7" Type="http://schemas.openxmlformats.org/officeDocument/2006/relationships/customXml" Target="../ink/ink3824.xml"/><Relationship Id="rId162" Type="http://schemas.openxmlformats.org/officeDocument/2006/relationships/customXml" Target="../ink/ink3902.xml"/><Relationship Id="rId183" Type="http://schemas.openxmlformats.org/officeDocument/2006/relationships/image" Target="../media/image3313.png"/><Relationship Id="rId218" Type="http://schemas.openxmlformats.org/officeDocument/2006/relationships/customXml" Target="../ink/ink3930.xml"/><Relationship Id="rId239" Type="http://schemas.openxmlformats.org/officeDocument/2006/relationships/image" Target="../media/image3341.png"/><Relationship Id="rId250" Type="http://schemas.openxmlformats.org/officeDocument/2006/relationships/customXml" Target="../ink/ink3946.xml"/><Relationship Id="rId271" Type="http://schemas.openxmlformats.org/officeDocument/2006/relationships/customXml" Target="../ink/ink3957.xml"/><Relationship Id="rId292" Type="http://schemas.openxmlformats.org/officeDocument/2006/relationships/image" Target="../media/image3367.png"/><Relationship Id="rId306" Type="http://schemas.openxmlformats.org/officeDocument/2006/relationships/customXml" Target="../ink/ink3975.xml"/><Relationship Id="rId24" Type="http://schemas.openxmlformats.org/officeDocument/2006/relationships/image" Target="../media/image3235.png"/><Relationship Id="rId45" Type="http://schemas.openxmlformats.org/officeDocument/2006/relationships/customXml" Target="../ink/ink3843.xml"/><Relationship Id="rId66" Type="http://schemas.openxmlformats.org/officeDocument/2006/relationships/image" Target="../media/image3255.png"/><Relationship Id="rId87" Type="http://schemas.openxmlformats.org/officeDocument/2006/relationships/customXml" Target="../ink/ink3864.xml"/><Relationship Id="rId110" Type="http://schemas.openxmlformats.org/officeDocument/2006/relationships/customXml" Target="../ink/ink3876.xml"/><Relationship Id="rId131" Type="http://schemas.openxmlformats.org/officeDocument/2006/relationships/image" Target="../media/image3287.png"/><Relationship Id="rId152" Type="http://schemas.openxmlformats.org/officeDocument/2006/relationships/customXml" Target="../ink/ink3897.xml"/><Relationship Id="rId173" Type="http://schemas.openxmlformats.org/officeDocument/2006/relationships/image" Target="../media/image3308.png"/><Relationship Id="rId194" Type="http://schemas.openxmlformats.org/officeDocument/2006/relationships/customXml" Target="../ink/ink3918.xml"/><Relationship Id="rId208" Type="http://schemas.openxmlformats.org/officeDocument/2006/relationships/customXml" Target="../ink/ink3925.xml"/><Relationship Id="rId229" Type="http://schemas.openxmlformats.org/officeDocument/2006/relationships/image" Target="../media/image3336.png"/><Relationship Id="rId240" Type="http://schemas.openxmlformats.org/officeDocument/2006/relationships/customXml" Target="../ink/ink3941.xml"/><Relationship Id="rId261" Type="http://schemas.openxmlformats.org/officeDocument/2006/relationships/image" Target="../media/image3352.png"/><Relationship Id="rId14" Type="http://schemas.openxmlformats.org/officeDocument/2006/relationships/image" Target="../media/image3230.png"/><Relationship Id="rId35" Type="http://schemas.openxmlformats.org/officeDocument/2006/relationships/customXml" Target="../ink/ink3838.xml"/><Relationship Id="rId56" Type="http://schemas.openxmlformats.org/officeDocument/2006/relationships/image" Target="../media/image3250.png"/><Relationship Id="rId77" Type="http://schemas.openxmlformats.org/officeDocument/2006/relationships/customXml" Target="../ink/ink3859.xml"/><Relationship Id="rId100" Type="http://schemas.openxmlformats.org/officeDocument/2006/relationships/customXml" Target="../ink/ink3871.xml"/><Relationship Id="rId282" Type="http://schemas.openxmlformats.org/officeDocument/2006/relationships/image" Target="../media/image3362.png"/><Relationship Id="rId317" Type="http://schemas.openxmlformats.org/officeDocument/2006/relationships/image" Target="../media/image3379.png"/><Relationship Id="rId8" Type="http://schemas.openxmlformats.org/officeDocument/2006/relationships/image" Target="../media/image3227.png"/><Relationship Id="rId98" Type="http://schemas.openxmlformats.org/officeDocument/2006/relationships/customXml" Target="../ink/ink3870.xml"/><Relationship Id="rId121" Type="http://schemas.openxmlformats.org/officeDocument/2006/relationships/image" Target="../media/image3282.png"/><Relationship Id="rId142" Type="http://schemas.openxmlformats.org/officeDocument/2006/relationships/customXml" Target="../ink/ink3892.xml"/><Relationship Id="rId163" Type="http://schemas.openxmlformats.org/officeDocument/2006/relationships/image" Target="../media/image3303.png"/><Relationship Id="rId184" Type="http://schemas.openxmlformats.org/officeDocument/2006/relationships/customXml" Target="../ink/ink3913.xml"/><Relationship Id="rId219" Type="http://schemas.openxmlformats.org/officeDocument/2006/relationships/image" Target="../media/image3331.png"/><Relationship Id="rId230" Type="http://schemas.openxmlformats.org/officeDocument/2006/relationships/customXml" Target="../ink/ink3936.xml"/><Relationship Id="rId251" Type="http://schemas.openxmlformats.org/officeDocument/2006/relationships/image" Target="../media/image3347.png"/><Relationship Id="rId25" Type="http://schemas.openxmlformats.org/officeDocument/2006/relationships/customXml" Target="../ink/ink3833.xml"/><Relationship Id="rId46" Type="http://schemas.openxmlformats.org/officeDocument/2006/relationships/image" Target="../media/image3245.png"/><Relationship Id="rId67" Type="http://schemas.openxmlformats.org/officeDocument/2006/relationships/customXml" Target="../ink/ink3854.xml"/><Relationship Id="rId272" Type="http://schemas.openxmlformats.org/officeDocument/2006/relationships/image" Target="../media/image3357.png"/><Relationship Id="rId293" Type="http://schemas.openxmlformats.org/officeDocument/2006/relationships/customXml" Target="../ink/ink3968.xml"/><Relationship Id="rId307" Type="http://schemas.openxmlformats.org/officeDocument/2006/relationships/image" Target="../media/image3374.png"/><Relationship Id="rId88" Type="http://schemas.openxmlformats.org/officeDocument/2006/relationships/image" Target="../media/image3266.png"/><Relationship Id="rId111" Type="http://schemas.openxmlformats.org/officeDocument/2006/relationships/image" Target="../media/image3277.png"/><Relationship Id="rId132" Type="http://schemas.openxmlformats.org/officeDocument/2006/relationships/customXml" Target="../ink/ink3887.xml"/><Relationship Id="rId153" Type="http://schemas.openxmlformats.org/officeDocument/2006/relationships/image" Target="../media/image3298.png"/><Relationship Id="rId174" Type="http://schemas.openxmlformats.org/officeDocument/2006/relationships/customXml" Target="../ink/ink3908.xml"/><Relationship Id="rId195" Type="http://schemas.openxmlformats.org/officeDocument/2006/relationships/image" Target="../media/image3319.png"/><Relationship Id="rId209" Type="http://schemas.openxmlformats.org/officeDocument/2006/relationships/image" Target="../media/image3326.png"/><Relationship Id="rId220" Type="http://schemas.openxmlformats.org/officeDocument/2006/relationships/customXml" Target="../ink/ink3931.xml"/><Relationship Id="rId241" Type="http://schemas.openxmlformats.org/officeDocument/2006/relationships/image" Target="../media/image3342.png"/><Relationship Id="rId15" Type="http://schemas.openxmlformats.org/officeDocument/2006/relationships/customXml" Target="../ink/ink3828.xml"/><Relationship Id="rId36" Type="http://schemas.openxmlformats.org/officeDocument/2006/relationships/image" Target="../media/image3241.png"/><Relationship Id="rId57" Type="http://schemas.openxmlformats.org/officeDocument/2006/relationships/customXml" Target="../ink/ink3849.xml"/><Relationship Id="rId262" Type="http://schemas.openxmlformats.org/officeDocument/2006/relationships/customXml" Target="../ink/ink3952.xml"/><Relationship Id="rId283" Type="http://schemas.openxmlformats.org/officeDocument/2006/relationships/customXml" Target="../ink/ink3963.xml"/><Relationship Id="rId78" Type="http://schemas.openxmlformats.org/officeDocument/2006/relationships/image" Target="../media/image3261.png"/><Relationship Id="rId99" Type="http://schemas.openxmlformats.org/officeDocument/2006/relationships/image" Target="../media/image3271.png"/><Relationship Id="rId101" Type="http://schemas.openxmlformats.org/officeDocument/2006/relationships/image" Target="../media/image3272.png"/><Relationship Id="rId122" Type="http://schemas.openxmlformats.org/officeDocument/2006/relationships/customXml" Target="../ink/ink3882.xml"/><Relationship Id="rId143" Type="http://schemas.openxmlformats.org/officeDocument/2006/relationships/image" Target="../media/image3293.png"/><Relationship Id="rId164" Type="http://schemas.openxmlformats.org/officeDocument/2006/relationships/customXml" Target="../ink/ink3903.xml"/><Relationship Id="rId185" Type="http://schemas.openxmlformats.org/officeDocument/2006/relationships/image" Target="../media/image3314.png"/><Relationship Id="rId9" Type="http://schemas.openxmlformats.org/officeDocument/2006/relationships/customXml" Target="../ink/ink3825.xml"/><Relationship Id="rId210" Type="http://schemas.openxmlformats.org/officeDocument/2006/relationships/customXml" Target="../ink/ink3926.xml"/><Relationship Id="rId26" Type="http://schemas.openxmlformats.org/officeDocument/2006/relationships/image" Target="../media/image3236.png"/><Relationship Id="rId231" Type="http://schemas.openxmlformats.org/officeDocument/2006/relationships/image" Target="../media/image3337.png"/><Relationship Id="rId252" Type="http://schemas.openxmlformats.org/officeDocument/2006/relationships/customXml" Target="../ink/ink3947.xml"/><Relationship Id="rId273" Type="http://schemas.openxmlformats.org/officeDocument/2006/relationships/customXml" Target="../ink/ink3958.xml"/><Relationship Id="rId294" Type="http://schemas.openxmlformats.org/officeDocument/2006/relationships/image" Target="../media/image3368.png"/><Relationship Id="rId308" Type="http://schemas.openxmlformats.org/officeDocument/2006/relationships/customXml" Target="../ink/ink3976.xml"/><Relationship Id="rId47" Type="http://schemas.openxmlformats.org/officeDocument/2006/relationships/customXml" Target="../ink/ink3844.xml"/><Relationship Id="rId68" Type="http://schemas.openxmlformats.org/officeDocument/2006/relationships/image" Target="../media/image3256.png"/><Relationship Id="rId89" Type="http://schemas.openxmlformats.org/officeDocument/2006/relationships/customXml" Target="../ink/ink3865.xml"/><Relationship Id="rId112" Type="http://schemas.openxmlformats.org/officeDocument/2006/relationships/customXml" Target="../ink/ink3877.xml"/><Relationship Id="rId133" Type="http://schemas.openxmlformats.org/officeDocument/2006/relationships/image" Target="../media/image3288.png"/><Relationship Id="rId154" Type="http://schemas.openxmlformats.org/officeDocument/2006/relationships/customXml" Target="../ink/ink3898.xml"/><Relationship Id="rId175" Type="http://schemas.openxmlformats.org/officeDocument/2006/relationships/image" Target="../media/image3309.png"/><Relationship Id="rId196" Type="http://schemas.openxmlformats.org/officeDocument/2006/relationships/customXml" Target="../ink/ink3919.xml"/><Relationship Id="rId200" Type="http://schemas.openxmlformats.org/officeDocument/2006/relationships/customXml" Target="../ink/ink3921.xml"/><Relationship Id="rId16" Type="http://schemas.openxmlformats.org/officeDocument/2006/relationships/image" Target="../media/image3231.png"/><Relationship Id="rId221" Type="http://schemas.openxmlformats.org/officeDocument/2006/relationships/image" Target="../media/image3332.png"/><Relationship Id="rId242" Type="http://schemas.openxmlformats.org/officeDocument/2006/relationships/customXml" Target="../ink/ink3942.xml"/><Relationship Id="rId263" Type="http://schemas.openxmlformats.org/officeDocument/2006/relationships/image" Target="../media/image3353.png"/><Relationship Id="rId284" Type="http://schemas.openxmlformats.org/officeDocument/2006/relationships/image" Target="../media/image3363.png"/><Relationship Id="rId37" Type="http://schemas.openxmlformats.org/officeDocument/2006/relationships/customXml" Target="../ink/ink3839.xml"/><Relationship Id="rId58" Type="http://schemas.openxmlformats.org/officeDocument/2006/relationships/image" Target="../media/image3251.png"/><Relationship Id="rId79" Type="http://schemas.openxmlformats.org/officeDocument/2006/relationships/customXml" Target="../ink/ink3860.xml"/><Relationship Id="rId102" Type="http://schemas.openxmlformats.org/officeDocument/2006/relationships/customXml" Target="../ink/ink3872.xml"/><Relationship Id="rId123" Type="http://schemas.openxmlformats.org/officeDocument/2006/relationships/image" Target="../media/image3283.png"/><Relationship Id="rId144" Type="http://schemas.openxmlformats.org/officeDocument/2006/relationships/customXml" Target="../ink/ink3893.xml"/><Relationship Id="rId90" Type="http://schemas.openxmlformats.org/officeDocument/2006/relationships/image" Target="../media/image3267.png"/><Relationship Id="rId165" Type="http://schemas.openxmlformats.org/officeDocument/2006/relationships/image" Target="../media/image3304.png"/><Relationship Id="rId186" Type="http://schemas.openxmlformats.org/officeDocument/2006/relationships/customXml" Target="../ink/ink3914.xml"/><Relationship Id="rId211" Type="http://schemas.openxmlformats.org/officeDocument/2006/relationships/image" Target="../media/image3327.png"/><Relationship Id="rId232" Type="http://schemas.openxmlformats.org/officeDocument/2006/relationships/customXml" Target="../ink/ink3937.xml"/><Relationship Id="rId253" Type="http://schemas.openxmlformats.org/officeDocument/2006/relationships/image" Target="../media/image3348.png"/><Relationship Id="rId274" Type="http://schemas.openxmlformats.org/officeDocument/2006/relationships/image" Target="../media/image3358.png"/><Relationship Id="rId295" Type="http://schemas.openxmlformats.org/officeDocument/2006/relationships/customXml" Target="../ink/ink3969.xml"/><Relationship Id="rId309" Type="http://schemas.openxmlformats.org/officeDocument/2006/relationships/image" Target="../media/image3375.png"/><Relationship Id="rId27" Type="http://schemas.openxmlformats.org/officeDocument/2006/relationships/customXml" Target="../ink/ink3834.xml"/><Relationship Id="rId48" Type="http://schemas.openxmlformats.org/officeDocument/2006/relationships/image" Target="../media/image3246.png"/><Relationship Id="rId69" Type="http://schemas.openxmlformats.org/officeDocument/2006/relationships/customXml" Target="../ink/ink3855.xml"/><Relationship Id="rId113" Type="http://schemas.openxmlformats.org/officeDocument/2006/relationships/image" Target="../media/image3278.png"/><Relationship Id="rId134" Type="http://schemas.openxmlformats.org/officeDocument/2006/relationships/customXml" Target="../ink/ink3888.xml"/><Relationship Id="rId80" Type="http://schemas.openxmlformats.org/officeDocument/2006/relationships/image" Target="../media/image3262.png"/><Relationship Id="rId155" Type="http://schemas.openxmlformats.org/officeDocument/2006/relationships/image" Target="../media/image3299.png"/><Relationship Id="rId176" Type="http://schemas.openxmlformats.org/officeDocument/2006/relationships/customXml" Target="../ink/ink3909.xml"/><Relationship Id="rId197" Type="http://schemas.openxmlformats.org/officeDocument/2006/relationships/image" Target="../media/image3320.png"/><Relationship Id="rId201" Type="http://schemas.openxmlformats.org/officeDocument/2006/relationships/image" Target="../media/image3322.png"/><Relationship Id="rId222" Type="http://schemas.openxmlformats.org/officeDocument/2006/relationships/customXml" Target="../ink/ink3932.xml"/><Relationship Id="rId243" Type="http://schemas.openxmlformats.org/officeDocument/2006/relationships/image" Target="../media/image3343.png"/><Relationship Id="rId264" Type="http://schemas.openxmlformats.org/officeDocument/2006/relationships/customXml" Target="../ink/ink3953.xml"/><Relationship Id="rId285" Type="http://schemas.openxmlformats.org/officeDocument/2006/relationships/customXml" Target="../ink/ink3964.xml"/><Relationship Id="rId17" Type="http://schemas.openxmlformats.org/officeDocument/2006/relationships/customXml" Target="../ink/ink3829.xml"/><Relationship Id="rId38" Type="http://schemas.openxmlformats.org/officeDocument/2006/relationships/image" Target="../media/image3242.png"/><Relationship Id="rId59" Type="http://schemas.openxmlformats.org/officeDocument/2006/relationships/customXml" Target="../ink/ink3850.xml"/><Relationship Id="rId103" Type="http://schemas.openxmlformats.org/officeDocument/2006/relationships/image" Target="../media/image3273.png"/><Relationship Id="rId124" Type="http://schemas.openxmlformats.org/officeDocument/2006/relationships/customXml" Target="../ink/ink3883.xml"/><Relationship Id="rId310" Type="http://schemas.openxmlformats.org/officeDocument/2006/relationships/customXml" Target="../ink/ink3977.xml"/><Relationship Id="rId70" Type="http://schemas.openxmlformats.org/officeDocument/2006/relationships/image" Target="../media/image3257.png"/><Relationship Id="rId91" Type="http://schemas.openxmlformats.org/officeDocument/2006/relationships/customXml" Target="../ink/ink3866.xml"/><Relationship Id="rId145" Type="http://schemas.openxmlformats.org/officeDocument/2006/relationships/image" Target="../media/image3294.png"/><Relationship Id="rId166" Type="http://schemas.openxmlformats.org/officeDocument/2006/relationships/customXml" Target="../ink/ink3904.xml"/><Relationship Id="rId187" Type="http://schemas.openxmlformats.org/officeDocument/2006/relationships/image" Target="../media/image3315.png"/><Relationship Id="rId1" Type="http://schemas.openxmlformats.org/officeDocument/2006/relationships/slideLayout" Target="../slideLayouts/slideLayout7.xml"/><Relationship Id="rId212" Type="http://schemas.openxmlformats.org/officeDocument/2006/relationships/customXml" Target="../ink/ink3927.xml"/><Relationship Id="rId233" Type="http://schemas.openxmlformats.org/officeDocument/2006/relationships/image" Target="../media/image3338.png"/><Relationship Id="rId254" Type="http://schemas.openxmlformats.org/officeDocument/2006/relationships/customXml" Target="../ink/ink3948.xml"/><Relationship Id="rId28" Type="http://schemas.openxmlformats.org/officeDocument/2006/relationships/image" Target="../media/image3237.png"/><Relationship Id="rId49" Type="http://schemas.openxmlformats.org/officeDocument/2006/relationships/customXml" Target="../ink/ink3845.xml"/><Relationship Id="rId114" Type="http://schemas.openxmlformats.org/officeDocument/2006/relationships/customXml" Target="../ink/ink3878.xml"/><Relationship Id="rId275" Type="http://schemas.openxmlformats.org/officeDocument/2006/relationships/customXml" Target="../ink/ink3959.xml"/><Relationship Id="rId296" Type="http://schemas.openxmlformats.org/officeDocument/2006/relationships/customXml" Target="../ink/ink3970.xml"/><Relationship Id="rId300" Type="http://schemas.openxmlformats.org/officeDocument/2006/relationships/customXml" Target="../ink/ink3972.xml"/><Relationship Id="rId60" Type="http://schemas.openxmlformats.org/officeDocument/2006/relationships/image" Target="../media/image3252.png"/><Relationship Id="rId81" Type="http://schemas.openxmlformats.org/officeDocument/2006/relationships/customXml" Target="../ink/ink3861.xml"/><Relationship Id="rId135" Type="http://schemas.openxmlformats.org/officeDocument/2006/relationships/image" Target="../media/image3289.png"/><Relationship Id="rId156" Type="http://schemas.openxmlformats.org/officeDocument/2006/relationships/customXml" Target="../ink/ink3899.xml"/><Relationship Id="rId177" Type="http://schemas.openxmlformats.org/officeDocument/2006/relationships/image" Target="../media/image3310.png"/><Relationship Id="rId198" Type="http://schemas.openxmlformats.org/officeDocument/2006/relationships/customXml" Target="../ink/ink3920.xml"/><Relationship Id="rId202" Type="http://schemas.openxmlformats.org/officeDocument/2006/relationships/customXml" Target="../ink/ink3922.xml"/><Relationship Id="rId223" Type="http://schemas.openxmlformats.org/officeDocument/2006/relationships/image" Target="../media/image3333.png"/><Relationship Id="rId244" Type="http://schemas.openxmlformats.org/officeDocument/2006/relationships/customXml" Target="../ink/ink3943.xml"/><Relationship Id="rId18" Type="http://schemas.openxmlformats.org/officeDocument/2006/relationships/image" Target="../media/image3232.png"/><Relationship Id="rId39" Type="http://schemas.openxmlformats.org/officeDocument/2006/relationships/customXml" Target="../ink/ink3840.xml"/><Relationship Id="rId265" Type="http://schemas.openxmlformats.org/officeDocument/2006/relationships/image" Target="../media/image3354.png"/><Relationship Id="rId286" Type="http://schemas.openxmlformats.org/officeDocument/2006/relationships/image" Target="../media/image3364.png"/><Relationship Id="rId50" Type="http://schemas.openxmlformats.org/officeDocument/2006/relationships/image" Target="../media/image3247.png"/><Relationship Id="rId104" Type="http://schemas.openxmlformats.org/officeDocument/2006/relationships/customXml" Target="../ink/ink3873.xml"/><Relationship Id="rId125" Type="http://schemas.openxmlformats.org/officeDocument/2006/relationships/image" Target="../media/image3284.png"/><Relationship Id="rId146" Type="http://schemas.openxmlformats.org/officeDocument/2006/relationships/customXml" Target="../ink/ink3894.xml"/><Relationship Id="rId167" Type="http://schemas.openxmlformats.org/officeDocument/2006/relationships/image" Target="../media/image3305.png"/><Relationship Id="rId188" Type="http://schemas.openxmlformats.org/officeDocument/2006/relationships/customXml" Target="../ink/ink3915.xml"/><Relationship Id="rId311" Type="http://schemas.openxmlformats.org/officeDocument/2006/relationships/image" Target="../media/image3376.png"/><Relationship Id="rId71" Type="http://schemas.openxmlformats.org/officeDocument/2006/relationships/customXml" Target="../ink/ink3856.xml"/><Relationship Id="rId92" Type="http://schemas.openxmlformats.org/officeDocument/2006/relationships/customXml" Target="../ink/ink3867.xml"/><Relationship Id="rId213" Type="http://schemas.openxmlformats.org/officeDocument/2006/relationships/image" Target="../media/image3328.png"/><Relationship Id="rId234" Type="http://schemas.openxmlformats.org/officeDocument/2006/relationships/customXml" Target="../ink/ink3938.xml"/><Relationship Id="rId2" Type="http://schemas.openxmlformats.org/officeDocument/2006/relationships/notesSlide" Target="../notesSlides/notesSlide43.xml"/><Relationship Id="rId29" Type="http://schemas.openxmlformats.org/officeDocument/2006/relationships/customXml" Target="../ink/ink3835.xml"/><Relationship Id="rId255" Type="http://schemas.openxmlformats.org/officeDocument/2006/relationships/image" Target="../media/image3349.png"/><Relationship Id="rId276" Type="http://schemas.openxmlformats.org/officeDocument/2006/relationships/image" Target="../media/image3359.png"/><Relationship Id="rId297" Type="http://schemas.openxmlformats.org/officeDocument/2006/relationships/image" Target="../media/image3369.png"/><Relationship Id="rId40" Type="http://schemas.openxmlformats.org/officeDocument/2006/relationships/image" Target="../media/image73.png"/><Relationship Id="rId115" Type="http://schemas.openxmlformats.org/officeDocument/2006/relationships/image" Target="../media/image3279.png"/><Relationship Id="rId136" Type="http://schemas.openxmlformats.org/officeDocument/2006/relationships/customXml" Target="../ink/ink3889.xml"/><Relationship Id="rId157" Type="http://schemas.openxmlformats.org/officeDocument/2006/relationships/image" Target="../media/image3300.png"/><Relationship Id="rId178" Type="http://schemas.openxmlformats.org/officeDocument/2006/relationships/customXml" Target="../ink/ink3910.xml"/><Relationship Id="rId301" Type="http://schemas.openxmlformats.org/officeDocument/2006/relationships/image" Target="../media/image3371.png"/><Relationship Id="rId61" Type="http://schemas.openxmlformats.org/officeDocument/2006/relationships/customXml" Target="../ink/ink3851.xml"/><Relationship Id="rId82" Type="http://schemas.openxmlformats.org/officeDocument/2006/relationships/image" Target="../media/image3263.png"/><Relationship Id="rId199" Type="http://schemas.openxmlformats.org/officeDocument/2006/relationships/image" Target="../media/image3321.png"/><Relationship Id="rId203" Type="http://schemas.openxmlformats.org/officeDocument/2006/relationships/image" Target="../media/image3323.png"/><Relationship Id="rId19" Type="http://schemas.openxmlformats.org/officeDocument/2006/relationships/customXml" Target="../ink/ink3830.xml"/><Relationship Id="rId224" Type="http://schemas.openxmlformats.org/officeDocument/2006/relationships/customXml" Target="../ink/ink3933.xml"/><Relationship Id="rId245" Type="http://schemas.openxmlformats.org/officeDocument/2006/relationships/image" Target="../media/image3344.png"/><Relationship Id="rId266" Type="http://schemas.openxmlformats.org/officeDocument/2006/relationships/customXml" Target="../ink/ink3954.xml"/><Relationship Id="rId287" Type="http://schemas.openxmlformats.org/officeDocument/2006/relationships/customXml" Target="../ink/ink3965.xml"/><Relationship Id="rId30" Type="http://schemas.openxmlformats.org/officeDocument/2006/relationships/image" Target="../media/image3238.png"/><Relationship Id="rId105" Type="http://schemas.openxmlformats.org/officeDocument/2006/relationships/image" Target="../media/image3274.png"/><Relationship Id="rId126" Type="http://schemas.openxmlformats.org/officeDocument/2006/relationships/customXml" Target="../ink/ink3884.xml"/><Relationship Id="rId147" Type="http://schemas.openxmlformats.org/officeDocument/2006/relationships/image" Target="../media/image3295.png"/><Relationship Id="rId168" Type="http://schemas.openxmlformats.org/officeDocument/2006/relationships/customXml" Target="../ink/ink3905.xml"/><Relationship Id="rId312" Type="http://schemas.openxmlformats.org/officeDocument/2006/relationships/customXml" Target="../ink/ink3978.xml"/><Relationship Id="rId51" Type="http://schemas.openxmlformats.org/officeDocument/2006/relationships/customXml" Target="../ink/ink3846.xml"/><Relationship Id="rId72" Type="http://schemas.openxmlformats.org/officeDocument/2006/relationships/image" Target="../media/image3258.png"/><Relationship Id="rId93" Type="http://schemas.openxmlformats.org/officeDocument/2006/relationships/image" Target="../media/image3268.png"/><Relationship Id="rId189" Type="http://schemas.openxmlformats.org/officeDocument/2006/relationships/image" Target="../media/image3316.png"/><Relationship Id="rId3" Type="http://schemas.openxmlformats.org/officeDocument/2006/relationships/image" Target="../media/image3224.png"/><Relationship Id="rId214" Type="http://schemas.openxmlformats.org/officeDocument/2006/relationships/customXml" Target="../ink/ink3928.xml"/><Relationship Id="rId235" Type="http://schemas.openxmlformats.org/officeDocument/2006/relationships/image" Target="../media/image3339.png"/><Relationship Id="rId256" Type="http://schemas.openxmlformats.org/officeDocument/2006/relationships/customXml" Target="../ink/ink3949.xml"/><Relationship Id="rId277" Type="http://schemas.openxmlformats.org/officeDocument/2006/relationships/customXml" Target="../ink/ink3960.xml"/><Relationship Id="rId298" Type="http://schemas.openxmlformats.org/officeDocument/2006/relationships/customXml" Target="../ink/ink3971.xml"/><Relationship Id="rId116" Type="http://schemas.openxmlformats.org/officeDocument/2006/relationships/customXml" Target="../ink/ink3879.xml"/><Relationship Id="rId137" Type="http://schemas.openxmlformats.org/officeDocument/2006/relationships/image" Target="../media/image3290.png"/><Relationship Id="rId158" Type="http://schemas.openxmlformats.org/officeDocument/2006/relationships/customXml" Target="../ink/ink3900.xml"/><Relationship Id="rId302" Type="http://schemas.openxmlformats.org/officeDocument/2006/relationships/customXml" Target="../ink/ink3973.xml"/><Relationship Id="rId20" Type="http://schemas.openxmlformats.org/officeDocument/2006/relationships/image" Target="../media/image3233.png"/><Relationship Id="rId41" Type="http://schemas.openxmlformats.org/officeDocument/2006/relationships/customXml" Target="../ink/ink3841.xml"/><Relationship Id="rId62" Type="http://schemas.openxmlformats.org/officeDocument/2006/relationships/image" Target="../media/image3253.png"/><Relationship Id="rId83" Type="http://schemas.openxmlformats.org/officeDocument/2006/relationships/customXml" Target="../ink/ink3862.xml"/><Relationship Id="rId179" Type="http://schemas.openxmlformats.org/officeDocument/2006/relationships/image" Target="../media/image3311.png"/><Relationship Id="rId190" Type="http://schemas.openxmlformats.org/officeDocument/2006/relationships/customXml" Target="../ink/ink3916.xml"/><Relationship Id="rId204" Type="http://schemas.openxmlformats.org/officeDocument/2006/relationships/customXml" Target="../ink/ink3923.xml"/><Relationship Id="rId225" Type="http://schemas.openxmlformats.org/officeDocument/2006/relationships/image" Target="../media/image3334.png"/><Relationship Id="rId246" Type="http://schemas.openxmlformats.org/officeDocument/2006/relationships/customXml" Target="../ink/ink3944.xml"/><Relationship Id="rId267" Type="http://schemas.openxmlformats.org/officeDocument/2006/relationships/customXml" Target="../ink/ink3955.xml"/><Relationship Id="rId288" Type="http://schemas.openxmlformats.org/officeDocument/2006/relationships/image" Target="../media/image3365.png"/><Relationship Id="rId106" Type="http://schemas.openxmlformats.org/officeDocument/2006/relationships/customXml" Target="../ink/ink3874.xml"/><Relationship Id="rId127" Type="http://schemas.openxmlformats.org/officeDocument/2006/relationships/image" Target="../media/image3285.png"/><Relationship Id="rId313" Type="http://schemas.openxmlformats.org/officeDocument/2006/relationships/image" Target="../media/image3377.png"/><Relationship Id="rId10" Type="http://schemas.openxmlformats.org/officeDocument/2006/relationships/image" Target="../media/image3228.png"/><Relationship Id="rId31" Type="http://schemas.openxmlformats.org/officeDocument/2006/relationships/customXml" Target="../ink/ink3836.xml"/><Relationship Id="rId52" Type="http://schemas.openxmlformats.org/officeDocument/2006/relationships/image" Target="../media/image3248.png"/><Relationship Id="rId73" Type="http://schemas.openxmlformats.org/officeDocument/2006/relationships/customXml" Target="../ink/ink3857.xml"/><Relationship Id="rId94" Type="http://schemas.openxmlformats.org/officeDocument/2006/relationships/customXml" Target="../ink/ink3868.xml"/><Relationship Id="rId148" Type="http://schemas.openxmlformats.org/officeDocument/2006/relationships/customXml" Target="../ink/ink3895.xml"/><Relationship Id="rId169" Type="http://schemas.openxmlformats.org/officeDocument/2006/relationships/image" Target="../media/image3306.png"/><Relationship Id="rId4" Type="http://schemas.openxmlformats.org/officeDocument/2006/relationships/image" Target="../media/image3225.png"/><Relationship Id="rId180" Type="http://schemas.openxmlformats.org/officeDocument/2006/relationships/customXml" Target="../ink/ink3911.xml"/><Relationship Id="rId215" Type="http://schemas.openxmlformats.org/officeDocument/2006/relationships/image" Target="../media/image3329.png"/><Relationship Id="rId236" Type="http://schemas.openxmlformats.org/officeDocument/2006/relationships/customXml" Target="../ink/ink3939.xml"/><Relationship Id="rId257" Type="http://schemas.openxmlformats.org/officeDocument/2006/relationships/image" Target="../media/image3350.png"/><Relationship Id="rId278" Type="http://schemas.openxmlformats.org/officeDocument/2006/relationships/image" Target="../media/image3360.png"/><Relationship Id="rId303" Type="http://schemas.openxmlformats.org/officeDocument/2006/relationships/image" Target="../media/image3372.png"/><Relationship Id="rId42" Type="http://schemas.openxmlformats.org/officeDocument/2006/relationships/image" Target="../media/image3243.png"/><Relationship Id="rId84" Type="http://schemas.openxmlformats.org/officeDocument/2006/relationships/image" Target="../media/image3264.png"/><Relationship Id="rId138" Type="http://schemas.openxmlformats.org/officeDocument/2006/relationships/customXml" Target="../ink/ink3890.xml"/><Relationship Id="rId191" Type="http://schemas.openxmlformats.org/officeDocument/2006/relationships/image" Target="../media/image3317.png"/><Relationship Id="rId205" Type="http://schemas.openxmlformats.org/officeDocument/2006/relationships/image" Target="../media/image3324.png"/><Relationship Id="rId247" Type="http://schemas.openxmlformats.org/officeDocument/2006/relationships/image" Target="../media/image3345.png"/><Relationship Id="rId107" Type="http://schemas.openxmlformats.org/officeDocument/2006/relationships/image" Target="../media/image3275.png"/><Relationship Id="rId289" Type="http://schemas.openxmlformats.org/officeDocument/2006/relationships/customXml" Target="../ink/ink3966.xml"/><Relationship Id="rId11" Type="http://schemas.openxmlformats.org/officeDocument/2006/relationships/customXml" Target="../ink/ink3826.xml"/><Relationship Id="rId53" Type="http://schemas.openxmlformats.org/officeDocument/2006/relationships/customXml" Target="../ink/ink3847.xml"/><Relationship Id="rId149" Type="http://schemas.openxmlformats.org/officeDocument/2006/relationships/image" Target="../media/image3296.png"/><Relationship Id="rId314" Type="http://schemas.openxmlformats.org/officeDocument/2006/relationships/customXml" Target="../ink/ink3979.xml"/><Relationship Id="rId95" Type="http://schemas.openxmlformats.org/officeDocument/2006/relationships/image" Target="../media/image3269.png"/><Relationship Id="rId160" Type="http://schemas.openxmlformats.org/officeDocument/2006/relationships/customXml" Target="../ink/ink3901.xml"/><Relationship Id="rId216" Type="http://schemas.openxmlformats.org/officeDocument/2006/relationships/customXml" Target="../ink/ink3929.xml"/><Relationship Id="rId258" Type="http://schemas.openxmlformats.org/officeDocument/2006/relationships/customXml" Target="../ink/ink3950.xml"/><Relationship Id="rId22" Type="http://schemas.openxmlformats.org/officeDocument/2006/relationships/image" Target="../media/image3234.png"/><Relationship Id="rId64" Type="http://schemas.openxmlformats.org/officeDocument/2006/relationships/image" Target="../media/image3254.png"/><Relationship Id="rId118" Type="http://schemas.openxmlformats.org/officeDocument/2006/relationships/customXml" Target="../ink/ink3880.xml"/><Relationship Id="rId171" Type="http://schemas.openxmlformats.org/officeDocument/2006/relationships/image" Target="../media/image3307.png"/><Relationship Id="rId227" Type="http://schemas.openxmlformats.org/officeDocument/2006/relationships/image" Target="../media/image3335.png"/><Relationship Id="rId269" Type="http://schemas.openxmlformats.org/officeDocument/2006/relationships/customXml" Target="../ink/ink3956.xml"/><Relationship Id="rId33" Type="http://schemas.openxmlformats.org/officeDocument/2006/relationships/customXml" Target="../ink/ink3837.xml"/><Relationship Id="rId129" Type="http://schemas.openxmlformats.org/officeDocument/2006/relationships/image" Target="../media/image3286.png"/><Relationship Id="rId280" Type="http://schemas.openxmlformats.org/officeDocument/2006/relationships/image" Target="../media/image3361.png"/><Relationship Id="rId75" Type="http://schemas.openxmlformats.org/officeDocument/2006/relationships/customXml" Target="../ink/ink3858.xml"/><Relationship Id="rId140" Type="http://schemas.openxmlformats.org/officeDocument/2006/relationships/customXml" Target="../ink/ink3891.xml"/><Relationship Id="rId182" Type="http://schemas.openxmlformats.org/officeDocument/2006/relationships/customXml" Target="../ink/ink3912.xml"/><Relationship Id="rId6" Type="http://schemas.openxmlformats.org/officeDocument/2006/relationships/image" Target="../media/image3226.png"/><Relationship Id="rId238" Type="http://schemas.openxmlformats.org/officeDocument/2006/relationships/customXml" Target="../ink/ink3940.xml"/><Relationship Id="rId291" Type="http://schemas.openxmlformats.org/officeDocument/2006/relationships/customXml" Target="../ink/ink3967.xml"/><Relationship Id="rId305" Type="http://schemas.openxmlformats.org/officeDocument/2006/relationships/image" Target="../media/image3373.png"/><Relationship Id="rId44" Type="http://schemas.openxmlformats.org/officeDocument/2006/relationships/image" Target="../media/image3244.png"/><Relationship Id="rId86" Type="http://schemas.openxmlformats.org/officeDocument/2006/relationships/image" Target="../media/image3265.png"/><Relationship Id="rId151" Type="http://schemas.openxmlformats.org/officeDocument/2006/relationships/image" Target="../media/image3297.png"/><Relationship Id="rId193" Type="http://schemas.openxmlformats.org/officeDocument/2006/relationships/image" Target="../media/image3318.png"/><Relationship Id="rId207" Type="http://schemas.openxmlformats.org/officeDocument/2006/relationships/image" Target="../media/image3325.png"/><Relationship Id="rId249" Type="http://schemas.openxmlformats.org/officeDocument/2006/relationships/image" Target="../media/image3346.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380.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01.png"/><Relationship Id="rId13" Type="http://schemas.openxmlformats.org/officeDocument/2006/relationships/customXml" Target="../ink/ink135.xml"/><Relationship Id="rId18" Type="http://schemas.openxmlformats.org/officeDocument/2006/relationships/image" Target="../media/image1006.png"/><Relationship Id="rId26" Type="http://schemas.openxmlformats.org/officeDocument/2006/relationships/image" Target="../media/image1010.png"/><Relationship Id="rId3" Type="http://schemas.openxmlformats.org/officeDocument/2006/relationships/customXml" Target="../ink/ink130.xml"/><Relationship Id="rId21" Type="http://schemas.openxmlformats.org/officeDocument/2006/relationships/customXml" Target="../ink/ink139.xml"/><Relationship Id="rId7" Type="http://schemas.openxmlformats.org/officeDocument/2006/relationships/customXml" Target="../ink/ink132.xml"/><Relationship Id="rId12" Type="http://schemas.openxmlformats.org/officeDocument/2006/relationships/image" Target="../media/image1003.png"/><Relationship Id="rId17" Type="http://schemas.openxmlformats.org/officeDocument/2006/relationships/customXml" Target="../ink/ink137.xml"/><Relationship Id="rId25" Type="http://schemas.openxmlformats.org/officeDocument/2006/relationships/customXml" Target="../ink/ink141.xml"/><Relationship Id="rId2" Type="http://schemas.openxmlformats.org/officeDocument/2006/relationships/notesSlide" Target="../notesSlides/notesSlide5.xml"/><Relationship Id="rId16" Type="http://schemas.openxmlformats.org/officeDocument/2006/relationships/image" Target="../media/image1005.png"/><Relationship Id="rId20" Type="http://schemas.openxmlformats.org/officeDocument/2006/relationships/image" Target="../media/image1007.png"/><Relationship Id="rId1" Type="http://schemas.openxmlformats.org/officeDocument/2006/relationships/slideLayout" Target="../slideLayouts/slideLayout7.xml"/><Relationship Id="rId6" Type="http://schemas.openxmlformats.org/officeDocument/2006/relationships/image" Target="../media/image1000.png"/><Relationship Id="rId11" Type="http://schemas.openxmlformats.org/officeDocument/2006/relationships/customXml" Target="../ink/ink134.xml"/><Relationship Id="rId24" Type="http://schemas.openxmlformats.org/officeDocument/2006/relationships/image" Target="../media/image1009.png"/><Relationship Id="rId5" Type="http://schemas.openxmlformats.org/officeDocument/2006/relationships/customXml" Target="../ink/ink131.xml"/><Relationship Id="rId15" Type="http://schemas.openxmlformats.org/officeDocument/2006/relationships/customXml" Target="../ink/ink136.xml"/><Relationship Id="rId23" Type="http://schemas.openxmlformats.org/officeDocument/2006/relationships/customXml" Target="../ink/ink140.xml"/><Relationship Id="rId10" Type="http://schemas.openxmlformats.org/officeDocument/2006/relationships/image" Target="../media/image1002.png"/><Relationship Id="rId19" Type="http://schemas.openxmlformats.org/officeDocument/2006/relationships/customXml" Target="../ink/ink138.xml"/><Relationship Id="rId4" Type="http://schemas.openxmlformats.org/officeDocument/2006/relationships/image" Target="../media/image999.png"/><Relationship Id="rId9" Type="http://schemas.openxmlformats.org/officeDocument/2006/relationships/customXml" Target="../ink/ink133.xml"/><Relationship Id="rId14" Type="http://schemas.openxmlformats.org/officeDocument/2006/relationships/image" Target="../media/image1004.png"/><Relationship Id="rId22" Type="http://schemas.openxmlformats.org/officeDocument/2006/relationships/image" Target="../media/image100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38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38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3383.png"/></Relationships>
</file>

<file path=ppt/slides/_rels/slide57.xml.rels><?xml version="1.0" encoding="UTF-8" standalone="yes"?>
<Relationships xmlns="http://schemas.openxmlformats.org/package/2006/relationships"><Relationship Id="rId3" Type="http://schemas.openxmlformats.org/officeDocument/2006/relationships/image" Target="../media/image3384.pn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3387.png"/><Relationship Id="rId5" Type="http://schemas.openxmlformats.org/officeDocument/2006/relationships/image" Target="../media/image3386.png"/><Relationship Id="rId4" Type="http://schemas.openxmlformats.org/officeDocument/2006/relationships/image" Target="../media/image3385.png"/></Relationships>
</file>

<file path=ppt/slides/_rels/slide6.xml.rels><?xml version="1.0" encoding="UTF-8" standalone="yes"?>
<Relationships xmlns="http://schemas.openxmlformats.org/package/2006/relationships"><Relationship Id="rId117" Type="http://schemas.openxmlformats.org/officeDocument/2006/relationships/customXml" Target="../ink/ink199.xml"/><Relationship Id="rId299" Type="http://schemas.openxmlformats.org/officeDocument/2006/relationships/image" Target="../media/image1157.png"/><Relationship Id="rId21" Type="http://schemas.openxmlformats.org/officeDocument/2006/relationships/customXml" Target="../ink/ink151.xml"/><Relationship Id="rId63" Type="http://schemas.openxmlformats.org/officeDocument/2006/relationships/customXml" Target="../ink/ink172.xml"/><Relationship Id="rId159" Type="http://schemas.openxmlformats.org/officeDocument/2006/relationships/customXml" Target="../ink/ink220.xml"/><Relationship Id="rId324" Type="http://schemas.openxmlformats.org/officeDocument/2006/relationships/customXml" Target="../ink/ink303.xml"/><Relationship Id="rId170" Type="http://schemas.openxmlformats.org/officeDocument/2006/relationships/image" Target="../media/image1093.png"/><Relationship Id="rId226" Type="http://schemas.openxmlformats.org/officeDocument/2006/relationships/customXml" Target="../ink/ink254.xml"/><Relationship Id="rId268" Type="http://schemas.openxmlformats.org/officeDocument/2006/relationships/customXml" Target="../ink/ink275.xml"/><Relationship Id="rId32" Type="http://schemas.openxmlformats.org/officeDocument/2006/relationships/image" Target="../media/image1024.png"/><Relationship Id="rId74" Type="http://schemas.openxmlformats.org/officeDocument/2006/relationships/image" Target="../media/image1045.png"/><Relationship Id="rId128" Type="http://schemas.openxmlformats.org/officeDocument/2006/relationships/image" Target="../media/image1072.png"/><Relationship Id="rId5" Type="http://schemas.openxmlformats.org/officeDocument/2006/relationships/customXml" Target="../ink/ink143.xml"/><Relationship Id="rId181" Type="http://schemas.openxmlformats.org/officeDocument/2006/relationships/customXml" Target="../ink/ink231.xml"/><Relationship Id="rId237" Type="http://schemas.openxmlformats.org/officeDocument/2006/relationships/image" Target="../media/image1126.png"/><Relationship Id="rId279" Type="http://schemas.openxmlformats.org/officeDocument/2006/relationships/image" Target="../media/image1147.png"/><Relationship Id="rId43" Type="http://schemas.openxmlformats.org/officeDocument/2006/relationships/customXml" Target="../ink/ink162.xml"/><Relationship Id="rId139" Type="http://schemas.openxmlformats.org/officeDocument/2006/relationships/customXml" Target="../ink/ink210.xml"/><Relationship Id="rId290" Type="http://schemas.openxmlformats.org/officeDocument/2006/relationships/customXml" Target="../ink/ink286.xml"/><Relationship Id="rId304" Type="http://schemas.openxmlformats.org/officeDocument/2006/relationships/customXml" Target="../ink/ink293.xml"/><Relationship Id="rId85" Type="http://schemas.openxmlformats.org/officeDocument/2006/relationships/customXml" Target="../ink/ink183.xml"/><Relationship Id="rId150" Type="http://schemas.openxmlformats.org/officeDocument/2006/relationships/image" Target="../media/image1083.png"/><Relationship Id="rId192" Type="http://schemas.openxmlformats.org/officeDocument/2006/relationships/customXml" Target="../ink/ink237.xml"/><Relationship Id="rId206" Type="http://schemas.openxmlformats.org/officeDocument/2006/relationships/customXml" Target="../ink/ink244.xml"/><Relationship Id="rId248" Type="http://schemas.openxmlformats.org/officeDocument/2006/relationships/customXml" Target="../ink/ink265.xml"/><Relationship Id="rId12" Type="http://schemas.openxmlformats.org/officeDocument/2006/relationships/image" Target="../media/image1015.png"/><Relationship Id="rId108" Type="http://schemas.openxmlformats.org/officeDocument/2006/relationships/image" Target="../media/image1062.png"/><Relationship Id="rId315" Type="http://schemas.openxmlformats.org/officeDocument/2006/relationships/image" Target="../media/image1165.png"/><Relationship Id="rId54" Type="http://schemas.openxmlformats.org/officeDocument/2006/relationships/image" Target="../media/image1035.png"/><Relationship Id="rId96" Type="http://schemas.openxmlformats.org/officeDocument/2006/relationships/image" Target="../media/image1056.png"/><Relationship Id="rId161" Type="http://schemas.openxmlformats.org/officeDocument/2006/relationships/customXml" Target="../ink/ink221.xml"/><Relationship Id="rId217" Type="http://schemas.openxmlformats.org/officeDocument/2006/relationships/image" Target="../media/image1116.png"/><Relationship Id="rId259" Type="http://schemas.openxmlformats.org/officeDocument/2006/relationships/image" Target="../media/image1137.png"/><Relationship Id="rId23" Type="http://schemas.openxmlformats.org/officeDocument/2006/relationships/customXml" Target="../ink/ink152.xml"/><Relationship Id="rId119" Type="http://schemas.openxmlformats.org/officeDocument/2006/relationships/customXml" Target="../ink/ink200.xml"/><Relationship Id="rId270" Type="http://schemas.openxmlformats.org/officeDocument/2006/relationships/customXml" Target="../ink/ink276.xml"/><Relationship Id="rId326" Type="http://schemas.openxmlformats.org/officeDocument/2006/relationships/customXml" Target="../ink/ink304.xml"/><Relationship Id="rId65" Type="http://schemas.openxmlformats.org/officeDocument/2006/relationships/customXml" Target="../ink/ink173.xml"/><Relationship Id="rId130" Type="http://schemas.openxmlformats.org/officeDocument/2006/relationships/image" Target="../media/image1073.png"/><Relationship Id="rId172" Type="http://schemas.openxmlformats.org/officeDocument/2006/relationships/image" Target="../media/image1094.png"/><Relationship Id="rId228" Type="http://schemas.openxmlformats.org/officeDocument/2006/relationships/customXml" Target="../ink/ink255.xml"/><Relationship Id="rId281" Type="http://schemas.openxmlformats.org/officeDocument/2006/relationships/image" Target="../media/image1148.png"/><Relationship Id="rId34" Type="http://schemas.openxmlformats.org/officeDocument/2006/relationships/image" Target="../media/image1025.png"/><Relationship Id="rId76" Type="http://schemas.openxmlformats.org/officeDocument/2006/relationships/image" Target="../media/image1046.png"/><Relationship Id="rId141" Type="http://schemas.openxmlformats.org/officeDocument/2006/relationships/customXml" Target="../ink/ink211.xml"/><Relationship Id="rId7" Type="http://schemas.openxmlformats.org/officeDocument/2006/relationships/customXml" Target="../ink/ink144.xml"/><Relationship Id="rId183" Type="http://schemas.openxmlformats.org/officeDocument/2006/relationships/customXml" Target="../ink/ink232.xml"/><Relationship Id="rId239" Type="http://schemas.openxmlformats.org/officeDocument/2006/relationships/image" Target="../media/image1127.png"/><Relationship Id="rId250" Type="http://schemas.openxmlformats.org/officeDocument/2006/relationships/customXml" Target="../ink/ink266.xml"/><Relationship Id="rId292" Type="http://schemas.openxmlformats.org/officeDocument/2006/relationships/customXml" Target="../ink/ink287.xml"/><Relationship Id="rId306" Type="http://schemas.openxmlformats.org/officeDocument/2006/relationships/customXml" Target="../ink/ink294.xml"/><Relationship Id="rId24" Type="http://schemas.openxmlformats.org/officeDocument/2006/relationships/image" Target="../media/image1021.png"/><Relationship Id="rId45" Type="http://schemas.openxmlformats.org/officeDocument/2006/relationships/customXml" Target="../ink/ink163.xml"/><Relationship Id="rId66" Type="http://schemas.openxmlformats.org/officeDocument/2006/relationships/image" Target="../media/image1041.png"/><Relationship Id="rId87" Type="http://schemas.openxmlformats.org/officeDocument/2006/relationships/customXml" Target="../ink/ink184.xml"/><Relationship Id="rId110" Type="http://schemas.openxmlformats.org/officeDocument/2006/relationships/image" Target="../media/image1063.png"/><Relationship Id="rId131" Type="http://schemas.openxmlformats.org/officeDocument/2006/relationships/customXml" Target="../ink/ink206.xml"/><Relationship Id="rId327" Type="http://schemas.openxmlformats.org/officeDocument/2006/relationships/image" Target="../media/image1171.png"/><Relationship Id="rId152" Type="http://schemas.openxmlformats.org/officeDocument/2006/relationships/image" Target="../media/image1084.png"/><Relationship Id="rId173" Type="http://schemas.openxmlformats.org/officeDocument/2006/relationships/customXml" Target="../ink/ink227.xml"/><Relationship Id="rId194" Type="http://schemas.openxmlformats.org/officeDocument/2006/relationships/customXml" Target="../ink/ink238.xml"/><Relationship Id="rId208" Type="http://schemas.openxmlformats.org/officeDocument/2006/relationships/customXml" Target="../ink/ink245.xml"/><Relationship Id="rId229" Type="http://schemas.openxmlformats.org/officeDocument/2006/relationships/image" Target="../media/image1122.png"/><Relationship Id="rId240" Type="http://schemas.openxmlformats.org/officeDocument/2006/relationships/customXml" Target="../ink/ink261.xml"/><Relationship Id="rId261" Type="http://schemas.openxmlformats.org/officeDocument/2006/relationships/image" Target="../media/image1138.png"/><Relationship Id="rId14" Type="http://schemas.openxmlformats.org/officeDocument/2006/relationships/image" Target="../media/image1016.png"/><Relationship Id="rId35" Type="http://schemas.openxmlformats.org/officeDocument/2006/relationships/customXml" Target="../ink/ink158.xml"/><Relationship Id="rId56" Type="http://schemas.openxmlformats.org/officeDocument/2006/relationships/image" Target="../media/image1036.png"/><Relationship Id="rId77" Type="http://schemas.openxmlformats.org/officeDocument/2006/relationships/customXml" Target="../ink/ink179.xml"/><Relationship Id="rId100" Type="http://schemas.openxmlformats.org/officeDocument/2006/relationships/image" Target="../media/image1058.png"/><Relationship Id="rId282" Type="http://schemas.openxmlformats.org/officeDocument/2006/relationships/customXml" Target="../ink/ink282.xml"/><Relationship Id="rId317" Type="http://schemas.openxmlformats.org/officeDocument/2006/relationships/image" Target="../media/image1166.png"/><Relationship Id="rId8" Type="http://schemas.openxmlformats.org/officeDocument/2006/relationships/image" Target="../media/image1013.png"/><Relationship Id="rId98" Type="http://schemas.openxmlformats.org/officeDocument/2006/relationships/image" Target="../media/image1057.png"/><Relationship Id="rId121" Type="http://schemas.openxmlformats.org/officeDocument/2006/relationships/customXml" Target="../ink/ink201.xml"/><Relationship Id="rId142" Type="http://schemas.openxmlformats.org/officeDocument/2006/relationships/image" Target="../media/image1079.png"/><Relationship Id="rId163" Type="http://schemas.openxmlformats.org/officeDocument/2006/relationships/customXml" Target="../ink/ink222.xml"/><Relationship Id="rId184" Type="http://schemas.openxmlformats.org/officeDocument/2006/relationships/image" Target="../media/image1100.png"/><Relationship Id="rId219" Type="http://schemas.openxmlformats.org/officeDocument/2006/relationships/image" Target="../media/image1117.png"/><Relationship Id="rId230" Type="http://schemas.openxmlformats.org/officeDocument/2006/relationships/customXml" Target="../ink/ink256.xml"/><Relationship Id="rId251" Type="http://schemas.openxmlformats.org/officeDocument/2006/relationships/image" Target="../media/image1133.png"/><Relationship Id="rId25" Type="http://schemas.openxmlformats.org/officeDocument/2006/relationships/customXml" Target="../ink/ink153.xml"/><Relationship Id="rId46" Type="http://schemas.openxmlformats.org/officeDocument/2006/relationships/image" Target="../media/image1031.png"/><Relationship Id="rId67" Type="http://schemas.openxmlformats.org/officeDocument/2006/relationships/customXml" Target="../ink/ink174.xml"/><Relationship Id="rId272" Type="http://schemas.openxmlformats.org/officeDocument/2006/relationships/customXml" Target="../ink/ink277.xml"/><Relationship Id="rId293" Type="http://schemas.openxmlformats.org/officeDocument/2006/relationships/image" Target="../media/image1154.png"/><Relationship Id="rId307" Type="http://schemas.openxmlformats.org/officeDocument/2006/relationships/image" Target="../media/image1161.png"/><Relationship Id="rId328" Type="http://schemas.openxmlformats.org/officeDocument/2006/relationships/customXml" Target="../ink/ink305.xml"/><Relationship Id="rId88" Type="http://schemas.openxmlformats.org/officeDocument/2006/relationships/image" Target="../media/image1052.png"/><Relationship Id="rId111" Type="http://schemas.openxmlformats.org/officeDocument/2006/relationships/customXml" Target="../ink/ink196.xml"/><Relationship Id="rId132" Type="http://schemas.openxmlformats.org/officeDocument/2006/relationships/image" Target="../media/image1074.png"/><Relationship Id="rId153" Type="http://schemas.openxmlformats.org/officeDocument/2006/relationships/customXml" Target="../ink/ink217.xml"/><Relationship Id="rId174" Type="http://schemas.openxmlformats.org/officeDocument/2006/relationships/image" Target="../media/image1095.png"/><Relationship Id="rId195" Type="http://schemas.openxmlformats.org/officeDocument/2006/relationships/image" Target="../media/image1105.png"/><Relationship Id="rId209" Type="http://schemas.openxmlformats.org/officeDocument/2006/relationships/image" Target="../media/image1112.png"/><Relationship Id="rId220" Type="http://schemas.openxmlformats.org/officeDocument/2006/relationships/customXml" Target="../ink/ink251.xml"/><Relationship Id="rId241" Type="http://schemas.openxmlformats.org/officeDocument/2006/relationships/image" Target="../media/image1128.png"/><Relationship Id="rId15" Type="http://schemas.openxmlformats.org/officeDocument/2006/relationships/customXml" Target="../ink/ink148.xml"/><Relationship Id="rId36" Type="http://schemas.openxmlformats.org/officeDocument/2006/relationships/image" Target="../media/image1026.png"/><Relationship Id="rId57" Type="http://schemas.openxmlformats.org/officeDocument/2006/relationships/customXml" Target="../ink/ink169.xml"/><Relationship Id="rId262" Type="http://schemas.openxmlformats.org/officeDocument/2006/relationships/customXml" Target="../ink/ink272.xml"/><Relationship Id="rId283" Type="http://schemas.openxmlformats.org/officeDocument/2006/relationships/image" Target="../media/image1149.png"/><Relationship Id="rId318" Type="http://schemas.openxmlformats.org/officeDocument/2006/relationships/customXml" Target="../ink/ink300.xml"/><Relationship Id="rId78" Type="http://schemas.openxmlformats.org/officeDocument/2006/relationships/image" Target="../media/image1047.png"/><Relationship Id="rId99" Type="http://schemas.openxmlformats.org/officeDocument/2006/relationships/customXml" Target="../ink/ink190.xml"/><Relationship Id="rId101" Type="http://schemas.openxmlformats.org/officeDocument/2006/relationships/customXml" Target="../ink/ink191.xml"/><Relationship Id="rId122" Type="http://schemas.openxmlformats.org/officeDocument/2006/relationships/image" Target="../media/image1069.png"/><Relationship Id="rId143" Type="http://schemas.openxmlformats.org/officeDocument/2006/relationships/customXml" Target="../ink/ink212.xml"/><Relationship Id="rId164" Type="http://schemas.openxmlformats.org/officeDocument/2006/relationships/image" Target="../media/image1090.png"/><Relationship Id="rId185" Type="http://schemas.openxmlformats.org/officeDocument/2006/relationships/customXml" Target="../ink/ink233.xml"/><Relationship Id="rId9" Type="http://schemas.openxmlformats.org/officeDocument/2006/relationships/customXml" Target="../ink/ink145.xml"/><Relationship Id="rId210" Type="http://schemas.openxmlformats.org/officeDocument/2006/relationships/customXml" Target="../ink/ink246.xml"/><Relationship Id="rId26" Type="http://schemas.openxmlformats.org/officeDocument/2006/relationships/image" Target="../media/image1022.png"/><Relationship Id="rId231" Type="http://schemas.openxmlformats.org/officeDocument/2006/relationships/image" Target="../media/image1123.png"/><Relationship Id="rId252" Type="http://schemas.openxmlformats.org/officeDocument/2006/relationships/customXml" Target="../ink/ink267.xml"/><Relationship Id="rId273" Type="http://schemas.openxmlformats.org/officeDocument/2006/relationships/image" Target="../media/image1144.png"/><Relationship Id="rId294" Type="http://schemas.openxmlformats.org/officeDocument/2006/relationships/customXml" Target="../ink/ink288.xml"/><Relationship Id="rId308" Type="http://schemas.openxmlformats.org/officeDocument/2006/relationships/customXml" Target="../ink/ink295.xml"/><Relationship Id="rId329" Type="http://schemas.openxmlformats.org/officeDocument/2006/relationships/image" Target="../media/image7100.png"/><Relationship Id="rId47" Type="http://schemas.openxmlformats.org/officeDocument/2006/relationships/customXml" Target="../ink/ink164.xml"/><Relationship Id="rId68" Type="http://schemas.openxmlformats.org/officeDocument/2006/relationships/image" Target="../media/image1042.png"/><Relationship Id="rId89" Type="http://schemas.openxmlformats.org/officeDocument/2006/relationships/customXml" Target="../ink/ink185.xml"/><Relationship Id="rId112" Type="http://schemas.openxmlformats.org/officeDocument/2006/relationships/image" Target="../media/image1064.png"/><Relationship Id="rId133" Type="http://schemas.openxmlformats.org/officeDocument/2006/relationships/customXml" Target="../ink/ink207.xml"/><Relationship Id="rId154" Type="http://schemas.openxmlformats.org/officeDocument/2006/relationships/image" Target="../media/image1085.png"/><Relationship Id="rId175" Type="http://schemas.openxmlformats.org/officeDocument/2006/relationships/customXml" Target="../ink/ink228.xml"/><Relationship Id="rId196" Type="http://schemas.openxmlformats.org/officeDocument/2006/relationships/customXml" Target="../ink/ink239.xml"/><Relationship Id="rId200" Type="http://schemas.openxmlformats.org/officeDocument/2006/relationships/customXml" Target="../ink/ink241.xml"/><Relationship Id="rId16" Type="http://schemas.openxmlformats.org/officeDocument/2006/relationships/image" Target="../media/image1017.png"/><Relationship Id="rId221" Type="http://schemas.openxmlformats.org/officeDocument/2006/relationships/image" Target="../media/image1118.png"/><Relationship Id="rId242" Type="http://schemas.openxmlformats.org/officeDocument/2006/relationships/customXml" Target="../ink/ink262.xml"/><Relationship Id="rId263" Type="http://schemas.openxmlformats.org/officeDocument/2006/relationships/image" Target="../media/image1139.png"/><Relationship Id="rId284" Type="http://schemas.openxmlformats.org/officeDocument/2006/relationships/customXml" Target="../ink/ink283.xml"/><Relationship Id="rId319" Type="http://schemas.openxmlformats.org/officeDocument/2006/relationships/image" Target="../media/image1167.png"/><Relationship Id="rId37" Type="http://schemas.openxmlformats.org/officeDocument/2006/relationships/customXml" Target="../ink/ink159.xml"/><Relationship Id="rId58" Type="http://schemas.openxmlformats.org/officeDocument/2006/relationships/image" Target="../media/image1037.png"/><Relationship Id="rId79" Type="http://schemas.openxmlformats.org/officeDocument/2006/relationships/customXml" Target="../ink/ink180.xml"/><Relationship Id="rId102" Type="http://schemas.openxmlformats.org/officeDocument/2006/relationships/image" Target="../media/image1059.png"/><Relationship Id="rId123" Type="http://schemas.openxmlformats.org/officeDocument/2006/relationships/customXml" Target="../ink/ink202.xml"/><Relationship Id="rId144" Type="http://schemas.openxmlformats.org/officeDocument/2006/relationships/image" Target="../media/image1080.png"/><Relationship Id="rId330" Type="http://schemas.openxmlformats.org/officeDocument/2006/relationships/customXml" Target="../ink/ink306.xml"/><Relationship Id="rId90" Type="http://schemas.openxmlformats.org/officeDocument/2006/relationships/image" Target="../media/image1053.png"/><Relationship Id="rId165" Type="http://schemas.openxmlformats.org/officeDocument/2006/relationships/customXml" Target="../ink/ink223.xml"/><Relationship Id="rId186" Type="http://schemas.openxmlformats.org/officeDocument/2006/relationships/image" Target="../media/image1101.png"/><Relationship Id="rId211" Type="http://schemas.openxmlformats.org/officeDocument/2006/relationships/image" Target="../media/image1113.png"/><Relationship Id="rId232" Type="http://schemas.openxmlformats.org/officeDocument/2006/relationships/customXml" Target="../ink/ink257.xml"/><Relationship Id="rId253" Type="http://schemas.openxmlformats.org/officeDocument/2006/relationships/image" Target="../media/image1134.png"/><Relationship Id="rId274" Type="http://schemas.openxmlformats.org/officeDocument/2006/relationships/customXml" Target="../ink/ink278.xml"/><Relationship Id="rId295" Type="http://schemas.openxmlformats.org/officeDocument/2006/relationships/image" Target="../media/image1155.png"/><Relationship Id="rId309" Type="http://schemas.openxmlformats.org/officeDocument/2006/relationships/image" Target="../media/image1162.png"/><Relationship Id="rId27" Type="http://schemas.openxmlformats.org/officeDocument/2006/relationships/customXml" Target="../ink/ink154.xml"/><Relationship Id="rId48" Type="http://schemas.openxmlformats.org/officeDocument/2006/relationships/image" Target="../media/image1032.png"/><Relationship Id="rId69" Type="http://schemas.openxmlformats.org/officeDocument/2006/relationships/customXml" Target="../ink/ink175.xml"/><Relationship Id="rId113" Type="http://schemas.openxmlformats.org/officeDocument/2006/relationships/customXml" Target="../ink/ink197.xml"/><Relationship Id="rId134" Type="http://schemas.openxmlformats.org/officeDocument/2006/relationships/image" Target="../media/image1075.png"/><Relationship Id="rId320" Type="http://schemas.openxmlformats.org/officeDocument/2006/relationships/customXml" Target="../ink/ink301.xml"/><Relationship Id="rId80" Type="http://schemas.openxmlformats.org/officeDocument/2006/relationships/image" Target="../media/image1048.png"/><Relationship Id="rId155" Type="http://schemas.openxmlformats.org/officeDocument/2006/relationships/customXml" Target="../ink/ink218.xml"/><Relationship Id="rId176" Type="http://schemas.openxmlformats.org/officeDocument/2006/relationships/image" Target="../media/image1096.png"/><Relationship Id="rId197" Type="http://schemas.openxmlformats.org/officeDocument/2006/relationships/image" Target="../media/image1106.png"/><Relationship Id="rId201" Type="http://schemas.openxmlformats.org/officeDocument/2006/relationships/image" Target="../media/image1108.png"/><Relationship Id="rId222" Type="http://schemas.openxmlformats.org/officeDocument/2006/relationships/customXml" Target="../ink/ink252.xml"/><Relationship Id="rId243" Type="http://schemas.openxmlformats.org/officeDocument/2006/relationships/image" Target="../media/image1129.png"/><Relationship Id="rId264" Type="http://schemas.openxmlformats.org/officeDocument/2006/relationships/customXml" Target="../ink/ink273.xml"/><Relationship Id="rId285" Type="http://schemas.openxmlformats.org/officeDocument/2006/relationships/image" Target="../media/image1150.png"/><Relationship Id="rId17" Type="http://schemas.openxmlformats.org/officeDocument/2006/relationships/customXml" Target="../ink/ink149.xml"/><Relationship Id="rId38" Type="http://schemas.openxmlformats.org/officeDocument/2006/relationships/image" Target="../media/image1027.png"/><Relationship Id="rId59" Type="http://schemas.openxmlformats.org/officeDocument/2006/relationships/customXml" Target="../ink/ink170.xml"/><Relationship Id="rId103" Type="http://schemas.openxmlformats.org/officeDocument/2006/relationships/customXml" Target="../ink/ink192.xml"/><Relationship Id="rId124" Type="http://schemas.openxmlformats.org/officeDocument/2006/relationships/image" Target="../media/image1070.png"/><Relationship Id="rId310" Type="http://schemas.openxmlformats.org/officeDocument/2006/relationships/customXml" Target="../ink/ink296.xml"/><Relationship Id="rId70" Type="http://schemas.openxmlformats.org/officeDocument/2006/relationships/image" Target="../media/image1043.png"/><Relationship Id="rId91" Type="http://schemas.openxmlformats.org/officeDocument/2006/relationships/customXml" Target="../ink/ink186.xml"/><Relationship Id="rId145" Type="http://schemas.openxmlformats.org/officeDocument/2006/relationships/customXml" Target="../ink/ink213.xml"/><Relationship Id="rId166" Type="http://schemas.openxmlformats.org/officeDocument/2006/relationships/image" Target="../media/image1091.png"/><Relationship Id="rId187" Type="http://schemas.openxmlformats.org/officeDocument/2006/relationships/customXml" Target="../ink/ink234.xml"/><Relationship Id="rId331" Type="http://schemas.openxmlformats.org/officeDocument/2006/relationships/image" Target="../media/image8100.png"/><Relationship Id="rId1" Type="http://schemas.openxmlformats.org/officeDocument/2006/relationships/slideLayout" Target="../slideLayouts/slideLayout7.xml"/><Relationship Id="rId212" Type="http://schemas.openxmlformats.org/officeDocument/2006/relationships/customXml" Target="../ink/ink247.xml"/><Relationship Id="rId233" Type="http://schemas.openxmlformats.org/officeDocument/2006/relationships/image" Target="../media/image1124.png"/><Relationship Id="rId254" Type="http://schemas.openxmlformats.org/officeDocument/2006/relationships/customXml" Target="../ink/ink268.xml"/><Relationship Id="rId28" Type="http://schemas.openxmlformats.org/officeDocument/2006/relationships/image" Target="../media/image5610.png"/><Relationship Id="rId49" Type="http://schemas.openxmlformats.org/officeDocument/2006/relationships/customXml" Target="../ink/ink165.xml"/><Relationship Id="rId114" Type="http://schemas.openxmlformats.org/officeDocument/2006/relationships/image" Target="../media/image1065.png"/><Relationship Id="rId275" Type="http://schemas.openxmlformats.org/officeDocument/2006/relationships/image" Target="../media/image1145.png"/><Relationship Id="rId296" Type="http://schemas.openxmlformats.org/officeDocument/2006/relationships/customXml" Target="../ink/ink289.xml"/><Relationship Id="rId300" Type="http://schemas.openxmlformats.org/officeDocument/2006/relationships/customXml" Target="../ink/ink291.xml"/><Relationship Id="rId60" Type="http://schemas.openxmlformats.org/officeDocument/2006/relationships/image" Target="../media/image1038.png"/><Relationship Id="rId81" Type="http://schemas.openxmlformats.org/officeDocument/2006/relationships/customXml" Target="../ink/ink181.xml"/><Relationship Id="rId135" Type="http://schemas.openxmlformats.org/officeDocument/2006/relationships/customXml" Target="../ink/ink208.xml"/><Relationship Id="rId156" Type="http://schemas.openxmlformats.org/officeDocument/2006/relationships/image" Target="../media/image1086.png"/><Relationship Id="rId177" Type="http://schemas.openxmlformats.org/officeDocument/2006/relationships/customXml" Target="../ink/ink229.xml"/><Relationship Id="rId198" Type="http://schemas.openxmlformats.org/officeDocument/2006/relationships/customXml" Target="../ink/ink240.xml"/><Relationship Id="rId321" Type="http://schemas.openxmlformats.org/officeDocument/2006/relationships/image" Target="../media/image1168.png"/><Relationship Id="rId202" Type="http://schemas.openxmlformats.org/officeDocument/2006/relationships/customXml" Target="../ink/ink242.xml"/><Relationship Id="rId223" Type="http://schemas.openxmlformats.org/officeDocument/2006/relationships/image" Target="../media/image1119.png"/><Relationship Id="rId244" Type="http://schemas.openxmlformats.org/officeDocument/2006/relationships/customXml" Target="../ink/ink263.xml"/><Relationship Id="rId18" Type="http://schemas.openxmlformats.org/officeDocument/2006/relationships/image" Target="../media/image1018.png"/><Relationship Id="rId39" Type="http://schemas.openxmlformats.org/officeDocument/2006/relationships/customXml" Target="../ink/ink160.xml"/><Relationship Id="rId265" Type="http://schemas.openxmlformats.org/officeDocument/2006/relationships/image" Target="../media/image1140.png"/><Relationship Id="rId286" Type="http://schemas.openxmlformats.org/officeDocument/2006/relationships/customXml" Target="../ink/ink284.xml"/><Relationship Id="rId50" Type="http://schemas.openxmlformats.org/officeDocument/2006/relationships/image" Target="../media/image1033.png"/><Relationship Id="rId104" Type="http://schemas.openxmlformats.org/officeDocument/2006/relationships/image" Target="../media/image1060.png"/><Relationship Id="rId125" Type="http://schemas.openxmlformats.org/officeDocument/2006/relationships/customXml" Target="../ink/ink203.xml"/><Relationship Id="rId146" Type="http://schemas.openxmlformats.org/officeDocument/2006/relationships/image" Target="../media/image1081.png"/><Relationship Id="rId167" Type="http://schemas.openxmlformats.org/officeDocument/2006/relationships/customXml" Target="../ink/ink224.xml"/><Relationship Id="rId188" Type="http://schemas.openxmlformats.org/officeDocument/2006/relationships/customXml" Target="../ink/ink235.xml"/><Relationship Id="rId311" Type="http://schemas.openxmlformats.org/officeDocument/2006/relationships/image" Target="../media/image1163.png"/><Relationship Id="rId332" Type="http://schemas.openxmlformats.org/officeDocument/2006/relationships/customXml" Target="../ink/ink307.xml"/><Relationship Id="rId71" Type="http://schemas.openxmlformats.org/officeDocument/2006/relationships/customXml" Target="../ink/ink176.xml"/><Relationship Id="rId92" Type="http://schemas.openxmlformats.org/officeDocument/2006/relationships/image" Target="../media/image1054.png"/><Relationship Id="rId213" Type="http://schemas.openxmlformats.org/officeDocument/2006/relationships/image" Target="../media/image1114.png"/><Relationship Id="rId234" Type="http://schemas.openxmlformats.org/officeDocument/2006/relationships/customXml" Target="../ink/ink258.xml"/><Relationship Id="rId2" Type="http://schemas.openxmlformats.org/officeDocument/2006/relationships/notesSlide" Target="../notesSlides/notesSlide6.xml"/><Relationship Id="rId29" Type="http://schemas.openxmlformats.org/officeDocument/2006/relationships/customXml" Target="../ink/ink155.xml"/><Relationship Id="rId255" Type="http://schemas.openxmlformats.org/officeDocument/2006/relationships/image" Target="../media/image1135.png"/><Relationship Id="rId276" Type="http://schemas.openxmlformats.org/officeDocument/2006/relationships/customXml" Target="../ink/ink279.xml"/><Relationship Id="rId297" Type="http://schemas.openxmlformats.org/officeDocument/2006/relationships/image" Target="../media/image1156.png"/><Relationship Id="rId40" Type="http://schemas.openxmlformats.org/officeDocument/2006/relationships/image" Target="../media/image1028.png"/><Relationship Id="rId115" Type="http://schemas.openxmlformats.org/officeDocument/2006/relationships/customXml" Target="../ink/ink198.xml"/><Relationship Id="rId136" Type="http://schemas.openxmlformats.org/officeDocument/2006/relationships/image" Target="../media/image1076.png"/><Relationship Id="rId157" Type="http://schemas.openxmlformats.org/officeDocument/2006/relationships/customXml" Target="../ink/ink219.xml"/><Relationship Id="rId178" Type="http://schemas.openxmlformats.org/officeDocument/2006/relationships/image" Target="../media/image1097.png"/><Relationship Id="rId301" Type="http://schemas.openxmlformats.org/officeDocument/2006/relationships/image" Target="../media/image1158.png"/><Relationship Id="rId322" Type="http://schemas.openxmlformats.org/officeDocument/2006/relationships/customXml" Target="../ink/ink302.xml"/><Relationship Id="rId61" Type="http://schemas.openxmlformats.org/officeDocument/2006/relationships/customXml" Target="../ink/ink171.xml"/><Relationship Id="rId82" Type="http://schemas.openxmlformats.org/officeDocument/2006/relationships/image" Target="../media/image1049.png"/><Relationship Id="rId199" Type="http://schemas.openxmlformats.org/officeDocument/2006/relationships/image" Target="../media/image1107.png"/><Relationship Id="rId203" Type="http://schemas.openxmlformats.org/officeDocument/2006/relationships/image" Target="../media/image1109.png"/><Relationship Id="rId19" Type="http://schemas.openxmlformats.org/officeDocument/2006/relationships/customXml" Target="../ink/ink150.xml"/><Relationship Id="rId224" Type="http://schemas.openxmlformats.org/officeDocument/2006/relationships/customXml" Target="../ink/ink253.xml"/><Relationship Id="rId245" Type="http://schemas.openxmlformats.org/officeDocument/2006/relationships/image" Target="../media/image1130.png"/><Relationship Id="rId266" Type="http://schemas.openxmlformats.org/officeDocument/2006/relationships/customXml" Target="../ink/ink274.xml"/><Relationship Id="rId287" Type="http://schemas.openxmlformats.org/officeDocument/2006/relationships/image" Target="../media/image1151.png"/><Relationship Id="rId30" Type="http://schemas.openxmlformats.org/officeDocument/2006/relationships/image" Target="../media/image1023.png"/><Relationship Id="rId105" Type="http://schemas.openxmlformats.org/officeDocument/2006/relationships/customXml" Target="../ink/ink193.xml"/><Relationship Id="rId126" Type="http://schemas.openxmlformats.org/officeDocument/2006/relationships/image" Target="../media/image1071.png"/><Relationship Id="rId147" Type="http://schemas.openxmlformats.org/officeDocument/2006/relationships/customXml" Target="../ink/ink214.xml"/><Relationship Id="rId168" Type="http://schemas.openxmlformats.org/officeDocument/2006/relationships/image" Target="../media/image1092.png"/><Relationship Id="rId312" Type="http://schemas.openxmlformats.org/officeDocument/2006/relationships/customXml" Target="../ink/ink297.xml"/><Relationship Id="rId333" Type="http://schemas.openxmlformats.org/officeDocument/2006/relationships/image" Target="../media/image9100.png"/><Relationship Id="rId51" Type="http://schemas.openxmlformats.org/officeDocument/2006/relationships/customXml" Target="../ink/ink166.xml"/><Relationship Id="rId72" Type="http://schemas.openxmlformats.org/officeDocument/2006/relationships/image" Target="../media/image1044.png"/><Relationship Id="rId93" Type="http://schemas.openxmlformats.org/officeDocument/2006/relationships/customXml" Target="../ink/ink187.xml"/><Relationship Id="rId189" Type="http://schemas.openxmlformats.org/officeDocument/2006/relationships/image" Target="../media/image1102.png"/><Relationship Id="rId3" Type="http://schemas.openxmlformats.org/officeDocument/2006/relationships/customXml" Target="../ink/ink142.xml"/><Relationship Id="rId214" Type="http://schemas.openxmlformats.org/officeDocument/2006/relationships/customXml" Target="../ink/ink248.xml"/><Relationship Id="rId235" Type="http://schemas.openxmlformats.org/officeDocument/2006/relationships/image" Target="../media/image1125.png"/><Relationship Id="rId256" Type="http://schemas.openxmlformats.org/officeDocument/2006/relationships/customXml" Target="../ink/ink269.xml"/><Relationship Id="rId277" Type="http://schemas.openxmlformats.org/officeDocument/2006/relationships/image" Target="../media/image1146.png"/><Relationship Id="rId298" Type="http://schemas.openxmlformats.org/officeDocument/2006/relationships/customXml" Target="../ink/ink290.xml"/><Relationship Id="rId116" Type="http://schemas.openxmlformats.org/officeDocument/2006/relationships/image" Target="../media/image1066.png"/><Relationship Id="rId137" Type="http://schemas.openxmlformats.org/officeDocument/2006/relationships/customXml" Target="../ink/ink209.xml"/><Relationship Id="rId158" Type="http://schemas.openxmlformats.org/officeDocument/2006/relationships/image" Target="../media/image1087.png"/><Relationship Id="rId302" Type="http://schemas.openxmlformats.org/officeDocument/2006/relationships/customXml" Target="../ink/ink292.xml"/><Relationship Id="rId323" Type="http://schemas.openxmlformats.org/officeDocument/2006/relationships/image" Target="../media/image1169.png"/><Relationship Id="rId20" Type="http://schemas.openxmlformats.org/officeDocument/2006/relationships/image" Target="../media/image1019.png"/><Relationship Id="rId41" Type="http://schemas.openxmlformats.org/officeDocument/2006/relationships/customXml" Target="../ink/ink161.xml"/><Relationship Id="rId62" Type="http://schemas.openxmlformats.org/officeDocument/2006/relationships/image" Target="../media/image1039.png"/><Relationship Id="rId83" Type="http://schemas.openxmlformats.org/officeDocument/2006/relationships/customXml" Target="../ink/ink182.xml"/><Relationship Id="rId179" Type="http://schemas.openxmlformats.org/officeDocument/2006/relationships/customXml" Target="../ink/ink230.xml"/><Relationship Id="rId190" Type="http://schemas.openxmlformats.org/officeDocument/2006/relationships/customXml" Target="../ink/ink236.xml"/><Relationship Id="rId204" Type="http://schemas.openxmlformats.org/officeDocument/2006/relationships/customXml" Target="../ink/ink243.xml"/><Relationship Id="rId225" Type="http://schemas.openxmlformats.org/officeDocument/2006/relationships/image" Target="../media/image1120.png"/><Relationship Id="rId246" Type="http://schemas.openxmlformats.org/officeDocument/2006/relationships/customXml" Target="../ink/ink264.xml"/><Relationship Id="rId267" Type="http://schemas.openxmlformats.org/officeDocument/2006/relationships/image" Target="../media/image1141.png"/><Relationship Id="rId288" Type="http://schemas.openxmlformats.org/officeDocument/2006/relationships/customXml" Target="../ink/ink285.xml"/><Relationship Id="rId106" Type="http://schemas.openxmlformats.org/officeDocument/2006/relationships/image" Target="../media/image1061.png"/><Relationship Id="rId127" Type="http://schemas.openxmlformats.org/officeDocument/2006/relationships/customXml" Target="../ink/ink204.xml"/><Relationship Id="rId313" Type="http://schemas.openxmlformats.org/officeDocument/2006/relationships/image" Target="../media/image1164.png"/><Relationship Id="rId10" Type="http://schemas.openxmlformats.org/officeDocument/2006/relationships/image" Target="../media/image1014.png"/><Relationship Id="rId31" Type="http://schemas.openxmlformats.org/officeDocument/2006/relationships/customXml" Target="../ink/ink156.xml"/><Relationship Id="rId52" Type="http://schemas.openxmlformats.org/officeDocument/2006/relationships/image" Target="../media/image1034.png"/><Relationship Id="rId73" Type="http://schemas.openxmlformats.org/officeDocument/2006/relationships/customXml" Target="../ink/ink177.xml"/><Relationship Id="rId94" Type="http://schemas.openxmlformats.org/officeDocument/2006/relationships/image" Target="../media/image1055.png"/><Relationship Id="rId148" Type="http://schemas.openxmlformats.org/officeDocument/2006/relationships/image" Target="../media/image1082.png"/><Relationship Id="rId169" Type="http://schemas.openxmlformats.org/officeDocument/2006/relationships/customXml" Target="../ink/ink225.xml"/><Relationship Id="rId4" Type="http://schemas.openxmlformats.org/officeDocument/2006/relationships/image" Target="../media/image1011.png"/><Relationship Id="rId180" Type="http://schemas.openxmlformats.org/officeDocument/2006/relationships/image" Target="../media/image1098.png"/><Relationship Id="rId215" Type="http://schemas.openxmlformats.org/officeDocument/2006/relationships/image" Target="../media/image1115.png"/><Relationship Id="rId236" Type="http://schemas.openxmlformats.org/officeDocument/2006/relationships/customXml" Target="../ink/ink259.xml"/><Relationship Id="rId257" Type="http://schemas.openxmlformats.org/officeDocument/2006/relationships/image" Target="../media/image1136.png"/><Relationship Id="rId278" Type="http://schemas.openxmlformats.org/officeDocument/2006/relationships/customXml" Target="../ink/ink280.xml"/><Relationship Id="rId303" Type="http://schemas.openxmlformats.org/officeDocument/2006/relationships/image" Target="../media/image1159.png"/><Relationship Id="rId42" Type="http://schemas.openxmlformats.org/officeDocument/2006/relationships/image" Target="../media/image1029.png"/><Relationship Id="rId84" Type="http://schemas.openxmlformats.org/officeDocument/2006/relationships/image" Target="../media/image1050.png"/><Relationship Id="rId138" Type="http://schemas.openxmlformats.org/officeDocument/2006/relationships/image" Target="../media/image1077.png"/><Relationship Id="rId191" Type="http://schemas.openxmlformats.org/officeDocument/2006/relationships/image" Target="../media/image1103.png"/><Relationship Id="rId205" Type="http://schemas.openxmlformats.org/officeDocument/2006/relationships/image" Target="../media/image1110.png"/><Relationship Id="rId247" Type="http://schemas.openxmlformats.org/officeDocument/2006/relationships/image" Target="../media/image1131.png"/><Relationship Id="rId107" Type="http://schemas.openxmlformats.org/officeDocument/2006/relationships/customXml" Target="../ink/ink194.xml"/><Relationship Id="rId289" Type="http://schemas.openxmlformats.org/officeDocument/2006/relationships/image" Target="../media/image1152.png"/><Relationship Id="rId11" Type="http://schemas.openxmlformats.org/officeDocument/2006/relationships/customXml" Target="../ink/ink146.xml"/><Relationship Id="rId53" Type="http://schemas.openxmlformats.org/officeDocument/2006/relationships/customXml" Target="../ink/ink167.xml"/><Relationship Id="rId149" Type="http://schemas.openxmlformats.org/officeDocument/2006/relationships/customXml" Target="../ink/ink215.xml"/><Relationship Id="rId314" Type="http://schemas.openxmlformats.org/officeDocument/2006/relationships/customXml" Target="../ink/ink298.xml"/><Relationship Id="rId95" Type="http://schemas.openxmlformats.org/officeDocument/2006/relationships/customXml" Target="../ink/ink188.xml"/><Relationship Id="rId160" Type="http://schemas.openxmlformats.org/officeDocument/2006/relationships/image" Target="../media/image1088.png"/><Relationship Id="rId216" Type="http://schemas.openxmlformats.org/officeDocument/2006/relationships/customXml" Target="../ink/ink249.xml"/><Relationship Id="rId258" Type="http://schemas.openxmlformats.org/officeDocument/2006/relationships/customXml" Target="../ink/ink270.xml"/><Relationship Id="rId22" Type="http://schemas.openxmlformats.org/officeDocument/2006/relationships/image" Target="../media/image1020.png"/><Relationship Id="rId64" Type="http://schemas.openxmlformats.org/officeDocument/2006/relationships/image" Target="../media/image1040.png"/><Relationship Id="rId118" Type="http://schemas.openxmlformats.org/officeDocument/2006/relationships/image" Target="../media/image1067.png"/><Relationship Id="rId325" Type="http://schemas.openxmlformats.org/officeDocument/2006/relationships/image" Target="../media/image1170.png"/><Relationship Id="rId171" Type="http://schemas.openxmlformats.org/officeDocument/2006/relationships/customXml" Target="../ink/ink226.xml"/><Relationship Id="rId227" Type="http://schemas.openxmlformats.org/officeDocument/2006/relationships/image" Target="../media/image1121.png"/><Relationship Id="rId269" Type="http://schemas.openxmlformats.org/officeDocument/2006/relationships/image" Target="../media/image1142.png"/><Relationship Id="rId33" Type="http://schemas.openxmlformats.org/officeDocument/2006/relationships/customXml" Target="../ink/ink157.xml"/><Relationship Id="rId129" Type="http://schemas.openxmlformats.org/officeDocument/2006/relationships/customXml" Target="../ink/ink205.xml"/><Relationship Id="rId280" Type="http://schemas.openxmlformats.org/officeDocument/2006/relationships/customXml" Target="../ink/ink281.xml"/><Relationship Id="rId75" Type="http://schemas.openxmlformats.org/officeDocument/2006/relationships/customXml" Target="../ink/ink178.xml"/><Relationship Id="rId140" Type="http://schemas.openxmlformats.org/officeDocument/2006/relationships/image" Target="../media/image1078.png"/><Relationship Id="rId182" Type="http://schemas.openxmlformats.org/officeDocument/2006/relationships/image" Target="../media/image1099.png"/><Relationship Id="rId6" Type="http://schemas.openxmlformats.org/officeDocument/2006/relationships/image" Target="../media/image1012.png"/><Relationship Id="rId238" Type="http://schemas.openxmlformats.org/officeDocument/2006/relationships/customXml" Target="../ink/ink260.xml"/><Relationship Id="rId291" Type="http://schemas.openxmlformats.org/officeDocument/2006/relationships/image" Target="../media/image1153.png"/><Relationship Id="rId305" Type="http://schemas.openxmlformats.org/officeDocument/2006/relationships/image" Target="../media/image1160.png"/><Relationship Id="rId44" Type="http://schemas.openxmlformats.org/officeDocument/2006/relationships/image" Target="../media/image1030.png"/><Relationship Id="rId86" Type="http://schemas.openxmlformats.org/officeDocument/2006/relationships/image" Target="../media/image1051.png"/><Relationship Id="rId151" Type="http://schemas.openxmlformats.org/officeDocument/2006/relationships/customXml" Target="../ink/ink216.xml"/><Relationship Id="rId193" Type="http://schemas.openxmlformats.org/officeDocument/2006/relationships/image" Target="../media/image1104.png"/><Relationship Id="rId207" Type="http://schemas.openxmlformats.org/officeDocument/2006/relationships/image" Target="../media/image1111.png"/><Relationship Id="rId249" Type="http://schemas.openxmlformats.org/officeDocument/2006/relationships/image" Target="../media/image1132.png"/><Relationship Id="rId13" Type="http://schemas.openxmlformats.org/officeDocument/2006/relationships/customXml" Target="../ink/ink147.xml"/><Relationship Id="rId109" Type="http://schemas.openxmlformats.org/officeDocument/2006/relationships/customXml" Target="../ink/ink195.xml"/><Relationship Id="rId260" Type="http://schemas.openxmlformats.org/officeDocument/2006/relationships/customXml" Target="../ink/ink271.xml"/><Relationship Id="rId316" Type="http://schemas.openxmlformats.org/officeDocument/2006/relationships/customXml" Target="../ink/ink299.xml"/><Relationship Id="rId55" Type="http://schemas.openxmlformats.org/officeDocument/2006/relationships/customXml" Target="../ink/ink168.xml"/><Relationship Id="rId97" Type="http://schemas.openxmlformats.org/officeDocument/2006/relationships/customXml" Target="../ink/ink189.xml"/><Relationship Id="rId120" Type="http://schemas.openxmlformats.org/officeDocument/2006/relationships/image" Target="../media/image1068.png"/><Relationship Id="rId162" Type="http://schemas.openxmlformats.org/officeDocument/2006/relationships/image" Target="../media/image1089.png"/><Relationship Id="rId218" Type="http://schemas.openxmlformats.org/officeDocument/2006/relationships/customXml" Target="../ink/ink250.xml"/><Relationship Id="rId271" Type="http://schemas.openxmlformats.org/officeDocument/2006/relationships/image" Target="../media/image1143.png"/></Relationships>
</file>

<file path=ppt/slides/_rels/slide7.xml.rels><?xml version="1.0" encoding="UTF-8" standalone="yes"?>
<Relationships xmlns="http://schemas.openxmlformats.org/package/2006/relationships"><Relationship Id="rId117" Type="http://schemas.openxmlformats.org/officeDocument/2006/relationships/customXml" Target="../ink/ink365.xml"/><Relationship Id="rId21" Type="http://schemas.openxmlformats.org/officeDocument/2006/relationships/customXml" Target="../ink/ink317.xml"/><Relationship Id="rId42" Type="http://schemas.openxmlformats.org/officeDocument/2006/relationships/image" Target="../media/image1191.png"/><Relationship Id="rId63" Type="http://schemas.openxmlformats.org/officeDocument/2006/relationships/customXml" Target="../ink/ink338.xml"/><Relationship Id="rId84" Type="http://schemas.openxmlformats.org/officeDocument/2006/relationships/image" Target="../media/image1212.png"/><Relationship Id="rId138" Type="http://schemas.openxmlformats.org/officeDocument/2006/relationships/image" Target="../media/image1239.png"/><Relationship Id="rId16" Type="http://schemas.openxmlformats.org/officeDocument/2006/relationships/image" Target="../media/image1178.png"/><Relationship Id="rId107" Type="http://schemas.openxmlformats.org/officeDocument/2006/relationships/customXml" Target="../ink/ink360.xml"/><Relationship Id="rId11" Type="http://schemas.openxmlformats.org/officeDocument/2006/relationships/customXml" Target="../ink/ink312.xml"/><Relationship Id="rId32" Type="http://schemas.openxmlformats.org/officeDocument/2006/relationships/image" Target="../media/image1186.png"/><Relationship Id="rId37" Type="http://schemas.openxmlformats.org/officeDocument/2006/relationships/customXml" Target="../ink/ink325.xml"/><Relationship Id="rId53" Type="http://schemas.openxmlformats.org/officeDocument/2006/relationships/customXml" Target="../ink/ink333.xml"/><Relationship Id="rId58" Type="http://schemas.openxmlformats.org/officeDocument/2006/relationships/image" Target="../media/image1199.png"/><Relationship Id="rId74" Type="http://schemas.openxmlformats.org/officeDocument/2006/relationships/image" Target="../media/image1207.png"/><Relationship Id="rId79" Type="http://schemas.openxmlformats.org/officeDocument/2006/relationships/customXml" Target="../ink/ink346.xml"/><Relationship Id="rId102" Type="http://schemas.openxmlformats.org/officeDocument/2006/relationships/image" Target="../media/image1221.png"/><Relationship Id="rId123" Type="http://schemas.openxmlformats.org/officeDocument/2006/relationships/customXml" Target="../ink/ink368.xml"/><Relationship Id="rId128" Type="http://schemas.openxmlformats.org/officeDocument/2006/relationships/image" Target="../media/image1234.png"/><Relationship Id="rId5" Type="http://schemas.openxmlformats.org/officeDocument/2006/relationships/customXml" Target="../ink/ink309.xml"/><Relationship Id="rId90" Type="http://schemas.openxmlformats.org/officeDocument/2006/relationships/image" Target="../media/image1215.png"/><Relationship Id="rId95" Type="http://schemas.openxmlformats.org/officeDocument/2006/relationships/customXml" Target="../ink/ink354.xml"/><Relationship Id="rId22" Type="http://schemas.openxmlformats.org/officeDocument/2006/relationships/image" Target="../media/image1181.png"/><Relationship Id="rId27" Type="http://schemas.openxmlformats.org/officeDocument/2006/relationships/customXml" Target="../ink/ink320.xml"/><Relationship Id="rId43" Type="http://schemas.openxmlformats.org/officeDocument/2006/relationships/customXml" Target="../ink/ink328.xml"/><Relationship Id="rId48" Type="http://schemas.openxmlformats.org/officeDocument/2006/relationships/image" Target="../media/image1194.png"/><Relationship Id="rId64" Type="http://schemas.openxmlformats.org/officeDocument/2006/relationships/image" Target="../media/image1202.png"/><Relationship Id="rId69" Type="http://schemas.openxmlformats.org/officeDocument/2006/relationships/customXml" Target="../ink/ink341.xml"/><Relationship Id="rId113" Type="http://schemas.openxmlformats.org/officeDocument/2006/relationships/customXml" Target="../ink/ink363.xml"/><Relationship Id="rId118" Type="http://schemas.openxmlformats.org/officeDocument/2006/relationships/image" Target="../media/image1229.png"/><Relationship Id="rId134" Type="http://schemas.openxmlformats.org/officeDocument/2006/relationships/image" Target="../media/image1237.png"/><Relationship Id="rId139" Type="http://schemas.openxmlformats.org/officeDocument/2006/relationships/customXml" Target="../ink/ink376.xml"/><Relationship Id="rId80" Type="http://schemas.openxmlformats.org/officeDocument/2006/relationships/image" Target="../media/image1210.png"/><Relationship Id="rId85" Type="http://schemas.openxmlformats.org/officeDocument/2006/relationships/customXml" Target="../ink/ink349.xml"/><Relationship Id="rId12" Type="http://schemas.openxmlformats.org/officeDocument/2006/relationships/image" Target="../media/image1176.png"/><Relationship Id="rId17" Type="http://schemas.openxmlformats.org/officeDocument/2006/relationships/customXml" Target="../ink/ink315.xml"/><Relationship Id="rId33" Type="http://schemas.openxmlformats.org/officeDocument/2006/relationships/customXml" Target="../ink/ink323.xml"/><Relationship Id="rId38" Type="http://schemas.openxmlformats.org/officeDocument/2006/relationships/image" Target="../media/image1189.png"/><Relationship Id="rId59" Type="http://schemas.openxmlformats.org/officeDocument/2006/relationships/customXml" Target="../ink/ink336.xml"/><Relationship Id="rId103" Type="http://schemas.openxmlformats.org/officeDocument/2006/relationships/customXml" Target="../ink/ink358.xml"/><Relationship Id="rId108" Type="http://schemas.openxmlformats.org/officeDocument/2006/relationships/image" Target="../media/image1224.png"/><Relationship Id="rId124" Type="http://schemas.openxmlformats.org/officeDocument/2006/relationships/image" Target="../media/image1232.png"/><Relationship Id="rId129" Type="http://schemas.openxmlformats.org/officeDocument/2006/relationships/customXml" Target="../ink/ink371.xml"/><Relationship Id="rId54" Type="http://schemas.openxmlformats.org/officeDocument/2006/relationships/image" Target="../media/image1197.png"/><Relationship Id="rId70" Type="http://schemas.openxmlformats.org/officeDocument/2006/relationships/image" Target="../media/image1205.png"/><Relationship Id="rId75" Type="http://schemas.openxmlformats.org/officeDocument/2006/relationships/customXml" Target="../ink/ink344.xml"/><Relationship Id="rId91" Type="http://schemas.openxmlformats.org/officeDocument/2006/relationships/customXml" Target="../ink/ink352.xml"/><Relationship Id="rId96" Type="http://schemas.openxmlformats.org/officeDocument/2006/relationships/image" Target="../media/image1218.png"/><Relationship Id="rId140" Type="http://schemas.openxmlformats.org/officeDocument/2006/relationships/image" Target="../media/image1240.png"/><Relationship Id="rId1" Type="http://schemas.openxmlformats.org/officeDocument/2006/relationships/slideLayout" Target="../slideLayouts/slideLayout7.xml"/><Relationship Id="rId6" Type="http://schemas.openxmlformats.org/officeDocument/2006/relationships/image" Target="../media/image1173.png"/><Relationship Id="rId23" Type="http://schemas.openxmlformats.org/officeDocument/2006/relationships/customXml" Target="../ink/ink318.xml"/><Relationship Id="rId28" Type="http://schemas.openxmlformats.org/officeDocument/2006/relationships/image" Target="../media/image1184.png"/><Relationship Id="rId49" Type="http://schemas.openxmlformats.org/officeDocument/2006/relationships/customXml" Target="../ink/ink331.xml"/><Relationship Id="rId114" Type="http://schemas.openxmlformats.org/officeDocument/2006/relationships/image" Target="../media/image1227.png"/><Relationship Id="rId119" Type="http://schemas.openxmlformats.org/officeDocument/2006/relationships/customXml" Target="../ink/ink366.xml"/><Relationship Id="rId44" Type="http://schemas.openxmlformats.org/officeDocument/2006/relationships/image" Target="../media/image1192.png"/><Relationship Id="rId60" Type="http://schemas.openxmlformats.org/officeDocument/2006/relationships/image" Target="../media/image1200.png"/><Relationship Id="rId65" Type="http://schemas.openxmlformats.org/officeDocument/2006/relationships/customXml" Target="../ink/ink339.xml"/><Relationship Id="rId81" Type="http://schemas.openxmlformats.org/officeDocument/2006/relationships/customXml" Target="../ink/ink347.xml"/><Relationship Id="rId86" Type="http://schemas.openxmlformats.org/officeDocument/2006/relationships/image" Target="../media/image1213.png"/><Relationship Id="rId130" Type="http://schemas.openxmlformats.org/officeDocument/2006/relationships/image" Target="../media/image1235.png"/><Relationship Id="rId135" Type="http://schemas.openxmlformats.org/officeDocument/2006/relationships/customXml" Target="../ink/ink374.xml"/><Relationship Id="rId13" Type="http://schemas.openxmlformats.org/officeDocument/2006/relationships/customXml" Target="../ink/ink313.xml"/><Relationship Id="rId18" Type="http://schemas.openxmlformats.org/officeDocument/2006/relationships/image" Target="../media/image1179.png"/><Relationship Id="rId39" Type="http://schemas.openxmlformats.org/officeDocument/2006/relationships/customXml" Target="../ink/ink326.xml"/><Relationship Id="rId109" Type="http://schemas.openxmlformats.org/officeDocument/2006/relationships/customXml" Target="../ink/ink361.xml"/><Relationship Id="rId34" Type="http://schemas.openxmlformats.org/officeDocument/2006/relationships/image" Target="../media/image1187.png"/><Relationship Id="rId50" Type="http://schemas.openxmlformats.org/officeDocument/2006/relationships/image" Target="../media/image1195.png"/><Relationship Id="rId55" Type="http://schemas.openxmlformats.org/officeDocument/2006/relationships/customXml" Target="../ink/ink334.xml"/><Relationship Id="rId76" Type="http://schemas.openxmlformats.org/officeDocument/2006/relationships/image" Target="../media/image1208.png"/><Relationship Id="rId97" Type="http://schemas.openxmlformats.org/officeDocument/2006/relationships/customXml" Target="../ink/ink355.xml"/><Relationship Id="rId104" Type="http://schemas.openxmlformats.org/officeDocument/2006/relationships/image" Target="../media/image1222.png"/><Relationship Id="rId120" Type="http://schemas.openxmlformats.org/officeDocument/2006/relationships/image" Target="../media/image1230.png"/><Relationship Id="rId125" Type="http://schemas.openxmlformats.org/officeDocument/2006/relationships/customXml" Target="../ink/ink369.xml"/><Relationship Id="rId7" Type="http://schemas.openxmlformats.org/officeDocument/2006/relationships/customXml" Target="../ink/ink310.xml"/><Relationship Id="rId71" Type="http://schemas.openxmlformats.org/officeDocument/2006/relationships/customXml" Target="../ink/ink342.xml"/><Relationship Id="rId92" Type="http://schemas.openxmlformats.org/officeDocument/2006/relationships/image" Target="../media/image1216.png"/><Relationship Id="rId2" Type="http://schemas.openxmlformats.org/officeDocument/2006/relationships/notesSlide" Target="../notesSlides/notesSlide7.xml"/><Relationship Id="rId29" Type="http://schemas.openxmlformats.org/officeDocument/2006/relationships/customXml" Target="../ink/ink321.xml"/><Relationship Id="rId24" Type="http://schemas.openxmlformats.org/officeDocument/2006/relationships/image" Target="../media/image1182.png"/><Relationship Id="rId40" Type="http://schemas.openxmlformats.org/officeDocument/2006/relationships/image" Target="../media/image1190.png"/><Relationship Id="rId45" Type="http://schemas.openxmlformats.org/officeDocument/2006/relationships/customXml" Target="../ink/ink329.xml"/><Relationship Id="rId66" Type="http://schemas.openxmlformats.org/officeDocument/2006/relationships/image" Target="../media/image1203.png"/><Relationship Id="rId87" Type="http://schemas.openxmlformats.org/officeDocument/2006/relationships/customXml" Target="../ink/ink350.xml"/><Relationship Id="rId110" Type="http://schemas.openxmlformats.org/officeDocument/2006/relationships/image" Target="../media/image1225.png"/><Relationship Id="rId115" Type="http://schemas.openxmlformats.org/officeDocument/2006/relationships/customXml" Target="../ink/ink364.xml"/><Relationship Id="rId131" Type="http://schemas.openxmlformats.org/officeDocument/2006/relationships/customXml" Target="../ink/ink372.xml"/><Relationship Id="rId136" Type="http://schemas.openxmlformats.org/officeDocument/2006/relationships/image" Target="../media/image1238.png"/><Relationship Id="rId61" Type="http://schemas.openxmlformats.org/officeDocument/2006/relationships/customXml" Target="../ink/ink337.xml"/><Relationship Id="rId82" Type="http://schemas.openxmlformats.org/officeDocument/2006/relationships/image" Target="../media/image1211.png"/><Relationship Id="rId19" Type="http://schemas.openxmlformats.org/officeDocument/2006/relationships/customXml" Target="../ink/ink316.xml"/><Relationship Id="rId14" Type="http://schemas.openxmlformats.org/officeDocument/2006/relationships/image" Target="../media/image1177.png"/><Relationship Id="rId30" Type="http://schemas.openxmlformats.org/officeDocument/2006/relationships/image" Target="../media/image1185.png"/><Relationship Id="rId35" Type="http://schemas.openxmlformats.org/officeDocument/2006/relationships/customXml" Target="../ink/ink324.xml"/><Relationship Id="rId56" Type="http://schemas.openxmlformats.org/officeDocument/2006/relationships/image" Target="../media/image1198.png"/><Relationship Id="rId77" Type="http://schemas.openxmlformats.org/officeDocument/2006/relationships/customXml" Target="../ink/ink345.xml"/><Relationship Id="rId100" Type="http://schemas.openxmlformats.org/officeDocument/2006/relationships/image" Target="../media/image1220.png"/><Relationship Id="rId105" Type="http://schemas.openxmlformats.org/officeDocument/2006/relationships/customXml" Target="../ink/ink359.xml"/><Relationship Id="rId126" Type="http://schemas.openxmlformats.org/officeDocument/2006/relationships/image" Target="../media/image1233.png"/><Relationship Id="rId8" Type="http://schemas.openxmlformats.org/officeDocument/2006/relationships/image" Target="../media/image1174.png"/><Relationship Id="rId51" Type="http://schemas.openxmlformats.org/officeDocument/2006/relationships/customXml" Target="../ink/ink332.xml"/><Relationship Id="rId72" Type="http://schemas.openxmlformats.org/officeDocument/2006/relationships/image" Target="../media/image1206.png"/><Relationship Id="rId93" Type="http://schemas.openxmlformats.org/officeDocument/2006/relationships/customXml" Target="../ink/ink353.xml"/><Relationship Id="rId98" Type="http://schemas.openxmlformats.org/officeDocument/2006/relationships/image" Target="../media/image1219.png"/><Relationship Id="rId121" Type="http://schemas.openxmlformats.org/officeDocument/2006/relationships/customXml" Target="../ink/ink367.xml"/><Relationship Id="rId3" Type="http://schemas.openxmlformats.org/officeDocument/2006/relationships/customXml" Target="../ink/ink308.xml"/><Relationship Id="rId25" Type="http://schemas.openxmlformats.org/officeDocument/2006/relationships/customXml" Target="../ink/ink319.xml"/><Relationship Id="rId46" Type="http://schemas.openxmlformats.org/officeDocument/2006/relationships/image" Target="../media/image1193.png"/><Relationship Id="rId67" Type="http://schemas.openxmlformats.org/officeDocument/2006/relationships/customXml" Target="../ink/ink340.xml"/><Relationship Id="rId116" Type="http://schemas.openxmlformats.org/officeDocument/2006/relationships/image" Target="../media/image1228.png"/><Relationship Id="rId137" Type="http://schemas.openxmlformats.org/officeDocument/2006/relationships/customXml" Target="../ink/ink375.xml"/><Relationship Id="rId20" Type="http://schemas.openxmlformats.org/officeDocument/2006/relationships/image" Target="../media/image1180.png"/><Relationship Id="rId41" Type="http://schemas.openxmlformats.org/officeDocument/2006/relationships/customXml" Target="../ink/ink327.xml"/><Relationship Id="rId62" Type="http://schemas.openxmlformats.org/officeDocument/2006/relationships/image" Target="../media/image1201.png"/><Relationship Id="rId83" Type="http://schemas.openxmlformats.org/officeDocument/2006/relationships/customXml" Target="../ink/ink348.xml"/><Relationship Id="rId88" Type="http://schemas.openxmlformats.org/officeDocument/2006/relationships/image" Target="../media/image1214.png"/><Relationship Id="rId111" Type="http://schemas.openxmlformats.org/officeDocument/2006/relationships/customXml" Target="../ink/ink362.xml"/><Relationship Id="rId132" Type="http://schemas.openxmlformats.org/officeDocument/2006/relationships/image" Target="../media/image1236.png"/><Relationship Id="rId15" Type="http://schemas.openxmlformats.org/officeDocument/2006/relationships/customXml" Target="../ink/ink314.xml"/><Relationship Id="rId36" Type="http://schemas.openxmlformats.org/officeDocument/2006/relationships/image" Target="../media/image1188.png"/><Relationship Id="rId57" Type="http://schemas.openxmlformats.org/officeDocument/2006/relationships/customXml" Target="../ink/ink335.xml"/><Relationship Id="rId106" Type="http://schemas.openxmlformats.org/officeDocument/2006/relationships/image" Target="../media/image1223.png"/><Relationship Id="rId127" Type="http://schemas.openxmlformats.org/officeDocument/2006/relationships/customXml" Target="../ink/ink370.xml"/><Relationship Id="rId10" Type="http://schemas.openxmlformats.org/officeDocument/2006/relationships/image" Target="../media/image1175.png"/><Relationship Id="rId31" Type="http://schemas.openxmlformats.org/officeDocument/2006/relationships/customXml" Target="../ink/ink322.xml"/><Relationship Id="rId52" Type="http://schemas.openxmlformats.org/officeDocument/2006/relationships/image" Target="../media/image1196.png"/><Relationship Id="rId73" Type="http://schemas.openxmlformats.org/officeDocument/2006/relationships/customXml" Target="../ink/ink343.xml"/><Relationship Id="rId78" Type="http://schemas.openxmlformats.org/officeDocument/2006/relationships/image" Target="../media/image1209.png"/><Relationship Id="rId94" Type="http://schemas.openxmlformats.org/officeDocument/2006/relationships/image" Target="../media/image1217.png"/><Relationship Id="rId99" Type="http://schemas.openxmlformats.org/officeDocument/2006/relationships/customXml" Target="../ink/ink356.xml"/><Relationship Id="rId101" Type="http://schemas.openxmlformats.org/officeDocument/2006/relationships/customXml" Target="../ink/ink357.xml"/><Relationship Id="rId122" Type="http://schemas.openxmlformats.org/officeDocument/2006/relationships/image" Target="../media/image1231.png"/><Relationship Id="rId4" Type="http://schemas.openxmlformats.org/officeDocument/2006/relationships/image" Target="../media/image1172.png"/><Relationship Id="rId9" Type="http://schemas.openxmlformats.org/officeDocument/2006/relationships/customXml" Target="../ink/ink311.xml"/><Relationship Id="rId26" Type="http://schemas.openxmlformats.org/officeDocument/2006/relationships/image" Target="../media/image1183.png"/><Relationship Id="rId47" Type="http://schemas.openxmlformats.org/officeDocument/2006/relationships/customXml" Target="../ink/ink330.xml"/><Relationship Id="rId68" Type="http://schemas.openxmlformats.org/officeDocument/2006/relationships/image" Target="../media/image1204.png"/><Relationship Id="rId89" Type="http://schemas.openxmlformats.org/officeDocument/2006/relationships/customXml" Target="../ink/ink351.xml"/><Relationship Id="rId112" Type="http://schemas.openxmlformats.org/officeDocument/2006/relationships/image" Target="../media/image1226.png"/><Relationship Id="rId133" Type="http://schemas.openxmlformats.org/officeDocument/2006/relationships/customXml" Target="../ink/ink373.xml"/></Relationships>
</file>

<file path=ppt/slides/_rels/slide8.xml.rels><?xml version="1.0" encoding="UTF-8" standalone="yes"?>
<Relationships xmlns="http://schemas.openxmlformats.org/package/2006/relationships"><Relationship Id="rId21" Type="http://schemas.openxmlformats.org/officeDocument/2006/relationships/image" Target="../media/image1246.png"/><Relationship Id="rId170" Type="http://schemas.openxmlformats.org/officeDocument/2006/relationships/image" Target="../media/image1825.png"/><Relationship Id="rId268" Type="http://schemas.openxmlformats.org/officeDocument/2006/relationships/image" Target="../media/image1874.png"/><Relationship Id="rId475" Type="http://schemas.openxmlformats.org/officeDocument/2006/relationships/customXml" Target="../ink/ink612.xml"/><Relationship Id="rId682" Type="http://schemas.openxmlformats.org/officeDocument/2006/relationships/customXml" Target="../ink/ink716.xml"/><Relationship Id="rId128" Type="http://schemas.openxmlformats.org/officeDocument/2006/relationships/image" Target="../media/image1804.png"/><Relationship Id="rId335" Type="http://schemas.openxmlformats.org/officeDocument/2006/relationships/customXml" Target="../ink/ink542.xml"/><Relationship Id="rId542" Type="http://schemas.openxmlformats.org/officeDocument/2006/relationships/image" Target="../media/image2011.png"/><Relationship Id="rId987" Type="http://schemas.openxmlformats.org/officeDocument/2006/relationships/customXml" Target="../ink/ink869.xml"/><Relationship Id="rId402" Type="http://schemas.openxmlformats.org/officeDocument/2006/relationships/image" Target="../media/image1941.png"/><Relationship Id="rId847" Type="http://schemas.openxmlformats.org/officeDocument/2006/relationships/customXml" Target="../ink/ink799.xml"/><Relationship Id="rId1032" Type="http://schemas.openxmlformats.org/officeDocument/2006/relationships/image" Target="../media/image2255.png"/><Relationship Id="rId707" Type="http://schemas.openxmlformats.org/officeDocument/2006/relationships/image" Target="../media/image2093.png"/><Relationship Id="rId914" Type="http://schemas.openxmlformats.org/officeDocument/2006/relationships/image" Target="../media/image2196.png"/><Relationship Id="rId43" Type="http://schemas.openxmlformats.org/officeDocument/2006/relationships/customXml" Target="../ink/ink396.xml"/><Relationship Id="rId192" Type="http://schemas.openxmlformats.org/officeDocument/2006/relationships/image" Target="../media/image1836.png"/><Relationship Id="rId497" Type="http://schemas.openxmlformats.org/officeDocument/2006/relationships/customXml" Target="../ink/ink623.xml"/><Relationship Id="rId357" Type="http://schemas.openxmlformats.org/officeDocument/2006/relationships/customXml" Target="../ink/ink553.xml"/><Relationship Id="rId217" Type="http://schemas.openxmlformats.org/officeDocument/2006/relationships/customXml" Target="../ink/ink483.xml"/><Relationship Id="rId564" Type="http://schemas.openxmlformats.org/officeDocument/2006/relationships/image" Target="../media/image2022.png"/><Relationship Id="rId771" Type="http://schemas.openxmlformats.org/officeDocument/2006/relationships/image" Target="../media/image2125.png"/><Relationship Id="rId869" Type="http://schemas.openxmlformats.org/officeDocument/2006/relationships/customXml" Target="../ink/ink810.xml"/><Relationship Id="rId424" Type="http://schemas.openxmlformats.org/officeDocument/2006/relationships/image" Target="../media/image1952.png"/><Relationship Id="rId631" Type="http://schemas.openxmlformats.org/officeDocument/2006/relationships/image" Target="../media/image2055.png"/><Relationship Id="rId729" Type="http://schemas.openxmlformats.org/officeDocument/2006/relationships/image" Target="../media/image2104.png"/><Relationship Id="rId1054" Type="http://schemas.openxmlformats.org/officeDocument/2006/relationships/image" Target="../media/image2266.png"/><Relationship Id="rId936" Type="http://schemas.openxmlformats.org/officeDocument/2006/relationships/image" Target="../media/image2207.png"/><Relationship Id="rId1121" Type="http://schemas.openxmlformats.org/officeDocument/2006/relationships/customXml" Target="../ink/ink936.xml"/><Relationship Id="rId65" Type="http://schemas.openxmlformats.org/officeDocument/2006/relationships/customXml" Target="../ink/ink407.xml"/><Relationship Id="rId281" Type="http://schemas.openxmlformats.org/officeDocument/2006/relationships/customXml" Target="../ink/ink515.xml"/><Relationship Id="rId141" Type="http://schemas.openxmlformats.org/officeDocument/2006/relationships/customXml" Target="../ink/ink445.xml"/><Relationship Id="rId379" Type="http://schemas.openxmlformats.org/officeDocument/2006/relationships/customXml" Target="../ink/ink564.xml"/><Relationship Id="rId586" Type="http://schemas.openxmlformats.org/officeDocument/2006/relationships/customXml" Target="../ink/ink668.xml"/><Relationship Id="rId793" Type="http://schemas.openxmlformats.org/officeDocument/2006/relationships/customXml" Target="../ink/ink772.xml"/><Relationship Id="rId7" Type="http://schemas.openxmlformats.org/officeDocument/2006/relationships/image" Target="../media/image886.png"/><Relationship Id="rId239" Type="http://schemas.openxmlformats.org/officeDocument/2006/relationships/customXml" Target="../ink/ink494.xml"/><Relationship Id="rId446" Type="http://schemas.openxmlformats.org/officeDocument/2006/relationships/image" Target="../media/image1963.png"/><Relationship Id="rId653" Type="http://schemas.openxmlformats.org/officeDocument/2006/relationships/image" Target="../media/image2066.png"/><Relationship Id="rId1076" Type="http://schemas.openxmlformats.org/officeDocument/2006/relationships/image" Target="../media/image2277.png"/><Relationship Id="rId306" Type="http://schemas.openxmlformats.org/officeDocument/2006/relationships/image" Target="../media/image1893.png"/><Relationship Id="rId860" Type="http://schemas.openxmlformats.org/officeDocument/2006/relationships/image" Target="../media/image2169.png"/><Relationship Id="rId958" Type="http://schemas.openxmlformats.org/officeDocument/2006/relationships/image" Target="../media/image2218.png"/><Relationship Id="rId1143" Type="http://schemas.openxmlformats.org/officeDocument/2006/relationships/customXml" Target="../ink/ink947.xml"/><Relationship Id="rId87" Type="http://schemas.openxmlformats.org/officeDocument/2006/relationships/customXml" Target="../ink/ink418.xml"/><Relationship Id="rId513" Type="http://schemas.openxmlformats.org/officeDocument/2006/relationships/customXml" Target="../ink/ink631.xml"/><Relationship Id="rId720" Type="http://schemas.openxmlformats.org/officeDocument/2006/relationships/customXml" Target="../ink/ink735.xml"/><Relationship Id="rId818" Type="http://schemas.openxmlformats.org/officeDocument/2006/relationships/image" Target="../media/image2148.png"/><Relationship Id="rId1003" Type="http://schemas.openxmlformats.org/officeDocument/2006/relationships/customXml" Target="../ink/ink877.xml"/><Relationship Id="rId14" Type="http://schemas.openxmlformats.org/officeDocument/2006/relationships/customXml" Target="../ink/ink381.xml"/><Relationship Id="rId163" Type="http://schemas.openxmlformats.org/officeDocument/2006/relationships/customXml" Target="../ink/ink456.xml"/><Relationship Id="rId370" Type="http://schemas.openxmlformats.org/officeDocument/2006/relationships/image" Target="../media/image1925.png"/><Relationship Id="rId230" Type="http://schemas.openxmlformats.org/officeDocument/2006/relationships/image" Target="../media/image1855.png"/><Relationship Id="rId468" Type="http://schemas.openxmlformats.org/officeDocument/2006/relationships/image" Target="../media/image1974.png"/><Relationship Id="rId675" Type="http://schemas.openxmlformats.org/officeDocument/2006/relationships/image" Target="../media/image2077.png"/><Relationship Id="rId882" Type="http://schemas.openxmlformats.org/officeDocument/2006/relationships/image" Target="../media/image2180.png"/><Relationship Id="rId1098" Type="http://schemas.openxmlformats.org/officeDocument/2006/relationships/image" Target="../media/image2288.png"/><Relationship Id="rId328" Type="http://schemas.openxmlformats.org/officeDocument/2006/relationships/image" Target="../media/image1904.png"/><Relationship Id="rId535" Type="http://schemas.openxmlformats.org/officeDocument/2006/relationships/customXml" Target="../ink/ink642.xml"/><Relationship Id="rId742" Type="http://schemas.openxmlformats.org/officeDocument/2006/relationships/customXml" Target="../ink/ink746.xml"/><Relationship Id="rId602" Type="http://schemas.openxmlformats.org/officeDocument/2006/relationships/customXml" Target="../ink/ink676.xml"/><Relationship Id="rId1025" Type="http://schemas.openxmlformats.org/officeDocument/2006/relationships/customXml" Target="../ink/ink888.xml"/><Relationship Id="rId907" Type="http://schemas.openxmlformats.org/officeDocument/2006/relationships/customXml" Target="../ink/ink829.xml"/><Relationship Id="rId36" Type="http://schemas.openxmlformats.org/officeDocument/2006/relationships/customXml" Target="../ink/ink392.xml"/><Relationship Id="rId185" Type="http://schemas.openxmlformats.org/officeDocument/2006/relationships/customXml" Target="../ink/ink467.xml"/><Relationship Id="rId392" Type="http://schemas.openxmlformats.org/officeDocument/2006/relationships/image" Target="../media/image1936.png"/><Relationship Id="rId613" Type="http://schemas.openxmlformats.org/officeDocument/2006/relationships/image" Target="../media/image2046.png"/><Relationship Id="rId697" Type="http://schemas.openxmlformats.org/officeDocument/2006/relationships/image" Target="../media/image2088.png"/><Relationship Id="rId820" Type="http://schemas.openxmlformats.org/officeDocument/2006/relationships/image" Target="../media/image2149.png"/><Relationship Id="rId918" Type="http://schemas.openxmlformats.org/officeDocument/2006/relationships/image" Target="../media/image2198.png"/><Relationship Id="rId252" Type="http://schemas.openxmlformats.org/officeDocument/2006/relationships/image" Target="../media/image1866.png"/><Relationship Id="rId1103" Type="http://schemas.openxmlformats.org/officeDocument/2006/relationships/customXml" Target="../ink/ink927.xml"/><Relationship Id="rId47" Type="http://schemas.openxmlformats.org/officeDocument/2006/relationships/customXml" Target="../ink/ink398.xml"/><Relationship Id="rId112" Type="http://schemas.openxmlformats.org/officeDocument/2006/relationships/image" Target="../media/image1796.png"/><Relationship Id="rId557" Type="http://schemas.openxmlformats.org/officeDocument/2006/relationships/customXml" Target="../ink/ink653.xml"/><Relationship Id="rId764" Type="http://schemas.openxmlformats.org/officeDocument/2006/relationships/customXml" Target="../ink/ink757.xml"/><Relationship Id="rId971" Type="http://schemas.openxmlformats.org/officeDocument/2006/relationships/customXml" Target="../ink/ink861.xml"/><Relationship Id="rId196" Type="http://schemas.openxmlformats.org/officeDocument/2006/relationships/image" Target="../media/image1838.png"/><Relationship Id="rId417" Type="http://schemas.openxmlformats.org/officeDocument/2006/relationships/customXml" Target="../ink/ink583.xml"/><Relationship Id="rId624" Type="http://schemas.openxmlformats.org/officeDocument/2006/relationships/customXml" Target="../ink/ink687.xml"/><Relationship Id="rId831" Type="http://schemas.openxmlformats.org/officeDocument/2006/relationships/customXml" Target="../ink/ink791.xml"/><Relationship Id="rId1047" Type="http://schemas.openxmlformats.org/officeDocument/2006/relationships/customXml" Target="../ink/ink899.xml"/><Relationship Id="rId263" Type="http://schemas.openxmlformats.org/officeDocument/2006/relationships/customXml" Target="../ink/ink506.xml"/><Relationship Id="rId470" Type="http://schemas.openxmlformats.org/officeDocument/2006/relationships/image" Target="../media/image1975.png"/><Relationship Id="rId929" Type="http://schemas.openxmlformats.org/officeDocument/2006/relationships/customXml" Target="../ink/ink840.xml"/><Relationship Id="rId1114" Type="http://schemas.openxmlformats.org/officeDocument/2006/relationships/image" Target="../media/image2296.png"/><Relationship Id="rId58" Type="http://schemas.openxmlformats.org/officeDocument/2006/relationships/image" Target="../media/image1769.png"/><Relationship Id="rId123" Type="http://schemas.openxmlformats.org/officeDocument/2006/relationships/customXml" Target="../ink/ink436.xml"/><Relationship Id="rId330" Type="http://schemas.openxmlformats.org/officeDocument/2006/relationships/image" Target="../media/image1905.png"/><Relationship Id="rId568" Type="http://schemas.openxmlformats.org/officeDocument/2006/relationships/image" Target="../media/image2024.png"/><Relationship Id="rId775" Type="http://schemas.openxmlformats.org/officeDocument/2006/relationships/image" Target="../media/image2127.png"/><Relationship Id="rId982" Type="http://schemas.openxmlformats.org/officeDocument/2006/relationships/image" Target="../media/image2230.png"/><Relationship Id="rId428" Type="http://schemas.openxmlformats.org/officeDocument/2006/relationships/image" Target="../media/image1954.png"/><Relationship Id="rId635" Type="http://schemas.openxmlformats.org/officeDocument/2006/relationships/image" Target="../media/image2057.png"/><Relationship Id="rId842" Type="http://schemas.openxmlformats.org/officeDocument/2006/relationships/image" Target="../media/image2160.png"/><Relationship Id="rId1058" Type="http://schemas.openxmlformats.org/officeDocument/2006/relationships/image" Target="../media/image2268.png"/><Relationship Id="rId274" Type="http://schemas.openxmlformats.org/officeDocument/2006/relationships/image" Target="../media/image1877.png"/><Relationship Id="rId481" Type="http://schemas.openxmlformats.org/officeDocument/2006/relationships/customXml" Target="../ink/ink615.xml"/><Relationship Id="rId702" Type="http://schemas.openxmlformats.org/officeDocument/2006/relationships/customXml" Target="../ink/ink726.xml"/><Relationship Id="rId1125" Type="http://schemas.openxmlformats.org/officeDocument/2006/relationships/customXml" Target="../ink/ink938.xml"/><Relationship Id="rId69" Type="http://schemas.openxmlformats.org/officeDocument/2006/relationships/customXml" Target="../ink/ink409.xml"/><Relationship Id="rId134" Type="http://schemas.openxmlformats.org/officeDocument/2006/relationships/image" Target="../media/image1807.png"/><Relationship Id="rId579" Type="http://schemas.openxmlformats.org/officeDocument/2006/relationships/image" Target="../media/image2029.png"/><Relationship Id="rId786" Type="http://schemas.openxmlformats.org/officeDocument/2006/relationships/customXml" Target="../ink/ink768.xml"/><Relationship Id="rId993" Type="http://schemas.openxmlformats.org/officeDocument/2006/relationships/customXml" Target="../ink/ink872.xml"/><Relationship Id="rId341" Type="http://schemas.openxmlformats.org/officeDocument/2006/relationships/customXml" Target="../ink/ink545.xml"/><Relationship Id="rId439" Type="http://schemas.openxmlformats.org/officeDocument/2006/relationships/customXml" Target="../ink/ink594.xml"/><Relationship Id="rId646" Type="http://schemas.openxmlformats.org/officeDocument/2006/relationships/customXml" Target="../ink/ink698.xml"/><Relationship Id="rId1069" Type="http://schemas.openxmlformats.org/officeDocument/2006/relationships/customXml" Target="../ink/ink910.xml"/><Relationship Id="rId201" Type="http://schemas.openxmlformats.org/officeDocument/2006/relationships/customXml" Target="../ink/ink475.xml"/><Relationship Id="rId285" Type="http://schemas.openxmlformats.org/officeDocument/2006/relationships/customXml" Target="../ink/ink517.xml"/><Relationship Id="rId506" Type="http://schemas.openxmlformats.org/officeDocument/2006/relationships/image" Target="../media/image1993.png"/><Relationship Id="rId853" Type="http://schemas.openxmlformats.org/officeDocument/2006/relationships/customXml" Target="../ink/ink802.xml"/><Relationship Id="rId1136" Type="http://schemas.openxmlformats.org/officeDocument/2006/relationships/image" Target="../media/image2307.png"/><Relationship Id="rId492" Type="http://schemas.openxmlformats.org/officeDocument/2006/relationships/image" Target="../media/image1986.png"/><Relationship Id="rId713" Type="http://schemas.openxmlformats.org/officeDocument/2006/relationships/image" Target="../media/image2096.png"/><Relationship Id="rId797" Type="http://schemas.openxmlformats.org/officeDocument/2006/relationships/customXml" Target="../ink/ink774.xml"/><Relationship Id="rId920" Type="http://schemas.openxmlformats.org/officeDocument/2006/relationships/image" Target="../media/image2199.png"/><Relationship Id="rId145" Type="http://schemas.openxmlformats.org/officeDocument/2006/relationships/customXml" Target="../ink/ink447.xml"/><Relationship Id="rId352" Type="http://schemas.openxmlformats.org/officeDocument/2006/relationships/image" Target="../media/image1916.png"/><Relationship Id="rId212" Type="http://schemas.openxmlformats.org/officeDocument/2006/relationships/image" Target="../media/image1846.png"/><Relationship Id="rId657" Type="http://schemas.openxmlformats.org/officeDocument/2006/relationships/image" Target="../media/image2068.png"/><Relationship Id="rId864" Type="http://schemas.openxmlformats.org/officeDocument/2006/relationships/image" Target="../media/image2171.png"/><Relationship Id="rId296" Type="http://schemas.openxmlformats.org/officeDocument/2006/relationships/image" Target="../media/image1888.png"/><Relationship Id="rId517" Type="http://schemas.openxmlformats.org/officeDocument/2006/relationships/customXml" Target="../ink/ink633.xml"/><Relationship Id="rId724" Type="http://schemas.openxmlformats.org/officeDocument/2006/relationships/customXml" Target="../ink/ink737.xml"/><Relationship Id="rId931" Type="http://schemas.openxmlformats.org/officeDocument/2006/relationships/customXml" Target="../ink/ink841.xml"/><Relationship Id="rId1147" Type="http://schemas.openxmlformats.org/officeDocument/2006/relationships/customXml" Target="../ink/ink949.xml"/><Relationship Id="rId60" Type="http://schemas.openxmlformats.org/officeDocument/2006/relationships/image" Target="../media/image1770.png"/><Relationship Id="rId156" Type="http://schemas.openxmlformats.org/officeDocument/2006/relationships/image" Target="../media/image1818.png"/><Relationship Id="rId363" Type="http://schemas.openxmlformats.org/officeDocument/2006/relationships/customXml" Target="../ink/ink556.xml"/><Relationship Id="rId570" Type="http://schemas.openxmlformats.org/officeDocument/2006/relationships/image" Target="../media/image2025.png"/><Relationship Id="rId1007" Type="http://schemas.openxmlformats.org/officeDocument/2006/relationships/customXml" Target="../ink/ink879.xml"/><Relationship Id="rId223" Type="http://schemas.openxmlformats.org/officeDocument/2006/relationships/customXml" Target="../ink/ink486.xml"/><Relationship Id="rId430" Type="http://schemas.openxmlformats.org/officeDocument/2006/relationships/image" Target="../media/image1955.png"/><Relationship Id="rId668" Type="http://schemas.openxmlformats.org/officeDocument/2006/relationships/customXml" Target="../ink/ink709.xml"/><Relationship Id="rId875" Type="http://schemas.openxmlformats.org/officeDocument/2006/relationships/customXml" Target="../ink/ink813.xml"/><Relationship Id="rId1060" Type="http://schemas.openxmlformats.org/officeDocument/2006/relationships/image" Target="../media/image2269.png"/><Relationship Id="rId18" Type="http://schemas.openxmlformats.org/officeDocument/2006/relationships/customXml" Target="../ink/ink383.xml"/><Relationship Id="rId528" Type="http://schemas.openxmlformats.org/officeDocument/2006/relationships/image" Target="../media/image2004.png"/><Relationship Id="rId735" Type="http://schemas.openxmlformats.org/officeDocument/2006/relationships/image" Target="../media/image2107.png"/><Relationship Id="rId942" Type="http://schemas.openxmlformats.org/officeDocument/2006/relationships/image" Target="../media/image2210.png"/><Relationship Id="rId167" Type="http://schemas.openxmlformats.org/officeDocument/2006/relationships/customXml" Target="../ink/ink458.xml"/><Relationship Id="rId374" Type="http://schemas.openxmlformats.org/officeDocument/2006/relationships/image" Target="../media/image1927.png"/><Relationship Id="rId581" Type="http://schemas.openxmlformats.org/officeDocument/2006/relationships/image" Target="../media/image2030.png"/><Relationship Id="rId1018" Type="http://schemas.openxmlformats.org/officeDocument/2006/relationships/image" Target="../media/image2248.png"/><Relationship Id="rId71" Type="http://schemas.openxmlformats.org/officeDocument/2006/relationships/customXml" Target="../ink/ink410.xml"/><Relationship Id="rId234" Type="http://schemas.openxmlformats.org/officeDocument/2006/relationships/image" Target="../media/image1857.png"/><Relationship Id="rId679" Type="http://schemas.openxmlformats.org/officeDocument/2006/relationships/image" Target="../media/image2079.png"/><Relationship Id="rId802" Type="http://schemas.openxmlformats.org/officeDocument/2006/relationships/image" Target="../media/image2140.png"/><Relationship Id="rId886" Type="http://schemas.openxmlformats.org/officeDocument/2006/relationships/image" Target="../media/image2182.png"/><Relationship Id="rId2" Type="http://schemas.openxmlformats.org/officeDocument/2006/relationships/slideLayout" Target="../slideLayouts/slideLayout7.xml"/><Relationship Id="rId29" Type="http://schemas.openxmlformats.org/officeDocument/2006/relationships/image" Target="../media/image1505.png"/><Relationship Id="rId441" Type="http://schemas.openxmlformats.org/officeDocument/2006/relationships/customXml" Target="../ink/ink595.xml"/><Relationship Id="rId539" Type="http://schemas.openxmlformats.org/officeDocument/2006/relationships/customXml" Target="../ink/ink644.xml"/><Relationship Id="rId746" Type="http://schemas.openxmlformats.org/officeDocument/2006/relationships/customXml" Target="../ink/ink748.xml"/><Relationship Id="rId1071" Type="http://schemas.openxmlformats.org/officeDocument/2006/relationships/customXml" Target="../ink/ink911.xml"/><Relationship Id="rId178" Type="http://schemas.openxmlformats.org/officeDocument/2006/relationships/image" Target="../media/image1829.png"/><Relationship Id="rId301" Type="http://schemas.openxmlformats.org/officeDocument/2006/relationships/customXml" Target="../ink/ink525.xml"/><Relationship Id="rId953" Type="http://schemas.openxmlformats.org/officeDocument/2006/relationships/customXml" Target="../ink/ink852.xml"/><Relationship Id="rId1029" Type="http://schemas.openxmlformats.org/officeDocument/2006/relationships/customXml" Target="../ink/ink890.xml"/><Relationship Id="rId82" Type="http://schemas.openxmlformats.org/officeDocument/2006/relationships/image" Target="../media/image1781.png"/><Relationship Id="rId385" Type="http://schemas.openxmlformats.org/officeDocument/2006/relationships/customXml" Target="../ink/ink567.xml"/><Relationship Id="rId592" Type="http://schemas.openxmlformats.org/officeDocument/2006/relationships/customXml" Target="../ink/ink671.xml"/><Relationship Id="rId606" Type="http://schemas.openxmlformats.org/officeDocument/2006/relationships/customXml" Target="../ink/ink678.xml"/><Relationship Id="rId813" Type="http://schemas.openxmlformats.org/officeDocument/2006/relationships/customXml" Target="../ink/ink782.xml"/><Relationship Id="rId245" Type="http://schemas.openxmlformats.org/officeDocument/2006/relationships/customXml" Target="../ink/ink497.xml"/><Relationship Id="rId452" Type="http://schemas.openxmlformats.org/officeDocument/2006/relationships/image" Target="../media/image1966.png"/><Relationship Id="rId897" Type="http://schemas.openxmlformats.org/officeDocument/2006/relationships/customXml" Target="../ink/ink824.xml"/><Relationship Id="rId1082" Type="http://schemas.openxmlformats.org/officeDocument/2006/relationships/image" Target="../media/image2280.png"/><Relationship Id="rId105" Type="http://schemas.openxmlformats.org/officeDocument/2006/relationships/customXml" Target="../ink/ink427.xml"/><Relationship Id="rId312" Type="http://schemas.openxmlformats.org/officeDocument/2006/relationships/image" Target="../media/image1896.png"/><Relationship Id="rId757" Type="http://schemas.openxmlformats.org/officeDocument/2006/relationships/image" Target="../media/image2118.png"/><Relationship Id="rId964" Type="http://schemas.openxmlformats.org/officeDocument/2006/relationships/image" Target="../media/image2221.png"/><Relationship Id="rId93" Type="http://schemas.openxmlformats.org/officeDocument/2006/relationships/customXml" Target="../ink/ink421.xml"/><Relationship Id="rId189" Type="http://schemas.openxmlformats.org/officeDocument/2006/relationships/customXml" Target="../ink/ink469.xml"/><Relationship Id="rId396" Type="http://schemas.openxmlformats.org/officeDocument/2006/relationships/image" Target="../media/image1938.png"/><Relationship Id="rId617" Type="http://schemas.openxmlformats.org/officeDocument/2006/relationships/image" Target="../media/image2048.png"/><Relationship Id="rId824" Type="http://schemas.openxmlformats.org/officeDocument/2006/relationships/image" Target="../media/image2151.png"/><Relationship Id="rId256" Type="http://schemas.openxmlformats.org/officeDocument/2006/relationships/image" Target="../media/image1868.png"/><Relationship Id="rId463" Type="http://schemas.openxmlformats.org/officeDocument/2006/relationships/customXml" Target="../ink/ink606.xml"/><Relationship Id="rId670" Type="http://schemas.openxmlformats.org/officeDocument/2006/relationships/customXml" Target="../ink/ink710.xml"/><Relationship Id="rId1093" Type="http://schemas.openxmlformats.org/officeDocument/2006/relationships/customXml" Target="../ink/ink922.xml"/><Relationship Id="rId1107" Type="http://schemas.openxmlformats.org/officeDocument/2006/relationships/customXml" Target="../ink/ink929.xml"/><Relationship Id="rId116" Type="http://schemas.openxmlformats.org/officeDocument/2006/relationships/image" Target="../media/image1798.png"/><Relationship Id="rId323" Type="http://schemas.openxmlformats.org/officeDocument/2006/relationships/customXml" Target="../ink/ink536.xml"/><Relationship Id="rId530" Type="http://schemas.openxmlformats.org/officeDocument/2006/relationships/image" Target="../media/image2005.png"/><Relationship Id="rId768" Type="http://schemas.openxmlformats.org/officeDocument/2006/relationships/customXml" Target="../ink/ink759.xml"/><Relationship Id="rId975" Type="http://schemas.openxmlformats.org/officeDocument/2006/relationships/customXml" Target="../ink/ink863.xml"/><Relationship Id="rId20" Type="http://schemas.openxmlformats.org/officeDocument/2006/relationships/customXml" Target="../ink/ink384.xml"/><Relationship Id="rId628" Type="http://schemas.openxmlformats.org/officeDocument/2006/relationships/customXml" Target="../ink/ink689.xml"/><Relationship Id="rId835" Type="http://schemas.openxmlformats.org/officeDocument/2006/relationships/customXml" Target="../ink/ink793.xml"/><Relationship Id="rId267" Type="http://schemas.openxmlformats.org/officeDocument/2006/relationships/customXml" Target="../ink/ink508.xml"/><Relationship Id="rId474" Type="http://schemas.openxmlformats.org/officeDocument/2006/relationships/image" Target="../media/image1977.png"/><Relationship Id="rId1020" Type="http://schemas.openxmlformats.org/officeDocument/2006/relationships/image" Target="../media/image2249.png"/><Relationship Id="rId1118" Type="http://schemas.openxmlformats.org/officeDocument/2006/relationships/image" Target="../media/image2298.png"/><Relationship Id="rId127" Type="http://schemas.openxmlformats.org/officeDocument/2006/relationships/customXml" Target="../ink/ink438.xml"/><Relationship Id="rId681" Type="http://schemas.openxmlformats.org/officeDocument/2006/relationships/image" Target="../media/image2080.png"/><Relationship Id="rId779" Type="http://schemas.openxmlformats.org/officeDocument/2006/relationships/image" Target="../media/image2129.png"/><Relationship Id="rId902" Type="http://schemas.openxmlformats.org/officeDocument/2006/relationships/image" Target="../media/image2190.png"/><Relationship Id="rId986" Type="http://schemas.openxmlformats.org/officeDocument/2006/relationships/image" Target="../media/image2232.png"/><Relationship Id="rId31" Type="http://schemas.openxmlformats.org/officeDocument/2006/relationships/image" Target="../media/image1513.png"/><Relationship Id="rId334" Type="http://schemas.openxmlformats.org/officeDocument/2006/relationships/image" Target="../media/image1907.png"/><Relationship Id="rId541" Type="http://schemas.openxmlformats.org/officeDocument/2006/relationships/customXml" Target="../ink/ink645.xml"/><Relationship Id="rId639" Type="http://schemas.openxmlformats.org/officeDocument/2006/relationships/image" Target="../media/image2059.png"/><Relationship Id="rId180" Type="http://schemas.openxmlformats.org/officeDocument/2006/relationships/image" Target="../media/image1830.png"/><Relationship Id="rId278" Type="http://schemas.openxmlformats.org/officeDocument/2006/relationships/image" Target="../media/image1879.png"/><Relationship Id="rId401" Type="http://schemas.openxmlformats.org/officeDocument/2006/relationships/customXml" Target="../ink/ink575.xml"/><Relationship Id="rId846" Type="http://schemas.openxmlformats.org/officeDocument/2006/relationships/image" Target="../media/image2162.png"/><Relationship Id="rId1031" Type="http://schemas.openxmlformats.org/officeDocument/2006/relationships/customXml" Target="../ink/ink891.xml"/><Relationship Id="rId1129" Type="http://schemas.openxmlformats.org/officeDocument/2006/relationships/customXml" Target="../ink/ink940.xml"/><Relationship Id="rId485" Type="http://schemas.openxmlformats.org/officeDocument/2006/relationships/customXml" Target="../ink/ink617.xml"/><Relationship Id="rId692" Type="http://schemas.openxmlformats.org/officeDocument/2006/relationships/customXml" Target="../ink/ink721.xml"/><Relationship Id="rId706" Type="http://schemas.openxmlformats.org/officeDocument/2006/relationships/customXml" Target="../ink/ink728.xml"/><Relationship Id="rId913" Type="http://schemas.openxmlformats.org/officeDocument/2006/relationships/customXml" Target="../ink/ink832.xml"/><Relationship Id="rId42" Type="http://schemas.openxmlformats.org/officeDocument/2006/relationships/image" Target="../media/image1761.png"/><Relationship Id="rId138" Type="http://schemas.openxmlformats.org/officeDocument/2006/relationships/image" Target="../media/image1809.png"/><Relationship Id="rId345" Type="http://schemas.openxmlformats.org/officeDocument/2006/relationships/customXml" Target="../ink/ink547.xml"/><Relationship Id="rId552" Type="http://schemas.openxmlformats.org/officeDocument/2006/relationships/image" Target="../media/image2016.png"/><Relationship Id="rId997" Type="http://schemas.openxmlformats.org/officeDocument/2006/relationships/customXml" Target="../ink/ink874.xml"/><Relationship Id="rId191" Type="http://schemas.openxmlformats.org/officeDocument/2006/relationships/customXml" Target="../ink/ink470.xml"/><Relationship Id="rId205" Type="http://schemas.openxmlformats.org/officeDocument/2006/relationships/customXml" Target="../ink/ink477.xml"/><Relationship Id="rId412" Type="http://schemas.openxmlformats.org/officeDocument/2006/relationships/image" Target="../media/image1946.png"/><Relationship Id="rId857" Type="http://schemas.openxmlformats.org/officeDocument/2006/relationships/customXml" Target="../ink/ink804.xml"/><Relationship Id="rId1042" Type="http://schemas.openxmlformats.org/officeDocument/2006/relationships/image" Target="../media/image2260.png"/><Relationship Id="rId289" Type="http://schemas.openxmlformats.org/officeDocument/2006/relationships/customXml" Target="../ink/ink519.xml"/><Relationship Id="rId496" Type="http://schemas.openxmlformats.org/officeDocument/2006/relationships/image" Target="../media/image1988.png"/><Relationship Id="rId717" Type="http://schemas.openxmlformats.org/officeDocument/2006/relationships/image" Target="../media/image2098.png"/><Relationship Id="rId924" Type="http://schemas.openxmlformats.org/officeDocument/2006/relationships/image" Target="../media/image2201.png"/><Relationship Id="rId53" Type="http://schemas.openxmlformats.org/officeDocument/2006/relationships/customXml" Target="../ink/ink401.xml"/><Relationship Id="rId149" Type="http://schemas.openxmlformats.org/officeDocument/2006/relationships/customXml" Target="../ink/ink449.xml"/><Relationship Id="rId356" Type="http://schemas.openxmlformats.org/officeDocument/2006/relationships/image" Target="../media/image1918.png"/><Relationship Id="rId563" Type="http://schemas.openxmlformats.org/officeDocument/2006/relationships/customXml" Target="../ink/ink656.xml"/><Relationship Id="rId770" Type="http://schemas.openxmlformats.org/officeDocument/2006/relationships/customXml" Target="../ink/ink760.xml"/><Relationship Id="rId216" Type="http://schemas.openxmlformats.org/officeDocument/2006/relationships/image" Target="../media/image1848.png"/><Relationship Id="rId423" Type="http://schemas.openxmlformats.org/officeDocument/2006/relationships/customXml" Target="../ink/ink586.xml"/><Relationship Id="rId868" Type="http://schemas.openxmlformats.org/officeDocument/2006/relationships/image" Target="../media/image2173.png"/><Relationship Id="rId1053" Type="http://schemas.openxmlformats.org/officeDocument/2006/relationships/customXml" Target="../ink/ink902.xml"/><Relationship Id="rId630" Type="http://schemas.openxmlformats.org/officeDocument/2006/relationships/customXml" Target="../ink/ink690.xml"/><Relationship Id="rId728" Type="http://schemas.openxmlformats.org/officeDocument/2006/relationships/customXml" Target="../ink/ink739.xml"/><Relationship Id="rId935" Type="http://schemas.openxmlformats.org/officeDocument/2006/relationships/customXml" Target="../ink/ink843.xml"/><Relationship Id="rId64" Type="http://schemas.openxmlformats.org/officeDocument/2006/relationships/image" Target="../media/image1772.png"/><Relationship Id="rId367" Type="http://schemas.openxmlformats.org/officeDocument/2006/relationships/customXml" Target="../ink/ink558.xml"/><Relationship Id="rId574" Type="http://schemas.openxmlformats.org/officeDocument/2006/relationships/image" Target="../media/image2027.png"/><Relationship Id="rId1120" Type="http://schemas.openxmlformats.org/officeDocument/2006/relationships/image" Target="../media/image2299.png"/><Relationship Id="rId227" Type="http://schemas.openxmlformats.org/officeDocument/2006/relationships/customXml" Target="../ink/ink488.xml"/><Relationship Id="rId781" Type="http://schemas.openxmlformats.org/officeDocument/2006/relationships/image" Target="../media/image2130.png"/><Relationship Id="rId879" Type="http://schemas.openxmlformats.org/officeDocument/2006/relationships/customXml" Target="../ink/ink815.xml"/><Relationship Id="rId434" Type="http://schemas.openxmlformats.org/officeDocument/2006/relationships/image" Target="../media/image1957.png"/><Relationship Id="rId641" Type="http://schemas.openxmlformats.org/officeDocument/2006/relationships/image" Target="../media/image2060.png"/><Relationship Id="rId739" Type="http://schemas.openxmlformats.org/officeDocument/2006/relationships/image" Target="../media/image2109.png"/><Relationship Id="rId1064" Type="http://schemas.openxmlformats.org/officeDocument/2006/relationships/image" Target="../media/image2271.png"/><Relationship Id="rId280" Type="http://schemas.openxmlformats.org/officeDocument/2006/relationships/image" Target="../media/image1880.png"/><Relationship Id="rId501" Type="http://schemas.openxmlformats.org/officeDocument/2006/relationships/customXml" Target="../ink/ink625.xml"/><Relationship Id="rId946" Type="http://schemas.openxmlformats.org/officeDocument/2006/relationships/image" Target="../media/image2212.png"/><Relationship Id="rId1131" Type="http://schemas.openxmlformats.org/officeDocument/2006/relationships/customXml" Target="../ink/ink941.xml"/><Relationship Id="rId75" Type="http://schemas.openxmlformats.org/officeDocument/2006/relationships/customXml" Target="../ink/ink412.xml"/><Relationship Id="rId140" Type="http://schemas.openxmlformats.org/officeDocument/2006/relationships/image" Target="../media/image1810.png"/><Relationship Id="rId378" Type="http://schemas.openxmlformats.org/officeDocument/2006/relationships/image" Target="../media/image1929.png"/><Relationship Id="rId585" Type="http://schemas.openxmlformats.org/officeDocument/2006/relationships/image" Target="../media/image2032.png"/><Relationship Id="rId792" Type="http://schemas.openxmlformats.org/officeDocument/2006/relationships/image" Target="../media/image2135.png"/><Relationship Id="rId806" Type="http://schemas.openxmlformats.org/officeDocument/2006/relationships/image" Target="../media/image2142.png"/><Relationship Id="rId6" Type="http://schemas.openxmlformats.org/officeDocument/2006/relationships/customXml" Target="../ink/ink377.xml"/><Relationship Id="rId238" Type="http://schemas.openxmlformats.org/officeDocument/2006/relationships/image" Target="../media/image1859.png"/><Relationship Id="rId445" Type="http://schemas.openxmlformats.org/officeDocument/2006/relationships/customXml" Target="../ink/ink597.xml"/><Relationship Id="rId652" Type="http://schemas.openxmlformats.org/officeDocument/2006/relationships/customXml" Target="../ink/ink701.xml"/><Relationship Id="rId1075" Type="http://schemas.openxmlformats.org/officeDocument/2006/relationships/customXml" Target="../ink/ink913.xml"/><Relationship Id="rId291" Type="http://schemas.openxmlformats.org/officeDocument/2006/relationships/customXml" Target="../ink/ink520.xml"/><Relationship Id="rId305" Type="http://schemas.openxmlformats.org/officeDocument/2006/relationships/customXml" Target="../ink/ink527.xml"/><Relationship Id="rId512" Type="http://schemas.openxmlformats.org/officeDocument/2006/relationships/image" Target="../media/image1996.png"/><Relationship Id="rId957" Type="http://schemas.openxmlformats.org/officeDocument/2006/relationships/customXml" Target="../ink/ink854.xml"/><Relationship Id="rId1142" Type="http://schemas.openxmlformats.org/officeDocument/2006/relationships/image" Target="../media/image2310.png"/><Relationship Id="rId86" Type="http://schemas.openxmlformats.org/officeDocument/2006/relationships/image" Target="../media/image1783.png"/><Relationship Id="rId151" Type="http://schemas.openxmlformats.org/officeDocument/2006/relationships/customXml" Target="../ink/ink450.xml"/><Relationship Id="rId389" Type="http://schemas.openxmlformats.org/officeDocument/2006/relationships/customXml" Target="../ink/ink569.xml"/><Relationship Id="rId596" Type="http://schemas.openxmlformats.org/officeDocument/2006/relationships/customXml" Target="../ink/ink673.xml"/><Relationship Id="rId817" Type="http://schemas.openxmlformats.org/officeDocument/2006/relationships/customXml" Target="../ink/ink784.xml"/><Relationship Id="rId1002" Type="http://schemas.openxmlformats.org/officeDocument/2006/relationships/image" Target="../media/image2240.png"/><Relationship Id="rId249" Type="http://schemas.openxmlformats.org/officeDocument/2006/relationships/customXml" Target="../ink/ink499.xml"/><Relationship Id="rId456" Type="http://schemas.openxmlformats.org/officeDocument/2006/relationships/image" Target="../media/image1968.png"/><Relationship Id="rId663" Type="http://schemas.openxmlformats.org/officeDocument/2006/relationships/image" Target="../media/image2071.png"/><Relationship Id="rId870" Type="http://schemas.openxmlformats.org/officeDocument/2006/relationships/image" Target="../media/image2174.png"/><Relationship Id="rId1086" Type="http://schemas.openxmlformats.org/officeDocument/2006/relationships/image" Target="../media/image2282.png"/><Relationship Id="rId13" Type="http://schemas.openxmlformats.org/officeDocument/2006/relationships/image" Target="../media/image1242.png"/><Relationship Id="rId109" Type="http://schemas.openxmlformats.org/officeDocument/2006/relationships/customXml" Target="../ink/ink429.xml"/><Relationship Id="rId316" Type="http://schemas.openxmlformats.org/officeDocument/2006/relationships/image" Target="../media/image1898.png"/><Relationship Id="rId523" Type="http://schemas.openxmlformats.org/officeDocument/2006/relationships/customXml" Target="../ink/ink636.xml"/><Relationship Id="rId968" Type="http://schemas.openxmlformats.org/officeDocument/2006/relationships/image" Target="../media/image2223.png"/><Relationship Id="rId97" Type="http://schemas.openxmlformats.org/officeDocument/2006/relationships/customXml" Target="../ink/ink423.xml"/><Relationship Id="rId730" Type="http://schemas.openxmlformats.org/officeDocument/2006/relationships/customXml" Target="../ink/ink740.xml"/><Relationship Id="rId828" Type="http://schemas.openxmlformats.org/officeDocument/2006/relationships/image" Target="../media/image2153.png"/><Relationship Id="rId1013" Type="http://schemas.openxmlformats.org/officeDocument/2006/relationships/customXml" Target="../ink/ink882.xml"/><Relationship Id="rId162" Type="http://schemas.openxmlformats.org/officeDocument/2006/relationships/image" Target="../media/image1821.png"/><Relationship Id="rId467" Type="http://schemas.openxmlformats.org/officeDocument/2006/relationships/customXml" Target="../ink/ink608.xml"/><Relationship Id="rId1097" Type="http://schemas.openxmlformats.org/officeDocument/2006/relationships/customXml" Target="../ink/ink924.xml"/><Relationship Id="rId674" Type="http://schemas.openxmlformats.org/officeDocument/2006/relationships/customXml" Target="../ink/ink712.xml"/><Relationship Id="rId881" Type="http://schemas.openxmlformats.org/officeDocument/2006/relationships/customXml" Target="../ink/ink816.xml"/><Relationship Id="rId979" Type="http://schemas.openxmlformats.org/officeDocument/2006/relationships/customXml" Target="../ink/ink865.xml"/><Relationship Id="rId24" Type="http://schemas.openxmlformats.org/officeDocument/2006/relationships/customXml" Target="../ink/ink386.xml"/><Relationship Id="rId327" Type="http://schemas.openxmlformats.org/officeDocument/2006/relationships/customXml" Target="../ink/ink538.xml"/><Relationship Id="rId534" Type="http://schemas.openxmlformats.org/officeDocument/2006/relationships/image" Target="../media/image2007.png"/><Relationship Id="rId741" Type="http://schemas.openxmlformats.org/officeDocument/2006/relationships/image" Target="../media/image2110.png"/><Relationship Id="rId839" Type="http://schemas.openxmlformats.org/officeDocument/2006/relationships/customXml" Target="../ink/ink795.xml"/><Relationship Id="rId173" Type="http://schemas.openxmlformats.org/officeDocument/2006/relationships/customXml" Target="../ink/ink461.xml"/><Relationship Id="rId380" Type="http://schemas.openxmlformats.org/officeDocument/2006/relationships/image" Target="../media/image1930.png"/><Relationship Id="rId601" Type="http://schemas.openxmlformats.org/officeDocument/2006/relationships/image" Target="../media/image2040.png"/><Relationship Id="rId1024" Type="http://schemas.openxmlformats.org/officeDocument/2006/relationships/image" Target="../media/image2251.png"/><Relationship Id="rId240" Type="http://schemas.openxmlformats.org/officeDocument/2006/relationships/image" Target="../media/image1860.png"/><Relationship Id="rId478" Type="http://schemas.openxmlformats.org/officeDocument/2006/relationships/image" Target="../media/image1979.png"/><Relationship Id="rId685" Type="http://schemas.openxmlformats.org/officeDocument/2006/relationships/image" Target="../media/image2082.png"/><Relationship Id="rId892" Type="http://schemas.openxmlformats.org/officeDocument/2006/relationships/image" Target="../media/image2185.png"/><Relationship Id="rId906" Type="http://schemas.openxmlformats.org/officeDocument/2006/relationships/image" Target="../media/image2192.png"/><Relationship Id="rId35" Type="http://schemas.openxmlformats.org/officeDocument/2006/relationships/image" Target="../media/image1703.png"/><Relationship Id="rId100" Type="http://schemas.openxmlformats.org/officeDocument/2006/relationships/image" Target="../media/image1790.png"/><Relationship Id="rId338" Type="http://schemas.openxmlformats.org/officeDocument/2006/relationships/image" Target="../media/image1909.png"/><Relationship Id="rId545" Type="http://schemas.openxmlformats.org/officeDocument/2006/relationships/customXml" Target="../ink/ink647.xml"/><Relationship Id="rId752" Type="http://schemas.openxmlformats.org/officeDocument/2006/relationships/customXml" Target="../ink/ink751.xml"/><Relationship Id="rId184" Type="http://schemas.openxmlformats.org/officeDocument/2006/relationships/image" Target="../media/image1832.png"/><Relationship Id="rId391" Type="http://schemas.openxmlformats.org/officeDocument/2006/relationships/customXml" Target="../ink/ink570.xml"/><Relationship Id="rId405" Type="http://schemas.openxmlformats.org/officeDocument/2006/relationships/customXml" Target="../ink/ink577.xml"/><Relationship Id="rId612" Type="http://schemas.openxmlformats.org/officeDocument/2006/relationships/customXml" Target="../ink/ink681.xml"/><Relationship Id="rId1035" Type="http://schemas.openxmlformats.org/officeDocument/2006/relationships/customXml" Target="../ink/ink893.xml"/><Relationship Id="rId251" Type="http://schemas.openxmlformats.org/officeDocument/2006/relationships/customXml" Target="../ink/ink500.xml"/><Relationship Id="rId489" Type="http://schemas.openxmlformats.org/officeDocument/2006/relationships/customXml" Target="../ink/ink619.xml"/><Relationship Id="rId696" Type="http://schemas.openxmlformats.org/officeDocument/2006/relationships/customXml" Target="../ink/ink723.xml"/><Relationship Id="rId917" Type="http://schemas.openxmlformats.org/officeDocument/2006/relationships/customXml" Target="../ink/ink834.xml"/><Relationship Id="rId1102" Type="http://schemas.openxmlformats.org/officeDocument/2006/relationships/image" Target="../media/image2290.png"/><Relationship Id="rId46" Type="http://schemas.openxmlformats.org/officeDocument/2006/relationships/image" Target="../media/image1763.png"/><Relationship Id="rId349" Type="http://schemas.openxmlformats.org/officeDocument/2006/relationships/customXml" Target="../ink/ink549.xml"/><Relationship Id="rId556" Type="http://schemas.openxmlformats.org/officeDocument/2006/relationships/image" Target="../media/image2018.png"/><Relationship Id="rId763" Type="http://schemas.openxmlformats.org/officeDocument/2006/relationships/image" Target="../media/image2121.png"/><Relationship Id="rId111" Type="http://schemas.openxmlformats.org/officeDocument/2006/relationships/customXml" Target="../ink/ink430.xml"/><Relationship Id="rId195" Type="http://schemas.openxmlformats.org/officeDocument/2006/relationships/customXml" Target="../ink/ink472.xml"/><Relationship Id="rId209" Type="http://schemas.openxmlformats.org/officeDocument/2006/relationships/customXml" Target="../ink/ink479.xml"/><Relationship Id="rId416" Type="http://schemas.openxmlformats.org/officeDocument/2006/relationships/image" Target="../media/image1948.png"/><Relationship Id="rId970" Type="http://schemas.openxmlformats.org/officeDocument/2006/relationships/image" Target="../media/image2224.png"/><Relationship Id="rId1046" Type="http://schemas.openxmlformats.org/officeDocument/2006/relationships/image" Target="../media/image2262.png"/><Relationship Id="rId623" Type="http://schemas.openxmlformats.org/officeDocument/2006/relationships/image" Target="../media/image2051.png"/><Relationship Id="rId830" Type="http://schemas.openxmlformats.org/officeDocument/2006/relationships/image" Target="../media/image2154.png"/><Relationship Id="rId928" Type="http://schemas.openxmlformats.org/officeDocument/2006/relationships/image" Target="../media/image2203.png"/><Relationship Id="rId57" Type="http://schemas.openxmlformats.org/officeDocument/2006/relationships/customXml" Target="../ink/ink403.xml"/><Relationship Id="rId262" Type="http://schemas.openxmlformats.org/officeDocument/2006/relationships/image" Target="../media/image1871.png"/><Relationship Id="rId567" Type="http://schemas.openxmlformats.org/officeDocument/2006/relationships/customXml" Target="../ink/ink658.xml"/><Relationship Id="rId1113" Type="http://schemas.openxmlformats.org/officeDocument/2006/relationships/customXml" Target="../ink/ink932.xml"/><Relationship Id="rId122" Type="http://schemas.openxmlformats.org/officeDocument/2006/relationships/image" Target="../media/image1801.png"/><Relationship Id="rId774" Type="http://schemas.openxmlformats.org/officeDocument/2006/relationships/customXml" Target="../ink/ink762.xml"/><Relationship Id="rId981" Type="http://schemas.openxmlformats.org/officeDocument/2006/relationships/customXml" Target="../ink/ink866.xml"/><Relationship Id="rId1057" Type="http://schemas.openxmlformats.org/officeDocument/2006/relationships/customXml" Target="../ink/ink904.xml"/><Relationship Id="rId427" Type="http://schemas.openxmlformats.org/officeDocument/2006/relationships/customXml" Target="../ink/ink588.xml"/><Relationship Id="rId634" Type="http://schemas.openxmlformats.org/officeDocument/2006/relationships/customXml" Target="../ink/ink692.xml"/><Relationship Id="rId841" Type="http://schemas.openxmlformats.org/officeDocument/2006/relationships/customXml" Target="../ink/ink796.xml"/><Relationship Id="rId273" Type="http://schemas.openxmlformats.org/officeDocument/2006/relationships/customXml" Target="../ink/ink511.xml"/><Relationship Id="rId480" Type="http://schemas.openxmlformats.org/officeDocument/2006/relationships/image" Target="../media/image1980.png"/><Relationship Id="rId701" Type="http://schemas.openxmlformats.org/officeDocument/2006/relationships/image" Target="../media/image2090.png"/><Relationship Id="rId939" Type="http://schemas.openxmlformats.org/officeDocument/2006/relationships/customXml" Target="../ink/ink845.xml"/><Relationship Id="rId1124" Type="http://schemas.openxmlformats.org/officeDocument/2006/relationships/image" Target="../media/image2301.png"/><Relationship Id="rId68" Type="http://schemas.openxmlformats.org/officeDocument/2006/relationships/image" Target="../media/image1774.png"/><Relationship Id="rId133" Type="http://schemas.openxmlformats.org/officeDocument/2006/relationships/customXml" Target="../ink/ink441.xml"/><Relationship Id="rId340" Type="http://schemas.openxmlformats.org/officeDocument/2006/relationships/image" Target="../media/image1910.png"/><Relationship Id="rId578" Type="http://schemas.openxmlformats.org/officeDocument/2006/relationships/customXml" Target="../ink/ink664.xml"/><Relationship Id="rId785" Type="http://schemas.openxmlformats.org/officeDocument/2006/relationships/image" Target="../media/image2132.png"/><Relationship Id="rId992" Type="http://schemas.openxmlformats.org/officeDocument/2006/relationships/image" Target="../media/image2235.png"/><Relationship Id="rId200" Type="http://schemas.openxmlformats.org/officeDocument/2006/relationships/image" Target="../media/image1840.png"/><Relationship Id="rId438" Type="http://schemas.openxmlformats.org/officeDocument/2006/relationships/image" Target="../media/image1959.png"/><Relationship Id="rId645" Type="http://schemas.openxmlformats.org/officeDocument/2006/relationships/image" Target="../media/image2062.png"/><Relationship Id="rId852" Type="http://schemas.openxmlformats.org/officeDocument/2006/relationships/image" Target="../media/image2165.png"/><Relationship Id="rId1068" Type="http://schemas.openxmlformats.org/officeDocument/2006/relationships/image" Target="../media/image2273.png"/><Relationship Id="rId284" Type="http://schemas.openxmlformats.org/officeDocument/2006/relationships/image" Target="../media/image1882.png"/><Relationship Id="rId491" Type="http://schemas.openxmlformats.org/officeDocument/2006/relationships/customXml" Target="../ink/ink620.xml"/><Relationship Id="rId505" Type="http://schemas.openxmlformats.org/officeDocument/2006/relationships/customXml" Target="../ink/ink627.xml"/><Relationship Id="rId712" Type="http://schemas.openxmlformats.org/officeDocument/2006/relationships/customXml" Target="../ink/ink731.xml"/><Relationship Id="rId1135" Type="http://schemas.openxmlformats.org/officeDocument/2006/relationships/customXml" Target="../ink/ink943.xml"/><Relationship Id="rId79" Type="http://schemas.openxmlformats.org/officeDocument/2006/relationships/customXml" Target="../ink/ink414.xml"/><Relationship Id="rId144" Type="http://schemas.openxmlformats.org/officeDocument/2006/relationships/image" Target="../media/image1812.png"/><Relationship Id="rId589" Type="http://schemas.openxmlformats.org/officeDocument/2006/relationships/image" Target="../media/image2034.png"/><Relationship Id="rId796" Type="http://schemas.openxmlformats.org/officeDocument/2006/relationships/image" Target="../media/image2137.png"/><Relationship Id="rId351" Type="http://schemas.openxmlformats.org/officeDocument/2006/relationships/customXml" Target="../ink/ink550.xml"/><Relationship Id="rId449" Type="http://schemas.openxmlformats.org/officeDocument/2006/relationships/customXml" Target="../ink/ink599.xml"/><Relationship Id="rId656" Type="http://schemas.openxmlformats.org/officeDocument/2006/relationships/customXml" Target="../ink/ink703.xml"/><Relationship Id="rId863" Type="http://schemas.openxmlformats.org/officeDocument/2006/relationships/customXml" Target="../ink/ink807.xml"/><Relationship Id="rId1079" Type="http://schemas.openxmlformats.org/officeDocument/2006/relationships/customXml" Target="../ink/ink915.xml"/><Relationship Id="rId211" Type="http://schemas.openxmlformats.org/officeDocument/2006/relationships/customXml" Target="../ink/ink480.xml"/><Relationship Id="rId295" Type="http://schemas.openxmlformats.org/officeDocument/2006/relationships/customXml" Target="../ink/ink522.xml"/><Relationship Id="rId309" Type="http://schemas.openxmlformats.org/officeDocument/2006/relationships/customXml" Target="../ink/ink529.xml"/><Relationship Id="rId516" Type="http://schemas.openxmlformats.org/officeDocument/2006/relationships/image" Target="../media/image1998.png"/><Relationship Id="rId1146" Type="http://schemas.openxmlformats.org/officeDocument/2006/relationships/image" Target="../media/image2312.png"/><Relationship Id="rId723" Type="http://schemas.openxmlformats.org/officeDocument/2006/relationships/image" Target="../media/image2101.png"/><Relationship Id="rId930" Type="http://schemas.openxmlformats.org/officeDocument/2006/relationships/image" Target="../media/image2204.png"/><Relationship Id="rId1006" Type="http://schemas.openxmlformats.org/officeDocument/2006/relationships/image" Target="../media/image2242.png"/><Relationship Id="rId155" Type="http://schemas.openxmlformats.org/officeDocument/2006/relationships/customXml" Target="../ink/ink452.xml"/><Relationship Id="rId362" Type="http://schemas.openxmlformats.org/officeDocument/2006/relationships/image" Target="../media/image1921.png"/><Relationship Id="rId222" Type="http://schemas.openxmlformats.org/officeDocument/2006/relationships/image" Target="../media/image1851.png"/><Relationship Id="rId667" Type="http://schemas.openxmlformats.org/officeDocument/2006/relationships/image" Target="../media/image2073.png"/><Relationship Id="rId874" Type="http://schemas.openxmlformats.org/officeDocument/2006/relationships/image" Target="../media/image2176.png"/><Relationship Id="rId17" Type="http://schemas.openxmlformats.org/officeDocument/2006/relationships/image" Target="../media/image1244.png"/><Relationship Id="rId527" Type="http://schemas.openxmlformats.org/officeDocument/2006/relationships/customXml" Target="../ink/ink638.xml"/><Relationship Id="rId734" Type="http://schemas.openxmlformats.org/officeDocument/2006/relationships/customXml" Target="../ink/ink742.xml"/><Relationship Id="rId941" Type="http://schemas.openxmlformats.org/officeDocument/2006/relationships/customXml" Target="../ink/ink846.xml"/><Relationship Id="rId70" Type="http://schemas.openxmlformats.org/officeDocument/2006/relationships/image" Target="../media/image1775.png"/><Relationship Id="rId166" Type="http://schemas.openxmlformats.org/officeDocument/2006/relationships/image" Target="../media/image1823.png"/><Relationship Id="rId373" Type="http://schemas.openxmlformats.org/officeDocument/2006/relationships/customXml" Target="../ink/ink561.xml"/><Relationship Id="rId580" Type="http://schemas.openxmlformats.org/officeDocument/2006/relationships/customXml" Target="../ink/ink665.xml"/><Relationship Id="rId801" Type="http://schemas.openxmlformats.org/officeDocument/2006/relationships/customXml" Target="../ink/ink776.xml"/><Relationship Id="rId1017" Type="http://schemas.openxmlformats.org/officeDocument/2006/relationships/customXml" Target="../ink/ink884.xml"/><Relationship Id="rId1" Type="http://schemas.openxmlformats.org/officeDocument/2006/relationships/vmlDrawing" Target="../drawings/vmlDrawing1.vml"/><Relationship Id="rId233" Type="http://schemas.openxmlformats.org/officeDocument/2006/relationships/customXml" Target="../ink/ink491.xml"/><Relationship Id="rId440" Type="http://schemas.openxmlformats.org/officeDocument/2006/relationships/image" Target="../media/image1960.png"/><Relationship Id="rId678" Type="http://schemas.openxmlformats.org/officeDocument/2006/relationships/customXml" Target="../ink/ink714.xml"/><Relationship Id="rId885" Type="http://schemas.openxmlformats.org/officeDocument/2006/relationships/customXml" Target="../ink/ink818.xml"/><Relationship Id="rId1070" Type="http://schemas.openxmlformats.org/officeDocument/2006/relationships/image" Target="../media/image2274.png"/><Relationship Id="rId28" Type="http://schemas.openxmlformats.org/officeDocument/2006/relationships/customXml" Target="../ink/ink388.xml"/><Relationship Id="rId300" Type="http://schemas.openxmlformats.org/officeDocument/2006/relationships/image" Target="../media/image1890.png"/><Relationship Id="rId538" Type="http://schemas.openxmlformats.org/officeDocument/2006/relationships/image" Target="../media/image2009.png"/><Relationship Id="rId745" Type="http://schemas.openxmlformats.org/officeDocument/2006/relationships/image" Target="../media/image2112.png"/><Relationship Id="rId952" Type="http://schemas.openxmlformats.org/officeDocument/2006/relationships/image" Target="../media/image2215.png"/><Relationship Id="rId81" Type="http://schemas.openxmlformats.org/officeDocument/2006/relationships/customXml" Target="../ink/ink415.xml"/><Relationship Id="rId177" Type="http://schemas.openxmlformats.org/officeDocument/2006/relationships/customXml" Target="../ink/ink463.xml"/><Relationship Id="rId384" Type="http://schemas.openxmlformats.org/officeDocument/2006/relationships/image" Target="../media/image1932.png"/><Relationship Id="rId591" Type="http://schemas.openxmlformats.org/officeDocument/2006/relationships/image" Target="../media/image2035.png"/><Relationship Id="rId605" Type="http://schemas.openxmlformats.org/officeDocument/2006/relationships/image" Target="../media/image2042.png"/><Relationship Id="rId812" Type="http://schemas.openxmlformats.org/officeDocument/2006/relationships/image" Target="../media/image2145.png"/><Relationship Id="rId1028" Type="http://schemas.openxmlformats.org/officeDocument/2006/relationships/image" Target="../media/image2253.png"/><Relationship Id="rId244" Type="http://schemas.openxmlformats.org/officeDocument/2006/relationships/image" Target="../media/image1862.png"/><Relationship Id="rId689" Type="http://schemas.openxmlformats.org/officeDocument/2006/relationships/image" Target="../media/image2084.png"/><Relationship Id="rId896" Type="http://schemas.openxmlformats.org/officeDocument/2006/relationships/image" Target="../media/image2187.png"/><Relationship Id="rId1081" Type="http://schemas.openxmlformats.org/officeDocument/2006/relationships/customXml" Target="../ink/ink916.xml"/><Relationship Id="rId39" Type="http://schemas.openxmlformats.org/officeDocument/2006/relationships/customXml" Target="../ink/ink394.xml"/><Relationship Id="rId451" Type="http://schemas.openxmlformats.org/officeDocument/2006/relationships/customXml" Target="../ink/ink600.xml"/><Relationship Id="rId549" Type="http://schemas.openxmlformats.org/officeDocument/2006/relationships/customXml" Target="../ink/ink649.xml"/><Relationship Id="rId756" Type="http://schemas.openxmlformats.org/officeDocument/2006/relationships/customXml" Target="../ink/ink753.xml"/><Relationship Id="rId104" Type="http://schemas.openxmlformats.org/officeDocument/2006/relationships/image" Target="../media/image1792.png"/><Relationship Id="rId188" Type="http://schemas.openxmlformats.org/officeDocument/2006/relationships/image" Target="../media/image1834.png"/><Relationship Id="rId311" Type="http://schemas.openxmlformats.org/officeDocument/2006/relationships/customXml" Target="../ink/ink530.xml"/><Relationship Id="rId395" Type="http://schemas.openxmlformats.org/officeDocument/2006/relationships/customXml" Target="../ink/ink572.xml"/><Relationship Id="rId409" Type="http://schemas.openxmlformats.org/officeDocument/2006/relationships/customXml" Target="../ink/ink579.xml"/><Relationship Id="rId963" Type="http://schemas.openxmlformats.org/officeDocument/2006/relationships/customXml" Target="../ink/ink857.xml"/><Relationship Id="rId1039" Type="http://schemas.openxmlformats.org/officeDocument/2006/relationships/customXml" Target="../ink/ink895.xml"/><Relationship Id="rId92" Type="http://schemas.openxmlformats.org/officeDocument/2006/relationships/image" Target="../media/image1786.png"/><Relationship Id="rId616" Type="http://schemas.openxmlformats.org/officeDocument/2006/relationships/customXml" Target="../ink/ink683.xml"/><Relationship Id="rId823" Type="http://schemas.openxmlformats.org/officeDocument/2006/relationships/customXml" Target="../ink/ink787.xml"/><Relationship Id="rId255" Type="http://schemas.openxmlformats.org/officeDocument/2006/relationships/customXml" Target="../ink/ink502.xml"/><Relationship Id="rId462" Type="http://schemas.openxmlformats.org/officeDocument/2006/relationships/image" Target="../media/image1971.png"/><Relationship Id="rId1092" Type="http://schemas.openxmlformats.org/officeDocument/2006/relationships/image" Target="../media/image2285.png"/><Relationship Id="rId1106" Type="http://schemas.openxmlformats.org/officeDocument/2006/relationships/image" Target="../media/image2292.png"/><Relationship Id="rId115" Type="http://schemas.openxmlformats.org/officeDocument/2006/relationships/customXml" Target="../ink/ink432.xml"/><Relationship Id="rId322" Type="http://schemas.openxmlformats.org/officeDocument/2006/relationships/image" Target="../media/image1901.png"/><Relationship Id="rId767" Type="http://schemas.openxmlformats.org/officeDocument/2006/relationships/image" Target="../media/image2123.png"/><Relationship Id="rId974" Type="http://schemas.openxmlformats.org/officeDocument/2006/relationships/image" Target="../media/image2226.png"/><Relationship Id="rId199" Type="http://schemas.openxmlformats.org/officeDocument/2006/relationships/customXml" Target="../ink/ink474.xml"/><Relationship Id="rId627" Type="http://schemas.openxmlformats.org/officeDocument/2006/relationships/image" Target="../media/image2053.png"/><Relationship Id="rId834" Type="http://schemas.openxmlformats.org/officeDocument/2006/relationships/image" Target="../media/image2156.png"/><Relationship Id="rId266" Type="http://schemas.openxmlformats.org/officeDocument/2006/relationships/image" Target="../media/image1873.png"/><Relationship Id="rId473" Type="http://schemas.openxmlformats.org/officeDocument/2006/relationships/customXml" Target="../ink/ink611.xml"/><Relationship Id="rId680" Type="http://schemas.openxmlformats.org/officeDocument/2006/relationships/customXml" Target="../ink/ink715.xml"/><Relationship Id="rId901" Type="http://schemas.openxmlformats.org/officeDocument/2006/relationships/customXml" Target="../ink/ink826.xml"/><Relationship Id="rId1117" Type="http://schemas.openxmlformats.org/officeDocument/2006/relationships/customXml" Target="../ink/ink934.xml"/><Relationship Id="rId30" Type="http://schemas.openxmlformats.org/officeDocument/2006/relationships/customXml" Target="../ink/ink389.xml"/><Relationship Id="rId126" Type="http://schemas.openxmlformats.org/officeDocument/2006/relationships/image" Target="../media/image1803.png"/><Relationship Id="rId333" Type="http://schemas.openxmlformats.org/officeDocument/2006/relationships/customXml" Target="../ink/ink541.xml"/><Relationship Id="rId540" Type="http://schemas.openxmlformats.org/officeDocument/2006/relationships/image" Target="../media/image2010.png"/><Relationship Id="rId778" Type="http://schemas.openxmlformats.org/officeDocument/2006/relationships/customXml" Target="../ink/ink764.xml"/><Relationship Id="rId985" Type="http://schemas.openxmlformats.org/officeDocument/2006/relationships/customXml" Target="../ink/ink868.xml"/><Relationship Id="rId638" Type="http://schemas.openxmlformats.org/officeDocument/2006/relationships/customXml" Target="../ink/ink694.xml"/><Relationship Id="rId845" Type="http://schemas.openxmlformats.org/officeDocument/2006/relationships/customXml" Target="../ink/ink798.xml"/><Relationship Id="rId1030" Type="http://schemas.openxmlformats.org/officeDocument/2006/relationships/image" Target="../media/image2254.png"/><Relationship Id="rId277" Type="http://schemas.openxmlformats.org/officeDocument/2006/relationships/customXml" Target="../ink/ink513.xml"/><Relationship Id="rId400" Type="http://schemas.openxmlformats.org/officeDocument/2006/relationships/image" Target="../media/image1940.png"/><Relationship Id="rId484" Type="http://schemas.openxmlformats.org/officeDocument/2006/relationships/image" Target="../media/image1982.png"/><Relationship Id="rId705" Type="http://schemas.openxmlformats.org/officeDocument/2006/relationships/image" Target="../media/image2092.png"/><Relationship Id="rId1128" Type="http://schemas.openxmlformats.org/officeDocument/2006/relationships/image" Target="../media/image2303.png"/><Relationship Id="rId137" Type="http://schemas.openxmlformats.org/officeDocument/2006/relationships/customXml" Target="../ink/ink443.xml"/><Relationship Id="rId344" Type="http://schemas.openxmlformats.org/officeDocument/2006/relationships/image" Target="../media/image1912.png"/><Relationship Id="rId691" Type="http://schemas.openxmlformats.org/officeDocument/2006/relationships/image" Target="../media/image2085.png"/><Relationship Id="rId789" Type="http://schemas.openxmlformats.org/officeDocument/2006/relationships/customXml" Target="../ink/ink770.xml"/><Relationship Id="rId912" Type="http://schemas.openxmlformats.org/officeDocument/2006/relationships/image" Target="../media/image2195.png"/><Relationship Id="rId996" Type="http://schemas.openxmlformats.org/officeDocument/2006/relationships/image" Target="../media/image2237.png"/><Relationship Id="rId41" Type="http://schemas.openxmlformats.org/officeDocument/2006/relationships/customXml" Target="../ink/ink395.xml"/><Relationship Id="rId551" Type="http://schemas.openxmlformats.org/officeDocument/2006/relationships/customXml" Target="../ink/ink650.xml"/><Relationship Id="rId649" Type="http://schemas.openxmlformats.org/officeDocument/2006/relationships/image" Target="../media/image2064.png"/><Relationship Id="rId856" Type="http://schemas.openxmlformats.org/officeDocument/2006/relationships/image" Target="../media/image2167.png"/><Relationship Id="rId190" Type="http://schemas.openxmlformats.org/officeDocument/2006/relationships/image" Target="../media/image1835.png"/><Relationship Id="rId204" Type="http://schemas.openxmlformats.org/officeDocument/2006/relationships/image" Target="../media/image1842.png"/><Relationship Id="rId288" Type="http://schemas.openxmlformats.org/officeDocument/2006/relationships/image" Target="../media/image1884.png"/><Relationship Id="rId411" Type="http://schemas.openxmlformats.org/officeDocument/2006/relationships/customXml" Target="../ink/ink580.xml"/><Relationship Id="rId509" Type="http://schemas.openxmlformats.org/officeDocument/2006/relationships/customXml" Target="../ink/ink629.xml"/><Relationship Id="rId1041" Type="http://schemas.openxmlformats.org/officeDocument/2006/relationships/customXml" Target="../ink/ink896.xml"/><Relationship Id="rId1139" Type="http://schemas.openxmlformats.org/officeDocument/2006/relationships/customXml" Target="../ink/ink945.xml"/><Relationship Id="rId495" Type="http://schemas.openxmlformats.org/officeDocument/2006/relationships/customXml" Target="../ink/ink622.xml"/><Relationship Id="rId716" Type="http://schemas.openxmlformats.org/officeDocument/2006/relationships/customXml" Target="../ink/ink733.xml"/><Relationship Id="rId923" Type="http://schemas.openxmlformats.org/officeDocument/2006/relationships/customXml" Target="../ink/ink837.xml"/><Relationship Id="rId52" Type="http://schemas.openxmlformats.org/officeDocument/2006/relationships/image" Target="../media/image1766.png"/><Relationship Id="rId148" Type="http://schemas.openxmlformats.org/officeDocument/2006/relationships/image" Target="../media/image1814.png"/><Relationship Id="rId355" Type="http://schemas.openxmlformats.org/officeDocument/2006/relationships/customXml" Target="../ink/ink552.xml"/><Relationship Id="rId562" Type="http://schemas.openxmlformats.org/officeDocument/2006/relationships/image" Target="../media/image2021.png"/><Relationship Id="rId215" Type="http://schemas.openxmlformats.org/officeDocument/2006/relationships/customXml" Target="../ink/ink482.xml"/><Relationship Id="rId422" Type="http://schemas.openxmlformats.org/officeDocument/2006/relationships/image" Target="../media/image1951.png"/><Relationship Id="rId867" Type="http://schemas.openxmlformats.org/officeDocument/2006/relationships/customXml" Target="../ink/ink809.xml"/><Relationship Id="rId1052" Type="http://schemas.openxmlformats.org/officeDocument/2006/relationships/image" Target="../media/image2265.png"/><Relationship Id="rId299" Type="http://schemas.openxmlformats.org/officeDocument/2006/relationships/customXml" Target="../ink/ink524.xml"/><Relationship Id="rId727" Type="http://schemas.openxmlformats.org/officeDocument/2006/relationships/image" Target="../media/image2103.png"/><Relationship Id="rId934" Type="http://schemas.openxmlformats.org/officeDocument/2006/relationships/image" Target="../media/image2206.png"/><Relationship Id="rId63" Type="http://schemas.openxmlformats.org/officeDocument/2006/relationships/customXml" Target="../ink/ink406.xml"/><Relationship Id="rId159" Type="http://schemas.openxmlformats.org/officeDocument/2006/relationships/customXml" Target="../ink/ink454.xml"/><Relationship Id="rId366" Type="http://schemas.openxmlformats.org/officeDocument/2006/relationships/image" Target="../media/image1923.png"/><Relationship Id="rId573" Type="http://schemas.openxmlformats.org/officeDocument/2006/relationships/customXml" Target="../ink/ink661.xml"/><Relationship Id="rId780" Type="http://schemas.openxmlformats.org/officeDocument/2006/relationships/customXml" Target="../ink/ink765.xml"/><Relationship Id="rId226" Type="http://schemas.openxmlformats.org/officeDocument/2006/relationships/image" Target="../media/image1853.png"/><Relationship Id="rId433" Type="http://schemas.openxmlformats.org/officeDocument/2006/relationships/customXml" Target="../ink/ink591.xml"/><Relationship Id="rId878" Type="http://schemas.openxmlformats.org/officeDocument/2006/relationships/image" Target="../media/image2178.png"/><Relationship Id="rId1063" Type="http://schemas.openxmlformats.org/officeDocument/2006/relationships/customXml" Target="../ink/ink907.xml"/><Relationship Id="rId640" Type="http://schemas.openxmlformats.org/officeDocument/2006/relationships/customXml" Target="../ink/ink695.xml"/><Relationship Id="rId738" Type="http://schemas.openxmlformats.org/officeDocument/2006/relationships/customXml" Target="../ink/ink744.xml"/><Relationship Id="rId945" Type="http://schemas.openxmlformats.org/officeDocument/2006/relationships/customXml" Target="../ink/ink848.xml"/><Relationship Id="rId74" Type="http://schemas.openxmlformats.org/officeDocument/2006/relationships/image" Target="../media/image1777.png"/><Relationship Id="rId377" Type="http://schemas.openxmlformats.org/officeDocument/2006/relationships/customXml" Target="../ink/ink563.xml"/><Relationship Id="rId500" Type="http://schemas.openxmlformats.org/officeDocument/2006/relationships/image" Target="../media/image1990.png"/><Relationship Id="rId584" Type="http://schemas.openxmlformats.org/officeDocument/2006/relationships/customXml" Target="../ink/ink667.xml"/><Relationship Id="rId805" Type="http://schemas.openxmlformats.org/officeDocument/2006/relationships/customXml" Target="../ink/ink778.xml"/><Relationship Id="rId1130" Type="http://schemas.openxmlformats.org/officeDocument/2006/relationships/image" Target="../media/image2304.png"/><Relationship Id="rId5" Type="http://schemas.openxmlformats.org/officeDocument/2006/relationships/image" Target="../media/image93.emf"/><Relationship Id="rId237" Type="http://schemas.openxmlformats.org/officeDocument/2006/relationships/customXml" Target="../ink/ink493.xml"/><Relationship Id="rId791" Type="http://schemas.openxmlformats.org/officeDocument/2006/relationships/customXml" Target="../ink/ink771.xml"/><Relationship Id="rId889" Type="http://schemas.openxmlformats.org/officeDocument/2006/relationships/customXml" Target="../ink/ink820.xml"/><Relationship Id="rId1074" Type="http://schemas.openxmlformats.org/officeDocument/2006/relationships/image" Target="../media/image2276.png"/><Relationship Id="rId444" Type="http://schemas.openxmlformats.org/officeDocument/2006/relationships/image" Target="../media/image1962.png"/><Relationship Id="rId651" Type="http://schemas.openxmlformats.org/officeDocument/2006/relationships/image" Target="../media/image2065.png"/><Relationship Id="rId749" Type="http://schemas.openxmlformats.org/officeDocument/2006/relationships/image" Target="../media/image2114.png"/><Relationship Id="rId290" Type="http://schemas.openxmlformats.org/officeDocument/2006/relationships/image" Target="../media/image1885.png"/><Relationship Id="rId304" Type="http://schemas.openxmlformats.org/officeDocument/2006/relationships/image" Target="../media/image1892.png"/><Relationship Id="rId388" Type="http://schemas.openxmlformats.org/officeDocument/2006/relationships/image" Target="../media/image1934.png"/><Relationship Id="rId511" Type="http://schemas.openxmlformats.org/officeDocument/2006/relationships/customXml" Target="../ink/ink630.xml"/><Relationship Id="rId609" Type="http://schemas.openxmlformats.org/officeDocument/2006/relationships/image" Target="../media/image2044.png"/><Relationship Id="rId956" Type="http://schemas.openxmlformats.org/officeDocument/2006/relationships/image" Target="../media/image2217.png"/><Relationship Id="rId1141" Type="http://schemas.openxmlformats.org/officeDocument/2006/relationships/customXml" Target="../ink/ink946.xml"/><Relationship Id="rId85" Type="http://schemas.openxmlformats.org/officeDocument/2006/relationships/customXml" Target="../ink/ink417.xml"/><Relationship Id="rId150" Type="http://schemas.openxmlformats.org/officeDocument/2006/relationships/image" Target="../media/image1815.png"/><Relationship Id="rId595" Type="http://schemas.openxmlformats.org/officeDocument/2006/relationships/image" Target="../media/image2037.png"/><Relationship Id="rId816" Type="http://schemas.openxmlformats.org/officeDocument/2006/relationships/image" Target="../media/image2147.png"/><Relationship Id="rId1001" Type="http://schemas.openxmlformats.org/officeDocument/2006/relationships/customXml" Target="../ink/ink876.xml"/><Relationship Id="rId248" Type="http://schemas.openxmlformats.org/officeDocument/2006/relationships/image" Target="../media/image1864.png"/><Relationship Id="rId455" Type="http://schemas.openxmlformats.org/officeDocument/2006/relationships/customXml" Target="../ink/ink602.xml"/><Relationship Id="rId662" Type="http://schemas.openxmlformats.org/officeDocument/2006/relationships/customXml" Target="../ink/ink706.xml"/><Relationship Id="rId1085" Type="http://schemas.openxmlformats.org/officeDocument/2006/relationships/customXml" Target="../ink/ink918.xml"/><Relationship Id="rId12" Type="http://schemas.openxmlformats.org/officeDocument/2006/relationships/customXml" Target="../ink/ink380.xml"/><Relationship Id="rId108" Type="http://schemas.openxmlformats.org/officeDocument/2006/relationships/image" Target="../media/image1794.png"/><Relationship Id="rId315" Type="http://schemas.openxmlformats.org/officeDocument/2006/relationships/customXml" Target="../ink/ink532.xml"/><Relationship Id="rId522" Type="http://schemas.openxmlformats.org/officeDocument/2006/relationships/image" Target="../media/image2001.png"/><Relationship Id="rId967" Type="http://schemas.openxmlformats.org/officeDocument/2006/relationships/customXml" Target="../ink/ink859.xml"/><Relationship Id="rId96" Type="http://schemas.openxmlformats.org/officeDocument/2006/relationships/image" Target="../media/image1788.png"/><Relationship Id="rId161" Type="http://schemas.openxmlformats.org/officeDocument/2006/relationships/customXml" Target="../ink/ink455.xml"/><Relationship Id="rId399" Type="http://schemas.openxmlformats.org/officeDocument/2006/relationships/customXml" Target="../ink/ink574.xml"/><Relationship Id="rId827" Type="http://schemas.openxmlformats.org/officeDocument/2006/relationships/customXml" Target="../ink/ink789.xml"/><Relationship Id="rId1012" Type="http://schemas.openxmlformats.org/officeDocument/2006/relationships/image" Target="../media/image2245.png"/><Relationship Id="rId259" Type="http://schemas.openxmlformats.org/officeDocument/2006/relationships/customXml" Target="../ink/ink504.xml"/><Relationship Id="rId466" Type="http://schemas.openxmlformats.org/officeDocument/2006/relationships/image" Target="../media/image1973.png"/><Relationship Id="rId673" Type="http://schemas.openxmlformats.org/officeDocument/2006/relationships/image" Target="../media/image2076.png"/><Relationship Id="rId880" Type="http://schemas.openxmlformats.org/officeDocument/2006/relationships/image" Target="../media/image2179.png"/><Relationship Id="rId1096" Type="http://schemas.openxmlformats.org/officeDocument/2006/relationships/image" Target="../media/image2287.png"/><Relationship Id="rId23" Type="http://schemas.openxmlformats.org/officeDocument/2006/relationships/image" Target="../media/image1247.png"/><Relationship Id="rId119" Type="http://schemas.openxmlformats.org/officeDocument/2006/relationships/customXml" Target="../ink/ink434.xml"/><Relationship Id="rId326" Type="http://schemas.openxmlformats.org/officeDocument/2006/relationships/image" Target="../media/image1903.png"/><Relationship Id="rId533" Type="http://schemas.openxmlformats.org/officeDocument/2006/relationships/customXml" Target="../ink/ink641.xml"/><Relationship Id="rId978" Type="http://schemas.openxmlformats.org/officeDocument/2006/relationships/image" Target="../media/image2228.png"/><Relationship Id="rId740" Type="http://schemas.openxmlformats.org/officeDocument/2006/relationships/customXml" Target="../ink/ink745.xml"/><Relationship Id="rId838" Type="http://schemas.openxmlformats.org/officeDocument/2006/relationships/image" Target="../media/image2158.png"/><Relationship Id="rId1023" Type="http://schemas.openxmlformats.org/officeDocument/2006/relationships/customXml" Target="../ink/ink887.xml"/><Relationship Id="rId172" Type="http://schemas.openxmlformats.org/officeDocument/2006/relationships/image" Target="../media/image1826.png"/><Relationship Id="rId477" Type="http://schemas.openxmlformats.org/officeDocument/2006/relationships/customXml" Target="../ink/ink613.xml"/><Relationship Id="rId600" Type="http://schemas.openxmlformats.org/officeDocument/2006/relationships/customXml" Target="../ink/ink675.xml"/><Relationship Id="rId684" Type="http://schemas.openxmlformats.org/officeDocument/2006/relationships/customXml" Target="../ink/ink717.xml"/><Relationship Id="rId337" Type="http://schemas.openxmlformats.org/officeDocument/2006/relationships/customXml" Target="../ink/ink543.xml"/><Relationship Id="rId891" Type="http://schemas.openxmlformats.org/officeDocument/2006/relationships/customXml" Target="../ink/ink821.xml"/><Relationship Id="rId905" Type="http://schemas.openxmlformats.org/officeDocument/2006/relationships/customXml" Target="../ink/ink828.xml"/><Relationship Id="rId989" Type="http://schemas.openxmlformats.org/officeDocument/2006/relationships/customXml" Target="../ink/ink870.xml"/><Relationship Id="rId34" Type="http://schemas.openxmlformats.org/officeDocument/2006/relationships/customXml" Target="../ink/ink391.xml"/><Relationship Id="rId544" Type="http://schemas.openxmlformats.org/officeDocument/2006/relationships/image" Target="../media/image2012.png"/><Relationship Id="rId751" Type="http://schemas.openxmlformats.org/officeDocument/2006/relationships/image" Target="../media/image2115.png"/><Relationship Id="rId849" Type="http://schemas.openxmlformats.org/officeDocument/2006/relationships/customXml" Target="../ink/ink800.xml"/><Relationship Id="rId183" Type="http://schemas.openxmlformats.org/officeDocument/2006/relationships/customXml" Target="../ink/ink466.xml"/><Relationship Id="rId390" Type="http://schemas.openxmlformats.org/officeDocument/2006/relationships/image" Target="../media/image1935.png"/><Relationship Id="rId404" Type="http://schemas.openxmlformats.org/officeDocument/2006/relationships/image" Target="../media/image1942.png"/><Relationship Id="rId611" Type="http://schemas.openxmlformats.org/officeDocument/2006/relationships/image" Target="../media/image2045.png"/><Relationship Id="rId1034" Type="http://schemas.openxmlformats.org/officeDocument/2006/relationships/image" Target="../media/image2256.png"/><Relationship Id="rId250" Type="http://schemas.openxmlformats.org/officeDocument/2006/relationships/image" Target="../media/image1865.png"/><Relationship Id="rId488" Type="http://schemas.openxmlformats.org/officeDocument/2006/relationships/image" Target="../media/image1984.png"/><Relationship Id="rId695" Type="http://schemas.openxmlformats.org/officeDocument/2006/relationships/image" Target="../media/image2087.png"/><Relationship Id="rId709" Type="http://schemas.openxmlformats.org/officeDocument/2006/relationships/image" Target="../media/image2094.png"/><Relationship Id="rId916" Type="http://schemas.openxmlformats.org/officeDocument/2006/relationships/image" Target="../media/image2197.png"/><Relationship Id="rId1101" Type="http://schemas.openxmlformats.org/officeDocument/2006/relationships/customXml" Target="../ink/ink926.xml"/><Relationship Id="rId45" Type="http://schemas.openxmlformats.org/officeDocument/2006/relationships/customXml" Target="../ink/ink397.xml"/><Relationship Id="rId110" Type="http://schemas.openxmlformats.org/officeDocument/2006/relationships/image" Target="../media/image1795.png"/><Relationship Id="rId348" Type="http://schemas.openxmlformats.org/officeDocument/2006/relationships/image" Target="../media/image1914.png"/><Relationship Id="rId555" Type="http://schemas.openxmlformats.org/officeDocument/2006/relationships/customXml" Target="../ink/ink652.xml"/><Relationship Id="rId762" Type="http://schemas.openxmlformats.org/officeDocument/2006/relationships/customXml" Target="../ink/ink756.xml"/><Relationship Id="rId194" Type="http://schemas.openxmlformats.org/officeDocument/2006/relationships/image" Target="../media/image1837.png"/><Relationship Id="rId208" Type="http://schemas.openxmlformats.org/officeDocument/2006/relationships/image" Target="../media/image1844.png"/><Relationship Id="rId415" Type="http://schemas.openxmlformats.org/officeDocument/2006/relationships/customXml" Target="../ink/ink582.xml"/><Relationship Id="rId622" Type="http://schemas.openxmlformats.org/officeDocument/2006/relationships/customXml" Target="../ink/ink686.xml"/><Relationship Id="rId1045" Type="http://schemas.openxmlformats.org/officeDocument/2006/relationships/customXml" Target="../ink/ink898.xml"/><Relationship Id="rId261" Type="http://schemas.openxmlformats.org/officeDocument/2006/relationships/customXml" Target="../ink/ink505.xml"/><Relationship Id="rId499" Type="http://schemas.openxmlformats.org/officeDocument/2006/relationships/customXml" Target="../ink/ink624.xml"/><Relationship Id="rId927" Type="http://schemas.openxmlformats.org/officeDocument/2006/relationships/customXml" Target="../ink/ink839.xml"/><Relationship Id="rId1112" Type="http://schemas.openxmlformats.org/officeDocument/2006/relationships/image" Target="../media/image2295.png"/><Relationship Id="rId56" Type="http://schemas.openxmlformats.org/officeDocument/2006/relationships/image" Target="../media/image1768.png"/><Relationship Id="rId359" Type="http://schemas.openxmlformats.org/officeDocument/2006/relationships/customXml" Target="../ink/ink554.xml"/><Relationship Id="rId566" Type="http://schemas.openxmlformats.org/officeDocument/2006/relationships/image" Target="../media/image2023.png"/><Relationship Id="rId773" Type="http://schemas.openxmlformats.org/officeDocument/2006/relationships/image" Target="../media/image2126.png"/><Relationship Id="rId121" Type="http://schemas.openxmlformats.org/officeDocument/2006/relationships/customXml" Target="../ink/ink435.xml"/><Relationship Id="rId219" Type="http://schemas.openxmlformats.org/officeDocument/2006/relationships/customXml" Target="../ink/ink484.xml"/><Relationship Id="rId426" Type="http://schemas.openxmlformats.org/officeDocument/2006/relationships/image" Target="../media/image1953.png"/><Relationship Id="rId633" Type="http://schemas.openxmlformats.org/officeDocument/2006/relationships/image" Target="../media/image2056.png"/><Relationship Id="rId980" Type="http://schemas.openxmlformats.org/officeDocument/2006/relationships/image" Target="../media/image2229.png"/><Relationship Id="rId1056" Type="http://schemas.openxmlformats.org/officeDocument/2006/relationships/image" Target="../media/image2267.png"/><Relationship Id="rId840" Type="http://schemas.openxmlformats.org/officeDocument/2006/relationships/image" Target="../media/image2159.png"/><Relationship Id="rId938" Type="http://schemas.openxmlformats.org/officeDocument/2006/relationships/image" Target="../media/image2208.png"/><Relationship Id="rId67" Type="http://schemas.openxmlformats.org/officeDocument/2006/relationships/customXml" Target="../ink/ink408.xml"/><Relationship Id="rId272" Type="http://schemas.openxmlformats.org/officeDocument/2006/relationships/image" Target="../media/image1876.png"/><Relationship Id="rId577" Type="http://schemas.openxmlformats.org/officeDocument/2006/relationships/customXml" Target="../ink/ink663.xml"/><Relationship Id="rId700" Type="http://schemas.openxmlformats.org/officeDocument/2006/relationships/customXml" Target="../ink/ink725.xml"/><Relationship Id="rId1123" Type="http://schemas.openxmlformats.org/officeDocument/2006/relationships/customXml" Target="../ink/ink937.xml"/><Relationship Id="rId132" Type="http://schemas.openxmlformats.org/officeDocument/2006/relationships/image" Target="../media/image1806.png"/><Relationship Id="rId784" Type="http://schemas.openxmlformats.org/officeDocument/2006/relationships/customXml" Target="../ink/ink767.xml"/><Relationship Id="rId991" Type="http://schemas.openxmlformats.org/officeDocument/2006/relationships/customXml" Target="../ink/ink871.xml"/><Relationship Id="rId1067" Type="http://schemas.openxmlformats.org/officeDocument/2006/relationships/customXml" Target="../ink/ink909.xml"/><Relationship Id="rId437" Type="http://schemas.openxmlformats.org/officeDocument/2006/relationships/customXml" Target="../ink/ink593.xml"/><Relationship Id="rId644" Type="http://schemas.openxmlformats.org/officeDocument/2006/relationships/customXml" Target="../ink/ink697.xml"/><Relationship Id="rId851" Type="http://schemas.openxmlformats.org/officeDocument/2006/relationships/customXml" Target="../ink/ink801.xml"/><Relationship Id="rId283" Type="http://schemas.openxmlformats.org/officeDocument/2006/relationships/customXml" Target="../ink/ink516.xml"/><Relationship Id="rId490" Type="http://schemas.openxmlformats.org/officeDocument/2006/relationships/image" Target="../media/image1985.png"/><Relationship Id="rId504" Type="http://schemas.openxmlformats.org/officeDocument/2006/relationships/image" Target="../media/image1992.png"/><Relationship Id="rId711" Type="http://schemas.openxmlformats.org/officeDocument/2006/relationships/image" Target="../media/image2095.png"/><Relationship Id="rId949" Type="http://schemas.openxmlformats.org/officeDocument/2006/relationships/customXml" Target="../ink/ink850.xml"/><Relationship Id="rId1134" Type="http://schemas.openxmlformats.org/officeDocument/2006/relationships/image" Target="../media/image2306.png"/><Relationship Id="rId78" Type="http://schemas.openxmlformats.org/officeDocument/2006/relationships/image" Target="../media/image1779.png"/><Relationship Id="rId143" Type="http://schemas.openxmlformats.org/officeDocument/2006/relationships/customXml" Target="../ink/ink446.xml"/><Relationship Id="rId350" Type="http://schemas.openxmlformats.org/officeDocument/2006/relationships/image" Target="../media/image1915.png"/><Relationship Id="rId588" Type="http://schemas.openxmlformats.org/officeDocument/2006/relationships/customXml" Target="../ink/ink669.xml"/><Relationship Id="rId795" Type="http://schemas.openxmlformats.org/officeDocument/2006/relationships/customXml" Target="../ink/ink773.xml"/><Relationship Id="rId809" Type="http://schemas.openxmlformats.org/officeDocument/2006/relationships/customXml" Target="../ink/ink780.xml"/><Relationship Id="rId9" Type="http://schemas.openxmlformats.org/officeDocument/2006/relationships/image" Target="../media/image967.png"/><Relationship Id="rId210" Type="http://schemas.openxmlformats.org/officeDocument/2006/relationships/image" Target="../media/image1845.png"/><Relationship Id="rId448" Type="http://schemas.openxmlformats.org/officeDocument/2006/relationships/image" Target="../media/image1964.png"/><Relationship Id="rId655" Type="http://schemas.openxmlformats.org/officeDocument/2006/relationships/image" Target="../media/image2067.png"/><Relationship Id="rId862" Type="http://schemas.openxmlformats.org/officeDocument/2006/relationships/image" Target="../media/image2170.png"/><Relationship Id="rId1078" Type="http://schemas.openxmlformats.org/officeDocument/2006/relationships/image" Target="../media/image2278.png"/><Relationship Id="rId294" Type="http://schemas.openxmlformats.org/officeDocument/2006/relationships/image" Target="../media/image1887.png"/><Relationship Id="rId308" Type="http://schemas.openxmlformats.org/officeDocument/2006/relationships/image" Target="../media/image1894.png"/><Relationship Id="rId515" Type="http://schemas.openxmlformats.org/officeDocument/2006/relationships/customXml" Target="../ink/ink632.xml"/><Relationship Id="rId722" Type="http://schemas.openxmlformats.org/officeDocument/2006/relationships/customXml" Target="../ink/ink736.xml"/><Relationship Id="rId1145" Type="http://schemas.openxmlformats.org/officeDocument/2006/relationships/customXml" Target="../ink/ink948.xml"/><Relationship Id="rId89" Type="http://schemas.openxmlformats.org/officeDocument/2006/relationships/customXml" Target="../ink/ink419.xml"/><Relationship Id="rId154" Type="http://schemas.openxmlformats.org/officeDocument/2006/relationships/image" Target="../media/image1817.png"/><Relationship Id="rId361" Type="http://schemas.openxmlformats.org/officeDocument/2006/relationships/customXml" Target="../ink/ink555.xml"/><Relationship Id="rId599" Type="http://schemas.openxmlformats.org/officeDocument/2006/relationships/image" Target="../media/image2039.png"/><Relationship Id="rId1005" Type="http://schemas.openxmlformats.org/officeDocument/2006/relationships/customXml" Target="../ink/ink878.xml"/><Relationship Id="rId459" Type="http://schemas.openxmlformats.org/officeDocument/2006/relationships/customXml" Target="../ink/ink604.xml"/><Relationship Id="rId666" Type="http://schemas.openxmlformats.org/officeDocument/2006/relationships/customXml" Target="../ink/ink708.xml"/><Relationship Id="rId873" Type="http://schemas.openxmlformats.org/officeDocument/2006/relationships/customXml" Target="../ink/ink812.xml"/><Relationship Id="rId1089" Type="http://schemas.openxmlformats.org/officeDocument/2006/relationships/customXml" Target="../ink/ink920.xml"/><Relationship Id="rId16" Type="http://schemas.openxmlformats.org/officeDocument/2006/relationships/customXml" Target="../ink/ink382.xml"/><Relationship Id="rId221" Type="http://schemas.openxmlformats.org/officeDocument/2006/relationships/customXml" Target="../ink/ink485.xml"/><Relationship Id="rId319" Type="http://schemas.openxmlformats.org/officeDocument/2006/relationships/customXml" Target="../ink/ink534.xml"/><Relationship Id="rId526" Type="http://schemas.openxmlformats.org/officeDocument/2006/relationships/image" Target="../media/image2003.png"/><Relationship Id="rId733" Type="http://schemas.openxmlformats.org/officeDocument/2006/relationships/image" Target="../media/image2106.png"/><Relationship Id="rId940" Type="http://schemas.openxmlformats.org/officeDocument/2006/relationships/image" Target="../media/image2209.png"/><Relationship Id="rId1016" Type="http://schemas.openxmlformats.org/officeDocument/2006/relationships/image" Target="../media/image2247.png"/><Relationship Id="rId165" Type="http://schemas.openxmlformats.org/officeDocument/2006/relationships/customXml" Target="../ink/ink457.xml"/><Relationship Id="rId372" Type="http://schemas.openxmlformats.org/officeDocument/2006/relationships/image" Target="../media/image1926.png"/><Relationship Id="rId677" Type="http://schemas.openxmlformats.org/officeDocument/2006/relationships/image" Target="../media/image2078.png"/><Relationship Id="rId800" Type="http://schemas.openxmlformats.org/officeDocument/2006/relationships/image" Target="../media/image2139.png"/><Relationship Id="rId232" Type="http://schemas.openxmlformats.org/officeDocument/2006/relationships/image" Target="../media/image1856.png"/><Relationship Id="rId884" Type="http://schemas.openxmlformats.org/officeDocument/2006/relationships/image" Target="../media/image2181.png"/><Relationship Id="rId27" Type="http://schemas.openxmlformats.org/officeDocument/2006/relationships/image" Target="../media/image1256.png"/><Relationship Id="rId537" Type="http://schemas.openxmlformats.org/officeDocument/2006/relationships/customXml" Target="../ink/ink643.xml"/><Relationship Id="rId744" Type="http://schemas.openxmlformats.org/officeDocument/2006/relationships/customXml" Target="../ink/ink747.xml"/><Relationship Id="rId951" Type="http://schemas.openxmlformats.org/officeDocument/2006/relationships/customXml" Target="../ink/ink851.xml"/><Relationship Id="rId80" Type="http://schemas.openxmlformats.org/officeDocument/2006/relationships/image" Target="../media/image1780.png"/><Relationship Id="rId176" Type="http://schemas.openxmlformats.org/officeDocument/2006/relationships/image" Target="../media/image1828.png"/><Relationship Id="rId383" Type="http://schemas.openxmlformats.org/officeDocument/2006/relationships/customXml" Target="../ink/ink566.xml"/><Relationship Id="rId590" Type="http://schemas.openxmlformats.org/officeDocument/2006/relationships/customXml" Target="../ink/ink670.xml"/><Relationship Id="rId604" Type="http://schemas.openxmlformats.org/officeDocument/2006/relationships/customXml" Target="../ink/ink677.xml"/><Relationship Id="rId811" Type="http://schemas.openxmlformats.org/officeDocument/2006/relationships/customXml" Target="../ink/ink781.xml"/><Relationship Id="rId1027" Type="http://schemas.openxmlformats.org/officeDocument/2006/relationships/customXml" Target="../ink/ink889.xml"/><Relationship Id="rId243" Type="http://schemas.openxmlformats.org/officeDocument/2006/relationships/customXml" Target="../ink/ink496.xml"/><Relationship Id="rId450" Type="http://schemas.openxmlformats.org/officeDocument/2006/relationships/image" Target="../media/image1965.png"/><Relationship Id="rId688" Type="http://schemas.openxmlformats.org/officeDocument/2006/relationships/customXml" Target="../ink/ink719.xml"/><Relationship Id="rId895" Type="http://schemas.openxmlformats.org/officeDocument/2006/relationships/customXml" Target="../ink/ink823.xml"/><Relationship Id="rId909" Type="http://schemas.openxmlformats.org/officeDocument/2006/relationships/customXml" Target="../ink/ink830.xml"/><Relationship Id="rId1080" Type="http://schemas.openxmlformats.org/officeDocument/2006/relationships/image" Target="../media/image2279.png"/><Relationship Id="rId38" Type="http://schemas.openxmlformats.org/officeDocument/2006/relationships/image" Target="../media/image1704.png"/><Relationship Id="rId103" Type="http://schemas.openxmlformats.org/officeDocument/2006/relationships/customXml" Target="../ink/ink426.xml"/><Relationship Id="rId310" Type="http://schemas.openxmlformats.org/officeDocument/2006/relationships/image" Target="../media/image1895.png"/><Relationship Id="rId548" Type="http://schemas.openxmlformats.org/officeDocument/2006/relationships/image" Target="../media/image2014.png"/><Relationship Id="rId755" Type="http://schemas.openxmlformats.org/officeDocument/2006/relationships/image" Target="../media/image2117.png"/><Relationship Id="rId962" Type="http://schemas.openxmlformats.org/officeDocument/2006/relationships/image" Target="../media/image2220.png"/><Relationship Id="rId91" Type="http://schemas.openxmlformats.org/officeDocument/2006/relationships/customXml" Target="../ink/ink420.xml"/><Relationship Id="rId187" Type="http://schemas.openxmlformats.org/officeDocument/2006/relationships/customXml" Target="../ink/ink468.xml"/><Relationship Id="rId394" Type="http://schemas.openxmlformats.org/officeDocument/2006/relationships/image" Target="../media/image1937.png"/><Relationship Id="rId408" Type="http://schemas.openxmlformats.org/officeDocument/2006/relationships/image" Target="../media/image1944.png"/><Relationship Id="rId615" Type="http://schemas.openxmlformats.org/officeDocument/2006/relationships/image" Target="../media/image2047.png"/><Relationship Id="rId822" Type="http://schemas.openxmlformats.org/officeDocument/2006/relationships/image" Target="../media/image2150.png"/><Relationship Id="rId1038" Type="http://schemas.openxmlformats.org/officeDocument/2006/relationships/image" Target="../media/image2258.png"/><Relationship Id="rId254" Type="http://schemas.openxmlformats.org/officeDocument/2006/relationships/image" Target="../media/image1867.png"/><Relationship Id="rId699" Type="http://schemas.openxmlformats.org/officeDocument/2006/relationships/image" Target="../media/image2089.png"/><Relationship Id="rId1091" Type="http://schemas.openxmlformats.org/officeDocument/2006/relationships/customXml" Target="../ink/ink921.xml"/><Relationship Id="rId1105" Type="http://schemas.openxmlformats.org/officeDocument/2006/relationships/customXml" Target="../ink/ink928.xml"/><Relationship Id="rId49" Type="http://schemas.openxmlformats.org/officeDocument/2006/relationships/customXml" Target="../ink/ink399.xml"/><Relationship Id="rId114" Type="http://schemas.openxmlformats.org/officeDocument/2006/relationships/image" Target="../media/image1797.png"/><Relationship Id="rId461" Type="http://schemas.openxmlformats.org/officeDocument/2006/relationships/customXml" Target="../ink/ink605.xml"/><Relationship Id="rId559" Type="http://schemas.openxmlformats.org/officeDocument/2006/relationships/customXml" Target="../ink/ink654.xml"/><Relationship Id="rId766" Type="http://schemas.openxmlformats.org/officeDocument/2006/relationships/customXml" Target="../ink/ink758.xml"/><Relationship Id="rId198" Type="http://schemas.openxmlformats.org/officeDocument/2006/relationships/image" Target="../media/image1839.png"/><Relationship Id="rId321" Type="http://schemas.openxmlformats.org/officeDocument/2006/relationships/customXml" Target="../ink/ink535.xml"/><Relationship Id="rId419" Type="http://schemas.openxmlformats.org/officeDocument/2006/relationships/customXml" Target="../ink/ink584.xml"/><Relationship Id="rId626" Type="http://schemas.openxmlformats.org/officeDocument/2006/relationships/customXml" Target="../ink/ink688.xml"/><Relationship Id="rId973" Type="http://schemas.openxmlformats.org/officeDocument/2006/relationships/customXml" Target="../ink/ink862.xml"/><Relationship Id="rId1049" Type="http://schemas.openxmlformats.org/officeDocument/2006/relationships/customXml" Target="../ink/ink900.xml"/><Relationship Id="rId833" Type="http://schemas.openxmlformats.org/officeDocument/2006/relationships/customXml" Target="../ink/ink792.xml"/><Relationship Id="rId1116" Type="http://schemas.openxmlformats.org/officeDocument/2006/relationships/image" Target="../media/image2297.png"/><Relationship Id="rId265" Type="http://schemas.openxmlformats.org/officeDocument/2006/relationships/customXml" Target="../ink/ink507.xml"/><Relationship Id="rId472" Type="http://schemas.openxmlformats.org/officeDocument/2006/relationships/image" Target="../media/image1976.png"/><Relationship Id="rId900" Type="http://schemas.openxmlformats.org/officeDocument/2006/relationships/image" Target="../media/image2189.png"/><Relationship Id="rId125" Type="http://schemas.openxmlformats.org/officeDocument/2006/relationships/customXml" Target="../ink/ink437.xml"/><Relationship Id="rId332" Type="http://schemas.openxmlformats.org/officeDocument/2006/relationships/image" Target="../media/image1906.png"/><Relationship Id="rId777" Type="http://schemas.openxmlformats.org/officeDocument/2006/relationships/image" Target="../media/image2128.png"/><Relationship Id="rId984" Type="http://schemas.openxmlformats.org/officeDocument/2006/relationships/image" Target="../media/image2231.png"/><Relationship Id="rId637" Type="http://schemas.openxmlformats.org/officeDocument/2006/relationships/image" Target="../media/image2058.png"/><Relationship Id="rId844" Type="http://schemas.openxmlformats.org/officeDocument/2006/relationships/image" Target="../media/image2161.png"/><Relationship Id="rId276" Type="http://schemas.openxmlformats.org/officeDocument/2006/relationships/image" Target="../media/image1878.png"/><Relationship Id="rId483" Type="http://schemas.openxmlformats.org/officeDocument/2006/relationships/customXml" Target="../ink/ink616.xml"/><Relationship Id="rId690" Type="http://schemas.openxmlformats.org/officeDocument/2006/relationships/customXml" Target="../ink/ink720.xml"/><Relationship Id="rId704" Type="http://schemas.openxmlformats.org/officeDocument/2006/relationships/customXml" Target="../ink/ink727.xml"/><Relationship Id="rId911" Type="http://schemas.openxmlformats.org/officeDocument/2006/relationships/customXml" Target="../ink/ink831.xml"/><Relationship Id="rId1127" Type="http://schemas.openxmlformats.org/officeDocument/2006/relationships/customXml" Target="../ink/ink939.xml"/><Relationship Id="rId40" Type="http://schemas.openxmlformats.org/officeDocument/2006/relationships/image" Target="../media/image1760.png"/><Relationship Id="rId136" Type="http://schemas.openxmlformats.org/officeDocument/2006/relationships/image" Target="../media/image1808.png"/><Relationship Id="rId343" Type="http://schemas.openxmlformats.org/officeDocument/2006/relationships/customXml" Target="../ink/ink546.xml"/><Relationship Id="rId550" Type="http://schemas.openxmlformats.org/officeDocument/2006/relationships/image" Target="../media/image2015.png"/><Relationship Id="rId788" Type="http://schemas.openxmlformats.org/officeDocument/2006/relationships/image" Target="../media/image2133.png"/><Relationship Id="rId995" Type="http://schemas.openxmlformats.org/officeDocument/2006/relationships/customXml" Target="../ink/ink873.xml"/><Relationship Id="rId203" Type="http://schemas.openxmlformats.org/officeDocument/2006/relationships/customXml" Target="../ink/ink476.xml"/><Relationship Id="rId648" Type="http://schemas.openxmlformats.org/officeDocument/2006/relationships/customXml" Target="../ink/ink699.xml"/><Relationship Id="rId855" Type="http://schemas.openxmlformats.org/officeDocument/2006/relationships/customXml" Target="../ink/ink803.xml"/><Relationship Id="rId1040" Type="http://schemas.openxmlformats.org/officeDocument/2006/relationships/image" Target="../media/image2259.png"/><Relationship Id="rId287" Type="http://schemas.openxmlformats.org/officeDocument/2006/relationships/customXml" Target="../ink/ink518.xml"/><Relationship Id="rId410" Type="http://schemas.openxmlformats.org/officeDocument/2006/relationships/image" Target="../media/image1945.png"/><Relationship Id="rId494" Type="http://schemas.openxmlformats.org/officeDocument/2006/relationships/image" Target="../media/image1987.png"/><Relationship Id="rId508" Type="http://schemas.openxmlformats.org/officeDocument/2006/relationships/image" Target="../media/image1994.png"/><Relationship Id="rId715" Type="http://schemas.openxmlformats.org/officeDocument/2006/relationships/image" Target="../media/image2097.png"/><Relationship Id="rId922" Type="http://schemas.openxmlformats.org/officeDocument/2006/relationships/image" Target="../media/image2200.png"/><Relationship Id="rId1138" Type="http://schemas.openxmlformats.org/officeDocument/2006/relationships/image" Target="../media/image2308.png"/><Relationship Id="rId147" Type="http://schemas.openxmlformats.org/officeDocument/2006/relationships/customXml" Target="../ink/ink448.xml"/><Relationship Id="rId354" Type="http://schemas.openxmlformats.org/officeDocument/2006/relationships/image" Target="../media/image1917.png"/><Relationship Id="rId799" Type="http://schemas.openxmlformats.org/officeDocument/2006/relationships/customXml" Target="../ink/ink775.xml"/><Relationship Id="rId51" Type="http://schemas.openxmlformats.org/officeDocument/2006/relationships/customXml" Target="../ink/ink400.xml"/><Relationship Id="rId561" Type="http://schemas.openxmlformats.org/officeDocument/2006/relationships/customXml" Target="../ink/ink655.xml"/><Relationship Id="rId659" Type="http://schemas.openxmlformats.org/officeDocument/2006/relationships/image" Target="../media/image2069.png"/><Relationship Id="rId866" Type="http://schemas.openxmlformats.org/officeDocument/2006/relationships/image" Target="../media/image2172.png"/><Relationship Id="rId214" Type="http://schemas.openxmlformats.org/officeDocument/2006/relationships/image" Target="../media/image1847.png"/><Relationship Id="rId298" Type="http://schemas.openxmlformats.org/officeDocument/2006/relationships/image" Target="../media/image1889.png"/><Relationship Id="rId421" Type="http://schemas.openxmlformats.org/officeDocument/2006/relationships/customXml" Target="../ink/ink585.xml"/><Relationship Id="rId519" Type="http://schemas.openxmlformats.org/officeDocument/2006/relationships/customXml" Target="../ink/ink634.xml"/><Relationship Id="rId1051" Type="http://schemas.openxmlformats.org/officeDocument/2006/relationships/customXml" Target="../ink/ink901.xml"/><Relationship Id="rId158" Type="http://schemas.openxmlformats.org/officeDocument/2006/relationships/image" Target="../media/image1819.png"/><Relationship Id="rId726" Type="http://schemas.openxmlformats.org/officeDocument/2006/relationships/customXml" Target="../ink/ink738.xml"/><Relationship Id="rId933" Type="http://schemas.openxmlformats.org/officeDocument/2006/relationships/customXml" Target="../ink/ink842.xml"/><Relationship Id="rId1009" Type="http://schemas.openxmlformats.org/officeDocument/2006/relationships/customXml" Target="../ink/ink880.xml"/><Relationship Id="rId62" Type="http://schemas.openxmlformats.org/officeDocument/2006/relationships/image" Target="../media/image1771.png"/><Relationship Id="rId365" Type="http://schemas.openxmlformats.org/officeDocument/2006/relationships/customXml" Target="../ink/ink557.xml"/><Relationship Id="rId572" Type="http://schemas.openxmlformats.org/officeDocument/2006/relationships/image" Target="../media/image2026.png"/><Relationship Id="rId225" Type="http://schemas.openxmlformats.org/officeDocument/2006/relationships/customXml" Target="../ink/ink487.xml"/><Relationship Id="rId432" Type="http://schemas.openxmlformats.org/officeDocument/2006/relationships/image" Target="../media/image1956.png"/><Relationship Id="rId877" Type="http://schemas.openxmlformats.org/officeDocument/2006/relationships/customXml" Target="../ink/ink814.xml"/><Relationship Id="rId1062" Type="http://schemas.openxmlformats.org/officeDocument/2006/relationships/image" Target="../media/image2270.png"/><Relationship Id="rId737" Type="http://schemas.openxmlformats.org/officeDocument/2006/relationships/image" Target="../media/image2108.png"/><Relationship Id="rId944" Type="http://schemas.openxmlformats.org/officeDocument/2006/relationships/image" Target="../media/image2211.png"/><Relationship Id="rId73" Type="http://schemas.openxmlformats.org/officeDocument/2006/relationships/customXml" Target="../ink/ink411.xml"/><Relationship Id="rId169" Type="http://schemas.openxmlformats.org/officeDocument/2006/relationships/customXml" Target="../ink/ink459.xml"/><Relationship Id="rId376" Type="http://schemas.openxmlformats.org/officeDocument/2006/relationships/image" Target="../media/image1928.png"/><Relationship Id="rId583" Type="http://schemas.openxmlformats.org/officeDocument/2006/relationships/image" Target="../media/image2031.png"/><Relationship Id="rId790" Type="http://schemas.openxmlformats.org/officeDocument/2006/relationships/image" Target="../media/image2134.png"/><Relationship Id="rId804" Type="http://schemas.openxmlformats.org/officeDocument/2006/relationships/image" Target="../media/image2141.png"/><Relationship Id="rId4" Type="http://schemas.openxmlformats.org/officeDocument/2006/relationships/package" Target="../embeddings/Microsoft_Excel_Worksheet.xlsx"/><Relationship Id="rId236" Type="http://schemas.openxmlformats.org/officeDocument/2006/relationships/image" Target="../media/image1858.png"/><Relationship Id="rId443" Type="http://schemas.openxmlformats.org/officeDocument/2006/relationships/customXml" Target="../ink/ink596.xml"/><Relationship Id="rId650" Type="http://schemas.openxmlformats.org/officeDocument/2006/relationships/customXml" Target="../ink/ink700.xml"/><Relationship Id="rId888" Type="http://schemas.openxmlformats.org/officeDocument/2006/relationships/image" Target="../media/image2183.png"/><Relationship Id="rId1073" Type="http://schemas.openxmlformats.org/officeDocument/2006/relationships/customXml" Target="../ink/ink912.xml"/><Relationship Id="rId303" Type="http://schemas.openxmlformats.org/officeDocument/2006/relationships/customXml" Target="../ink/ink526.xml"/><Relationship Id="rId748" Type="http://schemas.openxmlformats.org/officeDocument/2006/relationships/customXml" Target="../ink/ink749.xml"/><Relationship Id="rId955" Type="http://schemas.openxmlformats.org/officeDocument/2006/relationships/customXml" Target="../ink/ink853.xml"/><Relationship Id="rId1140" Type="http://schemas.openxmlformats.org/officeDocument/2006/relationships/image" Target="../media/image2309.png"/><Relationship Id="rId84" Type="http://schemas.openxmlformats.org/officeDocument/2006/relationships/image" Target="../media/image1782.png"/><Relationship Id="rId387" Type="http://schemas.openxmlformats.org/officeDocument/2006/relationships/customXml" Target="../ink/ink568.xml"/><Relationship Id="rId510" Type="http://schemas.openxmlformats.org/officeDocument/2006/relationships/image" Target="../media/image1995.png"/><Relationship Id="rId594" Type="http://schemas.openxmlformats.org/officeDocument/2006/relationships/customXml" Target="../ink/ink672.xml"/><Relationship Id="rId608" Type="http://schemas.openxmlformats.org/officeDocument/2006/relationships/customXml" Target="../ink/ink679.xml"/><Relationship Id="rId815" Type="http://schemas.openxmlformats.org/officeDocument/2006/relationships/customXml" Target="../ink/ink783.xml"/><Relationship Id="rId247" Type="http://schemas.openxmlformats.org/officeDocument/2006/relationships/customXml" Target="../ink/ink498.xml"/><Relationship Id="rId899" Type="http://schemas.openxmlformats.org/officeDocument/2006/relationships/customXml" Target="../ink/ink825.xml"/><Relationship Id="rId1000" Type="http://schemas.openxmlformats.org/officeDocument/2006/relationships/image" Target="../media/image2239.png"/><Relationship Id="rId1084" Type="http://schemas.openxmlformats.org/officeDocument/2006/relationships/image" Target="../media/image2281.png"/><Relationship Id="rId107" Type="http://schemas.openxmlformats.org/officeDocument/2006/relationships/customXml" Target="../ink/ink428.xml"/><Relationship Id="rId454" Type="http://schemas.openxmlformats.org/officeDocument/2006/relationships/image" Target="../media/image1967.png"/><Relationship Id="rId661" Type="http://schemas.openxmlformats.org/officeDocument/2006/relationships/image" Target="../media/image2070.png"/><Relationship Id="rId759" Type="http://schemas.openxmlformats.org/officeDocument/2006/relationships/image" Target="../media/image2119.png"/><Relationship Id="rId966" Type="http://schemas.openxmlformats.org/officeDocument/2006/relationships/image" Target="../media/image2222.png"/><Relationship Id="rId11" Type="http://schemas.openxmlformats.org/officeDocument/2006/relationships/image" Target="../media/image1241.png"/><Relationship Id="rId314" Type="http://schemas.openxmlformats.org/officeDocument/2006/relationships/image" Target="../media/image1897.png"/><Relationship Id="rId398" Type="http://schemas.openxmlformats.org/officeDocument/2006/relationships/image" Target="../media/image1939.png"/><Relationship Id="rId521" Type="http://schemas.openxmlformats.org/officeDocument/2006/relationships/customXml" Target="../ink/ink635.xml"/><Relationship Id="rId619" Type="http://schemas.openxmlformats.org/officeDocument/2006/relationships/image" Target="../media/image2049.png"/><Relationship Id="rId95" Type="http://schemas.openxmlformats.org/officeDocument/2006/relationships/customXml" Target="../ink/ink422.xml"/><Relationship Id="rId160" Type="http://schemas.openxmlformats.org/officeDocument/2006/relationships/image" Target="../media/image1820.png"/><Relationship Id="rId826" Type="http://schemas.openxmlformats.org/officeDocument/2006/relationships/image" Target="../media/image2152.png"/><Relationship Id="rId1011" Type="http://schemas.openxmlformats.org/officeDocument/2006/relationships/customXml" Target="../ink/ink881.xml"/><Relationship Id="rId1109" Type="http://schemas.openxmlformats.org/officeDocument/2006/relationships/customXml" Target="../ink/ink930.xml"/><Relationship Id="rId258" Type="http://schemas.openxmlformats.org/officeDocument/2006/relationships/image" Target="../media/image1869.png"/><Relationship Id="rId465" Type="http://schemas.openxmlformats.org/officeDocument/2006/relationships/customXml" Target="../ink/ink607.xml"/><Relationship Id="rId672" Type="http://schemas.openxmlformats.org/officeDocument/2006/relationships/customXml" Target="../ink/ink711.xml"/><Relationship Id="rId1095" Type="http://schemas.openxmlformats.org/officeDocument/2006/relationships/customXml" Target="../ink/ink923.xml"/><Relationship Id="rId22" Type="http://schemas.openxmlformats.org/officeDocument/2006/relationships/customXml" Target="../ink/ink385.xml"/><Relationship Id="rId118" Type="http://schemas.openxmlformats.org/officeDocument/2006/relationships/image" Target="../media/image1799.png"/><Relationship Id="rId325" Type="http://schemas.openxmlformats.org/officeDocument/2006/relationships/customXml" Target="../ink/ink537.xml"/><Relationship Id="rId532" Type="http://schemas.openxmlformats.org/officeDocument/2006/relationships/image" Target="../media/image2006.png"/><Relationship Id="rId977" Type="http://schemas.openxmlformats.org/officeDocument/2006/relationships/customXml" Target="../ink/ink864.xml"/><Relationship Id="rId171" Type="http://schemas.openxmlformats.org/officeDocument/2006/relationships/customXml" Target="../ink/ink460.xml"/><Relationship Id="rId837" Type="http://schemas.openxmlformats.org/officeDocument/2006/relationships/customXml" Target="../ink/ink794.xml"/><Relationship Id="rId1022" Type="http://schemas.openxmlformats.org/officeDocument/2006/relationships/image" Target="../media/image2250.png"/><Relationship Id="rId269" Type="http://schemas.openxmlformats.org/officeDocument/2006/relationships/customXml" Target="../ink/ink509.xml"/><Relationship Id="rId476" Type="http://schemas.openxmlformats.org/officeDocument/2006/relationships/image" Target="../media/image1978.png"/><Relationship Id="rId683" Type="http://schemas.openxmlformats.org/officeDocument/2006/relationships/image" Target="../media/image2081.png"/><Relationship Id="rId890" Type="http://schemas.openxmlformats.org/officeDocument/2006/relationships/image" Target="../media/image2184.png"/><Relationship Id="rId904" Type="http://schemas.openxmlformats.org/officeDocument/2006/relationships/image" Target="../media/image2191.png"/><Relationship Id="rId33" Type="http://schemas.openxmlformats.org/officeDocument/2006/relationships/image" Target="../media/image1569.png"/><Relationship Id="rId129" Type="http://schemas.openxmlformats.org/officeDocument/2006/relationships/customXml" Target="../ink/ink439.xml"/><Relationship Id="rId336" Type="http://schemas.openxmlformats.org/officeDocument/2006/relationships/image" Target="../media/image1908.png"/><Relationship Id="rId543" Type="http://schemas.openxmlformats.org/officeDocument/2006/relationships/customXml" Target="../ink/ink646.xml"/><Relationship Id="rId988" Type="http://schemas.openxmlformats.org/officeDocument/2006/relationships/image" Target="../media/image2233.png"/><Relationship Id="rId182" Type="http://schemas.openxmlformats.org/officeDocument/2006/relationships/image" Target="../media/image1831.png"/><Relationship Id="rId403" Type="http://schemas.openxmlformats.org/officeDocument/2006/relationships/customXml" Target="../ink/ink576.xml"/><Relationship Id="rId750" Type="http://schemas.openxmlformats.org/officeDocument/2006/relationships/customXml" Target="../ink/ink750.xml"/><Relationship Id="rId848" Type="http://schemas.openxmlformats.org/officeDocument/2006/relationships/image" Target="../media/image2163.png"/><Relationship Id="rId1033" Type="http://schemas.openxmlformats.org/officeDocument/2006/relationships/customXml" Target="../ink/ink892.xml"/><Relationship Id="rId487" Type="http://schemas.openxmlformats.org/officeDocument/2006/relationships/customXml" Target="../ink/ink618.xml"/><Relationship Id="rId610" Type="http://schemas.openxmlformats.org/officeDocument/2006/relationships/customXml" Target="../ink/ink680.xml"/><Relationship Id="rId694" Type="http://schemas.openxmlformats.org/officeDocument/2006/relationships/customXml" Target="../ink/ink722.xml"/><Relationship Id="rId708" Type="http://schemas.openxmlformats.org/officeDocument/2006/relationships/customXml" Target="../ink/ink729.xml"/><Relationship Id="rId915" Type="http://schemas.openxmlformats.org/officeDocument/2006/relationships/customXml" Target="../ink/ink833.xml"/><Relationship Id="rId347" Type="http://schemas.openxmlformats.org/officeDocument/2006/relationships/customXml" Target="../ink/ink548.xml"/><Relationship Id="rId999" Type="http://schemas.openxmlformats.org/officeDocument/2006/relationships/customXml" Target="../ink/ink875.xml"/><Relationship Id="rId1100" Type="http://schemas.openxmlformats.org/officeDocument/2006/relationships/image" Target="../media/image2289.png"/><Relationship Id="rId44" Type="http://schemas.openxmlformats.org/officeDocument/2006/relationships/image" Target="../media/image1762.png"/><Relationship Id="rId554" Type="http://schemas.openxmlformats.org/officeDocument/2006/relationships/image" Target="../media/image2017.png"/><Relationship Id="rId761" Type="http://schemas.openxmlformats.org/officeDocument/2006/relationships/image" Target="../media/image2120.png"/><Relationship Id="rId859" Type="http://schemas.openxmlformats.org/officeDocument/2006/relationships/customXml" Target="../ink/ink805.xml"/><Relationship Id="rId193" Type="http://schemas.openxmlformats.org/officeDocument/2006/relationships/customXml" Target="../ink/ink471.xml"/><Relationship Id="rId207" Type="http://schemas.openxmlformats.org/officeDocument/2006/relationships/customXml" Target="../ink/ink478.xml"/><Relationship Id="rId414" Type="http://schemas.openxmlformats.org/officeDocument/2006/relationships/image" Target="../media/image1947.png"/><Relationship Id="rId498" Type="http://schemas.openxmlformats.org/officeDocument/2006/relationships/image" Target="../media/image1989.png"/><Relationship Id="rId621" Type="http://schemas.openxmlformats.org/officeDocument/2006/relationships/image" Target="../media/image2050.png"/><Relationship Id="rId1044" Type="http://schemas.openxmlformats.org/officeDocument/2006/relationships/image" Target="../media/image2261.png"/><Relationship Id="rId260" Type="http://schemas.openxmlformats.org/officeDocument/2006/relationships/image" Target="../media/image1870.png"/><Relationship Id="rId719" Type="http://schemas.openxmlformats.org/officeDocument/2006/relationships/image" Target="../media/image2099.png"/><Relationship Id="rId926" Type="http://schemas.openxmlformats.org/officeDocument/2006/relationships/image" Target="../media/image2202.png"/><Relationship Id="rId1111" Type="http://schemas.openxmlformats.org/officeDocument/2006/relationships/customXml" Target="../ink/ink931.xml"/><Relationship Id="rId55" Type="http://schemas.openxmlformats.org/officeDocument/2006/relationships/customXml" Target="../ink/ink402.xml"/><Relationship Id="rId120" Type="http://schemas.openxmlformats.org/officeDocument/2006/relationships/image" Target="../media/image1800.png"/><Relationship Id="rId358" Type="http://schemas.openxmlformats.org/officeDocument/2006/relationships/image" Target="../media/image1919.png"/><Relationship Id="rId565" Type="http://schemas.openxmlformats.org/officeDocument/2006/relationships/customXml" Target="../ink/ink657.xml"/><Relationship Id="rId772" Type="http://schemas.openxmlformats.org/officeDocument/2006/relationships/customXml" Target="../ink/ink761.xml"/><Relationship Id="rId218" Type="http://schemas.openxmlformats.org/officeDocument/2006/relationships/image" Target="../media/image1849.png"/><Relationship Id="rId425" Type="http://schemas.openxmlformats.org/officeDocument/2006/relationships/customXml" Target="../ink/ink587.xml"/><Relationship Id="rId632" Type="http://schemas.openxmlformats.org/officeDocument/2006/relationships/customXml" Target="../ink/ink691.xml"/><Relationship Id="rId1055" Type="http://schemas.openxmlformats.org/officeDocument/2006/relationships/customXml" Target="../ink/ink903.xml"/><Relationship Id="rId271" Type="http://schemas.openxmlformats.org/officeDocument/2006/relationships/customXml" Target="../ink/ink510.xml"/><Relationship Id="rId937" Type="http://schemas.openxmlformats.org/officeDocument/2006/relationships/customXml" Target="../ink/ink844.xml"/><Relationship Id="rId1122" Type="http://schemas.openxmlformats.org/officeDocument/2006/relationships/image" Target="../media/image2300.png"/><Relationship Id="rId66" Type="http://schemas.openxmlformats.org/officeDocument/2006/relationships/image" Target="../media/image1773.png"/><Relationship Id="rId131" Type="http://schemas.openxmlformats.org/officeDocument/2006/relationships/customXml" Target="../ink/ink440.xml"/><Relationship Id="rId369" Type="http://schemas.openxmlformats.org/officeDocument/2006/relationships/customXml" Target="../ink/ink559.xml"/><Relationship Id="rId576" Type="http://schemas.openxmlformats.org/officeDocument/2006/relationships/image" Target="../media/image2028.png"/><Relationship Id="rId783" Type="http://schemas.openxmlformats.org/officeDocument/2006/relationships/image" Target="../media/image2131.png"/><Relationship Id="rId990" Type="http://schemas.openxmlformats.org/officeDocument/2006/relationships/image" Target="../media/image2234.png"/><Relationship Id="rId229" Type="http://schemas.openxmlformats.org/officeDocument/2006/relationships/customXml" Target="../ink/ink489.xml"/><Relationship Id="rId436" Type="http://schemas.openxmlformats.org/officeDocument/2006/relationships/image" Target="../media/image1958.png"/><Relationship Id="rId643" Type="http://schemas.openxmlformats.org/officeDocument/2006/relationships/image" Target="../media/image2061.png"/><Relationship Id="rId1066" Type="http://schemas.openxmlformats.org/officeDocument/2006/relationships/image" Target="../media/image2272.png"/><Relationship Id="rId850" Type="http://schemas.openxmlformats.org/officeDocument/2006/relationships/image" Target="../media/image2164.png"/><Relationship Id="rId948" Type="http://schemas.openxmlformats.org/officeDocument/2006/relationships/image" Target="../media/image2213.png"/><Relationship Id="rId1133" Type="http://schemas.openxmlformats.org/officeDocument/2006/relationships/customXml" Target="../ink/ink942.xml"/><Relationship Id="rId77" Type="http://schemas.openxmlformats.org/officeDocument/2006/relationships/customXml" Target="../ink/ink413.xml"/><Relationship Id="rId282" Type="http://schemas.openxmlformats.org/officeDocument/2006/relationships/image" Target="../media/image1881.png"/><Relationship Id="rId503" Type="http://schemas.openxmlformats.org/officeDocument/2006/relationships/customXml" Target="../ink/ink626.xml"/><Relationship Id="rId587" Type="http://schemas.openxmlformats.org/officeDocument/2006/relationships/image" Target="../media/image2033.png"/><Relationship Id="rId710" Type="http://schemas.openxmlformats.org/officeDocument/2006/relationships/customXml" Target="../ink/ink730.xml"/><Relationship Id="rId808" Type="http://schemas.openxmlformats.org/officeDocument/2006/relationships/image" Target="../media/image2143.png"/><Relationship Id="rId8" Type="http://schemas.openxmlformats.org/officeDocument/2006/relationships/customXml" Target="../ink/ink378.xml"/><Relationship Id="rId142" Type="http://schemas.openxmlformats.org/officeDocument/2006/relationships/image" Target="../media/image1811.png"/><Relationship Id="rId447" Type="http://schemas.openxmlformats.org/officeDocument/2006/relationships/customXml" Target="../ink/ink598.xml"/><Relationship Id="rId794" Type="http://schemas.openxmlformats.org/officeDocument/2006/relationships/image" Target="../media/image2136.png"/><Relationship Id="rId1077" Type="http://schemas.openxmlformats.org/officeDocument/2006/relationships/customXml" Target="../ink/ink914.xml"/><Relationship Id="rId654" Type="http://schemas.openxmlformats.org/officeDocument/2006/relationships/customXml" Target="../ink/ink702.xml"/><Relationship Id="rId861" Type="http://schemas.openxmlformats.org/officeDocument/2006/relationships/customXml" Target="../ink/ink806.xml"/><Relationship Id="rId959" Type="http://schemas.openxmlformats.org/officeDocument/2006/relationships/customXml" Target="../ink/ink855.xml"/><Relationship Id="rId293" Type="http://schemas.openxmlformats.org/officeDocument/2006/relationships/customXml" Target="../ink/ink521.xml"/><Relationship Id="rId307" Type="http://schemas.openxmlformats.org/officeDocument/2006/relationships/customXml" Target="../ink/ink528.xml"/><Relationship Id="rId514" Type="http://schemas.openxmlformats.org/officeDocument/2006/relationships/image" Target="../media/image1997.png"/><Relationship Id="rId721" Type="http://schemas.openxmlformats.org/officeDocument/2006/relationships/image" Target="../media/image2100.png"/><Relationship Id="rId1144" Type="http://schemas.openxmlformats.org/officeDocument/2006/relationships/image" Target="../media/image2311.png"/><Relationship Id="rId88" Type="http://schemas.openxmlformats.org/officeDocument/2006/relationships/image" Target="../media/image1784.png"/><Relationship Id="rId153" Type="http://schemas.openxmlformats.org/officeDocument/2006/relationships/customXml" Target="../ink/ink451.xml"/><Relationship Id="rId360" Type="http://schemas.openxmlformats.org/officeDocument/2006/relationships/image" Target="../media/image1920.png"/><Relationship Id="rId598" Type="http://schemas.openxmlformats.org/officeDocument/2006/relationships/customXml" Target="../ink/ink674.xml"/><Relationship Id="rId819" Type="http://schemas.openxmlformats.org/officeDocument/2006/relationships/customXml" Target="../ink/ink785.xml"/><Relationship Id="rId1004" Type="http://schemas.openxmlformats.org/officeDocument/2006/relationships/image" Target="../media/image2241.png"/><Relationship Id="rId220" Type="http://schemas.openxmlformats.org/officeDocument/2006/relationships/image" Target="../media/image1850.png"/><Relationship Id="rId458" Type="http://schemas.openxmlformats.org/officeDocument/2006/relationships/image" Target="../media/image1969.png"/><Relationship Id="rId665" Type="http://schemas.openxmlformats.org/officeDocument/2006/relationships/image" Target="../media/image2072.png"/><Relationship Id="rId872" Type="http://schemas.openxmlformats.org/officeDocument/2006/relationships/image" Target="../media/image2175.png"/><Relationship Id="rId1088" Type="http://schemas.openxmlformats.org/officeDocument/2006/relationships/image" Target="../media/image2283.png"/><Relationship Id="rId15" Type="http://schemas.openxmlformats.org/officeDocument/2006/relationships/image" Target="../media/image1243.png"/><Relationship Id="rId318" Type="http://schemas.openxmlformats.org/officeDocument/2006/relationships/image" Target="../media/image1899.png"/><Relationship Id="rId525" Type="http://schemas.openxmlformats.org/officeDocument/2006/relationships/customXml" Target="../ink/ink637.xml"/><Relationship Id="rId732" Type="http://schemas.openxmlformats.org/officeDocument/2006/relationships/customXml" Target="../ink/ink741.xml"/><Relationship Id="rId99" Type="http://schemas.openxmlformats.org/officeDocument/2006/relationships/customXml" Target="../ink/ink424.xml"/><Relationship Id="rId164" Type="http://schemas.openxmlformats.org/officeDocument/2006/relationships/image" Target="../media/image1822.png"/><Relationship Id="rId371" Type="http://schemas.openxmlformats.org/officeDocument/2006/relationships/customXml" Target="../ink/ink560.xml"/><Relationship Id="rId1015" Type="http://schemas.openxmlformats.org/officeDocument/2006/relationships/customXml" Target="../ink/ink883.xml"/><Relationship Id="rId469" Type="http://schemas.openxmlformats.org/officeDocument/2006/relationships/customXml" Target="../ink/ink609.xml"/><Relationship Id="rId676" Type="http://schemas.openxmlformats.org/officeDocument/2006/relationships/customXml" Target="../ink/ink713.xml"/><Relationship Id="rId883" Type="http://schemas.openxmlformats.org/officeDocument/2006/relationships/customXml" Target="../ink/ink817.xml"/><Relationship Id="rId1099" Type="http://schemas.openxmlformats.org/officeDocument/2006/relationships/customXml" Target="../ink/ink925.xml"/><Relationship Id="rId26" Type="http://schemas.openxmlformats.org/officeDocument/2006/relationships/customXml" Target="../ink/ink387.xml"/><Relationship Id="rId231" Type="http://schemas.openxmlformats.org/officeDocument/2006/relationships/customXml" Target="../ink/ink490.xml"/><Relationship Id="rId329" Type="http://schemas.openxmlformats.org/officeDocument/2006/relationships/customXml" Target="../ink/ink539.xml"/><Relationship Id="rId536" Type="http://schemas.openxmlformats.org/officeDocument/2006/relationships/image" Target="../media/image2008.png"/><Relationship Id="rId175" Type="http://schemas.openxmlformats.org/officeDocument/2006/relationships/customXml" Target="../ink/ink462.xml"/><Relationship Id="rId743" Type="http://schemas.openxmlformats.org/officeDocument/2006/relationships/image" Target="../media/image2111.png"/><Relationship Id="rId950" Type="http://schemas.openxmlformats.org/officeDocument/2006/relationships/image" Target="../media/image2214.png"/><Relationship Id="rId1026" Type="http://schemas.openxmlformats.org/officeDocument/2006/relationships/image" Target="../media/image2252.png"/><Relationship Id="rId382" Type="http://schemas.openxmlformats.org/officeDocument/2006/relationships/image" Target="../media/image1931.png"/><Relationship Id="rId603" Type="http://schemas.openxmlformats.org/officeDocument/2006/relationships/image" Target="../media/image2041.png"/><Relationship Id="rId687" Type="http://schemas.openxmlformats.org/officeDocument/2006/relationships/image" Target="../media/image2083.png"/><Relationship Id="rId810" Type="http://schemas.openxmlformats.org/officeDocument/2006/relationships/image" Target="../media/image2144.png"/><Relationship Id="rId908" Type="http://schemas.openxmlformats.org/officeDocument/2006/relationships/image" Target="../media/image2193.png"/><Relationship Id="rId242" Type="http://schemas.openxmlformats.org/officeDocument/2006/relationships/image" Target="../media/image1861.png"/><Relationship Id="rId894" Type="http://schemas.openxmlformats.org/officeDocument/2006/relationships/image" Target="../media/image2186.png"/><Relationship Id="rId37" Type="http://schemas.openxmlformats.org/officeDocument/2006/relationships/customXml" Target="../ink/ink393.xml"/><Relationship Id="rId102" Type="http://schemas.openxmlformats.org/officeDocument/2006/relationships/image" Target="../media/image1791.png"/><Relationship Id="rId547" Type="http://schemas.openxmlformats.org/officeDocument/2006/relationships/customXml" Target="../ink/ink648.xml"/><Relationship Id="rId754" Type="http://schemas.openxmlformats.org/officeDocument/2006/relationships/customXml" Target="../ink/ink752.xml"/><Relationship Id="rId961" Type="http://schemas.openxmlformats.org/officeDocument/2006/relationships/customXml" Target="../ink/ink856.xml"/><Relationship Id="rId90" Type="http://schemas.openxmlformats.org/officeDocument/2006/relationships/image" Target="../media/image1785.png"/><Relationship Id="rId186" Type="http://schemas.openxmlformats.org/officeDocument/2006/relationships/image" Target="../media/image1833.png"/><Relationship Id="rId393" Type="http://schemas.openxmlformats.org/officeDocument/2006/relationships/customXml" Target="../ink/ink571.xml"/><Relationship Id="rId407" Type="http://schemas.openxmlformats.org/officeDocument/2006/relationships/customXml" Target="../ink/ink578.xml"/><Relationship Id="rId614" Type="http://schemas.openxmlformats.org/officeDocument/2006/relationships/customXml" Target="../ink/ink682.xml"/><Relationship Id="rId821" Type="http://schemas.openxmlformats.org/officeDocument/2006/relationships/customXml" Target="../ink/ink786.xml"/><Relationship Id="rId1037" Type="http://schemas.openxmlformats.org/officeDocument/2006/relationships/customXml" Target="../ink/ink894.xml"/><Relationship Id="rId253" Type="http://schemas.openxmlformats.org/officeDocument/2006/relationships/customXml" Target="../ink/ink501.xml"/><Relationship Id="rId460" Type="http://schemas.openxmlformats.org/officeDocument/2006/relationships/image" Target="../media/image1970.png"/><Relationship Id="rId698" Type="http://schemas.openxmlformats.org/officeDocument/2006/relationships/customXml" Target="../ink/ink724.xml"/><Relationship Id="rId919" Type="http://schemas.openxmlformats.org/officeDocument/2006/relationships/customXml" Target="../ink/ink835.xml"/><Relationship Id="rId1090" Type="http://schemas.openxmlformats.org/officeDocument/2006/relationships/image" Target="../media/image2284.png"/><Relationship Id="rId1104" Type="http://schemas.openxmlformats.org/officeDocument/2006/relationships/image" Target="../media/image2291.png"/><Relationship Id="rId48" Type="http://schemas.openxmlformats.org/officeDocument/2006/relationships/image" Target="../media/image1764.png"/><Relationship Id="rId113" Type="http://schemas.openxmlformats.org/officeDocument/2006/relationships/customXml" Target="../ink/ink431.xml"/><Relationship Id="rId320" Type="http://schemas.openxmlformats.org/officeDocument/2006/relationships/image" Target="../media/image1900.png"/><Relationship Id="rId558" Type="http://schemas.openxmlformats.org/officeDocument/2006/relationships/image" Target="../media/image2019.png"/><Relationship Id="rId765" Type="http://schemas.openxmlformats.org/officeDocument/2006/relationships/image" Target="../media/image2122.png"/><Relationship Id="rId972" Type="http://schemas.openxmlformats.org/officeDocument/2006/relationships/image" Target="../media/image2225.png"/><Relationship Id="rId197" Type="http://schemas.openxmlformats.org/officeDocument/2006/relationships/customXml" Target="../ink/ink473.xml"/><Relationship Id="rId418" Type="http://schemas.openxmlformats.org/officeDocument/2006/relationships/image" Target="../media/image1949.png"/><Relationship Id="rId625" Type="http://schemas.openxmlformats.org/officeDocument/2006/relationships/image" Target="../media/image2052.png"/><Relationship Id="rId832" Type="http://schemas.openxmlformats.org/officeDocument/2006/relationships/image" Target="../media/image2155.png"/><Relationship Id="rId1048" Type="http://schemas.openxmlformats.org/officeDocument/2006/relationships/image" Target="../media/image2263.png"/><Relationship Id="rId264" Type="http://schemas.openxmlformats.org/officeDocument/2006/relationships/image" Target="../media/image1872.png"/><Relationship Id="rId471" Type="http://schemas.openxmlformats.org/officeDocument/2006/relationships/customXml" Target="../ink/ink610.xml"/><Relationship Id="rId1115" Type="http://schemas.openxmlformats.org/officeDocument/2006/relationships/customXml" Target="../ink/ink933.xml"/><Relationship Id="rId59" Type="http://schemas.openxmlformats.org/officeDocument/2006/relationships/customXml" Target="../ink/ink404.xml"/><Relationship Id="rId124" Type="http://schemas.openxmlformats.org/officeDocument/2006/relationships/image" Target="../media/image1802.png"/><Relationship Id="rId569" Type="http://schemas.openxmlformats.org/officeDocument/2006/relationships/customXml" Target="../ink/ink659.xml"/><Relationship Id="rId776" Type="http://schemas.openxmlformats.org/officeDocument/2006/relationships/customXml" Target="../ink/ink763.xml"/><Relationship Id="rId983" Type="http://schemas.openxmlformats.org/officeDocument/2006/relationships/customXml" Target="../ink/ink867.xml"/><Relationship Id="rId331" Type="http://schemas.openxmlformats.org/officeDocument/2006/relationships/customXml" Target="../ink/ink540.xml"/><Relationship Id="rId429" Type="http://schemas.openxmlformats.org/officeDocument/2006/relationships/customXml" Target="../ink/ink589.xml"/><Relationship Id="rId636" Type="http://schemas.openxmlformats.org/officeDocument/2006/relationships/customXml" Target="../ink/ink693.xml"/><Relationship Id="rId1059" Type="http://schemas.openxmlformats.org/officeDocument/2006/relationships/customXml" Target="../ink/ink905.xml"/><Relationship Id="rId843" Type="http://schemas.openxmlformats.org/officeDocument/2006/relationships/customXml" Target="../ink/ink797.xml"/><Relationship Id="rId1126" Type="http://schemas.openxmlformats.org/officeDocument/2006/relationships/image" Target="../media/image2302.png"/><Relationship Id="rId275" Type="http://schemas.openxmlformats.org/officeDocument/2006/relationships/customXml" Target="../ink/ink512.xml"/><Relationship Id="rId482" Type="http://schemas.openxmlformats.org/officeDocument/2006/relationships/image" Target="../media/image1981.png"/><Relationship Id="rId703" Type="http://schemas.openxmlformats.org/officeDocument/2006/relationships/image" Target="../media/image2091.png"/><Relationship Id="rId910" Type="http://schemas.openxmlformats.org/officeDocument/2006/relationships/image" Target="../media/image2194.png"/><Relationship Id="rId135" Type="http://schemas.openxmlformats.org/officeDocument/2006/relationships/customXml" Target="../ink/ink442.xml"/><Relationship Id="rId342" Type="http://schemas.openxmlformats.org/officeDocument/2006/relationships/image" Target="../media/image1911.png"/><Relationship Id="rId787" Type="http://schemas.openxmlformats.org/officeDocument/2006/relationships/customXml" Target="../ink/ink769.xml"/><Relationship Id="rId994" Type="http://schemas.openxmlformats.org/officeDocument/2006/relationships/image" Target="../media/image2236.png"/><Relationship Id="rId202" Type="http://schemas.openxmlformats.org/officeDocument/2006/relationships/image" Target="../media/image1841.png"/><Relationship Id="rId647" Type="http://schemas.openxmlformats.org/officeDocument/2006/relationships/image" Target="../media/image2063.png"/><Relationship Id="rId854" Type="http://schemas.openxmlformats.org/officeDocument/2006/relationships/image" Target="../media/image2166.png"/><Relationship Id="rId286" Type="http://schemas.openxmlformats.org/officeDocument/2006/relationships/image" Target="../media/image1883.png"/><Relationship Id="rId493" Type="http://schemas.openxmlformats.org/officeDocument/2006/relationships/customXml" Target="../ink/ink621.xml"/><Relationship Id="rId507" Type="http://schemas.openxmlformats.org/officeDocument/2006/relationships/customXml" Target="../ink/ink628.xml"/><Relationship Id="rId714" Type="http://schemas.openxmlformats.org/officeDocument/2006/relationships/customXml" Target="../ink/ink732.xml"/><Relationship Id="rId921" Type="http://schemas.openxmlformats.org/officeDocument/2006/relationships/customXml" Target="../ink/ink836.xml"/><Relationship Id="rId1137" Type="http://schemas.openxmlformats.org/officeDocument/2006/relationships/customXml" Target="../ink/ink944.xml"/><Relationship Id="rId50" Type="http://schemas.openxmlformats.org/officeDocument/2006/relationships/image" Target="../media/image1765.png"/><Relationship Id="rId146" Type="http://schemas.openxmlformats.org/officeDocument/2006/relationships/image" Target="../media/image1813.png"/><Relationship Id="rId353" Type="http://schemas.openxmlformats.org/officeDocument/2006/relationships/customXml" Target="../ink/ink551.xml"/><Relationship Id="rId560" Type="http://schemas.openxmlformats.org/officeDocument/2006/relationships/image" Target="../media/image2020.png"/><Relationship Id="rId798" Type="http://schemas.openxmlformats.org/officeDocument/2006/relationships/image" Target="../media/image2138.png"/><Relationship Id="rId213" Type="http://schemas.openxmlformats.org/officeDocument/2006/relationships/customXml" Target="../ink/ink481.xml"/><Relationship Id="rId420" Type="http://schemas.openxmlformats.org/officeDocument/2006/relationships/image" Target="../media/image1950.png"/><Relationship Id="rId658" Type="http://schemas.openxmlformats.org/officeDocument/2006/relationships/customXml" Target="../ink/ink704.xml"/><Relationship Id="rId865" Type="http://schemas.openxmlformats.org/officeDocument/2006/relationships/customXml" Target="../ink/ink808.xml"/><Relationship Id="rId1050" Type="http://schemas.openxmlformats.org/officeDocument/2006/relationships/image" Target="../media/image2264.png"/><Relationship Id="rId297" Type="http://schemas.openxmlformats.org/officeDocument/2006/relationships/customXml" Target="../ink/ink523.xml"/><Relationship Id="rId518" Type="http://schemas.openxmlformats.org/officeDocument/2006/relationships/image" Target="../media/image1999.png"/><Relationship Id="rId725" Type="http://schemas.openxmlformats.org/officeDocument/2006/relationships/image" Target="../media/image2102.png"/><Relationship Id="rId932" Type="http://schemas.openxmlformats.org/officeDocument/2006/relationships/image" Target="../media/image2205.png"/><Relationship Id="rId1148" Type="http://schemas.openxmlformats.org/officeDocument/2006/relationships/image" Target="../media/image11100.png"/><Relationship Id="rId157" Type="http://schemas.openxmlformats.org/officeDocument/2006/relationships/customXml" Target="../ink/ink453.xml"/><Relationship Id="rId364" Type="http://schemas.openxmlformats.org/officeDocument/2006/relationships/image" Target="../media/image1922.png"/><Relationship Id="rId1008" Type="http://schemas.openxmlformats.org/officeDocument/2006/relationships/image" Target="../media/image2243.png"/><Relationship Id="rId61" Type="http://schemas.openxmlformats.org/officeDocument/2006/relationships/customXml" Target="../ink/ink405.xml"/><Relationship Id="rId571" Type="http://schemas.openxmlformats.org/officeDocument/2006/relationships/customXml" Target="../ink/ink660.xml"/><Relationship Id="rId669" Type="http://schemas.openxmlformats.org/officeDocument/2006/relationships/image" Target="../media/image2074.png"/><Relationship Id="rId876" Type="http://schemas.openxmlformats.org/officeDocument/2006/relationships/image" Target="../media/image2177.png"/><Relationship Id="rId19" Type="http://schemas.openxmlformats.org/officeDocument/2006/relationships/image" Target="../media/image1245.png"/><Relationship Id="rId224" Type="http://schemas.openxmlformats.org/officeDocument/2006/relationships/image" Target="../media/image1852.png"/><Relationship Id="rId431" Type="http://schemas.openxmlformats.org/officeDocument/2006/relationships/customXml" Target="../ink/ink590.xml"/><Relationship Id="rId529" Type="http://schemas.openxmlformats.org/officeDocument/2006/relationships/customXml" Target="../ink/ink639.xml"/><Relationship Id="rId736" Type="http://schemas.openxmlformats.org/officeDocument/2006/relationships/customXml" Target="../ink/ink743.xml"/><Relationship Id="rId1061" Type="http://schemas.openxmlformats.org/officeDocument/2006/relationships/customXml" Target="../ink/ink906.xml"/><Relationship Id="rId168" Type="http://schemas.openxmlformats.org/officeDocument/2006/relationships/image" Target="../media/image1824.png"/><Relationship Id="rId943" Type="http://schemas.openxmlformats.org/officeDocument/2006/relationships/customXml" Target="../ink/ink847.xml"/><Relationship Id="rId1019" Type="http://schemas.openxmlformats.org/officeDocument/2006/relationships/customXml" Target="../ink/ink885.xml"/><Relationship Id="rId72" Type="http://schemas.openxmlformats.org/officeDocument/2006/relationships/image" Target="../media/image1776.png"/><Relationship Id="rId375" Type="http://schemas.openxmlformats.org/officeDocument/2006/relationships/customXml" Target="../ink/ink562.xml"/><Relationship Id="rId582" Type="http://schemas.openxmlformats.org/officeDocument/2006/relationships/customXml" Target="../ink/ink666.xml"/><Relationship Id="rId803" Type="http://schemas.openxmlformats.org/officeDocument/2006/relationships/customXml" Target="../ink/ink777.xml"/><Relationship Id="rId3" Type="http://schemas.openxmlformats.org/officeDocument/2006/relationships/notesSlide" Target="../notesSlides/notesSlide8.xml"/><Relationship Id="rId235" Type="http://schemas.openxmlformats.org/officeDocument/2006/relationships/customXml" Target="../ink/ink492.xml"/><Relationship Id="rId442" Type="http://schemas.openxmlformats.org/officeDocument/2006/relationships/image" Target="../media/image1961.png"/><Relationship Id="rId887" Type="http://schemas.openxmlformats.org/officeDocument/2006/relationships/customXml" Target="../ink/ink819.xml"/><Relationship Id="rId1072" Type="http://schemas.openxmlformats.org/officeDocument/2006/relationships/image" Target="../media/image2275.png"/><Relationship Id="rId302" Type="http://schemas.openxmlformats.org/officeDocument/2006/relationships/image" Target="../media/image1891.png"/><Relationship Id="rId747" Type="http://schemas.openxmlformats.org/officeDocument/2006/relationships/image" Target="../media/image2113.png"/><Relationship Id="rId954" Type="http://schemas.openxmlformats.org/officeDocument/2006/relationships/image" Target="../media/image2216.png"/><Relationship Id="rId83" Type="http://schemas.openxmlformats.org/officeDocument/2006/relationships/customXml" Target="../ink/ink416.xml"/><Relationship Id="rId179" Type="http://schemas.openxmlformats.org/officeDocument/2006/relationships/customXml" Target="../ink/ink464.xml"/><Relationship Id="rId386" Type="http://schemas.openxmlformats.org/officeDocument/2006/relationships/image" Target="../media/image1933.png"/><Relationship Id="rId593" Type="http://schemas.openxmlformats.org/officeDocument/2006/relationships/image" Target="../media/image2036.png"/><Relationship Id="rId607" Type="http://schemas.openxmlformats.org/officeDocument/2006/relationships/image" Target="../media/image2043.png"/><Relationship Id="rId814" Type="http://schemas.openxmlformats.org/officeDocument/2006/relationships/image" Target="../media/image2146.png"/><Relationship Id="rId246" Type="http://schemas.openxmlformats.org/officeDocument/2006/relationships/image" Target="../media/image1863.png"/><Relationship Id="rId453" Type="http://schemas.openxmlformats.org/officeDocument/2006/relationships/customXml" Target="../ink/ink601.xml"/><Relationship Id="rId660" Type="http://schemas.openxmlformats.org/officeDocument/2006/relationships/customXml" Target="../ink/ink705.xml"/><Relationship Id="rId898" Type="http://schemas.openxmlformats.org/officeDocument/2006/relationships/image" Target="../media/image2188.png"/><Relationship Id="rId1083" Type="http://schemas.openxmlformats.org/officeDocument/2006/relationships/customXml" Target="../ink/ink917.xml"/><Relationship Id="rId106" Type="http://schemas.openxmlformats.org/officeDocument/2006/relationships/image" Target="../media/image1793.png"/><Relationship Id="rId313" Type="http://schemas.openxmlformats.org/officeDocument/2006/relationships/customXml" Target="../ink/ink531.xml"/><Relationship Id="rId758" Type="http://schemas.openxmlformats.org/officeDocument/2006/relationships/customXml" Target="../ink/ink754.xml"/><Relationship Id="rId965" Type="http://schemas.openxmlformats.org/officeDocument/2006/relationships/customXml" Target="../ink/ink858.xml"/><Relationship Id="rId10" Type="http://schemas.openxmlformats.org/officeDocument/2006/relationships/customXml" Target="../ink/ink379.xml"/><Relationship Id="rId94" Type="http://schemas.openxmlformats.org/officeDocument/2006/relationships/image" Target="../media/image1787.png"/><Relationship Id="rId397" Type="http://schemas.openxmlformats.org/officeDocument/2006/relationships/customXml" Target="../ink/ink573.xml"/><Relationship Id="rId520" Type="http://schemas.openxmlformats.org/officeDocument/2006/relationships/image" Target="../media/image2000.png"/><Relationship Id="rId618" Type="http://schemas.openxmlformats.org/officeDocument/2006/relationships/customXml" Target="../ink/ink684.xml"/><Relationship Id="rId825" Type="http://schemas.openxmlformats.org/officeDocument/2006/relationships/customXml" Target="../ink/ink788.xml"/><Relationship Id="rId257" Type="http://schemas.openxmlformats.org/officeDocument/2006/relationships/customXml" Target="../ink/ink503.xml"/><Relationship Id="rId464" Type="http://schemas.openxmlformats.org/officeDocument/2006/relationships/image" Target="../media/image1972.png"/><Relationship Id="rId1010" Type="http://schemas.openxmlformats.org/officeDocument/2006/relationships/image" Target="../media/image2244.png"/><Relationship Id="rId1094" Type="http://schemas.openxmlformats.org/officeDocument/2006/relationships/image" Target="../media/image2286.png"/><Relationship Id="rId1108" Type="http://schemas.openxmlformats.org/officeDocument/2006/relationships/image" Target="../media/image2293.png"/><Relationship Id="rId117" Type="http://schemas.openxmlformats.org/officeDocument/2006/relationships/customXml" Target="../ink/ink433.xml"/><Relationship Id="rId671" Type="http://schemas.openxmlformats.org/officeDocument/2006/relationships/image" Target="../media/image2075.png"/><Relationship Id="rId769" Type="http://schemas.openxmlformats.org/officeDocument/2006/relationships/image" Target="../media/image2124.png"/><Relationship Id="rId976" Type="http://schemas.openxmlformats.org/officeDocument/2006/relationships/image" Target="../media/image2227.png"/><Relationship Id="rId324" Type="http://schemas.openxmlformats.org/officeDocument/2006/relationships/image" Target="../media/image1902.png"/><Relationship Id="rId531" Type="http://schemas.openxmlformats.org/officeDocument/2006/relationships/customXml" Target="../ink/ink640.xml"/><Relationship Id="rId629" Type="http://schemas.openxmlformats.org/officeDocument/2006/relationships/image" Target="../media/image2054.png"/><Relationship Id="rId836" Type="http://schemas.openxmlformats.org/officeDocument/2006/relationships/image" Target="../media/image2157.png"/><Relationship Id="rId1021" Type="http://schemas.openxmlformats.org/officeDocument/2006/relationships/customXml" Target="../ink/ink886.xml"/><Relationship Id="rId1119" Type="http://schemas.openxmlformats.org/officeDocument/2006/relationships/customXml" Target="../ink/ink935.xml"/><Relationship Id="rId903" Type="http://schemas.openxmlformats.org/officeDocument/2006/relationships/customXml" Target="../ink/ink827.xml"/><Relationship Id="rId32" Type="http://schemas.openxmlformats.org/officeDocument/2006/relationships/customXml" Target="../ink/ink390.xml"/><Relationship Id="rId181" Type="http://schemas.openxmlformats.org/officeDocument/2006/relationships/customXml" Target="../ink/ink465.xml"/><Relationship Id="rId279" Type="http://schemas.openxmlformats.org/officeDocument/2006/relationships/customXml" Target="../ink/ink514.xml"/><Relationship Id="rId486" Type="http://schemas.openxmlformats.org/officeDocument/2006/relationships/image" Target="../media/image1983.png"/><Relationship Id="rId693" Type="http://schemas.openxmlformats.org/officeDocument/2006/relationships/image" Target="../media/image2086.png"/><Relationship Id="rId139" Type="http://schemas.openxmlformats.org/officeDocument/2006/relationships/customXml" Target="../ink/ink444.xml"/><Relationship Id="rId346" Type="http://schemas.openxmlformats.org/officeDocument/2006/relationships/image" Target="../media/image1913.png"/><Relationship Id="rId553" Type="http://schemas.openxmlformats.org/officeDocument/2006/relationships/customXml" Target="../ink/ink651.xml"/><Relationship Id="rId760" Type="http://schemas.openxmlformats.org/officeDocument/2006/relationships/customXml" Target="../ink/ink755.xml"/><Relationship Id="rId998" Type="http://schemas.openxmlformats.org/officeDocument/2006/relationships/image" Target="../media/image2238.png"/><Relationship Id="rId206" Type="http://schemas.openxmlformats.org/officeDocument/2006/relationships/image" Target="../media/image1843.png"/><Relationship Id="rId413" Type="http://schemas.openxmlformats.org/officeDocument/2006/relationships/customXml" Target="../ink/ink581.xml"/><Relationship Id="rId858" Type="http://schemas.openxmlformats.org/officeDocument/2006/relationships/image" Target="../media/image2168.png"/><Relationship Id="rId1043" Type="http://schemas.openxmlformats.org/officeDocument/2006/relationships/customXml" Target="../ink/ink897.xml"/><Relationship Id="rId620" Type="http://schemas.openxmlformats.org/officeDocument/2006/relationships/customXml" Target="../ink/ink685.xml"/><Relationship Id="rId718" Type="http://schemas.openxmlformats.org/officeDocument/2006/relationships/customXml" Target="../ink/ink734.xml"/><Relationship Id="rId925" Type="http://schemas.openxmlformats.org/officeDocument/2006/relationships/customXml" Target="../ink/ink838.xml"/><Relationship Id="rId1110" Type="http://schemas.openxmlformats.org/officeDocument/2006/relationships/image" Target="../media/image2294.png"/><Relationship Id="rId54" Type="http://schemas.openxmlformats.org/officeDocument/2006/relationships/image" Target="../media/image1767.png"/><Relationship Id="rId270" Type="http://schemas.openxmlformats.org/officeDocument/2006/relationships/image" Target="../media/image1875.png"/><Relationship Id="rId130" Type="http://schemas.openxmlformats.org/officeDocument/2006/relationships/image" Target="../media/image1805.png"/><Relationship Id="rId368" Type="http://schemas.openxmlformats.org/officeDocument/2006/relationships/image" Target="../media/image1924.png"/><Relationship Id="rId575" Type="http://schemas.openxmlformats.org/officeDocument/2006/relationships/customXml" Target="../ink/ink662.xml"/><Relationship Id="rId782" Type="http://schemas.openxmlformats.org/officeDocument/2006/relationships/customXml" Target="../ink/ink766.xml"/><Relationship Id="rId228" Type="http://schemas.openxmlformats.org/officeDocument/2006/relationships/image" Target="../media/image1854.png"/><Relationship Id="rId435" Type="http://schemas.openxmlformats.org/officeDocument/2006/relationships/customXml" Target="../ink/ink592.xml"/><Relationship Id="rId642" Type="http://schemas.openxmlformats.org/officeDocument/2006/relationships/customXml" Target="../ink/ink696.xml"/><Relationship Id="rId1065" Type="http://schemas.openxmlformats.org/officeDocument/2006/relationships/customXml" Target="../ink/ink908.xml"/><Relationship Id="rId502" Type="http://schemas.openxmlformats.org/officeDocument/2006/relationships/image" Target="../media/image1991.png"/><Relationship Id="rId947" Type="http://schemas.openxmlformats.org/officeDocument/2006/relationships/customXml" Target="../ink/ink849.xml"/><Relationship Id="rId1132" Type="http://schemas.openxmlformats.org/officeDocument/2006/relationships/image" Target="../media/image2305.png"/><Relationship Id="rId76" Type="http://schemas.openxmlformats.org/officeDocument/2006/relationships/image" Target="../media/image1778.png"/><Relationship Id="rId807" Type="http://schemas.openxmlformats.org/officeDocument/2006/relationships/customXml" Target="../ink/ink779.xml"/><Relationship Id="rId292" Type="http://schemas.openxmlformats.org/officeDocument/2006/relationships/image" Target="../media/image1886.png"/><Relationship Id="rId597" Type="http://schemas.openxmlformats.org/officeDocument/2006/relationships/image" Target="../media/image2038.png"/><Relationship Id="rId152" Type="http://schemas.openxmlformats.org/officeDocument/2006/relationships/image" Target="../media/image1816.png"/><Relationship Id="rId457" Type="http://schemas.openxmlformats.org/officeDocument/2006/relationships/customXml" Target="../ink/ink603.xml"/><Relationship Id="rId1087" Type="http://schemas.openxmlformats.org/officeDocument/2006/relationships/customXml" Target="../ink/ink919.xml"/><Relationship Id="rId664" Type="http://schemas.openxmlformats.org/officeDocument/2006/relationships/customXml" Target="../ink/ink707.xml"/><Relationship Id="rId871" Type="http://schemas.openxmlformats.org/officeDocument/2006/relationships/customXml" Target="../ink/ink811.xml"/><Relationship Id="rId969" Type="http://schemas.openxmlformats.org/officeDocument/2006/relationships/customXml" Target="../ink/ink860.xml"/><Relationship Id="rId317" Type="http://schemas.openxmlformats.org/officeDocument/2006/relationships/customXml" Target="../ink/ink533.xml"/><Relationship Id="rId524" Type="http://schemas.openxmlformats.org/officeDocument/2006/relationships/image" Target="../media/image2002.png"/><Relationship Id="rId731" Type="http://schemas.openxmlformats.org/officeDocument/2006/relationships/image" Target="../media/image2105.png"/><Relationship Id="rId98" Type="http://schemas.openxmlformats.org/officeDocument/2006/relationships/image" Target="../media/image1789.png"/><Relationship Id="rId829" Type="http://schemas.openxmlformats.org/officeDocument/2006/relationships/customXml" Target="../ink/ink790.xml"/><Relationship Id="rId1014" Type="http://schemas.openxmlformats.org/officeDocument/2006/relationships/image" Target="../media/image2246.png"/><Relationship Id="rId25" Type="http://schemas.openxmlformats.org/officeDocument/2006/relationships/image" Target="../media/image1248.png"/><Relationship Id="rId174" Type="http://schemas.openxmlformats.org/officeDocument/2006/relationships/image" Target="../media/image1827.png"/><Relationship Id="rId381" Type="http://schemas.openxmlformats.org/officeDocument/2006/relationships/customXml" Target="../ink/ink565.xml"/><Relationship Id="rId241" Type="http://schemas.openxmlformats.org/officeDocument/2006/relationships/customXml" Target="../ink/ink495.xml"/><Relationship Id="rId479" Type="http://schemas.openxmlformats.org/officeDocument/2006/relationships/customXml" Target="../ink/ink614.xml"/><Relationship Id="rId686" Type="http://schemas.openxmlformats.org/officeDocument/2006/relationships/customXml" Target="../ink/ink718.xml"/><Relationship Id="rId893" Type="http://schemas.openxmlformats.org/officeDocument/2006/relationships/customXml" Target="../ink/ink822.xml"/><Relationship Id="rId339" Type="http://schemas.openxmlformats.org/officeDocument/2006/relationships/customXml" Target="../ink/ink544.xml"/><Relationship Id="rId546" Type="http://schemas.openxmlformats.org/officeDocument/2006/relationships/image" Target="../media/image2013.png"/><Relationship Id="rId753" Type="http://schemas.openxmlformats.org/officeDocument/2006/relationships/image" Target="../media/image2116.png"/><Relationship Id="rId101" Type="http://schemas.openxmlformats.org/officeDocument/2006/relationships/customXml" Target="../ink/ink425.xml"/><Relationship Id="rId406" Type="http://schemas.openxmlformats.org/officeDocument/2006/relationships/image" Target="../media/image1943.png"/><Relationship Id="rId960" Type="http://schemas.openxmlformats.org/officeDocument/2006/relationships/image" Target="../media/image2219.png"/><Relationship Id="rId1036" Type="http://schemas.openxmlformats.org/officeDocument/2006/relationships/image" Target="../media/image2257.png"/></Relationships>
</file>

<file path=ppt/slides/_rels/slide9.xml.rels><?xml version="1.0" encoding="UTF-8" standalone="yes"?>
<Relationships xmlns="http://schemas.openxmlformats.org/package/2006/relationships"><Relationship Id="rId21" Type="http://schemas.openxmlformats.org/officeDocument/2006/relationships/customXml" Target="../ink/ink959.xml"/><Relationship Id="rId170" Type="http://schemas.openxmlformats.org/officeDocument/2006/relationships/image" Target="../media/image2251.png"/><Relationship Id="rId268" Type="http://schemas.openxmlformats.org/officeDocument/2006/relationships/image" Target="../media/image2300.png"/><Relationship Id="rId475" Type="http://schemas.openxmlformats.org/officeDocument/2006/relationships/image" Target="../media/image2406.png"/><Relationship Id="rId682" Type="http://schemas.openxmlformats.org/officeDocument/2006/relationships/image" Target="../media/image2509.png"/><Relationship Id="rId128" Type="http://schemas.openxmlformats.org/officeDocument/2006/relationships/image" Target="../media/image2230.png"/><Relationship Id="rId335" Type="http://schemas.openxmlformats.org/officeDocument/2006/relationships/customXml" Target="../ink/ink1116.xml"/><Relationship Id="rId542" Type="http://schemas.openxmlformats.org/officeDocument/2006/relationships/customXml" Target="../ink/ink1220.xml"/><Relationship Id="rId987" Type="http://schemas.openxmlformats.org/officeDocument/2006/relationships/image" Target="../media/image2661.png"/><Relationship Id="rId1172" Type="http://schemas.openxmlformats.org/officeDocument/2006/relationships/image" Target="../media/image2753.png"/><Relationship Id="rId402" Type="http://schemas.openxmlformats.org/officeDocument/2006/relationships/image" Target="../media/image2371.png"/><Relationship Id="rId847" Type="http://schemas.openxmlformats.org/officeDocument/2006/relationships/customXml" Target="../ink/ink1373.xml"/><Relationship Id="rId1032" Type="http://schemas.openxmlformats.org/officeDocument/2006/relationships/customXml" Target="../ink/ink1466.xml"/><Relationship Id="rId707" Type="http://schemas.openxmlformats.org/officeDocument/2006/relationships/customXml" Target="../ink/ink1303.xml"/><Relationship Id="rId914" Type="http://schemas.openxmlformats.org/officeDocument/2006/relationships/image" Target="../media/image2625.png"/><Relationship Id="rId1337" Type="http://schemas.openxmlformats.org/officeDocument/2006/relationships/customXml" Target="../ink/ink1619.xml"/><Relationship Id="rId43" Type="http://schemas.openxmlformats.org/officeDocument/2006/relationships/customXml" Target="../ink/ink970.xml"/><Relationship Id="rId192" Type="http://schemas.openxmlformats.org/officeDocument/2006/relationships/image" Target="../media/image2262.png"/><Relationship Id="rId497" Type="http://schemas.openxmlformats.org/officeDocument/2006/relationships/image" Target="../media/image2417.png"/><Relationship Id="rId357" Type="http://schemas.openxmlformats.org/officeDocument/2006/relationships/customXml" Target="../ink/ink1127.xml"/><Relationship Id="rId1194" Type="http://schemas.openxmlformats.org/officeDocument/2006/relationships/image" Target="../media/image2764.png"/><Relationship Id="rId217" Type="http://schemas.openxmlformats.org/officeDocument/2006/relationships/customXml" Target="../ink/ink1057.xml"/><Relationship Id="rId564" Type="http://schemas.openxmlformats.org/officeDocument/2006/relationships/customXml" Target="../ink/ink1231.xml"/><Relationship Id="rId771" Type="http://schemas.openxmlformats.org/officeDocument/2006/relationships/customXml" Target="../ink/ink1335.xml"/><Relationship Id="rId869" Type="http://schemas.openxmlformats.org/officeDocument/2006/relationships/customXml" Target="../ink/ink1384.xml"/><Relationship Id="rId424" Type="http://schemas.openxmlformats.org/officeDocument/2006/relationships/image" Target="../media/image2381.png"/><Relationship Id="rId631" Type="http://schemas.openxmlformats.org/officeDocument/2006/relationships/customXml" Target="../ink/ink1265.xml"/><Relationship Id="rId729" Type="http://schemas.openxmlformats.org/officeDocument/2006/relationships/customXml" Target="../ink/ink1314.xml"/><Relationship Id="rId1054" Type="http://schemas.openxmlformats.org/officeDocument/2006/relationships/customXml" Target="../ink/ink1477.xml"/><Relationship Id="rId1261" Type="http://schemas.openxmlformats.org/officeDocument/2006/relationships/customXml" Target="../ink/ink1581.xml"/><Relationship Id="rId1359" Type="http://schemas.openxmlformats.org/officeDocument/2006/relationships/customXml" Target="../ink/ink1630.xml"/><Relationship Id="rId936" Type="http://schemas.openxmlformats.org/officeDocument/2006/relationships/image" Target="../media/image2636.png"/><Relationship Id="rId1121" Type="http://schemas.openxmlformats.org/officeDocument/2006/relationships/customXml" Target="../ink/ink1511.xml"/><Relationship Id="rId1219" Type="http://schemas.openxmlformats.org/officeDocument/2006/relationships/customXml" Target="../ink/ink1560.xml"/><Relationship Id="rId65" Type="http://schemas.openxmlformats.org/officeDocument/2006/relationships/customXml" Target="../ink/ink981.xml"/><Relationship Id="rId281" Type="http://schemas.openxmlformats.org/officeDocument/2006/relationships/customXml" Target="../ink/ink1089.xml"/><Relationship Id="rId141" Type="http://schemas.openxmlformats.org/officeDocument/2006/relationships/customXml" Target="../ink/ink1019.xml"/><Relationship Id="rId379" Type="http://schemas.openxmlformats.org/officeDocument/2006/relationships/customXml" Target="../ink/ink1138.xml"/><Relationship Id="rId586" Type="http://schemas.openxmlformats.org/officeDocument/2006/relationships/customXml" Target="../ink/ink1242.xml"/><Relationship Id="rId793" Type="http://schemas.openxmlformats.org/officeDocument/2006/relationships/customXml" Target="../ink/ink1346.xml"/><Relationship Id="rId7" Type="http://schemas.openxmlformats.org/officeDocument/2006/relationships/customXml" Target="../ink/ink952.xml"/><Relationship Id="rId239" Type="http://schemas.openxmlformats.org/officeDocument/2006/relationships/customXml" Target="../ink/ink1068.xml"/><Relationship Id="rId446" Type="http://schemas.openxmlformats.org/officeDocument/2006/relationships/image" Target="../media/image2392.png"/><Relationship Id="rId653" Type="http://schemas.openxmlformats.org/officeDocument/2006/relationships/customXml" Target="../ink/ink1276.xml"/><Relationship Id="rId1076" Type="http://schemas.openxmlformats.org/officeDocument/2006/relationships/customXml" Target="../ink/ink1488.xml"/><Relationship Id="rId1283" Type="http://schemas.openxmlformats.org/officeDocument/2006/relationships/customXml" Target="../ink/ink1592.xml"/><Relationship Id="rId306" Type="http://schemas.openxmlformats.org/officeDocument/2006/relationships/image" Target="../media/image2323.png"/><Relationship Id="rId860" Type="http://schemas.openxmlformats.org/officeDocument/2006/relationships/image" Target="../media/image2598.png"/><Relationship Id="rId958" Type="http://schemas.openxmlformats.org/officeDocument/2006/relationships/customXml" Target="../ink/ink1429.xml"/><Relationship Id="rId1143" Type="http://schemas.openxmlformats.org/officeDocument/2006/relationships/customXml" Target="../ink/ink1522.xml"/><Relationship Id="rId87" Type="http://schemas.openxmlformats.org/officeDocument/2006/relationships/customXml" Target="../ink/ink992.xml"/><Relationship Id="rId513" Type="http://schemas.openxmlformats.org/officeDocument/2006/relationships/image" Target="../media/image2425.png"/><Relationship Id="rId720" Type="http://schemas.openxmlformats.org/officeDocument/2006/relationships/image" Target="../media/image2528.png"/><Relationship Id="rId818" Type="http://schemas.openxmlformats.org/officeDocument/2006/relationships/image" Target="../media/image2577.png"/><Relationship Id="rId1350" Type="http://schemas.openxmlformats.org/officeDocument/2006/relationships/image" Target="../media/image2842.png"/><Relationship Id="rId1003" Type="http://schemas.openxmlformats.org/officeDocument/2006/relationships/image" Target="../media/image2669.png"/><Relationship Id="rId1210" Type="http://schemas.openxmlformats.org/officeDocument/2006/relationships/image" Target="../media/image2772.png"/><Relationship Id="rId1308" Type="http://schemas.openxmlformats.org/officeDocument/2006/relationships/image" Target="../media/image2821.png"/><Relationship Id="rId14" Type="http://schemas.openxmlformats.org/officeDocument/2006/relationships/image" Target="../media/image2173.png"/><Relationship Id="rId163" Type="http://schemas.openxmlformats.org/officeDocument/2006/relationships/customXml" Target="../ink/ink1030.xml"/><Relationship Id="rId370" Type="http://schemas.openxmlformats.org/officeDocument/2006/relationships/image" Target="../media/image2355.png"/><Relationship Id="rId230" Type="http://schemas.openxmlformats.org/officeDocument/2006/relationships/image" Target="../media/image2281.png"/><Relationship Id="rId468" Type="http://schemas.openxmlformats.org/officeDocument/2006/relationships/customXml" Target="../ink/ink1183.xml"/><Relationship Id="rId675" Type="http://schemas.openxmlformats.org/officeDocument/2006/relationships/customXml" Target="../ink/ink1287.xml"/><Relationship Id="rId882" Type="http://schemas.openxmlformats.org/officeDocument/2006/relationships/image" Target="../media/image2609.png"/><Relationship Id="rId1098" Type="http://schemas.openxmlformats.org/officeDocument/2006/relationships/image" Target="../media/image2716.png"/><Relationship Id="rId328" Type="http://schemas.openxmlformats.org/officeDocument/2006/relationships/image" Target="../media/image2334.png"/><Relationship Id="rId535" Type="http://schemas.openxmlformats.org/officeDocument/2006/relationships/image" Target="../media/image2436.png"/><Relationship Id="rId742" Type="http://schemas.openxmlformats.org/officeDocument/2006/relationships/image" Target="../media/image2539.png"/><Relationship Id="rId1165" Type="http://schemas.openxmlformats.org/officeDocument/2006/relationships/customXml" Target="../ink/ink1533.xml"/><Relationship Id="rId602" Type="http://schemas.openxmlformats.org/officeDocument/2006/relationships/customXml" Target="../ink/ink1250.xml"/><Relationship Id="rId1025" Type="http://schemas.openxmlformats.org/officeDocument/2006/relationships/image" Target="../media/image2680.png"/><Relationship Id="rId1232" Type="http://schemas.openxmlformats.org/officeDocument/2006/relationships/image" Target="../media/image2783.png"/><Relationship Id="rId907" Type="http://schemas.openxmlformats.org/officeDocument/2006/relationships/customXml" Target="../ink/ink1403.xml"/><Relationship Id="rId36" Type="http://schemas.openxmlformats.org/officeDocument/2006/relationships/image" Target="../media/image2184.png"/><Relationship Id="rId185" Type="http://schemas.openxmlformats.org/officeDocument/2006/relationships/customXml" Target="../ink/ink1041.xml"/><Relationship Id="rId392" Type="http://schemas.openxmlformats.org/officeDocument/2006/relationships/image" Target="../media/image2366.png"/><Relationship Id="rId697" Type="http://schemas.openxmlformats.org/officeDocument/2006/relationships/customXml" Target="../ink/ink1298.xml"/><Relationship Id="rId252" Type="http://schemas.openxmlformats.org/officeDocument/2006/relationships/image" Target="../media/image2292.png"/><Relationship Id="rId1187" Type="http://schemas.openxmlformats.org/officeDocument/2006/relationships/customXml" Target="../ink/ink1544.xml"/><Relationship Id="rId112" Type="http://schemas.openxmlformats.org/officeDocument/2006/relationships/image" Target="../media/image2222.png"/><Relationship Id="rId557" Type="http://schemas.openxmlformats.org/officeDocument/2006/relationships/image" Target="../media/image2447.png"/><Relationship Id="rId764" Type="http://schemas.openxmlformats.org/officeDocument/2006/relationships/image" Target="../media/image2550.png"/><Relationship Id="rId971" Type="http://schemas.openxmlformats.org/officeDocument/2006/relationships/image" Target="../media/image2653.png"/><Relationship Id="rId417" Type="http://schemas.openxmlformats.org/officeDocument/2006/relationships/customXml" Target="../ink/ink1157.xml"/><Relationship Id="rId624" Type="http://schemas.openxmlformats.org/officeDocument/2006/relationships/image" Target="../media/image2480.png"/><Relationship Id="rId831" Type="http://schemas.openxmlformats.org/officeDocument/2006/relationships/customXml" Target="../ink/ink1365.xml"/><Relationship Id="rId1047" Type="http://schemas.openxmlformats.org/officeDocument/2006/relationships/image" Target="../media/image2691.png"/><Relationship Id="rId1254" Type="http://schemas.openxmlformats.org/officeDocument/2006/relationships/image" Target="../media/image2794.png"/><Relationship Id="rId929" Type="http://schemas.openxmlformats.org/officeDocument/2006/relationships/customXml" Target="../ink/ink1414.xml"/><Relationship Id="rId1114" Type="http://schemas.openxmlformats.org/officeDocument/2006/relationships/image" Target="../media/image2724.png"/><Relationship Id="rId1321" Type="http://schemas.openxmlformats.org/officeDocument/2006/relationships/customXml" Target="../ink/ink1611.xml"/><Relationship Id="rId58" Type="http://schemas.openxmlformats.org/officeDocument/2006/relationships/image" Target="../media/image2195.png"/><Relationship Id="rId274" Type="http://schemas.openxmlformats.org/officeDocument/2006/relationships/image" Target="../media/image2303.png"/><Relationship Id="rId481" Type="http://schemas.openxmlformats.org/officeDocument/2006/relationships/image" Target="../media/image2409.png"/><Relationship Id="rId134" Type="http://schemas.openxmlformats.org/officeDocument/2006/relationships/image" Target="../media/image2233.png"/><Relationship Id="rId579" Type="http://schemas.openxmlformats.org/officeDocument/2006/relationships/image" Target="../media/image2458.png"/><Relationship Id="rId786" Type="http://schemas.openxmlformats.org/officeDocument/2006/relationships/image" Target="../media/image2561.png"/><Relationship Id="rId993" Type="http://schemas.openxmlformats.org/officeDocument/2006/relationships/image" Target="../media/image2664.png"/><Relationship Id="rId341" Type="http://schemas.openxmlformats.org/officeDocument/2006/relationships/customXml" Target="../ink/ink1119.xml"/><Relationship Id="rId439" Type="http://schemas.openxmlformats.org/officeDocument/2006/relationships/customXml" Target="../ink/ink1168.xml"/><Relationship Id="rId646" Type="http://schemas.openxmlformats.org/officeDocument/2006/relationships/image" Target="../media/image2491.png"/><Relationship Id="rId1069" Type="http://schemas.openxmlformats.org/officeDocument/2006/relationships/image" Target="../media/image2702.png"/><Relationship Id="rId1276" Type="http://schemas.openxmlformats.org/officeDocument/2006/relationships/image" Target="../media/image2805.png"/><Relationship Id="rId201" Type="http://schemas.openxmlformats.org/officeDocument/2006/relationships/customXml" Target="../ink/ink1049.xml"/><Relationship Id="rId506" Type="http://schemas.openxmlformats.org/officeDocument/2006/relationships/customXml" Target="../ink/ink1202.xml"/><Relationship Id="rId853" Type="http://schemas.openxmlformats.org/officeDocument/2006/relationships/customXml" Target="../ink/ink1376.xml"/><Relationship Id="rId1136" Type="http://schemas.openxmlformats.org/officeDocument/2006/relationships/image" Target="../media/image2735.png"/><Relationship Id="rId713" Type="http://schemas.openxmlformats.org/officeDocument/2006/relationships/customXml" Target="../ink/ink1306.xml"/><Relationship Id="rId920" Type="http://schemas.openxmlformats.org/officeDocument/2006/relationships/image" Target="../media/image2628.png"/><Relationship Id="rId1343" Type="http://schemas.openxmlformats.org/officeDocument/2006/relationships/customXml" Target="../ink/ink1622.xml"/><Relationship Id="rId1203" Type="http://schemas.openxmlformats.org/officeDocument/2006/relationships/customXml" Target="../ink/ink1552.xml"/><Relationship Id="rId296" Type="http://schemas.openxmlformats.org/officeDocument/2006/relationships/image" Target="../media/image2318.png"/><Relationship Id="rId156" Type="http://schemas.openxmlformats.org/officeDocument/2006/relationships/image" Target="../media/image2244.png"/><Relationship Id="rId363" Type="http://schemas.openxmlformats.org/officeDocument/2006/relationships/customXml" Target="../ink/ink1130.xml"/><Relationship Id="rId570" Type="http://schemas.openxmlformats.org/officeDocument/2006/relationships/customXml" Target="../ink/ink1234.xml"/><Relationship Id="rId223" Type="http://schemas.openxmlformats.org/officeDocument/2006/relationships/customXml" Target="../ink/ink1060.xml"/><Relationship Id="rId430" Type="http://schemas.openxmlformats.org/officeDocument/2006/relationships/image" Target="../media/image2384.png"/><Relationship Id="rId668" Type="http://schemas.openxmlformats.org/officeDocument/2006/relationships/image" Target="../media/image2502.png"/><Relationship Id="rId875" Type="http://schemas.openxmlformats.org/officeDocument/2006/relationships/customXml" Target="../ink/ink1387.xml"/><Relationship Id="rId1060" Type="http://schemas.openxmlformats.org/officeDocument/2006/relationships/customXml" Target="../ink/ink1480.xml"/><Relationship Id="rId1298" Type="http://schemas.openxmlformats.org/officeDocument/2006/relationships/image" Target="../media/image2816.png"/><Relationship Id="rId528" Type="http://schemas.openxmlformats.org/officeDocument/2006/relationships/customXml" Target="../ink/ink1213.xml"/><Relationship Id="rId735" Type="http://schemas.openxmlformats.org/officeDocument/2006/relationships/customXml" Target="../ink/ink1317.xml"/><Relationship Id="rId942" Type="http://schemas.openxmlformats.org/officeDocument/2006/relationships/customXml" Target="../ink/ink1421.xml"/><Relationship Id="rId1158" Type="http://schemas.openxmlformats.org/officeDocument/2006/relationships/image" Target="../media/image2746.png"/><Relationship Id="rId1365" Type="http://schemas.openxmlformats.org/officeDocument/2006/relationships/customXml" Target="../ink/ink1633.xml"/><Relationship Id="rId1018" Type="http://schemas.openxmlformats.org/officeDocument/2006/relationships/customXml" Target="../ink/ink1459.xml"/><Relationship Id="rId1225" Type="http://schemas.openxmlformats.org/officeDocument/2006/relationships/customXml" Target="../ink/ink1563.xml"/><Relationship Id="rId71" Type="http://schemas.openxmlformats.org/officeDocument/2006/relationships/customXml" Target="../ink/ink984.xml"/><Relationship Id="rId802" Type="http://schemas.openxmlformats.org/officeDocument/2006/relationships/image" Target="../media/image2569.png"/><Relationship Id="rId29" Type="http://schemas.openxmlformats.org/officeDocument/2006/relationships/customXml" Target="../ink/ink963.xml"/><Relationship Id="rId178" Type="http://schemas.openxmlformats.org/officeDocument/2006/relationships/image" Target="../media/image2255.png"/><Relationship Id="rId385" Type="http://schemas.openxmlformats.org/officeDocument/2006/relationships/customXml" Target="../ink/ink1141.xml"/><Relationship Id="rId592" Type="http://schemas.openxmlformats.org/officeDocument/2006/relationships/customXml" Target="../ink/ink1245.xml"/><Relationship Id="rId245" Type="http://schemas.openxmlformats.org/officeDocument/2006/relationships/customXml" Target="../ink/ink1071.xml"/><Relationship Id="rId452" Type="http://schemas.openxmlformats.org/officeDocument/2006/relationships/image" Target="../media/image2395.png"/><Relationship Id="rId897" Type="http://schemas.openxmlformats.org/officeDocument/2006/relationships/customXml" Target="../ink/ink1398.xml"/><Relationship Id="rId1082" Type="http://schemas.openxmlformats.org/officeDocument/2006/relationships/customXml" Target="../ink/ink1491.xml"/><Relationship Id="rId105" Type="http://schemas.openxmlformats.org/officeDocument/2006/relationships/customXml" Target="../ink/ink1001.xml"/><Relationship Id="rId312" Type="http://schemas.openxmlformats.org/officeDocument/2006/relationships/image" Target="../media/image2326.png"/><Relationship Id="rId757" Type="http://schemas.openxmlformats.org/officeDocument/2006/relationships/customXml" Target="../ink/ink1328.xml"/><Relationship Id="rId964" Type="http://schemas.openxmlformats.org/officeDocument/2006/relationships/customXml" Target="../ink/ink1432.xml"/><Relationship Id="rId93" Type="http://schemas.openxmlformats.org/officeDocument/2006/relationships/customXml" Target="../ink/ink995.xml"/><Relationship Id="rId617" Type="http://schemas.openxmlformats.org/officeDocument/2006/relationships/customXml" Target="../ink/ink1258.xml"/><Relationship Id="rId824" Type="http://schemas.openxmlformats.org/officeDocument/2006/relationships/image" Target="../media/image2580.png"/><Relationship Id="rId1247" Type="http://schemas.openxmlformats.org/officeDocument/2006/relationships/customXml" Target="../ink/ink1574.xml"/><Relationship Id="rId1107" Type="http://schemas.openxmlformats.org/officeDocument/2006/relationships/customXml" Target="../ink/ink1504.xml"/><Relationship Id="rId1314" Type="http://schemas.openxmlformats.org/officeDocument/2006/relationships/image" Target="../media/image2824.png"/><Relationship Id="rId20" Type="http://schemas.openxmlformats.org/officeDocument/2006/relationships/image" Target="../media/image2176.png"/><Relationship Id="rId267" Type="http://schemas.openxmlformats.org/officeDocument/2006/relationships/customXml" Target="../ink/ink1082.xml"/><Relationship Id="rId474" Type="http://schemas.openxmlformats.org/officeDocument/2006/relationships/customXml" Target="../ink/ink1186.xml"/><Relationship Id="rId127" Type="http://schemas.openxmlformats.org/officeDocument/2006/relationships/customXml" Target="../ink/ink1012.xml"/><Relationship Id="rId681" Type="http://schemas.openxmlformats.org/officeDocument/2006/relationships/customXml" Target="../ink/ink1290.xml"/><Relationship Id="rId779" Type="http://schemas.openxmlformats.org/officeDocument/2006/relationships/customXml" Target="../ink/ink1339.xml"/><Relationship Id="rId986" Type="http://schemas.openxmlformats.org/officeDocument/2006/relationships/customXml" Target="../ink/ink1443.xml"/><Relationship Id="rId334" Type="http://schemas.openxmlformats.org/officeDocument/2006/relationships/image" Target="../media/image2337.png"/><Relationship Id="rId541" Type="http://schemas.openxmlformats.org/officeDocument/2006/relationships/image" Target="../media/image2439.png"/><Relationship Id="rId639" Type="http://schemas.openxmlformats.org/officeDocument/2006/relationships/customXml" Target="../ink/ink1269.xml"/><Relationship Id="rId1171" Type="http://schemas.openxmlformats.org/officeDocument/2006/relationships/customXml" Target="../ink/ink1536.xml"/><Relationship Id="rId1269" Type="http://schemas.openxmlformats.org/officeDocument/2006/relationships/customXml" Target="../ink/ink1585.xml"/><Relationship Id="rId401" Type="http://schemas.openxmlformats.org/officeDocument/2006/relationships/customXml" Target="../ink/ink1149.xml"/><Relationship Id="rId846" Type="http://schemas.openxmlformats.org/officeDocument/2006/relationships/image" Target="../media/image2591.png"/><Relationship Id="rId1031" Type="http://schemas.openxmlformats.org/officeDocument/2006/relationships/image" Target="../media/image2683.png"/><Relationship Id="rId1129" Type="http://schemas.openxmlformats.org/officeDocument/2006/relationships/customXml" Target="../ink/ink1515.xml"/><Relationship Id="rId706" Type="http://schemas.openxmlformats.org/officeDocument/2006/relationships/image" Target="../media/image2521.png"/><Relationship Id="rId913" Type="http://schemas.openxmlformats.org/officeDocument/2006/relationships/customXml" Target="../ink/ink1406.xml"/><Relationship Id="rId1336" Type="http://schemas.openxmlformats.org/officeDocument/2006/relationships/image" Target="../media/image2835.png"/><Relationship Id="rId42" Type="http://schemas.openxmlformats.org/officeDocument/2006/relationships/image" Target="../media/image2187.png"/><Relationship Id="rId191" Type="http://schemas.openxmlformats.org/officeDocument/2006/relationships/customXml" Target="../ink/ink1044.xml"/><Relationship Id="rId289" Type="http://schemas.openxmlformats.org/officeDocument/2006/relationships/customXml" Target="../ink/ink1093.xml"/><Relationship Id="rId496" Type="http://schemas.openxmlformats.org/officeDocument/2006/relationships/customXml" Target="../ink/ink1197.xml"/><Relationship Id="rId149" Type="http://schemas.openxmlformats.org/officeDocument/2006/relationships/customXml" Target="../ink/ink1023.xml"/><Relationship Id="rId356" Type="http://schemas.openxmlformats.org/officeDocument/2006/relationships/image" Target="../media/image2348.png"/><Relationship Id="rId563" Type="http://schemas.openxmlformats.org/officeDocument/2006/relationships/image" Target="../media/image2450.png"/><Relationship Id="rId770" Type="http://schemas.openxmlformats.org/officeDocument/2006/relationships/image" Target="../media/image2553.png"/><Relationship Id="rId1193" Type="http://schemas.openxmlformats.org/officeDocument/2006/relationships/customXml" Target="../ink/ink1547.xml"/><Relationship Id="rId216" Type="http://schemas.openxmlformats.org/officeDocument/2006/relationships/image" Target="../media/image2274.png"/><Relationship Id="rId423" Type="http://schemas.openxmlformats.org/officeDocument/2006/relationships/customXml" Target="../ink/ink1160.xml"/><Relationship Id="rId868" Type="http://schemas.openxmlformats.org/officeDocument/2006/relationships/image" Target="../media/image2602.png"/><Relationship Id="rId1053" Type="http://schemas.openxmlformats.org/officeDocument/2006/relationships/image" Target="../media/image2694.png"/><Relationship Id="rId1260" Type="http://schemas.openxmlformats.org/officeDocument/2006/relationships/image" Target="../media/image2797.png"/><Relationship Id="rId630" Type="http://schemas.openxmlformats.org/officeDocument/2006/relationships/image" Target="../media/image2483.png"/><Relationship Id="rId728" Type="http://schemas.openxmlformats.org/officeDocument/2006/relationships/image" Target="../media/image2532.png"/><Relationship Id="rId935" Type="http://schemas.openxmlformats.org/officeDocument/2006/relationships/customXml" Target="../ink/ink1417.xml"/><Relationship Id="rId1358" Type="http://schemas.openxmlformats.org/officeDocument/2006/relationships/image" Target="../media/image2846.png"/><Relationship Id="rId64" Type="http://schemas.openxmlformats.org/officeDocument/2006/relationships/image" Target="../media/image2198.png"/><Relationship Id="rId1120" Type="http://schemas.openxmlformats.org/officeDocument/2006/relationships/image" Target="../media/image2727.png"/><Relationship Id="rId1218" Type="http://schemas.openxmlformats.org/officeDocument/2006/relationships/image" Target="../media/image2776.png"/><Relationship Id="rId280" Type="http://schemas.openxmlformats.org/officeDocument/2006/relationships/image" Target="../media/image2306.png"/><Relationship Id="rId140" Type="http://schemas.openxmlformats.org/officeDocument/2006/relationships/image" Target="../media/image2236.png"/><Relationship Id="rId378" Type="http://schemas.openxmlformats.org/officeDocument/2006/relationships/image" Target="../media/image2359.png"/><Relationship Id="rId585" Type="http://schemas.openxmlformats.org/officeDocument/2006/relationships/image" Target="../media/image2461.png"/><Relationship Id="rId792" Type="http://schemas.openxmlformats.org/officeDocument/2006/relationships/image" Target="../media/image2564.png"/><Relationship Id="rId6" Type="http://schemas.openxmlformats.org/officeDocument/2006/relationships/image" Target="../media/image2169.png"/><Relationship Id="rId238" Type="http://schemas.openxmlformats.org/officeDocument/2006/relationships/image" Target="../media/image2285.png"/><Relationship Id="rId445" Type="http://schemas.openxmlformats.org/officeDocument/2006/relationships/customXml" Target="../ink/ink1171.xml"/><Relationship Id="rId652" Type="http://schemas.openxmlformats.org/officeDocument/2006/relationships/image" Target="../media/image2494.png"/><Relationship Id="rId1075" Type="http://schemas.openxmlformats.org/officeDocument/2006/relationships/image" Target="../media/image2705.png"/><Relationship Id="rId1282" Type="http://schemas.openxmlformats.org/officeDocument/2006/relationships/image" Target="../media/image2808.png"/><Relationship Id="rId305" Type="http://schemas.openxmlformats.org/officeDocument/2006/relationships/customXml" Target="../ink/ink1101.xml"/><Relationship Id="rId512" Type="http://schemas.openxmlformats.org/officeDocument/2006/relationships/customXml" Target="../ink/ink1205.xml"/><Relationship Id="rId957" Type="http://schemas.openxmlformats.org/officeDocument/2006/relationships/image" Target="../media/image2646.png"/><Relationship Id="rId1142" Type="http://schemas.openxmlformats.org/officeDocument/2006/relationships/image" Target="../media/image2738.png"/><Relationship Id="rId86" Type="http://schemas.openxmlformats.org/officeDocument/2006/relationships/image" Target="../media/image2209.png"/><Relationship Id="rId817" Type="http://schemas.openxmlformats.org/officeDocument/2006/relationships/customXml" Target="../ink/ink1358.xml"/><Relationship Id="rId1002" Type="http://schemas.openxmlformats.org/officeDocument/2006/relationships/customXml" Target="../ink/ink1451.xml"/><Relationship Id="rId1307" Type="http://schemas.openxmlformats.org/officeDocument/2006/relationships/customXml" Target="../ink/ink1604.xml"/><Relationship Id="rId13" Type="http://schemas.openxmlformats.org/officeDocument/2006/relationships/customXml" Target="../ink/ink955.xml"/><Relationship Id="rId162" Type="http://schemas.openxmlformats.org/officeDocument/2006/relationships/image" Target="../media/image2247.png"/><Relationship Id="rId467" Type="http://schemas.openxmlformats.org/officeDocument/2006/relationships/image" Target="../media/image2402.png"/><Relationship Id="rId1097" Type="http://schemas.openxmlformats.org/officeDocument/2006/relationships/customXml" Target="../ink/ink1499.xml"/><Relationship Id="rId674" Type="http://schemas.openxmlformats.org/officeDocument/2006/relationships/image" Target="../media/image2505.png"/><Relationship Id="rId881" Type="http://schemas.openxmlformats.org/officeDocument/2006/relationships/customXml" Target="../ink/ink1390.xml"/><Relationship Id="rId979" Type="http://schemas.openxmlformats.org/officeDocument/2006/relationships/image" Target="../media/image2657.png"/><Relationship Id="rId327" Type="http://schemas.openxmlformats.org/officeDocument/2006/relationships/customXml" Target="../ink/ink1112.xml"/><Relationship Id="rId534" Type="http://schemas.openxmlformats.org/officeDocument/2006/relationships/customXml" Target="../ink/ink1216.xml"/><Relationship Id="rId741" Type="http://schemas.openxmlformats.org/officeDocument/2006/relationships/customXml" Target="../ink/ink1320.xml"/><Relationship Id="rId839" Type="http://schemas.openxmlformats.org/officeDocument/2006/relationships/customXml" Target="../ink/ink1369.xml"/><Relationship Id="rId1164" Type="http://schemas.openxmlformats.org/officeDocument/2006/relationships/image" Target="../media/image2749.png"/><Relationship Id="rId601" Type="http://schemas.openxmlformats.org/officeDocument/2006/relationships/image" Target="../media/image2469.png"/><Relationship Id="rId1024" Type="http://schemas.openxmlformats.org/officeDocument/2006/relationships/customXml" Target="../ink/ink1462.xml"/><Relationship Id="rId1231" Type="http://schemas.openxmlformats.org/officeDocument/2006/relationships/customXml" Target="../ink/ink1566.xml"/><Relationship Id="rId906" Type="http://schemas.openxmlformats.org/officeDocument/2006/relationships/image" Target="../media/image2621.png"/><Relationship Id="rId1329" Type="http://schemas.openxmlformats.org/officeDocument/2006/relationships/customXml" Target="../ink/ink1615.xml"/><Relationship Id="rId35" Type="http://schemas.openxmlformats.org/officeDocument/2006/relationships/customXml" Target="../ink/ink966.xml"/><Relationship Id="rId100" Type="http://schemas.openxmlformats.org/officeDocument/2006/relationships/image" Target="../media/image2216.png"/><Relationship Id="rId338" Type="http://schemas.openxmlformats.org/officeDocument/2006/relationships/image" Target="../media/image2339.png"/><Relationship Id="rId545" Type="http://schemas.openxmlformats.org/officeDocument/2006/relationships/image" Target="../media/image2441.png"/><Relationship Id="rId752" Type="http://schemas.openxmlformats.org/officeDocument/2006/relationships/image" Target="../media/image2544.png"/><Relationship Id="rId1175" Type="http://schemas.openxmlformats.org/officeDocument/2006/relationships/customXml" Target="../ink/ink1538.xml"/><Relationship Id="rId184" Type="http://schemas.openxmlformats.org/officeDocument/2006/relationships/image" Target="../media/image2258.png"/><Relationship Id="rId391" Type="http://schemas.openxmlformats.org/officeDocument/2006/relationships/customXml" Target="../ink/ink1144.xml"/><Relationship Id="rId405" Type="http://schemas.openxmlformats.org/officeDocument/2006/relationships/customXml" Target="../ink/ink1151.xml"/><Relationship Id="rId612" Type="http://schemas.openxmlformats.org/officeDocument/2006/relationships/image" Target="../media/image2474.png"/><Relationship Id="rId1035" Type="http://schemas.openxmlformats.org/officeDocument/2006/relationships/image" Target="../media/image2685.png"/><Relationship Id="rId1242" Type="http://schemas.openxmlformats.org/officeDocument/2006/relationships/image" Target="../media/image2788.png"/><Relationship Id="rId251" Type="http://schemas.openxmlformats.org/officeDocument/2006/relationships/customXml" Target="../ink/ink1074.xml"/><Relationship Id="rId489" Type="http://schemas.openxmlformats.org/officeDocument/2006/relationships/image" Target="../media/image2413.png"/><Relationship Id="rId696" Type="http://schemas.openxmlformats.org/officeDocument/2006/relationships/image" Target="../media/image2516.png"/><Relationship Id="rId917" Type="http://schemas.openxmlformats.org/officeDocument/2006/relationships/customXml" Target="../ink/ink1408.xml"/><Relationship Id="rId1102" Type="http://schemas.openxmlformats.org/officeDocument/2006/relationships/image" Target="../media/image2718.png"/><Relationship Id="rId46" Type="http://schemas.openxmlformats.org/officeDocument/2006/relationships/image" Target="../media/image2189.png"/><Relationship Id="rId349" Type="http://schemas.openxmlformats.org/officeDocument/2006/relationships/customXml" Target="../ink/ink1123.xml"/><Relationship Id="rId556" Type="http://schemas.openxmlformats.org/officeDocument/2006/relationships/customXml" Target="../ink/ink1227.xml"/><Relationship Id="rId763" Type="http://schemas.openxmlformats.org/officeDocument/2006/relationships/customXml" Target="../ink/ink1331.xml"/><Relationship Id="rId1186" Type="http://schemas.openxmlformats.org/officeDocument/2006/relationships/image" Target="../media/image2760.png"/><Relationship Id="rId111" Type="http://schemas.openxmlformats.org/officeDocument/2006/relationships/customXml" Target="../ink/ink1004.xml"/><Relationship Id="rId195" Type="http://schemas.openxmlformats.org/officeDocument/2006/relationships/customXml" Target="../ink/ink1046.xml"/><Relationship Id="rId209" Type="http://schemas.openxmlformats.org/officeDocument/2006/relationships/customXml" Target="../ink/ink1053.xml"/><Relationship Id="rId416" Type="http://schemas.openxmlformats.org/officeDocument/2006/relationships/image" Target="../media/image886.png"/><Relationship Id="rId970" Type="http://schemas.openxmlformats.org/officeDocument/2006/relationships/customXml" Target="../ink/ink1435.xml"/><Relationship Id="rId1046" Type="http://schemas.openxmlformats.org/officeDocument/2006/relationships/customXml" Target="../ink/ink1473.xml"/><Relationship Id="rId1253" Type="http://schemas.openxmlformats.org/officeDocument/2006/relationships/customXml" Target="../ink/ink1577.xml"/><Relationship Id="rId623" Type="http://schemas.openxmlformats.org/officeDocument/2006/relationships/customXml" Target="../ink/ink1261.xml"/><Relationship Id="rId830" Type="http://schemas.openxmlformats.org/officeDocument/2006/relationships/image" Target="../media/image2583.png"/><Relationship Id="rId928" Type="http://schemas.openxmlformats.org/officeDocument/2006/relationships/image" Target="../media/image2632.png"/><Relationship Id="rId57" Type="http://schemas.openxmlformats.org/officeDocument/2006/relationships/customXml" Target="../ink/ink977.xml"/><Relationship Id="rId262" Type="http://schemas.openxmlformats.org/officeDocument/2006/relationships/image" Target="../media/image2297.png"/><Relationship Id="rId567" Type="http://schemas.openxmlformats.org/officeDocument/2006/relationships/image" Target="../media/image2452.png"/><Relationship Id="rId1113" Type="http://schemas.openxmlformats.org/officeDocument/2006/relationships/customXml" Target="../ink/ink1507.xml"/><Relationship Id="rId1197" Type="http://schemas.openxmlformats.org/officeDocument/2006/relationships/customXml" Target="../ink/ink1549.xml"/><Relationship Id="rId1320" Type="http://schemas.openxmlformats.org/officeDocument/2006/relationships/image" Target="../media/image2827.png"/><Relationship Id="rId122" Type="http://schemas.openxmlformats.org/officeDocument/2006/relationships/image" Target="../media/image2227.png"/><Relationship Id="rId774" Type="http://schemas.openxmlformats.org/officeDocument/2006/relationships/image" Target="../media/image2555.png"/><Relationship Id="rId981" Type="http://schemas.openxmlformats.org/officeDocument/2006/relationships/image" Target="../media/image2658.png"/><Relationship Id="rId1057" Type="http://schemas.openxmlformats.org/officeDocument/2006/relationships/image" Target="../media/image2696.png"/><Relationship Id="rId427" Type="http://schemas.openxmlformats.org/officeDocument/2006/relationships/customXml" Target="../ink/ink1162.xml"/><Relationship Id="rId634" Type="http://schemas.openxmlformats.org/officeDocument/2006/relationships/image" Target="../media/image2485.png"/><Relationship Id="rId841" Type="http://schemas.openxmlformats.org/officeDocument/2006/relationships/customXml" Target="../ink/ink1370.xml"/><Relationship Id="rId1264" Type="http://schemas.openxmlformats.org/officeDocument/2006/relationships/image" Target="../media/image2799.png"/><Relationship Id="rId273" Type="http://schemas.openxmlformats.org/officeDocument/2006/relationships/customXml" Target="../ink/ink1085.xml"/><Relationship Id="rId480" Type="http://schemas.openxmlformats.org/officeDocument/2006/relationships/customXml" Target="../ink/ink1189.xml"/><Relationship Id="rId701" Type="http://schemas.openxmlformats.org/officeDocument/2006/relationships/customXml" Target="../ink/ink1300.xml"/><Relationship Id="rId939" Type="http://schemas.openxmlformats.org/officeDocument/2006/relationships/customXml" Target="../ink/ink1419.xml"/><Relationship Id="rId1124" Type="http://schemas.openxmlformats.org/officeDocument/2006/relationships/image" Target="../media/image2729.png"/><Relationship Id="rId1331" Type="http://schemas.openxmlformats.org/officeDocument/2006/relationships/customXml" Target="../ink/ink1616.xml"/><Relationship Id="rId68" Type="http://schemas.openxmlformats.org/officeDocument/2006/relationships/image" Target="../media/image2200.png"/><Relationship Id="rId133" Type="http://schemas.openxmlformats.org/officeDocument/2006/relationships/customXml" Target="../ink/ink1015.xml"/><Relationship Id="rId340" Type="http://schemas.openxmlformats.org/officeDocument/2006/relationships/image" Target="../media/image2340.png"/><Relationship Id="rId578" Type="http://schemas.openxmlformats.org/officeDocument/2006/relationships/customXml" Target="../ink/ink1238.xml"/><Relationship Id="rId785" Type="http://schemas.openxmlformats.org/officeDocument/2006/relationships/customXml" Target="../ink/ink1342.xml"/><Relationship Id="rId992" Type="http://schemas.openxmlformats.org/officeDocument/2006/relationships/customXml" Target="../ink/ink1446.xml"/><Relationship Id="rId200" Type="http://schemas.openxmlformats.org/officeDocument/2006/relationships/image" Target="../media/image2266.png"/><Relationship Id="rId438" Type="http://schemas.openxmlformats.org/officeDocument/2006/relationships/image" Target="../media/image2388.png"/><Relationship Id="rId645" Type="http://schemas.openxmlformats.org/officeDocument/2006/relationships/customXml" Target="../ink/ink1272.xml"/><Relationship Id="rId852" Type="http://schemas.openxmlformats.org/officeDocument/2006/relationships/image" Target="../media/image2594.png"/><Relationship Id="rId1068" Type="http://schemas.openxmlformats.org/officeDocument/2006/relationships/customXml" Target="../ink/ink1484.xml"/><Relationship Id="rId1275" Type="http://schemas.openxmlformats.org/officeDocument/2006/relationships/customXml" Target="../ink/ink1588.xml"/><Relationship Id="rId284" Type="http://schemas.openxmlformats.org/officeDocument/2006/relationships/image" Target="../media/image2308.png"/><Relationship Id="rId491" Type="http://schemas.openxmlformats.org/officeDocument/2006/relationships/image" Target="../media/image2414.png"/><Relationship Id="rId505" Type="http://schemas.openxmlformats.org/officeDocument/2006/relationships/image" Target="../media/image2421.png"/><Relationship Id="rId712" Type="http://schemas.openxmlformats.org/officeDocument/2006/relationships/image" Target="../media/image2524.png"/><Relationship Id="rId1135" Type="http://schemas.openxmlformats.org/officeDocument/2006/relationships/customXml" Target="../ink/ink1518.xml"/><Relationship Id="rId1342" Type="http://schemas.openxmlformats.org/officeDocument/2006/relationships/image" Target="../media/image2838.png"/><Relationship Id="rId79" Type="http://schemas.openxmlformats.org/officeDocument/2006/relationships/customXml" Target="../ink/ink988.xml"/><Relationship Id="rId144" Type="http://schemas.openxmlformats.org/officeDocument/2006/relationships/image" Target="../media/image2238.png"/><Relationship Id="rId589" Type="http://schemas.openxmlformats.org/officeDocument/2006/relationships/image" Target="../media/image2463.png"/><Relationship Id="rId796" Type="http://schemas.openxmlformats.org/officeDocument/2006/relationships/image" Target="../media/image2566.png"/><Relationship Id="rId1202" Type="http://schemas.openxmlformats.org/officeDocument/2006/relationships/image" Target="../media/image2768.png"/><Relationship Id="rId351" Type="http://schemas.openxmlformats.org/officeDocument/2006/relationships/customXml" Target="../ink/ink1124.xml"/><Relationship Id="rId449" Type="http://schemas.openxmlformats.org/officeDocument/2006/relationships/customXml" Target="../ink/ink1173.xml"/><Relationship Id="rId656" Type="http://schemas.openxmlformats.org/officeDocument/2006/relationships/image" Target="../media/image2496.png"/><Relationship Id="rId863" Type="http://schemas.openxmlformats.org/officeDocument/2006/relationships/customXml" Target="../ink/ink1381.xml"/><Relationship Id="rId1079" Type="http://schemas.openxmlformats.org/officeDocument/2006/relationships/image" Target="../media/image2707.png"/><Relationship Id="rId1286" Type="http://schemas.openxmlformats.org/officeDocument/2006/relationships/image" Target="../media/image2810.png"/><Relationship Id="rId211" Type="http://schemas.openxmlformats.org/officeDocument/2006/relationships/customXml" Target="../ink/ink1054.xml"/><Relationship Id="rId295" Type="http://schemas.openxmlformats.org/officeDocument/2006/relationships/customXml" Target="../ink/ink1096.xml"/><Relationship Id="rId309" Type="http://schemas.openxmlformats.org/officeDocument/2006/relationships/customXml" Target="../ink/ink1103.xml"/><Relationship Id="rId516" Type="http://schemas.openxmlformats.org/officeDocument/2006/relationships/customXml" Target="../ink/ink1207.xml"/><Relationship Id="rId1146" Type="http://schemas.openxmlformats.org/officeDocument/2006/relationships/image" Target="../media/image2740.png"/><Relationship Id="rId723" Type="http://schemas.openxmlformats.org/officeDocument/2006/relationships/customXml" Target="../ink/ink1311.xml"/><Relationship Id="rId930" Type="http://schemas.openxmlformats.org/officeDocument/2006/relationships/image" Target="../media/image2633.png"/><Relationship Id="rId1006" Type="http://schemas.openxmlformats.org/officeDocument/2006/relationships/customXml" Target="../ink/ink1453.xml"/><Relationship Id="rId1353" Type="http://schemas.openxmlformats.org/officeDocument/2006/relationships/customXml" Target="../ink/ink1627.xml"/><Relationship Id="rId155" Type="http://schemas.openxmlformats.org/officeDocument/2006/relationships/customXml" Target="../ink/ink1026.xml"/><Relationship Id="rId362" Type="http://schemas.openxmlformats.org/officeDocument/2006/relationships/image" Target="../media/image2351.png"/><Relationship Id="rId1213" Type="http://schemas.openxmlformats.org/officeDocument/2006/relationships/customXml" Target="../ink/ink1557.xml"/><Relationship Id="rId1297" Type="http://schemas.openxmlformats.org/officeDocument/2006/relationships/customXml" Target="../ink/ink1599.xml"/><Relationship Id="rId222" Type="http://schemas.openxmlformats.org/officeDocument/2006/relationships/image" Target="../media/image2277.png"/><Relationship Id="rId667" Type="http://schemas.openxmlformats.org/officeDocument/2006/relationships/customXml" Target="../ink/ink1283.xml"/><Relationship Id="rId874" Type="http://schemas.openxmlformats.org/officeDocument/2006/relationships/image" Target="../media/image2605.png"/><Relationship Id="rId17" Type="http://schemas.openxmlformats.org/officeDocument/2006/relationships/customXml" Target="../ink/ink957.xml"/><Relationship Id="rId527" Type="http://schemas.openxmlformats.org/officeDocument/2006/relationships/image" Target="../media/image2432.png"/><Relationship Id="rId734" Type="http://schemas.openxmlformats.org/officeDocument/2006/relationships/image" Target="../media/image2535.png"/><Relationship Id="rId941" Type="http://schemas.openxmlformats.org/officeDocument/2006/relationships/image" Target="../media/image2638.png"/><Relationship Id="rId1157" Type="http://schemas.openxmlformats.org/officeDocument/2006/relationships/customXml" Target="../ink/ink1529.xml"/><Relationship Id="rId1364" Type="http://schemas.openxmlformats.org/officeDocument/2006/relationships/image" Target="../media/image2849.png"/><Relationship Id="rId70" Type="http://schemas.openxmlformats.org/officeDocument/2006/relationships/image" Target="../media/image2201.png"/><Relationship Id="rId166" Type="http://schemas.openxmlformats.org/officeDocument/2006/relationships/image" Target="../media/image2249.png"/><Relationship Id="rId373" Type="http://schemas.openxmlformats.org/officeDocument/2006/relationships/customXml" Target="../ink/ink1135.xml"/><Relationship Id="rId580" Type="http://schemas.openxmlformats.org/officeDocument/2006/relationships/customXml" Target="../ink/ink1239.xml"/><Relationship Id="rId801" Type="http://schemas.openxmlformats.org/officeDocument/2006/relationships/customXml" Target="../ink/ink1350.xml"/><Relationship Id="rId1017" Type="http://schemas.openxmlformats.org/officeDocument/2006/relationships/image" Target="../media/image2676.png"/><Relationship Id="rId1224" Type="http://schemas.openxmlformats.org/officeDocument/2006/relationships/image" Target="../media/image2779.png"/><Relationship Id="rId1" Type="http://schemas.openxmlformats.org/officeDocument/2006/relationships/slideLayout" Target="../slideLayouts/slideLayout7.xml"/><Relationship Id="rId233" Type="http://schemas.openxmlformats.org/officeDocument/2006/relationships/customXml" Target="../ink/ink1065.xml"/><Relationship Id="rId440" Type="http://schemas.openxmlformats.org/officeDocument/2006/relationships/image" Target="../media/image2389.png"/><Relationship Id="rId678" Type="http://schemas.openxmlformats.org/officeDocument/2006/relationships/image" Target="../media/image2507.png"/><Relationship Id="rId885" Type="http://schemas.openxmlformats.org/officeDocument/2006/relationships/customXml" Target="../ink/ink1392.xml"/><Relationship Id="rId1070" Type="http://schemas.openxmlformats.org/officeDocument/2006/relationships/customXml" Target="../ink/ink1485.xml"/><Relationship Id="rId28" Type="http://schemas.openxmlformats.org/officeDocument/2006/relationships/image" Target="../media/image2180.png"/><Relationship Id="rId300" Type="http://schemas.openxmlformats.org/officeDocument/2006/relationships/image" Target="../media/image2320.png"/><Relationship Id="rId538" Type="http://schemas.openxmlformats.org/officeDocument/2006/relationships/customXml" Target="../ink/ink1218.xml"/><Relationship Id="rId745" Type="http://schemas.openxmlformats.org/officeDocument/2006/relationships/customXml" Target="../ink/ink1322.xml"/><Relationship Id="rId952" Type="http://schemas.openxmlformats.org/officeDocument/2006/relationships/customXml" Target="../ink/ink1426.xml"/><Relationship Id="rId1168" Type="http://schemas.openxmlformats.org/officeDocument/2006/relationships/image" Target="../media/image2751.png"/><Relationship Id="rId81" Type="http://schemas.openxmlformats.org/officeDocument/2006/relationships/customXml" Target="../ink/ink989.xml"/><Relationship Id="rId177" Type="http://schemas.openxmlformats.org/officeDocument/2006/relationships/customXml" Target="../ink/ink1037.xml"/><Relationship Id="rId384" Type="http://schemas.openxmlformats.org/officeDocument/2006/relationships/image" Target="../media/image2362.png"/><Relationship Id="rId591" Type="http://schemas.openxmlformats.org/officeDocument/2006/relationships/image" Target="../media/image2464.png"/><Relationship Id="rId605" Type="http://schemas.openxmlformats.org/officeDocument/2006/relationships/image" Target="../media/image2471.png"/><Relationship Id="rId812" Type="http://schemas.openxmlformats.org/officeDocument/2006/relationships/image" Target="../media/image2574.png"/><Relationship Id="rId1028" Type="http://schemas.openxmlformats.org/officeDocument/2006/relationships/customXml" Target="../ink/ink1464.xml"/><Relationship Id="rId1235" Type="http://schemas.openxmlformats.org/officeDocument/2006/relationships/customXml" Target="../ink/ink1568.xml"/><Relationship Id="rId244" Type="http://schemas.openxmlformats.org/officeDocument/2006/relationships/image" Target="../media/image2288.png"/><Relationship Id="rId689" Type="http://schemas.openxmlformats.org/officeDocument/2006/relationships/customXml" Target="../ink/ink1294.xml"/><Relationship Id="rId896" Type="http://schemas.openxmlformats.org/officeDocument/2006/relationships/image" Target="../media/image2616.png"/><Relationship Id="rId1081" Type="http://schemas.openxmlformats.org/officeDocument/2006/relationships/image" Target="../media/image2708.png"/><Relationship Id="rId1302" Type="http://schemas.openxmlformats.org/officeDocument/2006/relationships/image" Target="../media/image2818.png"/><Relationship Id="rId39" Type="http://schemas.openxmlformats.org/officeDocument/2006/relationships/customXml" Target="../ink/ink968.xml"/><Relationship Id="rId451" Type="http://schemas.openxmlformats.org/officeDocument/2006/relationships/customXml" Target="../ink/ink1174.xml"/><Relationship Id="rId549" Type="http://schemas.openxmlformats.org/officeDocument/2006/relationships/image" Target="../media/image2443.png"/><Relationship Id="rId756" Type="http://schemas.openxmlformats.org/officeDocument/2006/relationships/image" Target="../media/image2546.png"/><Relationship Id="rId1179" Type="http://schemas.openxmlformats.org/officeDocument/2006/relationships/customXml" Target="../ink/ink1540.xml"/><Relationship Id="rId104" Type="http://schemas.openxmlformats.org/officeDocument/2006/relationships/image" Target="../media/image2218.png"/><Relationship Id="rId188" Type="http://schemas.openxmlformats.org/officeDocument/2006/relationships/image" Target="../media/image2260.png"/><Relationship Id="rId311" Type="http://schemas.openxmlformats.org/officeDocument/2006/relationships/customXml" Target="../ink/ink1104.xml"/><Relationship Id="rId395" Type="http://schemas.openxmlformats.org/officeDocument/2006/relationships/customXml" Target="../ink/ink1146.xml"/><Relationship Id="rId409" Type="http://schemas.openxmlformats.org/officeDocument/2006/relationships/customXml" Target="../ink/ink1153.xml"/><Relationship Id="rId963" Type="http://schemas.openxmlformats.org/officeDocument/2006/relationships/image" Target="../media/image2649.png"/><Relationship Id="rId1039" Type="http://schemas.openxmlformats.org/officeDocument/2006/relationships/image" Target="../media/image2687.png"/><Relationship Id="rId1246" Type="http://schemas.openxmlformats.org/officeDocument/2006/relationships/image" Target="../media/image2790.png"/><Relationship Id="rId92" Type="http://schemas.openxmlformats.org/officeDocument/2006/relationships/image" Target="../media/image2212.png"/><Relationship Id="rId616" Type="http://schemas.openxmlformats.org/officeDocument/2006/relationships/image" Target="../media/image2476.png"/><Relationship Id="rId823" Type="http://schemas.openxmlformats.org/officeDocument/2006/relationships/customXml" Target="../ink/ink1361.xml"/><Relationship Id="rId255" Type="http://schemas.openxmlformats.org/officeDocument/2006/relationships/customXml" Target="../ink/ink1076.xml"/><Relationship Id="rId462" Type="http://schemas.openxmlformats.org/officeDocument/2006/relationships/image" Target="../media/image2400.png"/><Relationship Id="rId1092" Type="http://schemas.openxmlformats.org/officeDocument/2006/relationships/image" Target="../media/image2713.png"/><Relationship Id="rId1106" Type="http://schemas.openxmlformats.org/officeDocument/2006/relationships/image" Target="../media/image2720.png"/><Relationship Id="rId1313" Type="http://schemas.openxmlformats.org/officeDocument/2006/relationships/customXml" Target="../ink/ink1607.xml"/><Relationship Id="rId115" Type="http://schemas.openxmlformats.org/officeDocument/2006/relationships/customXml" Target="../ink/ink1006.xml"/><Relationship Id="rId322" Type="http://schemas.openxmlformats.org/officeDocument/2006/relationships/image" Target="../media/image2331.png"/><Relationship Id="rId767" Type="http://schemas.openxmlformats.org/officeDocument/2006/relationships/customXml" Target="../ink/ink1333.xml"/><Relationship Id="rId974" Type="http://schemas.openxmlformats.org/officeDocument/2006/relationships/customXml" Target="../ink/ink1437.xml"/><Relationship Id="rId199" Type="http://schemas.openxmlformats.org/officeDocument/2006/relationships/customXml" Target="../ink/ink1048.xml"/><Relationship Id="rId627" Type="http://schemas.openxmlformats.org/officeDocument/2006/relationships/customXml" Target="../ink/ink1263.xml"/><Relationship Id="rId834" Type="http://schemas.openxmlformats.org/officeDocument/2006/relationships/image" Target="../media/image2585.png"/><Relationship Id="rId1257" Type="http://schemas.openxmlformats.org/officeDocument/2006/relationships/customXml" Target="../ink/ink1579.xml"/><Relationship Id="rId266" Type="http://schemas.openxmlformats.org/officeDocument/2006/relationships/image" Target="../media/image2299.png"/><Relationship Id="rId473" Type="http://schemas.openxmlformats.org/officeDocument/2006/relationships/image" Target="../media/image2405.png"/><Relationship Id="rId680" Type="http://schemas.openxmlformats.org/officeDocument/2006/relationships/image" Target="../media/image2508.png"/><Relationship Id="rId901" Type="http://schemas.openxmlformats.org/officeDocument/2006/relationships/customXml" Target="../ink/ink1400.xml"/><Relationship Id="rId1117" Type="http://schemas.openxmlformats.org/officeDocument/2006/relationships/customXml" Target="../ink/ink1509.xml"/><Relationship Id="rId1324" Type="http://schemas.openxmlformats.org/officeDocument/2006/relationships/image" Target="../media/image2829.png"/><Relationship Id="rId30" Type="http://schemas.openxmlformats.org/officeDocument/2006/relationships/image" Target="../media/image2181.png"/><Relationship Id="rId126" Type="http://schemas.openxmlformats.org/officeDocument/2006/relationships/image" Target="../media/image2229.png"/><Relationship Id="rId333" Type="http://schemas.openxmlformats.org/officeDocument/2006/relationships/customXml" Target="../ink/ink1115.xml"/><Relationship Id="rId540" Type="http://schemas.openxmlformats.org/officeDocument/2006/relationships/customXml" Target="../ink/ink1219.xml"/><Relationship Id="rId778" Type="http://schemas.openxmlformats.org/officeDocument/2006/relationships/image" Target="../media/image2557.png"/><Relationship Id="rId985" Type="http://schemas.openxmlformats.org/officeDocument/2006/relationships/image" Target="../media/image2660.png"/><Relationship Id="rId1170" Type="http://schemas.openxmlformats.org/officeDocument/2006/relationships/image" Target="../media/image2752.png"/><Relationship Id="rId638" Type="http://schemas.openxmlformats.org/officeDocument/2006/relationships/image" Target="../media/image2487.png"/><Relationship Id="rId845" Type="http://schemas.openxmlformats.org/officeDocument/2006/relationships/customXml" Target="../ink/ink1372.xml"/><Relationship Id="rId1030" Type="http://schemas.openxmlformats.org/officeDocument/2006/relationships/customXml" Target="../ink/ink1465.xml"/><Relationship Id="rId1268" Type="http://schemas.openxmlformats.org/officeDocument/2006/relationships/image" Target="../media/image2801.png"/><Relationship Id="rId277" Type="http://schemas.openxmlformats.org/officeDocument/2006/relationships/customXml" Target="../ink/ink1087.xml"/><Relationship Id="rId400" Type="http://schemas.openxmlformats.org/officeDocument/2006/relationships/image" Target="../media/image2370.png"/><Relationship Id="rId484" Type="http://schemas.openxmlformats.org/officeDocument/2006/relationships/customXml" Target="../ink/ink1191.xml"/><Relationship Id="rId705" Type="http://schemas.openxmlformats.org/officeDocument/2006/relationships/customXml" Target="../ink/ink1302.xml"/><Relationship Id="rId1128" Type="http://schemas.openxmlformats.org/officeDocument/2006/relationships/image" Target="../media/image2731.png"/><Relationship Id="rId1335" Type="http://schemas.openxmlformats.org/officeDocument/2006/relationships/customXml" Target="../ink/ink1618.xml"/><Relationship Id="rId137" Type="http://schemas.openxmlformats.org/officeDocument/2006/relationships/customXml" Target="../ink/ink1017.xml"/><Relationship Id="rId344" Type="http://schemas.openxmlformats.org/officeDocument/2006/relationships/image" Target="../media/image2342.png"/><Relationship Id="rId691" Type="http://schemas.openxmlformats.org/officeDocument/2006/relationships/customXml" Target="../ink/ink1295.xml"/><Relationship Id="rId789" Type="http://schemas.openxmlformats.org/officeDocument/2006/relationships/customXml" Target="../ink/ink1344.xml"/><Relationship Id="rId912" Type="http://schemas.openxmlformats.org/officeDocument/2006/relationships/image" Target="../media/image2624.png"/><Relationship Id="rId996" Type="http://schemas.openxmlformats.org/officeDocument/2006/relationships/customXml" Target="../ink/ink1448.xml"/><Relationship Id="rId41" Type="http://schemas.openxmlformats.org/officeDocument/2006/relationships/customXml" Target="../ink/ink969.xml"/><Relationship Id="rId551" Type="http://schemas.openxmlformats.org/officeDocument/2006/relationships/image" Target="../media/image2444.png"/><Relationship Id="rId649" Type="http://schemas.openxmlformats.org/officeDocument/2006/relationships/customXml" Target="../ink/ink1274.xml"/><Relationship Id="rId856" Type="http://schemas.openxmlformats.org/officeDocument/2006/relationships/image" Target="../media/image2596.png"/><Relationship Id="rId1181" Type="http://schemas.openxmlformats.org/officeDocument/2006/relationships/customXml" Target="../ink/ink1541.xml"/><Relationship Id="rId1279" Type="http://schemas.openxmlformats.org/officeDocument/2006/relationships/customXml" Target="../ink/ink1590.xml"/><Relationship Id="rId190" Type="http://schemas.openxmlformats.org/officeDocument/2006/relationships/image" Target="../media/image2261.png"/><Relationship Id="rId204" Type="http://schemas.openxmlformats.org/officeDocument/2006/relationships/image" Target="../media/image2268.png"/><Relationship Id="rId288" Type="http://schemas.openxmlformats.org/officeDocument/2006/relationships/image" Target="../media/image2314.png"/><Relationship Id="rId411" Type="http://schemas.openxmlformats.org/officeDocument/2006/relationships/customXml" Target="../ink/ink1154.xml"/><Relationship Id="rId509" Type="http://schemas.openxmlformats.org/officeDocument/2006/relationships/image" Target="../media/image2423.png"/><Relationship Id="rId1041" Type="http://schemas.openxmlformats.org/officeDocument/2006/relationships/image" Target="../media/image2688.png"/><Relationship Id="rId1139" Type="http://schemas.openxmlformats.org/officeDocument/2006/relationships/customXml" Target="../ink/ink1520.xml"/><Relationship Id="rId1346" Type="http://schemas.openxmlformats.org/officeDocument/2006/relationships/image" Target="../media/image2840.png"/><Relationship Id="rId495" Type="http://schemas.openxmlformats.org/officeDocument/2006/relationships/image" Target="../media/image2416.png"/><Relationship Id="rId716" Type="http://schemas.openxmlformats.org/officeDocument/2006/relationships/image" Target="../media/image2526.png"/><Relationship Id="rId923" Type="http://schemas.openxmlformats.org/officeDocument/2006/relationships/customXml" Target="../ink/ink1411.xml"/><Relationship Id="rId52" Type="http://schemas.openxmlformats.org/officeDocument/2006/relationships/image" Target="../media/image2192.png"/><Relationship Id="rId148" Type="http://schemas.openxmlformats.org/officeDocument/2006/relationships/image" Target="../media/image2240.png"/><Relationship Id="rId355" Type="http://schemas.openxmlformats.org/officeDocument/2006/relationships/customXml" Target="../ink/ink1126.xml"/><Relationship Id="rId562" Type="http://schemas.openxmlformats.org/officeDocument/2006/relationships/customXml" Target="../ink/ink1230.xml"/><Relationship Id="rId1192" Type="http://schemas.openxmlformats.org/officeDocument/2006/relationships/image" Target="../media/image2763.png"/><Relationship Id="rId1206" Type="http://schemas.openxmlformats.org/officeDocument/2006/relationships/image" Target="../media/image2770.png"/><Relationship Id="rId215" Type="http://schemas.openxmlformats.org/officeDocument/2006/relationships/customXml" Target="../ink/ink1056.xml"/><Relationship Id="rId422" Type="http://schemas.openxmlformats.org/officeDocument/2006/relationships/image" Target="../media/image2380.png"/><Relationship Id="rId867" Type="http://schemas.openxmlformats.org/officeDocument/2006/relationships/customXml" Target="../ink/ink1383.xml"/><Relationship Id="rId1052" Type="http://schemas.openxmlformats.org/officeDocument/2006/relationships/customXml" Target="../ink/ink1476.xml"/><Relationship Id="rId299" Type="http://schemas.openxmlformats.org/officeDocument/2006/relationships/customXml" Target="../ink/ink1098.xml"/><Relationship Id="rId727" Type="http://schemas.openxmlformats.org/officeDocument/2006/relationships/customXml" Target="../ink/ink1313.xml"/><Relationship Id="rId934" Type="http://schemas.openxmlformats.org/officeDocument/2006/relationships/image" Target="../media/image2635.png"/><Relationship Id="rId1357" Type="http://schemas.openxmlformats.org/officeDocument/2006/relationships/customXml" Target="../ink/ink1629.xml"/><Relationship Id="rId63" Type="http://schemas.openxmlformats.org/officeDocument/2006/relationships/customXml" Target="../ink/ink980.xml"/><Relationship Id="rId159" Type="http://schemas.openxmlformats.org/officeDocument/2006/relationships/customXml" Target="../ink/ink1028.xml"/><Relationship Id="rId366" Type="http://schemas.openxmlformats.org/officeDocument/2006/relationships/image" Target="../media/image2353.png"/><Relationship Id="rId573" Type="http://schemas.openxmlformats.org/officeDocument/2006/relationships/image" Target="../media/image2455.png"/><Relationship Id="rId780" Type="http://schemas.openxmlformats.org/officeDocument/2006/relationships/image" Target="../media/image2558.png"/><Relationship Id="rId1217" Type="http://schemas.openxmlformats.org/officeDocument/2006/relationships/customXml" Target="../ink/ink1559.xml"/><Relationship Id="rId226" Type="http://schemas.openxmlformats.org/officeDocument/2006/relationships/image" Target="../media/image2279.png"/><Relationship Id="rId433" Type="http://schemas.openxmlformats.org/officeDocument/2006/relationships/customXml" Target="../ink/ink1165.xml"/><Relationship Id="rId878" Type="http://schemas.openxmlformats.org/officeDocument/2006/relationships/image" Target="../media/image2607.png"/><Relationship Id="rId1063" Type="http://schemas.openxmlformats.org/officeDocument/2006/relationships/image" Target="../media/image2699.png"/><Relationship Id="rId1270" Type="http://schemas.openxmlformats.org/officeDocument/2006/relationships/image" Target="../media/image2802.png"/><Relationship Id="rId640" Type="http://schemas.openxmlformats.org/officeDocument/2006/relationships/image" Target="../media/image2488.png"/><Relationship Id="rId738" Type="http://schemas.openxmlformats.org/officeDocument/2006/relationships/image" Target="../media/image2537.png"/><Relationship Id="rId945" Type="http://schemas.openxmlformats.org/officeDocument/2006/relationships/image" Target="../media/image2640.png"/><Relationship Id="rId1368" Type="http://schemas.openxmlformats.org/officeDocument/2006/relationships/image" Target="../media/image2851.png"/><Relationship Id="rId74" Type="http://schemas.openxmlformats.org/officeDocument/2006/relationships/image" Target="../media/image2203.png"/><Relationship Id="rId377" Type="http://schemas.openxmlformats.org/officeDocument/2006/relationships/customXml" Target="../ink/ink1137.xml"/><Relationship Id="rId500" Type="http://schemas.openxmlformats.org/officeDocument/2006/relationships/customXml" Target="../ink/ink1199.xml"/><Relationship Id="rId584" Type="http://schemas.openxmlformats.org/officeDocument/2006/relationships/customXml" Target="../ink/ink1241.xml"/><Relationship Id="rId805" Type="http://schemas.openxmlformats.org/officeDocument/2006/relationships/customXml" Target="../ink/ink1352.xml"/><Relationship Id="rId1130" Type="http://schemas.openxmlformats.org/officeDocument/2006/relationships/image" Target="../media/image2732.png"/><Relationship Id="rId1228" Type="http://schemas.openxmlformats.org/officeDocument/2006/relationships/image" Target="../media/image2781.png"/><Relationship Id="rId5" Type="http://schemas.openxmlformats.org/officeDocument/2006/relationships/customXml" Target="../ink/ink951.xml"/><Relationship Id="rId237" Type="http://schemas.openxmlformats.org/officeDocument/2006/relationships/customXml" Target="../ink/ink1067.xml"/><Relationship Id="rId791" Type="http://schemas.openxmlformats.org/officeDocument/2006/relationships/customXml" Target="../ink/ink1345.xml"/><Relationship Id="rId889" Type="http://schemas.openxmlformats.org/officeDocument/2006/relationships/customXml" Target="../ink/ink1394.xml"/><Relationship Id="rId1074" Type="http://schemas.openxmlformats.org/officeDocument/2006/relationships/customXml" Target="../ink/ink1487.xml"/><Relationship Id="rId444" Type="http://schemas.openxmlformats.org/officeDocument/2006/relationships/image" Target="../media/image2391.png"/><Relationship Id="rId651" Type="http://schemas.openxmlformats.org/officeDocument/2006/relationships/customXml" Target="../ink/ink1275.xml"/><Relationship Id="rId749" Type="http://schemas.openxmlformats.org/officeDocument/2006/relationships/customXml" Target="../ink/ink1324.xml"/><Relationship Id="rId1281" Type="http://schemas.openxmlformats.org/officeDocument/2006/relationships/customXml" Target="../ink/ink1591.xml"/><Relationship Id="rId290" Type="http://schemas.openxmlformats.org/officeDocument/2006/relationships/image" Target="../media/image2315.png"/><Relationship Id="rId304" Type="http://schemas.openxmlformats.org/officeDocument/2006/relationships/image" Target="../media/image2322.png"/><Relationship Id="rId388" Type="http://schemas.openxmlformats.org/officeDocument/2006/relationships/image" Target="../media/image2364.png"/><Relationship Id="rId511" Type="http://schemas.openxmlformats.org/officeDocument/2006/relationships/image" Target="../media/image2424.png"/><Relationship Id="rId609" Type="http://schemas.openxmlformats.org/officeDocument/2006/relationships/customXml" Target="../ink/ink1254.xml"/><Relationship Id="rId956" Type="http://schemas.openxmlformats.org/officeDocument/2006/relationships/customXml" Target="../ink/ink1428.xml"/><Relationship Id="rId1141" Type="http://schemas.openxmlformats.org/officeDocument/2006/relationships/customXml" Target="../ink/ink1521.xml"/><Relationship Id="rId1239" Type="http://schemas.openxmlformats.org/officeDocument/2006/relationships/customXml" Target="../ink/ink1570.xml"/><Relationship Id="rId85" Type="http://schemas.openxmlformats.org/officeDocument/2006/relationships/customXml" Target="../ink/ink991.xml"/><Relationship Id="rId150" Type="http://schemas.openxmlformats.org/officeDocument/2006/relationships/image" Target="../media/image2241.png"/><Relationship Id="rId595" Type="http://schemas.openxmlformats.org/officeDocument/2006/relationships/image" Target="../media/image2466.png"/><Relationship Id="rId816" Type="http://schemas.openxmlformats.org/officeDocument/2006/relationships/image" Target="../media/image2576.png"/><Relationship Id="rId1001" Type="http://schemas.openxmlformats.org/officeDocument/2006/relationships/image" Target="../media/image2668.png"/><Relationship Id="rId248" Type="http://schemas.openxmlformats.org/officeDocument/2006/relationships/image" Target="../media/image2290.png"/><Relationship Id="rId455" Type="http://schemas.openxmlformats.org/officeDocument/2006/relationships/customXml" Target="../ink/ink1176.xml"/><Relationship Id="rId662" Type="http://schemas.openxmlformats.org/officeDocument/2006/relationships/image" Target="../media/image2499.png"/><Relationship Id="rId1085" Type="http://schemas.openxmlformats.org/officeDocument/2006/relationships/customXml" Target="../ink/ink1493.xml"/><Relationship Id="rId1292" Type="http://schemas.openxmlformats.org/officeDocument/2006/relationships/image" Target="../media/image2813.png"/><Relationship Id="rId1306" Type="http://schemas.openxmlformats.org/officeDocument/2006/relationships/image" Target="../media/image2820.png"/><Relationship Id="rId12" Type="http://schemas.openxmlformats.org/officeDocument/2006/relationships/image" Target="../media/image2172.png"/><Relationship Id="rId108" Type="http://schemas.openxmlformats.org/officeDocument/2006/relationships/image" Target="../media/image2220.png"/><Relationship Id="rId315" Type="http://schemas.openxmlformats.org/officeDocument/2006/relationships/customXml" Target="../ink/ink1106.xml"/><Relationship Id="rId522" Type="http://schemas.openxmlformats.org/officeDocument/2006/relationships/customXml" Target="../ink/ink1210.xml"/><Relationship Id="rId967" Type="http://schemas.openxmlformats.org/officeDocument/2006/relationships/image" Target="../media/image2651.png"/><Relationship Id="rId1152" Type="http://schemas.openxmlformats.org/officeDocument/2006/relationships/image" Target="../media/image2743.png"/><Relationship Id="rId96" Type="http://schemas.openxmlformats.org/officeDocument/2006/relationships/image" Target="../media/image2214.png"/><Relationship Id="rId161" Type="http://schemas.openxmlformats.org/officeDocument/2006/relationships/customXml" Target="../ink/ink1029.xml"/><Relationship Id="rId399" Type="http://schemas.openxmlformats.org/officeDocument/2006/relationships/customXml" Target="../ink/ink1148.xml"/><Relationship Id="rId827" Type="http://schemas.openxmlformats.org/officeDocument/2006/relationships/customXml" Target="../ink/ink1363.xml"/><Relationship Id="rId1012" Type="http://schemas.openxmlformats.org/officeDocument/2006/relationships/customXml" Target="../ink/ink1456.xml"/><Relationship Id="rId259" Type="http://schemas.openxmlformats.org/officeDocument/2006/relationships/customXml" Target="../ink/ink1078.xml"/><Relationship Id="rId466" Type="http://schemas.openxmlformats.org/officeDocument/2006/relationships/customXml" Target="../ink/ink1182.xml"/><Relationship Id="rId673" Type="http://schemas.openxmlformats.org/officeDocument/2006/relationships/customXml" Target="../ink/ink1286.xml"/><Relationship Id="rId880" Type="http://schemas.openxmlformats.org/officeDocument/2006/relationships/image" Target="../media/image2608.png"/><Relationship Id="rId1096" Type="http://schemas.openxmlformats.org/officeDocument/2006/relationships/image" Target="../media/image2715.png"/><Relationship Id="rId1317" Type="http://schemas.openxmlformats.org/officeDocument/2006/relationships/customXml" Target="../ink/ink1609.xml"/><Relationship Id="rId23" Type="http://schemas.openxmlformats.org/officeDocument/2006/relationships/customXml" Target="../ink/ink960.xml"/><Relationship Id="rId119" Type="http://schemas.openxmlformats.org/officeDocument/2006/relationships/customXml" Target="../ink/ink1008.xml"/><Relationship Id="rId326" Type="http://schemas.openxmlformats.org/officeDocument/2006/relationships/image" Target="../media/image2333.png"/><Relationship Id="rId533" Type="http://schemas.openxmlformats.org/officeDocument/2006/relationships/image" Target="../media/image2435.png"/><Relationship Id="rId978" Type="http://schemas.openxmlformats.org/officeDocument/2006/relationships/customXml" Target="../ink/ink1439.xml"/><Relationship Id="rId1163" Type="http://schemas.openxmlformats.org/officeDocument/2006/relationships/customXml" Target="../ink/ink1532.xml"/><Relationship Id="rId1370" Type="http://schemas.openxmlformats.org/officeDocument/2006/relationships/image" Target="../media/image2852.png"/><Relationship Id="rId740" Type="http://schemas.openxmlformats.org/officeDocument/2006/relationships/image" Target="../media/image2538.png"/><Relationship Id="rId838" Type="http://schemas.openxmlformats.org/officeDocument/2006/relationships/image" Target="../media/image2587.png"/><Relationship Id="rId1023" Type="http://schemas.openxmlformats.org/officeDocument/2006/relationships/image" Target="../media/image2679.png"/><Relationship Id="rId172" Type="http://schemas.openxmlformats.org/officeDocument/2006/relationships/image" Target="../media/image2252.png"/><Relationship Id="rId477" Type="http://schemas.openxmlformats.org/officeDocument/2006/relationships/image" Target="../media/image2407.png"/><Relationship Id="rId600" Type="http://schemas.openxmlformats.org/officeDocument/2006/relationships/customXml" Target="../ink/ink1249.xml"/><Relationship Id="rId684" Type="http://schemas.openxmlformats.org/officeDocument/2006/relationships/image" Target="../media/image2510.png"/><Relationship Id="rId1230" Type="http://schemas.openxmlformats.org/officeDocument/2006/relationships/image" Target="../media/image2782.png"/><Relationship Id="rId1328" Type="http://schemas.openxmlformats.org/officeDocument/2006/relationships/image" Target="../media/image2831.png"/><Relationship Id="rId337" Type="http://schemas.openxmlformats.org/officeDocument/2006/relationships/customXml" Target="../ink/ink1117.xml"/><Relationship Id="rId891" Type="http://schemas.openxmlformats.org/officeDocument/2006/relationships/customXml" Target="../ink/ink1395.xml"/><Relationship Id="rId905" Type="http://schemas.openxmlformats.org/officeDocument/2006/relationships/customXml" Target="../ink/ink1402.xml"/><Relationship Id="rId989" Type="http://schemas.openxmlformats.org/officeDocument/2006/relationships/image" Target="../media/image2662.png"/><Relationship Id="rId34" Type="http://schemas.openxmlformats.org/officeDocument/2006/relationships/image" Target="../media/image2183.png"/><Relationship Id="rId544" Type="http://schemas.openxmlformats.org/officeDocument/2006/relationships/customXml" Target="../ink/ink1221.xml"/><Relationship Id="rId751" Type="http://schemas.openxmlformats.org/officeDocument/2006/relationships/customXml" Target="../ink/ink1325.xml"/><Relationship Id="rId849" Type="http://schemas.openxmlformats.org/officeDocument/2006/relationships/customXml" Target="../ink/ink1374.xml"/><Relationship Id="rId1174" Type="http://schemas.openxmlformats.org/officeDocument/2006/relationships/image" Target="../media/image2754.png"/><Relationship Id="rId183" Type="http://schemas.openxmlformats.org/officeDocument/2006/relationships/customXml" Target="../ink/ink1040.xml"/><Relationship Id="rId390" Type="http://schemas.openxmlformats.org/officeDocument/2006/relationships/image" Target="../media/image2365.png"/><Relationship Id="rId404" Type="http://schemas.openxmlformats.org/officeDocument/2006/relationships/image" Target="../media/image2372.png"/><Relationship Id="rId611" Type="http://schemas.openxmlformats.org/officeDocument/2006/relationships/customXml" Target="../ink/ink1255.xml"/><Relationship Id="rId1034" Type="http://schemas.openxmlformats.org/officeDocument/2006/relationships/customXml" Target="../ink/ink1467.xml"/><Relationship Id="rId1241" Type="http://schemas.openxmlformats.org/officeDocument/2006/relationships/customXml" Target="../ink/ink1571.xml"/><Relationship Id="rId1339" Type="http://schemas.openxmlformats.org/officeDocument/2006/relationships/customXml" Target="../ink/ink1620.xml"/><Relationship Id="rId250" Type="http://schemas.openxmlformats.org/officeDocument/2006/relationships/image" Target="../media/image2291.png"/><Relationship Id="rId488" Type="http://schemas.openxmlformats.org/officeDocument/2006/relationships/customXml" Target="../ink/ink1193.xml"/><Relationship Id="rId695" Type="http://schemas.openxmlformats.org/officeDocument/2006/relationships/customXml" Target="../ink/ink1297.xml"/><Relationship Id="rId709" Type="http://schemas.openxmlformats.org/officeDocument/2006/relationships/customXml" Target="../ink/ink1304.xml"/><Relationship Id="rId916" Type="http://schemas.openxmlformats.org/officeDocument/2006/relationships/image" Target="../media/image2626.png"/><Relationship Id="rId1101" Type="http://schemas.openxmlformats.org/officeDocument/2006/relationships/customXml" Target="../ink/ink1501.xml"/><Relationship Id="rId45" Type="http://schemas.openxmlformats.org/officeDocument/2006/relationships/customXml" Target="../ink/ink971.xml"/><Relationship Id="rId110" Type="http://schemas.openxmlformats.org/officeDocument/2006/relationships/image" Target="../media/image2221.png"/><Relationship Id="rId348" Type="http://schemas.openxmlformats.org/officeDocument/2006/relationships/image" Target="../media/image2344.png"/><Relationship Id="rId555" Type="http://schemas.openxmlformats.org/officeDocument/2006/relationships/image" Target="../media/image2446.png"/><Relationship Id="rId762" Type="http://schemas.openxmlformats.org/officeDocument/2006/relationships/image" Target="../media/image2549.png"/><Relationship Id="rId1185" Type="http://schemas.openxmlformats.org/officeDocument/2006/relationships/customXml" Target="../ink/ink1543.xml"/><Relationship Id="rId194" Type="http://schemas.openxmlformats.org/officeDocument/2006/relationships/image" Target="../media/image2263.png"/><Relationship Id="rId208" Type="http://schemas.openxmlformats.org/officeDocument/2006/relationships/image" Target="../media/image2270.png"/><Relationship Id="rId415" Type="http://schemas.openxmlformats.org/officeDocument/2006/relationships/customXml" Target="../ink/ink1156.xml"/><Relationship Id="rId622" Type="http://schemas.openxmlformats.org/officeDocument/2006/relationships/image" Target="../media/image2479.png"/><Relationship Id="rId1045" Type="http://schemas.openxmlformats.org/officeDocument/2006/relationships/image" Target="../media/image2690.png"/><Relationship Id="rId1252" Type="http://schemas.openxmlformats.org/officeDocument/2006/relationships/image" Target="../media/image2793.png"/><Relationship Id="rId261" Type="http://schemas.openxmlformats.org/officeDocument/2006/relationships/customXml" Target="../ink/ink1079.xml"/><Relationship Id="rId499" Type="http://schemas.openxmlformats.org/officeDocument/2006/relationships/image" Target="../media/image2418.png"/><Relationship Id="rId927" Type="http://schemas.openxmlformats.org/officeDocument/2006/relationships/customXml" Target="../ink/ink1413.xml"/><Relationship Id="rId1112" Type="http://schemas.openxmlformats.org/officeDocument/2006/relationships/image" Target="../media/image2723.png"/><Relationship Id="rId56" Type="http://schemas.openxmlformats.org/officeDocument/2006/relationships/image" Target="../media/image2194.png"/><Relationship Id="rId359" Type="http://schemas.openxmlformats.org/officeDocument/2006/relationships/customXml" Target="../ink/ink1128.xml"/><Relationship Id="rId566" Type="http://schemas.openxmlformats.org/officeDocument/2006/relationships/customXml" Target="../ink/ink1232.xml"/><Relationship Id="rId773" Type="http://schemas.openxmlformats.org/officeDocument/2006/relationships/customXml" Target="../ink/ink1336.xml"/><Relationship Id="rId1196" Type="http://schemas.openxmlformats.org/officeDocument/2006/relationships/image" Target="../media/image2765.png"/><Relationship Id="rId121" Type="http://schemas.openxmlformats.org/officeDocument/2006/relationships/customXml" Target="../ink/ink1009.xml"/><Relationship Id="rId219" Type="http://schemas.openxmlformats.org/officeDocument/2006/relationships/customXml" Target="../ink/ink1058.xml"/><Relationship Id="rId426" Type="http://schemas.openxmlformats.org/officeDocument/2006/relationships/image" Target="../media/image2382.png"/><Relationship Id="rId633" Type="http://schemas.openxmlformats.org/officeDocument/2006/relationships/customXml" Target="../ink/ink1266.xml"/><Relationship Id="rId980" Type="http://schemas.openxmlformats.org/officeDocument/2006/relationships/customXml" Target="../ink/ink1440.xml"/><Relationship Id="rId1056" Type="http://schemas.openxmlformats.org/officeDocument/2006/relationships/customXml" Target="../ink/ink1478.xml"/><Relationship Id="rId1263" Type="http://schemas.openxmlformats.org/officeDocument/2006/relationships/customXml" Target="../ink/ink1582.xml"/><Relationship Id="rId840" Type="http://schemas.openxmlformats.org/officeDocument/2006/relationships/image" Target="../media/image2588.png"/><Relationship Id="rId938" Type="http://schemas.openxmlformats.org/officeDocument/2006/relationships/image" Target="../media/image2637.png"/><Relationship Id="rId67" Type="http://schemas.openxmlformats.org/officeDocument/2006/relationships/customXml" Target="../ink/ink982.xml"/><Relationship Id="rId272" Type="http://schemas.openxmlformats.org/officeDocument/2006/relationships/image" Target="../media/image2302.png"/><Relationship Id="rId577" Type="http://schemas.openxmlformats.org/officeDocument/2006/relationships/image" Target="../media/image2457.png"/><Relationship Id="rId700" Type="http://schemas.openxmlformats.org/officeDocument/2006/relationships/image" Target="../media/image2518.png"/><Relationship Id="rId1123" Type="http://schemas.openxmlformats.org/officeDocument/2006/relationships/customXml" Target="../ink/ink1512.xml"/><Relationship Id="rId1330" Type="http://schemas.openxmlformats.org/officeDocument/2006/relationships/image" Target="../media/image2832.png"/><Relationship Id="rId132" Type="http://schemas.openxmlformats.org/officeDocument/2006/relationships/image" Target="../media/image2232.png"/><Relationship Id="rId784" Type="http://schemas.openxmlformats.org/officeDocument/2006/relationships/image" Target="../media/image2560.png"/><Relationship Id="rId991" Type="http://schemas.openxmlformats.org/officeDocument/2006/relationships/image" Target="../media/image2663.png"/><Relationship Id="rId1067" Type="http://schemas.openxmlformats.org/officeDocument/2006/relationships/image" Target="../media/image2701.png"/><Relationship Id="rId437" Type="http://schemas.openxmlformats.org/officeDocument/2006/relationships/customXml" Target="../ink/ink1167.xml"/><Relationship Id="rId644" Type="http://schemas.openxmlformats.org/officeDocument/2006/relationships/image" Target="../media/image2490.png"/><Relationship Id="rId851" Type="http://schemas.openxmlformats.org/officeDocument/2006/relationships/customXml" Target="../ink/ink1375.xml"/><Relationship Id="rId1274" Type="http://schemas.openxmlformats.org/officeDocument/2006/relationships/image" Target="../media/image2804.png"/><Relationship Id="rId283" Type="http://schemas.openxmlformats.org/officeDocument/2006/relationships/customXml" Target="../ink/ink1090.xml"/><Relationship Id="rId490" Type="http://schemas.openxmlformats.org/officeDocument/2006/relationships/customXml" Target="../ink/ink1194.xml"/><Relationship Id="rId504" Type="http://schemas.openxmlformats.org/officeDocument/2006/relationships/customXml" Target="../ink/ink1201.xml"/><Relationship Id="rId711" Type="http://schemas.openxmlformats.org/officeDocument/2006/relationships/customXml" Target="../ink/ink1305.xml"/><Relationship Id="rId949" Type="http://schemas.openxmlformats.org/officeDocument/2006/relationships/image" Target="../media/image2642.png"/><Relationship Id="rId1134" Type="http://schemas.openxmlformats.org/officeDocument/2006/relationships/image" Target="../media/image2734.png"/><Relationship Id="rId1341" Type="http://schemas.openxmlformats.org/officeDocument/2006/relationships/customXml" Target="../ink/ink1621.xml"/><Relationship Id="rId78" Type="http://schemas.openxmlformats.org/officeDocument/2006/relationships/image" Target="../media/image2205.png"/><Relationship Id="rId143" Type="http://schemas.openxmlformats.org/officeDocument/2006/relationships/customXml" Target="../ink/ink1020.xml"/><Relationship Id="rId350" Type="http://schemas.openxmlformats.org/officeDocument/2006/relationships/image" Target="../media/image2345.png"/><Relationship Id="rId588" Type="http://schemas.openxmlformats.org/officeDocument/2006/relationships/customXml" Target="../ink/ink1243.xml"/><Relationship Id="rId795" Type="http://schemas.openxmlformats.org/officeDocument/2006/relationships/customXml" Target="../ink/ink1347.xml"/><Relationship Id="rId809" Type="http://schemas.openxmlformats.org/officeDocument/2006/relationships/customXml" Target="../ink/ink1354.xml"/><Relationship Id="rId1201" Type="http://schemas.openxmlformats.org/officeDocument/2006/relationships/customXml" Target="../ink/ink1551.xml"/><Relationship Id="rId9" Type="http://schemas.openxmlformats.org/officeDocument/2006/relationships/customXml" Target="../ink/ink953.xml"/><Relationship Id="rId210" Type="http://schemas.openxmlformats.org/officeDocument/2006/relationships/image" Target="../media/image2271.png"/><Relationship Id="rId448" Type="http://schemas.openxmlformats.org/officeDocument/2006/relationships/image" Target="../media/image2393.png"/><Relationship Id="rId655" Type="http://schemas.openxmlformats.org/officeDocument/2006/relationships/customXml" Target="../ink/ink1277.xml"/><Relationship Id="rId862" Type="http://schemas.openxmlformats.org/officeDocument/2006/relationships/image" Target="../media/image2599.png"/><Relationship Id="rId1078" Type="http://schemas.openxmlformats.org/officeDocument/2006/relationships/customXml" Target="../ink/ink1489.xml"/><Relationship Id="rId1285" Type="http://schemas.openxmlformats.org/officeDocument/2006/relationships/customXml" Target="../ink/ink1593.xml"/><Relationship Id="rId294" Type="http://schemas.openxmlformats.org/officeDocument/2006/relationships/image" Target="../media/image2317.png"/><Relationship Id="rId308" Type="http://schemas.openxmlformats.org/officeDocument/2006/relationships/image" Target="../media/image2324.png"/><Relationship Id="rId515" Type="http://schemas.openxmlformats.org/officeDocument/2006/relationships/image" Target="../media/image2426.png"/><Relationship Id="rId722" Type="http://schemas.openxmlformats.org/officeDocument/2006/relationships/image" Target="../media/image2529.png"/><Relationship Id="rId1145" Type="http://schemas.openxmlformats.org/officeDocument/2006/relationships/customXml" Target="../ink/ink1523.xml"/><Relationship Id="rId1352" Type="http://schemas.openxmlformats.org/officeDocument/2006/relationships/image" Target="../media/image2843.png"/><Relationship Id="rId89" Type="http://schemas.openxmlformats.org/officeDocument/2006/relationships/customXml" Target="../ink/ink993.xml"/><Relationship Id="rId154" Type="http://schemas.openxmlformats.org/officeDocument/2006/relationships/image" Target="../media/image2243.png"/><Relationship Id="rId361" Type="http://schemas.openxmlformats.org/officeDocument/2006/relationships/customXml" Target="../ink/ink1129.xml"/><Relationship Id="rId599" Type="http://schemas.openxmlformats.org/officeDocument/2006/relationships/image" Target="../media/image2468.png"/><Relationship Id="rId1005" Type="http://schemas.openxmlformats.org/officeDocument/2006/relationships/image" Target="../media/image2670.png"/><Relationship Id="rId1212" Type="http://schemas.openxmlformats.org/officeDocument/2006/relationships/image" Target="../media/image2773.png"/><Relationship Id="rId459" Type="http://schemas.openxmlformats.org/officeDocument/2006/relationships/customXml" Target="../ink/ink1178.xml"/><Relationship Id="rId666" Type="http://schemas.openxmlformats.org/officeDocument/2006/relationships/image" Target="../media/image2501.png"/><Relationship Id="rId873" Type="http://schemas.openxmlformats.org/officeDocument/2006/relationships/customXml" Target="../ink/ink1386.xml"/><Relationship Id="rId1089" Type="http://schemas.openxmlformats.org/officeDocument/2006/relationships/customXml" Target="../ink/ink1495.xml"/><Relationship Id="rId1296" Type="http://schemas.openxmlformats.org/officeDocument/2006/relationships/image" Target="../media/image2815.png"/><Relationship Id="rId16" Type="http://schemas.openxmlformats.org/officeDocument/2006/relationships/image" Target="../media/image2174.png"/><Relationship Id="rId221" Type="http://schemas.openxmlformats.org/officeDocument/2006/relationships/customXml" Target="../ink/ink1059.xml"/><Relationship Id="rId319" Type="http://schemas.openxmlformats.org/officeDocument/2006/relationships/customXml" Target="../ink/ink1108.xml"/><Relationship Id="rId526" Type="http://schemas.openxmlformats.org/officeDocument/2006/relationships/customXml" Target="../ink/ink1212.xml"/><Relationship Id="rId1156" Type="http://schemas.openxmlformats.org/officeDocument/2006/relationships/image" Target="../media/image2745.png"/><Relationship Id="rId1363" Type="http://schemas.openxmlformats.org/officeDocument/2006/relationships/customXml" Target="../ink/ink1632.xml"/><Relationship Id="rId733" Type="http://schemas.openxmlformats.org/officeDocument/2006/relationships/customXml" Target="../ink/ink1316.xml"/><Relationship Id="rId940" Type="http://schemas.openxmlformats.org/officeDocument/2006/relationships/customXml" Target="../ink/ink1420.xml"/><Relationship Id="rId1016" Type="http://schemas.openxmlformats.org/officeDocument/2006/relationships/customXml" Target="../ink/ink1458.xml"/><Relationship Id="rId165" Type="http://schemas.openxmlformats.org/officeDocument/2006/relationships/customXml" Target="../ink/ink1031.xml"/><Relationship Id="rId372" Type="http://schemas.openxmlformats.org/officeDocument/2006/relationships/image" Target="../media/image2356.png"/><Relationship Id="rId677" Type="http://schemas.openxmlformats.org/officeDocument/2006/relationships/customXml" Target="../ink/ink1288.xml"/><Relationship Id="rId800" Type="http://schemas.openxmlformats.org/officeDocument/2006/relationships/image" Target="../media/image2568.png"/><Relationship Id="rId1223" Type="http://schemas.openxmlformats.org/officeDocument/2006/relationships/customXml" Target="../ink/ink1562.xml"/><Relationship Id="rId232" Type="http://schemas.openxmlformats.org/officeDocument/2006/relationships/image" Target="../media/image2282.png"/><Relationship Id="rId884" Type="http://schemas.openxmlformats.org/officeDocument/2006/relationships/image" Target="../media/image2610.png"/><Relationship Id="rId27" Type="http://schemas.openxmlformats.org/officeDocument/2006/relationships/customXml" Target="../ink/ink962.xml"/><Relationship Id="rId537" Type="http://schemas.openxmlformats.org/officeDocument/2006/relationships/image" Target="../media/image2437.png"/><Relationship Id="rId744" Type="http://schemas.openxmlformats.org/officeDocument/2006/relationships/image" Target="../media/image2540.png"/><Relationship Id="rId951" Type="http://schemas.openxmlformats.org/officeDocument/2006/relationships/image" Target="../media/image2643.png"/><Relationship Id="rId1167" Type="http://schemas.openxmlformats.org/officeDocument/2006/relationships/customXml" Target="../ink/ink1534.xml"/><Relationship Id="rId80" Type="http://schemas.openxmlformats.org/officeDocument/2006/relationships/image" Target="../media/image2206.png"/><Relationship Id="rId176" Type="http://schemas.openxmlformats.org/officeDocument/2006/relationships/image" Target="../media/image2254.png"/><Relationship Id="rId383" Type="http://schemas.openxmlformats.org/officeDocument/2006/relationships/customXml" Target="../ink/ink1140.xml"/><Relationship Id="rId590" Type="http://schemas.openxmlformats.org/officeDocument/2006/relationships/customXml" Target="../ink/ink1244.xml"/><Relationship Id="rId604" Type="http://schemas.openxmlformats.org/officeDocument/2006/relationships/customXml" Target="../ink/ink1251.xml"/><Relationship Id="rId811" Type="http://schemas.openxmlformats.org/officeDocument/2006/relationships/customXml" Target="../ink/ink1355.xml"/><Relationship Id="rId1027" Type="http://schemas.openxmlformats.org/officeDocument/2006/relationships/image" Target="../media/image2681.png"/><Relationship Id="rId1234" Type="http://schemas.openxmlformats.org/officeDocument/2006/relationships/image" Target="../media/image2784.png"/><Relationship Id="rId243" Type="http://schemas.openxmlformats.org/officeDocument/2006/relationships/customXml" Target="../ink/ink1070.xml"/><Relationship Id="rId450" Type="http://schemas.openxmlformats.org/officeDocument/2006/relationships/image" Target="../media/image2394.png"/><Relationship Id="rId688" Type="http://schemas.openxmlformats.org/officeDocument/2006/relationships/image" Target="../media/image2512.png"/><Relationship Id="rId895" Type="http://schemas.openxmlformats.org/officeDocument/2006/relationships/customXml" Target="../ink/ink1397.xml"/><Relationship Id="rId909" Type="http://schemas.openxmlformats.org/officeDocument/2006/relationships/customXml" Target="../ink/ink1404.xml"/><Relationship Id="rId1080" Type="http://schemas.openxmlformats.org/officeDocument/2006/relationships/customXml" Target="../ink/ink1490.xml"/><Relationship Id="rId1301" Type="http://schemas.openxmlformats.org/officeDocument/2006/relationships/customXml" Target="../ink/ink1601.xml"/><Relationship Id="rId38" Type="http://schemas.openxmlformats.org/officeDocument/2006/relationships/image" Target="../media/image2185.png"/><Relationship Id="rId103" Type="http://schemas.openxmlformats.org/officeDocument/2006/relationships/customXml" Target="../ink/ink1000.xml"/><Relationship Id="rId310" Type="http://schemas.openxmlformats.org/officeDocument/2006/relationships/image" Target="../media/image2325.png"/><Relationship Id="rId548" Type="http://schemas.openxmlformats.org/officeDocument/2006/relationships/customXml" Target="../ink/ink1223.xml"/><Relationship Id="rId755" Type="http://schemas.openxmlformats.org/officeDocument/2006/relationships/customXml" Target="../ink/ink1327.xml"/><Relationship Id="rId962" Type="http://schemas.openxmlformats.org/officeDocument/2006/relationships/customXml" Target="../ink/ink1431.xml"/><Relationship Id="rId1178" Type="http://schemas.openxmlformats.org/officeDocument/2006/relationships/image" Target="../media/image2756.png"/><Relationship Id="rId91" Type="http://schemas.openxmlformats.org/officeDocument/2006/relationships/customXml" Target="../ink/ink994.xml"/><Relationship Id="rId187" Type="http://schemas.openxmlformats.org/officeDocument/2006/relationships/customXml" Target="../ink/ink1042.xml"/><Relationship Id="rId394" Type="http://schemas.openxmlformats.org/officeDocument/2006/relationships/image" Target="../media/image2367.png"/><Relationship Id="rId408" Type="http://schemas.openxmlformats.org/officeDocument/2006/relationships/image" Target="../media/image2374.png"/><Relationship Id="rId615" Type="http://schemas.openxmlformats.org/officeDocument/2006/relationships/customXml" Target="../ink/ink1257.xml"/><Relationship Id="rId822" Type="http://schemas.openxmlformats.org/officeDocument/2006/relationships/image" Target="../media/image2579.png"/><Relationship Id="rId1038" Type="http://schemas.openxmlformats.org/officeDocument/2006/relationships/customXml" Target="../ink/ink1469.xml"/><Relationship Id="rId1245" Type="http://schemas.openxmlformats.org/officeDocument/2006/relationships/customXml" Target="../ink/ink1573.xml"/><Relationship Id="rId254" Type="http://schemas.openxmlformats.org/officeDocument/2006/relationships/image" Target="../media/image2293.png"/><Relationship Id="rId699" Type="http://schemas.openxmlformats.org/officeDocument/2006/relationships/customXml" Target="../ink/ink1299.xml"/><Relationship Id="rId1091" Type="http://schemas.openxmlformats.org/officeDocument/2006/relationships/customXml" Target="../ink/ink1496.xml"/><Relationship Id="rId1105" Type="http://schemas.openxmlformats.org/officeDocument/2006/relationships/customXml" Target="../ink/ink1503.xml"/><Relationship Id="rId1312" Type="http://schemas.openxmlformats.org/officeDocument/2006/relationships/image" Target="../media/image2823.png"/><Relationship Id="rId49" Type="http://schemas.openxmlformats.org/officeDocument/2006/relationships/customXml" Target="../ink/ink973.xml"/><Relationship Id="rId114" Type="http://schemas.openxmlformats.org/officeDocument/2006/relationships/image" Target="../media/image2223.png"/><Relationship Id="rId461" Type="http://schemas.openxmlformats.org/officeDocument/2006/relationships/customXml" Target="../ink/ink1179.xml"/><Relationship Id="rId559" Type="http://schemas.openxmlformats.org/officeDocument/2006/relationships/image" Target="../media/image2448.png"/><Relationship Id="rId766" Type="http://schemas.openxmlformats.org/officeDocument/2006/relationships/image" Target="../media/image2551.png"/><Relationship Id="rId1189" Type="http://schemas.openxmlformats.org/officeDocument/2006/relationships/customXml" Target="../ink/ink1545.xml"/><Relationship Id="rId198" Type="http://schemas.openxmlformats.org/officeDocument/2006/relationships/image" Target="../media/image2265.png"/><Relationship Id="rId321" Type="http://schemas.openxmlformats.org/officeDocument/2006/relationships/customXml" Target="../ink/ink1109.xml"/><Relationship Id="rId419" Type="http://schemas.openxmlformats.org/officeDocument/2006/relationships/customXml" Target="../ink/ink1158.xml"/><Relationship Id="rId626" Type="http://schemas.openxmlformats.org/officeDocument/2006/relationships/image" Target="../media/image2481.png"/><Relationship Id="rId973" Type="http://schemas.openxmlformats.org/officeDocument/2006/relationships/image" Target="../media/image2654.png"/><Relationship Id="rId1049" Type="http://schemas.openxmlformats.org/officeDocument/2006/relationships/image" Target="../media/image2692.png"/><Relationship Id="rId1256" Type="http://schemas.openxmlformats.org/officeDocument/2006/relationships/image" Target="../media/image2795.png"/><Relationship Id="rId833" Type="http://schemas.openxmlformats.org/officeDocument/2006/relationships/customXml" Target="../ink/ink1366.xml"/><Relationship Id="rId1116" Type="http://schemas.openxmlformats.org/officeDocument/2006/relationships/image" Target="../media/image2725.png"/><Relationship Id="rId265" Type="http://schemas.openxmlformats.org/officeDocument/2006/relationships/customXml" Target="../ink/ink1081.xml"/><Relationship Id="rId472" Type="http://schemas.openxmlformats.org/officeDocument/2006/relationships/customXml" Target="../ink/ink1185.xml"/><Relationship Id="rId900" Type="http://schemas.openxmlformats.org/officeDocument/2006/relationships/image" Target="../media/image2618.png"/><Relationship Id="rId1323" Type="http://schemas.openxmlformats.org/officeDocument/2006/relationships/customXml" Target="../ink/ink1612.xml"/><Relationship Id="rId125" Type="http://schemas.openxmlformats.org/officeDocument/2006/relationships/customXml" Target="../ink/ink1011.xml"/><Relationship Id="rId332" Type="http://schemas.openxmlformats.org/officeDocument/2006/relationships/image" Target="../media/image2336.png"/><Relationship Id="rId777" Type="http://schemas.openxmlformats.org/officeDocument/2006/relationships/customXml" Target="../ink/ink1338.xml"/><Relationship Id="rId984" Type="http://schemas.openxmlformats.org/officeDocument/2006/relationships/customXml" Target="../ink/ink1442.xml"/><Relationship Id="rId637" Type="http://schemas.openxmlformats.org/officeDocument/2006/relationships/customXml" Target="../ink/ink1268.xml"/><Relationship Id="rId844" Type="http://schemas.openxmlformats.org/officeDocument/2006/relationships/image" Target="../media/image2590.png"/><Relationship Id="rId1267" Type="http://schemas.openxmlformats.org/officeDocument/2006/relationships/customXml" Target="../ink/ink1584.xml"/><Relationship Id="rId276" Type="http://schemas.openxmlformats.org/officeDocument/2006/relationships/image" Target="../media/image2304.png"/><Relationship Id="rId483" Type="http://schemas.openxmlformats.org/officeDocument/2006/relationships/image" Target="../media/image2410.png"/><Relationship Id="rId690" Type="http://schemas.openxmlformats.org/officeDocument/2006/relationships/image" Target="../media/image2513.png"/><Relationship Id="rId704" Type="http://schemas.openxmlformats.org/officeDocument/2006/relationships/image" Target="../media/image2520.png"/><Relationship Id="rId911" Type="http://schemas.openxmlformats.org/officeDocument/2006/relationships/customXml" Target="../ink/ink1405.xml"/><Relationship Id="rId1127" Type="http://schemas.openxmlformats.org/officeDocument/2006/relationships/customXml" Target="../ink/ink1514.xml"/><Relationship Id="rId1334" Type="http://schemas.openxmlformats.org/officeDocument/2006/relationships/image" Target="../media/image2834.png"/><Relationship Id="rId40" Type="http://schemas.openxmlformats.org/officeDocument/2006/relationships/image" Target="../media/image2186.png"/><Relationship Id="rId136" Type="http://schemas.openxmlformats.org/officeDocument/2006/relationships/image" Target="../media/image2234.png"/><Relationship Id="rId343" Type="http://schemas.openxmlformats.org/officeDocument/2006/relationships/customXml" Target="../ink/ink1120.xml"/><Relationship Id="rId550" Type="http://schemas.openxmlformats.org/officeDocument/2006/relationships/customXml" Target="../ink/ink1224.xml"/><Relationship Id="rId788" Type="http://schemas.openxmlformats.org/officeDocument/2006/relationships/image" Target="../media/image2562.png"/><Relationship Id="rId995" Type="http://schemas.openxmlformats.org/officeDocument/2006/relationships/image" Target="../media/image2665.png"/><Relationship Id="rId1180" Type="http://schemas.openxmlformats.org/officeDocument/2006/relationships/image" Target="../media/image2757.png"/><Relationship Id="rId203" Type="http://schemas.openxmlformats.org/officeDocument/2006/relationships/customXml" Target="../ink/ink1050.xml"/><Relationship Id="rId648" Type="http://schemas.openxmlformats.org/officeDocument/2006/relationships/image" Target="../media/image2492.png"/><Relationship Id="rId855" Type="http://schemas.openxmlformats.org/officeDocument/2006/relationships/customXml" Target="../ink/ink1377.xml"/><Relationship Id="rId1040" Type="http://schemas.openxmlformats.org/officeDocument/2006/relationships/customXml" Target="../ink/ink1470.xml"/><Relationship Id="rId1278" Type="http://schemas.openxmlformats.org/officeDocument/2006/relationships/image" Target="../media/image2806.png"/><Relationship Id="rId287" Type="http://schemas.openxmlformats.org/officeDocument/2006/relationships/customXml" Target="../ink/ink1092.xml"/><Relationship Id="rId410" Type="http://schemas.openxmlformats.org/officeDocument/2006/relationships/image" Target="../media/image2375.png"/><Relationship Id="rId494" Type="http://schemas.openxmlformats.org/officeDocument/2006/relationships/customXml" Target="../ink/ink1196.xml"/><Relationship Id="rId508" Type="http://schemas.openxmlformats.org/officeDocument/2006/relationships/customXml" Target="../ink/ink1203.xml"/><Relationship Id="rId715" Type="http://schemas.openxmlformats.org/officeDocument/2006/relationships/customXml" Target="../ink/ink1307.xml"/><Relationship Id="rId922" Type="http://schemas.openxmlformats.org/officeDocument/2006/relationships/image" Target="../media/image2629.png"/><Relationship Id="rId1138" Type="http://schemas.openxmlformats.org/officeDocument/2006/relationships/image" Target="../media/image2736.png"/><Relationship Id="rId1345" Type="http://schemas.openxmlformats.org/officeDocument/2006/relationships/customXml" Target="../ink/ink1623.xml"/><Relationship Id="rId147" Type="http://schemas.openxmlformats.org/officeDocument/2006/relationships/customXml" Target="../ink/ink1022.xml"/><Relationship Id="rId354" Type="http://schemas.openxmlformats.org/officeDocument/2006/relationships/image" Target="../media/image2347.png"/><Relationship Id="rId799" Type="http://schemas.openxmlformats.org/officeDocument/2006/relationships/customXml" Target="../ink/ink1349.xml"/><Relationship Id="rId1191" Type="http://schemas.openxmlformats.org/officeDocument/2006/relationships/customXml" Target="../ink/ink1546.xml"/><Relationship Id="rId1205" Type="http://schemas.openxmlformats.org/officeDocument/2006/relationships/customXml" Target="../ink/ink1553.xml"/><Relationship Id="rId51" Type="http://schemas.openxmlformats.org/officeDocument/2006/relationships/customXml" Target="../ink/ink974.xml"/><Relationship Id="rId561" Type="http://schemas.openxmlformats.org/officeDocument/2006/relationships/image" Target="../media/image2449.png"/><Relationship Id="rId659" Type="http://schemas.openxmlformats.org/officeDocument/2006/relationships/customXml" Target="../ink/ink1279.xml"/><Relationship Id="rId866" Type="http://schemas.openxmlformats.org/officeDocument/2006/relationships/image" Target="../media/image2601.png"/><Relationship Id="rId1289" Type="http://schemas.openxmlformats.org/officeDocument/2006/relationships/customXml" Target="../ink/ink1595.xml"/><Relationship Id="rId214" Type="http://schemas.openxmlformats.org/officeDocument/2006/relationships/image" Target="../media/image2273.png"/><Relationship Id="rId298" Type="http://schemas.openxmlformats.org/officeDocument/2006/relationships/image" Target="../media/image2319.png"/><Relationship Id="rId421" Type="http://schemas.openxmlformats.org/officeDocument/2006/relationships/customXml" Target="../ink/ink1159.xml"/><Relationship Id="rId519" Type="http://schemas.openxmlformats.org/officeDocument/2006/relationships/image" Target="../media/image2428.png"/><Relationship Id="rId1051" Type="http://schemas.openxmlformats.org/officeDocument/2006/relationships/image" Target="../media/image2693.png"/><Relationship Id="rId1149" Type="http://schemas.openxmlformats.org/officeDocument/2006/relationships/customXml" Target="../ink/ink1525.xml"/><Relationship Id="rId1356" Type="http://schemas.openxmlformats.org/officeDocument/2006/relationships/image" Target="../media/image2845.png"/><Relationship Id="rId158" Type="http://schemas.openxmlformats.org/officeDocument/2006/relationships/image" Target="../media/image2245.png"/><Relationship Id="rId726" Type="http://schemas.openxmlformats.org/officeDocument/2006/relationships/image" Target="../media/image2531.png"/><Relationship Id="rId933" Type="http://schemas.openxmlformats.org/officeDocument/2006/relationships/customXml" Target="../ink/ink1416.xml"/><Relationship Id="rId1009" Type="http://schemas.openxmlformats.org/officeDocument/2006/relationships/image" Target="../media/image2672.png"/><Relationship Id="rId62" Type="http://schemas.openxmlformats.org/officeDocument/2006/relationships/image" Target="../media/image2197.png"/><Relationship Id="rId365" Type="http://schemas.openxmlformats.org/officeDocument/2006/relationships/customXml" Target="../ink/ink1131.xml"/><Relationship Id="rId572" Type="http://schemas.openxmlformats.org/officeDocument/2006/relationships/customXml" Target="../ink/ink1235.xml"/><Relationship Id="rId1216" Type="http://schemas.openxmlformats.org/officeDocument/2006/relationships/image" Target="../media/image2775.png"/><Relationship Id="rId225" Type="http://schemas.openxmlformats.org/officeDocument/2006/relationships/customXml" Target="../ink/ink1061.xml"/><Relationship Id="rId432" Type="http://schemas.openxmlformats.org/officeDocument/2006/relationships/image" Target="../media/image2385.png"/><Relationship Id="rId877" Type="http://schemas.openxmlformats.org/officeDocument/2006/relationships/customXml" Target="../ink/ink1388.xml"/><Relationship Id="rId1062" Type="http://schemas.openxmlformats.org/officeDocument/2006/relationships/customXml" Target="../ink/ink1481.xml"/><Relationship Id="rId737" Type="http://schemas.openxmlformats.org/officeDocument/2006/relationships/customXml" Target="../ink/ink1318.xml"/><Relationship Id="rId944" Type="http://schemas.openxmlformats.org/officeDocument/2006/relationships/customXml" Target="../ink/ink1422.xml"/><Relationship Id="rId1367" Type="http://schemas.openxmlformats.org/officeDocument/2006/relationships/customXml" Target="../ink/ink1634.xml"/><Relationship Id="rId73" Type="http://schemas.openxmlformats.org/officeDocument/2006/relationships/customXml" Target="../ink/ink985.xml"/><Relationship Id="rId169" Type="http://schemas.openxmlformats.org/officeDocument/2006/relationships/customXml" Target="../ink/ink1033.xml"/><Relationship Id="rId376" Type="http://schemas.openxmlformats.org/officeDocument/2006/relationships/image" Target="../media/image2358.png"/><Relationship Id="rId583" Type="http://schemas.openxmlformats.org/officeDocument/2006/relationships/image" Target="../media/image2460.png"/><Relationship Id="rId790" Type="http://schemas.openxmlformats.org/officeDocument/2006/relationships/image" Target="../media/image2563.png"/><Relationship Id="rId804" Type="http://schemas.openxmlformats.org/officeDocument/2006/relationships/image" Target="../media/image2570.png"/><Relationship Id="rId1227" Type="http://schemas.openxmlformats.org/officeDocument/2006/relationships/customXml" Target="../ink/ink1564.xml"/><Relationship Id="rId4" Type="http://schemas.openxmlformats.org/officeDocument/2006/relationships/image" Target="../media/image2168.png"/><Relationship Id="rId236" Type="http://schemas.openxmlformats.org/officeDocument/2006/relationships/image" Target="../media/image2284.png"/><Relationship Id="rId443" Type="http://schemas.openxmlformats.org/officeDocument/2006/relationships/customXml" Target="../ink/ink1170.xml"/><Relationship Id="rId650" Type="http://schemas.openxmlformats.org/officeDocument/2006/relationships/image" Target="../media/image2493.png"/><Relationship Id="rId888" Type="http://schemas.openxmlformats.org/officeDocument/2006/relationships/image" Target="../media/image2612.png"/><Relationship Id="rId1073" Type="http://schemas.openxmlformats.org/officeDocument/2006/relationships/image" Target="../media/image2704.png"/><Relationship Id="rId1280" Type="http://schemas.openxmlformats.org/officeDocument/2006/relationships/image" Target="../media/image2807.png"/><Relationship Id="rId303" Type="http://schemas.openxmlformats.org/officeDocument/2006/relationships/customXml" Target="../ink/ink1100.xml"/><Relationship Id="rId748" Type="http://schemas.openxmlformats.org/officeDocument/2006/relationships/image" Target="../media/image2542.png"/><Relationship Id="rId955" Type="http://schemas.openxmlformats.org/officeDocument/2006/relationships/image" Target="../media/image2645.png"/><Relationship Id="rId1140" Type="http://schemas.openxmlformats.org/officeDocument/2006/relationships/image" Target="../media/image2737.png"/><Relationship Id="rId84" Type="http://schemas.openxmlformats.org/officeDocument/2006/relationships/image" Target="../media/image2208.png"/><Relationship Id="rId387" Type="http://schemas.openxmlformats.org/officeDocument/2006/relationships/customXml" Target="../ink/ink1142.xml"/><Relationship Id="rId510" Type="http://schemas.openxmlformats.org/officeDocument/2006/relationships/customXml" Target="../ink/ink1204.xml"/><Relationship Id="rId594" Type="http://schemas.openxmlformats.org/officeDocument/2006/relationships/customXml" Target="../ink/ink1246.xml"/><Relationship Id="rId608" Type="http://schemas.openxmlformats.org/officeDocument/2006/relationships/image" Target="../media/image2472.png"/><Relationship Id="rId815" Type="http://schemas.openxmlformats.org/officeDocument/2006/relationships/customXml" Target="../ink/ink1357.xml"/><Relationship Id="rId1238" Type="http://schemas.openxmlformats.org/officeDocument/2006/relationships/image" Target="../media/image2786.png"/><Relationship Id="rId247" Type="http://schemas.openxmlformats.org/officeDocument/2006/relationships/customXml" Target="../ink/ink1072.xml"/><Relationship Id="rId899" Type="http://schemas.openxmlformats.org/officeDocument/2006/relationships/customXml" Target="../ink/ink1399.xml"/><Relationship Id="rId1000" Type="http://schemas.openxmlformats.org/officeDocument/2006/relationships/customXml" Target="../ink/ink1450.xml"/><Relationship Id="rId1084" Type="http://schemas.openxmlformats.org/officeDocument/2006/relationships/customXml" Target="../ink/ink1492.xml"/><Relationship Id="rId1305" Type="http://schemas.openxmlformats.org/officeDocument/2006/relationships/customXml" Target="../ink/ink1603.xml"/><Relationship Id="rId107" Type="http://schemas.openxmlformats.org/officeDocument/2006/relationships/customXml" Target="../ink/ink1002.xml"/><Relationship Id="rId454" Type="http://schemas.openxmlformats.org/officeDocument/2006/relationships/image" Target="../media/image2396.png"/><Relationship Id="rId661" Type="http://schemas.openxmlformats.org/officeDocument/2006/relationships/customXml" Target="../ink/ink1280.xml"/><Relationship Id="rId759" Type="http://schemas.openxmlformats.org/officeDocument/2006/relationships/customXml" Target="../ink/ink1329.xml"/><Relationship Id="rId966" Type="http://schemas.openxmlformats.org/officeDocument/2006/relationships/customXml" Target="../ink/ink1433.xml"/><Relationship Id="rId1291" Type="http://schemas.openxmlformats.org/officeDocument/2006/relationships/customXml" Target="../ink/ink1596.xml"/><Relationship Id="rId11" Type="http://schemas.openxmlformats.org/officeDocument/2006/relationships/customXml" Target="../ink/ink954.xml"/><Relationship Id="rId314" Type="http://schemas.openxmlformats.org/officeDocument/2006/relationships/image" Target="../media/image2327.png"/><Relationship Id="rId398" Type="http://schemas.openxmlformats.org/officeDocument/2006/relationships/image" Target="../media/image2369.png"/><Relationship Id="rId521" Type="http://schemas.openxmlformats.org/officeDocument/2006/relationships/image" Target="../media/image2429.png"/><Relationship Id="rId619" Type="http://schemas.openxmlformats.org/officeDocument/2006/relationships/customXml" Target="../ink/ink1259.xml"/><Relationship Id="rId1151" Type="http://schemas.openxmlformats.org/officeDocument/2006/relationships/customXml" Target="../ink/ink1526.xml"/><Relationship Id="rId1249" Type="http://schemas.openxmlformats.org/officeDocument/2006/relationships/customXml" Target="../ink/ink1575.xml"/><Relationship Id="rId95" Type="http://schemas.openxmlformats.org/officeDocument/2006/relationships/customXml" Target="../ink/ink996.xml"/><Relationship Id="rId160" Type="http://schemas.openxmlformats.org/officeDocument/2006/relationships/image" Target="../media/image2246.png"/><Relationship Id="rId826" Type="http://schemas.openxmlformats.org/officeDocument/2006/relationships/image" Target="../media/image2581.png"/><Relationship Id="rId1011" Type="http://schemas.openxmlformats.org/officeDocument/2006/relationships/image" Target="../media/image2673.png"/><Relationship Id="rId1109" Type="http://schemas.openxmlformats.org/officeDocument/2006/relationships/customXml" Target="../ink/ink1505.xml"/><Relationship Id="rId258" Type="http://schemas.openxmlformats.org/officeDocument/2006/relationships/image" Target="../media/image2295.png"/><Relationship Id="rId465" Type="http://schemas.openxmlformats.org/officeDocument/2006/relationships/image" Target="../media/image2401.png"/><Relationship Id="rId672" Type="http://schemas.openxmlformats.org/officeDocument/2006/relationships/image" Target="../media/image2504.png"/><Relationship Id="rId1095" Type="http://schemas.openxmlformats.org/officeDocument/2006/relationships/customXml" Target="../ink/ink1498.xml"/><Relationship Id="rId1316" Type="http://schemas.openxmlformats.org/officeDocument/2006/relationships/image" Target="../media/image2825.png"/><Relationship Id="rId22" Type="http://schemas.openxmlformats.org/officeDocument/2006/relationships/image" Target="../media/image2177.png"/><Relationship Id="rId118" Type="http://schemas.openxmlformats.org/officeDocument/2006/relationships/image" Target="../media/image2225.png"/><Relationship Id="rId325" Type="http://schemas.openxmlformats.org/officeDocument/2006/relationships/customXml" Target="../ink/ink1111.xml"/><Relationship Id="rId532" Type="http://schemas.openxmlformats.org/officeDocument/2006/relationships/customXml" Target="../ink/ink1215.xml"/><Relationship Id="rId977" Type="http://schemas.openxmlformats.org/officeDocument/2006/relationships/image" Target="../media/image2656.png"/><Relationship Id="rId1162" Type="http://schemas.openxmlformats.org/officeDocument/2006/relationships/image" Target="../media/image2748.png"/><Relationship Id="rId171" Type="http://schemas.openxmlformats.org/officeDocument/2006/relationships/customXml" Target="../ink/ink1034.xml"/><Relationship Id="rId837" Type="http://schemas.openxmlformats.org/officeDocument/2006/relationships/customXml" Target="../ink/ink1368.xml"/><Relationship Id="rId1022" Type="http://schemas.openxmlformats.org/officeDocument/2006/relationships/customXml" Target="../ink/ink1461.xml"/><Relationship Id="rId269" Type="http://schemas.openxmlformats.org/officeDocument/2006/relationships/customXml" Target="../ink/ink1083.xml"/><Relationship Id="rId476" Type="http://schemas.openxmlformats.org/officeDocument/2006/relationships/customXml" Target="../ink/ink1187.xml"/><Relationship Id="rId683" Type="http://schemas.openxmlformats.org/officeDocument/2006/relationships/customXml" Target="../ink/ink1291.xml"/><Relationship Id="rId890" Type="http://schemas.openxmlformats.org/officeDocument/2006/relationships/image" Target="../media/image2613.png"/><Relationship Id="rId904" Type="http://schemas.openxmlformats.org/officeDocument/2006/relationships/image" Target="../media/image2620.png"/><Relationship Id="rId1327" Type="http://schemas.openxmlformats.org/officeDocument/2006/relationships/customXml" Target="../ink/ink1614.xml"/><Relationship Id="rId33" Type="http://schemas.openxmlformats.org/officeDocument/2006/relationships/customXml" Target="../ink/ink965.xml"/><Relationship Id="rId129" Type="http://schemas.openxmlformats.org/officeDocument/2006/relationships/customXml" Target="../ink/ink1013.xml"/><Relationship Id="rId336" Type="http://schemas.openxmlformats.org/officeDocument/2006/relationships/image" Target="../media/image2338.png"/><Relationship Id="rId543" Type="http://schemas.openxmlformats.org/officeDocument/2006/relationships/image" Target="../media/image2440.png"/><Relationship Id="rId988" Type="http://schemas.openxmlformats.org/officeDocument/2006/relationships/customXml" Target="../ink/ink1444.xml"/><Relationship Id="rId1173" Type="http://schemas.openxmlformats.org/officeDocument/2006/relationships/customXml" Target="../ink/ink1537.xml"/><Relationship Id="rId182" Type="http://schemas.openxmlformats.org/officeDocument/2006/relationships/image" Target="../media/image2257.png"/><Relationship Id="rId403" Type="http://schemas.openxmlformats.org/officeDocument/2006/relationships/customXml" Target="../ink/ink1150.xml"/><Relationship Id="rId750" Type="http://schemas.openxmlformats.org/officeDocument/2006/relationships/image" Target="../media/image2543.png"/><Relationship Id="rId848" Type="http://schemas.openxmlformats.org/officeDocument/2006/relationships/image" Target="../media/image2592.png"/><Relationship Id="rId1033" Type="http://schemas.openxmlformats.org/officeDocument/2006/relationships/image" Target="../media/image2684.png"/><Relationship Id="rId487" Type="http://schemas.openxmlformats.org/officeDocument/2006/relationships/image" Target="../media/image2412.png"/><Relationship Id="rId610" Type="http://schemas.openxmlformats.org/officeDocument/2006/relationships/image" Target="../media/image2473.png"/><Relationship Id="rId694" Type="http://schemas.openxmlformats.org/officeDocument/2006/relationships/image" Target="../media/image2515.png"/><Relationship Id="rId708" Type="http://schemas.openxmlformats.org/officeDocument/2006/relationships/image" Target="../media/image2522.png"/><Relationship Id="rId915" Type="http://schemas.openxmlformats.org/officeDocument/2006/relationships/customXml" Target="../ink/ink1407.xml"/><Relationship Id="rId1240" Type="http://schemas.openxmlformats.org/officeDocument/2006/relationships/image" Target="../media/image2787.png"/><Relationship Id="rId1338" Type="http://schemas.openxmlformats.org/officeDocument/2006/relationships/image" Target="../media/image2836.png"/><Relationship Id="rId347" Type="http://schemas.openxmlformats.org/officeDocument/2006/relationships/customXml" Target="../ink/ink1122.xml"/><Relationship Id="rId999" Type="http://schemas.openxmlformats.org/officeDocument/2006/relationships/image" Target="../media/image2667.png"/><Relationship Id="rId1100" Type="http://schemas.openxmlformats.org/officeDocument/2006/relationships/image" Target="../media/image2717.png"/><Relationship Id="rId1184" Type="http://schemas.openxmlformats.org/officeDocument/2006/relationships/image" Target="../media/image2759.png"/><Relationship Id="rId44" Type="http://schemas.openxmlformats.org/officeDocument/2006/relationships/image" Target="../media/image2188.png"/><Relationship Id="rId554" Type="http://schemas.openxmlformats.org/officeDocument/2006/relationships/customXml" Target="../ink/ink1226.xml"/><Relationship Id="rId761" Type="http://schemas.openxmlformats.org/officeDocument/2006/relationships/customXml" Target="../ink/ink1330.xml"/><Relationship Id="rId859" Type="http://schemas.openxmlformats.org/officeDocument/2006/relationships/customXml" Target="../ink/ink1379.xml"/><Relationship Id="rId193" Type="http://schemas.openxmlformats.org/officeDocument/2006/relationships/customXml" Target="../ink/ink1045.xml"/><Relationship Id="rId207" Type="http://schemas.openxmlformats.org/officeDocument/2006/relationships/customXml" Target="../ink/ink1052.xml"/><Relationship Id="rId414" Type="http://schemas.openxmlformats.org/officeDocument/2006/relationships/image" Target="../media/image2377.png"/><Relationship Id="rId498" Type="http://schemas.openxmlformats.org/officeDocument/2006/relationships/customXml" Target="../ink/ink1198.xml"/><Relationship Id="rId621" Type="http://schemas.openxmlformats.org/officeDocument/2006/relationships/customXml" Target="../ink/ink1260.xml"/><Relationship Id="rId1044" Type="http://schemas.openxmlformats.org/officeDocument/2006/relationships/customXml" Target="../ink/ink1472.xml"/><Relationship Id="rId1251" Type="http://schemas.openxmlformats.org/officeDocument/2006/relationships/customXml" Target="../ink/ink1576.xml"/><Relationship Id="rId1349" Type="http://schemas.openxmlformats.org/officeDocument/2006/relationships/customXml" Target="../ink/ink1625.xml"/><Relationship Id="rId260" Type="http://schemas.openxmlformats.org/officeDocument/2006/relationships/image" Target="../media/image2296.png"/><Relationship Id="rId719" Type="http://schemas.openxmlformats.org/officeDocument/2006/relationships/customXml" Target="../ink/ink1309.xml"/><Relationship Id="rId926" Type="http://schemas.openxmlformats.org/officeDocument/2006/relationships/image" Target="../media/image2631.png"/><Relationship Id="rId1111" Type="http://schemas.openxmlformats.org/officeDocument/2006/relationships/customXml" Target="../ink/ink1506.xml"/><Relationship Id="rId55" Type="http://schemas.openxmlformats.org/officeDocument/2006/relationships/customXml" Target="../ink/ink976.xml"/><Relationship Id="rId120" Type="http://schemas.openxmlformats.org/officeDocument/2006/relationships/image" Target="../media/image2226.png"/><Relationship Id="rId358" Type="http://schemas.openxmlformats.org/officeDocument/2006/relationships/image" Target="../media/image2349.png"/><Relationship Id="rId565" Type="http://schemas.openxmlformats.org/officeDocument/2006/relationships/image" Target="../media/image2451.png"/><Relationship Id="rId772" Type="http://schemas.openxmlformats.org/officeDocument/2006/relationships/image" Target="../media/image2554.png"/><Relationship Id="rId1195" Type="http://schemas.openxmlformats.org/officeDocument/2006/relationships/customXml" Target="../ink/ink1548.xml"/><Relationship Id="rId1209" Type="http://schemas.openxmlformats.org/officeDocument/2006/relationships/customXml" Target="../ink/ink1555.xml"/><Relationship Id="rId218" Type="http://schemas.openxmlformats.org/officeDocument/2006/relationships/image" Target="../media/image2275.png"/><Relationship Id="rId425" Type="http://schemas.openxmlformats.org/officeDocument/2006/relationships/customXml" Target="../ink/ink1161.xml"/><Relationship Id="rId632" Type="http://schemas.openxmlformats.org/officeDocument/2006/relationships/image" Target="../media/image2484.png"/><Relationship Id="rId1055" Type="http://schemas.openxmlformats.org/officeDocument/2006/relationships/image" Target="../media/image2695.png"/><Relationship Id="rId1262" Type="http://schemas.openxmlformats.org/officeDocument/2006/relationships/image" Target="../media/image2798.png"/><Relationship Id="rId271" Type="http://schemas.openxmlformats.org/officeDocument/2006/relationships/customXml" Target="../ink/ink1084.xml"/><Relationship Id="rId937" Type="http://schemas.openxmlformats.org/officeDocument/2006/relationships/customXml" Target="../ink/ink1418.xml"/><Relationship Id="rId1122" Type="http://schemas.openxmlformats.org/officeDocument/2006/relationships/image" Target="../media/image2728.png"/><Relationship Id="rId66" Type="http://schemas.openxmlformats.org/officeDocument/2006/relationships/image" Target="../media/image2199.png"/><Relationship Id="rId131" Type="http://schemas.openxmlformats.org/officeDocument/2006/relationships/customXml" Target="../ink/ink1014.xml"/><Relationship Id="rId369" Type="http://schemas.openxmlformats.org/officeDocument/2006/relationships/customXml" Target="../ink/ink1133.xml"/><Relationship Id="rId576" Type="http://schemas.openxmlformats.org/officeDocument/2006/relationships/customXml" Target="../ink/ink1237.xml"/><Relationship Id="rId783" Type="http://schemas.openxmlformats.org/officeDocument/2006/relationships/customXml" Target="../ink/ink1341.xml"/><Relationship Id="rId990" Type="http://schemas.openxmlformats.org/officeDocument/2006/relationships/customXml" Target="../ink/ink1445.xml"/><Relationship Id="rId229" Type="http://schemas.openxmlformats.org/officeDocument/2006/relationships/customXml" Target="../ink/ink1063.xml"/><Relationship Id="rId436" Type="http://schemas.openxmlformats.org/officeDocument/2006/relationships/image" Target="../media/image2387.png"/><Relationship Id="rId643" Type="http://schemas.openxmlformats.org/officeDocument/2006/relationships/customXml" Target="../ink/ink1271.xml"/><Relationship Id="rId1066" Type="http://schemas.openxmlformats.org/officeDocument/2006/relationships/customXml" Target="../ink/ink1483.xml"/><Relationship Id="rId1273" Type="http://schemas.openxmlformats.org/officeDocument/2006/relationships/customXml" Target="../ink/ink1587.xml"/><Relationship Id="rId850" Type="http://schemas.openxmlformats.org/officeDocument/2006/relationships/image" Target="../media/image2593.png"/><Relationship Id="rId948" Type="http://schemas.openxmlformats.org/officeDocument/2006/relationships/customXml" Target="../ink/ink1424.xml"/><Relationship Id="rId1133" Type="http://schemas.openxmlformats.org/officeDocument/2006/relationships/customXml" Target="../ink/ink1517.xml"/><Relationship Id="rId77" Type="http://schemas.openxmlformats.org/officeDocument/2006/relationships/customXml" Target="../ink/ink987.xml"/><Relationship Id="rId282" Type="http://schemas.openxmlformats.org/officeDocument/2006/relationships/image" Target="../media/image2307.png"/><Relationship Id="rId503" Type="http://schemas.openxmlformats.org/officeDocument/2006/relationships/image" Target="../media/image2420.png"/><Relationship Id="rId587" Type="http://schemas.openxmlformats.org/officeDocument/2006/relationships/image" Target="../media/image2462.png"/><Relationship Id="rId710" Type="http://schemas.openxmlformats.org/officeDocument/2006/relationships/image" Target="../media/image2523.png"/><Relationship Id="rId808" Type="http://schemas.openxmlformats.org/officeDocument/2006/relationships/image" Target="../media/image2572.png"/><Relationship Id="rId1340" Type="http://schemas.openxmlformats.org/officeDocument/2006/relationships/image" Target="../media/image2837.png"/><Relationship Id="rId8" Type="http://schemas.openxmlformats.org/officeDocument/2006/relationships/image" Target="../media/image2170.png"/><Relationship Id="rId142" Type="http://schemas.openxmlformats.org/officeDocument/2006/relationships/image" Target="../media/image2237.png"/><Relationship Id="rId447" Type="http://schemas.openxmlformats.org/officeDocument/2006/relationships/customXml" Target="../ink/ink1172.xml"/><Relationship Id="rId794" Type="http://schemas.openxmlformats.org/officeDocument/2006/relationships/image" Target="../media/image2565.png"/><Relationship Id="rId1077" Type="http://schemas.openxmlformats.org/officeDocument/2006/relationships/image" Target="../media/image2706.png"/><Relationship Id="rId1200" Type="http://schemas.openxmlformats.org/officeDocument/2006/relationships/image" Target="../media/image2767.png"/><Relationship Id="rId654" Type="http://schemas.openxmlformats.org/officeDocument/2006/relationships/image" Target="../media/image2495.png"/><Relationship Id="rId861" Type="http://schemas.openxmlformats.org/officeDocument/2006/relationships/customXml" Target="../ink/ink1380.xml"/><Relationship Id="rId959" Type="http://schemas.openxmlformats.org/officeDocument/2006/relationships/image" Target="../media/image2647.png"/><Relationship Id="rId1284" Type="http://schemas.openxmlformats.org/officeDocument/2006/relationships/image" Target="../media/image2809.png"/><Relationship Id="rId293" Type="http://schemas.openxmlformats.org/officeDocument/2006/relationships/customXml" Target="../ink/ink1095.xml"/><Relationship Id="rId307" Type="http://schemas.openxmlformats.org/officeDocument/2006/relationships/customXml" Target="../ink/ink1102.xml"/><Relationship Id="rId514" Type="http://schemas.openxmlformats.org/officeDocument/2006/relationships/customXml" Target="../ink/ink1206.xml"/><Relationship Id="rId721" Type="http://schemas.openxmlformats.org/officeDocument/2006/relationships/customXml" Target="../ink/ink1310.xml"/><Relationship Id="rId1144" Type="http://schemas.openxmlformats.org/officeDocument/2006/relationships/image" Target="../media/image2739.png"/><Relationship Id="rId1351" Type="http://schemas.openxmlformats.org/officeDocument/2006/relationships/customXml" Target="../ink/ink1626.xml"/><Relationship Id="rId88" Type="http://schemas.openxmlformats.org/officeDocument/2006/relationships/image" Target="../media/image2210.png"/><Relationship Id="rId153" Type="http://schemas.openxmlformats.org/officeDocument/2006/relationships/customXml" Target="../ink/ink1025.xml"/><Relationship Id="rId360" Type="http://schemas.openxmlformats.org/officeDocument/2006/relationships/image" Target="../media/image2350.png"/><Relationship Id="rId598" Type="http://schemas.openxmlformats.org/officeDocument/2006/relationships/customXml" Target="../ink/ink1248.xml"/><Relationship Id="rId819" Type="http://schemas.openxmlformats.org/officeDocument/2006/relationships/customXml" Target="../ink/ink1359.xml"/><Relationship Id="rId1004" Type="http://schemas.openxmlformats.org/officeDocument/2006/relationships/customXml" Target="../ink/ink1452.xml"/><Relationship Id="rId1211" Type="http://schemas.openxmlformats.org/officeDocument/2006/relationships/customXml" Target="../ink/ink1556.xml"/><Relationship Id="rId220" Type="http://schemas.openxmlformats.org/officeDocument/2006/relationships/image" Target="../media/image2276.png"/><Relationship Id="rId458" Type="http://schemas.openxmlformats.org/officeDocument/2006/relationships/image" Target="../media/image2398.png"/><Relationship Id="rId665" Type="http://schemas.openxmlformats.org/officeDocument/2006/relationships/customXml" Target="../ink/ink1282.xml"/><Relationship Id="rId872" Type="http://schemas.openxmlformats.org/officeDocument/2006/relationships/image" Target="../media/image2604.png"/><Relationship Id="rId1088" Type="http://schemas.openxmlformats.org/officeDocument/2006/relationships/image" Target="../media/image2711.png"/><Relationship Id="rId1295" Type="http://schemas.openxmlformats.org/officeDocument/2006/relationships/customXml" Target="../ink/ink1598.xml"/><Relationship Id="rId1309" Type="http://schemas.openxmlformats.org/officeDocument/2006/relationships/customXml" Target="../ink/ink1605.xml"/><Relationship Id="rId15" Type="http://schemas.openxmlformats.org/officeDocument/2006/relationships/customXml" Target="../ink/ink956.xml"/><Relationship Id="rId318" Type="http://schemas.openxmlformats.org/officeDocument/2006/relationships/image" Target="../media/image2329.png"/><Relationship Id="rId525" Type="http://schemas.openxmlformats.org/officeDocument/2006/relationships/image" Target="../media/image2431.png"/><Relationship Id="rId732" Type="http://schemas.openxmlformats.org/officeDocument/2006/relationships/image" Target="../media/image2534.png"/><Relationship Id="rId1155" Type="http://schemas.openxmlformats.org/officeDocument/2006/relationships/customXml" Target="../ink/ink1528.xml"/><Relationship Id="rId1362" Type="http://schemas.openxmlformats.org/officeDocument/2006/relationships/image" Target="../media/image2848.png"/><Relationship Id="rId99" Type="http://schemas.openxmlformats.org/officeDocument/2006/relationships/customXml" Target="../ink/ink998.xml"/><Relationship Id="rId164" Type="http://schemas.openxmlformats.org/officeDocument/2006/relationships/image" Target="../media/image2248.png"/><Relationship Id="rId371" Type="http://schemas.openxmlformats.org/officeDocument/2006/relationships/customXml" Target="../ink/ink1134.xml"/><Relationship Id="rId1015" Type="http://schemas.openxmlformats.org/officeDocument/2006/relationships/image" Target="../media/image2675.png"/><Relationship Id="rId1222" Type="http://schemas.openxmlformats.org/officeDocument/2006/relationships/image" Target="../media/image2778.png"/><Relationship Id="rId469" Type="http://schemas.openxmlformats.org/officeDocument/2006/relationships/image" Target="../media/image2403.png"/><Relationship Id="rId676" Type="http://schemas.openxmlformats.org/officeDocument/2006/relationships/image" Target="../media/image2506.png"/><Relationship Id="rId883" Type="http://schemas.openxmlformats.org/officeDocument/2006/relationships/customXml" Target="../ink/ink1391.xml"/><Relationship Id="rId1099" Type="http://schemas.openxmlformats.org/officeDocument/2006/relationships/customXml" Target="../ink/ink1500.xml"/><Relationship Id="rId26" Type="http://schemas.openxmlformats.org/officeDocument/2006/relationships/image" Target="../media/image2179.png"/><Relationship Id="rId231" Type="http://schemas.openxmlformats.org/officeDocument/2006/relationships/customXml" Target="../ink/ink1064.xml"/><Relationship Id="rId329" Type="http://schemas.openxmlformats.org/officeDocument/2006/relationships/customXml" Target="../ink/ink1113.xml"/><Relationship Id="rId536" Type="http://schemas.openxmlformats.org/officeDocument/2006/relationships/customXml" Target="../ink/ink1217.xml"/><Relationship Id="rId1166" Type="http://schemas.openxmlformats.org/officeDocument/2006/relationships/image" Target="../media/image2750.png"/><Relationship Id="rId175" Type="http://schemas.openxmlformats.org/officeDocument/2006/relationships/customXml" Target="../ink/ink1036.xml"/><Relationship Id="rId743" Type="http://schemas.openxmlformats.org/officeDocument/2006/relationships/customXml" Target="../ink/ink1321.xml"/><Relationship Id="rId950" Type="http://schemas.openxmlformats.org/officeDocument/2006/relationships/customXml" Target="../ink/ink1425.xml"/><Relationship Id="rId1026" Type="http://schemas.openxmlformats.org/officeDocument/2006/relationships/customXml" Target="../ink/ink1463.xml"/><Relationship Id="rId382" Type="http://schemas.openxmlformats.org/officeDocument/2006/relationships/image" Target="../media/image2361.png"/><Relationship Id="rId603" Type="http://schemas.openxmlformats.org/officeDocument/2006/relationships/image" Target="../media/image2470.png"/><Relationship Id="rId687" Type="http://schemas.openxmlformats.org/officeDocument/2006/relationships/customXml" Target="../ink/ink1293.xml"/><Relationship Id="rId810" Type="http://schemas.openxmlformats.org/officeDocument/2006/relationships/image" Target="../media/image2573.png"/><Relationship Id="rId908" Type="http://schemas.openxmlformats.org/officeDocument/2006/relationships/image" Target="../media/image2622.png"/><Relationship Id="rId1233" Type="http://schemas.openxmlformats.org/officeDocument/2006/relationships/customXml" Target="../ink/ink1567.xml"/><Relationship Id="rId242" Type="http://schemas.openxmlformats.org/officeDocument/2006/relationships/image" Target="../media/image2287.png"/><Relationship Id="rId894" Type="http://schemas.openxmlformats.org/officeDocument/2006/relationships/image" Target="../media/image2615.png"/><Relationship Id="rId1177" Type="http://schemas.openxmlformats.org/officeDocument/2006/relationships/customXml" Target="../ink/ink1539.xml"/><Relationship Id="rId1300" Type="http://schemas.openxmlformats.org/officeDocument/2006/relationships/image" Target="../media/image2817.png"/><Relationship Id="rId37" Type="http://schemas.openxmlformats.org/officeDocument/2006/relationships/customXml" Target="../ink/ink967.xml"/><Relationship Id="rId102" Type="http://schemas.openxmlformats.org/officeDocument/2006/relationships/image" Target="../media/image2217.png"/><Relationship Id="rId547" Type="http://schemas.openxmlformats.org/officeDocument/2006/relationships/image" Target="../media/image2442.png"/><Relationship Id="rId754" Type="http://schemas.openxmlformats.org/officeDocument/2006/relationships/image" Target="../media/image2545.png"/><Relationship Id="rId961" Type="http://schemas.openxmlformats.org/officeDocument/2006/relationships/image" Target="../media/image2648.png"/><Relationship Id="rId90" Type="http://schemas.openxmlformats.org/officeDocument/2006/relationships/image" Target="../media/image2211.png"/><Relationship Id="rId186" Type="http://schemas.openxmlformats.org/officeDocument/2006/relationships/image" Target="../media/image2259.png"/><Relationship Id="rId393" Type="http://schemas.openxmlformats.org/officeDocument/2006/relationships/customXml" Target="../ink/ink1145.xml"/><Relationship Id="rId407" Type="http://schemas.openxmlformats.org/officeDocument/2006/relationships/customXml" Target="../ink/ink1152.xml"/><Relationship Id="rId614" Type="http://schemas.openxmlformats.org/officeDocument/2006/relationships/image" Target="../media/image2475.png"/><Relationship Id="rId821" Type="http://schemas.openxmlformats.org/officeDocument/2006/relationships/customXml" Target="../ink/ink1360.xml"/><Relationship Id="rId1037" Type="http://schemas.openxmlformats.org/officeDocument/2006/relationships/image" Target="../media/image2686.png"/><Relationship Id="rId1244" Type="http://schemas.openxmlformats.org/officeDocument/2006/relationships/image" Target="../media/image2789.png"/><Relationship Id="rId253" Type="http://schemas.openxmlformats.org/officeDocument/2006/relationships/customXml" Target="../ink/ink1075.xml"/><Relationship Id="rId460" Type="http://schemas.openxmlformats.org/officeDocument/2006/relationships/image" Target="../media/image2399.png"/><Relationship Id="rId698" Type="http://schemas.openxmlformats.org/officeDocument/2006/relationships/image" Target="../media/image2517.png"/><Relationship Id="rId919" Type="http://schemas.openxmlformats.org/officeDocument/2006/relationships/customXml" Target="../ink/ink1409.xml"/><Relationship Id="rId1090" Type="http://schemas.openxmlformats.org/officeDocument/2006/relationships/image" Target="../media/image2712.png"/><Relationship Id="rId1104" Type="http://schemas.openxmlformats.org/officeDocument/2006/relationships/image" Target="../media/image2719.png"/><Relationship Id="rId1311" Type="http://schemas.openxmlformats.org/officeDocument/2006/relationships/customXml" Target="../ink/ink1606.xml"/><Relationship Id="rId48" Type="http://schemas.openxmlformats.org/officeDocument/2006/relationships/image" Target="../media/image2190.png"/><Relationship Id="rId113" Type="http://schemas.openxmlformats.org/officeDocument/2006/relationships/customXml" Target="../ink/ink1005.xml"/><Relationship Id="rId320" Type="http://schemas.openxmlformats.org/officeDocument/2006/relationships/image" Target="../media/image2330.png"/><Relationship Id="rId558" Type="http://schemas.openxmlformats.org/officeDocument/2006/relationships/customXml" Target="../ink/ink1228.xml"/><Relationship Id="rId765" Type="http://schemas.openxmlformats.org/officeDocument/2006/relationships/customXml" Target="../ink/ink1332.xml"/><Relationship Id="rId972" Type="http://schemas.openxmlformats.org/officeDocument/2006/relationships/customXml" Target="../ink/ink1436.xml"/><Relationship Id="rId1188" Type="http://schemas.openxmlformats.org/officeDocument/2006/relationships/image" Target="../media/image2761.png"/><Relationship Id="rId197" Type="http://schemas.openxmlformats.org/officeDocument/2006/relationships/customXml" Target="../ink/ink1047.xml"/><Relationship Id="rId418" Type="http://schemas.openxmlformats.org/officeDocument/2006/relationships/image" Target="../media/image2378.png"/><Relationship Id="rId625" Type="http://schemas.openxmlformats.org/officeDocument/2006/relationships/customXml" Target="../ink/ink1262.xml"/><Relationship Id="rId832" Type="http://schemas.openxmlformats.org/officeDocument/2006/relationships/image" Target="../media/image2584.png"/><Relationship Id="rId1048" Type="http://schemas.openxmlformats.org/officeDocument/2006/relationships/customXml" Target="../ink/ink1474.xml"/><Relationship Id="rId1255" Type="http://schemas.openxmlformats.org/officeDocument/2006/relationships/customXml" Target="../ink/ink1578.xml"/><Relationship Id="rId264" Type="http://schemas.openxmlformats.org/officeDocument/2006/relationships/image" Target="../media/image2298.png"/><Relationship Id="rId471" Type="http://schemas.openxmlformats.org/officeDocument/2006/relationships/image" Target="../media/image2404.png"/><Relationship Id="rId1115" Type="http://schemas.openxmlformats.org/officeDocument/2006/relationships/customXml" Target="../ink/ink1508.xml"/><Relationship Id="rId1322" Type="http://schemas.openxmlformats.org/officeDocument/2006/relationships/image" Target="../media/image2828.png"/><Relationship Id="rId59" Type="http://schemas.openxmlformats.org/officeDocument/2006/relationships/customXml" Target="../ink/ink978.xml"/><Relationship Id="rId124" Type="http://schemas.openxmlformats.org/officeDocument/2006/relationships/image" Target="../media/image2228.png"/><Relationship Id="rId569" Type="http://schemas.openxmlformats.org/officeDocument/2006/relationships/image" Target="../media/image2453.png"/><Relationship Id="rId776" Type="http://schemas.openxmlformats.org/officeDocument/2006/relationships/image" Target="../media/image2556.png"/><Relationship Id="rId983" Type="http://schemas.openxmlformats.org/officeDocument/2006/relationships/image" Target="../media/image2659.png"/><Relationship Id="rId1199" Type="http://schemas.openxmlformats.org/officeDocument/2006/relationships/customXml" Target="../ink/ink1550.xml"/><Relationship Id="rId331" Type="http://schemas.openxmlformats.org/officeDocument/2006/relationships/customXml" Target="../ink/ink1114.xml"/><Relationship Id="rId429" Type="http://schemas.openxmlformats.org/officeDocument/2006/relationships/customXml" Target="../ink/ink1163.xml"/><Relationship Id="rId636" Type="http://schemas.openxmlformats.org/officeDocument/2006/relationships/image" Target="../media/image2486.png"/><Relationship Id="rId1059" Type="http://schemas.openxmlformats.org/officeDocument/2006/relationships/image" Target="../media/image2697.png"/><Relationship Id="rId1266" Type="http://schemas.openxmlformats.org/officeDocument/2006/relationships/image" Target="../media/image2800.png"/><Relationship Id="rId843" Type="http://schemas.openxmlformats.org/officeDocument/2006/relationships/customXml" Target="../ink/ink1371.xml"/><Relationship Id="rId1126" Type="http://schemas.openxmlformats.org/officeDocument/2006/relationships/image" Target="../media/image2730.png"/><Relationship Id="rId275" Type="http://schemas.openxmlformats.org/officeDocument/2006/relationships/customXml" Target="../ink/ink1086.xml"/><Relationship Id="rId482" Type="http://schemas.openxmlformats.org/officeDocument/2006/relationships/customXml" Target="../ink/ink1190.xml"/><Relationship Id="rId703" Type="http://schemas.openxmlformats.org/officeDocument/2006/relationships/customXml" Target="../ink/ink1301.xml"/><Relationship Id="rId910" Type="http://schemas.openxmlformats.org/officeDocument/2006/relationships/image" Target="../media/image2623.png"/><Relationship Id="rId1333" Type="http://schemas.openxmlformats.org/officeDocument/2006/relationships/customXml" Target="../ink/ink1617.xml"/><Relationship Id="rId135" Type="http://schemas.openxmlformats.org/officeDocument/2006/relationships/customXml" Target="../ink/ink1016.xml"/><Relationship Id="rId342" Type="http://schemas.openxmlformats.org/officeDocument/2006/relationships/image" Target="../media/image2341.png"/><Relationship Id="rId787" Type="http://schemas.openxmlformats.org/officeDocument/2006/relationships/customXml" Target="../ink/ink1343.xml"/><Relationship Id="rId994" Type="http://schemas.openxmlformats.org/officeDocument/2006/relationships/customXml" Target="../ink/ink1447.xml"/><Relationship Id="rId202" Type="http://schemas.openxmlformats.org/officeDocument/2006/relationships/image" Target="../media/image2267.png"/><Relationship Id="rId647" Type="http://schemas.openxmlformats.org/officeDocument/2006/relationships/customXml" Target="../ink/ink1273.xml"/><Relationship Id="rId854" Type="http://schemas.openxmlformats.org/officeDocument/2006/relationships/image" Target="../media/image2595.png"/><Relationship Id="rId1277" Type="http://schemas.openxmlformats.org/officeDocument/2006/relationships/customXml" Target="../ink/ink1589.xml"/><Relationship Id="rId286" Type="http://schemas.openxmlformats.org/officeDocument/2006/relationships/image" Target="../media/image2313.png"/><Relationship Id="rId493" Type="http://schemas.openxmlformats.org/officeDocument/2006/relationships/image" Target="../media/image2415.png"/><Relationship Id="rId507" Type="http://schemas.openxmlformats.org/officeDocument/2006/relationships/image" Target="../media/image2422.png"/><Relationship Id="rId714" Type="http://schemas.openxmlformats.org/officeDocument/2006/relationships/image" Target="../media/image2525.png"/><Relationship Id="rId921" Type="http://schemas.openxmlformats.org/officeDocument/2006/relationships/customXml" Target="../ink/ink1410.xml"/><Relationship Id="rId1137" Type="http://schemas.openxmlformats.org/officeDocument/2006/relationships/customXml" Target="../ink/ink1519.xml"/><Relationship Id="rId1344" Type="http://schemas.openxmlformats.org/officeDocument/2006/relationships/image" Target="../media/image2839.png"/><Relationship Id="rId50" Type="http://schemas.openxmlformats.org/officeDocument/2006/relationships/image" Target="../media/image2191.png"/><Relationship Id="rId146" Type="http://schemas.openxmlformats.org/officeDocument/2006/relationships/image" Target="../media/image2239.png"/><Relationship Id="rId353" Type="http://schemas.openxmlformats.org/officeDocument/2006/relationships/customXml" Target="../ink/ink1125.xml"/><Relationship Id="rId560" Type="http://schemas.openxmlformats.org/officeDocument/2006/relationships/customXml" Target="../ink/ink1229.xml"/><Relationship Id="rId798" Type="http://schemas.openxmlformats.org/officeDocument/2006/relationships/image" Target="../media/image2567.png"/><Relationship Id="rId1190" Type="http://schemas.openxmlformats.org/officeDocument/2006/relationships/image" Target="../media/image2762.png"/><Relationship Id="rId1204" Type="http://schemas.openxmlformats.org/officeDocument/2006/relationships/image" Target="../media/image2769.png"/><Relationship Id="rId213" Type="http://schemas.openxmlformats.org/officeDocument/2006/relationships/customXml" Target="../ink/ink1055.xml"/><Relationship Id="rId420" Type="http://schemas.openxmlformats.org/officeDocument/2006/relationships/image" Target="../media/image2379.png"/><Relationship Id="rId658" Type="http://schemas.openxmlformats.org/officeDocument/2006/relationships/image" Target="../media/image2497.png"/><Relationship Id="rId865" Type="http://schemas.openxmlformats.org/officeDocument/2006/relationships/customXml" Target="../ink/ink1382.xml"/><Relationship Id="rId1050" Type="http://schemas.openxmlformats.org/officeDocument/2006/relationships/customXml" Target="../ink/ink1475.xml"/><Relationship Id="rId1288" Type="http://schemas.openxmlformats.org/officeDocument/2006/relationships/image" Target="../media/image2811.png"/><Relationship Id="rId297" Type="http://schemas.openxmlformats.org/officeDocument/2006/relationships/customXml" Target="../ink/ink1097.xml"/><Relationship Id="rId518" Type="http://schemas.openxmlformats.org/officeDocument/2006/relationships/customXml" Target="../ink/ink1208.xml"/><Relationship Id="rId725" Type="http://schemas.openxmlformats.org/officeDocument/2006/relationships/customXml" Target="../ink/ink1312.xml"/><Relationship Id="rId932" Type="http://schemas.openxmlformats.org/officeDocument/2006/relationships/image" Target="../media/image2634.png"/><Relationship Id="rId1148" Type="http://schemas.openxmlformats.org/officeDocument/2006/relationships/image" Target="../media/image2741.png"/><Relationship Id="rId1355" Type="http://schemas.openxmlformats.org/officeDocument/2006/relationships/customXml" Target="../ink/ink1628.xml"/><Relationship Id="rId157" Type="http://schemas.openxmlformats.org/officeDocument/2006/relationships/customXml" Target="../ink/ink1027.xml"/><Relationship Id="rId364" Type="http://schemas.openxmlformats.org/officeDocument/2006/relationships/image" Target="../media/image2352.png"/><Relationship Id="rId1008" Type="http://schemas.openxmlformats.org/officeDocument/2006/relationships/customXml" Target="../ink/ink1454.xml"/><Relationship Id="rId1215" Type="http://schemas.openxmlformats.org/officeDocument/2006/relationships/customXml" Target="../ink/ink1558.xml"/><Relationship Id="rId61" Type="http://schemas.openxmlformats.org/officeDocument/2006/relationships/customXml" Target="../ink/ink979.xml"/><Relationship Id="rId571" Type="http://schemas.openxmlformats.org/officeDocument/2006/relationships/image" Target="../media/image2454.png"/><Relationship Id="rId669" Type="http://schemas.openxmlformats.org/officeDocument/2006/relationships/customXml" Target="../ink/ink1284.xml"/><Relationship Id="rId876" Type="http://schemas.openxmlformats.org/officeDocument/2006/relationships/image" Target="../media/image2606.png"/><Relationship Id="rId1299" Type="http://schemas.openxmlformats.org/officeDocument/2006/relationships/customXml" Target="../ink/ink1600.xml"/><Relationship Id="rId19" Type="http://schemas.openxmlformats.org/officeDocument/2006/relationships/customXml" Target="../ink/ink958.xml"/><Relationship Id="rId224" Type="http://schemas.openxmlformats.org/officeDocument/2006/relationships/image" Target="../media/image2278.png"/><Relationship Id="rId431" Type="http://schemas.openxmlformats.org/officeDocument/2006/relationships/customXml" Target="../ink/ink1164.xml"/><Relationship Id="rId529" Type="http://schemas.openxmlformats.org/officeDocument/2006/relationships/image" Target="../media/image2433.png"/><Relationship Id="rId736" Type="http://schemas.openxmlformats.org/officeDocument/2006/relationships/image" Target="../media/image2536.png"/><Relationship Id="rId1061" Type="http://schemas.openxmlformats.org/officeDocument/2006/relationships/image" Target="../media/image2698.png"/><Relationship Id="rId1159" Type="http://schemas.openxmlformats.org/officeDocument/2006/relationships/customXml" Target="../ink/ink1530.xml"/><Relationship Id="rId1366" Type="http://schemas.openxmlformats.org/officeDocument/2006/relationships/image" Target="../media/image2850.png"/><Relationship Id="rId168" Type="http://schemas.openxmlformats.org/officeDocument/2006/relationships/image" Target="../media/image2250.png"/><Relationship Id="rId943" Type="http://schemas.openxmlformats.org/officeDocument/2006/relationships/image" Target="../media/image2639.png"/><Relationship Id="rId1019" Type="http://schemas.openxmlformats.org/officeDocument/2006/relationships/image" Target="../media/image2677.png"/><Relationship Id="rId72" Type="http://schemas.openxmlformats.org/officeDocument/2006/relationships/image" Target="../media/image2202.png"/><Relationship Id="rId375" Type="http://schemas.openxmlformats.org/officeDocument/2006/relationships/customXml" Target="../ink/ink1136.xml"/><Relationship Id="rId582" Type="http://schemas.openxmlformats.org/officeDocument/2006/relationships/customXml" Target="../ink/ink1240.xml"/><Relationship Id="rId803" Type="http://schemas.openxmlformats.org/officeDocument/2006/relationships/customXml" Target="../ink/ink1351.xml"/><Relationship Id="rId1226" Type="http://schemas.openxmlformats.org/officeDocument/2006/relationships/image" Target="../media/image2780.png"/><Relationship Id="rId3" Type="http://schemas.openxmlformats.org/officeDocument/2006/relationships/customXml" Target="../ink/ink950.xml"/><Relationship Id="rId235" Type="http://schemas.openxmlformats.org/officeDocument/2006/relationships/customXml" Target="../ink/ink1066.xml"/><Relationship Id="rId442" Type="http://schemas.openxmlformats.org/officeDocument/2006/relationships/image" Target="../media/image2390.png"/><Relationship Id="rId887" Type="http://schemas.openxmlformats.org/officeDocument/2006/relationships/customXml" Target="../ink/ink1393.xml"/><Relationship Id="rId1072" Type="http://schemas.openxmlformats.org/officeDocument/2006/relationships/customXml" Target="../ink/ink1486.xml"/><Relationship Id="rId302" Type="http://schemas.openxmlformats.org/officeDocument/2006/relationships/image" Target="../media/image2321.png"/><Relationship Id="rId747" Type="http://schemas.openxmlformats.org/officeDocument/2006/relationships/customXml" Target="../ink/ink1323.xml"/><Relationship Id="rId954" Type="http://schemas.openxmlformats.org/officeDocument/2006/relationships/customXml" Target="../ink/ink1427.xml"/><Relationship Id="rId83" Type="http://schemas.openxmlformats.org/officeDocument/2006/relationships/customXml" Target="../ink/ink990.xml"/><Relationship Id="rId179" Type="http://schemas.openxmlformats.org/officeDocument/2006/relationships/customXml" Target="../ink/ink1038.xml"/><Relationship Id="rId386" Type="http://schemas.openxmlformats.org/officeDocument/2006/relationships/image" Target="../media/image2363.png"/><Relationship Id="rId593" Type="http://schemas.openxmlformats.org/officeDocument/2006/relationships/image" Target="../media/image2465.png"/><Relationship Id="rId607" Type="http://schemas.openxmlformats.org/officeDocument/2006/relationships/customXml" Target="../ink/ink1253.xml"/><Relationship Id="rId814" Type="http://schemas.openxmlformats.org/officeDocument/2006/relationships/image" Target="../media/image2575.png"/><Relationship Id="rId1237" Type="http://schemas.openxmlformats.org/officeDocument/2006/relationships/customXml" Target="../ink/ink1569.xml"/><Relationship Id="rId246" Type="http://schemas.openxmlformats.org/officeDocument/2006/relationships/image" Target="../media/image2289.png"/><Relationship Id="rId453" Type="http://schemas.openxmlformats.org/officeDocument/2006/relationships/customXml" Target="../ink/ink1175.xml"/><Relationship Id="rId660" Type="http://schemas.openxmlformats.org/officeDocument/2006/relationships/image" Target="../media/image2498.png"/><Relationship Id="rId898" Type="http://schemas.openxmlformats.org/officeDocument/2006/relationships/image" Target="../media/image2617.png"/><Relationship Id="rId1083" Type="http://schemas.openxmlformats.org/officeDocument/2006/relationships/image" Target="../media/image2709.png"/><Relationship Id="rId1290" Type="http://schemas.openxmlformats.org/officeDocument/2006/relationships/image" Target="../media/image2812.png"/><Relationship Id="rId1304" Type="http://schemas.openxmlformats.org/officeDocument/2006/relationships/image" Target="../media/image2819.png"/><Relationship Id="rId106" Type="http://schemas.openxmlformats.org/officeDocument/2006/relationships/image" Target="../media/image2219.png"/><Relationship Id="rId313" Type="http://schemas.openxmlformats.org/officeDocument/2006/relationships/customXml" Target="../ink/ink1105.xml"/><Relationship Id="rId758" Type="http://schemas.openxmlformats.org/officeDocument/2006/relationships/image" Target="../media/image2547.png"/><Relationship Id="rId965" Type="http://schemas.openxmlformats.org/officeDocument/2006/relationships/image" Target="../media/image2650.png"/><Relationship Id="rId1150" Type="http://schemas.openxmlformats.org/officeDocument/2006/relationships/image" Target="../media/image2742.png"/><Relationship Id="rId10" Type="http://schemas.openxmlformats.org/officeDocument/2006/relationships/image" Target="../media/image2171.png"/><Relationship Id="rId94" Type="http://schemas.openxmlformats.org/officeDocument/2006/relationships/image" Target="../media/image2213.png"/><Relationship Id="rId397" Type="http://schemas.openxmlformats.org/officeDocument/2006/relationships/customXml" Target="../ink/ink1147.xml"/><Relationship Id="rId520" Type="http://schemas.openxmlformats.org/officeDocument/2006/relationships/customXml" Target="../ink/ink1209.xml"/><Relationship Id="rId618" Type="http://schemas.openxmlformats.org/officeDocument/2006/relationships/image" Target="../media/image2477.png"/><Relationship Id="rId825" Type="http://schemas.openxmlformats.org/officeDocument/2006/relationships/customXml" Target="../ink/ink1362.xml"/><Relationship Id="rId1248" Type="http://schemas.openxmlformats.org/officeDocument/2006/relationships/image" Target="../media/image2791.png"/><Relationship Id="rId257" Type="http://schemas.openxmlformats.org/officeDocument/2006/relationships/customXml" Target="../ink/ink1077.xml"/><Relationship Id="rId464" Type="http://schemas.openxmlformats.org/officeDocument/2006/relationships/customXml" Target="../ink/ink1181.xml"/><Relationship Id="rId1010" Type="http://schemas.openxmlformats.org/officeDocument/2006/relationships/customXml" Target="../ink/ink1455.xml"/><Relationship Id="rId1094" Type="http://schemas.openxmlformats.org/officeDocument/2006/relationships/image" Target="../media/image2714.png"/><Relationship Id="rId1108" Type="http://schemas.openxmlformats.org/officeDocument/2006/relationships/image" Target="../media/image2721.png"/><Relationship Id="rId1315" Type="http://schemas.openxmlformats.org/officeDocument/2006/relationships/customXml" Target="../ink/ink1608.xml"/><Relationship Id="rId117" Type="http://schemas.openxmlformats.org/officeDocument/2006/relationships/customXml" Target="../ink/ink1007.xml"/><Relationship Id="rId671" Type="http://schemas.openxmlformats.org/officeDocument/2006/relationships/customXml" Target="../ink/ink1285.xml"/><Relationship Id="rId769" Type="http://schemas.openxmlformats.org/officeDocument/2006/relationships/customXml" Target="../ink/ink1334.xml"/><Relationship Id="rId976" Type="http://schemas.openxmlformats.org/officeDocument/2006/relationships/customXml" Target="../ink/ink1438.xml"/><Relationship Id="rId324" Type="http://schemas.openxmlformats.org/officeDocument/2006/relationships/image" Target="../media/image2332.png"/><Relationship Id="rId531" Type="http://schemas.openxmlformats.org/officeDocument/2006/relationships/image" Target="../media/image2434.png"/><Relationship Id="rId629" Type="http://schemas.openxmlformats.org/officeDocument/2006/relationships/customXml" Target="../ink/ink1264.xml"/><Relationship Id="rId1161" Type="http://schemas.openxmlformats.org/officeDocument/2006/relationships/customXml" Target="../ink/ink1531.xml"/><Relationship Id="rId1259" Type="http://schemas.openxmlformats.org/officeDocument/2006/relationships/customXml" Target="../ink/ink1580.xml"/><Relationship Id="rId836" Type="http://schemas.openxmlformats.org/officeDocument/2006/relationships/image" Target="../media/image2586.png"/><Relationship Id="rId1021" Type="http://schemas.openxmlformats.org/officeDocument/2006/relationships/image" Target="../media/image2678.png"/><Relationship Id="rId1119" Type="http://schemas.openxmlformats.org/officeDocument/2006/relationships/customXml" Target="../ink/ink1510.xml"/><Relationship Id="rId903" Type="http://schemas.openxmlformats.org/officeDocument/2006/relationships/customXml" Target="../ink/ink1401.xml"/><Relationship Id="rId1326" Type="http://schemas.openxmlformats.org/officeDocument/2006/relationships/image" Target="../media/image2830.png"/><Relationship Id="rId32" Type="http://schemas.openxmlformats.org/officeDocument/2006/relationships/image" Target="../media/image2182.png"/><Relationship Id="rId181" Type="http://schemas.openxmlformats.org/officeDocument/2006/relationships/customXml" Target="../ink/ink1039.xml"/><Relationship Id="rId279" Type="http://schemas.openxmlformats.org/officeDocument/2006/relationships/customXml" Target="../ink/ink1088.xml"/><Relationship Id="rId486" Type="http://schemas.openxmlformats.org/officeDocument/2006/relationships/customXml" Target="../ink/ink1192.xml"/><Relationship Id="rId693" Type="http://schemas.openxmlformats.org/officeDocument/2006/relationships/customXml" Target="../ink/ink1296.xml"/><Relationship Id="rId139" Type="http://schemas.openxmlformats.org/officeDocument/2006/relationships/customXml" Target="../ink/ink1018.xml"/><Relationship Id="rId346" Type="http://schemas.openxmlformats.org/officeDocument/2006/relationships/image" Target="../media/image2343.png"/><Relationship Id="rId553" Type="http://schemas.openxmlformats.org/officeDocument/2006/relationships/image" Target="../media/image2445.png"/><Relationship Id="rId760" Type="http://schemas.openxmlformats.org/officeDocument/2006/relationships/image" Target="../media/image2548.png"/><Relationship Id="rId998" Type="http://schemas.openxmlformats.org/officeDocument/2006/relationships/customXml" Target="../ink/ink1449.xml"/><Relationship Id="rId1183" Type="http://schemas.openxmlformats.org/officeDocument/2006/relationships/customXml" Target="../ink/ink1542.xml"/><Relationship Id="rId206" Type="http://schemas.openxmlformats.org/officeDocument/2006/relationships/image" Target="../media/image2269.png"/><Relationship Id="rId413" Type="http://schemas.openxmlformats.org/officeDocument/2006/relationships/customXml" Target="../ink/ink1155.xml"/><Relationship Id="rId858" Type="http://schemas.openxmlformats.org/officeDocument/2006/relationships/image" Target="../media/image2597.png"/><Relationship Id="rId1043" Type="http://schemas.openxmlformats.org/officeDocument/2006/relationships/image" Target="../media/image2689.png"/><Relationship Id="rId620" Type="http://schemas.openxmlformats.org/officeDocument/2006/relationships/image" Target="../media/image2478.png"/><Relationship Id="rId718" Type="http://schemas.openxmlformats.org/officeDocument/2006/relationships/image" Target="../media/image2527.png"/><Relationship Id="rId925" Type="http://schemas.openxmlformats.org/officeDocument/2006/relationships/customXml" Target="../ink/ink1412.xml"/><Relationship Id="rId1250" Type="http://schemas.openxmlformats.org/officeDocument/2006/relationships/image" Target="../media/image2792.png"/><Relationship Id="rId1348" Type="http://schemas.openxmlformats.org/officeDocument/2006/relationships/image" Target="../media/image2841.png"/><Relationship Id="rId1110" Type="http://schemas.openxmlformats.org/officeDocument/2006/relationships/image" Target="../media/image2722.png"/><Relationship Id="rId1208" Type="http://schemas.openxmlformats.org/officeDocument/2006/relationships/image" Target="../media/image2771.png"/><Relationship Id="rId54" Type="http://schemas.openxmlformats.org/officeDocument/2006/relationships/image" Target="../media/image2193.png"/><Relationship Id="rId270" Type="http://schemas.openxmlformats.org/officeDocument/2006/relationships/image" Target="../media/image2301.png"/><Relationship Id="rId130" Type="http://schemas.openxmlformats.org/officeDocument/2006/relationships/image" Target="../media/image2231.png"/><Relationship Id="rId368" Type="http://schemas.openxmlformats.org/officeDocument/2006/relationships/image" Target="../media/image2354.png"/><Relationship Id="rId575" Type="http://schemas.openxmlformats.org/officeDocument/2006/relationships/image" Target="../media/image2456.png"/><Relationship Id="rId782" Type="http://schemas.openxmlformats.org/officeDocument/2006/relationships/image" Target="../media/image2559.png"/><Relationship Id="rId228" Type="http://schemas.openxmlformats.org/officeDocument/2006/relationships/image" Target="../media/image2280.png"/><Relationship Id="rId435" Type="http://schemas.openxmlformats.org/officeDocument/2006/relationships/customXml" Target="../ink/ink1166.xml"/><Relationship Id="rId642" Type="http://schemas.openxmlformats.org/officeDocument/2006/relationships/image" Target="../media/image2489.png"/><Relationship Id="rId1065" Type="http://schemas.openxmlformats.org/officeDocument/2006/relationships/image" Target="../media/image2700.png"/><Relationship Id="rId1272" Type="http://schemas.openxmlformats.org/officeDocument/2006/relationships/image" Target="../media/image2803.png"/><Relationship Id="rId502" Type="http://schemas.openxmlformats.org/officeDocument/2006/relationships/customXml" Target="../ink/ink1200.xml"/><Relationship Id="rId947" Type="http://schemas.openxmlformats.org/officeDocument/2006/relationships/image" Target="../media/image2641.png"/><Relationship Id="rId1132" Type="http://schemas.openxmlformats.org/officeDocument/2006/relationships/image" Target="../media/image2733.png"/><Relationship Id="rId76" Type="http://schemas.openxmlformats.org/officeDocument/2006/relationships/image" Target="../media/image2204.png"/><Relationship Id="rId807" Type="http://schemas.openxmlformats.org/officeDocument/2006/relationships/customXml" Target="../ink/ink1353.xml"/><Relationship Id="rId292" Type="http://schemas.openxmlformats.org/officeDocument/2006/relationships/image" Target="../media/image2316.png"/><Relationship Id="rId597" Type="http://schemas.openxmlformats.org/officeDocument/2006/relationships/image" Target="../media/image2467.png"/><Relationship Id="rId152" Type="http://schemas.openxmlformats.org/officeDocument/2006/relationships/image" Target="../media/image2242.png"/><Relationship Id="rId457" Type="http://schemas.openxmlformats.org/officeDocument/2006/relationships/customXml" Target="../ink/ink1177.xml"/><Relationship Id="rId1087" Type="http://schemas.openxmlformats.org/officeDocument/2006/relationships/customXml" Target="../ink/ink1494.xml"/><Relationship Id="rId1294" Type="http://schemas.openxmlformats.org/officeDocument/2006/relationships/image" Target="../media/image2814.png"/><Relationship Id="rId664" Type="http://schemas.openxmlformats.org/officeDocument/2006/relationships/image" Target="../media/image2500.png"/><Relationship Id="rId871" Type="http://schemas.openxmlformats.org/officeDocument/2006/relationships/customXml" Target="../ink/ink1385.xml"/><Relationship Id="rId969" Type="http://schemas.openxmlformats.org/officeDocument/2006/relationships/image" Target="../media/image2652.png"/><Relationship Id="rId317" Type="http://schemas.openxmlformats.org/officeDocument/2006/relationships/customXml" Target="../ink/ink1107.xml"/><Relationship Id="rId524" Type="http://schemas.openxmlformats.org/officeDocument/2006/relationships/customXml" Target="../ink/ink1211.xml"/><Relationship Id="rId731" Type="http://schemas.openxmlformats.org/officeDocument/2006/relationships/customXml" Target="../ink/ink1315.xml"/><Relationship Id="rId1154" Type="http://schemas.openxmlformats.org/officeDocument/2006/relationships/image" Target="../media/image2744.png"/><Relationship Id="rId1361" Type="http://schemas.openxmlformats.org/officeDocument/2006/relationships/customXml" Target="../ink/ink1631.xml"/><Relationship Id="rId98" Type="http://schemas.openxmlformats.org/officeDocument/2006/relationships/image" Target="../media/image2215.png"/><Relationship Id="rId829" Type="http://schemas.openxmlformats.org/officeDocument/2006/relationships/customXml" Target="../ink/ink1364.xml"/><Relationship Id="rId1014" Type="http://schemas.openxmlformats.org/officeDocument/2006/relationships/customXml" Target="../ink/ink1457.xml"/><Relationship Id="rId1221" Type="http://schemas.openxmlformats.org/officeDocument/2006/relationships/customXml" Target="../ink/ink1561.xml"/><Relationship Id="rId1319" Type="http://schemas.openxmlformats.org/officeDocument/2006/relationships/customXml" Target="../ink/ink1610.xml"/><Relationship Id="rId25" Type="http://schemas.openxmlformats.org/officeDocument/2006/relationships/customXml" Target="../ink/ink961.xml"/><Relationship Id="rId174" Type="http://schemas.openxmlformats.org/officeDocument/2006/relationships/image" Target="../media/image2253.png"/><Relationship Id="rId381" Type="http://schemas.openxmlformats.org/officeDocument/2006/relationships/customXml" Target="../ink/ink1139.xml"/><Relationship Id="rId241" Type="http://schemas.openxmlformats.org/officeDocument/2006/relationships/customXml" Target="../ink/ink1069.xml"/><Relationship Id="rId479" Type="http://schemas.openxmlformats.org/officeDocument/2006/relationships/image" Target="../media/image2408.png"/><Relationship Id="rId686" Type="http://schemas.openxmlformats.org/officeDocument/2006/relationships/image" Target="../media/image2511.png"/><Relationship Id="rId893" Type="http://schemas.openxmlformats.org/officeDocument/2006/relationships/customXml" Target="../ink/ink1396.xml"/><Relationship Id="rId339" Type="http://schemas.openxmlformats.org/officeDocument/2006/relationships/customXml" Target="../ink/ink1118.xml"/><Relationship Id="rId546" Type="http://schemas.openxmlformats.org/officeDocument/2006/relationships/customXml" Target="../ink/ink1222.xml"/><Relationship Id="rId753" Type="http://schemas.openxmlformats.org/officeDocument/2006/relationships/customXml" Target="../ink/ink1326.xml"/><Relationship Id="rId1176" Type="http://schemas.openxmlformats.org/officeDocument/2006/relationships/image" Target="../media/image2755.png"/><Relationship Id="rId101" Type="http://schemas.openxmlformats.org/officeDocument/2006/relationships/customXml" Target="../ink/ink999.xml"/><Relationship Id="rId406" Type="http://schemas.openxmlformats.org/officeDocument/2006/relationships/image" Target="../media/image2373.png"/><Relationship Id="rId960" Type="http://schemas.openxmlformats.org/officeDocument/2006/relationships/customXml" Target="../ink/ink1430.xml"/><Relationship Id="rId1036" Type="http://schemas.openxmlformats.org/officeDocument/2006/relationships/customXml" Target="../ink/ink1468.xml"/><Relationship Id="rId1243" Type="http://schemas.openxmlformats.org/officeDocument/2006/relationships/customXml" Target="../ink/ink1572.xml"/><Relationship Id="rId613" Type="http://schemas.openxmlformats.org/officeDocument/2006/relationships/customXml" Target="../ink/ink1256.xml"/><Relationship Id="rId820" Type="http://schemas.openxmlformats.org/officeDocument/2006/relationships/image" Target="../media/image2578.png"/><Relationship Id="rId918" Type="http://schemas.openxmlformats.org/officeDocument/2006/relationships/image" Target="../media/image2627.png"/><Relationship Id="rId1103" Type="http://schemas.openxmlformats.org/officeDocument/2006/relationships/customXml" Target="../ink/ink1502.xml"/><Relationship Id="rId1310" Type="http://schemas.openxmlformats.org/officeDocument/2006/relationships/image" Target="../media/image2822.png"/><Relationship Id="rId47" Type="http://schemas.openxmlformats.org/officeDocument/2006/relationships/customXml" Target="../ink/ink972.xml"/><Relationship Id="rId196" Type="http://schemas.openxmlformats.org/officeDocument/2006/relationships/image" Target="../media/image2264.png"/><Relationship Id="rId263" Type="http://schemas.openxmlformats.org/officeDocument/2006/relationships/customXml" Target="../ink/ink1080.xml"/><Relationship Id="rId470" Type="http://schemas.openxmlformats.org/officeDocument/2006/relationships/customXml" Target="../ink/ink1184.xml"/><Relationship Id="rId123" Type="http://schemas.openxmlformats.org/officeDocument/2006/relationships/customXml" Target="../ink/ink1010.xml"/><Relationship Id="rId330" Type="http://schemas.openxmlformats.org/officeDocument/2006/relationships/image" Target="../media/image2335.png"/><Relationship Id="rId568" Type="http://schemas.openxmlformats.org/officeDocument/2006/relationships/customXml" Target="../ink/ink1233.xml"/><Relationship Id="rId775" Type="http://schemas.openxmlformats.org/officeDocument/2006/relationships/customXml" Target="../ink/ink1337.xml"/><Relationship Id="rId982" Type="http://schemas.openxmlformats.org/officeDocument/2006/relationships/customXml" Target="../ink/ink1441.xml"/><Relationship Id="rId1198" Type="http://schemas.openxmlformats.org/officeDocument/2006/relationships/image" Target="../media/image2766.png"/><Relationship Id="rId428" Type="http://schemas.openxmlformats.org/officeDocument/2006/relationships/image" Target="../media/image2383.png"/><Relationship Id="rId635" Type="http://schemas.openxmlformats.org/officeDocument/2006/relationships/customXml" Target="../ink/ink1267.xml"/><Relationship Id="rId842" Type="http://schemas.openxmlformats.org/officeDocument/2006/relationships/image" Target="../media/image2589.png"/><Relationship Id="rId1058" Type="http://schemas.openxmlformats.org/officeDocument/2006/relationships/customXml" Target="../ink/ink1479.xml"/><Relationship Id="rId1265" Type="http://schemas.openxmlformats.org/officeDocument/2006/relationships/customXml" Target="../ink/ink1583.xml"/><Relationship Id="rId702" Type="http://schemas.openxmlformats.org/officeDocument/2006/relationships/image" Target="../media/image2519.png"/><Relationship Id="rId1125" Type="http://schemas.openxmlformats.org/officeDocument/2006/relationships/customXml" Target="../ink/ink1513.xml"/><Relationship Id="rId1332" Type="http://schemas.openxmlformats.org/officeDocument/2006/relationships/image" Target="../media/image2833.png"/><Relationship Id="rId69" Type="http://schemas.openxmlformats.org/officeDocument/2006/relationships/customXml" Target="../ink/ink983.xml"/><Relationship Id="rId285" Type="http://schemas.openxmlformats.org/officeDocument/2006/relationships/customXml" Target="../ink/ink1091.xml"/><Relationship Id="rId492" Type="http://schemas.openxmlformats.org/officeDocument/2006/relationships/customXml" Target="../ink/ink1195.xml"/><Relationship Id="rId797" Type="http://schemas.openxmlformats.org/officeDocument/2006/relationships/customXml" Target="../ink/ink1348.xml"/><Relationship Id="rId145" Type="http://schemas.openxmlformats.org/officeDocument/2006/relationships/customXml" Target="../ink/ink1021.xml"/><Relationship Id="rId352" Type="http://schemas.openxmlformats.org/officeDocument/2006/relationships/image" Target="../media/image2346.png"/><Relationship Id="rId1287" Type="http://schemas.openxmlformats.org/officeDocument/2006/relationships/customXml" Target="../ink/ink1594.xml"/><Relationship Id="rId212" Type="http://schemas.openxmlformats.org/officeDocument/2006/relationships/image" Target="../media/image2272.png"/><Relationship Id="rId657" Type="http://schemas.openxmlformats.org/officeDocument/2006/relationships/customXml" Target="../ink/ink1278.xml"/><Relationship Id="rId864" Type="http://schemas.openxmlformats.org/officeDocument/2006/relationships/image" Target="../media/image2600.png"/><Relationship Id="rId517" Type="http://schemas.openxmlformats.org/officeDocument/2006/relationships/image" Target="../media/image2427.png"/><Relationship Id="rId724" Type="http://schemas.openxmlformats.org/officeDocument/2006/relationships/image" Target="../media/image2530.png"/><Relationship Id="rId931" Type="http://schemas.openxmlformats.org/officeDocument/2006/relationships/customXml" Target="../ink/ink1415.xml"/><Relationship Id="rId1147" Type="http://schemas.openxmlformats.org/officeDocument/2006/relationships/customXml" Target="../ink/ink1524.xml"/><Relationship Id="rId1354" Type="http://schemas.openxmlformats.org/officeDocument/2006/relationships/image" Target="../media/image2844.png"/><Relationship Id="rId60" Type="http://schemas.openxmlformats.org/officeDocument/2006/relationships/image" Target="../media/image2196.png"/><Relationship Id="rId1007" Type="http://schemas.openxmlformats.org/officeDocument/2006/relationships/image" Target="../media/image2671.png"/><Relationship Id="rId1214" Type="http://schemas.openxmlformats.org/officeDocument/2006/relationships/image" Target="../media/image2774.png"/><Relationship Id="rId18" Type="http://schemas.openxmlformats.org/officeDocument/2006/relationships/image" Target="../media/image2175.png"/><Relationship Id="rId167" Type="http://schemas.openxmlformats.org/officeDocument/2006/relationships/customXml" Target="../ink/ink1032.xml"/><Relationship Id="rId374" Type="http://schemas.openxmlformats.org/officeDocument/2006/relationships/image" Target="../media/image2357.png"/><Relationship Id="rId581" Type="http://schemas.openxmlformats.org/officeDocument/2006/relationships/image" Target="../media/image2459.png"/><Relationship Id="rId234" Type="http://schemas.openxmlformats.org/officeDocument/2006/relationships/image" Target="../media/image2283.png"/><Relationship Id="rId679" Type="http://schemas.openxmlformats.org/officeDocument/2006/relationships/customXml" Target="../ink/ink1289.xml"/><Relationship Id="rId886" Type="http://schemas.openxmlformats.org/officeDocument/2006/relationships/image" Target="../media/image2611.png"/><Relationship Id="rId2" Type="http://schemas.openxmlformats.org/officeDocument/2006/relationships/notesSlide" Target="../notesSlides/notesSlide9.xml"/><Relationship Id="rId441" Type="http://schemas.openxmlformats.org/officeDocument/2006/relationships/customXml" Target="../ink/ink1169.xml"/><Relationship Id="rId539" Type="http://schemas.openxmlformats.org/officeDocument/2006/relationships/image" Target="../media/image2438.png"/><Relationship Id="rId746" Type="http://schemas.openxmlformats.org/officeDocument/2006/relationships/image" Target="../media/image2541.png"/><Relationship Id="rId1071" Type="http://schemas.openxmlformats.org/officeDocument/2006/relationships/image" Target="../media/image2703.png"/><Relationship Id="rId1169" Type="http://schemas.openxmlformats.org/officeDocument/2006/relationships/customXml" Target="../ink/ink1535.xml"/><Relationship Id="rId301" Type="http://schemas.openxmlformats.org/officeDocument/2006/relationships/customXml" Target="../ink/ink1099.xml"/><Relationship Id="rId953" Type="http://schemas.openxmlformats.org/officeDocument/2006/relationships/image" Target="../media/image2644.png"/><Relationship Id="rId1029" Type="http://schemas.openxmlformats.org/officeDocument/2006/relationships/image" Target="../media/image2682.png"/><Relationship Id="rId1236" Type="http://schemas.openxmlformats.org/officeDocument/2006/relationships/image" Target="../media/image2785.png"/><Relationship Id="rId82" Type="http://schemas.openxmlformats.org/officeDocument/2006/relationships/image" Target="../media/image2207.png"/><Relationship Id="rId606" Type="http://schemas.openxmlformats.org/officeDocument/2006/relationships/customXml" Target="../ink/ink1252.xml"/><Relationship Id="rId813" Type="http://schemas.openxmlformats.org/officeDocument/2006/relationships/customXml" Target="../ink/ink1356.xml"/><Relationship Id="rId1303" Type="http://schemas.openxmlformats.org/officeDocument/2006/relationships/customXml" Target="../ink/ink1602.xml"/><Relationship Id="rId189" Type="http://schemas.openxmlformats.org/officeDocument/2006/relationships/customXml" Target="../ink/ink1043.xml"/><Relationship Id="rId396" Type="http://schemas.openxmlformats.org/officeDocument/2006/relationships/image" Target="../media/image2368.png"/><Relationship Id="rId256" Type="http://schemas.openxmlformats.org/officeDocument/2006/relationships/image" Target="../media/image2294.png"/><Relationship Id="rId463" Type="http://schemas.openxmlformats.org/officeDocument/2006/relationships/customXml" Target="../ink/ink1180.xml"/><Relationship Id="rId670" Type="http://schemas.openxmlformats.org/officeDocument/2006/relationships/image" Target="../media/image2503.png"/><Relationship Id="rId1093" Type="http://schemas.openxmlformats.org/officeDocument/2006/relationships/customXml" Target="../ink/ink1497.xml"/><Relationship Id="rId116" Type="http://schemas.openxmlformats.org/officeDocument/2006/relationships/image" Target="../media/image2224.png"/><Relationship Id="rId323" Type="http://schemas.openxmlformats.org/officeDocument/2006/relationships/customXml" Target="../ink/ink1110.xml"/><Relationship Id="rId530" Type="http://schemas.openxmlformats.org/officeDocument/2006/relationships/customXml" Target="../ink/ink1214.xml"/><Relationship Id="rId768" Type="http://schemas.openxmlformats.org/officeDocument/2006/relationships/image" Target="../media/image2552.png"/><Relationship Id="rId975" Type="http://schemas.openxmlformats.org/officeDocument/2006/relationships/image" Target="../media/image2655.png"/><Relationship Id="rId1160" Type="http://schemas.openxmlformats.org/officeDocument/2006/relationships/image" Target="../media/image2747.png"/><Relationship Id="rId628" Type="http://schemas.openxmlformats.org/officeDocument/2006/relationships/image" Target="../media/image2482.png"/><Relationship Id="rId835" Type="http://schemas.openxmlformats.org/officeDocument/2006/relationships/customXml" Target="../ink/ink1367.xml"/><Relationship Id="rId1258" Type="http://schemas.openxmlformats.org/officeDocument/2006/relationships/image" Target="../media/image2796.png"/><Relationship Id="rId1020" Type="http://schemas.openxmlformats.org/officeDocument/2006/relationships/customXml" Target="../ink/ink1460.xml"/><Relationship Id="rId1118" Type="http://schemas.openxmlformats.org/officeDocument/2006/relationships/image" Target="../media/image2726.png"/><Relationship Id="rId1325" Type="http://schemas.openxmlformats.org/officeDocument/2006/relationships/customXml" Target="../ink/ink1613.xml"/><Relationship Id="rId902" Type="http://schemas.openxmlformats.org/officeDocument/2006/relationships/image" Target="../media/image2619.png"/><Relationship Id="rId31" Type="http://schemas.openxmlformats.org/officeDocument/2006/relationships/customXml" Target="../ink/ink964.xml"/><Relationship Id="rId180" Type="http://schemas.openxmlformats.org/officeDocument/2006/relationships/image" Target="../media/image2256.png"/><Relationship Id="rId278" Type="http://schemas.openxmlformats.org/officeDocument/2006/relationships/image" Target="../media/image2305.png"/><Relationship Id="rId485" Type="http://schemas.openxmlformats.org/officeDocument/2006/relationships/image" Target="../media/image2411.png"/><Relationship Id="rId692" Type="http://schemas.openxmlformats.org/officeDocument/2006/relationships/image" Target="../media/image2514.png"/><Relationship Id="rId138" Type="http://schemas.openxmlformats.org/officeDocument/2006/relationships/image" Target="../media/image2235.png"/><Relationship Id="rId345" Type="http://schemas.openxmlformats.org/officeDocument/2006/relationships/customXml" Target="../ink/ink1121.xml"/><Relationship Id="rId552" Type="http://schemas.openxmlformats.org/officeDocument/2006/relationships/customXml" Target="../ink/ink1225.xml"/><Relationship Id="rId997" Type="http://schemas.openxmlformats.org/officeDocument/2006/relationships/image" Target="../media/image2666.png"/><Relationship Id="rId1182" Type="http://schemas.openxmlformats.org/officeDocument/2006/relationships/image" Target="../media/image2758.png"/><Relationship Id="rId205" Type="http://schemas.openxmlformats.org/officeDocument/2006/relationships/customXml" Target="../ink/ink1051.xml"/><Relationship Id="rId412" Type="http://schemas.openxmlformats.org/officeDocument/2006/relationships/image" Target="../media/image2376.png"/><Relationship Id="rId857" Type="http://schemas.openxmlformats.org/officeDocument/2006/relationships/customXml" Target="../ink/ink1378.xml"/><Relationship Id="rId1042" Type="http://schemas.openxmlformats.org/officeDocument/2006/relationships/customXml" Target="../ink/ink1471.xml"/><Relationship Id="rId717" Type="http://schemas.openxmlformats.org/officeDocument/2006/relationships/customXml" Target="../ink/ink1308.xml"/><Relationship Id="rId924" Type="http://schemas.openxmlformats.org/officeDocument/2006/relationships/image" Target="../media/image2630.png"/><Relationship Id="rId1347" Type="http://schemas.openxmlformats.org/officeDocument/2006/relationships/customXml" Target="../ink/ink1624.xml"/><Relationship Id="rId53" Type="http://schemas.openxmlformats.org/officeDocument/2006/relationships/customXml" Target="../ink/ink975.xml"/><Relationship Id="rId1207" Type="http://schemas.openxmlformats.org/officeDocument/2006/relationships/customXml" Target="../ink/ink1554.xml"/><Relationship Id="rId367" Type="http://schemas.openxmlformats.org/officeDocument/2006/relationships/customXml" Target="../ink/ink1132.xml"/><Relationship Id="rId574" Type="http://schemas.openxmlformats.org/officeDocument/2006/relationships/customXml" Target="../ink/ink1236.xml"/><Relationship Id="rId227" Type="http://schemas.openxmlformats.org/officeDocument/2006/relationships/customXml" Target="../ink/ink1062.xml"/><Relationship Id="rId781" Type="http://schemas.openxmlformats.org/officeDocument/2006/relationships/customXml" Target="../ink/ink1340.xml"/><Relationship Id="rId879" Type="http://schemas.openxmlformats.org/officeDocument/2006/relationships/customXml" Target="../ink/ink1389.xml"/><Relationship Id="rId434" Type="http://schemas.openxmlformats.org/officeDocument/2006/relationships/image" Target="../media/image2386.png"/><Relationship Id="rId641" Type="http://schemas.openxmlformats.org/officeDocument/2006/relationships/customXml" Target="../ink/ink1270.xml"/><Relationship Id="rId739" Type="http://schemas.openxmlformats.org/officeDocument/2006/relationships/customXml" Target="../ink/ink1319.xml"/><Relationship Id="rId1064" Type="http://schemas.openxmlformats.org/officeDocument/2006/relationships/customXml" Target="../ink/ink1482.xml"/><Relationship Id="rId1271" Type="http://schemas.openxmlformats.org/officeDocument/2006/relationships/customXml" Target="../ink/ink1586.xml"/><Relationship Id="rId1369" Type="http://schemas.openxmlformats.org/officeDocument/2006/relationships/customXml" Target="../ink/ink1635.xml"/><Relationship Id="rId501" Type="http://schemas.openxmlformats.org/officeDocument/2006/relationships/image" Target="../media/image2419.png"/><Relationship Id="rId946" Type="http://schemas.openxmlformats.org/officeDocument/2006/relationships/customXml" Target="../ink/ink1423.xml"/><Relationship Id="rId1131" Type="http://schemas.openxmlformats.org/officeDocument/2006/relationships/customXml" Target="../ink/ink1516.xml"/><Relationship Id="rId1229" Type="http://schemas.openxmlformats.org/officeDocument/2006/relationships/customXml" Target="../ink/ink1565.xml"/><Relationship Id="rId75" Type="http://schemas.openxmlformats.org/officeDocument/2006/relationships/customXml" Target="../ink/ink986.xml"/><Relationship Id="rId806" Type="http://schemas.openxmlformats.org/officeDocument/2006/relationships/image" Target="../media/image2571.png"/><Relationship Id="rId291" Type="http://schemas.openxmlformats.org/officeDocument/2006/relationships/customXml" Target="../ink/ink1094.xml"/><Relationship Id="rId151" Type="http://schemas.openxmlformats.org/officeDocument/2006/relationships/customXml" Target="../ink/ink1024.xml"/><Relationship Id="rId389" Type="http://schemas.openxmlformats.org/officeDocument/2006/relationships/customXml" Target="../ink/ink1143.xml"/><Relationship Id="rId596" Type="http://schemas.openxmlformats.org/officeDocument/2006/relationships/customXml" Target="../ink/ink1247.xml"/><Relationship Id="rId249" Type="http://schemas.openxmlformats.org/officeDocument/2006/relationships/customXml" Target="../ink/ink1073.xml"/><Relationship Id="rId456" Type="http://schemas.openxmlformats.org/officeDocument/2006/relationships/image" Target="../media/image2397.png"/><Relationship Id="rId663" Type="http://schemas.openxmlformats.org/officeDocument/2006/relationships/customXml" Target="../ink/ink1281.xml"/><Relationship Id="rId870" Type="http://schemas.openxmlformats.org/officeDocument/2006/relationships/image" Target="../media/image2603.png"/><Relationship Id="rId1086" Type="http://schemas.openxmlformats.org/officeDocument/2006/relationships/image" Target="../media/image2710.png"/><Relationship Id="rId1293" Type="http://schemas.openxmlformats.org/officeDocument/2006/relationships/customXml" Target="../ink/ink1597.xml"/><Relationship Id="rId109" Type="http://schemas.openxmlformats.org/officeDocument/2006/relationships/customXml" Target="../ink/ink1003.xml"/><Relationship Id="rId316" Type="http://schemas.openxmlformats.org/officeDocument/2006/relationships/image" Target="../media/image2328.png"/><Relationship Id="rId523" Type="http://schemas.openxmlformats.org/officeDocument/2006/relationships/image" Target="../media/image2430.png"/><Relationship Id="rId968" Type="http://schemas.openxmlformats.org/officeDocument/2006/relationships/customXml" Target="../ink/ink1434.xml"/><Relationship Id="rId1153" Type="http://schemas.openxmlformats.org/officeDocument/2006/relationships/customXml" Target="../ink/ink1527.xml"/><Relationship Id="rId97" Type="http://schemas.openxmlformats.org/officeDocument/2006/relationships/customXml" Target="../ink/ink997.xml"/><Relationship Id="rId730" Type="http://schemas.openxmlformats.org/officeDocument/2006/relationships/image" Target="../media/image2533.png"/><Relationship Id="rId828" Type="http://schemas.openxmlformats.org/officeDocument/2006/relationships/image" Target="../media/image2582.png"/><Relationship Id="rId1013" Type="http://schemas.openxmlformats.org/officeDocument/2006/relationships/image" Target="../media/image2674.png"/><Relationship Id="rId1360" Type="http://schemas.openxmlformats.org/officeDocument/2006/relationships/image" Target="../media/image2847.png"/><Relationship Id="rId1220" Type="http://schemas.openxmlformats.org/officeDocument/2006/relationships/image" Target="../media/image2777.png"/><Relationship Id="rId1318" Type="http://schemas.openxmlformats.org/officeDocument/2006/relationships/image" Target="../media/image2826.png"/><Relationship Id="rId24" Type="http://schemas.openxmlformats.org/officeDocument/2006/relationships/image" Target="../media/image2178.png"/><Relationship Id="rId173" Type="http://schemas.openxmlformats.org/officeDocument/2006/relationships/customXml" Target="../ink/ink1035.xml"/><Relationship Id="rId380" Type="http://schemas.openxmlformats.org/officeDocument/2006/relationships/image" Target="../media/image2360.png"/><Relationship Id="rId240" Type="http://schemas.openxmlformats.org/officeDocument/2006/relationships/image" Target="../media/image2286.png"/><Relationship Id="rId478" Type="http://schemas.openxmlformats.org/officeDocument/2006/relationships/customXml" Target="../ink/ink1188.xml"/><Relationship Id="rId685" Type="http://schemas.openxmlformats.org/officeDocument/2006/relationships/customXml" Target="../ink/ink1292.xml"/><Relationship Id="rId892" Type="http://schemas.openxmlformats.org/officeDocument/2006/relationships/image" Target="../media/image26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3774" y="104181"/>
            <a:ext cx="11622656" cy="744941"/>
          </a:xfrm>
          <a:prstGeom prst="rect">
            <a:avLst/>
          </a:prstGeom>
          <a:noFill/>
          <a:ln>
            <a:noFill/>
          </a:ln>
        </p:spPr>
        <p:txBody>
          <a:bodyPr lIns="81646" tIns="40823" rIns="81646" bIns="40823" anchor="ctr" anchorCtr="1"/>
          <a:lstStyle/>
          <a:p>
            <a:pPr algn="ctr">
              <a:lnSpc>
                <a:spcPct val="100000"/>
              </a:lnSpc>
            </a:pPr>
            <a:r>
              <a:rPr lang="de-DE" sz="2540" b="1" dirty="0">
                <a:solidFill>
                  <a:srgbClr val="000000"/>
                </a:solidFill>
                <a:latin typeface="Arial"/>
              </a:rPr>
              <a:t>Nominales und reales Wirtschaftswachstum Deutschland</a:t>
            </a:r>
            <a:endParaRPr sz="2540" dirty="0"/>
          </a:p>
        </p:txBody>
      </p:sp>
      <p:sp>
        <p:nvSpPr>
          <p:cNvPr id="8" name="Textfeld 7"/>
          <p:cNvSpPr txBox="1"/>
          <p:nvPr/>
        </p:nvSpPr>
        <p:spPr>
          <a:xfrm>
            <a:off x="732013" y="5978027"/>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9" name="Rechteck 8">
            <a:extLst>
              <a:ext uri="{FF2B5EF4-FFF2-40B4-BE49-F238E27FC236}">
                <a16:creationId xmlns:a16="http://schemas.microsoft.com/office/drawing/2014/main" id="{6DB5B233-2936-469F-8350-0DDB4656A9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1B8AAD3E-665A-A887-860B-80E89350D57C}"/>
              </a:ext>
            </a:extLst>
          </p:cNvPr>
          <p:cNvPicPr>
            <a:picLocks noChangeAspect="1"/>
          </p:cNvPicPr>
          <p:nvPr/>
        </p:nvPicPr>
        <p:blipFill>
          <a:blip r:embed="rId3"/>
          <a:stretch>
            <a:fillRect/>
          </a:stretch>
        </p:blipFill>
        <p:spPr>
          <a:xfrm>
            <a:off x="502067" y="667273"/>
            <a:ext cx="7706931" cy="4848944"/>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CC371B44-98E7-4444-889A-24B9C99AEBA5}"/>
                  </a:ext>
                </a:extLst>
              </p14:cNvPr>
              <p14:cNvContentPartPr/>
              <p14:nvPr/>
            </p14:nvContentPartPr>
            <p14:xfrm>
              <a:off x="8350133" y="1554187"/>
              <a:ext cx="346320" cy="195480"/>
            </p14:xfrm>
          </p:contentPart>
        </mc:Choice>
        <mc:Fallback xmlns="">
          <p:pic>
            <p:nvPicPr>
              <p:cNvPr id="2" name="Freihand 1">
                <a:extLst>
                  <a:ext uri="{FF2B5EF4-FFF2-40B4-BE49-F238E27FC236}">
                    <a16:creationId xmlns:a16="http://schemas.microsoft.com/office/drawing/2014/main" id="{CC371B44-98E7-4444-889A-24B9C99AEBA5}"/>
                  </a:ext>
                </a:extLst>
              </p:cNvPr>
              <p:cNvPicPr/>
              <p:nvPr/>
            </p:nvPicPr>
            <p:blipFill>
              <a:blip r:embed="rId5"/>
              <a:stretch>
                <a:fillRect/>
              </a:stretch>
            </p:blipFill>
            <p:spPr>
              <a:xfrm>
                <a:off x="8345813" y="1549867"/>
                <a:ext cx="3549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52CF9391-F26D-4536-9AC1-FA6286628410}"/>
                  </a:ext>
                </a:extLst>
              </p14:cNvPr>
              <p14:cNvContentPartPr/>
              <p14:nvPr/>
            </p14:nvContentPartPr>
            <p14:xfrm>
              <a:off x="8251133" y="1645627"/>
              <a:ext cx="267120" cy="213120"/>
            </p14:xfrm>
          </p:contentPart>
        </mc:Choice>
        <mc:Fallback xmlns="">
          <p:pic>
            <p:nvPicPr>
              <p:cNvPr id="4" name="Freihand 3">
                <a:extLst>
                  <a:ext uri="{FF2B5EF4-FFF2-40B4-BE49-F238E27FC236}">
                    <a16:creationId xmlns:a16="http://schemas.microsoft.com/office/drawing/2014/main" id="{52CF9391-F26D-4536-9AC1-FA6286628410}"/>
                  </a:ext>
                </a:extLst>
              </p:cNvPr>
              <p:cNvPicPr/>
              <p:nvPr/>
            </p:nvPicPr>
            <p:blipFill>
              <a:blip r:embed="rId7"/>
              <a:stretch>
                <a:fillRect/>
              </a:stretch>
            </p:blipFill>
            <p:spPr>
              <a:xfrm>
                <a:off x="8246813" y="1641307"/>
                <a:ext cx="2757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33C754D3-233F-4DD4-8D67-9BF9CB87C18A}"/>
                  </a:ext>
                </a:extLst>
              </p14:cNvPr>
              <p14:cNvContentPartPr/>
              <p14:nvPr/>
            </p14:nvContentPartPr>
            <p14:xfrm>
              <a:off x="9049613" y="1204267"/>
              <a:ext cx="468360" cy="342360"/>
            </p14:xfrm>
          </p:contentPart>
        </mc:Choice>
        <mc:Fallback xmlns="">
          <p:pic>
            <p:nvPicPr>
              <p:cNvPr id="5" name="Freihand 4">
                <a:extLst>
                  <a:ext uri="{FF2B5EF4-FFF2-40B4-BE49-F238E27FC236}">
                    <a16:creationId xmlns:a16="http://schemas.microsoft.com/office/drawing/2014/main" id="{33C754D3-233F-4DD4-8D67-9BF9CB87C18A}"/>
                  </a:ext>
                </a:extLst>
              </p:cNvPr>
              <p:cNvPicPr/>
              <p:nvPr/>
            </p:nvPicPr>
            <p:blipFill>
              <a:blip r:embed="rId9"/>
              <a:stretch>
                <a:fillRect/>
              </a:stretch>
            </p:blipFill>
            <p:spPr>
              <a:xfrm>
                <a:off x="9045293" y="1199947"/>
                <a:ext cx="47700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EB626D9B-922F-4719-8ABF-488B1408C80D}"/>
                  </a:ext>
                </a:extLst>
              </p14:cNvPr>
              <p14:cNvContentPartPr/>
              <p14:nvPr/>
            </p14:nvContentPartPr>
            <p14:xfrm>
              <a:off x="9527333" y="1086187"/>
              <a:ext cx="160200" cy="143280"/>
            </p14:xfrm>
          </p:contentPart>
        </mc:Choice>
        <mc:Fallback xmlns="">
          <p:pic>
            <p:nvPicPr>
              <p:cNvPr id="7" name="Freihand 6">
                <a:extLst>
                  <a:ext uri="{FF2B5EF4-FFF2-40B4-BE49-F238E27FC236}">
                    <a16:creationId xmlns:a16="http://schemas.microsoft.com/office/drawing/2014/main" id="{EB626D9B-922F-4719-8ABF-488B1408C80D}"/>
                  </a:ext>
                </a:extLst>
              </p:cNvPr>
              <p:cNvPicPr/>
              <p:nvPr/>
            </p:nvPicPr>
            <p:blipFill>
              <a:blip r:embed="rId11"/>
              <a:stretch>
                <a:fillRect/>
              </a:stretch>
            </p:blipFill>
            <p:spPr>
              <a:xfrm>
                <a:off x="9523013" y="1081867"/>
                <a:ext cx="1688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E5D581B9-B3E9-4755-9023-46B0B1BA5179}"/>
                  </a:ext>
                </a:extLst>
              </p14:cNvPr>
              <p14:cNvContentPartPr/>
              <p14:nvPr/>
            </p14:nvContentPartPr>
            <p14:xfrm>
              <a:off x="9720653" y="1070347"/>
              <a:ext cx="146520" cy="141120"/>
            </p14:xfrm>
          </p:contentPart>
        </mc:Choice>
        <mc:Fallback xmlns="">
          <p:pic>
            <p:nvPicPr>
              <p:cNvPr id="10" name="Freihand 9">
                <a:extLst>
                  <a:ext uri="{FF2B5EF4-FFF2-40B4-BE49-F238E27FC236}">
                    <a16:creationId xmlns:a16="http://schemas.microsoft.com/office/drawing/2014/main" id="{E5D581B9-B3E9-4755-9023-46B0B1BA5179}"/>
                  </a:ext>
                </a:extLst>
              </p:cNvPr>
              <p:cNvPicPr/>
              <p:nvPr/>
            </p:nvPicPr>
            <p:blipFill>
              <a:blip r:embed="rId13"/>
              <a:stretch>
                <a:fillRect/>
              </a:stretch>
            </p:blipFill>
            <p:spPr>
              <a:xfrm>
                <a:off x="9716333" y="1066027"/>
                <a:ext cx="1551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F80F8D52-8826-44F6-BAD4-E2B6D6365206}"/>
                  </a:ext>
                </a:extLst>
              </p14:cNvPr>
              <p14:cNvContentPartPr/>
              <p14:nvPr/>
            </p14:nvContentPartPr>
            <p14:xfrm>
              <a:off x="9868973" y="1049467"/>
              <a:ext cx="155520" cy="100440"/>
            </p14:xfrm>
          </p:contentPart>
        </mc:Choice>
        <mc:Fallback xmlns="">
          <p:pic>
            <p:nvPicPr>
              <p:cNvPr id="11" name="Freihand 10">
                <a:extLst>
                  <a:ext uri="{FF2B5EF4-FFF2-40B4-BE49-F238E27FC236}">
                    <a16:creationId xmlns:a16="http://schemas.microsoft.com/office/drawing/2014/main" id="{F80F8D52-8826-44F6-BAD4-E2B6D6365206}"/>
                  </a:ext>
                </a:extLst>
              </p:cNvPr>
              <p:cNvPicPr/>
              <p:nvPr/>
            </p:nvPicPr>
            <p:blipFill>
              <a:blip r:embed="rId15"/>
              <a:stretch>
                <a:fillRect/>
              </a:stretch>
            </p:blipFill>
            <p:spPr>
              <a:xfrm>
                <a:off x="9864653" y="1045147"/>
                <a:ext cx="1641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AAA72B6C-9B75-4757-AD4C-30DACB60BAD2}"/>
                  </a:ext>
                </a:extLst>
              </p14:cNvPr>
              <p14:cNvContentPartPr/>
              <p14:nvPr/>
            </p14:nvContentPartPr>
            <p14:xfrm>
              <a:off x="10035293" y="943987"/>
              <a:ext cx="164880" cy="144000"/>
            </p14:xfrm>
          </p:contentPart>
        </mc:Choice>
        <mc:Fallback xmlns="">
          <p:pic>
            <p:nvPicPr>
              <p:cNvPr id="12" name="Freihand 11">
                <a:extLst>
                  <a:ext uri="{FF2B5EF4-FFF2-40B4-BE49-F238E27FC236}">
                    <a16:creationId xmlns:a16="http://schemas.microsoft.com/office/drawing/2014/main" id="{AAA72B6C-9B75-4757-AD4C-30DACB60BAD2}"/>
                  </a:ext>
                </a:extLst>
              </p:cNvPr>
              <p:cNvPicPr/>
              <p:nvPr/>
            </p:nvPicPr>
            <p:blipFill>
              <a:blip r:embed="rId17"/>
              <a:stretch>
                <a:fillRect/>
              </a:stretch>
            </p:blipFill>
            <p:spPr>
              <a:xfrm>
                <a:off x="10030973" y="939667"/>
                <a:ext cx="1735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D964BF94-F210-4EB1-8832-6CB555D6DE0F}"/>
                  </a:ext>
                </a:extLst>
              </p14:cNvPr>
              <p14:cNvContentPartPr/>
              <p14:nvPr/>
            </p14:nvContentPartPr>
            <p14:xfrm>
              <a:off x="9974813" y="965227"/>
              <a:ext cx="140760" cy="60840"/>
            </p14:xfrm>
          </p:contentPart>
        </mc:Choice>
        <mc:Fallback xmlns="">
          <p:pic>
            <p:nvPicPr>
              <p:cNvPr id="13" name="Freihand 12">
                <a:extLst>
                  <a:ext uri="{FF2B5EF4-FFF2-40B4-BE49-F238E27FC236}">
                    <a16:creationId xmlns:a16="http://schemas.microsoft.com/office/drawing/2014/main" id="{D964BF94-F210-4EB1-8832-6CB555D6DE0F}"/>
                  </a:ext>
                </a:extLst>
              </p:cNvPr>
              <p:cNvPicPr/>
              <p:nvPr/>
            </p:nvPicPr>
            <p:blipFill>
              <a:blip r:embed="rId19"/>
              <a:stretch>
                <a:fillRect/>
              </a:stretch>
            </p:blipFill>
            <p:spPr>
              <a:xfrm>
                <a:off x="9970493" y="960907"/>
                <a:ext cx="1494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8E69527E-6877-4982-9316-C4C1B0654FF4}"/>
                  </a:ext>
                </a:extLst>
              </p14:cNvPr>
              <p14:cNvContentPartPr/>
              <p14:nvPr/>
            </p14:nvContentPartPr>
            <p14:xfrm>
              <a:off x="10244813" y="913747"/>
              <a:ext cx="228600" cy="123480"/>
            </p14:xfrm>
          </p:contentPart>
        </mc:Choice>
        <mc:Fallback xmlns="">
          <p:pic>
            <p:nvPicPr>
              <p:cNvPr id="14" name="Freihand 13">
                <a:extLst>
                  <a:ext uri="{FF2B5EF4-FFF2-40B4-BE49-F238E27FC236}">
                    <a16:creationId xmlns:a16="http://schemas.microsoft.com/office/drawing/2014/main" id="{8E69527E-6877-4982-9316-C4C1B0654FF4}"/>
                  </a:ext>
                </a:extLst>
              </p:cNvPr>
              <p:cNvPicPr/>
              <p:nvPr/>
            </p:nvPicPr>
            <p:blipFill>
              <a:blip r:embed="rId21"/>
              <a:stretch>
                <a:fillRect/>
              </a:stretch>
            </p:blipFill>
            <p:spPr>
              <a:xfrm>
                <a:off x="10240493" y="909427"/>
                <a:ext cx="2372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BEBA8DE7-379A-4804-B6B9-FF2A0A0AE2D6}"/>
                  </a:ext>
                </a:extLst>
              </p14:cNvPr>
              <p14:cNvContentPartPr/>
              <p14:nvPr/>
            </p14:nvContentPartPr>
            <p14:xfrm>
              <a:off x="10453973" y="876667"/>
              <a:ext cx="32760" cy="34200"/>
            </p14:xfrm>
          </p:contentPart>
        </mc:Choice>
        <mc:Fallback xmlns="">
          <p:pic>
            <p:nvPicPr>
              <p:cNvPr id="15" name="Freihand 14">
                <a:extLst>
                  <a:ext uri="{FF2B5EF4-FFF2-40B4-BE49-F238E27FC236}">
                    <a16:creationId xmlns:a16="http://schemas.microsoft.com/office/drawing/2014/main" id="{BEBA8DE7-379A-4804-B6B9-FF2A0A0AE2D6}"/>
                  </a:ext>
                </a:extLst>
              </p:cNvPr>
              <p:cNvPicPr/>
              <p:nvPr/>
            </p:nvPicPr>
            <p:blipFill>
              <a:blip r:embed="rId23"/>
              <a:stretch>
                <a:fillRect/>
              </a:stretch>
            </p:blipFill>
            <p:spPr>
              <a:xfrm>
                <a:off x="10449653" y="872347"/>
                <a:ext cx="414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54AA5A2B-E640-484F-A2E8-7B6879972A9C}"/>
                  </a:ext>
                </a:extLst>
              </p14:cNvPr>
              <p14:cNvContentPartPr/>
              <p14:nvPr/>
            </p14:nvContentPartPr>
            <p14:xfrm>
              <a:off x="10543973" y="765067"/>
              <a:ext cx="176040" cy="214560"/>
            </p14:xfrm>
          </p:contentPart>
        </mc:Choice>
        <mc:Fallback xmlns="">
          <p:pic>
            <p:nvPicPr>
              <p:cNvPr id="16" name="Freihand 15">
                <a:extLst>
                  <a:ext uri="{FF2B5EF4-FFF2-40B4-BE49-F238E27FC236}">
                    <a16:creationId xmlns:a16="http://schemas.microsoft.com/office/drawing/2014/main" id="{54AA5A2B-E640-484F-A2E8-7B6879972A9C}"/>
                  </a:ext>
                </a:extLst>
              </p:cNvPr>
              <p:cNvPicPr/>
              <p:nvPr/>
            </p:nvPicPr>
            <p:blipFill>
              <a:blip r:embed="rId25"/>
              <a:stretch>
                <a:fillRect/>
              </a:stretch>
            </p:blipFill>
            <p:spPr>
              <a:xfrm>
                <a:off x="10539653" y="760747"/>
                <a:ext cx="18468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9F9792E7-A7C8-44BC-AF7D-3CFCA798D590}"/>
                  </a:ext>
                </a:extLst>
              </p14:cNvPr>
              <p14:cNvContentPartPr/>
              <p14:nvPr/>
            </p14:nvContentPartPr>
            <p14:xfrm>
              <a:off x="9886253" y="846787"/>
              <a:ext cx="111240" cy="29520"/>
            </p14:xfrm>
          </p:contentPart>
        </mc:Choice>
        <mc:Fallback xmlns="">
          <p:pic>
            <p:nvPicPr>
              <p:cNvPr id="17" name="Freihand 16">
                <a:extLst>
                  <a:ext uri="{FF2B5EF4-FFF2-40B4-BE49-F238E27FC236}">
                    <a16:creationId xmlns:a16="http://schemas.microsoft.com/office/drawing/2014/main" id="{9F9792E7-A7C8-44BC-AF7D-3CFCA798D590}"/>
                  </a:ext>
                </a:extLst>
              </p:cNvPr>
              <p:cNvPicPr/>
              <p:nvPr/>
            </p:nvPicPr>
            <p:blipFill>
              <a:blip r:embed="rId27"/>
              <a:stretch>
                <a:fillRect/>
              </a:stretch>
            </p:blipFill>
            <p:spPr>
              <a:xfrm>
                <a:off x="9881933" y="842467"/>
                <a:ext cx="1198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F555D382-E259-47B9-A774-A8B4C65CF483}"/>
                  </a:ext>
                </a:extLst>
              </p14:cNvPr>
              <p14:cNvContentPartPr/>
              <p14:nvPr/>
            </p14:nvContentPartPr>
            <p14:xfrm>
              <a:off x="9290093" y="1554187"/>
              <a:ext cx="268200" cy="140400"/>
            </p14:xfrm>
          </p:contentPart>
        </mc:Choice>
        <mc:Fallback xmlns="">
          <p:pic>
            <p:nvPicPr>
              <p:cNvPr id="18" name="Freihand 17">
                <a:extLst>
                  <a:ext uri="{FF2B5EF4-FFF2-40B4-BE49-F238E27FC236}">
                    <a16:creationId xmlns:a16="http://schemas.microsoft.com/office/drawing/2014/main" id="{F555D382-E259-47B9-A774-A8B4C65CF483}"/>
                  </a:ext>
                </a:extLst>
              </p:cNvPr>
              <p:cNvPicPr/>
              <p:nvPr/>
            </p:nvPicPr>
            <p:blipFill>
              <a:blip r:embed="rId29"/>
              <a:stretch>
                <a:fillRect/>
              </a:stretch>
            </p:blipFill>
            <p:spPr>
              <a:xfrm>
                <a:off x="9285773" y="1549867"/>
                <a:ext cx="2768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208F9385-9F83-46FC-9142-4F8C45B64D09}"/>
                  </a:ext>
                </a:extLst>
              </p14:cNvPr>
              <p14:cNvContentPartPr/>
              <p14:nvPr/>
            </p14:nvContentPartPr>
            <p14:xfrm>
              <a:off x="9440573" y="1514227"/>
              <a:ext cx="91080" cy="13320"/>
            </p14:xfrm>
          </p:contentPart>
        </mc:Choice>
        <mc:Fallback xmlns="">
          <p:pic>
            <p:nvPicPr>
              <p:cNvPr id="19" name="Freihand 18">
                <a:extLst>
                  <a:ext uri="{FF2B5EF4-FFF2-40B4-BE49-F238E27FC236}">
                    <a16:creationId xmlns:a16="http://schemas.microsoft.com/office/drawing/2014/main" id="{208F9385-9F83-46FC-9142-4F8C45B64D09}"/>
                  </a:ext>
                </a:extLst>
              </p:cNvPr>
              <p:cNvPicPr/>
              <p:nvPr/>
            </p:nvPicPr>
            <p:blipFill>
              <a:blip r:embed="rId31"/>
              <a:stretch>
                <a:fillRect/>
              </a:stretch>
            </p:blipFill>
            <p:spPr>
              <a:xfrm>
                <a:off x="9436253" y="1509907"/>
                <a:ext cx="997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6E7A6AB8-59C0-4C9C-80E0-0F841A8D7AD4}"/>
                  </a:ext>
                </a:extLst>
              </p14:cNvPr>
              <p14:cNvContentPartPr/>
              <p14:nvPr/>
            </p14:nvContentPartPr>
            <p14:xfrm>
              <a:off x="9575933" y="1417027"/>
              <a:ext cx="153000" cy="369720"/>
            </p14:xfrm>
          </p:contentPart>
        </mc:Choice>
        <mc:Fallback xmlns="">
          <p:pic>
            <p:nvPicPr>
              <p:cNvPr id="20" name="Freihand 19">
                <a:extLst>
                  <a:ext uri="{FF2B5EF4-FFF2-40B4-BE49-F238E27FC236}">
                    <a16:creationId xmlns:a16="http://schemas.microsoft.com/office/drawing/2014/main" id="{6E7A6AB8-59C0-4C9C-80E0-0F841A8D7AD4}"/>
                  </a:ext>
                </a:extLst>
              </p:cNvPr>
              <p:cNvPicPr/>
              <p:nvPr/>
            </p:nvPicPr>
            <p:blipFill>
              <a:blip r:embed="rId33"/>
              <a:stretch>
                <a:fillRect/>
              </a:stretch>
            </p:blipFill>
            <p:spPr>
              <a:xfrm>
                <a:off x="9571613" y="1412707"/>
                <a:ext cx="16164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641A94FA-EC3A-4353-B32D-BC491F2E7FA7}"/>
                  </a:ext>
                </a:extLst>
              </p14:cNvPr>
              <p14:cNvContentPartPr/>
              <p14:nvPr/>
            </p14:nvContentPartPr>
            <p14:xfrm>
              <a:off x="9971213" y="1318027"/>
              <a:ext cx="182880" cy="184680"/>
            </p14:xfrm>
          </p:contentPart>
        </mc:Choice>
        <mc:Fallback xmlns="">
          <p:pic>
            <p:nvPicPr>
              <p:cNvPr id="21" name="Freihand 20">
                <a:extLst>
                  <a:ext uri="{FF2B5EF4-FFF2-40B4-BE49-F238E27FC236}">
                    <a16:creationId xmlns:a16="http://schemas.microsoft.com/office/drawing/2014/main" id="{641A94FA-EC3A-4353-B32D-BC491F2E7FA7}"/>
                  </a:ext>
                </a:extLst>
              </p:cNvPr>
              <p:cNvPicPr/>
              <p:nvPr/>
            </p:nvPicPr>
            <p:blipFill>
              <a:blip r:embed="rId35"/>
              <a:stretch>
                <a:fillRect/>
              </a:stretch>
            </p:blipFill>
            <p:spPr>
              <a:xfrm>
                <a:off x="9966893" y="1313707"/>
                <a:ext cx="1915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C6B77D3D-C046-4027-8034-A234E485BBEA}"/>
                  </a:ext>
                </a:extLst>
              </p14:cNvPr>
              <p14:cNvContentPartPr/>
              <p14:nvPr/>
            </p14:nvContentPartPr>
            <p14:xfrm>
              <a:off x="10160573" y="1371307"/>
              <a:ext cx="71640" cy="57960"/>
            </p14:xfrm>
          </p:contentPart>
        </mc:Choice>
        <mc:Fallback xmlns="">
          <p:pic>
            <p:nvPicPr>
              <p:cNvPr id="22" name="Freihand 21">
                <a:extLst>
                  <a:ext uri="{FF2B5EF4-FFF2-40B4-BE49-F238E27FC236}">
                    <a16:creationId xmlns:a16="http://schemas.microsoft.com/office/drawing/2014/main" id="{C6B77D3D-C046-4027-8034-A234E485BBEA}"/>
                  </a:ext>
                </a:extLst>
              </p:cNvPr>
              <p:cNvPicPr/>
              <p:nvPr/>
            </p:nvPicPr>
            <p:blipFill>
              <a:blip r:embed="rId37"/>
              <a:stretch>
                <a:fillRect/>
              </a:stretch>
            </p:blipFill>
            <p:spPr>
              <a:xfrm>
                <a:off x="10156253" y="1366987"/>
                <a:ext cx="802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9B0A2B28-DCE5-40F1-A522-F380F7AF0F8C}"/>
                  </a:ext>
                </a:extLst>
              </p14:cNvPr>
              <p14:cNvContentPartPr/>
              <p14:nvPr/>
            </p14:nvContentPartPr>
            <p14:xfrm>
              <a:off x="10184333" y="1339627"/>
              <a:ext cx="77400" cy="86760"/>
            </p14:xfrm>
          </p:contentPart>
        </mc:Choice>
        <mc:Fallback xmlns="">
          <p:pic>
            <p:nvPicPr>
              <p:cNvPr id="23" name="Freihand 22">
                <a:extLst>
                  <a:ext uri="{FF2B5EF4-FFF2-40B4-BE49-F238E27FC236}">
                    <a16:creationId xmlns:a16="http://schemas.microsoft.com/office/drawing/2014/main" id="{9B0A2B28-DCE5-40F1-A522-F380F7AF0F8C}"/>
                  </a:ext>
                </a:extLst>
              </p:cNvPr>
              <p:cNvPicPr/>
              <p:nvPr/>
            </p:nvPicPr>
            <p:blipFill>
              <a:blip r:embed="rId39"/>
              <a:stretch>
                <a:fillRect/>
              </a:stretch>
            </p:blipFill>
            <p:spPr>
              <a:xfrm>
                <a:off x="10180013" y="1335307"/>
                <a:ext cx="860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D3B5D2ED-4566-46A3-8DDA-AEA201C1F7A3}"/>
                  </a:ext>
                </a:extLst>
              </p14:cNvPr>
              <p14:cNvContentPartPr/>
              <p14:nvPr/>
            </p14:nvContentPartPr>
            <p14:xfrm>
              <a:off x="10264253" y="1328827"/>
              <a:ext cx="94320" cy="76680"/>
            </p14:xfrm>
          </p:contentPart>
        </mc:Choice>
        <mc:Fallback xmlns="">
          <p:pic>
            <p:nvPicPr>
              <p:cNvPr id="24" name="Freihand 23">
                <a:extLst>
                  <a:ext uri="{FF2B5EF4-FFF2-40B4-BE49-F238E27FC236}">
                    <a16:creationId xmlns:a16="http://schemas.microsoft.com/office/drawing/2014/main" id="{D3B5D2ED-4566-46A3-8DDA-AEA201C1F7A3}"/>
                  </a:ext>
                </a:extLst>
              </p:cNvPr>
              <p:cNvPicPr/>
              <p:nvPr/>
            </p:nvPicPr>
            <p:blipFill>
              <a:blip r:embed="rId41"/>
              <a:stretch>
                <a:fillRect/>
              </a:stretch>
            </p:blipFill>
            <p:spPr>
              <a:xfrm>
                <a:off x="10259933" y="1324507"/>
                <a:ext cx="1029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Freihand 24">
                <a:extLst>
                  <a:ext uri="{FF2B5EF4-FFF2-40B4-BE49-F238E27FC236}">
                    <a16:creationId xmlns:a16="http://schemas.microsoft.com/office/drawing/2014/main" id="{E8A47892-27C1-4361-AA70-696C4EFA906B}"/>
                  </a:ext>
                </a:extLst>
              </p14:cNvPr>
              <p14:cNvContentPartPr/>
              <p14:nvPr/>
            </p14:nvContentPartPr>
            <p14:xfrm>
              <a:off x="10511213" y="1060267"/>
              <a:ext cx="594360" cy="261720"/>
            </p14:xfrm>
          </p:contentPart>
        </mc:Choice>
        <mc:Fallback xmlns="">
          <p:pic>
            <p:nvPicPr>
              <p:cNvPr id="25" name="Freihand 24">
                <a:extLst>
                  <a:ext uri="{FF2B5EF4-FFF2-40B4-BE49-F238E27FC236}">
                    <a16:creationId xmlns:a16="http://schemas.microsoft.com/office/drawing/2014/main" id="{E8A47892-27C1-4361-AA70-696C4EFA906B}"/>
                  </a:ext>
                </a:extLst>
              </p:cNvPr>
              <p:cNvPicPr/>
              <p:nvPr/>
            </p:nvPicPr>
            <p:blipFill>
              <a:blip r:embed="rId43"/>
              <a:stretch>
                <a:fillRect/>
              </a:stretch>
            </p:blipFill>
            <p:spPr>
              <a:xfrm>
                <a:off x="10506893" y="1055947"/>
                <a:ext cx="60300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Freihand 25">
                <a:extLst>
                  <a:ext uri="{FF2B5EF4-FFF2-40B4-BE49-F238E27FC236}">
                    <a16:creationId xmlns:a16="http://schemas.microsoft.com/office/drawing/2014/main" id="{5CD1A236-302E-421A-9EE7-2A6DEB1243B3}"/>
                  </a:ext>
                </a:extLst>
              </p14:cNvPr>
              <p14:cNvContentPartPr/>
              <p14:nvPr/>
            </p14:nvContentPartPr>
            <p14:xfrm>
              <a:off x="11097653" y="1004107"/>
              <a:ext cx="45000" cy="18720"/>
            </p14:xfrm>
          </p:contentPart>
        </mc:Choice>
        <mc:Fallback xmlns="">
          <p:pic>
            <p:nvPicPr>
              <p:cNvPr id="26" name="Freihand 25">
                <a:extLst>
                  <a:ext uri="{FF2B5EF4-FFF2-40B4-BE49-F238E27FC236}">
                    <a16:creationId xmlns:a16="http://schemas.microsoft.com/office/drawing/2014/main" id="{5CD1A236-302E-421A-9EE7-2A6DEB1243B3}"/>
                  </a:ext>
                </a:extLst>
              </p:cNvPr>
              <p:cNvPicPr/>
              <p:nvPr/>
            </p:nvPicPr>
            <p:blipFill>
              <a:blip r:embed="rId45"/>
              <a:stretch>
                <a:fillRect/>
              </a:stretch>
            </p:blipFill>
            <p:spPr>
              <a:xfrm>
                <a:off x="11093333" y="999787"/>
                <a:ext cx="53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Freihand 26">
                <a:extLst>
                  <a:ext uri="{FF2B5EF4-FFF2-40B4-BE49-F238E27FC236}">
                    <a16:creationId xmlns:a16="http://schemas.microsoft.com/office/drawing/2014/main" id="{E94478FF-8817-420A-AC9E-525E555765B3}"/>
                  </a:ext>
                </a:extLst>
              </p14:cNvPr>
              <p14:cNvContentPartPr/>
              <p14:nvPr/>
            </p14:nvContentPartPr>
            <p14:xfrm>
              <a:off x="11157773" y="861547"/>
              <a:ext cx="387000" cy="204480"/>
            </p14:xfrm>
          </p:contentPart>
        </mc:Choice>
        <mc:Fallback xmlns="">
          <p:pic>
            <p:nvPicPr>
              <p:cNvPr id="27" name="Freihand 26">
                <a:extLst>
                  <a:ext uri="{FF2B5EF4-FFF2-40B4-BE49-F238E27FC236}">
                    <a16:creationId xmlns:a16="http://schemas.microsoft.com/office/drawing/2014/main" id="{E94478FF-8817-420A-AC9E-525E555765B3}"/>
                  </a:ext>
                </a:extLst>
              </p:cNvPr>
              <p:cNvPicPr/>
              <p:nvPr/>
            </p:nvPicPr>
            <p:blipFill>
              <a:blip r:embed="rId47"/>
              <a:stretch>
                <a:fillRect/>
              </a:stretch>
            </p:blipFill>
            <p:spPr>
              <a:xfrm>
                <a:off x="11153453" y="857227"/>
                <a:ext cx="3956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Freihand 29">
                <a:extLst>
                  <a:ext uri="{FF2B5EF4-FFF2-40B4-BE49-F238E27FC236}">
                    <a16:creationId xmlns:a16="http://schemas.microsoft.com/office/drawing/2014/main" id="{3AE78C5E-54CC-44E5-BFDA-4423DFD477D5}"/>
                  </a:ext>
                </a:extLst>
              </p14:cNvPr>
              <p14:cNvContentPartPr/>
              <p14:nvPr/>
            </p14:nvContentPartPr>
            <p14:xfrm>
              <a:off x="9437333" y="1857667"/>
              <a:ext cx="279000" cy="311040"/>
            </p14:xfrm>
          </p:contentPart>
        </mc:Choice>
        <mc:Fallback xmlns="">
          <p:pic>
            <p:nvPicPr>
              <p:cNvPr id="30" name="Freihand 29">
                <a:extLst>
                  <a:ext uri="{FF2B5EF4-FFF2-40B4-BE49-F238E27FC236}">
                    <a16:creationId xmlns:a16="http://schemas.microsoft.com/office/drawing/2014/main" id="{3AE78C5E-54CC-44E5-BFDA-4423DFD477D5}"/>
                  </a:ext>
                </a:extLst>
              </p:cNvPr>
              <p:cNvPicPr/>
              <p:nvPr/>
            </p:nvPicPr>
            <p:blipFill>
              <a:blip r:embed="rId49"/>
              <a:stretch>
                <a:fillRect/>
              </a:stretch>
            </p:blipFill>
            <p:spPr>
              <a:xfrm>
                <a:off x="9433013" y="1853347"/>
                <a:ext cx="28764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Freihand 30">
                <a:extLst>
                  <a:ext uri="{FF2B5EF4-FFF2-40B4-BE49-F238E27FC236}">
                    <a16:creationId xmlns:a16="http://schemas.microsoft.com/office/drawing/2014/main" id="{460A531C-3866-4034-99CD-9253EB9901DD}"/>
                  </a:ext>
                </a:extLst>
              </p14:cNvPr>
              <p14:cNvContentPartPr/>
              <p14:nvPr/>
            </p14:nvContentPartPr>
            <p14:xfrm>
              <a:off x="9790853" y="1931467"/>
              <a:ext cx="143280" cy="115200"/>
            </p14:xfrm>
          </p:contentPart>
        </mc:Choice>
        <mc:Fallback xmlns="">
          <p:pic>
            <p:nvPicPr>
              <p:cNvPr id="31" name="Freihand 30">
                <a:extLst>
                  <a:ext uri="{FF2B5EF4-FFF2-40B4-BE49-F238E27FC236}">
                    <a16:creationId xmlns:a16="http://schemas.microsoft.com/office/drawing/2014/main" id="{460A531C-3866-4034-99CD-9253EB9901DD}"/>
                  </a:ext>
                </a:extLst>
              </p:cNvPr>
              <p:cNvPicPr/>
              <p:nvPr/>
            </p:nvPicPr>
            <p:blipFill>
              <a:blip r:embed="rId51"/>
              <a:stretch>
                <a:fillRect/>
              </a:stretch>
            </p:blipFill>
            <p:spPr>
              <a:xfrm>
                <a:off x="9786533" y="1927147"/>
                <a:ext cx="1519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Freihand 31">
                <a:extLst>
                  <a:ext uri="{FF2B5EF4-FFF2-40B4-BE49-F238E27FC236}">
                    <a16:creationId xmlns:a16="http://schemas.microsoft.com/office/drawing/2014/main" id="{449E1D62-77AA-4742-AEC4-7E18691EBC9F}"/>
                  </a:ext>
                </a:extLst>
              </p14:cNvPr>
              <p14:cNvContentPartPr/>
              <p14:nvPr/>
            </p14:nvContentPartPr>
            <p14:xfrm>
              <a:off x="9941333" y="1745707"/>
              <a:ext cx="154800" cy="240840"/>
            </p14:xfrm>
          </p:contentPart>
        </mc:Choice>
        <mc:Fallback xmlns="">
          <p:pic>
            <p:nvPicPr>
              <p:cNvPr id="32" name="Freihand 31">
                <a:extLst>
                  <a:ext uri="{FF2B5EF4-FFF2-40B4-BE49-F238E27FC236}">
                    <a16:creationId xmlns:a16="http://schemas.microsoft.com/office/drawing/2014/main" id="{449E1D62-77AA-4742-AEC4-7E18691EBC9F}"/>
                  </a:ext>
                </a:extLst>
              </p:cNvPr>
              <p:cNvPicPr/>
              <p:nvPr/>
            </p:nvPicPr>
            <p:blipFill>
              <a:blip r:embed="rId53"/>
              <a:stretch>
                <a:fillRect/>
              </a:stretch>
            </p:blipFill>
            <p:spPr>
              <a:xfrm>
                <a:off x="9937013" y="1741387"/>
                <a:ext cx="1634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Freihand 32">
                <a:extLst>
                  <a:ext uri="{FF2B5EF4-FFF2-40B4-BE49-F238E27FC236}">
                    <a16:creationId xmlns:a16="http://schemas.microsoft.com/office/drawing/2014/main" id="{58F28B5E-E2A4-4BE9-A2A7-BB4EB93AF4BA}"/>
                  </a:ext>
                </a:extLst>
              </p14:cNvPr>
              <p14:cNvContentPartPr/>
              <p14:nvPr/>
            </p14:nvContentPartPr>
            <p14:xfrm>
              <a:off x="10100093" y="1790707"/>
              <a:ext cx="118080" cy="124920"/>
            </p14:xfrm>
          </p:contentPart>
        </mc:Choice>
        <mc:Fallback xmlns="">
          <p:pic>
            <p:nvPicPr>
              <p:cNvPr id="33" name="Freihand 32">
                <a:extLst>
                  <a:ext uri="{FF2B5EF4-FFF2-40B4-BE49-F238E27FC236}">
                    <a16:creationId xmlns:a16="http://schemas.microsoft.com/office/drawing/2014/main" id="{58F28B5E-E2A4-4BE9-A2A7-BB4EB93AF4BA}"/>
                  </a:ext>
                </a:extLst>
              </p:cNvPr>
              <p:cNvPicPr/>
              <p:nvPr/>
            </p:nvPicPr>
            <p:blipFill>
              <a:blip r:embed="rId55"/>
              <a:stretch>
                <a:fillRect/>
              </a:stretch>
            </p:blipFill>
            <p:spPr>
              <a:xfrm>
                <a:off x="10095773" y="1786387"/>
                <a:ext cx="1267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Freihand 33">
                <a:extLst>
                  <a:ext uri="{FF2B5EF4-FFF2-40B4-BE49-F238E27FC236}">
                    <a16:creationId xmlns:a16="http://schemas.microsoft.com/office/drawing/2014/main" id="{84AA8A1D-3B27-4635-A329-CFFDA1A91610}"/>
                  </a:ext>
                </a:extLst>
              </p14:cNvPr>
              <p14:cNvContentPartPr/>
              <p14:nvPr/>
            </p14:nvContentPartPr>
            <p14:xfrm>
              <a:off x="10213853" y="1669747"/>
              <a:ext cx="489240" cy="201240"/>
            </p14:xfrm>
          </p:contentPart>
        </mc:Choice>
        <mc:Fallback xmlns="">
          <p:pic>
            <p:nvPicPr>
              <p:cNvPr id="34" name="Freihand 33">
                <a:extLst>
                  <a:ext uri="{FF2B5EF4-FFF2-40B4-BE49-F238E27FC236}">
                    <a16:creationId xmlns:a16="http://schemas.microsoft.com/office/drawing/2014/main" id="{84AA8A1D-3B27-4635-A329-CFFDA1A91610}"/>
                  </a:ext>
                </a:extLst>
              </p:cNvPr>
              <p:cNvPicPr/>
              <p:nvPr/>
            </p:nvPicPr>
            <p:blipFill>
              <a:blip r:embed="rId57"/>
              <a:stretch>
                <a:fillRect/>
              </a:stretch>
            </p:blipFill>
            <p:spPr>
              <a:xfrm>
                <a:off x="10209533" y="1665427"/>
                <a:ext cx="4978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Freihand 34">
                <a:extLst>
                  <a:ext uri="{FF2B5EF4-FFF2-40B4-BE49-F238E27FC236}">
                    <a16:creationId xmlns:a16="http://schemas.microsoft.com/office/drawing/2014/main" id="{0B8CC979-1CCA-4CD1-B416-FB6538233B81}"/>
                  </a:ext>
                </a:extLst>
              </p14:cNvPr>
              <p14:cNvContentPartPr/>
              <p14:nvPr/>
            </p14:nvContentPartPr>
            <p14:xfrm>
              <a:off x="10866893" y="1493707"/>
              <a:ext cx="175680" cy="137160"/>
            </p14:xfrm>
          </p:contentPart>
        </mc:Choice>
        <mc:Fallback xmlns="">
          <p:pic>
            <p:nvPicPr>
              <p:cNvPr id="35" name="Freihand 34">
                <a:extLst>
                  <a:ext uri="{FF2B5EF4-FFF2-40B4-BE49-F238E27FC236}">
                    <a16:creationId xmlns:a16="http://schemas.microsoft.com/office/drawing/2014/main" id="{0B8CC979-1CCA-4CD1-B416-FB6538233B81}"/>
                  </a:ext>
                </a:extLst>
              </p:cNvPr>
              <p:cNvPicPr/>
              <p:nvPr/>
            </p:nvPicPr>
            <p:blipFill>
              <a:blip r:embed="rId59"/>
              <a:stretch>
                <a:fillRect/>
              </a:stretch>
            </p:blipFill>
            <p:spPr>
              <a:xfrm>
                <a:off x="10862573" y="1489387"/>
                <a:ext cx="1843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Freihand 35">
                <a:extLst>
                  <a:ext uri="{FF2B5EF4-FFF2-40B4-BE49-F238E27FC236}">
                    <a16:creationId xmlns:a16="http://schemas.microsoft.com/office/drawing/2014/main" id="{2C5C38D9-2BD1-4473-A11C-C7D4471C4745}"/>
                  </a:ext>
                </a:extLst>
              </p14:cNvPr>
              <p14:cNvContentPartPr/>
              <p14:nvPr/>
            </p14:nvContentPartPr>
            <p14:xfrm>
              <a:off x="11022053" y="1361227"/>
              <a:ext cx="86040" cy="201240"/>
            </p14:xfrm>
          </p:contentPart>
        </mc:Choice>
        <mc:Fallback xmlns="">
          <p:pic>
            <p:nvPicPr>
              <p:cNvPr id="36" name="Freihand 35">
                <a:extLst>
                  <a:ext uri="{FF2B5EF4-FFF2-40B4-BE49-F238E27FC236}">
                    <a16:creationId xmlns:a16="http://schemas.microsoft.com/office/drawing/2014/main" id="{2C5C38D9-2BD1-4473-A11C-C7D4471C4745}"/>
                  </a:ext>
                </a:extLst>
              </p:cNvPr>
              <p:cNvPicPr/>
              <p:nvPr/>
            </p:nvPicPr>
            <p:blipFill>
              <a:blip r:embed="rId61"/>
              <a:stretch>
                <a:fillRect/>
              </a:stretch>
            </p:blipFill>
            <p:spPr>
              <a:xfrm>
                <a:off x="11017733" y="1356907"/>
                <a:ext cx="946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Freihand 36">
                <a:extLst>
                  <a:ext uri="{FF2B5EF4-FFF2-40B4-BE49-F238E27FC236}">
                    <a16:creationId xmlns:a16="http://schemas.microsoft.com/office/drawing/2014/main" id="{9944610E-9A4D-41AD-8E50-E8E9F17D569B}"/>
                  </a:ext>
                </a:extLst>
              </p14:cNvPr>
              <p14:cNvContentPartPr/>
              <p14:nvPr/>
            </p14:nvContentPartPr>
            <p14:xfrm>
              <a:off x="11163533" y="1355467"/>
              <a:ext cx="142560" cy="123480"/>
            </p14:xfrm>
          </p:contentPart>
        </mc:Choice>
        <mc:Fallback xmlns="">
          <p:pic>
            <p:nvPicPr>
              <p:cNvPr id="37" name="Freihand 36">
                <a:extLst>
                  <a:ext uri="{FF2B5EF4-FFF2-40B4-BE49-F238E27FC236}">
                    <a16:creationId xmlns:a16="http://schemas.microsoft.com/office/drawing/2014/main" id="{9944610E-9A4D-41AD-8E50-E8E9F17D569B}"/>
                  </a:ext>
                </a:extLst>
              </p:cNvPr>
              <p:cNvPicPr/>
              <p:nvPr/>
            </p:nvPicPr>
            <p:blipFill>
              <a:blip r:embed="rId63"/>
              <a:stretch>
                <a:fillRect/>
              </a:stretch>
            </p:blipFill>
            <p:spPr>
              <a:xfrm>
                <a:off x="11159213" y="1351147"/>
                <a:ext cx="1512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 name="Freihand 37">
                <a:extLst>
                  <a:ext uri="{FF2B5EF4-FFF2-40B4-BE49-F238E27FC236}">
                    <a16:creationId xmlns:a16="http://schemas.microsoft.com/office/drawing/2014/main" id="{8E62FFDE-DA35-488E-B57C-4F036F5A14EA}"/>
                  </a:ext>
                </a:extLst>
              </p14:cNvPr>
              <p14:cNvContentPartPr/>
              <p14:nvPr/>
            </p14:nvContentPartPr>
            <p14:xfrm>
              <a:off x="10816853" y="1343587"/>
              <a:ext cx="159840" cy="47520"/>
            </p14:xfrm>
          </p:contentPart>
        </mc:Choice>
        <mc:Fallback xmlns="">
          <p:pic>
            <p:nvPicPr>
              <p:cNvPr id="38" name="Freihand 37">
                <a:extLst>
                  <a:ext uri="{FF2B5EF4-FFF2-40B4-BE49-F238E27FC236}">
                    <a16:creationId xmlns:a16="http://schemas.microsoft.com/office/drawing/2014/main" id="{8E62FFDE-DA35-488E-B57C-4F036F5A14EA}"/>
                  </a:ext>
                </a:extLst>
              </p:cNvPr>
              <p:cNvPicPr/>
              <p:nvPr/>
            </p:nvPicPr>
            <p:blipFill>
              <a:blip r:embed="rId65"/>
              <a:stretch>
                <a:fillRect/>
              </a:stretch>
            </p:blipFill>
            <p:spPr>
              <a:xfrm>
                <a:off x="10812533" y="1339267"/>
                <a:ext cx="1684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Freihand 39">
                <a:extLst>
                  <a:ext uri="{FF2B5EF4-FFF2-40B4-BE49-F238E27FC236}">
                    <a16:creationId xmlns:a16="http://schemas.microsoft.com/office/drawing/2014/main" id="{6EF8C3E5-9D36-4C98-8ED2-42F448D2DECF}"/>
                  </a:ext>
                </a:extLst>
              </p14:cNvPr>
              <p14:cNvContentPartPr/>
              <p14:nvPr/>
            </p14:nvContentPartPr>
            <p14:xfrm>
              <a:off x="9729293" y="2259787"/>
              <a:ext cx="170280" cy="202680"/>
            </p14:xfrm>
          </p:contentPart>
        </mc:Choice>
        <mc:Fallback xmlns="">
          <p:pic>
            <p:nvPicPr>
              <p:cNvPr id="40" name="Freihand 39">
                <a:extLst>
                  <a:ext uri="{FF2B5EF4-FFF2-40B4-BE49-F238E27FC236}">
                    <a16:creationId xmlns:a16="http://schemas.microsoft.com/office/drawing/2014/main" id="{6EF8C3E5-9D36-4C98-8ED2-42F448D2DECF}"/>
                  </a:ext>
                </a:extLst>
              </p:cNvPr>
              <p:cNvPicPr/>
              <p:nvPr/>
            </p:nvPicPr>
            <p:blipFill>
              <a:blip r:embed="rId67"/>
              <a:stretch>
                <a:fillRect/>
              </a:stretch>
            </p:blipFill>
            <p:spPr>
              <a:xfrm>
                <a:off x="9724973" y="2255467"/>
                <a:ext cx="1789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Freihand 40">
                <a:extLst>
                  <a:ext uri="{FF2B5EF4-FFF2-40B4-BE49-F238E27FC236}">
                    <a16:creationId xmlns:a16="http://schemas.microsoft.com/office/drawing/2014/main" id="{A0073721-716E-4EF6-9D58-6B0D7F25FBA9}"/>
                  </a:ext>
                </a:extLst>
              </p14:cNvPr>
              <p14:cNvContentPartPr/>
              <p14:nvPr/>
            </p14:nvContentPartPr>
            <p14:xfrm>
              <a:off x="9927293" y="2232787"/>
              <a:ext cx="357120" cy="124920"/>
            </p14:xfrm>
          </p:contentPart>
        </mc:Choice>
        <mc:Fallback xmlns="">
          <p:pic>
            <p:nvPicPr>
              <p:cNvPr id="41" name="Freihand 40">
                <a:extLst>
                  <a:ext uri="{FF2B5EF4-FFF2-40B4-BE49-F238E27FC236}">
                    <a16:creationId xmlns:a16="http://schemas.microsoft.com/office/drawing/2014/main" id="{A0073721-716E-4EF6-9D58-6B0D7F25FBA9}"/>
                  </a:ext>
                </a:extLst>
              </p:cNvPr>
              <p:cNvPicPr/>
              <p:nvPr/>
            </p:nvPicPr>
            <p:blipFill>
              <a:blip r:embed="rId69"/>
              <a:stretch>
                <a:fillRect/>
              </a:stretch>
            </p:blipFill>
            <p:spPr>
              <a:xfrm>
                <a:off x="9922973" y="2228467"/>
                <a:ext cx="3657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Freihand 41">
                <a:extLst>
                  <a:ext uri="{FF2B5EF4-FFF2-40B4-BE49-F238E27FC236}">
                    <a16:creationId xmlns:a16="http://schemas.microsoft.com/office/drawing/2014/main" id="{BA53F42C-1BA3-438C-8D94-51D81D747741}"/>
                  </a:ext>
                </a:extLst>
              </p14:cNvPr>
              <p14:cNvContentPartPr/>
              <p14:nvPr/>
            </p14:nvContentPartPr>
            <p14:xfrm>
              <a:off x="10453973" y="2071507"/>
              <a:ext cx="191520" cy="170640"/>
            </p14:xfrm>
          </p:contentPart>
        </mc:Choice>
        <mc:Fallback xmlns="">
          <p:pic>
            <p:nvPicPr>
              <p:cNvPr id="42" name="Freihand 41">
                <a:extLst>
                  <a:ext uri="{FF2B5EF4-FFF2-40B4-BE49-F238E27FC236}">
                    <a16:creationId xmlns:a16="http://schemas.microsoft.com/office/drawing/2014/main" id="{BA53F42C-1BA3-438C-8D94-51D81D747741}"/>
                  </a:ext>
                </a:extLst>
              </p:cNvPr>
              <p:cNvPicPr/>
              <p:nvPr/>
            </p:nvPicPr>
            <p:blipFill>
              <a:blip r:embed="rId71"/>
              <a:stretch>
                <a:fillRect/>
              </a:stretch>
            </p:blipFill>
            <p:spPr>
              <a:xfrm>
                <a:off x="10449653" y="2067187"/>
                <a:ext cx="2001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3" name="Freihand 42">
                <a:extLst>
                  <a:ext uri="{FF2B5EF4-FFF2-40B4-BE49-F238E27FC236}">
                    <a16:creationId xmlns:a16="http://schemas.microsoft.com/office/drawing/2014/main" id="{0BEA8977-EA83-42DD-B640-B1A03165D85C}"/>
                  </a:ext>
                </a:extLst>
              </p14:cNvPr>
              <p14:cNvContentPartPr/>
              <p14:nvPr/>
            </p14:nvContentPartPr>
            <p14:xfrm>
              <a:off x="10632893" y="1892587"/>
              <a:ext cx="425160" cy="255960"/>
            </p14:xfrm>
          </p:contentPart>
        </mc:Choice>
        <mc:Fallback xmlns="">
          <p:pic>
            <p:nvPicPr>
              <p:cNvPr id="43" name="Freihand 42">
                <a:extLst>
                  <a:ext uri="{FF2B5EF4-FFF2-40B4-BE49-F238E27FC236}">
                    <a16:creationId xmlns:a16="http://schemas.microsoft.com/office/drawing/2014/main" id="{0BEA8977-EA83-42DD-B640-B1A03165D85C}"/>
                  </a:ext>
                </a:extLst>
              </p:cNvPr>
              <p:cNvPicPr/>
              <p:nvPr/>
            </p:nvPicPr>
            <p:blipFill>
              <a:blip r:embed="rId73"/>
              <a:stretch>
                <a:fillRect/>
              </a:stretch>
            </p:blipFill>
            <p:spPr>
              <a:xfrm>
                <a:off x="10628573" y="1888267"/>
                <a:ext cx="43380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Freihand 44">
                <a:extLst>
                  <a:ext uri="{FF2B5EF4-FFF2-40B4-BE49-F238E27FC236}">
                    <a16:creationId xmlns:a16="http://schemas.microsoft.com/office/drawing/2014/main" id="{8F5647A8-C963-47F0-BEC4-CB411C4E32E8}"/>
                  </a:ext>
                </a:extLst>
              </p14:cNvPr>
              <p14:cNvContentPartPr/>
              <p14:nvPr/>
            </p14:nvContentPartPr>
            <p14:xfrm>
              <a:off x="10761773" y="1350067"/>
              <a:ext cx="826920" cy="415800"/>
            </p14:xfrm>
          </p:contentPart>
        </mc:Choice>
        <mc:Fallback xmlns="">
          <p:pic>
            <p:nvPicPr>
              <p:cNvPr id="45" name="Freihand 44">
                <a:extLst>
                  <a:ext uri="{FF2B5EF4-FFF2-40B4-BE49-F238E27FC236}">
                    <a16:creationId xmlns:a16="http://schemas.microsoft.com/office/drawing/2014/main" id="{8F5647A8-C963-47F0-BEC4-CB411C4E32E8}"/>
                  </a:ext>
                </a:extLst>
              </p:cNvPr>
              <p:cNvPicPr/>
              <p:nvPr/>
            </p:nvPicPr>
            <p:blipFill>
              <a:blip r:embed="rId75"/>
              <a:stretch>
                <a:fillRect/>
              </a:stretch>
            </p:blipFill>
            <p:spPr>
              <a:xfrm>
                <a:off x="10757453" y="1345747"/>
                <a:ext cx="835560" cy="424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9E7FE78C-24C6-45D3-B55B-B8DD0B7B3F15}"/>
                  </a:ext>
                </a:extLst>
              </p14:cNvPr>
              <p14:cNvContentPartPr/>
              <p14:nvPr/>
            </p14:nvContentPartPr>
            <p14:xfrm>
              <a:off x="10180373" y="2489827"/>
              <a:ext cx="249480" cy="255960"/>
            </p14:xfrm>
          </p:contentPart>
        </mc:Choice>
        <mc:Fallback xmlns="">
          <p:pic>
            <p:nvPicPr>
              <p:cNvPr id="47" name="Freihand 46">
                <a:extLst>
                  <a:ext uri="{FF2B5EF4-FFF2-40B4-BE49-F238E27FC236}">
                    <a16:creationId xmlns:a16="http://schemas.microsoft.com/office/drawing/2014/main" id="{9E7FE78C-24C6-45D3-B55B-B8DD0B7B3F15}"/>
                  </a:ext>
                </a:extLst>
              </p:cNvPr>
              <p:cNvPicPr/>
              <p:nvPr/>
            </p:nvPicPr>
            <p:blipFill>
              <a:blip r:embed="rId77"/>
              <a:stretch>
                <a:fillRect/>
              </a:stretch>
            </p:blipFill>
            <p:spPr>
              <a:xfrm>
                <a:off x="10176053" y="2485507"/>
                <a:ext cx="25812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C1A78806-0D5D-4B8F-B434-725540AE4F49}"/>
                  </a:ext>
                </a:extLst>
              </p14:cNvPr>
              <p14:cNvContentPartPr/>
              <p14:nvPr/>
            </p14:nvContentPartPr>
            <p14:xfrm>
              <a:off x="10479893" y="2520787"/>
              <a:ext cx="155520" cy="111960"/>
            </p14:xfrm>
          </p:contentPart>
        </mc:Choice>
        <mc:Fallback xmlns="">
          <p:pic>
            <p:nvPicPr>
              <p:cNvPr id="48" name="Freihand 47">
                <a:extLst>
                  <a:ext uri="{FF2B5EF4-FFF2-40B4-BE49-F238E27FC236}">
                    <a16:creationId xmlns:a16="http://schemas.microsoft.com/office/drawing/2014/main" id="{C1A78806-0D5D-4B8F-B434-725540AE4F49}"/>
                  </a:ext>
                </a:extLst>
              </p:cNvPr>
              <p:cNvPicPr/>
              <p:nvPr/>
            </p:nvPicPr>
            <p:blipFill>
              <a:blip r:embed="rId79"/>
              <a:stretch>
                <a:fillRect/>
              </a:stretch>
            </p:blipFill>
            <p:spPr>
              <a:xfrm>
                <a:off x="10475573" y="2516467"/>
                <a:ext cx="1641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99424B38-2688-4631-A423-5F66D78BC4CC}"/>
                  </a:ext>
                </a:extLst>
              </p14:cNvPr>
              <p14:cNvContentPartPr/>
              <p14:nvPr/>
            </p14:nvContentPartPr>
            <p14:xfrm>
              <a:off x="10642613" y="2341147"/>
              <a:ext cx="147600" cy="228600"/>
            </p14:xfrm>
          </p:contentPart>
        </mc:Choice>
        <mc:Fallback xmlns="">
          <p:pic>
            <p:nvPicPr>
              <p:cNvPr id="49" name="Freihand 48">
                <a:extLst>
                  <a:ext uri="{FF2B5EF4-FFF2-40B4-BE49-F238E27FC236}">
                    <a16:creationId xmlns:a16="http://schemas.microsoft.com/office/drawing/2014/main" id="{99424B38-2688-4631-A423-5F66D78BC4CC}"/>
                  </a:ext>
                </a:extLst>
              </p:cNvPr>
              <p:cNvPicPr/>
              <p:nvPr/>
            </p:nvPicPr>
            <p:blipFill>
              <a:blip r:embed="rId81"/>
              <a:stretch>
                <a:fillRect/>
              </a:stretch>
            </p:blipFill>
            <p:spPr>
              <a:xfrm>
                <a:off x="10638293" y="2336827"/>
                <a:ext cx="1562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Freihand 49">
                <a:extLst>
                  <a:ext uri="{FF2B5EF4-FFF2-40B4-BE49-F238E27FC236}">
                    <a16:creationId xmlns:a16="http://schemas.microsoft.com/office/drawing/2014/main" id="{8F4254E7-7751-45C8-AED9-62B6C5D1085B}"/>
                  </a:ext>
                </a:extLst>
              </p14:cNvPr>
              <p14:cNvContentPartPr/>
              <p14:nvPr/>
            </p14:nvContentPartPr>
            <p14:xfrm>
              <a:off x="10789133" y="2390827"/>
              <a:ext cx="104040" cy="122400"/>
            </p14:xfrm>
          </p:contentPart>
        </mc:Choice>
        <mc:Fallback xmlns="">
          <p:pic>
            <p:nvPicPr>
              <p:cNvPr id="50" name="Freihand 49">
                <a:extLst>
                  <a:ext uri="{FF2B5EF4-FFF2-40B4-BE49-F238E27FC236}">
                    <a16:creationId xmlns:a16="http://schemas.microsoft.com/office/drawing/2014/main" id="{8F4254E7-7751-45C8-AED9-62B6C5D1085B}"/>
                  </a:ext>
                </a:extLst>
              </p:cNvPr>
              <p:cNvPicPr/>
              <p:nvPr/>
            </p:nvPicPr>
            <p:blipFill>
              <a:blip r:embed="rId83"/>
              <a:stretch>
                <a:fillRect/>
              </a:stretch>
            </p:blipFill>
            <p:spPr>
              <a:xfrm>
                <a:off x="10784813" y="2386507"/>
                <a:ext cx="1126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Freihand 50">
                <a:extLst>
                  <a:ext uri="{FF2B5EF4-FFF2-40B4-BE49-F238E27FC236}">
                    <a16:creationId xmlns:a16="http://schemas.microsoft.com/office/drawing/2014/main" id="{378CAFE6-CDB1-413F-BE2A-3045054B0AFF}"/>
                  </a:ext>
                </a:extLst>
              </p14:cNvPr>
              <p14:cNvContentPartPr/>
              <p14:nvPr/>
            </p14:nvContentPartPr>
            <p14:xfrm>
              <a:off x="10899653" y="2220547"/>
              <a:ext cx="504720" cy="260280"/>
            </p14:xfrm>
          </p:contentPart>
        </mc:Choice>
        <mc:Fallback xmlns="">
          <p:pic>
            <p:nvPicPr>
              <p:cNvPr id="51" name="Freihand 50">
                <a:extLst>
                  <a:ext uri="{FF2B5EF4-FFF2-40B4-BE49-F238E27FC236}">
                    <a16:creationId xmlns:a16="http://schemas.microsoft.com/office/drawing/2014/main" id="{378CAFE6-CDB1-413F-BE2A-3045054B0AFF}"/>
                  </a:ext>
                </a:extLst>
              </p:cNvPr>
              <p:cNvPicPr/>
              <p:nvPr/>
            </p:nvPicPr>
            <p:blipFill>
              <a:blip r:embed="rId85"/>
              <a:stretch>
                <a:fillRect/>
              </a:stretch>
            </p:blipFill>
            <p:spPr>
              <a:xfrm>
                <a:off x="10895333" y="2216227"/>
                <a:ext cx="51336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Freihand 51">
                <a:extLst>
                  <a:ext uri="{FF2B5EF4-FFF2-40B4-BE49-F238E27FC236}">
                    <a16:creationId xmlns:a16="http://schemas.microsoft.com/office/drawing/2014/main" id="{B15770AA-11C4-42EC-B690-BF7E10A73241}"/>
                  </a:ext>
                </a:extLst>
              </p14:cNvPr>
              <p14:cNvContentPartPr/>
              <p14:nvPr/>
            </p14:nvContentPartPr>
            <p14:xfrm>
              <a:off x="11438933" y="1902667"/>
              <a:ext cx="28440" cy="208440"/>
            </p14:xfrm>
          </p:contentPart>
        </mc:Choice>
        <mc:Fallback xmlns="">
          <p:pic>
            <p:nvPicPr>
              <p:cNvPr id="52" name="Freihand 51">
                <a:extLst>
                  <a:ext uri="{FF2B5EF4-FFF2-40B4-BE49-F238E27FC236}">
                    <a16:creationId xmlns:a16="http://schemas.microsoft.com/office/drawing/2014/main" id="{B15770AA-11C4-42EC-B690-BF7E10A73241}"/>
                  </a:ext>
                </a:extLst>
              </p:cNvPr>
              <p:cNvPicPr/>
              <p:nvPr/>
            </p:nvPicPr>
            <p:blipFill>
              <a:blip r:embed="rId87"/>
              <a:stretch>
                <a:fillRect/>
              </a:stretch>
            </p:blipFill>
            <p:spPr>
              <a:xfrm>
                <a:off x="11434613" y="1898347"/>
                <a:ext cx="370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Freihand 52">
                <a:extLst>
                  <a:ext uri="{FF2B5EF4-FFF2-40B4-BE49-F238E27FC236}">
                    <a16:creationId xmlns:a16="http://schemas.microsoft.com/office/drawing/2014/main" id="{DE758292-00D2-4518-BD5C-A3F0977249F9}"/>
                  </a:ext>
                </a:extLst>
              </p14:cNvPr>
              <p14:cNvContentPartPr/>
              <p14:nvPr/>
            </p14:nvContentPartPr>
            <p14:xfrm>
              <a:off x="11482133" y="2266627"/>
              <a:ext cx="11520" cy="18360"/>
            </p14:xfrm>
          </p:contentPart>
        </mc:Choice>
        <mc:Fallback xmlns="">
          <p:pic>
            <p:nvPicPr>
              <p:cNvPr id="53" name="Freihand 52">
                <a:extLst>
                  <a:ext uri="{FF2B5EF4-FFF2-40B4-BE49-F238E27FC236}">
                    <a16:creationId xmlns:a16="http://schemas.microsoft.com/office/drawing/2014/main" id="{DE758292-00D2-4518-BD5C-A3F0977249F9}"/>
                  </a:ext>
                </a:extLst>
              </p:cNvPr>
              <p:cNvPicPr/>
              <p:nvPr/>
            </p:nvPicPr>
            <p:blipFill>
              <a:blip r:embed="rId89"/>
              <a:stretch>
                <a:fillRect/>
              </a:stretch>
            </p:blipFill>
            <p:spPr>
              <a:xfrm>
                <a:off x="11477813" y="2262307"/>
                <a:ext cx="201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0" name="Freihand 59">
                <a:extLst>
                  <a:ext uri="{FF2B5EF4-FFF2-40B4-BE49-F238E27FC236}">
                    <a16:creationId xmlns:a16="http://schemas.microsoft.com/office/drawing/2014/main" id="{4C432CB4-7330-4926-8297-001FD08B74C8}"/>
                  </a:ext>
                </a:extLst>
              </p14:cNvPr>
              <p14:cNvContentPartPr/>
              <p14:nvPr/>
            </p14:nvContentPartPr>
            <p14:xfrm>
              <a:off x="1701293" y="2349067"/>
              <a:ext cx="302400" cy="538920"/>
            </p14:xfrm>
          </p:contentPart>
        </mc:Choice>
        <mc:Fallback xmlns="">
          <p:pic>
            <p:nvPicPr>
              <p:cNvPr id="60" name="Freihand 59">
                <a:extLst>
                  <a:ext uri="{FF2B5EF4-FFF2-40B4-BE49-F238E27FC236}">
                    <a16:creationId xmlns:a16="http://schemas.microsoft.com/office/drawing/2014/main" id="{4C432CB4-7330-4926-8297-001FD08B74C8}"/>
                  </a:ext>
                </a:extLst>
              </p:cNvPr>
              <p:cNvPicPr/>
              <p:nvPr/>
            </p:nvPicPr>
            <p:blipFill>
              <a:blip r:embed="rId91"/>
              <a:stretch>
                <a:fillRect/>
              </a:stretch>
            </p:blipFill>
            <p:spPr>
              <a:xfrm>
                <a:off x="1696973" y="2344747"/>
                <a:ext cx="311040" cy="5475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Freihand 57">
                <a:extLst>
                  <a:ext uri="{FF2B5EF4-FFF2-40B4-BE49-F238E27FC236}">
                    <a16:creationId xmlns:a16="http://schemas.microsoft.com/office/drawing/2014/main" id="{CA9E6F85-C752-4CAC-9160-97FB845CE156}"/>
                  </a:ext>
                </a:extLst>
              </p14:cNvPr>
              <p14:cNvContentPartPr/>
              <p14:nvPr/>
            </p14:nvContentPartPr>
            <p14:xfrm>
              <a:off x="2513093" y="1989787"/>
              <a:ext cx="1333440" cy="1150200"/>
            </p14:xfrm>
          </p:contentPart>
        </mc:Choice>
        <mc:Fallback xmlns="">
          <p:pic>
            <p:nvPicPr>
              <p:cNvPr id="58" name="Freihand 57">
                <a:extLst>
                  <a:ext uri="{FF2B5EF4-FFF2-40B4-BE49-F238E27FC236}">
                    <a16:creationId xmlns:a16="http://schemas.microsoft.com/office/drawing/2014/main" id="{CA9E6F85-C752-4CAC-9160-97FB845CE156}"/>
                  </a:ext>
                </a:extLst>
              </p:cNvPr>
              <p:cNvPicPr/>
              <p:nvPr/>
            </p:nvPicPr>
            <p:blipFill>
              <a:blip r:embed="rId93"/>
              <a:stretch>
                <a:fillRect/>
              </a:stretch>
            </p:blipFill>
            <p:spPr>
              <a:xfrm>
                <a:off x="2508773" y="1985467"/>
                <a:ext cx="1342080" cy="1158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1" name="Freihand 60">
                <a:extLst>
                  <a:ext uri="{FF2B5EF4-FFF2-40B4-BE49-F238E27FC236}">
                    <a16:creationId xmlns:a16="http://schemas.microsoft.com/office/drawing/2014/main" id="{658B77D0-D156-4EA1-A1C7-551389B5515A}"/>
                  </a:ext>
                </a:extLst>
              </p14:cNvPr>
              <p14:cNvContentPartPr/>
              <p14:nvPr/>
            </p14:nvContentPartPr>
            <p14:xfrm>
              <a:off x="1726853" y="1899427"/>
              <a:ext cx="87480" cy="415800"/>
            </p14:xfrm>
          </p:contentPart>
        </mc:Choice>
        <mc:Fallback xmlns="">
          <p:pic>
            <p:nvPicPr>
              <p:cNvPr id="61" name="Freihand 60">
                <a:extLst>
                  <a:ext uri="{FF2B5EF4-FFF2-40B4-BE49-F238E27FC236}">
                    <a16:creationId xmlns:a16="http://schemas.microsoft.com/office/drawing/2014/main" id="{658B77D0-D156-4EA1-A1C7-551389B5515A}"/>
                  </a:ext>
                </a:extLst>
              </p:cNvPr>
              <p:cNvPicPr/>
              <p:nvPr/>
            </p:nvPicPr>
            <p:blipFill>
              <a:blip r:embed="rId95"/>
              <a:stretch>
                <a:fillRect/>
              </a:stretch>
            </p:blipFill>
            <p:spPr>
              <a:xfrm>
                <a:off x="1722533" y="1895107"/>
                <a:ext cx="96120" cy="4244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Freihand 61">
                <a:extLst>
                  <a:ext uri="{FF2B5EF4-FFF2-40B4-BE49-F238E27FC236}">
                    <a16:creationId xmlns:a16="http://schemas.microsoft.com/office/drawing/2014/main" id="{DF67669C-5B3B-4EDB-8A55-57A3603A14E3}"/>
                  </a:ext>
                </a:extLst>
              </p14:cNvPr>
              <p14:cNvContentPartPr/>
              <p14:nvPr/>
            </p14:nvContentPartPr>
            <p14:xfrm>
              <a:off x="1743053" y="2022547"/>
              <a:ext cx="144000" cy="319680"/>
            </p14:xfrm>
          </p:contentPart>
        </mc:Choice>
        <mc:Fallback xmlns="">
          <p:pic>
            <p:nvPicPr>
              <p:cNvPr id="62" name="Freihand 61">
                <a:extLst>
                  <a:ext uri="{FF2B5EF4-FFF2-40B4-BE49-F238E27FC236}">
                    <a16:creationId xmlns:a16="http://schemas.microsoft.com/office/drawing/2014/main" id="{DF67669C-5B3B-4EDB-8A55-57A3603A14E3}"/>
                  </a:ext>
                </a:extLst>
              </p:cNvPr>
              <p:cNvPicPr/>
              <p:nvPr/>
            </p:nvPicPr>
            <p:blipFill>
              <a:blip r:embed="rId97"/>
              <a:stretch>
                <a:fillRect/>
              </a:stretch>
            </p:blipFill>
            <p:spPr>
              <a:xfrm>
                <a:off x="1738733" y="2018227"/>
                <a:ext cx="15264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4" name="Freihand 63">
                <a:extLst>
                  <a:ext uri="{FF2B5EF4-FFF2-40B4-BE49-F238E27FC236}">
                    <a16:creationId xmlns:a16="http://schemas.microsoft.com/office/drawing/2014/main" id="{76A247C7-7710-45A9-B536-015D5C1C2AD1}"/>
                  </a:ext>
                </a:extLst>
              </p14:cNvPr>
              <p14:cNvContentPartPr/>
              <p14:nvPr/>
            </p14:nvContentPartPr>
            <p14:xfrm>
              <a:off x="1410053" y="1363027"/>
              <a:ext cx="87840" cy="139320"/>
            </p14:xfrm>
          </p:contentPart>
        </mc:Choice>
        <mc:Fallback xmlns="">
          <p:pic>
            <p:nvPicPr>
              <p:cNvPr id="64" name="Freihand 63">
                <a:extLst>
                  <a:ext uri="{FF2B5EF4-FFF2-40B4-BE49-F238E27FC236}">
                    <a16:creationId xmlns:a16="http://schemas.microsoft.com/office/drawing/2014/main" id="{76A247C7-7710-45A9-B536-015D5C1C2AD1}"/>
                  </a:ext>
                </a:extLst>
              </p:cNvPr>
              <p:cNvPicPr/>
              <p:nvPr/>
            </p:nvPicPr>
            <p:blipFill>
              <a:blip r:embed="rId99"/>
              <a:stretch>
                <a:fillRect/>
              </a:stretch>
            </p:blipFill>
            <p:spPr>
              <a:xfrm>
                <a:off x="1405733" y="1358707"/>
                <a:ext cx="964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5" name="Freihand 64">
                <a:extLst>
                  <a:ext uri="{FF2B5EF4-FFF2-40B4-BE49-F238E27FC236}">
                    <a16:creationId xmlns:a16="http://schemas.microsoft.com/office/drawing/2014/main" id="{09D431C3-4CD4-40A0-9194-9F260BDFFD07}"/>
                  </a:ext>
                </a:extLst>
              </p14:cNvPr>
              <p14:cNvContentPartPr/>
              <p14:nvPr/>
            </p14:nvContentPartPr>
            <p14:xfrm>
              <a:off x="1486733" y="1082227"/>
              <a:ext cx="218160" cy="312840"/>
            </p14:xfrm>
          </p:contentPart>
        </mc:Choice>
        <mc:Fallback xmlns="">
          <p:pic>
            <p:nvPicPr>
              <p:cNvPr id="65" name="Freihand 64">
                <a:extLst>
                  <a:ext uri="{FF2B5EF4-FFF2-40B4-BE49-F238E27FC236}">
                    <a16:creationId xmlns:a16="http://schemas.microsoft.com/office/drawing/2014/main" id="{09D431C3-4CD4-40A0-9194-9F260BDFFD07}"/>
                  </a:ext>
                </a:extLst>
              </p:cNvPr>
              <p:cNvPicPr/>
              <p:nvPr/>
            </p:nvPicPr>
            <p:blipFill>
              <a:blip r:embed="rId101"/>
              <a:stretch>
                <a:fillRect/>
              </a:stretch>
            </p:blipFill>
            <p:spPr>
              <a:xfrm>
                <a:off x="1482413" y="1077907"/>
                <a:ext cx="22680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6" name="Freihand 65">
                <a:extLst>
                  <a:ext uri="{FF2B5EF4-FFF2-40B4-BE49-F238E27FC236}">
                    <a16:creationId xmlns:a16="http://schemas.microsoft.com/office/drawing/2014/main" id="{26F832FB-41B9-4FB4-8384-593EB245400A}"/>
                  </a:ext>
                </a:extLst>
              </p14:cNvPr>
              <p14:cNvContentPartPr/>
              <p14:nvPr/>
            </p14:nvContentPartPr>
            <p14:xfrm>
              <a:off x="1711373" y="979987"/>
              <a:ext cx="143280" cy="122400"/>
            </p14:xfrm>
          </p:contentPart>
        </mc:Choice>
        <mc:Fallback xmlns="">
          <p:pic>
            <p:nvPicPr>
              <p:cNvPr id="66" name="Freihand 65">
                <a:extLst>
                  <a:ext uri="{FF2B5EF4-FFF2-40B4-BE49-F238E27FC236}">
                    <a16:creationId xmlns:a16="http://schemas.microsoft.com/office/drawing/2014/main" id="{26F832FB-41B9-4FB4-8384-593EB245400A}"/>
                  </a:ext>
                </a:extLst>
              </p:cNvPr>
              <p:cNvPicPr/>
              <p:nvPr/>
            </p:nvPicPr>
            <p:blipFill>
              <a:blip r:embed="rId103"/>
              <a:stretch>
                <a:fillRect/>
              </a:stretch>
            </p:blipFill>
            <p:spPr>
              <a:xfrm>
                <a:off x="1707053" y="975667"/>
                <a:ext cx="1519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7" name="Freihand 66">
                <a:extLst>
                  <a:ext uri="{FF2B5EF4-FFF2-40B4-BE49-F238E27FC236}">
                    <a16:creationId xmlns:a16="http://schemas.microsoft.com/office/drawing/2014/main" id="{4B01F78A-49C7-4781-B3CC-5F76CB669EED}"/>
                  </a:ext>
                </a:extLst>
              </p14:cNvPr>
              <p14:cNvContentPartPr/>
              <p14:nvPr/>
            </p14:nvContentPartPr>
            <p14:xfrm>
              <a:off x="1881653" y="851467"/>
              <a:ext cx="135720" cy="97200"/>
            </p14:xfrm>
          </p:contentPart>
        </mc:Choice>
        <mc:Fallback xmlns="">
          <p:pic>
            <p:nvPicPr>
              <p:cNvPr id="67" name="Freihand 66">
                <a:extLst>
                  <a:ext uri="{FF2B5EF4-FFF2-40B4-BE49-F238E27FC236}">
                    <a16:creationId xmlns:a16="http://schemas.microsoft.com/office/drawing/2014/main" id="{4B01F78A-49C7-4781-B3CC-5F76CB669EED}"/>
                  </a:ext>
                </a:extLst>
              </p:cNvPr>
              <p:cNvPicPr/>
              <p:nvPr/>
            </p:nvPicPr>
            <p:blipFill>
              <a:blip r:embed="rId105"/>
              <a:stretch>
                <a:fillRect/>
              </a:stretch>
            </p:blipFill>
            <p:spPr>
              <a:xfrm>
                <a:off x="1877333" y="847147"/>
                <a:ext cx="1443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8" name="Freihand 67">
                <a:extLst>
                  <a:ext uri="{FF2B5EF4-FFF2-40B4-BE49-F238E27FC236}">
                    <a16:creationId xmlns:a16="http://schemas.microsoft.com/office/drawing/2014/main" id="{83D76C63-5191-4B6D-BF6C-736C877F3CC4}"/>
                  </a:ext>
                </a:extLst>
              </p14:cNvPr>
              <p14:cNvContentPartPr/>
              <p14:nvPr/>
            </p14:nvContentPartPr>
            <p14:xfrm>
              <a:off x="2021693" y="657427"/>
              <a:ext cx="302400" cy="200880"/>
            </p14:xfrm>
          </p:contentPart>
        </mc:Choice>
        <mc:Fallback xmlns="">
          <p:pic>
            <p:nvPicPr>
              <p:cNvPr id="68" name="Freihand 67">
                <a:extLst>
                  <a:ext uri="{FF2B5EF4-FFF2-40B4-BE49-F238E27FC236}">
                    <a16:creationId xmlns:a16="http://schemas.microsoft.com/office/drawing/2014/main" id="{83D76C63-5191-4B6D-BF6C-736C877F3CC4}"/>
                  </a:ext>
                </a:extLst>
              </p:cNvPr>
              <p:cNvPicPr/>
              <p:nvPr/>
            </p:nvPicPr>
            <p:blipFill>
              <a:blip r:embed="rId107"/>
              <a:stretch>
                <a:fillRect/>
              </a:stretch>
            </p:blipFill>
            <p:spPr>
              <a:xfrm>
                <a:off x="2017373" y="653107"/>
                <a:ext cx="3110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9" name="Freihand 68">
                <a:extLst>
                  <a:ext uri="{FF2B5EF4-FFF2-40B4-BE49-F238E27FC236}">
                    <a16:creationId xmlns:a16="http://schemas.microsoft.com/office/drawing/2014/main" id="{37E5038F-9BFB-49DC-9F4A-470AE8E987E1}"/>
                  </a:ext>
                </a:extLst>
              </p14:cNvPr>
              <p14:cNvContentPartPr/>
              <p14:nvPr/>
            </p14:nvContentPartPr>
            <p14:xfrm>
              <a:off x="2307173" y="637627"/>
              <a:ext cx="38160" cy="8280"/>
            </p14:xfrm>
          </p:contentPart>
        </mc:Choice>
        <mc:Fallback xmlns="">
          <p:pic>
            <p:nvPicPr>
              <p:cNvPr id="69" name="Freihand 68">
                <a:extLst>
                  <a:ext uri="{FF2B5EF4-FFF2-40B4-BE49-F238E27FC236}">
                    <a16:creationId xmlns:a16="http://schemas.microsoft.com/office/drawing/2014/main" id="{37E5038F-9BFB-49DC-9F4A-470AE8E987E1}"/>
                  </a:ext>
                </a:extLst>
              </p:cNvPr>
              <p:cNvPicPr/>
              <p:nvPr/>
            </p:nvPicPr>
            <p:blipFill>
              <a:blip r:embed="rId109"/>
              <a:stretch>
                <a:fillRect/>
              </a:stretch>
            </p:blipFill>
            <p:spPr>
              <a:xfrm>
                <a:off x="2302853" y="633307"/>
                <a:ext cx="468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0" name="Freihand 69">
                <a:extLst>
                  <a:ext uri="{FF2B5EF4-FFF2-40B4-BE49-F238E27FC236}">
                    <a16:creationId xmlns:a16="http://schemas.microsoft.com/office/drawing/2014/main" id="{CE2CC169-FD3E-44C3-A37A-8B2F5573635F}"/>
                  </a:ext>
                </a:extLst>
              </p14:cNvPr>
              <p14:cNvContentPartPr/>
              <p14:nvPr/>
            </p14:nvContentPartPr>
            <p14:xfrm>
              <a:off x="2363693" y="499747"/>
              <a:ext cx="185400" cy="183600"/>
            </p14:xfrm>
          </p:contentPart>
        </mc:Choice>
        <mc:Fallback xmlns="">
          <p:pic>
            <p:nvPicPr>
              <p:cNvPr id="70" name="Freihand 69">
                <a:extLst>
                  <a:ext uri="{FF2B5EF4-FFF2-40B4-BE49-F238E27FC236}">
                    <a16:creationId xmlns:a16="http://schemas.microsoft.com/office/drawing/2014/main" id="{CE2CC169-FD3E-44C3-A37A-8B2F5573635F}"/>
                  </a:ext>
                </a:extLst>
              </p:cNvPr>
              <p:cNvPicPr/>
              <p:nvPr/>
            </p:nvPicPr>
            <p:blipFill>
              <a:blip r:embed="rId111"/>
              <a:stretch>
                <a:fillRect/>
              </a:stretch>
            </p:blipFill>
            <p:spPr>
              <a:xfrm>
                <a:off x="2359373" y="495427"/>
                <a:ext cx="1940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1" name="Freihand 70">
                <a:extLst>
                  <a:ext uri="{FF2B5EF4-FFF2-40B4-BE49-F238E27FC236}">
                    <a16:creationId xmlns:a16="http://schemas.microsoft.com/office/drawing/2014/main" id="{5ABD8F3A-83AC-45B1-8F29-51DE3A3E35A2}"/>
                  </a:ext>
                </a:extLst>
              </p14:cNvPr>
              <p14:cNvContentPartPr/>
              <p14:nvPr/>
            </p14:nvContentPartPr>
            <p14:xfrm>
              <a:off x="1696613" y="1322347"/>
              <a:ext cx="258480" cy="254160"/>
            </p14:xfrm>
          </p:contentPart>
        </mc:Choice>
        <mc:Fallback xmlns="">
          <p:pic>
            <p:nvPicPr>
              <p:cNvPr id="71" name="Freihand 70">
                <a:extLst>
                  <a:ext uri="{FF2B5EF4-FFF2-40B4-BE49-F238E27FC236}">
                    <a16:creationId xmlns:a16="http://schemas.microsoft.com/office/drawing/2014/main" id="{5ABD8F3A-83AC-45B1-8F29-51DE3A3E35A2}"/>
                  </a:ext>
                </a:extLst>
              </p:cNvPr>
              <p:cNvPicPr/>
              <p:nvPr/>
            </p:nvPicPr>
            <p:blipFill>
              <a:blip r:embed="rId113"/>
              <a:stretch>
                <a:fillRect/>
              </a:stretch>
            </p:blipFill>
            <p:spPr>
              <a:xfrm>
                <a:off x="1692293" y="1318027"/>
                <a:ext cx="26712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2" name="Freihand 71">
                <a:extLst>
                  <a:ext uri="{FF2B5EF4-FFF2-40B4-BE49-F238E27FC236}">
                    <a16:creationId xmlns:a16="http://schemas.microsoft.com/office/drawing/2014/main" id="{9EB1E8B7-85B6-493B-8108-4BF8F3EF5162}"/>
                  </a:ext>
                </a:extLst>
              </p14:cNvPr>
              <p14:cNvContentPartPr/>
              <p14:nvPr/>
            </p14:nvContentPartPr>
            <p14:xfrm>
              <a:off x="1914053" y="1213267"/>
              <a:ext cx="122400" cy="213480"/>
            </p14:xfrm>
          </p:contentPart>
        </mc:Choice>
        <mc:Fallback xmlns="">
          <p:pic>
            <p:nvPicPr>
              <p:cNvPr id="72" name="Freihand 71">
                <a:extLst>
                  <a:ext uri="{FF2B5EF4-FFF2-40B4-BE49-F238E27FC236}">
                    <a16:creationId xmlns:a16="http://schemas.microsoft.com/office/drawing/2014/main" id="{9EB1E8B7-85B6-493B-8108-4BF8F3EF5162}"/>
                  </a:ext>
                </a:extLst>
              </p:cNvPr>
              <p:cNvPicPr/>
              <p:nvPr/>
            </p:nvPicPr>
            <p:blipFill>
              <a:blip r:embed="rId115"/>
              <a:stretch>
                <a:fillRect/>
              </a:stretch>
            </p:blipFill>
            <p:spPr>
              <a:xfrm>
                <a:off x="1909733" y="1208947"/>
                <a:ext cx="1310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3" name="Freihand 72">
                <a:extLst>
                  <a:ext uri="{FF2B5EF4-FFF2-40B4-BE49-F238E27FC236}">
                    <a16:creationId xmlns:a16="http://schemas.microsoft.com/office/drawing/2014/main" id="{CF5DE539-E09A-469D-8CA6-E99E997A4F94}"/>
                  </a:ext>
                </a:extLst>
              </p14:cNvPr>
              <p14:cNvContentPartPr/>
              <p14:nvPr/>
            </p14:nvContentPartPr>
            <p14:xfrm>
              <a:off x="1944293" y="1299307"/>
              <a:ext cx="68400" cy="92880"/>
            </p14:xfrm>
          </p:contentPart>
        </mc:Choice>
        <mc:Fallback xmlns="">
          <p:pic>
            <p:nvPicPr>
              <p:cNvPr id="73" name="Freihand 72">
                <a:extLst>
                  <a:ext uri="{FF2B5EF4-FFF2-40B4-BE49-F238E27FC236}">
                    <a16:creationId xmlns:a16="http://schemas.microsoft.com/office/drawing/2014/main" id="{CF5DE539-E09A-469D-8CA6-E99E997A4F94}"/>
                  </a:ext>
                </a:extLst>
              </p:cNvPr>
              <p:cNvPicPr/>
              <p:nvPr/>
            </p:nvPicPr>
            <p:blipFill>
              <a:blip r:embed="rId117"/>
              <a:stretch>
                <a:fillRect/>
              </a:stretch>
            </p:blipFill>
            <p:spPr>
              <a:xfrm>
                <a:off x="1939973" y="1294987"/>
                <a:ext cx="770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4" name="Freihand 73">
                <a:extLst>
                  <a:ext uri="{FF2B5EF4-FFF2-40B4-BE49-F238E27FC236}">
                    <a16:creationId xmlns:a16="http://schemas.microsoft.com/office/drawing/2014/main" id="{99F6317B-4340-4BDE-9AB9-D3AAA0C713B7}"/>
                  </a:ext>
                </a:extLst>
              </p14:cNvPr>
              <p14:cNvContentPartPr/>
              <p14:nvPr/>
            </p14:nvContentPartPr>
            <p14:xfrm>
              <a:off x="2006933" y="1120027"/>
              <a:ext cx="210960" cy="237240"/>
            </p14:xfrm>
          </p:contentPart>
        </mc:Choice>
        <mc:Fallback xmlns="">
          <p:pic>
            <p:nvPicPr>
              <p:cNvPr id="74" name="Freihand 73">
                <a:extLst>
                  <a:ext uri="{FF2B5EF4-FFF2-40B4-BE49-F238E27FC236}">
                    <a16:creationId xmlns:a16="http://schemas.microsoft.com/office/drawing/2014/main" id="{99F6317B-4340-4BDE-9AB9-D3AAA0C713B7}"/>
                  </a:ext>
                </a:extLst>
              </p:cNvPr>
              <p:cNvPicPr/>
              <p:nvPr/>
            </p:nvPicPr>
            <p:blipFill>
              <a:blip r:embed="rId119"/>
              <a:stretch>
                <a:fillRect/>
              </a:stretch>
            </p:blipFill>
            <p:spPr>
              <a:xfrm>
                <a:off x="2002613" y="1115707"/>
                <a:ext cx="21960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5" name="Freihand 74">
                <a:extLst>
                  <a:ext uri="{FF2B5EF4-FFF2-40B4-BE49-F238E27FC236}">
                    <a16:creationId xmlns:a16="http://schemas.microsoft.com/office/drawing/2014/main" id="{33E3FF85-A8E5-459C-ACED-E22B9A1177C3}"/>
                  </a:ext>
                </a:extLst>
              </p14:cNvPr>
              <p14:cNvContentPartPr/>
              <p14:nvPr/>
            </p14:nvContentPartPr>
            <p14:xfrm>
              <a:off x="2254253" y="938947"/>
              <a:ext cx="93960" cy="159120"/>
            </p14:xfrm>
          </p:contentPart>
        </mc:Choice>
        <mc:Fallback xmlns="">
          <p:pic>
            <p:nvPicPr>
              <p:cNvPr id="75" name="Freihand 74">
                <a:extLst>
                  <a:ext uri="{FF2B5EF4-FFF2-40B4-BE49-F238E27FC236}">
                    <a16:creationId xmlns:a16="http://schemas.microsoft.com/office/drawing/2014/main" id="{33E3FF85-A8E5-459C-ACED-E22B9A1177C3}"/>
                  </a:ext>
                </a:extLst>
              </p:cNvPr>
              <p:cNvPicPr/>
              <p:nvPr/>
            </p:nvPicPr>
            <p:blipFill>
              <a:blip r:embed="rId121"/>
              <a:stretch>
                <a:fillRect/>
              </a:stretch>
            </p:blipFill>
            <p:spPr>
              <a:xfrm>
                <a:off x="2249933" y="934627"/>
                <a:ext cx="1026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6" name="Freihand 75">
                <a:extLst>
                  <a:ext uri="{FF2B5EF4-FFF2-40B4-BE49-F238E27FC236}">
                    <a16:creationId xmlns:a16="http://schemas.microsoft.com/office/drawing/2014/main" id="{2604B8D2-00BA-49A8-90BB-82ABF5865E18}"/>
                  </a:ext>
                </a:extLst>
              </p14:cNvPr>
              <p14:cNvContentPartPr/>
              <p14:nvPr/>
            </p14:nvContentPartPr>
            <p14:xfrm>
              <a:off x="2428493" y="753187"/>
              <a:ext cx="304920" cy="213840"/>
            </p14:xfrm>
          </p:contentPart>
        </mc:Choice>
        <mc:Fallback xmlns="">
          <p:pic>
            <p:nvPicPr>
              <p:cNvPr id="76" name="Freihand 75">
                <a:extLst>
                  <a:ext uri="{FF2B5EF4-FFF2-40B4-BE49-F238E27FC236}">
                    <a16:creationId xmlns:a16="http://schemas.microsoft.com/office/drawing/2014/main" id="{2604B8D2-00BA-49A8-90BB-82ABF5865E18}"/>
                  </a:ext>
                </a:extLst>
              </p:cNvPr>
              <p:cNvPicPr/>
              <p:nvPr/>
            </p:nvPicPr>
            <p:blipFill>
              <a:blip r:embed="rId123"/>
              <a:stretch>
                <a:fillRect/>
              </a:stretch>
            </p:blipFill>
            <p:spPr>
              <a:xfrm>
                <a:off x="2424173" y="748867"/>
                <a:ext cx="3135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7" name="Freihand 76">
                <a:extLst>
                  <a:ext uri="{FF2B5EF4-FFF2-40B4-BE49-F238E27FC236}">
                    <a16:creationId xmlns:a16="http://schemas.microsoft.com/office/drawing/2014/main" id="{7FDACB3C-ACA2-4089-8142-37390582B70D}"/>
                  </a:ext>
                </a:extLst>
              </p14:cNvPr>
              <p14:cNvContentPartPr/>
              <p14:nvPr/>
            </p14:nvContentPartPr>
            <p14:xfrm>
              <a:off x="1907573" y="1537627"/>
              <a:ext cx="111240" cy="234000"/>
            </p14:xfrm>
          </p:contentPart>
        </mc:Choice>
        <mc:Fallback xmlns="">
          <p:pic>
            <p:nvPicPr>
              <p:cNvPr id="77" name="Freihand 76">
                <a:extLst>
                  <a:ext uri="{FF2B5EF4-FFF2-40B4-BE49-F238E27FC236}">
                    <a16:creationId xmlns:a16="http://schemas.microsoft.com/office/drawing/2014/main" id="{7FDACB3C-ACA2-4089-8142-37390582B70D}"/>
                  </a:ext>
                </a:extLst>
              </p:cNvPr>
              <p:cNvPicPr/>
              <p:nvPr/>
            </p:nvPicPr>
            <p:blipFill>
              <a:blip r:embed="rId125"/>
              <a:stretch>
                <a:fillRect/>
              </a:stretch>
            </p:blipFill>
            <p:spPr>
              <a:xfrm>
                <a:off x="1903253" y="1533307"/>
                <a:ext cx="1198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8" name="Freihand 77">
                <a:extLst>
                  <a:ext uri="{FF2B5EF4-FFF2-40B4-BE49-F238E27FC236}">
                    <a16:creationId xmlns:a16="http://schemas.microsoft.com/office/drawing/2014/main" id="{5A14842B-D09C-48F5-B998-6555DC54AD51}"/>
                  </a:ext>
                </a:extLst>
              </p14:cNvPr>
              <p14:cNvContentPartPr/>
              <p14:nvPr/>
            </p14:nvContentPartPr>
            <p14:xfrm>
              <a:off x="2069213" y="1531507"/>
              <a:ext cx="125280" cy="182160"/>
            </p14:xfrm>
          </p:contentPart>
        </mc:Choice>
        <mc:Fallback xmlns="">
          <p:pic>
            <p:nvPicPr>
              <p:cNvPr id="78" name="Freihand 77">
                <a:extLst>
                  <a:ext uri="{FF2B5EF4-FFF2-40B4-BE49-F238E27FC236}">
                    <a16:creationId xmlns:a16="http://schemas.microsoft.com/office/drawing/2014/main" id="{5A14842B-D09C-48F5-B998-6555DC54AD51}"/>
                  </a:ext>
                </a:extLst>
              </p:cNvPr>
              <p:cNvPicPr/>
              <p:nvPr/>
            </p:nvPicPr>
            <p:blipFill>
              <a:blip r:embed="rId127"/>
              <a:stretch>
                <a:fillRect/>
              </a:stretch>
            </p:blipFill>
            <p:spPr>
              <a:xfrm>
                <a:off x="2064893" y="1527187"/>
                <a:ext cx="1339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9" name="Freihand 78">
                <a:extLst>
                  <a:ext uri="{FF2B5EF4-FFF2-40B4-BE49-F238E27FC236}">
                    <a16:creationId xmlns:a16="http://schemas.microsoft.com/office/drawing/2014/main" id="{78877DA3-725E-4930-BE99-6196CEBA742B}"/>
                  </a:ext>
                </a:extLst>
              </p14:cNvPr>
              <p14:cNvContentPartPr/>
              <p14:nvPr/>
            </p14:nvContentPartPr>
            <p14:xfrm>
              <a:off x="2224733" y="963427"/>
              <a:ext cx="720360" cy="580680"/>
            </p14:xfrm>
          </p:contentPart>
        </mc:Choice>
        <mc:Fallback xmlns="">
          <p:pic>
            <p:nvPicPr>
              <p:cNvPr id="79" name="Freihand 78">
                <a:extLst>
                  <a:ext uri="{FF2B5EF4-FFF2-40B4-BE49-F238E27FC236}">
                    <a16:creationId xmlns:a16="http://schemas.microsoft.com/office/drawing/2014/main" id="{78877DA3-725E-4930-BE99-6196CEBA742B}"/>
                  </a:ext>
                </a:extLst>
              </p:cNvPr>
              <p:cNvPicPr/>
              <p:nvPr/>
            </p:nvPicPr>
            <p:blipFill>
              <a:blip r:embed="rId129"/>
              <a:stretch>
                <a:fillRect/>
              </a:stretch>
            </p:blipFill>
            <p:spPr>
              <a:xfrm>
                <a:off x="2220413" y="959107"/>
                <a:ext cx="729000" cy="5893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1" name="Freihand 80">
                <a:extLst>
                  <a:ext uri="{FF2B5EF4-FFF2-40B4-BE49-F238E27FC236}">
                    <a16:creationId xmlns:a16="http://schemas.microsoft.com/office/drawing/2014/main" id="{3DCCB14A-F736-4DE8-B3D4-D89BCF988EEE}"/>
                  </a:ext>
                </a:extLst>
              </p14:cNvPr>
              <p14:cNvContentPartPr/>
              <p14:nvPr/>
            </p14:nvContentPartPr>
            <p14:xfrm>
              <a:off x="2250653" y="1643467"/>
              <a:ext cx="192960" cy="214920"/>
            </p14:xfrm>
          </p:contentPart>
        </mc:Choice>
        <mc:Fallback xmlns="">
          <p:pic>
            <p:nvPicPr>
              <p:cNvPr id="81" name="Freihand 80">
                <a:extLst>
                  <a:ext uri="{FF2B5EF4-FFF2-40B4-BE49-F238E27FC236}">
                    <a16:creationId xmlns:a16="http://schemas.microsoft.com/office/drawing/2014/main" id="{3DCCB14A-F736-4DE8-B3D4-D89BCF988EEE}"/>
                  </a:ext>
                </a:extLst>
              </p:cNvPr>
              <p:cNvPicPr/>
              <p:nvPr/>
            </p:nvPicPr>
            <p:blipFill>
              <a:blip r:embed="rId131"/>
              <a:stretch>
                <a:fillRect/>
              </a:stretch>
            </p:blipFill>
            <p:spPr>
              <a:xfrm>
                <a:off x="2246333" y="1639147"/>
                <a:ext cx="2016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2" name="Freihand 81">
                <a:extLst>
                  <a:ext uri="{FF2B5EF4-FFF2-40B4-BE49-F238E27FC236}">
                    <a16:creationId xmlns:a16="http://schemas.microsoft.com/office/drawing/2014/main" id="{6E1AB08C-5461-4EEC-94CF-2720E13938F3}"/>
                  </a:ext>
                </a:extLst>
              </p14:cNvPr>
              <p14:cNvContentPartPr/>
              <p14:nvPr/>
            </p14:nvContentPartPr>
            <p14:xfrm>
              <a:off x="2243453" y="1699987"/>
              <a:ext cx="133560" cy="161640"/>
            </p14:xfrm>
          </p:contentPart>
        </mc:Choice>
        <mc:Fallback xmlns="">
          <p:pic>
            <p:nvPicPr>
              <p:cNvPr id="82" name="Freihand 81">
                <a:extLst>
                  <a:ext uri="{FF2B5EF4-FFF2-40B4-BE49-F238E27FC236}">
                    <a16:creationId xmlns:a16="http://schemas.microsoft.com/office/drawing/2014/main" id="{6E1AB08C-5461-4EEC-94CF-2720E13938F3}"/>
                  </a:ext>
                </a:extLst>
              </p:cNvPr>
              <p:cNvPicPr/>
              <p:nvPr/>
            </p:nvPicPr>
            <p:blipFill>
              <a:blip r:embed="rId133"/>
              <a:stretch>
                <a:fillRect/>
              </a:stretch>
            </p:blipFill>
            <p:spPr>
              <a:xfrm>
                <a:off x="2239133" y="1695667"/>
                <a:ext cx="1422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3" name="Freihand 82">
                <a:extLst>
                  <a:ext uri="{FF2B5EF4-FFF2-40B4-BE49-F238E27FC236}">
                    <a16:creationId xmlns:a16="http://schemas.microsoft.com/office/drawing/2014/main" id="{7DA26BCA-26FA-4787-AD9E-85C5785B5EB5}"/>
                  </a:ext>
                </a:extLst>
              </p14:cNvPr>
              <p14:cNvContentPartPr/>
              <p14:nvPr/>
            </p14:nvContentPartPr>
            <p14:xfrm>
              <a:off x="2404013" y="1600267"/>
              <a:ext cx="149760" cy="126000"/>
            </p14:xfrm>
          </p:contentPart>
        </mc:Choice>
        <mc:Fallback xmlns="">
          <p:pic>
            <p:nvPicPr>
              <p:cNvPr id="83" name="Freihand 82">
                <a:extLst>
                  <a:ext uri="{FF2B5EF4-FFF2-40B4-BE49-F238E27FC236}">
                    <a16:creationId xmlns:a16="http://schemas.microsoft.com/office/drawing/2014/main" id="{7DA26BCA-26FA-4787-AD9E-85C5785B5EB5}"/>
                  </a:ext>
                </a:extLst>
              </p:cNvPr>
              <p:cNvPicPr/>
              <p:nvPr/>
            </p:nvPicPr>
            <p:blipFill>
              <a:blip r:embed="rId135"/>
              <a:stretch>
                <a:fillRect/>
              </a:stretch>
            </p:blipFill>
            <p:spPr>
              <a:xfrm>
                <a:off x="2399693" y="1595947"/>
                <a:ext cx="1584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4" name="Freihand 83">
                <a:extLst>
                  <a:ext uri="{FF2B5EF4-FFF2-40B4-BE49-F238E27FC236}">
                    <a16:creationId xmlns:a16="http://schemas.microsoft.com/office/drawing/2014/main" id="{A246075D-329F-4EFF-80AB-F22568A78C58}"/>
                  </a:ext>
                </a:extLst>
              </p14:cNvPr>
              <p14:cNvContentPartPr/>
              <p14:nvPr/>
            </p14:nvContentPartPr>
            <p14:xfrm>
              <a:off x="2437853" y="1517107"/>
              <a:ext cx="360" cy="360"/>
            </p14:xfrm>
          </p:contentPart>
        </mc:Choice>
        <mc:Fallback xmlns="">
          <p:pic>
            <p:nvPicPr>
              <p:cNvPr id="84" name="Freihand 83">
                <a:extLst>
                  <a:ext uri="{FF2B5EF4-FFF2-40B4-BE49-F238E27FC236}">
                    <a16:creationId xmlns:a16="http://schemas.microsoft.com/office/drawing/2014/main" id="{A246075D-329F-4EFF-80AB-F22568A78C58}"/>
                  </a:ext>
                </a:extLst>
              </p:cNvPr>
              <p:cNvPicPr/>
              <p:nvPr/>
            </p:nvPicPr>
            <p:blipFill>
              <a:blip r:embed="rId137"/>
              <a:stretch>
                <a:fillRect/>
              </a:stretch>
            </p:blipFill>
            <p:spPr>
              <a:xfrm>
                <a:off x="2433533" y="1512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5" name="Freihand 84">
                <a:extLst>
                  <a:ext uri="{FF2B5EF4-FFF2-40B4-BE49-F238E27FC236}">
                    <a16:creationId xmlns:a16="http://schemas.microsoft.com/office/drawing/2014/main" id="{E276C84A-6711-4996-9553-AD9BF11624E2}"/>
                  </a:ext>
                </a:extLst>
              </p14:cNvPr>
              <p14:cNvContentPartPr/>
              <p14:nvPr/>
            </p14:nvContentPartPr>
            <p14:xfrm>
              <a:off x="2666093" y="1274467"/>
              <a:ext cx="148680" cy="252000"/>
            </p14:xfrm>
          </p:contentPart>
        </mc:Choice>
        <mc:Fallback xmlns="">
          <p:pic>
            <p:nvPicPr>
              <p:cNvPr id="85" name="Freihand 84">
                <a:extLst>
                  <a:ext uri="{FF2B5EF4-FFF2-40B4-BE49-F238E27FC236}">
                    <a16:creationId xmlns:a16="http://schemas.microsoft.com/office/drawing/2014/main" id="{E276C84A-6711-4996-9553-AD9BF11624E2}"/>
                  </a:ext>
                </a:extLst>
              </p:cNvPr>
              <p:cNvPicPr/>
              <p:nvPr/>
            </p:nvPicPr>
            <p:blipFill>
              <a:blip r:embed="rId139"/>
              <a:stretch>
                <a:fillRect/>
              </a:stretch>
            </p:blipFill>
            <p:spPr>
              <a:xfrm>
                <a:off x="2661773" y="1270147"/>
                <a:ext cx="15732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6" name="Freihand 85">
                <a:extLst>
                  <a:ext uri="{FF2B5EF4-FFF2-40B4-BE49-F238E27FC236}">
                    <a16:creationId xmlns:a16="http://schemas.microsoft.com/office/drawing/2014/main" id="{2A5062E7-6D81-462B-ACA7-C931007B2CBB}"/>
                  </a:ext>
                </a:extLst>
              </p14:cNvPr>
              <p14:cNvContentPartPr/>
              <p14:nvPr/>
            </p14:nvContentPartPr>
            <p14:xfrm>
              <a:off x="2805413" y="1258627"/>
              <a:ext cx="201960" cy="141480"/>
            </p14:xfrm>
          </p:contentPart>
        </mc:Choice>
        <mc:Fallback xmlns="">
          <p:pic>
            <p:nvPicPr>
              <p:cNvPr id="86" name="Freihand 85">
                <a:extLst>
                  <a:ext uri="{FF2B5EF4-FFF2-40B4-BE49-F238E27FC236}">
                    <a16:creationId xmlns:a16="http://schemas.microsoft.com/office/drawing/2014/main" id="{2A5062E7-6D81-462B-ACA7-C931007B2CBB}"/>
                  </a:ext>
                </a:extLst>
              </p:cNvPr>
              <p:cNvPicPr/>
              <p:nvPr/>
            </p:nvPicPr>
            <p:blipFill>
              <a:blip r:embed="rId141"/>
              <a:stretch>
                <a:fillRect/>
              </a:stretch>
            </p:blipFill>
            <p:spPr>
              <a:xfrm>
                <a:off x="2801093" y="1254307"/>
                <a:ext cx="2106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8" name="Freihand 87">
                <a:extLst>
                  <a:ext uri="{FF2B5EF4-FFF2-40B4-BE49-F238E27FC236}">
                    <a16:creationId xmlns:a16="http://schemas.microsoft.com/office/drawing/2014/main" id="{2ED01287-9206-4EC2-B68F-1E1220A94C8E}"/>
                  </a:ext>
                </a:extLst>
              </p14:cNvPr>
              <p14:cNvContentPartPr/>
              <p14:nvPr/>
            </p14:nvContentPartPr>
            <p14:xfrm>
              <a:off x="2600573" y="1689187"/>
              <a:ext cx="222120" cy="264600"/>
            </p14:xfrm>
          </p:contentPart>
        </mc:Choice>
        <mc:Fallback xmlns="">
          <p:pic>
            <p:nvPicPr>
              <p:cNvPr id="88" name="Freihand 87">
                <a:extLst>
                  <a:ext uri="{FF2B5EF4-FFF2-40B4-BE49-F238E27FC236}">
                    <a16:creationId xmlns:a16="http://schemas.microsoft.com/office/drawing/2014/main" id="{2ED01287-9206-4EC2-B68F-1E1220A94C8E}"/>
                  </a:ext>
                </a:extLst>
              </p:cNvPr>
              <p:cNvPicPr/>
              <p:nvPr/>
            </p:nvPicPr>
            <p:blipFill>
              <a:blip r:embed="rId143"/>
              <a:stretch>
                <a:fillRect/>
              </a:stretch>
            </p:blipFill>
            <p:spPr>
              <a:xfrm>
                <a:off x="2596253" y="1684867"/>
                <a:ext cx="23076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0" name="Freihand 89">
                <a:extLst>
                  <a:ext uri="{FF2B5EF4-FFF2-40B4-BE49-F238E27FC236}">
                    <a16:creationId xmlns:a16="http://schemas.microsoft.com/office/drawing/2014/main" id="{21FECA0E-0B2B-48EF-B736-F759EFE08717}"/>
                  </a:ext>
                </a:extLst>
              </p14:cNvPr>
              <p14:cNvContentPartPr/>
              <p14:nvPr/>
            </p14:nvContentPartPr>
            <p14:xfrm>
              <a:off x="2784173" y="1521067"/>
              <a:ext cx="135720" cy="330480"/>
            </p14:xfrm>
          </p:contentPart>
        </mc:Choice>
        <mc:Fallback xmlns="">
          <p:pic>
            <p:nvPicPr>
              <p:cNvPr id="90" name="Freihand 89">
                <a:extLst>
                  <a:ext uri="{FF2B5EF4-FFF2-40B4-BE49-F238E27FC236}">
                    <a16:creationId xmlns:a16="http://schemas.microsoft.com/office/drawing/2014/main" id="{21FECA0E-0B2B-48EF-B736-F759EFE08717}"/>
                  </a:ext>
                </a:extLst>
              </p:cNvPr>
              <p:cNvPicPr/>
              <p:nvPr/>
            </p:nvPicPr>
            <p:blipFill>
              <a:blip r:embed="rId145"/>
              <a:stretch>
                <a:fillRect/>
              </a:stretch>
            </p:blipFill>
            <p:spPr>
              <a:xfrm>
                <a:off x="2779853" y="1516747"/>
                <a:ext cx="14436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1" name="Freihand 90">
                <a:extLst>
                  <a:ext uri="{FF2B5EF4-FFF2-40B4-BE49-F238E27FC236}">
                    <a16:creationId xmlns:a16="http://schemas.microsoft.com/office/drawing/2014/main" id="{3EA87495-E8D4-456F-A66A-654302BBC6A7}"/>
                  </a:ext>
                </a:extLst>
              </p14:cNvPr>
              <p14:cNvContentPartPr/>
              <p14:nvPr/>
            </p14:nvContentPartPr>
            <p14:xfrm>
              <a:off x="2927093" y="1459147"/>
              <a:ext cx="162000" cy="123120"/>
            </p14:xfrm>
          </p:contentPart>
        </mc:Choice>
        <mc:Fallback xmlns="">
          <p:pic>
            <p:nvPicPr>
              <p:cNvPr id="91" name="Freihand 90">
                <a:extLst>
                  <a:ext uri="{FF2B5EF4-FFF2-40B4-BE49-F238E27FC236}">
                    <a16:creationId xmlns:a16="http://schemas.microsoft.com/office/drawing/2014/main" id="{3EA87495-E8D4-456F-A66A-654302BBC6A7}"/>
                  </a:ext>
                </a:extLst>
              </p:cNvPr>
              <p:cNvPicPr/>
              <p:nvPr/>
            </p:nvPicPr>
            <p:blipFill>
              <a:blip r:embed="rId147"/>
              <a:stretch>
                <a:fillRect/>
              </a:stretch>
            </p:blipFill>
            <p:spPr>
              <a:xfrm>
                <a:off x="2922773" y="1454827"/>
                <a:ext cx="1706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2" name="Freihand 91">
                <a:extLst>
                  <a:ext uri="{FF2B5EF4-FFF2-40B4-BE49-F238E27FC236}">
                    <a16:creationId xmlns:a16="http://schemas.microsoft.com/office/drawing/2014/main" id="{DE98F8D0-118A-42DC-B2D3-2B32B472D0A7}"/>
                  </a:ext>
                </a:extLst>
              </p14:cNvPr>
              <p14:cNvContentPartPr/>
              <p14:nvPr/>
            </p14:nvContentPartPr>
            <p14:xfrm>
              <a:off x="3076493" y="1235947"/>
              <a:ext cx="238680" cy="174600"/>
            </p14:xfrm>
          </p:contentPart>
        </mc:Choice>
        <mc:Fallback xmlns="">
          <p:pic>
            <p:nvPicPr>
              <p:cNvPr id="92" name="Freihand 91">
                <a:extLst>
                  <a:ext uri="{FF2B5EF4-FFF2-40B4-BE49-F238E27FC236}">
                    <a16:creationId xmlns:a16="http://schemas.microsoft.com/office/drawing/2014/main" id="{DE98F8D0-118A-42DC-B2D3-2B32B472D0A7}"/>
                  </a:ext>
                </a:extLst>
              </p:cNvPr>
              <p:cNvPicPr/>
              <p:nvPr/>
            </p:nvPicPr>
            <p:blipFill>
              <a:blip r:embed="rId149"/>
              <a:stretch>
                <a:fillRect/>
              </a:stretch>
            </p:blipFill>
            <p:spPr>
              <a:xfrm>
                <a:off x="3072173" y="1231627"/>
                <a:ext cx="2473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3" name="Freihand 92">
                <a:extLst>
                  <a:ext uri="{FF2B5EF4-FFF2-40B4-BE49-F238E27FC236}">
                    <a16:creationId xmlns:a16="http://schemas.microsoft.com/office/drawing/2014/main" id="{042DCDA7-D388-4C71-9F2E-8A98EBC317AD}"/>
                  </a:ext>
                </a:extLst>
              </p14:cNvPr>
              <p14:cNvContentPartPr/>
              <p14:nvPr/>
            </p14:nvContentPartPr>
            <p14:xfrm>
              <a:off x="3335333" y="1043347"/>
              <a:ext cx="150840" cy="181080"/>
            </p14:xfrm>
          </p:contentPart>
        </mc:Choice>
        <mc:Fallback xmlns="">
          <p:pic>
            <p:nvPicPr>
              <p:cNvPr id="93" name="Freihand 92">
                <a:extLst>
                  <a:ext uri="{FF2B5EF4-FFF2-40B4-BE49-F238E27FC236}">
                    <a16:creationId xmlns:a16="http://schemas.microsoft.com/office/drawing/2014/main" id="{042DCDA7-D388-4C71-9F2E-8A98EBC317AD}"/>
                  </a:ext>
                </a:extLst>
              </p:cNvPr>
              <p:cNvPicPr/>
              <p:nvPr/>
            </p:nvPicPr>
            <p:blipFill>
              <a:blip r:embed="rId151"/>
              <a:stretch>
                <a:fillRect/>
              </a:stretch>
            </p:blipFill>
            <p:spPr>
              <a:xfrm>
                <a:off x="3331013" y="1039027"/>
                <a:ext cx="1594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4" name="Freihand 93">
                <a:extLst>
                  <a:ext uri="{FF2B5EF4-FFF2-40B4-BE49-F238E27FC236}">
                    <a16:creationId xmlns:a16="http://schemas.microsoft.com/office/drawing/2014/main" id="{62041A4B-8F8F-47BA-914C-3E099EC03D29}"/>
                  </a:ext>
                </a:extLst>
              </p14:cNvPr>
              <p14:cNvContentPartPr/>
              <p14:nvPr/>
            </p14:nvContentPartPr>
            <p14:xfrm>
              <a:off x="3449093" y="940747"/>
              <a:ext cx="113040" cy="126000"/>
            </p14:xfrm>
          </p:contentPart>
        </mc:Choice>
        <mc:Fallback xmlns="">
          <p:pic>
            <p:nvPicPr>
              <p:cNvPr id="94" name="Freihand 93">
                <a:extLst>
                  <a:ext uri="{FF2B5EF4-FFF2-40B4-BE49-F238E27FC236}">
                    <a16:creationId xmlns:a16="http://schemas.microsoft.com/office/drawing/2014/main" id="{62041A4B-8F8F-47BA-914C-3E099EC03D29}"/>
                  </a:ext>
                </a:extLst>
              </p:cNvPr>
              <p:cNvPicPr/>
              <p:nvPr/>
            </p:nvPicPr>
            <p:blipFill>
              <a:blip r:embed="rId153"/>
              <a:stretch>
                <a:fillRect/>
              </a:stretch>
            </p:blipFill>
            <p:spPr>
              <a:xfrm>
                <a:off x="3444773" y="936427"/>
                <a:ext cx="1216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5" name="Freihand 94">
                <a:extLst>
                  <a:ext uri="{FF2B5EF4-FFF2-40B4-BE49-F238E27FC236}">
                    <a16:creationId xmlns:a16="http://schemas.microsoft.com/office/drawing/2014/main" id="{FE533A55-765F-4726-80CD-13AB75D40D5D}"/>
                  </a:ext>
                </a:extLst>
              </p14:cNvPr>
              <p14:cNvContentPartPr/>
              <p14:nvPr/>
            </p14:nvContentPartPr>
            <p14:xfrm>
              <a:off x="3552773" y="907267"/>
              <a:ext cx="79200" cy="219960"/>
            </p14:xfrm>
          </p:contentPart>
        </mc:Choice>
        <mc:Fallback xmlns="">
          <p:pic>
            <p:nvPicPr>
              <p:cNvPr id="95" name="Freihand 94">
                <a:extLst>
                  <a:ext uri="{FF2B5EF4-FFF2-40B4-BE49-F238E27FC236}">
                    <a16:creationId xmlns:a16="http://schemas.microsoft.com/office/drawing/2014/main" id="{FE533A55-765F-4726-80CD-13AB75D40D5D}"/>
                  </a:ext>
                </a:extLst>
              </p:cNvPr>
              <p:cNvPicPr/>
              <p:nvPr/>
            </p:nvPicPr>
            <p:blipFill>
              <a:blip r:embed="rId155"/>
              <a:stretch>
                <a:fillRect/>
              </a:stretch>
            </p:blipFill>
            <p:spPr>
              <a:xfrm>
                <a:off x="3548453" y="902947"/>
                <a:ext cx="878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6" name="Freihand 95">
                <a:extLst>
                  <a:ext uri="{FF2B5EF4-FFF2-40B4-BE49-F238E27FC236}">
                    <a16:creationId xmlns:a16="http://schemas.microsoft.com/office/drawing/2014/main" id="{F1893456-B5C1-4A9E-B4A7-8522A60E44AA}"/>
                  </a:ext>
                </a:extLst>
              </p14:cNvPr>
              <p14:cNvContentPartPr/>
              <p14:nvPr/>
            </p14:nvContentPartPr>
            <p14:xfrm>
              <a:off x="3630173" y="790987"/>
              <a:ext cx="153000" cy="160560"/>
            </p14:xfrm>
          </p:contentPart>
        </mc:Choice>
        <mc:Fallback xmlns="">
          <p:pic>
            <p:nvPicPr>
              <p:cNvPr id="96" name="Freihand 95">
                <a:extLst>
                  <a:ext uri="{FF2B5EF4-FFF2-40B4-BE49-F238E27FC236}">
                    <a16:creationId xmlns:a16="http://schemas.microsoft.com/office/drawing/2014/main" id="{F1893456-B5C1-4A9E-B4A7-8522A60E44AA}"/>
                  </a:ext>
                </a:extLst>
              </p:cNvPr>
              <p:cNvPicPr/>
              <p:nvPr/>
            </p:nvPicPr>
            <p:blipFill>
              <a:blip r:embed="rId157"/>
              <a:stretch>
                <a:fillRect/>
              </a:stretch>
            </p:blipFill>
            <p:spPr>
              <a:xfrm>
                <a:off x="3625853" y="786667"/>
                <a:ext cx="1616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7" name="Freihand 96">
                <a:extLst>
                  <a:ext uri="{FF2B5EF4-FFF2-40B4-BE49-F238E27FC236}">
                    <a16:creationId xmlns:a16="http://schemas.microsoft.com/office/drawing/2014/main" id="{61908179-F38E-43E9-8BBD-5B98D5B4D8BF}"/>
                  </a:ext>
                </a:extLst>
              </p14:cNvPr>
              <p14:cNvContentPartPr/>
              <p14:nvPr/>
            </p14:nvContentPartPr>
            <p14:xfrm>
              <a:off x="3738173" y="738067"/>
              <a:ext cx="110880" cy="111960"/>
            </p14:xfrm>
          </p:contentPart>
        </mc:Choice>
        <mc:Fallback xmlns="">
          <p:pic>
            <p:nvPicPr>
              <p:cNvPr id="97" name="Freihand 96">
                <a:extLst>
                  <a:ext uri="{FF2B5EF4-FFF2-40B4-BE49-F238E27FC236}">
                    <a16:creationId xmlns:a16="http://schemas.microsoft.com/office/drawing/2014/main" id="{61908179-F38E-43E9-8BBD-5B98D5B4D8BF}"/>
                  </a:ext>
                </a:extLst>
              </p:cNvPr>
              <p:cNvPicPr/>
              <p:nvPr/>
            </p:nvPicPr>
            <p:blipFill>
              <a:blip r:embed="rId159"/>
              <a:stretch>
                <a:fillRect/>
              </a:stretch>
            </p:blipFill>
            <p:spPr>
              <a:xfrm>
                <a:off x="3733853" y="733747"/>
                <a:ext cx="1195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8" name="Freihand 97">
                <a:extLst>
                  <a:ext uri="{FF2B5EF4-FFF2-40B4-BE49-F238E27FC236}">
                    <a16:creationId xmlns:a16="http://schemas.microsoft.com/office/drawing/2014/main" id="{71EA104D-C775-40E8-8189-8AD070DF25F0}"/>
                  </a:ext>
                </a:extLst>
              </p14:cNvPr>
              <p14:cNvContentPartPr/>
              <p14:nvPr/>
            </p14:nvContentPartPr>
            <p14:xfrm>
              <a:off x="3835733" y="663187"/>
              <a:ext cx="160200" cy="100800"/>
            </p14:xfrm>
          </p:contentPart>
        </mc:Choice>
        <mc:Fallback xmlns="">
          <p:pic>
            <p:nvPicPr>
              <p:cNvPr id="98" name="Freihand 97">
                <a:extLst>
                  <a:ext uri="{FF2B5EF4-FFF2-40B4-BE49-F238E27FC236}">
                    <a16:creationId xmlns:a16="http://schemas.microsoft.com/office/drawing/2014/main" id="{71EA104D-C775-40E8-8189-8AD070DF25F0}"/>
                  </a:ext>
                </a:extLst>
              </p:cNvPr>
              <p:cNvPicPr/>
              <p:nvPr/>
            </p:nvPicPr>
            <p:blipFill>
              <a:blip r:embed="rId161"/>
              <a:stretch>
                <a:fillRect/>
              </a:stretch>
            </p:blipFill>
            <p:spPr>
              <a:xfrm>
                <a:off x="3831413" y="658867"/>
                <a:ext cx="1688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0" name="Freihand 99">
                <a:extLst>
                  <a:ext uri="{FF2B5EF4-FFF2-40B4-BE49-F238E27FC236}">
                    <a16:creationId xmlns:a16="http://schemas.microsoft.com/office/drawing/2014/main" id="{EEE4D967-79E7-4C69-BA63-3A7A90A14329}"/>
                  </a:ext>
                </a:extLst>
              </p14:cNvPr>
              <p14:cNvContentPartPr/>
              <p14:nvPr/>
            </p14:nvContentPartPr>
            <p14:xfrm>
              <a:off x="3585893" y="1170067"/>
              <a:ext cx="128880" cy="203760"/>
            </p14:xfrm>
          </p:contentPart>
        </mc:Choice>
        <mc:Fallback xmlns="">
          <p:pic>
            <p:nvPicPr>
              <p:cNvPr id="100" name="Freihand 99">
                <a:extLst>
                  <a:ext uri="{FF2B5EF4-FFF2-40B4-BE49-F238E27FC236}">
                    <a16:creationId xmlns:a16="http://schemas.microsoft.com/office/drawing/2014/main" id="{EEE4D967-79E7-4C69-BA63-3A7A90A14329}"/>
                  </a:ext>
                </a:extLst>
              </p:cNvPr>
              <p:cNvPicPr/>
              <p:nvPr/>
            </p:nvPicPr>
            <p:blipFill>
              <a:blip r:embed="rId163"/>
              <a:stretch>
                <a:fillRect/>
              </a:stretch>
            </p:blipFill>
            <p:spPr>
              <a:xfrm>
                <a:off x="3581573" y="1165747"/>
                <a:ext cx="1375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1" name="Freihand 100">
                <a:extLst>
                  <a:ext uri="{FF2B5EF4-FFF2-40B4-BE49-F238E27FC236}">
                    <a16:creationId xmlns:a16="http://schemas.microsoft.com/office/drawing/2014/main" id="{88F17E13-F793-476E-877E-B2F13F43B44D}"/>
                  </a:ext>
                </a:extLst>
              </p14:cNvPr>
              <p14:cNvContentPartPr/>
              <p14:nvPr/>
            </p14:nvContentPartPr>
            <p14:xfrm>
              <a:off x="3709733" y="1101307"/>
              <a:ext cx="71640" cy="138960"/>
            </p14:xfrm>
          </p:contentPart>
        </mc:Choice>
        <mc:Fallback xmlns="">
          <p:pic>
            <p:nvPicPr>
              <p:cNvPr id="101" name="Freihand 100">
                <a:extLst>
                  <a:ext uri="{FF2B5EF4-FFF2-40B4-BE49-F238E27FC236}">
                    <a16:creationId xmlns:a16="http://schemas.microsoft.com/office/drawing/2014/main" id="{88F17E13-F793-476E-877E-B2F13F43B44D}"/>
                  </a:ext>
                </a:extLst>
              </p:cNvPr>
              <p:cNvPicPr/>
              <p:nvPr/>
            </p:nvPicPr>
            <p:blipFill>
              <a:blip r:embed="rId165"/>
              <a:stretch>
                <a:fillRect/>
              </a:stretch>
            </p:blipFill>
            <p:spPr>
              <a:xfrm>
                <a:off x="3705413" y="1096987"/>
                <a:ext cx="802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2" name="Freihand 101">
                <a:extLst>
                  <a:ext uri="{FF2B5EF4-FFF2-40B4-BE49-F238E27FC236}">
                    <a16:creationId xmlns:a16="http://schemas.microsoft.com/office/drawing/2014/main" id="{600313FA-EF89-43CA-BD19-47CD0F6CA2FC}"/>
                  </a:ext>
                </a:extLst>
              </p14:cNvPr>
              <p14:cNvContentPartPr/>
              <p14:nvPr/>
            </p14:nvContentPartPr>
            <p14:xfrm>
              <a:off x="3628013" y="1053067"/>
              <a:ext cx="115200" cy="129960"/>
            </p14:xfrm>
          </p:contentPart>
        </mc:Choice>
        <mc:Fallback xmlns="">
          <p:pic>
            <p:nvPicPr>
              <p:cNvPr id="102" name="Freihand 101">
                <a:extLst>
                  <a:ext uri="{FF2B5EF4-FFF2-40B4-BE49-F238E27FC236}">
                    <a16:creationId xmlns:a16="http://schemas.microsoft.com/office/drawing/2014/main" id="{600313FA-EF89-43CA-BD19-47CD0F6CA2FC}"/>
                  </a:ext>
                </a:extLst>
              </p:cNvPr>
              <p:cNvPicPr/>
              <p:nvPr/>
            </p:nvPicPr>
            <p:blipFill>
              <a:blip r:embed="rId167"/>
              <a:stretch>
                <a:fillRect/>
              </a:stretch>
            </p:blipFill>
            <p:spPr>
              <a:xfrm>
                <a:off x="3623693" y="1048747"/>
                <a:ext cx="1238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3" name="Freihand 102">
                <a:extLst>
                  <a:ext uri="{FF2B5EF4-FFF2-40B4-BE49-F238E27FC236}">
                    <a16:creationId xmlns:a16="http://schemas.microsoft.com/office/drawing/2014/main" id="{3D36F78E-8FF9-48F2-B9D5-7F2992902266}"/>
                  </a:ext>
                </a:extLst>
              </p14:cNvPr>
              <p14:cNvContentPartPr/>
              <p14:nvPr/>
            </p14:nvContentPartPr>
            <p14:xfrm>
              <a:off x="3793253" y="939667"/>
              <a:ext cx="196560" cy="201600"/>
            </p14:xfrm>
          </p:contentPart>
        </mc:Choice>
        <mc:Fallback xmlns="">
          <p:pic>
            <p:nvPicPr>
              <p:cNvPr id="103" name="Freihand 102">
                <a:extLst>
                  <a:ext uri="{FF2B5EF4-FFF2-40B4-BE49-F238E27FC236}">
                    <a16:creationId xmlns:a16="http://schemas.microsoft.com/office/drawing/2014/main" id="{3D36F78E-8FF9-48F2-B9D5-7F2992902266}"/>
                  </a:ext>
                </a:extLst>
              </p:cNvPr>
              <p:cNvPicPr/>
              <p:nvPr/>
            </p:nvPicPr>
            <p:blipFill>
              <a:blip r:embed="rId169"/>
              <a:stretch>
                <a:fillRect/>
              </a:stretch>
            </p:blipFill>
            <p:spPr>
              <a:xfrm>
                <a:off x="3788933" y="935347"/>
                <a:ext cx="2052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4" name="Freihand 103">
                <a:extLst>
                  <a:ext uri="{FF2B5EF4-FFF2-40B4-BE49-F238E27FC236}">
                    <a16:creationId xmlns:a16="http://schemas.microsoft.com/office/drawing/2014/main" id="{DD0A5A96-6558-4410-B6FC-30F4EA669551}"/>
                  </a:ext>
                </a:extLst>
              </p14:cNvPr>
              <p14:cNvContentPartPr/>
              <p14:nvPr/>
            </p14:nvContentPartPr>
            <p14:xfrm>
              <a:off x="3985853" y="904747"/>
              <a:ext cx="63000" cy="74520"/>
            </p14:xfrm>
          </p:contentPart>
        </mc:Choice>
        <mc:Fallback xmlns="">
          <p:pic>
            <p:nvPicPr>
              <p:cNvPr id="104" name="Freihand 103">
                <a:extLst>
                  <a:ext uri="{FF2B5EF4-FFF2-40B4-BE49-F238E27FC236}">
                    <a16:creationId xmlns:a16="http://schemas.microsoft.com/office/drawing/2014/main" id="{DD0A5A96-6558-4410-B6FC-30F4EA669551}"/>
                  </a:ext>
                </a:extLst>
              </p:cNvPr>
              <p:cNvPicPr/>
              <p:nvPr/>
            </p:nvPicPr>
            <p:blipFill>
              <a:blip r:embed="rId171"/>
              <a:stretch>
                <a:fillRect/>
              </a:stretch>
            </p:blipFill>
            <p:spPr>
              <a:xfrm>
                <a:off x="3981533" y="900427"/>
                <a:ext cx="716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6" name="Freihand 105">
                <a:extLst>
                  <a:ext uri="{FF2B5EF4-FFF2-40B4-BE49-F238E27FC236}">
                    <a16:creationId xmlns:a16="http://schemas.microsoft.com/office/drawing/2014/main" id="{95BA5FAE-A894-46C3-99F8-8AA3907FD967}"/>
                  </a:ext>
                </a:extLst>
              </p14:cNvPr>
              <p14:cNvContentPartPr/>
              <p14:nvPr/>
            </p14:nvContentPartPr>
            <p14:xfrm>
              <a:off x="4090973" y="693427"/>
              <a:ext cx="182880" cy="216360"/>
            </p14:xfrm>
          </p:contentPart>
        </mc:Choice>
        <mc:Fallback xmlns="">
          <p:pic>
            <p:nvPicPr>
              <p:cNvPr id="106" name="Freihand 105">
                <a:extLst>
                  <a:ext uri="{FF2B5EF4-FFF2-40B4-BE49-F238E27FC236}">
                    <a16:creationId xmlns:a16="http://schemas.microsoft.com/office/drawing/2014/main" id="{95BA5FAE-A894-46C3-99F8-8AA3907FD967}"/>
                  </a:ext>
                </a:extLst>
              </p:cNvPr>
              <p:cNvPicPr/>
              <p:nvPr/>
            </p:nvPicPr>
            <p:blipFill>
              <a:blip r:embed="rId173"/>
              <a:stretch>
                <a:fillRect/>
              </a:stretch>
            </p:blipFill>
            <p:spPr>
              <a:xfrm>
                <a:off x="4086653" y="689107"/>
                <a:ext cx="1915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7" name="Freihand 106">
                <a:extLst>
                  <a:ext uri="{FF2B5EF4-FFF2-40B4-BE49-F238E27FC236}">
                    <a16:creationId xmlns:a16="http://schemas.microsoft.com/office/drawing/2014/main" id="{A0344C3F-DBA3-47E5-96B2-7DC14D9A2781}"/>
                  </a:ext>
                </a:extLst>
              </p14:cNvPr>
              <p14:cNvContentPartPr/>
              <p14:nvPr/>
            </p14:nvContentPartPr>
            <p14:xfrm>
              <a:off x="3984773" y="1142347"/>
              <a:ext cx="106560" cy="117360"/>
            </p14:xfrm>
          </p:contentPart>
        </mc:Choice>
        <mc:Fallback xmlns="">
          <p:pic>
            <p:nvPicPr>
              <p:cNvPr id="107" name="Freihand 106">
                <a:extLst>
                  <a:ext uri="{FF2B5EF4-FFF2-40B4-BE49-F238E27FC236}">
                    <a16:creationId xmlns:a16="http://schemas.microsoft.com/office/drawing/2014/main" id="{A0344C3F-DBA3-47E5-96B2-7DC14D9A2781}"/>
                  </a:ext>
                </a:extLst>
              </p:cNvPr>
              <p:cNvPicPr/>
              <p:nvPr/>
            </p:nvPicPr>
            <p:blipFill>
              <a:blip r:embed="rId175"/>
              <a:stretch>
                <a:fillRect/>
              </a:stretch>
            </p:blipFill>
            <p:spPr>
              <a:xfrm>
                <a:off x="3980453" y="1138027"/>
                <a:ext cx="1152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8" name="Freihand 107">
                <a:extLst>
                  <a:ext uri="{FF2B5EF4-FFF2-40B4-BE49-F238E27FC236}">
                    <a16:creationId xmlns:a16="http://schemas.microsoft.com/office/drawing/2014/main" id="{C15468EB-D205-4BB9-859B-2E8E29E64E26}"/>
                  </a:ext>
                </a:extLst>
              </p14:cNvPr>
              <p14:cNvContentPartPr/>
              <p14:nvPr/>
            </p14:nvContentPartPr>
            <p14:xfrm>
              <a:off x="3921053" y="1076107"/>
              <a:ext cx="126000" cy="141120"/>
            </p14:xfrm>
          </p:contentPart>
        </mc:Choice>
        <mc:Fallback xmlns="">
          <p:pic>
            <p:nvPicPr>
              <p:cNvPr id="108" name="Freihand 107">
                <a:extLst>
                  <a:ext uri="{FF2B5EF4-FFF2-40B4-BE49-F238E27FC236}">
                    <a16:creationId xmlns:a16="http://schemas.microsoft.com/office/drawing/2014/main" id="{C15468EB-D205-4BB9-859B-2E8E29E64E26}"/>
                  </a:ext>
                </a:extLst>
              </p:cNvPr>
              <p:cNvPicPr/>
              <p:nvPr/>
            </p:nvPicPr>
            <p:blipFill>
              <a:blip r:embed="rId177"/>
              <a:stretch>
                <a:fillRect/>
              </a:stretch>
            </p:blipFill>
            <p:spPr>
              <a:xfrm>
                <a:off x="3916733" y="1071787"/>
                <a:ext cx="1346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9" name="Freihand 108">
                <a:extLst>
                  <a:ext uri="{FF2B5EF4-FFF2-40B4-BE49-F238E27FC236}">
                    <a16:creationId xmlns:a16="http://schemas.microsoft.com/office/drawing/2014/main" id="{3A904C15-94DB-4C4E-9791-9A00653F186E}"/>
                  </a:ext>
                </a:extLst>
              </p14:cNvPr>
              <p14:cNvContentPartPr/>
              <p14:nvPr/>
            </p14:nvContentPartPr>
            <p14:xfrm>
              <a:off x="4056773" y="1023187"/>
              <a:ext cx="175320" cy="151200"/>
            </p14:xfrm>
          </p:contentPart>
        </mc:Choice>
        <mc:Fallback xmlns="">
          <p:pic>
            <p:nvPicPr>
              <p:cNvPr id="109" name="Freihand 108">
                <a:extLst>
                  <a:ext uri="{FF2B5EF4-FFF2-40B4-BE49-F238E27FC236}">
                    <a16:creationId xmlns:a16="http://schemas.microsoft.com/office/drawing/2014/main" id="{3A904C15-94DB-4C4E-9791-9A00653F186E}"/>
                  </a:ext>
                </a:extLst>
              </p:cNvPr>
              <p:cNvPicPr/>
              <p:nvPr/>
            </p:nvPicPr>
            <p:blipFill>
              <a:blip r:embed="rId179"/>
              <a:stretch>
                <a:fillRect/>
              </a:stretch>
            </p:blipFill>
            <p:spPr>
              <a:xfrm>
                <a:off x="4052453" y="1018867"/>
                <a:ext cx="1839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0" name="Freihand 109">
                <a:extLst>
                  <a:ext uri="{FF2B5EF4-FFF2-40B4-BE49-F238E27FC236}">
                    <a16:creationId xmlns:a16="http://schemas.microsoft.com/office/drawing/2014/main" id="{22DDBBAF-CE6F-4F95-A0A7-DABF23B8DD00}"/>
                  </a:ext>
                </a:extLst>
              </p14:cNvPr>
              <p14:cNvContentPartPr/>
              <p14:nvPr/>
            </p14:nvContentPartPr>
            <p14:xfrm>
              <a:off x="4213733" y="855787"/>
              <a:ext cx="92520" cy="176760"/>
            </p14:xfrm>
          </p:contentPart>
        </mc:Choice>
        <mc:Fallback xmlns="">
          <p:pic>
            <p:nvPicPr>
              <p:cNvPr id="110" name="Freihand 109">
                <a:extLst>
                  <a:ext uri="{FF2B5EF4-FFF2-40B4-BE49-F238E27FC236}">
                    <a16:creationId xmlns:a16="http://schemas.microsoft.com/office/drawing/2014/main" id="{22DDBBAF-CE6F-4F95-A0A7-DABF23B8DD00}"/>
                  </a:ext>
                </a:extLst>
              </p:cNvPr>
              <p:cNvPicPr/>
              <p:nvPr/>
            </p:nvPicPr>
            <p:blipFill>
              <a:blip r:embed="rId181"/>
              <a:stretch>
                <a:fillRect/>
              </a:stretch>
            </p:blipFill>
            <p:spPr>
              <a:xfrm>
                <a:off x="4209413" y="851467"/>
                <a:ext cx="1011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1" name="Freihand 110">
                <a:extLst>
                  <a:ext uri="{FF2B5EF4-FFF2-40B4-BE49-F238E27FC236}">
                    <a16:creationId xmlns:a16="http://schemas.microsoft.com/office/drawing/2014/main" id="{35E133C3-14BE-422B-BF11-3BF9B50D31B3}"/>
                  </a:ext>
                </a:extLst>
              </p14:cNvPr>
              <p14:cNvContentPartPr/>
              <p14:nvPr/>
            </p14:nvContentPartPr>
            <p14:xfrm>
              <a:off x="4293653" y="840307"/>
              <a:ext cx="95760" cy="96840"/>
            </p14:xfrm>
          </p:contentPart>
        </mc:Choice>
        <mc:Fallback xmlns="">
          <p:pic>
            <p:nvPicPr>
              <p:cNvPr id="111" name="Freihand 110">
                <a:extLst>
                  <a:ext uri="{FF2B5EF4-FFF2-40B4-BE49-F238E27FC236}">
                    <a16:creationId xmlns:a16="http://schemas.microsoft.com/office/drawing/2014/main" id="{35E133C3-14BE-422B-BF11-3BF9B50D31B3}"/>
                  </a:ext>
                </a:extLst>
              </p:cNvPr>
              <p:cNvPicPr/>
              <p:nvPr/>
            </p:nvPicPr>
            <p:blipFill>
              <a:blip r:embed="rId183"/>
              <a:stretch>
                <a:fillRect/>
              </a:stretch>
            </p:blipFill>
            <p:spPr>
              <a:xfrm>
                <a:off x="4289333" y="835987"/>
                <a:ext cx="104400" cy="105480"/>
              </a:xfrm>
              <a:prstGeom prst="rect">
                <a:avLst/>
              </a:prstGeom>
            </p:spPr>
          </p:pic>
        </mc:Fallback>
      </mc:AlternateContent>
      <p:grpSp>
        <p:nvGrpSpPr>
          <p:cNvPr id="114" name="Gruppieren 113">
            <a:extLst>
              <a:ext uri="{FF2B5EF4-FFF2-40B4-BE49-F238E27FC236}">
                <a16:creationId xmlns:a16="http://schemas.microsoft.com/office/drawing/2014/main" id="{6764B868-042F-40CC-B23B-2375C30C6DFF}"/>
              </a:ext>
            </a:extLst>
          </p:cNvPr>
          <p:cNvGrpSpPr/>
          <p:nvPr/>
        </p:nvGrpSpPr>
        <p:grpSpPr>
          <a:xfrm>
            <a:off x="4148213" y="1505587"/>
            <a:ext cx="3794400" cy="1653120"/>
            <a:chOff x="4148213" y="1505587"/>
            <a:chExt cx="3794400" cy="1653120"/>
          </a:xfrm>
        </p:grpSpPr>
        <mc:AlternateContent xmlns:mc="http://schemas.openxmlformats.org/markup-compatibility/2006" xmlns:p14="http://schemas.microsoft.com/office/powerpoint/2010/main">
          <mc:Choice Requires="p14">
            <p:contentPart p14:bwMode="auto" r:id="rId184">
              <p14:nvContentPartPr>
                <p14:cNvPr id="55" name="Freihand 54">
                  <a:extLst>
                    <a:ext uri="{FF2B5EF4-FFF2-40B4-BE49-F238E27FC236}">
                      <a16:creationId xmlns:a16="http://schemas.microsoft.com/office/drawing/2014/main" id="{B0168B1E-8EB7-4B9B-8244-24B2AC149CD5}"/>
                    </a:ext>
                  </a:extLst>
                </p14:cNvPr>
                <p14:cNvContentPartPr/>
                <p14:nvPr/>
              </p14:nvContentPartPr>
              <p14:xfrm>
                <a:off x="6792053" y="1505587"/>
                <a:ext cx="1148400" cy="1653120"/>
              </p14:xfrm>
            </p:contentPart>
          </mc:Choice>
          <mc:Fallback xmlns="">
            <p:pic>
              <p:nvPicPr>
                <p:cNvPr id="55" name="Freihand 54">
                  <a:extLst>
                    <a:ext uri="{FF2B5EF4-FFF2-40B4-BE49-F238E27FC236}">
                      <a16:creationId xmlns:a16="http://schemas.microsoft.com/office/drawing/2014/main" id="{B0168B1E-8EB7-4B9B-8244-24B2AC149CD5}"/>
                    </a:ext>
                  </a:extLst>
                </p:cNvPr>
                <p:cNvPicPr/>
                <p:nvPr/>
              </p:nvPicPr>
              <p:blipFill>
                <a:blip r:embed="rId185"/>
                <a:stretch>
                  <a:fillRect/>
                </a:stretch>
              </p:blipFill>
              <p:spPr>
                <a:xfrm>
                  <a:off x="6787733" y="1501267"/>
                  <a:ext cx="1157040" cy="16617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56" name="Freihand 55">
                  <a:extLst>
                    <a:ext uri="{FF2B5EF4-FFF2-40B4-BE49-F238E27FC236}">
                      <a16:creationId xmlns:a16="http://schemas.microsoft.com/office/drawing/2014/main" id="{436F43F0-4DCF-4F9D-B5CB-0ABAE4EF03EC}"/>
                    </a:ext>
                  </a:extLst>
                </p14:cNvPr>
                <p14:cNvContentPartPr/>
                <p14:nvPr/>
              </p14:nvContentPartPr>
              <p14:xfrm>
                <a:off x="4920413" y="2176627"/>
                <a:ext cx="1924200" cy="923040"/>
              </p14:xfrm>
            </p:contentPart>
          </mc:Choice>
          <mc:Fallback xmlns="">
            <p:pic>
              <p:nvPicPr>
                <p:cNvPr id="56" name="Freihand 55">
                  <a:extLst>
                    <a:ext uri="{FF2B5EF4-FFF2-40B4-BE49-F238E27FC236}">
                      <a16:creationId xmlns:a16="http://schemas.microsoft.com/office/drawing/2014/main" id="{436F43F0-4DCF-4F9D-B5CB-0ABAE4EF03EC}"/>
                    </a:ext>
                  </a:extLst>
                </p:cNvPr>
                <p:cNvPicPr/>
                <p:nvPr/>
              </p:nvPicPr>
              <p:blipFill>
                <a:blip r:embed="rId187"/>
                <a:stretch>
                  <a:fillRect/>
                </a:stretch>
              </p:blipFill>
              <p:spPr>
                <a:xfrm>
                  <a:off x="4916093" y="2172307"/>
                  <a:ext cx="1932840" cy="9316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57" name="Freihand 56">
                  <a:extLst>
                    <a:ext uri="{FF2B5EF4-FFF2-40B4-BE49-F238E27FC236}">
                      <a16:creationId xmlns:a16="http://schemas.microsoft.com/office/drawing/2014/main" id="{6456934B-681C-44B4-A578-28C4EB84B9D4}"/>
                    </a:ext>
                  </a:extLst>
                </p14:cNvPr>
                <p14:cNvContentPartPr/>
                <p14:nvPr/>
              </p14:nvContentPartPr>
              <p14:xfrm>
                <a:off x="4148213" y="1917427"/>
                <a:ext cx="624240" cy="587160"/>
              </p14:xfrm>
            </p:contentPart>
          </mc:Choice>
          <mc:Fallback xmlns="">
            <p:pic>
              <p:nvPicPr>
                <p:cNvPr id="57" name="Freihand 56">
                  <a:extLst>
                    <a:ext uri="{FF2B5EF4-FFF2-40B4-BE49-F238E27FC236}">
                      <a16:creationId xmlns:a16="http://schemas.microsoft.com/office/drawing/2014/main" id="{6456934B-681C-44B4-A578-28C4EB84B9D4}"/>
                    </a:ext>
                  </a:extLst>
                </p:cNvPr>
                <p:cNvPicPr/>
                <p:nvPr/>
              </p:nvPicPr>
              <p:blipFill>
                <a:blip r:embed="rId189"/>
                <a:stretch>
                  <a:fillRect/>
                </a:stretch>
              </p:blipFill>
              <p:spPr>
                <a:xfrm>
                  <a:off x="4143893" y="1913107"/>
                  <a:ext cx="632880" cy="5958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3" name="Freihand 112">
                  <a:extLst>
                    <a:ext uri="{FF2B5EF4-FFF2-40B4-BE49-F238E27FC236}">
                      <a16:creationId xmlns:a16="http://schemas.microsoft.com/office/drawing/2014/main" id="{39A44A28-188D-4321-80BD-5DC626A851F9}"/>
                    </a:ext>
                  </a:extLst>
                </p14:cNvPr>
                <p14:cNvContentPartPr/>
                <p14:nvPr/>
              </p14:nvContentPartPr>
              <p14:xfrm>
                <a:off x="6883493" y="1579747"/>
                <a:ext cx="1059120" cy="1402200"/>
              </p14:xfrm>
            </p:contentPart>
          </mc:Choice>
          <mc:Fallback xmlns="">
            <p:pic>
              <p:nvPicPr>
                <p:cNvPr id="113" name="Freihand 112">
                  <a:extLst>
                    <a:ext uri="{FF2B5EF4-FFF2-40B4-BE49-F238E27FC236}">
                      <a16:creationId xmlns:a16="http://schemas.microsoft.com/office/drawing/2014/main" id="{39A44A28-188D-4321-80BD-5DC626A851F9}"/>
                    </a:ext>
                  </a:extLst>
                </p:cNvPr>
                <p:cNvPicPr/>
                <p:nvPr/>
              </p:nvPicPr>
              <p:blipFill>
                <a:blip r:embed="rId191"/>
                <a:stretch>
                  <a:fillRect/>
                </a:stretch>
              </p:blipFill>
              <p:spPr>
                <a:xfrm>
                  <a:off x="6879173" y="1575427"/>
                  <a:ext cx="1067760" cy="1410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2">
            <p14:nvContentPartPr>
              <p14:cNvPr id="115" name="Freihand 114">
                <a:extLst>
                  <a:ext uri="{FF2B5EF4-FFF2-40B4-BE49-F238E27FC236}">
                    <a16:creationId xmlns:a16="http://schemas.microsoft.com/office/drawing/2014/main" id="{9259487B-DD24-4A55-9605-18A71184932A}"/>
                  </a:ext>
                </a:extLst>
              </p14:cNvPr>
              <p14:cNvContentPartPr/>
              <p14:nvPr/>
            </p14:nvContentPartPr>
            <p14:xfrm>
              <a:off x="7176533" y="1311907"/>
              <a:ext cx="263880" cy="424080"/>
            </p14:xfrm>
          </p:contentPart>
        </mc:Choice>
        <mc:Fallback xmlns="">
          <p:pic>
            <p:nvPicPr>
              <p:cNvPr id="115" name="Freihand 114">
                <a:extLst>
                  <a:ext uri="{FF2B5EF4-FFF2-40B4-BE49-F238E27FC236}">
                    <a16:creationId xmlns:a16="http://schemas.microsoft.com/office/drawing/2014/main" id="{9259487B-DD24-4A55-9605-18A71184932A}"/>
                  </a:ext>
                </a:extLst>
              </p:cNvPr>
              <p:cNvPicPr/>
              <p:nvPr/>
            </p:nvPicPr>
            <p:blipFill>
              <a:blip r:embed="rId193"/>
              <a:stretch>
                <a:fillRect/>
              </a:stretch>
            </p:blipFill>
            <p:spPr>
              <a:xfrm>
                <a:off x="7172213" y="1307587"/>
                <a:ext cx="272520" cy="4327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6" name="Freihand 115">
                <a:extLst>
                  <a:ext uri="{FF2B5EF4-FFF2-40B4-BE49-F238E27FC236}">
                    <a16:creationId xmlns:a16="http://schemas.microsoft.com/office/drawing/2014/main" id="{9C8715BD-9304-4EEC-A79C-FD44057918AF}"/>
                  </a:ext>
                </a:extLst>
              </p14:cNvPr>
              <p14:cNvContentPartPr/>
              <p14:nvPr/>
            </p14:nvContentPartPr>
            <p14:xfrm>
              <a:off x="7406573" y="1753627"/>
              <a:ext cx="299880" cy="424800"/>
            </p14:xfrm>
          </p:contentPart>
        </mc:Choice>
        <mc:Fallback xmlns="">
          <p:pic>
            <p:nvPicPr>
              <p:cNvPr id="116" name="Freihand 115">
                <a:extLst>
                  <a:ext uri="{FF2B5EF4-FFF2-40B4-BE49-F238E27FC236}">
                    <a16:creationId xmlns:a16="http://schemas.microsoft.com/office/drawing/2014/main" id="{9C8715BD-9304-4EEC-A79C-FD44057918AF}"/>
                  </a:ext>
                </a:extLst>
              </p:cNvPr>
              <p:cNvPicPr/>
              <p:nvPr/>
            </p:nvPicPr>
            <p:blipFill>
              <a:blip r:embed="rId195"/>
              <a:stretch>
                <a:fillRect/>
              </a:stretch>
            </p:blipFill>
            <p:spPr>
              <a:xfrm>
                <a:off x="7402253" y="1749307"/>
                <a:ext cx="308520" cy="4334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7" name="Freihand 116">
                <a:extLst>
                  <a:ext uri="{FF2B5EF4-FFF2-40B4-BE49-F238E27FC236}">
                    <a16:creationId xmlns:a16="http://schemas.microsoft.com/office/drawing/2014/main" id="{DDC9B964-7608-4DB0-A62D-703DCB146DB9}"/>
                  </a:ext>
                </a:extLst>
              </p14:cNvPr>
              <p14:cNvContentPartPr/>
              <p14:nvPr/>
            </p14:nvContentPartPr>
            <p14:xfrm>
              <a:off x="7739933" y="2538787"/>
              <a:ext cx="126360" cy="207720"/>
            </p14:xfrm>
          </p:contentPart>
        </mc:Choice>
        <mc:Fallback xmlns="">
          <p:pic>
            <p:nvPicPr>
              <p:cNvPr id="117" name="Freihand 116">
                <a:extLst>
                  <a:ext uri="{FF2B5EF4-FFF2-40B4-BE49-F238E27FC236}">
                    <a16:creationId xmlns:a16="http://schemas.microsoft.com/office/drawing/2014/main" id="{DDC9B964-7608-4DB0-A62D-703DCB146DB9}"/>
                  </a:ext>
                </a:extLst>
              </p:cNvPr>
              <p:cNvPicPr/>
              <p:nvPr/>
            </p:nvPicPr>
            <p:blipFill>
              <a:blip r:embed="rId197"/>
              <a:stretch>
                <a:fillRect/>
              </a:stretch>
            </p:blipFill>
            <p:spPr>
              <a:xfrm>
                <a:off x="7735613" y="2534467"/>
                <a:ext cx="135000" cy="216360"/>
              </a:xfrm>
              <a:prstGeom prst="rect">
                <a:avLst/>
              </a:prstGeom>
            </p:spPr>
          </p:pic>
        </mc:Fallback>
      </mc:AlternateContent>
      <p:grpSp>
        <p:nvGrpSpPr>
          <p:cNvPr id="120" name="Gruppieren 119">
            <a:extLst>
              <a:ext uri="{FF2B5EF4-FFF2-40B4-BE49-F238E27FC236}">
                <a16:creationId xmlns:a16="http://schemas.microsoft.com/office/drawing/2014/main" id="{A6E6D312-6E54-49DB-BE10-21EC2A60EB29}"/>
              </a:ext>
            </a:extLst>
          </p:cNvPr>
          <p:cNvGrpSpPr/>
          <p:nvPr/>
        </p:nvGrpSpPr>
        <p:grpSpPr>
          <a:xfrm>
            <a:off x="7055933" y="1363387"/>
            <a:ext cx="617760" cy="415080"/>
            <a:chOff x="7055933" y="1363387"/>
            <a:chExt cx="617760" cy="415080"/>
          </a:xfrm>
        </p:grpSpPr>
        <mc:AlternateContent xmlns:mc="http://schemas.openxmlformats.org/markup-compatibility/2006" xmlns:p14="http://schemas.microsoft.com/office/powerpoint/2010/main">
          <mc:Choice Requires="p14">
            <p:contentPart p14:bwMode="auto" r:id="rId198">
              <p14:nvContentPartPr>
                <p14:cNvPr id="118" name="Freihand 117">
                  <a:extLst>
                    <a:ext uri="{FF2B5EF4-FFF2-40B4-BE49-F238E27FC236}">
                      <a16:creationId xmlns:a16="http://schemas.microsoft.com/office/drawing/2014/main" id="{E2112A1A-C4C6-495E-B672-BFF08AA0F33F}"/>
                    </a:ext>
                  </a:extLst>
                </p14:cNvPr>
                <p14:cNvContentPartPr/>
                <p14:nvPr/>
              </p14:nvContentPartPr>
              <p14:xfrm>
                <a:off x="7512053" y="1612867"/>
                <a:ext cx="42840" cy="56160"/>
              </p14:xfrm>
            </p:contentPart>
          </mc:Choice>
          <mc:Fallback xmlns="">
            <p:pic>
              <p:nvPicPr>
                <p:cNvPr id="118" name="Freihand 117">
                  <a:extLst>
                    <a:ext uri="{FF2B5EF4-FFF2-40B4-BE49-F238E27FC236}">
                      <a16:creationId xmlns:a16="http://schemas.microsoft.com/office/drawing/2014/main" id="{E2112A1A-C4C6-495E-B672-BFF08AA0F33F}"/>
                    </a:ext>
                  </a:extLst>
                </p:cNvPr>
                <p:cNvPicPr/>
                <p:nvPr/>
              </p:nvPicPr>
              <p:blipFill>
                <a:blip r:embed="rId199"/>
                <a:stretch>
                  <a:fillRect/>
                </a:stretch>
              </p:blipFill>
              <p:spPr>
                <a:xfrm>
                  <a:off x="7507733" y="1608547"/>
                  <a:ext cx="514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9" name="Freihand 118">
                  <a:extLst>
                    <a:ext uri="{FF2B5EF4-FFF2-40B4-BE49-F238E27FC236}">
                      <a16:creationId xmlns:a16="http://schemas.microsoft.com/office/drawing/2014/main" id="{12932D48-589D-4E4C-AF84-6AEB047BE828}"/>
                    </a:ext>
                  </a:extLst>
                </p14:cNvPr>
                <p14:cNvContentPartPr/>
                <p14:nvPr/>
              </p14:nvContentPartPr>
              <p14:xfrm>
                <a:off x="7055933" y="1363387"/>
                <a:ext cx="617760" cy="415080"/>
              </p14:xfrm>
            </p:contentPart>
          </mc:Choice>
          <mc:Fallback xmlns="">
            <p:pic>
              <p:nvPicPr>
                <p:cNvPr id="119" name="Freihand 118">
                  <a:extLst>
                    <a:ext uri="{FF2B5EF4-FFF2-40B4-BE49-F238E27FC236}">
                      <a16:creationId xmlns:a16="http://schemas.microsoft.com/office/drawing/2014/main" id="{12932D48-589D-4E4C-AF84-6AEB047BE828}"/>
                    </a:ext>
                  </a:extLst>
                </p:cNvPr>
                <p:cNvPicPr/>
                <p:nvPr/>
              </p:nvPicPr>
              <p:blipFill>
                <a:blip r:embed="rId201"/>
                <a:stretch>
                  <a:fillRect/>
                </a:stretch>
              </p:blipFill>
              <p:spPr>
                <a:xfrm>
                  <a:off x="7051613" y="1359067"/>
                  <a:ext cx="626400" cy="423720"/>
                </a:xfrm>
                <a:prstGeom prst="rect">
                  <a:avLst/>
                </a:prstGeom>
              </p:spPr>
            </p:pic>
          </mc:Fallback>
        </mc:AlternateContent>
      </p:grpSp>
    </p:spTree>
    <p:extLst>
      <p:ext uri="{BB962C8B-B14F-4D97-AF65-F5344CB8AC3E}">
        <p14:creationId xmlns:p14="http://schemas.microsoft.com/office/powerpoint/2010/main" val="2343901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dirty="0"/>
              <a:t>Relative Veränderung des BIP-</a:t>
            </a:r>
            <a:r>
              <a:rPr lang="de-DE" sz="2540" dirty="0" err="1"/>
              <a:t>Deflators</a:t>
            </a:r>
            <a:r>
              <a:rPr lang="de-DE" sz="2540" dirty="0"/>
              <a:t> in Deutschland</a:t>
            </a:r>
          </a:p>
        </p:txBody>
      </p:sp>
      <p:sp>
        <p:nvSpPr>
          <p:cNvPr id="8" name="Textfeld 7"/>
          <p:cNvSpPr txBox="1"/>
          <p:nvPr/>
        </p:nvSpPr>
        <p:spPr>
          <a:xfrm>
            <a:off x="2106351" y="6164193"/>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10" name="Rechteck 9">
            <a:extLst>
              <a:ext uri="{FF2B5EF4-FFF2-40B4-BE49-F238E27FC236}">
                <a16:creationId xmlns:a16="http://schemas.microsoft.com/office/drawing/2014/main" id="{9395EECD-4647-450E-AE65-01DE3ECDAF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9C3F0F4C-13EB-6341-3760-E90BABFF6F67}"/>
              </a:ext>
            </a:extLst>
          </p:cNvPr>
          <p:cNvPicPr>
            <a:picLocks noChangeAspect="1"/>
          </p:cNvPicPr>
          <p:nvPr/>
        </p:nvPicPr>
        <p:blipFill>
          <a:blip r:embed="rId3"/>
          <a:stretch>
            <a:fillRect/>
          </a:stretch>
        </p:blipFill>
        <p:spPr>
          <a:xfrm>
            <a:off x="323162" y="849122"/>
            <a:ext cx="8049793" cy="5064661"/>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3E1E2A0C-5C20-485B-85F2-CB96F7F41F89}"/>
                  </a:ext>
                </a:extLst>
              </p14:cNvPr>
              <p14:cNvContentPartPr/>
              <p14:nvPr/>
            </p14:nvContentPartPr>
            <p14:xfrm>
              <a:off x="7212173" y="1185907"/>
              <a:ext cx="1154520" cy="2248920"/>
            </p14:xfrm>
          </p:contentPart>
        </mc:Choice>
        <mc:Fallback xmlns="">
          <p:pic>
            <p:nvPicPr>
              <p:cNvPr id="2" name="Freihand 1">
                <a:extLst>
                  <a:ext uri="{FF2B5EF4-FFF2-40B4-BE49-F238E27FC236}">
                    <a16:creationId xmlns:a16="http://schemas.microsoft.com/office/drawing/2014/main" id="{3E1E2A0C-5C20-485B-85F2-CB96F7F41F89}"/>
                  </a:ext>
                </a:extLst>
              </p:cNvPr>
              <p:cNvPicPr/>
              <p:nvPr/>
            </p:nvPicPr>
            <p:blipFill>
              <a:blip r:embed="rId5"/>
              <a:stretch>
                <a:fillRect/>
              </a:stretch>
            </p:blipFill>
            <p:spPr>
              <a:xfrm>
                <a:off x="7207853" y="1181587"/>
                <a:ext cx="1163160" cy="2257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FD2C08C9-3CCD-47F7-AA6D-A8B6F9CE3F72}"/>
                  </a:ext>
                </a:extLst>
              </p14:cNvPr>
              <p14:cNvContentPartPr/>
              <p14:nvPr/>
            </p14:nvContentPartPr>
            <p14:xfrm>
              <a:off x="1547933" y="4905067"/>
              <a:ext cx="350280" cy="570600"/>
            </p14:xfrm>
          </p:contentPart>
        </mc:Choice>
        <mc:Fallback xmlns="">
          <p:pic>
            <p:nvPicPr>
              <p:cNvPr id="4" name="Freihand 3">
                <a:extLst>
                  <a:ext uri="{FF2B5EF4-FFF2-40B4-BE49-F238E27FC236}">
                    <a16:creationId xmlns:a16="http://schemas.microsoft.com/office/drawing/2014/main" id="{FD2C08C9-3CCD-47F7-AA6D-A8B6F9CE3F72}"/>
                  </a:ext>
                </a:extLst>
              </p:cNvPr>
              <p:cNvPicPr/>
              <p:nvPr/>
            </p:nvPicPr>
            <p:blipFill>
              <a:blip r:embed="rId7"/>
              <a:stretch>
                <a:fillRect/>
              </a:stretch>
            </p:blipFill>
            <p:spPr>
              <a:xfrm>
                <a:off x="1543613" y="4900747"/>
                <a:ext cx="358920" cy="579240"/>
              </a:xfrm>
              <a:prstGeom prst="rect">
                <a:avLst/>
              </a:prstGeom>
            </p:spPr>
          </p:pic>
        </mc:Fallback>
      </mc:AlternateContent>
    </p:spTree>
    <p:extLst>
      <p:ext uri="{BB962C8B-B14F-4D97-AF65-F5344CB8AC3E}">
        <p14:creationId xmlns:p14="http://schemas.microsoft.com/office/powerpoint/2010/main" val="3008064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Nominales BIP/reales BIP/BIP-</a:t>
            </a:r>
            <a:r>
              <a:rPr lang="de-DE" sz="3266" dirty="0" err="1"/>
              <a:t>Deflator</a:t>
            </a:r>
            <a:endParaRPr lang="de-DE" sz="3266" dirty="0"/>
          </a:p>
        </p:txBody>
      </p:sp>
      <p:sp>
        <p:nvSpPr>
          <p:cNvPr id="7" name="Text Box 3"/>
          <p:cNvSpPr txBox="1">
            <a:spLocks noChangeArrowheads="1"/>
          </p:cNvSpPr>
          <p:nvPr/>
        </p:nvSpPr>
        <p:spPr bwMode="auto">
          <a:xfrm>
            <a:off x="86451" y="1151352"/>
            <a:ext cx="8603154" cy="3771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im nominalen BIP spiegelt die Veränderung aus Preisänderungen </a:t>
            </a:r>
            <a:r>
              <a:rPr lang="de-DE" altLang="de-DE" sz="2177" b="1" dirty="0">
                <a:solidFill>
                  <a:srgbClr val="000000"/>
                </a:solidFill>
              </a:rPr>
              <a:t>und</a:t>
            </a:r>
            <a:r>
              <a:rPr lang="de-DE" altLang="de-DE" sz="2177" dirty="0">
                <a:solidFill>
                  <a:srgbClr val="000000"/>
                </a:solidFill>
              </a:rPr>
              <a:t> Änderungen in der Wirtschaftsleistung wieder.</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des realen BIP zeigt, um wie viel die Wirtschaftsleistung gewachsen ist.</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Über die Veränderungsrate des BIP-</a:t>
            </a:r>
            <a:r>
              <a:rPr lang="de-DE" altLang="de-DE" sz="2177" dirty="0" err="1">
                <a:solidFill>
                  <a:srgbClr val="000000"/>
                </a:solidFill>
              </a:rPr>
              <a:t>Deflators</a:t>
            </a:r>
            <a:r>
              <a:rPr lang="de-DE" altLang="de-DE" sz="2177" dirty="0">
                <a:solidFill>
                  <a:srgbClr val="000000"/>
                </a:solidFill>
              </a:rPr>
              <a:t> kann die </a:t>
            </a:r>
            <a:r>
              <a:rPr lang="de-DE" altLang="de-DE" sz="2177" dirty="0" err="1">
                <a:solidFill>
                  <a:srgbClr val="000000"/>
                </a:solidFill>
              </a:rPr>
              <a:t>Veränderungrate</a:t>
            </a:r>
            <a:r>
              <a:rPr lang="de-DE" altLang="de-DE" sz="2177" dirty="0">
                <a:solidFill>
                  <a:srgbClr val="000000"/>
                </a:solidFill>
              </a:rPr>
              <a:t> des nominalen BIP um die reine Preisänderung korrigiert werden</a:t>
            </a:r>
          </a:p>
        </p:txBody>
      </p:sp>
      <p:sp>
        <p:nvSpPr>
          <p:cNvPr id="4" name="Rechteck 3">
            <a:extLst>
              <a:ext uri="{FF2B5EF4-FFF2-40B4-BE49-F238E27FC236}">
                <a16:creationId xmlns:a16="http://schemas.microsoft.com/office/drawing/2014/main" id="{58C88DCD-6317-4224-9BDF-37D640B1EC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065137E8-B776-4C7F-B388-1024C20EFED3}"/>
              </a:ext>
            </a:extLst>
          </p:cNvPr>
          <p:cNvGrpSpPr/>
          <p:nvPr/>
        </p:nvGrpSpPr>
        <p:grpSpPr>
          <a:xfrm>
            <a:off x="378293" y="2220547"/>
            <a:ext cx="6805800" cy="151560"/>
            <a:chOff x="378293" y="2220547"/>
            <a:chExt cx="6805800" cy="15156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13B918E-D0D3-4B18-A323-E57525BD0BB2}"/>
                    </a:ext>
                  </a:extLst>
                </p14:cNvPr>
                <p14:cNvContentPartPr/>
                <p14:nvPr/>
              </p14:nvContentPartPr>
              <p14:xfrm>
                <a:off x="378293" y="2287147"/>
                <a:ext cx="1872000" cy="33480"/>
              </p14:xfrm>
            </p:contentPart>
          </mc:Choice>
          <mc:Fallback xmlns="">
            <p:pic>
              <p:nvPicPr>
                <p:cNvPr id="2" name="Freihand 1">
                  <a:extLst>
                    <a:ext uri="{FF2B5EF4-FFF2-40B4-BE49-F238E27FC236}">
                      <a16:creationId xmlns:a16="http://schemas.microsoft.com/office/drawing/2014/main" id="{113B918E-D0D3-4B18-A323-E57525BD0BB2}"/>
                    </a:ext>
                  </a:extLst>
                </p:cNvPr>
                <p:cNvPicPr/>
                <p:nvPr/>
              </p:nvPicPr>
              <p:blipFill>
                <a:blip r:embed="rId4"/>
                <a:stretch>
                  <a:fillRect/>
                </a:stretch>
              </p:blipFill>
              <p:spPr>
                <a:xfrm>
                  <a:off x="373973" y="2282827"/>
                  <a:ext cx="18806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5342FA6F-F5F1-405A-94CB-C61C0A27AFAC}"/>
                    </a:ext>
                  </a:extLst>
                </p14:cNvPr>
                <p14:cNvContentPartPr/>
                <p14:nvPr/>
              </p14:nvContentPartPr>
              <p14:xfrm>
                <a:off x="4296173" y="2220547"/>
                <a:ext cx="2887920" cy="151560"/>
              </p14:xfrm>
            </p:contentPart>
          </mc:Choice>
          <mc:Fallback xmlns="">
            <p:pic>
              <p:nvPicPr>
                <p:cNvPr id="3" name="Freihand 2">
                  <a:extLst>
                    <a:ext uri="{FF2B5EF4-FFF2-40B4-BE49-F238E27FC236}">
                      <a16:creationId xmlns:a16="http://schemas.microsoft.com/office/drawing/2014/main" id="{5342FA6F-F5F1-405A-94CB-C61C0A27AFAC}"/>
                    </a:ext>
                  </a:extLst>
                </p:cNvPr>
                <p:cNvPicPr/>
                <p:nvPr/>
              </p:nvPicPr>
              <p:blipFill>
                <a:blip r:embed="rId6"/>
                <a:stretch>
                  <a:fillRect/>
                </a:stretch>
              </p:blipFill>
              <p:spPr>
                <a:xfrm>
                  <a:off x="4291853" y="2216227"/>
                  <a:ext cx="2896560" cy="160200"/>
                </a:xfrm>
                <a:prstGeom prst="rect">
                  <a:avLst/>
                </a:prstGeom>
              </p:spPr>
            </p:pic>
          </mc:Fallback>
        </mc:AlternateContent>
      </p:grpSp>
      <p:grpSp>
        <p:nvGrpSpPr>
          <p:cNvPr id="12" name="Gruppieren 11">
            <a:extLst>
              <a:ext uri="{FF2B5EF4-FFF2-40B4-BE49-F238E27FC236}">
                <a16:creationId xmlns:a16="http://schemas.microsoft.com/office/drawing/2014/main" id="{7E5F0E46-B90F-4397-A3FC-EEF164827236}"/>
              </a:ext>
            </a:extLst>
          </p:cNvPr>
          <p:cNvGrpSpPr/>
          <p:nvPr/>
        </p:nvGrpSpPr>
        <p:grpSpPr>
          <a:xfrm>
            <a:off x="5190773" y="2283187"/>
            <a:ext cx="1132200" cy="463680"/>
            <a:chOff x="5190773" y="2283187"/>
            <a:chExt cx="1132200" cy="463680"/>
          </a:xfrm>
        </p:grpSpPr>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BEAA2469-7A42-4944-8166-17D4F5AB4F4F}"/>
                    </a:ext>
                  </a:extLst>
                </p14:cNvPr>
                <p14:cNvContentPartPr/>
                <p14:nvPr/>
              </p14:nvContentPartPr>
              <p14:xfrm>
                <a:off x="5190773" y="2373547"/>
                <a:ext cx="151560" cy="248040"/>
              </p14:xfrm>
            </p:contentPart>
          </mc:Choice>
          <mc:Fallback xmlns="">
            <p:pic>
              <p:nvPicPr>
                <p:cNvPr id="8" name="Freihand 7">
                  <a:extLst>
                    <a:ext uri="{FF2B5EF4-FFF2-40B4-BE49-F238E27FC236}">
                      <a16:creationId xmlns:a16="http://schemas.microsoft.com/office/drawing/2014/main" id="{BEAA2469-7A42-4944-8166-17D4F5AB4F4F}"/>
                    </a:ext>
                  </a:extLst>
                </p:cNvPr>
                <p:cNvPicPr/>
                <p:nvPr/>
              </p:nvPicPr>
              <p:blipFill>
                <a:blip r:embed="rId8"/>
                <a:stretch>
                  <a:fillRect/>
                </a:stretch>
              </p:blipFill>
              <p:spPr>
                <a:xfrm>
                  <a:off x="5186453" y="2369227"/>
                  <a:ext cx="16020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67589BA0-CF58-489C-B405-F4A82452D392}"/>
                    </a:ext>
                  </a:extLst>
                </p14:cNvPr>
                <p14:cNvContentPartPr/>
                <p14:nvPr/>
              </p14:nvContentPartPr>
              <p14:xfrm>
                <a:off x="5367173" y="2342227"/>
                <a:ext cx="237960" cy="216360"/>
              </p14:xfrm>
            </p:contentPart>
          </mc:Choice>
          <mc:Fallback xmlns="">
            <p:pic>
              <p:nvPicPr>
                <p:cNvPr id="9" name="Freihand 8">
                  <a:extLst>
                    <a:ext uri="{FF2B5EF4-FFF2-40B4-BE49-F238E27FC236}">
                      <a16:creationId xmlns:a16="http://schemas.microsoft.com/office/drawing/2014/main" id="{67589BA0-CF58-489C-B405-F4A82452D392}"/>
                    </a:ext>
                  </a:extLst>
                </p:cNvPr>
                <p:cNvPicPr/>
                <p:nvPr/>
              </p:nvPicPr>
              <p:blipFill>
                <a:blip r:embed="rId10"/>
                <a:stretch>
                  <a:fillRect/>
                </a:stretch>
              </p:blipFill>
              <p:spPr>
                <a:xfrm>
                  <a:off x="5362853" y="2337907"/>
                  <a:ext cx="2466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C64E6E93-412F-4648-9410-C6FC81AC2DB2}"/>
                    </a:ext>
                  </a:extLst>
                </p14:cNvPr>
                <p14:cNvContentPartPr/>
                <p14:nvPr/>
              </p14:nvContentPartPr>
              <p14:xfrm>
                <a:off x="5611973" y="2407027"/>
                <a:ext cx="581760" cy="202320"/>
              </p14:xfrm>
            </p:contentPart>
          </mc:Choice>
          <mc:Fallback xmlns="">
            <p:pic>
              <p:nvPicPr>
                <p:cNvPr id="10" name="Freihand 9">
                  <a:extLst>
                    <a:ext uri="{FF2B5EF4-FFF2-40B4-BE49-F238E27FC236}">
                      <a16:creationId xmlns:a16="http://schemas.microsoft.com/office/drawing/2014/main" id="{C64E6E93-412F-4648-9410-C6FC81AC2DB2}"/>
                    </a:ext>
                  </a:extLst>
                </p:cNvPr>
                <p:cNvPicPr/>
                <p:nvPr/>
              </p:nvPicPr>
              <p:blipFill>
                <a:blip r:embed="rId12"/>
                <a:stretch>
                  <a:fillRect/>
                </a:stretch>
              </p:blipFill>
              <p:spPr>
                <a:xfrm>
                  <a:off x="5607653" y="2402707"/>
                  <a:ext cx="5904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326E993A-115E-4CDC-9C4C-1513E66033BF}"/>
                    </a:ext>
                  </a:extLst>
                </p14:cNvPr>
                <p14:cNvContentPartPr/>
                <p14:nvPr/>
              </p14:nvContentPartPr>
              <p14:xfrm>
                <a:off x="6075293" y="2283187"/>
                <a:ext cx="247680" cy="463680"/>
              </p14:xfrm>
            </p:contentPart>
          </mc:Choice>
          <mc:Fallback xmlns="">
            <p:pic>
              <p:nvPicPr>
                <p:cNvPr id="11" name="Freihand 10">
                  <a:extLst>
                    <a:ext uri="{FF2B5EF4-FFF2-40B4-BE49-F238E27FC236}">
                      <a16:creationId xmlns:a16="http://schemas.microsoft.com/office/drawing/2014/main" id="{326E993A-115E-4CDC-9C4C-1513E66033BF}"/>
                    </a:ext>
                  </a:extLst>
                </p:cNvPr>
                <p:cNvPicPr/>
                <p:nvPr/>
              </p:nvPicPr>
              <p:blipFill>
                <a:blip r:embed="rId14"/>
                <a:stretch>
                  <a:fillRect/>
                </a:stretch>
              </p:blipFill>
              <p:spPr>
                <a:xfrm>
                  <a:off x="6070973" y="2278867"/>
                  <a:ext cx="256320" cy="472320"/>
                </a:xfrm>
                <a:prstGeom prst="rect">
                  <a:avLst/>
                </a:prstGeom>
              </p:spPr>
            </p:pic>
          </mc:Fallback>
        </mc:AlternateContent>
      </p:grpSp>
      <p:grpSp>
        <p:nvGrpSpPr>
          <p:cNvPr id="15" name="Gruppieren 14">
            <a:extLst>
              <a:ext uri="{FF2B5EF4-FFF2-40B4-BE49-F238E27FC236}">
                <a16:creationId xmlns:a16="http://schemas.microsoft.com/office/drawing/2014/main" id="{75E5D1C0-1099-4490-A1A4-C6A2C215DB59}"/>
              </a:ext>
            </a:extLst>
          </p:cNvPr>
          <p:cNvGrpSpPr/>
          <p:nvPr/>
        </p:nvGrpSpPr>
        <p:grpSpPr>
          <a:xfrm>
            <a:off x="480533" y="3474067"/>
            <a:ext cx="2401920" cy="200880"/>
            <a:chOff x="480533" y="3474067"/>
            <a:chExt cx="2401920" cy="200880"/>
          </a:xfrm>
        </p:grpSpPr>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66A9803C-356B-4089-8A58-E1D3E977D16D}"/>
                    </a:ext>
                  </a:extLst>
                </p14:cNvPr>
                <p14:cNvContentPartPr/>
                <p14:nvPr/>
              </p14:nvContentPartPr>
              <p14:xfrm>
                <a:off x="480533" y="3474067"/>
                <a:ext cx="2401920" cy="158040"/>
              </p14:xfrm>
            </p:contentPart>
          </mc:Choice>
          <mc:Fallback xmlns="">
            <p:pic>
              <p:nvPicPr>
                <p:cNvPr id="13" name="Freihand 12">
                  <a:extLst>
                    <a:ext uri="{FF2B5EF4-FFF2-40B4-BE49-F238E27FC236}">
                      <a16:creationId xmlns:a16="http://schemas.microsoft.com/office/drawing/2014/main" id="{66A9803C-356B-4089-8A58-E1D3E977D16D}"/>
                    </a:ext>
                  </a:extLst>
                </p:cNvPr>
                <p:cNvPicPr/>
                <p:nvPr/>
              </p:nvPicPr>
              <p:blipFill>
                <a:blip r:embed="rId16"/>
                <a:stretch>
                  <a:fillRect/>
                </a:stretch>
              </p:blipFill>
              <p:spPr>
                <a:xfrm>
                  <a:off x="476213" y="3469747"/>
                  <a:ext cx="24105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4A80DE71-D5E4-4A87-85B1-C86934778F87}"/>
                    </a:ext>
                  </a:extLst>
                </p14:cNvPr>
                <p14:cNvContentPartPr/>
                <p14:nvPr/>
              </p14:nvContentPartPr>
              <p14:xfrm>
                <a:off x="1421933" y="3525547"/>
                <a:ext cx="1332720" cy="149400"/>
              </p14:xfrm>
            </p:contentPart>
          </mc:Choice>
          <mc:Fallback xmlns="">
            <p:pic>
              <p:nvPicPr>
                <p:cNvPr id="14" name="Freihand 13">
                  <a:extLst>
                    <a:ext uri="{FF2B5EF4-FFF2-40B4-BE49-F238E27FC236}">
                      <a16:creationId xmlns:a16="http://schemas.microsoft.com/office/drawing/2014/main" id="{4A80DE71-D5E4-4A87-85B1-C86934778F87}"/>
                    </a:ext>
                  </a:extLst>
                </p:cNvPr>
                <p:cNvPicPr/>
                <p:nvPr/>
              </p:nvPicPr>
              <p:blipFill>
                <a:blip r:embed="rId18"/>
                <a:stretch>
                  <a:fillRect/>
                </a:stretch>
              </p:blipFill>
              <p:spPr>
                <a:xfrm>
                  <a:off x="1417613" y="3521227"/>
                  <a:ext cx="1341360" cy="158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14C00F81-3E79-40F7-8B1C-A57A40BEA2DB}"/>
                  </a:ext>
                </a:extLst>
              </p14:cNvPr>
              <p14:cNvContentPartPr/>
              <p14:nvPr/>
            </p14:nvContentPartPr>
            <p14:xfrm>
              <a:off x="3710093" y="4459747"/>
              <a:ext cx="2097720" cy="110160"/>
            </p14:xfrm>
          </p:contentPart>
        </mc:Choice>
        <mc:Fallback xmlns="">
          <p:pic>
            <p:nvPicPr>
              <p:cNvPr id="16" name="Freihand 15">
                <a:extLst>
                  <a:ext uri="{FF2B5EF4-FFF2-40B4-BE49-F238E27FC236}">
                    <a16:creationId xmlns:a16="http://schemas.microsoft.com/office/drawing/2014/main" id="{14C00F81-3E79-40F7-8B1C-A57A40BEA2DB}"/>
                  </a:ext>
                </a:extLst>
              </p:cNvPr>
              <p:cNvPicPr/>
              <p:nvPr/>
            </p:nvPicPr>
            <p:blipFill>
              <a:blip r:embed="rId20"/>
              <a:stretch>
                <a:fillRect/>
              </a:stretch>
            </p:blipFill>
            <p:spPr>
              <a:xfrm>
                <a:off x="3705773" y="4455427"/>
                <a:ext cx="2106360" cy="118800"/>
              </a:xfrm>
              <a:prstGeom prst="rect">
                <a:avLst/>
              </a:prstGeom>
            </p:spPr>
          </p:pic>
        </mc:Fallback>
      </mc:AlternateContent>
      <p:grpSp>
        <p:nvGrpSpPr>
          <p:cNvPr id="19" name="Gruppieren 18">
            <a:extLst>
              <a:ext uri="{FF2B5EF4-FFF2-40B4-BE49-F238E27FC236}">
                <a16:creationId xmlns:a16="http://schemas.microsoft.com/office/drawing/2014/main" id="{85D69879-BE69-4963-B4C2-6B4986ADDAC0}"/>
              </a:ext>
            </a:extLst>
          </p:cNvPr>
          <p:cNvGrpSpPr/>
          <p:nvPr/>
        </p:nvGrpSpPr>
        <p:grpSpPr>
          <a:xfrm>
            <a:off x="803453" y="4860427"/>
            <a:ext cx="4816080" cy="133200"/>
            <a:chOff x="803453" y="4860427"/>
            <a:chExt cx="4816080" cy="133200"/>
          </a:xfrm>
        </p:grpSpPr>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EB1300F1-7390-4FD8-8751-41E95D9A598C}"/>
                    </a:ext>
                  </a:extLst>
                </p14:cNvPr>
                <p14:cNvContentPartPr/>
                <p14:nvPr/>
              </p14:nvContentPartPr>
              <p14:xfrm>
                <a:off x="803453" y="4860427"/>
                <a:ext cx="2271960" cy="133200"/>
              </p14:xfrm>
            </p:contentPart>
          </mc:Choice>
          <mc:Fallback xmlns="">
            <p:pic>
              <p:nvPicPr>
                <p:cNvPr id="17" name="Freihand 16">
                  <a:extLst>
                    <a:ext uri="{FF2B5EF4-FFF2-40B4-BE49-F238E27FC236}">
                      <a16:creationId xmlns:a16="http://schemas.microsoft.com/office/drawing/2014/main" id="{EB1300F1-7390-4FD8-8751-41E95D9A598C}"/>
                    </a:ext>
                  </a:extLst>
                </p:cNvPr>
                <p:cNvPicPr/>
                <p:nvPr/>
              </p:nvPicPr>
              <p:blipFill>
                <a:blip r:embed="rId22"/>
                <a:stretch>
                  <a:fillRect/>
                </a:stretch>
              </p:blipFill>
              <p:spPr>
                <a:xfrm>
                  <a:off x="799133" y="4856107"/>
                  <a:ext cx="22806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A9C31396-D351-42AE-8E1E-D8F22D57A4E3}"/>
                    </a:ext>
                  </a:extLst>
                </p14:cNvPr>
                <p14:cNvContentPartPr/>
                <p14:nvPr/>
              </p14:nvContentPartPr>
              <p14:xfrm>
                <a:off x="4029773" y="4909387"/>
                <a:ext cx="1589760" cy="27360"/>
              </p14:xfrm>
            </p:contentPart>
          </mc:Choice>
          <mc:Fallback xmlns="">
            <p:pic>
              <p:nvPicPr>
                <p:cNvPr id="18" name="Freihand 17">
                  <a:extLst>
                    <a:ext uri="{FF2B5EF4-FFF2-40B4-BE49-F238E27FC236}">
                      <a16:creationId xmlns:a16="http://schemas.microsoft.com/office/drawing/2014/main" id="{A9C31396-D351-42AE-8E1E-D8F22D57A4E3}"/>
                    </a:ext>
                  </a:extLst>
                </p:cNvPr>
                <p:cNvPicPr/>
                <p:nvPr/>
              </p:nvPicPr>
              <p:blipFill>
                <a:blip r:embed="rId24"/>
                <a:stretch>
                  <a:fillRect/>
                </a:stretch>
              </p:blipFill>
              <p:spPr>
                <a:xfrm>
                  <a:off x="4025453" y="4905067"/>
                  <a:ext cx="1598400" cy="36000"/>
                </a:xfrm>
                <a:prstGeom prst="rect">
                  <a:avLst/>
                </a:prstGeom>
              </p:spPr>
            </p:pic>
          </mc:Fallback>
        </mc:AlternateContent>
      </p:grpSp>
      <p:grpSp>
        <p:nvGrpSpPr>
          <p:cNvPr id="22" name="Gruppieren 21">
            <a:extLst>
              <a:ext uri="{FF2B5EF4-FFF2-40B4-BE49-F238E27FC236}">
                <a16:creationId xmlns:a16="http://schemas.microsoft.com/office/drawing/2014/main" id="{126424A1-EC91-4F5C-8951-DE9A05B33AA8}"/>
              </a:ext>
            </a:extLst>
          </p:cNvPr>
          <p:cNvGrpSpPr/>
          <p:nvPr/>
        </p:nvGrpSpPr>
        <p:grpSpPr>
          <a:xfrm>
            <a:off x="4938413" y="3786907"/>
            <a:ext cx="726120" cy="411840"/>
            <a:chOff x="4938413" y="3786907"/>
            <a:chExt cx="726120" cy="411840"/>
          </a:xfrm>
        </p:grpSpPr>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B134778F-4D08-4260-BE47-1D43CA20F2C1}"/>
                    </a:ext>
                  </a:extLst>
                </p14:cNvPr>
                <p14:cNvContentPartPr/>
                <p14:nvPr/>
              </p14:nvContentPartPr>
              <p14:xfrm>
                <a:off x="5112653" y="3786907"/>
                <a:ext cx="551880" cy="300960"/>
              </p14:xfrm>
            </p:contentPart>
          </mc:Choice>
          <mc:Fallback xmlns="">
            <p:pic>
              <p:nvPicPr>
                <p:cNvPr id="20" name="Freihand 19">
                  <a:extLst>
                    <a:ext uri="{FF2B5EF4-FFF2-40B4-BE49-F238E27FC236}">
                      <a16:creationId xmlns:a16="http://schemas.microsoft.com/office/drawing/2014/main" id="{B134778F-4D08-4260-BE47-1D43CA20F2C1}"/>
                    </a:ext>
                  </a:extLst>
                </p:cNvPr>
                <p:cNvPicPr/>
                <p:nvPr/>
              </p:nvPicPr>
              <p:blipFill>
                <a:blip r:embed="rId26"/>
                <a:stretch>
                  <a:fillRect/>
                </a:stretch>
              </p:blipFill>
              <p:spPr>
                <a:xfrm>
                  <a:off x="5108333" y="3782587"/>
                  <a:ext cx="56052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DF582E37-BA20-46B4-9788-3464560C47A3}"/>
                    </a:ext>
                  </a:extLst>
                </p14:cNvPr>
                <p14:cNvContentPartPr/>
                <p14:nvPr/>
              </p14:nvContentPartPr>
              <p14:xfrm>
                <a:off x="4938413" y="3884827"/>
                <a:ext cx="470880" cy="313920"/>
              </p14:xfrm>
            </p:contentPart>
          </mc:Choice>
          <mc:Fallback xmlns="">
            <p:pic>
              <p:nvPicPr>
                <p:cNvPr id="21" name="Freihand 20">
                  <a:extLst>
                    <a:ext uri="{FF2B5EF4-FFF2-40B4-BE49-F238E27FC236}">
                      <a16:creationId xmlns:a16="http://schemas.microsoft.com/office/drawing/2014/main" id="{DF582E37-BA20-46B4-9788-3464560C47A3}"/>
                    </a:ext>
                  </a:extLst>
                </p:cNvPr>
                <p:cNvPicPr/>
                <p:nvPr/>
              </p:nvPicPr>
              <p:blipFill>
                <a:blip r:embed="rId28"/>
                <a:stretch>
                  <a:fillRect/>
                </a:stretch>
              </p:blipFill>
              <p:spPr>
                <a:xfrm>
                  <a:off x="4934093" y="3880507"/>
                  <a:ext cx="479520" cy="322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23" name="Freihand 22">
                <a:extLst>
                  <a:ext uri="{FF2B5EF4-FFF2-40B4-BE49-F238E27FC236}">
                    <a16:creationId xmlns:a16="http://schemas.microsoft.com/office/drawing/2014/main" id="{21622AAB-1B83-44B5-9C54-25BC5FD4DC49}"/>
                  </a:ext>
                </a:extLst>
              </p14:cNvPr>
              <p14:cNvContentPartPr/>
              <p14:nvPr/>
            </p14:nvContentPartPr>
            <p14:xfrm>
              <a:off x="5890253" y="3668827"/>
              <a:ext cx="299880" cy="83160"/>
            </p14:xfrm>
          </p:contentPart>
        </mc:Choice>
        <mc:Fallback xmlns="">
          <p:pic>
            <p:nvPicPr>
              <p:cNvPr id="23" name="Freihand 22">
                <a:extLst>
                  <a:ext uri="{FF2B5EF4-FFF2-40B4-BE49-F238E27FC236}">
                    <a16:creationId xmlns:a16="http://schemas.microsoft.com/office/drawing/2014/main" id="{21622AAB-1B83-44B5-9C54-25BC5FD4DC49}"/>
                  </a:ext>
                </a:extLst>
              </p:cNvPr>
              <p:cNvPicPr/>
              <p:nvPr/>
            </p:nvPicPr>
            <p:blipFill>
              <a:blip r:embed="rId30"/>
              <a:stretch>
                <a:fillRect/>
              </a:stretch>
            </p:blipFill>
            <p:spPr>
              <a:xfrm>
                <a:off x="5885933" y="3664507"/>
                <a:ext cx="3085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Freihand 23">
                <a:extLst>
                  <a:ext uri="{FF2B5EF4-FFF2-40B4-BE49-F238E27FC236}">
                    <a16:creationId xmlns:a16="http://schemas.microsoft.com/office/drawing/2014/main" id="{2EBD028F-FC92-40D1-A5A5-AB6FCC82A207}"/>
                  </a:ext>
                </a:extLst>
              </p14:cNvPr>
              <p14:cNvContentPartPr/>
              <p14:nvPr/>
            </p14:nvContentPartPr>
            <p14:xfrm>
              <a:off x="6169253" y="3557947"/>
              <a:ext cx="360" cy="360"/>
            </p14:xfrm>
          </p:contentPart>
        </mc:Choice>
        <mc:Fallback xmlns="">
          <p:pic>
            <p:nvPicPr>
              <p:cNvPr id="24" name="Freihand 23">
                <a:extLst>
                  <a:ext uri="{FF2B5EF4-FFF2-40B4-BE49-F238E27FC236}">
                    <a16:creationId xmlns:a16="http://schemas.microsoft.com/office/drawing/2014/main" id="{2EBD028F-FC92-40D1-A5A5-AB6FCC82A207}"/>
                  </a:ext>
                </a:extLst>
              </p:cNvPr>
              <p:cNvPicPr/>
              <p:nvPr/>
            </p:nvPicPr>
            <p:blipFill>
              <a:blip r:embed="rId32"/>
              <a:stretch>
                <a:fillRect/>
              </a:stretch>
            </p:blipFill>
            <p:spPr>
              <a:xfrm>
                <a:off x="6164933" y="3553627"/>
                <a:ext cx="9000" cy="9000"/>
              </a:xfrm>
              <a:prstGeom prst="rect">
                <a:avLst/>
              </a:prstGeom>
            </p:spPr>
          </p:pic>
        </mc:Fallback>
      </mc:AlternateContent>
      <p:grpSp>
        <p:nvGrpSpPr>
          <p:cNvPr id="87" name="Gruppieren 86">
            <a:extLst>
              <a:ext uri="{FF2B5EF4-FFF2-40B4-BE49-F238E27FC236}">
                <a16:creationId xmlns:a16="http://schemas.microsoft.com/office/drawing/2014/main" id="{CF6D3830-0605-43AA-AA58-D51F679DB318}"/>
              </a:ext>
            </a:extLst>
          </p:cNvPr>
          <p:cNvGrpSpPr/>
          <p:nvPr/>
        </p:nvGrpSpPr>
        <p:grpSpPr>
          <a:xfrm>
            <a:off x="6434933" y="2039467"/>
            <a:ext cx="5423040" cy="1797120"/>
            <a:chOff x="6434933" y="2039467"/>
            <a:chExt cx="5423040" cy="1797120"/>
          </a:xfrm>
        </p:grpSpPr>
        <mc:AlternateContent xmlns:mc="http://schemas.openxmlformats.org/markup-compatibility/2006" xmlns:p14="http://schemas.microsoft.com/office/powerpoint/2010/main">
          <mc:Choice Requires="p14">
            <p:contentPart p14:bwMode="auto" r:id="rId33">
              <p14:nvContentPartPr>
                <p14:cNvPr id="25" name="Freihand 24">
                  <a:extLst>
                    <a:ext uri="{FF2B5EF4-FFF2-40B4-BE49-F238E27FC236}">
                      <a16:creationId xmlns:a16="http://schemas.microsoft.com/office/drawing/2014/main" id="{DCBCEF03-5CEA-446E-9F48-54A66B1627A2}"/>
                    </a:ext>
                  </a:extLst>
                </p14:cNvPr>
                <p14:cNvContentPartPr/>
                <p14:nvPr/>
              </p14:nvContentPartPr>
              <p14:xfrm>
                <a:off x="6434933" y="3411787"/>
                <a:ext cx="599760" cy="226800"/>
              </p14:xfrm>
            </p:contentPart>
          </mc:Choice>
          <mc:Fallback xmlns="">
            <p:pic>
              <p:nvPicPr>
                <p:cNvPr id="25" name="Freihand 24">
                  <a:extLst>
                    <a:ext uri="{FF2B5EF4-FFF2-40B4-BE49-F238E27FC236}">
                      <a16:creationId xmlns:a16="http://schemas.microsoft.com/office/drawing/2014/main" id="{DCBCEF03-5CEA-446E-9F48-54A66B1627A2}"/>
                    </a:ext>
                  </a:extLst>
                </p:cNvPr>
                <p:cNvPicPr/>
                <p:nvPr/>
              </p:nvPicPr>
              <p:blipFill>
                <a:blip r:embed="rId34"/>
                <a:stretch>
                  <a:fillRect/>
                </a:stretch>
              </p:blipFill>
              <p:spPr>
                <a:xfrm>
                  <a:off x="6430253" y="3407467"/>
                  <a:ext cx="6084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10FC9535-DCDB-4185-B4A5-9FDA31E7972D}"/>
                    </a:ext>
                  </a:extLst>
                </p14:cNvPr>
                <p14:cNvContentPartPr/>
                <p14:nvPr/>
              </p14:nvContentPartPr>
              <p14:xfrm>
                <a:off x="7052693" y="3447067"/>
                <a:ext cx="126000" cy="81720"/>
              </p14:xfrm>
            </p:contentPart>
          </mc:Choice>
          <mc:Fallback xmlns="">
            <p:pic>
              <p:nvPicPr>
                <p:cNvPr id="26" name="Freihand 25">
                  <a:extLst>
                    <a:ext uri="{FF2B5EF4-FFF2-40B4-BE49-F238E27FC236}">
                      <a16:creationId xmlns:a16="http://schemas.microsoft.com/office/drawing/2014/main" id="{10FC9535-DCDB-4185-B4A5-9FDA31E7972D}"/>
                    </a:ext>
                  </a:extLst>
                </p:cNvPr>
                <p:cNvPicPr/>
                <p:nvPr/>
              </p:nvPicPr>
              <p:blipFill>
                <a:blip r:embed="rId36"/>
                <a:stretch>
                  <a:fillRect/>
                </a:stretch>
              </p:blipFill>
              <p:spPr>
                <a:xfrm>
                  <a:off x="7048373" y="3442747"/>
                  <a:ext cx="1346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2B019F97-93E0-4B87-AB23-158739F1CAA4}"/>
                    </a:ext>
                  </a:extLst>
                </p14:cNvPr>
                <p14:cNvContentPartPr/>
                <p14:nvPr/>
              </p14:nvContentPartPr>
              <p14:xfrm>
                <a:off x="7207493" y="3289387"/>
                <a:ext cx="212760" cy="213840"/>
              </p14:xfrm>
            </p:contentPart>
          </mc:Choice>
          <mc:Fallback xmlns="">
            <p:pic>
              <p:nvPicPr>
                <p:cNvPr id="27" name="Freihand 26">
                  <a:extLst>
                    <a:ext uri="{FF2B5EF4-FFF2-40B4-BE49-F238E27FC236}">
                      <a16:creationId xmlns:a16="http://schemas.microsoft.com/office/drawing/2014/main" id="{2B019F97-93E0-4B87-AB23-158739F1CAA4}"/>
                    </a:ext>
                  </a:extLst>
                </p:cNvPr>
                <p:cNvPicPr/>
                <p:nvPr/>
              </p:nvPicPr>
              <p:blipFill>
                <a:blip r:embed="rId38"/>
                <a:stretch>
                  <a:fillRect/>
                </a:stretch>
              </p:blipFill>
              <p:spPr>
                <a:xfrm>
                  <a:off x="7203173" y="3285067"/>
                  <a:ext cx="2214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5E900C70-D968-43BD-BE07-872D40B09C91}"/>
                    </a:ext>
                  </a:extLst>
                </p14:cNvPr>
                <p14:cNvContentPartPr/>
                <p14:nvPr/>
              </p14:nvContentPartPr>
              <p14:xfrm>
                <a:off x="7453733" y="3361387"/>
                <a:ext cx="34560" cy="96120"/>
              </p14:xfrm>
            </p:contentPart>
          </mc:Choice>
          <mc:Fallback xmlns="">
            <p:pic>
              <p:nvPicPr>
                <p:cNvPr id="28" name="Freihand 27">
                  <a:extLst>
                    <a:ext uri="{FF2B5EF4-FFF2-40B4-BE49-F238E27FC236}">
                      <a16:creationId xmlns:a16="http://schemas.microsoft.com/office/drawing/2014/main" id="{5E900C70-D968-43BD-BE07-872D40B09C91}"/>
                    </a:ext>
                  </a:extLst>
                </p:cNvPr>
                <p:cNvPicPr/>
                <p:nvPr/>
              </p:nvPicPr>
              <p:blipFill>
                <a:blip r:embed="rId40"/>
                <a:stretch>
                  <a:fillRect/>
                </a:stretch>
              </p:blipFill>
              <p:spPr>
                <a:xfrm>
                  <a:off x="7449413" y="3357067"/>
                  <a:ext cx="432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724AF35C-67F3-4B13-8A47-DF866125F3F6}"/>
                    </a:ext>
                  </a:extLst>
                </p14:cNvPr>
                <p14:cNvContentPartPr/>
                <p14:nvPr/>
              </p14:nvContentPartPr>
              <p14:xfrm>
                <a:off x="7500893" y="3271747"/>
                <a:ext cx="147600" cy="160920"/>
              </p14:xfrm>
            </p:contentPart>
          </mc:Choice>
          <mc:Fallback xmlns="">
            <p:pic>
              <p:nvPicPr>
                <p:cNvPr id="29" name="Freihand 28">
                  <a:extLst>
                    <a:ext uri="{FF2B5EF4-FFF2-40B4-BE49-F238E27FC236}">
                      <a16:creationId xmlns:a16="http://schemas.microsoft.com/office/drawing/2014/main" id="{724AF35C-67F3-4B13-8A47-DF866125F3F6}"/>
                    </a:ext>
                  </a:extLst>
                </p:cNvPr>
                <p:cNvPicPr/>
                <p:nvPr/>
              </p:nvPicPr>
              <p:blipFill>
                <a:blip r:embed="rId42"/>
                <a:stretch>
                  <a:fillRect/>
                </a:stretch>
              </p:blipFill>
              <p:spPr>
                <a:xfrm>
                  <a:off x="7496573" y="3267427"/>
                  <a:ext cx="1562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F0701C1C-A1D9-4B44-BD8C-2FD21A07A743}"/>
                    </a:ext>
                  </a:extLst>
                </p14:cNvPr>
                <p14:cNvContentPartPr/>
                <p14:nvPr/>
              </p14:nvContentPartPr>
              <p14:xfrm>
                <a:off x="7682333" y="3176707"/>
                <a:ext cx="277920" cy="241560"/>
              </p14:xfrm>
            </p:contentPart>
          </mc:Choice>
          <mc:Fallback xmlns="">
            <p:pic>
              <p:nvPicPr>
                <p:cNvPr id="30" name="Freihand 29">
                  <a:extLst>
                    <a:ext uri="{FF2B5EF4-FFF2-40B4-BE49-F238E27FC236}">
                      <a16:creationId xmlns:a16="http://schemas.microsoft.com/office/drawing/2014/main" id="{F0701C1C-A1D9-4B44-BD8C-2FD21A07A743}"/>
                    </a:ext>
                  </a:extLst>
                </p:cNvPr>
                <p:cNvPicPr/>
                <p:nvPr/>
              </p:nvPicPr>
              <p:blipFill>
                <a:blip r:embed="rId44"/>
                <a:stretch>
                  <a:fillRect/>
                </a:stretch>
              </p:blipFill>
              <p:spPr>
                <a:xfrm>
                  <a:off x="7678013" y="3172387"/>
                  <a:ext cx="2865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A90BEBC0-3F01-41BA-AF81-512F2AEBB685}"/>
                    </a:ext>
                  </a:extLst>
                </p14:cNvPr>
                <p14:cNvContentPartPr/>
                <p14:nvPr/>
              </p14:nvContentPartPr>
              <p14:xfrm>
                <a:off x="8111813" y="3095347"/>
                <a:ext cx="366480" cy="181800"/>
              </p14:xfrm>
            </p:contentPart>
          </mc:Choice>
          <mc:Fallback xmlns="">
            <p:pic>
              <p:nvPicPr>
                <p:cNvPr id="32" name="Freihand 31">
                  <a:extLst>
                    <a:ext uri="{FF2B5EF4-FFF2-40B4-BE49-F238E27FC236}">
                      <a16:creationId xmlns:a16="http://schemas.microsoft.com/office/drawing/2014/main" id="{A90BEBC0-3F01-41BA-AF81-512F2AEBB685}"/>
                    </a:ext>
                  </a:extLst>
                </p:cNvPr>
                <p:cNvPicPr/>
                <p:nvPr/>
              </p:nvPicPr>
              <p:blipFill>
                <a:blip r:embed="rId46"/>
                <a:stretch>
                  <a:fillRect/>
                </a:stretch>
              </p:blipFill>
              <p:spPr>
                <a:xfrm>
                  <a:off x="8107493" y="3091027"/>
                  <a:ext cx="3751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4" name="Freihand 33">
                  <a:extLst>
                    <a:ext uri="{FF2B5EF4-FFF2-40B4-BE49-F238E27FC236}">
                      <a16:creationId xmlns:a16="http://schemas.microsoft.com/office/drawing/2014/main" id="{8660593A-1983-44A1-A98F-D643B206D2CB}"/>
                    </a:ext>
                  </a:extLst>
                </p14:cNvPr>
                <p14:cNvContentPartPr/>
                <p14:nvPr/>
              </p14:nvContentPartPr>
              <p14:xfrm>
                <a:off x="8706533" y="2907427"/>
                <a:ext cx="152280" cy="265320"/>
              </p14:xfrm>
            </p:contentPart>
          </mc:Choice>
          <mc:Fallback xmlns="">
            <p:pic>
              <p:nvPicPr>
                <p:cNvPr id="34" name="Freihand 33">
                  <a:extLst>
                    <a:ext uri="{FF2B5EF4-FFF2-40B4-BE49-F238E27FC236}">
                      <a16:creationId xmlns:a16="http://schemas.microsoft.com/office/drawing/2014/main" id="{8660593A-1983-44A1-A98F-D643B206D2CB}"/>
                    </a:ext>
                  </a:extLst>
                </p:cNvPr>
                <p:cNvPicPr/>
                <p:nvPr/>
              </p:nvPicPr>
              <p:blipFill>
                <a:blip r:embed="rId48"/>
                <a:stretch>
                  <a:fillRect/>
                </a:stretch>
              </p:blipFill>
              <p:spPr>
                <a:xfrm>
                  <a:off x="8702213" y="2903107"/>
                  <a:ext cx="1609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Freihand 34">
                  <a:extLst>
                    <a:ext uri="{FF2B5EF4-FFF2-40B4-BE49-F238E27FC236}">
                      <a16:creationId xmlns:a16="http://schemas.microsoft.com/office/drawing/2014/main" id="{3D4910BE-DBB0-4B82-A2BD-B49FC783FC46}"/>
                    </a:ext>
                  </a:extLst>
                </p14:cNvPr>
                <p14:cNvContentPartPr/>
                <p14:nvPr/>
              </p14:nvContentPartPr>
              <p14:xfrm>
                <a:off x="8855573" y="2948827"/>
                <a:ext cx="109440" cy="117720"/>
              </p14:xfrm>
            </p:contentPart>
          </mc:Choice>
          <mc:Fallback xmlns="">
            <p:pic>
              <p:nvPicPr>
                <p:cNvPr id="35" name="Freihand 34">
                  <a:extLst>
                    <a:ext uri="{FF2B5EF4-FFF2-40B4-BE49-F238E27FC236}">
                      <a16:creationId xmlns:a16="http://schemas.microsoft.com/office/drawing/2014/main" id="{3D4910BE-DBB0-4B82-A2BD-B49FC783FC46}"/>
                    </a:ext>
                  </a:extLst>
                </p:cNvPr>
                <p:cNvPicPr/>
                <p:nvPr/>
              </p:nvPicPr>
              <p:blipFill>
                <a:blip r:embed="rId50"/>
                <a:stretch>
                  <a:fillRect/>
                </a:stretch>
              </p:blipFill>
              <p:spPr>
                <a:xfrm>
                  <a:off x="8851253" y="2944507"/>
                  <a:ext cx="1180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Freihand 35">
                  <a:extLst>
                    <a:ext uri="{FF2B5EF4-FFF2-40B4-BE49-F238E27FC236}">
                      <a16:creationId xmlns:a16="http://schemas.microsoft.com/office/drawing/2014/main" id="{C3F270B9-02C1-40A9-91BF-CBD3DB7D6F2D}"/>
                    </a:ext>
                  </a:extLst>
                </p14:cNvPr>
                <p14:cNvContentPartPr/>
                <p14:nvPr/>
              </p14:nvContentPartPr>
              <p14:xfrm>
                <a:off x="8968253" y="2923987"/>
                <a:ext cx="114480" cy="115920"/>
              </p14:xfrm>
            </p:contentPart>
          </mc:Choice>
          <mc:Fallback xmlns="">
            <p:pic>
              <p:nvPicPr>
                <p:cNvPr id="36" name="Freihand 35">
                  <a:extLst>
                    <a:ext uri="{FF2B5EF4-FFF2-40B4-BE49-F238E27FC236}">
                      <a16:creationId xmlns:a16="http://schemas.microsoft.com/office/drawing/2014/main" id="{C3F270B9-02C1-40A9-91BF-CBD3DB7D6F2D}"/>
                    </a:ext>
                  </a:extLst>
                </p:cNvPr>
                <p:cNvPicPr/>
                <p:nvPr/>
              </p:nvPicPr>
              <p:blipFill>
                <a:blip r:embed="rId52"/>
                <a:stretch>
                  <a:fillRect/>
                </a:stretch>
              </p:blipFill>
              <p:spPr>
                <a:xfrm>
                  <a:off x="8963933" y="2919667"/>
                  <a:ext cx="1231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Freihand 36">
                  <a:extLst>
                    <a:ext uri="{FF2B5EF4-FFF2-40B4-BE49-F238E27FC236}">
                      <a16:creationId xmlns:a16="http://schemas.microsoft.com/office/drawing/2014/main" id="{791BA1A3-DFF4-4BA1-B80B-81360E7A03EB}"/>
                    </a:ext>
                  </a:extLst>
                </p14:cNvPr>
                <p14:cNvContentPartPr/>
                <p14:nvPr/>
              </p14:nvContentPartPr>
              <p14:xfrm>
                <a:off x="9053213" y="2888707"/>
                <a:ext cx="122760" cy="106200"/>
              </p14:xfrm>
            </p:contentPart>
          </mc:Choice>
          <mc:Fallback xmlns="">
            <p:pic>
              <p:nvPicPr>
                <p:cNvPr id="37" name="Freihand 36">
                  <a:extLst>
                    <a:ext uri="{FF2B5EF4-FFF2-40B4-BE49-F238E27FC236}">
                      <a16:creationId xmlns:a16="http://schemas.microsoft.com/office/drawing/2014/main" id="{791BA1A3-DFF4-4BA1-B80B-81360E7A03EB}"/>
                    </a:ext>
                  </a:extLst>
                </p:cNvPr>
                <p:cNvPicPr/>
                <p:nvPr/>
              </p:nvPicPr>
              <p:blipFill>
                <a:blip r:embed="rId54"/>
                <a:stretch>
                  <a:fillRect/>
                </a:stretch>
              </p:blipFill>
              <p:spPr>
                <a:xfrm>
                  <a:off x="9048893" y="2884387"/>
                  <a:ext cx="1314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Freihand 37">
                  <a:extLst>
                    <a:ext uri="{FF2B5EF4-FFF2-40B4-BE49-F238E27FC236}">
                      <a16:creationId xmlns:a16="http://schemas.microsoft.com/office/drawing/2014/main" id="{EA3E5E1F-D621-4F61-B18B-048F5E027551}"/>
                    </a:ext>
                  </a:extLst>
                </p14:cNvPr>
                <p14:cNvContentPartPr/>
                <p14:nvPr/>
              </p14:nvContentPartPr>
              <p14:xfrm>
                <a:off x="9156893" y="2822107"/>
                <a:ext cx="319320" cy="210960"/>
              </p14:xfrm>
            </p:contentPart>
          </mc:Choice>
          <mc:Fallback xmlns="">
            <p:pic>
              <p:nvPicPr>
                <p:cNvPr id="38" name="Freihand 37">
                  <a:extLst>
                    <a:ext uri="{FF2B5EF4-FFF2-40B4-BE49-F238E27FC236}">
                      <a16:creationId xmlns:a16="http://schemas.microsoft.com/office/drawing/2014/main" id="{EA3E5E1F-D621-4F61-B18B-048F5E027551}"/>
                    </a:ext>
                  </a:extLst>
                </p:cNvPr>
                <p:cNvPicPr/>
                <p:nvPr/>
              </p:nvPicPr>
              <p:blipFill>
                <a:blip r:embed="rId56"/>
                <a:stretch>
                  <a:fillRect/>
                </a:stretch>
              </p:blipFill>
              <p:spPr>
                <a:xfrm>
                  <a:off x="9152573" y="2817787"/>
                  <a:ext cx="3279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Freihand 38">
                  <a:extLst>
                    <a:ext uri="{FF2B5EF4-FFF2-40B4-BE49-F238E27FC236}">
                      <a16:creationId xmlns:a16="http://schemas.microsoft.com/office/drawing/2014/main" id="{7B53354E-DB54-4CCA-A3B0-3063BBDCFB9D}"/>
                    </a:ext>
                  </a:extLst>
                </p14:cNvPr>
                <p14:cNvContentPartPr/>
                <p14:nvPr/>
              </p14:nvContentPartPr>
              <p14:xfrm>
                <a:off x="9725693" y="2557867"/>
                <a:ext cx="325080" cy="199080"/>
              </p14:xfrm>
            </p:contentPart>
          </mc:Choice>
          <mc:Fallback xmlns="">
            <p:pic>
              <p:nvPicPr>
                <p:cNvPr id="39" name="Freihand 38">
                  <a:extLst>
                    <a:ext uri="{FF2B5EF4-FFF2-40B4-BE49-F238E27FC236}">
                      <a16:creationId xmlns:a16="http://schemas.microsoft.com/office/drawing/2014/main" id="{7B53354E-DB54-4CCA-A3B0-3063BBDCFB9D}"/>
                    </a:ext>
                  </a:extLst>
                </p:cNvPr>
                <p:cNvPicPr/>
                <p:nvPr/>
              </p:nvPicPr>
              <p:blipFill>
                <a:blip r:embed="rId58"/>
                <a:stretch>
                  <a:fillRect/>
                </a:stretch>
              </p:blipFill>
              <p:spPr>
                <a:xfrm>
                  <a:off x="9721373" y="2553547"/>
                  <a:ext cx="3337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Freihand 39">
                  <a:extLst>
                    <a:ext uri="{FF2B5EF4-FFF2-40B4-BE49-F238E27FC236}">
                      <a16:creationId xmlns:a16="http://schemas.microsoft.com/office/drawing/2014/main" id="{E3D25A70-A9F9-48D7-BB90-52573B786234}"/>
                    </a:ext>
                  </a:extLst>
                </p14:cNvPr>
                <p14:cNvContentPartPr/>
                <p14:nvPr/>
              </p14:nvContentPartPr>
              <p14:xfrm>
                <a:off x="10280453" y="2431867"/>
                <a:ext cx="68760" cy="177120"/>
              </p14:xfrm>
            </p:contentPart>
          </mc:Choice>
          <mc:Fallback xmlns="">
            <p:pic>
              <p:nvPicPr>
                <p:cNvPr id="40" name="Freihand 39">
                  <a:extLst>
                    <a:ext uri="{FF2B5EF4-FFF2-40B4-BE49-F238E27FC236}">
                      <a16:creationId xmlns:a16="http://schemas.microsoft.com/office/drawing/2014/main" id="{E3D25A70-A9F9-48D7-BB90-52573B786234}"/>
                    </a:ext>
                  </a:extLst>
                </p:cNvPr>
                <p:cNvPicPr/>
                <p:nvPr/>
              </p:nvPicPr>
              <p:blipFill>
                <a:blip r:embed="rId60"/>
                <a:stretch>
                  <a:fillRect/>
                </a:stretch>
              </p:blipFill>
              <p:spPr>
                <a:xfrm>
                  <a:off x="10276133" y="2427547"/>
                  <a:ext cx="774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6CAC3873-0807-4DB2-AF61-C57B32F04283}"/>
                    </a:ext>
                  </a:extLst>
                </p14:cNvPr>
                <p14:cNvContentPartPr/>
                <p14:nvPr/>
              </p14:nvContentPartPr>
              <p14:xfrm>
                <a:off x="10209533" y="2479027"/>
                <a:ext cx="233640" cy="167400"/>
              </p14:xfrm>
            </p:contentPart>
          </mc:Choice>
          <mc:Fallback xmlns="">
            <p:pic>
              <p:nvPicPr>
                <p:cNvPr id="41" name="Freihand 40">
                  <a:extLst>
                    <a:ext uri="{FF2B5EF4-FFF2-40B4-BE49-F238E27FC236}">
                      <a16:creationId xmlns:a16="http://schemas.microsoft.com/office/drawing/2014/main" id="{6CAC3873-0807-4DB2-AF61-C57B32F04283}"/>
                    </a:ext>
                  </a:extLst>
                </p:cNvPr>
                <p:cNvPicPr/>
                <p:nvPr/>
              </p:nvPicPr>
              <p:blipFill>
                <a:blip r:embed="rId62"/>
                <a:stretch>
                  <a:fillRect/>
                </a:stretch>
              </p:blipFill>
              <p:spPr>
                <a:xfrm>
                  <a:off x="10205213" y="2474707"/>
                  <a:ext cx="2422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Freihand 41">
                  <a:extLst>
                    <a:ext uri="{FF2B5EF4-FFF2-40B4-BE49-F238E27FC236}">
                      <a16:creationId xmlns:a16="http://schemas.microsoft.com/office/drawing/2014/main" id="{85F8BC1E-DD8B-417E-919F-CA8EDC8D3464}"/>
                    </a:ext>
                  </a:extLst>
                </p14:cNvPr>
                <p14:cNvContentPartPr/>
                <p14:nvPr/>
              </p14:nvContentPartPr>
              <p14:xfrm>
                <a:off x="10163453" y="2346907"/>
                <a:ext cx="240840" cy="92880"/>
              </p14:xfrm>
            </p:contentPart>
          </mc:Choice>
          <mc:Fallback xmlns="">
            <p:pic>
              <p:nvPicPr>
                <p:cNvPr id="42" name="Freihand 41">
                  <a:extLst>
                    <a:ext uri="{FF2B5EF4-FFF2-40B4-BE49-F238E27FC236}">
                      <a16:creationId xmlns:a16="http://schemas.microsoft.com/office/drawing/2014/main" id="{85F8BC1E-DD8B-417E-919F-CA8EDC8D3464}"/>
                    </a:ext>
                  </a:extLst>
                </p:cNvPr>
                <p:cNvPicPr/>
                <p:nvPr/>
              </p:nvPicPr>
              <p:blipFill>
                <a:blip r:embed="rId64"/>
                <a:stretch>
                  <a:fillRect/>
                </a:stretch>
              </p:blipFill>
              <p:spPr>
                <a:xfrm>
                  <a:off x="10159133" y="2342587"/>
                  <a:ext cx="2494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Freihand 42">
                  <a:extLst>
                    <a:ext uri="{FF2B5EF4-FFF2-40B4-BE49-F238E27FC236}">
                      <a16:creationId xmlns:a16="http://schemas.microsoft.com/office/drawing/2014/main" id="{8FC931AA-689E-4FA6-B350-9E429B2A2FC0}"/>
                    </a:ext>
                  </a:extLst>
                </p14:cNvPr>
                <p14:cNvContentPartPr/>
                <p14:nvPr/>
              </p14:nvContentPartPr>
              <p14:xfrm>
                <a:off x="10406093" y="2398027"/>
                <a:ext cx="169200" cy="69840"/>
              </p14:xfrm>
            </p:contentPart>
          </mc:Choice>
          <mc:Fallback xmlns="">
            <p:pic>
              <p:nvPicPr>
                <p:cNvPr id="43" name="Freihand 42">
                  <a:extLst>
                    <a:ext uri="{FF2B5EF4-FFF2-40B4-BE49-F238E27FC236}">
                      <a16:creationId xmlns:a16="http://schemas.microsoft.com/office/drawing/2014/main" id="{8FC931AA-689E-4FA6-B350-9E429B2A2FC0}"/>
                    </a:ext>
                  </a:extLst>
                </p:cNvPr>
                <p:cNvPicPr/>
                <p:nvPr/>
              </p:nvPicPr>
              <p:blipFill>
                <a:blip r:embed="rId66"/>
                <a:stretch>
                  <a:fillRect/>
                </a:stretch>
              </p:blipFill>
              <p:spPr>
                <a:xfrm>
                  <a:off x="10401773" y="2393707"/>
                  <a:ext cx="1778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Freihand 43">
                  <a:extLst>
                    <a:ext uri="{FF2B5EF4-FFF2-40B4-BE49-F238E27FC236}">
                      <a16:creationId xmlns:a16="http://schemas.microsoft.com/office/drawing/2014/main" id="{CA3460A2-D933-4876-812A-E6816E13B98C}"/>
                    </a:ext>
                  </a:extLst>
                </p14:cNvPr>
                <p14:cNvContentPartPr/>
                <p14:nvPr/>
              </p14:nvContentPartPr>
              <p14:xfrm>
                <a:off x="10579613" y="2187787"/>
                <a:ext cx="211680" cy="278280"/>
              </p14:xfrm>
            </p:contentPart>
          </mc:Choice>
          <mc:Fallback xmlns="">
            <p:pic>
              <p:nvPicPr>
                <p:cNvPr id="44" name="Freihand 43">
                  <a:extLst>
                    <a:ext uri="{FF2B5EF4-FFF2-40B4-BE49-F238E27FC236}">
                      <a16:creationId xmlns:a16="http://schemas.microsoft.com/office/drawing/2014/main" id="{CA3460A2-D933-4876-812A-E6816E13B98C}"/>
                    </a:ext>
                  </a:extLst>
                </p:cNvPr>
                <p:cNvPicPr/>
                <p:nvPr/>
              </p:nvPicPr>
              <p:blipFill>
                <a:blip r:embed="rId68"/>
                <a:stretch>
                  <a:fillRect/>
                </a:stretch>
              </p:blipFill>
              <p:spPr>
                <a:xfrm>
                  <a:off x="10575293" y="2183467"/>
                  <a:ext cx="22032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44A087C1-1BA7-4BB5-820F-F504D2E6F53C}"/>
                    </a:ext>
                  </a:extLst>
                </p14:cNvPr>
                <p14:cNvContentPartPr/>
                <p14:nvPr/>
              </p14:nvContentPartPr>
              <p14:xfrm>
                <a:off x="10787693" y="2053147"/>
                <a:ext cx="268560" cy="280800"/>
              </p14:xfrm>
            </p:contentPart>
          </mc:Choice>
          <mc:Fallback xmlns="">
            <p:pic>
              <p:nvPicPr>
                <p:cNvPr id="45" name="Freihand 44">
                  <a:extLst>
                    <a:ext uri="{FF2B5EF4-FFF2-40B4-BE49-F238E27FC236}">
                      <a16:creationId xmlns:a16="http://schemas.microsoft.com/office/drawing/2014/main" id="{44A087C1-1BA7-4BB5-820F-F504D2E6F53C}"/>
                    </a:ext>
                  </a:extLst>
                </p:cNvPr>
                <p:cNvPicPr/>
                <p:nvPr/>
              </p:nvPicPr>
              <p:blipFill>
                <a:blip r:embed="rId70"/>
                <a:stretch>
                  <a:fillRect/>
                </a:stretch>
              </p:blipFill>
              <p:spPr>
                <a:xfrm>
                  <a:off x="10783373" y="2048827"/>
                  <a:ext cx="27720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147F7183-B6B8-4512-B018-617738BCE6B0}"/>
                    </a:ext>
                  </a:extLst>
                </p14:cNvPr>
                <p14:cNvContentPartPr/>
                <p14:nvPr/>
              </p14:nvContentPartPr>
              <p14:xfrm>
                <a:off x="10993613" y="2039467"/>
                <a:ext cx="35640" cy="65520"/>
              </p14:xfrm>
            </p:contentPart>
          </mc:Choice>
          <mc:Fallback xmlns="">
            <p:pic>
              <p:nvPicPr>
                <p:cNvPr id="46" name="Freihand 45">
                  <a:extLst>
                    <a:ext uri="{FF2B5EF4-FFF2-40B4-BE49-F238E27FC236}">
                      <a16:creationId xmlns:a16="http://schemas.microsoft.com/office/drawing/2014/main" id="{147F7183-B6B8-4512-B018-617738BCE6B0}"/>
                    </a:ext>
                  </a:extLst>
                </p:cNvPr>
                <p:cNvPicPr/>
                <p:nvPr/>
              </p:nvPicPr>
              <p:blipFill>
                <a:blip r:embed="rId72"/>
                <a:stretch>
                  <a:fillRect/>
                </a:stretch>
              </p:blipFill>
              <p:spPr>
                <a:xfrm>
                  <a:off x="10989293" y="2035147"/>
                  <a:ext cx="442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306F96E7-4775-462B-BE39-89A7FB864293}"/>
                    </a:ext>
                  </a:extLst>
                </p14:cNvPr>
                <p14:cNvContentPartPr/>
                <p14:nvPr/>
              </p14:nvContentPartPr>
              <p14:xfrm>
                <a:off x="11060213" y="2052427"/>
                <a:ext cx="264600" cy="97560"/>
              </p14:xfrm>
            </p:contentPart>
          </mc:Choice>
          <mc:Fallback xmlns="">
            <p:pic>
              <p:nvPicPr>
                <p:cNvPr id="47" name="Freihand 46">
                  <a:extLst>
                    <a:ext uri="{FF2B5EF4-FFF2-40B4-BE49-F238E27FC236}">
                      <a16:creationId xmlns:a16="http://schemas.microsoft.com/office/drawing/2014/main" id="{306F96E7-4775-462B-BE39-89A7FB864293}"/>
                    </a:ext>
                  </a:extLst>
                </p:cNvPr>
                <p:cNvPicPr/>
                <p:nvPr/>
              </p:nvPicPr>
              <p:blipFill>
                <a:blip r:embed="rId74"/>
                <a:stretch>
                  <a:fillRect/>
                </a:stretch>
              </p:blipFill>
              <p:spPr>
                <a:xfrm>
                  <a:off x="11055893" y="2048107"/>
                  <a:ext cx="2732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Freihand 49">
                  <a:extLst>
                    <a:ext uri="{FF2B5EF4-FFF2-40B4-BE49-F238E27FC236}">
                      <a16:creationId xmlns:a16="http://schemas.microsoft.com/office/drawing/2014/main" id="{61DF72A5-C39E-4391-A881-32393F614F51}"/>
                    </a:ext>
                  </a:extLst>
                </p14:cNvPr>
                <p14:cNvContentPartPr/>
                <p14:nvPr/>
              </p14:nvContentPartPr>
              <p14:xfrm>
                <a:off x="8445173" y="3593587"/>
                <a:ext cx="29160" cy="175320"/>
              </p14:xfrm>
            </p:contentPart>
          </mc:Choice>
          <mc:Fallback xmlns="">
            <p:pic>
              <p:nvPicPr>
                <p:cNvPr id="50" name="Freihand 49">
                  <a:extLst>
                    <a:ext uri="{FF2B5EF4-FFF2-40B4-BE49-F238E27FC236}">
                      <a16:creationId xmlns:a16="http://schemas.microsoft.com/office/drawing/2014/main" id="{61DF72A5-C39E-4391-A881-32393F614F51}"/>
                    </a:ext>
                  </a:extLst>
                </p:cNvPr>
                <p:cNvPicPr/>
                <p:nvPr/>
              </p:nvPicPr>
              <p:blipFill>
                <a:blip r:embed="rId76"/>
                <a:stretch>
                  <a:fillRect/>
                </a:stretch>
              </p:blipFill>
              <p:spPr>
                <a:xfrm>
                  <a:off x="8440853" y="3589267"/>
                  <a:ext cx="378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Freihand 50">
                  <a:extLst>
                    <a:ext uri="{FF2B5EF4-FFF2-40B4-BE49-F238E27FC236}">
                      <a16:creationId xmlns:a16="http://schemas.microsoft.com/office/drawing/2014/main" id="{0153C8E5-A976-4C6D-98F2-B76FC1A2CBCF}"/>
                    </a:ext>
                  </a:extLst>
                </p14:cNvPr>
                <p14:cNvContentPartPr/>
                <p14:nvPr/>
              </p14:nvContentPartPr>
              <p14:xfrm>
                <a:off x="8320613" y="3724267"/>
                <a:ext cx="248400" cy="112320"/>
              </p14:xfrm>
            </p:contentPart>
          </mc:Choice>
          <mc:Fallback xmlns="">
            <p:pic>
              <p:nvPicPr>
                <p:cNvPr id="51" name="Freihand 50">
                  <a:extLst>
                    <a:ext uri="{FF2B5EF4-FFF2-40B4-BE49-F238E27FC236}">
                      <a16:creationId xmlns:a16="http://schemas.microsoft.com/office/drawing/2014/main" id="{0153C8E5-A976-4C6D-98F2-B76FC1A2CBCF}"/>
                    </a:ext>
                  </a:extLst>
                </p:cNvPr>
                <p:cNvPicPr/>
                <p:nvPr/>
              </p:nvPicPr>
              <p:blipFill>
                <a:blip r:embed="rId78"/>
                <a:stretch>
                  <a:fillRect/>
                </a:stretch>
              </p:blipFill>
              <p:spPr>
                <a:xfrm>
                  <a:off x="8316293" y="3719947"/>
                  <a:ext cx="2570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2" name="Freihand 51">
                  <a:extLst>
                    <a:ext uri="{FF2B5EF4-FFF2-40B4-BE49-F238E27FC236}">
                      <a16:creationId xmlns:a16="http://schemas.microsoft.com/office/drawing/2014/main" id="{CE072FD8-9699-478C-B3A2-62711CAE9569}"/>
                    </a:ext>
                  </a:extLst>
                </p14:cNvPr>
                <p14:cNvContentPartPr/>
                <p14:nvPr/>
              </p14:nvContentPartPr>
              <p14:xfrm>
                <a:off x="8331053" y="3540307"/>
                <a:ext cx="202320" cy="63360"/>
              </p14:xfrm>
            </p:contentPart>
          </mc:Choice>
          <mc:Fallback xmlns="">
            <p:pic>
              <p:nvPicPr>
                <p:cNvPr id="52" name="Freihand 51">
                  <a:extLst>
                    <a:ext uri="{FF2B5EF4-FFF2-40B4-BE49-F238E27FC236}">
                      <a16:creationId xmlns:a16="http://schemas.microsoft.com/office/drawing/2014/main" id="{CE072FD8-9699-478C-B3A2-62711CAE9569}"/>
                    </a:ext>
                  </a:extLst>
                </p:cNvPr>
                <p:cNvPicPr/>
                <p:nvPr/>
              </p:nvPicPr>
              <p:blipFill>
                <a:blip r:embed="rId80"/>
                <a:stretch>
                  <a:fillRect/>
                </a:stretch>
              </p:blipFill>
              <p:spPr>
                <a:xfrm>
                  <a:off x="8326733" y="3535987"/>
                  <a:ext cx="2109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3" name="Freihand 52">
                  <a:extLst>
                    <a:ext uri="{FF2B5EF4-FFF2-40B4-BE49-F238E27FC236}">
                      <a16:creationId xmlns:a16="http://schemas.microsoft.com/office/drawing/2014/main" id="{EB0DFD72-ABE9-4F1B-9E84-E427777EC449}"/>
                    </a:ext>
                  </a:extLst>
                </p14:cNvPr>
                <p14:cNvContentPartPr/>
                <p14:nvPr/>
              </p14:nvContentPartPr>
              <p14:xfrm>
                <a:off x="8593133" y="3651907"/>
                <a:ext cx="141480" cy="87840"/>
              </p14:xfrm>
            </p:contentPart>
          </mc:Choice>
          <mc:Fallback xmlns="">
            <p:pic>
              <p:nvPicPr>
                <p:cNvPr id="53" name="Freihand 52">
                  <a:extLst>
                    <a:ext uri="{FF2B5EF4-FFF2-40B4-BE49-F238E27FC236}">
                      <a16:creationId xmlns:a16="http://schemas.microsoft.com/office/drawing/2014/main" id="{EB0DFD72-ABE9-4F1B-9E84-E427777EC449}"/>
                    </a:ext>
                  </a:extLst>
                </p:cNvPr>
                <p:cNvPicPr/>
                <p:nvPr/>
              </p:nvPicPr>
              <p:blipFill>
                <a:blip r:embed="rId82"/>
                <a:stretch>
                  <a:fillRect/>
                </a:stretch>
              </p:blipFill>
              <p:spPr>
                <a:xfrm>
                  <a:off x="8588813" y="3647587"/>
                  <a:ext cx="1501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848A5C46-3039-4AFD-8972-127EDA845798}"/>
                    </a:ext>
                  </a:extLst>
                </p14:cNvPr>
                <p14:cNvContentPartPr/>
                <p14:nvPr/>
              </p14:nvContentPartPr>
              <p14:xfrm>
                <a:off x="8724533" y="3528427"/>
                <a:ext cx="88200" cy="261360"/>
              </p14:xfrm>
            </p:contentPart>
          </mc:Choice>
          <mc:Fallback xmlns="">
            <p:pic>
              <p:nvPicPr>
                <p:cNvPr id="54" name="Freihand 53">
                  <a:extLst>
                    <a:ext uri="{FF2B5EF4-FFF2-40B4-BE49-F238E27FC236}">
                      <a16:creationId xmlns:a16="http://schemas.microsoft.com/office/drawing/2014/main" id="{848A5C46-3039-4AFD-8972-127EDA845798}"/>
                    </a:ext>
                  </a:extLst>
                </p:cNvPr>
                <p:cNvPicPr/>
                <p:nvPr/>
              </p:nvPicPr>
              <p:blipFill>
                <a:blip r:embed="rId84"/>
                <a:stretch>
                  <a:fillRect/>
                </a:stretch>
              </p:blipFill>
              <p:spPr>
                <a:xfrm>
                  <a:off x="8720213" y="3524107"/>
                  <a:ext cx="9684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5" name="Freihand 54">
                  <a:extLst>
                    <a:ext uri="{FF2B5EF4-FFF2-40B4-BE49-F238E27FC236}">
                      <a16:creationId xmlns:a16="http://schemas.microsoft.com/office/drawing/2014/main" id="{CCF1C004-D1BF-4D8A-A5F0-3F8CEC35DA96}"/>
                    </a:ext>
                  </a:extLst>
                </p14:cNvPr>
                <p14:cNvContentPartPr/>
                <p14:nvPr/>
              </p14:nvContentPartPr>
              <p14:xfrm>
                <a:off x="8830013" y="3469387"/>
                <a:ext cx="34200" cy="200880"/>
              </p14:xfrm>
            </p:contentPart>
          </mc:Choice>
          <mc:Fallback xmlns="">
            <p:pic>
              <p:nvPicPr>
                <p:cNvPr id="55" name="Freihand 54">
                  <a:extLst>
                    <a:ext uri="{FF2B5EF4-FFF2-40B4-BE49-F238E27FC236}">
                      <a16:creationId xmlns:a16="http://schemas.microsoft.com/office/drawing/2014/main" id="{CCF1C004-D1BF-4D8A-A5F0-3F8CEC35DA96}"/>
                    </a:ext>
                  </a:extLst>
                </p:cNvPr>
                <p:cNvPicPr/>
                <p:nvPr/>
              </p:nvPicPr>
              <p:blipFill>
                <a:blip r:embed="rId86"/>
                <a:stretch>
                  <a:fillRect/>
                </a:stretch>
              </p:blipFill>
              <p:spPr>
                <a:xfrm>
                  <a:off x="8825693" y="3465067"/>
                  <a:ext cx="428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7" name="Freihand 56">
                  <a:extLst>
                    <a:ext uri="{FF2B5EF4-FFF2-40B4-BE49-F238E27FC236}">
                      <a16:creationId xmlns:a16="http://schemas.microsoft.com/office/drawing/2014/main" id="{945B265F-0DF6-4F30-A4C1-5E262CA57755}"/>
                    </a:ext>
                  </a:extLst>
                </p14:cNvPr>
                <p14:cNvContentPartPr/>
                <p14:nvPr/>
              </p14:nvContentPartPr>
              <p14:xfrm>
                <a:off x="8913533" y="3533467"/>
                <a:ext cx="106920" cy="96840"/>
              </p14:xfrm>
            </p:contentPart>
          </mc:Choice>
          <mc:Fallback xmlns="">
            <p:pic>
              <p:nvPicPr>
                <p:cNvPr id="57" name="Freihand 56">
                  <a:extLst>
                    <a:ext uri="{FF2B5EF4-FFF2-40B4-BE49-F238E27FC236}">
                      <a16:creationId xmlns:a16="http://schemas.microsoft.com/office/drawing/2014/main" id="{945B265F-0DF6-4F30-A4C1-5E262CA57755}"/>
                    </a:ext>
                  </a:extLst>
                </p:cNvPr>
                <p:cNvPicPr/>
                <p:nvPr/>
              </p:nvPicPr>
              <p:blipFill>
                <a:blip r:embed="rId88"/>
                <a:stretch>
                  <a:fillRect/>
                </a:stretch>
              </p:blipFill>
              <p:spPr>
                <a:xfrm>
                  <a:off x="8909213" y="3529147"/>
                  <a:ext cx="1155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8" name="Freihand 57">
                  <a:extLst>
                    <a:ext uri="{FF2B5EF4-FFF2-40B4-BE49-F238E27FC236}">
                      <a16:creationId xmlns:a16="http://schemas.microsoft.com/office/drawing/2014/main" id="{2D5B7FBC-367A-4A94-9F4A-BEE736FA2909}"/>
                    </a:ext>
                  </a:extLst>
                </p14:cNvPr>
                <p14:cNvContentPartPr/>
                <p14:nvPr/>
              </p14:nvContentPartPr>
              <p14:xfrm>
                <a:off x="9058973" y="3413587"/>
                <a:ext cx="129240" cy="172440"/>
              </p14:xfrm>
            </p:contentPart>
          </mc:Choice>
          <mc:Fallback xmlns="">
            <p:pic>
              <p:nvPicPr>
                <p:cNvPr id="58" name="Freihand 57">
                  <a:extLst>
                    <a:ext uri="{FF2B5EF4-FFF2-40B4-BE49-F238E27FC236}">
                      <a16:creationId xmlns:a16="http://schemas.microsoft.com/office/drawing/2014/main" id="{2D5B7FBC-367A-4A94-9F4A-BEE736FA2909}"/>
                    </a:ext>
                  </a:extLst>
                </p:cNvPr>
                <p:cNvPicPr/>
                <p:nvPr/>
              </p:nvPicPr>
              <p:blipFill>
                <a:blip r:embed="rId90"/>
                <a:stretch>
                  <a:fillRect/>
                </a:stretch>
              </p:blipFill>
              <p:spPr>
                <a:xfrm>
                  <a:off x="9054653" y="3409267"/>
                  <a:ext cx="1378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9" name="Freihand 58">
                  <a:extLst>
                    <a:ext uri="{FF2B5EF4-FFF2-40B4-BE49-F238E27FC236}">
                      <a16:creationId xmlns:a16="http://schemas.microsoft.com/office/drawing/2014/main" id="{919E710E-ED6F-4E81-80B6-F6BD8B61A58B}"/>
                    </a:ext>
                  </a:extLst>
                </p14:cNvPr>
                <p14:cNvContentPartPr/>
                <p14:nvPr/>
              </p14:nvContentPartPr>
              <p14:xfrm>
                <a:off x="9120893" y="3406747"/>
                <a:ext cx="23040" cy="7560"/>
              </p14:xfrm>
            </p:contentPart>
          </mc:Choice>
          <mc:Fallback xmlns="">
            <p:pic>
              <p:nvPicPr>
                <p:cNvPr id="59" name="Freihand 58">
                  <a:extLst>
                    <a:ext uri="{FF2B5EF4-FFF2-40B4-BE49-F238E27FC236}">
                      <a16:creationId xmlns:a16="http://schemas.microsoft.com/office/drawing/2014/main" id="{919E710E-ED6F-4E81-80B6-F6BD8B61A58B}"/>
                    </a:ext>
                  </a:extLst>
                </p:cNvPr>
                <p:cNvPicPr/>
                <p:nvPr/>
              </p:nvPicPr>
              <p:blipFill>
                <a:blip r:embed="rId92"/>
                <a:stretch>
                  <a:fillRect/>
                </a:stretch>
              </p:blipFill>
              <p:spPr>
                <a:xfrm>
                  <a:off x="9116573" y="3402427"/>
                  <a:ext cx="316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0" name="Freihand 59">
                  <a:extLst>
                    <a:ext uri="{FF2B5EF4-FFF2-40B4-BE49-F238E27FC236}">
                      <a16:creationId xmlns:a16="http://schemas.microsoft.com/office/drawing/2014/main" id="{EBC72EF6-7704-4621-9151-1EEDCF14F614}"/>
                    </a:ext>
                  </a:extLst>
                </p14:cNvPr>
                <p14:cNvContentPartPr/>
                <p14:nvPr/>
              </p14:nvContentPartPr>
              <p14:xfrm>
                <a:off x="9194333" y="3449947"/>
                <a:ext cx="202320" cy="67680"/>
              </p14:xfrm>
            </p:contentPart>
          </mc:Choice>
          <mc:Fallback xmlns="">
            <p:pic>
              <p:nvPicPr>
                <p:cNvPr id="60" name="Freihand 59">
                  <a:extLst>
                    <a:ext uri="{FF2B5EF4-FFF2-40B4-BE49-F238E27FC236}">
                      <a16:creationId xmlns:a16="http://schemas.microsoft.com/office/drawing/2014/main" id="{EBC72EF6-7704-4621-9151-1EEDCF14F614}"/>
                    </a:ext>
                  </a:extLst>
                </p:cNvPr>
                <p:cNvPicPr/>
                <p:nvPr/>
              </p:nvPicPr>
              <p:blipFill>
                <a:blip r:embed="rId94"/>
                <a:stretch>
                  <a:fillRect/>
                </a:stretch>
              </p:blipFill>
              <p:spPr>
                <a:xfrm>
                  <a:off x="9190013" y="3445627"/>
                  <a:ext cx="2109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1" name="Freihand 60">
                  <a:extLst>
                    <a:ext uri="{FF2B5EF4-FFF2-40B4-BE49-F238E27FC236}">
                      <a16:creationId xmlns:a16="http://schemas.microsoft.com/office/drawing/2014/main" id="{C8458CC0-DFB7-442B-9FF1-221E33D2A0B5}"/>
                    </a:ext>
                  </a:extLst>
                </p14:cNvPr>
                <p14:cNvContentPartPr/>
                <p14:nvPr/>
              </p14:nvContentPartPr>
              <p14:xfrm>
                <a:off x="9512573" y="3297667"/>
                <a:ext cx="235800" cy="96120"/>
              </p14:xfrm>
            </p:contentPart>
          </mc:Choice>
          <mc:Fallback xmlns="">
            <p:pic>
              <p:nvPicPr>
                <p:cNvPr id="61" name="Freihand 60">
                  <a:extLst>
                    <a:ext uri="{FF2B5EF4-FFF2-40B4-BE49-F238E27FC236}">
                      <a16:creationId xmlns:a16="http://schemas.microsoft.com/office/drawing/2014/main" id="{C8458CC0-DFB7-442B-9FF1-221E33D2A0B5}"/>
                    </a:ext>
                  </a:extLst>
                </p:cNvPr>
                <p:cNvPicPr/>
                <p:nvPr/>
              </p:nvPicPr>
              <p:blipFill>
                <a:blip r:embed="rId96"/>
                <a:stretch>
                  <a:fillRect/>
                </a:stretch>
              </p:blipFill>
              <p:spPr>
                <a:xfrm>
                  <a:off x="9508253" y="3293347"/>
                  <a:ext cx="2444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2" name="Freihand 61">
                  <a:extLst>
                    <a:ext uri="{FF2B5EF4-FFF2-40B4-BE49-F238E27FC236}">
                      <a16:creationId xmlns:a16="http://schemas.microsoft.com/office/drawing/2014/main" id="{632072B4-13FD-4426-8F6C-9C56C3755C01}"/>
                    </a:ext>
                  </a:extLst>
                </p14:cNvPr>
                <p14:cNvContentPartPr/>
                <p14:nvPr/>
              </p14:nvContentPartPr>
              <p14:xfrm>
                <a:off x="9529493" y="3336547"/>
                <a:ext cx="246600" cy="114120"/>
              </p14:xfrm>
            </p:contentPart>
          </mc:Choice>
          <mc:Fallback xmlns="">
            <p:pic>
              <p:nvPicPr>
                <p:cNvPr id="62" name="Freihand 61">
                  <a:extLst>
                    <a:ext uri="{FF2B5EF4-FFF2-40B4-BE49-F238E27FC236}">
                      <a16:creationId xmlns:a16="http://schemas.microsoft.com/office/drawing/2014/main" id="{632072B4-13FD-4426-8F6C-9C56C3755C01}"/>
                    </a:ext>
                  </a:extLst>
                </p:cNvPr>
                <p:cNvPicPr/>
                <p:nvPr/>
              </p:nvPicPr>
              <p:blipFill>
                <a:blip r:embed="rId98"/>
                <a:stretch>
                  <a:fillRect/>
                </a:stretch>
              </p:blipFill>
              <p:spPr>
                <a:xfrm>
                  <a:off x="9525173" y="3332227"/>
                  <a:ext cx="2552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3" name="Freihand 62">
                  <a:extLst>
                    <a:ext uri="{FF2B5EF4-FFF2-40B4-BE49-F238E27FC236}">
                      <a16:creationId xmlns:a16="http://schemas.microsoft.com/office/drawing/2014/main" id="{354DFEC0-844C-4DD7-A407-8A54D0039A12}"/>
                    </a:ext>
                  </a:extLst>
                </p14:cNvPr>
                <p14:cNvContentPartPr/>
                <p14:nvPr/>
              </p14:nvContentPartPr>
              <p14:xfrm>
                <a:off x="9590333" y="3201187"/>
                <a:ext cx="83160" cy="327960"/>
              </p14:xfrm>
            </p:contentPart>
          </mc:Choice>
          <mc:Fallback xmlns="">
            <p:pic>
              <p:nvPicPr>
                <p:cNvPr id="63" name="Freihand 62">
                  <a:extLst>
                    <a:ext uri="{FF2B5EF4-FFF2-40B4-BE49-F238E27FC236}">
                      <a16:creationId xmlns:a16="http://schemas.microsoft.com/office/drawing/2014/main" id="{354DFEC0-844C-4DD7-A407-8A54D0039A12}"/>
                    </a:ext>
                  </a:extLst>
                </p:cNvPr>
                <p:cNvPicPr/>
                <p:nvPr/>
              </p:nvPicPr>
              <p:blipFill>
                <a:blip r:embed="rId100"/>
                <a:stretch>
                  <a:fillRect/>
                </a:stretch>
              </p:blipFill>
              <p:spPr>
                <a:xfrm>
                  <a:off x="9586013" y="3196867"/>
                  <a:ext cx="9180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5" name="Freihand 64">
                  <a:extLst>
                    <a:ext uri="{FF2B5EF4-FFF2-40B4-BE49-F238E27FC236}">
                      <a16:creationId xmlns:a16="http://schemas.microsoft.com/office/drawing/2014/main" id="{9B3A4F31-639B-42CA-978C-6BE7CF8CB2EE}"/>
                    </a:ext>
                  </a:extLst>
                </p14:cNvPr>
                <p14:cNvContentPartPr/>
                <p14:nvPr/>
              </p14:nvContentPartPr>
              <p14:xfrm>
                <a:off x="9980573" y="2964667"/>
                <a:ext cx="140040" cy="257400"/>
              </p14:xfrm>
            </p:contentPart>
          </mc:Choice>
          <mc:Fallback xmlns="">
            <p:pic>
              <p:nvPicPr>
                <p:cNvPr id="65" name="Freihand 64">
                  <a:extLst>
                    <a:ext uri="{FF2B5EF4-FFF2-40B4-BE49-F238E27FC236}">
                      <a16:creationId xmlns:a16="http://schemas.microsoft.com/office/drawing/2014/main" id="{9B3A4F31-639B-42CA-978C-6BE7CF8CB2EE}"/>
                    </a:ext>
                  </a:extLst>
                </p:cNvPr>
                <p:cNvPicPr/>
                <p:nvPr/>
              </p:nvPicPr>
              <p:blipFill>
                <a:blip r:embed="rId102"/>
                <a:stretch>
                  <a:fillRect/>
                </a:stretch>
              </p:blipFill>
              <p:spPr>
                <a:xfrm>
                  <a:off x="9976253" y="2960347"/>
                  <a:ext cx="14868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6" name="Freihand 65">
                  <a:extLst>
                    <a:ext uri="{FF2B5EF4-FFF2-40B4-BE49-F238E27FC236}">
                      <a16:creationId xmlns:a16="http://schemas.microsoft.com/office/drawing/2014/main" id="{770DCE1E-76A9-498A-BD9F-06115AF9D2DD}"/>
                    </a:ext>
                  </a:extLst>
                </p14:cNvPr>
                <p14:cNvContentPartPr/>
                <p14:nvPr/>
              </p14:nvContentPartPr>
              <p14:xfrm>
                <a:off x="10158773" y="2991667"/>
                <a:ext cx="197280" cy="136080"/>
              </p14:xfrm>
            </p:contentPart>
          </mc:Choice>
          <mc:Fallback xmlns="">
            <p:pic>
              <p:nvPicPr>
                <p:cNvPr id="66" name="Freihand 65">
                  <a:extLst>
                    <a:ext uri="{FF2B5EF4-FFF2-40B4-BE49-F238E27FC236}">
                      <a16:creationId xmlns:a16="http://schemas.microsoft.com/office/drawing/2014/main" id="{770DCE1E-76A9-498A-BD9F-06115AF9D2DD}"/>
                    </a:ext>
                  </a:extLst>
                </p:cNvPr>
                <p:cNvPicPr/>
                <p:nvPr/>
              </p:nvPicPr>
              <p:blipFill>
                <a:blip r:embed="rId104"/>
                <a:stretch>
                  <a:fillRect/>
                </a:stretch>
              </p:blipFill>
              <p:spPr>
                <a:xfrm>
                  <a:off x="10154453" y="2987347"/>
                  <a:ext cx="2059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7" name="Freihand 66">
                  <a:extLst>
                    <a:ext uri="{FF2B5EF4-FFF2-40B4-BE49-F238E27FC236}">
                      <a16:creationId xmlns:a16="http://schemas.microsoft.com/office/drawing/2014/main" id="{7E0CA852-8158-4F8C-9A97-FFBBBDB68610}"/>
                    </a:ext>
                  </a:extLst>
                </p14:cNvPr>
                <p14:cNvContentPartPr/>
                <p14:nvPr/>
              </p14:nvContentPartPr>
              <p14:xfrm>
                <a:off x="10353533" y="2935867"/>
                <a:ext cx="169560" cy="84240"/>
              </p14:xfrm>
            </p:contentPart>
          </mc:Choice>
          <mc:Fallback xmlns="">
            <p:pic>
              <p:nvPicPr>
                <p:cNvPr id="67" name="Freihand 66">
                  <a:extLst>
                    <a:ext uri="{FF2B5EF4-FFF2-40B4-BE49-F238E27FC236}">
                      <a16:creationId xmlns:a16="http://schemas.microsoft.com/office/drawing/2014/main" id="{7E0CA852-8158-4F8C-9A97-FFBBBDB68610}"/>
                    </a:ext>
                  </a:extLst>
                </p:cNvPr>
                <p:cNvPicPr/>
                <p:nvPr/>
              </p:nvPicPr>
              <p:blipFill>
                <a:blip r:embed="rId106"/>
                <a:stretch>
                  <a:fillRect/>
                </a:stretch>
              </p:blipFill>
              <p:spPr>
                <a:xfrm>
                  <a:off x="10349213" y="2931547"/>
                  <a:ext cx="1782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8" name="Freihand 67">
                  <a:extLst>
                    <a:ext uri="{FF2B5EF4-FFF2-40B4-BE49-F238E27FC236}">
                      <a16:creationId xmlns:a16="http://schemas.microsoft.com/office/drawing/2014/main" id="{0C93FBE5-18CC-48AC-92AC-A4CD2FECBA37}"/>
                    </a:ext>
                  </a:extLst>
                </p14:cNvPr>
                <p14:cNvContentPartPr/>
                <p14:nvPr/>
              </p14:nvContentPartPr>
              <p14:xfrm>
                <a:off x="10572413" y="2787187"/>
                <a:ext cx="168120" cy="250920"/>
              </p14:xfrm>
            </p:contentPart>
          </mc:Choice>
          <mc:Fallback xmlns="">
            <p:pic>
              <p:nvPicPr>
                <p:cNvPr id="68" name="Freihand 67">
                  <a:extLst>
                    <a:ext uri="{FF2B5EF4-FFF2-40B4-BE49-F238E27FC236}">
                      <a16:creationId xmlns:a16="http://schemas.microsoft.com/office/drawing/2014/main" id="{0C93FBE5-18CC-48AC-92AC-A4CD2FECBA37}"/>
                    </a:ext>
                  </a:extLst>
                </p:cNvPr>
                <p:cNvPicPr/>
                <p:nvPr/>
              </p:nvPicPr>
              <p:blipFill>
                <a:blip r:embed="rId108"/>
                <a:stretch>
                  <a:fillRect/>
                </a:stretch>
              </p:blipFill>
              <p:spPr>
                <a:xfrm>
                  <a:off x="10568093" y="2782867"/>
                  <a:ext cx="17676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Freihand 68">
                  <a:extLst>
                    <a:ext uri="{FF2B5EF4-FFF2-40B4-BE49-F238E27FC236}">
                      <a16:creationId xmlns:a16="http://schemas.microsoft.com/office/drawing/2014/main" id="{17EC8980-1D47-4B29-BB59-87D9D63739EA}"/>
                    </a:ext>
                  </a:extLst>
                </p14:cNvPr>
                <p14:cNvContentPartPr/>
                <p14:nvPr/>
              </p14:nvContentPartPr>
              <p14:xfrm>
                <a:off x="10744133" y="2733907"/>
                <a:ext cx="106920" cy="111960"/>
              </p14:xfrm>
            </p:contentPart>
          </mc:Choice>
          <mc:Fallback xmlns="">
            <p:pic>
              <p:nvPicPr>
                <p:cNvPr id="69" name="Freihand 68">
                  <a:extLst>
                    <a:ext uri="{FF2B5EF4-FFF2-40B4-BE49-F238E27FC236}">
                      <a16:creationId xmlns:a16="http://schemas.microsoft.com/office/drawing/2014/main" id="{17EC8980-1D47-4B29-BB59-87D9D63739EA}"/>
                    </a:ext>
                  </a:extLst>
                </p:cNvPr>
                <p:cNvPicPr/>
                <p:nvPr/>
              </p:nvPicPr>
              <p:blipFill>
                <a:blip r:embed="rId110"/>
                <a:stretch>
                  <a:fillRect/>
                </a:stretch>
              </p:blipFill>
              <p:spPr>
                <a:xfrm>
                  <a:off x="10739813" y="2729587"/>
                  <a:ext cx="1155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Freihand 69">
                  <a:extLst>
                    <a:ext uri="{FF2B5EF4-FFF2-40B4-BE49-F238E27FC236}">
                      <a16:creationId xmlns:a16="http://schemas.microsoft.com/office/drawing/2014/main" id="{C4A17A26-1E72-4C71-BF2F-610B0440AA86}"/>
                    </a:ext>
                  </a:extLst>
                </p14:cNvPr>
                <p14:cNvContentPartPr/>
                <p14:nvPr/>
              </p14:nvContentPartPr>
              <p14:xfrm>
                <a:off x="10859333" y="2683867"/>
                <a:ext cx="84600" cy="112680"/>
              </p14:xfrm>
            </p:contentPart>
          </mc:Choice>
          <mc:Fallback xmlns="">
            <p:pic>
              <p:nvPicPr>
                <p:cNvPr id="70" name="Freihand 69">
                  <a:extLst>
                    <a:ext uri="{FF2B5EF4-FFF2-40B4-BE49-F238E27FC236}">
                      <a16:creationId xmlns:a16="http://schemas.microsoft.com/office/drawing/2014/main" id="{C4A17A26-1E72-4C71-BF2F-610B0440AA86}"/>
                    </a:ext>
                  </a:extLst>
                </p:cNvPr>
                <p:cNvPicPr/>
                <p:nvPr/>
              </p:nvPicPr>
              <p:blipFill>
                <a:blip r:embed="rId112"/>
                <a:stretch>
                  <a:fillRect/>
                </a:stretch>
              </p:blipFill>
              <p:spPr>
                <a:xfrm>
                  <a:off x="10855013" y="2679547"/>
                  <a:ext cx="932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Freihand 70">
                  <a:extLst>
                    <a:ext uri="{FF2B5EF4-FFF2-40B4-BE49-F238E27FC236}">
                      <a16:creationId xmlns:a16="http://schemas.microsoft.com/office/drawing/2014/main" id="{B1C722C7-AFAC-43ED-95E3-998C7A0E4850}"/>
                    </a:ext>
                  </a:extLst>
                </p14:cNvPr>
                <p14:cNvContentPartPr/>
                <p14:nvPr/>
              </p14:nvContentPartPr>
              <p14:xfrm>
                <a:off x="10942133" y="2488387"/>
                <a:ext cx="307800" cy="241920"/>
              </p14:xfrm>
            </p:contentPart>
          </mc:Choice>
          <mc:Fallback xmlns="">
            <p:pic>
              <p:nvPicPr>
                <p:cNvPr id="71" name="Freihand 70">
                  <a:extLst>
                    <a:ext uri="{FF2B5EF4-FFF2-40B4-BE49-F238E27FC236}">
                      <a16:creationId xmlns:a16="http://schemas.microsoft.com/office/drawing/2014/main" id="{B1C722C7-AFAC-43ED-95E3-998C7A0E4850}"/>
                    </a:ext>
                  </a:extLst>
                </p:cNvPr>
                <p:cNvPicPr/>
                <p:nvPr/>
              </p:nvPicPr>
              <p:blipFill>
                <a:blip r:embed="rId114"/>
                <a:stretch>
                  <a:fillRect/>
                </a:stretch>
              </p:blipFill>
              <p:spPr>
                <a:xfrm>
                  <a:off x="10937813" y="2484067"/>
                  <a:ext cx="3164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 name="Freihand 71">
                  <a:extLst>
                    <a:ext uri="{FF2B5EF4-FFF2-40B4-BE49-F238E27FC236}">
                      <a16:creationId xmlns:a16="http://schemas.microsoft.com/office/drawing/2014/main" id="{FFBC3578-3D96-4417-831F-1530A1B92458}"/>
                    </a:ext>
                  </a:extLst>
                </p14:cNvPr>
                <p14:cNvContentPartPr/>
                <p14:nvPr/>
              </p14:nvContentPartPr>
              <p14:xfrm>
                <a:off x="11325533" y="2365627"/>
                <a:ext cx="221040" cy="184320"/>
              </p14:xfrm>
            </p:contentPart>
          </mc:Choice>
          <mc:Fallback xmlns="">
            <p:pic>
              <p:nvPicPr>
                <p:cNvPr id="72" name="Freihand 71">
                  <a:extLst>
                    <a:ext uri="{FF2B5EF4-FFF2-40B4-BE49-F238E27FC236}">
                      <a16:creationId xmlns:a16="http://schemas.microsoft.com/office/drawing/2014/main" id="{FFBC3578-3D96-4417-831F-1530A1B92458}"/>
                    </a:ext>
                  </a:extLst>
                </p:cNvPr>
                <p:cNvPicPr/>
                <p:nvPr/>
              </p:nvPicPr>
              <p:blipFill>
                <a:blip r:embed="rId116"/>
                <a:stretch>
                  <a:fillRect/>
                </a:stretch>
              </p:blipFill>
              <p:spPr>
                <a:xfrm>
                  <a:off x="11321213" y="2361307"/>
                  <a:ext cx="2296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3" name="Freihand 72">
                  <a:extLst>
                    <a:ext uri="{FF2B5EF4-FFF2-40B4-BE49-F238E27FC236}">
                      <a16:creationId xmlns:a16="http://schemas.microsoft.com/office/drawing/2014/main" id="{54E09500-F18D-4E2F-AA04-64510BA2E752}"/>
                    </a:ext>
                  </a:extLst>
                </p14:cNvPr>
                <p14:cNvContentPartPr/>
                <p14:nvPr/>
              </p14:nvContentPartPr>
              <p14:xfrm>
                <a:off x="11537573" y="2325307"/>
                <a:ext cx="130320" cy="175320"/>
              </p14:xfrm>
            </p:contentPart>
          </mc:Choice>
          <mc:Fallback xmlns="">
            <p:pic>
              <p:nvPicPr>
                <p:cNvPr id="73" name="Freihand 72">
                  <a:extLst>
                    <a:ext uri="{FF2B5EF4-FFF2-40B4-BE49-F238E27FC236}">
                      <a16:creationId xmlns:a16="http://schemas.microsoft.com/office/drawing/2014/main" id="{54E09500-F18D-4E2F-AA04-64510BA2E752}"/>
                    </a:ext>
                  </a:extLst>
                </p:cNvPr>
                <p:cNvPicPr/>
                <p:nvPr/>
              </p:nvPicPr>
              <p:blipFill>
                <a:blip r:embed="rId118"/>
                <a:stretch>
                  <a:fillRect/>
                </a:stretch>
              </p:blipFill>
              <p:spPr>
                <a:xfrm>
                  <a:off x="11533253" y="2320987"/>
                  <a:ext cx="1389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4" name="Freihand 73">
                  <a:extLst>
                    <a:ext uri="{FF2B5EF4-FFF2-40B4-BE49-F238E27FC236}">
                      <a16:creationId xmlns:a16="http://schemas.microsoft.com/office/drawing/2014/main" id="{4F3C7544-A9A7-4987-B8B6-DC41C30C75F6}"/>
                    </a:ext>
                  </a:extLst>
                </p14:cNvPr>
                <p14:cNvContentPartPr/>
                <p14:nvPr/>
              </p14:nvContentPartPr>
              <p14:xfrm>
                <a:off x="10468733" y="3348427"/>
                <a:ext cx="54000" cy="197280"/>
              </p14:xfrm>
            </p:contentPart>
          </mc:Choice>
          <mc:Fallback xmlns="">
            <p:pic>
              <p:nvPicPr>
                <p:cNvPr id="74" name="Freihand 73">
                  <a:extLst>
                    <a:ext uri="{FF2B5EF4-FFF2-40B4-BE49-F238E27FC236}">
                      <a16:creationId xmlns:a16="http://schemas.microsoft.com/office/drawing/2014/main" id="{4F3C7544-A9A7-4987-B8B6-DC41C30C75F6}"/>
                    </a:ext>
                  </a:extLst>
                </p:cNvPr>
                <p:cNvPicPr/>
                <p:nvPr/>
              </p:nvPicPr>
              <p:blipFill>
                <a:blip r:embed="rId120"/>
                <a:stretch>
                  <a:fillRect/>
                </a:stretch>
              </p:blipFill>
              <p:spPr>
                <a:xfrm>
                  <a:off x="10464413" y="3344107"/>
                  <a:ext cx="6264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5" name="Freihand 74">
                  <a:extLst>
                    <a:ext uri="{FF2B5EF4-FFF2-40B4-BE49-F238E27FC236}">
                      <a16:creationId xmlns:a16="http://schemas.microsoft.com/office/drawing/2014/main" id="{BBD10427-9DDC-4008-B3E0-0B1123FC1626}"/>
                    </a:ext>
                  </a:extLst>
                </p14:cNvPr>
                <p14:cNvContentPartPr/>
                <p14:nvPr/>
              </p14:nvContentPartPr>
              <p14:xfrm>
                <a:off x="10352813" y="3233947"/>
                <a:ext cx="267840" cy="329400"/>
              </p14:xfrm>
            </p:contentPart>
          </mc:Choice>
          <mc:Fallback xmlns="">
            <p:pic>
              <p:nvPicPr>
                <p:cNvPr id="75" name="Freihand 74">
                  <a:extLst>
                    <a:ext uri="{FF2B5EF4-FFF2-40B4-BE49-F238E27FC236}">
                      <a16:creationId xmlns:a16="http://schemas.microsoft.com/office/drawing/2014/main" id="{BBD10427-9DDC-4008-B3E0-0B1123FC1626}"/>
                    </a:ext>
                  </a:extLst>
                </p:cNvPr>
                <p:cNvPicPr/>
                <p:nvPr/>
              </p:nvPicPr>
              <p:blipFill>
                <a:blip r:embed="rId122"/>
                <a:stretch>
                  <a:fillRect/>
                </a:stretch>
              </p:blipFill>
              <p:spPr>
                <a:xfrm>
                  <a:off x="10348493" y="3229627"/>
                  <a:ext cx="27648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6" name="Freihand 75">
                  <a:extLst>
                    <a:ext uri="{FF2B5EF4-FFF2-40B4-BE49-F238E27FC236}">
                      <a16:creationId xmlns:a16="http://schemas.microsoft.com/office/drawing/2014/main" id="{FC2195EB-CCFF-427A-9F0F-2E703D39AE1A}"/>
                    </a:ext>
                  </a:extLst>
                </p14:cNvPr>
                <p14:cNvContentPartPr/>
                <p14:nvPr/>
              </p14:nvContentPartPr>
              <p14:xfrm>
                <a:off x="10678973" y="3303067"/>
                <a:ext cx="47880" cy="143640"/>
              </p14:xfrm>
            </p:contentPart>
          </mc:Choice>
          <mc:Fallback xmlns="">
            <p:pic>
              <p:nvPicPr>
                <p:cNvPr id="76" name="Freihand 75">
                  <a:extLst>
                    <a:ext uri="{FF2B5EF4-FFF2-40B4-BE49-F238E27FC236}">
                      <a16:creationId xmlns:a16="http://schemas.microsoft.com/office/drawing/2014/main" id="{FC2195EB-CCFF-427A-9F0F-2E703D39AE1A}"/>
                    </a:ext>
                  </a:extLst>
                </p:cNvPr>
                <p:cNvPicPr/>
                <p:nvPr/>
              </p:nvPicPr>
              <p:blipFill>
                <a:blip r:embed="rId124"/>
                <a:stretch>
                  <a:fillRect/>
                </a:stretch>
              </p:blipFill>
              <p:spPr>
                <a:xfrm>
                  <a:off x="10674653" y="3298747"/>
                  <a:ext cx="565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7" name="Freihand 76">
                  <a:extLst>
                    <a:ext uri="{FF2B5EF4-FFF2-40B4-BE49-F238E27FC236}">
                      <a16:creationId xmlns:a16="http://schemas.microsoft.com/office/drawing/2014/main" id="{4DA1DCC7-C4CD-4233-8499-1B27E4F965D1}"/>
                    </a:ext>
                  </a:extLst>
                </p14:cNvPr>
                <p14:cNvContentPartPr/>
                <p14:nvPr/>
              </p14:nvContentPartPr>
              <p14:xfrm>
                <a:off x="10780133" y="3202267"/>
                <a:ext cx="16200" cy="219240"/>
              </p14:xfrm>
            </p:contentPart>
          </mc:Choice>
          <mc:Fallback xmlns="">
            <p:pic>
              <p:nvPicPr>
                <p:cNvPr id="77" name="Freihand 76">
                  <a:extLst>
                    <a:ext uri="{FF2B5EF4-FFF2-40B4-BE49-F238E27FC236}">
                      <a16:creationId xmlns:a16="http://schemas.microsoft.com/office/drawing/2014/main" id="{4DA1DCC7-C4CD-4233-8499-1B27E4F965D1}"/>
                    </a:ext>
                  </a:extLst>
                </p:cNvPr>
                <p:cNvPicPr/>
                <p:nvPr/>
              </p:nvPicPr>
              <p:blipFill>
                <a:blip r:embed="rId126"/>
                <a:stretch>
                  <a:fillRect/>
                </a:stretch>
              </p:blipFill>
              <p:spPr>
                <a:xfrm>
                  <a:off x="10775813" y="3197947"/>
                  <a:ext cx="2484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8" name="Freihand 77">
                  <a:extLst>
                    <a:ext uri="{FF2B5EF4-FFF2-40B4-BE49-F238E27FC236}">
                      <a16:creationId xmlns:a16="http://schemas.microsoft.com/office/drawing/2014/main" id="{5D3C8BFB-7CA2-47F6-B4ED-88FFCF1AE3FF}"/>
                    </a:ext>
                  </a:extLst>
                </p14:cNvPr>
                <p14:cNvContentPartPr/>
                <p14:nvPr/>
              </p14:nvContentPartPr>
              <p14:xfrm>
                <a:off x="10691933" y="3152227"/>
                <a:ext cx="164880" cy="140400"/>
              </p14:xfrm>
            </p:contentPart>
          </mc:Choice>
          <mc:Fallback xmlns="">
            <p:pic>
              <p:nvPicPr>
                <p:cNvPr id="78" name="Freihand 77">
                  <a:extLst>
                    <a:ext uri="{FF2B5EF4-FFF2-40B4-BE49-F238E27FC236}">
                      <a16:creationId xmlns:a16="http://schemas.microsoft.com/office/drawing/2014/main" id="{5D3C8BFB-7CA2-47F6-B4ED-88FFCF1AE3FF}"/>
                    </a:ext>
                  </a:extLst>
                </p:cNvPr>
                <p:cNvPicPr/>
                <p:nvPr/>
              </p:nvPicPr>
              <p:blipFill>
                <a:blip r:embed="rId128"/>
                <a:stretch>
                  <a:fillRect/>
                </a:stretch>
              </p:blipFill>
              <p:spPr>
                <a:xfrm>
                  <a:off x="10687613" y="3147907"/>
                  <a:ext cx="1735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9" name="Freihand 78">
                  <a:extLst>
                    <a:ext uri="{FF2B5EF4-FFF2-40B4-BE49-F238E27FC236}">
                      <a16:creationId xmlns:a16="http://schemas.microsoft.com/office/drawing/2014/main" id="{AB8FB11D-C354-4A46-8E22-1027B1868961}"/>
                    </a:ext>
                  </a:extLst>
                </p14:cNvPr>
                <p14:cNvContentPartPr/>
                <p14:nvPr/>
              </p14:nvContentPartPr>
              <p14:xfrm>
                <a:off x="10882373" y="3073027"/>
                <a:ext cx="169560" cy="190800"/>
              </p14:xfrm>
            </p:contentPart>
          </mc:Choice>
          <mc:Fallback xmlns="">
            <p:pic>
              <p:nvPicPr>
                <p:cNvPr id="79" name="Freihand 78">
                  <a:extLst>
                    <a:ext uri="{FF2B5EF4-FFF2-40B4-BE49-F238E27FC236}">
                      <a16:creationId xmlns:a16="http://schemas.microsoft.com/office/drawing/2014/main" id="{AB8FB11D-C354-4A46-8E22-1027B1868961}"/>
                    </a:ext>
                  </a:extLst>
                </p:cNvPr>
                <p:cNvPicPr/>
                <p:nvPr/>
              </p:nvPicPr>
              <p:blipFill>
                <a:blip r:embed="rId130"/>
                <a:stretch>
                  <a:fillRect/>
                </a:stretch>
              </p:blipFill>
              <p:spPr>
                <a:xfrm>
                  <a:off x="10878053" y="3068707"/>
                  <a:ext cx="1782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0" name="Freihand 79">
                  <a:extLst>
                    <a:ext uri="{FF2B5EF4-FFF2-40B4-BE49-F238E27FC236}">
                      <a16:creationId xmlns:a16="http://schemas.microsoft.com/office/drawing/2014/main" id="{705CF146-1783-46D1-B093-2D6BB7020EC2}"/>
                    </a:ext>
                  </a:extLst>
                </p14:cNvPr>
                <p14:cNvContentPartPr/>
                <p14:nvPr/>
              </p14:nvContentPartPr>
              <p14:xfrm>
                <a:off x="10918373" y="3039907"/>
                <a:ext cx="174600" cy="214920"/>
              </p14:xfrm>
            </p:contentPart>
          </mc:Choice>
          <mc:Fallback xmlns="">
            <p:pic>
              <p:nvPicPr>
                <p:cNvPr id="80" name="Freihand 79">
                  <a:extLst>
                    <a:ext uri="{FF2B5EF4-FFF2-40B4-BE49-F238E27FC236}">
                      <a16:creationId xmlns:a16="http://schemas.microsoft.com/office/drawing/2014/main" id="{705CF146-1783-46D1-B093-2D6BB7020EC2}"/>
                    </a:ext>
                  </a:extLst>
                </p:cNvPr>
                <p:cNvPicPr/>
                <p:nvPr/>
              </p:nvPicPr>
              <p:blipFill>
                <a:blip r:embed="rId132"/>
                <a:stretch>
                  <a:fillRect/>
                </a:stretch>
              </p:blipFill>
              <p:spPr>
                <a:xfrm>
                  <a:off x="10914053" y="3035587"/>
                  <a:ext cx="1832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1" name="Freihand 80">
                  <a:extLst>
                    <a:ext uri="{FF2B5EF4-FFF2-40B4-BE49-F238E27FC236}">
                      <a16:creationId xmlns:a16="http://schemas.microsoft.com/office/drawing/2014/main" id="{3205EBE6-F0B5-4C83-9D1B-A36C1345C269}"/>
                    </a:ext>
                  </a:extLst>
                </p14:cNvPr>
                <p14:cNvContentPartPr/>
                <p14:nvPr/>
              </p14:nvContentPartPr>
              <p14:xfrm>
                <a:off x="11121413" y="2965747"/>
                <a:ext cx="103320" cy="165600"/>
              </p14:xfrm>
            </p:contentPart>
          </mc:Choice>
          <mc:Fallback xmlns="">
            <p:pic>
              <p:nvPicPr>
                <p:cNvPr id="81" name="Freihand 80">
                  <a:extLst>
                    <a:ext uri="{FF2B5EF4-FFF2-40B4-BE49-F238E27FC236}">
                      <a16:creationId xmlns:a16="http://schemas.microsoft.com/office/drawing/2014/main" id="{3205EBE6-F0B5-4C83-9D1B-A36C1345C269}"/>
                    </a:ext>
                  </a:extLst>
                </p:cNvPr>
                <p:cNvPicPr/>
                <p:nvPr/>
              </p:nvPicPr>
              <p:blipFill>
                <a:blip r:embed="rId134"/>
                <a:stretch>
                  <a:fillRect/>
                </a:stretch>
              </p:blipFill>
              <p:spPr>
                <a:xfrm>
                  <a:off x="11117093" y="2961427"/>
                  <a:ext cx="1119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2" name="Freihand 81">
                  <a:extLst>
                    <a:ext uri="{FF2B5EF4-FFF2-40B4-BE49-F238E27FC236}">
                      <a16:creationId xmlns:a16="http://schemas.microsoft.com/office/drawing/2014/main" id="{DD21AF25-05DE-4826-8482-5B2EE06B43EC}"/>
                    </a:ext>
                  </a:extLst>
                </p14:cNvPr>
                <p14:cNvContentPartPr/>
                <p14:nvPr/>
              </p14:nvContentPartPr>
              <p14:xfrm>
                <a:off x="11203493" y="2849107"/>
                <a:ext cx="127440" cy="419760"/>
              </p14:xfrm>
            </p:contentPart>
          </mc:Choice>
          <mc:Fallback xmlns="">
            <p:pic>
              <p:nvPicPr>
                <p:cNvPr id="82" name="Freihand 81">
                  <a:extLst>
                    <a:ext uri="{FF2B5EF4-FFF2-40B4-BE49-F238E27FC236}">
                      <a16:creationId xmlns:a16="http://schemas.microsoft.com/office/drawing/2014/main" id="{DD21AF25-05DE-4826-8482-5B2EE06B43EC}"/>
                    </a:ext>
                  </a:extLst>
                </p:cNvPr>
                <p:cNvPicPr/>
                <p:nvPr/>
              </p:nvPicPr>
              <p:blipFill>
                <a:blip r:embed="rId136"/>
                <a:stretch>
                  <a:fillRect/>
                </a:stretch>
              </p:blipFill>
              <p:spPr>
                <a:xfrm>
                  <a:off x="11199173" y="2844787"/>
                  <a:ext cx="136080" cy="4284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3" name="Freihand 82">
                  <a:extLst>
                    <a:ext uri="{FF2B5EF4-FFF2-40B4-BE49-F238E27FC236}">
                      <a16:creationId xmlns:a16="http://schemas.microsoft.com/office/drawing/2014/main" id="{1FD1C0FE-A696-46DB-B8C0-85C6FA3428FF}"/>
                    </a:ext>
                  </a:extLst>
                </p14:cNvPr>
                <p14:cNvContentPartPr/>
                <p14:nvPr/>
              </p14:nvContentPartPr>
              <p14:xfrm>
                <a:off x="11328413" y="2771707"/>
                <a:ext cx="324000" cy="237960"/>
              </p14:xfrm>
            </p:contentPart>
          </mc:Choice>
          <mc:Fallback xmlns="">
            <p:pic>
              <p:nvPicPr>
                <p:cNvPr id="83" name="Freihand 82">
                  <a:extLst>
                    <a:ext uri="{FF2B5EF4-FFF2-40B4-BE49-F238E27FC236}">
                      <a16:creationId xmlns:a16="http://schemas.microsoft.com/office/drawing/2014/main" id="{1FD1C0FE-A696-46DB-B8C0-85C6FA3428FF}"/>
                    </a:ext>
                  </a:extLst>
                </p:cNvPr>
                <p:cNvPicPr/>
                <p:nvPr/>
              </p:nvPicPr>
              <p:blipFill>
                <a:blip r:embed="rId138"/>
                <a:stretch>
                  <a:fillRect/>
                </a:stretch>
              </p:blipFill>
              <p:spPr>
                <a:xfrm>
                  <a:off x="11324093" y="2767387"/>
                  <a:ext cx="3326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4" name="Freihand 83">
                  <a:extLst>
                    <a:ext uri="{FF2B5EF4-FFF2-40B4-BE49-F238E27FC236}">
                      <a16:creationId xmlns:a16="http://schemas.microsoft.com/office/drawing/2014/main" id="{18AEBD63-B048-4CC5-B6A7-983E5E8ADE8F}"/>
                    </a:ext>
                  </a:extLst>
                </p14:cNvPr>
                <p14:cNvContentPartPr/>
                <p14:nvPr/>
              </p14:nvContentPartPr>
              <p14:xfrm>
                <a:off x="11629733" y="2747947"/>
                <a:ext cx="133560" cy="117720"/>
              </p14:xfrm>
            </p:contentPart>
          </mc:Choice>
          <mc:Fallback xmlns="">
            <p:pic>
              <p:nvPicPr>
                <p:cNvPr id="84" name="Freihand 83">
                  <a:extLst>
                    <a:ext uri="{FF2B5EF4-FFF2-40B4-BE49-F238E27FC236}">
                      <a16:creationId xmlns:a16="http://schemas.microsoft.com/office/drawing/2014/main" id="{18AEBD63-B048-4CC5-B6A7-983E5E8ADE8F}"/>
                    </a:ext>
                  </a:extLst>
                </p:cNvPr>
                <p:cNvPicPr/>
                <p:nvPr/>
              </p:nvPicPr>
              <p:blipFill>
                <a:blip r:embed="rId140"/>
                <a:stretch>
                  <a:fillRect/>
                </a:stretch>
              </p:blipFill>
              <p:spPr>
                <a:xfrm>
                  <a:off x="11625413" y="2743627"/>
                  <a:ext cx="1422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5" name="Freihand 84">
                  <a:extLst>
                    <a:ext uri="{FF2B5EF4-FFF2-40B4-BE49-F238E27FC236}">
                      <a16:creationId xmlns:a16="http://schemas.microsoft.com/office/drawing/2014/main" id="{4E412A29-5E24-47F4-B6E9-B20D751AE183}"/>
                    </a:ext>
                  </a:extLst>
                </p14:cNvPr>
                <p14:cNvContentPartPr/>
                <p14:nvPr/>
              </p14:nvContentPartPr>
              <p14:xfrm>
                <a:off x="11749973" y="2520067"/>
                <a:ext cx="51840" cy="325440"/>
              </p14:xfrm>
            </p:contentPart>
          </mc:Choice>
          <mc:Fallback xmlns="">
            <p:pic>
              <p:nvPicPr>
                <p:cNvPr id="85" name="Freihand 84">
                  <a:extLst>
                    <a:ext uri="{FF2B5EF4-FFF2-40B4-BE49-F238E27FC236}">
                      <a16:creationId xmlns:a16="http://schemas.microsoft.com/office/drawing/2014/main" id="{4E412A29-5E24-47F4-B6E9-B20D751AE183}"/>
                    </a:ext>
                  </a:extLst>
                </p:cNvPr>
                <p:cNvPicPr/>
                <p:nvPr/>
              </p:nvPicPr>
              <p:blipFill>
                <a:blip r:embed="rId142"/>
                <a:stretch>
                  <a:fillRect/>
                </a:stretch>
              </p:blipFill>
              <p:spPr>
                <a:xfrm>
                  <a:off x="11745653" y="2515747"/>
                  <a:ext cx="6048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6" name="Freihand 85">
                  <a:extLst>
                    <a:ext uri="{FF2B5EF4-FFF2-40B4-BE49-F238E27FC236}">
                      <a16:creationId xmlns:a16="http://schemas.microsoft.com/office/drawing/2014/main" id="{490BC907-CB72-47A8-BBB8-5A13E928035F}"/>
                    </a:ext>
                  </a:extLst>
                </p14:cNvPr>
                <p14:cNvContentPartPr/>
                <p14:nvPr/>
              </p14:nvContentPartPr>
              <p14:xfrm>
                <a:off x="10506173" y="3080227"/>
                <a:ext cx="1351800" cy="667440"/>
              </p14:xfrm>
            </p:contentPart>
          </mc:Choice>
          <mc:Fallback xmlns="">
            <p:pic>
              <p:nvPicPr>
                <p:cNvPr id="86" name="Freihand 85">
                  <a:extLst>
                    <a:ext uri="{FF2B5EF4-FFF2-40B4-BE49-F238E27FC236}">
                      <a16:creationId xmlns:a16="http://schemas.microsoft.com/office/drawing/2014/main" id="{490BC907-CB72-47A8-BBB8-5A13E928035F}"/>
                    </a:ext>
                  </a:extLst>
                </p:cNvPr>
                <p:cNvPicPr/>
                <p:nvPr/>
              </p:nvPicPr>
              <p:blipFill>
                <a:blip r:embed="rId144"/>
                <a:stretch>
                  <a:fillRect/>
                </a:stretch>
              </p:blipFill>
              <p:spPr>
                <a:xfrm>
                  <a:off x="10501853" y="3075907"/>
                  <a:ext cx="1360440" cy="676080"/>
                </a:xfrm>
                <a:prstGeom prst="rect">
                  <a:avLst/>
                </a:prstGeom>
              </p:spPr>
            </p:pic>
          </mc:Fallback>
        </mc:AlternateContent>
      </p:grpSp>
    </p:spTree>
    <p:extLst>
      <p:ext uri="{BB962C8B-B14F-4D97-AF65-F5344CB8AC3E}">
        <p14:creationId xmlns:p14="http://schemas.microsoft.com/office/powerpoint/2010/main" val="3293625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ChangeArrowheads="1"/>
          </p:cNvSpPr>
          <p:nvPr/>
        </p:nvSpPr>
        <p:spPr bwMode="auto">
          <a:xfrm>
            <a:off x="0" y="0"/>
            <a:ext cx="12192000"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b="1" dirty="0"/>
              <a:t>Vergleich des Wirtschaftswachstums gemessen am realen BIP und realen BIP pro Kopf im Vergleich seit Einführung des Euro (Deutschland)</a:t>
            </a:r>
          </a:p>
        </p:txBody>
      </p:sp>
      <p:sp>
        <p:nvSpPr>
          <p:cNvPr id="480260" name="Text Box 4"/>
          <p:cNvSpPr txBox="1">
            <a:spLocks noChangeArrowheads="1"/>
          </p:cNvSpPr>
          <p:nvPr/>
        </p:nvSpPr>
        <p:spPr bwMode="auto">
          <a:xfrm>
            <a:off x="1558925" y="6021389"/>
            <a:ext cx="1338828"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a:t>
            </a:r>
            <a:r>
              <a:rPr lang="de-DE" sz="1400" dirty="0" err="1"/>
              <a:t>Destatis</a:t>
            </a:r>
            <a:endParaRPr lang="de-DE" sz="1400" dirty="0"/>
          </a:p>
        </p:txBody>
      </p:sp>
      <p:sp>
        <p:nvSpPr>
          <p:cNvPr id="10" name="Rechteck 9">
            <a:extLst>
              <a:ext uri="{FF2B5EF4-FFF2-40B4-BE49-F238E27FC236}">
                <a16:creationId xmlns:a16="http://schemas.microsoft.com/office/drawing/2014/main" id="{AA9827BA-1BA3-43F2-B4A2-8001A9B60E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798D345C-4482-6E97-D9B7-06CB5CC2338C}"/>
              </a:ext>
            </a:extLst>
          </p:cNvPr>
          <p:cNvPicPr>
            <a:picLocks noChangeAspect="1"/>
          </p:cNvPicPr>
          <p:nvPr/>
        </p:nvPicPr>
        <p:blipFill>
          <a:blip r:embed="rId3"/>
          <a:stretch>
            <a:fillRect/>
          </a:stretch>
        </p:blipFill>
        <p:spPr>
          <a:xfrm>
            <a:off x="102505" y="718704"/>
            <a:ext cx="8100209" cy="4698122"/>
          </a:xfrm>
          <a:prstGeom prst="rect">
            <a:avLst/>
          </a:prstGeom>
        </p:spPr>
      </p:pic>
      <mc:AlternateContent xmlns:mc="http://schemas.openxmlformats.org/markup-compatibility/2006" xmlns:p14="http://schemas.microsoft.com/office/powerpoint/2010/main">
        <mc:Choice Requires="p14">
          <p:contentPart p14:bwMode="auto" r:id="rId4">
            <p14:nvContentPartPr>
              <p14:cNvPr id="480289" name="Freihand 480288">
                <a:extLst>
                  <a:ext uri="{FF2B5EF4-FFF2-40B4-BE49-F238E27FC236}">
                    <a16:creationId xmlns:a16="http://schemas.microsoft.com/office/drawing/2014/main" id="{54B39E3C-04E2-4849-B703-857F4DF3BAE8}"/>
                  </a:ext>
                </a:extLst>
              </p14:cNvPr>
              <p14:cNvContentPartPr/>
              <p14:nvPr/>
            </p14:nvContentPartPr>
            <p14:xfrm>
              <a:off x="5297693" y="1951627"/>
              <a:ext cx="223560" cy="494640"/>
            </p14:xfrm>
          </p:contentPart>
        </mc:Choice>
        <mc:Fallback xmlns="">
          <p:pic>
            <p:nvPicPr>
              <p:cNvPr id="480289" name="Freihand 480288">
                <a:extLst>
                  <a:ext uri="{FF2B5EF4-FFF2-40B4-BE49-F238E27FC236}">
                    <a16:creationId xmlns:a16="http://schemas.microsoft.com/office/drawing/2014/main" id="{54B39E3C-04E2-4849-B703-857F4DF3BAE8}"/>
                  </a:ext>
                </a:extLst>
              </p:cNvPr>
              <p:cNvPicPr/>
              <p:nvPr/>
            </p:nvPicPr>
            <p:blipFill>
              <a:blip r:embed="rId5"/>
              <a:stretch>
                <a:fillRect/>
              </a:stretch>
            </p:blipFill>
            <p:spPr>
              <a:xfrm>
                <a:off x="5293373" y="1947307"/>
                <a:ext cx="232200" cy="503280"/>
              </a:xfrm>
              <a:prstGeom prst="rect">
                <a:avLst/>
              </a:prstGeom>
            </p:spPr>
          </p:pic>
        </mc:Fallback>
      </mc:AlternateContent>
      <p:grpSp>
        <p:nvGrpSpPr>
          <p:cNvPr id="480386" name="Gruppieren 480385">
            <a:extLst>
              <a:ext uri="{FF2B5EF4-FFF2-40B4-BE49-F238E27FC236}">
                <a16:creationId xmlns:a16="http://schemas.microsoft.com/office/drawing/2014/main" id="{0B8BCC25-A7C4-496E-A5F7-82EB85942352}"/>
              </a:ext>
            </a:extLst>
          </p:cNvPr>
          <p:cNvGrpSpPr/>
          <p:nvPr/>
        </p:nvGrpSpPr>
        <p:grpSpPr>
          <a:xfrm>
            <a:off x="785453" y="367267"/>
            <a:ext cx="10443240" cy="6248520"/>
            <a:chOff x="785453" y="367267"/>
            <a:chExt cx="10443240" cy="624852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98E8E585-733F-4B45-BF78-BD24A992C798}"/>
                    </a:ext>
                  </a:extLst>
                </p14:cNvPr>
                <p14:cNvContentPartPr/>
                <p14:nvPr/>
              </p14:nvContentPartPr>
              <p14:xfrm>
                <a:off x="785453" y="928507"/>
                <a:ext cx="4185720" cy="2719800"/>
              </p14:xfrm>
            </p:contentPart>
          </mc:Choice>
          <mc:Fallback xmlns="">
            <p:pic>
              <p:nvPicPr>
                <p:cNvPr id="3" name="Freihand 2">
                  <a:extLst>
                    <a:ext uri="{FF2B5EF4-FFF2-40B4-BE49-F238E27FC236}">
                      <a16:creationId xmlns:a16="http://schemas.microsoft.com/office/drawing/2014/main" id="{98E8E585-733F-4B45-BF78-BD24A992C798}"/>
                    </a:ext>
                  </a:extLst>
                </p:cNvPr>
                <p:cNvPicPr/>
                <p:nvPr/>
              </p:nvPicPr>
              <p:blipFill>
                <a:blip r:embed="rId7"/>
                <a:stretch>
                  <a:fillRect/>
                </a:stretch>
              </p:blipFill>
              <p:spPr>
                <a:xfrm>
                  <a:off x="781133" y="924187"/>
                  <a:ext cx="4194360" cy="2728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EDC0D30B-AB46-4E68-A49E-B37A0CC038EB}"/>
                    </a:ext>
                  </a:extLst>
                </p14:cNvPr>
                <p14:cNvContentPartPr/>
                <p14:nvPr/>
              </p14:nvContentPartPr>
              <p14:xfrm>
                <a:off x="4380053" y="848947"/>
                <a:ext cx="313200" cy="256320"/>
              </p14:xfrm>
            </p:contentPart>
          </mc:Choice>
          <mc:Fallback xmlns="">
            <p:pic>
              <p:nvPicPr>
                <p:cNvPr id="4" name="Freihand 3">
                  <a:extLst>
                    <a:ext uri="{FF2B5EF4-FFF2-40B4-BE49-F238E27FC236}">
                      <a16:creationId xmlns:a16="http://schemas.microsoft.com/office/drawing/2014/main" id="{EDC0D30B-AB46-4E68-A49E-B37A0CC038EB}"/>
                    </a:ext>
                  </a:extLst>
                </p:cNvPr>
                <p:cNvPicPr/>
                <p:nvPr/>
              </p:nvPicPr>
              <p:blipFill>
                <a:blip r:embed="rId9"/>
                <a:stretch>
                  <a:fillRect/>
                </a:stretch>
              </p:blipFill>
              <p:spPr>
                <a:xfrm>
                  <a:off x="4375733" y="844627"/>
                  <a:ext cx="32184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4A47489F-41C6-4209-B279-1A11002DD1F9}"/>
                    </a:ext>
                  </a:extLst>
                </p14:cNvPr>
                <p14:cNvContentPartPr/>
                <p14:nvPr/>
              </p14:nvContentPartPr>
              <p14:xfrm>
                <a:off x="4262693" y="918787"/>
                <a:ext cx="442800" cy="261360"/>
              </p14:xfrm>
            </p:contentPart>
          </mc:Choice>
          <mc:Fallback xmlns="">
            <p:pic>
              <p:nvPicPr>
                <p:cNvPr id="5" name="Freihand 4">
                  <a:extLst>
                    <a:ext uri="{FF2B5EF4-FFF2-40B4-BE49-F238E27FC236}">
                      <a16:creationId xmlns:a16="http://schemas.microsoft.com/office/drawing/2014/main" id="{4A47489F-41C6-4209-B279-1A11002DD1F9}"/>
                    </a:ext>
                  </a:extLst>
                </p:cNvPr>
                <p:cNvPicPr/>
                <p:nvPr/>
              </p:nvPicPr>
              <p:blipFill>
                <a:blip r:embed="rId11"/>
                <a:stretch>
                  <a:fillRect/>
                </a:stretch>
              </p:blipFill>
              <p:spPr>
                <a:xfrm>
                  <a:off x="4258373" y="914467"/>
                  <a:ext cx="45144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Freihand 5">
                  <a:extLst>
                    <a:ext uri="{FF2B5EF4-FFF2-40B4-BE49-F238E27FC236}">
                      <a16:creationId xmlns:a16="http://schemas.microsoft.com/office/drawing/2014/main" id="{06EC160C-7BB9-4618-BF2B-5F227A882A36}"/>
                    </a:ext>
                  </a:extLst>
                </p14:cNvPr>
                <p14:cNvContentPartPr/>
                <p14:nvPr/>
              </p14:nvContentPartPr>
              <p14:xfrm>
                <a:off x="4861373" y="707827"/>
                <a:ext cx="120600" cy="106560"/>
              </p14:xfrm>
            </p:contentPart>
          </mc:Choice>
          <mc:Fallback xmlns="">
            <p:pic>
              <p:nvPicPr>
                <p:cNvPr id="6" name="Freihand 5">
                  <a:extLst>
                    <a:ext uri="{FF2B5EF4-FFF2-40B4-BE49-F238E27FC236}">
                      <a16:creationId xmlns:a16="http://schemas.microsoft.com/office/drawing/2014/main" id="{06EC160C-7BB9-4618-BF2B-5F227A882A36}"/>
                    </a:ext>
                  </a:extLst>
                </p:cNvPr>
                <p:cNvPicPr/>
                <p:nvPr/>
              </p:nvPicPr>
              <p:blipFill>
                <a:blip r:embed="rId13"/>
                <a:stretch>
                  <a:fillRect/>
                </a:stretch>
              </p:blipFill>
              <p:spPr>
                <a:xfrm>
                  <a:off x="4857053" y="703507"/>
                  <a:ext cx="1292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 name="Freihand 6">
                  <a:extLst>
                    <a:ext uri="{FF2B5EF4-FFF2-40B4-BE49-F238E27FC236}">
                      <a16:creationId xmlns:a16="http://schemas.microsoft.com/office/drawing/2014/main" id="{D0EE211D-A8D0-4CE1-81A6-247CE932A36E}"/>
                    </a:ext>
                  </a:extLst>
                </p14:cNvPr>
                <p14:cNvContentPartPr/>
                <p14:nvPr/>
              </p14:nvContentPartPr>
              <p14:xfrm>
                <a:off x="4994213" y="636187"/>
                <a:ext cx="111960" cy="96480"/>
              </p14:xfrm>
            </p:contentPart>
          </mc:Choice>
          <mc:Fallback xmlns="">
            <p:pic>
              <p:nvPicPr>
                <p:cNvPr id="7" name="Freihand 6">
                  <a:extLst>
                    <a:ext uri="{FF2B5EF4-FFF2-40B4-BE49-F238E27FC236}">
                      <a16:creationId xmlns:a16="http://schemas.microsoft.com/office/drawing/2014/main" id="{D0EE211D-A8D0-4CE1-81A6-247CE932A36E}"/>
                    </a:ext>
                  </a:extLst>
                </p:cNvPr>
                <p:cNvPicPr/>
                <p:nvPr/>
              </p:nvPicPr>
              <p:blipFill>
                <a:blip r:embed="rId15"/>
                <a:stretch>
                  <a:fillRect/>
                </a:stretch>
              </p:blipFill>
              <p:spPr>
                <a:xfrm>
                  <a:off x="4989893" y="631867"/>
                  <a:ext cx="1206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 name="Freihand 7">
                  <a:extLst>
                    <a:ext uri="{FF2B5EF4-FFF2-40B4-BE49-F238E27FC236}">
                      <a16:creationId xmlns:a16="http://schemas.microsoft.com/office/drawing/2014/main" id="{E3D0EB86-0313-4452-88C6-AFF2EB841781}"/>
                    </a:ext>
                  </a:extLst>
                </p14:cNvPr>
                <p14:cNvContentPartPr/>
                <p14:nvPr/>
              </p14:nvContentPartPr>
              <p14:xfrm>
                <a:off x="5092133" y="558067"/>
                <a:ext cx="124920" cy="132480"/>
              </p14:xfrm>
            </p:contentPart>
          </mc:Choice>
          <mc:Fallback xmlns="">
            <p:pic>
              <p:nvPicPr>
                <p:cNvPr id="8" name="Freihand 7">
                  <a:extLst>
                    <a:ext uri="{FF2B5EF4-FFF2-40B4-BE49-F238E27FC236}">
                      <a16:creationId xmlns:a16="http://schemas.microsoft.com/office/drawing/2014/main" id="{E3D0EB86-0313-4452-88C6-AFF2EB841781}"/>
                    </a:ext>
                  </a:extLst>
                </p:cNvPr>
                <p:cNvPicPr/>
                <p:nvPr/>
              </p:nvPicPr>
              <p:blipFill>
                <a:blip r:embed="rId17"/>
                <a:stretch>
                  <a:fillRect/>
                </a:stretch>
              </p:blipFill>
              <p:spPr>
                <a:xfrm>
                  <a:off x="5087813" y="553747"/>
                  <a:ext cx="1335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 name="Freihand 8">
                  <a:extLst>
                    <a:ext uri="{FF2B5EF4-FFF2-40B4-BE49-F238E27FC236}">
                      <a16:creationId xmlns:a16="http://schemas.microsoft.com/office/drawing/2014/main" id="{291F56D0-9790-4DCF-A4A3-A698D76958CE}"/>
                    </a:ext>
                  </a:extLst>
                </p14:cNvPr>
                <p14:cNvContentPartPr/>
                <p14:nvPr/>
              </p14:nvContentPartPr>
              <p14:xfrm>
                <a:off x="5228573" y="549067"/>
                <a:ext cx="93600" cy="99000"/>
              </p14:xfrm>
            </p:contentPart>
          </mc:Choice>
          <mc:Fallback xmlns="">
            <p:pic>
              <p:nvPicPr>
                <p:cNvPr id="9" name="Freihand 8">
                  <a:extLst>
                    <a:ext uri="{FF2B5EF4-FFF2-40B4-BE49-F238E27FC236}">
                      <a16:creationId xmlns:a16="http://schemas.microsoft.com/office/drawing/2014/main" id="{291F56D0-9790-4DCF-A4A3-A698D76958CE}"/>
                    </a:ext>
                  </a:extLst>
                </p:cNvPr>
                <p:cNvPicPr/>
                <p:nvPr/>
              </p:nvPicPr>
              <p:blipFill>
                <a:blip r:embed="rId19"/>
                <a:stretch>
                  <a:fillRect/>
                </a:stretch>
              </p:blipFill>
              <p:spPr>
                <a:xfrm>
                  <a:off x="5224253" y="544747"/>
                  <a:ext cx="1022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Freihand 10">
                  <a:extLst>
                    <a:ext uri="{FF2B5EF4-FFF2-40B4-BE49-F238E27FC236}">
                      <a16:creationId xmlns:a16="http://schemas.microsoft.com/office/drawing/2014/main" id="{4EF88206-6CC0-4E4D-B430-4A68D070E909}"/>
                    </a:ext>
                  </a:extLst>
                </p14:cNvPr>
                <p14:cNvContentPartPr/>
                <p14:nvPr/>
              </p14:nvContentPartPr>
              <p14:xfrm>
                <a:off x="5356013" y="506227"/>
                <a:ext cx="236880" cy="113040"/>
              </p14:xfrm>
            </p:contentPart>
          </mc:Choice>
          <mc:Fallback xmlns="">
            <p:pic>
              <p:nvPicPr>
                <p:cNvPr id="11" name="Freihand 10">
                  <a:extLst>
                    <a:ext uri="{FF2B5EF4-FFF2-40B4-BE49-F238E27FC236}">
                      <a16:creationId xmlns:a16="http://schemas.microsoft.com/office/drawing/2014/main" id="{4EF88206-6CC0-4E4D-B430-4A68D070E909}"/>
                    </a:ext>
                  </a:extLst>
                </p:cNvPr>
                <p:cNvPicPr/>
                <p:nvPr/>
              </p:nvPicPr>
              <p:blipFill>
                <a:blip r:embed="rId21"/>
                <a:stretch>
                  <a:fillRect/>
                </a:stretch>
              </p:blipFill>
              <p:spPr>
                <a:xfrm>
                  <a:off x="5351693" y="501907"/>
                  <a:ext cx="2455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Freihand 12">
                  <a:extLst>
                    <a:ext uri="{FF2B5EF4-FFF2-40B4-BE49-F238E27FC236}">
                      <a16:creationId xmlns:a16="http://schemas.microsoft.com/office/drawing/2014/main" id="{AD165AD0-1D31-44AC-A76B-D5A2C7C34B3C}"/>
                    </a:ext>
                  </a:extLst>
                </p14:cNvPr>
                <p14:cNvContentPartPr/>
                <p14:nvPr/>
              </p14:nvContentPartPr>
              <p14:xfrm>
                <a:off x="5783333" y="493267"/>
                <a:ext cx="12960" cy="87120"/>
              </p14:xfrm>
            </p:contentPart>
          </mc:Choice>
          <mc:Fallback xmlns="">
            <p:pic>
              <p:nvPicPr>
                <p:cNvPr id="13" name="Freihand 12">
                  <a:extLst>
                    <a:ext uri="{FF2B5EF4-FFF2-40B4-BE49-F238E27FC236}">
                      <a16:creationId xmlns:a16="http://schemas.microsoft.com/office/drawing/2014/main" id="{AD165AD0-1D31-44AC-A76B-D5A2C7C34B3C}"/>
                    </a:ext>
                  </a:extLst>
                </p:cNvPr>
                <p:cNvPicPr/>
                <p:nvPr/>
              </p:nvPicPr>
              <p:blipFill>
                <a:blip r:embed="rId23"/>
                <a:stretch>
                  <a:fillRect/>
                </a:stretch>
              </p:blipFill>
              <p:spPr>
                <a:xfrm>
                  <a:off x="5779013" y="488947"/>
                  <a:ext cx="216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Freihand 13">
                  <a:extLst>
                    <a:ext uri="{FF2B5EF4-FFF2-40B4-BE49-F238E27FC236}">
                      <a16:creationId xmlns:a16="http://schemas.microsoft.com/office/drawing/2014/main" id="{9EB95C2A-1571-46C9-8FA6-BE1B7AE504CA}"/>
                    </a:ext>
                  </a:extLst>
                </p14:cNvPr>
                <p14:cNvContentPartPr/>
                <p14:nvPr/>
              </p14:nvContentPartPr>
              <p14:xfrm>
                <a:off x="5772533" y="419107"/>
                <a:ext cx="18720" cy="27360"/>
              </p14:xfrm>
            </p:contentPart>
          </mc:Choice>
          <mc:Fallback xmlns="">
            <p:pic>
              <p:nvPicPr>
                <p:cNvPr id="14" name="Freihand 13">
                  <a:extLst>
                    <a:ext uri="{FF2B5EF4-FFF2-40B4-BE49-F238E27FC236}">
                      <a16:creationId xmlns:a16="http://schemas.microsoft.com/office/drawing/2014/main" id="{9EB95C2A-1571-46C9-8FA6-BE1B7AE504CA}"/>
                    </a:ext>
                  </a:extLst>
                </p:cNvPr>
                <p:cNvPicPr/>
                <p:nvPr/>
              </p:nvPicPr>
              <p:blipFill>
                <a:blip r:embed="rId25"/>
                <a:stretch>
                  <a:fillRect/>
                </a:stretch>
              </p:blipFill>
              <p:spPr>
                <a:xfrm>
                  <a:off x="5768213" y="414787"/>
                  <a:ext cx="273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Freihand 14">
                  <a:extLst>
                    <a:ext uri="{FF2B5EF4-FFF2-40B4-BE49-F238E27FC236}">
                      <a16:creationId xmlns:a16="http://schemas.microsoft.com/office/drawing/2014/main" id="{03B6B3F9-C60A-4502-834D-A6824B772908}"/>
                    </a:ext>
                  </a:extLst>
                </p14:cNvPr>
                <p14:cNvContentPartPr/>
                <p14:nvPr/>
              </p14:nvContentPartPr>
              <p14:xfrm>
                <a:off x="5860013" y="419827"/>
                <a:ext cx="109080" cy="139320"/>
              </p14:xfrm>
            </p:contentPart>
          </mc:Choice>
          <mc:Fallback xmlns="">
            <p:pic>
              <p:nvPicPr>
                <p:cNvPr id="15" name="Freihand 14">
                  <a:extLst>
                    <a:ext uri="{FF2B5EF4-FFF2-40B4-BE49-F238E27FC236}">
                      <a16:creationId xmlns:a16="http://schemas.microsoft.com/office/drawing/2014/main" id="{03B6B3F9-C60A-4502-834D-A6824B772908}"/>
                    </a:ext>
                  </a:extLst>
                </p:cNvPr>
                <p:cNvPicPr/>
                <p:nvPr/>
              </p:nvPicPr>
              <p:blipFill>
                <a:blip r:embed="rId27"/>
                <a:stretch>
                  <a:fillRect/>
                </a:stretch>
              </p:blipFill>
              <p:spPr>
                <a:xfrm>
                  <a:off x="5855693" y="415507"/>
                  <a:ext cx="1177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Freihand 15">
                  <a:extLst>
                    <a:ext uri="{FF2B5EF4-FFF2-40B4-BE49-F238E27FC236}">
                      <a16:creationId xmlns:a16="http://schemas.microsoft.com/office/drawing/2014/main" id="{09A0BA0E-7DD2-48C3-A09F-1A2B6B026960}"/>
                    </a:ext>
                  </a:extLst>
                </p14:cNvPr>
                <p14:cNvContentPartPr/>
                <p14:nvPr/>
              </p14:nvContentPartPr>
              <p14:xfrm>
                <a:off x="5999693" y="448987"/>
                <a:ext cx="186480" cy="100800"/>
              </p14:xfrm>
            </p:contentPart>
          </mc:Choice>
          <mc:Fallback xmlns="">
            <p:pic>
              <p:nvPicPr>
                <p:cNvPr id="16" name="Freihand 15">
                  <a:extLst>
                    <a:ext uri="{FF2B5EF4-FFF2-40B4-BE49-F238E27FC236}">
                      <a16:creationId xmlns:a16="http://schemas.microsoft.com/office/drawing/2014/main" id="{09A0BA0E-7DD2-48C3-A09F-1A2B6B026960}"/>
                    </a:ext>
                  </a:extLst>
                </p:cNvPr>
                <p:cNvPicPr/>
                <p:nvPr/>
              </p:nvPicPr>
              <p:blipFill>
                <a:blip r:embed="rId29"/>
                <a:stretch>
                  <a:fillRect/>
                </a:stretch>
              </p:blipFill>
              <p:spPr>
                <a:xfrm>
                  <a:off x="5995373" y="444667"/>
                  <a:ext cx="1951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Freihand 16">
                  <a:extLst>
                    <a:ext uri="{FF2B5EF4-FFF2-40B4-BE49-F238E27FC236}">
                      <a16:creationId xmlns:a16="http://schemas.microsoft.com/office/drawing/2014/main" id="{8200D5F3-93D6-402B-A022-E08B872F9E5F}"/>
                    </a:ext>
                  </a:extLst>
                </p14:cNvPr>
                <p14:cNvContentPartPr/>
                <p14:nvPr/>
              </p14:nvContentPartPr>
              <p14:xfrm>
                <a:off x="6184733" y="371947"/>
                <a:ext cx="102240" cy="174960"/>
              </p14:xfrm>
            </p:contentPart>
          </mc:Choice>
          <mc:Fallback xmlns="">
            <p:pic>
              <p:nvPicPr>
                <p:cNvPr id="17" name="Freihand 16">
                  <a:extLst>
                    <a:ext uri="{FF2B5EF4-FFF2-40B4-BE49-F238E27FC236}">
                      <a16:creationId xmlns:a16="http://schemas.microsoft.com/office/drawing/2014/main" id="{8200D5F3-93D6-402B-A022-E08B872F9E5F}"/>
                    </a:ext>
                  </a:extLst>
                </p:cNvPr>
                <p:cNvPicPr/>
                <p:nvPr/>
              </p:nvPicPr>
              <p:blipFill>
                <a:blip r:embed="rId31"/>
                <a:stretch>
                  <a:fillRect/>
                </a:stretch>
              </p:blipFill>
              <p:spPr>
                <a:xfrm>
                  <a:off x="6180413" y="367627"/>
                  <a:ext cx="1108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 name="Freihand 17">
                  <a:extLst>
                    <a:ext uri="{FF2B5EF4-FFF2-40B4-BE49-F238E27FC236}">
                      <a16:creationId xmlns:a16="http://schemas.microsoft.com/office/drawing/2014/main" id="{6778AA9D-A38F-458D-BF14-CD4E40197367}"/>
                    </a:ext>
                  </a:extLst>
                </p14:cNvPr>
                <p14:cNvContentPartPr/>
                <p14:nvPr/>
              </p14:nvContentPartPr>
              <p14:xfrm>
                <a:off x="6289133" y="412267"/>
                <a:ext cx="71280" cy="128520"/>
              </p14:xfrm>
            </p:contentPart>
          </mc:Choice>
          <mc:Fallback xmlns="">
            <p:pic>
              <p:nvPicPr>
                <p:cNvPr id="18" name="Freihand 17">
                  <a:extLst>
                    <a:ext uri="{FF2B5EF4-FFF2-40B4-BE49-F238E27FC236}">
                      <a16:creationId xmlns:a16="http://schemas.microsoft.com/office/drawing/2014/main" id="{6778AA9D-A38F-458D-BF14-CD4E40197367}"/>
                    </a:ext>
                  </a:extLst>
                </p:cNvPr>
                <p:cNvPicPr/>
                <p:nvPr/>
              </p:nvPicPr>
              <p:blipFill>
                <a:blip r:embed="rId33"/>
                <a:stretch>
                  <a:fillRect/>
                </a:stretch>
              </p:blipFill>
              <p:spPr>
                <a:xfrm>
                  <a:off x="6284813" y="407947"/>
                  <a:ext cx="799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 name="Freihand 18">
                  <a:extLst>
                    <a:ext uri="{FF2B5EF4-FFF2-40B4-BE49-F238E27FC236}">
                      <a16:creationId xmlns:a16="http://schemas.microsoft.com/office/drawing/2014/main" id="{B7233D25-6A57-45C7-9F40-EA0D2303BD47}"/>
                    </a:ext>
                  </a:extLst>
                </p14:cNvPr>
                <p14:cNvContentPartPr/>
                <p14:nvPr/>
              </p14:nvContentPartPr>
              <p14:xfrm>
                <a:off x="6403253" y="367267"/>
                <a:ext cx="167400" cy="156600"/>
              </p14:xfrm>
            </p:contentPart>
          </mc:Choice>
          <mc:Fallback xmlns="">
            <p:pic>
              <p:nvPicPr>
                <p:cNvPr id="19" name="Freihand 18">
                  <a:extLst>
                    <a:ext uri="{FF2B5EF4-FFF2-40B4-BE49-F238E27FC236}">
                      <a16:creationId xmlns:a16="http://schemas.microsoft.com/office/drawing/2014/main" id="{B7233D25-6A57-45C7-9F40-EA0D2303BD47}"/>
                    </a:ext>
                  </a:extLst>
                </p:cNvPr>
                <p:cNvPicPr/>
                <p:nvPr/>
              </p:nvPicPr>
              <p:blipFill>
                <a:blip r:embed="rId35"/>
                <a:stretch>
                  <a:fillRect/>
                </a:stretch>
              </p:blipFill>
              <p:spPr>
                <a:xfrm>
                  <a:off x="6398933" y="362947"/>
                  <a:ext cx="1760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0" name="Freihand 19">
                  <a:extLst>
                    <a:ext uri="{FF2B5EF4-FFF2-40B4-BE49-F238E27FC236}">
                      <a16:creationId xmlns:a16="http://schemas.microsoft.com/office/drawing/2014/main" id="{FBD11AB0-D40E-4B57-8B09-EC79C287EB8B}"/>
                    </a:ext>
                  </a:extLst>
                </p14:cNvPr>
                <p14:cNvContentPartPr/>
                <p14:nvPr/>
              </p14:nvContentPartPr>
              <p14:xfrm>
                <a:off x="5574173" y="573907"/>
                <a:ext cx="1412640" cy="176040"/>
              </p14:xfrm>
            </p:contentPart>
          </mc:Choice>
          <mc:Fallback xmlns="">
            <p:pic>
              <p:nvPicPr>
                <p:cNvPr id="20" name="Freihand 19">
                  <a:extLst>
                    <a:ext uri="{FF2B5EF4-FFF2-40B4-BE49-F238E27FC236}">
                      <a16:creationId xmlns:a16="http://schemas.microsoft.com/office/drawing/2014/main" id="{FBD11AB0-D40E-4B57-8B09-EC79C287EB8B}"/>
                    </a:ext>
                  </a:extLst>
                </p:cNvPr>
                <p:cNvPicPr/>
                <p:nvPr/>
              </p:nvPicPr>
              <p:blipFill>
                <a:blip r:embed="rId37"/>
                <a:stretch>
                  <a:fillRect/>
                </a:stretch>
              </p:blipFill>
              <p:spPr>
                <a:xfrm>
                  <a:off x="5569853" y="569587"/>
                  <a:ext cx="14212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Freihand 21">
                  <a:extLst>
                    <a:ext uri="{FF2B5EF4-FFF2-40B4-BE49-F238E27FC236}">
                      <a16:creationId xmlns:a16="http://schemas.microsoft.com/office/drawing/2014/main" id="{36F2CE96-64ED-4132-B605-DF87EDA2C71F}"/>
                    </a:ext>
                  </a:extLst>
                </p14:cNvPr>
                <p14:cNvContentPartPr/>
                <p14:nvPr/>
              </p14:nvContentPartPr>
              <p14:xfrm>
                <a:off x="8144213" y="1593067"/>
                <a:ext cx="47520" cy="159840"/>
              </p14:xfrm>
            </p:contentPart>
          </mc:Choice>
          <mc:Fallback xmlns="">
            <p:pic>
              <p:nvPicPr>
                <p:cNvPr id="22" name="Freihand 21">
                  <a:extLst>
                    <a:ext uri="{FF2B5EF4-FFF2-40B4-BE49-F238E27FC236}">
                      <a16:creationId xmlns:a16="http://schemas.microsoft.com/office/drawing/2014/main" id="{36F2CE96-64ED-4132-B605-DF87EDA2C71F}"/>
                    </a:ext>
                  </a:extLst>
                </p:cNvPr>
                <p:cNvPicPr/>
                <p:nvPr/>
              </p:nvPicPr>
              <p:blipFill>
                <a:blip r:embed="rId39"/>
                <a:stretch>
                  <a:fillRect/>
                </a:stretch>
              </p:blipFill>
              <p:spPr>
                <a:xfrm>
                  <a:off x="8139893" y="1588747"/>
                  <a:ext cx="561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Freihand 22">
                  <a:extLst>
                    <a:ext uri="{FF2B5EF4-FFF2-40B4-BE49-F238E27FC236}">
                      <a16:creationId xmlns:a16="http://schemas.microsoft.com/office/drawing/2014/main" id="{17EB871A-999F-411E-953F-D02833031B62}"/>
                    </a:ext>
                  </a:extLst>
                </p14:cNvPr>
                <p14:cNvContentPartPr/>
                <p14:nvPr/>
              </p14:nvContentPartPr>
              <p14:xfrm>
                <a:off x="8152493" y="1438267"/>
                <a:ext cx="331560" cy="235080"/>
              </p14:xfrm>
            </p:contentPart>
          </mc:Choice>
          <mc:Fallback xmlns="">
            <p:pic>
              <p:nvPicPr>
                <p:cNvPr id="23" name="Freihand 22">
                  <a:extLst>
                    <a:ext uri="{FF2B5EF4-FFF2-40B4-BE49-F238E27FC236}">
                      <a16:creationId xmlns:a16="http://schemas.microsoft.com/office/drawing/2014/main" id="{17EB871A-999F-411E-953F-D02833031B62}"/>
                    </a:ext>
                  </a:extLst>
                </p:cNvPr>
                <p:cNvPicPr/>
                <p:nvPr/>
              </p:nvPicPr>
              <p:blipFill>
                <a:blip r:embed="rId41"/>
                <a:stretch>
                  <a:fillRect/>
                </a:stretch>
              </p:blipFill>
              <p:spPr>
                <a:xfrm>
                  <a:off x="8148173" y="1433947"/>
                  <a:ext cx="34020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Freihand 23">
                  <a:extLst>
                    <a:ext uri="{FF2B5EF4-FFF2-40B4-BE49-F238E27FC236}">
                      <a16:creationId xmlns:a16="http://schemas.microsoft.com/office/drawing/2014/main" id="{D1EE131F-E962-482D-9B79-F8AA87CD7409}"/>
                    </a:ext>
                  </a:extLst>
                </p14:cNvPr>
                <p14:cNvContentPartPr/>
                <p14:nvPr/>
              </p14:nvContentPartPr>
              <p14:xfrm>
                <a:off x="8478293" y="1489387"/>
                <a:ext cx="156240" cy="81360"/>
              </p14:xfrm>
            </p:contentPart>
          </mc:Choice>
          <mc:Fallback xmlns="">
            <p:pic>
              <p:nvPicPr>
                <p:cNvPr id="24" name="Freihand 23">
                  <a:extLst>
                    <a:ext uri="{FF2B5EF4-FFF2-40B4-BE49-F238E27FC236}">
                      <a16:creationId xmlns:a16="http://schemas.microsoft.com/office/drawing/2014/main" id="{D1EE131F-E962-482D-9B79-F8AA87CD7409}"/>
                    </a:ext>
                  </a:extLst>
                </p:cNvPr>
                <p:cNvPicPr/>
                <p:nvPr/>
              </p:nvPicPr>
              <p:blipFill>
                <a:blip r:embed="rId43"/>
                <a:stretch>
                  <a:fillRect/>
                </a:stretch>
              </p:blipFill>
              <p:spPr>
                <a:xfrm>
                  <a:off x="8473973" y="1485067"/>
                  <a:ext cx="1648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841659B6-B01E-400B-91ED-E875928674E7}"/>
                    </a:ext>
                  </a:extLst>
                </p14:cNvPr>
                <p14:cNvContentPartPr/>
                <p14:nvPr/>
              </p14:nvContentPartPr>
              <p14:xfrm>
                <a:off x="4902773" y="1109227"/>
                <a:ext cx="2877480" cy="2120040"/>
              </p14:xfrm>
            </p:contentPart>
          </mc:Choice>
          <mc:Fallback xmlns="">
            <p:pic>
              <p:nvPicPr>
                <p:cNvPr id="30" name="Freihand 29">
                  <a:extLst>
                    <a:ext uri="{FF2B5EF4-FFF2-40B4-BE49-F238E27FC236}">
                      <a16:creationId xmlns:a16="http://schemas.microsoft.com/office/drawing/2014/main" id="{841659B6-B01E-400B-91ED-E875928674E7}"/>
                    </a:ext>
                  </a:extLst>
                </p:cNvPr>
                <p:cNvPicPr/>
                <p:nvPr/>
              </p:nvPicPr>
              <p:blipFill>
                <a:blip r:embed="rId45"/>
                <a:stretch>
                  <a:fillRect/>
                </a:stretch>
              </p:blipFill>
              <p:spPr>
                <a:xfrm>
                  <a:off x="4898453" y="1104907"/>
                  <a:ext cx="2886120" cy="2128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7643B94F-EE34-4AED-AC6F-2C6C1ECA8D0D}"/>
                    </a:ext>
                  </a:extLst>
                </p14:cNvPr>
                <p14:cNvContentPartPr/>
                <p14:nvPr/>
              </p14:nvContentPartPr>
              <p14:xfrm>
                <a:off x="8133773" y="1695667"/>
                <a:ext cx="360" cy="360"/>
              </p14:xfrm>
            </p:contentPart>
          </mc:Choice>
          <mc:Fallback xmlns="">
            <p:pic>
              <p:nvPicPr>
                <p:cNvPr id="31" name="Freihand 30">
                  <a:extLst>
                    <a:ext uri="{FF2B5EF4-FFF2-40B4-BE49-F238E27FC236}">
                      <a16:creationId xmlns:a16="http://schemas.microsoft.com/office/drawing/2014/main" id="{7643B94F-EE34-4AED-AC6F-2C6C1ECA8D0D}"/>
                    </a:ext>
                  </a:extLst>
                </p:cNvPr>
                <p:cNvPicPr/>
                <p:nvPr/>
              </p:nvPicPr>
              <p:blipFill>
                <a:blip r:embed="rId47"/>
                <a:stretch>
                  <a:fillRect/>
                </a:stretch>
              </p:blipFill>
              <p:spPr>
                <a:xfrm>
                  <a:off x="8129453" y="1691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52474008-2268-4406-AB0B-D8E646E9A9C4}"/>
                    </a:ext>
                  </a:extLst>
                </p14:cNvPr>
                <p14:cNvContentPartPr/>
                <p14:nvPr/>
              </p14:nvContentPartPr>
              <p14:xfrm>
                <a:off x="7752893" y="1503427"/>
                <a:ext cx="266760" cy="214920"/>
              </p14:xfrm>
            </p:contentPart>
          </mc:Choice>
          <mc:Fallback xmlns="">
            <p:pic>
              <p:nvPicPr>
                <p:cNvPr id="32" name="Freihand 31">
                  <a:extLst>
                    <a:ext uri="{FF2B5EF4-FFF2-40B4-BE49-F238E27FC236}">
                      <a16:creationId xmlns:a16="http://schemas.microsoft.com/office/drawing/2014/main" id="{52474008-2268-4406-AB0B-D8E646E9A9C4}"/>
                    </a:ext>
                  </a:extLst>
                </p:cNvPr>
                <p:cNvPicPr/>
                <p:nvPr/>
              </p:nvPicPr>
              <p:blipFill>
                <a:blip r:embed="rId49"/>
                <a:stretch>
                  <a:fillRect/>
                </a:stretch>
              </p:blipFill>
              <p:spPr>
                <a:xfrm>
                  <a:off x="7748573" y="1499107"/>
                  <a:ext cx="2754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 name="Freihand 34">
                  <a:extLst>
                    <a:ext uri="{FF2B5EF4-FFF2-40B4-BE49-F238E27FC236}">
                      <a16:creationId xmlns:a16="http://schemas.microsoft.com/office/drawing/2014/main" id="{98A44BCD-BBE7-4D11-9F5D-00E5337028AC}"/>
                    </a:ext>
                  </a:extLst>
                </p14:cNvPr>
                <p14:cNvContentPartPr/>
                <p14:nvPr/>
              </p14:nvContentPartPr>
              <p14:xfrm>
                <a:off x="9613013" y="951187"/>
                <a:ext cx="360" cy="360"/>
              </p14:xfrm>
            </p:contentPart>
          </mc:Choice>
          <mc:Fallback xmlns="">
            <p:pic>
              <p:nvPicPr>
                <p:cNvPr id="35" name="Freihand 34">
                  <a:extLst>
                    <a:ext uri="{FF2B5EF4-FFF2-40B4-BE49-F238E27FC236}">
                      <a16:creationId xmlns:a16="http://schemas.microsoft.com/office/drawing/2014/main" id="{98A44BCD-BBE7-4D11-9F5D-00E5337028AC}"/>
                    </a:ext>
                  </a:extLst>
                </p:cNvPr>
                <p:cNvPicPr/>
                <p:nvPr/>
              </p:nvPicPr>
              <p:blipFill>
                <a:blip r:embed="rId47"/>
                <a:stretch>
                  <a:fillRect/>
                </a:stretch>
              </p:blipFill>
              <p:spPr>
                <a:xfrm>
                  <a:off x="9608693" y="946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7" name="Freihand 36">
                  <a:extLst>
                    <a:ext uri="{FF2B5EF4-FFF2-40B4-BE49-F238E27FC236}">
                      <a16:creationId xmlns:a16="http://schemas.microsoft.com/office/drawing/2014/main" id="{694BE8F0-571C-4389-A8DA-A05BC13CA54E}"/>
                    </a:ext>
                  </a:extLst>
                </p14:cNvPr>
                <p14:cNvContentPartPr/>
                <p14:nvPr/>
              </p14:nvContentPartPr>
              <p14:xfrm>
                <a:off x="9928013" y="715027"/>
                <a:ext cx="277200" cy="157680"/>
              </p14:xfrm>
            </p:contentPart>
          </mc:Choice>
          <mc:Fallback xmlns="">
            <p:pic>
              <p:nvPicPr>
                <p:cNvPr id="37" name="Freihand 36">
                  <a:extLst>
                    <a:ext uri="{FF2B5EF4-FFF2-40B4-BE49-F238E27FC236}">
                      <a16:creationId xmlns:a16="http://schemas.microsoft.com/office/drawing/2014/main" id="{694BE8F0-571C-4389-A8DA-A05BC13CA54E}"/>
                    </a:ext>
                  </a:extLst>
                </p:cNvPr>
                <p:cNvPicPr/>
                <p:nvPr/>
              </p:nvPicPr>
              <p:blipFill>
                <a:blip r:embed="rId52"/>
                <a:stretch>
                  <a:fillRect/>
                </a:stretch>
              </p:blipFill>
              <p:spPr>
                <a:xfrm>
                  <a:off x="9923693" y="710707"/>
                  <a:ext cx="2858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8" name="Freihand 37">
                  <a:extLst>
                    <a:ext uri="{FF2B5EF4-FFF2-40B4-BE49-F238E27FC236}">
                      <a16:creationId xmlns:a16="http://schemas.microsoft.com/office/drawing/2014/main" id="{0F7317A9-A6A2-4B0A-8FE3-76D6170DA550}"/>
                    </a:ext>
                  </a:extLst>
                </p14:cNvPr>
                <p14:cNvContentPartPr/>
                <p14:nvPr/>
              </p14:nvContentPartPr>
              <p14:xfrm>
                <a:off x="10196933" y="691267"/>
                <a:ext cx="94320" cy="124920"/>
              </p14:xfrm>
            </p:contentPart>
          </mc:Choice>
          <mc:Fallback xmlns="">
            <p:pic>
              <p:nvPicPr>
                <p:cNvPr id="38" name="Freihand 37">
                  <a:extLst>
                    <a:ext uri="{FF2B5EF4-FFF2-40B4-BE49-F238E27FC236}">
                      <a16:creationId xmlns:a16="http://schemas.microsoft.com/office/drawing/2014/main" id="{0F7317A9-A6A2-4B0A-8FE3-76D6170DA550}"/>
                    </a:ext>
                  </a:extLst>
                </p:cNvPr>
                <p:cNvPicPr/>
                <p:nvPr/>
              </p:nvPicPr>
              <p:blipFill>
                <a:blip r:embed="rId54"/>
                <a:stretch>
                  <a:fillRect/>
                </a:stretch>
              </p:blipFill>
              <p:spPr>
                <a:xfrm>
                  <a:off x="10192613" y="686947"/>
                  <a:ext cx="1029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9" name="Freihand 38">
                  <a:extLst>
                    <a:ext uri="{FF2B5EF4-FFF2-40B4-BE49-F238E27FC236}">
                      <a16:creationId xmlns:a16="http://schemas.microsoft.com/office/drawing/2014/main" id="{D7268CEE-CC39-4500-BC3A-E2BBE56C6EDA}"/>
                    </a:ext>
                  </a:extLst>
                </p14:cNvPr>
                <p14:cNvContentPartPr/>
                <p14:nvPr/>
              </p14:nvContentPartPr>
              <p14:xfrm>
                <a:off x="8499893" y="1796827"/>
                <a:ext cx="162000" cy="322200"/>
              </p14:xfrm>
            </p:contentPart>
          </mc:Choice>
          <mc:Fallback xmlns="">
            <p:pic>
              <p:nvPicPr>
                <p:cNvPr id="39" name="Freihand 38">
                  <a:extLst>
                    <a:ext uri="{FF2B5EF4-FFF2-40B4-BE49-F238E27FC236}">
                      <a16:creationId xmlns:a16="http://schemas.microsoft.com/office/drawing/2014/main" id="{D7268CEE-CC39-4500-BC3A-E2BBE56C6EDA}"/>
                    </a:ext>
                  </a:extLst>
                </p:cNvPr>
                <p:cNvPicPr/>
                <p:nvPr/>
              </p:nvPicPr>
              <p:blipFill>
                <a:blip r:embed="rId56"/>
                <a:stretch>
                  <a:fillRect/>
                </a:stretch>
              </p:blipFill>
              <p:spPr>
                <a:xfrm>
                  <a:off x="8495573" y="1792507"/>
                  <a:ext cx="17064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0" name="Freihand 39">
                  <a:extLst>
                    <a:ext uri="{FF2B5EF4-FFF2-40B4-BE49-F238E27FC236}">
                      <a16:creationId xmlns:a16="http://schemas.microsoft.com/office/drawing/2014/main" id="{47F3AD1B-2529-4F3A-9A36-870D00C1E3DA}"/>
                    </a:ext>
                  </a:extLst>
                </p14:cNvPr>
                <p14:cNvContentPartPr/>
                <p14:nvPr/>
              </p14:nvContentPartPr>
              <p14:xfrm>
                <a:off x="8720573" y="1880707"/>
                <a:ext cx="78120" cy="124560"/>
              </p14:xfrm>
            </p:contentPart>
          </mc:Choice>
          <mc:Fallback xmlns="">
            <p:pic>
              <p:nvPicPr>
                <p:cNvPr id="40" name="Freihand 39">
                  <a:extLst>
                    <a:ext uri="{FF2B5EF4-FFF2-40B4-BE49-F238E27FC236}">
                      <a16:creationId xmlns:a16="http://schemas.microsoft.com/office/drawing/2014/main" id="{47F3AD1B-2529-4F3A-9A36-870D00C1E3DA}"/>
                    </a:ext>
                  </a:extLst>
                </p:cNvPr>
                <p:cNvPicPr/>
                <p:nvPr/>
              </p:nvPicPr>
              <p:blipFill>
                <a:blip r:embed="rId58"/>
                <a:stretch>
                  <a:fillRect/>
                </a:stretch>
              </p:blipFill>
              <p:spPr>
                <a:xfrm>
                  <a:off x="8716253" y="1876387"/>
                  <a:ext cx="867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 name="Freihand 40">
                  <a:extLst>
                    <a:ext uri="{FF2B5EF4-FFF2-40B4-BE49-F238E27FC236}">
                      <a16:creationId xmlns:a16="http://schemas.microsoft.com/office/drawing/2014/main" id="{C15351F3-66D5-439B-BF49-14A440A2A753}"/>
                    </a:ext>
                  </a:extLst>
                </p14:cNvPr>
                <p14:cNvContentPartPr/>
                <p14:nvPr/>
              </p14:nvContentPartPr>
              <p14:xfrm>
                <a:off x="8818133" y="1832107"/>
                <a:ext cx="69120" cy="117720"/>
              </p14:xfrm>
            </p:contentPart>
          </mc:Choice>
          <mc:Fallback xmlns="">
            <p:pic>
              <p:nvPicPr>
                <p:cNvPr id="41" name="Freihand 40">
                  <a:extLst>
                    <a:ext uri="{FF2B5EF4-FFF2-40B4-BE49-F238E27FC236}">
                      <a16:creationId xmlns:a16="http://schemas.microsoft.com/office/drawing/2014/main" id="{C15351F3-66D5-439B-BF49-14A440A2A753}"/>
                    </a:ext>
                  </a:extLst>
                </p:cNvPr>
                <p:cNvPicPr/>
                <p:nvPr/>
              </p:nvPicPr>
              <p:blipFill>
                <a:blip r:embed="rId60"/>
                <a:stretch>
                  <a:fillRect/>
                </a:stretch>
              </p:blipFill>
              <p:spPr>
                <a:xfrm>
                  <a:off x="8813813" y="1827787"/>
                  <a:ext cx="777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Freihand 41">
                  <a:extLst>
                    <a:ext uri="{FF2B5EF4-FFF2-40B4-BE49-F238E27FC236}">
                      <a16:creationId xmlns:a16="http://schemas.microsoft.com/office/drawing/2014/main" id="{9310A220-7EC1-4A6A-AEEB-502146455606}"/>
                    </a:ext>
                  </a:extLst>
                </p14:cNvPr>
                <p14:cNvContentPartPr/>
                <p14:nvPr/>
              </p14:nvContentPartPr>
              <p14:xfrm>
                <a:off x="8903813" y="1643467"/>
                <a:ext cx="360" cy="360"/>
              </p14:xfrm>
            </p:contentPart>
          </mc:Choice>
          <mc:Fallback xmlns="">
            <p:pic>
              <p:nvPicPr>
                <p:cNvPr id="42" name="Freihand 41">
                  <a:extLst>
                    <a:ext uri="{FF2B5EF4-FFF2-40B4-BE49-F238E27FC236}">
                      <a16:creationId xmlns:a16="http://schemas.microsoft.com/office/drawing/2014/main" id="{9310A220-7EC1-4A6A-AEEB-502146455606}"/>
                    </a:ext>
                  </a:extLst>
                </p:cNvPr>
                <p:cNvPicPr/>
                <p:nvPr/>
              </p:nvPicPr>
              <p:blipFill>
                <a:blip r:embed="rId47"/>
                <a:stretch>
                  <a:fillRect/>
                </a:stretch>
              </p:blipFill>
              <p:spPr>
                <a:xfrm>
                  <a:off x="8899493" y="1639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Freihand 42">
                  <a:extLst>
                    <a:ext uri="{FF2B5EF4-FFF2-40B4-BE49-F238E27FC236}">
                      <a16:creationId xmlns:a16="http://schemas.microsoft.com/office/drawing/2014/main" id="{0D20EC78-9B98-45E0-ACC2-EAAF30A319BA}"/>
                    </a:ext>
                  </a:extLst>
                </p14:cNvPr>
                <p14:cNvContentPartPr/>
                <p14:nvPr/>
              </p14:nvContentPartPr>
              <p14:xfrm>
                <a:off x="8974733" y="1722667"/>
                <a:ext cx="122760" cy="74160"/>
              </p14:xfrm>
            </p:contentPart>
          </mc:Choice>
          <mc:Fallback xmlns="">
            <p:pic>
              <p:nvPicPr>
                <p:cNvPr id="43" name="Freihand 42">
                  <a:extLst>
                    <a:ext uri="{FF2B5EF4-FFF2-40B4-BE49-F238E27FC236}">
                      <a16:creationId xmlns:a16="http://schemas.microsoft.com/office/drawing/2014/main" id="{0D20EC78-9B98-45E0-ACC2-EAAF30A319BA}"/>
                    </a:ext>
                  </a:extLst>
                </p:cNvPr>
                <p:cNvPicPr/>
                <p:nvPr/>
              </p:nvPicPr>
              <p:blipFill>
                <a:blip r:embed="rId63"/>
                <a:stretch>
                  <a:fillRect/>
                </a:stretch>
              </p:blipFill>
              <p:spPr>
                <a:xfrm>
                  <a:off x="8970413" y="1718347"/>
                  <a:ext cx="1314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Freihand 43">
                  <a:extLst>
                    <a:ext uri="{FF2B5EF4-FFF2-40B4-BE49-F238E27FC236}">
                      <a16:creationId xmlns:a16="http://schemas.microsoft.com/office/drawing/2014/main" id="{3B70C7AF-7FE6-4CC9-88F7-A093C14EF9D4}"/>
                    </a:ext>
                  </a:extLst>
                </p14:cNvPr>
                <p14:cNvContentPartPr/>
                <p14:nvPr/>
              </p14:nvContentPartPr>
              <p14:xfrm>
                <a:off x="9118013" y="1546627"/>
                <a:ext cx="122400" cy="192960"/>
              </p14:xfrm>
            </p:contentPart>
          </mc:Choice>
          <mc:Fallback xmlns="">
            <p:pic>
              <p:nvPicPr>
                <p:cNvPr id="44" name="Freihand 43">
                  <a:extLst>
                    <a:ext uri="{FF2B5EF4-FFF2-40B4-BE49-F238E27FC236}">
                      <a16:creationId xmlns:a16="http://schemas.microsoft.com/office/drawing/2014/main" id="{3B70C7AF-7FE6-4CC9-88F7-A093C14EF9D4}"/>
                    </a:ext>
                  </a:extLst>
                </p:cNvPr>
                <p:cNvPicPr/>
                <p:nvPr/>
              </p:nvPicPr>
              <p:blipFill>
                <a:blip r:embed="rId65"/>
                <a:stretch>
                  <a:fillRect/>
                </a:stretch>
              </p:blipFill>
              <p:spPr>
                <a:xfrm>
                  <a:off x="9113693" y="1542307"/>
                  <a:ext cx="1310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Freihand 44">
                  <a:extLst>
                    <a:ext uri="{FF2B5EF4-FFF2-40B4-BE49-F238E27FC236}">
                      <a16:creationId xmlns:a16="http://schemas.microsoft.com/office/drawing/2014/main" id="{F8E5DB7F-77F4-4E1A-B39F-ECFAF9727E38}"/>
                    </a:ext>
                  </a:extLst>
                </p14:cNvPr>
                <p14:cNvContentPartPr/>
                <p14:nvPr/>
              </p14:nvContentPartPr>
              <p14:xfrm>
                <a:off x="9194333" y="1666147"/>
                <a:ext cx="88920" cy="29160"/>
              </p14:xfrm>
            </p:contentPart>
          </mc:Choice>
          <mc:Fallback xmlns="">
            <p:pic>
              <p:nvPicPr>
                <p:cNvPr id="45" name="Freihand 44">
                  <a:extLst>
                    <a:ext uri="{FF2B5EF4-FFF2-40B4-BE49-F238E27FC236}">
                      <a16:creationId xmlns:a16="http://schemas.microsoft.com/office/drawing/2014/main" id="{F8E5DB7F-77F4-4E1A-B39F-ECFAF9727E38}"/>
                    </a:ext>
                  </a:extLst>
                </p:cNvPr>
                <p:cNvPicPr/>
                <p:nvPr/>
              </p:nvPicPr>
              <p:blipFill>
                <a:blip r:embed="rId67"/>
                <a:stretch>
                  <a:fillRect/>
                </a:stretch>
              </p:blipFill>
              <p:spPr>
                <a:xfrm>
                  <a:off x="9190013" y="1661827"/>
                  <a:ext cx="975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Freihand 45">
                  <a:extLst>
                    <a:ext uri="{FF2B5EF4-FFF2-40B4-BE49-F238E27FC236}">
                      <a16:creationId xmlns:a16="http://schemas.microsoft.com/office/drawing/2014/main" id="{12A413BF-D060-4959-A653-55F801BA6695}"/>
                    </a:ext>
                  </a:extLst>
                </p14:cNvPr>
                <p14:cNvContentPartPr/>
                <p14:nvPr/>
              </p14:nvContentPartPr>
              <p14:xfrm>
                <a:off x="9268853" y="1539787"/>
                <a:ext cx="154800" cy="277200"/>
              </p14:xfrm>
            </p:contentPart>
          </mc:Choice>
          <mc:Fallback xmlns="">
            <p:pic>
              <p:nvPicPr>
                <p:cNvPr id="46" name="Freihand 45">
                  <a:extLst>
                    <a:ext uri="{FF2B5EF4-FFF2-40B4-BE49-F238E27FC236}">
                      <a16:creationId xmlns:a16="http://schemas.microsoft.com/office/drawing/2014/main" id="{12A413BF-D060-4959-A653-55F801BA6695}"/>
                    </a:ext>
                  </a:extLst>
                </p:cNvPr>
                <p:cNvPicPr/>
                <p:nvPr/>
              </p:nvPicPr>
              <p:blipFill>
                <a:blip r:embed="rId69"/>
                <a:stretch>
                  <a:fillRect/>
                </a:stretch>
              </p:blipFill>
              <p:spPr>
                <a:xfrm>
                  <a:off x="9264533" y="1535467"/>
                  <a:ext cx="16344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Freihand 46">
                  <a:extLst>
                    <a:ext uri="{FF2B5EF4-FFF2-40B4-BE49-F238E27FC236}">
                      <a16:creationId xmlns:a16="http://schemas.microsoft.com/office/drawing/2014/main" id="{7F34DD89-F4F5-4021-A483-E1E62F2E404A}"/>
                    </a:ext>
                  </a:extLst>
                </p14:cNvPr>
                <p14:cNvContentPartPr/>
                <p14:nvPr/>
              </p14:nvContentPartPr>
              <p14:xfrm>
                <a:off x="9417533" y="1411627"/>
                <a:ext cx="118800" cy="249840"/>
              </p14:xfrm>
            </p:contentPart>
          </mc:Choice>
          <mc:Fallback xmlns="">
            <p:pic>
              <p:nvPicPr>
                <p:cNvPr id="47" name="Freihand 46">
                  <a:extLst>
                    <a:ext uri="{FF2B5EF4-FFF2-40B4-BE49-F238E27FC236}">
                      <a16:creationId xmlns:a16="http://schemas.microsoft.com/office/drawing/2014/main" id="{7F34DD89-F4F5-4021-A483-E1E62F2E404A}"/>
                    </a:ext>
                  </a:extLst>
                </p:cNvPr>
                <p:cNvPicPr/>
                <p:nvPr/>
              </p:nvPicPr>
              <p:blipFill>
                <a:blip r:embed="rId71"/>
                <a:stretch>
                  <a:fillRect/>
                </a:stretch>
              </p:blipFill>
              <p:spPr>
                <a:xfrm>
                  <a:off x="9413213" y="1407307"/>
                  <a:ext cx="1274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Freihand 47">
                  <a:extLst>
                    <a:ext uri="{FF2B5EF4-FFF2-40B4-BE49-F238E27FC236}">
                      <a16:creationId xmlns:a16="http://schemas.microsoft.com/office/drawing/2014/main" id="{8B837655-942E-4560-AD31-263A96ECA255}"/>
                    </a:ext>
                  </a:extLst>
                </p14:cNvPr>
                <p14:cNvContentPartPr/>
                <p14:nvPr/>
              </p14:nvContentPartPr>
              <p14:xfrm>
                <a:off x="9562253" y="1418467"/>
                <a:ext cx="123840" cy="69840"/>
              </p14:xfrm>
            </p:contentPart>
          </mc:Choice>
          <mc:Fallback xmlns="">
            <p:pic>
              <p:nvPicPr>
                <p:cNvPr id="48" name="Freihand 47">
                  <a:extLst>
                    <a:ext uri="{FF2B5EF4-FFF2-40B4-BE49-F238E27FC236}">
                      <a16:creationId xmlns:a16="http://schemas.microsoft.com/office/drawing/2014/main" id="{8B837655-942E-4560-AD31-263A96ECA255}"/>
                    </a:ext>
                  </a:extLst>
                </p:cNvPr>
                <p:cNvPicPr/>
                <p:nvPr/>
              </p:nvPicPr>
              <p:blipFill>
                <a:blip r:embed="rId73"/>
                <a:stretch>
                  <a:fillRect/>
                </a:stretch>
              </p:blipFill>
              <p:spPr>
                <a:xfrm>
                  <a:off x="9557933" y="1414147"/>
                  <a:ext cx="1324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Freihand 48">
                  <a:extLst>
                    <a:ext uri="{FF2B5EF4-FFF2-40B4-BE49-F238E27FC236}">
                      <a16:creationId xmlns:a16="http://schemas.microsoft.com/office/drawing/2014/main" id="{84C37C08-463C-45CA-A699-C29A58A23242}"/>
                    </a:ext>
                  </a:extLst>
                </p14:cNvPr>
                <p14:cNvContentPartPr/>
                <p14:nvPr/>
              </p14:nvContentPartPr>
              <p14:xfrm>
                <a:off x="9736133" y="1228747"/>
                <a:ext cx="150120" cy="221040"/>
              </p14:xfrm>
            </p:contentPart>
          </mc:Choice>
          <mc:Fallback xmlns="">
            <p:pic>
              <p:nvPicPr>
                <p:cNvPr id="49" name="Freihand 48">
                  <a:extLst>
                    <a:ext uri="{FF2B5EF4-FFF2-40B4-BE49-F238E27FC236}">
                      <a16:creationId xmlns:a16="http://schemas.microsoft.com/office/drawing/2014/main" id="{84C37C08-463C-45CA-A699-C29A58A23242}"/>
                    </a:ext>
                  </a:extLst>
                </p:cNvPr>
                <p:cNvPicPr/>
                <p:nvPr/>
              </p:nvPicPr>
              <p:blipFill>
                <a:blip r:embed="rId75"/>
                <a:stretch>
                  <a:fillRect/>
                </a:stretch>
              </p:blipFill>
              <p:spPr>
                <a:xfrm>
                  <a:off x="9731813" y="1224427"/>
                  <a:ext cx="1587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Freihand 49">
                  <a:extLst>
                    <a:ext uri="{FF2B5EF4-FFF2-40B4-BE49-F238E27FC236}">
                      <a16:creationId xmlns:a16="http://schemas.microsoft.com/office/drawing/2014/main" id="{B240C3D6-FCFF-4ADC-B8A9-6F434C978E67}"/>
                    </a:ext>
                  </a:extLst>
                </p14:cNvPr>
                <p14:cNvContentPartPr/>
                <p14:nvPr/>
              </p14:nvContentPartPr>
              <p14:xfrm>
                <a:off x="9770333" y="1284907"/>
                <a:ext cx="141120" cy="69840"/>
              </p14:xfrm>
            </p:contentPart>
          </mc:Choice>
          <mc:Fallback xmlns="">
            <p:pic>
              <p:nvPicPr>
                <p:cNvPr id="50" name="Freihand 49">
                  <a:extLst>
                    <a:ext uri="{FF2B5EF4-FFF2-40B4-BE49-F238E27FC236}">
                      <a16:creationId xmlns:a16="http://schemas.microsoft.com/office/drawing/2014/main" id="{B240C3D6-FCFF-4ADC-B8A9-6F434C978E67}"/>
                    </a:ext>
                  </a:extLst>
                </p:cNvPr>
                <p:cNvPicPr/>
                <p:nvPr/>
              </p:nvPicPr>
              <p:blipFill>
                <a:blip r:embed="rId77"/>
                <a:stretch>
                  <a:fillRect/>
                </a:stretch>
              </p:blipFill>
              <p:spPr>
                <a:xfrm>
                  <a:off x="9766013" y="1280587"/>
                  <a:ext cx="1497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Freihand 50">
                  <a:extLst>
                    <a:ext uri="{FF2B5EF4-FFF2-40B4-BE49-F238E27FC236}">
                      <a16:creationId xmlns:a16="http://schemas.microsoft.com/office/drawing/2014/main" id="{214CCDEA-B2DE-4CDB-8539-7F4A1FAE67BF}"/>
                    </a:ext>
                  </a:extLst>
                </p14:cNvPr>
                <p14:cNvContentPartPr/>
                <p14:nvPr/>
              </p14:nvContentPartPr>
              <p14:xfrm>
                <a:off x="9808133" y="1346107"/>
                <a:ext cx="151920" cy="108720"/>
              </p14:xfrm>
            </p:contentPart>
          </mc:Choice>
          <mc:Fallback xmlns="">
            <p:pic>
              <p:nvPicPr>
                <p:cNvPr id="51" name="Freihand 50">
                  <a:extLst>
                    <a:ext uri="{FF2B5EF4-FFF2-40B4-BE49-F238E27FC236}">
                      <a16:creationId xmlns:a16="http://schemas.microsoft.com/office/drawing/2014/main" id="{214CCDEA-B2DE-4CDB-8539-7F4A1FAE67BF}"/>
                    </a:ext>
                  </a:extLst>
                </p:cNvPr>
                <p:cNvPicPr/>
                <p:nvPr/>
              </p:nvPicPr>
              <p:blipFill>
                <a:blip r:embed="rId79"/>
                <a:stretch>
                  <a:fillRect/>
                </a:stretch>
              </p:blipFill>
              <p:spPr>
                <a:xfrm>
                  <a:off x="9803813" y="1341787"/>
                  <a:ext cx="1605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Freihand 51">
                  <a:extLst>
                    <a:ext uri="{FF2B5EF4-FFF2-40B4-BE49-F238E27FC236}">
                      <a16:creationId xmlns:a16="http://schemas.microsoft.com/office/drawing/2014/main" id="{0C65E070-38FC-4E1E-8886-C045F4F12F0C}"/>
                    </a:ext>
                  </a:extLst>
                </p14:cNvPr>
                <p14:cNvContentPartPr/>
                <p14:nvPr/>
              </p14:nvContentPartPr>
              <p14:xfrm>
                <a:off x="10014773" y="1208947"/>
                <a:ext cx="196200" cy="97200"/>
              </p14:xfrm>
            </p:contentPart>
          </mc:Choice>
          <mc:Fallback xmlns="">
            <p:pic>
              <p:nvPicPr>
                <p:cNvPr id="52" name="Freihand 51">
                  <a:extLst>
                    <a:ext uri="{FF2B5EF4-FFF2-40B4-BE49-F238E27FC236}">
                      <a16:creationId xmlns:a16="http://schemas.microsoft.com/office/drawing/2014/main" id="{0C65E070-38FC-4E1E-8886-C045F4F12F0C}"/>
                    </a:ext>
                  </a:extLst>
                </p:cNvPr>
                <p:cNvPicPr/>
                <p:nvPr/>
              </p:nvPicPr>
              <p:blipFill>
                <a:blip r:embed="rId81"/>
                <a:stretch>
                  <a:fillRect/>
                </a:stretch>
              </p:blipFill>
              <p:spPr>
                <a:xfrm>
                  <a:off x="10010453" y="1204627"/>
                  <a:ext cx="2048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Freihand 52">
                  <a:extLst>
                    <a:ext uri="{FF2B5EF4-FFF2-40B4-BE49-F238E27FC236}">
                      <a16:creationId xmlns:a16="http://schemas.microsoft.com/office/drawing/2014/main" id="{5D594729-A527-4228-8E28-E17EC00C1D64}"/>
                    </a:ext>
                  </a:extLst>
                </p14:cNvPr>
                <p14:cNvContentPartPr/>
                <p14:nvPr/>
              </p14:nvContentPartPr>
              <p14:xfrm>
                <a:off x="10132133" y="1096267"/>
                <a:ext cx="21960" cy="19800"/>
              </p14:xfrm>
            </p:contentPart>
          </mc:Choice>
          <mc:Fallback xmlns="">
            <p:pic>
              <p:nvPicPr>
                <p:cNvPr id="53" name="Freihand 52">
                  <a:extLst>
                    <a:ext uri="{FF2B5EF4-FFF2-40B4-BE49-F238E27FC236}">
                      <a16:creationId xmlns:a16="http://schemas.microsoft.com/office/drawing/2014/main" id="{5D594729-A527-4228-8E28-E17EC00C1D64}"/>
                    </a:ext>
                  </a:extLst>
                </p:cNvPr>
                <p:cNvPicPr/>
                <p:nvPr/>
              </p:nvPicPr>
              <p:blipFill>
                <a:blip r:embed="rId83"/>
                <a:stretch>
                  <a:fillRect/>
                </a:stretch>
              </p:blipFill>
              <p:spPr>
                <a:xfrm>
                  <a:off x="10127813" y="1091947"/>
                  <a:ext cx="306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Freihand 53">
                  <a:extLst>
                    <a:ext uri="{FF2B5EF4-FFF2-40B4-BE49-F238E27FC236}">
                      <a16:creationId xmlns:a16="http://schemas.microsoft.com/office/drawing/2014/main" id="{62502DAF-530D-4B8D-AD51-02DD6AB2532F}"/>
                    </a:ext>
                  </a:extLst>
                </p14:cNvPr>
                <p14:cNvContentPartPr/>
                <p14:nvPr/>
              </p14:nvContentPartPr>
              <p14:xfrm>
                <a:off x="10201253" y="1031467"/>
                <a:ext cx="149040" cy="172800"/>
              </p14:xfrm>
            </p:contentPart>
          </mc:Choice>
          <mc:Fallback xmlns="">
            <p:pic>
              <p:nvPicPr>
                <p:cNvPr id="54" name="Freihand 53">
                  <a:extLst>
                    <a:ext uri="{FF2B5EF4-FFF2-40B4-BE49-F238E27FC236}">
                      <a16:creationId xmlns:a16="http://schemas.microsoft.com/office/drawing/2014/main" id="{62502DAF-530D-4B8D-AD51-02DD6AB2532F}"/>
                    </a:ext>
                  </a:extLst>
                </p:cNvPr>
                <p:cNvPicPr/>
                <p:nvPr/>
              </p:nvPicPr>
              <p:blipFill>
                <a:blip r:embed="rId85"/>
                <a:stretch>
                  <a:fillRect/>
                </a:stretch>
              </p:blipFill>
              <p:spPr>
                <a:xfrm>
                  <a:off x="10196933" y="1027147"/>
                  <a:ext cx="1576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Freihand 54">
                  <a:extLst>
                    <a:ext uri="{FF2B5EF4-FFF2-40B4-BE49-F238E27FC236}">
                      <a16:creationId xmlns:a16="http://schemas.microsoft.com/office/drawing/2014/main" id="{8D08D85C-1252-408F-A12E-108A4B7A12CE}"/>
                    </a:ext>
                  </a:extLst>
                </p14:cNvPr>
                <p14:cNvContentPartPr/>
                <p14:nvPr/>
              </p14:nvContentPartPr>
              <p14:xfrm>
                <a:off x="10403213" y="1075747"/>
                <a:ext cx="41760" cy="52560"/>
              </p14:xfrm>
            </p:contentPart>
          </mc:Choice>
          <mc:Fallback xmlns="">
            <p:pic>
              <p:nvPicPr>
                <p:cNvPr id="55" name="Freihand 54">
                  <a:extLst>
                    <a:ext uri="{FF2B5EF4-FFF2-40B4-BE49-F238E27FC236}">
                      <a16:creationId xmlns:a16="http://schemas.microsoft.com/office/drawing/2014/main" id="{8D08D85C-1252-408F-A12E-108A4B7A12CE}"/>
                    </a:ext>
                  </a:extLst>
                </p:cNvPr>
                <p:cNvPicPr/>
                <p:nvPr/>
              </p:nvPicPr>
              <p:blipFill>
                <a:blip r:embed="rId87"/>
                <a:stretch>
                  <a:fillRect/>
                </a:stretch>
              </p:blipFill>
              <p:spPr>
                <a:xfrm>
                  <a:off x="10398893" y="1071427"/>
                  <a:ext cx="504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7" name="Freihand 56">
                  <a:extLst>
                    <a:ext uri="{FF2B5EF4-FFF2-40B4-BE49-F238E27FC236}">
                      <a16:creationId xmlns:a16="http://schemas.microsoft.com/office/drawing/2014/main" id="{47D198B5-6200-40B4-9513-629B9FAFE50B}"/>
                    </a:ext>
                  </a:extLst>
                </p14:cNvPr>
                <p14:cNvContentPartPr/>
                <p14:nvPr/>
              </p14:nvContentPartPr>
              <p14:xfrm>
                <a:off x="9556133" y="1867747"/>
                <a:ext cx="299520" cy="253440"/>
              </p14:xfrm>
            </p:contentPart>
          </mc:Choice>
          <mc:Fallback xmlns="">
            <p:pic>
              <p:nvPicPr>
                <p:cNvPr id="57" name="Freihand 56">
                  <a:extLst>
                    <a:ext uri="{FF2B5EF4-FFF2-40B4-BE49-F238E27FC236}">
                      <a16:creationId xmlns:a16="http://schemas.microsoft.com/office/drawing/2014/main" id="{47D198B5-6200-40B4-9513-629B9FAFE50B}"/>
                    </a:ext>
                  </a:extLst>
                </p:cNvPr>
                <p:cNvPicPr/>
                <p:nvPr/>
              </p:nvPicPr>
              <p:blipFill>
                <a:blip r:embed="rId89"/>
                <a:stretch>
                  <a:fillRect/>
                </a:stretch>
              </p:blipFill>
              <p:spPr>
                <a:xfrm>
                  <a:off x="9551813" y="1863427"/>
                  <a:ext cx="30816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8" name="Freihand 57">
                  <a:extLst>
                    <a:ext uri="{FF2B5EF4-FFF2-40B4-BE49-F238E27FC236}">
                      <a16:creationId xmlns:a16="http://schemas.microsoft.com/office/drawing/2014/main" id="{2F632B5C-0FD0-4710-80E8-735D42808F07}"/>
                    </a:ext>
                  </a:extLst>
                </p14:cNvPr>
                <p14:cNvContentPartPr/>
                <p14:nvPr/>
              </p14:nvContentPartPr>
              <p14:xfrm>
                <a:off x="9020093" y="2482267"/>
                <a:ext cx="154440" cy="268920"/>
              </p14:xfrm>
            </p:contentPart>
          </mc:Choice>
          <mc:Fallback xmlns="">
            <p:pic>
              <p:nvPicPr>
                <p:cNvPr id="58" name="Freihand 57">
                  <a:extLst>
                    <a:ext uri="{FF2B5EF4-FFF2-40B4-BE49-F238E27FC236}">
                      <a16:creationId xmlns:a16="http://schemas.microsoft.com/office/drawing/2014/main" id="{2F632B5C-0FD0-4710-80E8-735D42808F07}"/>
                    </a:ext>
                  </a:extLst>
                </p:cNvPr>
                <p:cNvPicPr/>
                <p:nvPr/>
              </p:nvPicPr>
              <p:blipFill>
                <a:blip r:embed="rId91"/>
                <a:stretch>
                  <a:fillRect/>
                </a:stretch>
              </p:blipFill>
              <p:spPr>
                <a:xfrm>
                  <a:off x="9015773" y="2477947"/>
                  <a:ext cx="16308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Freihand 58">
                  <a:extLst>
                    <a:ext uri="{FF2B5EF4-FFF2-40B4-BE49-F238E27FC236}">
                      <a16:creationId xmlns:a16="http://schemas.microsoft.com/office/drawing/2014/main" id="{21A07262-CEC9-465C-89A6-1E04DADB8EF9}"/>
                    </a:ext>
                  </a:extLst>
                </p14:cNvPr>
                <p14:cNvContentPartPr/>
                <p14:nvPr/>
              </p14:nvContentPartPr>
              <p14:xfrm>
                <a:off x="9685733" y="975667"/>
                <a:ext cx="892080" cy="492480"/>
              </p14:xfrm>
            </p:contentPart>
          </mc:Choice>
          <mc:Fallback xmlns="">
            <p:pic>
              <p:nvPicPr>
                <p:cNvPr id="59" name="Freihand 58">
                  <a:extLst>
                    <a:ext uri="{FF2B5EF4-FFF2-40B4-BE49-F238E27FC236}">
                      <a16:creationId xmlns:a16="http://schemas.microsoft.com/office/drawing/2014/main" id="{21A07262-CEC9-465C-89A6-1E04DADB8EF9}"/>
                    </a:ext>
                  </a:extLst>
                </p:cNvPr>
                <p:cNvPicPr/>
                <p:nvPr/>
              </p:nvPicPr>
              <p:blipFill>
                <a:blip r:embed="rId93"/>
                <a:stretch>
                  <a:fillRect/>
                </a:stretch>
              </p:blipFill>
              <p:spPr>
                <a:xfrm>
                  <a:off x="9681413" y="971347"/>
                  <a:ext cx="900720" cy="501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Freihand 59">
                  <a:extLst>
                    <a:ext uri="{FF2B5EF4-FFF2-40B4-BE49-F238E27FC236}">
                      <a16:creationId xmlns:a16="http://schemas.microsoft.com/office/drawing/2014/main" id="{B230027D-5327-4774-AFE0-FA519EFD1E5B}"/>
                    </a:ext>
                  </a:extLst>
                </p14:cNvPr>
                <p14:cNvContentPartPr/>
                <p14:nvPr/>
              </p14:nvContentPartPr>
              <p14:xfrm>
                <a:off x="10603013" y="817987"/>
                <a:ext cx="54000" cy="167400"/>
              </p14:xfrm>
            </p:contentPart>
          </mc:Choice>
          <mc:Fallback xmlns="">
            <p:pic>
              <p:nvPicPr>
                <p:cNvPr id="60" name="Freihand 59">
                  <a:extLst>
                    <a:ext uri="{FF2B5EF4-FFF2-40B4-BE49-F238E27FC236}">
                      <a16:creationId xmlns:a16="http://schemas.microsoft.com/office/drawing/2014/main" id="{B230027D-5327-4774-AFE0-FA519EFD1E5B}"/>
                    </a:ext>
                  </a:extLst>
                </p:cNvPr>
                <p:cNvPicPr/>
                <p:nvPr/>
              </p:nvPicPr>
              <p:blipFill>
                <a:blip r:embed="rId95"/>
                <a:stretch>
                  <a:fillRect/>
                </a:stretch>
              </p:blipFill>
              <p:spPr>
                <a:xfrm>
                  <a:off x="10598693" y="813667"/>
                  <a:ext cx="626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1" name="Freihand 60">
                  <a:extLst>
                    <a:ext uri="{FF2B5EF4-FFF2-40B4-BE49-F238E27FC236}">
                      <a16:creationId xmlns:a16="http://schemas.microsoft.com/office/drawing/2014/main" id="{1366728A-879C-49E8-87BF-A685D2DAAFF5}"/>
                    </a:ext>
                  </a:extLst>
                </p14:cNvPr>
                <p14:cNvContentPartPr/>
                <p14:nvPr/>
              </p14:nvContentPartPr>
              <p14:xfrm>
                <a:off x="10502933" y="769027"/>
                <a:ext cx="207360" cy="224280"/>
              </p14:xfrm>
            </p:contentPart>
          </mc:Choice>
          <mc:Fallback xmlns="">
            <p:pic>
              <p:nvPicPr>
                <p:cNvPr id="61" name="Freihand 60">
                  <a:extLst>
                    <a:ext uri="{FF2B5EF4-FFF2-40B4-BE49-F238E27FC236}">
                      <a16:creationId xmlns:a16="http://schemas.microsoft.com/office/drawing/2014/main" id="{1366728A-879C-49E8-87BF-A685D2DAAFF5}"/>
                    </a:ext>
                  </a:extLst>
                </p:cNvPr>
                <p:cNvPicPr/>
                <p:nvPr/>
              </p:nvPicPr>
              <p:blipFill>
                <a:blip r:embed="rId97"/>
                <a:stretch>
                  <a:fillRect/>
                </a:stretch>
              </p:blipFill>
              <p:spPr>
                <a:xfrm>
                  <a:off x="10498613" y="764707"/>
                  <a:ext cx="2160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2" name="Freihand 61">
                  <a:extLst>
                    <a:ext uri="{FF2B5EF4-FFF2-40B4-BE49-F238E27FC236}">
                      <a16:creationId xmlns:a16="http://schemas.microsoft.com/office/drawing/2014/main" id="{5953637D-FA50-4B3B-BC11-4F125D0F96A9}"/>
                    </a:ext>
                  </a:extLst>
                </p14:cNvPr>
                <p14:cNvContentPartPr/>
                <p14:nvPr/>
              </p14:nvContentPartPr>
              <p14:xfrm>
                <a:off x="10760693" y="734107"/>
                <a:ext cx="40320" cy="147600"/>
              </p14:xfrm>
            </p:contentPart>
          </mc:Choice>
          <mc:Fallback xmlns="">
            <p:pic>
              <p:nvPicPr>
                <p:cNvPr id="62" name="Freihand 61">
                  <a:extLst>
                    <a:ext uri="{FF2B5EF4-FFF2-40B4-BE49-F238E27FC236}">
                      <a16:creationId xmlns:a16="http://schemas.microsoft.com/office/drawing/2014/main" id="{5953637D-FA50-4B3B-BC11-4F125D0F96A9}"/>
                    </a:ext>
                  </a:extLst>
                </p:cNvPr>
                <p:cNvPicPr/>
                <p:nvPr/>
              </p:nvPicPr>
              <p:blipFill>
                <a:blip r:embed="rId99"/>
                <a:stretch>
                  <a:fillRect/>
                </a:stretch>
              </p:blipFill>
              <p:spPr>
                <a:xfrm>
                  <a:off x="10756373" y="729787"/>
                  <a:ext cx="489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3" name="Freihand 62">
                  <a:extLst>
                    <a:ext uri="{FF2B5EF4-FFF2-40B4-BE49-F238E27FC236}">
                      <a16:creationId xmlns:a16="http://schemas.microsoft.com/office/drawing/2014/main" id="{357B456F-9DDF-4558-A29A-B921888E1624}"/>
                    </a:ext>
                  </a:extLst>
                </p14:cNvPr>
                <p14:cNvContentPartPr/>
                <p14:nvPr/>
              </p14:nvContentPartPr>
              <p14:xfrm>
                <a:off x="10825133" y="660307"/>
                <a:ext cx="45720" cy="195840"/>
              </p14:xfrm>
            </p:contentPart>
          </mc:Choice>
          <mc:Fallback xmlns="">
            <p:pic>
              <p:nvPicPr>
                <p:cNvPr id="63" name="Freihand 62">
                  <a:extLst>
                    <a:ext uri="{FF2B5EF4-FFF2-40B4-BE49-F238E27FC236}">
                      <a16:creationId xmlns:a16="http://schemas.microsoft.com/office/drawing/2014/main" id="{357B456F-9DDF-4558-A29A-B921888E1624}"/>
                    </a:ext>
                  </a:extLst>
                </p:cNvPr>
                <p:cNvPicPr/>
                <p:nvPr/>
              </p:nvPicPr>
              <p:blipFill>
                <a:blip r:embed="rId101"/>
                <a:stretch>
                  <a:fillRect/>
                </a:stretch>
              </p:blipFill>
              <p:spPr>
                <a:xfrm>
                  <a:off x="10820813" y="655987"/>
                  <a:ext cx="543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80256" name="Freihand 480255">
                  <a:extLst>
                    <a:ext uri="{FF2B5EF4-FFF2-40B4-BE49-F238E27FC236}">
                      <a16:creationId xmlns:a16="http://schemas.microsoft.com/office/drawing/2014/main" id="{DABA21FB-6EA4-469F-97E1-DAA93DA1D7A4}"/>
                    </a:ext>
                  </a:extLst>
                </p14:cNvPr>
                <p14:cNvContentPartPr/>
                <p14:nvPr/>
              </p14:nvContentPartPr>
              <p14:xfrm>
                <a:off x="10714613" y="623587"/>
                <a:ext cx="269640" cy="110520"/>
              </p14:xfrm>
            </p:contentPart>
          </mc:Choice>
          <mc:Fallback xmlns="">
            <p:pic>
              <p:nvPicPr>
                <p:cNvPr id="480256" name="Freihand 480255">
                  <a:extLst>
                    <a:ext uri="{FF2B5EF4-FFF2-40B4-BE49-F238E27FC236}">
                      <a16:creationId xmlns:a16="http://schemas.microsoft.com/office/drawing/2014/main" id="{DABA21FB-6EA4-469F-97E1-DAA93DA1D7A4}"/>
                    </a:ext>
                  </a:extLst>
                </p:cNvPr>
                <p:cNvPicPr/>
                <p:nvPr/>
              </p:nvPicPr>
              <p:blipFill>
                <a:blip r:embed="rId103"/>
                <a:stretch>
                  <a:fillRect/>
                </a:stretch>
              </p:blipFill>
              <p:spPr>
                <a:xfrm>
                  <a:off x="10710293" y="619267"/>
                  <a:ext cx="2782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80259" name="Freihand 480258">
                  <a:extLst>
                    <a:ext uri="{FF2B5EF4-FFF2-40B4-BE49-F238E27FC236}">
                      <a16:creationId xmlns:a16="http://schemas.microsoft.com/office/drawing/2014/main" id="{905F8444-0E02-46E7-AE72-474682D06C46}"/>
                    </a:ext>
                  </a:extLst>
                </p14:cNvPr>
                <p14:cNvContentPartPr/>
                <p14:nvPr/>
              </p14:nvContentPartPr>
              <p14:xfrm>
                <a:off x="8636693" y="1159267"/>
                <a:ext cx="137520" cy="272520"/>
              </p14:xfrm>
            </p:contentPart>
          </mc:Choice>
          <mc:Fallback xmlns="">
            <p:pic>
              <p:nvPicPr>
                <p:cNvPr id="480259" name="Freihand 480258">
                  <a:extLst>
                    <a:ext uri="{FF2B5EF4-FFF2-40B4-BE49-F238E27FC236}">
                      <a16:creationId xmlns:a16="http://schemas.microsoft.com/office/drawing/2014/main" id="{905F8444-0E02-46E7-AE72-474682D06C46}"/>
                    </a:ext>
                  </a:extLst>
                </p:cNvPr>
                <p:cNvPicPr/>
                <p:nvPr/>
              </p:nvPicPr>
              <p:blipFill>
                <a:blip r:embed="rId105"/>
                <a:stretch>
                  <a:fillRect/>
                </a:stretch>
              </p:blipFill>
              <p:spPr>
                <a:xfrm>
                  <a:off x="8632373" y="1154947"/>
                  <a:ext cx="14616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480261" name="Freihand 480260">
                  <a:extLst>
                    <a:ext uri="{FF2B5EF4-FFF2-40B4-BE49-F238E27FC236}">
                      <a16:creationId xmlns:a16="http://schemas.microsoft.com/office/drawing/2014/main" id="{665B050C-5EF1-4A64-A81B-D623413A3117}"/>
                    </a:ext>
                  </a:extLst>
                </p14:cNvPr>
                <p14:cNvContentPartPr/>
                <p14:nvPr/>
              </p14:nvContentPartPr>
              <p14:xfrm>
                <a:off x="8802653" y="1166467"/>
                <a:ext cx="129240" cy="154800"/>
              </p14:xfrm>
            </p:contentPart>
          </mc:Choice>
          <mc:Fallback xmlns="">
            <p:pic>
              <p:nvPicPr>
                <p:cNvPr id="480261" name="Freihand 480260">
                  <a:extLst>
                    <a:ext uri="{FF2B5EF4-FFF2-40B4-BE49-F238E27FC236}">
                      <a16:creationId xmlns:a16="http://schemas.microsoft.com/office/drawing/2014/main" id="{665B050C-5EF1-4A64-A81B-D623413A3117}"/>
                    </a:ext>
                  </a:extLst>
                </p:cNvPr>
                <p:cNvPicPr/>
                <p:nvPr/>
              </p:nvPicPr>
              <p:blipFill>
                <a:blip r:embed="rId107"/>
                <a:stretch>
                  <a:fillRect/>
                </a:stretch>
              </p:blipFill>
              <p:spPr>
                <a:xfrm>
                  <a:off x="8798333" y="1162147"/>
                  <a:ext cx="1378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80262" name="Freihand 480261">
                  <a:extLst>
                    <a:ext uri="{FF2B5EF4-FFF2-40B4-BE49-F238E27FC236}">
                      <a16:creationId xmlns:a16="http://schemas.microsoft.com/office/drawing/2014/main" id="{1EF04D17-8A76-4ECC-AC70-D1E78D8BB752}"/>
                    </a:ext>
                  </a:extLst>
                </p14:cNvPr>
                <p14:cNvContentPartPr/>
                <p14:nvPr/>
              </p14:nvContentPartPr>
              <p14:xfrm>
                <a:off x="8959973" y="1071067"/>
                <a:ext cx="143640" cy="108000"/>
              </p14:xfrm>
            </p:contentPart>
          </mc:Choice>
          <mc:Fallback xmlns="">
            <p:pic>
              <p:nvPicPr>
                <p:cNvPr id="480262" name="Freihand 480261">
                  <a:extLst>
                    <a:ext uri="{FF2B5EF4-FFF2-40B4-BE49-F238E27FC236}">
                      <a16:creationId xmlns:a16="http://schemas.microsoft.com/office/drawing/2014/main" id="{1EF04D17-8A76-4ECC-AC70-D1E78D8BB752}"/>
                    </a:ext>
                  </a:extLst>
                </p:cNvPr>
                <p:cNvPicPr/>
                <p:nvPr/>
              </p:nvPicPr>
              <p:blipFill>
                <a:blip r:embed="rId109"/>
                <a:stretch>
                  <a:fillRect/>
                </a:stretch>
              </p:blipFill>
              <p:spPr>
                <a:xfrm>
                  <a:off x="8955653" y="1066747"/>
                  <a:ext cx="1522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80263" name="Freihand 480262">
                  <a:extLst>
                    <a:ext uri="{FF2B5EF4-FFF2-40B4-BE49-F238E27FC236}">
                      <a16:creationId xmlns:a16="http://schemas.microsoft.com/office/drawing/2014/main" id="{2E95ED5E-7829-42EA-9263-B598E07C9F06}"/>
                    </a:ext>
                  </a:extLst>
                </p14:cNvPr>
                <p14:cNvContentPartPr/>
                <p14:nvPr/>
              </p14:nvContentPartPr>
              <p14:xfrm>
                <a:off x="9126653" y="775507"/>
                <a:ext cx="261720" cy="279720"/>
              </p14:xfrm>
            </p:contentPart>
          </mc:Choice>
          <mc:Fallback xmlns="">
            <p:pic>
              <p:nvPicPr>
                <p:cNvPr id="480263" name="Freihand 480262">
                  <a:extLst>
                    <a:ext uri="{FF2B5EF4-FFF2-40B4-BE49-F238E27FC236}">
                      <a16:creationId xmlns:a16="http://schemas.microsoft.com/office/drawing/2014/main" id="{2E95ED5E-7829-42EA-9263-B598E07C9F06}"/>
                    </a:ext>
                  </a:extLst>
                </p:cNvPr>
                <p:cNvPicPr/>
                <p:nvPr/>
              </p:nvPicPr>
              <p:blipFill>
                <a:blip r:embed="rId111"/>
                <a:stretch>
                  <a:fillRect/>
                </a:stretch>
              </p:blipFill>
              <p:spPr>
                <a:xfrm>
                  <a:off x="9122333" y="771187"/>
                  <a:ext cx="27036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80264" name="Freihand 480263">
                  <a:extLst>
                    <a:ext uri="{FF2B5EF4-FFF2-40B4-BE49-F238E27FC236}">
                      <a16:creationId xmlns:a16="http://schemas.microsoft.com/office/drawing/2014/main" id="{D0BA44F4-271E-471C-B182-A49328F82003}"/>
                    </a:ext>
                  </a:extLst>
                </p14:cNvPr>
                <p14:cNvContentPartPr/>
                <p14:nvPr/>
              </p14:nvContentPartPr>
              <p14:xfrm>
                <a:off x="9386213" y="564547"/>
                <a:ext cx="278280" cy="225000"/>
              </p14:xfrm>
            </p:contentPart>
          </mc:Choice>
          <mc:Fallback xmlns="">
            <p:pic>
              <p:nvPicPr>
                <p:cNvPr id="480264" name="Freihand 480263">
                  <a:extLst>
                    <a:ext uri="{FF2B5EF4-FFF2-40B4-BE49-F238E27FC236}">
                      <a16:creationId xmlns:a16="http://schemas.microsoft.com/office/drawing/2014/main" id="{D0BA44F4-271E-471C-B182-A49328F82003}"/>
                    </a:ext>
                  </a:extLst>
                </p:cNvPr>
                <p:cNvPicPr/>
                <p:nvPr/>
              </p:nvPicPr>
              <p:blipFill>
                <a:blip r:embed="rId113"/>
                <a:stretch>
                  <a:fillRect/>
                </a:stretch>
              </p:blipFill>
              <p:spPr>
                <a:xfrm>
                  <a:off x="9381893" y="560227"/>
                  <a:ext cx="2869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80265" name="Freihand 480264">
                  <a:extLst>
                    <a:ext uri="{FF2B5EF4-FFF2-40B4-BE49-F238E27FC236}">
                      <a16:creationId xmlns:a16="http://schemas.microsoft.com/office/drawing/2014/main" id="{BFB6F777-DB1D-4FA7-8067-111E9ACF7D37}"/>
                    </a:ext>
                  </a:extLst>
                </p14:cNvPr>
                <p14:cNvContentPartPr/>
                <p14:nvPr/>
              </p14:nvContentPartPr>
              <p14:xfrm>
                <a:off x="9408533" y="598027"/>
                <a:ext cx="10800" cy="6480"/>
              </p14:xfrm>
            </p:contentPart>
          </mc:Choice>
          <mc:Fallback xmlns="">
            <p:pic>
              <p:nvPicPr>
                <p:cNvPr id="480265" name="Freihand 480264">
                  <a:extLst>
                    <a:ext uri="{FF2B5EF4-FFF2-40B4-BE49-F238E27FC236}">
                      <a16:creationId xmlns:a16="http://schemas.microsoft.com/office/drawing/2014/main" id="{BFB6F777-DB1D-4FA7-8067-111E9ACF7D37}"/>
                    </a:ext>
                  </a:extLst>
                </p:cNvPr>
                <p:cNvPicPr/>
                <p:nvPr/>
              </p:nvPicPr>
              <p:blipFill>
                <a:blip r:embed="rId115"/>
                <a:stretch>
                  <a:fillRect/>
                </a:stretch>
              </p:blipFill>
              <p:spPr>
                <a:xfrm>
                  <a:off x="9404213" y="593707"/>
                  <a:ext cx="194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80267" name="Freihand 480266">
                  <a:extLst>
                    <a:ext uri="{FF2B5EF4-FFF2-40B4-BE49-F238E27FC236}">
                      <a16:creationId xmlns:a16="http://schemas.microsoft.com/office/drawing/2014/main" id="{FA3155EC-4D2F-4A3C-858F-4E4227F4E66A}"/>
                    </a:ext>
                  </a:extLst>
                </p14:cNvPr>
                <p14:cNvContentPartPr/>
                <p14:nvPr/>
              </p14:nvContentPartPr>
              <p14:xfrm>
                <a:off x="9206933" y="2461027"/>
                <a:ext cx="173520" cy="149400"/>
              </p14:xfrm>
            </p:contentPart>
          </mc:Choice>
          <mc:Fallback xmlns="">
            <p:pic>
              <p:nvPicPr>
                <p:cNvPr id="480267" name="Freihand 480266">
                  <a:extLst>
                    <a:ext uri="{FF2B5EF4-FFF2-40B4-BE49-F238E27FC236}">
                      <a16:creationId xmlns:a16="http://schemas.microsoft.com/office/drawing/2014/main" id="{FA3155EC-4D2F-4A3C-858F-4E4227F4E66A}"/>
                    </a:ext>
                  </a:extLst>
                </p:cNvPr>
                <p:cNvPicPr/>
                <p:nvPr/>
              </p:nvPicPr>
              <p:blipFill>
                <a:blip r:embed="rId117"/>
                <a:stretch>
                  <a:fillRect/>
                </a:stretch>
              </p:blipFill>
              <p:spPr>
                <a:xfrm>
                  <a:off x="9202613" y="2456707"/>
                  <a:ext cx="1821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80268" name="Freihand 480267">
                  <a:extLst>
                    <a:ext uri="{FF2B5EF4-FFF2-40B4-BE49-F238E27FC236}">
                      <a16:creationId xmlns:a16="http://schemas.microsoft.com/office/drawing/2014/main" id="{94907A5A-1AD0-4B36-8196-3260CCA44A34}"/>
                    </a:ext>
                  </a:extLst>
                </p14:cNvPr>
                <p14:cNvContentPartPr/>
                <p14:nvPr/>
              </p14:nvContentPartPr>
              <p14:xfrm>
                <a:off x="8592053" y="2807707"/>
                <a:ext cx="179640" cy="182520"/>
              </p14:xfrm>
            </p:contentPart>
          </mc:Choice>
          <mc:Fallback xmlns="">
            <p:pic>
              <p:nvPicPr>
                <p:cNvPr id="480268" name="Freihand 480267">
                  <a:extLst>
                    <a:ext uri="{FF2B5EF4-FFF2-40B4-BE49-F238E27FC236}">
                      <a16:creationId xmlns:a16="http://schemas.microsoft.com/office/drawing/2014/main" id="{94907A5A-1AD0-4B36-8196-3260CCA44A34}"/>
                    </a:ext>
                  </a:extLst>
                </p:cNvPr>
                <p:cNvPicPr/>
                <p:nvPr/>
              </p:nvPicPr>
              <p:blipFill>
                <a:blip r:embed="rId119"/>
                <a:stretch>
                  <a:fillRect/>
                </a:stretch>
              </p:blipFill>
              <p:spPr>
                <a:xfrm>
                  <a:off x="8587733" y="2803387"/>
                  <a:ext cx="1882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480269" name="Freihand 480268">
                  <a:extLst>
                    <a:ext uri="{FF2B5EF4-FFF2-40B4-BE49-F238E27FC236}">
                      <a16:creationId xmlns:a16="http://schemas.microsoft.com/office/drawing/2014/main" id="{918AC918-FA85-49F0-9158-9A154F0E1010}"/>
                    </a:ext>
                  </a:extLst>
                </p14:cNvPr>
                <p14:cNvContentPartPr/>
                <p14:nvPr/>
              </p14:nvContentPartPr>
              <p14:xfrm>
                <a:off x="8761613" y="2652907"/>
                <a:ext cx="82800" cy="239760"/>
              </p14:xfrm>
            </p:contentPart>
          </mc:Choice>
          <mc:Fallback xmlns="">
            <p:pic>
              <p:nvPicPr>
                <p:cNvPr id="480269" name="Freihand 480268">
                  <a:extLst>
                    <a:ext uri="{FF2B5EF4-FFF2-40B4-BE49-F238E27FC236}">
                      <a16:creationId xmlns:a16="http://schemas.microsoft.com/office/drawing/2014/main" id="{918AC918-FA85-49F0-9158-9A154F0E1010}"/>
                    </a:ext>
                  </a:extLst>
                </p:cNvPr>
                <p:cNvPicPr/>
                <p:nvPr/>
              </p:nvPicPr>
              <p:blipFill>
                <a:blip r:embed="rId121"/>
                <a:stretch>
                  <a:fillRect/>
                </a:stretch>
              </p:blipFill>
              <p:spPr>
                <a:xfrm>
                  <a:off x="8757293" y="2648587"/>
                  <a:ext cx="914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80270" name="Freihand 480269">
                  <a:extLst>
                    <a:ext uri="{FF2B5EF4-FFF2-40B4-BE49-F238E27FC236}">
                      <a16:creationId xmlns:a16="http://schemas.microsoft.com/office/drawing/2014/main" id="{716DFF62-98FA-4524-B397-08AC4FC272FD}"/>
                    </a:ext>
                  </a:extLst>
                </p14:cNvPr>
                <p14:cNvContentPartPr/>
                <p14:nvPr/>
              </p14:nvContentPartPr>
              <p14:xfrm>
                <a:off x="8813093" y="2623027"/>
                <a:ext cx="68400" cy="189720"/>
              </p14:xfrm>
            </p:contentPart>
          </mc:Choice>
          <mc:Fallback xmlns="">
            <p:pic>
              <p:nvPicPr>
                <p:cNvPr id="480270" name="Freihand 480269">
                  <a:extLst>
                    <a:ext uri="{FF2B5EF4-FFF2-40B4-BE49-F238E27FC236}">
                      <a16:creationId xmlns:a16="http://schemas.microsoft.com/office/drawing/2014/main" id="{716DFF62-98FA-4524-B397-08AC4FC272FD}"/>
                    </a:ext>
                  </a:extLst>
                </p:cNvPr>
                <p:cNvPicPr/>
                <p:nvPr/>
              </p:nvPicPr>
              <p:blipFill>
                <a:blip r:embed="rId123"/>
                <a:stretch>
                  <a:fillRect/>
                </a:stretch>
              </p:blipFill>
              <p:spPr>
                <a:xfrm>
                  <a:off x="8808773" y="2618707"/>
                  <a:ext cx="770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80271" name="Freihand 480270">
                  <a:extLst>
                    <a:ext uri="{FF2B5EF4-FFF2-40B4-BE49-F238E27FC236}">
                      <a16:creationId xmlns:a16="http://schemas.microsoft.com/office/drawing/2014/main" id="{7938E7E6-BA8B-4652-96B6-D75B22FDADD8}"/>
                    </a:ext>
                  </a:extLst>
                </p14:cNvPr>
                <p14:cNvContentPartPr/>
                <p14:nvPr/>
              </p14:nvContentPartPr>
              <p14:xfrm>
                <a:off x="8877893" y="2652547"/>
                <a:ext cx="113760" cy="129960"/>
              </p14:xfrm>
            </p:contentPart>
          </mc:Choice>
          <mc:Fallback xmlns="">
            <p:pic>
              <p:nvPicPr>
                <p:cNvPr id="480271" name="Freihand 480270">
                  <a:extLst>
                    <a:ext uri="{FF2B5EF4-FFF2-40B4-BE49-F238E27FC236}">
                      <a16:creationId xmlns:a16="http://schemas.microsoft.com/office/drawing/2014/main" id="{7938E7E6-BA8B-4652-96B6-D75B22FDADD8}"/>
                    </a:ext>
                  </a:extLst>
                </p:cNvPr>
                <p:cNvPicPr/>
                <p:nvPr/>
              </p:nvPicPr>
              <p:blipFill>
                <a:blip r:embed="rId125"/>
                <a:stretch>
                  <a:fillRect/>
                </a:stretch>
              </p:blipFill>
              <p:spPr>
                <a:xfrm>
                  <a:off x="8873573" y="2648227"/>
                  <a:ext cx="1224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80272" name="Freihand 480271">
                  <a:extLst>
                    <a:ext uri="{FF2B5EF4-FFF2-40B4-BE49-F238E27FC236}">
                      <a16:creationId xmlns:a16="http://schemas.microsoft.com/office/drawing/2014/main" id="{A452BA59-2DD4-4531-8B27-D44E9D685840}"/>
                    </a:ext>
                  </a:extLst>
                </p14:cNvPr>
                <p14:cNvContentPartPr/>
                <p14:nvPr/>
              </p14:nvContentPartPr>
              <p14:xfrm>
                <a:off x="9467933" y="2351947"/>
                <a:ext cx="204840" cy="130680"/>
              </p14:xfrm>
            </p:contentPart>
          </mc:Choice>
          <mc:Fallback xmlns="">
            <p:pic>
              <p:nvPicPr>
                <p:cNvPr id="480272" name="Freihand 480271">
                  <a:extLst>
                    <a:ext uri="{FF2B5EF4-FFF2-40B4-BE49-F238E27FC236}">
                      <a16:creationId xmlns:a16="http://schemas.microsoft.com/office/drawing/2014/main" id="{A452BA59-2DD4-4531-8B27-D44E9D685840}"/>
                    </a:ext>
                  </a:extLst>
                </p:cNvPr>
                <p:cNvPicPr/>
                <p:nvPr/>
              </p:nvPicPr>
              <p:blipFill>
                <a:blip r:embed="rId127"/>
                <a:stretch>
                  <a:fillRect/>
                </a:stretch>
              </p:blipFill>
              <p:spPr>
                <a:xfrm>
                  <a:off x="9463613" y="2347627"/>
                  <a:ext cx="2134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80273" name="Freihand 480272">
                  <a:extLst>
                    <a:ext uri="{FF2B5EF4-FFF2-40B4-BE49-F238E27FC236}">
                      <a16:creationId xmlns:a16="http://schemas.microsoft.com/office/drawing/2014/main" id="{E9F31AF9-6FBF-46B4-BD44-32A3D511539F}"/>
                    </a:ext>
                  </a:extLst>
                </p14:cNvPr>
                <p14:cNvContentPartPr/>
                <p14:nvPr/>
              </p14:nvContentPartPr>
              <p14:xfrm>
                <a:off x="9707333" y="2140267"/>
                <a:ext cx="231840" cy="212400"/>
              </p14:xfrm>
            </p:contentPart>
          </mc:Choice>
          <mc:Fallback xmlns="">
            <p:pic>
              <p:nvPicPr>
                <p:cNvPr id="480273" name="Freihand 480272">
                  <a:extLst>
                    <a:ext uri="{FF2B5EF4-FFF2-40B4-BE49-F238E27FC236}">
                      <a16:creationId xmlns:a16="http://schemas.microsoft.com/office/drawing/2014/main" id="{E9F31AF9-6FBF-46B4-BD44-32A3D511539F}"/>
                    </a:ext>
                  </a:extLst>
                </p:cNvPr>
                <p:cNvPicPr/>
                <p:nvPr/>
              </p:nvPicPr>
              <p:blipFill>
                <a:blip r:embed="rId129"/>
                <a:stretch>
                  <a:fillRect/>
                </a:stretch>
              </p:blipFill>
              <p:spPr>
                <a:xfrm>
                  <a:off x="9703013" y="2135947"/>
                  <a:ext cx="2404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80274" name="Freihand 480273">
                  <a:extLst>
                    <a:ext uri="{FF2B5EF4-FFF2-40B4-BE49-F238E27FC236}">
                      <a16:creationId xmlns:a16="http://schemas.microsoft.com/office/drawing/2014/main" id="{A5AF508D-F404-44B9-8452-53D0F22BF2F8}"/>
                    </a:ext>
                  </a:extLst>
                </p14:cNvPr>
                <p14:cNvContentPartPr/>
                <p14:nvPr/>
              </p14:nvContentPartPr>
              <p14:xfrm>
                <a:off x="9949253" y="1964227"/>
                <a:ext cx="317160" cy="236160"/>
              </p14:xfrm>
            </p:contentPart>
          </mc:Choice>
          <mc:Fallback xmlns="">
            <p:pic>
              <p:nvPicPr>
                <p:cNvPr id="480274" name="Freihand 480273">
                  <a:extLst>
                    <a:ext uri="{FF2B5EF4-FFF2-40B4-BE49-F238E27FC236}">
                      <a16:creationId xmlns:a16="http://schemas.microsoft.com/office/drawing/2014/main" id="{A5AF508D-F404-44B9-8452-53D0F22BF2F8}"/>
                    </a:ext>
                  </a:extLst>
                </p:cNvPr>
                <p:cNvPicPr/>
                <p:nvPr/>
              </p:nvPicPr>
              <p:blipFill>
                <a:blip r:embed="rId131"/>
                <a:stretch>
                  <a:fillRect/>
                </a:stretch>
              </p:blipFill>
              <p:spPr>
                <a:xfrm>
                  <a:off x="9944933" y="1959907"/>
                  <a:ext cx="32580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80275" name="Freihand 480274">
                  <a:extLst>
                    <a:ext uri="{FF2B5EF4-FFF2-40B4-BE49-F238E27FC236}">
                      <a16:creationId xmlns:a16="http://schemas.microsoft.com/office/drawing/2014/main" id="{FFA5244A-080B-4D56-BF6D-EC89D0F58355}"/>
                    </a:ext>
                  </a:extLst>
                </p14:cNvPr>
                <p14:cNvContentPartPr/>
                <p14:nvPr/>
              </p14:nvContentPartPr>
              <p14:xfrm>
                <a:off x="10226093" y="1872427"/>
                <a:ext cx="94680" cy="100440"/>
              </p14:xfrm>
            </p:contentPart>
          </mc:Choice>
          <mc:Fallback xmlns="">
            <p:pic>
              <p:nvPicPr>
                <p:cNvPr id="480275" name="Freihand 480274">
                  <a:extLst>
                    <a:ext uri="{FF2B5EF4-FFF2-40B4-BE49-F238E27FC236}">
                      <a16:creationId xmlns:a16="http://schemas.microsoft.com/office/drawing/2014/main" id="{FFA5244A-080B-4D56-BF6D-EC89D0F58355}"/>
                    </a:ext>
                  </a:extLst>
                </p:cNvPr>
                <p:cNvPicPr/>
                <p:nvPr/>
              </p:nvPicPr>
              <p:blipFill>
                <a:blip r:embed="rId133"/>
                <a:stretch>
                  <a:fillRect/>
                </a:stretch>
              </p:blipFill>
              <p:spPr>
                <a:xfrm>
                  <a:off x="10221773" y="1868107"/>
                  <a:ext cx="1033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80278" name="Freihand 480277">
                  <a:extLst>
                    <a:ext uri="{FF2B5EF4-FFF2-40B4-BE49-F238E27FC236}">
                      <a16:creationId xmlns:a16="http://schemas.microsoft.com/office/drawing/2014/main" id="{F1651BCD-00F0-4AF7-A739-0E390AE5E11E}"/>
                    </a:ext>
                  </a:extLst>
                </p14:cNvPr>
                <p14:cNvContentPartPr/>
                <p14:nvPr/>
              </p14:nvContentPartPr>
              <p14:xfrm>
                <a:off x="10373333" y="1530787"/>
                <a:ext cx="383760" cy="345600"/>
              </p14:xfrm>
            </p:contentPart>
          </mc:Choice>
          <mc:Fallback xmlns="">
            <p:pic>
              <p:nvPicPr>
                <p:cNvPr id="480278" name="Freihand 480277">
                  <a:extLst>
                    <a:ext uri="{FF2B5EF4-FFF2-40B4-BE49-F238E27FC236}">
                      <a16:creationId xmlns:a16="http://schemas.microsoft.com/office/drawing/2014/main" id="{F1651BCD-00F0-4AF7-A739-0E390AE5E11E}"/>
                    </a:ext>
                  </a:extLst>
                </p:cNvPr>
                <p:cNvPicPr/>
                <p:nvPr/>
              </p:nvPicPr>
              <p:blipFill>
                <a:blip r:embed="rId135"/>
                <a:stretch>
                  <a:fillRect/>
                </a:stretch>
              </p:blipFill>
              <p:spPr>
                <a:xfrm>
                  <a:off x="10369013" y="1526467"/>
                  <a:ext cx="39240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480279" name="Freihand 480278">
                  <a:extLst>
                    <a:ext uri="{FF2B5EF4-FFF2-40B4-BE49-F238E27FC236}">
                      <a16:creationId xmlns:a16="http://schemas.microsoft.com/office/drawing/2014/main" id="{3804B26D-82C9-40E8-ADFB-F9FA554F4405}"/>
                    </a:ext>
                  </a:extLst>
                </p14:cNvPr>
                <p14:cNvContentPartPr/>
                <p14:nvPr/>
              </p14:nvContentPartPr>
              <p14:xfrm>
                <a:off x="10831613" y="1313707"/>
                <a:ext cx="250200" cy="210600"/>
              </p14:xfrm>
            </p:contentPart>
          </mc:Choice>
          <mc:Fallback xmlns="">
            <p:pic>
              <p:nvPicPr>
                <p:cNvPr id="480279" name="Freihand 480278">
                  <a:extLst>
                    <a:ext uri="{FF2B5EF4-FFF2-40B4-BE49-F238E27FC236}">
                      <a16:creationId xmlns:a16="http://schemas.microsoft.com/office/drawing/2014/main" id="{3804B26D-82C9-40E8-ADFB-F9FA554F4405}"/>
                    </a:ext>
                  </a:extLst>
                </p:cNvPr>
                <p:cNvPicPr/>
                <p:nvPr/>
              </p:nvPicPr>
              <p:blipFill>
                <a:blip r:embed="rId137"/>
                <a:stretch>
                  <a:fillRect/>
                </a:stretch>
              </p:blipFill>
              <p:spPr>
                <a:xfrm>
                  <a:off x="10827293" y="1309387"/>
                  <a:ext cx="2588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80280" name="Freihand 480279">
                  <a:extLst>
                    <a:ext uri="{FF2B5EF4-FFF2-40B4-BE49-F238E27FC236}">
                      <a16:creationId xmlns:a16="http://schemas.microsoft.com/office/drawing/2014/main" id="{25919907-D2AA-45B8-B8A9-96279D8F094D}"/>
                    </a:ext>
                  </a:extLst>
                </p14:cNvPr>
                <p14:cNvContentPartPr/>
                <p14:nvPr/>
              </p14:nvContentPartPr>
              <p14:xfrm>
                <a:off x="11078933" y="1244947"/>
                <a:ext cx="149760" cy="147240"/>
              </p14:xfrm>
            </p:contentPart>
          </mc:Choice>
          <mc:Fallback xmlns="">
            <p:pic>
              <p:nvPicPr>
                <p:cNvPr id="480280" name="Freihand 480279">
                  <a:extLst>
                    <a:ext uri="{FF2B5EF4-FFF2-40B4-BE49-F238E27FC236}">
                      <a16:creationId xmlns:a16="http://schemas.microsoft.com/office/drawing/2014/main" id="{25919907-D2AA-45B8-B8A9-96279D8F094D}"/>
                    </a:ext>
                  </a:extLst>
                </p:cNvPr>
                <p:cNvPicPr/>
                <p:nvPr/>
              </p:nvPicPr>
              <p:blipFill>
                <a:blip r:embed="rId139"/>
                <a:stretch>
                  <a:fillRect/>
                </a:stretch>
              </p:blipFill>
              <p:spPr>
                <a:xfrm>
                  <a:off x="11074613" y="1240627"/>
                  <a:ext cx="1584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80282" name="Freihand 480281">
                  <a:extLst>
                    <a:ext uri="{FF2B5EF4-FFF2-40B4-BE49-F238E27FC236}">
                      <a16:creationId xmlns:a16="http://schemas.microsoft.com/office/drawing/2014/main" id="{0C545752-151E-498F-B092-51BA9FA35A34}"/>
                    </a:ext>
                  </a:extLst>
                </p14:cNvPr>
                <p14:cNvContentPartPr/>
                <p14:nvPr/>
              </p14:nvContentPartPr>
              <p14:xfrm>
                <a:off x="9785813" y="2680267"/>
                <a:ext cx="84240" cy="183240"/>
              </p14:xfrm>
            </p:contentPart>
          </mc:Choice>
          <mc:Fallback xmlns="">
            <p:pic>
              <p:nvPicPr>
                <p:cNvPr id="480282" name="Freihand 480281">
                  <a:extLst>
                    <a:ext uri="{FF2B5EF4-FFF2-40B4-BE49-F238E27FC236}">
                      <a16:creationId xmlns:a16="http://schemas.microsoft.com/office/drawing/2014/main" id="{0C545752-151E-498F-B092-51BA9FA35A34}"/>
                    </a:ext>
                  </a:extLst>
                </p:cNvPr>
                <p:cNvPicPr/>
                <p:nvPr/>
              </p:nvPicPr>
              <p:blipFill>
                <a:blip r:embed="rId141"/>
                <a:stretch>
                  <a:fillRect/>
                </a:stretch>
              </p:blipFill>
              <p:spPr>
                <a:xfrm>
                  <a:off x="9781493" y="2675947"/>
                  <a:ext cx="928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80283" name="Freihand 480282">
                  <a:extLst>
                    <a:ext uri="{FF2B5EF4-FFF2-40B4-BE49-F238E27FC236}">
                      <a16:creationId xmlns:a16="http://schemas.microsoft.com/office/drawing/2014/main" id="{B29EB9ED-13D6-4797-AE59-A9F57DCB9816}"/>
                    </a:ext>
                  </a:extLst>
                </p14:cNvPr>
                <p14:cNvContentPartPr/>
                <p14:nvPr/>
              </p14:nvContentPartPr>
              <p14:xfrm>
                <a:off x="9604733" y="2589547"/>
                <a:ext cx="366840" cy="329760"/>
              </p14:xfrm>
            </p:contentPart>
          </mc:Choice>
          <mc:Fallback xmlns="">
            <p:pic>
              <p:nvPicPr>
                <p:cNvPr id="480283" name="Freihand 480282">
                  <a:extLst>
                    <a:ext uri="{FF2B5EF4-FFF2-40B4-BE49-F238E27FC236}">
                      <a16:creationId xmlns:a16="http://schemas.microsoft.com/office/drawing/2014/main" id="{B29EB9ED-13D6-4797-AE59-A9F57DCB9816}"/>
                    </a:ext>
                  </a:extLst>
                </p:cNvPr>
                <p:cNvPicPr/>
                <p:nvPr/>
              </p:nvPicPr>
              <p:blipFill>
                <a:blip r:embed="rId143"/>
                <a:stretch>
                  <a:fillRect/>
                </a:stretch>
              </p:blipFill>
              <p:spPr>
                <a:xfrm>
                  <a:off x="9600413" y="2585227"/>
                  <a:ext cx="37548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80284" name="Freihand 480283">
                  <a:extLst>
                    <a:ext uri="{FF2B5EF4-FFF2-40B4-BE49-F238E27FC236}">
                      <a16:creationId xmlns:a16="http://schemas.microsoft.com/office/drawing/2014/main" id="{210B90D1-DFBA-499D-941C-A5AE6F771102}"/>
                    </a:ext>
                  </a:extLst>
                </p14:cNvPr>
                <p14:cNvContentPartPr/>
                <p14:nvPr/>
              </p14:nvContentPartPr>
              <p14:xfrm>
                <a:off x="10034573" y="2508187"/>
                <a:ext cx="114840" cy="192240"/>
              </p14:xfrm>
            </p:contentPart>
          </mc:Choice>
          <mc:Fallback xmlns="">
            <p:pic>
              <p:nvPicPr>
                <p:cNvPr id="480284" name="Freihand 480283">
                  <a:extLst>
                    <a:ext uri="{FF2B5EF4-FFF2-40B4-BE49-F238E27FC236}">
                      <a16:creationId xmlns:a16="http://schemas.microsoft.com/office/drawing/2014/main" id="{210B90D1-DFBA-499D-941C-A5AE6F771102}"/>
                    </a:ext>
                  </a:extLst>
                </p:cNvPr>
                <p:cNvPicPr/>
                <p:nvPr/>
              </p:nvPicPr>
              <p:blipFill>
                <a:blip r:embed="rId145"/>
                <a:stretch>
                  <a:fillRect/>
                </a:stretch>
              </p:blipFill>
              <p:spPr>
                <a:xfrm>
                  <a:off x="10030253" y="2503867"/>
                  <a:ext cx="1234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480286" name="Freihand 480285">
                  <a:extLst>
                    <a:ext uri="{FF2B5EF4-FFF2-40B4-BE49-F238E27FC236}">
                      <a16:creationId xmlns:a16="http://schemas.microsoft.com/office/drawing/2014/main" id="{C8DCEC56-9391-4AE6-8A18-89B0E8DD098B}"/>
                    </a:ext>
                  </a:extLst>
                </p14:cNvPr>
                <p14:cNvContentPartPr/>
                <p14:nvPr/>
              </p14:nvContentPartPr>
              <p14:xfrm>
                <a:off x="10159133" y="2439787"/>
                <a:ext cx="89640" cy="122040"/>
              </p14:xfrm>
            </p:contentPart>
          </mc:Choice>
          <mc:Fallback xmlns="">
            <p:pic>
              <p:nvPicPr>
                <p:cNvPr id="480286" name="Freihand 480285">
                  <a:extLst>
                    <a:ext uri="{FF2B5EF4-FFF2-40B4-BE49-F238E27FC236}">
                      <a16:creationId xmlns:a16="http://schemas.microsoft.com/office/drawing/2014/main" id="{C8DCEC56-9391-4AE6-8A18-89B0E8DD098B}"/>
                    </a:ext>
                  </a:extLst>
                </p:cNvPr>
                <p:cNvPicPr/>
                <p:nvPr/>
              </p:nvPicPr>
              <p:blipFill>
                <a:blip r:embed="rId147"/>
                <a:stretch>
                  <a:fillRect/>
                </a:stretch>
              </p:blipFill>
              <p:spPr>
                <a:xfrm>
                  <a:off x="10154813" y="2435467"/>
                  <a:ext cx="982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480287" name="Freihand 480286">
                  <a:extLst>
                    <a:ext uri="{FF2B5EF4-FFF2-40B4-BE49-F238E27FC236}">
                      <a16:creationId xmlns:a16="http://schemas.microsoft.com/office/drawing/2014/main" id="{02CC2311-8D91-4EDB-8590-7F913E0A7834}"/>
                    </a:ext>
                  </a:extLst>
                </p14:cNvPr>
                <p14:cNvContentPartPr/>
                <p14:nvPr/>
              </p14:nvContentPartPr>
              <p14:xfrm>
                <a:off x="10061933" y="2323507"/>
                <a:ext cx="217080" cy="165960"/>
              </p14:xfrm>
            </p:contentPart>
          </mc:Choice>
          <mc:Fallback xmlns="">
            <p:pic>
              <p:nvPicPr>
                <p:cNvPr id="480287" name="Freihand 480286">
                  <a:extLst>
                    <a:ext uri="{FF2B5EF4-FFF2-40B4-BE49-F238E27FC236}">
                      <a16:creationId xmlns:a16="http://schemas.microsoft.com/office/drawing/2014/main" id="{02CC2311-8D91-4EDB-8590-7F913E0A7834}"/>
                    </a:ext>
                  </a:extLst>
                </p:cNvPr>
                <p:cNvPicPr/>
                <p:nvPr/>
              </p:nvPicPr>
              <p:blipFill>
                <a:blip r:embed="rId149"/>
                <a:stretch>
                  <a:fillRect/>
                </a:stretch>
              </p:blipFill>
              <p:spPr>
                <a:xfrm>
                  <a:off x="10057613" y="2319187"/>
                  <a:ext cx="2257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480290" name="Freihand 480289">
                  <a:extLst>
                    <a:ext uri="{FF2B5EF4-FFF2-40B4-BE49-F238E27FC236}">
                      <a16:creationId xmlns:a16="http://schemas.microsoft.com/office/drawing/2014/main" id="{2C057EF5-6DEE-407E-AE1F-6E2ACEDE836D}"/>
                    </a:ext>
                  </a:extLst>
                </p14:cNvPr>
                <p14:cNvContentPartPr/>
                <p14:nvPr/>
              </p14:nvContentPartPr>
              <p14:xfrm>
                <a:off x="7080053" y="1975027"/>
                <a:ext cx="598680" cy="1459440"/>
              </p14:xfrm>
            </p:contentPart>
          </mc:Choice>
          <mc:Fallback xmlns="">
            <p:pic>
              <p:nvPicPr>
                <p:cNvPr id="480290" name="Freihand 480289">
                  <a:extLst>
                    <a:ext uri="{FF2B5EF4-FFF2-40B4-BE49-F238E27FC236}">
                      <a16:creationId xmlns:a16="http://schemas.microsoft.com/office/drawing/2014/main" id="{2C057EF5-6DEE-407E-AE1F-6E2ACEDE836D}"/>
                    </a:ext>
                  </a:extLst>
                </p:cNvPr>
                <p:cNvPicPr/>
                <p:nvPr/>
              </p:nvPicPr>
              <p:blipFill>
                <a:blip r:embed="rId151"/>
                <a:stretch>
                  <a:fillRect/>
                </a:stretch>
              </p:blipFill>
              <p:spPr>
                <a:xfrm>
                  <a:off x="7075733" y="1970707"/>
                  <a:ext cx="607320" cy="14680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480291" name="Freihand 480290">
                  <a:extLst>
                    <a:ext uri="{FF2B5EF4-FFF2-40B4-BE49-F238E27FC236}">
                      <a16:creationId xmlns:a16="http://schemas.microsoft.com/office/drawing/2014/main" id="{1995741E-31B3-4C94-A990-1F3F149D4BEB}"/>
                    </a:ext>
                  </a:extLst>
                </p14:cNvPr>
                <p14:cNvContentPartPr/>
                <p14:nvPr/>
              </p14:nvContentPartPr>
              <p14:xfrm>
                <a:off x="5428013" y="2485147"/>
                <a:ext cx="455040" cy="2530800"/>
              </p14:xfrm>
            </p:contentPart>
          </mc:Choice>
          <mc:Fallback xmlns="">
            <p:pic>
              <p:nvPicPr>
                <p:cNvPr id="480291" name="Freihand 480290">
                  <a:extLst>
                    <a:ext uri="{FF2B5EF4-FFF2-40B4-BE49-F238E27FC236}">
                      <a16:creationId xmlns:a16="http://schemas.microsoft.com/office/drawing/2014/main" id="{1995741E-31B3-4C94-A990-1F3F149D4BEB}"/>
                    </a:ext>
                  </a:extLst>
                </p:cNvPr>
                <p:cNvPicPr/>
                <p:nvPr/>
              </p:nvPicPr>
              <p:blipFill>
                <a:blip r:embed="rId153"/>
                <a:stretch>
                  <a:fillRect/>
                </a:stretch>
              </p:blipFill>
              <p:spPr>
                <a:xfrm>
                  <a:off x="5423693" y="2480827"/>
                  <a:ext cx="463680" cy="25394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480292" name="Freihand 480291">
                  <a:extLst>
                    <a:ext uri="{FF2B5EF4-FFF2-40B4-BE49-F238E27FC236}">
                      <a16:creationId xmlns:a16="http://schemas.microsoft.com/office/drawing/2014/main" id="{C2E7033E-0396-4EFD-BC45-7FD3F6221E0A}"/>
                    </a:ext>
                  </a:extLst>
                </p14:cNvPr>
                <p14:cNvContentPartPr/>
                <p14:nvPr/>
              </p14:nvContentPartPr>
              <p14:xfrm>
                <a:off x="5263133" y="2459227"/>
                <a:ext cx="309240" cy="530640"/>
              </p14:xfrm>
            </p:contentPart>
          </mc:Choice>
          <mc:Fallback xmlns="">
            <p:pic>
              <p:nvPicPr>
                <p:cNvPr id="480292" name="Freihand 480291">
                  <a:extLst>
                    <a:ext uri="{FF2B5EF4-FFF2-40B4-BE49-F238E27FC236}">
                      <a16:creationId xmlns:a16="http://schemas.microsoft.com/office/drawing/2014/main" id="{C2E7033E-0396-4EFD-BC45-7FD3F6221E0A}"/>
                    </a:ext>
                  </a:extLst>
                </p:cNvPr>
                <p:cNvPicPr/>
                <p:nvPr/>
              </p:nvPicPr>
              <p:blipFill>
                <a:blip r:embed="rId155"/>
                <a:stretch>
                  <a:fillRect/>
                </a:stretch>
              </p:blipFill>
              <p:spPr>
                <a:xfrm>
                  <a:off x="5258813" y="2454907"/>
                  <a:ext cx="317880" cy="5392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480294" name="Freihand 480293">
                  <a:extLst>
                    <a:ext uri="{FF2B5EF4-FFF2-40B4-BE49-F238E27FC236}">
                      <a16:creationId xmlns:a16="http://schemas.microsoft.com/office/drawing/2014/main" id="{C69493FB-7E8D-4F59-8166-58EC40D8165E}"/>
                    </a:ext>
                  </a:extLst>
                </p14:cNvPr>
                <p14:cNvContentPartPr/>
                <p14:nvPr/>
              </p14:nvContentPartPr>
              <p14:xfrm>
                <a:off x="5965853" y="3307387"/>
                <a:ext cx="1324080" cy="1770840"/>
              </p14:xfrm>
            </p:contentPart>
          </mc:Choice>
          <mc:Fallback xmlns="">
            <p:pic>
              <p:nvPicPr>
                <p:cNvPr id="480294" name="Freihand 480293">
                  <a:extLst>
                    <a:ext uri="{FF2B5EF4-FFF2-40B4-BE49-F238E27FC236}">
                      <a16:creationId xmlns:a16="http://schemas.microsoft.com/office/drawing/2014/main" id="{C69493FB-7E8D-4F59-8166-58EC40D8165E}"/>
                    </a:ext>
                  </a:extLst>
                </p:cNvPr>
                <p:cNvPicPr/>
                <p:nvPr/>
              </p:nvPicPr>
              <p:blipFill>
                <a:blip r:embed="rId157"/>
                <a:stretch>
                  <a:fillRect/>
                </a:stretch>
              </p:blipFill>
              <p:spPr>
                <a:xfrm>
                  <a:off x="5961533" y="3303067"/>
                  <a:ext cx="1332720" cy="17794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480300" name="Freihand 480299">
                  <a:extLst>
                    <a:ext uri="{FF2B5EF4-FFF2-40B4-BE49-F238E27FC236}">
                      <a16:creationId xmlns:a16="http://schemas.microsoft.com/office/drawing/2014/main" id="{96F5EB95-9613-4AA8-A812-E0904DD3B98C}"/>
                    </a:ext>
                  </a:extLst>
                </p14:cNvPr>
                <p14:cNvContentPartPr/>
                <p14:nvPr/>
              </p14:nvContentPartPr>
              <p14:xfrm>
                <a:off x="6535373" y="4207027"/>
                <a:ext cx="213840" cy="210600"/>
              </p14:xfrm>
            </p:contentPart>
          </mc:Choice>
          <mc:Fallback xmlns="">
            <p:pic>
              <p:nvPicPr>
                <p:cNvPr id="480300" name="Freihand 480299">
                  <a:extLst>
                    <a:ext uri="{FF2B5EF4-FFF2-40B4-BE49-F238E27FC236}">
                      <a16:creationId xmlns:a16="http://schemas.microsoft.com/office/drawing/2014/main" id="{96F5EB95-9613-4AA8-A812-E0904DD3B98C}"/>
                    </a:ext>
                  </a:extLst>
                </p:cNvPr>
                <p:cNvPicPr/>
                <p:nvPr/>
              </p:nvPicPr>
              <p:blipFill>
                <a:blip r:embed="rId159"/>
                <a:stretch>
                  <a:fillRect/>
                </a:stretch>
              </p:blipFill>
              <p:spPr>
                <a:xfrm>
                  <a:off x="6531053" y="4202707"/>
                  <a:ext cx="2224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480301" name="Freihand 480300">
                  <a:extLst>
                    <a:ext uri="{FF2B5EF4-FFF2-40B4-BE49-F238E27FC236}">
                      <a16:creationId xmlns:a16="http://schemas.microsoft.com/office/drawing/2014/main" id="{14777FA5-F633-4F79-A229-CEF5E84D266E}"/>
                    </a:ext>
                  </a:extLst>
                </p14:cNvPr>
                <p14:cNvContentPartPr/>
                <p14:nvPr/>
              </p14:nvContentPartPr>
              <p14:xfrm>
                <a:off x="6745253" y="4177507"/>
                <a:ext cx="118440" cy="161640"/>
              </p14:xfrm>
            </p:contentPart>
          </mc:Choice>
          <mc:Fallback xmlns="">
            <p:pic>
              <p:nvPicPr>
                <p:cNvPr id="480301" name="Freihand 480300">
                  <a:extLst>
                    <a:ext uri="{FF2B5EF4-FFF2-40B4-BE49-F238E27FC236}">
                      <a16:creationId xmlns:a16="http://schemas.microsoft.com/office/drawing/2014/main" id="{14777FA5-F633-4F79-A229-CEF5E84D266E}"/>
                    </a:ext>
                  </a:extLst>
                </p:cNvPr>
                <p:cNvPicPr/>
                <p:nvPr/>
              </p:nvPicPr>
              <p:blipFill>
                <a:blip r:embed="rId161"/>
                <a:stretch>
                  <a:fillRect/>
                </a:stretch>
              </p:blipFill>
              <p:spPr>
                <a:xfrm>
                  <a:off x="6740933" y="4173187"/>
                  <a:ext cx="1270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480302" name="Freihand 480301">
                  <a:extLst>
                    <a:ext uri="{FF2B5EF4-FFF2-40B4-BE49-F238E27FC236}">
                      <a16:creationId xmlns:a16="http://schemas.microsoft.com/office/drawing/2014/main" id="{04E938A7-D737-4FDF-B8F6-A5327774DC48}"/>
                    </a:ext>
                  </a:extLst>
                </p14:cNvPr>
                <p14:cNvContentPartPr/>
                <p14:nvPr/>
              </p14:nvContentPartPr>
              <p14:xfrm>
                <a:off x="6820133" y="4231147"/>
                <a:ext cx="153360" cy="108000"/>
              </p14:xfrm>
            </p:contentPart>
          </mc:Choice>
          <mc:Fallback xmlns="">
            <p:pic>
              <p:nvPicPr>
                <p:cNvPr id="480302" name="Freihand 480301">
                  <a:extLst>
                    <a:ext uri="{FF2B5EF4-FFF2-40B4-BE49-F238E27FC236}">
                      <a16:creationId xmlns:a16="http://schemas.microsoft.com/office/drawing/2014/main" id="{04E938A7-D737-4FDF-B8F6-A5327774DC48}"/>
                    </a:ext>
                  </a:extLst>
                </p:cNvPr>
                <p:cNvPicPr/>
                <p:nvPr/>
              </p:nvPicPr>
              <p:blipFill>
                <a:blip r:embed="rId163"/>
                <a:stretch>
                  <a:fillRect/>
                </a:stretch>
              </p:blipFill>
              <p:spPr>
                <a:xfrm>
                  <a:off x="6815813" y="4226827"/>
                  <a:ext cx="1620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480303" name="Freihand 480302">
                  <a:extLst>
                    <a:ext uri="{FF2B5EF4-FFF2-40B4-BE49-F238E27FC236}">
                      <a16:creationId xmlns:a16="http://schemas.microsoft.com/office/drawing/2014/main" id="{4AD0A656-2451-463F-9B74-645972699AA5}"/>
                    </a:ext>
                  </a:extLst>
                </p14:cNvPr>
                <p14:cNvContentPartPr/>
                <p14:nvPr/>
              </p14:nvContentPartPr>
              <p14:xfrm>
                <a:off x="6971693" y="4176787"/>
                <a:ext cx="359640" cy="100800"/>
              </p14:xfrm>
            </p:contentPart>
          </mc:Choice>
          <mc:Fallback xmlns="">
            <p:pic>
              <p:nvPicPr>
                <p:cNvPr id="480303" name="Freihand 480302">
                  <a:extLst>
                    <a:ext uri="{FF2B5EF4-FFF2-40B4-BE49-F238E27FC236}">
                      <a16:creationId xmlns:a16="http://schemas.microsoft.com/office/drawing/2014/main" id="{4AD0A656-2451-463F-9B74-645972699AA5}"/>
                    </a:ext>
                  </a:extLst>
                </p:cNvPr>
                <p:cNvPicPr/>
                <p:nvPr/>
              </p:nvPicPr>
              <p:blipFill>
                <a:blip r:embed="rId165"/>
                <a:stretch>
                  <a:fillRect/>
                </a:stretch>
              </p:blipFill>
              <p:spPr>
                <a:xfrm>
                  <a:off x="6967373" y="4172467"/>
                  <a:ext cx="3682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480304" name="Freihand 480303">
                  <a:extLst>
                    <a:ext uri="{FF2B5EF4-FFF2-40B4-BE49-F238E27FC236}">
                      <a16:creationId xmlns:a16="http://schemas.microsoft.com/office/drawing/2014/main" id="{951B0D3D-B52E-469D-8848-F43FEE681772}"/>
                    </a:ext>
                  </a:extLst>
                </p14:cNvPr>
                <p14:cNvContentPartPr/>
                <p14:nvPr/>
              </p14:nvContentPartPr>
              <p14:xfrm>
                <a:off x="7274453" y="4062667"/>
                <a:ext cx="39600" cy="36000"/>
              </p14:xfrm>
            </p:contentPart>
          </mc:Choice>
          <mc:Fallback xmlns="">
            <p:pic>
              <p:nvPicPr>
                <p:cNvPr id="480304" name="Freihand 480303">
                  <a:extLst>
                    <a:ext uri="{FF2B5EF4-FFF2-40B4-BE49-F238E27FC236}">
                      <a16:creationId xmlns:a16="http://schemas.microsoft.com/office/drawing/2014/main" id="{951B0D3D-B52E-469D-8848-F43FEE681772}"/>
                    </a:ext>
                  </a:extLst>
                </p:cNvPr>
                <p:cNvPicPr/>
                <p:nvPr/>
              </p:nvPicPr>
              <p:blipFill>
                <a:blip r:embed="rId167"/>
                <a:stretch>
                  <a:fillRect/>
                </a:stretch>
              </p:blipFill>
              <p:spPr>
                <a:xfrm>
                  <a:off x="7270133" y="4058347"/>
                  <a:ext cx="482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480305" name="Freihand 480304">
                  <a:extLst>
                    <a:ext uri="{FF2B5EF4-FFF2-40B4-BE49-F238E27FC236}">
                      <a16:creationId xmlns:a16="http://schemas.microsoft.com/office/drawing/2014/main" id="{8481DF53-AEE5-4F69-88F1-5F8BDEDC47A3}"/>
                    </a:ext>
                  </a:extLst>
                </p14:cNvPr>
                <p14:cNvContentPartPr/>
                <p14:nvPr/>
              </p14:nvContentPartPr>
              <p14:xfrm>
                <a:off x="7371653" y="4070227"/>
                <a:ext cx="164520" cy="111960"/>
              </p14:xfrm>
            </p:contentPart>
          </mc:Choice>
          <mc:Fallback xmlns="">
            <p:pic>
              <p:nvPicPr>
                <p:cNvPr id="480305" name="Freihand 480304">
                  <a:extLst>
                    <a:ext uri="{FF2B5EF4-FFF2-40B4-BE49-F238E27FC236}">
                      <a16:creationId xmlns:a16="http://schemas.microsoft.com/office/drawing/2014/main" id="{8481DF53-AEE5-4F69-88F1-5F8BDEDC47A3}"/>
                    </a:ext>
                  </a:extLst>
                </p:cNvPr>
                <p:cNvPicPr/>
                <p:nvPr/>
              </p:nvPicPr>
              <p:blipFill>
                <a:blip r:embed="rId169"/>
                <a:stretch>
                  <a:fillRect/>
                </a:stretch>
              </p:blipFill>
              <p:spPr>
                <a:xfrm>
                  <a:off x="7367333" y="4065907"/>
                  <a:ext cx="1731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480306" name="Freihand 480305">
                  <a:extLst>
                    <a:ext uri="{FF2B5EF4-FFF2-40B4-BE49-F238E27FC236}">
                      <a16:creationId xmlns:a16="http://schemas.microsoft.com/office/drawing/2014/main" id="{9EDC3224-7243-4CBD-B76D-3622BECF5958}"/>
                    </a:ext>
                  </a:extLst>
                </p14:cNvPr>
                <p14:cNvContentPartPr/>
                <p14:nvPr/>
              </p14:nvContentPartPr>
              <p14:xfrm>
                <a:off x="6517733" y="4191187"/>
                <a:ext cx="1217160" cy="339120"/>
              </p14:xfrm>
            </p:contentPart>
          </mc:Choice>
          <mc:Fallback xmlns="">
            <p:pic>
              <p:nvPicPr>
                <p:cNvPr id="480306" name="Freihand 480305">
                  <a:extLst>
                    <a:ext uri="{FF2B5EF4-FFF2-40B4-BE49-F238E27FC236}">
                      <a16:creationId xmlns:a16="http://schemas.microsoft.com/office/drawing/2014/main" id="{9EDC3224-7243-4CBD-B76D-3622BECF5958}"/>
                    </a:ext>
                  </a:extLst>
                </p:cNvPr>
                <p:cNvPicPr/>
                <p:nvPr/>
              </p:nvPicPr>
              <p:blipFill>
                <a:blip r:embed="rId171"/>
                <a:stretch>
                  <a:fillRect/>
                </a:stretch>
              </p:blipFill>
              <p:spPr>
                <a:xfrm>
                  <a:off x="6513413" y="4186867"/>
                  <a:ext cx="122580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80296" name="Freihand 480295">
                  <a:extLst>
                    <a:ext uri="{FF2B5EF4-FFF2-40B4-BE49-F238E27FC236}">
                      <a16:creationId xmlns:a16="http://schemas.microsoft.com/office/drawing/2014/main" id="{5AEB8608-934B-4194-86DA-705CAF114FEA}"/>
                    </a:ext>
                  </a:extLst>
                </p14:cNvPr>
                <p14:cNvContentPartPr/>
                <p14:nvPr/>
              </p14:nvContentPartPr>
              <p14:xfrm>
                <a:off x="5115533" y="4080667"/>
                <a:ext cx="124560" cy="247680"/>
              </p14:xfrm>
            </p:contentPart>
          </mc:Choice>
          <mc:Fallback xmlns="">
            <p:pic>
              <p:nvPicPr>
                <p:cNvPr id="480296" name="Freihand 480295">
                  <a:extLst>
                    <a:ext uri="{FF2B5EF4-FFF2-40B4-BE49-F238E27FC236}">
                      <a16:creationId xmlns:a16="http://schemas.microsoft.com/office/drawing/2014/main" id="{5AEB8608-934B-4194-86DA-705CAF114FEA}"/>
                    </a:ext>
                  </a:extLst>
                </p:cNvPr>
                <p:cNvPicPr/>
                <p:nvPr/>
              </p:nvPicPr>
              <p:blipFill>
                <a:blip r:embed="rId173"/>
                <a:stretch>
                  <a:fillRect/>
                </a:stretch>
              </p:blipFill>
              <p:spPr>
                <a:xfrm>
                  <a:off x="5111213" y="4076347"/>
                  <a:ext cx="1332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80297" name="Freihand 480296">
                  <a:extLst>
                    <a:ext uri="{FF2B5EF4-FFF2-40B4-BE49-F238E27FC236}">
                      <a16:creationId xmlns:a16="http://schemas.microsoft.com/office/drawing/2014/main" id="{9D25B338-8FA9-4B9A-9EF4-07C6C6F1E241}"/>
                    </a:ext>
                  </a:extLst>
                </p14:cNvPr>
                <p14:cNvContentPartPr/>
                <p14:nvPr/>
              </p14:nvContentPartPr>
              <p14:xfrm>
                <a:off x="5271773" y="4148707"/>
                <a:ext cx="75240" cy="269280"/>
              </p14:xfrm>
            </p:contentPart>
          </mc:Choice>
          <mc:Fallback xmlns="">
            <p:pic>
              <p:nvPicPr>
                <p:cNvPr id="480297" name="Freihand 480296">
                  <a:extLst>
                    <a:ext uri="{FF2B5EF4-FFF2-40B4-BE49-F238E27FC236}">
                      <a16:creationId xmlns:a16="http://schemas.microsoft.com/office/drawing/2014/main" id="{9D25B338-8FA9-4B9A-9EF4-07C6C6F1E241}"/>
                    </a:ext>
                  </a:extLst>
                </p:cNvPr>
                <p:cNvPicPr/>
                <p:nvPr/>
              </p:nvPicPr>
              <p:blipFill>
                <a:blip r:embed="rId175"/>
                <a:stretch>
                  <a:fillRect/>
                </a:stretch>
              </p:blipFill>
              <p:spPr>
                <a:xfrm>
                  <a:off x="5267453" y="4144387"/>
                  <a:ext cx="8388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480298" name="Freihand 480297">
                  <a:extLst>
                    <a:ext uri="{FF2B5EF4-FFF2-40B4-BE49-F238E27FC236}">
                      <a16:creationId xmlns:a16="http://schemas.microsoft.com/office/drawing/2014/main" id="{4E5F828E-4CBD-4514-B606-FF9A3C152D4D}"/>
                    </a:ext>
                  </a:extLst>
                </p14:cNvPr>
                <p14:cNvContentPartPr/>
                <p14:nvPr/>
              </p14:nvContentPartPr>
              <p14:xfrm>
                <a:off x="5424773" y="4058347"/>
                <a:ext cx="340560" cy="164520"/>
              </p14:xfrm>
            </p:contentPart>
          </mc:Choice>
          <mc:Fallback xmlns="">
            <p:pic>
              <p:nvPicPr>
                <p:cNvPr id="480298" name="Freihand 480297">
                  <a:extLst>
                    <a:ext uri="{FF2B5EF4-FFF2-40B4-BE49-F238E27FC236}">
                      <a16:creationId xmlns:a16="http://schemas.microsoft.com/office/drawing/2014/main" id="{4E5F828E-4CBD-4514-B606-FF9A3C152D4D}"/>
                    </a:ext>
                  </a:extLst>
                </p:cNvPr>
                <p:cNvPicPr/>
                <p:nvPr/>
              </p:nvPicPr>
              <p:blipFill>
                <a:blip r:embed="rId177"/>
                <a:stretch>
                  <a:fillRect/>
                </a:stretch>
              </p:blipFill>
              <p:spPr>
                <a:xfrm>
                  <a:off x="5420453" y="4054027"/>
                  <a:ext cx="3492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480299" name="Freihand 480298">
                  <a:extLst>
                    <a:ext uri="{FF2B5EF4-FFF2-40B4-BE49-F238E27FC236}">
                      <a16:creationId xmlns:a16="http://schemas.microsoft.com/office/drawing/2014/main" id="{B9F971A1-1FFB-42BA-A949-3D44B77AA547}"/>
                    </a:ext>
                  </a:extLst>
                </p14:cNvPr>
                <p14:cNvContentPartPr/>
                <p14:nvPr/>
              </p14:nvContentPartPr>
              <p14:xfrm>
                <a:off x="5711693" y="3946747"/>
                <a:ext cx="360" cy="360"/>
              </p14:xfrm>
            </p:contentPart>
          </mc:Choice>
          <mc:Fallback xmlns="">
            <p:pic>
              <p:nvPicPr>
                <p:cNvPr id="480299" name="Freihand 480298">
                  <a:extLst>
                    <a:ext uri="{FF2B5EF4-FFF2-40B4-BE49-F238E27FC236}">
                      <a16:creationId xmlns:a16="http://schemas.microsoft.com/office/drawing/2014/main" id="{B9F971A1-1FFB-42BA-A949-3D44B77AA547}"/>
                    </a:ext>
                  </a:extLst>
                </p:cNvPr>
                <p:cNvPicPr/>
                <p:nvPr/>
              </p:nvPicPr>
              <p:blipFill>
                <a:blip r:embed="rId47"/>
                <a:stretch>
                  <a:fillRect/>
                </a:stretch>
              </p:blipFill>
              <p:spPr>
                <a:xfrm>
                  <a:off x="5707373" y="3942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480307" name="Freihand 480306">
                  <a:extLst>
                    <a:ext uri="{FF2B5EF4-FFF2-40B4-BE49-F238E27FC236}">
                      <a16:creationId xmlns:a16="http://schemas.microsoft.com/office/drawing/2014/main" id="{E6FB7620-7251-48C4-808A-B200AD084304}"/>
                    </a:ext>
                  </a:extLst>
                </p14:cNvPr>
                <p14:cNvContentPartPr/>
                <p14:nvPr/>
              </p14:nvContentPartPr>
              <p14:xfrm>
                <a:off x="5020133" y="4157707"/>
                <a:ext cx="1000800" cy="438480"/>
              </p14:xfrm>
            </p:contentPart>
          </mc:Choice>
          <mc:Fallback xmlns="">
            <p:pic>
              <p:nvPicPr>
                <p:cNvPr id="480307" name="Freihand 480306">
                  <a:extLst>
                    <a:ext uri="{FF2B5EF4-FFF2-40B4-BE49-F238E27FC236}">
                      <a16:creationId xmlns:a16="http://schemas.microsoft.com/office/drawing/2014/main" id="{E6FB7620-7251-48C4-808A-B200AD084304}"/>
                    </a:ext>
                  </a:extLst>
                </p:cNvPr>
                <p:cNvPicPr/>
                <p:nvPr/>
              </p:nvPicPr>
              <p:blipFill>
                <a:blip r:embed="rId180"/>
                <a:stretch>
                  <a:fillRect/>
                </a:stretch>
              </p:blipFill>
              <p:spPr>
                <a:xfrm>
                  <a:off x="5015813" y="4153387"/>
                  <a:ext cx="100944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480310" name="Freihand 480309">
                  <a:extLst>
                    <a:ext uri="{FF2B5EF4-FFF2-40B4-BE49-F238E27FC236}">
                      <a16:creationId xmlns:a16="http://schemas.microsoft.com/office/drawing/2014/main" id="{F74B0E31-CE58-4C4D-88F9-4692F3465FF0}"/>
                    </a:ext>
                  </a:extLst>
                </p14:cNvPr>
                <p14:cNvContentPartPr/>
                <p14:nvPr/>
              </p14:nvContentPartPr>
              <p14:xfrm>
                <a:off x="8306213" y="3472627"/>
                <a:ext cx="135720" cy="38520"/>
              </p14:xfrm>
            </p:contentPart>
          </mc:Choice>
          <mc:Fallback xmlns="">
            <p:pic>
              <p:nvPicPr>
                <p:cNvPr id="480310" name="Freihand 480309">
                  <a:extLst>
                    <a:ext uri="{FF2B5EF4-FFF2-40B4-BE49-F238E27FC236}">
                      <a16:creationId xmlns:a16="http://schemas.microsoft.com/office/drawing/2014/main" id="{F74B0E31-CE58-4C4D-88F9-4692F3465FF0}"/>
                    </a:ext>
                  </a:extLst>
                </p:cNvPr>
                <p:cNvPicPr/>
                <p:nvPr/>
              </p:nvPicPr>
              <p:blipFill>
                <a:blip r:embed="rId182"/>
                <a:stretch>
                  <a:fillRect/>
                </a:stretch>
              </p:blipFill>
              <p:spPr>
                <a:xfrm>
                  <a:off x="8301893" y="3468307"/>
                  <a:ext cx="1443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80311" name="Freihand 480310">
                  <a:extLst>
                    <a:ext uri="{FF2B5EF4-FFF2-40B4-BE49-F238E27FC236}">
                      <a16:creationId xmlns:a16="http://schemas.microsoft.com/office/drawing/2014/main" id="{63B28757-7DA6-448A-ABC5-21D499B63C2F}"/>
                    </a:ext>
                  </a:extLst>
                </p14:cNvPr>
                <p14:cNvContentPartPr/>
                <p14:nvPr/>
              </p14:nvContentPartPr>
              <p14:xfrm>
                <a:off x="8294333" y="3479467"/>
                <a:ext cx="168480" cy="73800"/>
              </p14:xfrm>
            </p:contentPart>
          </mc:Choice>
          <mc:Fallback xmlns="">
            <p:pic>
              <p:nvPicPr>
                <p:cNvPr id="480311" name="Freihand 480310">
                  <a:extLst>
                    <a:ext uri="{FF2B5EF4-FFF2-40B4-BE49-F238E27FC236}">
                      <a16:creationId xmlns:a16="http://schemas.microsoft.com/office/drawing/2014/main" id="{63B28757-7DA6-448A-ABC5-21D499B63C2F}"/>
                    </a:ext>
                  </a:extLst>
                </p:cNvPr>
                <p:cNvPicPr/>
                <p:nvPr/>
              </p:nvPicPr>
              <p:blipFill>
                <a:blip r:embed="rId184"/>
                <a:stretch>
                  <a:fillRect/>
                </a:stretch>
              </p:blipFill>
              <p:spPr>
                <a:xfrm>
                  <a:off x="8290013" y="3475147"/>
                  <a:ext cx="1771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80312" name="Freihand 480311">
                  <a:extLst>
                    <a:ext uri="{FF2B5EF4-FFF2-40B4-BE49-F238E27FC236}">
                      <a16:creationId xmlns:a16="http://schemas.microsoft.com/office/drawing/2014/main" id="{DDECB5B0-A22F-4570-B614-E3D6381920D6}"/>
                    </a:ext>
                  </a:extLst>
                </p14:cNvPr>
                <p14:cNvContentPartPr/>
                <p14:nvPr/>
              </p14:nvContentPartPr>
              <p14:xfrm>
                <a:off x="8453093" y="3385147"/>
                <a:ext cx="96840" cy="191160"/>
              </p14:xfrm>
            </p:contentPart>
          </mc:Choice>
          <mc:Fallback xmlns="">
            <p:pic>
              <p:nvPicPr>
                <p:cNvPr id="480312" name="Freihand 480311">
                  <a:extLst>
                    <a:ext uri="{FF2B5EF4-FFF2-40B4-BE49-F238E27FC236}">
                      <a16:creationId xmlns:a16="http://schemas.microsoft.com/office/drawing/2014/main" id="{DDECB5B0-A22F-4570-B614-E3D6381920D6}"/>
                    </a:ext>
                  </a:extLst>
                </p:cNvPr>
                <p:cNvPicPr/>
                <p:nvPr/>
              </p:nvPicPr>
              <p:blipFill>
                <a:blip r:embed="rId186"/>
                <a:stretch>
                  <a:fillRect/>
                </a:stretch>
              </p:blipFill>
              <p:spPr>
                <a:xfrm>
                  <a:off x="8448773" y="3380827"/>
                  <a:ext cx="1054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80313" name="Freihand 480312">
                  <a:extLst>
                    <a:ext uri="{FF2B5EF4-FFF2-40B4-BE49-F238E27FC236}">
                      <a16:creationId xmlns:a16="http://schemas.microsoft.com/office/drawing/2014/main" id="{20C0DB6A-E96B-4072-B9A2-07427337DD1F}"/>
                    </a:ext>
                  </a:extLst>
                </p14:cNvPr>
                <p14:cNvContentPartPr/>
                <p14:nvPr/>
              </p14:nvContentPartPr>
              <p14:xfrm>
                <a:off x="8778533" y="3303067"/>
                <a:ext cx="93240" cy="183960"/>
              </p14:xfrm>
            </p:contentPart>
          </mc:Choice>
          <mc:Fallback xmlns="">
            <p:pic>
              <p:nvPicPr>
                <p:cNvPr id="480313" name="Freihand 480312">
                  <a:extLst>
                    <a:ext uri="{FF2B5EF4-FFF2-40B4-BE49-F238E27FC236}">
                      <a16:creationId xmlns:a16="http://schemas.microsoft.com/office/drawing/2014/main" id="{20C0DB6A-E96B-4072-B9A2-07427337DD1F}"/>
                    </a:ext>
                  </a:extLst>
                </p:cNvPr>
                <p:cNvPicPr/>
                <p:nvPr/>
              </p:nvPicPr>
              <p:blipFill>
                <a:blip r:embed="rId188"/>
                <a:stretch>
                  <a:fillRect/>
                </a:stretch>
              </p:blipFill>
              <p:spPr>
                <a:xfrm>
                  <a:off x="8774213" y="3298747"/>
                  <a:ext cx="1018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80314" name="Freihand 480313">
                  <a:extLst>
                    <a:ext uri="{FF2B5EF4-FFF2-40B4-BE49-F238E27FC236}">
                      <a16:creationId xmlns:a16="http://schemas.microsoft.com/office/drawing/2014/main" id="{5D6380CC-406F-4E38-9D88-0C682C2EFD34}"/>
                    </a:ext>
                  </a:extLst>
                </p14:cNvPr>
                <p14:cNvContentPartPr/>
                <p14:nvPr/>
              </p14:nvContentPartPr>
              <p14:xfrm>
                <a:off x="8912813" y="3138907"/>
                <a:ext cx="272160" cy="271080"/>
              </p14:xfrm>
            </p:contentPart>
          </mc:Choice>
          <mc:Fallback xmlns="">
            <p:pic>
              <p:nvPicPr>
                <p:cNvPr id="480314" name="Freihand 480313">
                  <a:extLst>
                    <a:ext uri="{FF2B5EF4-FFF2-40B4-BE49-F238E27FC236}">
                      <a16:creationId xmlns:a16="http://schemas.microsoft.com/office/drawing/2014/main" id="{5D6380CC-406F-4E38-9D88-0C682C2EFD34}"/>
                    </a:ext>
                  </a:extLst>
                </p:cNvPr>
                <p:cNvPicPr/>
                <p:nvPr/>
              </p:nvPicPr>
              <p:blipFill>
                <a:blip r:embed="rId190"/>
                <a:stretch>
                  <a:fillRect/>
                </a:stretch>
              </p:blipFill>
              <p:spPr>
                <a:xfrm>
                  <a:off x="8908493" y="3134587"/>
                  <a:ext cx="2808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480315" name="Freihand 480314">
                  <a:extLst>
                    <a:ext uri="{FF2B5EF4-FFF2-40B4-BE49-F238E27FC236}">
                      <a16:creationId xmlns:a16="http://schemas.microsoft.com/office/drawing/2014/main" id="{36989F18-849C-400D-8C3B-50C7EE3A3F3A}"/>
                    </a:ext>
                  </a:extLst>
                </p14:cNvPr>
                <p14:cNvContentPartPr/>
                <p14:nvPr/>
              </p14:nvContentPartPr>
              <p14:xfrm>
                <a:off x="8994173" y="3141067"/>
                <a:ext cx="37800" cy="7560"/>
              </p14:xfrm>
            </p:contentPart>
          </mc:Choice>
          <mc:Fallback xmlns="">
            <p:pic>
              <p:nvPicPr>
                <p:cNvPr id="480315" name="Freihand 480314">
                  <a:extLst>
                    <a:ext uri="{FF2B5EF4-FFF2-40B4-BE49-F238E27FC236}">
                      <a16:creationId xmlns:a16="http://schemas.microsoft.com/office/drawing/2014/main" id="{36989F18-849C-400D-8C3B-50C7EE3A3F3A}"/>
                    </a:ext>
                  </a:extLst>
                </p:cNvPr>
                <p:cNvPicPr/>
                <p:nvPr/>
              </p:nvPicPr>
              <p:blipFill>
                <a:blip r:embed="rId192"/>
                <a:stretch>
                  <a:fillRect/>
                </a:stretch>
              </p:blipFill>
              <p:spPr>
                <a:xfrm>
                  <a:off x="8989853" y="3136747"/>
                  <a:ext cx="464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480316" name="Freihand 480315">
                  <a:extLst>
                    <a:ext uri="{FF2B5EF4-FFF2-40B4-BE49-F238E27FC236}">
                      <a16:creationId xmlns:a16="http://schemas.microsoft.com/office/drawing/2014/main" id="{A6FFFB15-ACD0-4961-8802-F33D130AD0D0}"/>
                    </a:ext>
                  </a:extLst>
                </p14:cNvPr>
                <p14:cNvContentPartPr/>
                <p14:nvPr/>
              </p14:nvContentPartPr>
              <p14:xfrm>
                <a:off x="9396653" y="3051067"/>
                <a:ext cx="356400" cy="429120"/>
              </p14:xfrm>
            </p:contentPart>
          </mc:Choice>
          <mc:Fallback xmlns="">
            <p:pic>
              <p:nvPicPr>
                <p:cNvPr id="480316" name="Freihand 480315">
                  <a:extLst>
                    <a:ext uri="{FF2B5EF4-FFF2-40B4-BE49-F238E27FC236}">
                      <a16:creationId xmlns:a16="http://schemas.microsoft.com/office/drawing/2014/main" id="{A6FFFB15-ACD0-4961-8802-F33D130AD0D0}"/>
                    </a:ext>
                  </a:extLst>
                </p:cNvPr>
                <p:cNvPicPr/>
                <p:nvPr/>
              </p:nvPicPr>
              <p:blipFill>
                <a:blip r:embed="rId194"/>
                <a:stretch>
                  <a:fillRect/>
                </a:stretch>
              </p:blipFill>
              <p:spPr>
                <a:xfrm>
                  <a:off x="9392333" y="3046747"/>
                  <a:ext cx="365040" cy="4377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480317" name="Freihand 480316">
                  <a:extLst>
                    <a:ext uri="{FF2B5EF4-FFF2-40B4-BE49-F238E27FC236}">
                      <a16:creationId xmlns:a16="http://schemas.microsoft.com/office/drawing/2014/main" id="{95E1FF7D-C05C-4CBE-ACFD-76F469C36F0D}"/>
                    </a:ext>
                  </a:extLst>
                </p14:cNvPr>
                <p14:cNvContentPartPr/>
                <p14:nvPr/>
              </p14:nvContentPartPr>
              <p14:xfrm>
                <a:off x="9934493" y="2907787"/>
                <a:ext cx="187200" cy="248040"/>
              </p14:xfrm>
            </p:contentPart>
          </mc:Choice>
          <mc:Fallback xmlns="">
            <p:pic>
              <p:nvPicPr>
                <p:cNvPr id="480317" name="Freihand 480316">
                  <a:extLst>
                    <a:ext uri="{FF2B5EF4-FFF2-40B4-BE49-F238E27FC236}">
                      <a16:creationId xmlns:a16="http://schemas.microsoft.com/office/drawing/2014/main" id="{95E1FF7D-C05C-4CBE-ACFD-76F469C36F0D}"/>
                    </a:ext>
                  </a:extLst>
                </p:cNvPr>
                <p:cNvPicPr/>
                <p:nvPr/>
              </p:nvPicPr>
              <p:blipFill>
                <a:blip r:embed="rId196"/>
                <a:stretch>
                  <a:fillRect/>
                </a:stretch>
              </p:blipFill>
              <p:spPr>
                <a:xfrm>
                  <a:off x="9930173" y="2903467"/>
                  <a:ext cx="1958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480318" name="Freihand 480317">
                  <a:extLst>
                    <a:ext uri="{FF2B5EF4-FFF2-40B4-BE49-F238E27FC236}">
                      <a16:creationId xmlns:a16="http://schemas.microsoft.com/office/drawing/2014/main" id="{13062ABA-35EA-4C2A-BEA2-46098DFE5187}"/>
                    </a:ext>
                  </a:extLst>
                </p14:cNvPr>
                <p14:cNvContentPartPr/>
                <p14:nvPr/>
              </p14:nvContentPartPr>
              <p14:xfrm>
                <a:off x="10172093" y="2930467"/>
                <a:ext cx="138600" cy="168840"/>
              </p14:xfrm>
            </p:contentPart>
          </mc:Choice>
          <mc:Fallback xmlns="">
            <p:pic>
              <p:nvPicPr>
                <p:cNvPr id="480318" name="Freihand 480317">
                  <a:extLst>
                    <a:ext uri="{FF2B5EF4-FFF2-40B4-BE49-F238E27FC236}">
                      <a16:creationId xmlns:a16="http://schemas.microsoft.com/office/drawing/2014/main" id="{13062ABA-35EA-4C2A-BEA2-46098DFE5187}"/>
                    </a:ext>
                  </a:extLst>
                </p:cNvPr>
                <p:cNvPicPr/>
                <p:nvPr/>
              </p:nvPicPr>
              <p:blipFill>
                <a:blip r:embed="rId198"/>
                <a:stretch>
                  <a:fillRect/>
                </a:stretch>
              </p:blipFill>
              <p:spPr>
                <a:xfrm>
                  <a:off x="10167773" y="2926147"/>
                  <a:ext cx="1472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480320" name="Freihand 480319">
                  <a:extLst>
                    <a:ext uri="{FF2B5EF4-FFF2-40B4-BE49-F238E27FC236}">
                      <a16:creationId xmlns:a16="http://schemas.microsoft.com/office/drawing/2014/main" id="{0A048BCC-1AC7-4E17-886C-85820E79B36F}"/>
                    </a:ext>
                  </a:extLst>
                </p14:cNvPr>
                <p14:cNvContentPartPr/>
                <p14:nvPr/>
              </p14:nvContentPartPr>
              <p14:xfrm>
                <a:off x="10468013" y="2796187"/>
                <a:ext cx="135000" cy="314640"/>
              </p14:xfrm>
            </p:contentPart>
          </mc:Choice>
          <mc:Fallback xmlns="">
            <p:pic>
              <p:nvPicPr>
                <p:cNvPr id="480320" name="Freihand 480319">
                  <a:extLst>
                    <a:ext uri="{FF2B5EF4-FFF2-40B4-BE49-F238E27FC236}">
                      <a16:creationId xmlns:a16="http://schemas.microsoft.com/office/drawing/2014/main" id="{0A048BCC-1AC7-4E17-886C-85820E79B36F}"/>
                    </a:ext>
                  </a:extLst>
                </p:cNvPr>
                <p:cNvPicPr/>
                <p:nvPr/>
              </p:nvPicPr>
              <p:blipFill>
                <a:blip r:embed="rId200"/>
                <a:stretch>
                  <a:fillRect/>
                </a:stretch>
              </p:blipFill>
              <p:spPr>
                <a:xfrm>
                  <a:off x="10463693" y="2791867"/>
                  <a:ext cx="14364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480321" name="Freihand 480320">
                  <a:extLst>
                    <a:ext uri="{FF2B5EF4-FFF2-40B4-BE49-F238E27FC236}">
                      <a16:creationId xmlns:a16="http://schemas.microsoft.com/office/drawing/2014/main" id="{584CAAFE-9BF4-4A53-8B96-C4D0441F5EB6}"/>
                    </a:ext>
                  </a:extLst>
                </p14:cNvPr>
                <p14:cNvContentPartPr/>
                <p14:nvPr/>
              </p14:nvContentPartPr>
              <p14:xfrm>
                <a:off x="10635773" y="2833627"/>
                <a:ext cx="167760" cy="140760"/>
              </p14:xfrm>
            </p:contentPart>
          </mc:Choice>
          <mc:Fallback xmlns="">
            <p:pic>
              <p:nvPicPr>
                <p:cNvPr id="480321" name="Freihand 480320">
                  <a:extLst>
                    <a:ext uri="{FF2B5EF4-FFF2-40B4-BE49-F238E27FC236}">
                      <a16:creationId xmlns:a16="http://schemas.microsoft.com/office/drawing/2014/main" id="{584CAAFE-9BF4-4A53-8B96-C4D0441F5EB6}"/>
                    </a:ext>
                  </a:extLst>
                </p:cNvPr>
                <p:cNvPicPr/>
                <p:nvPr/>
              </p:nvPicPr>
              <p:blipFill>
                <a:blip r:embed="rId202"/>
                <a:stretch>
                  <a:fillRect/>
                </a:stretch>
              </p:blipFill>
              <p:spPr>
                <a:xfrm>
                  <a:off x="10631453" y="2829307"/>
                  <a:ext cx="1764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480322" name="Freihand 480321">
                  <a:extLst>
                    <a:ext uri="{FF2B5EF4-FFF2-40B4-BE49-F238E27FC236}">
                      <a16:creationId xmlns:a16="http://schemas.microsoft.com/office/drawing/2014/main" id="{99D6A734-3F5C-455C-9659-25DDB6C5A41B}"/>
                    </a:ext>
                  </a:extLst>
                </p14:cNvPr>
                <p14:cNvContentPartPr/>
                <p14:nvPr/>
              </p14:nvContentPartPr>
              <p14:xfrm>
                <a:off x="10797773" y="2722387"/>
                <a:ext cx="398160" cy="185760"/>
              </p14:xfrm>
            </p:contentPart>
          </mc:Choice>
          <mc:Fallback xmlns="">
            <p:pic>
              <p:nvPicPr>
                <p:cNvPr id="480322" name="Freihand 480321">
                  <a:extLst>
                    <a:ext uri="{FF2B5EF4-FFF2-40B4-BE49-F238E27FC236}">
                      <a16:creationId xmlns:a16="http://schemas.microsoft.com/office/drawing/2014/main" id="{99D6A734-3F5C-455C-9659-25DDB6C5A41B}"/>
                    </a:ext>
                  </a:extLst>
                </p:cNvPr>
                <p:cNvPicPr/>
                <p:nvPr/>
              </p:nvPicPr>
              <p:blipFill>
                <a:blip r:embed="rId204"/>
                <a:stretch>
                  <a:fillRect/>
                </a:stretch>
              </p:blipFill>
              <p:spPr>
                <a:xfrm>
                  <a:off x="10793453" y="2718067"/>
                  <a:ext cx="4068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480324" name="Freihand 480323">
                  <a:extLst>
                    <a:ext uri="{FF2B5EF4-FFF2-40B4-BE49-F238E27FC236}">
                      <a16:creationId xmlns:a16="http://schemas.microsoft.com/office/drawing/2014/main" id="{748B563D-151C-4739-8DEA-85A4CBF37496}"/>
                    </a:ext>
                  </a:extLst>
                </p14:cNvPr>
                <p14:cNvContentPartPr/>
                <p14:nvPr/>
              </p14:nvContentPartPr>
              <p14:xfrm>
                <a:off x="8904533" y="3702307"/>
                <a:ext cx="56160" cy="109800"/>
              </p14:xfrm>
            </p:contentPart>
          </mc:Choice>
          <mc:Fallback xmlns="">
            <p:pic>
              <p:nvPicPr>
                <p:cNvPr id="480324" name="Freihand 480323">
                  <a:extLst>
                    <a:ext uri="{FF2B5EF4-FFF2-40B4-BE49-F238E27FC236}">
                      <a16:creationId xmlns:a16="http://schemas.microsoft.com/office/drawing/2014/main" id="{748B563D-151C-4739-8DEA-85A4CBF37496}"/>
                    </a:ext>
                  </a:extLst>
                </p:cNvPr>
                <p:cNvPicPr/>
                <p:nvPr/>
              </p:nvPicPr>
              <p:blipFill>
                <a:blip r:embed="rId206"/>
                <a:stretch>
                  <a:fillRect/>
                </a:stretch>
              </p:blipFill>
              <p:spPr>
                <a:xfrm>
                  <a:off x="8900213" y="3697987"/>
                  <a:ext cx="648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480325" name="Freihand 480324">
                  <a:extLst>
                    <a:ext uri="{FF2B5EF4-FFF2-40B4-BE49-F238E27FC236}">
                      <a16:creationId xmlns:a16="http://schemas.microsoft.com/office/drawing/2014/main" id="{F851ACA5-037F-4C81-977D-019A8CBA77FC}"/>
                    </a:ext>
                  </a:extLst>
                </p14:cNvPr>
                <p14:cNvContentPartPr/>
                <p14:nvPr/>
              </p14:nvContentPartPr>
              <p14:xfrm>
                <a:off x="8908493" y="3606187"/>
                <a:ext cx="39600" cy="24840"/>
              </p14:xfrm>
            </p:contentPart>
          </mc:Choice>
          <mc:Fallback xmlns="">
            <p:pic>
              <p:nvPicPr>
                <p:cNvPr id="480325" name="Freihand 480324">
                  <a:extLst>
                    <a:ext uri="{FF2B5EF4-FFF2-40B4-BE49-F238E27FC236}">
                      <a16:creationId xmlns:a16="http://schemas.microsoft.com/office/drawing/2014/main" id="{F851ACA5-037F-4C81-977D-019A8CBA77FC}"/>
                    </a:ext>
                  </a:extLst>
                </p:cNvPr>
                <p:cNvPicPr/>
                <p:nvPr/>
              </p:nvPicPr>
              <p:blipFill>
                <a:blip r:embed="rId208"/>
                <a:stretch>
                  <a:fillRect/>
                </a:stretch>
              </p:blipFill>
              <p:spPr>
                <a:xfrm>
                  <a:off x="8904173" y="3601867"/>
                  <a:ext cx="482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480326" name="Freihand 480325">
                  <a:extLst>
                    <a:ext uri="{FF2B5EF4-FFF2-40B4-BE49-F238E27FC236}">
                      <a16:creationId xmlns:a16="http://schemas.microsoft.com/office/drawing/2014/main" id="{F1F16800-DD7A-4996-BACD-6F1357D0B346}"/>
                    </a:ext>
                  </a:extLst>
                </p14:cNvPr>
                <p14:cNvContentPartPr/>
                <p14:nvPr/>
              </p14:nvContentPartPr>
              <p14:xfrm>
                <a:off x="9016493" y="3641467"/>
                <a:ext cx="98280" cy="151200"/>
              </p14:xfrm>
            </p:contentPart>
          </mc:Choice>
          <mc:Fallback xmlns="">
            <p:pic>
              <p:nvPicPr>
                <p:cNvPr id="480326" name="Freihand 480325">
                  <a:extLst>
                    <a:ext uri="{FF2B5EF4-FFF2-40B4-BE49-F238E27FC236}">
                      <a16:creationId xmlns:a16="http://schemas.microsoft.com/office/drawing/2014/main" id="{F1F16800-DD7A-4996-BACD-6F1357D0B346}"/>
                    </a:ext>
                  </a:extLst>
                </p:cNvPr>
                <p:cNvPicPr/>
                <p:nvPr/>
              </p:nvPicPr>
              <p:blipFill>
                <a:blip r:embed="rId210"/>
                <a:stretch>
                  <a:fillRect/>
                </a:stretch>
              </p:blipFill>
              <p:spPr>
                <a:xfrm>
                  <a:off x="9012173" y="3637147"/>
                  <a:ext cx="1069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480327" name="Freihand 480326">
                  <a:extLst>
                    <a:ext uri="{FF2B5EF4-FFF2-40B4-BE49-F238E27FC236}">
                      <a16:creationId xmlns:a16="http://schemas.microsoft.com/office/drawing/2014/main" id="{D529EDF8-017A-4BB5-8B3E-DA57F1DFF3B8}"/>
                    </a:ext>
                  </a:extLst>
                </p14:cNvPr>
                <p14:cNvContentPartPr/>
                <p14:nvPr/>
              </p14:nvContentPartPr>
              <p14:xfrm>
                <a:off x="9094973" y="3544987"/>
                <a:ext cx="109080" cy="183960"/>
              </p14:xfrm>
            </p:contentPart>
          </mc:Choice>
          <mc:Fallback xmlns="">
            <p:pic>
              <p:nvPicPr>
                <p:cNvPr id="480327" name="Freihand 480326">
                  <a:extLst>
                    <a:ext uri="{FF2B5EF4-FFF2-40B4-BE49-F238E27FC236}">
                      <a16:creationId xmlns:a16="http://schemas.microsoft.com/office/drawing/2014/main" id="{D529EDF8-017A-4BB5-8B3E-DA57F1DFF3B8}"/>
                    </a:ext>
                  </a:extLst>
                </p:cNvPr>
                <p:cNvPicPr/>
                <p:nvPr/>
              </p:nvPicPr>
              <p:blipFill>
                <a:blip r:embed="rId212"/>
                <a:stretch>
                  <a:fillRect/>
                </a:stretch>
              </p:blipFill>
              <p:spPr>
                <a:xfrm>
                  <a:off x="9090653" y="3540667"/>
                  <a:ext cx="1177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480328" name="Freihand 480327">
                  <a:extLst>
                    <a:ext uri="{FF2B5EF4-FFF2-40B4-BE49-F238E27FC236}">
                      <a16:creationId xmlns:a16="http://schemas.microsoft.com/office/drawing/2014/main" id="{37F0FB90-35C3-4D14-961E-185D63752FF1}"/>
                    </a:ext>
                  </a:extLst>
                </p14:cNvPr>
                <p14:cNvContentPartPr/>
                <p14:nvPr/>
              </p14:nvContentPartPr>
              <p14:xfrm>
                <a:off x="9631733" y="3476587"/>
                <a:ext cx="52200" cy="145080"/>
              </p14:xfrm>
            </p:contentPart>
          </mc:Choice>
          <mc:Fallback xmlns="">
            <p:pic>
              <p:nvPicPr>
                <p:cNvPr id="480328" name="Freihand 480327">
                  <a:extLst>
                    <a:ext uri="{FF2B5EF4-FFF2-40B4-BE49-F238E27FC236}">
                      <a16:creationId xmlns:a16="http://schemas.microsoft.com/office/drawing/2014/main" id="{37F0FB90-35C3-4D14-961E-185D63752FF1}"/>
                    </a:ext>
                  </a:extLst>
                </p:cNvPr>
                <p:cNvPicPr/>
                <p:nvPr/>
              </p:nvPicPr>
              <p:blipFill>
                <a:blip r:embed="rId214"/>
                <a:stretch>
                  <a:fillRect/>
                </a:stretch>
              </p:blipFill>
              <p:spPr>
                <a:xfrm>
                  <a:off x="9627413" y="3472267"/>
                  <a:ext cx="608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480329" name="Freihand 480328">
                  <a:extLst>
                    <a:ext uri="{FF2B5EF4-FFF2-40B4-BE49-F238E27FC236}">
                      <a16:creationId xmlns:a16="http://schemas.microsoft.com/office/drawing/2014/main" id="{2D9C8923-74F9-46A6-8FB4-526DE2F14FA4}"/>
                    </a:ext>
                  </a:extLst>
                </p14:cNvPr>
                <p14:cNvContentPartPr/>
                <p14:nvPr/>
              </p14:nvContentPartPr>
              <p14:xfrm>
                <a:off x="9508253" y="3432307"/>
                <a:ext cx="288360" cy="215640"/>
              </p14:xfrm>
            </p:contentPart>
          </mc:Choice>
          <mc:Fallback xmlns="">
            <p:pic>
              <p:nvPicPr>
                <p:cNvPr id="480329" name="Freihand 480328">
                  <a:extLst>
                    <a:ext uri="{FF2B5EF4-FFF2-40B4-BE49-F238E27FC236}">
                      <a16:creationId xmlns:a16="http://schemas.microsoft.com/office/drawing/2014/main" id="{2D9C8923-74F9-46A6-8FB4-526DE2F14FA4}"/>
                    </a:ext>
                  </a:extLst>
                </p:cNvPr>
                <p:cNvPicPr/>
                <p:nvPr/>
              </p:nvPicPr>
              <p:blipFill>
                <a:blip r:embed="rId216"/>
                <a:stretch>
                  <a:fillRect/>
                </a:stretch>
              </p:blipFill>
              <p:spPr>
                <a:xfrm>
                  <a:off x="9503933" y="3427987"/>
                  <a:ext cx="2970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480330" name="Freihand 480329">
                  <a:extLst>
                    <a:ext uri="{FF2B5EF4-FFF2-40B4-BE49-F238E27FC236}">
                      <a16:creationId xmlns:a16="http://schemas.microsoft.com/office/drawing/2014/main" id="{0BACE0D2-FE76-43DE-9939-30B0833A9DE0}"/>
                    </a:ext>
                  </a:extLst>
                </p14:cNvPr>
                <p14:cNvContentPartPr/>
                <p14:nvPr/>
              </p14:nvContentPartPr>
              <p14:xfrm>
                <a:off x="9844853" y="3295867"/>
                <a:ext cx="337320" cy="280080"/>
              </p14:xfrm>
            </p:contentPart>
          </mc:Choice>
          <mc:Fallback xmlns="">
            <p:pic>
              <p:nvPicPr>
                <p:cNvPr id="480330" name="Freihand 480329">
                  <a:extLst>
                    <a:ext uri="{FF2B5EF4-FFF2-40B4-BE49-F238E27FC236}">
                      <a16:creationId xmlns:a16="http://schemas.microsoft.com/office/drawing/2014/main" id="{0BACE0D2-FE76-43DE-9939-30B0833A9DE0}"/>
                    </a:ext>
                  </a:extLst>
                </p:cNvPr>
                <p:cNvPicPr/>
                <p:nvPr/>
              </p:nvPicPr>
              <p:blipFill>
                <a:blip r:embed="rId218"/>
                <a:stretch>
                  <a:fillRect/>
                </a:stretch>
              </p:blipFill>
              <p:spPr>
                <a:xfrm>
                  <a:off x="9840533" y="3291547"/>
                  <a:ext cx="34596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480331" name="Freihand 480330">
                  <a:extLst>
                    <a:ext uri="{FF2B5EF4-FFF2-40B4-BE49-F238E27FC236}">
                      <a16:creationId xmlns:a16="http://schemas.microsoft.com/office/drawing/2014/main" id="{F2291F6C-2AF4-41A4-892A-3F9B26579432}"/>
                    </a:ext>
                  </a:extLst>
                </p14:cNvPr>
                <p14:cNvContentPartPr/>
                <p14:nvPr/>
              </p14:nvContentPartPr>
              <p14:xfrm>
                <a:off x="10171013" y="3366427"/>
                <a:ext cx="146160" cy="107280"/>
              </p14:xfrm>
            </p:contentPart>
          </mc:Choice>
          <mc:Fallback xmlns="">
            <p:pic>
              <p:nvPicPr>
                <p:cNvPr id="480331" name="Freihand 480330">
                  <a:extLst>
                    <a:ext uri="{FF2B5EF4-FFF2-40B4-BE49-F238E27FC236}">
                      <a16:creationId xmlns:a16="http://schemas.microsoft.com/office/drawing/2014/main" id="{F2291F6C-2AF4-41A4-892A-3F9B26579432}"/>
                    </a:ext>
                  </a:extLst>
                </p:cNvPr>
                <p:cNvPicPr/>
                <p:nvPr/>
              </p:nvPicPr>
              <p:blipFill>
                <a:blip r:embed="rId220"/>
                <a:stretch>
                  <a:fillRect/>
                </a:stretch>
              </p:blipFill>
              <p:spPr>
                <a:xfrm>
                  <a:off x="10166693" y="3362107"/>
                  <a:ext cx="1548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480332" name="Freihand 480331">
                  <a:extLst>
                    <a:ext uri="{FF2B5EF4-FFF2-40B4-BE49-F238E27FC236}">
                      <a16:creationId xmlns:a16="http://schemas.microsoft.com/office/drawing/2014/main" id="{722312BF-1736-477F-AD8E-ADC2B667A39C}"/>
                    </a:ext>
                  </a:extLst>
                </p14:cNvPr>
                <p14:cNvContentPartPr/>
                <p14:nvPr/>
              </p14:nvContentPartPr>
              <p14:xfrm>
                <a:off x="10332653" y="3204067"/>
                <a:ext cx="197640" cy="232200"/>
              </p14:xfrm>
            </p:contentPart>
          </mc:Choice>
          <mc:Fallback xmlns="">
            <p:pic>
              <p:nvPicPr>
                <p:cNvPr id="480332" name="Freihand 480331">
                  <a:extLst>
                    <a:ext uri="{FF2B5EF4-FFF2-40B4-BE49-F238E27FC236}">
                      <a16:creationId xmlns:a16="http://schemas.microsoft.com/office/drawing/2014/main" id="{722312BF-1736-477F-AD8E-ADC2B667A39C}"/>
                    </a:ext>
                  </a:extLst>
                </p:cNvPr>
                <p:cNvPicPr/>
                <p:nvPr/>
              </p:nvPicPr>
              <p:blipFill>
                <a:blip r:embed="rId222"/>
                <a:stretch>
                  <a:fillRect/>
                </a:stretch>
              </p:blipFill>
              <p:spPr>
                <a:xfrm>
                  <a:off x="10328333" y="3199747"/>
                  <a:ext cx="2062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480333" name="Freihand 480332">
                  <a:extLst>
                    <a:ext uri="{FF2B5EF4-FFF2-40B4-BE49-F238E27FC236}">
                      <a16:creationId xmlns:a16="http://schemas.microsoft.com/office/drawing/2014/main" id="{AF824A43-2C2B-4C72-930A-EBDA89292085}"/>
                    </a:ext>
                  </a:extLst>
                </p14:cNvPr>
                <p14:cNvContentPartPr/>
                <p14:nvPr/>
              </p14:nvContentPartPr>
              <p14:xfrm>
                <a:off x="10594373" y="3140707"/>
                <a:ext cx="117720" cy="209880"/>
              </p14:xfrm>
            </p:contentPart>
          </mc:Choice>
          <mc:Fallback xmlns="">
            <p:pic>
              <p:nvPicPr>
                <p:cNvPr id="480333" name="Freihand 480332">
                  <a:extLst>
                    <a:ext uri="{FF2B5EF4-FFF2-40B4-BE49-F238E27FC236}">
                      <a16:creationId xmlns:a16="http://schemas.microsoft.com/office/drawing/2014/main" id="{AF824A43-2C2B-4C72-930A-EBDA89292085}"/>
                    </a:ext>
                  </a:extLst>
                </p:cNvPr>
                <p:cNvPicPr/>
                <p:nvPr/>
              </p:nvPicPr>
              <p:blipFill>
                <a:blip r:embed="rId224"/>
                <a:stretch>
                  <a:fillRect/>
                </a:stretch>
              </p:blipFill>
              <p:spPr>
                <a:xfrm>
                  <a:off x="10590053" y="3136387"/>
                  <a:ext cx="1263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480334" name="Freihand 480333">
                  <a:extLst>
                    <a:ext uri="{FF2B5EF4-FFF2-40B4-BE49-F238E27FC236}">
                      <a16:creationId xmlns:a16="http://schemas.microsoft.com/office/drawing/2014/main" id="{B16E95EF-C546-40CD-8AB2-E0FB68B56832}"/>
                    </a:ext>
                  </a:extLst>
                </p14:cNvPr>
                <p14:cNvContentPartPr/>
                <p14:nvPr/>
              </p14:nvContentPartPr>
              <p14:xfrm>
                <a:off x="10702733" y="3217387"/>
                <a:ext cx="229680" cy="72720"/>
              </p14:xfrm>
            </p:contentPart>
          </mc:Choice>
          <mc:Fallback xmlns="">
            <p:pic>
              <p:nvPicPr>
                <p:cNvPr id="480334" name="Freihand 480333">
                  <a:extLst>
                    <a:ext uri="{FF2B5EF4-FFF2-40B4-BE49-F238E27FC236}">
                      <a16:creationId xmlns:a16="http://schemas.microsoft.com/office/drawing/2014/main" id="{B16E95EF-C546-40CD-8AB2-E0FB68B56832}"/>
                    </a:ext>
                  </a:extLst>
                </p:cNvPr>
                <p:cNvPicPr/>
                <p:nvPr/>
              </p:nvPicPr>
              <p:blipFill>
                <a:blip r:embed="rId226"/>
                <a:stretch>
                  <a:fillRect/>
                </a:stretch>
              </p:blipFill>
              <p:spPr>
                <a:xfrm>
                  <a:off x="10698413" y="3213067"/>
                  <a:ext cx="2383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480335" name="Freihand 480334">
                  <a:extLst>
                    <a:ext uri="{FF2B5EF4-FFF2-40B4-BE49-F238E27FC236}">
                      <a16:creationId xmlns:a16="http://schemas.microsoft.com/office/drawing/2014/main" id="{FF24E515-E731-42D6-BD78-7554FE78E7B6}"/>
                    </a:ext>
                  </a:extLst>
                </p14:cNvPr>
                <p14:cNvContentPartPr/>
                <p14:nvPr/>
              </p14:nvContentPartPr>
              <p14:xfrm>
                <a:off x="10918373" y="3071227"/>
                <a:ext cx="186120" cy="179640"/>
              </p14:xfrm>
            </p:contentPart>
          </mc:Choice>
          <mc:Fallback xmlns="">
            <p:pic>
              <p:nvPicPr>
                <p:cNvPr id="480335" name="Freihand 480334">
                  <a:extLst>
                    <a:ext uri="{FF2B5EF4-FFF2-40B4-BE49-F238E27FC236}">
                      <a16:creationId xmlns:a16="http://schemas.microsoft.com/office/drawing/2014/main" id="{FF24E515-E731-42D6-BD78-7554FE78E7B6}"/>
                    </a:ext>
                  </a:extLst>
                </p:cNvPr>
                <p:cNvPicPr/>
                <p:nvPr/>
              </p:nvPicPr>
              <p:blipFill>
                <a:blip r:embed="rId228"/>
                <a:stretch>
                  <a:fillRect/>
                </a:stretch>
              </p:blipFill>
              <p:spPr>
                <a:xfrm>
                  <a:off x="10914053" y="3066907"/>
                  <a:ext cx="1947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480336" name="Freihand 480335">
                  <a:extLst>
                    <a:ext uri="{FF2B5EF4-FFF2-40B4-BE49-F238E27FC236}">
                      <a16:creationId xmlns:a16="http://schemas.microsoft.com/office/drawing/2014/main" id="{A4948AAC-850F-4CA6-BA73-6C1972E400F4}"/>
                    </a:ext>
                  </a:extLst>
                </p14:cNvPr>
                <p14:cNvContentPartPr/>
                <p14:nvPr/>
              </p14:nvContentPartPr>
              <p14:xfrm>
                <a:off x="9313493" y="3922627"/>
                <a:ext cx="43920" cy="142920"/>
              </p14:xfrm>
            </p:contentPart>
          </mc:Choice>
          <mc:Fallback xmlns="">
            <p:pic>
              <p:nvPicPr>
                <p:cNvPr id="480336" name="Freihand 480335">
                  <a:extLst>
                    <a:ext uri="{FF2B5EF4-FFF2-40B4-BE49-F238E27FC236}">
                      <a16:creationId xmlns:a16="http://schemas.microsoft.com/office/drawing/2014/main" id="{A4948AAC-850F-4CA6-BA73-6C1972E400F4}"/>
                    </a:ext>
                  </a:extLst>
                </p:cNvPr>
                <p:cNvPicPr/>
                <p:nvPr/>
              </p:nvPicPr>
              <p:blipFill>
                <a:blip r:embed="rId230"/>
                <a:stretch>
                  <a:fillRect/>
                </a:stretch>
              </p:blipFill>
              <p:spPr>
                <a:xfrm>
                  <a:off x="9309173" y="3918307"/>
                  <a:ext cx="525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480337" name="Freihand 480336">
                  <a:extLst>
                    <a:ext uri="{FF2B5EF4-FFF2-40B4-BE49-F238E27FC236}">
                      <a16:creationId xmlns:a16="http://schemas.microsoft.com/office/drawing/2014/main" id="{3CF0B50A-B3D1-4AF5-939A-0EB12EFC2B20}"/>
                    </a:ext>
                  </a:extLst>
                </p14:cNvPr>
                <p14:cNvContentPartPr/>
                <p14:nvPr/>
              </p14:nvContentPartPr>
              <p14:xfrm>
                <a:off x="9278213" y="3862867"/>
                <a:ext cx="202680" cy="111600"/>
              </p14:xfrm>
            </p:contentPart>
          </mc:Choice>
          <mc:Fallback xmlns="">
            <p:pic>
              <p:nvPicPr>
                <p:cNvPr id="480337" name="Freihand 480336">
                  <a:extLst>
                    <a:ext uri="{FF2B5EF4-FFF2-40B4-BE49-F238E27FC236}">
                      <a16:creationId xmlns:a16="http://schemas.microsoft.com/office/drawing/2014/main" id="{3CF0B50A-B3D1-4AF5-939A-0EB12EFC2B20}"/>
                    </a:ext>
                  </a:extLst>
                </p:cNvPr>
                <p:cNvPicPr/>
                <p:nvPr/>
              </p:nvPicPr>
              <p:blipFill>
                <a:blip r:embed="rId232"/>
                <a:stretch>
                  <a:fillRect/>
                </a:stretch>
              </p:blipFill>
              <p:spPr>
                <a:xfrm>
                  <a:off x="9273893" y="3858547"/>
                  <a:ext cx="2113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480338" name="Freihand 480337">
                  <a:extLst>
                    <a:ext uri="{FF2B5EF4-FFF2-40B4-BE49-F238E27FC236}">
                      <a16:creationId xmlns:a16="http://schemas.microsoft.com/office/drawing/2014/main" id="{91F16AAF-D1D6-4CCF-B085-86A6FD570588}"/>
                    </a:ext>
                  </a:extLst>
                </p14:cNvPr>
                <p14:cNvContentPartPr/>
                <p14:nvPr/>
              </p14:nvContentPartPr>
              <p14:xfrm>
                <a:off x="9355973" y="3992467"/>
                <a:ext cx="120240" cy="56880"/>
              </p14:xfrm>
            </p:contentPart>
          </mc:Choice>
          <mc:Fallback xmlns="">
            <p:pic>
              <p:nvPicPr>
                <p:cNvPr id="480338" name="Freihand 480337">
                  <a:extLst>
                    <a:ext uri="{FF2B5EF4-FFF2-40B4-BE49-F238E27FC236}">
                      <a16:creationId xmlns:a16="http://schemas.microsoft.com/office/drawing/2014/main" id="{91F16AAF-D1D6-4CCF-B085-86A6FD570588}"/>
                    </a:ext>
                  </a:extLst>
                </p:cNvPr>
                <p:cNvPicPr/>
                <p:nvPr/>
              </p:nvPicPr>
              <p:blipFill>
                <a:blip r:embed="rId234"/>
                <a:stretch>
                  <a:fillRect/>
                </a:stretch>
              </p:blipFill>
              <p:spPr>
                <a:xfrm>
                  <a:off x="9351653" y="3988147"/>
                  <a:ext cx="1288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480339" name="Freihand 480338">
                  <a:extLst>
                    <a:ext uri="{FF2B5EF4-FFF2-40B4-BE49-F238E27FC236}">
                      <a16:creationId xmlns:a16="http://schemas.microsoft.com/office/drawing/2014/main" id="{7766EA0A-48A0-43DE-A85D-266F6E58CF64}"/>
                    </a:ext>
                  </a:extLst>
                </p14:cNvPr>
                <p14:cNvContentPartPr/>
                <p14:nvPr/>
              </p14:nvContentPartPr>
              <p14:xfrm>
                <a:off x="9462173" y="3893827"/>
                <a:ext cx="206640" cy="122040"/>
              </p14:xfrm>
            </p:contentPart>
          </mc:Choice>
          <mc:Fallback xmlns="">
            <p:pic>
              <p:nvPicPr>
                <p:cNvPr id="480339" name="Freihand 480338">
                  <a:extLst>
                    <a:ext uri="{FF2B5EF4-FFF2-40B4-BE49-F238E27FC236}">
                      <a16:creationId xmlns:a16="http://schemas.microsoft.com/office/drawing/2014/main" id="{7766EA0A-48A0-43DE-A85D-266F6E58CF64}"/>
                    </a:ext>
                  </a:extLst>
                </p:cNvPr>
                <p:cNvPicPr/>
                <p:nvPr/>
              </p:nvPicPr>
              <p:blipFill>
                <a:blip r:embed="rId236"/>
                <a:stretch>
                  <a:fillRect/>
                </a:stretch>
              </p:blipFill>
              <p:spPr>
                <a:xfrm>
                  <a:off x="9457853" y="3889507"/>
                  <a:ext cx="2152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480340" name="Freihand 480339">
                  <a:extLst>
                    <a:ext uri="{FF2B5EF4-FFF2-40B4-BE49-F238E27FC236}">
                      <a16:creationId xmlns:a16="http://schemas.microsoft.com/office/drawing/2014/main" id="{16AF5198-675E-46C2-B325-07509F2228DE}"/>
                    </a:ext>
                  </a:extLst>
                </p14:cNvPr>
                <p14:cNvContentPartPr/>
                <p14:nvPr/>
              </p14:nvContentPartPr>
              <p14:xfrm>
                <a:off x="9615893" y="3800587"/>
                <a:ext cx="15840" cy="18360"/>
              </p14:xfrm>
            </p:contentPart>
          </mc:Choice>
          <mc:Fallback xmlns="">
            <p:pic>
              <p:nvPicPr>
                <p:cNvPr id="480340" name="Freihand 480339">
                  <a:extLst>
                    <a:ext uri="{FF2B5EF4-FFF2-40B4-BE49-F238E27FC236}">
                      <a16:creationId xmlns:a16="http://schemas.microsoft.com/office/drawing/2014/main" id="{16AF5198-675E-46C2-B325-07509F2228DE}"/>
                    </a:ext>
                  </a:extLst>
                </p:cNvPr>
                <p:cNvPicPr/>
                <p:nvPr/>
              </p:nvPicPr>
              <p:blipFill>
                <a:blip r:embed="rId238"/>
                <a:stretch>
                  <a:fillRect/>
                </a:stretch>
              </p:blipFill>
              <p:spPr>
                <a:xfrm>
                  <a:off x="9611573" y="3796267"/>
                  <a:ext cx="244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480341" name="Freihand 480340">
                  <a:extLst>
                    <a:ext uri="{FF2B5EF4-FFF2-40B4-BE49-F238E27FC236}">
                      <a16:creationId xmlns:a16="http://schemas.microsoft.com/office/drawing/2014/main" id="{3ACCDC74-1664-4C52-8272-248EFE6744E7}"/>
                    </a:ext>
                  </a:extLst>
                </p14:cNvPr>
                <p14:cNvContentPartPr/>
                <p14:nvPr/>
              </p14:nvContentPartPr>
              <p14:xfrm>
                <a:off x="9703733" y="3821467"/>
                <a:ext cx="147240" cy="109800"/>
              </p14:xfrm>
            </p:contentPart>
          </mc:Choice>
          <mc:Fallback xmlns="">
            <p:pic>
              <p:nvPicPr>
                <p:cNvPr id="480341" name="Freihand 480340">
                  <a:extLst>
                    <a:ext uri="{FF2B5EF4-FFF2-40B4-BE49-F238E27FC236}">
                      <a16:creationId xmlns:a16="http://schemas.microsoft.com/office/drawing/2014/main" id="{3ACCDC74-1664-4C52-8272-248EFE6744E7}"/>
                    </a:ext>
                  </a:extLst>
                </p:cNvPr>
                <p:cNvPicPr/>
                <p:nvPr/>
              </p:nvPicPr>
              <p:blipFill>
                <a:blip r:embed="rId240"/>
                <a:stretch>
                  <a:fillRect/>
                </a:stretch>
              </p:blipFill>
              <p:spPr>
                <a:xfrm>
                  <a:off x="9699413" y="3817147"/>
                  <a:ext cx="1558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480342" name="Freihand 480341">
                  <a:extLst>
                    <a:ext uri="{FF2B5EF4-FFF2-40B4-BE49-F238E27FC236}">
                      <a16:creationId xmlns:a16="http://schemas.microsoft.com/office/drawing/2014/main" id="{723057EC-B75D-467A-BE8B-3918BF31A5F3}"/>
                    </a:ext>
                  </a:extLst>
                </p14:cNvPr>
                <p14:cNvContentPartPr/>
                <p14:nvPr/>
              </p14:nvContentPartPr>
              <p14:xfrm>
                <a:off x="9888773" y="3800947"/>
                <a:ext cx="191160" cy="69840"/>
              </p14:xfrm>
            </p:contentPart>
          </mc:Choice>
          <mc:Fallback xmlns="">
            <p:pic>
              <p:nvPicPr>
                <p:cNvPr id="480342" name="Freihand 480341">
                  <a:extLst>
                    <a:ext uri="{FF2B5EF4-FFF2-40B4-BE49-F238E27FC236}">
                      <a16:creationId xmlns:a16="http://schemas.microsoft.com/office/drawing/2014/main" id="{723057EC-B75D-467A-BE8B-3918BF31A5F3}"/>
                    </a:ext>
                  </a:extLst>
                </p:cNvPr>
                <p:cNvPicPr/>
                <p:nvPr/>
              </p:nvPicPr>
              <p:blipFill>
                <a:blip r:embed="rId242"/>
                <a:stretch>
                  <a:fillRect/>
                </a:stretch>
              </p:blipFill>
              <p:spPr>
                <a:xfrm>
                  <a:off x="9884453" y="3796627"/>
                  <a:ext cx="1998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480343" name="Freihand 480342">
                  <a:extLst>
                    <a:ext uri="{FF2B5EF4-FFF2-40B4-BE49-F238E27FC236}">
                      <a16:creationId xmlns:a16="http://schemas.microsoft.com/office/drawing/2014/main" id="{D12A9616-DB90-4B31-B823-F3CC979D08B1}"/>
                    </a:ext>
                  </a:extLst>
                </p14:cNvPr>
                <p14:cNvContentPartPr/>
                <p14:nvPr/>
              </p14:nvContentPartPr>
              <p14:xfrm>
                <a:off x="10126373" y="3643987"/>
                <a:ext cx="197280" cy="240480"/>
              </p14:xfrm>
            </p:contentPart>
          </mc:Choice>
          <mc:Fallback xmlns="">
            <p:pic>
              <p:nvPicPr>
                <p:cNvPr id="480343" name="Freihand 480342">
                  <a:extLst>
                    <a:ext uri="{FF2B5EF4-FFF2-40B4-BE49-F238E27FC236}">
                      <a16:creationId xmlns:a16="http://schemas.microsoft.com/office/drawing/2014/main" id="{D12A9616-DB90-4B31-B823-F3CC979D08B1}"/>
                    </a:ext>
                  </a:extLst>
                </p:cNvPr>
                <p:cNvPicPr/>
                <p:nvPr/>
              </p:nvPicPr>
              <p:blipFill>
                <a:blip r:embed="rId244"/>
                <a:stretch>
                  <a:fillRect/>
                </a:stretch>
              </p:blipFill>
              <p:spPr>
                <a:xfrm>
                  <a:off x="10122053" y="3639667"/>
                  <a:ext cx="2059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480344" name="Freihand 480343">
                  <a:extLst>
                    <a:ext uri="{FF2B5EF4-FFF2-40B4-BE49-F238E27FC236}">
                      <a16:creationId xmlns:a16="http://schemas.microsoft.com/office/drawing/2014/main" id="{F223F504-4DF6-437C-BCC9-B27962C97703}"/>
                    </a:ext>
                  </a:extLst>
                </p14:cNvPr>
                <p14:cNvContentPartPr/>
                <p14:nvPr/>
              </p14:nvContentPartPr>
              <p14:xfrm>
                <a:off x="10311053" y="3654427"/>
                <a:ext cx="81360" cy="80640"/>
              </p14:xfrm>
            </p:contentPart>
          </mc:Choice>
          <mc:Fallback xmlns="">
            <p:pic>
              <p:nvPicPr>
                <p:cNvPr id="480344" name="Freihand 480343">
                  <a:extLst>
                    <a:ext uri="{FF2B5EF4-FFF2-40B4-BE49-F238E27FC236}">
                      <a16:creationId xmlns:a16="http://schemas.microsoft.com/office/drawing/2014/main" id="{F223F504-4DF6-437C-BCC9-B27962C97703}"/>
                    </a:ext>
                  </a:extLst>
                </p:cNvPr>
                <p:cNvPicPr/>
                <p:nvPr/>
              </p:nvPicPr>
              <p:blipFill>
                <a:blip r:embed="rId246"/>
                <a:stretch>
                  <a:fillRect/>
                </a:stretch>
              </p:blipFill>
              <p:spPr>
                <a:xfrm>
                  <a:off x="10306733" y="3650107"/>
                  <a:ext cx="900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480345" name="Freihand 480344">
                  <a:extLst>
                    <a:ext uri="{FF2B5EF4-FFF2-40B4-BE49-F238E27FC236}">
                      <a16:creationId xmlns:a16="http://schemas.microsoft.com/office/drawing/2014/main" id="{2C0819FC-D9F7-49F2-AEF9-908C2E88CAD8}"/>
                    </a:ext>
                  </a:extLst>
                </p14:cNvPr>
                <p14:cNvContentPartPr/>
                <p14:nvPr/>
              </p14:nvContentPartPr>
              <p14:xfrm>
                <a:off x="10438853" y="3501787"/>
                <a:ext cx="109800" cy="182160"/>
              </p14:xfrm>
            </p:contentPart>
          </mc:Choice>
          <mc:Fallback xmlns="">
            <p:pic>
              <p:nvPicPr>
                <p:cNvPr id="480345" name="Freihand 480344">
                  <a:extLst>
                    <a:ext uri="{FF2B5EF4-FFF2-40B4-BE49-F238E27FC236}">
                      <a16:creationId xmlns:a16="http://schemas.microsoft.com/office/drawing/2014/main" id="{2C0819FC-D9F7-49F2-AEF9-908C2E88CAD8}"/>
                    </a:ext>
                  </a:extLst>
                </p:cNvPr>
                <p:cNvPicPr/>
                <p:nvPr/>
              </p:nvPicPr>
              <p:blipFill>
                <a:blip r:embed="rId248"/>
                <a:stretch>
                  <a:fillRect/>
                </a:stretch>
              </p:blipFill>
              <p:spPr>
                <a:xfrm>
                  <a:off x="10434533" y="3497467"/>
                  <a:ext cx="1184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480346" name="Freihand 480345">
                  <a:extLst>
                    <a:ext uri="{FF2B5EF4-FFF2-40B4-BE49-F238E27FC236}">
                      <a16:creationId xmlns:a16="http://schemas.microsoft.com/office/drawing/2014/main" id="{F5C13A7D-27EE-438D-83FE-A07439526551}"/>
                    </a:ext>
                  </a:extLst>
                </p14:cNvPr>
                <p14:cNvContentPartPr/>
                <p14:nvPr/>
              </p14:nvContentPartPr>
              <p14:xfrm>
                <a:off x="10538933" y="3542467"/>
                <a:ext cx="278280" cy="97560"/>
              </p14:xfrm>
            </p:contentPart>
          </mc:Choice>
          <mc:Fallback xmlns="">
            <p:pic>
              <p:nvPicPr>
                <p:cNvPr id="480346" name="Freihand 480345">
                  <a:extLst>
                    <a:ext uri="{FF2B5EF4-FFF2-40B4-BE49-F238E27FC236}">
                      <a16:creationId xmlns:a16="http://schemas.microsoft.com/office/drawing/2014/main" id="{F5C13A7D-27EE-438D-83FE-A07439526551}"/>
                    </a:ext>
                  </a:extLst>
                </p:cNvPr>
                <p:cNvPicPr/>
                <p:nvPr/>
              </p:nvPicPr>
              <p:blipFill>
                <a:blip r:embed="rId250"/>
                <a:stretch>
                  <a:fillRect/>
                </a:stretch>
              </p:blipFill>
              <p:spPr>
                <a:xfrm>
                  <a:off x="10534613" y="3538147"/>
                  <a:ext cx="2869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480347" name="Freihand 480346">
                  <a:extLst>
                    <a:ext uri="{FF2B5EF4-FFF2-40B4-BE49-F238E27FC236}">
                      <a16:creationId xmlns:a16="http://schemas.microsoft.com/office/drawing/2014/main" id="{3861ED90-AC50-4B19-8239-1EDB40B36508}"/>
                    </a:ext>
                  </a:extLst>
                </p14:cNvPr>
                <p14:cNvContentPartPr/>
                <p14:nvPr/>
              </p14:nvContentPartPr>
              <p14:xfrm>
                <a:off x="10856453" y="3381907"/>
                <a:ext cx="162360" cy="192240"/>
              </p14:xfrm>
            </p:contentPart>
          </mc:Choice>
          <mc:Fallback xmlns="">
            <p:pic>
              <p:nvPicPr>
                <p:cNvPr id="480347" name="Freihand 480346">
                  <a:extLst>
                    <a:ext uri="{FF2B5EF4-FFF2-40B4-BE49-F238E27FC236}">
                      <a16:creationId xmlns:a16="http://schemas.microsoft.com/office/drawing/2014/main" id="{3861ED90-AC50-4B19-8239-1EDB40B36508}"/>
                    </a:ext>
                  </a:extLst>
                </p:cNvPr>
                <p:cNvPicPr/>
                <p:nvPr/>
              </p:nvPicPr>
              <p:blipFill>
                <a:blip r:embed="rId252"/>
                <a:stretch>
                  <a:fillRect/>
                </a:stretch>
              </p:blipFill>
              <p:spPr>
                <a:xfrm>
                  <a:off x="10852133" y="3377587"/>
                  <a:ext cx="1710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480349" name="Freihand 480348">
                  <a:extLst>
                    <a:ext uri="{FF2B5EF4-FFF2-40B4-BE49-F238E27FC236}">
                      <a16:creationId xmlns:a16="http://schemas.microsoft.com/office/drawing/2014/main" id="{28B29417-3553-4923-B20F-5624A19DDE85}"/>
                    </a:ext>
                  </a:extLst>
                </p14:cNvPr>
                <p14:cNvContentPartPr/>
                <p14:nvPr/>
              </p14:nvContentPartPr>
              <p14:xfrm>
                <a:off x="7035773" y="4096507"/>
                <a:ext cx="2730960" cy="1343520"/>
              </p14:xfrm>
            </p:contentPart>
          </mc:Choice>
          <mc:Fallback xmlns="">
            <p:pic>
              <p:nvPicPr>
                <p:cNvPr id="480349" name="Freihand 480348">
                  <a:extLst>
                    <a:ext uri="{FF2B5EF4-FFF2-40B4-BE49-F238E27FC236}">
                      <a16:creationId xmlns:a16="http://schemas.microsoft.com/office/drawing/2014/main" id="{28B29417-3553-4923-B20F-5624A19DDE85}"/>
                    </a:ext>
                  </a:extLst>
                </p:cNvPr>
                <p:cNvPicPr/>
                <p:nvPr/>
              </p:nvPicPr>
              <p:blipFill>
                <a:blip r:embed="rId254"/>
                <a:stretch>
                  <a:fillRect/>
                </a:stretch>
              </p:blipFill>
              <p:spPr>
                <a:xfrm>
                  <a:off x="7031453" y="4092187"/>
                  <a:ext cx="2739600" cy="13521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480350" name="Freihand 480349">
                  <a:extLst>
                    <a:ext uri="{FF2B5EF4-FFF2-40B4-BE49-F238E27FC236}">
                      <a16:creationId xmlns:a16="http://schemas.microsoft.com/office/drawing/2014/main" id="{1F072D3A-8427-4392-9F11-8906D12B24A0}"/>
                    </a:ext>
                  </a:extLst>
                </p14:cNvPr>
                <p14:cNvContentPartPr/>
                <p14:nvPr/>
              </p14:nvContentPartPr>
              <p14:xfrm>
                <a:off x="6811853" y="5326987"/>
                <a:ext cx="427680" cy="277920"/>
              </p14:xfrm>
            </p:contentPart>
          </mc:Choice>
          <mc:Fallback xmlns="">
            <p:pic>
              <p:nvPicPr>
                <p:cNvPr id="480350" name="Freihand 480349">
                  <a:extLst>
                    <a:ext uri="{FF2B5EF4-FFF2-40B4-BE49-F238E27FC236}">
                      <a16:creationId xmlns:a16="http://schemas.microsoft.com/office/drawing/2014/main" id="{1F072D3A-8427-4392-9F11-8906D12B24A0}"/>
                    </a:ext>
                  </a:extLst>
                </p:cNvPr>
                <p:cNvPicPr/>
                <p:nvPr/>
              </p:nvPicPr>
              <p:blipFill>
                <a:blip r:embed="rId256"/>
                <a:stretch>
                  <a:fillRect/>
                </a:stretch>
              </p:blipFill>
              <p:spPr>
                <a:xfrm>
                  <a:off x="6807533" y="5322667"/>
                  <a:ext cx="43632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480352" name="Freihand 480351">
                  <a:extLst>
                    <a:ext uri="{FF2B5EF4-FFF2-40B4-BE49-F238E27FC236}">
                      <a16:creationId xmlns:a16="http://schemas.microsoft.com/office/drawing/2014/main" id="{E73461AE-2876-48E0-A6AC-912395FFBC2B}"/>
                    </a:ext>
                  </a:extLst>
                </p14:cNvPr>
                <p14:cNvContentPartPr/>
                <p14:nvPr/>
              </p14:nvContentPartPr>
              <p14:xfrm>
                <a:off x="5512973" y="5669347"/>
                <a:ext cx="292680" cy="186120"/>
              </p14:xfrm>
            </p:contentPart>
          </mc:Choice>
          <mc:Fallback xmlns="">
            <p:pic>
              <p:nvPicPr>
                <p:cNvPr id="480352" name="Freihand 480351">
                  <a:extLst>
                    <a:ext uri="{FF2B5EF4-FFF2-40B4-BE49-F238E27FC236}">
                      <a16:creationId xmlns:a16="http://schemas.microsoft.com/office/drawing/2014/main" id="{E73461AE-2876-48E0-A6AC-912395FFBC2B}"/>
                    </a:ext>
                  </a:extLst>
                </p:cNvPr>
                <p:cNvPicPr/>
                <p:nvPr/>
              </p:nvPicPr>
              <p:blipFill>
                <a:blip r:embed="rId258"/>
                <a:stretch>
                  <a:fillRect/>
                </a:stretch>
              </p:blipFill>
              <p:spPr>
                <a:xfrm>
                  <a:off x="5508653" y="5665027"/>
                  <a:ext cx="3013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480353" name="Freihand 480352">
                  <a:extLst>
                    <a:ext uri="{FF2B5EF4-FFF2-40B4-BE49-F238E27FC236}">
                      <a16:creationId xmlns:a16="http://schemas.microsoft.com/office/drawing/2014/main" id="{7294084C-BAFC-4745-8D39-76F4D7581019}"/>
                    </a:ext>
                  </a:extLst>
                </p14:cNvPr>
                <p14:cNvContentPartPr/>
                <p14:nvPr/>
              </p14:nvContentPartPr>
              <p14:xfrm>
                <a:off x="5791253" y="5752147"/>
                <a:ext cx="219600" cy="76320"/>
              </p14:xfrm>
            </p:contentPart>
          </mc:Choice>
          <mc:Fallback xmlns="">
            <p:pic>
              <p:nvPicPr>
                <p:cNvPr id="480353" name="Freihand 480352">
                  <a:extLst>
                    <a:ext uri="{FF2B5EF4-FFF2-40B4-BE49-F238E27FC236}">
                      <a16:creationId xmlns:a16="http://schemas.microsoft.com/office/drawing/2014/main" id="{7294084C-BAFC-4745-8D39-76F4D7581019}"/>
                    </a:ext>
                  </a:extLst>
                </p:cNvPr>
                <p:cNvPicPr/>
                <p:nvPr/>
              </p:nvPicPr>
              <p:blipFill>
                <a:blip r:embed="rId260"/>
                <a:stretch>
                  <a:fillRect/>
                </a:stretch>
              </p:blipFill>
              <p:spPr>
                <a:xfrm>
                  <a:off x="5786933" y="5747827"/>
                  <a:ext cx="2282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480354" name="Freihand 480353">
                  <a:extLst>
                    <a:ext uri="{FF2B5EF4-FFF2-40B4-BE49-F238E27FC236}">
                      <a16:creationId xmlns:a16="http://schemas.microsoft.com/office/drawing/2014/main" id="{35D2317D-4C75-44D1-A704-2D89CBFED587}"/>
                    </a:ext>
                  </a:extLst>
                </p14:cNvPr>
                <p14:cNvContentPartPr/>
                <p14:nvPr/>
              </p14:nvContentPartPr>
              <p14:xfrm>
                <a:off x="6051533" y="5662867"/>
                <a:ext cx="292320" cy="122760"/>
              </p14:xfrm>
            </p:contentPart>
          </mc:Choice>
          <mc:Fallback xmlns="">
            <p:pic>
              <p:nvPicPr>
                <p:cNvPr id="480354" name="Freihand 480353">
                  <a:extLst>
                    <a:ext uri="{FF2B5EF4-FFF2-40B4-BE49-F238E27FC236}">
                      <a16:creationId xmlns:a16="http://schemas.microsoft.com/office/drawing/2014/main" id="{35D2317D-4C75-44D1-A704-2D89CBFED587}"/>
                    </a:ext>
                  </a:extLst>
                </p:cNvPr>
                <p:cNvPicPr/>
                <p:nvPr/>
              </p:nvPicPr>
              <p:blipFill>
                <a:blip r:embed="rId262"/>
                <a:stretch>
                  <a:fillRect/>
                </a:stretch>
              </p:blipFill>
              <p:spPr>
                <a:xfrm>
                  <a:off x="6047213" y="5658547"/>
                  <a:ext cx="3009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480355" name="Freihand 480354">
                  <a:extLst>
                    <a:ext uri="{FF2B5EF4-FFF2-40B4-BE49-F238E27FC236}">
                      <a16:creationId xmlns:a16="http://schemas.microsoft.com/office/drawing/2014/main" id="{11DEAF85-979D-4294-92B4-3702D89C0DB4}"/>
                    </a:ext>
                  </a:extLst>
                </p14:cNvPr>
                <p14:cNvContentPartPr/>
                <p14:nvPr/>
              </p14:nvContentPartPr>
              <p14:xfrm>
                <a:off x="6402893" y="5689507"/>
                <a:ext cx="59400" cy="45000"/>
              </p14:xfrm>
            </p:contentPart>
          </mc:Choice>
          <mc:Fallback xmlns="">
            <p:pic>
              <p:nvPicPr>
                <p:cNvPr id="480355" name="Freihand 480354">
                  <a:extLst>
                    <a:ext uri="{FF2B5EF4-FFF2-40B4-BE49-F238E27FC236}">
                      <a16:creationId xmlns:a16="http://schemas.microsoft.com/office/drawing/2014/main" id="{11DEAF85-979D-4294-92B4-3702D89C0DB4}"/>
                    </a:ext>
                  </a:extLst>
                </p:cNvPr>
                <p:cNvPicPr/>
                <p:nvPr/>
              </p:nvPicPr>
              <p:blipFill>
                <a:blip r:embed="rId264"/>
                <a:stretch>
                  <a:fillRect/>
                </a:stretch>
              </p:blipFill>
              <p:spPr>
                <a:xfrm>
                  <a:off x="6398573" y="5685187"/>
                  <a:ext cx="680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480356" name="Freihand 480355">
                  <a:extLst>
                    <a:ext uri="{FF2B5EF4-FFF2-40B4-BE49-F238E27FC236}">
                      <a16:creationId xmlns:a16="http://schemas.microsoft.com/office/drawing/2014/main" id="{D1F8D5B5-A1BB-4BD0-81F6-12BB53198444}"/>
                    </a:ext>
                  </a:extLst>
                </p14:cNvPr>
                <p14:cNvContentPartPr/>
                <p14:nvPr/>
              </p14:nvContentPartPr>
              <p14:xfrm>
                <a:off x="6410453" y="5696347"/>
                <a:ext cx="242640" cy="237240"/>
              </p14:xfrm>
            </p:contentPart>
          </mc:Choice>
          <mc:Fallback xmlns="">
            <p:pic>
              <p:nvPicPr>
                <p:cNvPr id="480356" name="Freihand 480355">
                  <a:extLst>
                    <a:ext uri="{FF2B5EF4-FFF2-40B4-BE49-F238E27FC236}">
                      <a16:creationId xmlns:a16="http://schemas.microsoft.com/office/drawing/2014/main" id="{D1F8D5B5-A1BB-4BD0-81F6-12BB53198444}"/>
                    </a:ext>
                  </a:extLst>
                </p:cNvPr>
                <p:cNvPicPr/>
                <p:nvPr/>
              </p:nvPicPr>
              <p:blipFill>
                <a:blip r:embed="rId266"/>
                <a:stretch>
                  <a:fillRect/>
                </a:stretch>
              </p:blipFill>
              <p:spPr>
                <a:xfrm>
                  <a:off x="6406133" y="5692027"/>
                  <a:ext cx="2512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480357" name="Freihand 480356">
                  <a:extLst>
                    <a:ext uri="{FF2B5EF4-FFF2-40B4-BE49-F238E27FC236}">
                      <a16:creationId xmlns:a16="http://schemas.microsoft.com/office/drawing/2014/main" id="{557E4563-E076-48A8-AA78-159CCB9D1CD3}"/>
                    </a:ext>
                  </a:extLst>
                </p14:cNvPr>
                <p14:cNvContentPartPr/>
                <p14:nvPr/>
              </p14:nvContentPartPr>
              <p14:xfrm>
                <a:off x="6700253" y="5672227"/>
                <a:ext cx="73800" cy="104760"/>
              </p14:xfrm>
            </p:contentPart>
          </mc:Choice>
          <mc:Fallback xmlns="">
            <p:pic>
              <p:nvPicPr>
                <p:cNvPr id="480357" name="Freihand 480356">
                  <a:extLst>
                    <a:ext uri="{FF2B5EF4-FFF2-40B4-BE49-F238E27FC236}">
                      <a16:creationId xmlns:a16="http://schemas.microsoft.com/office/drawing/2014/main" id="{557E4563-E076-48A8-AA78-159CCB9D1CD3}"/>
                    </a:ext>
                  </a:extLst>
                </p:cNvPr>
                <p:cNvPicPr/>
                <p:nvPr/>
              </p:nvPicPr>
              <p:blipFill>
                <a:blip r:embed="rId268"/>
                <a:stretch>
                  <a:fillRect/>
                </a:stretch>
              </p:blipFill>
              <p:spPr>
                <a:xfrm>
                  <a:off x="6695933" y="5667907"/>
                  <a:ext cx="824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480358" name="Freihand 480357">
                  <a:extLst>
                    <a:ext uri="{FF2B5EF4-FFF2-40B4-BE49-F238E27FC236}">
                      <a16:creationId xmlns:a16="http://schemas.microsoft.com/office/drawing/2014/main" id="{0E88646C-B3D9-4D57-9B51-EC4937BFB3A7}"/>
                    </a:ext>
                  </a:extLst>
                </p14:cNvPr>
                <p14:cNvContentPartPr/>
                <p14:nvPr/>
              </p14:nvContentPartPr>
              <p14:xfrm>
                <a:off x="6836333" y="5643787"/>
                <a:ext cx="102600" cy="124920"/>
              </p14:xfrm>
            </p:contentPart>
          </mc:Choice>
          <mc:Fallback xmlns="">
            <p:pic>
              <p:nvPicPr>
                <p:cNvPr id="480358" name="Freihand 480357">
                  <a:extLst>
                    <a:ext uri="{FF2B5EF4-FFF2-40B4-BE49-F238E27FC236}">
                      <a16:creationId xmlns:a16="http://schemas.microsoft.com/office/drawing/2014/main" id="{0E88646C-B3D9-4D57-9B51-EC4937BFB3A7}"/>
                    </a:ext>
                  </a:extLst>
                </p:cNvPr>
                <p:cNvPicPr/>
                <p:nvPr/>
              </p:nvPicPr>
              <p:blipFill>
                <a:blip r:embed="rId270"/>
                <a:stretch>
                  <a:fillRect/>
                </a:stretch>
              </p:blipFill>
              <p:spPr>
                <a:xfrm>
                  <a:off x="6832013" y="5639467"/>
                  <a:ext cx="1112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480359" name="Freihand 480358">
                  <a:extLst>
                    <a:ext uri="{FF2B5EF4-FFF2-40B4-BE49-F238E27FC236}">
                      <a16:creationId xmlns:a16="http://schemas.microsoft.com/office/drawing/2014/main" id="{85D18AEC-B827-4B07-8962-2F2E13CA7926}"/>
                    </a:ext>
                  </a:extLst>
                </p14:cNvPr>
                <p14:cNvContentPartPr/>
                <p14:nvPr/>
              </p14:nvContentPartPr>
              <p14:xfrm>
                <a:off x="6947933" y="5662867"/>
                <a:ext cx="86760" cy="93240"/>
              </p14:xfrm>
            </p:contentPart>
          </mc:Choice>
          <mc:Fallback xmlns="">
            <p:pic>
              <p:nvPicPr>
                <p:cNvPr id="480359" name="Freihand 480358">
                  <a:extLst>
                    <a:ext uri="{FF2B5EF4-FFF2-40B4-BE49-F238E27FC236}">
                      <a16:creationId xmlns:a16="http://schemas.microsoft.com/office/drawing/2014/main" id="{85D18AEC-B827-4B07-8962-2F2E13CA7926}"/>
                    </a:ext>
                  </a:extLst>
                </p:cNvPr>
                <p:cNvPicPr/>
                <p:nvPr/>
              </p:nvPicPr>
              <p:blipFill>
                <a:blip r:embed="rId272"/>
                <a:stretch>
                  <a:fillRect/>
                </a:stretch>
              </p:blipFill>
              <p:spPr>
                <a:xfrm>
                  <a:off x="6943613" y="5658547"/>
                  <a:ext cx="954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480360" name="Freihand 480359">
                  <a:extLst>
                    <a:ext uri="{FF2B5EF4-FFF2-40B4-BE49-F238E27FC236}">
                      <a16:creationId xmlns:a16="http://schemas.microsoft.com/office/drawing/2014/main" id="{24323618-4E60-4443-9417-6F9F53D7D6AD}"/>
                    </a:ext>
                  </a:extLst>
                </p14:cNvPr>
                <p14:cNvContentPartPr/>
                <p14:nvPr/>
              </p14:nvContentPartPr>
              <p14:xfrm>
                <a:off x="7101653" y="5539387"/>
                <a:ext cx="360" cy="360"/>
              </p14:xfrm>
            </p:contentPart>
          </mc:Choice>
          <mc:Fallback xmlns="">
            <p:pic>
              <p:nvPicPr>
                <p:cNvPr id="480360" name="Freihand 480359">
                  <a:extLst>
                    <a:ext uri="{FF2B5EF4-FFF2-40B4-BE49-F238E27FC236}">
                      <a16:creationId xmlns:a16="http://schemas.microsoft.com/office/drawing/2014/main" id="{24323618-4E60-4443-9417-6F9F53D7D6AD}"/>
                    </a:ext>
                  </a:extLst>
                </p:cNvPr>
                <p:cNvPicPr/>
                <p:nvPr/>
              </p:nvPicPr>
              <p:blipFill>
                <a:blip r:embed="rId47"/>
                <a:stretch>
                  <a:fillRect/>
                </a:stretch>
              </p:blipFill>
              <p:spPr>
                <a:xfrm>
                  <a:off x="7097333" y="5535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480361" name="Freihand 480360">
                  <a:extLst>
                    <a:ext uri="{FF2B5EF4-FFF2-40B4-BE49-F238E27FC236}">
                      <a16:creationId xmlns:a16="http://schemas.microsoft.com/office/drawing/2014/main" id="{983C6902-7D46-4C08-9FD5-A96511E61921}"/>
                    </a:ext>
                  </a:extLst>
                </p14:cNvPr>
                <p14:cNvContentPartPr/>
                <p14:nvPr/>
              </p14:nvContentPartPr>
              <p14:xfrm>
                <a:off x="7086893" y="5539387"/>
                <a:ext cx="26640" cy="217440"/>
              </p14:xfrm>
            </p:contentPart>
          </mc:Choice>
          <mc:Fallback xmlns="">
            <p:pic>
              <p:nvPicPr>
                <p:cNvPr id="480361" name="Freihand 480360">
                  <a:extLst>
                    <a:ext uri="{FF2B5EF4-FFF2-40B4-BE49-F238E27FC236}">
                      <a16:creationId xmlns:a16="http://schemas.microsoft.com/office/drawing/2014/main" id="{983C6902-7D46-4C08-9FD5-A96511E61921}"/>
                    </a:ext>
                  </a:extLst>
                </p:cNvPr>
                <p:cNvPicPr/>
                <p:nvPr/>
              </p:nvPicPr>
              <p:blipFill>
                <a:blip r:embed="rId275"/>
                <a:stretch>
                  <a:fillRect/>
                </a:stretch>
              </p:blipFill>
              <p:spPr>
                <a:xfrm>
                  <a:off x="7082573" y="5535067"/>
                  <a:ext cx="352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480362" name="Freihand 480361">
                  <a:extLst>
                    <a:ext uri="{FF2B5EF4-FFF2-40B4-BE49-F238E27FC236}">
                      <a16:creationId xmlns:a16="http://schemas.microsoft.com/office/drawing/2014/main" id="{BEF790BF-82F7-41F1-94E7-E84A7A31A9EE}"/>
                    </a:ext>
                  </a:extLst>
                </p14:cNvPr>
                <p14:cNvContentPartPr/>
                <p14:nvPr/>
              </p14:nvContentPartPr>
              <p14:xfrm>
                <a:off x="7178693" y="5562427"/>
                <a:ext cx="199800" cy="172800"/>
              </p14:xfrm>
            </p:contentPart>
          </mc:Choice>
          <mc:Fallback xmlns="">
            <p:pic>
              <p:nvPicPr>
                <p:cNvPr id="480362" name="Freihand 480361">
                  <a:extLst>
                    <a:ext uri="{FF2B5EF4-FFF2-40B4-BE49-F238E27FC236}">
                      <a16:creationId xmlns:a16="http://schemas.microsoft.com/office/drawing/2014/main" id="{BEF790BF-82F7-41F1-94E7-E84A7A31A9EE}"/>
                    </a:ext>
                  </a:extLst>
                </p:cNvPr>
                <p:cNvPicPr/>
                <p:nvPr/>
              </p:nvPicPr>
              <p:blipFill>
                <a:blip r:embed="rId277"/>
                <a:stretch>
                  <a:fillRect/>
                </a:stretch>
              </p:blipFill>
              <p:spPr>
                <a:xfrm>
                  <a:off x="7174373" y="5558107"/>
                  <a:ext cx="2084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480364" name="Freihand 480363">
                  <a:extLst>
                    <a:ext uri="{FF2B5EF4-FFF2-40B4-BE49-F238E27FC236}">
                      <a16:creationId xmlns:a16="http://schemas.microsoft.com/office/drawing/2014/main" id="{E8F13EC6-9C1A-4681-B423-257293B84992}"/>
                    </a:ext>
                  </a:extLst>
                </p14:cNvPr>
                <p14:cNvContentPartPr/>
                <p14:nvPr/>
              </p14:nvContentPartPr>
              <p14:xfrm>
                <a:off x="7400813" y="5622547"/>
                <a:ext cx="109800" cy="108360"/>
              </p14:xfrm>
            </p:contentPart>
          </mc:Choice>
          <mc:Fallback xmlns="">
            <p:pic>
              <p:nvPicPr>
                <p:cNvPr id="480364" name="Freihand 480363">
                  <a:extLst>
                    <a:ext uri="{FF2B5EF4-FFF2-40B4-BE49-F238E27FC236}">
                      <a16:creationId xmlns:a16="http://schemas.microsoft.com/office/drawing/2014/main" id="{E8F13EC6-9C1A-4681-B423-257293B84992}"/>
                    </a:ext>
                  </a:extLst>
                </p:cNvPr>
                <p:cNvPicPr/>
                <p:nvPr/>
              </p:nvPicPr>
              <p:blipFill>
                <a:blip r:embed="rId279"/>
                <a:stretch>
                  <a:fillRect/>
                </a:stretch>
              </p:blipFill>
              <p:spPr>
                <a:xfrm>
                  <a:off x="7396493" y="5618227"/>
                  <a:ext cx="1184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480365" name="Freihand 480364">
                  <a:extLst>
                    <a:ext uri="{FF2B5EF4-FFF2-40B4-BE49-F238E27FC236}">
                      <a16:creationId xmlns:a16="http://schemas.microsoft.com/office/drawing/2014/main" id="{8CB291AD-B586-4F1E-99F6-C62C9B44695E}"/>
                    </a:ext>
                  </a:extLst>
                </p14:cNvPr>
                <p14:cNvContentPartPr/>
                <p14:nvPr/>
              </p14:nvContentPartPr>
              <p14:xfrm>
                <a:off x="6002573" y="6044467"/>
                <a:ext cx="150840" cy="94320"/>
              </p14:xfrm>
            </p:contentPart>
          </mc:Choice>
          <mc:Fallback xmlns="">
            <p:pic>
              <p:nvPicPr>
                <p:cNvPr id="480365" name="Freihand 480364">
                  <a:extLst>
                    <a:ext uri="{FF2B5EF4-FFF2-40B4-BE49-F238E27FC236}">
                      <a16:creationId xmlns:a16="http://schemas.microsoft.com/office/drawing/2014/main" id="{8CB291AD-B586-4F1E-99F6-C62C9B44695E}"/>
                    </a:ext>
                  </a:extLst>
                </p:cNvPr>
                <p:cNvPicPr/>
                <p:nvPr/>
              </p:nvPicPr>
              <p:blipFill>
                <a:blip r:embed="rId281"/>
                <a:stretch>
                  <a:fillRect/>
                </a:stretch>
              </p:blipFill>
              <p:spPr>
                <a:xfrm>
                  <a:off x="5998253" y="6040147"/>
                  <a:ext cx="1594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480366" name="Freihand 480365">
                  <a:extLst>
                    <a:ext uri="{FF2B5EF4-FFF2-40B4-BE49-F238E27FC236}">
                      <a16:creationId xmlns:a16="http://schemas.microsoft.com/office/drawing/2014/main" id="{443345F3-8673-4E85-92BB-63C00011FCA5}"/>
                    </a:ext>
                  </a:extLst>
                </p14:cNvPr>
                <p14:cNvContentPartPr/>
                <p14:nvPr/>
              </p14:nvContentPartPr>
              <p14:xfrm>
                <a:off x="6173933" y="6039427"/>
                <a:ext cx="160920" cy="88560"/>
              </p14:xfrm>
            </p:contentPart>
          </mc:Choice>
          <mc:Fallback xmlns="">
            <p:pic>
              <p:nvPicPr>
                <p:cNvPr id="480366" name="Freihand 480365">
                  <a:extLst>
                    <a:ext uri="{FF2B5EF4-FFF2-40B4-BE49-F238E27FC236}">
                      <a16:creationId xmlns:a16="http://schemas.microsoft.com/office/drawing/2014/main" id="{443345F3-8673-4E85-92BB-63C00011FCA5}"/>
                    </a:ext>
                  </a:extLst>
                </p:cNvPr>
                <p:cNvPicPr/>
                <p:nvPr/>
              </p:nvPicPr>
              <p:blipFill>
                <a:blip r:embed="rId283"/>
                <a:stretch>
                  <a:fillRect/>
                </a:stretch>
              </p:blipFill>
              <p:spPr>
                <a:xfrm>
                  <a:off x="6169613" y="6035107"/>
                  <a:ext cx="1695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480367" name="Freihand 480366">
                  <a:extLst>
                    <a:ext uri="{FF2B5EF4-FFF2-40B4-BE49-F238E27FC236}">
                      <a16:creationId xmlns:a16="http://schemas.microsoft.com/office/drawing/2014/main" id="{A2F345C2-57BA-4925-B492-4C585234B30B}"/>
                    </a:ext>
                  </a:extLst>
                </p14:cNvPr>
                <p14:cNvContentPartPr/>
                <p14:nvPr/>
              </p14:nvContentPartPr>
              <p14:xfrm>
                <a:off x="6533933" y="5940067"/>
                <a:ext cx="187200" cy="137520"/>
              </p14:xfrm>
            </p:contentPart>
          </mc:Choice>
          <mc:Fallback xmlns="">
            <p:pic>
              <p:nvPicPr>
                <p:cNvPr id="480367" name="Freihand 480366">
                  <a:extLst>
                    <a:ext uri="{FF2B5EF4-FFF2-40B4-BE49-F238E27FC236}">
                      <a16:creationId xmlns:a16="http://schemas.microsoft.com/office/drawing/2014/main" id="{A2F345C2-57BA-4925-B492-4C585234B30B}"/>
                    </a:ext>
                  </a:extLst>
                </p:cNvPr>
                <p:cNvPicPr/>
                <p:nvPr/>
              </p:nvPicPr>
              <p:blipFill>
                <a:blip r:embed="rId285"/>
                <a:stretch>
                  <a:fillRect/>
                </a:stretch>
              </p:blipFill>
              <p:spPr>
                <a:xfrm>
                  <a:off x="6529613" y="5935747"/>
                  <a:ext cx="1958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480368" name="Freihand 480367">
                  <a:extLst>
                    <a:ext uri="{FF2B5EF4-FFF2-40B4-BE49-F238E27FC236}">
                      <a16:creationId xmlns:a16="http://schemas.microsoft.com/office/drawing/2014/main" id="{8C455164-F740-410E-A64B-254AE703568A}"/>
                    </a:ext>
                  </a:extLst>
                </p14:cNvPr>
                <p14:cNvContentPartPr/>
                <p14:nvPr/>
              </p14:nvContentPartPr>
              <p14:xfrm>
                <a:off x="6729773" y="5943667"/>
                <a:ext cx="165600" cy="113040"/>
              </p14:xfrm>
            </p:contentPart>
          </mc:Choice>
          <mc:Fallback xmlns="">
            <p:pic>
              <p:nvPicPr>
                <p:cNvPr id="480368" name="Freihand 480367">
                  <a:extLst>
                    <a:ext uri="{FF2B5EF4-FFF2-40B4-BE49-F238E27FC236}">
                      <a16:creationId xmlns:a16="http://schemas.microsoft.com/office/drawing/2014/main" id="{8C455164-F740-410E-A64B-254AE703568A}"/>
                    </a:ext>
                  </a:extLst>
                </p:cNvPr>
                <p:cNvPicPr/>
                <p:nvPr/>
              </p:nvPicPr>
              <p:blipFill>
                <a:blip r:embed="rId287"/>
                <a:stretch>
                  <a:fillRect/>
                </a:stretch>
              </p:blipFill>
              <p:spPr>
                <a:xfrm>
                  <a:off x="6725453" y="5939347"/>
                  <a:ext cx="1742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480369" name="Freihand 480368">
                  <a:extLst>
                    <a:ext uri="{FF2B5EF4-FFF2-40B4-BE49-F238E27FC236}">
                      <a16:creationId xmlns:a16="http://schemas.microsoft.com/office/drawing/2014/main" id="{AE771C4C-1242-4220-815E-FD8D5D6595CF}"/>
                    </a:ext>
                  </a:extLst>
                </p14:cNvPr>
                <p14:cNvContentPartPr/>
                <p14:nvPr/>
              </p14:nvContentPartPr>
              <p14:xfrm>
                <a:off x="6906893" y="5934307"/>
                <a:ext cx="154440" cy="131040"/>
              </p14:xfrm>
            </p:contentPart>
          </mc:Choice>
          <mc:Fallback xmlns="">
            <p:pic>
              <p:nvPicPr>
                <p:cNvPr id="480369" name="Freihand 480368">
                  <a:extLst>
                    <a:ext uri="{FF2B5EF4-FFF2-40B4-BE49-F238E27FC236}">
                      <a16:creationId xmlns:a16="http://schemas.microsoft.com/office/drawing/2014/main" id="{AE771C4C-1242-4220-815E-FD8D5D6595CF}"/>
                    </a:ext>
                  </a:extLst>
                </p:cNvPr>
                <p:cNvPicPr/>
                <p:nvPr/>
              </p:nvPicPr>
              <p:blipFill>
                <a:blip r:embed="rId289"/>
                <a:stretch>
                  <a:fillRect/>
                </a:stretch>
              </p:blipFill>
              <p:spPr>
                <a:xfrm>
                  <a:off x="6902573" y="5929987"/>
                  <a:ext cx="1630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480370" name="Freihand 480369">
                  <a:extLst>
                    <a:ext uri="{FF2B5EF4-FFF2-40B4-BE49-F238E27FC236}">
                      <a16:creationId xmlns:a16="http://schemas.microsoft.com/office/drawing/2014/main" id="{0E5A7A0D-6E9C-4EE2-B9AB-48939D611A6E}"/>
                    </a:ext>
                  </a:extLst>
                </p14:cNvPr>
                <p14:cNvContentPartPr/>
                <p14:nvPr/>
              </p14:nvContentPartPr>
              <p14:xfrm>
                <a:off x="7169693" y="5977867"/>
                <a:ext cx="153720" cy="22320"/>
              </p14:xfrm>
            </p:contentPart>
          </mc:Choice>
          <mc:Fallback xmlns="">
            <p:pic>
              <p:nvPicPr>
                <p:cNvPr id="480370" name="Freihand 480369">
                  <a:extLst>
                    <a:ext uri="{FF2B5EF4-FFF2-40B4-BE49-F238E27FC236}">
                      <a16:creationId xmlns:a16="http://schemas.microsoft.com/office/drawing/2014/main" id="{0E5A7A0D-6E9C-4EE2-B9AB-48939D611A6E}"/>
                    </a:ext>
                  </a:extLst>
                </p:cNvPr>
                <p:cNvPicPr/>
                <p:nvPr/>
              </p:nvPicPr>
              <p:blipFill>
                <a:blip r:embed="rId291"/>
                <a:stretch>
                  <a:fillRect/>
                </a:stretch>
              </p:blipFill>
              <p:spPr>
                <a:xfrm>
                  <a:off x="7165373" y="5973547"/>
                  <a:ext cx="1623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480371" name="Freihand 480370">
                  <a:extLst>
                    <a:ext uri="{FF2B5EF4-FFF2-40B4-BE49-F238E27FC236}">
                      <a16:creationId xmlns:a16="http://schemas.microsoft.com/office/drawing/2014/main" id="{97EA709B-8B34-49B9-8392-BDCE19ABD069}"/>
                    </a:ext>
                  </a:extLst>
                </p14:cNvPr>
                <p14:cNvContentPartPr/>
                <p14:nvPr/>
              </p14:nvContentPartPr>
              <p14:xfrm>
                <a:off x="7323773" y="5885347"/>
                <a:ext cx="125640" cy="172440"/>
              </p14:xfrm>
            </p:contentPart>
          </mc:Choice>
          <mc:Fallback xmlns="">
            <p:pic>
              <p:nvPicPr>
                <p:cNvPr id="480371" name="Freihand 480370">
                  <a:extLst>
                    <a:ext uri="{FF2B5EF4-FFF2-40B4-BE49-F238E27FC236}">
                      <a16:creationId xmlns:a16="http://schemas.microsoft.com/office/drawing/2014/main" id="{97EA709B-8B34-49B9-8392-BDCE19ABD069}"/>
                    </a:ext>
                  </a:extLst>
                </p:cNvPr>
                <p:cNvPicPr/>
                <p:nvPr/>
              </p:nvPicPr>
              <p:blipFill>
                <a:blip r:embed="rId293"/>
                <a:stretch>
                  <a:fillRect/>
                </a:stretch>
              </p:blipFill>
              <p:spPr>
                <a:xfrm>
                  <a:off x="7319453" y="5881027"/>
                  <a:ext cx="1342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480372" name="Freihand 480371">
                  <a:extLst>
                    <a:ext uri="{FF2B5EF4-FFF2-40B4-BE49-F238E27FC236}">
                      <a16:creationId xmlns:a16="http://schemas.microsoft.com/office/drawing/2014/main" id="{958121FB-A9FB-417F-8A62-FC1DE185A7E8}"/>
                    </a:ext>
                  </a:extLst>
                </p14:cNvPr>
                <p14:cNvContentPartPr/>
                <p14:nvPr/>
              </p14:nvContentPartPr>
              <p14:xfrm>
                <a:off x="7455173" y="5907667"/>
                <a:ext cx="163080" cy="95760"/>
              </p14:xfrm>
            </p:contentPart>
          </mc:Choice>
          <mc:Fallback xmlns="">
            <p:pic>
              <p:nvPicPr>
                <p:cNvPr id="480372" name="Freihand 480371">
                  <a:extLst>
                    <a:ext uri="{FF2B5EF4-FFF2-40B4-BE49-F238E27FC236}">
                      <a16:creationId xmlns:a16="http://schemas.microsoft.com/office/drawing/2014/main" id="{958121FB-A9FB-417F-8A62-FC1DE185A7E8}"/>
                    </a:ext>
                  </a:extLst>
                </p:cNvPr>
                <p:cNvPicPr/>
                <p:nvPr/>
              </p:nvPicPr>
              <p:blipFill>
                <a:blip r:embed="rId295"/>
                <a:stretch>
                  <a:fillRect/>
                </a:stretch>
              </p:blipFill>
              <p:spPr>
                <a:xfrm>
                  <a:off x="7450853" y="5903347"/>
                  <a:ext cx="1717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480373" name="Freihand 480372">
                  <a:extLst>
                    <a:ext uri="{FF2B5EF4-FFF2-40B4-BE49-F238E27FC236}">
                      <a16:creationId xmlns:a16="http://schemas.microsoft.com/office/drawing/2014/main" id="{D68B48D2-BC67-417E-B978-6B06974066ED}"/>
                    </a:ext>
                  </a:extLst>
                </p14:cNvPr>
                <p14:cNvContentPartPr/>
                <p14:nvPr/>
              </p14:nvContentPartPr>
              <p14:xfrm>
                <a:off x="7611413" y="5896507"/>
                <a:ext cx="199800" cy="94320"/>
              </p14:xfrm>
            </p:contentPart>
          </mc:Choice>
          <mc:Fallback xmlns="">
            <p:pic>
              <p:nvPicPr>
                <p:cNvPr id="480373" name="Freihand 480372">
                  <a:extLst>
                    <a:ext uri="{FF2B5EF4-FFF2-40B4-BE49-F238E27FC236}">
                      <a16:creationId xmlns:a16="http://schemas.microsoft.com/office/drawing/2014/main" id="{D68B48D2-BC67-417E-B978-6B06974066ED}"/>
                    </a:ext>
                  </a:extLst>
                </p:cNvPr>
                <p:cNvPicPr/>
                <p:nvPr/>
              </p:nvPicPr>
              <p:blipFill>
                <a:blip r:embed="rId297"/>
                <a:stretch>
                  <a:fillRect/>
                </a:stretch>
              </p:blipFill>
              <p:spPr>
                <a:xfrm>
                  <a:off x="7607093" y="5892187"/>
                  <a:ext cx="2084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480374" name="Freihand 480373">
                  <a:extLst>
                    <a:ext uri="{FF2B5EF4-FFF2-40B4-BE49-F238E27FC236}">
                      <a16:creationId xmlns:a16="http://schemas.microsoft.com/office/drawing/2014/main" id="{36E02A01-9207-4126-A008-8ED87170B187}"/>
                    </a:ext>
                  </a:extLst>
                </p14:cNvPr>
                <p14:cNvContentPartPr/>
                <p14:nvPr/>
              </p14:nvContentPartPr>
              <p14:xfrm>
                <a:off x="7946933" y="5851507"/>
                <a:ext cx="33840" cy="176040"/>
              </p14:xfrm>
            </p:contentPart>
          </mc:Choice>
          <mc:Fallback xmlns="">
            <p:pic>
              <p:nvPicPr>
                <p:cNvPr id="480374" name="Freihand 480373">
                  <a:extLst>
                    <a:ext uri="{FF2B5EF4-FFF2-40B4-BE49-F238E27FC236}">
                      <a16:creationId xmlns:a16="http://schemas.microsoft.com/office/drawing/2014/main" id="{36E02A01-9207-4126-A008-8ED87170B187}"/>
                    </a:ext>
                  </a:extLst>
                </p:cNvPr>
                <p:cNvPicPr/>
                <p:nvPr/>
              </p:nvPicPr>
              <p:blipFill>
                <a:blip r:embed="rId299"/>
                <a:stretch>
                  <a:fillRect/>
                </a:stretch>
              </p:blipFill>
              <p:spPr>
                <a:xfrm>
                  <a:off x="7942613" y="5847187"/>
                  <a:ext cx="424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480375" name="Freihand 480374">
                  <a:extLst>
                    <a:ext uri="{FF2B5EF4-FFF2-40B4-BE49-F238E27FC236}">
                      <a16:creationId xmlns:a16="http://schemas.microsoft.com/office/drawing/2014/main" id="{5FC47CA2-E76D-4CB0-8C46-F95A2222D4FE}"/>
                    </a:ext>
                  </a:extLst>
                </p14:cNvPr>
                <p14:cNvContentPartPr/>
                <p14:nvPr/>
              </p14:nvContentPartPr>
              <p14:xfrm>
                <a:off x="7858013" y="5818747"/>
                <a:ext cx="201600" cy="52200"/>
              </p14:xfrm>
            </p:contentPart>
          </mc:Choice>
          <mc:Fallback xmlns="">
            <p:pic>
              <p:nvPicPr>
                <p:cNvPr id="480375" name="Freihand 480374">
                  <a:extLst>
                    <a:ext uri="{FF2B5EF4-FFF2-40B4-BE49-F238E27FC236}">
                      <a16:creationId xmlns:a16="http://schemas.microsoft.com/office/drawing/2014/main" id="{5FC47CA2-E76D-4CB0-8C46-F95A2222D4FE}"/>
                    </a:ext>
                  </a:extLst>
                </p:cNvPr>
                <p:cNvPicPr/>
                <p:nvPr/>
              </p:nvPicPr>
              <p:blipFill>
                <a:blip r:embed="rId301"/>
                <a:stretch>
                  <a:fillRect/>
                </a:stretch>
              </p:blipFill>
              <p:spPr>
                <a:xfrm>
                  <a:off x="7853693" y="5814427"/>
                  <a:ext cx="2102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480376" name="Freihand 480375">
                  <a:extLst>
                    <a:ext uri="{FF2B5EF4-FFF2-40B4-BE49-F238E27FC236}">
                      <a16:creationId xmlns:a16="http://schemas.microsoft.com/office/drawing/2014/main" id="{5272907A-4D73-4B92-9775-A4085909ED0B}"/>
                    </a:ext>
                  </a:extLst>
                </p14:cNvPr>
                <p14:cNvContentPartPr/>
                <p14:nvPr/>
              </p14:nvContentPartPr>
              <p14:xfrm>
                <a:off x="8017133" y="5801467"/>
                <a:ext cx="164160" cy="170640"/>
              </p14:xfrm>
            </p:contentPart>
          </mc:Choice>
          <mc:Fallback xmlns="">
            <p:pic>
              <p:nvPicPr>
                <p:cNvPr id="480376" name="Freihand 480375">
                  <a:extLst>
                    <a:ext uri="{FF2B5EF4-FFF2-40B4-BE49-F238E27FC236}">
                      <a16:creationId xmlns:a16="http://schemas.microsoft.com/office/drawing/2014/main" id="{5272907A-4D73-4B92-9775-A4085909ED0B}"/>
                    </a:ext>
                  </a:extLst>
                </p:cNvPr>
                <p:cNvPicPr/>
                <p:nvPr/>
              </p:nvPicPr>
              <p:blipFill>
                <a:blip r:embed="rId303"/>
                <a:stretch>
                  <a:fillRect/>
                </a:stretch>
              </p:blipFill>
              <p:spPr>
                <a:xfrm>
                  <a:off x="8012813" y="5797147"/>
                  <a:ext cx="1728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480377" name="Freihand 480376">
                  <a:extLst>
                    <a:ext uri="{FF2B5EF4-FFF2-40B4-BE49-F238E27FC236}">
                      <a16:creationId xmlns:a16="http://schemas.microsoft.com/office/drawing/2014/main" id="{608B9670-5E93-4267-ADAC-4735A76FDF74}"/>
                    </a:ext>
                  </a:extLst>
                </p14:cNvPr>
                <p14:cNvContentPartPr/>
                <p14:nvPr/>
              </p14:nvContentPartPr>
              <p14:xfrm>
                <a:off x="8225213" y="5812627"/>
                <a:ext cx="26640" cy="150840"/>
              </p14:xfrm>
            </p:contentPart>
          </mc:Choice>
          <mc:Fallback xmlns="">
            <p:pic>
              <p:nvPicPr>
                <p:cNvPr id="480377" name="Freihand 480376">
                  <a:extLst>
                    <a:ext uri="{FF2B5EF4-FFF2-40B4-BE49-F238E27FC236}">
                      <a16:creationId xmlns:a16="http://schemas.microsoft.com/office/drawing/2014/main" id="{608B9670-5E93-4267-ADAC-4735A76FDF74}"/>
                    </a:ext>
                  </a:extLst>
                </p:cNvPr>
                <p:cNvPicPr/>
                <p:nvPr/>
              </p:nvPicPr>
              <p:blipFill>
                <a:blip r:embed="rId305"/>
                <a:stretch>
                  <a:fillRect/>
                </a:stretch>
              </p:blipFill>
              <p:spPr>
                <a:xfrm>
                  <a:off x="8220893" y="5808307"/>
                  <a:ext cx="352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480378" name="Freihand 480377">
                  <a:extLst>
                    <a:ext uri="{FF2B5EF4-FFF2-40B4-BE49-F238E27FC236}">
                      <a16:creationId xmlns:a16="http://schemas.microsoft.com/office/drawing/2014/main" id="{DF481012-8B1A-4D95-8B5A-F00320FDE36E}"/>
                    </a:ext>
                  </a:extLst>
                </p14:cNvPr>
                <p14:cNvContentPartPr/>
                <p14:nvPr/>
              </p14:nvContentPartPr>
              <p14:xfrm>
                <a:off x="8100293" y="5770867"/>
                <a:ext cx="263160" cy="209520"/>
              </p14:xfrm>
            </p:contentPart>
          </mc:Choice>
          <mc:Fallback xmlns="">
            <p:pic>
              <p:nvPicPr>
                <p:cNvPr id="480378" name="Freihand 480377">
                  <a:extLst>
                    <a:ext uri="{FF2B5EF4-FFF2-40B4-BE49-F238E27FC236}">
                      <a16:creationId xmlns:a16="http://schemas.microsoft.com/office/drawing/2014/main" id="{DF481012-8B1A-4D95-8B5A-F00320FDE36E}"/>
                    </a:ext>
                  </a:extLst>
                </p:cNvPr>
                <p:cNvPicPr/>
                <p:nvPr/>
              </p:nvPicPr>
              <p:blipFill>
                <a:blip r:embed="rId307"/>
                <a:stretch>
                  <a:fillRect/>
                </a:stretch>
              </p:blipFill>
              <p:spPr>
                <a:xfrm>
                  <a:off x="8095973" y="5766547"/>
                  <a:ext cx="2718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480379" name="Freihand 480378">
                  <a:extLst>
                    <a:ext uri="{FF2B5EF4-FFF2-40B4-BE49-F238E27FC236}">
                      <a16:creationId xmlns:a16="http://schemas.microsoft.com/office/drawing/2014/main" id="{BDB88D51-0258-4F3B-848B-478704E7291A}"/>
                    </a:ext>
                  </a:extLst>
                </p14:cNvPr>
                <p14:cNvContentPartPr/>
                <p14:nvPr/>
              </p14:nvContentPartPr>
              <p14:xfrm>
                <a:off x="6851813" y="6270187"/>
                <a:ext cx="155880" cy="257040"/>
              </p14:xfrm>
            </p:contentPart>
          </mc:Choice>
          <mc:Fallback xmlns="">
            <p:pic>
              <p:nvPicPr>
                <p:cNvPr id="480379" name="Freihand 480378">
                  <a:extLst>
                    <a:ext uri="{FF2B5EF4-FFF2-40B4-BE49-F238E27FC236}">
                      <a16:creationId xmlns:a16="http://schemas.microsoft.com/office/drawing/2014/main" id="{BDB88D51-0258-4F3B-848B-478704E7291A}"/>
                    </a:ext>
                  </a:extLst>
                </p:cNvPr>
                <p:cNvPicPr/>
                <p:nvPr/>
              </p:nvPicPr>
              <p:blipFill>
                <a:blip r:embed="rId309"/>
                <a:stretch>
                  <a:fillRect/>
                </a:stretch>
              </p:blipFill>
              <p:spPr>
                <a:xfrm>
                  <a:off x="6847493" y="6265867"/>
                  <a:ext cx="16452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480380" name="Freihand 480379">
                  <a:extLst>
                    <a:ext uri="{FF2B5EF4-FFF2-40B4-BE49-F238E27FC236}">
                      <a16:creationId xmlns:a16="http://schemas.microsoft.com/office/drawing/2014/main" id="{320D86A6-CB5F-4667-B7FC-3F314DD13AF4}"/>
                    </a:ext>
                  </a:extLst>
                </p14:cNvPr>
                <p14:cNvContentPartPr/>
                <p14:nvPr/>
              </p14:nvContentPartPr>
              <p14:xfrm>
                <a:off x="7034693" y="6283147"/>
                <a:ext cx="131760" cy="99360"/>
              </p14:xfrm>
            </p:contentPart>
          </mc:Choice>
          <mc:Fallback xmlns="">
            <p:pic>
              <p:nvPicPr>
                <p:cNvPr id="480380" name="Freihand 480379">
                  <a:extLst>
                    <a:ext uri="{FF2B5EF4-FFF2-40B4-BE49-F238E27FC236}">
                      <a16:creationId xmlns:a16="http://schemas.microsoft.com/office/drawing/2014/main" id="{320D86A6-CB5F-4667-B7FC-3F314DD13AF4}"/>
                    </a:ext>
                  </a:extLst>
                </p:cNvPr>
                <p:cNvPicPr/>
                <p:nvPr/>
              </p:nvPicPr>
              <p:blipFill>
                <a:blip r:embed="rId311"/>
                <a:stretch>
                  <a:fillRect/>
                </a:stretch>
              </p:blipFill>
              <p:spPr>
                <a:xfrm>
                  <a:off x="7030373" y="6278827"/>
                  <a:ext cx="1404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480381" name="Freihand 480380">
                  <a:extLst>
                    <a:ext uri="{FF2B5EF4-FFF2-40B4-BE49-F238E27FC236}">
                      <a16:creationId xmlns:a16="http://schemas.microsoft.com/office/drawing/2014/main" id="{52306209-257A-444F-BAAC-00D9F4ED8747}"/>
                    </a:ext>
                  </a:extLst>
                </p14:cNvPr>
                <p14:cNvContentPartPr/>
                <p14:nvPr/>
              </p14:nvContentPartPr>
              <p14:xfrm>
                <a:off x="7140533" y="6279187"/>
                <a:ext cx="124560" cy="83880"/>
              </p14:xfrm>
            </p:contentPart>
          </mc:Choice>
          <mc:Fallback xmlns="">
            <p:pic>
              <p:nvPicPr>
                <p:cNvPr id="480381" name="Freihand 480380">
                  <a:extLst>
                    <a:ext uri="{FF2B5EF4-FFF2-40B4-BE49-F238E27FC236}">
                      <a16:creationId xmlns:a16="http://schemas.microsoft.com/office/drawing/2014/main" id="{52306209-257A-444F-BAAC-00D9F4ED8747}"/>
                    </a:ext>
                  </a:extLst>
                </p:cNvPr>
                <p:cNvPicPr/>
                <p:nvPr/>
              </p:nvPicPr>
              <p:blipFill>
                <a:blip r:embed="rId313"/>
                <a:stretch>
                  <a:fillRect/>
                </a:stretch>
              </p:blipFill>
              <p:spPr>
                <a:xfrm>
                  <a:off x="7136213" y="6274867"/>
                  <a:ext cx="1332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480382" name="Freihand 480381">
                  <a:extLst>
                    <a:ext uri="{FF2B5EF4-FFF2-40B4-BE49-F238E27FC236}">
                      <a16:creationId xmlns:a16="http://schemas.microsoft.com/office/drawing/2014/main" id="{C31A79D8-4CE4-4C60-B432-F0A8BAD26821}"/>
                    </a:ext>
                  </a:extLst>
                </p14:cNvPr>
                <p14:cNvContentPartPr/>
                <p14:nvPr/>
              </p14:nvContentPartPr>
              <p14:xfrm>
                <a:off x="7349693" y="6116467"/>
                <a:ext cx="185400" cy="374760"/>
              </p14:xfrm>
            </p:contentPart>
          </mc:Choice>
          <mc:Fallback xmlns="">
            <p:pic>
              <p:nvPicPr>
                <p:cNvPr id="480382" name="Freihand 480381">
                  <a:extLst>
                    <a:ext uri="{FF2B5EF4-FFF2-40B4-BE49-F238E27FC236}">
                      <a16:creationId xmlns:a16="http://schemas.microsoft.com/office/drawing/2014/main" id="{C31A79D8-4CE4-4C60-B432-F0A8BAD26821}"/>
                    </a:ext>
                  </a:extLst>
                </p:cNvPr>
                <p:cNvPicPr/>
                <p:nvPr/>
              </p:nvPicPr>
              <p:blipFill>
                <a:blip r:embed="rId315"/>
                <a:stretch>
                  <a:fillRect/>
                </a:stretch>
              </p:blipFill>
              <p:spPr>
                <a:xfrm>
                  <a:off x="7345373" y="6112147"/>
                  <a:ext cx="194040" cy="3834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480383" name="Freihand 480382">
                  <a:extLst>
                    <a:ext uri="{FF2B5EF4-FFF2-40B4-BE49-F238E27FC236}">
                      <a16:creationId xmlns:a16="http://schemas.microsoft.com/office/drawing/2014/main" id="{AFA7FDFC-1D6B-4877-A508-EAF1F7440A50}"/>
                    </a:ext>
                  </a:extLst>
                </p14:cNvPr>
                <p14:cNvContentPartPr/>
                <p14:nvPr/>
              </p14:nvContentPartPr>
              <p14:xfrm>
                <a:off x="7546613" y="6238507"/>
                <a:ext cx="189000" cy="96120"/>
              </p14:xfrm>
            </p:contentPart>
          </mc:Choice>
          <mc:Fallback xmlns="">
            <p:pic>
              <p:nvPicPr>
                <p:cNvPr id="480383" name="Freihand 480382">
                  <a:extLst>
                    <a:ext uri="{FF2B5EF4-FFF2-40B4-BE49-F238E27FC236}">
                      <a16:creationId xmlns:a16="http://schemas.microsoft.com/office/drawing/2014/main" id="{AFA7FDFC-1D6B-4877-A508-EAF1F7440A50}"/>
                    </a:ext>
                  </a:extLst>
                </p:cNvPr>
                <p:cNvPicPr/>
                <p:nvPr/>
              </p:nvPicPr>
              <p:blipFill>
                <a:blip r:embed="rId317"/>
                <a:stretch>
                  <a:fillRect/>
                </a:stretch>
              </p:blipFill>
              <p:spPr>
                <a:xfrm>
                  <a:off x="7542293" y="6234187"/>
                  <a:ext cx="1976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480384" name="Freihand 480383">
                  <a:extLst>
                    <a:ext uri="{FF2B5EF4-FFF2-40B4-BE49-F238E27FC236}">
                      <a16:creationId xmlns:a16="http://schemas.microsoft.com/office/drawing/2014/main" id="{192DC9EE-2F0F-4835-B995-E254AF4B2680}"/>
                    </a:ext>
                  </a:extLst>
                </p14:cNvPr>
                <p14:cNvContentPartPr/>
                <p14:nvPr/>
              </p14:nvContentPartPr>
              <p14:xfrm>
                <a:off x="7733813" y="6146707"/>
                <a:ext cx="308160" cy="174240"/>
              </p14:xfrm>
            </p:contentPart>
          </mc:Choice>
          <mc:Fallback xmlns="">
            <p:pic>
              <p:nvPicPr>
                <p:cNvPr id="480384" name="Freihand 480383">
                  <a:extLst>
                    <a:ext uri="{FF2B5EF4-FFF2-40B4-BE49-F238E27FC236}">
                      <a16:creationId xmlns:a16="http://schemas.microsoft.com/office/drawing/2014/main" id="{192DC9EE-2F0F-4835-B995-E254AF4B2680}"/>
                    </a:ext>
                  </a:extLst>
                </p:cNvPr>
                <p:cNvPicPr/>
                <p:nvPr/>
              </p:nvPicPr>
              <p:blipFill>
                <a:blip r:embed="rId319"/>
                <a:stretch>
                  <a:fillRect/>
                </a:stretch>
              </p:blipFill>
              <p:spPr>
                <a:xfrm>
                  <a:off x="7729493" y="6142387"/>
                  <a:ext cx="3168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480385" name="Freihand 480384">
                  <a:extLst>
                    <a:ext uri="{FF2B5EF4-FFF2-40B4-BE49-F238E27FC236}">
                      <a16:creationId xmlns:a16="http://schemas.microsoft.com/office/drawing/2014/main" id="{82773627-DA39-4FF4-AE67-17B224638C0E}"/>
                    </a:ext>
                  </a:extLst>
                </p14:cNvPr>
                <p14:cNvContentPartPr/>
                <p14:nvPr/>
              </p14:nvContentPartPr>
              <p14:xfrm>
                <a:off x="6629693" y="6401227"/>
                <a:ext cx="1504440" cy="214560"/>
              </p14:xfrm>
            </p:contentPart>
          </mc:Choice>
          <mc:Fallback xmlns="">
            <p:pic>
              <p:nvPicPr>
                <p:cNvPr id="480385" name="Freihand 480384">
                  <a:extLst>
                    <a:ext uri="{FF2B5EF4-FFF2-40B4-BE49-F238E27FC236}">
                      <a16:creationId xmlns:a16="http://schemas.microsoft.com/office/drawing/2014/main" id="{82773627-DA39-4FF4-AE67-17B224638C0E}"/>
                    </a:ext>
                  </a:extLst>
                </p:cNvPr>
                <p:cNvPicPr/>
                <p:nvPr/>
              </p:nvPicPr>
              <p:blipFill>
                <a:blip r:embed="rId321"/>
                <a:stretch>
                  <a:fillRect/>
                </a:stretch>
              </p:blipFill>
              <p:spPr>
                <a:xfrm>
                  <a:off x="6625373" y="6396907"/>
                  <a:ext cx="1513080" cy="223200"/>
                </a:xfrm>
                <a:prstGeom prst="rect">
                  <a:avLst/>
                </a:prstGeom>
              </p:spPr>
            </p:pic>
          </mc:Fallback>
        </mc:AlternateContent>
      </p:grpSp>
    </p:spTree>
    <p:extLst>
      <p:ext uri="{BB962C8B-B14F-4D97-AF65-F5344CB8AC3E}">
        <p14:creationId xmlns:p14="http://schemas.microsoft.com/office/powerpoint/2010/main" val="139826957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ChangeArrowheads="1"/>
          </p:cNvSpPr>
          <p:nvPr/>
        </p:nvSpPr>
        <p:spPr bwMode="auto">
          <a:xfrm>
            <a:off x="3485833" y="25306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Preisniveaustabilität </a:t>
            </a:r>
          </a:p>
        </p:txBody>
      </p:sp>
      <p:sp>
        <p:nvSpPr>
          <p:cNvPr id="482307" name="Text Box 3"/>
          <p:cNvSpPr txBox="1">
            <a:spLocks noChangeArrowheads="1"/>
          </p:cNvSpPr>
          <p:nvPr/>
        </p:nvSpPr>
        <p:spPr bwMode="auto">
          <a:xfrm>
            <a:off x="253695" y="792231"/>
            <a:ext cx="8501344" cy="4341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dirty="0">
                <a:solidFill>
                  <a:schemeClr val="tx1"/>
                </a:solidFill>
              </a:rPr>
              <a:t>	Allgemein akzeptiertes Maß für die Messung des Preisniveaus</a:t>
            </a:r>
          </a:p>
          <a:p>
            <a:r>
              <a:rPr lang="de-DE" dirty="0">
                <a:solidFill>
                  <a:schemeClr val="tx1"/>
                </a:solidFill>
              </a:rPr>
              <a:t>ist der Verbraucherpreisindex (VPI) bzw. im Umfeld der</a:t>
            </a:r>
          </a:p>
          <a:p>
            <a:r>
              <a:rPr lang="de-DE" dirty="0">
                <a:solidFill>
                  <a:schemeClr val="tx1"/>
                </a:solidFill>
              </a:rPr>
              <a:t>Eurozone der  Harmonisierte Verbraucherpreisindex (HVPI).</a:t>
            </a:r>
          </a:p>
          <a:p>
            <a:endParaRPr lang="de-DE" dirty="0">
              <a:solidFill>
                <a:schemeClr val="tx1"/>
              </a:solidFill>
            </a:endParaRPr>
          </a:p>
          <a:p>
            <a:endParaRPr lang="de-DE" dirty="0">
              <a:solidFill>
                <a:schemeClr val="tx1"/>
              </a:solidFill>
            </a:endParaRPr>
          </a:p>
          <a:p>
            <a:r>
              <a:rPr lang="de-DE" u="sng" dirty="0">
                <a:solidFill>
                  <a:schemeClr val="tx1"/>
                </a:solidFill>
              </a:rPr>
              <a:t>Definition der Europäischen Zentralbank:</a:t>
            </a:r>
          </a:p>
          <a:p>
            <a:endParaRPr lang="de-DE" dirty="0">
              <a:solidFill>
                <a:schemeClr val="tx1"/>
              </a:solidFill>
            </a:endParaRPr>
          </a:p>
          <a:p>
            <a:r>
              <a:rPr lang="de-DE" sz="2200" dirty="0">
                <a:solidFill>
                  <a:schemeClr val="tx1"/>
                </a:solidFill>
              </a:rPr>
              <a:t>		Preisstabilität ist definiert als Anstieg des Harmonisierten Verbraucherpreisindex (HVPI) für das Euro-Währungsgebiet von </a:t>
            </a:r>
          </a:p>
          <a:p>
            <a:r>
              <a:rPr lang="de-DE" sz="2200" dirty="0">
                <a:solidFill>
                  <a:schemeClr val="tx1"/>
                </a:solidFill>
              </a:rPr>
              <a:t>		2 % gegenüber dem Vorjahr. Die EZB legt diesem Zusammenhang als ein symmetrisches Inflationsziel von 2% in der mittleren Frist fest.</a:t>
            </a:r>
            <a:endParaRPr lang="de-DE" dirty="0">
              <a:solidFill>
                <a:schemeClr val="tx1"/>
              </a:solidFill>
            </a:endParaRPr>
          </a:p>
          <a:p>
            <a:r>
              <a:rPr lang="de-DE" sz="2000" dirty="0">
                <a:solidFill>
                  <a:schemeClr val="tx1"/>
                </a:solidFill>
              </a:rPr>
              <a:t> </a:t>
            </a:r>
          </a:p>
        </p:txBody>
      </p:sp>
      <p:sp>
        <p:nvSpPr>
          <p:cNvPr id="5" name="Rechteck 4">
            <a:extLst>
              <a:ext uri="{FF2B5EF4-FFF2-40B4-BE49-F238E27FC236}">
                <a16:creationId xmlns:a16="http://schemas.microsoft.com/office/drawing/2014/main" id="{5C785182-46B0-41A6-A5E5-0BA0067E40B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48C08F5-BDD4-4786-9985-10A692082FD5}"/>
                  </a:ext>
                </a:extLst>
              </p14:cNvPr>
              <p14:cNvContentPartPr/>
              <p14:nvPr/>
            </p14:nvContentPartPr>
            <p14:xfrm>
              <a:off x="1192253" y="1497667"/>
              <a:ext cx="3613320" cy="107640"/>
            </p14:xfrm>
          </p:contentPart>
        </mc:Choice>
        <mc:Fallback xmlns="">
          <p:pic>
            <p:nvPicPr>
              <p:cNvPr id="2" name="Freihand 1">
                <a:extLst>
                  <a:ext uri="{FF2B5EF4-FFF2-40B4-BE49-F238E27FC236}">
                    <a16:creationId xmlns:a16="http://schemas.microsoft.com/office/drawing/2014/main" id="{048C08F5-BDD4-4786-9985-10A692082FD5}"/>
                  </a:ext>
                </a:extLst>
              </p:cNvPr>
              <p:cNvPicPr/>
              <p:nvPr/>
            </p:nvPicPr>
            <p:blipFill>
              <a:blip r:embed="rId4"/>
              <a:stretch>
                <a:fillRect/>
              </a:stretch>
            </p:blipFill>
            <p:spPr>
              <a:xfrm>
                <a:off x="1187933" y="1493347"/>
                <a:ext cx="3621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D3926479-D3A1-4980-8A31-FBBAE027558C}"/>
                  </a:ext>
                </a:extLst>
              </p14:cNvPr>
              <p14:cNvContentPartPr/>
              <p14:nvPr/>
            </p14:nvContentPartPr>
            <p14:xfrm>
              <a:off x="6735173" y="1989067"/>
              <a:ext cx="1229400" cy="60480"/>
            </p14:xfrm>
          </p:contentPart>
        </mc:Choice>
        <mc:Fallback xmlns="">
          <p:pic>
            <p:nvPicPr>
              <p:cNvPr id="3" name="Freihand 2">
                <a:extLst>
                  <a:ext uri="{FF2B5EF4-FFF2-40B4-BE49-F238E27FC236}">
                    <a16:creationId xmlns:a16="http://schemas.microsoft.com/office/drawing/2014/main" id="{D3926479-D3A1-4980-8A31-FBBAE027558C}"/>
                  </a:ext>
                </a:extLst>
              </p:cNvPr>
              <p:cNvPicPr/>
              <p:nvPr/>
            </p:nvPicPr>
            <p:blipFill>
              <a:blip r:embed="rId6"/>
              <a:stretch>
                <a:fillRect/>
              </a:stretch>
            </p:blipFill>
            <p:spPr>
              <a:xfrm>
                <a:off x="6730853" y="1984747"/>
                <a:ext cx="12380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E6633DD4-A162-4750-B0FF-683073C3E1F7}"/>
                  </a:ext>
                </a:extLst>
              </p14:cNvPr>
              <p14:cNvContentPartPr/>
              <p14:nvPr/>
            </p14:nvContentPartPr>
            <p14:xfrm>
              <a:off x="5116973" y="4064467"/>
              <a:ext cx="2709000" cy="87480"/>
            </p14:xfrm>
          </p:contentPart>
        </mc:Choice>
        <mc:Fallback xmlns="">
          <p:pic>
            <p:nvPicPr>
              <p:cNvPr id="4" name="Freihand 3">
                <a:extLst>
                  <a:ext uri="{FF2B5EF4-FFF2-40B4-BE49-F238E27FC236}">
                    <a16:creationId xmlns:a16="http://schemas.microsoft.com/office/drawing/2014/main" id="{E6633DD4-A162-4750-B0FF-683073C3E1F7}"/>
                  </a:ext>
                </a:extLst>
              </p:cNvPr>
              <p:cNvPicPr/>
              <p:nvPr/>
            </p:nvPicPr>
            <p:blipFill>
              <a:blip r:embed="rId8"/>
              <a:stretch>
                <a:fillRect/>
              </a:stretch>
            </p:blipFill>
            <p:spPr>
              <a:xfrm>
                <a:off x="5112653" y="4060147"/>
                <a:ext cx="27176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D2637400-F5A4-4A80-8356-C6B2D1D9A167}"/>
                  </a:ext>
                </a:extLst>
              </p14:cNvPr>
              <p14:cNvContentPartPr/>
              <p14:nvPr/>
            </p14:nvContentPartPr>
            <p14:xfrm>
              <a:off x="764573" y="4404667"/>
              <a:ext cx="654840" cy="39960"/>
            </p14:xfrm>
          </p:contentPart>
        </mc:Choice>
        <mc:Fallback xmlns="">
          <p:pic>
            <p:nvPicPr>
              <p:cNvPr id="6" name="Freihand 5">
                <a:extLst>
                  <a:ext uri="{FF2B5EF4-FFF2-40B4-BE49-F238E27FC236}">
                    <a16:creationId xmlns:a16="http://schemas.microsoft.com/office/drawing/2014/main" id="{D2637400-F5A4-4A80-8356-C6B2D1D9A167}"/>
                  </a:ext>
                </a:extLst>
              </p:cNvPr>
              <p:cNvPicPr/>
              <p:nvPr/>
            </p:nvPicPr>
            <p:blipFill>
              <a:blip r:embed="rId10"/>
              <a:stretch>
                <a:fillRect/>
              </a:stretch>
            </p:blipFill>
            <p:spPr>
              <a:xfrm>
                <a:off x="760253" y="4400347"/>
                <a:ext cx="6634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1BCEC03B-CD2C-497E-A566-4415745EACB9}"/>
                  </a:ext>
                </a:extLst>
              </p14:cNvPr>
              <p14:cNvContentPartPr/>
              <p14:nvPr/>
            </p14:nvContentPartPr>
            <p14:xfrm>
              <a:off x="1186493" y="4832707"/>
              <a:ext cx="3363840" cy="63720"/>
            </p14:xfrm>
          </p:contentPart>
        </mc:Choice>
        <mc:Fallback xmlns="">
          <p:pic>
            <p:nvPicPr>
              <p:cNvPr id="7" name="Freihand 6">
                <a:extLst>
                  <a:ext uri="{FF2B5EF4-FFF2-40B4-BE49-F238E27FC236}">
                    <a16:creationId xmlns:a16="http://schemas.microsoft.com/office/drawing/2014/main" id="{1BCEC03B-CD2C-497E-A566-4415745EACB9}"/>
                  </a:ext>
                </a:extLst>
              </p:cNvPr>
              <p:cNvPicPr/>
              <p:nvPr/>
            </p:nvPicPr>
            <p:blipFill>
              <a:blip r:embed="rId12"/>
              <a:stretch>
                <a:fillRect/>
              </a:stretch>
            </p:blipFill>
            <p:spPr>
              <a:xfrm>
                <a:off x="1182173" y="4828387"/>
                <a:ext cx="3372480" cy="72360"/>
              </a:xfrm>
              <a:prstGeom prst="rect">
                <a:avLst/>
              </a:prstGeom>
            </p:spPr>
          </p:pic>
        </mc:Fallback>
      </mc:AlternateContent>
    </p:spTree>
    <p:extLst>
      <p:ext uri="{BB962C8B-B14F-4D97-AF65-F5344CB8AC3E}">
        <p14:creationId xmlns:p14="http://schemas.microsoft.com/office/powerpoint/2010/main" val="1493733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Ziel der Preisniveaustabilität</a:t>
            </a:r>
          </a:p>
        </p:txBody>
      </p:sp>
      <p:sp>
        <p:nvSpPr>
          <p:cNvPr id="14336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3365" name="Text Box 4"/>
          <p:cNvSpPr txBox="1">
            <a:spLocks noChangeArrowheads="1"/>
          </p:cNvSpPr>
          <p:nvPr/>
        </p:nvSpPr>
        <p:spPr bwMode="auto">
          <a:xfrm>
            <a:off x="723900" y="880035"/>
            <a:ext cx="9144000" cy="41549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b="1" u="sng" dirty="0"/>
              <a:t>Gründe:</a:t>
            </a:r>
          </a:p>
          <a:p>
            <a:endParaRPr lang="de-DE" sz="2400" dirty="0"/>
          </a:p>
          <a:p>
            <a:pPr>
              <a:buFontTx/>
              <a:buChar char="•"/>
            </a:pPr>
            <a:r>
              <a:rPr lang="de-DE" sz="2400" dirty="0"/>
              <a:t> Erhaltung der Signalfunktion des Preises für die Knappheit eines Guts</a:t>
            </a:r>
          </a:p>
          <a:p>
            <a:pPr>
              <a:buFontTx/>
              <a:buChar char="•"/>
            </a:pPr>
            <a:endParaRPr lang="de-DE" sz="2400" dirty="0"/>
          </a:p>
          <a:p>
            <a:pPr>
              <a:buFontTx/>
              <a:buChar char="•"/>
            </a:pPr>
            <a:r>
              <a:rPr lang="de-DE" sz="2400" dirty="0"/>
              <a:t> Werterhaltung über die Zeit durch Geldaufbewahrung</a:t>
            </a:r>
          </a:p>
          <a:p>
            <a:pPr>
              <a:buFontTx/>
              <a:buChar char="•"/>
            </a:pPr>
            <a:endParaRPr lang="de-DE" sz="2400" dirty="0"/>
          </a:p>
          <a:p>
            <a:pPr>
              <a:buFontTx/>
              <a:buChar char="•"/>
            </a:pPr>
            <a:r>
              <a:rPr lang="de-DE" sz="2400" dirty="0"/>
              <a:t> Vermeidung von Transaktionskosten durch Umetikettierung</a:t>
            </a:r>
          </a:p>
          <a:p>
            <a:pPr>
              <a:buFontTx/>
              <a:buChar char="•"/>
            </a:pPr>
            <a:endParaRPr lang="de-DE" sz="2400" dirty="0"/>
          </a:p>
          <a:p>
            <a:pPr>
              <a:buFontTx/>
              <a:buChar char="•"/>
            </a:pPr>
            <a:r>
              <a:rPr lang="de-DE" sz="2400" dirty="0"/>
              <a:t> Vermeidung von Ungerechtigkeiten im Gläubiger-Schuldner-Verhältnis</a:t>
            </a:r>
          </a:p>
          <a:p>
            <a:pPr>
              <a:buFontTx/>
              <a:buChar char="•"/>
            </a:pPr>
            <a:endParaRPr lang="de-DE" sz="2400" dirty="0"/>
          </a:p>
          <a:p>
            <a:pPr>
              <a:buFontTx/>
              <a:buChar char="•"/>
            </a:pPr>
            <a:r>
              <a:rPr lang="de-DE" sz="2400" dirty="0"/>
              <a:t> Stabile Konsum-Sparentscheidungen</a:t>
            </a:r>
          </a:p>
        </p:txBody>
      </p:sp>
      <p:sp>
        <p:nvSpPr>
          <p:cNvPr id="5" name="Rechteck 4">
            <a:extLst>
              <a:ext uri="{FF2B5EF4-FFF2-40B4-BE49-F238E27FC236}">
                <a16:creationId xmlns:a16="http://schemas.microsoft.com/office/drawing/2014/main" id="{6A46589A-AA2D-4B42-AE43-09B6D8A1C4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1" name="Freihand 30">
                <a:extLst>
                  <a:ext uri="{FF2B5EF4-FFF2-40B4-BE49-F238E27FC236}">
                    <a16:creationId xmlns:a16="http://schemas.microsoft.com/office/drawing/2014/main" id="{C49DF93D-B28A-476C-A49E-072ECF63FEEF}"/>
                  </a:ext>
                </a:extLst>
              </p14:cNvPr>
              <p14:cNvContentPartPr/>
              <p14:nvPr/>
            </p14:nvContentPartPr>
            <p14:xfrm>
              <a:off x="9540293" y="453307"/>
              <a:ext cx="565200" cy="473400"/>
            </p14:xfrm>
          </p:contentPart>
        </mc:Choice>
        <mc:Fallback xmlns="">
          <p:pic>
            <p:nvPicPr>
              <p:cNvPr id="31" name="Freihand 30">
                <a:extLst>
                  <a:ext uri="{FF2B5EF4-FFF2-40B4-BE49-F238E27FC236}">
                    <a16:creationId xmlns:a16="http://schemas.microsoft.com/office/drawing/2014/main" id="{C49DF93D-B28A-476C-A49E-072ECF63FEEF}"/>
                  </a:ext>
                </a:extLst>
              </p:cNvPr>
              <p:cNvPicPr/>
              <p:nvPr/>
            </p:nvPicPr>
            <p:blipFill>
              <a:blip r:embed="rId4"/>
              <a:stretch>
                <a:fillRect/>
              </a:stretch>
            </p:blipFill>
            <p:spPr>
              <a:xfrm>
                <a:off x="9535973" y="448987"/>
                <a:ext cx="573840" cy="482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3" name="Freihand 32">
                <a:extLst>
                  <a:ext uri="{FF2B5EF4-FFF2-40B4-BE49-F238E27FC236}">
                    <a16:creationId xmlns:a16="http://schemas.microsoft.com/office/drawing/2014/main" id="{92EF2143-31CA-48F1-B940-85BFAAF09165}"/>
                  </a:ext>
                </a:extLst>
              </p14:cNvPr>
              <p14:cNvContentPartPr/>
              <p14:nvPr/>
            </p14:nvContentPartPr>
            <p14:xfrm>
              <a:off x="10551893" y="480307"/>
              <a:ext cx="408600" cy="373320"/>
            </p14:xfrm>
          </p:contentPart>
        </mc:Choice>
        <mc:Fallback xmlns="">
          <p:pic>
            <p:nvPicPr>
              <p:cNvPr id="33" name="Freihand 32">
                <a:extLst>
                  <a:ext uri="{FF2B5EF4-FFF2-40B4-BE49-F238E27FC236}">
                    <a16:creationId xmlns:a16="http://schemas.microsoft.com/office/drawing/2014/main" id="{92EF2143-31CA-48F1-B940-85BFAAF09165}"/>
                  </a:ext>
                </a:extLst>
              </p:cNvPr>
              <p:cNvPicPr/>
              <p:nvPr/>
            </p:nvPicPr>
            <p:blipFill>
              <a:blip r:embed="rId6"/>
              <a:stretch>
                <a:fillRect/>
              </a:stretch>
            </p:blipFill>
            <p:spPr>
              <a:xfrm>
                <a:off x="10547573" y="475987"/>
                <a:ext cx="41724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5" name="Freihand 34">
                <a:extLst>
                  <a:ext uri="{FF2B5EF4-FFF2-40B4-BE49-F238E27FC236}">
                    <a16:creationId xmlns:a16="http://schemas.microsoft.com/office/drawing/2014/main" id="{439AA119-2B49-43C4-A9F5-A8922BB5E4C8}"/>
                  </a:ext>
                </a:extLst>
              </p14:cNvPr>
              <p14:cNvContentPartPr/>
              <p14:nvPr/>
            </p14:nvContentPartPr>
            <p14:xfrm>
              <a:off x="9571253" y="433507"/>
              <a:ext cx="493200" cy="509400"/>
            </p14:xfrm>
          </p:contentPart>
        </mc:Choice>
        <mc:Fallback xmlns="">
          <p:pic>
            <p:nvPicPr>
              <p:cNvPr id="35" name="Freihand 34">
                <a:extLst>
                  <a:ext uri="{FF2B5EF4-FFF2-40B4-BE49-F238E27FC236}">
                    <a16:creationId xmlns:a16="http://schemas.microsoft.com/office/drawing/2014/main" id="{439AA119-2B49-43C4-A9F5-A8922BB5E4C8}"/>
                  </a:ext>
                </a:extLst>
              </p:cNvPr>
              <p:cNvPicPr/>
              <p:nvPr/>
            </p:nvPicPr>
            <p:blipFill>
              <a:blip r:embed="rId8"/>
              <a:stretch>
                <a:fillRect/>
              </a:stretch>
            </p:blipFill>
            <p:spPr>
              <a:xfrm>
                <a:off x="9566933" y="429187"/>
                <a:ext cx="501840" cy="518040"/>
              </a:xfrm>
              <a:prstGeom prst="rect">
                <a:avLst/>
              </a:prstGeom>
            </p:spPr>
          </p:pic>
        </mc:Fallback>
      </mc:AlternateContent>
      <p:grpSp>
        <p:nvGrpSpPr>
          <p:cNvPr id="38" name="Gruppieren 37">
            <a:extLst>
              <a:ext uri="{FF2B5EF4-FFF2-40B4-BE49-F238E27FC236}">
                <a16:creationId xmlns:a16="http://schemas.microsoft.com/office/drawing/2014/main" id="{7E43604A-C34B-421C-974D-865569CB3D2A}"/>
              </a:ext>
            </a:extLst>
          </p:cNvPr>
          <p:cNvGrpSpPr/>
          <p:nvPr/>
        </p:nvGrpSpPr>
        <p:grpSpPr>
          <a:xfrm>
            <a:off x="9724973" y="140827"/>
            <a:ext cx="1811880" cy="1454400"/>
            <a:chOff x="9724973" y="140827"/>
            <a:chExt cx="1811880" cy="1454400"/>
          </a:xfrm>
        </p:grpSpPr>
        <mc:AlternateContent xmlns:mc="http://schemas.openxmlformats.org/markup-compatibility/2006" xmlns:p14="http://schemas.microsoft.com/office/powerpoint/2010/main">
          <mc:Choice Requires="p14">
            <p:contentPart p14:bwMode="auto" r:id="rId9">
              <p14:nvContentPartPr>
                <p14:cNvPr id="2" name="Freihand 1">
                  <a:extLst>
                    <a:ext uri="{FF2B5EF4-FFF2-40B4-BE49-F238E27FC236}">
                      <a16:creationId xmlns:a16="http://schemas.microsoft.com/office/drawing/2014/main" id="{867F12C5-911F-48B2-8AA5-094B28843B4B}"/>
                    </a:ext>
                  </a:extLst>
                </p14:cNvPr>
                <p14:cNvContentPartPr/>
                <p14:nvPr/>
              </p14:nvContentPartPr>
              <p14:xfrm>
                <a:off x="9997133" y="288787"/>
                <a:ext cx="137520" cy="964440"/>
              </p14:xfrm>
            </p:contentPart>
          </mc:Choice>
          <mc:Fallback xmlns="">
            <p:pic>
              <p:nvPicPr>
                <p:cNvPr id="2" name="Freihand 1">
                  <a:extLst>
                    <a:ext uri="{FF2B5EF4-FFF2-40B4-BE49-F238E27FC236}">
                      <a16:creationId xmlns:a16="http://schemas.microsoft.com/office/drawing/2014/main" id="{867F12C5-911F-48B2-8AA5-094B28843B4B}"/>
                    </a:ext>
                  </a:extLst>
                </p:cNvPr>
                <p:cNvPicPr/>
                <p:nvPr/>
              </p:nvPicPr>
              <p:blipFill>
                <a:blip r:embed="rId10"/>
                <a:stretch>
                  <a:fillRect/>
                </a:stretch>
              </p:blipFill>
              <p:spPr>
                <a:xfrm>
                  <a:off x="9992813" y="284467"/>
                  <a:ext cx="146160" cy="973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 name="Freihand 2">
                  <a:extLst>
                    <a:ext uri="{FF2B5EF4-FFF2-40B4-BE49-F238E27FC236}">
                      <a16:creationId xmlns:a16="http://schemas.microsoft.com/office/drawing/2014/main" id="{ED804CDD-95A0-4F53-8AA6-0FBD8BC3E4CF}"/>
                    </a:ext>
                  </a:extLst>
                </p14:cNvPr>
                <p14:cNvContentPartPr/>
                <p14:nvPr/>
              </p14:nvContentPartPr>
              <p14:xfrm>
                <a:off x="9769253" y="1185547"/>
                <a:ext cx="1423440" cy="19800"/>
              </p14:xfrm>
            </p:contentPart>
          </mc:Choice>
          <mc:Fallback xmlns="">
            <p:pic>
              <p:nvPicPr>
                <p:cNvPr id="3" name="Freihand 2">
                  <a:extLst>
                    <a:ext uri="{FF2B5EF4-FFF2-40B4-BE49-F238E27FC236}">
                      <a16:creationId xmlns:a16="http://schemas.microsoft.com/office/drawing/2014/main" id="{ED804CDD-95A0-4F53-8AA6-0FBD8BC3E4CF}"/>
                    </a:ext>
                  </a:extLst>
                </p:cNvPr>
                <p:cNvPicPr/>
                <p:nvPr/>
              </p:nvPicPr>
              <p:blipFill>
                <a:blip r:embed="rId12"/>
                <a:stretch>
                  <a:fillRect/>
                </a:stretch>
              </p:blipFill>
              <p:spPr>
                <a:xfrm>
                  <a:off x="9764933" y="1181227"/>
                  <a:ext cx="14320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 name="Freihand 3">
                  <a:extLst>
                    <a:ext uri="{FF2B5EF4-FFF2-40B4-BE49-F238E27FC236}">
                      <a16:creationId xmlns:a16="http://schemas.microsoft.com/office/drawing/2014/main" id="{429D7AEE-8BF6-4126-8FEE-61EFF8E8ECE8}"/>
                    </a:ext>
                  </a:extLst>
                </p14:cNvPr>
                <p14:cNvContentPartPr/>
                <p14:nvPr/>
              </p14:nvContentPartPr>
              <p14:xfrm>
                <a:off x="11258933" y="1131547"/>
                <a:ext cx="250920" cy="200880"/>
              </p14:xfrm>
            </p:contentPart>
          </mc:Choice>
          <mc:Fallback xmlns="">
            <p:pic>
              <p:nvPicPr>
                <p:cNvPr id="4" name="Freihand 3">
                  <a:extLst>
                    <a:ext uri="{FF2B5EF4-FFF2-40B4-BE49-F238E27FC236}">
                      <a16:creationId xmlns:a16="http://schemas.microsoft.com/office/drawing/2014/main" id="{429D7AEE-8BF6-4126-8FEE-61EFF8E8ECE8}"/>
                    </a:ext>
                  </a:extLst>
                </p:cNvPr>
                <p:cNvPicPr/>
                <p:nvPr/>
              </p:nvPicPr>
              <p:blipFill>
                <a:blip r:embed="rId14"/>
                <a:stretch>
                  <a:fillRect/>
                </a:stretch>
              </p:blipFill>
              <p:spPr>
                <a:xfrm>
                  <a:off x="11254613" y="1127227"/>
                  <a:ext cx="2595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 name="Freihand 6">
                  <a:extLst>
                    <a:ext uri="{FF2B5EF4-FFF2-40B4-BE49-F238E27FC236}">
                      <a16:creationId xmlns:a16="http://schemas.microsoft.com/office/drawing/2014/main" id="{2CFCADDD-8817-4C98-A569-6949AFB5D633}"/>
                    </a:ext>
                  </a:extLst>
                </p14:cNvPr>
                <p14:cNvContentPartPr/>
                <p14:nvPr/>
              </p14:nvContentPartPr>
              <p14:xfrm>
                <a:off x="9947453" y="140827"/>
                <a:ext cx="239040" cy="207720"/>
              </p14:xfrm>
            </p:contentPart>
          </mc:Choice>
          <mc:Fallback xmlns="">
            <p:pic>
              <p:nvPicPr>
                <p:cNvPr id="7" name="Freihand 6">
                  <a:extLst>
                    <a:ext uri="{FF2B5EF4-FFF2-40B4-BE49-F238E27FC236}">
                      <a16:creationId xmlns:a16="http://schemas.microsoft.com/office/drawing/2014/main" id="{2CFCADDD-8817-4C98-A569-6949AFB5D633}"/>
                    </a:ext>
                  </a:extLst>
                </p:cNvPr>
                <p:cNvPicPr/>
                <p:nvPr/>
              </p:nvPicPr>
              <p:blipFill>
                <a:blip r:embed="rId16"/>
                <a:stretch>
                  <a:fillRect/>
                </a:stretch>
              </p:blipFill>
              <p:spPr>
                <a:xfrm>
                  <a:off x="9943133" y="136507"/>
                  <a:ext cx="2476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 name="Freihand 7">
                  <a:extLst>
                    <a:ext uri="{FF2B5EF4-FFF2-40B4-BE49-F238E27FC236}">
                      <a16:creationId xmlns:a16="http://schemas.microsoft.com/office/drawing/2014/main" id="{43B2E9AF-774F-4B6F-972B-D3EC745F5FF3}"/>
                    </a:ext>
                  </a:extLst>
                </p14:cNvPr>
                <p14:cNvContentPartPr/>
                <p14:nvPr/>
              </p14:nvContentPartPr>
              <p14:xfrm>
                <a:off x="9724973" y="153067"/>
                <a:ext cx="122040" cy="267840"/>
              </p14:xfrm>
            </p:contentPart>
          </mc:Choice>
          <mc:Fallback xmlns="">
            <p:pic>
              <p:nvPicPr>
                <p:cNvPr id="8" name="Freihand 7">
                  <a:extLst>
                    <a:ext uri="{FF2B5EF4-FFF2-40B4-BE49-F238E27FC236}">
                      <a16:creationId xmlns:a16="http://schemas.microsoft.com/office/drawing/2014/main" id="{43B2E9AF-774F-4B6F-972B-D3EC745F5FF3}"/>
                    </a:ext>
                  </a:extLst>
                </p:cNvPr>
                <p:cNvPicPr/>
                <p:nvPr/>
              </p:nvPicPr>
              <p:blipFill>
                <a:blip r:embed="rId18"/>
                <a:stretch>
                  <a:fillRect/>
                </a:stretch>
              </p:blipFill>
              <p:spPr>
                <a:xfrm>
                  <a:off x="9720653" y="148747"/>
                  <a:ext cx="13068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 name="Freihand 8">
                  <a:extLst>
                    <a:ext uri="{FF2B5EF4-FFF2-40B4-BE49-F238E27FC236}">
                      <a16:creationId xmlns:a16="http://schemas.microsoft.com/office/drawing/2014/main" id="{85547AD5-933B-44EE-B89E-49BF6B0913C9}"/>
                    </a:ext>
                  </a:extLst>
                </p14:cNvPr>
                <p14:cNvContentPartPr/>
                <p14:nvPr/>
              </p14:nvContentPartPr>
              <p14:xfrm>
                <a:off x="11071013" y="1391467"/>
                <a:ext cx="165960" cy="203760"/>
              </p14:xfrm>
            </p:contentPart>
          </mc:Choice>
          <mc:Fallback xmlns="">
            <p:pic>
              <p:nvPicPr>
                <p:cNvPr id="9" name="Freihand 8">
                  <a:extLst>
                    <a:ext uri="{FF2B5EF4-FFF2-40B4-BE49-F238E27FC236}">
                      <a16:creationId xmlns:a16="http://schemas.microsoft.com/office/drawing/2014/main" id="{85547AD5-933B-44EE-B89E-49BF6B0913C9}"/>
                    </a:ext>
                  </a:extLst>
                </p:cNvPr>
                <p:cNvPicPr/>
                <p:nvPr/>
              </p:nvPicPr>
              <p:blipFill>
                <a:blip r:embed="rId20"/>
                <a:stretch>
                  <a:fillRect/>
                </a:stretch>
              </p:blipFill>
              <p:spPr>
                <a:xfrm>
                  <a:off x="11066693" y="1387147"/>
                  <a:ext cx="1746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 name="Freihand 9">
                  <a:extLst>
                    <a:ext uri="{FF2B5EF4-FFF2-40B4-BE49-F238E27FC236}">
                      <a16:creationId xmlns:a16="http://schemas.microsoft.com/office/drawing/2014/main" id="{5C64BDCE-3926-44AD-96FF-020A66488B89}"/>
                    </a:ext>
                  </a:extLst>
                </p14:cNvPr>
                <p14:cNvContentPartPr/>
                <p14:nvPr/>
              </p14:nvContentPartPr>
              <p14:xfrm>
                <a:off x="11092613" y="1436467"/>
                <a:ext cx="207000" cy="92160"/>
              </p14:xfrm>
            </p:contentPart>
          </mc:Choice>
          <mc:Fallback xmlns="">
            <p:pic>
              <p:nvPicPr>
                <p:cNvPr id="10" name="Freihand 9">
                  <a:extLst>
                    <a:ext uri="{FF2B5EF4-FFF2-40B4-BE49-F238E27FC236}">
                      <a16:creationId xmlns:a16="http://schemas.microsoft.com/office/drawing/2014/main" id="{5C64BDCE-3926-44AD-96FF-020A66488B89}"/>
                    </a:ext>
                  </a:extLst>
                </p:cNvPr>
                <p:cNvPicPr/>
                <p:nvPr/>
              </p:nvPicPr>
              <p:blipFill>
                <a:blip r:embed="rId22"/>
                <a:stretch>
                  <a:fillRect/>
                </a:stretch>
              </p:blipFill>
              <p:spPr>
                <a:xfrm>
                  <a:off x="11088293" y="1432147"/>
                  <a:ext cx="2156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 name="Freihand 10">
                  <a:extLst>
                    <a:ext uri="{FF2B5EF4-FFF2-40B4-BE49-F238E27FC236}">
                      <a16:creationId xmlns:a16="http://schemas.microsoft.com/office/drawing/2014/main" id="{FAE22CD9-3BAA-4BC3-BA60-FFADED1564B1}"/>
                    </a:ext>
                  </a:extLst>
                </p14:cNvPr>
                <p14:cNvContentPartPr/>
                <p14:nvPr/>
              </p14:nvContentPartPr>
              <p14:xfrm>
                <a:off x="10210613" y="280147"/>
                <a:ext cx="1025640" cy="777240"/>
              </p14:xfrm>
            </p:contentPart>
          </mc:Choice>
          <mc:Fallback xmlns="">
            <p:pic>
              <p:nvPicPr>
                <p:cNvPr id="11" name="Freihand 10">
                  <a:extLst>
                    <a:ext uri="{FF2B5EF4-FFF2-40B4-BE49-F238E27FC236}">
                      <a16:creationId xmlns:a16="http://schemas.microsoft.com/office/drawing/2014/main" id="{FAE22CD9-3BAA-4BC3-BA60-FFADED1564B1}"/>
                    </a:ext>
                  </a:extLst>
                </p:cNvPr>
                <p:cNvPicPr/>
                <p:nvPr/>
              </p:nvPicPr>
              <p:blipFill>
                <a:blip r:embed="rId24"/>
                <a:stretch>
                  <a:fillRect/>
                </a:stretch>
              </p:blipFill>
              <p:spPr>
                <a:xfrm>
                  <a:off x="10206293" y="275827"/>
                  <a:ext cx="1034280" cy="785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 name="Freihand 11">
                  <a:extLst>
                    <a:ext uri="{FF2B5EF4-FFF2-40B4-BE49-F238E27FC236}">
                      <a16:creationId xmlns:a16="http://schemas.microsoft.com/office/drawing/2014/main" id="{E576A3EE-0F0B-4A7C-892A-0096EAEB8814}"/>
                    </a:ext>
                  </a:extLst>
                </p14:cNvPr>
                <p14:cNvContentPartPr/>
                <p14:nvPr/>
              </p14:nvContentPartPr>
              <p14:xfrm>
                <a:off x="10372973" y="387787"/>
                <a:ext cx="792000" cy="553680"/>
              </p14:xfrm>
            </p:contentPart>
          </mc:Choice>
          <mc:Fallback xmlns="">
            <p:pic>
              <p:nvPicPr>
                <p:cNvPr id="12" name="Freihand 11">
                  <a:extLst>
                    <a:ext uri="{FF2B5EF4-FFF2-40B4-BE49-F238E27FC236}">
                      <a16:creationId xmlns:a16="http://schemas.microsoft.com/office/drawing/2014/main" id="{E576A3EE-0F0B-4A7C-892A-0096EAEB8814}"/>
                    </a:ext>
                  </a:extLst>
                </p:cNvPr>
                <p:cNvPicPr/>
                <p:nvPr/>
              </p:nvPicPr>
              <p:blipFill>
                <a:blip r:embed="rId26"/>
                <a:stretch>
                  <a:fillRect/>
                </a:stretch>
              </p:blipFill>
              <p:spPr>
                <a:xfrm>
                  <a:off x="10368653" y="383467"/>
                  <a:ext cx="800640" cy="562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3" name="Freihand 12">
                  <a:extLst>
                    <a:ext uri="{FF2B5EF4-FFF2-40B4-BE49-F238E27FC236}">
                      <a16:creationId xmlns:a16="http://schemas.microsoft.com/office/drawing/2014/main" id="{03ABD30F-4215-4A83-AA9E-B8794D91724C}"/>
                    </a:ext>
                  </a:extLst>
                </p14:cNvPr>
                <p14:cNvContentPartPr/>
                <p14:nvPr/>
              </p14:nvContentPartPr>
              <p14:xfrm>
                <a:off x="11393933" y="182947"/>
                <a:ext cx="113400" cy="179640"/>
              </p14:xfrm>
            </p:contentPart>
          </mc:Choice>
          <mc:Fallback xmlns="">
            <p:pic>
              <p:nvPicPr>
                <p:cNvPr id="13" name="Freihand 12">
                  <a:extLst>
                    <a:ext uri="{FF2B5EF4-FFF2-40B4-BE49-F238E27FC236}">
                      <a16:creationId xmlns:a16="http://schemas.microsoft.com/office/drawing/2014/main" id="{03ABD30F-4215-4A83-AA9E-B8794D91724C}"/>
                    </a:ext>
                  </a:extLst>
                </p:cNvPr>
                <p:cNvPicPr/>
                <p:nvPr/>
              </p:nvPicPr>
              <p:blipFill>
                <a:blip r:embed="rId28"/>
                <a:stretch>
                  <a:fillRect/>
                </a:stretch>
              </p:blipFill>
              <p:spPr>
                <a:xfrm>
                  <a:off x="11389613" y="178627"/>
                  <a:ext cx="1220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 name="Freihand 13">
                  <a:extLst>
                    <a:ext uri="{FF2B5EF4-FFF2-40B4-BE49-F238E27FC236}">
                      <a16:creationId xmlns:a16="http://schemas.microsoft.com/office/drawing/2014/main" id="{F17699D5-C4A1-44D5-A82D-512777E0FC01}"/>
                    </a:ext>
                  </a:extLst>
                </p14:cNvPr>
                <p14:cNvContentPartPr/>
                <p14:nvPr/>
              </p14:nvContentPartPr>
              <p14:xfrm>
                <a:off x="11462333" y="192667"/>
                <a:ext cx="74520" cy="158040"/>
              </p14:xfrm>
            </p:contentPart>
          </mc:Choice>
          <mc:Fallback xmlns="">
            <p:pic>
              <p:nvPicPr>
                <p:cNvPr id="14" name="Freihand 13">
                  <a:extLst>
                    <a:ext uri="{FF2B5EF4-FFF2-40B4-BE49-F238E27FC236}">
                      <a16:creationId xmlns:a16="http://schemas.microsoft.com/office/drawing/2014/main" id="{F17699D5-C4A1-44D5-A82D-512777E0FC01}"/>
                    </a:ext>
                  </a:extLst>
                </p:cNvPr>
                <p:cNvPicPr/>
                <p:nvPr/>
              </p:nvPicPr>
              <p:blipFill>
                <a:blip r:embed="rId30"/>
                <a:stretch>
                  <a:fillRect/>
                </a:stretch>
              </p:blipFill>
              <p:spPr>
                <a:xfrm>
                  <a:off x="11458013" y="188347"/>
                  <a:ext cx="831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 name="Freihand 15">
                  <a:extLst>
                    <a:ext uri="{FF2B5EF4-FFF2-40B4-BE49-F238E27FC236}">
                      <a16:creationId xmlns:a16="http://schemas.microsoft.com/office/drawing/2014/main" id="{DCFF1C7D-C9FD-4EE0-9980-B924DF5D3513}"/>
                    </a:ext>
                  </a:extLst>
                </p14:cNvPr>
                <p14:cNvContentPartPr/>
                <p14:nvPr/>
              </p14:nvContentPartPr>
              <p14:xfrm>
                <a:off x="11265053" y="898987"/>
                <a:ext cx="38520" cy="185400"/>
              </p14:xfrm>
            </p:contentPart>
          </mc:Choice>
          <mc:Fallback xmlns="">
            <p:pic>
              <p:nvPicPr>
                <p:cNvPr id="16" name="Freihand 15">
                  <a:extLst>
                    <a:ext uri="{FF2B5EF4-FFF2-40B4-BE49-F238E27FC236}">
                      <a16:creationId xmlns:a16="http://schemas.microsoft.com/office/drawing/2014/main" id="{DCFF1C7D-C9FD-4EE0-9980-B924DF5D3513}"/>
                    </a:ext>
                  </a:extLst>
                </p:cNvPr>
                <p:cNvPicPr/>
                <p:nvPr/>
              </p:nvPicPr>
              <p:blipFill>
                <a:blip r:embed="rId32"/>
                <a:stretch>
                  <a:fillRect/>
                </a:stretch>
              </p:blipFill>
              <p:spPr>
                <a:xfrm>
                  <a:off x="11260733" y="894667"/>
                  <a:ext cx="471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7" name="Freihand 16">
                  <a:extLst>
                    <a:ext uri="{FF2B5EF4-FFF2-40B4-BE49-F238E27FC236}">
                      <a16:creationId xmlns:a16="http://schemas.microsoft.com/office/drawing/2014/main" id="{CE7F0F96-6D5D-4D7F-AE80-80247EFAAF7D}"/>
                    </a:ext>
                  </a:extLst>
                </p14:cNvPr>
                <p14:cNvContentPartPr/>
                <p14:nvPr/>
              </p14:nvContentPartPr>
              <p14:xfrm>
                <a:off x="11289173" y="892147"/>
                <a:ext cx="108000" cy="150120"/>
              </p14:xfrm>
            </p:contentPart>
          </mc:Choice>
          <mc:Fallback xmlns="">
            <p:pic>
              <p:nvPicPr>
                <p:cNvPr id="17" name="Freihand 16">
                  <a:extLst>
                    <a:ext uri="{FF2B5EF4-FFF2-40B4-BE49-F238E27FC236}">
                      <a16:creationId xmlns:a16="http://schemas.microsoft.com/office/drawing/2014/main" id="{CE7F0F96-6D5D-4D7F-AE80-80247EFAAF7D}"/>
                    </a:ext>
                  </a:extLst>
                </p:cNvPr>
                <p:cNvPicPr/>
                <p:nvPr/>
              </p:nvPicPr>
              <p:blipFill>
                <a:blip r:embed="rId34"/>
                <a:stretch>
                  <a:fillRect/>
                </a:stretch>
              </p:blipFill>
              <p:spPr>
                <a:xfrm>
                  <a:off x="11284853" y="887827"/>
                  <a:ext cx="1166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8" name="Freihand 17">
                  <a:extLst>
                    <a:ext uri="{FF2B5EF4-FFF2-40B4-BE49-F238E27FC236}">
                      <a16:creationId xmlns:a16="http://schemas.microsoft.com/office/drawing/2014/main" id="{72AA5EF8-5652-46E2-BCD0-5544E2F31522}"/>
                    </a:ext>
                  </a:extLst>
                </p14:cNvPr>
                <p14:cNvContentPartPr/>
                <p14:nvPr/>
              </p14:nvContentPartPr>
              <p14:xfrm>
                <a:off x="10055453" y="640867"/>
                <a:ext cx="332640" cy="51120"/>
              </p14:xfrm>
            </p:contentPart>
          </mc:Choice>
          <mc:Fallback xmlns="">
            <p:pic>
              <p:nvPicPr>
                <p:cNvPr id="18" name="Freihand 17">
                  <a:extLst>
                    <a:ext uri="{FF2B5EF4-FFF2-40B4-BE49-F238E27FC236}">
                      <a16:creationId xmlns:a16="http://schemas.microsoft.com/office/drawing/2014/main" id="{72AA5EF8-5652-46E2-BCD0-5544E2F31522}"/>
                    </a:ext>
                  </a:extLst>
                </p:cNvPr>
                <p:cNvPicPr/>
                <p:nvPr/>
              </p:nvPicPr>
              <p:blipFill>
                <a:blip r:embed="rId36"/>
                <a:stretch>
                  <a:fillRect/>
                </a:stretch>
              </p:blipFill>
              <p:spPr>
                <a:xfrm>
                  <a:off x="10051133" y="636547"/>
                  <a:ext cx="3412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9" name="Freihand 18">
                  <a:extLst>
                    <a:ext uri="{FF2B5EF4-FFF2-40B4-BE49-F238E27FC236}">
                      <a16:creationId xmlns:a16="http://schemas.microsoft.com/office/drawing/2014/main" id="{8E328334-F508-4876-8E02-83D17B3A2516}"/>
                    </a:ext>
                  </a:extLst>
                </p14:cNvPr>
                <p14:cNvContentPartPr/>
                <p14:nvPr/>
              </p14:nvContentPartPr>
              <p14:xfrm>
                <a:off x="10618493" y="615307"/>
                <a:ext cx="149760" cy="30960"/>
              </p14:xfrm>
            </p:contentPart>
          </mc:Choice>
          <mc:Fallback xmlns="">
            <p:pic>
              <p:nvPicPr>
                <p:cNvPr id="19" name="Freihand 18">
                  <a:extLst>
                    <a:ext uri="{FF2B5EF4-FFF2-40B4-BE49-F238E27FC236}">
                      <a16:creationId xmlns:a16="http://schemas.microsoft.com/office/drawing/2014/main" id="{8E328334-F508-4876-8E02-83D17B3A2516}"/>
                    </a:ext>
                  </a:extLst>
                </p:cNvPr>
                <p:cNvPicPr/>
                <p:nvPr/>
              </p:nvPicPr>
              <p:blipFill>
                <a:blip r:embed="rId38"/>
                <a:stretch>
                  <a:fillRect/>
                </a:stretch>
              </p:blipFill>
              <p:spPr>
                <a:xfrm>
                  <a:off x="10614173" y="610987"/>
                  <a:ext cx="1584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 name="Freihand 20">
                  <a:extLst>
                    <a:ext uri="{FF2B5EF4-FFF2-40B4-BE49-F238E27FC236}">
                      <a16:creationId xmlns:a16="http://schemas.microsoft.com/office/drawing/2014/main" id="{C32832AA-745C-436F-A77F-F04C4157F9A0}"/>
                    </a:ext>
                  </a:extLst>
                </p14:cNvPr>
                <p14:cNvContentPartPr/>
                <p14:nvPr/>
              </p14:nvContentPartPr>
              <p14:xfrm>
                <a:off x="10761413" y="677227"/>
                <a:ext cx="17280" cy="167040"/>
              </p14:xfrm>
            </p:contentPart>
          </mc:Choice>
          <mc:Fallback xmlns="">
            <p:pic>
              <p:nvPicPr>
                <p:cNvPr id="21" name="Freihand 20">
                  <a:extLst>
                    <a:ext uri="{FF2B5EF4-FFF2-40B4-BE49-F238E27FC236}">
                      <a16:creationId xmlns:a16="http://schemas.microsoft.com/office/drawing/2014/main" id="{C32832AA-745C-436F-A77F-F04C4157F9A0}"/>
                    </a:ext>
                  </a:extLst>
                </p:cNvPr>
                <p:cNvPicPr/>
                <p:nvPr/>
              </p:nvPicPr>
              <p:blipFill>
                <a:blip r:embed="rId40"/>
                <a:stretch>
                  <a:fillRect/>
                </a:stretch>
              </p:blipFill>
              <p:spPr>
                <a:xfrm>
                  <a:off x="10756733" y="672907"/>
                  <a:ext cx="259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2" name="Freihand 21">
                  <a:extLst>
                    <a:ext uri="{FF2B5EF4-FFF2-40B4-BE49-F238E27FC236}">
                      <a16:creationId xmlns:a16="http://schemas.microsoft.com/office/drawing/2014/main" id="{F0837C05-6775-44DF-BB49-4C46F6D84E4B}"/>
                    </a:ext>
                  </a:extLst>
                </p14:cNvPr>
                <p14:cNvContentPartPr/>
                <p14:nvPr/>
              </p14:nvContentPartPr>
              <p14:xfrm>
                <a:off x="10733693" y="971707"/>
                <a:ext cx="24120" cy="286560"/>
              </p14:xfrm>
            </p:contentPart>
          </mc:Choice>
          <mc:Fallback xmlns="">
            <p:pic>
              <p:nvPicPr>
                <p:cNvPr id="22" name="Freihand 21">
                  <a:extLst>
                    <a:ext uri="{FF2B5EF4-FFF2-40B4-BE49-F238E27FC236}">
                      <a16:creationId xmlns:a16="http://schemas.microsoft.com/office/drawing/2014/main" id="{F0837C05-6775-44DF-BB49-4C46F6D84E4B}"/>
                    </a:ext>
                  </a:extLst>
                </p:cNvPr>
                <p:cNvPicPr/>
                <p:nvPr/>
              </p:nvPicPr>
              <p:blipFill>
                <a:blip r:embed="rId42"/>
                <a:stretch>
                  <a:fillRect/>
                </a:stretch>
              </p:blipFill>
              <p:spPr>
                <a:xfrm>
                  <a:off x="10729373" y="967387"/>
                  <a:ext cx="3276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4" name="Freihand 23">
                  <a:extLst>
                    <a:ext uri="{FF2B5EF4-FFF2-40B4-BE49-F238E27FC236}">
                      <a16:creationId xmlns:a16="http://schemas.microsoft.com/office/drawing/2014/main" id="{35A006A0-1156-4B0A-B1CC-F53443FD1DBC}"/>
                    </a:ext>
                  </a:extLst>
                </p14:cNvPr>
                <p14:cNvContentPartPr/>
                <p14:nvPr/>
              </p14:nvContentPartPr>
              <p14:xfrm>
                <a:off x="9757013" y="649147"/>
                <a:ext cx="112320" cy="219240"/>
              </p14:xfrm>
            </p:contentPart>
          </mc:Choice>
          <mc:Fallback xmlns="">
            <p:pic>
              <p:nvPicPr>
                <p:cNvPr id="24" name="Freihand 23">
                  <a:extLst>
                    <a:ext uri="{FF2B5EF4-FFF2-40B4-BE49-F238E27FC236}">
                      <a16:creationId xmlns:a16="http://schemas.microsoft.com/office/drawing/2014/main" id="{35A006A0-1156-4B0A-B1CC-F53443FD1DBC}"/>
                    </a:ext>
                  </a:extLst>
                </p:cNvPr>
                <p:cNvPicPr/>
                <p:nvPr/>
              </p:nvPicPr>
              <p:blipFill>
                <a:blip r:embed="rId44"/>
                <a:stretch>
                  <a:fillRect/>
                </a:stretch>
              </p:blipFill>
              <p:spPr>
                <a:xfrm>
                  <a:off x="9752693" y="644827"/>
                  <a:ext cx="1209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5" name="Freihand 24">
                  <a:extLst>
                    <a:ext uri="{FF2B5EF4-FFF2-40B4-BE49-F238E27FC236}">
                      <a16:creationId xmlns:a16="http://schemas.microsoft.com/office/drawing/2014/main" id="{20A0A4B4-B4EC-4BEE-BBAC-F838BCA83DFE}"/>
                    </a:ext>
                  </a:extLst>
                </p14:cNvPr>
                <p14:cNvContentPartPr/>
                <p14:nvPr/>
              </p14:nvContentPartPr>
              <p14:xfrm>
                <a:off x="9874733" y="559507"/>
                <a:ext cx="128880" cy="120600"/>
              </p14:xfrm>
            </p:contentPart>
          </mc:Choice>
          <mc:Fallback xmlns="">
            <p:pic>
              <p:nvPicPr>
                <p:cNvPr id="25" name="Freihand 24">
                  <a:extLst>
                    <a:ext uri="{FF2B5EF4-FFF2-40B4-BE49-F238E27FC236}">
                      <a16:creationId xmlns:a16="http://schemas.microsoft.com/office/drawing/2014/main" id="{20A0A4B4-B4EC-4BEE-BBAC-F838BCA83DFE}"/>
                    </a:ext>
                  </a:extLst>
                </p:cNvPr>
                <p:cNvPicPr/>
                <p:nvPr/>
              </p:nvPicPr>
              <p:blipFill>
                <a:blip r:embed="rId46"/>
                <a:stretch>
                  <a:fillRect/>
                </a:stretch>
              </p:blipFill>
              <p:spPr>
                <a:xfrm>
                  <a:off x="9870413" y="555187"/>
                  <a:ext cx="1375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6" name="Freihand 25">
                  <a:extLst>
                    <a:ext uri="{FF2B5EF4-FFF2-40B4-BE49-F238E27FC236}">
                      <a16:creationId xmlns:a16="http://schemas.microsoft.com/office/drawing/2014/main" id="{D1520854-A310-402B-BDD0-9154AE6C2378}"/>
                    </a:ext>
                  </a:extLst>
                </p14:cNvPr>
                <p14:cNvContentPartPr/>
                <p14:nvPr/>
              </p14:nvContentPartPr>
              <p14:xfrm>
                <a:off x="10642613" y="1352587"/>
                <a:ext cx="113400" cy="150480"/>
              </p14:xfrm>
            </p:contentPart>
          </mc:Choice>
          <mc:Fallback xmlns="">
            <p:pic>
              <p:nvPicPr>
                <p:cNvPr id="26" name="Freihand 25">
                  <a:extLst>
                    <a:ext uri="{FF2B5EF4-FFF2-40B4-BE49-F238E27FC236}">
                      <a16:creationId xmlns:a16="http://schemas.microsoft.com/office/drawing/2014/main" id="{D1520854-A310-402B-BDD0-9154AE6C2378}"/>
                    </a:ext>
                  </a:extLst>
                </p:cNvPr>
                <p:cNvPicPr/>
                <p:nvPr/>
              </p:nvPicPr>
              <p:blipFill>
                <a:blip r:embed="rId48"/>
                <a:stretch>
                  <a:fillRect/>
                </a:stretch>
              </p:blipFill>
              <p:spPr>
                <a:xfrm>
                  <a:off x="10638293" y="1348267"/>
                  <a:ext cx="1220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7" name="Freihand 26">
                  <a:extLst>
                    <a:ext uri="{FF2B5EF4-FFF2-40B4-BE49-F238E27FC236}">
                      <a16:creationId xmlns:a16="http://schemas.microsoft.com/office/drawing/2014/main" id="{8948DE54-346E-4C54-B611-F70873610A78}"/>
                    </a:ext>
                  </a:extLst>
                </p14:cNvPr>
                <p14:cNvContentPartPr/>
                <p14:nvPr/>
              </p14:nvContentPartPr>
              <p14:xfrm>
                <a:off x="10652693" y="1356907"/>
                <a:ext cx="143280" cy="105480"/>
              </p14:xfrm>
            </p:contentPart>
          </mc:Choice>
          <mc:Fallback xmlns="">
            <p:pic>
              <p:nvPicPr>
                <p:cNvPr id="27" name="Freihand 26">
                  <a:extLst>
                    <a:ext uri="{FF2B5EF4-FFF2-40B4-BE49-F238E27FC236}">
                      <a16:creationId xmlns:a16="http://schemas.microsoft.com/office/drawing/2014/main" id="{8948DE54-346E-4C54-B611-F70873610A78}"/>
                    </a:ext>
                  </a:extLst>
                </p:cNvPr>
                <p:cNvPicPr/>
                <p:nvPr/>
              </p:nvPicPr>
              <p:blipFill>
                <a:blip r:embed="rId50"/>
                <a:stretch>
                  <a:fillRect/>
                </a:stretch>
              </p:blipFill>
              <p:spPr>
                <a:xfrm>
                  <a:off x="10648373" y="1352587"/>
                  <a:ext cx="1519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8" name="Freihand 27">
                  <a:extLst>
                    <a:ext uri="{FF2B5EF4-FFF2-40B4-BE49-F238E27FC236}">
                      <a16:creationId xmlns:a16="http://schemas.microsoft.com/office/drawing/2014/main" id="{4040DC17-E425-4544-B8BD-EC0F4EDA7926}"/>
                    </a:ext>
                  </a:extLst>
                </p14:cNvPr>
                <p14:cNvContentPartPr/>
                <p14:nvPr/>
              </p14:nvContentPartPr>
              <p14:xfrm>
                <a:off x="10659893" y="1397227"/>
                <a:ext cx="32760" cy="11520"/>
              </p14:xfrm>
            </p:contentPart>
          </mc:Choice>
          <mc:Fallback xmlns="">
            <p:pic>
              <p:nvPicPr>
                <p:cNvPr id="28" name="Freihand 27">
                  <a:extLst>
                    <a:ext uri="{FF2B5EF4-FFF2-40B4-BE49-F238E27FC236}">
                      <a16:creationId xmlns:a16="http://schemas.microsoft.com/office/drawing/2014/main" id="{4040DC17-E425-4544-B8BD-EC0F4EDA7926}"/>
                    </a:ext>
                  </a:extLst>
                </p:cNvPr>
                <p:cNvPicPr/>
                <p:nvPr/>
              </p:nvPicPr>
              <p:blipFill>
                <a:blip r:embed="rId52"/>
                <a:stretch>
                  <a:fillRect/>
                </a:stretch>
              </p:blipFill>
              <p:spPr>
                <a:xfrm>
                  <a:off x="10655573" y="1392907"/>
                  <a:ext cx="414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9" name="Freihand 28">
                  <a:extLst>
                    <a:ext uri="{FF2B5EF4-FFF2-40B4-BE49-F238E27FC236}">
                      <a16:creationId xmlns:a16="http://schemas.microsoft.com/office/drawing/2014/main" id="{0DBD5E86-CC91-4C23-95F5-2EAFA41BFDD7}"/>
                    </a:ext>
                  </a:extLst>
                </p14:cNvPr>
                <p14:cNvContentPartPr/>
                <p14:nvPr/>
              </p14:nvContentPartPr>
              <p14:xfrm>
                <a:off x="10804973" y="1286347"/>
                <a:ext cx="145800" cy="117000"/>
              </p14:xfrm>
            </p:contentPart>
          </mc:Choice>
          <mc:Fallback xmlns="">
            <p:pic>
              <p:nvPicPr>
                <p:cNvPr id="29" name="Freihand 28">
                  <a:extLst>
                    <a:ext uri="{FF2B5EF4-FFF2-40B4-BE49-F238E27FC236}">
                      <a16:creationId xmlns:a16="http://schemas.microsoft.com/office/drawing/2014/main" id="{0DBD5E86-CC91-4C23-95F5-2EAFA41BFDD7}"/>
                    </a:ext>
                  </a:extLst>
                </p:cNvPr>
                <p:cNvPicPr/>
                <p:nvPr/>
              </p:nvPicPr>
              <p:blipFill>
                <a:blip r:embed="rId54"/>
                <a:stretch>
                  <a:fillRect/>
                </a:stretch>
              </p:blipFill>
              <p:spPr>
                <a:xfrm>
                  <a:off x="10800653" y="1282027"/>
                  <a:ext cx="1544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Freihand 36">
                  <a:extLst>
                    <a:ext uri="{FF2B5EF4-FFF2-40B4-BE49-F238E27FC236}">
                      <a16:creationId xmlns:a16="http://schemas.microsoft.com/office/drawing/2014/main" id="{DED632AE-CEFF-437A-9F75-1C9693F02EA5}"/>
                    </a:ext>
                  </a:extLst>
                </p14:cNvPr>
                <p14:cNvContentPartPr/>
                <p14:nvPr/>
              </p14:nvContentPartPr>
              <p14:xfrm>
                <a:off x="10446053" y="469507"/>
                <a:ext cx="511560" cy="396000"/>
              </p14:xfrm>
            </p:contentPart>
          </mc:Choice>
          <mc:Fallback xmlns="">
            <p:pic>
              <p:nvPicPr>
                <p:cNvPr id="37" name="Freihand 36">
                  <a:extLst>
                    <a:ext uri="{FF2B5EF4-FFF2-40B4-BE49-F238E27FC236}">
                      <a16:creationId xmlns:a16="http://schemas.microsoft.com/office/drawing/2014/main" id="{DED632AE-CEFF-437A-9F75-1C9693F02EA5}"/>
                    </a:ext>
                  </a:extLst>
                </p:cNvPr>
                <p:cNvPicPr/>
                <p:nvPr/>
              </p:nvPicPr>
              <p:blipFill>
                <a:blip r:embed="rId56"/>
                <a:stretch>
                  <a:fillRect/>
                </a:stretch>
              </p:blipFill>
              <p:spPr>
                <a:xfrm>
                  <a:off x="10441733" y="465187"/>
                  <a:ext cx="520200" cy="404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7">
            <p14:nvContentPartPr>
              <p14:cNvPr id="39" name="Freihand 38">
                <a:extLst>
                  <a:ext uri="{FF2B5EF4-FFF2-40B4-BE49-F238E27FC236}">
                    <a16:creationId xmlns:a16="http://schemas.microsoft.com/office/drawing/2014/main" id="{84A84790-489E-4A2B-94BE-8357A4345041}"/>
                  </a:ext>
                </a:extLst>
              </p14:cNvPr>
              <p14:cNvContentPartPr/>
              <p14:nvPr/>
            </p14:nvContentPartPr>
            <p14:xfrm>
              <a:off x="2683733" y="2054587"/>
              <a:ext cx="6744240" cy="87480"/>
            </p14:xfrm>
          </p:contentPart>
        </mc:Choice>
        <mc:Fallback xmlns="">
          <p:pic>
            <p:nvPicPr>
              <p:cNvPr id="39" name="Freihand 38">
                <a:extLst>
                  <a:ext uri="{FF2B5EF4-FFF2-40B4-BE49-F238E27FC236}">
                    <a16:creationId xmlns:a16="http://schemas.microsoft.com/office/drawing/2014/main" id="{84A84790-489E-4A2B-94BE-8357A4345041}"/>
                  </a:ext>
                </a:extLst>
              </p:cNvPr>
              <p:cNvPicPr/>
              <p:nvPr/>
            </p:nvPicPr>
            <p:blipFill>
              <a:blip r:embed="rId58"/>
              <a:stretch>
                <a:fillRect/>
              </a:stretch>
            </p:blipFill>
            <p:spPr>
              <a:xfrm>
                <a:off x="2679413" y="2050267"/>
                <a:ext cx="67528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Freihand 39">
                <a:extLst>
                  <a:ext uri="{FF2B5EF4-FFF2-40B4-BE49-F238E27FC236}">
                    <a16:creationId xmlns:a16="http://schemas.microsoft.com/office/drawing/2014/main" id="{2B73F177-8A8A-437D-B111-03C95C8628CF}"/>
                  </a:ext>
                </a:extLst>
              </p14:cNvPr>
              <p14:cNvContentPartPr/>
              <p14:nvPr/>
            </p14:nvContentPartPr>
            <p14:xfrm>
              <a:off x="1068053" y="2774947"/>
              <a:ext cx="6772680" cy="110520"/>
            </p14:xfrm>
          </p:contentPart>
        </mc:Choice>
        <mc:Fallback xmlns="">
          <p:pic>
            <p:nvPicPr>
              <p:cNvPr id="40" name="Freihand 39">
                <a:extLst>
                  <a:ext uri="{FF2B5EF4-FFF2-40B4-BE49-F238E27FC236}">
                    <a16:creationId xmlns:a16="http://schemas.microsoft.com/office/drawing/2014/main" id="{2B73F177-8A8A-437D-B111-03C95C8628CF}"/>
                  </a:ext>
                </a:extLst>
              </p:cNvPr>
              <p:cNvPicPr/>
              <p:nvPr/>
            </p:nvPicPr>
            <p:blipFill>
              <a:blip r:embed="rId60"/>
              <a:stretch>
                <a:fillRect/>
              </a:stretch>
            </p:blipFill>
            <p:spPr>
              <a:xfrm>
                <a:off x="1063733" y="2770627"/>
                <a:ext cx="67813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8CB24A38-174E-4DA0-A3AF-538963E33D72}"/>
                  </a:ext>
                </a:extLst>
              </p14:cNvPr>
              <p14:cNvContentPartPr/>
              <p14:nvPr/>
            </p14:nvContentPartPr>
            <p14:xfrm>
              <a:off x="1086053" y="2767747"/>
              <a:ext cx="6810840" cy="138960"/>
            </p14:xfrm>
          </p:contentPart>
        </mc:Choice>
        <mc:Fallback xmlns="">
          <p:pic>
            <p:nvPicPr>
              <p:cNvPr id="41" name="Freihand 40">
                <a:extLst>
                  <a:ext uri="{FF2B5EF4-FFF2-40B4-BE49-F238E27FC236}">
                    <a16:creationId xmlns:a16="http://schemas.microsoft.com/office/drawing/2014/main" id="{8CB24A38-174E-4DA0-A3AF-538963E33D72}"/>
                  </a:ext>
                </a:extLst>
              </p:cNvPr>
              <p:cNvPicPr/>
              <p:nvPr/>
            </p:nvPicPr>
            <p:blipFill>
              <a:blip r:embed="rId62"/>
              <a:stretch>
                <a:fillRect/>
              </a:stretch>
            </p:blipFill>
            <p:spPr>
              <a:xfrm>
                <a:off x="1081733" y="2763427"/>
                <a:ext cx="68194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Freihand 41">
                <a:extLst>
                  <a:ext uri="{FF2B5EF4-FFF2-40B4-BE49-F238E27FC236}">
                    <a16:creationId xmlns:a16="http://schemas.microsoft.com/office/drawing/2014/main" id="{6294CD32-980B-421B-9559-0654E1C194E8}"/>
                  </a:ext>
                </a:extLst>
              </p14:cNvPr>
              <p14:cNvContentPartPr/>
              <p14:nvPr/>
            </p14:nvContentPartPr>
            <p14:xfrm>
              <a:off x="1070573" y="3468307"/>
              <a:ext cx="7745040" cy="172080"/>
            </p14:xfrm>
          </p:contentPart>
        </mc:Choice>
        <mc:Fallback xmlns="">
          <p:pic>
            <p:nvPicPr>
              <p:cNvPr id="42" name="Freihand 41">
                <a:extLst>
                  <a:ext uri="{FF2B5EF4-FFF2-40B4-BE49-F238E27FC236}">
                    <a16:creationId xmlns:a16="http://schemas.microsoft.com/office/drawing/2014/main" id="{6294CD32-980B-421B-9559-0654E1C194E8}"/>
                  </a:ext>
                </a:extLst>
              </p:cNvPr>
              <p:cNvPicPr/>
              <p:nvPr/>
            </p:nvPicPr>
            <p:blipFill>
              <a:blip r:embed="rId64"/>
              <a:stretch>
                <a:fillRect/>
              </a:stretch>
            </p:blipFill>
            <p:spPr>
              <a:xfrm>
                <a:off x="1066253" y="3463987"/>
                <a:ext cx="77536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Freihand 42">
                <a:extLst>
                  <a:ext uri="{FF2B5EF4-FFF2-40B4-BE49-F238E27FC236}">
                    <a16:creationId xmlns:a16="http://schemas.microsoft.com/office/drawing/2014/main" id="{3F2A19D6-0B87-44DA-A8CB-1232B50ACF75}"/>
                  </a:ext>
                </a:extLst>
              </p14:cNvPr>
              <p14:cNvContentPartPr/>
              <p14:nvPr/>
            </p14:nvContentPartPr>
            <p14:xfrm>
              <a:off x="1101533" y="4303867"/>
              <a:ext cx="7283160" cy="124200"/>
            </p14:xfrm>
          </p:contentPart>
        </mc:Choice>
        <mc:Fallback xmlns="">
          <p:pic>
            <p:nvPicPr>
              <p:cNvPr id="43" name="Freihand 42">
                <a:extLst>
                  <a:ext uri="{FF2B5EF4-FFF2-40B4-BE49-F238E27FC236}">
                    <a16:creationId xmlns:a16="http://schemas.microsoft.com/office/drawing/2014/main" id="{3F2A19D6-0B87-44DA-A8CB-1232B50ACF75}"/>
                  </a:ext>
                </a:extLst>
              </p:cNvPr>
              <p:cNvPicPr/>
              <p:nvPr/>
            </p:nvPicPr>
            <p:blipFill>
              <a:blip r:embed="rId66"/>
              <a:stretch>
                <a:fillRect/>
              </a:stretch>
            </p:blipFill>
            <p:spPr>
              <a:xfrm>
                <a:off x="1097213" y="4299547"/>
                <a:ext cx="72918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Freihand 43">
                <a:extLst>
                  <a:ext uri="{FF2B5EF4-FFF2-40B4-BE49-F238E27FC236}">
                    <a16:creationId xmlns:a16="http://schemas.microsoft.com/office/drawing/2014/main" id="{F4878E3B-E5F6-4386-894A-DB5A3D9BD88A}"/>
                  </a:ext>
                </a:extLst>
              </p14:cNvPr>
              <p14:cNvContentPartPr/>
              <p14:nvPr/>
            </p14:nvContentPartPr>
            <p14:xfrm>
              <a:off x="903173" y="5085787"/>
              <a:ext cx="5103360" cy="71280"/>
            </p14:xfrm>
          </p:contentPart>
        </mc:Choice>
        <mc:Fallback xmlns="">
          <p:pic>
            <p:nvPicPr>
              <p:cNvPr id="44" name="Freihand 43">
                <a:extLst>
                  <a:ext uri="{FF2B5EF4-FFF2-40B4-BE49-F238E27FC236}">
                    <a16:creationId xmlns:a16="http://schemas.microsoft.com/office/drawing/2014/main" id="{F4878E3B-E5F6-4386-894A-DB5A3D9BD88A}"/>
                  </a:ext>
                </a:extLst>
              </p:cNvPr>
              <p:cNvPicPr/>
              <p:nvPr/>
            </p:nvPicPr>
            <p:blipFill>
              <a:blip r:embed="rId68"/>
              <a:stretch>
                <a:fillRect/>
              </a:stretch>
            </p:blipFill>
            <p:spPr>
              <a:xfrm>
                <a:off x="898853" y="5081467"/>
                <a:ext cx="5112000" cy="79920"/>
              </a:xfrm>
              <a:prstGeom prst="rect">
                <a:avLst/>
              </a:prstGeom>
            </p:spPr>
          </p:pic>
        </mc:Fallback>
      </mc:AlternateContent>
      <p:grpSp>
        <p:nvGrpSpPr>
          <p:cNvPr id="143404" name="Gruppieren 143403">
            <a:extLst>
              <a:ext uri="{FF2B5EF4-FFF2-40B4-BE49-F238E27FC236}">
                <a16:creationId xmlns:a16="http://schemas.microsoft.com/office/drawing/2014/main" id="{94AED1D4-57E3-44B7-B153-FF943E858115}"/>
              </a:ext>
            </a:extLst>
          </p:cNvPr>
          <p:cNvGrpSpPr/>
          <p:nvPr/>
        </p:nvGrpSpPr>
        <p:grpSpPr>
          <a:xfrm>
            <a:off x="2956973" y="4464427"/>
            <a:ext cx="5635800" cy="2070000"/>
            <a:chOff x="2956973" y="4464427"/>
            <a:chExt cx="5635800" cy="2070000"/>
          </a:xfrm>
        </p:grpSpPr>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BF0561D6-562B-4D3B-B75D-1D049E0D4A62}"/>
                    </a:ext>
                  </a:extLst>
                </p14:cNvPr>
                <p14:cNvContentPartPr/>
                <p14:nvPr/>
              </p14:nvContentPartPr>
              <p14:xfrm>
                <a:off x="2956973" y="4464427"/>
                <a:ext cx="3052800" cy="811800"/>
              </p14:xfrm>
            </p:contentPart>
          </mc:Choice>
          <mc:Fallback xmlns="">
            <p:pic>
              <p:nvPicPr>
                <p:cNvPr id="45" name="Freihand 44">
                  <a:extLst>
                    <a:ext uri="{FF2B5EF4-FFF2-40B4-BE49-F238E27FC236}">
                      <a16:creationId xmlns:a16="http://schemas.microsoft.com/office/drawing/2014/main" id="{BF0561D6-562B-4D3B-B75D-1D049E0D4A62}"/>
                    </a:ext>
                  </a:extLst>
                </p:cNvPr>
                <p:cNvPicPr/>
                <p:nvPr/>
              </p:nvPicPr>
              <p:blipFill>
                <a:blip r:embed="rId70"/>
                <a:stretch>
                  <a:fillRect/>
                </a:stretch>
              </p:blipFill>
              <p:spPr>
                <a:xfrm>
                  <a:off x="2952653" y="4460107"/>
                  <a:ext cx="3061440" cy="820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47AB7092-F426-4573-9976-A05C7DA3FCDE}"/>
                    </a:ext>
                  </a:extLst>
                </p14:cNvPr>
                <p14:cNvContentPartPr/>
                <p14:nvPr/>
              </p14:nvContentPartPr>
              <p14:xfrm>
                <a:off x="4867853" y="5267587"/>
                <a:ext cx="377640" cy="295200"/>
              </p14:xfrm>
            </p:contentPart>
          </mc:Choice>
          <mc:Fallback xmlns="">
            <p:pic>
              <p:nvPicPr>
                <p:cNvPr id="46" name="Freihand 45">
                  <a:extLst>
                    <a:ext uri="{FF2B5EF4-FFF2-40B4-BE49-F238E27FC236}">
                      <a16:creationId xmlns:a16="http://schemas.microsoft.com/office/drawing/2014/main" id="{47AB7092-F426-4573-9976-A05C7DA3FCDE}"/>
                    </a:ext>
                  </a:extLst>
                </p:cNvPr>
                <p:cNvPicPr/>
                <p:nvPr/>
              </p:nvPicPr>
              <p:blipFill>
                <a:blip r:embed="rId72"/>
                <a:stretch>
                  <a:fillRect/>
                </a:stretch>
              </p:blipFill>
              <p:spPr>
                <a:xfrm>
                  <a:off x="4863533" y="5263267"/>
                  <a:ext cx="38628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53C602CE-5B9F-487A-8A7E-CE19D47BDDF7}"/>
                    </a:ext>
                  </a:extLst>
                </p14:cNvPr>
                <p14:cNvContentPartPr/>
                <p14:nvPr/>
              </p14:nvContentPartPr>
              <p14:xfrm>
                <a:off x="4933733" y="5358307"/>
                <a:ext cx="408240" cy="238680"/>
              </p14:xfrm>
            </p:contentPart>
          </mc:Choice>
          <mc:Fallback xmlns="">
            <p:pic>
              <p:nvPicPr>
                <p:cNvPr id="47" name="Freihand 46">
                  <a:extLst>
                    <a:ext uri="{FF2B5EF4-FFF2-40B4-BE49-F238E27FC236}">
                      <a16:creationId xmlns:a16="http://schemas.microsoft.com/office/drawing/2014/main" id="{53C602CE-5B9F-487A-8A7E-CE19D47BDDF7}"/>
                    </a:ext>
                  </a:extLst>
                </p:cNvPr>
                <p:cNvPicPr/>
                <p:nvPr/>
              </p:nvPicPr>
              <p:blipFill>
                <a:blip r:embed="rId74"/>
                <a:stretch>
                  <a:fillRect/>
                </a:stretch>
              </p:blipFill>
              <p:spPr>
                <a:xfrm>
                  <a:off x="4929413" y="5353987"/>
                  <a:ext cx="41688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Freihand 48">
                  <a:extLst>
                    <a:ext uri="{FF2B5EF4-FFF2-40B4-BE49-F238E27FC236}">
                      <a16:creationId xmlns:a16="http://schemas.microsoft.com/office/drawing/2014/main" id="{E47F076F-6120-4E70-A882-598305A97020}"/>
                    </a:ext>
                  </a:extLst>
                </p14:cNvPr>
                <p14:cNvContentPartPr/>
                <p14:nvPr/>
              </p14:nvContentPartPr>
              <p14:xfrm>
                <a:off x="5520533" y="5547307"/>
                <a:ext cx="99000" cy="158400"/>
              </p14:xfrm>
            </p:contentPart>
          </mc:Choice>
          <mc:Fallback xmlns="">
            <p:pic>
              <p:nvPicPr>
                <p:cNvPr id="49" name="Freihand 48">
                  <a:extLst>
                    <a:ext uri="{FF2B5EF4-FFF2-40B4-BE49-F238E27FC236}">
                      <a16:creationId xmlns:a16="http://schemas.microsoft.com/office/drawing/2014/main" id="{E47F076F-6120-4E70-A882-598305A97020}"/>
                    </a:ext>
                  </a:extLst>
                </p:cNvPr>
                <p:cNvPicPr/>
                <p:nvPr/>
              </p:nvPicPr>
              <p:blipFill>
                <a:blip r:embed="rId76"/>
                <a:stretch>
                  <a:fillRect/>
                </a:stretch>
              </p:blipFill>
              <p:spPr>
                <a:xfrm>
                  <a:off x="5516213" y="5542987"/>
                  <a:ext cx="1076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Freihand 49">
                  <a:extLst>
                    <a:ext uri="{FF2B5EF4-FFF2-40B4-BE49-F238E27FC236}">
                      <a16:creationId xmlns:a16="http://schemas.microsoft.com/office/drawing/2014/main" id="{BA002555-9EC1-40CD-A8DB-657C2CF83835}"/>
                    </a:ext>
                  </a:extLst>
                </p14:cNvPr>
                <p14:cNvContentPartPr/>
                <p14:nvPr/>
              </p14:nvContentPartPr>
              <p14:xfrm>
                <a:off x="5654093" y="5554147"/>
                <a:ext cx="272160" cy="88200"/>
              </p14:xfrm>
            </p:contentPart>
          </mc:Choice>
          <mc:Fallback xmlns="">
            <p:pic>
              <p:nvPicPr>
                <p:cNvPr id="50" name="Freihand 49">
                  <a:extLst>
                    <a:ext uri="{FF2B5EF4-FFF2-40B4-BE49-F238E27FC236}">
                      <a16:creationId xmlns:a16="http://schemas.microsoft.com/office/drawing/2014/main" id="{BA002555-9EC1-40CD-A8DB-657C2CF83835}"/>
                    </a:ext>
                  </a:extLst>
                </p:cNvPr>
                <p:cNvPicPr/>
                <p:nvPr/>
              </p:nvPicPr>
              <p:blipFill>
                <a:blip r:embed="rId78"/>
                <a:stretch>
                  <a:fillRect/>
                </a:stretch>
              </p:blipFill>
              <p:spPr>
                <a:xfrm>
                  <a:off x="5649773" y="5549827"/>
                  <a:ext cx="2808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2" name="Freihand 51">
                  <a:extLst>
                    <a:ext uri="{FF2B5EF4-FFF2-40B4-BE49-F238E27FC236}">
                      <a16:creationId xmlns:a16="http://schemas.microsoft.com/office/drawing/2014/main" id="{83259577-8EEE-4796-87CA-89BE2185BE89}"/>
                    </a:ext>
                  </a:extLst>
                </p14:cNvPr>
                <p14:cNvContentPartPr/>
                <p14:nvPr/>
              </p14:nvContentPartPr>
              <p14:xfrm>
                <a:off x="5527373" y="5518507"/>
                <a:ext cx="347760" cy="174960"/>
              </p14:xfrm>
            </p:contentPart>
          </mc:Choice>
          <mc:Fallback xmlns="">
            <p:pic>
              <p:nvPicPr>
                <p:cNvPr id="52" name="Freihand 51">
                  <a:extLst>
                    <a:ext uri="{FF2B5EF4-FFF2-40B4-BE49-F238E27FC236}">
                      <a16:creationId xmlns:a16="http://schemas.microsoft.com/office/drawing/2014/main" id="{83259577-8EEE-4796-87CA-89BE2185BE89}"/>
                    </a:ext>
                  </a:extLst>
                </p:cNvPr>
                <p:cNvPicPr/>
                <p:nvPr/>
              </p:nvPicPr>
              <p:blipFill>
                <a:blip r:embed="rId80"/>
                <a:stretch>
                  <a:fillRect/>
                </a:stretch>
              </p:blipFill>
              <p:spPr>
                <a:xfrm>
                  <a:off x="5523053" y="5514187"/>
                  <a:ext cx="3564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3" name="Freihand 52">
                  <a:extLst>
                    <a:ext uri="{FF2B5EF4-FFF2-40B4-BE49-F238E27FC236}">
                      <a16:creationId xmlns:a16="http://schemas.microsoft.com/office/drawing/2014/main" id="{970BBE69-0440-454C-B88F-A243790FB223}"/>
                    </a:ext>
                  </a:extLst>
                </p14:cNvPr>
                <p14:cNvContentPartPr/>
                <p14:nvPr/>
              </p14:nvContentPartPr>
              <p14:xfrm>
                <a:off x="5875853" y="5520667"/>
                <a:ext cx="130320" cy="126360"/>
              </p14:xfrm>
            </p:contentPart>
          </mc:Choice>
          <mc:Fallback xmlns="">
            <p:pic>
              <p:nvPicPr>
                <p:cNvPr id="53" name="Freihand 52">
                  <a:extLst>
                    <a:ext uri="{FF2B5EF4-FFF2-40B4-BE49-F238E27FC236}">
                      <a16:creationId xmlns:a16="http://schemas.microsoft.com/office/drawing/2014/main" id="{970BBE69-0440-454C-B88F-A243790FB223}"/>
                    </a:ext>
                  </a:extLst>
                </p:cNvPr>
                <p:cNvPicPr/>
                <p:nvPr/>
              </p:nvPicPr>
              <p:blipFill>
                <a:blip r:embed="rId82"/>
                <a:stretch>
                  <a:fillRect/>
                </a:stretch>
              </p:blipFill>
              <p:spPr>
                <a:xfrm>
                  <a:off x="5871533" y="5516347"/>
                  <a:ext cx="1389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F771CCA5-5733-4D84-870E-0EA3DCAAB0BE}"/>
                    </a:ext>
                  </a:extLst>
                </p14:cNvPr>
                <p14:cNvContentPartPr/>
                <p14:nvPr/>
              </p14:nvContentPartPr>
              <p14:xfrm>
                <a:off x="6210293" y="5385307"/>
                <a:ext cx="437400" cy="197640"/>
              </p14:xfrm>
            </p:contentPart>
          </mc:Choice>
          <mc:Fallback xmlns="">
            <p:pic>
              <p:nvPicPr>
                <p:cNvPr id="54" name="Freihand 53">
                  <a:extLst>
                    <a:ext uri="{FF2B5EF4-FFF2-40B4-BE49-F238E27FC236}">
                      <a16:creationId xmlns:a16="http://schemas.microsoft.com/office/drawing/2014/main" id="{F771CCA5-5733-4D84-870E-0EA3DCAAB0BE}"/>
                    </a:ext>
                  </a:extLst>
                </p:cNvPr>
                <p:cNvPicPr/>
                <p:nvPr/>
              </p:nvPicPr>
              <p:blipFill>
                <a:blip r:embed="rId84"/>
                <a:stretch>
                  <a:fillRect/>
                </a:stretch>
              </p:blipFill>
              <p:spPr>
                <a:xfrm>
                  <a:off x="6205973" y="5380987"/>
                  <a:ext cx="4460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5" name="Freihand 54">
                  <a:extLst>
                    <a:ext uri="{FF2B5EF4-FFF2-40B4-BE49-F238E27FC236}">
                      <a16:creationId xmlns:a16="http://schemas.microsoft.com/office/drawing/2014/main" id="{4F424E1F-02F5-4AC4-8DE5-FF31E1BEA636}"/>
                    </a:ext>
                  </a:extLst>
                </p14:cNvPr>
                <p14:cNvContentPartPr/>
                <p14:nvPr/>
              </p14:nvContentPartPr>
              <p14:xfrm>
                <a:off x="6863333" y="5352547"/>
                <a:ext cx="32760" cy="179640"/>
              </p14:xfrm>
            </p:contentPart>
          </mc:Choice>
          <mc:Fallback xmlns="">
            <p:pic>
              <p:nvPicPr>
                <p:cNvPr id="55" name="Freihand 54">
                  <a:extLst>
                    <a:ext uri="{FF2B5EF4-FFF2-40B4-BE49-F238E27FC236}">
                      <a16:creationId xmlns:a16="http://schemas.microsoft.com/office/drawing/2014/main" id="{4F424E1F-02F5-4AC4-8DE5-FF31E1BEA636}"/>
                    </a:ext>
                  </a:extLst>
                </p:cNvPr>
                <p:cNvPicPr/>
                <p:nvPr/>
              </p:nvPicPr>
              <p:blipFill>
                <a:blip r:embed="rId86"/>
                <a:stretch>
                  <a:fillRect/>
                </a:stretch>
              </p:blipFill>
              <p:spPr>
                <a:xfrm>
                  <a:off x="6859013" y="5348227"/>
                  <a:ext cx="414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6" name="Freihand 55">
                  <a:extLst>
                    <a:ext uri="{FF2B5EF4-FFF2-40B4-BE49-F238E27FC236}">
                      <a16:creationId xmlns:a16="http://schemas.microsoft.com/office/drawing/2014/main" id="{98C4C49B-D04A-4045-A6F8-AFE8FDD2997B}"/>
                    </a:ext>
                  </a:extLst>
                </p14:cNvPr>
                <p14:cNvContentPartPr/>
                <p14:nvPr/>
              </p14:nvContentPartPr>
              <p14:xfrm>
                <a:off x="6895733" y="5303227"/>
                <a:ext cx="142200" cy="24480"/>
              </p14:xfrm>
            </p:contentPart>
          </mc:Choice>
          <mc:Fallback xmlns="">
            <p:pic>
              <p:nvPicPr>
                <p:cNvPr id="56" name="Freihand 55">
                  <a:extLst>
                    <a:ext uri="{FF2B5EF4-FFF2-40B4-BE49-F238E27FC236}">
                      <a16:creationId xmlns:a16="http://schemas.microsoft.com/office/drawing/2014/main" id="{98C4C49B-D04A-4045-A6F8-AFE8FDD2997B}"/>
                    </a:ext>
                  </a:extLst>
                </p:cNvPr>
                <p:cNvPicPr/>
                <p:nvPr/>
              </p:nvPicPr>
              <p:blipFill>
                <a:blip r:embed="rId88"/>
                <a:stretch>
                  <a:fillRect/>
                </a:stretch>
              </p:blipFill>
              <p:spPr>
                <a:xfrm>
                  <a:off x="6891413" y="5298907"/>
                  <a:ext cx="1508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7" name="Freihand 56">
                  <a:extLst>
                    <a:ext uri="{FF2B5EF4-FFF2-40B4-BE49-F238E27FC236}">
                      <a16:creationId xmlns:a16="http://schemas.microsoft.com/office/drawing/2014/main" id="{614AD23C-6945-40BB-A39E-1B2A29707219}"/>
                    </a:ext>
                  </a:extLst>
                </p14:cNvPr>
                <p14:cNvContentPartPr/>
                <p14:nvPr/>
              </p14:nvContentPartPr>
              <p14:xfrm>
                <a:off x="6868013" y="5363347"/>
                <a:ext cx="182880" cy="172800"/>
              </p14:xfrm>
            </p:contentPart>
          </mc:Choice>
          <mc:Fallback xmlns="">
            <p:pic>
              <p:nvPicPr>
                <p:cNvPr id="57" name="Freihand 56">
                  <a:extLst>
                    <a:ext uri="{FF2B5EF4-FFF2-40B4-BE49-F238E27FC236}">
                      <a16:creationId xmlns:a16="http://schemas.microsoft.com/office/drawing/2014/main" id="{614AD23C-6945-40BB-A39E-1B2A29707219}"/>
                    </a:ext>
                  </a:extLst>
                </p:cNvPr>
                <p:cNvPicPr/>
                <p:nvPr/>
              </p:nvPicPr>
              <p:blipFill>
                <a:blip r:embed="rId90"/>
                <a:stretch>
                  <a:fillRect/>
                </a:stretch>
              </p:blipFill>
              <p:spPr>
                <a:xfrm>
                  <a:off x="6863693" y="5359027"/>
                  <a:ext cx="1915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8" name="Freihand 57">
                  <a:extLst>
                    <a:ext uri="{FF2B5EF4-FFF2-40B4-BE49-F238E27FC236}">
                      <a16:creationId xmlns:a16="http://schemas.microsoft.com/office/drawing/2014/main" id="{9609F0F8-3944-4CD0-9921-B672D251A216}"/>
                    </a:ext>
                  </a:extLst>
                </p14:cNvPr>
                <p14:cNvContentPartPr/>
                <p14:nvPr/>
              </p14:nvContentPartPr>
              <p14:xfrm>
                <a:off x="7024253" y="5368027"/>
                <a:ext cx="230400" cy="127080"/>
              </p14:xfrm>
            </p:contentPart>
          </mc:Choice>
          <mc:Fallback xmlns="">
            <p:pic>
              <p:nvPicPr>
                <p:cNvPr id="58" name="Freihand 57">
                  <a:extLst>
                    <a:ext uri="{FF2B5EF4-FFF2-40B4-BE49-F238E27FC236}">
                      <a16:creationId xmlns:a16="http://schemas.microsoft.com/office/drawing/2014/main" id="{9609F0F8-3944-4CD0-9921-B672D251A216}"/>
                    </a:ext>
                  </a:extLst>
                </p:cNvPr>
                <p:cNvPicPr/>
                <p:nvPr/>
              </p:nvPicPr>
              <p:blipFill>
                <a:blip r:embed="rId92"/>
                <a:stretch>
                  <a:fillRect/>
                </a:stretch>
              </p:blipFill>
              <p:spPr>
                <a:xfrm>
                  <a:off x="7019933" y="5363707"/>
                  <a:ext cx="2390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Freihand 58">
                  <a:extLst>
                    <a:ext uri="{FF2B5EF4-FFF2-40B4-BE49-F238E27FC236}">
                      <a16:creationId xmlns:a16="http://schemas.microsoft.com/office/drawing/2014/main" id="{383552B7-0822-4F59-AC69-7684E253BFF3}"/>
                    </a:ext>
                  </a:extLst>
                </p14:cNvPr>
                <p14:cNvContentPartPr/>
                <p14:nvPr/>
              </p14:nvContentPartPr>
              <p14:xfrm>
                <a:off x="7266893" y="5337067"/>
                <a:ext cx="115920" cy="261000"/>
              </p14:xfrm>
            </p:contentPart>
          </mc:Choice>
          <mc:Fallback xmlns="">
            <p:pic>
              <p:nvPicPr>
                <p:cNvPr id="59" name="Freihand 58">
                  <a:extLst>
                    <a:ext uri="{FF2B5EF4-FFF2-40B4-BE49-F238E27FC236}">
                      <a16:creationId xmlns:a16="http://schemas.microsoft.com/office/drawing/2014/main" id="{383552B7-0822-4F59-AC69-7684E253BFF3}"/>
                    </a:ext>
                  </a:extLst>
                </p:cNvPr>
                <p:cNvPicPr/>
                <p:nvPr/>
              </p:nvPicPr>
              <p:blipFill>
                <a:blip r:embed="rId94"/>
                <a:stretch>
                  <a:fillRect/>
                </a:stretch>
              </p:blipFill>
              <p:spPr>
                <a:xfrm>
                  <a:off x="7262573" y="5332747"/>
                  <a:ext cx="12456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 name="Freihand 59">
                  <a:extLst>
                    <a:ext uri="{FF2B5EF4-FFF2-40B4-BE49-F238E27FC236}">
                      <a16:creationId xmlns:a16="http://schemas.microsoft.com/office/drawing/2014/main" id="{4794FE86-5FAB-4310-A7A9-37ADF5C405D7}"/>
                    </a:ext>
                  </a:extLst>
                </p14:cNvPr>
                <p14:cNvContentPartPr/>
                <p14:nvPr/>
              </p14:nvContentPartPr>
              <p14:xfrm>
                <a:off x="7356173" y="5282347"/>
                <a:ext cx="410760" cy="136800"/>
              </p14:xfrm>
            </p:contentPart>
          </mc:Choice>
          <mc:Fallback xmlns="">
            <p:pic>
              <p:nvPicPr>
                <p:cNvPr id="60" name="Freihand 59">
                  <a:extLst>
                    <a:ext uri="{FF2B5EF4-FFF2-40B4-BE49-F238E27FC236}">
                      <a16:creationId xmlns:a16="http://schemas.microsoft.com/office/drawing/2014/main" id="{4794FE86-5FAB-4310-A7A9-37ADF5C405D7}"/>
                    </a:ext>
                  </a:extLst>
                </p:cNvPr>
                <p:cNvPicPr/>
                <p:nvPr/>
              </p:nvPicPr>
              <p:blipFill>
                <a:blip r:embed="rId96"/>
                <a:stretch>
                  <a:fillRect/>
                </a:stretch>
              </p:blipFill>
              <p:spPr>
                <a:xfrm>
                  <a:off x="7351853" y="5278027"/>
                  <a:ext cx="4194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Freihand 60">
                  <a:extLst>
                    <a:ext uri="{FF2B5EF4-FFF2-40B4-BE49-F238E27FC236}">
                      <a16:creationId xmlns:a16="http://schemas.microsoft.com/office/drawing/2014/main" id="{C693C04F-33E2-4330-874F-EBA104F1EF6E}"/>
                    </a:ext>
                  </a:extLst>
                </p14:cNvPr>
                <p14:cNvContentPartPr/>
                <p14:nvPr/>
              </p14:nvContentPartPr>
              <p14:xfrm>
                <a:off x="7733453" y="5226907"/>
                <a:ext cx="186120" cy="113760"/>
              </p14:xfrm>
            </p:contentPart>
          </mc:Choice>
          <mc:Fallback xmlns="">
            <p:pic>
              <p:nvPicPr>
                <p:cNvPr id="61" name="Freihand 60">
                  <a:extLst>
                    <a:ext uri="{FF2B5EF4-FFF2-40B4-BE49-F238E27FC236}">
                      <a16:creationId xmlns:a16="http://schemas.microsoft.com/office/drawing/2014/main" id="{C693C04F-33E2-4330-874F-EBA104F1EF6E}"/>
                    </a:ext>
                  </a:extLst>
                </p:cNvPr>
                <p:cNvPicPr/>
                <p:nvPr/>
              </p:nvPicPr>
              <p:blipFill>
                <a:blip r:embed="rId98"/>
                <a:stretch>
                  <a:fillRect/>
                </a:stretch>
              </p:blipFill>
              <p:spPr>
                <a:xfrm>
                  <a:off x="7729133" y="5222587"/>
                  <a:ext cx="1947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2" name="Freihand 61">
                  <a:extLst>
                    <a:ext uri="{FF2B5EF4-FFF2-40B4-BE49-F238E27FC236}">
                      <a16:creationId xmlns:a16="http://schemas.microsoft.com/office/drawing/2014/main" id="{CAB7FDB5-02D6-480A-AB12-6A4C910CB3FF}"/>
                    </a:ext>
                  </a:extLst>
                </p14:cNvPr>
                <p14:cNvContentPartPr/>
                <p14:nvPr/>
              </p14:nvContentPartPr>
              <p14:xfrm>
                <a:off x="7888973" y="5225467"/>
                <a:ext cx="115920" cy="91440"/>
              </p14:xfrm>
            </p:contentPart>
          </mc:Choice>
          <mc:Fallback xmlns="">
            <p:pic>
              <p:nvPicPr>
                <p:cNvPr id="62" name="Freihand 61">
                  <a:extLst>
                    <a:ext uri="{FF2B5EF4-FFF2-40B4-BE49-F238E27FC236}">
                      <a16:creationId xmlns:a16="http://schemas.microsoft.com/office/drawing/2014/main" id="{CAB7FDB5-02D6-480A-AB12-6A4C910CB3FF}"/>
                    </a:ext>
                  </a:extLst>
                </p:cNvPr>
                <p:cNvPicPr/>
                <p:nvPr/>
              </p:nvPicPr>
              <p:blipFill>
                <a:blip r:embed="rId100"/>
                <a:stretch>
                  <a:fillRect/>
                </a:stretch>
              </p:blipFill>
              <p:spPr>
                <a:xfrm>
                  <a:off x="7884653" y="5221147"/>
                  <a:ext cx="1245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429609E8-0ABD-4EB5-BF58-6AB94571B6EE}"/>
                    </a:ext>
                  </a:extLst>
                </p14:cNvPr>
                <p14:cNvContentPartPr/>
                <p14:nvPr/>
              </p14:nvContentPartPr>
              <p14:xfrm>
                <a:off x="7990133" y="5204947"/>
                <a:ext cx="258120" cy="64440"/>
              </p14:xfrm>
            </p:contentPart>
          </mc:Choice>
          <mc:Fallback xmlns="">
            <p:pic>
              <p:nvPicPr>
                <p:cNvPr id="63" name="Freihand 62">
                  <a:extLst>
                    <a:ext uri="{FF2B5EF4-FFF2-40B4-BE49-F238E27FC236}">
                      <a16:creationId xmlns:a16="http://schemas.microsoft.com/office/drawing/2014/main" id="{429609E8-0ABD-4EB5-BF58-6AB94571B6EE}"/>
                    </a:ext>
                  </a:extLst>
                </p:cNvPr>
                <p:cNvPicPr/>
                <p:nvPr/>
              </p:nvPicPr>
              <p:blipFill>
                <a:blip r:embed="rId102"/>
                <a:stretch>
                  <a:fillRect/>
                </a:stretch>
              </p:blipFill>
              <p:spPr>
                <a:xfrm>
                  <a:off x="7985813" y="5200627"/>
                  <a:ext cx="2667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43360" name="Freihand 143359">
                  <a:extLst>
                    <a:ext uri="{FF2B5EF4-FFF2-40B4-BE49-F238E27FC236}">
                      <a16:creationId xmlns:a16="http://schemas.microsoft.com/office/drawing/2014/main" id="{AB7ECF62-B751-43E2-9683-65093926980E}"/>
                    </a:ext>
                  </a:extLst>
                </p14:cNvPr>
                <p14:cNvContentPartPr/>
                <p14:nvPr/>
              </p14:nvContentPartPr>
              <p14:xfrm>
                <a:off x="5648693" y="5796067"/>
                <a:ext cx="469440" cy="183240"/>
              </p14:xfrm>
            </p:contentPart>
          </mc:Choice>
          <mc:Fallback xmlns="">
            <p:pic>
              <p:nvPicPr>
                <p:cNvPr id="143360" name="Freihand 143359">
                  <a:extLst>
                    <a:ext uri="{FF2B5EF4-FFF2-40B4-BE49-F238E27FC236}">
                      <a16:creationId xmlns:a16="http://schemas.microsoft.com/office/drawing/2014/main" id="{AB7ECF62-B751-43E2-9683-65093926980E}"/>
                    </a:ext>
                  </a:extLst>
                </p:cNvPr>
                <p:cNvPicPr/>
                <p:nvPr/>
              </p:nvPicPr>
              <p:blipFill>
                <a:blip r:embed="rId104"/>
                <a:stretch>
                  <a:fillRect/>
                </a:stretch>
              </p:blipFill>
              <p:spPr>
                <a:xfrm>
                  <a:off x="5644373" y="5791747"/>
                  <a:ext cx="4780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43362" name="Freihand 143361">
                  <a:extLst>
                    <a:ext uri="{FF2B5EF4-FFF2-40B4-BE49-F238E27FC236}">
                      <a16:creationId xmlns:a16="http://schemas.microsoft.com/office/drawing/2014/main" id="{0DF2EB0B-DBE8-4275-87C6-1C11AA55E4C3}"/>
                    </a:ext>
                  </a:extLst>
                </p14:cNvPr>
                <p14:cNvContentPartPr/>
                <p14:nvPr/>
              </p14:nvContentPartPr>
              <p14:xfrm>
                <a:off x="6113453" y="5717587"/>
                <a:ext cx="437040" cy="135720"/>
              </p14:xfrm>
            </p:contentPart>
          </mc:Choice>
          <mc:Fallback xmlns="">
            <p:pic>
              <p:nvPicPr>
                <p:cNvPr id="143362" name="Freihand 143361">
                  <a:extLst>
                    <a:ext uri="{FF2B5EF4-FFF2-40B4-BE49-F238E27FC236}">
                      <a16:creationId xmlns:a16="http://schemas.microsoft.com/office/drawing/2014/main" id="{0DF2EB0B-DBE8-4275-87C6-1C11AA55E4C3}"/>
                    </a:ext>
                  </a:extLst>
                </p:cNvPr>
                <p:cNvPicPr/>
                <p:nvPr/>
              </p:nvPicPr>
              <p:blipFill>
                <a:blip r:embed="rId106"/>
                <a:stretch>
                  <a:fillRect/>
                </a:stretch>
              </p:blipFill>
              <p:spPr>
                <a:xfrm>
                  <a:off x="6109133" y="5713267"/>
                  <a:ext cx="4456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43366" name="Freihand 143365">
                  <a:extLst>
                    <a:ext uri="{FF2B5EF4-FFF2-40B4-BE49-F238E27FC236}">
                      <a16:creationId xmlns:a16="http://schemas.microsoft.com/office/drawing/2014/main" id="{AFDB4689-FFFD-462E-8D7F-8F948DB94312}"/>
                    </a:ext>
                  </a:extLst>
                </p14:cNvPr>
                <p14:cNvContentPartPr/>
                <p14:nvPr/>
              </p14:nvContentPartPr>
              <p14:xfrm>
                <a:off x="6747773" y="5638747"/>
                <a:ext cx="388800" cy="142200"/>
              </p14:xfrm>
            </p:contentPart>
          </mc:Choice>
          <mc:Fallback xmlns="">
            <p:pic>
              <p:nvPicPr>
                <p:cNvPr id="143366" name="Freihand 143365">
                  <a:extLst>
                    <a:ext uri="{FF2B5EF4-FFF2-40B4-BE49-F238E27FC236}">
                      <a16:creationId xmlns:a16="http://schemas.microsoft.com/office/drawing/2014/main" id="{AFDB4689-FFFD-462E-8D7F-8F948DB94312}"/>
                    </a:ext>
                  </a:extLst>
                </p:cNvPr>
                <p:cNvPicPr/>
                <p:nvPr/>
              </p:nvPicPr>
              <p:blipFill>
                <a:blip r:embed="rId108"/>
                <a:stretch>
                  <a:fillRect/>
                </a:stretch>
              </p:blipFill>
              <p:spPr>
                <a:xfrm>
                  <a:off x="6743453" y="5634427"/>
                  <a:ext cx="3974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43367" name="Freihand 143366">
                  <a:extLst>
                    <a:ext uri="{FF2B5EF4-FFF2-40B4-BE49-F238E27FC236}">
                      <a16:creationId xmlns:a16="http://schemas.microsoft.com/office/drawing/2014/main" id="{E87A4DC0-8E39-4274-A167-BEFB5E93E706}"/>
                    </a:ext>
                  </a:extLst>
                </p14:cNvPr>
                <p14:cNvContentPartPr/>
                <p14:nvPr/>
              </p14:nvContentPartPr>
              <p14:xfrm>
                <a:off x="7029653" y="5593747"/>
                <a:ext cx="360" cy="360"/>
              </p14:xfrm>
            </p:contentPart>
          </mc:Choice>
          <mc:Fallback xmlns="">
            <p:pic>
              <p:nvPicPr>
                <p:cNvPr id="143367" name="Freihand 143366">
                  <a:extLst>
                    <a:ext uri="{FF2B5EF4-FFF2-40B4-BE49-F238E27FC236}">
                      <a16:creationId xmlns:a16="http://schemas.microsoft.com/office/drawing/2014/main" id="{E87A4DC0-8E39-4274-A167-BEFB5E93E706}"/>
                    </a:ext>
                  </a:extLst>
                </p:cNvPr>
                <p:cNvPicPr/>
                <p:nvPr/>
              </p:nvPicPr>
              <p:blipFill>
                <a:blip r:embed="rId110"/>
                <a:stretch>
                  <a:fillRect/>
                </a:stretch>
              </p:blipFill>
              <p:spPr>
                <a:xfrm>
                  <a:off x="7025333" y="5589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43368" name="Freihand 143367">
                  <a:extLst>
                    <a:ext uri="{FF2B5EF4-FFF2-40B4-BE49-F238E27FC236}">
                      <a16:creationId xmlns:a16="http://schemas.microsoft.com/office/drawing/2014/main" id="{7BB36672-3319-4D2A-81E7-EAC940A607F8}"/>
                    </a:ext>
                  </a:extLst>
                </p14:cNvPr>
                <p14:cNvContentPartPr/>
                <p14:nvPr/>
              </p14:nvContentPartPr>
              <p14:xfrm>
                <a:off x="7297853" y="5628307"/>
                <a:ext cx="50400" cy="226080"/>
              </p14:xfrm>
            </p:contentPart>
          </mc:Choice>
          <mc:Fallback xmlns="">
            <p:pic>
              <p:nvPicPr>
                <p:cNvPr id="143368" name="Freihand 143367">
                  <a:extLst>
                    <a:ext uri="{FF2B5EF4-FFF2-40B4-BE49-F238E27FC236}">
                      <a16:creationId xmlns:a16="http://schemas.microsoft.com/office/drawing/2014/main" id="{7BB36672-3319-4D2A-81E7-EAC940A607F8}"/>
                    </a:ext>
                  </a:extLst>
                </p:cNvPr>
                <p:cNvPicPr/>
                <p:nvPr/>
              </p:nvPicPr>
              <p:blipFill>
                <a:blip r:embed="rId112"/>
                <a:stretch>
                  <a:fillRect/>
                </a:stretch>
              </p:blipFill>
              <p:spPr>
                <a:xfrm>
                  <a:off x="7293533" y="5623987"/>
                  <a:ext cx="590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43369" name="Freihand 143368">
                  <a:extLst>
                    <a:ext uri="{FF2B5EF4-FFF2-40B4-BE49-F238E27FC236}">
                      <a16:creationId xmlns:a16="http://schemas.microsoft.com/office/drawing/2014/main" id="{260E7CA0-3A94-4D78-BBAE-0A9F37C88AFE}"/>
                    </a:ext>
                  </a:extLst>
                </p14:cNvPr>
                <p14:cNvContentPartPr/>
                <p14:nvPr/>
              </p14:nvContentPartPr>
              <p14:xfrm>
                <a:off x="7188053" y="5573947"/>
                <a:ext cx="264600" cy="215640"/>
              </p14:xfrm>
            </p:contentPart>
          </mc:Choice>
          <mc:Fallback xmlns="">
            <p:pic>
              <p:nvPicPr>
                <p:cNvPr id="143369" name="Freihand 143368">
                  <a:extLst>
                    <a:ext uri="{FF2B5EF4-FFF2-40B4-BE49-F238E27FC236}">
                      <a16:creationId xmlns:a16="http://schemas.microsoft.com/office/drawing/2014/main" id="{260E7CA0-3A94-4D78-BBAE-0A9F37C88AFE}"/>
                    </a:ext>
                  </a:extLst>
                </p:cNvPr>
                <p:cNvPicPr/>
                <p:nvPr/>
              </p:nvPicPr>
              <p:blipFill>
                <a:blip r:embed="rId114"/>
                <a:stretch>
                  <a:fillRect/>
                </a:stretch>
              </p:blipFill>
              <p:spPr>
                <a:xfrm>
                  <a:off x="7183733" y="5569627"/>
                  <a:ext cx="2732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43370" name="Freihand 143369">
                  <a:extLst>
                    <a:ext uri="{FF2B5EF4-FFF2-40B4-BE49-F238E27FC236}">
                      <a16:creationId xmlns:a16="http://schemas.microsoft.com/office/drawing/2014/main" id="{C0F342A9-ADF0-49EE-A542-B948751982D0}"/>
                    </a:ext>
                  </a:extLst>
                </p14:cNvPr>
                <p14:cNvContentPartPr/>
                <p14:nvPr/>
              </p14:nvContentPartPr>
              <p14:xfrm>
                <a:off x="7433213" y="5640907"/>
                <a:ext cx="159480" cy="94320"/>
              </p14:xfrm>
            </p:contentPart>
          </mc:Choice>
          <mc:Fallback xmlns="">
            <p:pic>
              <p:nvPicPr>
                <p:cNvPr id="143370" name="Freihand 143369">
                  <a:extLst>
                    <a:ext uri="{FF2B5EF4-FFF2-40B4-BE49-F238E27FC236}">
                      <a16:creationId xmlns:a16="http://schemas.microsoft.com/office/drawing/2014/main" id="{C0F342A9-ADF0-49EE-A542-B948751982D0}"/>
                    </a:ext>
                  </a:extLst>
                </p:cNvPr>
                <p:cNvPicPr/>
                <p:nvPr/>
              </p:nvPicPr>
              <p:blipFill>
                <a:blip r:embed="rId116"/>
                <a:stretch>
                  <a:fillRect/>
                </a:stretch>
              </p:blipFill>
              <p:spPr>
                <a:xfrm>
                  <a:off x="7428893" y="5636587"/>
                  <a:ext cx="1681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43371" name="Freihand 143370">
                  <a:extLst>
                    <a:ext uri="{FF2B5EF4-FFF2-40B4-BE49-F238E27FC236}">
                      <a16:creationId xmlns:a16="http://schemas.microsoft.com/office/drawing/2014/main" id="{CFBF1BDD-A35F-45D2-8893-B55AC2271BF8}"/>
                    </a:ext>
                  </a:extLst>
                </p14:cNvPr>
                <p14:cNvContentPartPr/>
                <p14:nvPr/>
              </p14:nvContentPartPr>
              <p14:xfrm>
                <a:off x="7613573" y="5582587"/>
                <a:ext cx="197280" cy="117720"/>
              </p14:xfrm>
            </p:contentPart>
          </mc:Choice>
          <mc:Fallback xmlns="">
            <p:pic>
              <p:nvPicPr>
                <p:cNvPr id="143371" name="Freihand 143370">
                  <a:extLst>
                    <a:ext uri="{FF2B5EF4-FFF2-40B4-BE49-F238E27FC236}">
                      <a16:creationId xmlns:a16="http://schemas.microsoft.com/office/drawing/2014/main" id="{CFBF1BDD-A35F-45D2-8893-B55AC2271BF8}"/>
                    </a:ext>
                  </a:extLst>
                </p:cNvPr>
                <p:cNvPicPr/>
                <p:nvPr/>
              </p:nvPicPr>
              <p:blipFill>
                <a:blip r:embed="rId118"/>
                <a:stretch>
                  <a:fillRect/>
                </a:stretch>
              </p:blipFill>
              <p:spPr>
                <a:xfrm>
                  <a:off x="7609253" y="5578267"/>
                  <a:ext cx="2059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43372" name="Freihand 143371">
                  <a:extLst>
                    <a:ext uri="{FF2B5EF4-FFF2-40B4-BE49-F238E27FC236}">
                      <a16:creationId xmlns:a16="http://schemas.microsoft.com/office/drawing/2014/main" id="{559932FA-BF9A-4E5E-822F-E76F85341ADA}"/>
                    </a:ext>
                  </a:extLst>
                </p14:cNvPr>
                <p14:cNvContentPartPr/>
                <p14:nvPr/>
              </p14:nvContentPartPr>
              <p14:xfrm>
                <a:off x="7809413" y="5528587"/>
                <a:ext cx="128520" cy="132840"/>
              </p14:xfrm>
            </p:contentPart>
          </mc:Choice>
          <mc:Fallback xmlns="">
            <p:pic>
              <p:nvPicPr>
                <p:cNvPr id="143372" name="Freihand 143371">
                  <a:extLst>
                    <a:ext uri="{FF2B5EF4-FFF2-40B4-BE49-F238E27FC236}">
                      <a16:creationId xmlns:a16="http://schemas.microsoft.com/office/drawing/2014/main" id="{559932FA-BF9A-4E5E-822F-E76F85341ADA}"/>
                    </a:ext>
                  </a:extLst>
                </p:cNvPr>
                <p:cNvPicPr/>
                <p:nvPr/>
              </p:nvPicPr>
              <p:blipFill>
                <a:blip r:embed="rId120"/>
                <a:stretch>
                  <a:fillRect/>
                </a:stretch>
              </p:blipFill>
              <p:spPr>
                <a:xfrm>
                  <a:off x="7805093" y="5524267"/>
                  <a:ext cx="1371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43373" name="Freihand 143372">
                  <a:extLst>
                    <a:ext uri="{FF2B5EF4-FFF2-40B4-BE49-F238E27FC236}">
                      <a16:creationId xmlns:a16="http://schemas.microsoft.com/office/drawing/2014/main" id="{710B4D86-9F3D-4C72-B568-BF2BA3E74520}"/>
                    </a:ext>
                  </a:extLst>
                </p14:cNvPr>
                <p14:cNvContentPartPr/>
                <p14:nvPr/>
              </p14:nvContentPartPr>
              <p14:xfrm>
                <a:off x="7909853" y="5439307"/>
                <a:ext cx="190440" cy="151920"/>
              </p14:xfrm>
            </p:contentPart>
          </mc:Choice>
          <mc:Fallback xmlns="">
            <p:pic>
              <p:nvPicPr>
                <p:cNvPr id="143373" name="Freihand 143372">
                  <a:extLst>
                    <a:ext uri="{FF2B5EF4-FFF2-40B4-BE49-F238E27FC236}">
                      <a16:creationId xmlns:a16="http://schemas.microsoft.com/office/drawing/2014/main" id="{710B4D86-9F3D-4C72-B568-BF2BA3E74520}"/>
                    </a:ext>
                  </a:extLst>
                </p:cNvPr>
                <p:cNvPicPr/>
                <p:nvPr/>
              </p:nvPicPr>
              <p:blipFill>
                <a:blip r:embed="rId122"/>
                <a:stretch>
                  <a:fillRect/>
                </a:stretch>
              </p:blipFill>
              <p:spPr>
                <a:xfrm>
                  <a:off x="7905533" y="5434987"/>
                  <a:ext cx="1990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43374" name="Freihand 143373">
                  <a:extLst>
                    <a:ext uri="{FF2B5EF4-FFF2-40B4-BE49-F238E27FC236}">
                      <a16:creationId xmlns:a16="http://schemas.microsoft.com/office/drawing/2014/main" id="{DF37C2C6-63FB-427B-B30F-F71C39478D0E}"/>
                    </a:ext>
                  </a:extLst>
                </p14:cNvPr>
                <p14:cNvContentPartPr/>
                <p14:nvPr/>
              </p14:nvContentPartPr>
              <p14:xfrm>
                <a:off x="8072573" y="5393227"/>
                <a:ext cx="171360" cy="145080"/>
              </p14:xfrm>
            </p:contentPart>
          </mc:Choice>
          <mc:Fallback xmlns="">
            <p:pic>
              <p:nvPicPr>
                <p:cNvPr id="143374" name="Freihand 143373">
                  <a:extLst>
                    <a:ext uri="{FF2B5EF4-FFF2-40B4-BE49-F238E27FC236}">
                      <a16:creationId xmlns:a16="http://schemas.microsoft.com/office/drawing/2014/main" id="{DF37C2C6-63FB-427B-B30F-F71C39478D0E}"/>
                    </a:ext>
                  </a:extLst>
                </p:cNvPr>
                <p:cNvPicPr/>
                <p:nvPr/>
              </p:nvPicPr>
              <p:blipFill>
                <a:blip r:embed="rId124"/>
                <a:stretch>
                  <a:fillRect/>
                </a:stretch>
              </p:blipFill>
              <p:spPr>
                <a:xfrm>
                  <a:off x="8068253" y="5388907"/>
                  <a:ext cx="1800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43375" name="Freihand 143374">
                  <a:extLst>
                    <a:ext uri="{FF2B5EF4-FFF2-40B4-BE49-F238E27FC236}">
                      <a16:creationId xmlns:a16="http://schemas.microsoft.com/office/drawing/2014/main" id="{C31823A0-E686-459D-98E4-B29DEE3AC861}"/>
                    </a:ext>
                  </a:extLst>
                </p14:cNvPr>
                <p14:cNvContentPartPr/>
                <p14:nvPr/>
              </p14:nvContentPartPr>
              <p14:xfrm>
                <a:off x="8243573" y="5382427"/>
                <a:ext cx="349200" cy="87480"/>
              </p14:xfrm>
            </p:contentPart>
          </mc:Choice>
          <mc:Fallback xmlns="">
            <p:pic>
              <p:nvPicPr>
                <p:cNvPr id="143375" name="Freihand 143374">
                  <a:extLst>
                    <a:ext uri="{FF2B5EF4-FFF2-40B4-BE49-F238E27FC236}">
                      <a16:creationId xmlns:a16="http://schemas.microsoft.com/office/drawing/2014/main" id="{C31823A0-E686-459D-98E4-B29DEE3AC861}"/>
                    </a:ext>
                  </a:extLst>
                </p:cNvPr>
                <p:cNvPicPr/>
                <p:nvPr/>
              </p:nvPicPr>
              <p:blipFill>
                <a:blip r:embed="rId126"/>
                <a:stretch>
                  <a:fillRect/>
                </a:stretch>
              </p:blipFill>
              <p:spPr>
                <a:xfrm>
                  <a:off x="8239253" y="5378107"/>
                  <a:ext cx="3578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43383" name="Freihand 143382">
                  <a:extLst>
                    <a:ext uri="{FF2B5EF4-FFF2-40B4-BE49-F238E27FC236}">
                      <a16:creationId xmlns:a16="http://schemas.microsoft.com/office/drawing/2014/main" id="{33E2EE87-AC9F-4D92-ABAD-715B8B30E32F}"/>
                    </a:ext>
                  </a:extLst>
                </p14:cNvPr>
                <p14:cNvContentPartPr/>
                <p14:nvPr/>
              </p14:nvContentPartPr>
              <p14:xfrm>
                <a:off x="6690893" y="6049507"/>
                <a:ext cx="177120" cy="93240"/>
              </p14:xfrm>
            </p:contentPart>
          </mc:Choice>
          <mc:Fallback xmlns="">
            <p:pic>
              <p:nvPicPr>
                <p:cNvPr id="143383" name="Freihand 143382">
                  <a:extLst>
                    <a:ext uri="{FF2B5EF4-FFF2-40B4-BE49-F238E27FC236}">
                      <a16:creationId xmlns:a16="http://schemas.microsoft.com/office/drawing/2014/main" id="{33E2EE87-AC9F-4D92-ABAD-715B8B30E32F}"/>
                    </a:ext>
                  </a:extLst>
                </p:cNvPr>
                <p:cNvPicPr/>
                <p:nvPr/>
              </p:nvPicPr>
              <p:blipFill>
                <a:blip r:embed="rId128"/>
                <a:stretch>
                  <a:fillRect/>
                </a:stretch>
              </p:blipFill>
              <p:spPr>
                <a:xfrm>
                  <a:off x="6686573" y="6045187"/>
                  <a:ext cx="1857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43384" name="Freihand 143383">
                  <a:extLst>
                    <a:ext uri="{FF2B5EF4-FFF2-40B4-BE49-F238E27FC236}">
                      <a16:creationId xmlns:a16="http://schemas.microsoft.com/office/drawing/2014/main" id="{29AF8661-4547-4DB1-9F5B-2C854B9C0798}"/>
                    </a:ext>
                  </a:extLst>
                </p14:cNvPr>
                <p14:cNvContentPartPr/>
                <p14:nvPr/>
              </p14:nvContentPartPr>
              <p14:xfrm>
                <a:off x="6843173" y="5988307"/>
                <a:ext cx="223560" cy="312120"/>
              </p14:xfrm>
            </p:contentPart>
          </mc:Choice>
          <mc:Fallback xmlns="">
            <p:pic>
              <p:nvPicPr>
                <p:cNvPr id="143384" name="Freihand 143383">
                  <a:extLst>
                    <a:ext uri="{FF2B5EF4-FFF2-40B4-BE49-F238E27FC236}">
                      <a16:creationId xmlns:a16="http://schemas.microsoft.com/office/drawing/2014/main" id="{29AF8661-4547-4DB1-9F5B-2C854B9C0798}"/>
                    </a:ext>
                  </a:extLst>
                </p:cNvPr>
                <p:cNvPicPr/>
                <p:nvPr/>
              </p:nvPicPr>
              <p:blipFill>
                <a:blip r:embed="rId130"/>
                <a:stretch>
                  <a:fillRect/>
                </a:stretch>
              </p:blipFill>
              <p:spPr>
                <a:xfrm>
                  <a:off x="6838853" y="5983987"/>
                  <a:ext cx="23220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43385" name="Freihand 143384">
                  <a:extLst>
                    <a:ext uri="{FF2B5EF4-FFF2-40B4-BE49-F238E27FC236}">
                      <a16:creationId xmlns:a16="http://schemas.microsoft.com/office/drawing/2014/main" id="{FCDC3873-6B73-4D9A-89C8-48A954AF1B08}"/>
                    </a:ext>
                  </a:extLst>
                </p14:cNvPr>
                <p14:cNvContentPartPr/>
                <p14:nvPr/>
              </p14:nvContentPartPr>
              <p14:xfrm>
                <a:off x="7033253" y="5857987"/>
                <a:ext cx="32760" cy="284760"/>
              </p14:xfrm>
            </p:contentPart>
          </mc:Choice>
          <mc:Fallback xmlns="">
            <p:pic>
              <p:nvPicPr>
                <p:cNvPr id="143385" name="Freihand 143384">
                  <a:extLst>
                    <a:ext uri="{FF2B5EF4-FFF2-40B4-BE49-F238E27FC236}">
                      <a16:creationId xmlns:a16="http://schemas.microsoft.com/office/drawing/2014/main" id="{FCDC3873-6B73-4D9A-89C8-48A954AF1B08}"/>
                    </a:ext>
                  </a:extLst>
                </p:cNvPr>
                <p:cNvPicPr/>
                <p:nvPr/>
              </p:nvPicPr>
              <p:blipFill>
                <a:blip r:embed="rId132"/>
                <a:stretch>
                  <a:fillRect/>
                </a:stretch>
              </p:blipFill>
              <p:spPr>
                <a:xfrm>
                  <a:off x="7028933" y="5853667"/>
                  <a:ext cx="4140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43387" name="Freihand 143386">
                  <a:extLst>
                    <a:ext uri="{FF2B5EF4-FFF2-40B4-BE49-F238E27FC236}">
                      <a16:creationId xmlns:a16="http://schemas.microsoft.com/office/drawing/2014/main" id="{133102D6-2C9C-4E49-AE88-7FC763B4625C}"/>
                    </a:ext>
                  </a:extLst>
                </p14:cNvPr>
                <p14:cNvContentPartPr/>
                <p14:nvPr/>
              </p14:nvContentPartPr>
              <p14:xfrm>
                <a:off x="7222253" y="5897227"/>
                <a:ext cx="197640" cy="231840"/>
              </p14:xfrm>
            </p:contentPart>
          </mc:Choice>
          <mc:Fallback xmlns="">
            <p:pic>
              <p:nvPicPr>
                <p:cNvPr id="143387" name="Freihand 143386">
                  <a:extLst>
                    <a:ext uri="{FF2B5EF4-FFF2-40B4-BE49-F238E27FC236}">
                      <a16:creationId xmlns:a16="http://schemas.microsoft.com/office/drawing/2014/main" id="{133102D6-2C9C-4E49-AE88-7FC763B4625C}"/>
                    </a:ext>
                  </a:extLst>
                </p:cNvPr>
                <p:cNvPicPr/>
                <p:nvPr/>
              </p:nvPicPr>
              <p:blipFill>
                <a:blip r:embed="rId134"/>
                <a:stretch>
                  <a:fillRect/>
                </a:stretch>
              </p:blipFill>
              <p:spPr>
                <a:xfrm>
                  <a:off x="7217933" y="5892907"/>
                  <a:ext cx="2062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43388" name="Freihand 143387">
                  <a:extLst>
                    <a:ext uri="{FF2B5EF4-FFF2-40B4-BE49-F238E27FC236}">
                      <a16:creationId xmlns:a16="http://schemas.microsoft.com/office/drawing/2014/main" id="{00CD8BE5-85BD-4779-BC34-1D40A22F3596}"/>
                    </a:ext>
                  </a:extLst>
                </p14:cNvPr>
                <p14:cNvContentPartPr/>
                <p14:nvPr/>
              </p14:nvContentPartPr>
              <p14:xfrm>
                <a:off x="7461293" y="5838187"/>
                <a:ext cx="209520" cy="229320"/>
              </p14:xfrm>
            </p:contentPart>
          </mc:Choice>
          <mc:Fallback xmlns="">
            <p:pic>
              <p:nvPicPr>
                <p:cNvPr id="143388" name="Freihand 143387">
                  <a:extLst>
                    <a:ext uri="{FF2B5EF4-FFF2-40B4-BE49-F238E27FC236}">
                      <a16:creationId xmlns:a16="http://schemas.microsoft.com/office/drawing/2014/main" id="{00CD8BE5-85BD-4779-BC34-1D40A22F3596}"/>
                    </a:ext>
                  </a:extLst>
                </p:cNvPr>
                <p:cNvPicPr/>
                <p:nvPr/>
              </p:nvPicPr>
              <p:blipFill>
                <a:blip r:embed="rId136"/>
                <a:stretch>
                  <a:fillRect/>
                </a:stretch>
              </p:blipFill>
              <p:spPr>
                <a:xfrm>
                  <a:off x="7456973" y="5833867"/>
                  <a:ext cx="2181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43389" name="Freihand 143388">
                  <a:extLst>
                    <a:ext uri="{FF2B5EF4-FFF2-40B4-BE49-F238E27FC236}">
                      <a16:creationId xmlns:a16="http://schemas.microsoft.com/office/drawing/2014/main" id="{09EDE31A-EDB1-4010-9BBA-90799131BB67}"/>
                    </a:ext>
                  </a:extLst>
                </p14:cNvPr>
                <p14:cNvContentPartPr/>
                <p14:nvPr/>
              </p14:nvContentPartPr>
              <p14:xfrm>
                <a:off x="7559573" y="5854027"/>
                <a:ext cx="25560" cy="26280"/>
              </p14:xfrm>
            </p:contentPart>
          </mc:Choice>
          <mc:Fallback xmlns="">
            <p:pic>
              <p:nvPicPr>
                <p:cNvPr id="143389" name="Freihand 143388">
                  <a:extLst>
                    <a:ext uri="{FF2B5EF4-FFF2-40B4-BE49-F238E27FC236}">
                      <a16:creationId xmlns:a16="http://schemas.microsoft.com/office/drawing/2014/main" id="{09EDE31A-EDB1-4010-9BBA-90799131BB67}"/>
                    </a:ext>
                  </a:extLst>
                </p:cNvPr>
                <p:cNvPicPr/>
                <p:nvPr/>
              </p:nvPicPr>
              <p:blipFill>
                <a:blip r:embed="rId138"/>
                <a:stretch>
                  <a:fillRect/>
                </a:stretch>
              </p:blipFill>
              <p:spPr>
                <a:xfrm>
                  <a:off x="7555253" y="5849707"/>
                  <a:ext cx="342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43390" name="Freihand 143389">
                  <a:extLst>
                    <a:ext uri="{FF2B5EF4-FFF2-40B4-BE49-F238E27FC236}">
                      <a16:creationId xmlns:a16="http://schemas.microsoft.com/office/drawing/2014/main" id="{561CC9DE-1475-4750-BF7B-8098EBC10F3E}"/>
                    </a:ext>
                  </a:extLst>
                </p14:cNvPr>
                <p14:cNvContentPartPr/>
                <p14:nvPr/>
              </p14:nvContentPartPr>
              <p14:xfrm>
                <a:off x="7652813" y="5918827"/>
                <a:ext cx="126360" cy="82080"/>
              </p14:xfrm>
            </p:contentPart>
          </mc:Choice>
          <mc:Fallback xmlns="">
            <p:pic>
              <p:nvPicPr>
                <p:cNvPr id="143390" name="Freihand 143389">
                  <a:extLst>
                    <a:ext uri="{FF2B5EF4-FFF2-40B4-BE49-F238E27FC236}">
                      <a16:creationId xmlns:a16="http://schemas.microsoft.com/office/drawing/2014/main" id="{561CC9DE-1475-4750-BF7B-8098EBC10F3E}"/>
                    </a:ext>
                  </a:extLst>
                </p:cNvPr>
                <p:cNvPicPr/>
                <p:nvPr/>
              </p:nvPicPr>
              <p:blipFill>
                <a:blip r:embed="rId140"/>
                <a:stretch>
                  <a:fillRect/>
                </a:stretch>
              </p:blipFill>
              <p:spPr>
                <a:xfrm>
                  <a:off x="7648493" y="5914507"/>
                  <a:ext cx="1350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43391" name="Freihand 143390">
                  <a:extLst>
                    <a:ext uri="{FF2B5EF4-FFF2-40B4-BE49-F238E27FC236}">
                      <a16:creationId xmlns:a16="http://schemas.microsoft.com/office/drawing/2014/main" id="{E88840D1-590F-480B-A84A-41D456D16742}"/>
                    </a:ext>
                  </a:extLst>
                </p14:cNvPr>
                <p14:cNvContentPartPr/>
                <p14:nvPr/>
              </p14:nvContentPartPr>
              <p14:xfrm>
                <a:off x="7774133" y="5793187"/>
                <a:ext cx="154080" cy="208800"/>
              </p14:xfrm>
            </p:contentPart>
          </mc:Choice>
          <mc:Fallback xmlns="">
            <p:pic>
              <p:nvPicPr>
                <p:cNvPr id="143391" name="Freihand 143390">
                  <a:extLst>
                    <a:ext uri="{FF2B5EF4-FFF2-40B4-BE49-F238E27FC236}">
                      <a16:creationId xmlns:a16="http://schemas.microsoft.com/office/drawing/2014/main" id="{E88840D1-590F-480B-A84A-41D456D16742}"/>
                    </a:ext>
                  </a:extLst>
                </p:cNvPr>
                <p:cNvPicPr/>
                <p:nvPr/>
              </p:nvPicPr>
              <p:blipFill>
                <a:blip r:embed="rId142"/>
                <a:stretch>
                  <a:fillRect/>
                </a:stretch>
              </p:blipFill>
              <p:spPr>
                <a:xfrm>
                  <a:off x="7769813" y="5788867"/>
                  <a:ext cx="1627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43392" name="Freihand 143391">
                  <a:extLst>
                    <a:ext uri="{FF2B5EF4-FFF2-40B4-BE49-F238E27FC236}">
                      <a16:creationId xmlns:a16="http://schemas.microsoft.com/office/drawing/2014/main" id="{EDED3D98-CC96-4AF0-9E32-460E93797A55}"/>
                    </a:ext>
                  </a:extLst>
                </p14:cNvPr>
                <p14:cNvContentPartPr/>
                <p14:nvPr/>
              </p14:nvContentPartPr>
              <p14:xfrm>
                <a:off x="7928933" y="5742787"/>
                <a:ext cx="351720" cy="206280"/>
              </p14:xfrm>
            </p:contentPart>
          </mc:Choice>
          <mc:Fallback xmlns="">
            <p:pic>
              <p:nvPicPr>
                <p:cNvPr id="143392" name="Freihand 143391">
                  <a:extLst>
                    <a:ext uri="{FF2B5EF4-FFF2-40B4-BE49-F238E27FC236}">
                      <a16:creationId xmlns:a16="http://schemas.microsoft.com/office/drawing/2014/main" id="{EDED3D98-CC96-4AF0-9E32-460E93797A55}"/>
                    </a:ext>
                  </a:extLst>
                </p:cNvPr>
                <p:cNvPicPr/>
                <p:nvPr/>
              </p:nvPicPr>
              <p:blipFill>
                <a:blip r:embed="rId144"/>
                <a:stretch>
                  <a:fillRect/>
                </a:stretch>
              </p:blipFill>
              <p:spPr>
                <a:xfrm>
                  <a:off x="7924613" y="5738467"/>
                  <a:ext cx="36036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43393" name="Freihand 143392">
                  <a:extLst>
                    <a:ext uri="{FF2B5EF4-FFF2-40B4-BE49-F238E27FC236}">
                      <a16:creationId xmlns:a16="http://schemas.microsoft.com/office/drawing/2014/main" id="{6BD944B2-7BC3-4E2C-8E54-5DA89DCE1ADE}"/>
                    </a:ext>
                  </a:extLst>
                </p14:cNvPr>
                <p14:cNvContentPartPr/>
                <p14:nvPr/>
              </p14:nvContentPartPr>
              <p14:xfrm>
                <a:off x="8296493" y="5770147"/>
                <a:ext cx="109800" cy="26640"/>
              </p14:xfrm>
            </p:contentPart>
          </mc:Choice>
          <mc:Fallback xmlns="">
            <p:pic>
              <p:nvPicPr>
                <p:cNvPr id="143393" name="Freihand 143392">
                  <a:extLst>
                    <a:ext uri="{FF2B5EF4-FFF2-40B4-BE49-F238E27FC236}">
                      <a16:creationId xmlns:a16="http://schemas.microsoft.com/office/drawing/2014/main" id="{6BD944B2-7BC3-4E2C-8E54-5DA89DCE1ADE}"/>
                    </a:ext>
                  </a:extLst>
                </p:cNvPr>
                <p:cNvPicPr/>
                <p:nvPr/>
              </p:nvPicPr>
              <p:blipFill>
                <a:blip r:embed="rId146"/>
                <a:stretch>
                  <a:fillRect/>
                </a:stretch>
              </p:blipFill>
              <p:spPr>
                <a:xfrm>
                  <a:off x="8292173" y="5765827"/>
                  <a:ext cx="1184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43394" name="Freihand 143393">
                  <a:extLst>
                    <a:ext uri="{FF2B5EF4-FFF2-40B4-BE49-F238E27FC236}">
                      <a16:creationId xmlns:a16="http://schemas.microsoft.com/office/drawing/2014/main" id="{8586E039-E32D-443E-ACA3-63B0DBE53261}"/>
                    </a:ext>
                  </a:extLst>
                </p14:cNvPr>
                <p14:cNvContentPartPr/>
                <p14:nvPr/>
              </p14:nvContentPartPr>
              <p14:xfrm>
                <a:off x="7566053" y="6131947"/>
                <a:ext cx="140040" cy="238320"/>
              </p14:xfrm>
            </p:contentPart>
          </mc:Choice>
          <mc:Fallback xmlns="">
            <p:pic>
              <p:nvPicPr>
                <p:cNvPr id="143394" name="Freihand 143393">
                  <a:extLst>
                    <a:ext uri="{FF2B5EF4-FFF2-40B4-BE49-F238E27FC236}">
                      <a16:creationId xmlns:a16="http://schemas.microsoft.com/office/drawing/2014/main" id="{8586E039-E32D-443E-ACA3-63B0DBE53261}"/>
                    </a:ext>
                  </a:extLst>
                </p:cNvPr>
                <p:cNvPicPr/>
                <p:nvPr/>
              </p:nvPicPr>
              <p:blipFill>
                <a:blip r:embed="rId148"/>
                <a:stretch>
                  <a:fillRect/>
                </a:stretch>
              </p:blipFill>
              <p:spPr>
                <a:xfrm>
                  <a:off x="7561733" y="6127627"/>
                  <a:ext cx="1486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43395" name="Freihand 143394">
                  <a:extLst>
                    <a:ext uri="{FF2B5EF4-FFF2-40B4-BE49-F238E27FC236}">
                      <a16:creationId xmlns:a16="http://schemas.microsoft.com/office/drawing/2014/main" id="{B7164CBB-1867-43B9-B924-A9B59E5CCF73}"/>
                    </a:ext>
                  </a:extLst>
                </p14:cNvPr>
                <p14:cNvContentPartPr/>
                <p14:nvPr/>
              </p14:nvContentPartPr>
              <p14:xfrm>
                <a:off x="7622933" y="6212587"/>
                <a:ext cx="332640" cy="143280"/>
              </p14:xfrm>
            </p:contentPart>
          </mc:Choice>
          <mc:Fallback xmlns="">
            <p:pic>
              <p:nvPicPr>
                <p:cNvPr id="143395" name="Freihand 143394">
                  <a:extLst>
                    <a:ext uri="{FF2B5EF4-FFF2-40B4-BE49-F238E27FC236}">
                      <a16:creationId xmlns:a16="http://schemas.microsoft.com/office/drawing/2014/main" id="{B7164CBB-1867-43B9-B924-A9B59E5CCF73}"/>
                    </a:ext>
                  </a:extLst>
                </p:cNvPr>
                <p:cNvPicPr/>
                <p:nvPr/>
              </p:nvPicPr>
              <p:blipFill>
                <a:blip r:embed="rId150"/>
                <a:stretch>
                  <a:fillRect/>
                </a:stretch>
              </p:blipFill>
              <p:spPr>
                <a:xfrm>
                  <a:off x="7618613" y="6208267"/>
                  <a:ext cx="3412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43396" name="Freihand 143395">
                  <a:extLst>
                    <a:ext uri="{FF2B5EF4-FFF2-40B4-BE49-F238E27FC236}">
                      <a16:creationId xmlns:a16="http://schemas.microsoft.com/office/drawing/2014/main" id="{EDC4C497-3FD7-4726-B864-537759EA3013}"/>
                    </a:ext>
                  </a:extLst>
                </p14:cNvPr>
                <p14:cNvContentPartPr/>
                <p14:nvPr/>
              </p14:nvContentPartPr>
              <p14:xfrm>
                <a:off x="7954853" y="6149227"/>
                <a:ext cx="36720" cy="35280"/>
              </p14:xfrm>
            </p:contentPart>
          </mc:Choice>
          <mc:Fallback xmlns="">
            <p:pic>
              <p:nvPicPr>
                <p:cNvPr id="143396" name="Freihand 143395">
                  <a:extLst>
                    <a:ext uri="{FF2B5EF4-FFF2-40B4-BE49-F238E27FC236}">
                      <a16:creationId xmlns:a16="http://schemas.microsoft.com/office/drawing/2014/main" id="{EDC4C497-3FD7-4726-B864-537759EA3013}"/>
                    </a:ext>
                  </a:extLst>
                </p:cNvPr>
                <p:cNvPicPr/>
                <p:nvPr/>
              </p:nvPicPr>
              <p:blipFill>
                <a:blip r:embed="rId152"/>
                <a:stretch>
                  <a:fillRect/>
                </a:stretch>
              </p:blipFill>
              <p:spPr>
                <a:xfrm>
                  <a:off x="7950533" y="6144907"/>
                  <a:ext cx="453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43397" name="Freihand 143396">
                  <a:extLst>
                    <a:ext uri="{FF2B5EF4-FFF2-40B4-BE49-F238E27FC236}">
                      <a16:creationId xmlns:a16="http://schemas.microsoft.com/office/drawing/2014/main" id="{353C1560-048C-4D17-B452-CEB61E0B5425}"/>
                    </a:ext>
                  </a:extLst>
                </p14:cNvPr>
                <p14:cNvContentPartPr/>
                <p14:nvPr/>
              </p14:nvContentPartPr>
              <p14:xfrm>
                <a:off x="7971053" y="6075427"/>
                <a:ext cx="142920" cy="212760"/>
              </p14:xfrm>
            </p:contentPart>
          </mc:Choice>
          <mc:Fallback xmlns="">
            <p:pic>
              <p:nvPicPr>
                <p:cNvPr id="143397" name="Freihand 143396">
                  <a:extLst>
                    <a:ext uri="{FF2B5EF4-FFF2-40B4-BE49-F238E27FC236}">
                      <a16:creationId xmlns:a16="http://schemas.microsoft.com/office/drawing/2014/main" id="{353C1560-048C-4D17-B452-CEB61E0B5425}"/>
                    </a:ext>
                  </a:extLst>
                </p:cNvPr>
                <p:cNvPicPr/>
                <p:nvPr/>
              </p:nvPicPr>
              <p:blipFill>
                <a:blip r:embed="rId154"/>
                <a:stretch>
                  <a:fillRect/>
                </a:stretch>
              </p:blipFill>
              <p:spPr>
                <a:xfrm>
                  <a:off x="7966733" y="6071107"/>
                  <a:ext cx="1515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43398" name="Freihand 143397">
                  <a:extLst>
                    <a:ext uri="{FF2B5EF4-FFF2-40B4-BE49-F238E27FC236}">
                      <a16:creationId xmlns:a16="http://schemas.microsoft.com/office/drawing/2014/main" id="{3BA2AFA5-269B-480E-96DE-933BC7722C03}"/>
                    </a:ext>
                  </a:extLst>
                </p14:cNvPr>
                <p14:cNvContentPartPr/>
                <p14:nvPr/>
              </p14:nvContentPartPr>
              <p14:xfrm>
                <a:off x="8101373" y="6104227"/>
                <a:ext cx="244080" cy="114120"/>
              </p14:xfrm>
            </p:contentPart>
          </mc:Choice>
          <mc:Fallback xmlns="">
            <p:pic>
              <p:nvPicPr>
                <p:cNvPr id="143398" name="Freihand 143397">
                  <a:extLst>
                    <a:ext uri="{FF2B5EF4-FFF2-40B4-BE49-F238E27FC236}">
                      <a16:creationId xmlns:a16="http://schemas.microsoft.com/office/drawing/2014/main" id="{3BA2AFA5-269B-480E-96DE-933BC7722C03}"/>
                    </a:ext>
                  </a:extLst>
                </p:cNvPr>
                <p:cNvPicPr/>
                <p:nvPr/>
              </p:nvPicPr>
              <p:blipFill>
                <a:blip r:embed="rId156"/>
                <a:stretch>
                  <a:fillRect/>
                </a:stretch>
              </p:blipFill>
              <p:spPr>
                <a:xfrm>
                  <a:off x="8097053" y="6099907"/>
                  <a:ext cx="2527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43399" name="Freihand 143398">
                  <a:extLst>
                    <a:ext uri="{FF2B5EF4-FFF2-40B4-BE49-F238E27FC236}">
                      <a16:creationId xmlns:a16="http://schemas.microsoft.com/office/drawing/2014/main" id="{A3155C70-CCF3-4E63-B802-65BE9480536C}"/>
                    </a:ext>
                  </a:extLst>
                </p14:cNvPr>
                <p14:cNvContentPartPr/>
                <p14:nvPr/>
              </p14:nvContentPartPr>
              <p14:xfrm>
                <a:off x="8323493" y="5972827"/>
                <a:ext cx="149760" cy="210600"/>
              </p14:xfrm>
            </p:contentPart>
          </mc:Choice>
          <mc:Fallback xmlns="">
            <p:pic>
              <p:nvPicPr>
                <p:cNvPr id="143399" name="Freihand 143398">
                  <a:extLst>
                    <a:ext uri="{FF2B5EF4-FFF2-40B4-BE49-F238E27FC236}">
                      <a16:creationId xmlns:a16="http://schemas.microsoft.com/office/drawing/2014/main" id="{A3155C70-CCF3-4E63-B802-65BE9480536C}"/>
                    </a:ext>
                  </a:extLst>
                </p:cNvPr>
                <p:cNvPicPr/>
                <p:nvPr/>
              </p:nvPicPr>
              <p:blipFill>
                <a:blip r:embed="rId158"/>
                <a:stretch>
                  <a:fillRect/>
                </a:stretch>
              </p:blipFill>
              <p:spPr>
                <a:xfrm>
                  <a:off x="8319173" y="5968507"/>
                  <a:ext cx="1584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43400" name="Freihand 143399">
                  <a:extLst>
                    <a:ext uri="{FF2B5EF4-FFF2-40B4-BE49-F238E27FC236}">
                      <a16:creationId xmlns:a16="http://schemas.microsoft.com/office/drawing/2014/main" id="{92418A23-BA96-40FF-8CB3-78094FB1363F}"/>
                    </a:ext>
                  </a:extLst>
                </p14:cNvPr>
                <p14:cNvContentPartPr/>
                <p14:nvPr/>
              </p14:nvContentPartPr>
              <p14:xfrm>
                <a:off x="8484773" y="5775187"/>
                <a:ext cx="86040" cy="344160"/>
              </p14:xfrm>
            </p:contentPart>
          </mc:Choice>
          <mc:Fallback xmlns="">
            <p:pic>
              <p:nvPicPr>
                <p:cNvPr id="143400" name="Freihand 143399">
                  <a:extLst>
                    <a:ext uri="{FF2B5EF4-FFF2-40B4-BE49-F238E27FC236}">
                      <a16:creationId xmlns:a16="http://schemas.microsoft.com/office/drawing/2014/main" id="{92418A23-BA96-40FF-8CB3-78094FB1363F}"/>
                    </a:ext>
                  </a:extLst>
                </p:cNvPr>
                <p:cNvPicPr/>
                <p:nvPr/>
              </p:nvPicPr>
              <p:blipFill>
                <a:blip r:embed="rId160"/>
                <a:stretch>
                  <a:fillRect/>
                </a:stretch>
              </p:blipFill>
              <p:spPr>
                <a:xfrm>
                  <a:off x="8480453" y="5770867"/>
                  <a:ext cx="9468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43401" name="Freihand 143400">
                  <a:extLst>
                    <a:ext uri="{FF2B5EF4-FFF2-40B4-BE49-F238E27FC236}">
                      <a16:creationId xmlns:a16="http://schemas.microsoft.com/office/drawing/2014/main" id="{3B9918FC-DB86-4772-A67A-625311D62387}"/>
                    </a:ext>
                  </a:extLst>
                </p14:cNvPr>
                <p14:cNvContentPartPr/>
                <p14:nvPr/>
              </p14:nvContentPartPr>
              <p14:xfrm>
                <a:off x="7480373" y="6291427"/>
                <a:ext cx="1021320" cy="243000"/>
              </p14:xfrm>
            </p:contentPart>
          </mc:Choice>
          <mc:Fallback xmlns="">
            <p:pic>
              <p:nvPicPr>
                <p:cNvPr id="143401" name="Freihand 143400">
                  <a:extLst>
                    <a:ext uri="{FF2B5EF4-FFF2-40B4-BE49-F238E27FC236}">
                      <a16:creationId xmlns:a16="http://schemas.microsoft.com/office/drawing/2014/main" id="{3B9918FC-DB86-4772-A67A-625311D62387}"/>
                    </a:ext>
                  </a:extLst>
                </p:cNvPr>
                <p:cNvPicPr/>
                <p:nvPr/>
              </p:nvPicPr>
              <p:blipFill>
                <a:blip r:embed="rId162"/>
                <a:stretch>
                  <a:fillRect/>
                </a:stretch>
              </p:blipFill>
              <p:spPr>
                <a:xfrm>
                  <a:off x="7476053" y="6287107"/>
                  <a:ext cx="102996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43403" name="Freihand 143402">
                  <a:extLst>
                    <a:ext uri="{FF2B5EF4-FFF2-40B4-BE49-F238E27FC236}">
                      <a16:creationId xmlns:a16="http://schemas.microsoft.com/office/drawing/2014/main" id="{1EC848C8-51C8-4B50-911D-DB4A14022ED5}"/>
                    </a:ext>
                  </a:extLst>
                </p14:cNvPr>
                <p14:cNvContentPartPr/>
                <p14:nvPr/>
              </p14:nvContentPartPr>
              <p14:xfrm>
                <a:off x="7012733" y="5250307"/>
                <a:ext cx="1491480" cy="676800"/>
              </p14:xfrm>
            </p:contentPart>
          </mc:Choice>
          <mc:Fallback xmlns="">
            <p:pic>
              <p:nvPicPr>
                <p:cNvPr id="143403" name="Freihand 143402">
                  <a:extLst>
                    <a:ext uri="{FF2B5EF4-FFF2-40B4-BE49-F238E27FC236}">
                      <a16:creationId xmlns:a16="http://schemas.microsoft.com/office/drawing/2014/main" id="{1EC848C8-51C8-4B50-911D-DB4A14022ED5}"/>
                    </a:ext>
                  </a:extLst>
                </p:cNvPr>
                <p:cNvPicPr/>
                <p:nvPr/>
              </p:nvPicPr>
              <p:blipFill>
                <a:blip r:embed="rId164"/>
                <a:stretch>
                  <a:fillRect/>
                </a:stretch>
              </p:blipFill>
              <p:spPr>
                <a:xfrm>
                  <a:off x="7008413" y="5245987"/>
                  <a:ext cx="1500120" cy="685440"/>
                </a:xfrm>
                <a:prstGeom prst="rect">
                  <a:avLst/>
                </a:prstGeom>
              </p:spPr>
            </p:pic>
          </mc:Fallback>
        </mc:AlternateContent>
      </p:grpSp>
      <p:grpSp>
        <p:nvGrpSpPr>
          <p:cNvPr id="143413" name="Gruppieren 143412">
            <a:extLst>
              <a:ext uri="{FF2B5EF4-FFF2-40B4-BE49-F238E27FC236}">
                <a16:creationId xmlns:a16="http://schemas.microsoft.com/office/drawing/2014/main" id="{DB5D1245-5CB2-4B99-9C16-B4FA534EF7C0}"/>
              </a:ext>
            </a:extLst>
          </p:cNvPr>
          <p:cNvGrpSpPr/>
          <p:nvPr/>
        </p:nvGrpSpPr>
        <p:grpSpPr>
          <a:xfrm>
            <a:off x="5567693" y="5975707"/>
            <a:ext cx="707040" cy="597600"/>
            <a:chOff x="5567693" y="5975707"/>
            <a:chExt cx="707040" cy="597600"/>
          </a:xfrm>
        </p:grpSpPr>
        <mc:AlternateContent xmlns:mc="http://schemas.openxmlformats.org/markup-compatibility/2006" xmlns:p14="http://schemas.microsoft.com/office/powerpoint/2010/main">
          <mc:Choice Requires="p14">
            <p:contentPart p14:bwMode="auto" r:id="rId165">
              <p14:nvContentPartPr>
                <p14:cNvPr id="143405" name="Freihand 143404">
                  <a:extLst>
                    <a:ext uri="{FF2B5EF4-FFF2-40B4-BE49-F238E27FC236}">
                      <a16:creationId xmlns:a16="http://schemas.microsoft.com/office/drawing/2014/main" id="{CF2CFE55-A00B-4E16-919D-B747487FC3C4}"/>
                    </a:ext>
                  </a:extLst>
                </p14:cNvPr>
                <p14:cNvContentPartPr/>
                <p14:nvPr/>
              </p14:nvContentPartPr>
              <p14:xfrm>
                <a:off x="5567693" y="6253267"/>
                <a:ext cx="118440" cy="320040"/>
              </p14:xfrm>
            </p:contentPart>
          </mc:Choice>
          <mc:Fallback xmlns="">
            <p:pic>
              <p:nvPicPr>
                <p:cNvPr id="143405" name="Freihand 143404">
                  <a:extLst>
                    <a:ext uri="{FF2B5EF4-FFF2-40B4-BE49-F238E27FC236}">
                      <a16:creationId xmlns:a16="http://schemas.microsoft.com/office/drawing/2014/main" id="{CF2CFE55-A00B-4E16-919D-B747487FC3C4}"/>
                    </a:ext>
                  </a:extLst>
                </p:cNvPr>
                <p:cNvPicPr/>
                <p:nvPr/>
              </p:nvPicPr>
              <p:blipFill>
                <a:blip r:embed="rId166"/>
                <a:stretch>
                  <a:fillRect/>
                </a:stretch>
              </p:blipFill>
              <p:spPr>
                <a:xfrm>
                  <a:off x="5563373" y="6248947"/>
                  <a:ext cx="12708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43406" name="Freihand 143405">
                  <a:extLst>
                    <a:ext uri="{FF2B5EF4-FFF2-40B4-BE49-F238E27FC236}">
                      <a16:creationId xmlns:a16="http://schemas.microsoft.com/office/drawing/2014/main" id="{A5A4F683-2864-49C9-86AF-5C54896A22F6}"/>
                    </a:ext>
                  </a:extLst>
                </p14:cNvPr>
                <p14:cNvContentPartPr/>
                <p14:nvPr/>
              </p14:nvContentPartPr>
              <p14:xfrm>
                <a:off x="5697293" y="6238867"/>
                <a:ext cx="105840" cy="101160"/>
              </p14:xfrm>
            </p:contentPart>
          </mc:Choice>
          <mc:Fallback xmlns="">
            <p:pic>
              <p:nvPicPr>
                <p:cNvPr id="143406" name="Freihand 143405">
                  <a:extLst>
                    <a:ext uri="{FF2B5EF4-FFF2-40B4-BE49-F238E27FC236}">
                      <a16:creationId xmlns:a16="http://schemas.microsoft.com/office/drawing/2014/main" id="{A5A4F683-2864-49C9-86AF-5C54896A22F6}"/>
                    </a:ext>
                  </a:extLst>
                </p:cNvPr>
                <p:cNvPicPr/>
                <p:nvPr/>
              </p:nvPicPr>
              <p:blipFill>
                <a:blip r:embed="rId168"/>
                <a:stretch>
                  <a:fillRect/>
                </a:stretch>
              </p:blipFill>
              <p:spPr>
                <a:xfrm>
                  <a:off x="5692973" y="6234547"/>
                  <a:ext cx="1144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43407" name="Freihand 143406">
                  <a:extLst>
                    <a:ext uri="{FF2B5EF4-FFF2-40B4-BE49-F238E27FC236}">
                      <a16:creationId xmlns:a16="http://schemas.microsoft.com/office/drawing/2014/main" id="{E751B14F-9BC2-4BF6-BC90-CE9E02EE3ADF}"/>
                    </a:ext>
                  </a:extLst>
                </p14:cNvPr>
                <p14:cNvContentPartPr/>
                <p14:nvPr/>
              </p14:nvContentPartPr>
              <p14:xfrm>
                <a:off x="5801693" y="6121867"/>
                <a:ext cx="90000" cy="187920"/>
              </p14:xfrm>
            </p:contentPart>
          </mc:Choice>
          <mc:Fallback xmlns="">
            <p:pic>
              <p:nvPicPr>
                <p:cNvPr id="143407" name="Freihand 143406">
                  <a:extLst>
                    <a:ext uri="{FF2B5EF4-FFF2-40B4-BE49-F238E27FC236}">
                      <a16:creationId xmlns:a16="http://schemas.microsoft.com/office/drawing/2014/main" id="{E751B14F-9BC2-4BF6-BC90-CE9E02EE3ADF}"/>
                    </a:ext>
                  </a:extLst>
                </p:cNvPr>
                <p:cNvPicPr/>
                <p:nvPr/>
              </p:nvPicPr>
              <p:blipFill>
                <a:blip r:embed="rId170"/>
                <a:stretch>
                  <a:fillRect/>
                </a:stretch>
              </p:blipFill>
              <p:spPr>
                <a:xfrm>
                  <a:off x="5797373" y="6117547"/>
                  <a:ext cx="986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43408" name="Freihand 143407">
                  <a:extLst>
                    <a:ext uri="{FF2B5EF4-FFF2-40B4-BE49-F238E27FC236}">
                      <a16:creationId xmlns:a16="http://schemas.microsoft.com/office/drawing/2014/main" id="{548EE93C-DD2C-4A74-AAE9-95E2E246346F}"/>
                    </a:ext>
                  </a:extLst>
                </p14:cNvPr>
                <p14:cNvContentPartPr/>
                <p14:nvPr/>
              </p14:nvContentPartPr>
              <p14:xfrm>
                <a:off x="5878373" y="6193507"/>
                <a:ext cx="127080" cy="87120"/>
              </p14:xfrm>
            </p:contentPart>
          </mc:Choice>
          <mc:Fallback xmlns="">
            <p:pic>
              <p:nvPicPr>
                <p:cNvPr id="143408" name="Freihand 143407">
                  <a:extLst>
                    <a:ext uri="{FF2B5EF4-FFF2-40B4-BE49-F238E27FC236}">
                      <a16:creationId xmlns:a16="http://schemas.microsoft.com/office/drawing/2014/main" id="{548EE93C-DD2C-4A74-AAE9-95E2E246346F}"/>
                    </a:ext>
                  </a:extLst>
                </p:cNvPr>
                <p:cNvPicPr/>
                <p:nvPr/>
              </p:nvPicPr>
              <p:blipFill>
                <a:blip r:embed="rId172"/>
                <a:stretch>
                  <a:fillRect/>
                </a:stretch>
              </p:blipFill>
              <p:spPr>
                <a:xfrm>
                  <a:off x="5874053" y="6189187"/>
                  <a:ext cx="135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43409" name="Freihand 143408">
                  <a:extLst>
                    <a:ext uri="{FF2B5EF4-FFF2-40B4-BE49-F238E27FC236}">
                      <a16:creationId xmlns:a16="http://schemas.microsoft.com/office/drawing/2014/main" id="{62FA5890-02AD-4294-BC29-F50345827F00}"/>
                    </a:ext>
                  </a:extLst>
                </p14:cNvPr>
                <p14:cNvContentPartPr/>
                <p14:nvPr/>
              </p14:nvContentPartPr>
              <p14:xfrm>
                <a:off x="5974493" y="6069667"/>
                <a:ext cx="156960" cy="203760"/>
              </p14:xfrm>
            </p:contentPart>
          </mc:Choice>
          <mc:Fallback xmlns="">
            <p:pic>
              <p:nvPicPr>
                <p:cNvPr id="143409" name="Freihand 143408">
                  <a:extLst>
                    <a:ext uri="{FF2B5EF4-FFF2-40B4-BE49-F238E27FC236}">
                      <a16:creationId xmlns:a16="http://schemas.microsoft.com/office/drawing/2014/main" id="{62FA5890-02AD-4294-BC29-F50345827F00}"/>
                    </a:ext>
                  </a:extLst>
                </p:cNvPr>
                <p:cNvPicPr/>
                <p:nvPr/>
              </p:nvPicPr>
              <p:blipFill>
                <a:blip r:embed="rId174"/>
                <a:stretch>
                  <a:fillRect/>
                </a:stretch>
              </p:blipFill>
              <p:spPr>
                <a:xfrm>
                  <a:off x="5970173" y="6065347"/>
                  <a:ext cx="1656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43410" name="Freihand 143409">
                  <a:extLst>
                    <a:ext uri="{FF2B5EF4-FFF2-40B4-BE49-F238E27FC236}">
                      <a16:creationId xmlns:a16="http://schemas.microsoft.com/office/drawing/2014/main" id="{7A94308D-B297-4A13-A1CE-064B194B82E1}"/>
                    </a:ext>
                  </a:extLst>
                </p14:cNvPr>
                <p14:cNvContentPartPr/>
                <p14:nvPr/>
              </p14:nvContentPartPr>
              <p14:xfrm>
                <a:off x="6073133" y="6077587"/>
                <a:ext cx="42120" cy="20160"/>
              </p14:xfrm>
            </p:contentPart>
          </mc:Choice>
          <mc:Fallback xmlns="">
            <p:pic>
              <p:nvPicPr>
                <p:cNvPr id="143410" name="Freihand 143409">
                  <a:extLst>
                    <a:ext uri="{FF2B5EF4-FFF2-40B4-BE49-F238E27FC236}">
                      <a16:creationId xmlns:a16="http://schemas.microsoft.com/office/drawing/2014/main" id="{7A94308D-B297-4A13-A1CE-064B194B82E1}"/>
                    </a:ext>
                  </a:extLst>
                </p:cNvPr>
                <p:cNvPicPr/>
                <p:nvPr/>
              </p:nvPicPr>
              <p:blipFill>
                <a:blip r:embed="rId176"/>
                <a:stretch>
                  <a:fillRect/>
                </a:stretch>
              </p:blipFill>
              <p:spPr>
                <a:xfrm>
                  <a:off x="6068813" y="6073267"/>
                  <a:ext cx="507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43411" name="Freihand 143410">
                  <a:extLst>
                    <a:ext uri="{FF2B5EF4-FFF2-40B4-BE49-F238E27FC236}">
                      <a16:creationId xmlns:a16="http://schemas.microsoft.com/office/drawing/2014/main" id="{F2468EA9-72CF-499F-AF46-8287741DDAA8}"/>
                    </a:ext>
                  </a:extLst>
                </p14:cNvPr>
                <p14:cNvContentPartPr/>
                <p14:nvPr/>
              </p14:nvContentPartPr>
              <p14:xfrm>
                <a:off x="6125333" y="6007747"/>
                <a:ext cx="149400" cy="329760"/>
              </p14:xfrm>
            </p:contentPart>
          </mc:Choice>
          <mc:Fallback xmlns="">
            <p:pic>
              <p:nvPicPr>
                <p:cNvPr id="143411" name="Freihand 143410">
                  <a:extLst>
                    <a:ext uri="{FF2B5EF4-FFF2-40B4-BE49-F238E27FC236}">
                      <a16:creationId xmlns:a16="http://schemas.microsoft.com/office/drawing/2014/main" id="{F2468EA9-72CF-499F-AF46-8287741DDAA8}"/>
                    </a:ext>
                  </a:extLst>
                </p:cNvPr>
                <p:cNvPicPr/>
                <p:nvPr/>
              </p:nvPicPr>
              <p:blipFill>
                <a:blip r:embed="rId178"/>
                <a:stretch>
                  <a:fillRect/>
                </a:stretch>
              </p:blipFill>
              <p:spPr>
                <a:xfrm>
                  <a:off x="6121013" y="6003427"/>
                  <a:ext cx="15804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43412" name="Freihand 143411">
                  <a:extLst>
                    <a:ext uri="{FF2B5EF4-FFF2-40B4-BE49-F238E27FC236}">
                      <a16:creationId xmlns:a16="http://schemas.microsoft.com/office/drawing/2014/main" id="{9BFEBE2C-50F4-49B3-8CB4-32DC54FAEE78}"/>
                    </a:ext>
                  </a:extLst>
                </p14:cNvPr>
                <p14:cNvContentPartPr/>
                <p14:nvPr/>
              </p14:nvContentPartPr>
              <p14:xfrm>
                <a:off x="5866853" y="5975707"/>
                <a:ext cx="87120" cy="46440"/>
              </p14:xfrm>
            </p:contentPart>
          </mc:Choice>
          <mc:Fallback xmlns="">
            <p:pic>
              <p:nvPicPr>
                <p:cNvPr id="143412" name="Freihand 143411">
                  <a:extLst>
                    <a:ext uri="{FF2B5EF4-FFF2-40B4-BE49-F238E27FC236}">
                      <a16:creationId xmlns:a16="http://schemas.microsoft.com/office/drawing/2014/main" id="{9BFEBE2C-50F4-49B3-8CB4-32DC54FAEE78}"/>
                    </a:ext>
                  </a:extLst>
                </p:cNvPr>
                <p:cNvPicPr/>
                <p:nvPr/>
              </p:nvPicPr>
              <p:blipFill>
                <a:blip r:embed="rId180"/>
                <a:stretch>
                  <a:fillRect/>
                </a:stretch>
              </p:blipFill>
              <p:spPr>
                <a:xfrm>
                  <a:off x="5862533" y="5971387"/>
                  <a:ext cx="95760" cy="55080"/>
                </a:xfrm>
                <a:prstGeom prst="rect">
                  <a:avLst/>
                </a:prstGeom>
              </p:spPr>
            </p:pic>
          </mc:Fallback>
        </mc:AlternateContent>
      </p:grpSp>
    </p:spTree>
    <p:extLst>
      <p:ext uri="{BB962C8B-B14F-4D97-AF65-F5344CB8AC3E}">
        <p14:creationId xmlns:p14="http://schemas.microsoft.com/office/powerpoint/2010/main" val="942739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Messung des Geldwerts</a:t>
            </a:r>
          </a:p>
        </p:txBody>
      </p:sp>
      <p:sp>
        <p:nvSpPr>
          <p:cNvPr id="144388"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4389" name="Text Box 4"/>
          <p:cNvSpPr txBox="1">
            <a:spLocks noChangeArrowheads="1"/>
          </p:cNvSpPr>
          <p:nvPr/>
        </p:nvSpPr>
        <p:spPr bwMode="auto">
          <a:xfrm>
            <a:off x="1524000" y="1384301"/>
            <a:ext cx="9144000" cy="452431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dirty="0"/>
              <a:t>Zur Bestimmung der Kaufkraft des Geldes können nicht nur Einzelpreise betrachtet werden, sondern es muss ein Durchschnitt über eine Vielzahl von Gütern bestimmt werden.</a:t>
            </a:r>
          </a:p>
          <a:p>
            <a:endParaRPr lang="de-DE" sz="2400" dirty="0"/>
          </a:p>
          <a:p>
            <a:r>
              <a:rPr lang="de-DE" sz="2400" dirty="0">
                <a:cs typeface="Times New Roman" pitchFamily="18" charset="0"/>
              </a:rPr>
              <a:t>→	</a:t>
            </a:r>
            <a:r>
              <a:rPr lang="de-DE" sz="2400" dirty="0"/>
              <a:t>Der Geldwert wird deshalb über Preisindices gemessen, die auf einer 	repräsentativen Auswahl von Gütern basieren.</a:t>
            </a:r>
          </a:p>
          <a:p>
            <a:endParaRPr lang="de-DE" sz="2400" dirty="0"/>
          </a:p>
          <a:p>
            <a:r>
              <a:rPr lang="de-DE" sz="2400" dirty="0"/>
              <a:t>Die Bestimmung des Preisindices richtet sich nach</a:t>
            </a:r>
          </a:p>
          <a:p>
            <a:endParaRPr lang="de-DE" sz="2400" dirty="0"/>
          </a:p>
          <a:p>
            <a:pPr>
              <a:buFontTx/>
              <a:buChar char="•"/>
            </a:pPr>
            <a:r>
              <a:rPr lang="de-DE" sz="2400" dirty="0"/>
              <a:t> 	der Zielgruppe</a:t>
            </a:r>
          </a:p>
          <a:p>
            <a:pPr>
              <a:buFontTx/>
              <a:buChar char="•"/>
            </a:pPr>
            <a:r>
              <a:rPr lang="de-DE" sz="2400" dirty="0"/>
              <a:t> 	des Warenkorbs</a:t>
            </a:r>
          </a:p>
          <a:p>
            <a:pPr>
              <a:buFontTx/>
              <a:buChar char="•"/>
            </a:pPr>
            <a:r>
              <a:rPr lang="de-DE" sz="2400" dirty="0"/>
              <a:t> 	der Gewichtung der Einzelgüter </a:t>
            </a:r>
          </a:p>
        </p:txBody>
      </p:sp>
      <p:sp>
        <p:nvSpPr>
          <p:cNvPr id="5" name="Rechteck 4">
            <a:extLst>
              <a:ext uri="{FF2B5EF4-FFF2-40B4-BE49-F238E27FC236}">
                <a16:creationId xmlns:a16="http://schemas.microsoft.com/office/drawing/2014/main" id="{E87EBB99-EE8E-4157-A55B-CE03CA8D89B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3B0FF2F-26CC-4EA8-86DF-9A9F67D9FF90}"/>
                  </a:ext>
                </a:extLst>
              </p14:cNvPr>
              <p14:cNvContentPartPr/>
              <p14:nvPr/>
            </p14:nvContentPartPr>
            <p14:xfrm>
              <a:off x="4311653" y="648067"/>
              <a:ext cx="3837600" cy="118080"/>
            </p14:xfrm>
          </p:contentPart>
        </mc:Choice>
        <mc:Fallback xmlns="">
          <p:pic>
            <p:nvPicPr>
              <p:cNvPr id="2" name="Freihand 1">
                <a:extLst>
                  <a:ext uri="{FF2B5EF4-FFF2-40B4-BE49-F238E27FC236}">
                    <a16:creationId xmlns:a16="http://schemas.microsoft.com/office/drawing/2014/main" id="{73B0FF2F-26CC-4EA8-86DF-9A9F67D9FF90}"/>
                  </a:ext>
                </a:extLst>
              </p:cNvPr>
              <p:cNvPicPr/>
              <p:nvPr/>
            </p:nvPicPr>
            <p:blipFill>
              <a:blip r:embed="rId4"/>
              <a:stretch>
                <a:fillRect/>
              </a:stretch>
            </p:blipFill>
            <p:spPr>
              <a:xfrm>
                <a:off x="4307333" y="643747"/>
                <a:ext cx="38462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1363246-6064-4335-88F9-3859BE325CA5}"/>
                  </a:ext>
                </a:extLst>
              </p14:cNvPr>
              <p14:cNvContentPartPr/>
              <p14:nvPr/>
            </p14:nvContentPartPr>
            <p14:xfrm>
              <a:off x="2490053" y="1756867"/>
              <a:ext cx="3651120" cy="163080"/>
            </p14:xfrm>
          </p:contentPart>
        </mc:Choice>
        <mc:Fallback xmlns="">
          <p:pic>
            <p:nvPicPr>
              <p:cNvPr id="3" name="Freihand 2">
                <a:extLst>
                  <a:ext uri="{FF2B5EF4-FFF2-40B4-BE49-F238E27FC236}">
                    <a16:creationId xmlns:a16="http://schemas.microsoft.com/office/drawing/2014/main" id="{61363246-6064-4335-88F9-3859BE325CA5}"/>
                  </a:ext>
                </a:extLst>
              </p:cNvPr>
              <p:cNvPicPr/>
              <p:nvPr/>
            </p:nvPicPr>
            <p:blipFill>
              <a:blip r:embed="rId6"/>
              <a:stretch>
                <a:fillRect/>
              </a:stretch>
            </p:blipFill>
            <p:spPr>
              <a:xfrm>
                <a:off x="2485733" y="1752547"/>
                <a:ext cx="36597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B78C5B8E-3895-46B3-94BD-B752C066EC4F}"/>
                  </a:ext>
                </a:extLst>
              </p14:cNvPr>
              <p14:cNvContentPartPr/>
              <p14:nvPr/>
            </p14:nvContentPartPr>
            <p14:xfrm>
              <a:off x="6567773" y="2261947"/>
              <a:ext cx="3959640" cy="24840"/>
            </p14:xfrm>
          </p:contentPart>
        </mc:Choice>
        <mc:Fallback xmlns="">
          <p:pic>
            <p:nvPicPr>
              <p:cNvPr id="4" name="Freihand 3">
                <a:extLst>
                  <a:ext uri="{FF2B5EF4-FFF2-40B4-BE49-F238E27FC236}">
                    <a16:creationId xmlns:a16="http://schemas.microsoft.com/office/drawing/2014/main" id="{B78C5B8E-3895-46B3-94BD-B752C066EC4F}"/>
                  </a:ext>
                </a:extLst>
              </p:cNvPr>
              <p:cNvPicPr/>
              <p:nvPr/>
            </p:nvPicPr>
            <p:blipFill>
              <a:blip r:embed="rId8"/>
              <a:stretch>
                <a:fillRect/>
              </a:stretch>
            </p:blipFill>
            <p:spPr>
              <a:xfrm>
                <a:off x="6563453" y="2257627"/>
                <a:ext cx="39682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AE8C09E4-21B3-4F03-9E65-770DFD2EC156}"/>
                  </a:ext>
                </a:extLst>
              </p14:cNvPr>
              <p14:cNvContentPartPr/>
              <p14:nvPr/>
            </p14:nvContentPartPr>
            <p14:xfrm>
              <a:off x="1517693" y="2609707"/>
              <a:ext cx="2733480" cy="65520"/>
            </p14:xfrm>
          </p:contentPart>
        </mc:Choice>
        <mc:Fallback xmlns="">
          <p:pic>
            <p:nvPicPr>
              <p:cNvPr id="6" name="Freihand 5">
                <a:extLst>
                  <a:ext uri="{FF2B5EF4-FFF2-40B4-BE49-F238E27FC236}">
                    <a16:creationId xmlns:a16="http://schemas.microsoft.com/office/drawing/2014/main" id="{AE8C09E4-21B3-4F03-9E65-770DFD2EC156}"/>
                  </a:ext>
                </a:extLst>
              </p:cNvPr>
              <p:cNvPicPr/>
              <p:nvPr/>
            </p:nvPicPr>
            <p:blipFill>
              <a:blip r:embed="rId10"/>
              <a:stretch>
                <a:fillRect/>
              </a:stretch>
            </p:blipFill>
            <p:spPr>
              <a:xfrm>
                <a:off x="1513373" y="2605387"/>
                <a:ext cx="27421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DE793F16-E7C1-4344-9945-440A9B5688A1}"/>
                  </a:ext>
                </a:extLst>
              </p14:cNvPr>
              <p14:cNvContentPartPr/>
              <p14:nvPr/>
            </p14:nvContentPartPr>
            <p14:xfrm>
              <a:off x="2560613" y="3609427"/>
              <a:ext cx="4608360" cy="88200"/>
            </p14:xfrm>
          </p:contentPart>
        </mc:Choice>
        <mc:Fallback xmlns="">
          <p:pic>
            <p:nvPicPr>
              <p:cNvPr id="7" name="Freihand 6">
                <a:extLst>
                  <a:ext uri="{FF2B5EF4-FFF2-40B4-BE49-F238E27FC236}">
                    <a16:creationId xmlns:a16="http://schemas.microsoft.com/office/drawing/2014/main" id="{DE793F16-E7C1-4344-9945-440A9B5688A1}"/>
                  </a:ext>
                </a:extLst>
              </p:cNvPr>
              <p:cNvPicPr/>
              <p:nvPr/>
            </p:nvPicPr>
            <p:blipFill>
              <a:blip r:embed="rId12"/>
              <a:stretch>
                <a:fillRect/>
              </a:stretch>
            </p:blipFill>
            <p:spPr>
              <a:xfrm>
                <a:off x="2556293" y="3605107"/>
                <a:ext cx="46170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09BA5089-3F6C-4177-8FE8-7A48E0DBF695}"/>
                  </a:ext>
                </a:extLst>
              </p14:cNvPr>
              <p14:cNvContentPartPr/>
              <p14:nvPr/>
            </p14:nvContentPartPr>
            <p14:xfrm>
              <a:off x="2528933" y="5024587"/>
              <a:ext cx="1990800" cy="68760"/>
            </p14:xfrm>
          </p:contentPart>
        </mc:Choice>
        <mc:Fallback xmlns="">
          <p:pic>
            <p:nvPicPr>
              <p:cNvPr id="8" name="Freihand 7">
                <a:extLst>
                  <a:ext uri="{FF2B5EF4-FFF2-40B4-BE49-F238E27FC236}">
                    <a16:creationId xmlns:a16="http://schemas.microsoft.com/office/drawing/2014/main" id="{09BA5089-3F6C-4177-8FE8-7A48E0DBF695}"/>
                  </a:ext>
                </a:extLst>
              </p:cNvPr>
              <p:cNvPicPr/>
              <p:nvPr/>
            </p:nvPicPr>
            <p:blipFill>
              <a:blip r:embed="rId14"/>
              <a:stretch>
                <a:fillRect/>
              </a:stretch>
            </p:blipFill>
            <p:spPr>
              <a:xfrm>
                <a:off x="2524613" y="5020267"/>
                <a:ext cx="1999440" cy="77400"/>
              </a:xfrm>
              <a:prstGeom prst="rect">
                <a:avLst/>
              </a:prstGeom>
            </p:spPr>
          </p:pic>
        </mc:Fallback>
      </mc:AlternateContent>
      <p:grpSp>
        <p:nvGrpSpPr>
          <p:cNvPr id="23" name="Gruppieren 22">
            <a:extLst>
              <a:ext uri="{FF2B5EF4-FFF2-40B4-BE49-F238E27FC236}">
                <a16:creationId xmlns:a16="http://schemas.microsoft.com/office/drawing/2014/main" id="{9798E0B5-D2F1-471B-BB80-1B4799E526D4}"/>
              </a:ext>
            </a:extLst>
          </p:cNvPr>
          <p:cNvGrpSpPr/>
          <p:nvPr/>
        </p:nvGrpSpPr>
        <p:grpSpPr>
          <a:xfrm>
            <a:off x="4448453" y="4396027"/>
            <a:ext cx="2234520" cy="583200"/>
            <a:chOff x="4448453" y="4396027"/>
            <a:chExt cx="2234520" cy="583200"/>
          </a:xfrm>
        </p:grpSpPr>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C07D0F40-D011-483A-BBAC-941391812D38}"/>
                    </a:ext>
                  </a:extLst>
                </p14:cNvPr>
                <p14:cNvContentPartPr/>
                <p14:nvPr/>
              </p14:nvContentPartPr>
              <p14:xfrm>
                <a:off x="4567973" y="4803547"/>
                <a:ext cx="303840" cy="136080"/>
              </p14:xfrm>
            </p:contentPart>
          </mc:Choice>
          <mc:Fallback xmlns="">
            <p:pic>
              <p:nvPicPr>
                <p:cNvPr id="9" name="Freihand 8">
                  <a:extLst>
                    <a:ext uri="{FF2B5EF4-FFF2-40B4-BE49-F238E27FC236}">
                      <a16:creationId xmlns:a16="http://schemas.microsoft.com/office/drawing/2014/main" id="{C07D0F40-D011-483A-BBAC-941391812D38}"/>
                    </a:ext>
                  </a:extLst>
                </p:cNvPr>
                <p:cNvPicPr/>
                <p:nvPr/>
              </p:nvPicPr>
              <p:blipFill>
                <a:blip r:embed="rId16"/>
                <a:stretch>
                  <a:fillRect/>
                </a:stretch>
              </p:blipFill>
              <p:spPr>
                <a:xfrm>
                  <a:off x="4563653" y="4799227"/>
                  <a:ext cx="3124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8170C043-67F5-4A8A-832F-8F99091C296E}"/>
                    </a:ext>
                  </a:extLst>
                </p14:cNvPr>
                <p14:cNvContentPartPr/>
                <p14:nvPr/>
              </p14:nvContentPartPr>
              <p14:xfrm>
                <a:off x="4448453" y="4853947"/>
                <a:ext cx="191880" cy="125280"/>
              </p14:xfrm>
            </p:contentPart>
          </mc:Choice>
          <mc:Fallback xmlns="">
            <p:pic>
              <p:nvPicPr>
                <p:cNvPr id="10" name="Freihand 9">
                  <a:extLst>
                    <a:ext uri="{FF2B5EF4-FFF2-40B4-BE49-F238E27FC236}">
                      <a16:creationId xmlns:a16="http://schemas.microsoft.com/office/drawing/2014/main" id="{8170C043-67F5-4A8A-832F-8F99091C296E}"/>
                    </a:ext>
                  </a:extLst>
                </p:cNvPr>
                <p:cNvPicPr/>
                <p:nvPr/>
              </p:nvPicPr>
              <p:blipFill>
                <a:blip r:embed="rId18"/>
                <a:stretch>
                  <a:fillRect/>
                </a:stretch>
              </p:blipFill>
              <p:spPr>
                <a:xfrm>
                  <a:off x="4444133" y="4849627"/>
                  <a:ext cx="2005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9285096B-BAEC-4C35-9D3E-FE1A79A2E970}"/>
                    </a:ext>
                  </a:extLst>
                </p14:cNvPr>
                <p14:cNvContentPartPr/>
                <p14:nvPr/>
              </p14:nvContentPartPr>
              <p14:xfrm>
                <a:off x="5020133" y="4698427"/>
                <a:ext cx="118440" cy="231840"/>
              </p14:xfrm>
            </p:contentPart>
          </mc:Choice>
          <mc:Fallback xmlns="">
            <p:pic>
              <p:nvPicPr>
                <p:cNvPr id="12" name="Freihand 11">
                  <a:extLst>
                    <a:ext uri="{FF2B5EF4-FFF2-40B4-BE49-F238E27FC236}">
                      <a16:creationId xmlns:a16="http://schemas.microsoft.com/office/drawing/2014/main" id="{9285096B-BAEC-4C35-9D3E-FE1A79A2E970}"/>
                    </a:ext>
                  </a:extLst>
                </p:cNvPr>
                <p:cNvPicPr/>
                <p:nvPr/>
              </p:nvPicPr>
              <p:blipFill>
                <a:blip r:embed="rId20"/>
                <a:stretch>
                  <a:fillRect/>
                </a:stretch>
              </p:blipFill>
              <p:spPr>
                <a:xfrm>
                  <a:off x="5015813" y="4694107"/>
                  <a:ext cx="1270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601293C2-0961-49EF-8D76-DC917C202073}"/>
                    </a:ext>
                  </a:extLst>
                </p14:cNvPr>
                <p14:cNvContentPartPr/>
                <p14:nvPr/>
              </p14:nvContentPartPr>
              <p14:xfrm>
                <a:off x="5130293" y="4671787"/>
                <a:ext cx="57600" cy="112680"/>
              </p14:xfrm>
            </p:contentPart>
          </mc:Choice>
          <mc:Fallback xmlns="">
            <p:pic>
              <p:nvPicPr>
                <p:cNvPr id="13" name="Freihand 12">
                  <a:extLst>
                    <a:ext uri="{FF2B5EF4-FFF2-40B4-BE49-F238E27FC236}">
                      <a16:creationId xmlns:a16="http://schemas.microsoft.com/office/drawing/2014/main" id="{601293C2-0961-49EF-8D76-DC917C202073}"/>
                    </a:ext>
                  </a:extLst>
                </p:cNvPr>
                <p:cNvPicPr/>
                <p:nvPr/>
              </p:nvPicPr>
              <p:blipFill>
                <a:blip r:embed="rId22"/>
                <a:stretch>
                  <a:fillRect/>
                </a:stretch>
              </p:blipFill>
              <p:spPr>
                <a:xfrm>
                  <a:off x="5125973" y="4667467"/>
                  <a:ext cx="662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7FAB104B-BF9B-4224-B940-C14926DC2842}"/>
                    </a:ext>
                  </a:extLst>
                </p14:cNvPr>
                <p14:cNvContentPartPr/>
                <p14:nvPr/>
              </p14:nvContentPartPr>
              <p14:xfrm>
                <a:off x="5147933" y="4644787"/>
                <a:ext cx="109080" cy="95760"/>
              </p14:xfrm>
            </p:contentPart>
          </mc:Choice>
          <mc:Fallback xmlns="">
            <p:pic>
              <p:nvPicPr>
                <p:cNvPr id="14" name="Freihand 13">
                  <a:extLst>
                    <a:ext uri="{FF2B5EF4-FFF2-40B4-BE49-F238E27FC236}">
                      <a16:creationId xmlns:a16="http://schemas.microsoft.com/office/drawing/2014/main" id="{7FAB104B-BF9B-4224-B940-C14926DC2842}"/>
                    </a:ext>
                  </a:extLst>
                </p:cNvPr>
                <p:cNvPicPr/>
                <p:nvPr/>
              </p:nvPicPr>
              <p:blipFill>
                <a:blip r:embed="rId24"/>
                <a:stretch>
                  <a:fillRect/>
                </a:stretch>
              </p:blipFill>
              <p:spPr>
                <a:xfrm>
                  <a:off x="5143613" y="4640467"/>
                  <a:ext cx="1177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8923087F-E1C6-426C-A960-6EE1F74420C5}"/>
                    </a:ext>
                  </a:extLst>
                </p14:cNvPr>
                <p14:cNvContentPartPr/>
                <p14:nvPr/>
              </p14:nvContentPartPr>
              <p14:xfrm>
                <a:off x="5196533" y="4570267"/>
                <a:ext cx="24480" cy="21600"/>
              </p14:xfrm>
            </p:contentPart>
          </mc:Choice>
          <mc:Fallback xmlns="">
            <p:pic>
              <p:nvPicPr>
                <p:cNvPr id="15" name="Freihand 14">
                  <a:extLst>
                    <a:ext uri="{FF2B5EF4-FFF2-40B4-BE49-F238E27FC236}">
                      <a16:creationId xmlns:a16="http://schemas.microsoft.com/office/drawing/2014/main" id="{8923087F-E1C6-426C-A960-6EE1F74420C5}"/>
                    </a:ext>
                  </a:extLst>
                </p:cNvPr>
                <p:cNvPicPr/>
                <p:nvPr/>
              </p:nvPicPr>
              <p:blipFill>
                <a:blip r:embed="rId26"/>
                <a:stretch>
                  <a:fillRect/>
                </a:stretch>
              </p:blipFill>
              <p:spPr>
                <a:xfrm>
                  <a:off x="5192213" y="4565947"/>
                  <a:ext cx="331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EF7642DD-F992-4FD7-8939-38361535F6ED}"/>
                    </a:ext>
                  </a:extLst>
                </p14:cNvPr>
                <p14:cNvContentPartPr/>
                <p14:nvPr/>
              </p14:nvContentPartPr>
              <p14:xfrm>
                <a:off x="5241533" y="4599067"/>
                <a:ext cx="117720" cy="105480"/>
              </p14:xfrm>
            </p:contentPart>
          </mc:Choice>
          <mc:Fallback xmlns="">
            <p:pic>
              <p:nvPicPr>
                <p:cNvPr id="16" name="Freihand 15">
                  <a:extLst>
                    <a:ext uri="{FF2B5EF4-FFF2-40B4-BE49-F238E27FC236}">
                      <a16:creationId xmlns:a16="http://schemas.microsoft.com/office/drawing/2014/main" id="{EF7642DD-F992-4FD7-8939-38361535F6ED}"/>
                    </a:ext>
                  </a:extLst>
                </p:cNvPr>
                <p:cNvPicPr/>
                <p:nvPr/>
              </p:nvPicPr>
              <p:blipFill>
                <a:blip r:embed="rId28"/>
                <a:stretch>
                  <a:fillRect/>
                </a:stretch>
              </p:blipFill>
              <p:spPr>
                <a:xfrm>
                  <a:off x="5237213" y="4594747"/>
                  <a:ext cx="1263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9C81EF2F-A9D2-45E3-876C-7D9482BD7B2B}"/>
                    </a:ext>
                  </a:extLst>
                </p14:cNvPr>
                <p14:cNvContentPartPr/>
                <p14:nvPr/>
              </p14:nvContentPartPr>
              <p14:xfrm>
                <a:off x="5357813" y="4512307"/>
                <a:ext cx="270720" cy="162000"/>
              </p14:xfrm>
            </p:contentPart>
          </mc:Choice>
          <mc:Fallback xmlns="">
            <p:pic>
              <p:nvPicPr>
                <p:cNvPr id="17" name="Freihand 16">
                  <a:extLst>
                    <a:ext uri="{FF2B5EF4-FFF2-40B4-BE49-F238E27FC236}">
                      <a16:creationId xmlns:a16="http://schemas.microsoft.com/office/drawing/2014/main" id="{9C81EF2F-A9D2-45E3-876C-7D9482BD7B2B}"/>
                    </a:ext>
                  </a:extLst>
                </p:cNvPr>
                <p:cNvPicPr/>
                <p:nvPr/>
              </p:nvPicPr>
              <p:blipFill>
                <a:blip r:embed="rId30"/>
                <a:stretch>
                  <a:fillRect/>
                </a:stretch>
              </p:blipFill>
              <p:spPr>
                <a:xfrm>
                  <a:off x="5353493" y="4507987"/>
                  <a:ext cx="2793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FC81A3C4-C7FB-4528-994B-FB727F6A0962}"/>
                    </a:ext>
                  </a:extLst>
                </p14:cNvPr>
                <p14:cNvContentPartPr/>
                <p14:nvPr/>
              </p14:nvContentPartPr>
              <p14:xfrm>
                <a:off x="5770013" y="4479907"/>
                <a:ext cx="140400" cy="183600"/>
              </p14:xfrm>
            </p:contentPart>
          </mc:Choice>
          <mc:Fallback xmlns="">
            <p:pic>
              <p:nvPicPr>
                <p:cNvPr id="18" name="Freihand 17">
                  <a:extLst>
                    <a:ext uri="{FF2B5EF4-FFF2-40B4-BE49-F238E27FC236}">
                      <a16:creationId xmlns:a16="http://schemas.microsoft.com/office/drawing/2014/main" id="{FC81A3C4-C7FB-4528-994B-FB727F6A0962}"/>
                    </a:ext>
                  </a:extLst>
                </p:cNvPr>
                <p:cNvPicPr/>
                <p:nvPr/>
              </p:nvPicPr>
              <p:blipFill>
                <a:blip r:embed="rId32"/>
                <a:stretch>
                  <a:fillRect/>
                </a:stretch>
              </p:blipFill>
              <p:spPr>
                <a:xfrm>
                  <a:off x="5765693" y="4475587"/>
                  <a:ext cx="1490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Freihand 18">
                  <a:extLst>
                    <a:ext uri="{FF2B5EF4-FFF2-40B4-BE49-F238E27FC236}">
                      <a16:creationId xmlns:a16="http://schemas.microsoft.com/office/drawing/2014/main" id="{F73FE61C-45A0-4F88-8079-826039F21D7A}"/>
                    </a:ext>
                  </a:extLst>
                </p14:cNvPr>
                <p14:cNvContentPartPr/>
                <p14:nvPr/>
              </p14:nvContentPartPr>
              <p14:xfrm>
                <a:off x="5906813" y="4548667"/>
                <a:ext cx="215280" cy="83160"/>
              </p14:xfrm>
            </p:contentPart>
          </mc:Choice>
          <mc:Fallback xmlns="">
            <p:pic>
              <p:nvPicPr>
                <p:cNvPr id="19" name="Freihand 18">
                  <a:extLst>
                    <a:ext uri="{FF2B5EF4-FFF2-40B4-BE49-F238E27FC236}">
                      <a16:creationId xmlns:a16="http://schemas.microsoft.com/office/drawing/2014/main" id="{F73FE61C-45A0-4F88-8079-826039F21D7A}"/>
                    </a:ext>
                  </a:extLst>
                </p:cNvPr>
                <p:cNvPicPr/>
                <p:nvPr/>
              </p:nvPicPr>
              <p:blipFill>
                <a:blip r:embed="rId34"/>
                <a:stretch>
                  <a:fillRect/>
                </a:stretch>
              </p:blipFill>
              <p:spPr>
                <a:xfrm>
                  <a:off x="5902493" y="4544347"/>
                  <a:ext cx="2239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Freihand 19">
                  <a:extLst>
                    <a:ext uri="{FF2B5EF4-FFF2-40B4-BE49-F238E27FC236}">
                      <a16:creationId xmlns:a16="http://schemas.microsoft.com/office/drawing/2014/main" id="{74B6053B-72A3-47AA-BE29-E1E236CAA2E6}"/>
                    </a:ext>
                  </a:extLst>
                </p14:cNvPr>
                <p14:cNvContentPartPr/>
                <p14:nvPr/>
              </p14:nvContentPartPr>
              <p14:xfrm>
                <a:off x="6133973" y="4551907"/>
                <a:ext cx="64800" cy="75960"/>
              </p14:xfrm>
            </p:contentPart>
          </mc:Choice>
          <mc:Fallback xmlns="">
            <p:pic>
              <p:nvPicPr>
                <p:cNvPr id="20" name="Freihand 19">
                  <a:extLst>
                    <a:ext uri="{FF2B5EF4-FFF2-40B4-BE49-F238E27FC236}">
                      <a16:creationId xmlns:a16="http://schemas.microsoft.com/office/drawing/2014/main" id="{74B6053B-72A3-47AA-BE29-E1E236CAA2E6}"/>
                    </a:ext>
                  </a:extLst>
                </p:cNvPr>
                <p:cNvPicPr/>
                <p:nvPr/>
              </p:nvPicPr>
              <p:blipFill>
                <a:blip r:embed="rId36"/>
                <a:stretch>
                  <a:fillRect/>
                </a:stretch>
              </p:blipFill>
              <p:spPr>
                <a:xfrm>
                  <a:off x="6129653" y="4547587"/>
                  <a:ext cx="734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Freihand 20">
                  <a:extLst>
                    <a:ext uri="{FF2B5EF4-FFF2-40B4-BE49-F238E27FC236}">
                      <a16:creationId xmlns:a16="http://schemas.microsoft.com/office/drawing/2014/main" id="{D1C586DF-CD56-45F8-87CE-EA846343F848}"/>
                    </a:ext>
                  </a:extLst>
                </p14:cNvPr>
                <p14:cNvContentPartPr/>
                <p14:nvPr/>
              </p14:nvContentPartPr>
              <p14:xfrm>
                <a:off x="6199133" y="4486027"/>
                <a:ext cx="125280" cy="111960"/>
              </p14:xfrm>
            </p:contentPart>
          </mc:Choice>
          <mc:Fallback xmlns="">
            <p:pic>
              <p:nvPicPr>
                <p:cNvPr id="21" name="Freihand 20">
                  <a:extLst>
                    <a:ext uri="{FF2B5EF4-FFF2-40B4-BE49-F238E27FC236}">
                      <a16:creationId xmlns:a16="http://schemas.microsoft.com/office/drawing/2014/main" id="{D1C586DF-CD56-45F8-87CE-EA846343F848}"/>
                    </a:ext>
                  </a:extLst>
                </p:cNvPr>
                <p:cNvPicPr/>
                <p:nvPr/>
              </p:nvPicPr>
              <p:blipFill>
                <a:blip r:embed="rId38"/>
                <a:stretch>
                  <a:fillRect/>
                </a:stretch>
              </p:blipFill>
              <p:spPr>
                <a:xfrm>
                  <a:off x="6194813" y="4481347"/>
                  <a:ext cx="1339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Freihand 21">
                  <a:extLst>
                    <a:ext uri="{FF2B5EF4-FFF2-40B4-BE49-F238E27FC236}">
                      <a16:creationId xmlns:a16="http://schemas.microsoft.com/office/drawing/2014/main" id="{5A7BC9A7-66D6-44AA-978E-C584F2B73C8B}"/>
                    </a:ext>
                  </a:extLst>
                </p14:cNvPr>
                <p14:cNvContentPartPr/>
                <p14:nvPr/>
              </p14:nvContentPartPr>
              <p14:xfrm>
                <a:off x="6312173" y="4396027"/>
                <a:ext cx="370800" cy="203400"/>
              </p14:xfrm>
            </p:contentPart>
          </mc:Choice>
          <mc:Fallback xmlns="">
            <p:pic>
              <p:nvPicPr>
                <p:cNvPr id="22" name="Freihand 21">
                  <a:extLst>
                    <a:ext uri="{FF2B5EF4-FFF2-40B4-BE49-F238E27FC236}">
                      <a16:creationId xmlns:a16="http://schemas.microsoft.com/office/drawing/2014/main" id="{5A7BC9A7-66D6-44AA-978E-C584F2B73C8B}"/>
                    </a:ext>
                  </a:extLst>
                </p:cNvPr>
                <p:cNvPicPr/>
                <p:nvPr/>
              </p:nvPicPr>
              <p:blipFill>
                <a:blip r:embed="rId40"/>
                <a:stretch>
                  <a:fillRect/>
                </a:stretch>
              </p:blipFill>
              <p:spPr>
                <a:xfrm>
                  <a:off x="6307853" y="4391707"/>
                  <a:ext cx="379440" cy="212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4B7E7B70-F88F-466C-8574-1F34A11B5F43}"/>
                  </a:ext>
                </a:extLst>
              </p14:cNvPr>
              <p14:cNvContentPartPr/>
              <p14:nvPr/>
            </p14:nvContentPartPr>
            <p14:xfrm>
              <a:off x="2510933" y="5393947"/>
              <a:ext cx="2036160" cy="52560"/>
            </p14:xfrm>
          </p:contentPart>
        </mc:Choice>
        <mc:Fallback xmlns="">
          <p:pic>
            <p:nvPicPr>
              <p:cNvPr id="24" name="Freihand 23">
                <a:extLst>
                  <a:ext uri="{FF2B5EF4-FFF2-40B4-BE49-F238E27FC236}">
                    <a16:creationId xmlns:a16="http://schemas.microsoft.com/office/drawing/2014/main" id="{4B7E7B70-F88F-466C-8574-1F34A11B5F43}"/>
                  </a:ext>
                </a:extLst>
              </p:cNvPr>
              <p:cNvPicPr/>
              <p:nvPr/>
            </p:nvPicPr>
            <p:blipFill>
              <a:blip r:embed="rId42"/>
              <a:stretch>
                <a:fillRect/>
              </a:stretch>
            </p:blipFill>
            <p:spPr>
              <a:xfrm>
                <a:off x="2506613" y="5389627"/>
                <a:ext cx="20448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9B5B46C9-E9CB-4163-A1F4-93C528CC0E97}"/>
                  </a:ext>
                </a:extLst>
              </p14:cNvPr>
              <p14:cNvContentPartPr/>
              <p14:nvPr/>
            </p14:nvContentPartPr>
            <p14:xfrm>
              <a:off x="2929253" y="5778067"/>
              <a:ext cx="2138400" cy="138600"/>
            </p14:xfrm>
          </p:contentPart>
        </mc:Choice>
        <mc:Fallback xmlns="">
          <p:pic>
            <p:nvPicPr>
              <p:cNvPr id="25" name="Freihand 24">
                <a:extLst>
                  <a:ext uri="{FF2B5EF4-FFF2-40B4-BE49-F238E27FC236}">
                    <a16:creationId xmlns:a16="http://schemas.microsoft.com/office/drawing/2014/main" id="{9B5B46C9-E9CB-4163-A1F4-93C528CC0E97}"/>
                  </a:ext>
                </a:extLst>
              </p:cNvPr>
              <p:cNvPicPr/>
              <p:nvPr/>
            </p:nvPicPr>
            <p:blipFill>
              <a:blip r:embed="rId44"/>
              <a:stretch>
                <a:fillRect/>
              </a:stretch>
            </p:blipFill>
            <p:spPr>
              <a:xfrm>
                <a:off x="2924933" y="5773747"/>
                <a:ext cx="2147040" cy="147240"/>
              </a:xfrm>
              <a:prstGeom prst="rect">
                <a:avLst/>
              </a:prstGeom>
            </p:spPr>
          </p:pic>
        </mc:Fallback>
      </mc:AlternateContent>
    </p:spTree>
    <p:extLst>
      <p:ext uri="{BB962C8B-B14F-4D97-AF65-F5344CB8AC3E}">
        <p14:creationId xmlns:p14="http://schemas.microsoft.com/office/powerpoint/2010/main" val="33599356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616685" y="1142648"/>
            <a:ext cx="8603154" cy="1786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r>
              <a:rPr lang="de-DE" altLang="de-DE" sz="2540" dirty="0">
                <a:solidFill>
                  <a:srgbClr val="000000"/>
                </a:solidFill>
              </a:rPr>
              <a:t>Festlegung des Warenkorbs</a:t>
            </a:r>
          </a:p>
          <a:p>
            <a:pPr marL="881390" lvl="1" indent="-466618" eaLnBrk="1" hangingPunct="1">
              <a:buClrTx/>
              <a:buFont typeface="Symbol" panose="05050102010706020507" pitchFamily="18" charset="2"/>
              <a:buChar char="-"/>
            </a:pPr>
            <a:r>
              <a:rPr lang="de-DE" altLang="de-DE" sz="2540" dirty="0">
                <a:solidFill>
                  <a:srgbClr val="000000"/>
                </a:solidFill>
              </a:rPr>
              <a:t>Bestimmung der Güter und Dienstleistungen, die von einem typischen Haushalt konsumiert werden</a:t>
            </a:r>
          </a:p>
          <a:p>
            <a:pPr marL="881390" lvl="1" indent="-466618" eaLnBrk="1" hangingPunct="1">
              <a:buClrTx/>
              <a:buFont typeface="Symbol" panose="05050102010706020507" pitchFamily="18" charset="2"/>
              <a:buChar char="-"/>
            </a:pPr>
            <a:r>
              <a:rPr lang="de-DE" altLang="de-DE" sz="2540" dirty="0">
                <a:solidFill>
                  <a:srgbClr val="000000"/>
                </a:solidFill>
              </a:rPr>
              <a:t>Gewichtung der einzelnen Güter nach deren Bedeutung</a:t>
            </a:r>
          </a:p>
          <a:p>
            <a:pPr marL="466618" indent="-466618" eaLnBrk="1" hangingPunct="1">
              <a:buClrTx/>
              <a:buFont typeface="+mj-lt"/>
              <a:buAutoNum type="arabicPeriod"/>
            </a:pPr>
            <a:endParaRPr lang="de-DE" altLang="de-DE" sz="2540" dirty="0">
              <a:solidFill>
                <a:srgbClr val="000000"/>
              </a:solidFill>
            </a:endParaRPr>
          </a:p>
        </p:txBody>
      </p:sp>
      <p:sp>
        <p:nvSpPr>
          <p:cNvPr id="4" name="Text Box 3"/>
          <p:cNvSpPr txBox="1">
            <a:spLocks noChangeArrowheads="1"/>
          </p:cNvSpPr>
          <p:nvPr/>
        </p:nvSpPr>
        <p:spPr bwMode="auto">
          <a:xfrm>
            <a:off x="506265" y="2394564"/>
            <a:ext cx="8603154" cy="1925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endParaRPr lang="de-DE" altLang="de-DE" sz="2540" dirty="0">
              <a:solidFill>
                <a:srgbClr val="000000"/>
              </a:solidFill>
            </a:endParaRPr>
          </a:p>
          <a:p>
            <a:pPr marL="514350" indent="-514350" eaLnBrk="1" hangingPunct="1">
              <a:buClrTx/>
              <a:buFont typeface="+mj-lt"/>
              <a:buAutoNum type="arabicPeriod" startAt="2"/>
            </a:pPr>
            <a:r>
              <a:rPr lang="de-DE" altLang="de-DE" sz="2540" dirty="0">
                <a:solidFill>
                  <a:srgbClr val="000000"/>
                </a:solidFill>
              </a:rPr>
              <a:t>Ermittlung von Preise:</a:t>
            </a:r>
          </a:p>
          <a:p>
            <a:pPr marL="881390" lvl="1" indent="-466618" eaLnBrk="1" hangingPunct="1">
              <a:buClrTx/>
              <a:buFont typeface="Symbol" panose="05050102010706020507" pitchFamily="18" charset="2"/>
              <a:buChar char="-"/>
            </a:pPr>
            <a:r>
              <a:rPr lang="de-DE" altLang="de-DE" sz="2540" dirty="0">
                <a:solidFill>
                  <a:srgbClr val="000000"/>
                </a:solidFill>
              </a:rPr>
              <a:t>Feststellung der Preise der Güter des Warenkorbs zu einem gegebenen Zeitpunkt</a:t>
            </a:r>
          </a:p>
        </p:txBody>
      </p:sp>
      <p:sp>
        <p:nvSpPr>
          <p:cNvPr id="5" name="Text Box 3"/>
          <p:cNvSpPr txBox="1">
            <a:spLocks noChangeArrowheads="1"/>
          </p:cNvSpPr>
          <p:nvPr/>
        </p:nvSpPr>
        <p:spPr bwMode="auto">
          <a:xfrm>
            <a:off x="506265" y="4181282"/>
            <a:ext cx="8603154" cy="2131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540" dirty="0">
              <a:solidFill>
                <a:srgbClr val="000000"/>
              </a:solidFill>
            </a:endParaRPr>
          </a:p>
          <a:p>
            <a:pPr marL="466618" indent="-466618" eaLnBrk="1" hangingPunct="1">
              <a:buClrTx/>
              <a:buFont typeface="+mj-lt"/>
              <a:buAutoNum type="arabicPeriod" startAt="3"/>
            </a:pPr>
            <a:r>
              <a:rPr lang="de-DE" altLang="de-DE" sz="2540" dirty="0">
                <a:solidFill>
                  <a:srgbClr val="000000"/>
                </a:solidFill>
              </a:rPr>
              <a:t>Preis des Warenkorbs:</a:t>
            </a:r>
          </a:p>
          <a:p>
            <a:pPr marL="829544" lvl="1" indent="-414772" eaLnBrk="1" hangingPunct="1">
              <a:buClrTx/>
              <a:buFont typeface="Symbol" panose="05050102010706020507" pitchFamily="18" charset="2"/>
              <a:buChar char="-"/>
            </a:pPr>
            <a:r>
              <a:rPr lang="de-DE" altLang="de-DE" sz="2540" dirty="0">
                <a:solidFill>
                  <a:srgbClr val="000000"/>
                </a:solidFill>
              </a:rPr>
              <a:t>Multiplikation jedes Preises mit seinem Gewicht und anschließende Aufsummierung ergibt den Preis des Warenkorbs zu einem gegebenen Zeitpunkt</a:t>
            </a:r>
          </a:p>
        </p:txBody>
      </p:sp>
      <p:sp>
        <p:nvSpPr>
          <p:cNvPr id="8" name="Rechteck 7">
            <a:extLst>
              <a:ext uri="{FF2B5EF4-FFF2-40B4-BE49-F238E27FC236}">
                <a16:creationId xmlns:a16="http://schemas.microsoft.com/office/drawing/2014/main" id="{B1776A83-F044-46FF-9C71-19A4CA163E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1CF0ED3-D333-4A3F-A0F6-39E8B566630F}"/>
                  </a:ext>
                </a:extLst>
              </p14:cNvPr>
              <p14:cNvContentPartPr/>
              <p14:nvPr/>
            </p14:nvContentPartPr>
            <p14:xfrm>
              <a:off x="1106933" y="1311187"/>
              <a:ext cx="3921120" cy="340560"/>
            </p14:xfrm>
          </p:contentPart>
        </mc:Choice>
        <mc:Fallback xmlns="">
          <p:pic>
            <p:nvPicPr>
              <p:cNvPr id="2" name="Freihand 1">
                <a:extLst>
                  <a:ext uri="{FF2B5EF4-FFF2-40B4-BE49-F238E27FC236}">
                    <a16:creationId xmlns:a16="http://schemas.microsoft.com/office/drawing/2014/main" id="{71CF0ED3-D333-4A3F-A0F6-39E8B566630F}"/>
                  </a:ext>
                </a:extLst>
              </p:cNvPr>
              <p:cNvPicPr/>
              <p:nvPr/>
            </p:nvPicPr>
            <p:blipFill>
              <a:blip r:embed="rId4"/>
              <a:stretch>
                <a:fillRect/>
              </a:stretch>
            </p:blipFill>
            <p:spPr>
              <a:xfrm>
                <a:off x="1102613" y="1306867"/>
                <a:ext cx="392976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A2B9400-629A-4A93-9CDB-02720AEEBDC5}"/>
                  </a:ext>
                </a:extLst>
              </p14:cNvPr>
              <p14:cNvContentPartPr/>
              <p14:nvPr/>
            </p14:nvContentPartPr>
            <p14:xfrm>
              <a:off x="1018733" y="3139987"/>
              <a:ext cx="3535560" cy="114480"/>
            </p14:xfrm>
          </p:contentPart>
        </mc:Choice>
        <mc:Fallback xmlns="">
          <p:pic>
            <p:nvPicPr>
              <p:cNvPr id="3" name="Freihand 2">
                <a:extLst>
                  <a:ext uri="{FF2B5EF4-FFF2-40B4-BE49-F238E27FC236}">
                    <a16:creationId xmlns:a16="http://schemas.microsoft.com/office/drawing/2014/main" id="{1A2B9400-629A-4A93-9CDB-02720AEEBDC5}"/>
                  </a:ext>
                </a:extLst>
              </p:cNvPr>
              <p:cNvPicPr/>
              <p:nvPr/>
            </p:nvPicPr>
            <p:blipFill>
              <a:blip r:embed="rId6"/>
              <a:stretch>
                <a:fillRect/>
              </a:stretch>
            </p:blipFill>
            <p:spPr>
              <a:xfrm>
                <a:off x="1014413" y="3135667"/>
                <a:ext cx="3544200" cy="123120"/>
              </a:xfrm>
              <a:prstGeom prst="rect">
                <a:avLst/>
              </a:prstGeom>
            </p:spPr>
          </p:pic>
        </mc:Fallback>
      </mc:AlternateContent>
      <p:grpSp>
        <p:nvGrpSpPr>
          <p:cNvPr id="11" name="Gruppieren 10">
            <a:extLst>
              <a:ext uri="{FF2B5EF4-FFF2-40B4-BE49-F238E27FC236}">
                <a16:creationId xmlns:a16="http://schemas.microsoft.com/office/drawing/2014/main" id="{AFC33D82-96BB-4BD3-AA5E-F7FA9FA819A2}"/>
              </a:ext>
            </a:extLst>
          </p:cNvPr>
          <p:cNvGrpSpPr/>
          <p:nvPr/>
        </p:nvGrpSpPr>
        <p:grpSpPr>
          <a:xfrm>
            <a:off x="1600133" y="5346427"/>
            <a:ext cx="6050880" cy="208440"/>
            <a:chOff x="1600133" y="5346427"/>
            <a:chExt cx="6050880" cy="208440"/>
          </a:xfrm>
        </p:grpSpPr>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B56DF491-2804-4184-B0D8-1C076D59F243}"/>
                    </a:ext>
                  </a:extLst>
                </p14:cNvPr>
                <p14:cNvContentPartPr/>
                <p14:nvPr/>
              </p14:nvContentPartPr>
              <p14:xfrm>
                <a:off x="1600133" y="5399707"/>
                <a:ext cx="3348720" cy="155160"/>
              </p14:xfrm>
            </p:contentPart>
          </mc:Choice>
          <mc:Fallback xmlns="">
            <p:pic>
              <p:nvPicPr>
                <p:cNvPr id="9" name="Freihand 8">
                  <a:extLst>
                    <a:ext uri="{FF2B5EF4-FFF2-40B4-BE49-F238E27FC236}">
                      <a16:creationId xmlns:a16="http://schemas.microsoft.com/office/drawing/2014/main" id="{B56DF491-2804-4184-B0D8-1C076D59F243}"/>
                    </a:ext>
                  </a:extLst>
                </p:cNvPr>
                <p:cNvPicPr/>
                <p:nvPr/>
              </p:nvPicPr>
              <p:blipFill>
                <a:blip r:embed="rId8"/>
                <a:stretch>
                  <a:fillRect/>
                </a:stretch>
              </p:blipFill>
              <p:spPr>
                <a:xfrm>
                  <a:off x="1595813" y="5395387"/>
                  <a:ext cx="33573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F5390A4A-EEA1-450E-8E53-D53E297762C4}"/>
                    </a:ext>
                  </a:extLst>
                </p14:cNvPr>
                <p14:cNvContentPartPr/>
                <p14:nvPr/>
              </p14:nvContentPartPr>
              <p14:xfrm>
                <a:off x="5682173" y="5346427"/>
                <a:ext cx="1968840" cy="111240"/>
              </p14:xfrm>
            </p:contentPart>
          </mc:Choice>
          <mc:Fallback xmlns="">
            <p:pic>
              <p:nvPicPr>
                <p:cNvPr id="10" name="Freihand 9">
                  <a:extLst>
                    <a:ext uri="{FF2B5EF4-FFF2-40B4-BE49-F238E27FC236}">
                      <a16:creationId xmlns:a16="http://schemas.microsoft.com/office/drawing/2014/main" id="{F5390A4A-EEA1-450E-8E53-D53E297762C4}"/>
                    </a:ext>
                  </a:extLst>
                </p:cNvPr>
                <p:cNvPicPr/>
                <p:nvPr/>
              </p:nvPicPr>
              <p:blipFill>
                <a:blip r:embed="rId10"/>
                <a:stretch>
                  <a:fillRect/>
                </a:stretch>
              </p:blipFill>
              <p:spPr>
                <a:xfrm>
                  <a:off x="5677853" y="5342107"/>
                  <a:ext cx="1977480" cy="119880"/>
                </a:xfrm>
                <a:prstGeom prst="rect">
                  <a:avLst/>
                </a:prstGeom>
              </p:spPr>
            </p:pic>
          </mc:Fallback>
        </mc:AlternateContent>
      </p:grpSp>
    </p:spTree>
    <p:extLst>
      <p:ext uri="{BB962C8B-B14F-4D97-AF65-F5344CB8AC3E}">
        <p14:creationId xmlns:p14="http://schemas.microsoft.com/office/powerpoint/2010/main" val="237780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275035" y="1126223"/>
            <a:ext cx="8937326" cy="2969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AutoNum type="arabicPeriod" startAt="4"/>
            </a:pPr>
            <a:r>
              <a:rPr lang="de-DE" altLang="de-DE" sz="2540" dirty="0">
                <a:solidFill>
                  <a:srgbClr val="000000"/>
                </a:solidFill>
              </a:rPr>
              <a:t>Auswahl eines Basisjahrs:</a:t>
            </a:r>
          </a:p>
          <a:p>
            <a:pPr marL="881390" lvl="1" indent="-466618" eaLnBrk="1" hangingPunct="1">
              <a:buClrTx/>
              <a:buFont typeface="Symbol" panose="05050102010706020507" pitchFamily="18" charset="2"/>
              <a:buChar char="-"/>
            </a:pPr>
            <a:r>
              <a:rPr lang="de-DE" altLang="de-DE" sz="2540" dirty="0">
                <a:solidFill>
                  <a:srgbClr val="000000"/>
                </a:solidFill>
              </a:rPr>
              <a:t>Bestimmung eines Basisjahrs, welches auf 100 gesetzt wird.</a:t>
            </a:r>
          </a:p>
          <a:p>
            <a:pPr marL="881390" lvl="1" indent="-466618" eaLnBrk="1" hangingPunct="1">
              <a:buClrTx/>
              <a:buFont typeface="Symbol" panose="05050102010706020507" pitchFamily="18" charset="2"/>
              <a:buChar char="-"/>
            </a:pPr>
            <a:r>
              <a:rPr lang="de-DE" altLang="de-DE" sz="2540" dirty="0">
                <a:solidFill>
                  <a:srgbClr val="000000"/>
                </a:solidFill>
              </a:rPr>
              <a:t>Den Index des Jahres t erhält man, indem man den Preis Warenkorbs zum Zeitpunkt t durch den Preis des Warenkorbs des Basisjahres teilt und anschließend mit 100 multipliziert</a:t>
            </a:r>
          </a:p>
        </p:txBody>
      </p:sp>
      <p:sp>
        <p:nvSpPr>
          <p:cNvPr id="4" name="Text Box 3"/>
          <p:cNvSpPr txBox="1">
            <a:spLocks noChangeArrowheads="1"/>
          </p:cNvSpPr>
          <p:nvPr/>
        </p:nvSpPr>
        <p:spPr bwMode="auto">
          <a:xfrm>
            <a:off x="153663" y="3742574"/>
            <a:ext cx="8603154" cy="2116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Symbol" panose="05050102010706020507" pitchFamily="18" charset="2"/>
              <a:buChar char="-"/>
            </a:pPr>
            <a:endParaRPr lang="de-DE" altLang="de-DE" sz="2540" dirty="0">
              <a:solidFill>
                <a:srgbClr val="000000"/>
              </a:solidFill>
            </a:endParaRPr>
          </a:p>
          <a:p>
            <a:pPr marL="466618" indent="-466618" eaLnBrk="1" hangingPunct="1">
              <a:buClrTx/>
              <a:buFont typeface="+mj-lt"/>
              <a:buAutoNum type="arabicPeriod" startAt="5"/>
            </a:pPr>
            <a:r>
              <a:rPr lang="de-DE" altLang="de-DE" sz="2540" dirty="0">
                <a:solidFill>
                  <a:srgbClr val="000000"/>
                </a:solidFill>
              </a:rPr>
              <a:t>Bestimmung der Inflationsrate:</a:t>
            </a:r>
          </a:p>
          <a:p>
            <a:pPr marL="881390" lvl="1" indent="-466618" eaLnBrk="1" hangingPunct="1">
              <a:buClrTx/>
              <a:buFont typeface="Symbol" panose="05050102010706020507" pitchFamily="18" charset="2"/>
              <a:buChar char="-"/>
            </a:pPr>
            <a:r>
              <a:rPr lang="de-DE" altLang="de-DE" sz="2540" dirty="0">
                <a:solidFill>
                  <a:srgbClr val="000000"/>
                </a:solidFill>
              </a:rPr>
              <a:t>Die Inflationsrate erhält man, indem man die jährliche Veränderungsrate des Preisindex bestimmt</a:t>
            </a:r>
          </a:p>
        </p:txBody>
      </p:sp>
      <p:sp>
        <p:nvSpPr>
          <p:cNvPr id="5" name="Rechteck 4">
            <a:extLst>
              <a:ext uri="{FF2B5EF4-FFF2-40B4-BE49-F238E27FC236}">
                <a16:creationId xmlns:a16="http://schemas.microsoft.com/office/drawing/2014/main" id="{B76EFB7D-061F-48B6-A0EA-7D5AD98D9EC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FF6333D-8CEF-4107-8412-3E7A8E79B828}"/>
                  </a:ext>
                </a:extLst>
              </p14:cNvPr>
              <p14:cNvContentPartPr/>
              <p14:nvPr/>
            </p14:nvContentPartPr>
            <p14:xfrm>
              <a:off x="1094333" y="5294947"/>
              <a:ext cx="2490840" cy="189720"/>
            </p14:xfrm>
          </p:contentPart>
        </mc:Choice>
        <mc:Fallback xmlns="">
          <p:pic>
            <p:nvPicPr>
              <p:cNvPr id="2" name="Freihand 1">
                <a:extLst>
                  <a:ext uri="{FF2B5EF4-FFF2-40B4-BE49-F238E27FC236}">
                    <a16:creationId xmlns:a16="http://schemas.microsoft.com/office/drawing/2014/main" id="{1FF6333D-8CEF-4107-8412-3E7A8E79B828}"/>
                  </a:ext>
                </a:extLst>
              </p:cNvPr>
              <p:cNvPicPr/>
              <p:nvPr/>
            </p:nvPicPr>
            <p:blipFill>
              <a:blip r:embed="rId4"/>
              <a:stretch>
                <a:fillRect/>
              </a:stretch>
            </p:blipFill>
            <p:spPr>
              <a:xfrm>
                <a:off x="1090013" y="5290627"/>
                <a:ext cx="2499480" cy="198360"/>
              </a:xfrm>
              <a:prstGeom prst="rect">
                <a:avLst/>
              </a:prstGeom>
            </p:spPr>
          </p:pic>
        </mc:Fallback>
      </mc:AlternateContent>
      <p:grpSp>
        <p:nvGrpSpPr>
          <p:cNvPr id="39" name="Gruppieren 38">
            <a:extLst>
              <a:ext uri="{FF2B5EF4-FFF2-40B4-BE49-F238E27FC236}">
                <a16:creationId xmlns:a16="http://schemas.microsoft.com/office/drawing/2014/main" id="{E6691CB4-0386-4BA7-AED3-4B65E958EC27}"/>
              </a:ext>
            </a:extLst>
          </p:cNvPr>
          <p:cNvGrpSpPr/>
          <p:nvPr/>
        </p:nvGrpSpPr>
        <p:grpSpPr>
          <a:xfrm>
            <a:off x="3199613" y="5410147"/>
            <a:ext cx="3297600" cy="818280"/>
            <a:chOff x="3199613" y="5410147"/>
            <a:chExt cx="3297600" cy="81828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3049420C-3940-4AAC-9795-680B60E247C5}"/>
                    </a:ext>
                  </a:extLst>
                </p14:cNvPr>
                <p14:cNvContentPartPr/>
                <p14:nvPr/>
              </p14:nvContentPartPr>
              <p14:xfrm>
                <a:off x="3378893" y="5542627"/>
                <a:ext cx="147600" cy="187560"/>
              </p14:xfrm>
            </p:contentPart>
          </mc:Choice>
          <mc:Fallback xmlns="">
            <p:pic>
              <p:nvPicPr>
                <p:cNvPr id="3" name="Freihand 2">
                  <a:extLst>
                    <a:ext uri="{FF2B5EF4-FFF2-40B4-BE49-F238E27FC236}">
                      <a16:creationId xmlns:a16="http://schemas.microsoft.com/office/drawing/2014/main" id="{3049420C-3940-4AAC-9795-680B60E247C5}"/>
                    </a:ext>
                  </a:extLst>
                </p:cNvPr>
                <p:cNvPicPr/>
                <p:nvPr/>
              </p:nvPicPr>
              <p:blipFill>
                <a:blip r:embed="rId6"/>
                <a:stretch>
                  <a:fillRect/>
                </a:stretch>
              </p:blipFill>
              <p:spPr>
                <a:xfrm>
                  <a:off x="3374573" y="5538307"/>
                  <a:ext cx="1562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8657FE36-96B2-4C18-A35A-29943FF6D02F}"/>
                    </a:ext>
                  </a:extLst>
                </p14:cNvPr>
                <p14:cNvContentPartPr/>
                <p14:nvPr/>
              </p14:nvContentPartPr>
              <p14:xfrm>
                <a:off x="3619373" y="5549467"/>
                <a:ext cx="29160" cy="157680"/>
              </p14:xfrm>
            </p:contentPart>
          </mc:Choice>
          <mc:Fallback xmlns="">
            <p:pic>
              <p:nvPicPr>
                <p:cNvPr id="8" name="Freihand 7">
                  <a:extLst>
                    <a:ext uri="{FF2B5EF4-FFF2-40B4-BE49-F238E27FC236}">
                      <a16:creationId xmlns:a16="http://schemas.microsoft.com/office/drawing/2014/main" id="{8657FE36-96B2-4C18-A35A-29943FF6D02F}"/>
                    </a:ext>
                  </a:extLst>
                </p:cNvPr>
                <p:cNvPicPr/>
                <p:nvPr/>
              </p:nvPicPr>
              <p:blipFill>
                <a:blip r:embed="rId8"/>
                <a:stretch>
                  <a:fillRect/>
                </a:stretch>
              </p:blipFill>
              <p:spPr>
                <a:xfrm>
                  <a:off x="3615053" y="5545147"/>
                  <a:ext cx="378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9A239E7A-95C5-4E19-AE14-E12A072C1AA0}"/>
                    </a:ext>
                  </a:extLst>
                </p14:cNvPr>
                <p14:cNvContentPartPr/>
                <p14:nvPr/>
              </p14:nvContentPartPr>
              <p14:xfrm>
                <a:off x="3525053" y="5527147"/>
                <a:ext cx="184320" cy="75600"/>
              </p14:xfrm>
            </p:contentPart>
          </mc:Choice>
          <mc:Fallback xmlns="">
            <p:pic>
              <p:nvPicPr>
                <p:cNvPr id="9" name="Freihand 8">
                  <a:extLst>
                    <a:ext uri="{FF2B5EF4-FFF2-40B4-BE49-F238E27FC236}">
                      <a16:creationId xmlns:a16="http://schemas.microsoft.com/office/drawing/2014/main" id="{9A239E7A-95C5-4E19-AE14-E12A072C1AA0}"/>
                    </a:ext>
                  </a:extLst>
                </p:cNvPr>
                <p:cNvPicPr/>
                <p:nvPr/>
              </p:nvPicPr>
              <p:blipFill>
                <a:blip r:embed="rId10"/>
                <a:stretch>
                  <a:fillRect/>
                </a:stretch>
              </p:blipFill>
              <p:spPr>
                <a:xfrm>
                  <a:off x="3520733" y="5522827"/>
                  <a:ext cx="1929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ADCBAE56-03DE-47DD-BCAE-3EACBEFD10E9}"/>
                    </a:ext>
                  </a:extLst>
                </p14:cNvPr>
                <p14:cNvContentPartPr/>
                <p14:nvPr/>
              </p14:nvContentPartPr>
              <p14:xfrm>
                <a:off x="3745733" y="5549827"/>
                <a:ext cx="44640" cy="152640"/>
              </p14:xfrm>
            </p:contentPart>
          </mc:Choice>
          <mc:Fallback xmlns="">
            <p:pic>
              <p:nvPicPr>
                <p:cNvPr id="10" name="Freihand 9">
                  <a:extLst>
                    <a:ext uri="{FF2B5EF4-FFF2-40B4-BE49-F238E27FC236}">
                      <a16:creationId xmlns:a16="http://schemas.microsoft.com/office/drawing/2014/main" id="{ADCBAE56-03DE-47DD-BCAE-3EACBEFD10E9}"/>
                    </a:ext>
                  </a:extLst>
                </p:cNvPr>
                <p:cNvPicPr/>
                <p:nvPr/>
              </p:nvPicPr>
              <p:blipFill>
                <a:blip r:embed="rId12"/>
                <a:stretch>
                  <a:fillRect/>
                </a:stretch>
              </p:blipFill>
              <p:spPr>
                <a:xfrm>
                  <a:off x="3741413" y="5545507"/>
                  <a:ext cx="532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7D22EF89-7ABF-4478-9A7F-AE879E7CC537}"/>
                    </a:ext>
                  </a:extLst>
                </p14:cNvPr>
                <p14:cNvContentPartPr/>
                <p14:nvPr/>
              </p14:nvContentPartPr>
              <p14:xfrm>
                <a:off x="3879653" y="5443987"/>
                <a:ext cx="113040" cy="239760"/>
              </p14:xfrm>
            </p:contentPart>
          </mc:Choice>
          <mc:Fallback xmlns="">
            <p:pic>
              <p:nvPicPr>
                <p:cNvPr id="11" name="Freihand 10">
                  <a:extLst>
                    <a:ext uri="{FF2B5EF4-FFF2-40B4-BE49-F238E27FC236}">
                      <a16:creationId xmlns:a16="http://schemas.microsoft.com/office/drawing/2014/main" id="{7D22EF89-7ABF-4478-9A7F-AE879E7CC537}"/>
                    </a:ext>
                  </a:extLst>
                </p:cNvPr>
                <p:cNvPicPr/>
                <p:nvPr/>
              </p:nvPicPr>
              <p:blipFill>
                <a:blip r:embed="rId14"/>
                <a:stretch>
                  <a:fillRect/>
                </a:stretch>
              </p:blipFill>
              <p:spPr>
                <a:xfrm>
                  <a:off x="3875333" y="5439667"/>
                  <a:ext cx="1216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4A4BEAA3-D5CE-49FA-AE14-96CF2DDA1391}"/>
                    </a:ext>
                  </a:extLst>
                </p14:cNvPr>
                <p14:cNvContentPartPr/>
                <p14:nvPr/>
              </p14:nvContentPartPr>
              <p14:xfrm>
                <a:off x="4070453" y="5492227"/>
                <a:ext cx="88200" cy="165600"/>
              </p14:xfrm>
            </p:contentPart>
          </mc:Choice>
          <mc:Fallback xmlns="">
            <p:pic>
              <p:nvPicPr>
                <p:cNvPr id="13" name="Freihand 12">
                  <a:extLst>
                    <a:ext uri="{FF2B5EF4-FFF2-40B4-BE49-F238E27FC236}">
                      <a16:creationId xmlns:a16="http://schemas.microsoft.com/office/drawing/2014/main" id="{4A4BEAA3-D5CE-49FA-AE14-96CF2DDA1391}"/>
                    </a:ext>
                  </a:extLst>
                </p:cNvPr>
                <p:cNvPicPr/>
                <p:nvPr/>
              </p:nvPicPr>
              <p:blipFill>
                <a:blip r:embed="rId16"/>
                <a:stretch>
                  <a:fillRect/>
                </a:stretch>
              </p:blipFill>
              <p:spPr>
                <a:xfrm>
                  <a:off x="4066133" y="5487907"/>
                  <a:ext cx="968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AC2FFB99-5C24-4983-9886-4D4855E07CED}"/>
                    </a:ext>
                  </a:extLst>
                </p14:cNvPr>
                <p14:cNvContentPartPr/>
                <p14:nvPr/>
              </p14:nvContentPartPr>
              <p14:xfrm>
                <a:off x="4067573" y="5561347"/>
                <a:ext cx="129960" cy="7560"/>
              </p14:xfrm>
            </p:contentPart>
          </mc:Choice>
          <mc:Fallback xmlns="">
            <p:pic>
              <p:nvPicPr>
                <p:cNvPr id="14" name="Freihand 13">
                  <a:extLst>
                    <a:ext uri="{FF2B5EF4-FFF2-40B4-BE49-F238E27FC236}">
                      <a16:creationId xmlns:a16="http://schemas.microsoft.com/office/drawing/2014/main" id="{AC2FFB99-5C24-4983-9886-4D4855E07CED}"/>
                    </a:ext>
                  </a:extLst>
                </p:cNvPr>
                <p:cNvPicPr/>
                <p:nvPr/>
              </p:nvPicPr>
              <p:blipFill>
                <a:blip r:embed="rId18"/>
                <a:stretch>
                  <a:fillRect/>
                </a:stretch>
              </p:blipFill>
              <p:spPr>
                <a:xfrm>
                  <a:off x="4063253" y="5557027"/>
                  <a:ext cx="1386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D52F7655-E9C6-4E15-BFE5-CF1B50AE7886}"/>
                    </a:ext>
                  </a:extLst>
                </p14:cNvPr>
                <p14:cNvContentPartPr/>
                <p14:nvPr/>
              </p14:nvContentPartPr>
              <p14:xfrm>
                <a:off x="4292213" y="5557747"/>
                <a:ext cx="24480" cy="100800"/>
              </p14:xfrm>
            </p:contentPart>
          </mc:Choice>
          <mc:Fallback xmlns="">
            <p:pic>
              <p:nvPicPr>
                <p:cNvPr id="15" name="Freihand 14">
                  <a:extLst>
                    <a:ext uri="{FF2B5EF4-FFF2-40B4-BE49-F238E27FC236}">
                      <a16:creationId xmlns:a16="http://schemas.microsoft.com/office/drawing/2014/main" id="{D52F7655-E9C6-4E15-BFE5-CF1B50AE7886}"/>
                    </a:ext>
                  </a:extLst>
                </p:cNvPr>
                <p:cNvPicPr/>
                <p:nvPr/>
              </p:nvPicPr>
              <p:blipFill>
                <a:blip r:embed="rId20"/>
                <a:stretch>
                  <a:fillRect/>
                </a:stretch>
              </p:blipFill>
              <p:spPr>
                <a:xfrm>
                  <a:off x="4287893" y="5553427"/>
                  <a:ext cx="331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E606D932-3610-4DE5-982B-71E82F4F2383}"/>
                    </a:ext>
                  </a:extLst>
                </p14:cNvPr>
                <p14:cNvContentPartPr/>
                <p14:nvPr/>
              </p14:nvContentPartPr>
              <p14:xfrm>
                <a:off x="4258013" y="5594827"/>
                <a:ext cx="93600" cy="21960"/>
              </p14:xfrm>
            </p:contentPart>
          </mc:Choice>
          <mc:Fallback xmlns="">
            <p:pic>
              <p:nvPicPr>
                <p:cNvPr id="16" name="Freihand 15">
                  <a:extLst>
                    <a:ext uri="{FF2B5EF4-FFF2-40B4-BE49-F238E27FC236}">
                      <a16:creationId xmlns:a16="http://schemas.microsoft.com/office/drawing/2014/main" id="{E606D932-3610-4DE5-982B-71E82F4F2383}"/>
                    </a:ext>
                  </a:extLst>
                </p:cNvPr>
                <p:cNvPicPr/>
                <p:nvPr/>
              </p:nvPicPr>
              <p:blipFill>
                <a:blip r:embed="rId22"/>
                <a:stretch>
                  <a:fillRect/>
                </a:stretch>
              </p:blipFill>
              <p:spPr>
                <a:xfrm>
                  <a:off x="4253693" y="5590507"/>
                  <a:ext cx="1022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CEC19AA1-91D0-44A4-BB71-1E988B4603F5}"/>
                    </a:ext>
                  </a:extLst>
                </p14:cNvPr>
                <p14:cNvContentPartPr/>
                <p14:nvPr/>
              </p14:nvContentPartPr>
              <p14:xfrm>
                <a:off x="4422893" y="5553787"/>
                <a:ext cx="102600" cy="116640"/>
              </p14:xfrm>
            </p:contentPart>
          </mc:Choice>
          <mc:Fallback xmlns="">
            <p:pic>
              <p:nvPicPr>
                <p:cNvPr id="17" name="Freihand 16">
                  <a:extLst>
                    <a:ext uri="{FF2B5EF4-FFF2-40B4-BE49-F238E27FC236}">
                      <a16:creationId xmlns:a16="http://schemas.microsoft.com/office/drawing/2014/main" id="{CEC19AA1-91D0-44A4-BB71-1E988B4603F5}"/>
                    </a:ext>
                  </a:extLst>
                </p:cNvPr>
                <p:cNvPicPr/>
                <p:nvPr/>
              </p:nvPicPr>
              <p:blipFill>
                <a:blip r:embed="rId24"/>
                <a:stretch>
                  <a:fillRect/>
                </a:stretch>
              </p:blipFill>
              <p:spPr>
                <a:xfrm>
                  <a:off x="4418573" y="5549467"/>
                  <a:ext cx="1112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0A11016B-E664-4801-8C9C-75F8D0D4288D}"/>
                    </a:ext>
                  </a:extLst>
                </p14:cNvPr>
                <p14:cNvContentPartPr/>
                <p14:nvPr/>
              </p14:nvContentPartPr>
              <p14:xfrm>
                <a:off x="4538453" y="5488987"/>
                <a:ext cx="68040" cy="217080"/>
              </p14:xfrm>
            </p:contentPart>
          </mc:Choice>
          <mc:Fallback xmlns="">
            <p:pic>
              <p:nvPicPr>
                <p:cNvPr id="18" name="Freihand 17">
                  <a:extLst>
                    <a:ext uri="{FF2B5EF4-FFF2-40B4-BE49-F238E27FC236}">
                      <a16:creationId xmlns:a16="http://schemas.microsoft.com/office/drawing/2014/main" id="{0A11016B-E664-4801-8C9C-75F8D0D4288D}"/>
                    </a:ext>
                  </a:extLst>
                </p:cNvPr>
                <p:cNvPicPr/>
                <p:nvPr/>
              </p:nvPicPr>
              <p:blipFill>
                <a:blip r:embed="rId26"/>
                <a:stretch>
                  <a:fillRect/>
                </a:stretch>
              </p:blipFill>
              <p:spPr>
                <a:xfrm>
                  <a:off x="4534133" y="5484667"/>
                  <a:ext cx="766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2BC4AA84-DD92-41D8-ACE0-74248D895C9D}"/>
                    </a:ext>
                  </a:extLst>
                </p14:cNvPr>
                <p14:cNvContentPartPr/>
                <p14:nvPr/>
              </p14:nvContentPartPr>
              <p14:xfrm>
                <a:off x="4805213" y="5594467"/>
                <a:ext cx="144000" cy="15840"/>
              </p14:xfrm>
            </p:contentPart>
          </mc:Choice>
          <mc:Fallback xmlns="">
            <p:pic>
              <p:nvPicPr>
                <p:cNvPr id="19" name="Freihand 18">
                  <a:extLst>
                    <a:ext uri="{FF2B5EF4-FFF2-40B4-BE49-F238E27FC236}">
                      <a16:creationId xmlns:a16="http://schemas.microsoft.com/office/drawing/2014/main" id="{2BC4AA84-DD92-41D8-ACE0-74248D895C9D}"/>
                    </a:ext>
                  </a:extLst>
                </p:cNvPr>
                <p:cNvPicPr/>
                <p:nvPr/>
              </p:nvPicPr>
              <p:blipFill>
                <a:blip r:embed="rId28"/>
                <a:stretch>
                  <a:fillRect/>
                </a:stretch>
              </p:blipFill>
              <p:spPr>
                <a:xfrm>
                  <a:off x="4800893" y="5590147"/>
                  <a:ext cx="1526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7F3F3A3D-154B-4C67-AA86-280817A77F5C}"/>
                    </a:ext>
                  </a:extLst>
                </p14:cNvPr>
                <p14:cNvContentPartPr/>
                <p14:nvPr/>
              </p14:nvContentPartPr>
              <p14:xfrm>
                <a:off x="5174933" y="5506987"/>
                <a:ext cx="132480" cy="146880"/>
              </p14:xfrm>
            </p:contentPart>
          </mc:Choice>
          <mc:Fallback xmlns="">
            <p:pic>
              <p:nvPicPr>
                <p:cNvPr id="20" name="Freihand 19">
                  <a:extLst>
                    <a:ext uri="{FF2B5EF4-FFF2-40B4-BE49-F238E27FC236}">
                      <a16:creationId xmlns:a16="http://schemas.microsoft.com/office/drawing/2014/main" id="{7F3F3A3D-154B-4C67-AA86-280817A77F5C}"/>
                    </a:ext>
                  </a:extLst>
                </p:cNvPr>
                <p:cNvPicPr/>
                <p:nvPr/>
              </p:nvPicPr>
              <p:blipFill>
                <a:blip r:embed="rId30"/>
                <a:stretch>
                  <a:fillRect/>
                </a:stretch>
              </p:blipFill>
              <p:spPr>
                <a:xfrm>
                  <a:off x="5170613" y="5502667"/>
                  <a:ext cx="1411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3F15ED00-136C-4C37-9B19-3AB624223599}"/>
                    </a:ext>
                  </a:extLst>
                </p14:cNvPr>
                <p14:cNvContentPartPr/>
                <p14:nvPr/>
              </p14:nvContentPartPr>
              <p14:xfrm>
                <a:off x="5384093" y="5528587"/>
                <a:ext cx="19800" cy="110880"/>
              </p14:xfrm>
            </p:contentPart>
          </mc:Choice>
          <mc:Fallback xmlns="">
            <p:pic>
              <p:nvPicPr>
                <p:cNvPr id="21" name="Freihand 20">
                  <a:extLst>
                    <a:ext uri="{FF2B5EF4-FFF2-40B4-BE49-F238E27FC236}">
                      <a16:creationId xmlns:a16="http://schemas.microsoft.com/office/drawing/2014/main" id="{3F15ED00-136C-4C37-9B19-3AB624223599}"/>
                    </a:ext>
                  </a:extLst>
                </p:cNvPr>
                <p:cNvPicPr/>
                <p:nvPr/>
              </p:nvPicPr>
              <p:blipFill>
                <a:blip r:embed="rId32"/>
                <a:stretch>
                  <a:fillRect/>
                </a:stretch>
              </p:blipFill>
              <p:spPr>
                <a:xfrm>
                  <a:off x="5379773" y="5524267"/>
                  <a:ext cx="284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2FEC294D-14C1-4DFC-87E5-FD794223CA86}"/>
                    </a:ext>
                  </a:extLst>
                </p14:cNvPr>
                <p14:cNvContentPartPr/>
                <p14:nvPr/>
              </p14:nvContentPartPr>
              <p14:xfrm>
                <a:off x="5307053" y="5477467"/>
                <a:ext cx="140760" cy="105840"/>
              </p14:xfrm>
            </p:contentPart>
          </mc:Choice>
          <mc:Fallback xmlns="">
            <p:pic>
              <p:nvPicPr>
                <p:cNvPr id="22" name="Freihand 21">
                  <a:extLst>
                    <a:ext uri="{FF2B5EF4-FFF2-40B4-BE49-F238E27FC236}">
                      <a16:creationId xmlns:a16="http://schemas.microsoft.com/office/drawing/2014/main" id="{2FEC294D-14C1-4DFC-87E5-FD794223CA86}"/>
                    </a:ext>
                  </a:extLst>
                </p:cNvPr>
                <p:cNvPicPr/>
                <p:nvPr/>
              </p:nvPicPr>
              <p:blipFill>
                <a:blip r:embed="rId34"/>
                <a:stretch>
                  <a:fillRect/>
                </a:stretch>
              </p:blipFill>
              <p:spPr>
                <a:xfrm>
                  <a:off x="5302733" y="5473147"/>
                  <a:ext cx="1494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DD114A68-146F-46D4-9DEC-448A0845790F}"/>
                    </a:ext>
                  </a:extLst>
                </p14:cNvPr>
                <p14:cNvContentPartPr/>
                <p14:nvPr/>
              </p14:nvContentPartPr>
              <p14:xfrm>
                <a:off x="5528813" y="5512387"/>
                <a:ext cx="34560" cy="100080"/>
              </p14:xfrm>
            </p:contentPart>
          </mc:Choice>
          <mc:Fallback xmlns="">
            <p:pic>
              <p:nvPicPr>
                <p:cNvPr id="23" name="Freihand 22">
                  <a:extLst>
                    <a:ext uri="{FF2B5EF4-FFF2-40B4-BE49-F238E27FC236}">
                      <a16:creationId xmlns:a16="http://schemas.microsoft.com/office/drawing/2014/main" id="{DD114A68-146F-46D4-9DEC-448A0845790F}"/>
                    </a:ext>
                  </a:extLst>
                </p:cNvPr>
                <p:cNvPicPr/>
                <p:nvPr/>
              </p:nvPicPr>
              <p:blipFill>
                <a:blip r:embed="rId36"/>
                <a:stretch>
                  <a:fillRect/>
                </a:stretch>
              </p:blipFill>
              <p:spPr>
                <a:xfrm>
                  <a:off x="5524493" y="5508067"/>
                  <a:ext cx="432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724C8CB1-6B68-4166-B968-B1AE2B1BE5C9}"/>
                    </a:ext>
                  </a:extLst>
                </p14:cNvPr>
                <p14:cNvContentPartPr/>
                <p14:nvPr/>
              </p14:nvContentPartPr>
              <p14:xfrm>
                <a:off x="5636453" y="5439667"/>
                <a:ext cx="95400" cy="205560"/>
              </p14:xfrm>
            </p:contentPart>
          </mc:Choice>
          <mc:Fallback xmlns="">
            <p:pic>
              <p:nvPicPr>
                <p:cNvPr id="26" name="Freihand 25">
                  <a:extLst>
                    <a:ext uri="{FF2B5EF4-FFF2-40B4-BE49-F238E27FC236}">
                      <a16:creationId xmlns:a16="http://schemas.microsoft.com/office/drawing/2014/main" id="{724C8CB1-6B68-4166-B968-B1AE2B1BE5C9}"/>
                    </a:ext>
                  </a:extLst>
                </p:cNvPr>
                <p:cNvPicPr/>
                <p:nvPr/>
              </p:nvPicPr>
              <p:blipFill>
                <a:blip r:embed="rId38"/>
                <a:stretch>
                  <a:fillRect/>
                </a:stretch>
              </p:blipFill>
              <p:spPr>
                <a:xfrm>
                  <a:off x="5632133" y="5435347"/>
                  <a:ext cx="1040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BA0E8F6B-8E3E-4E01-BA99-B0E1C1772CA2}"/>
                    </a:ext>
                  </a:extLst>
                </p14:cNvPr>
                <p14:cNvContentPartPr/>
                <p14:nvPr/>
              </p14:nvContentPartPr>
              <p14:xfrm>
                <a:off x="5838053" y="5436787"/>
                <a:ext cx="100800" cy="163800"/>
              </p14:xfrm>
            </p:contentPart>
          </mc:Choice>
          <mc:Fallback xmlns="">
            <p:pic>
              <p:nvPicPr>
                <p:cNvPr id="27" name="Freihand 26">
                  <a:extLst>
                    <a:ext uri="{FF2B5EF4-FFF2-40B4-BE49-F238E27FC236}">
                      <a16:creationId xmlns:a16="http://schemas.microsoft.com/office/drawing/2014/main" id="{BA0E8F6B-8E3E-4E01-BA99-B0E1C1772CA2}"/>
                    </a:ext>
                  </a:extLst>
                </p:cNvPr>
                <p:cNvPicPr/>
                <p:nvPr/>
              </p:nvPicPr>
              <p:blipFill>
                <a:blip r:embed="rId40"/>
                <a:stretch>
                  <a:fillRect/>
                </a:stretch>
              </p:blipFill>
              <p:spPr>
                <a:xfrm>
                  <a:off x="5833733" y="5432467"/>
                  <a:ext cx="1094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532BD3D6-477F-4039-8E34-5FF067D29E04}"/>
                    </a:ext>
                  </a:extLst>
                </p14:cNvPr>
                <p14:cNvContentPartPr/>
                <p14:nvPr/>
              </p14:nvContentPartPr>
              <p14:xfrm>
                <a:off x="5774693" y="5506627"/>
                <a:ext cx="167760" cy="16560"/>
              </p14:xfrm>
            </p:contentPart>
          </mc:Choice>
          <mc:Fallback xmlns="">
            <p:pic>
              <p:nvPicPr>
                <p:cNvPr id="28" name="Freihand 27">
                  <a:extLst>
                    <a:ext uri="{FF2B5EF4-FFF2-40B4-BE49-F238E27FC236}">
                      <a16:creationId xmlns:a16="http://schemas.microsoft.com/office/drawing/2014/main" id="{532BD3D6-477F-4039-8E34-5FF067D29E04}"/>
                    </a:ext>
                  </a:extLst>
                </p:cNvPr>
                <p:cNvPicPr/>
                <p:nvPr/>
              </p:nvPicPr>
              <p:blipFill>
                <a:blip r:embed="rId42"/>
                <a:stretch>
                  <a:fillRect/>
                </a:stretch>
              </p:blipFill>
              <p:spPr>
                <a:xfrm>
                  <a:off x="5770373" y="5502307"/>
                  <a:ext cx="1764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5A332A53-34B8-4457-A8AD-9D49FE308C91}"/>
                    </a:ext>
                  </a:extLst>
                </p14:cNvPr>
                <p14:cNvContentPartPr/>
                <p14:nvPr/>
              </p14:nvContentPartPr>
              <p14:xfrm>
                <a:off x="5930933" y="5410147"/>
                <a:ext cx="113400" cy="267120"/>
              </p14:xfrm>
            </p:contentPart>
          </mc:Choice>
          <mc:Fallback xmlns="">
            <p:pic>
              <p:nvPicPr>
                <p:cNvPr id="29" name="Freihand 28">
                  <a:extLst>
                    <a:ext uri="{FF2B5EF4-FFF2-40B4-BE49-F238E27FC236}">
                      <a16:creationId xmlns:a16="http://schemas.microsoft.com/office/drawing/2014/main" id="{5A332A53-34B8-4457-A8AD-9D49FE308C91}"/>
                    </a:ext>
                  </a:extLst>
                </p:cNvPr>
                <p:cNvPicPr/>
                <p:nvPr/>
              </p:nvPicPr>
              <p:blipFill>
                <a:blip r:embed="rId44"/>
                <a:stretch>
                  <a:fillRect/>
                </a:stretch>
              </p:blipFill>
              <p:spPr>
                <a:xfrm>
                  <a:off x="5926613" y="5405827"/>
                  <a:ext cx="12204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B76C7A81-4092-43F3-9C30-77053FEC0A39}"/>
                    </a:ext>
                  </a:extLst>
                </p14:cNvPr>
                <p14:cNvContentPartPr/>
                <p14:nvPr/>
              </p14:nvContentPartPr>
              <p14:xfrm>
                <a:off x="3199613" y="5769427"/>
                <a:ext cx="3297600" cy="137160"/>
              </p14:xfrm>
            </p:contentPart>
          </mc:Choice>
          <mc:Fallback xmlns="">
            <p:pic>
              <p:nvPicPr>
                <p:cNvPr id="30" name="Freihand 29">
                  <a:extLst>
                    <a:ext uri="{FF2B5EF4-FFF2-40B4-BE49-F238E27FC236}">
                      <a16:creationId xmlns:a16="http://schemas.microsoft.com/office/drawing/2014/main" id="{B76C7A81-4092-43F3-9C30-77053FEC0A39}"/>
                    </a:ext>
                  </a:extLst>
                </p:cNvPr>
                <p:cNvPicPr/>
                <p:nvPr/>
              </p:nvPicPr>
              <p:blipFill>
                <a:blip r:embed="rId46"/>
                <a:stretch>
                  <a:fillRect/>
                </a:stretch>
              </p:blipFill>
              <p:spPr>
                <a:xfrm>
                  <a:off x="3195293" y="5765107"/>
                  <a:ext cx="33062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DEE743E7-4C15-4902-8429-B0BDF1EF78F3}"/>
                    </a:ext>
                  </a:extLst>
                </p14:cNvPr>
                <p14:cNvContentPartPr/>
                <p14:nvPr/>
              </p14:nvContentPartPr>
              <p14:xfrm>
                <a:off x="4160093" y="5991907"/>
                <a:ext cx="168840" cy="145440"/>
              </p14:xfrm>
            </p:contentPart>
          </mc:Choice>
          <mc:Fallback xmlns="">
            <p:pic>
              <p:nvPicPr>
                <p:cNvPr id="31" name="Freihand 30">
                  <a:extLst>
                    <a:ext uri="{FF2B5EF4-FFF2-40B4-BE49-F238E27FC236}">
                      <a16:creationId xmlns:a16="http://schemas.microsoft.com/office/drawing/2014/main" id="{DEE743E7-4C15-4902-8429-B0BDF1EF78F3}"/>
                    </a:ext>
                  </a:extLst>
                </p:cNvPr>
                <p:cNvPicPr/>
                <p:nvPr/>
              </p:nvPicPr>
              <p:blipFill>
                <a:blip r:embed="rId48"/>
                <a:stretch>
                  <a:fillRect/>
                </a:stretch>
              </p:blipFill>
              <p:spPr>
                <a:xfrm>
                  <a:off x="4155773" y="5987587"/>
                  <a:ext cx="1774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2AAFCAA9-7165-490D-88E4-67B252A16C34}"/>
                    </a:ext>
                  </a:extLst>
                </p14:cNvPr>
                <p14:cNvContentPartPr/>
                <p14:nvPr/>
              </p14:nvContentPartPr>
              <p14:xfrm>
                <a:off x="4403813" y="5997307"/>
                <a:ext cx="6480" cy="118080"/>
              </p14:xfrm>
            </p:contentPart>
          </mc:Choice>
          <mc:Fallback xmlns="">
            <p:pic>
              <p:nvPicPr>
                <p:cNvPr id="32" name="Freihand 31">
                  <a:extLst>
                    <a:ext uri="{FF2B5EF4-FFF2-40B4-BE49-F238E27FC236}">
                      <a16:creationId xmlns:a16="http://schemas.microsoft.com/office/drawing/2014/main" id="{2AAFCAA9-7165-490D-88E4-67B252A16C34}"/>
                    </a:ext>
                  </a:extLst>
                </p:cNvPr>
                <p:cNvPicPr/>
                <p:nvPr/>
              </p:nvPicPr>
              <p:blipFill>
                <a:blip r:embed="rId50"/>
                <a:stretch>
                  <a:fillRect/>
                </a:stretch>
              </p:blipFill>
              <p:spPr>
                <a:xfrm>
                  <a:off x="4399493" y="5992987"/>
                  <a:ext cx="151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3DCB38D1-257C-4973-B395-E18A01A49EED}"/>
                    </a:ext>
                  </a:extLst>
                </p14:cNvPr>
                <p14:cNvContentPartPr/>
                <p14:nvPr/>
              </p14:nvContentPartPr>
              <p14:xfrm>
                <a:off x="4297613" y="5965987"/>
                <a:ext cx="189720" cy="87840"/>
              </p14:xfrm>
            </p:contentPart>
          </mc:Choice>
          <mc:Fallback xmlns="">
            <p:pic>
              <p:nvPicPr>
                <p:cNvPr id="33" name="Freihand 32">
                  <a:extLst>
                    <a:ext uri="{FF2B5EF4-FFF2-40B4-BE49-F238E27FC236}">
                      <a16:creationId xmlns:a16="http://schemas.microsoft.com/office/drawing/2014/main" id="{3DCB38D1-257C-4973-B395-E18A01A49EED}"/>
                    </a:ext>
                  </a:extLst>
                </p:cNvPr>
                <p:cNvPicPr/>
                <p:nvPr/>
              </p:nvPicPr>
              <p:blipFill>
                <a:blip r:embed="rId52"/>
                <a:stretch>
                  <a:fillRect/>
                </a:stretch>
              </p:blipFill>
              <p:spPr>
                <a:xfrm>
                  <a:off x="4293293" y="5961667"/>
                  <a:ext cx="1983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5439AD38-11C3-4B48-815B-0DE0C270D5EB}"/>
                    </a:ext>
                  </a:extLst>
                </p14:cNvPr>
                <p14:cNvContentPartPr/>
                <p14:nvPr/>
              </p14:nvContentPartPr>
              <p14:xfrm>
                <a:off x="4538813" y="5999107"/>
                <a:ext cx="16200" cy="137520"/>
              </p14:xfrm>
            </p:contentPart>
          </mc:Choice>
          <mc:Fallback xmlns="">
            <p:pic>
              <p:nvPicPr>
                <p:cNvPr id="34" name="Freihand 33">
                  <a:extLst>
                    <a:ext uri="{FF2B5EF4-FFF2-40B4-BE49-F238E27FC236}">
                      <a16:creationId xmlns:a16="http://schemas.microsoft.com/office/drawing/2014/main" id="{5439AD38-11C3-4B48-815B-0DE0C270D5EB}"/>
                    </a:ext>
                  </a:extLst>
                </p:cNvPr>
                <p:cNvPicPr/>
                <p:nvPr/>
              </p:nvPicPr>
              <p:blipFill>
                <a:blip r:embed="rId54"/>
                <a:stretch>
                  <a:fillRect/>
                </a:stretch>
              </p:blipFill>
              <p:spPr>
                <a:xfrm>
                  <a:off x="4534493" y="5994787"/>
                  <a:ext cx="248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2A802CF4-777A-4624-B8EF-8024A75D657A}"/>
                    </a:ext>
                  </a:extLst>
                </p14:cNvPr>
                <p14:cNvContentPartPr/>
                <p14:nvPr/>
              </p14:nvContentPartPr>
              <p14:xfrm>
                <a:off x="4601093" y="5950507"/>
                <a:ext cx="111240" cy="177840"/>
              </p14:xfrm>
            </p:contentPart>
          </mc:Choice>
          <mc:Fallback xmlns="">
            <p:pic>
              <p:nvPicPr>
                <p:cNvPr id="35" name="Freihand 34">
                  <a:extLst>
                    <a:ext uri="{FF2B5EF4-FFF2-40B4-BE49-F238E27FC236}">
                      <a16:creationId xmlns:a16="http://schemas.microsoft.com/office/drawing/2014/main" id="{2A802CF4-777A-4624-B8EF-8024A75D657A}"/>
                    </a:ext>
                  </a:extLst>
                </p:cNvPr>
                <p:cNvPicPr/>
                <p:nvPr/>
              </p:nvPicPr>
              <p:blipFill>
                <a:blip r:embed="rId56"/>
                <a:stretch>
                  <a:fillRect/>
                </a:stretch>
              </p:blipFill>
              <p:spPr>
                <a:xfrm>
                  <a:off x="4596773" y="5946187"/>
                  <a:ext cx="1198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097C63EB-179D-45F9-8974-058B2E4E1F9C}"/>
                    </a:ext>
                  </a:extLst>
                </p14:cNvPr>
                <p14:cNvContentPartPr/>
                <p14:nvPr/>
              </p14:nvContentPartPr>
              <p14:xfrm>
                <a:off x="4762013" y="5995507"/>
                <a:ext cx="79560" cy="108720"/>
              </p14:xfrm>
            </p:contentPart>
          </mc:Choice>
          <mc:Fallback xmlns="">
            <p:pic>
              <p:nvPicPr>
                <p:cNvPr id="36" name="Freihand 35">
                  <a:extLst>
                    <a:ext uri="{FF2B5EF4-FFF2-40B4-BE49-F238E27FC236}">
                      <a16:creationId xmlns:a16="http://schemas.microsoft.com/office/drawing/2014/main" id="{097C63EB-179D-45F9-8974-058B2E4E1F9C}"/>
                    </a:ext>
                  </a:extLst>
                </p:cNvPr>
                <p:cNvPicPr/>
                <p:nvPr/>
              </p:nvPicPr>
              <p:blipFill>
                <a:blip r:embed="rId58"/>
                <a:stretch>
                  <a:fillRect/>
                </a:stretch>
              </p:blipFill>
              <p:spPr>
                <a:xfrm>
                  <a:off x="4757693" y="5991187"/>
                  <a:ext cx="882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D085CACA-E614-4359-AF41-24C38850C198}"/>
                    </a:ext>
                  </a:extLst>
                </p14:cNvPr>
                <p14:cNvContentPartPr/>
                <p14:nvPr/>
              </p14:nvContentPartPr>
              <p14:xfrm>
                <a:off x="4741493" y="6027547"/>
                <a:ext cx="183960" cy="10080"/>
              </p14:xfrm>
            </p:contentPart>
          </mc:Choice>
          <mc:Fallback xmlns="">
            <p:pic>
              <p:nvPicPr>
                <p:cNvPr id="37" name="Freihand 36">
                  <a:extLst>
                    <a:ext uri="{FF2B5EF4-FFF2-40B4-BE49-F238E27FC236}">
                      <a16:creationId xmlns:a16="http://schemas.microsoft.com/office/drawing/2014/main" id="{D085CACA-E614-4359-AF41-24C38850C198}"/>
                    </a:ext>
                  </a:extLst>
                </p:cNvPr>
                <p:cNvPicPr/>
                <p:nvPr/>
              </p:nvPicPr>
              <p:blipFill>
                <a:blip r:embed="rId60"/>
                <a:stretch>
                  <a:fillRect/>
                </a:stretch>
              </p:blipFill>
              <p:spPr>
                <a:xfrm>
                  <a:off x="4737173" y="6023227"/>
                  <a:ext cx="1926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5F8FFF50-881E-4B05-8AC2-40D7CC163459}"/>
                    </a:ext>
                  </a:extLst>
                </p14:cNvPr>
                <p14:cNvContentPartPr/>
                <p14:nvPr/>
              </p14:nvContentPartPr>
              <p14:xfrm>
                <a:off x="4779293" y="5938627"/>
                <a:ext cx="162720" cy="289800"/>
              </p14:xfrm>
            </p:contentPart>
          </mc:Choice>
          <mc:Fallback xmlns="">
            <p:pic>
              <p:nvPicPr>
                <p:cNvPr id="38" name="Freihand 37">
                  <a:extLst>
                    <a:ext uri="{FF2B5EF4-FFF2-40B4-BE49-F238E27FC236}">
                      <a16:creationId xmlns:a16="http://schemas.microsoft.com/office/drawing/2014/main" id="{5F8FFF50-881E-4B05-8AC2-40D7CC163459}"/>
                    </a:ext>
                  </a:extLst>
                </p:cNvPr>
                <p:cNvPicPr/>
                <p:nvPr/>
              </p:nvPicPr>
              <p:blipFill>
                <a:blip r:embed="rId62"/>
                <a:stretch>
                  <a:fillRect/>
                </a:stretch>
              </p:blipFill>
              <p:spPr>
                <a:xfrm>
                  <a:off x="4774973" y="5934307"/>
                  <a:ext cx="171360" cy="298440"/>
                </a:xfrm>
                <a:prstGeom prst="rect">
                  <a:avLst/>
                </a:prstGeom>
              </p:spPr>
            </p:pic>
          </mc:Fallback>
        </mc:AlternateContent>
      </p:grpSp>
      <p:grpSp>
        <p:nvGrpSpPr>
          <p:cNvPr id="59" name="Gruppieren 58">
            <a:extLst>
              <a:ext uri="{FF2B5EF4-FFF2-40B4-BE49-F238E27FC236}">
                <a16:creationId xmlns:a16="http://schemas.microsoft.com/office/drawing/2014/main" id="{0587219B-B119-4B32-8D79-F3CEC6F4AF86}"/>
              </a:ext>
            </a:extLst>
          </p:cNvPr>
          <p:cNvGrpSpPr/>
          <p:nvPr/>
        </p:nvGrpSpPr>
        <p:grpSpPr>
          <a:xfrm>
            <a:off x="6626453" y="5516347"/>
            <a:ext cx="2019240" cy="388080"/>
            <a:chOff x="6626453" y="5516347"/>
            <a:chExt cx="2019240" cy="388080"/>
          </a:xfrm>
        </p:grpSpPr>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1CFD34B7-EDA1-44FF-A72E-D7B1507868FC}"/>
                    </a:ext>
                  </a:extLst>
                </p14:cNvPr>
                <p14:cNvContentPartPr/>
                <p14:nvPr/>
              </p14:nvContentPartPr>
              <p14:xfrm>
                <a:off x="6626453" y="5707147"/>
                <a:ext cx="222120" cy="42120"/>
              </p14:xfrm>
            </p:contentPart>
          </mc:Choice>
          <mc:Fallback xmlns="">
            <p:pic>
              <p:nvPicPr>
                <p:cNvPr id="40" name="Freihand 39">
                  <a:extLst>
                    <a:ext uri="{FF2B5EF4-FFF2-40B4-BE49-F238E27FC236}">
                      <a16:creationId xmlns:a16="http://schemas.microsoft.com/office/drawing/2014/main" id="{1CFD34B7-EDA1-44FF-A72E-D7B1507868FC}"/>
                    </a:ext>
                  </a:extLst>
                </p:cNvPr>
                <p:cNvPicPr/>
                <p:nvPr/>
              </p:nvPicPr>
              <p:blipFill>
                <a:blip r:embed="rId64"/>
                <a:stretch>
                  <a:fillRect/>
                </a:stretch>
              </p:blipFill>
              <p:spPr>
                <a:xfrm>
                  <a:off x="6622133" y="5702827"/>
                  <a:ext cx="2307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1DC2D6AF-AD1C-4F58-9C99-DD6E80126953}"/>
                    </a:ext>
                  </a:extLst>
                </p14:cNvPr>
                <p14:cNvContentPartPr/>
                <p14:nvPr/>
              </p14:nvContentPartPr>
              <p14:xfrm>
                <a:off x="6652013" y="5799667"/>
                <a:ext cx="195840" cy="8280"/>
              </p14:xfrm>
            </p:contentPart>
          </mc:Choice>
          <mc:Fallback xmlns="">
            <p:pic>
              <p:nvPicPr>
                <p:cNvPr id="41" name="Freihand 40">
                  <a:extLst>
                    <a:ext uri="{FF2B5EF4-FFF2-40B4-BE49-F238E27FC236}">
                      <a16:creationId xmlns:a16="http://schemas.microsoft.com/office/drawing/2014/main" id="{1DC2D6AF-AD1C-4F58-9C99-DD6E80126953}"/>
                    </a:ext>
                  </a:extLst>
                </p:cNvPr>
                <p:cNvPicPr/>
                <p:nvPr/>
              </p:nvPicPr>
              <p:blipFill>
                <a:blip r:embed="rId66"/>
                <a:stretch>
                  <a:fillRect/>
                </a:stretch>
              </p:blipFill>
              <p:spPr>
                <a:xfrm>
                  <a:off x="6647693" y="5795347"/>
                  <a:ext cx="2044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6A30D94C-067B-4262-B279-1B3D0086508E}"/>
                    </a:ext>
                  </a:extLst>
                </p14:cNvPr>
                <p14:cNvContentPartPr/>
                <p14:nvPr/>
              </p14:nvContentPartPr>
              <p14:xfrm>
                <a:off x="6999053" y="5630107"/>
                <a:ext cx="25920" cy="233280"/>
              </p14:xfrm>
            </p:contentPart>
          </mc:Choice>
          <mc:Fallback xmlns="">
            <p:pic>
              <p:nvPicPr>
                <p:cNvPr id="43" name="Freihand 42">
                  <a:extLst>
                    <a:ext uri="{FF2B5EF4-FFF2-40B4-BE49-F238E27FC236}">
                      <a16:creationId xmlns:a16="http://schemas.microsoft.com/office/drawing/2014/main" id="{6A30D94C-067B-4262-B279-1B3D0086508E}"/>
                    </a:ext>
                  </a:extLst>
                </p:cNvPr>
                <p:cNvPicPr/>
                <p:nvPr/>
              </p:nvPicPr>
              <p:blipFill>
                <a:blip r:embed="rId68"/>
                <a:stretch>
                  <a:fillRect/>
                </a:stretch>
              </p:blipFill>
              <p:spPr>
                <a:xfrm>
                  <a:off x="6994733" y="5625787"/>
                  <a:ext cx="345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704A1E23-1569-48EF-9BA1-90FCFC5BA6B9}"/>
                    </a:ext>
                  </a:extLst>
                </p14:cNvPr>
                <p14:cNvContentPartPr/>
                <p14:nvPr/>
              </p14:nvContentPartPr>
              <p14:xfrm>
                <a:off x="7055213" y="5623627"/>
                <a:ext cx="20520" cy="230400"/>
              </p14:xfrm>
            </p:contentPart>
          </mc:Choice>
          <mc:Fallback xmlns="">
            <p:pic>
              <p:nvPicPr>
                <p:cNvPr id="44" name="Freihand 43">
                  <a:extLst>
                    <a:ext uri="{FF2B5EF4-FFF2-40B4-BE49-F238E27FC236}">
                      <a16:creationId xmlns:a16="http://schemas.microsoft.com/office/drawing/2014/main" id="{704A1E23-1569-48EF-9BA1-90FCFC5BA6B9}"/>
                    </a:ext>
                  </a:extLst>
                </p:cNvPr>
                <p:cNvPicPr/>
                <p:nvPr/>
              </p:nvPicPr>
              <p:blipFill>
                <a:blip r:embed="rId70"/>
                <a:stretch>
                  <a:fillRect/>
                </a:stretch>
              </p:blipFill>
              <p:spPr>
                <a:xfrm>
                  <a:off x="7050893" y="5619307"/>
                  <a:ext cx="291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5CBFC8D0-8E56-4E59-8FDF-244EEB0F3569}"/>
                    </a:ext>
                  </a:extLst>
                </p14:cNvPr>
                <p14:cNvContentPartPr/>
                <p14:nvPr/>
              </p14:nvContentPartPr>
              <p14:xfrm>
                <a:off x="6840293" y="5558107"/>
                <a:ext cx="368280" cy="41760"/>
              </p14:xfrm>
            </p:contentPart>
          </mc:Choice>
          <mc:Fallback xmlns="">
            <p:pic>
              <p:nvPicPr>
                <p:cNvPr id="45" name="Freihand 44">
                  <a:extLst>
                    <a:ext uri="{FF2B5EF4-FFF2-40B4-BE49-F238E27FC236}">
                      <a16:creationId xmlns:a16="http://schemas.microsoft.com/office/drawing/2014/main" id="{5CBFC8D0-8E56-4E59-8FDF-244EEB0F3569}"/>
                    </a:ext>
                  </a:extLst>
                </p:cNvPr>
                <p:cNvPicPr/>
                <p:nvPr/>
              </p:nvPicPr>
              <p:blipFill>
                <a:blip r:embed="rId72"/>
                <a:stretch>
                  <a:fillRect/>
                </a:stretch>
              </p:blipFill>
              <p:spPr>
                <a:xfrm>
                  <a:off x="6835973" y="5553787"/>
                  <a:ext cx="3769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C174BC1F-D428-41B0-B2E3-B641FE54C4B5}"/>
                    </a:ext>
                  </a:extLst>
                </p14:cNvPr>
                <p14:cNvContentPartPr/>
                <p14:nvPr/>
              </p14:nvContentPartPr>
              <p14:xfrm>
                <a:off x="7269413" y="5678347"/>
                <a:ext cx="149760" cy="40320"/>
              </p14:xfrm>
            </p:contentPart>
          </mc:Choice>
          <mc:Fallback xmlns="">
            <p:pic>
              <p:nvPicPr>
                <p:cNvPr id="47" name="Freihand 46">
                  <a:extLst>
                    <a:ext uri="{FF2B5EF4-FFF2-40B4-BE49-F238E27FC236}">
                      <a16:creationId xmlns:a16="http://schemas.microsoft.com/office/drawing/2014/main" id="{C174BC1F-D428-41B0-B2E3-B641FE54C4B5}"/>
                    </a:ext>
                  </a:extLst>
                </p:cNvPr>
                <p:cNvPicPr/>
                <p:nvPr/>
              </p:nvPicPr>
              <p:blipFill>
                <a:blip r:embed="rId74"/>
                <a:stretch>
                  <a:fillRect/>
                </a:stretch>
              </p:blipFill>
              <p:spPr>
                <a:xfrm>
                  <a:off x="7265093" y="5674027"/>
                  <a:ext cx="1584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E6CE2987-CBD3-427C-A361-0906DE9A1926}"/>
                    </a:ext>
                  </a:extLst>
                </p14:cNvPr>
                <p14:cNvContentPartPr/>
                <p14:nvPr/>
              </p14:nvContentPartPr>
              <p14:xfrm>
                <a:off x="7261853" y="5747827"/>
                <a:ext cx="176040" cy="16200"/>
              </p14:xfrm>
            </p:contentPart>
          </mc:Choice>
          <mc:Fallback xmlns="">
            <p:pic>
              <p:nvPicPr>
                <p:cNvPr id="48" name="Freihand 47">
                  <a:extLst>
                    <a:ext uri="{FF2B5EF4-FFF2-40B4-BE49-F238E27FC236}">
                      <a16:creationId xmlns:a16="http://schemas.microsoft.com/office/drawing/2014/main" id="{E6CE2987-CBD3-427C-A361-0906DE9A1926}"/>
                    </a:ext>
                  </a:extLst>
                </p:cNvPr>
                <p:cNvPicPr/>
                <p:nvPr/>
              </p:nvPicPr>
              <p:blipFill>
                <a:blip r:embed="rId76"/>
                <a:stretch>
                  <a:fillRect/>
                </a:stretch>
              </p:blipFill>
              <p:spPr>
                <a:xfrm>
                  <a:off x="7257533" y="5743507"/>
                  <a:ext cx="1846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Freihand 49">
                  <a:extLst>
                    <a:ext uri="{FF2B5EF4-FFF2-40B4-BE49-F238E27FC236}">
                      <a16:creationId xmlns:a16="http://schemas.microsoft.com/office/drawing/2014/main" id="{6EEED643-D51F-4075-BB0D-925DC2BD807C}"/>
                    </a:ext>
                  </a:extLst>
                </p14:cNvPr>
                <p14:cNvContentPartPr/>
                <p14:nvPr/>
              </p14:nvContentPartPr>
              <p14:xfrm>
                <a:off x="7583333" y="5604187"/>
                <a:ext cx="11520" cy="174960"/>
              </p14:xfrm>
            </p:contentPart>
          </mc:Choice>
          <mc:Fallback xmlns="">
            <p:pic>
              <p:nvPicPr>
                <p:cNvPr id="50" name="Freihand 49">
                  <a:extLst>
                    <a:ext uri="{FF2B5EF4-FFF2-40B4-BE49-F238E27FC236}">
                      <a16:creationId xmlns:a16="http://schemas.microsoft.com/office/drawing/2014/main" id="{6EEED643-D51F-4075-BB0D-925DC2BD807C}"/>
                    </a:ext>
                  </a:extLst>
                </p:cNvPr>
                <p:cNvPicPr/>
                <p:nvPr/>
              </p:nvPicPr>
              <p:blipFill>
                <a:blip r:embed="rId78"/>
                <a:stretch>
                  <a:fillRect/>
                </a:stretch>
              </p:blipFill>
              <p:spPr>
                <a:xfrm>
                  <a:off x="7579013" y="5599867"/>
                  <a:ext cx="201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D7BA53E4-9AE5-4CE7-B56F-79EA806B0260}"/>
                    </a:ext>
                  </a:extLst>
                </p14:cNvPr>
                <p14:cNvContentPartPr/>
                <p14:nvPr/>
              </p14:nvContentPartPr>
              <p14:xfrm>
                <a:off x="7487933" y="5749267"/>
                <a:ext cx="191520" cy="44280"/>
              </p14:xfrm>
            </p:contentPart>
          </mc:Choice>
          <mc:Fallback xmlns="">
            <p:pic>
              <p:nvPicPr>
                <p:cNvPr id="51" name="Freihand 50">
                  <a:extLst>
                    <a:ext uri="{FF2B5EF4-FFF2-40B4-BE49-F238E27FC236}">
                      <a16:creationId xmlns:a16="http://schemas.microsoft.com/office/drawing/2014/main" id="{D7BA53E4-9AE5-4CE7-B56F-79EA806B0260}"/>
                    </a:ext>
                  </a:extLst>
                </p:cNvPr>
                <p:cNvPicPr/>
                <p:nvPr/>
              </p:nvPicPr>
              <p:blipFill>
                <a:blip r:embed="rId80"/>
                <a:stretch>
                  <a:fillRect/>
                </a:stretch>
              </p:blipFill>
              <p:spPr>
                <a:xfrm>
                  <a:off x="7483613" y="5744947"/>
                  <a:ext cx="2001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1997691F-B797-4799-9C15-9911C95DFB9D}"/>
                    </a:ext>
                  </a:extLst>
                </p14:cNvPr>
                <p14:cNvContentPartPr/>
                <p14:nvPr/>
              </p14:nvContentPartPr>
              <p14:xfrm>
                <a:off x="7472813" y="5572507"/>
                <a:ext cx="211320" cy="25920"/>
              </p14:xfrm>
            </p:contentPart>
          </mc:Choice>
          <mc:Fallback xmlns="">
            <p:pic>
              <p:nvPicPr>
                <p:cNvPr id="52" name="Freihand 51">
                  <a:extLst>
                    <a:ext uri="{FF2B5EF4-FFF2-40B4-BE49-F238E27FC236}">
                      <a16:creationId xmlns:a16="http://schemas.microsoft.com/office/drawing/2014/main" id="{1997691F-B797-4799-9C15-9911C95DFB9D}"/>
                    </a:ext>
                  </a:extLst>
                </p:cNvPr>
                <p:cNvPicPr/>
                <p:nvPr/>
              </p:nvPicPr>
              <p:blipFill>
                <a:blip r:embed="rId82"/>
                <a:stretch>
                  <a:fillRect/>
                </a:stretch>
              </p:blipFill>
              <p:spPr>
                <a:xfrm>
                  <a:off x="7468493" y="5568187"/>
                  <a:ext cx="2199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15BDA2D6-FC4F-4BAC-8E8A-2D85F01E8DEE}"/>
                    </a:ext>
                  </a:extLst>
                </p14:cNvPr>
                <p14:cNvContentPartPr/>
                <p14:nvPr/>
              </p14:nvContentPartPr>
              <p14:xfrm>
                <a:off x="7645973" y="5661427"/>
                <a:ext cx="125640" cy="106200"/>
              </p14:xfrm>
            </p:contentPart>
          </mc:Choice>
          <mc:Fallback xmlns="">
            <p:pic>
              <p:nvPicPr>
                <p:cNvPr id="53" name="Freihand 52">
                  <a:extLst>
                    <a:ext uri="{FF2B5EF4-FFF2-40B4-BE49-F238E27FC236}">
                      <a16:creationId xmlns:a16="http://schemas.microsoft.com/office/drawing/2014/main" id="{15BDA2D6-FC4F-4BAC-8E8A-2D85F01E8DEE}"/>
                    </a:ext>
                  </a:extLst>
                </p:cNvPr>
                <p:cNvPicPr/>
                <p:nvPr/>
              </p:nvPicPr>
              <p:blipFill>
                <a:blip r:embed="rId84"/>
                <a:stretch>
                  <a:fillRect/>
                </a:stretch>
              </p:blipFill>
              <p:spPr>
                <a:xfrm>
                  <a:off x="7641653" y="5657107"/>
                  <a:ext cx="1342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Freihand 53">
                  <a:extLst>
                    <a:ext uri="{FF2B5EF4-FFF2-40B4-BE49-F238E27FC236}">
                      <a16:creationId xmlns:a16="http://schemas.microsoft.com/office/drawing/2014/main" id="{15301EBB-534C-43A8-AF88-FF49D4B240D4}"/>
                    </a:ext>
                  </a:extLst>
                </p14:cNvPr>
                <p14:cNvContentPartPr/>
                <p14:nvPr/>
              </p14:nvContentPartPr>
              <p14:xfrm>
                <a:off x="7778813" y="5547307"/>
                <a:ext cx="146880" cy="244080"/>
              </p14:xfrm>
            </p:contentPart>
          </mc:Choice>
          <mc:Fallback xmlns="">
            <p:pic>
              <p:nvPicPr>
                <p:cNvPr id="54" name="Freihand 53">
                  <a:extLst>
                    <a:ext uri="{FF2B5EF4-FFF2-40B4-BE49-F238E27FC236}">
                      <a16:creationId xmlns:a16="http://schemas.microsoft.com/office/drawing/2014/main" id="{15301EBB-534C-43A8-AF88-FF49D4B240D4}"/>
                    </a:ext>
                  </a:extLst>
                </p:cNvPr>
                <p:cNvPicPr/>
                <p:nvPr/>
              </p:nvPicPr>
              <p:blipFill>
                <a:blip r:embed="rId86"/>
                <a:stretch>
                  <a:fillRect/>
                </a:stretch>
              </p:blipFill>
              <p:spPr>
                <a:xfrm>
                  <a:off x="7774493" y="5542987"/>
                  <a:ext cx="15552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6C2D38E5-2F8A-405C-A41F-359ACB76E0A0}"/>
                    </a:ext>
                  </a:extLst>
                </p14:cNvPr>
                <p14:cNvContentPartPr/>
                <p14:nvPr/>
              </p14:nvContentPartPr>
              <p14:xfrm>
                <a:off x="7918133" y="5516347"/>
                <a:ext cx="299160" cy="225360"/>
              </p14:xfrm>
            </p:contentPart>
          </mc:Choice>
          <mc:Fallback xmlns="">
            <p:pic>
              <p:nvPicPr>
                <p:cNvPr id="55" name="Freihand 54">
                  <a:extLst>
                    <a:ext uri="{FF2B5EF4-FFF2-40B4-BE49-F238E27FC236}">
                      <a16:creationId xmlns:a16="http://schemas.microsoft.com/office/drawing/2014/main" id="{6C2D38E5-2F8A-405C-A41F-359ACB76E0A0}"/>
                    </a:ext>
                  </a:extLst>
                </p:cNvPr>
                <p:cNvPicPr/>
                <p:nvPr/>
              </p:nvPicPr>
              <p:blipFill>
                <a:blip r:embed="rId88"/>
                <a:stretch>
                  <a:fillRect/>
                </a:stretch>
              </p:blipFill>
              <p:spPr>
                <a:xfrm>
                  <a:off x="7913813" y="5512027"/>
                  <a:ext cx="3078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4540F5FE-201C-4D88-B2CB-F455373970F7}"/>
                    </a:ext>
                  </a:extLst>
                </p14:cNvPr>
                <p14:cNvContentPartPr/>
                <p14:nvPr/>
              </p14:nvContentPartPr>
              <p14:xfrm>
                <a:off x="8196773" y="5552707"/>
                <a:ext cx="16560" cy="45000"/>
              </p14:xfrm>
            </p:contentPart>
          </mc:Choice>
          <mc:Fallback xmlns="">
            <p:pic>
              <p:nvPicPr>
                <p:cNvPr id="56" name="Freihand 55">
                  <a:extLst>
                    <a:ext uri="{FF2B5EF4-FFF2-40B4-BE49-F238E27FC236}">
                      <a16:creationId xmlns:a16="http://schemas.microsoft.com/office/drawing/2014/main" id="{4540F5FE-201C-4D88-B2CB-F455373970F7}"/>
                    </a:ext>
                  </a:extLst>
                </p:cNvPr>
                <p:cNvPicPr/>
                <p:nvPr/>
              </p:nvPicPr>
              <p:blipFill>
                <a:blip r:embed="rId90"/>
                <a:stretch>
                  <a:fillRect/>
                </a:stretch>
              </p:blipFill>
              <p:spPr>
                <a:xfrm>
                  <a:off x="8192453" y="5548387"/>
                  <a:ext cx="252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A8BD58A5-0B4C-4C24-8DE4-312C93885D33}"/>
                    </a:ext>
                  </a:extLst>
                </p14:cNvPr>
                <p14:cNvContentPartPr/>
                <p14:nvPr/>
              </p14:nvContentPartPr>
              <p14:xfrm>
                <a:off x="8252933" y="5646667"/>
                <a:ext cx="175320" cy="62640"/>
              </p14:xfrm>
            </p:contentPart>
          </mc:Choice>
          <mc:Fallback xmlns="">
            <p:pic>
              <p:nvPicPr>
                <p:cNvPr id="57" name="Freihand 56">
                  <a:extLst>
                    <a:ext uri="{FF2B5EF4-FFF2-40B4-BE49-F238E27FC236}">
                      <a16:creationId xmlns:a16="http://schemas.microsoft.com/office/drawing/2014/main" id="{A8BD58A5-0B4C-4C24-8DE4-312C93885D33}"/>
                    </a:ext>
                  </a:extLst>
                </p:cNvPr>
                <p:cNvPicPr/>
                <p:nvPr/>
              </p:nvPicPr>
              <p:blipFill>
                <a:blip r:embed="rId92"/>
                <a:stretch>
                  <a:fillRect/>
                </a:stretch>
              </p:blipFill>
              <p:spPr>
                <a:xfrm>
                  <a:off x="8248613" y="5642347"/>
                  <a:ext cx="1839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22607C51-70EA-4FDC-A629-2C4FE1F0F6BC}"/>
                    </a:ext>
                  </a:extLst>
                </p14:cNvPr>
                <p14:cNvContentPartPr/>
                <p14:nvPr/>
              </p14:nvContentPartPr>
              <p14:xfrm>
                <a:off x="7457693" y="5806867"/>
                <a:ext cx="1188000" cy="97560"/>
              </p14:xfrm>
            </p:contentPart>
          </mc:Choice>
          <mc:Fallback xmlns="">
            <p:pic>
              <p:nvPicPr>
                <p:cNvPr id="58" name="Freihand 57">
                  <a:extLst>
                    <a:ext uri="{FF2B5EF4-FFF2-40B4-BE49-F238E27FC236}">
                      <a16:creationId xmlns:a16="http://schemas.microsoft.com/office/drawing/2014/main" id="{22607C51-70EA-4FDC-A629-2C4FE1F0F6BC}"/>
                    </a:ext>
                  </a:extLst>
                </p:cNvPr>
                <p:cNvPicPr/>
                <p:nvPr/>
              </p:nvPicPr>
              <p:blipFill>
                <a:blip r:embed="rId94"/>
                <a:stretch>
                  <a:fillRect/>
                </a:stretch>
              </p:blipFill>
              <p:spPr>
                <a:xfrm>
                  <a:off x="7453373" y="5802547"/>
                  <a:ext cx="1196640" cy="106200"/>
                </a:xfrm>
                <a:prstGeom prst="rect">
                  <a:avLst/>
                </a:prstGeom>
              </p:spPr>
            </p:pic>
          </mc:Fallback>
        </mc:AlternateContent>
      </p:grpSp>
    </p:spTree>
    <p:extLst>
      <p:ext uri="{BB962C8B-B14F-4D97-AF65-F5344CB8AC3E}">
        <p14:creationId xmlns:p14="http://schemas.microsoft.com/office/powerpoint/2010/main" val="59632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38116" y="0"/>
            <a:ext cx="7761950" cy="744941"/>
          </a:xfrm>
          <a:prstGeom prst="rect">
            <a:avLst/>
          </a:prstGeom>
          <a:noFill/>
          <a:ln>
            <a:noFill/>
          </a:ln>
        </p:spPr>
        <p:txBody>
          <a:bodyPr lIns="81646" tIns="40823" rIns="81646" bIns="40823" anchor="ctr" anchorCtr="1"/>
          <a:lstStyle/>
          <a:p>
            <a:r>
              <a:rPr lang="de-DE" sz="3266" b="1" dirty="0"/>
              <a:t>Verbraucherpreisindex (VPI)</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23409" y="719556"/>
                <a:ext cx="8937326" cy="436017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Der Verbraucherpreisindex berechnet sich aus einem "Warenkorb", der sämtliche von privaten Haushalten in Deutschland gekaufte Waren und Dienstleistungen repräsentiert. Jedem der in dem Warenkorb enthaltenen Güter wird gemäß seiner Bedeutung für die privaten Haushalte ein Gewicht zugeordnet. Formal berechnet sich der VPI damit als das gewichtete arithmetische Mittel aus den Preisen der im Warenkorb enthaltenen Güter und den zugeordneten Gewichten:</a:t>
                </a:r>
              </a:p>
              <a:p>
                <a:pPr eaLnBrk="1" hangingPunct="1">
                  <a:buClrTx/>
                </a:pPr>
                <a:endParaRPr lang="de-DE" altLang="de-DE" sz="2540" dirty="0">
                  <a:solidFill>
                    <a:srgbClr val="000000"/>
                  </a:solidFill>
                </a:endParaRPr>
              </a:p>
              <a:p>
                <a:pPr eaLnBrk="1" hangingPunct="1">
                  <a:buClrTx/>
                </a:pPr>
                <a14:m>
                  <m:oMath xmlns:m="http://schemas.openxmlformats.org/officeDocument/2006/math">
                    <m:r>
                      <a:rPr lang="de-DE" altLang="de-DE" sz="2540" b="0" i="1" smtClean="0">
                        <a:solidFill>
                          <a:srgbClr val="000000"/>
                        </a:solidFill>
                        <a:latin typeface="Cambria Math" panose="02040503050406030204" pitchFamily="18" charset="0"/>
                      </a:rPr>
                      <m:t>𝑉𝑃𝐼</m:t>
                    </m:r>
                    <m:r>
                      <a:rPr lang="de-DE" altLang="de-DE" sz="2540" b="0" i="1" smtClean="0">
                        <a:solidFill>
                          <a:srgbClr val="000000"/>
                        </a:solidFill>
                        <a:latin typeface="Cambria Math" panose="02040503050406030204" pitchFamily="18" charset="0"/>
                      </a:rPr>
                      <m:t>=</m:t>
                    </m:r>
                    <m:nary>
                      <m:naryPr>
                        <m:chr m:val="∑"/>
                        <m:ctrlPr>
                          <a:rPr lang="de-DE" altLang="de-DE" sz="2540" b="0" i="1" smtClean="0">
                            <a:solidFill>
                              <a:srgbClr val="000000"/>
                            </a:solidFill>
                            <a:latin typeface="Cambria Math" panose="02040503050406030204" pitchFamily="18" charset="0"/>
                          </a:rPr>
                        </m:ctrlPr>
                      </m:naryPr>
                      <m:sub>
                        <m:r>
                          <m:rPr>
                            <m:brk m:alnAt="23"/>
                          </m:rPr>
                          <a:rPr lang="de-DE" altLang="de-DE" sz="2540" b="0" i="1" smtClean="0">
                            <a:solidFill>
                              <a:srgbClr val="000000"/>
                            </a:solidFill>
                            <a:latin typeface="Cambria Math" panose="02040503050406030204" pitchFamily="18" charset="0"/>
                          </a:rPr>
                          <m:t>𝑖</m:t>
                        </m:r>
                        <m:r>
                          <a:rPr lang="de-DE" altLang="de-DE" sz="2540" b="0" i="1" smtClean="0">
                            <a:solidFill>
                              <a:srgbClr val="000000"/>
                            </a:solidFill>
                            <a:latin typeface="Cambria Math" panose="02040503050406030204" pitchFamily="18" charset="0"/>
                          </a:rPr>
                          <m:t>=1</m:t>
                        </m:r>
                      </m:sub>
                      <m:sup>
                        <m:r>
                          <a:rPr lang="de-DE" altLang="de-DE" sz="2540" b="0" i="1" smtClean="0">
                            <a:solidFill>
                              <a:srgbClr val="000000"/>
                            </a:solidFill>
                            <a:latin typeface="Cambria Math" panose="02040503050406030204" pitchFamily="18" charset="0"/>
                          </a:rPr>
                          <m:t>𝑛</m:t>
                        </m:r>
                      </m:sup>
                      <m:e>
                        <m:sSub>
                          <m:sSubPr>
                            <m:ctrlPr>
                              <a:rPr lang="de-DE" altLang="de-DE" sz="2540" b="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𝑔</m:t>
                            </m:r>
                          </m:e>
                          <m:sub>
                            <m:r>
                              <a:rPr lang="de-DE" altLang="de-DE" sz="2540" b="0" i="1" smtClean="0">
                                <a:solidFill>
                                  <a:srgbClr val="000000"/>
                                </a:solidFill>
                                <a:latin typeface="Cambria Math" panose="02040503050406030204" pitchFamily="18" charset="0"/>
                              </a:rPr>
                              <m:t>𝑖</m:t>
                            </m:r>
                          </m:sub>
                        </m:sSub>
                        <m:r>
                          <a:rPr lang="de-DE" altLang="de-DE" sz="2540" b="0" i="1" smtClean="0">
                            <a:solidFill>
                              <a:srgbClr val="000000"/>
                            </a:solidFill>
                            <a:latin typeface="Cambria Math" panose="02040503050406030204" pitchFamily="18" charset="0"/>
                            <a:ea typeface="Cambria Math" panose="02040503050406030204" pitchFamily="18" charset="0"/>
                          </a:rPr>
                          <m:t>∙</m:t>
                        </m:r>
                        <m:sSub>
                          <m:sSubPr>
                            <m:ctrlPr>
                              <a:rPr lang="de-DE" altLang="de-DE" sz="2540" i="1">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e>
                    </m:nary>
                  </m:oMath>
                </a14:m>
                <a:r>
                  <a:rPr lang="de-DE" altLang="de-DE" sz="2540" dirty="0">
                    <a:solidFill>
                      <a:srgbClr val="000000"/>
                    </a:solidFill>
                  </a:rPr>
                  <a:t>	</a:t>
                </a:r>
                <a14:m>
                  <m:oMath xmlns:m="http://schemas.openxmlformats.org/officeDocument/2006/math">
                    <m:sSub>
                      <m:sSubPr>
                        <m:ctrlPr>
                          <a:rPr lang="de-DE" altLang="de-DE" sz="2540" i="1">
                            <a:solidFill>
                              <a:srgbClr val="000000"/>
                            </a:solidFill>
                            <a:latin typeface="Cambria Math" panose="02040503050406030204" pitchFamily="18" charset="0"/>
                          </a:rPr>
                        </m:ctrlPr>
                      </m:sSubPr>
                      <m:e>
                        <m:r>
                          <a:rPr lang="de-DE" altLang="de-DE" sz="2540" i="1">
                            <a:solidFill>
                              <a:srgbClr val="000000"/>
                            </a:solidFill>
                            <a:latin typeface="Cambria Math" panose="02040503050406030204" pitchFamily="18" charset="0"/>
                          </a:rPr>
                          <m:t>𝑔</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Gewicht des i-</a:t>
                </a:r>
                <a:r>
                  <a:rPr lang="de-DE" altLang="de-DE" sz="2540" dirty="0" err="1">
                    <a:solidFill>
                      <a:srgbClr val="000000"/>
                    </a:solidFill>
                  </a:rPr>
                  <a:t>ten</a:t>
                </a:r>
                <a:r>
                  <a:rPr lang="de-DE" altLang="de-DE" sz="2540" dirty="0">
                    <a:solidFill>
                      <a:srgbClr val="000000"/>
                    </a:solidFill>
                  </a:rPr>
                  <a:t> Gutes</a:t>
                </a:r>
              </a:p>
              <a:p>
                <a:pPr eaLnBrk="1" hangingPunct="1">
                  <a:buClrTx/>
                </a:pPr>
                <a:r>
                  <a:rPr lang="de-DE" altLang="de-DE" sz="2540" dirty="0">
                    <a:solidFill>
                      <a:srgbClr val="000000"/>
                    </a:solidFill>
                  </a:rPr>
                  <a:t>                                 </a:t>
                </a:r>
                <a14:m>
                  <m:oMath xmlns:m="http://schemas.openxmlformats.org/officeDocument/2006/math">
                    <m:sSub>
                      <m:sSubPr>
                        <m:ctrlPr>
                          <a:rPr lang="de-DE" altLang="de-DE" sz="254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Preis des i-</a:t>
                </a:r>
                <a:r>
                  <a:rPr lang="de-DE" altLang="de-DE" sz="2540" dirty="0" err="1">
                    <a:solidFill>
                      <a:srgbClr val="000000"/>
                    </a:solidFill>
                  </a:rPr>
                  <a:t>ten</a:t>
                </a:r>
                <a:r>
                  <a:rPr lang="de-DE" altLang="de-DE" sz="2540" dirty="0">
                    <a:solidFill>
                      <a:srgbClr val="000000"/>
                    </a:solidFill>
                  </a:rPr>
                  <a:t> Gutes</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23409" y="719556"/>
                <a:ext cx="8937326" cy="4360177"/>
              </a:xfrm>
              <a:prstGeom prst="rect">
                <a:avLst/>
              </a:prstGeom>
              <a:blipFill>
                <a:blip r:embed="rId3"/>
                <a:stretch>
                  <a:fillRect l="-1296" t="-1399" r="-1296" b="-321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5" name="Text Box 3"/>
          <p:cNvSpPr txBox="1">
            <a:spLocks noChangeArrowheads="1"/>
          </p:cNvSpPr>
          <p:nvPr/>
        </p:nvSpPr>
        <p:spPr bwMode="auto">
          <a:xfrm>
            <a:off x="332565" y="5856930"/>
            <a:ext cx="7840279" cy="556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hlinkClick r:id="rId4"/>
              </a:rPr>
              <a:t>Ausführliche Beschreibung des statistischen Bundesamtes</a:t>
            </a:r>
            <a:endParaRPr lang="de-DE" altLang="de-DE" sz="2540" dirty="0">
              <a:solidFill>
                <a:srgbClr val="000000"/>
              </a:solidFill>
            </a:endParaRPr>
          </a:p>
        </p:txBody>
      </p:sp>
      <p:sp>
        <p:nvSpPr>
          <p:cNvPr id="9" name="Rechteck 8">
            <a:extLst>
              <a:ext uri="{FF2B5EF4-FFF2-40B4-BE49-F238E27FC236}">
                <a16:creationId xmlns:a16="http://schemas.microsoft.com/office/drawing/2014/main" id="{6816EF6D-9778-4799-B681-BF201C230D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F7C791D1-0D33-4A60-9147-6369CBCA22BF}"/>
                  </a:ext>
                </a:extLst>
              </p14:cNvPr>
              <p14:cNvContentPartPr/>
              <p14:nvPr/>
            </p14:nvContentPartPr>
            <p14:xfrm>
              <a:off x="2971373" y="3075547"/>
              <a:ext cx="4144680" cy="141480"/>
            </p14:xfrm>
          </p:contentPart>
        </mc:Choice>
        <mc:Fallback xmlns="">
          <p:pic>
            <p:nvPicPr>
              <p:cNvPr id="4" name="Freihand 3">
                <a:extLst>
                  <a:ext uri="{FF2B5EF4-FFF2-40B4-BE49-F238E27FC236}">
                    <a16:creationId xmlns:a16="http://schemas.microsoft.com/office/drawing/2014/main" id="{F7C791D1-0D33-4A60-9147-6369CBCA22BF}"/>
                  </a:ext>
                </a:extLst>
              </p:cNvPr>
              <p:cNvPicPr/>
              <p:nvPr/>
            </p:nvPicPr>
            <p:blipFill>
              <a:blip r:embed="rId6"/>
              <a:stretch>
                <a:fillRect/>
              </a:stretch>
            </p:blipFill>
            <p:spPr>
              <a:xfrm>
                <a:off x="2967053" y="3071227"/>
                <a:ext cx="41533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CC82B9BC-F332-4E9E-B451-B9EA54810AC4}"/>
                  </a:ext>
                </a:extLst>
              </p14:cNvPr>
              <p14:cNvContentPartPr/>
              <p14:nvPr/>
            </p14:nvContentPartPr>
            <p14:xfrm>
              <a:off x="1031693" y="4020907"/>
              <a:ext cx="1732320" cy="1004040"/>
            </p14:xfrm>
          </p:contentPart>
        </mc:Choice>
        <mc:Fallback xmlns="">
          <p:pic>
            <p:nvPicPr>
              <p:cNvPr id="8" name="Freihand 7">
                <a:extLst>
                  <a:ext uri="{FF2B5EF4-FFF2-40B4-BE49-F238E27FC236}">
                    <a16:creationId xmlns:a16="http://schemas.microsoft.com/office/drawing/2014/main" id="{CC82B9BC-F332-4E9E-B451-B9EA54810AC4}"/>
                  </a:ext>
                </a:extLst>
              </p:cNvPr>
              <p:cNvPicPr/>
              <p:nvPr/>
            </p:nvPicPr>
            <p:blipFill>
              <a:blip r:embed="rId8"/>
              <a:stretch>
                <a:fillRect/>
              </a:stretch>
            </p:blipFill>
            <p:spPr>
              <a:xfrm>
                <a:off x="1027373" y="4016587"/>
                <a:ext cx="1740960" cy="1012680"/>
              </a:xfrm>
              <a:prstGeom prst="rect">
                <a:avLst/>
              </a:prstGeom>
            </p:spPr>
          </p:pic>
        </mc:Fallback>
      </mc:AlternateContent>
      <p:grpSp>
        <p:nvGrpSpPr>
          <p:cNvPr id="12" name="Gruppieren 11">
            <a:extLst>
              <a:ext uri="{FF2B5EF4-FFF2-40B4-BE49-F238E27FC236}">
                <a16:creationId xmlns:a16="http://schemas.microsoft.com/office/drawing/2014/main" id="{72E1DA7A-1315-4BFD-9301-982E120E1466}"/>
              </a:ext>
            </a:extLst>
          </p:cNvPr>
          <p:cNvGrpSpPr/>
          <p:nvPr/>
        </p:nvGrpSpPr>
        <p:grpSpPr>
          <a:xfrm>
            <a:off x="3031493" y="1889707"/>
            <a:ext cx="5018760" cy="885960"/>
            <a:chOff x="3031493" y="1889707"/>
            <a:chExt cx="5018760" cy="885960"/>
          </a:xfrm>
        </p:grpSpPr>
        <mc:AlternateContent xmlns:mc="http://schemas.openxmlformats.org/markup-compatibility/2006" xmlns:p14="http://schemas.microsoft.com/office/powerpoint/2010/main">
          <mc:Choice Requires="p14">
            <p:contentPart p14:bwMode="auto" r:id="rId9">
              <p14:nvContentPartPr>
                <p14:cNvPr id="2" name="Freihand 1">
                  <a:extLst>
                    <a:ext uri="{FF2B5EF4-FFF2-40B4-BE49-F238E27FC236}">
                      <a16:creationId xmlns:a16="http://schemas.microsoft.com/office/drawing/2014/main" id="{3DFF3029-9085-484A-AD55-1667C235B84F}"/>
                    </a:ext>
                  </a:extLst>
                </p14:cNvPr>
                <p14:cNvContentPartPr/>
                <p14:nvPr/>
              </p14:nvContentPartPr>
              <p14:xfrm>
                <a:off x="6583973" y="2189947"/>
                <a:ext cx="1466280" cy="49320"/>
              </p14:xfrm>
            </p:contentPart>
          </mc:Choice>
          <mc:Fallback xmlns="">
            <p:pic>
              <p:nvPicPr>
                <p:cNvPr id="2" name="Freihand 1">
                  <a:extLst>
                    <a:ext uri="{FF2B5EF4-FFF2-40B4-BE49-F238E27FC236}">
                      <a16:creationId xmlns:a16="http://schemas.microsoft.com/office/drawing/2014/main" id="{3DFF3029-9085-484A-AD55-1667C235B84F}"/>
                    </a:ext>
                  </a:extLst>
                </p:cNvPr>
                <p:cNvPicPr/>
                <p:nvPr/>
              </p:nvPicPr>
              <p:blipFill>
                <a:blip r:embed="rId10"/>
                <a:stretch>
                  <a:fillRect/>
                </a:stretch>
              </p:blipFill>
              <p:spPr>
                <a:xfrm>
                  <a:off x="6579653" y="2185627"/>
                  <a:ext cx="14749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 name="Freihand 2">
                  <a:extLst>
                    <a:ext uri="{FF2B5EF4-FFF2-40B4-BE49-F238E27FC236}">
                      <a16:creationId xmlns:a16="http://schemas.microsoft.com/office/drawing/2014/main" id="{DD1876D6-C146-4399-8133-59275A266588}"/>
                    </a:ext>
                  </a:extLst>
                </p14:cNvPr>
                <p14:cNvContentPartPr/>
                <p14:nvPr/>
              </p14:nvContentPartPr>
              <p14:xfrm>
                <a:off x="3187373" y="2621227"/>
                <a:ext cx="1078920" cy="104040"/>
              </p14:xfrm>
            </p:contentPart>
          </mc:Choice>
          <mc:Fallback xmlns="">
            <p:pic>
              <p:nvPicPr>
                <p:cNvPr id="3" name="Freihand 2">
                  <a:extLst>
                    <a:ext uri="{FF2B5EF4-FFF2-40B4-BE49-F238E27FC236}">
                      <a16:creationId xmlns:a16="http://schemas.microsoft.com/office/drawing/2014/main" id="{DD1876D6-C146-4399-8133-59275A266588}"/>
                    </a:ext>
                  </a:extLst>
                </p:cNvPr>
                <p:cNvPicPr/>
                <p:nvPr/>
              </p:nvPicPr>
              <p:blipFill>
                <a:blip r:embed="rId12"/>
                <a:stretch>
                  <a:fillRect/>
                </a:stretch>
              </p:blipFill>
              <p:spPr>
                <a:xfrm>
                  <a:off x="3183053" y="2616907"/>
                  <a:ext cx="10875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D05E74DF-42A5-46D4-A99C-A63397DC20E7}"/>
                    </a:ext>
                  </a:extLst>
                </p14:cNvPr>
                <p14:cNvContentPartPr/>
                <p14:nvPr/>
              </p14:nvContentPartPr>
              <p14:xfrm>
                <a:off x="6290573" y="1889707"/>
                <a:ext cx="1684080" cy="474120"/>
              </p14:xfrm>
            </p:contentPart>
          </mc:Choice>
          <mc:Fallback xmlns="">
            <p:pic>
              <p:nvPicPr>
                <p:cNvPr id="10" name="Freihand 9">
                  <a:extLst>
                    <a:ext uri="{FF2B5EF4-FFF2-40B4-BE49-F238E27FC236}">
                      <a16:creationId xmlns:a16="http://schemas.microsoft.com/office/drawing/2014/main" id="{D05E74DF-42A5-46D4-A99C-A63397DC20E7}"/>
                    </a:ext>
                  </a:extLst>
                </p:cNvPr>
                <p:cNvPicPr/>
                <p:nvPr/>
              </p:nvPicPr>
              <p:blipFill>
                <a:blip r:embed="rId14"/>
                <a:stretch>
                  <a:fillRect/>
                </a:stretch>
              </p:blipFill>
              <p:spPr>
                <a:xfrm>
                  <a:off x="6286253" y="1885387"/>
                  <a:ext cx="1692720" cy="482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8D6542F4-977F-472D-9152-261909835851}"/>
                    </a:ext>
                  </a:extLst>
                </p14:cNvPr>
                <p14:cNvContentPartPr/>
                <p14:nvPr/>
              </p14:nvContentPartPr>
              <p14:xfrm>
                <a:off x="3031493" y="2215147"/>
                <a:ext cx="1579680" cy="560520"/>
              </p14:xfrm>
            </p:contentPart>
          </mc:Choice>
          <mc:Fallback xmlns="">
            <p:pic>
              <p:nvPicPr>
                <p:cNvPr id="11" name="Freihand 10">
                  <a:extLst>
                    <a:ext uri="{FF2B5EF4-FFF2-40B4-BE49-F238E27FC236}">
                      <a16:creationId xmlns:a16="http://schemas.microsoft.com/office/drawing/2014/main" id="{8D6542F4-977F-472D-9152-261909835851}"/>
                    </a:ext>
                  </a:extLst>
                </p:cNvPr>
                <p:cNvPicPr/>
                <p:nvPr/>
              </p:nvPicPr>
              <p:blipFill>
                <a:blip r:embed="rId16"/>
                <a:stretch>
                  <a:fillRect/>
                </a:stretch>
              </p:blipFill>
              <p:spPr>
                <a:xfrm>
                  <a:off x="3027173" y="2210827"/>
                  <a:ext cx="1588320" cy="569160"/>
                </a:xfrm>
                <a:prstGeom prst="rect">
                  <a:avLst/>
                </a:prstGeom>
              </p:spPr>
            </p:pic>
          </mc:Fallback>
        </mc:AlternateContent>
      </p:grpSp>
    </p:spTree>
    <p:extLst>
      <p:ext uri="{BB962C8B-B14F-4D97-AF65-F5344CB8AC3E}">
        <p14:creationId xmlns:p14="http://schemas.microsoft.com/office/powerpoint/2010/main" val="84200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4947578" y="5084763"/>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194604" y="1268413"/>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306354" y="1268413"/>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F4DE121-BEAA-4D49-B0E9-C24A3605E8E5}"/>
                  </a:ext>
                </a:extLst>
              </p14:cNvPr>
              <p14:cNvContentPartPr/>
              <p14:nvPr/>
            </p14:nvContentPartPr>
            <p14:xfrm>
              <a:off x="5062613" y="1040107"/>
              <a:ext cx="3486240" cy="1209240"/>
            </p14:xfrm>
          </p:contentPart>
        </mc:Choice>
        <mc:Fallback xmlns="">
          <p:pic>
            <p:nvPicPr>
              <p:cNvPr id="2" name="Freihand 1">
                <a:extLst>
                  <a:ext uri="{FF2B5EF4-FFF2-40B4-BE49-F238E27FC236}">
                    <a16:creationId xmlns:a16="http://schemas.microsoft.com/office/drawing/2014/main" id="{FF4DE121-BEAA-4D49-B0E9-C24A3605E8E5}"/>
                  </a:ext>
                </a:extLst>
              </p:cNvPr>
              <p:cNvPicPr/>
              <p:nvPr/>
            </p:nvPicPr>
            <p:blipFill>
              <a:blip r:embed="rId4"/>
              <a:stretch>
                <a:fillRect/>
              </a:stretch>
            </p:blipFill>
            <p:spPr>
              <a:xfrm>
                <a:off x="5058293" y="1035787"/>
                <a:ext cx="3494880" cy="1217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524C2149-91FB-4C41-9546-9972A4DDF7EF}"/>
                  </a:ext>
                </a:extLst>
              </p14:cNvPr>
              <p14:cNvContentPartPr/>
              <p14:nvPr/>
            </p14:nvContentPartPr>
            <p14:xfrm>
              <a:off x="159773" y="1962787"/>
              <a:ext cx="3508920" cy="282600"/>
            </p14:xfrm>
          </p:contentPart>
        </mc:Choice>
        <mc:Fallback xmlns="">
          <p:pic>
            <p:nvPicPr>
              <p:cNvPr id="3" name="Freihand 2">
                <a:extLst>
                  <a:ext uri="{FF2B5EF4-FFF2-40B4-BE49-F238E27FC236}">
                    <a16:creationId xmlns:a16="http://schemas.microsoft.com/office/drawing/2014/main" id="{524C2149-91FB-4C41-9546-9972A4DDF7EF}"/>
                  </a:ext>
                </a:extLst>
              </p:cNvPr>
              <p:cNvPicPr/>
              <p:nvPr/>
            </p:nvPicPr>
            <p:blipFill>
              <a:blip r:embed="rId6"/>
              <a:stretch>
                <a:fillRect/>
              </a:stretch>
            </p:blipFill>
            <p:spPr>
              <a:xfrm>
                <a:off x="155453" y="1958467"/>
                <a:ext cx="351756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4D6C7DCD-A5D1-47FD-814F-2DA5EBAEABB9}"/>
                  </a:ext>
                </a:extLst>
              </p14:cNvPr>
              <p14:cNvContentPartPr/>
              <p14:nvPr/>
            </p14:nvContentPartPr>
            <p14:xfrm>
              <a:off x="124493" y="1212547"/>
              <a:ext cx="3562920" cy="1149120"/>
            </p14:xfrm>
          </p:contentPart>
        </mc:Choice>
        <mc:Fallback xmlns="">
          <p:pic>
            <p:nvPicPr>
              <p:cNvPr id="4" name="Freihand 3">
                <a:extLst>
                  <a:ext uri="{FF2B5EF4-FFF2-40B4-BE49-F238E27FC236}">
                    <a16:creationId xmlns:a16="http://schemas.microsoft.com/office/drawing/2014/main" id="{4D6C7DCD-A5D1-47FD-814F-2DA5EBAEABB9}"/>
                  </a:ext>
                </a:extLst>
              </p:cNvPr>
              <p:cNvPicPr/>
              <p:nvPr/>
            </p:nvPicPr>
            <p:blipFill>
              <a:blip r:embed="rId8"/>
              <a:stretch>
                <a:fillRect/>
              </a:stretch>
            </p:blipFill>
            <p:spPr>
              <a:xfrm>
                <a:off x="120173" y="1208227"/>
                <a:ext cx="3571560" cy="1157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391B9781-70FD-451A-A278-2ECE0CC790AB}"/>
                  </a:ext>
                </a:extLst>
              </p14:cNvPr>
              <p14:cNvContentPartPr/>
              <p14:nvPr/>
            </p14:nvContentPartPr>
            <p14:xfrm>
              <a:off x="167333" y="4847827"/>
              <a:ext cx="3149640" cy="1015200"/>
            </p14:xfrm>
          </p:contentPart>
        </mc:Choice>
        <mc:Fallback xmlns="">
          <p:pic>
            <p:nvPicPr>
              <p:cNvPr id="5" name="Freihand 4">
                <a:extLst>
                  <a:ext uri="{FF2B5EF4-FFF2-40B4-BE49-F238E27FC236}">
                    <a16:creationId xmlns:a16="http://schemas.microsoft.com/office/drawing/2014/main" id="{391B9781-70FD-451A-A278-2ECE0CC790AB}"/>
                  </a:ext>
                </a:extLst>
              </p:cNvPr>
              <p:cNvPicPr/>
              <p:nvPr/>
            </p:nvPicPr>
            <p:blipFill>
              <a:blip r:embed="rId10"/>
              <a:stretch>
                <a:fillRect/>
              </a:stretch>
            </p:blipFill>
            <p:spPr>
              <a:xfrm>
                <a:off x="163013" y="4843507"/>
                <a:ext cx="3158280" cy="1023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AF0492C8-C012-4B12-940F-208F667DF81F}"/>
                  </a:ext>
                </a:extLst>
              </p14:cNvPr>
              <p14:cNvContentPartPr/>
              <p14:nvPr/>
            </p14:nvContentPartPr>
            <p14:xfrm>
              <a:off x="4268093" y="4863307"/>
              <a:ext cx="4098960" cy="1063440"/>
            </p14:xfrm>
          </p:contentPart>
        </mc:Choice>
        <mc:Fallback xmlns="">
          <p:pic>
            <p:nvPicPr>
              <p:cNvPr id="6" name="Freihand 5">
                <a:extLst>
                  <a:ext uri="{FF2B5EF4-FFF2-40B4-BE49-F238E27FC236}">
                    <a16:creationId xmlns:a16="http://schemas.microsoft.com/office/drawing/2014/main" id="{AF0492C8-C012-4B12-940F-208F667DF81F}"/>
                  </a:ext>
                </a:extLst>
              </p:cNvPr>
              <p:cNvPicPr/>
              <p:nvPr/>
            </p:nvPicPr>
            <p:blipFill>
              <a:blip r:embed="rId12"/>
              <a:stretch>
                <a:fillRect/>
              </a:stretch>
            </p:blipFill>
            <p:spPr>
              <a:xfrm>
                <a:off x="4263773" y="4858987"/>
                <a:ext cx="4107600" cy="1072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E2B35BF0-C85E-46F0-8E87-8C8826DC32DC}"/>
                  </a:ext>
                </a:extLst>
              </p14:cNvPr>
              <p14:cNvContentPartPr/>
              <p14:nvPr/>
            </p14:nvContentPartPr>
            <p14:xfrm>
              <a:off x="4787573" y="1051627"/>
              <a:ext cx="3786120" cy="1264680"/>
            </p14:xfrm>
          </p:contentPart>
        </mc:Choice>
        <mc:Fallback xmlns="">
          <p:pic>
            <p:nvPicPr>
              <p:cNvPr id="7" name="Freihand 6">
                <a:extLst>
                  <a:ext uri="{FF2B5EF4-FFF2-40B4-BE49-F238E27FC236}">
                    <a16:creationId xmlns:a16="http://schemas.microsoft.com/office/drawing/2014/main" id="{E2B35BF0-C85E-46F0-8E87-8C8826DC32DC}"/>
                  </a:ext>
                </a:extLst>
              </p:cNvPr>
              <p:cNvPicPr/>
              <p:nvPr/>
            </p:nvPicPr>
            <p:blipFill>
              <a:blip r:embed="rId14"/>
              <a:stretch>
                <a:fillRect/>
              </a:stretch>
            </p:blipFill>
            <p:spPr>
              <a:xfrm>
                <a:off x="4783253" y="1047307"/>
                <a:ext cx="3794760" cy="1273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2043C241-757E-4E78-B7DD-AB672FDE9354}"/>
                  </a:ext>
                </a:extLst>
              </p14:cNvPr>
              <p14:cNvContentPartPr/>
              <p14:nvPr/>
            </p14:nvContentPartPr>
            <p14:xfrm>
              <a:off x="97493" y="1126147"/>
              <a:ext cx="3460320" cy="1249200"/>
            </p14:xfrm>
          </p:contentPart>
        </mc:Choice>
        <mc:Fallback>
          <p:pic>
            <p:nvPicPr>
              <p:cNvPr id="9" name="Freihand 8">
                <a:extLst>
                  <a:ext uri="{FF2B5EF4-FFF2-40B4-BE49-F238E27FC236}">
                    <a16:creationId xmlns:a16="http://schemas.microsoft.com/office/drawing/2014/main" id="{2043C241-757E-4E78-B7DD-AB672FDE9354}"/>
                  </a:ext>
                </a:extLst>
              </p:cNvPr>
              <p:cNvPicPr/>
              <p:nvPr/>
            </p:nvPicPr>
            <p:blipFill>
              <a:blip r:embed="rId16"/>
              <a:stretch>
                <a:fillRect/>
              </a:stretch>
            </p:blipFill>
            <p:spPr>
              <a:xfrm>
                <a:off x="93173" y="1121827"/>
                <a:ext cx="3468960" cy="1257840"/>
              </a:xfrm>
              <a:prstGeom prst="rect">
                <a:avLst/>
              </a:prstGeom>
            </p:spPr>
          </p:pic>
        </mc:Fallback>
      </mc:AlternateContent>
      <p:grpSp>
        <p:nvGrpSpPr>
          <p:cNvPr id="47" name="Gruppieren 46">
            <a:extLst>
              <a:ext uri="{FF2B5EF4-FFF2-40B4-BE49-F238E27FC236}">
                <a16:creationId xmlns:a16="http://schemas.microsoft.com/office/drawing/2014/main" id="{095F7127-15A1-40DA-965F-94EF4E7C2E22}"/>
              </a:ext>
            </a:extLst>
          </p:cNvPr>
          <p:cNvGrpSpPr/>
          <p:nvPr/>
        </p:nvGrpSpPr>
        <p:grpSpPr>
          <a:xfrm>
            <a:off x="269573" y="214987"/>
            <a:ext cx="1922040" cy="1019160"/>
            <a:chOff x="269573" y="214987"/>
            <a:chExt cx="1922040" cy="1019160"/>
          </a:xfrm>
        </p:grpSpPr>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9F79F6D3-B8E0-4B2A-BD88-E910BB87494C}"/>
                    </a:ext>
                  </a:extLst>
                </p14:cNvPr>
                <p14:cNvContentPartPr/>
                <p14:nvPr/>
              </p14:nvContentPartPr>
              <p14:xfrm>
                <a:off x="269573" y="298147"/>
                <a:ext cx="102240" cy="293400"/>
              </p14:xfrm>
            </p:contentPart>
          </mc:Choice>
          <mc:Fallback>
            <p:pic>
              <p:nvPicPr>
                <p:cNvPr id="10" name="Freihand 9">
                  <a:extLst>
                    <a:ext uri="{FF2B5EF4-FFF2-40B4-BE49-F238E27FC236}">
                      <a16:creationId xmlns:a16="http://schemas.microsoft.com/office/drawing/2014/main" id="{9F79F6D3-B8E0-4B2A-BD88-E910BB87494C}"/>
                    </a:ext>
                  </a:extLst>
                </p:cNvPr>
                <p:cNvPicPr/>
                <p:nvPr/>
              </p:nvPicPr>
              <p:blipFill>
                <a:blip r:embed="rId18"/>
                <a:stretch>
                  <a:fillRect/>
                </a:stretch>
              </p:blipFill>
              <p:spPr>
                <a:xfrm>
                  <a:off x="265253" y="293827"/>
                  <a:ext cx="11088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5D01E8E6-22DE-4875-BD8A-9731F2DA547C}"/>
                    </a:ext>
                  </a:extLst>
                </p14:cNvPr>
                <p14:cNvContentPartPr/>
                <p14:nvPr/>
              </p14:nvContentPartPr>
              <p14:xfrm>
                <a:off x="442013" y="330547"/>
                <a:ext cx="282240" cy="83880"/>
              </p14:xfrm>
            </p:contentPart>
          </mc:Choice>
          <mc:Fallback>
            <p:pic>
              <p:nvPicPr>
                <p:cNvPr id="11" name="Freihand 10">
                  <a:extLst>
                    <a:ext uri="{FF2B5EF4-FFF2-40B4-BE49-F238E27FC236}">
                      <a16:creationId xmlns:a16="http://schemas.microsoft.com/office/drawing/2014/main" id="{5D01E8E6-22DE-4875-BD8A-9731F2DA547C}"/>
                    </a:ext>
                  </a:extLst>
                </p:cNvPr>
                <p:cNvPicPr/>
                <p:nvPr/>
              </p:nvPicPr>
              <p:blipFill>
                <a:blip r:embed="rId20"/>
                <a:stretch>
                  <a:fillRect/>
                </a:stretch>
              </p:blipFill>
              <p:spPr>
                <a:xfrm>
                  <a:off x="437693" y="326227"/>
                  <a:ext cx="2908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8F105274-0E05-451E-ADA6-944BB97732EF}"/>
                    </a:ext>
                  </a:extLst>
                </p14:cNvPr>
                <p14:cNvContentPartPr/>
                <p14:nvPr/>
              </p14:nvContentPartPr>
              <p14:xfrm>
                <a:off x="792653" y="303187"/>
                <a:ext cx="132120" cy="111240"/>
              </p14:xfrm>
            </p:contentPart>
          </mc:Choice>
          <mc:Fallback>
            <p:pic>
              <p:nvPicPr>
                <p:cNvPr id="12" name="Freihand 11">
                  <a:extLst>
                    <a:ext uri="{FF2B5EF4-FFF2-40B4-BE49-F238E27FC236}">
                      <a16:creationId xmlns:a16="http://schemas.microsoft.com/office/drawing/2014/main" id="{8F105274-0E05-451E-ADA6-944BB97732EF}"/>
                    </a:ext>
                  </a:extLst>
                </p:cNvPr>
                <p:cNvPicPr/>
                <p:nvPr/>
              </p:nvPicPr>
              <p:blipFill>
                <a:blip r:embed="rId22"/>
                <a:stretch>
                  <a:fillRect/>
                </a:stretch>
              </p:blipFill>
              <p:spPr>
                <a:xfrm>
                  <a:off x="788333" y="298867"/>
                  <a:ext cx="1407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AA8614BD-3013-47B9-A2A9-3FE56B50A3A2}"/>
                    </a:ext>
                  </a:extLst>
                </p14:cNvPr>
                <p14:cNvContentPartPr/>
                <p14:nvPr/>
              </p14:nvContentPartPr>
              <p14:xfrm>
                <a:off x="889493" y="298507"/>
                <a:ext cx="77400" cy="113760"/>
              </p14:xfrm>
            </p:contentPart>
          </mc:Choice>
          <mc:Fallback>
            <p:pic>
              <p:nvPicPr>
                <p:cNvPr id="13" name="Freihand 12">
                  <a:extLst>
                    <a:ext uri="{FF2B5EF4-FFF2-40B4-BE49-F238E27FC236}">
                      <a16:creationId xmlns:a16="http://schemas.microsoft.com/office/drawing/2014/main" id="{AA8614BD-3013-47B9-A2A9-3FE56B50A3A2}"/>
                    </a:ext>
                  </a:extLst>
                </p:cNvPr>
                <p:cNvPicPr/>
                <p:nvPr/>
              </p:nvPicPr>
              <p:blipFill>
                <a:blip r:embed="rId24"/>
                <a:stretch>
                  <a:fillRect/>
                </a:stretch>
              </p:blipFill>
              <p:spPr>
                <a:xfrm>
                  <a:off x="885173" y="294187"/>
                  <a:ext cx="860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849CEB83-4D78-404A-B505-4A9C9F782614}"/>
                    </a:ext>
                  </a:extLst>
                </p14:cNvPr>
                <p14:cNvContentPartPr/>
                <p14:nvPr/>
              </p14:nvContentPartPr>
              <p14:xfrm>
                <a:off x="958973" y="297067"/>
                <a:ext cx="81720" cy="115200"/>
              </p14:xfrm>
            </p:contentPart>
          </mc:Choice>
          <mc:Fallback>
            <p:pic>
              <p:nvPicPr>
                <p:cNvPr id="14" name="Freihand 13">
                  <a:extLst>
                    <a:ext uri="{FF2B5EF4-FFF2-40B4-BE49-F238E27FC236}">
                      <a16:creationId xmlns:a16="http://schemas.microsoft.com/office/drawing/2014/main" id="{849CEB83-4D78-404A-B505-4A9C9F782614}"/>
                    </a:ext>
                  </a:extLst>
                </p:cNvPr>
                <p:cNvPicPr/>
                <p:nvPr/>
              </p:nvPicPr>
              <p:blipFill>
                <a:blip r:embed="rId26"/>
                <a:stretch>
                  <a:fillRect/>
                </a:stretch>
              </p:blipFill>
              <p:spPr>
                <a:xfrm>
                  <a:off x="954653" y="292747"/>
                  <a:ext cx="903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Freihand 14">
                  <a:extLst>
                    <a:ext uri="{FF2B5EF4-FFF2-40B4-BE49-F238E27FC236}">
                      <a16:creationId xmlns:a16="http://schemas.microsoft.com/office/drawing/2014/main" id="{79AAC8AA-849F-40BB-8C97-AFC37EF47262}"/>
                    </a:ext>
                  </a:extLst>
                </p14:cNvPr>
                <p14:cNvContentPartPr/>
                <p14:nvPr/>
              </p14:nvContentPartPr>
              <p14:xfrm>
                <a:off x="1036013" y="306427"/>
                <a:ext cx="167760" cy="66960"/>
              </p14:xfrm>
            </p:contentPart>
          </mc:Choice>
          <mc:Fallback>
            <p:pic>
              <p:nvPicPr>
                <p:cNvPr id="15" name="Freihand 14">
                  <a:extLst>
                    <a:ext uri="{FF2B5EF4-FFF2-40B4-BE49-F238E27FC236}">
                      <a16:creationId xmlns:a16="http://schemas.microsoft.com/office/drawing/2014/main" id="{79AAC8AA-849F-40BB-8C97-AFC37EF47262}"/>
                    </a:ext>
                  </a:extLst>
                </p:cNvPr>
                <p:cNvPicPr/>
                <p:nvPr/>
              </p:nvPicPr>
              <p:blipFill>
                <a:blip r:embed="rId28"/>
                <a:stretch>
                  <a:fillRect/>
                </a:stretch>
              </p:blipFill>
              <p:spPr>
                <a:xfrm>
                  <a:off x="1031693" y="302107"/>
                  <a:ext cx="1764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 name="Freihand 15">
                  <a:extLst>
                    <a:ext uri="{FF2B5EF4-FFF2-40B4-BE49-F238E27FC236}">
                      <a16:creationId xmlns:a16="http://schemas.microsoft.com/office/drawing/2014/main" id="{2BB05F9E-76E8-433D-9FEB-592E037C7DD9}"/>
                    </a:ext>
                  </a:extLst>
                </p14:cNvPr>
                <p14:cNvContentPartPr/>
                <p14:nvPr/>
              </p14:nvContentPartPr>
              <p14:xfrm>
                <a:off x="1371533" y="290587"/>
                <a:ext cx="204120" cy="59400"/>
              </p14:xfrm>
            </p:contentPart>
          </mc:Choice>
          <mc:Fallback>
            <p:pic>
              <p:nvPicPr>
                <p:cNvPr id="16" name="Freihand 15">
                  <a:extLst>
                    <a:ext uri="{FF2B5EF4-FFF2-40B4-BE49-F238E27FC236}">
                      <a16:creationId xmlns:a16="http://schemas.microsoft.com/office/drawing/2014/main" id="{2BB05F9E-76E8-433D-9FEB-592E037C7DD9}"/>
                    </a:ext>
                  </a:extLst>
                </p:cNvPr>
                <p:cNvPicPr/>
                <p:nvPr/>
              </p:nvPicPr>
              <p:blipFill>
                <a:blip r:embed="rId30"/>
                <a:stretch>
                  <a:fillRect/>
                </a:stretch>
              </p:blipFill>
              <p:spPr>
                <a:xfrm>
                  <a:off x="1367213" y="286267"/>
                  <a:ext cx="2127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7" name="Freihand 16">
                  <a:extLst>
                    <a:ext uri="{FF2B5EF4-FFF2-40B4-BE49-F238E27FC236}">
                      <a16:creationId xmlns:a16="http://schemas.microsoft.com/office/drawing/2014/main" id="{1206809A-DF80-46DE-865F-5CE707AD121E}"/>
                    </a:ext>
                  </a:extLst>
                </p14:cNvPr>
                <p14:cNvContentPartPr/>
                <p14:nvPr/>
              </p14:nvContentPartPr>
              <p14:xfrm>
                <a:off x="1735493" y="214987"/>
                <a:ext cx="268200" cy="115200"/>
              </p14:xfrm>
            </p:contentPart>
          </mc:Choice>
          <mc:Fallback>
            <p:pic>
              <p:nvPicPr>
                <p:cNvPr id="17" name="Freihand 16">
                  <a:extLst>
                    <a:ext uri="{FF2B5EF4-FFF2-40B4-BE49-F238E27FC236}">
                      <a16:creationId xmlns:a16="http://schemas.microsoft.com/office/drawing/2014/main" id="{1206809A-DF80-46DE-865F-5CE707AD121E}"/>
                    </a:ext>
                  </a:extLst>
                </p:cNvPr>
                <p:cNvPicPr/>
                <p:nvPr/>
              </p:nvPicPr>
              <p:blipFill>
                <a:blip r:embed="rId32"/>
                <a:stretch>
                  <a:fillRect/>
                </a:stretch>
              </p:blipFill>
              <p:spPr>
                <a:xfrm>
                  <a:off x="1731173" y="210667"/>
                  <a:ext cx="2768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8" name="Freihand 17">
                  <a:extLst>
                    <a:ext uri="{FF2B5EF4-FFF2-40B4-BE49-F238E27FC236}">
                      <a16:creationId xmlns:a16="http://schemas.microsoft.com/office/drawing/2014/main" id="{BE433D27-1000-4558-9364-B42878A33B68}"/>
                    </a:ext>
                  </a:extLst>
                </p14:cNvPr>
                <p14:cNvContentPartPr/>
                <p14:nvPr/>
              </p14:nvContentPartPr>
              <p14:xfrm>
                <a:off x="273533" y="578587"/>
                <a:ext cx="127440" cy="136080"/>
              </p14:xfrm>
            </p:contentPart>
          </mc:Choice>
          <mc:Fallback>
            <p:pic>
              <p:nvPicPr>
                <p:cNvPr id="18" name="Freihand 17">
                  <a:extLst>
                    <a:ext uri="{FF2B5EF4-FFF2-40B4-BE49-F238E27FC236}">
                      <a16:creationId xmlns:a16="http://schemas.microsoft.com/office/drawing/2014/main" id="{BE433D27-1000-4558-9364-B42878A33B68}"/>
                    </a:ext>
                  </a:extLst>
                </p:cNvPr>
                <p:cNvPicPr/>
                <p:nvPr/>
              </p:nvPicPr>
              <p:blipFill>
                <a:blip r:embed="rId34"/>
                <a:stretch>
                  <a:fillRect/>
                </a:stretch>
              </p:blipFill>
              <p:spPr>
                <a:xfrm>
                  <a:off x="269213" y="574267"/>
                  <a:ext cx="1360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0" name="Freihand 19">
                  <a:extLst>
                    <a:ext uri="{FF2B5EF4-FFF2-40B4-BE49-F238E27FC236}">
                      <a16:creationId xmlns:a16="http://schemas.microsoft.com/office/drawing/2014/main" id="{9ED9266F-5A41-4A15-92B8-8B7ECFD0F0F2}"/>
                    </a:ext>
                  </a:extLst>
                </p14:cNvPr>
                <p14:cNvContentPartPr/>
                <p14:nvPr/>
              </p14:nvContentPartPr>
              <p14:xfrm>
                <a:off x="413573" y="603067"/>
                <a:ext cx="145440" cy="77400"/>
              </p14:xfrm>
            </p:contentPart>
          </mc:Choice>
          <mc:Fallback>
            <p:pic>
              <p:nvPicPr>
                <p:cNvPr id="20" name="Freihand 19">
                  <a:extLst>
                    <a:ext uri="{FF2B5EF4-FFF2-40B4-BE49-F238E27FC236}">
                      <a16:creationId xmlns:a16="http://schemas.microsoft.com/office/drawing/2014/main" id="{9ED9266F-5A41-4A15-92B8-8B7ECFD0F0F2}"/>
                    </a:ext>
                  </a:extLst>
                </p:cNvPr>
                <p:cNvPicPr/>
                <p:nvPr/>
              </p:nvPicPr>
              <p:blipFill>
                <a:blip r:embed="rId36"/>
                <a:stretch>
                  <a:fillRect/>
                </a:stretch>
              </p:blipFill>
              <p:spPr>
                <a:xfrm>
                  <a:off x="409253" y="598747"/>
                  <a:ext cx="1540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1" name="Freihand 20">
                  <a:extLst>
                    <a:ext uri="{FF2B5EF4-FFF2-40B4-BE49-F238E27FC236}">
                      <a16:creationId xmlns:a16="http://schemas.microsoft.com/office/drawing/2014/main" id="{C984A557-5E5E-4112-81D6-912C54C5AA09}"/>
                    </a:ext>
                  </a:extLst>
                </p14:cNvPr>
                <p14:cNvContentPartPr/>
                <p14:nvPr/>
              </p14:nvContentPartPr>
              <p14:xfrm>
                <a:off x="577733" y="614947"/>
                <a:ext cx="239400" cy="57600"/>
              </p14:xfrm>
            </p:contentPart>
          </mc:Choice>
          <mc:Fallback>
            <p:pic>
              <p:nvPicPr>
                <p:cNvPr id="21" name="Freihand 20">
                  <a:extLst>
                    <a:ext uri="{FF2B5EF4-FFF2-40B4-BE49-F238E27FC236}">
                      <a16:creationId xmlns:a16="http://schemas.microsoft.com/office/drawing/2014/main" id="{C984A557-5E5E-4112-81D6-912C54C5AA09}"/>
                    </a:ext>
                  </a:extLst>
                </p:cNvPr>
                <p:cNvPicPr/>
                <p:nvPr/>
              </p:nvPicPr>
              <p:blipFill>
                <a:blip r:embed="rId38"/>
                <a:stretch>
                  <a:fillRect/>
                </a:stretch>
              </p:blipFill>
              <p:spPr>
                <a:xfrm>
                  <a:off x="573413" y="610627"/>
                  <a:ext cx="2480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2" name="Freihand 21">
                  <a:extLst>
                    <a:ext uri="{FF2B5EF4-FFF2-40B4-BE49-F238E27FC236}">
                      <a16:creationId xmlns:a16="http://schemas.microsoft.com/office/drawing/2014/main" id="{4D7BF106-F2E3-411C-845D-B0A93BCBEFFA}"/>
                    </a:ext>
                  </a:extLst>
                </p14:cNvPr>
                <p14:cNvContentPartPr/>
                <p14:nvPr/>
              </p14:nvContentPartPr>
              <p14:xfrm>
                <a:off x="824693" y="519547"/>
                <a:ext cx="309240" cy="255240"/>
              </p14:xfrm>
            </p:contentPart>
          </mc:Choice>
          <mc:Fallback>
            <p:pic>
              <p:nvPicPr>
                <p:cNvPr id="22" name="Freihand 21">
                  <a:extLst>
                    <a:ext uri="{FF2B5EF4-FFF2-40B4-BE49-F238E27FC236}">
                      <a16:creationId xmlns:a16="http://schemas.microsoft.com/office/drawing/2014/main" id="{4D7BF106-F2E3-411C-845D-B0A93BCBEFFA}"/>
                    </a:ext>
                  </a:extLst>
                </p:cNvPr>
                <p:cNvPicPr/>
                <p:nvPr/>
              </p:nvPicPr>
              <p:blipFill>
                <a:blip r:embed="rId40"/>
                <a:stretch>
                  <a:fillRect/>
                </a:stretch>
              </p:blipFill>
              <p:spPr>
                <a:xfrm>
                  <a:off x="820373" y="515227"/>
                  <a:ext cx="31788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3" name="Freihand 22">
                  <a:extLst>
                    <a:ext uri="{FF2B5EF4-FFF2-40B4-BE49-F238E27FC236}">
                      <a16:creationId xmlns:a16="http://schemas.microsoft.com/office/drawing/2014/main" id="{03AD13A2-0DAF-494F-BE15-4B7E9C1850FD}"/>
                    </a:ext>
                  </a:extLst>
                </p14:cNvPr>
                <p14:cNvContentPartPr/>
                <p14:nvPr/>
              </p14:nvContentPartPr>
              <p14:xfrm>
                <a:off x="1133213" y="567427"/>
                <a:ext cx="107640" cy="80640"/>
              </p14:xfrm>
            </p:contentPart>
          </mc:Choice>
          <mc:Fallback>
            <p:pic>
              <p:nvPicPr>
                <p:cNvPr id="23" name="Freihand 22">
                  <a:extLst>
                    <a:ext uri="{FF2B5EF4-FFF2-40B4-BE49-F238E27FC236}">
                      <a16:creationId xmlns:a16="http://schemas.microsoft.com/office/drawing/2014/main" id="{03AD13A2-0DAF-494F-BE15-4B7E9C1850FD}"/>
                    </a:ext>
                  </a:extLst>
                </p:cNvPr>
                <p:cNvPicPr/>
                <p:nvPr/>
              </p:nvPicPr>
              <p:blipFill>
                <a:blip r:embed="rId42"/>
                <a:stretch>
                  <a:fillRect/>
                </a:stretch>
              </p:blipFill>
              <p:spPr>
                <a:xfrm>
                  <a:off x="1128893" y="563107"/>
                  <a:ext cx="1162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4" name="Freihand 23">
                  <a:extLst>
                    <a:ext uri="{FF2B5EF4-FFF2-40B4-BE49-F238E27FC236}">
                      <a16:creationId xmlns:a16="http://schemas.microsoft.com/office/drawing/2014/main" id="{B6F21208-51DF-4EA3-BD77-9364A2717598}"/>
                    </a:ext>
                  </a:extLst>
                </p14:cNvPr>
                <p14:cNvContentPartPr/>
                <p14:nvPr/>
              </p14:nvContentPartPr>
              <p14:xfrm>
                <a:off x="627053" y="519187"/>
                <a:ext cx="84240" cy="6840"/>
              </p14:xfrm>
            </p:contentPart>
          </mc:Choice>
          <mc:Fallback>
            <p:pic>
              <p:nvPicPr>
                <p:cNvPr id="24" name="Freihand 23">
                  <a:extLst>
                    <a:ext uri="{FF2B5EF4-FFF2-40B4-BE49-F238E27FC236}">
                      <a16:creationId xmlns:a16="http://schemas.microsoft.com/office/drawing/2014/main" id="{B6F21208-51DF-4EA3-BD77-9364A2717598}"/>
                    </a:ext>
                  </a:extLst>
                </p:cNvPr>
                <p:cNvPicPr/>
                <p:nvPr/>
              </p:nvPicPr>
              <p:blipFill>
                <a:blip r:embed="rId44"/>
                <a:stretch>
                  <a:fillRect/>
                </a:stretch>
              </p:blipFill>
              <p:spPr>
                <a:xfrm>
                  <a:off x="622733" y="514867"/>
                  <a:ext cx="928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5" name="Freihand 24">
                  <a:extLst>
                    <a:ext uri="{FF2B5EF4-FFF2-40B4-BE49-F238E27FC236}">
                      <a16:creationId xmlns:a16="http://schemas.microsoft.com/office/drawing/2014/main" id="{1E2DD99D-145E-43ED-AD58-B929ADBDD8F8}"/>
                    </a:ext>
                  </a:extLst>
                </p14:cNvPr>
                <p14:cNvContentPartPr/>
                <p14:nvPr/>
              </p14:nvContentPartPr>
              <p14:xfrm>
                <a:off x="1254173" y="524227"/>
                <a:ext cx="107280" cy="81000"/>
              </p14:xfrm>
            </p:contentPart>
          </mc:Choice>
          <mc:Fallback>
            <p:pic>
              <p:nvPicPr>
                <p:cNvPr id="25" name="Freihand 24">
                  <a:extLst>
                    <a:ext uri="{FF2B5EF4-FFF2-40B4-BE49-F238E27FC236}">
                      <a16:creationId xmlns:a16="http://schemas.microsoft.com/office/drawing/2014/main" id="{1E2DD99D-145E-43ED-AD58-B929ADBDD8F8}"/>
                    </a:ext>
                  </a:extLst>
                </p:cNvPr>
                <p:cNvPicPr/>
                <p:nvPr/>
              </p:nvPicPr>
              <p:blipFill>
                <a:blip r:embed="rId46"/>
                <a:stretch>
                  <a:fillRect/>
                </a:stretch>
              </p:blipFill>
              <p:spPr>
                <a:xfrm>
                  <a:off x="1249853" y="519907"/>
                  <a:ext cx="1159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6" name="Freihand 25">
                  <a:extLst>
                    <a:ext uri="{FF2B5EF4-FFF2-40B4-BE49-F238E27FC236}">
                      <a16:creationId xmlns:a16="http://schemas.microsoft.com/office/drawing/2014/main" id="{9F1855AF-10BA-4A91-B4CE-754AEA7C4E82}"/>
                    </a:ext>
                  </a:extLst>
                </p14:cNvPr>
                <p14:cNvContentPartPr/>
                <p14:nvPr/>
              </p14:nvContentPartPr>
              <p14:xfrm>
                <a:off x="1335533" y="411907"/>
                <a:ext cx="321480" cy="207000"/>
              </p14:xfrm>
            </p:contentPart>
          </mc:Choice>
          <mc:Fallback>
            <p:pic>
              <p:nvPicPr>
                <p:cNvPr id="26" name="Freihand 25">
                  <a:extLst>
                    <a:ext uri="{FF2B5EF4-FFF2-40B4-BE49-F238E27FC236}">
                      <a16:creationId xmlns:a16="http://schemas.microsoft.com/office/drawing/2014/main" id="{9F1855AF-10BA-4A91-B4CE-754AEA7C4E82}"/>
                    </a:ext>
                  </a:extLst>
                </p:cNvPr>
                <p:cNvPicPr/>
                <p:nvPr/>
              </p:nvPicPr>
              <p:blipFill>
                <a:blip r:embed="rId48"/>
                <a:stretch>
                  <a:fillRect/>
                </a:stretch>
              </p:blipFill>
              <p:spPr>
                <a:xfrm>
                  <a:off x="1331213" y="407587"/>
                  <a:ext cx="33012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7" name="Freihand 26">
                  <a:extLst>
                    <a:ext uri="{FF2B5EF4-FFF2-40B4-BE49-F238E27FC236}">
                      <a16:creationId xmlns:a16="http://schemas.microsoft.com/office/drawing/2014/main" id="{E091B746-19BC-49E7-A19D-9F45B7D42411}"/>
                    </a:ext>
                  </a:extLst>
                </p14:cNvPr>
                <p14:cNvContentPartPr/>
                <p14:nvPr/>
              </p14:nvContentPartPr>
              <p14:xfrm>
                <a:off x="1858613" y="438187"/>
                <a:ext cx="236160" cy="162360"/>
              </p14:xfrm>
            </p:contentPart>
          </mc:Choice>
          <mc:Fallback>
            <p:pic>
              <p:nvPicPr>
                <p:cNvPr id="27" name="Freihand 26">
                  <a:extLst>
                    <a:ext uri="{FF2B5EF4-FFF2-40B4-BE49-F238E27FC236}">
                      <a16:creationId xmlns:a16="http://schemas.microsoft.com/office/drawing/2014/main" id="{E091B746-19BC-49E7-A19D-9F45B7D42411}"/>
                    </a:ext>
                  </a:extLst>
                </p:cNvPr>
                <p:cNvPicPr/>
                <p:nvPr/>
              </p:nvPicPr>
              <p:blipFill>
                <a:blip r:embed="rId50"/>
                <a:stretch>
                  <a:fillRect/>
                </a:stretch>
              </p:blipFill>
              <p:spPr>
                <a:xfrm>
                  <a:off x="1854293" y="433867"/>
                  <a:ext cx="2448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8" name="Freihand 27">
                  <a:extLst>
                    <a:ext uri="{FF2B5EF4-FFF2-40B4-BE49-F238E27FC236}">
                      <a16:creationId xmlns:a16="http://schemas.microsoft.com/office/drawing/2014/main" id="{92265D95-FB2F-4724-A70D-272819EE30F4}"/>
                    </a:ext>
                  </a:extLst>
                </p14:cNvPr>
                <p14:cNvContentPartPr/>
                <p14:nvPr/>
              </p14:nvContentPartPr>
              <p14:xfrm>
                <a:off x="2095853" y="454747"/>
                <a:ext cx="95760" cy="145800"/>
              </p14:xfrm>
            </p:contentPart>
          </mc:Choice>
          <mc:Fallback>
            <p:pic>
              <p:nvPicPr>
                <p:cNvPr id="28" name="Freihand 27">
                  <a:extLst>
                    <a:ext uri="{FF2B5EF4-FFF2-40B4-BE49-F238E27FC236}">
                      <a16:creationId xmlns:a16="http://schemas.microsoft.com/office/drawing/2014/main" id="{92265D95-FB2F-4724-A70D-272819EE30F4}"/>
                    </a:ext>
                  </a:extLst>
                </p:cNvPr>
                <p:cNvPicPr/>
                <p:nvPr/>
              </p:nvPicPr>
              <p:blipFill>
                <a:blip r:embed="rId52"/>
                <a:stretch>
                  <a:fillRect/>
                </a:stretch>
              </p:blipFill>
              <p:spPr>
                <a:xfrm>
                  <a:off x="2091533" y="450427"/>
                  <a:ext cx="1044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9" name="Freihand 28">
                  <a:extLst>
                    <a:ext uri="{FF2B5EF4-FFF2-40B4-BE49-F238E27FC236}">
                      <a16:creationId xmlns:a16="http://schemas.microsoft.com/office/drawing/2014/main" id="{7978E349-5183-4CEC-819A-A43AD708FEAA}"/>
                    </a:ext>
                  </a:extLst>
                </p14:cNvPr>
                <p14:cNvContentPartPr/>
                <p14:nvPr/>
              </p14:nvContentPartPr>
              <p14:xfrm>
                <a:off x="331133" y="869107"/>
                <a:ext cx="172080" cy="140760"/>
              </p14:xfrm>
            </p:contentPart>
          </mc:Choice>
          <mc:Fallback>
            <p:pic>
              <p:nvPicPr>
                <p:cNvPr id="29" name="Freihand 28">
                  <a:extLst>
                    <a:ext uri="{FF2B5EF4-FFF2-40B4-BE49-F238E27FC236}">
                      <a16:creationId xmlns:a16="http://schemas.microsoft.com/office/drawing/2014/main" id="{7978E349-5183-4CEC-819A-A43AD708FEAA}"/>
                    </a:ext>
                  </a:extLst>
                </p:cNvPr>
                <p:cNvPicPr/>
                <p:nvPr/>
              </p:nvPicPr>
              <p:blipFill>
                <a:blip r:embed="rId54"/>
                <a:stretch>
                  <a:fillRect/>
                </a:stretch>
              </p:blipFill>
              <p:spPr>
                <a:xfrm>
                  <a:off x="326813" y="864787"/>
                  <a:ext cx="1807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0" name="Freihand 29">
                  <a:extLst>
                    <a:ext uri="{FF2B5EF4-FFF2-40B4-BE49-F238E27FC236}">
                      <a16:creationId xmlns:a16="http://schemas.microsoft.com/office/drawing/2014/main" id="{169957B2-B202-4C35-8291-4713B8625B5D}"/>
                    </a:ext>
                  </a:extLst>
                </p14:cNvPr>
                <p14:cNvContentPartPr/>
                <p14:nvPr/>
              </p14:nvContentPartPr>
              <p14:xfrm>
                <a:off x="499613" y="887827"/>
                <a:ext cx="120600" cy="113760"/>
              </p14:xfrm>
            </p:contentPart>
          </mc:Choice>
          <mc:Fallback>
            <p:pic>
              <p:nvPicPr>
                <p:cNvPr id="30" name="Freihand 29">
                  <a:extLst>
                    <a:ext uri="{FF2B5EF4-FFF2-40B4-BE49-F238E27FC236}">
                      <a16:creationId xmlns:a16="http://schemas.microsoft.com/office/drawing/2014/main" id="{169957B2-B202-4C35-8291-4713B8625B5D}"/>
                    </a:ext>
                  </a:extLst>
                </p:cNvPr>
                <p:cNvPicPr/>
                <p:nvPr/>
              </p:nvPicPr>
              <p:blipFill>
                <a:blip r:embed="rId56"/>
                <a:stretch>
                  <a:fillRect/>
                </a:stretch>
              </p:blipFill>
              <p:spPr>
                <a:xfrm>
                  <a:off x="495293" y="883507"/>
                  <a:ext cx="1292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1" name="Freihand 30">
                  <a:extLst>
                    <a:ext uri="{FF2B5EF4-FFF2-40B4-BE49-F238E27FC236}">
                      <a16:creationId xmlns:a16="http://schemas.microsoft.com/office/drawing/2014/main" id="{105E11DF-CFFC-4786-89F0-C18DB231B662}"/>
                    </a:ext>
                  </a:extLst>
                </p14:cNvPr>
                <p14:cNvContentPartPr/>
                <p14:nvPr/>
              </p14:nvContentPartPr>
              <p14:xfrm>
                <a:off x="660533" y="817627"/>
                <a:ext cx="26640" cy="146520"/>
              </p14:xfrm>
            </p:contentPart>
          </mc:Choice>
          <mc:Fallback>
            <p:pic>
              <p:nvPicPr>
                <p:cNvPr id="31" name="Freihand 30">
                  <a:extLst>
                    <a:ext uri="{FF2B5EF4-FFF2-40B4-BE49-F238E27FC236}">
                      <a16:creationId xmlns:a16="http://schemas.microsoft.com/office/drawing/2014/main" id="{105E11DF-CFFC-4786-89F0-C18DB231B662}"/>
                    </a:ext>
                  </a:extLst>
                </p:cNvPr>
                <p:cNvPicPr/>
                <p:nvPr/>
              </p:nvPicPr>
              <p:blipFill>
                <a:blip r:embed="rId58"/>
                <a:stretch>
                  <a:fillRect/>
                </a:stretch>
              </p:blipFill>
              <p:spPr>
                <a:xfrm>
                  <a:off x="656213" y="813307"/>
                  <a:ext cx="352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2" name="Freihand 31">
                  <a:extLst>
                    <a:ext uri="{FF2B5EF4-FFF2-40B4-BE49-F238E27FC236}">
                      <a16:creationId xmlns:a16="http://schemas.microsoft.com/office/drawing/2014/main" id="{F8B48759-7E17-49D3-8A24-F674F27026FA}"/>
                    </a:ext>
                  </a:extLst>
                </p14:cNvPr>
                <p14:cNvContentPartPr/>
                <p14:nvPr/>
              </p14:nvContentPartPr>
              <p14:xfrm>
                <a:off x="728933" y="856867"/>
                <a:ext cx="232560" cy="114480"/>
              </p14:xfrm>
            </p:contentPart>
          </mc:Choice>
          <mc:Fallback>
            <p:pic>
              <p:nvPicPr>
                <p:cNvPr id="32" name="Freihand 31">
                  <a:extLst>
                    <a:ext uri="{FF2B5EF4-FFF2-40B4-BE49-F238E27FC236}">
                      <a16:creationId xmlns:a16="http://schemas.microsoft.com/office/drawing/2014/main" id="{F8B48759-7E17-49D3-8A24-F674F27026FA}"/>
                    </a:ext>
                  </a:extLst>
                </p:cNvPr>
                <p:cNvPicPr/>
                <p:nvPr/>
              </p:nvPicPr>
              <p:blipFill>
                <a:blip r:embed="rId60"/>
                <a:stretch>
                  <a:fillRect/>
                </a:stretch>
              </p:blipFill>
              <p:spPr>
                <a:xfrm>
                  <a:off x="724613" y="852547"/>
                  <a:ext cx="2412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3" name="Freihand 32">
                  <a:extLst>
                    <a:ext uri="{FF2B5EF4-FFF2-40B4-BE49-F238E27FC236}">
                      <a16:creationId xmlns:a16="http://schemas.microsoft.com/office/drawing/2014/main" id="{47E78118-A08F-483E-98FE-B1A087D24084}"/>
                    </a:ext>
                  </a:extLst>
                </p14:cNvPr>
                <p14:cNvContentPartPr/>
                <p14:nvPr/>
              </p14:nvContentPartPr>
              <p14:xfrm>
                <a:off x="1239413" y="817267"/>
                <a:ext cx="26640" cy="109080"/>
              </p14:xfrm>
            </p:contentPart>
          </mc:Choice>
          <mc:Fallback>
            <p:pic>
              <p:nvPicPr>
                <p:cNvPr id="33" name="Freihand 32">
                  <a:extLst>
                    <a:ext uri="{FF2B5EF4-FFF2-40B4-BE49-F238E27FC236}">
                      <a16:creationId xmlns:a16="http://schemas.microsoft.com/office/drawing/2014/main" id="{47E78118-A08F-483E-98FE-B1A087D24084}"/>
                    </a:ext>
                  </a:extLst>
                </p:cNvPr>
                <p:cNvPicPr/>
                <p:nvPr/>
              </p:nvPicPr>
              <p:blipFill>
                <a:blip r:embed="rId62"/>
                <a:stretch>
                  <a:fillRect/>
                </a:stretch>
              </p:blipFill>
              <p:spPr>
                <a:xfrm>
                  <a:off x="1235093" y="812947"/>
                  <a:ext cx="352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4" name="Freihand 33">
                  <a:extLst>
                    <a:ext uri="{FF2B5EF4-FFF2-40B4-BE49-F238E27FC236}">
                      <a16:creationId xmlns:a16="http://schemas.microsoft.com/office/drawing/2014/main" id="{3FF542E9-ADB0-4AEB-997B-3AF5B1A74B7C}"/>
                    </a:ext>
                  </a:extLst>
                </p14:cNvPr>
                <p14:cNvContentPartPr/>
                <p14:nvPr/>
              </p14:nvContentPartPr>
              <p14:xfrm>
                <a:off x="1172453" y="770467"/>
                <a:ext cx="156600" cy="196920"/>
              </p14:xfrm>
            </p:contentPart>
          </mc:Choice>
          <mc:Fallback>
            <p:pic>
              <p:nvPicPr>
                <p:cNvPr id="34" name="Freihand 33">
                  <a:extLst>
                    <a:ext uri="{FF2B5EF4-FFF2-40B4-BE49-F238E27FC236}">
                      <a16:creationId xmlns:a16="http://schemas.microsoft.com/office/drawing/2014/main" id="{3FF542E9-ADB0-4AEB-997B-3AF5B1A74B7C}"/>
                    </a:ext>
                  </a:extLst>
                </p:cNvPr>
                <p:cNvPicPr/>
                <p:nvPr/>
              </p:nvPicPr>
              <p:blipFill>
                <a:blip r:embed="rId64"/>
                <a:stretch>
                  <a:fillRect/>
                </a:stretch>
              </p:blipFill>
              <p:spPr>
                <a:xfrm>
                  <a:off x="1168133" y="766147"/>
                  <a:ext cx="1652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5" name="Freihand 34">
                  <a:extLst>
                    <a:ext uri="{FF2B5EF4-FFF2-40B4-BE49-F238E27FC236}">
                      <a16:creationId xmlns:a16="http://schemas.microsoft.com/office/drawing/2014/main" id="{66E02A7C-039E-4C3E-9125-7D248E8885BD}"/>
                    </a:ext>
                  </a:extLst>
                </p14:cNvPr>
                <p14:cNvContentPartPr/>
                <p14:nvPr/>
              </p14:nvContentPartPr>
              <p14:xfrm>
                <a:off x="1402853" y="782347"/>
                <a:ext cx="59760" cy="139320"/>
              </p14:xfrm>
            </p:contentPart>
          </mc:Choice>
          <mc:Fallback>
            <p:pic>
              <p:nvPicPr>
                <p:cNvPr id="35" name="Freihand 34">
                  <a:extLst>
                    <a:ext uri="{FF2B5EF4-FFF2-40B4-BE49-F238E27FC236}">
                      <a16:creationId xmlns:a16="http://schemas.microsoft.com/office/drawing/2014/main" id="{66E02A7C-039E-4C3E-9125-7D248E8885BD}"/>
                    </a:ext>
                  </a:extLst>
                </p:cNvPr>
                <p:cNvPicPr/>
                <p:nvPr/>
              </p:nvPicPr>
              <p:blipFill>
                <a:blip r:embed="rId66"/>
                <a:stretch>
                  <a:fillRect/>
                </a:stretch>
              </p:blipFill>
              <p:spPr>
                <a:xfrm>
                  <a:off x="1398533" y="778027"/>
                  <a:ext cx="684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6" name="Freihand 35">
                  <a:extLst>
                    <a:ext uri="{FF2B5EF4-FFF2-40B4-BE49-F238E27FC236}">
                      <a16:creationId xmlns:a16="http://schemas.microsoft.com/office/drawing/2014/main" id="{9F7F1614-3CAC-4F86-BA7C-6773B3017C14}"/>
                    </a:ext>
                  </a:extLst>
                </p14:cNvPr>
                <p14:cNvContentPartPr/>
                <p14:nvPr/>
              </p14:nvContentPartPr>
              <p14:xfrm>
                <a:off x="1529213" y="798187"/>
                <a:ext cx="29880" cy="120600"/>
              </p14:xfrm>
            </p:contentPart>
          </mc:Choice>
          <mc:Fallback>
            <p:pic>
              <p:nvPicPr>
                <p:cNvPr id="36" name="Freihand 35">
                  <a:extLst>
                    <a:ext uri="{FF2B5EF4-FFF2-40B4-BE49-F238E27FC236}">
                      <a16:creationId xmlns:a16="http://schemas.microsoft.com/office/drawing/2014/main" id="{9F7F1614-3CAC-4F86-BA7C-6773B3017C14}"/>
                    </a:ext>
                  </a:extLst>
                </p:cNvPr>
                <p:cNvPicPr/>
                <p:nvPr/>
              </p:nvPicPr>
              <p:blipFill>
                <a:blip r:embed="rId68"/>
                <a:stretch>
                  <a:fillRect/>
                </a:stretch>
              </p:blipFill>
              <p:spPr>
                <a:xfrm>
                  <a:off x="1524893" y="793867"/>
                  <a:ext cx="385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7" name="Freihand 36">
                  <a:extLst>
                    <a:ext uri="{FF2B5EF4-FFF2-40B4-BE49-F238E27FC236}">
                      <a16:creationId xmlns:a16="http://schemas.microsoft.com/office/drawing/2014/main" id="{D988A46F-216F-4EFA-A14B-7249D5625AA6}"/>
                    </a:ext>
                  </a:extLst>
                </p14:cNvPr>
                <p14:cNvContentPartPr/>
                <p14:nvPr/>
              </p14:nvContentPartPr>
              <p14:xfrm>
                <a:off x="1461173" y="763987"/>
                <a:ext cx="185760" cy="92160"/>
              </p14:xfrm>
            </p:contentPart>
          </mc:Choice>
          <mc:Fallback>
            <p:pic>
              <p:nvPicPr>
                <p:cNvPr id="37" name="Freihand 36">
                  <a:extLst>
                    <a:ext uri="{FF2B5EF4-FFF2-40B4-BE49-F238E27FC236}">
                      <a16:creationId xmlns:a16="http://schemas.microsoft.com/office/drawing/2014/main" id="{D988A46F-216F-4EFA-A14B-7249D5625AA6}"/>
                    </a:ext>
                  </a:extLst>
                </p:cNvPr>
                <p:cNvPicPr/>
                <p:nvPr/>
              </p:nvPicPr>
              <p:blipFill>
                <a:blip r:embed="rId70"/>
                <a:stretch>
                  <a:fillRect/>
                </a:stretch>
              </p:blipFill>
              <p:spPr>
                <a:xfrm>
                  <a:off x="1456853" y="759667"/>
                  <a:ext cx="1944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9" name="Freihand 38">
                  <a:extLst>
                    <a:ext uri="{FF2B5EF4-FFF2-40B4-BE49-F238E27FC236}">
                      <a16:creationId xmlns:a16="http://schemas.microsoft.com/office/drawing/2014/main" id="{91C2F103-5A0B-4705-9F54-6CABB9ED31E4}"/>
                    </a:ext>
                  </a:extLst>
                </p14:cNvPr>
                <p14:cNvContentPartPr/>
                <p14:nvPr/>
              </p14:nvContentPartPr>
              <p14:xfrm>
                <a:off x="1220693" y="932827"/>
                <a:ext cx="482400" cy="149760"/>
              </p14:xfrm>
            </p:contentPart>
          </mc:Choice>
          <mc:Fallback>
            <p:pic>
              <p:nvPicPr>
                <p:cNvPr id="39" name="Freihand 38">
                  <a:extLst>
                    <a:ext uri="{FF2B5EF4-FFF2-40B4-BE49-F238E27FC236}">
                      <a16:creationId xmlns:a16="http://schemas.microsoft.com/office/drawing/2014/main" id="{91C2F103-5A0B-4705-9F54-6CABB9ED31E4}"/>
                    </a:ext>
                  </a:extLst>
                </p:cNvPr>
                <p:cNvPicPr/>
                <p:nvPr/>
              </p:nvPicPr>
              <p:blipFill>
                <a:blip r:embed="rId72"/>
                <a:stretch>
                  <a:fillRect/>
                </a:stretch>
              </p:blipFill>
              <p:spPr>
                <a:xfrm>
                  <a:off x="1216373" y="928507"/>
                  <a:ext cx="4910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1" name="Freihand 40">
                  <a:extLst>
                    <a:ext uri="{FF2B5EF4-FFF2-40B4-BE49-F238E27FC236}">
                      <a16:creationId xmlns:a16="http://schemas.microsoft.com/office/drawing/2014/main" id="{5BD11249-AB61-4441-90AA-A07E7275DE31}"/>
                    </a:ext>
                  </a:extLst>
                </p14:cNvPr>
                <p14:cNvContentPartPr/>
                <p14:nvPr/>
              </p14:nvContentPartPr>
              <p14:xfrm>
                <a:off x="1379453" y="1077187"/>
                <a:ext cx="21600" cy="130680"/>
              </p14:xfrm>
            </p:contentPart>
          </mc:Choice>
          <mc:Fallback>
            <p:pic>
              <p:nvPicPr>
                <p:cNvPr id="41" name="Freihand 40">
                  <a:extLst>
                    <a:ext uri="{FF2B5EF4-FFF2-40B4-BE49-F238E27FC236}">
                      <a16:creationId xmlns:a16="http://schemas.microsoft.com/office/drawing/2014/main" id="{5BD11249-AB61-4441-90AA-A07E7275DE31}"/>
                    </a:ext>
                  </a:extLst>
                </p:cNvPr>
                <p:cNvPicPr/>
                <p:nvPr/>
              </p:nvPicPr>
              <p:blipFill>
                <a:blip r:embed="rId74"/>
                <a:stretch>
                  <a:fillRect/>
                </a:stretch>
              </p:blipFill>
              <p:spPr>
                <a:xfrm>
                  <a:off x="1375133" y="1072867"/>
                  <a:ext cx="302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2" name="Freihand 41">
                  <a:extLst>
                    <a:ext uri="{FF2B5EF4-FFF2-40B4-BE49-F238E27FC236}">
                      <a16:creationId xmlns:a16="http://schemas.microsoft.com/office/drawing/2014/main" id="{ACD5AD07-A8E5-49CE-9B89-3F23F34605FA}"/>
                    </a:ext>
                  </a:extLst>
                </p14:cNvPr>
                <p14:cNvContentPartPr/>
                <p14:nvPr/>
              </p14:nvContentPartPr>
              <p14:xfrm>
                <a:off x="1396373" y="1023547"/>
                <a:ext cx="86760" cy="147240"/>
              </p14:xfrm>
            </p:contentPart>
          </mc:Choice>
          <mc:Fallback>
            <p:pic>
              <p:nvPicPr>
                <p:cNvPr id="42" name="Freihand 41">
                  <a:extLst>
                    <a:ext uri="{FF2B5EF4-FFF2-40B4-BE49-F238E27FC236}">
                      <a16:creationId xmlns:a16="http://schemas.microsoft.com/office/drawing/2014/main" id="{ACD5AD07-A8E5-49CE-9B89-3F23F34605FA}"/>
                    </a:ext>
                  </a:extLst>
                </p:cNvPr>
                <p:cNvPicPr/>
                <p:nvPr/>
              </p:nvPicPr>
              <p:blipFill>
                <a:blip r:embed="rId76"/>
                <a:stretch>
                  <a:fillRect/>
                </a:stretch>
              </p:blipFill>
              <p:spPr>
                <a:xfrm>
                  <a:off x="1392053" y="1019227"/>
                  <a:ext cx="954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3" name="Freihand 42">
                  <a:extLst>
                    <a:ext uri="{FF2B5EF4-FFF2-40B4-BE49-F238E27FC236}">
                      <a16:creationId xmlns:a16="http://schemas.microsoft.com/office/drawing/2014/main" id="{B20A0E45-3B6B-4417-BAA1-24FE36EA665E}"/>
                    </a:ext>
                  </a:extLst>
                </p14:cNvPr>
                <p14:cNvContentPartPr/>
                <p14:nvPr/>
              </p14:nvContentPartPr>
              <p14:xfrm>
                <a:off x="1417613" y="1131187"/>
                <a:ext cx="104400" cy="29520"/>
              </p14:xfrm>
            </p:contentPart>
          </mc:Choice>
          <mc:Fallback>
            <p:pic>
              <p:nvPicPr>
                <p:cNvPr id="43" name="Freihand 42">
                  <a:extLst>
                    <a:ext uri="{FF2B5EF4-FFF2-40B4-BE49-F238E27FC236}">
                      <a16:creationId xmlns:a16="http://schemas.microsoft.com/office/drawing/2014/main" id="{B20A0E45-3B6B-4417-BAA1-24FE36EA665E}"/>
                    </a:ext>
                  </a:extLst>
                </p:cNvPr>
                <p:cNvPicPr/>
                <p:nvPr/>
              </p:nvPicPr>
              <p:blipFill>
                <a:blip r:embed="rId78"/>
                <a:stretch>
                  <a:fillRect/>
                </a:stretch>
              </p:blipFill>
              <p:spPr>
                <a:xfrm>
                  <a:off x="1413293" y="1126867"/>
                  <a:ext cx="1130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4" name="Freihand 43">
                  <a:extLst>
                    <a:ext uri="{FF2B5EF4-FFF2-40B4-BE49-F238E27FC236}">
                      <a16:creationId xmlns:a16="http://schemas.microsoft.com/office/drawing/2014/main" id="{BB865A95-58FD-4E7D-A09A-9EC6FC4B527E}"/>
                    </a:ext>
                  </a:extLst>
                </p14:cNvPr>
                <p14:cNvContentPartPr/>
                <p14:nvPr/>
              </p14:nvContentPartPr>
              <p14:xfrm>
                <a:off x="1509053" y="1096987"/>
                <a:ext cx="45000" cy="77400"/>
              </p14:xfrm>
            </p:contentPart>
          </mc:Choice>
          <mc:Fallback>
            <p:pic>
              <p:nvPicPr>
                <p:cNvPr id="44" name="Freihand 43">
                  <a:extLst>
                    <a:ext uri="{FF2B5EF4-FFF2-40B4-BE49-F238E27FC236}">
                      <a16:creationId xmlns:a16="http://schemas.microsoft.com/office/drawing/2014/main" id="{BB865A95-58FD-4E7D-A09A-9EC6FC4B527E}"/>
                    </a:ext>
                  </a:extLst>
                </p:cNvPr>
                <p:cNvPicPr/>
                <p:nvPr/>
              </p:nvPicPr>
              <p:blipFill>
                <a:blip r:embed="rId80"/>
                <a:stretch>
                  <a:fillRect/>
                </a:stretch>
              </p:blipFill>
              <p:spPr>
                <a:xfrm>
                  <a:off x="1504733" y="1092667"/>
                  <a:ext cx="536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5" name="Freihand 44">
                  <a:extLst>
                    <a:ext uri="{FF2B5EF4-FFF2-40B4-BE49-F238E27FC236}">
                      <a16:creationId xmlns:a16="http://schemas.microsoft.com/office/drawing/2014/main" id="{C21097ED-3BC8-4931-A1D9-4F1B420C354A}"/>
                    </a:ext>
                  </a:extLst>
                </p14:cNvPr>
                <p14:cNvContentPartPr/>
                <p14:nvPr/>
              </p14:nvContentPartPr>
              <p14:xfrm>
                <a:off x="1585013" y="1093027"/>
                <a:ext cx="69120" cy="141120"/>
              </p14:xfrm>
            </p:contentPart>
          </mc:Choice>
          <mc:Fallback>
            <p:pic>
              <p:nvPicPr>
                <p:cNvPr id="45" name="Freihand 44">
                  <a:extLst>
                    <a:ext uri="{FF2B5EF4-FFF2-40B4-BE49-F238E27FC236}">
                      <a16:creationId xmlns:a16="http://schemas.microsoft.com/office/drawing/2014/main" id="{C21097ED-3BC8-4931-A1D9-4F1B420C354A}"/>
                    </a:ext>
                  </a:extLst>
                </p:cNvPr>
                <p:cNvPicPr/>
                <p:nvPr/>
              </p:nvPicPr>
              <p:blipFill>
                <a:blip r:embed="rId82"/>
                <a:stretch>
                  <a:fillRect/>
                </a:stretch>
              </p:blipFill>
              <p:spPr>
                <a:xfrm>
                  <a:off x="1580693" y="1088707"/>
                  <a:ext cx="777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6" name="Freihand 45">
                  <a:extLst>
                    <a:ext uri="{FF2B5EF4-FFF2-40B4-BE49-F238E27FC236}">
                      <a16:creationId xmlns:a16="http://schemas.microsoft.com/office/drawing/2014/main" id="{237695F2-C0AF-4BCF-A852-CCC8B138748F}"/>
                    </a:ext>
                  </a:extLst>
                </p14:cNvPr>
                <p14:cNvContentPartPr/>
                <p14:nvPr/>
              </p14:nvContentPartPr>
              <p14:xfrm>
                <a:off x="1652693" y="1028227"/>
                <a:ext cx="99360" cy="164880"/>
              </p14:xfrm>
            </p:contentPart>
          </mc:Choice>
          <mc:Fallback>
            <p:pic>
              <p:nvPicPr>
                <p:cNvPr id="46" name="Freihand 45">
                  <a:extLst>
                    <a:ext uri="{FF2B5EF4-FFF2-40B4-BE49-F238E27FC236}">
                      <a16:creationId xmlns:a16="http://schemas.microsoft.com/office/drawing/2014/main" id="{237695F2-C0AF-4BCF-A852-CCC8B138748F}"/>
                    </a:ext>
                  </a:extLst>
                </p:cNvPr>
                <p:cNvPicPr/>
                <p:nvPr/>
              </p:nvPicPr>
              <p:blipFill>
                <a:blip r:embed="rId84"/>
                <a:stretch>
                  <a:fillRect/>
                </a:stretch>
              </p:blipFill>
              <p:spPr>
                <a:xfrm>
                  <a:off x="1648373" y="1023907"/>
                  <a:ext cx="108000" cy="173520"/>
                </a:xfrm>
                <a:prstGeom prst="rect">
                  <a:avLst/>
                </a:prstGeom>
              </p:spPr>
            </p:pic>
          </mc:Fallback>
        </mc:AlternateContent>
      </p:grpSp>
      <p:grpSp>
        <p:nvGrpSpPr>
          <p:cNvPr id="55" name="Gruppieren 54">
            <a:extLst>
              <a:ext uri="{FF2B5EF4-FFF2-40B4-BE49-F238E27FC236}">
                <a16:creationId xmlns:a16="http://schemas.microsoft.com/office/drawing/2014/main" id="{875011A8-9173-4E5E-A660-F8BC9A662A97}"/>
              </a:ext>
            </a:extLst>
          </p:cNvPr>
          <p:cNvGrpSpPr/>
          <p:nvPr/>
        </p:nvGrpSpPr>
        <p:grpSpPr>
          <a:xfrm>
            <a:off x="1910093" y="765427"/>
            <a:ext cx="852480" cy="232560"/>
            <a:chOff x="1910093" y="765427"/>
            <a:chExt cx="852480" cy="232560"/>
          </a:xfrm>
        </p:grpSpPr>
        <mc:AlternateContent xmlns:mc="http://schemas.openxmlformats.org/markup-compatibility/2006">
          <mc:Choice xmlns:p14="http://schemas.microsoft.com/office/powerpoint/2010/main" Requires="p14">
            <p:contentPart p14:bwMode="auto" r:id="rId85">
              <p14:nvContentPartPr>
                <p14:cNvPr id="48" name="Freihand 47">
                  <a:extLst>
                    <a:ext uri="{FF2B5EF4-FFF2-40B4-BE49-F238E27FC236}">
                      <a16:creationId xmlns:a16="http://schemas.microsoft.com/office/drawing/2014/main" id="{755666FF-977E-4CE1-BB38-ACC60B94CA98}"/>
                    </a:ext>
                  </a:extLst>
                </p14:cNvPr>
                <p14:cNvContentPartPr/>
                <p14:nvPr/>
              </p14:nvContentPartPr>
              <p14:xfrm>
                <a:off x="1910093" y="924907"/>
                <a:ext cx="169200" cy="64800"/>
              </p14:xfrm>
            </p:contentPart>
          </mc:Choice>
          <mc:Fallback>
            <p:pic>
              <p:nvPicPr>
                <p:cNvPr id="48" name="Freihand 47">
                  <a:extLst>
                    <a:ext uri="{FF2B5EF4-FFF2-40B4-BE49-F238E27FC236}">
                      <a16:creationId xmlns:a16="http://schemas.microsoft.com/office/drawing/2014/main" id="{755666FF-977E-4CE1-BB38-ACC60B94CA98}"/>
                    </a:ext>
                  </a:extLst>
                </p:cNvPr>
                <p:cNvPicPr/>
                <p:nvPr/>
              </p:nvPicPr>
              <p:blipFill>
                <a:blip r:embed="rId86"/>
                <a:stretch>
                  <a:fillRect/>
                </a:stretch>
              </p:blipFill>
              <p:spPr>
                <a:xfrm>
                  <a:off x="1905773" y="920587"/>
                  <a:ext cx="1778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9" name="Freihand 48">
                  <a:extLst>
                    <a:ext uri="{FF2B5EF4-FFF2-40B4-BE49-F238E27FC236}">
                      <a16:creationId xmlns:a16="http://schemas.microsoft.com/office/drawing/2014/main" id="{81092B92-7766-48BC-988B-C276C2C11113}"/>
                    </a:ext>
                  </a:extLst>
                </p14:cNvPr>
                <p14:cNvContentPartPr/>
                <p14:nvPr/>
              </p14:nvContentPartPr>
              <p14:xfrm>
                <a:off x="2179373" y="834187"/>
                <a:ext cx="103320" cy="163800"/>
              </p14:xfrm>
            </p:contentPart>
          </mc:Choice>
          <mc:Fallback>
            <p:pic>
              <p:nvPicPr>
                <p:cNvPr id="49" name="Freihand 48">
                  <a:extLst>
                    <a:ext uri="{FF2B5EF4-FFF2-40B4-BE49-F238E27FC236}">
                      <a16:creationId xmlns:a16="http://schemas.microsoft.com/office/drawing/2014/main" id="{81092B92-7766-48BC-988B-C276C2C11113}"/>
                    </a:ext>
                  </a:extLst>
                </p:cNvPr>
                <p:cNvPicPr/>
                <p:nvPr/>
              </p:nvPicPr>
              <p:blipFill>
                <a:blip r:embed="rId88"/>
                <a:stretch>
                  <a:fillRect/>
                </a:stretch>
              </p:blipFill>
              <p:spPr>
                <a:xfrm>
                  <a:off x="2175053" y="829867"/>
                  <a:ext cx="1119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0" name="Freihand 49">
                  <a:extLst>
                    <a:ext uri="{FF2B5EF4-FFF2-40B4-BE49-F238E27FC236}">
                      <a16:creationId xmlns:a16="http://schemas.microsoft.com/office/drawing/2014/main" id="{CF4190D5-8C59-4327-97B5-DDC09C6B739E}"/>
                    </a:ext>
                  </a:extLst>
                </p14:cNvPr>
                <p14:cNvContentPartPr/>
                <p14:nvPr/>
              </p14:nvContentPartPr>
              <p14:xfrm>
                <a:off x="2336333" y="904387"/>
                <a:ext cx="99360" cy="39600"/>
              </p14:xfrm>
            </p:contentPart>
          </mc:Choice>
          <mc:Fallback>
            <p:pic>
              <p:nvPicPr>
                <p:cNvPr id="50" name="Freihand 49">
                  <a:extLst>
                    <a:ext uri="{FF2B5EF4-FFF2-40B4-BE49-F238E27FC236}">
                      <a16:creationId xmlns:a16="http://schemas.microsoft.com/office/drawing/2014/main" id="{CF4190D5-8C59-4327-97B5-DDC09C6B739E}"/>
                    </a:ext>
                  </a:extLst>
                </p:cNvPr>
                <p:cNvPicPr/>
                <p:nvPr/>
              </p:nvPicPr>
              <p:blipFill>
                <a:blip r:embed="rId90"/>
                <a:stretch>
                  <a:fillRect/>
                </a:stretch>
              </p:blipFill>
              <p:spPr>
                <a:xfrm>
                  <a:off x="2332013" y="900067"/>
                  <a:ext cx="108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1" name="Freihand 50">
                  <a:extLst>
                    <a:ext uri="{FF2B5EF4-FFF2-40B4-BE49-F238E27FC236}">
                      <a16:creationId xmlns:a16="http://schemas.microsoft.com/office/drawing/2014/main" id="{57776508-62B4-4DCB-A231-F241D5C27080}"/>
                    </a:ext>
                  </a:extLst>
                </p14:cNvPr>
                <p14:cNvContentPartPr/>
                <p14:nvPr/>
              </p14:nvContentPartPr>
              <p14:xfrm>
                <a:off x="2461253" y="815827"/>
                <a:ext cx="110160" cy="169920"/>
              </p14:xfrm>
            </p:contentPart>
          </mc:Choice>
          <mc:Fallback>
            <p:pic>
              <p:nvPicPr>
                <p:cNvPr id="51" name="Freihand 50">
                  <a:extLst>
                    <a:ext uri="{FF2B5EF4-FFF2-40B4-BE49-F238E27FC236}">
                      <a16:creationId xmlns:a16="http://schemas.microsoft.com/office/drawing/2014/main" id="{57776508-62B4-4DCB-A231-F241D5C27080}"/>
                    </a:ext>
                  </a:extLst>
                </p:cNvPr>
                <p:cNvPicPr/>
                <p:nvPr/>
              </p:nvPicPr>
              <p:blipFill>
                <a:blip r:embed="rId92"/>
                <a:stretch>
                  <a:fillRect/>
                </a:stretch>
              </p:blipFill>
              <p:spPr>
                <a:xfrm>
                  <a:off x="2456933" y="811507"/>
                  <a:ext cx="1188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2" name="Freihand 51">
                  <a:extLst>
                    <a:ext uri="{FF2B5EF4-FFF2-40B4-BE49-F238E27FC236}">
                      <a16:creationId xmlns:a16="http://schemas.microsoft.com/office/drawing/2014/main" id="{C8010248-F397-4935-8A0B-F79235F82268}"/>
                    </a:ext>
                  </a:extLst>
                </p14:cNvPr>
                <p14:cNvContentPartPr/>
                <p14:nvPr/>
              </p14:nvContentPartPr>
              <p14:xfrm>
                <a:off x="2609573" y="822667"/>
                <a:ext cx="51840" cy="102600"/>
              </p14:xfrm>
            </p:contentPart>
          </mc:Choice>
          <mc:Fallback>
            <p:pic>
              <p:nvPicPr>
                <p:cNvPr id="52" name="Freihand 51">
                  <a:extLst>
                    <a:ext uri="{FF2B5EF4-FFF2-40B4-BE49-F238E27FC236}">
                      <a16:creationId xmlns:a16="http://schemas.microsoft.com/office/drawing/2014/main" id="{C8010248-F397-4935-8A0B-F79235F82268}"/>
                    </a:ext>
                  </a:extLst>
                </p:cNvPr>
                <p:cNvPicPr/>
                <p:nvPr/>
              </p:nvPicPr>
              <p:blipFill>
                <a:blip r:embed="rId94"/>
                <a:stretch>
                  <a:fillRect/>
                </a:stretch>
              </p:blipFill>
              <p:spPr>
                <a:xfrm>
                  <a:off x="2605253" y="818347"/>
                  <a:ext cx="604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3" name="Freihand 52">
                  <a:extLst>
                    <a:ext uri="{FF2B5EF4-FFF2-40B4-BE49-F238E27FC236}">
                      <a16:creationId xmlns:a16="http://schemas.microsoft.com/office/drawing/2014/main" id="{23D1477C-D4FB-4A06-A748-82731649CA5B}"/>
                    </a:ext>
                  </a:extLst>
                </p14:cNvPr>
                <p14:cNvContentPartPr/>
                <p14:nvPr/>
              </p14:nvContentPartPr>
              <p14:xfrm>
                <a:off x="2560973" y="765427"/>
                <a:ext cx="90720" cy="58320"/>
              </p14:xfrm>
            </p:contentPart>
          </mc:Choice>
          <mc:Fallback>
            <p:pic>
              <p:nvPicPr>
                <p:cNvPr id="53" name="Freihand 52">
                  <a:extLst>
                    <a:ext uri="{FF2B5EF4-FFF2-40B4-BE49-F238E27FC236}">
                      <a16:creationId xmlns:a16="http://schemas.microsoft.com/office/drawing/2014/main" id="{23D1477C-D4FB-4A06-A748-82731649CA5B}"/>
                    </a:ext>
                  </a:extLst>
                </p:cNvPr>
                <p:cNvPicPr/>
                <p:nvPr/>
              </p:nvPicPr>
              <p:blipFill>
                <a:blip r:embed="rId96"/>
                <a:stretch>
                  <a:fillRect/>
                </a:stretch>
              </p:blipFill>
              <p:spPr>
                <a:xfrm>
                  <a:off x="2556653" y="761107"/>
                  <a:ext cx="993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4" name="Freihand 53">
                  <a:extLst>
                    <a:ext uri="{FF2B5EF4-FFF2-40B4-BE49-F238E27FC236}">
                      <a16:creationId xmlns:a16="http://schemas.microsoft.com/office/drawing/2014/main" id="{9668344F-ED6E-4FF2-AB77-F795C3E4B0E1}"/>
                    </a:ext>
                  </a:extLst>
                </p14:cNvPr>
                <p14:cNvContentPartPr/>
                <p14:nvPr/>
              </p14:nvContentPartPr>
              <p14:xfrm>
                <a:off x="2699213" y="878827"/>
                <a:ext cx="63360" cy="72000"/>
              </p14:xfrm>
            </p:contentPart>
          </mc:Choice>
          <mc:Fallback>
            <p:pic>
              <p:nvPicPr>
                <p:cNvPr id="54" name="Freihand 53">
                  <a:extLst>
                    <a:ext uri="{FF2B5EF4-FFF2-40B4-BE49-F238E27FC236}">
                      <a16:creationId xmlns:a16="http://schemas.microsoft.com/office/drawing/2014/main" id="{9668344F-ED6E-4FF2-AB77-F795C3E4B0E1}"/>
                    </a:ext>
                  </a:extLst>
                </p:cNvPr>
                <p:cNvPicPr/>
                <p:nvPr/>
              </p:nvPicPr>
              <p:blipFill>
                <a:blip r:embed="rId98"/>
                <a:stretch>
                  <a:fillRect/>
                </a:stretch>
              </p:blipFill>
              <p:spPr>
                <a:xfrm>
                  <a:off x="2694893" y="874507"/>
                  <a:ext cx="72000" cy="80640"/>
                </a:xfrm>
                <a:prstGeom prst="rect">
                  <a:avLst/>
                </a:prstGeom>
              </p:spPr>
            </p:pic>
          </mc:Fallback>
        </mc:AlternateContent>
      </p:grpSp>
      <p:grpSp>
        <p:nvGrpSpPr>
          <p:cNvPr id="472092" name="Gruppieren 472091">
            <a:extLst>
              <a:ext uri="{FF2B5EF4-FFF2-40B4-BE49-F238E27FC236}">
                <a16:creationId xmlns:a16="http://schemas.microsoft.com/office/drawing/2014/main" id="{13EC2BC8-F634-4C55-BA00-24AC509C487B}"/>
              </a:ext>
            </a:extLst>
          </p:cNvPr>
          <p:cNvGrpSpPr/>
          <p:nvPr/>
        </p:nvGrpSpPr>
        <p:grpSpPr>
          <a:xfrm>
            <a:off x="2929613" y="769387"/>
            <a:ext cx="370440" cy="277200"/>
            <a:chOff x="2929613" y="769387"/>
            <a:chExt cx="370440" cy="277200"/>
          </a:xfrm>
        </p:grpSpPr>
        <mc:AlternateContent xmlns:mc="http://schemas.openxmlformats.org/markup-compatibility/2006">
          <mc:Choice xmlns:p14="http://schemas.microsoft.com/office/powerpoint/2010/main" Requires="p14">
            <p:contentPart p14:bwMode="auto" r:id="rId99">
              <p14:nvContentPartPr>
                <p14:cNvPr id="472086" name="Freihand 472085">
                  <a:extLst>
                    <a:ext uri="{FF2B5EF4-FFF2-40B4-BE49-F238E27FC236}">
                      <a16:creationId xmlns:a16="http://schemas.microsoft.com/office/drawing/2014/main" id="{A9CB52C2-2987-4EF2-9B8E-7FCDE088CC05}"/>
                    </a:ext>
                  </a:extLst>
                </p14:cNvPr>
                <p14:cNvContentPartPr/>
                <p14:nvPr/>
              </p14:nvContentPartPr>
              <p14:xfrm>
                <a:off x="2929613" y="821227"/>
                <a:ext cx="64440" cy="225360"/>
              </p14:xfrm>
            </p:contentPart>
          </mc:Choice>
          <mc:Fallback>
            <p:pic>
              <p:nvPicPr>
                <p:cNvPr id="472086" name="Freihand 472085">
                  <a:extLst>
                    <a:ext uri="{FF2B5EF4-FFF2-40B4-BE49-F238E27FC236}">
                      <a16:creationId xmlns:a16="http://schemas.microsoft.com/office/drawing/2014/main" id="{A9CB52C2-2987-4EF2-9B8E-7FCDE088CC05}"/>
                    </a:ext>
                  </a:extLst>
                </p:cNvPr>
                <p:cNvPicPr/>
                <p:nvPr/>
              </p:nvPicPr>
              <p:blipFill>
                <a:blip r:embed="rId100"/>
                <a:stretch>
                  <a:fillRect/>
                </a:stretch>
              </p:blipFill>
              <p:spPr>
                <a:xfrm>
                  <a:off x="2925293" y="816907"/>
                  <a:ext cx="7308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72087" name="Freihand 472086">
                  <a:extLst>
                    <a:ext uri="{FF2B5EF4-FFF2-40B4-BE49-F238E27FC236}">
                      <a16:creationId xmlns:a16="http://schemas.microsoft.com/office/drawing/2014/main" id="{DD32DC44-03F1-428E-AE7E-A49ABD0DE6FD}"/>
                    </a:ext>
                  </a:extLst>
                </p14:cNvPr>
                <p14:cNvContentPartPr/>
                <p14:nvPr/>
              </p14:nvContentPartPr>
              <p14:xfrm>
                <a:off x="3041213" y="867667"/>
                <a:ext cx="16560" cy="5760"/>
              </p14:xfrm>
            </p:contentPart>
          </mc:Choice>
          <mc:Fallback>
            <p:pic>
              <p:nvPicPr>
                <p:cNvPr id="472087" name="Freihand 472086">
                  <a:extLst>
                    <a:ext uri="{FF2B5EF4-FFF2-40B4-BE49-F238E27FC236}">
                      <a16:creationId xmlns:a16="http://schemas.microsoft.com/office/drawing/2014/main" id="{DD32DC44-03F1-428E-AE7E-A49ABD0DE6FD}"/>
                    </a:ext>
                  </a:extLst>
                </p:cNvPr>
                <p:cNvPicPr/>
                <p:nvPr/>
              </p:nvPicPr>
              <p:blipFill>
                <a:blip r:embed="rId102"/>
                <a:stretch>
                  <a:fillRect/>
                </a:stretch>
              </p:blipFill>
              <p:spPr>
                <a:xfrm>
                  <a:off x="3036893" y="863347"/>
                  <a:ext cx="252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72088" name="Freihand 472087">
                  <a:extLst>
                    <a:ext uri="{FF2B5EF4-FFF2-40B4-BE49-F238E27FC236}">
                      <a16:creationId xmlns:a16="http://schemas.microsoft.com/office/drawing/2014/main" id="{17B819CF-F1A0-4D10-A0C7-DEA1C08D9615}"/>
                    </a:ext>
                  </a:extLst>
                </p14:cNvPr>
                <p14:cNvContentPartPr/>
                <p14:nvPr/>
              </p14:nvContentPartPr>
              <p14:xfrm>
                <a:off x="3094133" y="769387"/>
                <a:ext cx="147600" cy="95760"/>
              </p14:xfrm>
            </p:contentPart>
          </mc:Choice>
          <mc:Fallback>
            <p:pic>
              <p:nvPicPr>
                <p:cNvPr id="472088" name="Freihand 472087">
                  <a:extLst>
                    <a:ext uri="{FF2B5EF4-FFF2-40B4-BE49-F238E27FC236}">
                      <a16:creationId xmlns:a16="http://schemas.microsoft.com/office/drawing/2014/main" id="{17B819CF-F1A0-4D10-A0C7-DEA1C08D9615}"/>
                    </a:ext>
                  </a:extLst>
                </p:cNvPr>
                <p:cNvPicPr/>
                <p:nvPr/>
              </p:nvPicPr>
              <p:blipFill>
                <a:blip r:embed="rId104"/>
                <a:stretch>
                  <a:fillRect/>
                </a:stretch>
              </p:blipFill>
              <p:spPr>
                <a:xfrm>
                  <a:off x="3089813" y="765067"/>
                  <a:ext cx="1562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72091" name="Freihand 472090">
                  <a:extLst>
                    <a:ext uri="{FF2B5EF4-FFF2-40B4-BE49-F238E27FC236}">
                      <a16:creationId xmlns:a16="http://schemas.microsoft.com/office/drawing/2014/main" id="{8D39E32B-22FE-4744-AF02-0F90915AF3A3}"/>
                    </a:ext>
                  </a:extLst>
                </p14:cNvPr>
                <p14:cNvContentPartPr/>
                <p14:nvPr/>
              </p14:nvContentPartPr>
              <p14:xfrm>
                <a:off x="3288173" y="833827"/>
                <a:ext cx="11880" cy="27000"/>
              </p14:xfrm>
            </p:contentPart>
          </mc:Choice>
          <mc:Fallback>
            <p:pic>
              <p:nvPicPr>
                <p:cNvPr id="472091" name="Freihand 472090">
                  <a:extLst>
                    <a:ext uri="{FF2B5EF4-FFF2-40B4-BE49-F238E27FC236}">
                      <a16:creationId xmlns:a16="http://schemas.microsoft.com/office/drawing/2014/main" id="{8D39E32B-22FE-4744-AF02-0F90915AF3A3}"/>
                    </a:ext>
                  </a:extLst>
                </p:cNvPr>
                <p:cNvPicPr/>
                <p:nvPr/>
              </p:nvPicPr>
              <p:blipFill>
                <a:blip r:embed="rId106"/>
                <a:stretch>
                  <a:fillRect/>
                </a:stretch>
              </p:blipFill>
              <p:spPr>
                <a:xfrm>
                  <a:off x="3283853" y="829507"/>
                  <a:ext cx="20520" cy="35640"/>
                </a:xfrm>
                <a:prstGeom prst="rect">
                  <a:avLst/>
                </a:prstGeom>
              </p:spPr>
            </p:pic>
          </mc:Fallback>
        </mc:AlternateContent>
      </p:grpSp>
      <p:grpSp>
        <p:nvGrpSpPr>
          <p:cNvPr id="472111" name="Gruppieren 472110">
            <a:extLst>
              <a:ext uri="{FF2B5EF4-FFF2-40B4-BE49-F238E27FC236}">
                <a16:creationId xmlns:a16="http://schemas.microsoft.com/office/drawing/2014/main" id="{92D96546-2C9C-47B3-88FE-6C82EDE479E3}"/>
              </a:ext>
            </a:extLst>
          </p:cNvPr>
          <p:cNvGrpSpPr/>
          <p:nvPr/>
        </p:nvGrpSpPr>
        <p:grpSpPr>
          <a:xfrm>
            <a:off x="1888853" y="5455147"/>
            <a:ext cx="2118240" cy="911520"/>
            <a:chOff x="1888853" y="5455147"/>
            <a:chExt cx="2118240" cy="911520"/>
          </a:xfrm>
        </p:grpSpPr>
        <mc:AlternateContent xmlns:mc="http://schemas.openxmlformats.org/markup-compatibility/2006">
          <mc:Choice xmlns:p14="http://schemas.microsoft.com/office/powerpoint/2010/main" Requires="p14">
            <p:contentPart p14:bwMode="auto" r:id="rId107">
              <p14:nvContentPartPr>
                <p14:cNvPr id="56" name="Freihand 55">
                  <a:extLst>
                    <a:ext uri="{FF2B5EF4-FFF2-40B4-BE49-F238E27FC236}">
                      <a16:creationId xmlns:a16="http://schemas.microsoft.com/office/drawing/2014/main" id="{D18AB0E2-E66A-4804-B1CE-4765FFCB0993}"/>
                    </a:ext>
                  </a:extLst>
                </p14:cNvPr>
                <p14:cNvContentPartPr/>
                <p14:nvPr/>
              </p14:nvContentPartPr>
              <p14:xfrm>
                <a:off x="1888853" y="5744227"/>
                <a:ext cx="103320" cy="181080"/>
              </p14:xfrm>
            </p:contentPart>
          </mc:Choice>
          <mc:Fallback>
            <p:pic>
              <p:nvPicPr>
                <p:cNvPr id="56" name="Freihand 55">
                  <a:extLst>
                    <a:ext uri="{FF2B5EF4-FFF2-40B4-BE49-F238E27FC236}">
                      <a16:creationId xmlns:a16="http://schemas.microsoft.com/office/drawing/2014/main" id="{D18AB0E2-E66A-4804-B1CE-4765FFCB0993}"/>
                    </a:ext>
                  </a:extLst>
                </p:cNvPr>
                <p:cNvPicPr/>
                <p:nvPr/>
              </p:nvPicPr>
              <p:blipFill>
                <a:blip r:embed="rId108"/>
                <a:stretch>
                  <a:fillRect/>
                </a:stretch>
              </p:blipFill>
              <p:spPr>
                <a:xfrm>
                  <a:off x="1884533" y="5739907"/>
                  <a:ext cx="1119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7" name="Freihand 56">
                  <a:extLst>
                    <a:ext uri="{FF2B5EF4-FFF2-40B4-BE49-F238E27FC236}">
                      <a16:creationId xmlns:a16="http://schemas.microsoft.com/office/drawing/2014/main" id="{2DA939DE-7BEE-4AE1-87B1-C5BF6DFBEEDD}"/>
                    </a:ext>
                  </a:extLst>
                </p14:cNvPr>
                <p14:cNvContentPartPr/>
                <p14:nvPr/>
              </p14:nvContentPartPr>
              <p14:xfrm>
                <a:off x="1989653" y="5790307"/>
                <a:ext cx="126000" cy="108720"/>
              </p14:xfrm>
            </p:contentPart>
          </mc:Choice>
          <mc:Fallback>
            <p:pic>
              <p:nvPicPr>
                <p:cNvPr id="57" name="Freihand 56">
                  <a:extLst>
                    <a:ext uri="{FF2B5EF4-FFF2-40B4-BE49-F238E27FC236}">
                      <a16:creationId xmlns:a16="http://schemas.microsoft.com/office/drawing/2014/main" id="{2DA939DE-7BEE-4AE1-87B1-C5BF6DFBEEDD}"/>
                    </a:ext>
                  </a:extLst>
                </p:cNvPr>
                <p:cNvPicPr/>
                <p:nvPr/>
              </p:nvPicPr>
              <p:blipFill>
                <a:blip r:embed="rId110"/>
                <a:stretch>
                  <a:fillRect/>
                </a:stretch>
              </p:blipFill>
              <p:spPr>
                <a:xfrm>
                  <a:off x="1985333" y="5785987"/>
                  <a:ext cx="1346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8" name="Freihand 57">
                  <a:extLst>
                    <a:ext uri="{FF2B5EF4-FFF2-40B4-BE49-F238E27FC236}">
                      <a16:creationId xmlns:a16="http://schemas.microsoft.com/office/drawing/2014/main" id="{817FEC45-019C-4F63-ACA0-E09BC9A12CBC}"/>
                    </a:ext>
                  </a:extLst>
                </p14:cNvPr>
                <p14:cNvContentPartPr/>
                <p14:nvPr/>
              </p14:nvContentPartPr>
              <p14:xfrm>
                <a:off x="2135453" y="5775907"/>
                <a:ext cx="160200" cy="65160"/>
              </p14:xfrm>
            </p:contentPart>
          </mc:Choice>
          <mc:Fallback>
            <p:pic>
              <p:nvPicPr>
                <p:cNvPr id="58" name="Freihand 57">
                  <a:extLst>
                    <a:ext uri="{FF2B5EF4-FFF2-40B4-BE49-F238E27FC236}">
                      <a16:creationId xmlns:a16="http://schemas.microsoft.com/office/drawing/2014/main" id="{817FEC45-019C-4F63-ACA0-E09BC9A12CBC}"/>
                    </a:ext>
                  </a:extLst>
                </p:cNvPr>
                <p:cNvPicPr/>
                <p:nvPr/>
              </p:nvPicPr>
              <p:blipFill>
                <a:blip r:embed="rId112"/>
                <a:stretch>
                  <a:fillRect/>
                </a:stretch>
              </p:blipFill>
              <p:spPr>
                <a:xfrm>
                  <a:off x="2131133" y="5771587"/>
                  <a:ext cx="1688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9" name="Freihand 58">
                  <a:extLst>
                    <a:ext uri="{FF2B5EF4-FFF2-40B4-BE49-F238E27FC236}">
                      <a16:creationId xmlns:a16="http://schemas.microsoft.com/office/drawing/2014/main" id="{2184EDF2-A975-4759-9117-3E1D039AF342}"/>
                    </a:ext>
                  </a:extLst>
                </p14:cNvPr>
                <p14:cNvContentPartPr/>
                <p14:nvPr/>
              </p14:nvContentPartPr>
              <p14:xfrm>
                <a:off x="2328413" y="5681227"/>
                <a:ext cx="148680" cy="172080"/>
              </p14:xfrm>
            </p:contentPart>
          </mc:Choice>
          <mc:Fallback>
            <p:pic>
              <p:nvPicPr>
                <p:cNvPr id="59" name="Freihand 58">
                  <a:extLst>
                    <a:ext uri="{FF2B5EF4-FFF2-40B4-BE49-F238E27FC236}">
                      <a16:creationId xmlns:a16="http://schemas.microsoft.com/office/drawing/2014/main" id="{2184EDF2-A975-4759-9117-3E1D039AF342}"/>
                    </a:ext>
                  </a:extLst>
                </p:cNvPr>
                <p:cNvPicPr/>
                <p:nvPr/>
              </p:nvPicPr>
              <p:blipFill>
                <a:blip r:embed="rId114"/>
                <a:stretch>
                  <a:fillRect/>
                </a:stretch>
              </p:blipFill>
              <p:spPr>
                <a:xfrm>
                  <a:off x="2324093" y="5676907"/>
                  <a:ext cx="1573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0" name="Freihand 59">
                  <a:extLst>
                    <a:ext uri="{FF2B5EF4-FFF2-40B4-BE49-F238E27FC236}">
                      <a16:creationId xmlns:a16="http://schemas.microsoft.com/office/drawing/2014/main" id="{5D7F3E48-BC57-4D58-A8DC-771A733CC803}"/>
                    </a:ext>
                  </a:extLst>
                </p14:cNvPr>
                <p14:cNvContentPartPr/>
                <p14:nvPr/>
              </p14:nvContentPartPr>
              <p14:xfrm>
                <a:off x="2507333" y="5680867"/>
                <a:ext cx="34200" cy="66960"/>
              </p14:xfrm>
            </p:contentPart>
          </mc:Choice>
          <mc:Fallback>
            <p:pic>
              <p:nvPicPr>
                <p:cNvPr id="60" name="Freihand 59">
                  <a:extLst>
                    <a:ext uri="{FF2B5EF4-FFF2-40B4-BE49-F238E27FC236}">
                      <a16:creationId xmlns:a16="http://schemas.microsoft.com/office/drawing/2014/main" id="{5D7F3E48-BC57-4D58-A8DC-771A733CC803}"/>
                    </a:ext>
                  </a:extLst>
                </p:cNvPr>
                <p:cNvPicPr/>
                <p:nvPr/>
              </p:nvPicPr>
              <p:blipFill>
                <a:blip r:embed="rId116"/>
                <a:stretch>
                  <a:fillRect/>
                </a:stretch>
              </p:blipFill>
              <p:spPr>
                <a:xfrm>
                  <a:off x="2503013" y="5676547"/>
                  <a:ext cx="428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1" name="Freihand 60">
                  <a:extLst>
                    <a:ext uri="{FF2B5EF4-FFF2-40B4-BE49-F238E27FC236}">
                      <a16:creationId xmlns:a16="http://schemas.microsoft.com/office/drawing/2014/main" id="{C96CC6B0-0CF2-4B43-BF43-FC48BC725740}"/>
                    </a:ext>
                  </a:extLst>
                </p14:cNvPr>
                <p14:cNvContentPartPr/>
                <p14:nvPr/>
              </p14:nvContentPartPr>
              <p14:xfrm>
                <a:off x="2598413" y="5562427"/>
                <a:ext cx="315720" cy="149040"/>
              </p14:xfrm>
            </p:contentPart>
          </mc:Choice>
          <mc:Fallback>
            <p:pic>
              <p:nvPicPr>
                <p:cNvPr id="61" name="Freihand 60">
                  <a:extLst>
                    <a:ext uri="{FF2B5EF4-FFF2-40B4-BE49-F238E27FC236}">
                      <a16:creationId xmlns:a16="http://schemas.microsoft.com/office/drawing/2014/main" id="{C96CC6B0-0CF2-4B43-BF43-FC48BC725740}"/>
                    </a:ext>
                  </a:extLst>
                </p:cNvPr>
                <p:cNvPicPr/>
                <p:nvPr/>
              </p:nvPicPr>
              <p:blipFill>
                <a:blip r:embed="rId118"/>
                <a:stretch>
                  <a:fillRect/>
                </a:stretch>
              </p:blipFill>
              <p:spPr>
                <a:xfrm>
                  <a:off x="2594093" y="5558107"/>
                  <a:ext cx="3243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3" name="Freihand 62">
                  <a:extLst>
                    <a:ext uri="{FF2B5EF4-FFF2-40B4-BE49-F238E27FC236}">
                      <a16:creationId xmlns:a16="http://schemas.microsoft.com/office/drawing/2014/main" id="{89053135-8EAF-4504-A77E-DD4546874F28}"/>
                    </a:ext>
                  </a:extLst>
                </p14:cNvPr>
                <p14:cNvContentPartPr/>
                <p14:nvPr/>
              </p14:nvContentPartPr>
              <p14:xfrm>
                <a:off x="3036893" y="5476027"/>
                <a:ext cx="172080" cy="113400"/>
              </p14:xfrm>
            </p:contentPart>
          </mc:Choice>
          <mc:Fallback>
            <p:pic>
              <p:nvPicPr>
                <p:cNvPr id="63" name="Freihand 62">
                  <a:extLst>
                    <a:ext uri="{FF2B5EF4-FFF2-40B4-BE49-F238E27FC236}">
                      <a16:creationId xmlns:a16="http://schemas.microsoft.com/office/drawing/2014/main" id="{89053135-8EAF-4504-A77E-DD4546874F28}"/>
                    </a:ext>
                  </a:extLst>
                </p:cNvPr>
                <p:cNvPicPr/>
                <p:nvPr/>
              </p:nvPicPr>
              <p:blipFill>
                <a:blip r:embed="rId120"/>
                <a:stretch>
                  <a:fillRect/>
                </a:stretch>
              </p:blipFill>
              <p:spPr>
                <a:xfrm>
                  <a:off x="3032573" y="5471707"/>
                  <a:ext cx="1807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72064" name="Freihand 472063">
                  <a:extLst>
                    <a:ext uri="{FF2B5EF4-FFF2-40B4-BE49-F238E27FC236}">
                      <a16:creationId xmlns:a16="http://schemas.microsoft.com/office/drawing/2014/main" id="{25B2187D-19E1-4F61-8184-15EAE20E27AE}"/>
                    </a:ext>
                  </a:extLst>
                </p14:cNvPr>
                <p14:cNvContentPartPr/>
                <p14:nvPr/>
              </p14:nvContentPartPr>
              <p14:xfrm>
                <a:off x="3230213" y="5455147"/>
                <a:ext cx="85320" cy="88200"/>
              </p14:xfrm>
            </p:contentPart>
          </mc:Choice>
          <mc:Fallback>
            <p:pic>
              <p:nvPicPr>
                <p:cNvPr id="472064" name="Freihand 472063">
                  <a:extLst>
                    <a:ext uri="{FF2B5EF4-FFF2-40B4-BE49-F238E27FC236}">
                      <a16:creationId xmlns:a16="http://schemas.microsoft.com/office/drawing/2014/main" id="{25B2187D-19E1-4F61-8184-15EAE20E27AE}"/>
                    </a:ext>
                  </a:extLst>
                </p:cNvPr>
                <p:cNvPicPr/>
                <p:nvPr/>
              </p:nvPicPr>
              <p:blipFill>
                <a:blip r:embed="rId122"/>
                <a:stretch>
                  <a:fillRect/>
                </a:stretch>
              </p:blipFill>
              <p:spPr>
                <a:xfrm>
                  <a:off x="3225893" y="5450827"/>
                  <a:ext cx="939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472065" name="Freihand 472064">
                  <a:extLst>
                    <a:ext uri="{FF2B5EF4-FFF2-40B4-BE49-F238E27FC236}">
                      <a16:creationId xmlns:a16="http://schemas.microsoft.com/office/drawing/2014/main" id="{4151316A-59EA-47B6-8C6A-B87BBBA56124}"/>
                    </a:ext>
                  </a:extLst>
                </p14:cNvPr>
                <p14:cNvContentPartPr/>
                <p14:nvPr/>
              </p14:nvContentPartPr>
              <p14:xfrm>
                <a:off x="2112413" y="5634787"/>
                <a:ext cx="117000" cy="72720"/>
              </p14:xfrm>
            </p:contentPart>
          </mc:Choice>
          <mc:Fallback>
            <p:pic>
              <p:nvPicPr>
                <p:cNvPr id="472065" name="Freihand 472064">
                  <a:extLst>
                    <a:ext uri="{FF2B5EF4-FFF2-40B4-BE49-F238E27FC236}">
                      <a16:creationId xmlns:a16="http://schemas.microsoft.com/office/drawing/2014/main" id="{4151316A-59EA-47B6-8C6A-B87BBBA56124}"/>
                    </a:ext>
                  </a:extLst>
                </p:cNvPr>
                <p:cNvPicPr/>
                <p:nvPr/>
              </p:nvPicPr>
              <p:blipFill>
                <a:blip r:embed="rId124"/>
                <a:stretch>
                  <a:fillRect/>
                </a:stretch>
              </p:blipFill>
              <p:spPr>
                <a:xfrm>
                  <a:off x="2108093" y="5630467"/>
                  <a:ext cx="1256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472072" name="Freihand 472071">
                  <a:extLst>
                    <a:ext uri="{FF2B5EF4-FFF2-40B4-BE49-F238E27FC236}">
                      <a16:creationId xmlns:a16="http://schemas.microsoft.com/office/drawing/2014/main" id="{245E5212-2476-4333-8B9C-0CCF465855B2}"/>
                    </a:ext>
                  </a:extLst>
                </p14:cNvPr>
                <p14:cNvContentPartPr/>
                <p14:nvPr/>
              </p14:nvContentPartPr>
              <p14:xfrm>
                <a:off x="2041133" y="6046987"/>
                <a:ext cx="65880" cy="109800"/>
              </p14:xfrm>
            </p:contentPart>
          </mc:Choice>
          <mc:Fallback>
            <p:pic>
              <p:nvPicPr>
                <p:cNvPr id="472072" name="Freihand 472071">
                  <a:extLst>
                    <a:ext uri="{FF2B5EF4-FFF2-40B4-BE49-F238E27FC236}">
                      <a16:creationId xmlns:a16="http://schemas.microsoft.com/office/drawing/2014/main" id="{245E5212-2476-4333-8B9C-0CCF465855B2}"/>
                    </a:ext>
                  </a:extLst>
                </p:cNvPr>
                <p:cNvPicPr/>
                <p:nvPr/>
              </p:nvPicPr>
              <p:blipFill>
                <a:blip r:embed="rId126"/>
                <a:stretch>
                  <a:fillRect/>
                </a:stretch>
              </p:blipFill>
              <p:spPr>
                <a:xfrm>
                  <a:off x="2036813" y="6042667"/>
                  <a:ext cx="745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72073" name="Freihand 472072">
                  <a:extLst>
                    <a:ext uri="{FF2B5EF4-FFF2-40B4-BE49-F238E27FC236}">
                      <a16:creationId xmlns:a16="http://schemas.microsoft.com/office/drawing/2014/main" id="{4A006009-67B9-4CAC-BE2E-D6B7FB39494E}"/>
                    </a:ext>
                  </a:extLst>
                </p14:cNvPr>
                <p14:cNvContentPartPr/>
                <p14:nvPr/>
              </p14:nvContentPartPr>
              <p14:xfrm>
                <a:off x="2044733" y="6013867"/>
                <a:ext cx="83520" cy="139320"/>
              </p14:xfrm>
            </p:contentPart>
          </mc:Choice>
          <mc:Fallback>
            <p:pic>
              <p:nvPicPr>
                <p:cNvPr id="472073" name="Freihand 472072">
                  <a:extLst>
                    <a:ext uri="{FF2B5EF4-FFF2-40B4-BE49-F238E27FC236}">
                      <a16:creationId xmlns:a16="http://schemas.microsoft.com/office/drawing/2014/main" id="{4A006009-67B9-4CAC-BE2E-D6B7FB39494E}"/>
                    </a:ext>
                  </a:extLst>
                </p:cNvPr>
                <p:cNvPicPr/>
                <p:nvPr/>
              </p:nvPicPr>
              <p:blipFill>
                <a:blip r:embed="rId128"/>
                <a:stretch>
                  <a:fillRect/>
                </a:stretch>
              </p:blipFill>
              <p:spPr>
                <a:xfrm>
                  <a:off x="2040413" y="6009547"/>
                  <a:ext cx="921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472074" name="Freihand 472073">
                  <a:extLst>
                    <a:ext uri="{FF2B5EF4-FFF2-40B4-BE49-F238E27FC236}">
                      <a16:creationId xmlns:a16="http://schemas.microsoft.com/office/drawing/2014/main" id="{679705E0-D269-4B7A-8CA5-456C8365A8C6}"/>
                    </a:ext>
                  </a:extLst>
                </p14:cNvPr>
                <p14:cNvContentPartPr/>
                <p14:nvPr/>
              </p14:nvContentPartPr>
              <p14:xfrm>
                <a:off x="2173253" y="5967787"/>
                <a:ext cx="81720" cy="140040"/>
              </p14:xfrm>
            </p:contentPart>
          </mc:Choice>
          <mc:Fallback>
            <p:pic>
              <p:nvPicPr>
                <p:cNvPr id="472074" name="Freihand 472073">
                  <a:extLst>
                    <a:ext uri="{FF2B5EF4-FFF2-40B4-BE49-F238E27FC236}">
                      <a16:creationId xmlns:a16="http://schemas.microsoft.com/office/drawing/2014/main" id="{679705E0-D269-4B7A-8CA5-456C8365A8C6}"/>
                    </a:ext>
                  </a:extLst>
                </p:cNvPr>
                <p:cNvPicPr/>
                <p:nvPr/>
              </p:nvPicPr>
              <p:blipFill>
                <a:blip r:embed="rId130"/>
                <a:stretch>
                  <a:fillRect/>
                </a:stretch>
              </p:blipFill>
              <p:spPr>
                <a:xfrm>
                  <a:off x="2168933" y="5963467"/>
                  <a:ext cx="903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72075" name="Freihand 472074">
                  <a:extLst>
                    <a:ext uri="{FF2B5EF4-FFF2-40B4-BE49-F238E27FC236}">
                      <a16:creationId xmlns:a16="http://schemas.microsoft.com/office/drawing/2014/main" id="{F268D72C-4A2D-47D2-BA77-E07EDF422BA9}"/>
                    </a:ext>
                  </a:extLst>
                </p14:cNvPr>
                <p14:cNvContentPartPr/>
                <p14:nvPr/>
              </p14:nvContentPartPr>
              <p14:xfrm>
                <a:off x="2355773" y="5965987"/>
                <a:ext cx="18360" cy="66600"/>
              </p14:xfrm>
            </p:contentPart>
          </mc:Choice>
          <mc:Fallback>
            <p:pic>
              <p:nvPicPr>
                <p:cNvPr id="472075" name="Freihand 472074">
                  <a:extLst>
                    <a:ext uri="{FF2B5EF4-FFF2-40B4-BE49-F238E27FC236}">
                      <a16:creationId xmlns:a16="http://schemas.microsoft.com/office/drawing/2014/main" id="{F268D72C-4A2D-47D2-BA77-E07EDF422BA9}"/>
                    </a:ext>
                  </a:extLst>
                </p:cNvPr>
                <p:cNvPicPr/>
                <p:nvPr/>
              </p:nvPicPr>
              <p:blipFill>
                <a:blip r:embed="rId132"/>
                <a:stretch>
                  <a:fillRect/>
                </a:stretch>
              </p:blipFill>
              <p:spPr>
                <a:xfrm>
                  <a:off x="2351453" y="5961667"/>
                  <a:ext cx="270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72076" name="Freihand 472075">
                  <a:extLst>
                    <a:ext uri="{FF2B5EF4-FFF2-40B4-BE49-F238E27FC236}">
                      <a16:creationId xmlns:a16="http://schemas.microsoft.com/office/drawing/2014/main" id="{B7A09100-1C07-48A8-B53E-9871A4E77A3C}"/>
                    </a:ext>
                  </a:extLst>
                </p14:cNvPr>
                <p14:cNvContentPartPr/>
                <p14:nvPr/>
              </p14:nvContentPartPr>
              <p14:xfrm>
                <a:off x="2294573" y="5916307"/>
                <a:ext cx="110880" cy="106200"/>
              </p14:xfrm>
            </p:contentPart>
          </mc:Choice>
          <mc:Fallback>
            <p:pic>
              <p:nvPicPr>
                <p:cNvPr id="472076" name="Freihand 472075">
                  <a:extLst>
                    <a:ext uri="{FF2B5EF4-FFF2-40B4-BE49-F238E27FC236}">
                      <a16:creationId xmlns:a16="http://schemas.microsoft.com/office/drawing/2014/main" id="{B7A09100-1C07-48A8-B53E-9871A4E77A3C}"/>
                    </a:ext>
                  </a:extLst>
                </p:cNvPr>
                <p:cNvPicPr/>
                <p:nvPr/>
              </p:nvPicPr>
              <p:blipFill>
                <a:blip r:embed="rId134"/>
                <a:stretch>
                  <a:fillRect/>
                </a:stretch>
              </p:blipFill>
              <p:spPr>
                <a:xfrm>
                  <a:off x="2290253" y="5911987"/>
                  <a:ext cx="1195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72077" name="Freihand 472076">
                  <a:extLst>
                    <a:ext uri="{FF2B5EF4-FFF2-40B4-BE49-F238E27FC236}">
                      <a16:creationId xmlns:a16="http://schemas.microsoft.com/office/drawing/2014/main" id="{A1B9FB95-CA36-4527-8259-7E173414C53F}"/>
                    </a:ext>
                  </a:extLst>
                </p14:cNvPr>
                <p14:cNvContentPartPr/>
                <p14:nvPr/>
              </p14:nvContentPartPr>
              <p14:xfrm>
                <a:off x="2470253" y="5901547"/>
                <a:ext cx="14400" cy="110160"/>
              </p14:xfrm>
            </p:contentPart>
          </mc:Choice>
          <mc:Fallback>
            <p:pic>
              <p:nvPicPr>
                <p:cNvPr id="472077" name="Freihand 472076">
                  <a:extLst>
                    <a:ext uri="{FF2B5EF4-FFF2-40B4-BE49-F238E27FC236}">
                      <a16:creationId xmlns:a16="http://schemas.microsoft.com/office/drawing/2014/main" id="{A1B9FB95-CA36-4527-8259-7E173414C53F}"/>
                    </a:ext>
                  </a:extLst>
                </p:cNvPr>
                <p:cNvPicPr/>
                <p:nvPr/>
              </p:nvPicPr>
              <p:blipFill>
                <a:blip r:embed="rId136"/>
                <a:stretch>
                  <a:fillRect/>
                </a:stretch>
              </p:blipFill>
              <p:spPr>
                <a:xfrm>
                  <a:off x="2465933" y="5897227"/>
                  <a:ext cx="230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72078" name="Freihand 472077">
                  <a:extLst>
                    <a:ext uri="{FF2B5EF4-FFF2-40B4-BE49-F238E27FC236}">
                      <a16:creationId xmlns:a16="http://schemas.microsoft.com/office/drawing/2014/main" id="{CC2CB537-BE36-4800-8086-A08A0E82B951}"/>
                    </a:ext>
                  </a:extLst>
                </p14:cNvPr>
                <p14:cNvContentPartPr/>
                <p14:nvPr/>
              </p14:nvContentPartPr>
              <p14:xfrm>
                <a:off x="2684093" y="5863027"/>
                <a:ext cx="120600" cy="73080"/>
              </p14:xfrm>
            </p:contentPart>
          </mc:Choice>
          <mc:Fallback>
            <p:pic>
              <p:nvPicPr>
                <p:cNvPr id="472078" name="Freihand 472077">
                  <a:extLst>
                    <a:ext uri="{FF2B5EF4-FFF2-40B4-BE49-F238E27FC236}">
                      <a16:creationId xmlns:a16="http://schemas.microsoft.com/office/drawing/2014/main" id="{CC2CB537-BE36-4800-8086-A08A0E82B951}"/>
                    </a:ext>
                  </a:extLst>
                </p:cNvPr>
                <p:cNvPicPr/>
                <p:nvPr/>
              </p:nvPicPr>
              <p:blipFill>
                <a:blip r:embed="rId138"/>
                <a:stretch>
                  <a:fillRect/>
                </a:stretch>
              </p:blipFill>
              <p:spPr>
                <a:xfrm>
                  <a:off x="2679773" y="5858707"/>
                  <a:ext cx="1292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472079" name="Freihand 472078">
                  <a:extLst>
                    <a:ext uri="{FF2B5EF4-FFF2-40B4-BE49-F238E27FC236}">
                      <a16:creationId xmlns:a16="http://schemas.microsoft.com/office/drawing/2014/main" id="{9ED3C97A-6D7E-4656-8A19-FFD5ACE329E4}"/>
                    </a:ext>
                  </a:extLst>
                </p14:cNvPr>
                <p14:cNvContentPartPr/>
                <p14:nvPr/>
              </p14:nvContentPartPr>
              <p14:xfrm>
                <a:off x="2918093" y="5755027"/>
                <a:ext cx="77040" cy="133920"/>
              </p14:xfrm>
            </p:contentPart>
          </mc:Choice>
          <mc:Fallback>
            <p:pic>
              <p:nvPicPr>
                <p:cNvPr id="472079" name="Freihand 472078">
                  <a:extLst>
                    <a:ext uri="{FF2B5EF4-FFF2-40B4-BE49-F238E27FC236}">
                      <a16:creationId xmlns:a16="http://schemas.microsoft.com/office/drawing/2014/main" id="{9ED3C97A-6D7E-4656-8A19-FFD5ACE329E4}"/>
                    </a:ext>
                  </a:extLst>
                </p:cNvPr>
                <p:cNvPicPr/>
                <p:nvPr/>
              </p:nvPicPr>
              <p:blipFill>
                <a:blip r:embed="rId140"/>
                <a:stretch>
                  <a:fillRect/>
                </a:stretch>
              </p:blipFill>
              <p:spPr>
                <a:xfrm>
                  <a:off x="2913773" y="5750707"/>
                  <a:ext cx="856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472080" name="Freihand 472079">
                  <a:extLst>
                    <a:ext uri="{FF2B5EF4-FFF2-40B4-BE49-F238E27FC236}">
                      <a16:creationId xmlns:a16="http://schemas.microsoft.com/office/drawing/2014/main" id="{687C9B84-28CA-425E-9217-13FC246ADDC4}"/>
                    </a:ext>
                  </a:extLst>
                </p14:cNvPr>
                <p14:cNvContentPartPr/>
                <p14:nvPr/>
              </p14:nvContentPartPr>
              <p14:xfrm>
                <a:off x="3094853" y="5714347"/>
                <a:ext cx="42840" cy="110520"/>
              </p14:xfrm>
            </p:contentPart>
          </mc:Choice>
          <mc:Fallback>
            <p:pic>
              <p:nvPicPr>
                <p:cNvPr id="472080" name="Freihand 472079">
                  <a:extLst>
                    <a:ext uri="{FF2B5EF4-FFF2-40B4-BE49-F238E27FC236}">
                      <a16:creationId xmlns:a16="http://schemas.microsoft.com/office/drawing/2014/main" id="{687C9B84-28CA-425E-9217-13FC246ADDC4}"/>
                    </a:ext>
                  </a:extLst>
                </p:cNvPr>
                <p:cNvPicPr/>
                <p:nvPr/>
              </p:nvPicPr>
              <p:blipFill>
                <a:blip r:embed="rId142"/>
                <a:stretch>
                  <a:fillRect/>
                </a:stretch>
              </p:blipFill>
              <p:spPr>
                <a:xfrm>
                  <a:off x="3090533" y="5710027"/>
                  <a:ext cx="514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472081" name="Freihand 472080">
                  <a:extLst>
                    <a:ext uri="{FF2B5EF4-FFF2-40B4-BE49-F238E27FC236}">
                      <a16:creationId xmlns:a16="http://schemas.microsoft.com/office/drawing/2014/main" id="{7F017B49-2732-45BF-AE5B-4E7EF2A08007}"/>
                    </a:ext>
                  </a:extLst>
                </p14:cNvPr>
                <p14:cNvContentPartPr/>
                <p14:nvPr/>
              </p14:nvContentPartPr>
              <p14:xfrm>
                <a:off x="3010613" y="5695627"/>
                <a:ext cx="50400" cy="75960"/>
              </p14:xfrm>
            </p:contentPart>
          </mc:Choice>
          <mc:Fallback>
            <p:pic>
              <p:nvPicPr>
                <p:cNvPr id="472081" name="Freihand 472080">
                  <a:extLst>
                    <a:ext uri="{FF2B5EF4-FFF2-40B4-BE49-F238E27FC236}">
                      <a16:creationId xmlns:a16="http://schemas.microsoft.com/office/drawing/2014/main" id="{7F017B49-2732-45BF-AE5B-4E7EF2A08007}"/>
                    </a:ext>
                  </a:extLst>
                </p:cNvPr>
                <p:cNvPicPr/>
                <p:nvPr/>
              </p:nvPicPr>
              <p:blipFill>
                <a:blip r:embed="rId144"/>
                <a:stretch>
                  <a:fillRect/>
                </a:stretch>
              </p:blipFill>
              <p:spPr>
                <a:xfrm>
                  <a:off x="3006293" y="5691307"/>
                  <a:ext cx="590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472082" name="Freihand 472081">
                  <a:extLst>
                    <a:ext uri="{FF2B5EF4-FFF2-40B4-BE49-F238E27FC236}">
                      <a16:creationId xmlns:a16="http://schemas.microsoft.com/office/drawing/2014/main" id="{B1A77B2F-CA12-4767-97D4-951B527DC338}"/>
                    </a:ext>
                  </a:extLst>
                </p14:cNvPr>
                <p14:cNvContentPartPr/>
                <p14:nvPr/>
              </p14:nvContentPartPr>
              <p14:xfrm>
                <a:off x="3126893" y="5776627"/>
                <a:ext cx="32040" cy="30960"/>
              </p14:xfrm>
            </p:contentPart>
          </mc:Choice>
          <mc:Fallback>
            <p:pic>
              <p:nvPicPr>
                <p:cNvPr id="472082" name="Freihand 472081">
                  <a:extLst>
                    <a:ext uri="{FF2B5EF4-FFF2-40B4-BE49-F238E27FC236}">
                      <a16:creationId xmlns:a16="http://schemas.microsoft.com/office/drawing/2014/main" id="{B1A77B2F-CA12-4767-97D4-951B527DC338}"/>
                    </a:ext>
                  </a:extLst>
                </p:cNvPr>
                <p:cNvPicPr/>
                <p:nvPr/>
              </p:nvPicPr>
              <p:blipFill>
                <a:blip r:embed="rId146"/>
                <a:stretch>
                  <a:fillRect/>
                </a:stretch>
              </p:blipFill>
              <p:spPr>
                <a:xfrm>
                  <a:off x="3122573" y="5772307"/>
                  <a:ext cx="406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472083" name="Freihand 472082">
                  <a:extLst>
                    <a:ext uri="{FF2B5EF4-FFF2-40B4-BE49-F238E27FC236}">
                      <a16:creationId xmlns:a16="http://schemas.microsoft.com/office/drawing/2014/main" id="{5359D8ED-9552-404B-9D3D-10F2C91E67FA}"/>
                    </a:ext>
                  </a:extLst>
                </p14:cNvPr>
                <p14:cNvContentPartPr/>
                <p14:nvPr/>
              </p14:nvContentPartPr>
              <p14:xfrm>
                <a:off x="3260453" y="5705707"/>
                <a:ext cx="57600" cy="158040"/>
              </p14:xfrm>
            </p:contentPart>
          </mc:Choice>
          <mc:Fallback>
            <p:pic>
              <p:nvPicPr>
                <p:cNvPr id="472083" name="Freihand 472082">
                  <a:extLst>
                    <a:ext uri="{FF2B5EF4-FFF2-40B4-BE49-F238E27FC236}">
                      <a16:creationId xmlns:a16="http://schemas.microsoft.com/office/drawing/2014/main" id="{5359D8ED-9552-404B-9D3D-10F2C91E67FA}"/>
                    </a:ext>
                  </a:extLst>
                </p:cNvPr>
                <p:cNvPicPr/>
                <p:nvPr/>
              </p:nvPicPr>
              <p:blipFill>
                <a:blip r:embed="rId148"/>
                <a:stretch>
                  <a:fillRect/>
                </a:stretch>
              </p:blipFill>
              <p:spPr>
                <a:xfrm>
                  <a:off x="3256133" y="5701387"/>
                  <a:ext cx="662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472084" name="Freihand 472083">
                  <a:extLst>
                    <a:ext uri="{FF2B5EF4-FFF2-40B4-BE49-F238E27FC236}">
                      <a16:creationId xmlns:a16="http://schemas.microsoft.com/office/drawing/2014/main" id="{A0FC3A72-6D15-4502-B480-326C3C7C7DB6}"/>
                    </a:ext>
                  </a:extLst>
                </p14:cNvPr>
                <p14:cNvContentPartPr/>
                <p14:nvPr/>
              </p14:nvContentPartPr>
              <p14:xfrm>
                <a:off x="3388973" y="5713267"/>
                <a:ext cx="360" cy="360"/>
              </p14:xfrm>
            </p:contentPart>
          </mc:Choice>
          <mc:Fallback>
            <p:pic>
              <p:nvPicPr>
                <p:cNvPr id="472084" name="Freihand 472083">
                  <a:extLst>
                    <a:ext uri="{FF2B5EF4-FFF2-40B4-BE49-F238E27FC236}">
                      <a16:creationId xmlns:a16="http://schemas.microsoft.com/office/drawing/2014/main" id="{A0FC3A72-6D15-4502-B480-326C3C7C7DB6}"/>
                    </a:ext>
                  </a:extLst>
                </p:cNvPr>
                <p:cNvPicPr/>
                <p:nvPr/>
              </p:nvPicPr>
              <p:blipFill>
                <a:blip r:embed="rId150"/>
                <a:stretch>
                  <a:fillRect/>
                </a:stretch>
              </p:blipFill>
              <p:spPr>
                <a:xfrm>
                  <a:off x="3384653" y="57089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472085" name="Freihand 472084">
                  <a:extLst>
                    <a:ext uri="{FF2B5EF4-FFF2-40B4-BE49-F238E27FC236}">
                      <a16:creationId xmlns:a16="http://schemas.microsoft.com/office/drawing/2014/main" id="{553423CD-CC68-492C-958B-070834607A1D}"/>
                    </a:ext>
                  </a:extLst>
                </p14:cNvPr>
                <p14:cNvContentPartPr/>
                <p14:nvPr/>
              </p14:nvContentPartPr>
              <p14:xfrm>
                <a:off x="3392213" y="5655307"/>
                <a:ext cx="142560" cy="53640"/>
              </p14:xfrm>
            </p:contentPart>
          </mc:Choice>
          <mc:Fallback>
            <p:pic>
              <p:nvPicPr>
                <p:cNvPr id="472085" name="Freihand 472084">
                  <a:extLst>
                    <a:ext uri="{FF2B5EF4-FFF2-40B4-BE49-F238E27FC236}">
                      <a16:creationId xmlns:a16="http://schemas.microsoft.com/office/drawing/2014/main" id="{553423CD-CC68-492C-958B-070834607A1D}"/>
                    </a:ext>
                  </a:extLst>
                </p:cNvPr>
                <p:cNvPicPr/>
                <p:nvPr/>
              </p:nvPicPr>
              <p:blipFill>
                <a:blip r:embed="rId152"/>
                <a:stretch>
                  <a:fillRect/>
                </a:stretch>
              </p:blipFill>
              <p:spPr>
                <a:xfrm>
                  <a:off x="3387893" y="5650987"/>
                  <a:ext cx="1512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472093" name="Freihand 472092">
                  <a:extLst>
                    <a:ext uri="{FF2B5EF4-FFF2-40B4-BE49-F238E27FC236}">
                      <a16:creationId xmlns:a16="http://schemas.microsoft.com/office/drawing/2014/main" id="{58E95562-9422-43A9-AF85-7E7A45F2D34C}"/>
                    </a:ext>
                  </a:extLst>
                </p14:cNvPr>
                <p14:cNvContentPartPr/>
                <p14:nvPr/>
              </p14:nvContentPartPr>
              <p14:xfrm>
                <a:off x="2230133" y="6228787"/>
                <a:ext cx="150480" cy="137880"/>
              </p14:xfrm>
            </p:contentPart>
          </mc:Choice>
          <mc:Fallback>
            <p:pic>
              <p:nvPicPr>
                <p:cNvPr id="472093" name="Freihand 472092">
                  <a:extLst>
                    <a:ext uri="{FF2B5EF4-FFF2-40B4-BE49-F238E27FC236}">
                      <a16:creationId xmlns:a16="http://schemas.microsoft.com/office/drawing/2014/main" id="{58E95562-9422-43A9-AF85-7E7A45F2D34C}"/>
                    </a:ext>
                  </a:extLst>
                </p:cNvPr>
                <p:cNvPicPr/>
                <p:nvPr/>
              </p:nvPicPr>
              <p:blipFill>
                <a:blip r:embed="rId154"/>
                <a:stretch>
                  <a:fillRect/>
                </a:stretch>
              </p:blipFill>
              <p:spPr>
                <a:xfrm>
                  <a:off x="2225813" y="6224467"/>
                  <a:ext cx="1591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472094" name="Freihand 472093">
                  <a:extLst>
                    <a:ext uri="{FF2B5EF4-FFF2-40B4-BE49-F238E27FC236}">
                      <a16:creationId xmlns:a16="http://schemas.microsoft.com/office/drawing/2014/main" id="{C6E85F7E-95A0-4365-91E2-F74702DE1B23}"/>
                    </a:ext>
                  </a:extLst>
                </p14:cNvPr>
                <p14:cNvContentPartPr/>
                <p14:nvPr/>
              </p14:nvContentPartPr>
              <p14:xfrm>
                <a:off x="2402213" y="6210787"/>
                <a:ext cx="33480" cy="74520"/>
              </p14:xfrm>
            </p:contentPart>
          </mc:Choice>
          <mc:Fallback>
            <p:pic>
              <p:nvPicPr>
                <p:cNvPr id="472094" name="Freihand 472093">
                  <a:extLst>
                    <a:ext uri="{FF2B5EF4-FFF2-40B4-BE49-F238E27FC236}">
                      <a16:creationId xmlns:a16="http://schemas.microsoft.com/office/drawing/2014/main" id="{C6E85F7E-95A0-4365-91E2-F74702DE1B23}"/>
                    </a:ext>
                  </a:extLst>
                </p:cNvPr>
                <p:cNvPicPr/>
                <p:nvPr/>
              </p:nvPicPr>
              <p:blipFill>
                <a:blip r:embed="rId156"/>
                <a:stretch>
                  <a:fillRect/>
                </a:stretch>
              </p:blipFill>
              <p:spPr>
                <a:xfrm>
                  <a:off x="2397893" y="6206467"/>
                  <a:ext cx="421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472095" name="Freihand 472094">
                  <a:extLst>
                    <a:ext uri="{FF2B5EF4-FFF2-40B4-BE49-F238E27FC236}">
                      <a16:creationId xmlns:a16="http://schemas.microsoft.com/office/drawing/2014/main" id="{308672A2-3B9C-4AB9-8F8F-4E1B65682CC9}"/>
                    </a:ext>
                  </a:extLst>
                </p14:cNvPr>
                <p14:cNvContentPartPr/>
                <p14:nvPr/>
              </p14:nvContentPartPr>
              <p14:xfrm>
                <a:off x="2451893" y="6040147"/>
                <a:ext cx="241200" cy="217440"/>
              </p14:xfrm>
            </p:contentPart>
          </mc:Choice>
          <mc:Fallback>
            <p:pic>
              <p:nvPicPr>
                <p:cNvPr id="472095" name="Freihand 472094">
                  <a:extLst>
                    <a:ext uri="{FF2B5EF4-FFF2-40B4-BE49-F238E27FC236}">
                      <a16:creationId xmlns:a16="http://schemas.microsoft.com/office/drawing/2014/main" id="{308672A2-3B9C-4AB9-8F8F-4E1B65682CC9}"/>
                    </a:ext>
                  </a:extLst>
                </p:cNvPr>
                <p:cNvPicPr/>
                <p:nvPr/>
              </p:nvPicPr>
              <p:blipFill>
                <a:blip r:embed="rId158"/>
                <a:stretch>
                  <a:fillRect/>
                </a:stretch>
              </p:blipFill>
              <p:spPr>
                <a:xfrm>
                  <a:off x="2447573" y="6035827"/>
                  <a:ext cx="2498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472096" name="Freihand 472095">
                  <a:extLst>
                    <a:ext uri="{FF2B5EF4-FFF2-40B4-BE49-F238E27FC236}">
                      <a16:creationId xmlns:a16="http://schemas.microsoft.com/office/drawing/2014/main" id="{20EFE89C-17BA-4AFC-92A1-48BA2321A1A0}"/>
                    </a:ext>
                  </a:extLst>
                </p14:cNvPr>
                <p14:cNvContentPartPr/>
                <p14:nvPr/>
              </p14:nvContentPartPr>
              <p14:xfrm>
                <a:off x="2404733" y="6107827"/>
                <a:ext cx="3960" cy="14760"/>
              </p14:xfrm>
            </p:contentPart>
          </mc:Choice>
          <mc:Fallback>
            <p:pic>
              <p:nvPicPr>
                <p:cNvPr id="472096" name="Freihand 472095">
                  <a:extLst>
                    <a:ext uri="{FF2B5EF4-FFF2-40B4-BE49-F238E27FC236}">
                      <a16:creationId xmlns:a16="http://schemas.microsoft.com/office/drawing/2014/main" id="{20EFE89C-17BA-4AFC-92A1-48BA2321A1A0}"/>
                    </a:ext>
                  </a:extLst>
                </p:cNvPr>
                <p:cNvPicPr/>
                <p:nvPr/>
              </p:nvPicPr>
              <p:blipFill>
                <a:blip r:embed="rId160"/>
                <a:stretch>
                  <a:fillRect/>
                </a:stretch>
              </p:blipFill>
              <p:spPr>
                <a:xfrm>
                  <a:off x="2400413" y="6103507"/>
                  <a:ext cx="126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472097" name="Freihand 472096">
                  <a:extLst>
                    <a:ext uri="{FF2B5EF4-FFF2-40B4-BE49-F238E27FC236}">
                      <a16:creationId xmlns:a16="http://schemas.microsoft.com/office/drawing/2014/main" id="{0EBB7362-7C2E-4C90-9646-F76DC65C556E}"/>
                    </a:ext>
                  </a:extLst>
                </p14:cNvPr>
                <p14:cNvContentPartPr/>
                <p14:nvPr/>
              </p14:nvContentPartPr>
              <p14:xfrm>
                <a:off x="2714693" y="5987227"/>
                <a:ext cx="89640" cy="237960"/>
              </p14:xfrm>
            </p:contentPart>
          </mc:Choice>
          <mc:Fallback>
            <p:pic>
              <p:nvPicPr>
                <p:cNvPr id="472097" name="Freihand 472096">
                  <a:extLst>
                    <a:ext uri="{FF2B5EF4-FFF2-40B4-BE49-F238E27FC236}">
                      <a16:creationId xmlns:a16="http://schemas.microsoft.com/office/drawing/2014/main" id="{0EBB7362-7C2E-4C90-9646-F76DC65C556E}"/>
                    </a:ext>
                  </a:extLst>
                </p:cNvPr>
                <p:cNvPicPr/>
                <p:nvPr/>
              </p:nvPicPr>
              <p:blipFill>
                <a:blip r:embed="rId162"/>
                <a:stretch>
                  <a:fillRect/>
                </a:stretch>
              </p:blipFill>
              <p:spPr>
                <a:xfrm>
                  <a:off x="2710373" y="5982907"/>
                  <a:ext cx="9828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472098" name="Freihand 472097">
                  <a:extLst>
                    <a:ext uri="{FF2B5EF4-FFF2-40B4-BE49-F238E27FC236}">
                      <a16:creationId xmlns:a16="http://schemas.microsoft.com/office/drawing/2014/main" id="{5010526C-33E9-4352-9391-8CF346E75857}"/>
                    </a:ext>
                  </a:extLst>
                </p14:cNvPr>
                <p14:cNvContentPartPr/>
                <p14:nvPr/>
              </p14:nvContentPartPr>
              <p14:xfrm>
                <a:off x="2791373" y="5978227"/>
                <a:ext cx="8640" cy="27360"/>
              </p14:xfrm>
            </p:contentPart>
          </mc:Choice>
          <mc:Fallback>
            <p:pic>
              <p:nvPicPr>
                <p:cNvPr id="472098" name="Freihand 472097">
                  <a:extLst>
                    <a:ext uri="{FF2B5EF4-FFF2-40B4-BE49-F238E27FC236}">
                      <a16:creationId xmlns:a16="http://schemas.microsoft.com/office/drawing/2014/main" id="{5010526C-33E9-4352-9391-8CF346E75857}"/>
                    </a:ext>
                  </a:extLst>
                </p:cNvPr>
                <p:cNvPicPr/>
                <p:nvPr/>
              </p:nvPicPr>
              <p:blipFill>
                <a:blip r:embed="rId164"/>
                <a:stretch>
                  <a:fillRect/>
                </a:stretch>
              </p:blipFill>
              <p:spPr>
                <a:xfrm>
                  <a:off x="2787053" y="5973907"/>
                  <a:ext cx="172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472099" name="Freihand 472098">
                  <a:extLst>
                    <a:ext uri="{FF2B5EF4-FFF2-40B4-BE49-F238E27FC236}">
                      <a16:creationId xmlns:a16="http://schemas.microsoft.com/office/drawing/2014/main" id="{58BB76D9-E95B-411C-A900-9D89D085508C}"/>
                    </a:ext>
                  </a:extLst>
                </p14:cNvPr>
                <p14:cNvContentPartPr/>
                <p14:nvPr/>
              </p14:nvContentPartPr>
              <p14:xfrm>
                <a:off x="2814773" y="6017827"/>
                <a:ext cx="59760" cy="89280"/>
              </p14:xfrm>
            </p:contentPart>
          </mc:Choice>
          <mc:Fallback>
            <p:pic>
              <p:nvPicPr>
                <p:cNvPr id="472099" name="Freihand 472098">
                  <a:extLst>
                    <a:ext uri="{FF2B5EF4-FFF2-40B4-BE49-F238E27FC236}">
                      <a16:creationId xmlns:a16="http://schemas.microsoft.com/office/drawing/2014/main" id="{58BB76D9-E95B-411C-A900-9D89D085508C}"/>
                    </a:ext>
                  </a:extLst>
                </p:cNvPr>
                <p:cNvPicPr/>
                <p:nvPr/>
              </p:nvPicPr>
              <p:blipFill>
                <a:blip r:embed="rId166"/>
                <a:stretch>
                  <a:fillRect/>
                </a:stretch>
              </p:blipFill>
              <p:spPr>
                <a:xfrm>
                  <a:off x="2810453" y="6013507"/>
                  <a:ext cx="684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472100" name="Freihand 472099">
                  <a:extLst>
                    <a:ext uri="{FF2B5EF4-FFF2-40B4-BE49-F238E27FC236}">
                      <a16:creationId xmlns:a16="http://schemas.microsoft.com/office/drawing/2014/main" id="{BFBF541D-FF86-46FE-8BC2-9F22DD11423C}"/>
                    </a:ext>
                  </a:extLst>
                </p14:cNvPr>
                <p14:cNvContentPartPr/>
                <p14:nvPr/>
              </p14:nvContentPartPr>
              <p14:xfrm>
                <a:off x="2892173" y="5938627"/>
                <a:ext cx="96480" cy="120240"/>
              </p14:xfrm>
            </p:contentPart>
          </mc:Choice>
          <mc:Fallback>
            <p:pic>
              <p:nvPicPr>
                <p:cNvPr id="472100" name="Freihand 472099">
                  <a:extLst>
                    <a:ext uri="{FF2B5EF4-FFF2-40B4-BE49-F238E27FC236}">
                      <a16:creationId xmlns:a16="http://schemas.microsoft.com/office/drawing/2014/main" id="{BFBF541D-FF86-46FE-8BC2-9F22DD11423C}"/>
                    </a:ext>
                  </a:extLst>
                </p:cNvPr>
                <p:cNvPicPr/>
                <p:nvPr/>
              </p:nvPicPr>
              <p:blipFill>
                <a:blip r:embed="rId168"/>
                <a:stretch>
                  <a:fillRect/>
                </a:stretch>
              </p:blipFill>
              <p:spPr>
                <a:xfrm>
                  <a:off x="2887853" y="5934307"/>
                  <a:ext cx="1051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472101" name="Freihand 472100">
                  <a:extLst>
                    <a:ext uri="{FF2B5EF4-FFF2-40B4-BE49-F238E27FC236}">
                      <a16:creationId xmlns:a16="http://schemas.microsoft.com/office/drawing/2014/main" id="{46C368FC-B879-44CA-AEC5-8D3944E06434}"/>
                    </a:ext>
                  </a:extLst>
                </p14:cNvPr>
                <p14:cNvContentPartPr/>
                <p14:nvPr/>
              </p14:nvContentPartPr>
              <p14:xfrm>
                <a:off x="2994053" y="5959507"/>
                <a:ext cx="360" cy="360"/>
              </p14:xfrm>
            </p:contentPart>
          </mc:Choice>
          <mc:Fallback>
            <p:pic>
              <p:nvPicPr>
                <p:cNvPr id="472101" name="Freihand 472100">
                  <a:extLst>
                    <a:ext uri="{FF2B5EF4-FFF2-40B4-BE49-F238E27FC236}">
                      <a16:creationId xmlns:a16="http://schemas.microsoft.com/office/drawing/2014/main" id="{46C368FC-B879-44CA-AEC5-8D3944E06434}"/>
                    </a:ext>
                  </a:extLst>
                </p:cNvPr>
                <p:cNvPicPr/>
                <p:nvPr/>
              </p:nvPicPr>
              <p:blipFill>
                <a:blip r:embed="rId150"/>
                <a:stretch>
                  <a:fillRect/>
                </a:stretch>
              </p:blipFill>
              <p:spPr>
                <a:xfrm>
                  <a:off x="2989733" y="59551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472102" name="Freihand 472101">
                  <a:extLst>
                    <a:ext uri="{FF2B5EF4-FFF2-40B4-BE49-F238E27FC236}">
                      <a16:creationId xmlns:a16="http://schemas.microsoft.com/office/drawing/2014/main" id="{79EBC16C-556E-494C-846F-EAF8EEEFA197}"/>
                    </a:ext>
                  </a:extLst>
                </p14:cNvPr>
                <p14:cNvContentPartPr/>
                <p14:nvPr/>
              </p14:nvContentPartPr>
              <p14:xfrm>
                <a:off x="3007013" y="5980027"/>
                <a:ext cx="54000" cy="168480"/>
              </p14:xfrm>
            </p:contentPart>
          </mc:Choice>
          <mc:Fallback>
            <p:pic>
              <p:nvPicPr>
                <p:cNvPr id="472102" name="Freihand 472101">
                  <a:extLst>
                    <a:ext uri="{FF2B5EF4-FFF2-40B4-BE49-F238E27FC236}">
                      <a16:creationId xmlns:a16="http://schemas.microsoft.com/office/drawing/2014/main" id="{79EBC16C-556E-494C-846F-EAF8EEEFA197}"/>
                    </a:ext>
                  </a:extLst>
                </p:cNvPr>
                <p:cNvPicPr/>
                <p:nvPr/>
              </p:nvPicPr>
              <p:blipFill>
                <a:blip r:embed="rId171"/>
                <a:stretch>
                  <a:fillRect/>
                </a:stretch>
              </p:blipFill>
              <p:spPr>
                <a:xfrm>
                  <a:off x="3002693" y="5975707"/>
                  <a:ext cx="626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472103" name="Freihand 472102">
                  <a:extLst>
                    <a:ext uri="{FF2B5EF4-FFF2-40B4-BE49-F238E27FC236}">
                      <a16:creationId xmlns:a16="http://schemas.microsoft.com/office/drawing/2014/main" id="{8A5541C4-918C-4DF7-9348-70F39DC1FC67}"/>
                    </a:ext>
                  </a:extLst>
                </p14:cNvPr>
                <p14:cNvContentPartPr/>
                <p14:nvPr/>
              </p14:nvContentPartPr>
              <p14:xfrm>
                <a:off x="3167933" y="5923507"/>
                <a:ext cx="94680" cy="91440"/>
              </p14:xfrm>
            </p:contentPart>
          </mc:Choice>
          <mc:Fallback>
            <p:pic>
              <p:nvPicPr>
                <p:cNvPr id="472103" name="Freihand 472102">
                  <a:extLst>
                    <a:ext uri="{FF2B5EF4-FFF2-40B4-BE49-F238E27FC236}">
                      <a16:creationId xmlns:a16="http://schemas.microsoft.com/office/drawing/2014/main" id="{8A5541C4-918C-4DF7-9348-70F39DC1FC67}"/>
                    </a:ext>
                  </a:extLst>
                </p:cNvPr>
                <p:cNvPicPr/>
                <p:nvPr/>
              </p:nvPicPr>
              <p:blipFill>
                <a:blip r:embed="rId173"/>
                <a:stretch>
                  <a:fillRect/>
                </a:stretch>
              </p:blipFill>
              <p:spPr>
                <a:xfrm>
                  <a:off x="3163613" y="5919187"/>
                  <a:ext cx="1033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472104" name="Freihand 472103">
                  <a:extLst>
                    <a:ext uri="{FF2B5EF4-FFF2-40B4-BE49-F238E27FC236}">
                      <a16:creationId xmlns:a16="http://schemas.microsoft.com/office/drawing/2014/main" id="{D92EA3B3-90D2-4767-8938-9102926549FE}"/>
                    </a:ext>
                  </a:extLst>
                </p14:cNvPr>
                <p14:cNvContentPartPr/>
                <p14:nvPr/>
              </p14:nvContentPartPr>
              <p14:xfrm>
                <a:off x="3272333" y="5853667"/>
                <a:ext cx="218160" cy="280080"/>
              </p14:xfrm>
            </p:contentPart>
          </mc:Choice>
          <mc:Fallback>
            <p:pic>
              <p:nvPicPr>
                <p:cNvPr id="472104" name="Freihand 472103">
                  <a:extLst>
                    <a:ext uri="{FF2B5EF4-FFF2-40B4-BE49-F238E27FC236}">
                      <a16:creationId xmlns:a16="http://schemas.microsoft.com/office/drawing/2014/main" id="{D92EA3B3-90D2-4767-8938-9102926549FE}"/>
                    </a:ext>
                  </a:extLst>
                </p:cNvPr>
                <p:cNvPicPr/>
                <p:nvPr/>
              </p:nvPicPr>
              <p:blipFill>
                <a:blip r:embed="rId175"/>
                <a:stretch>
                  <a:fillRect/>
                </a:stretch>
              </p:blipFill>
              <p:spPr>
                <a:xfrm>
                  <a:off x="3268013" y="5849347"/>
                  <a:ext cx="22680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472105" name="Freihand 472104">
                  <a:extLst>
                    <a:ext uri="{FF2B5EF4-FFF2-40B4-BE49-F238E27FC236}">
                      <a16:creationId xmlns:a16="http://schemas.microsoft.com/office/drawing/2014/main" id="{91D37AF2-B185-4E18-8862-BF3CC0286839}"/>
                    </a:ext>
                  </a:extLst>
                </p14:cNvPr>
                <p14:cNvContentPartPr/>
                <p14:nvPr/>
              </p14:nvContentPartPr>
              <p14:xfrm>
                <a:off x="3520733" y="5806867"/>
                <a:ext cx="106560" cy="84600"/>
              </p14:xfrm>
            </p:contentPart>
          </mc:Choice>
          <mc:Fallback>
            <p:pic>
              <p:nvPicPr>
                <p:cNvPr id="472105" name="Freihand 472104">
                  <a:extLst>
                    <a:ext uri="{FF2B5EF4-FFF2-40B4-BE49-F238E27FC236}">
                      <a16:creationId xmlns:a16="http://schemas.microsoft.com/office/drawing/2014/main" id="{91D37AF2-B185-4E18-8862-BF3CC0286839}"/>
                    </a:ext>
                  </a:extLst>
                </p:cNvPr>
                <p:cNvPicPr/>
                <p:nvPr/>
              </p:nvPicPr>
              <p:blipFill>
                <a:blip r:embed="rId177"/>
                <a:stretch>
                  <a:fillRect/>
                </a:stretch>
              </p:blipFill>
              <p:spPr>
                <a:xfrm>
                  <a:off x="3516413" y="5802547"/>
                  <a:ext cx="1152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472106" name="Freihand 472105">
                  <a:extLst>
                    <a:ext uri="{FF2B5EF4-FFF2-40B4-BE49-F238E27FC236}">
                      <a16:creationId xmlns:a16="http://schemas.microsoft.com/office/drawing/2014/main" id="{86F1F35B-3A66-4D86-9535-6C3062E9E4BD}"/>
                    </a:ext>
                  </a:extLst>
                </p14:cNvPr>
                <p14:cNvContentPartPr/>
                <p14:nvPr/>
              </p14:nvContentPartPr>
              <p14:xfrm>
                <a:off x="3658973" y="5777707"/>
                <a:ext cx="54720" cy="75960"/>
              </p14:xfrm>
            </p:contentPart>
          </mc:Choice>
          <mc:Fallback>
            <p:pic>
              <p:nvPicPr>
                <p:cNvPr id="472106" name="Freihand 472105">
                  <a:extLst>
                    <a:ext uri="{FF2B5EF4-FFF2-40B4-BE49-F238E27FC236}">
                      <a16:creationId xmlns:a16="http://schemas.microsoft.com/office/drawing/2014/main" id="{86F1F35B-3A66-4D86-9535-6C3062E9E4BD}"/>
                    </a:ext>
                  </a:extLst>
                </p:cNvPr>
                <p:cNvPicPr/>
                <p:nvPr/>
              </p:nvPicPr>
              <p:blipFill>
                <a:blip r:embed="rId179"/>
                <a:stretch>
                  <a:fillRect/>
                </a:stretch>
              </p:blipFill>
              <p:spPr>
                <a:xfrm>
                  <a:off x="3654653" y="5773387"/>
                  <a:ext cx="633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472107" name="Freihand 472106">
                  <a:extLst>
                    <a:ext uri="{FF2B5EF4-FFF2-40B4-BE49-F238E27FC236}">
                      <a16:creationId xmlns:a16="http://schemas.microsoft.com/office/drawing/2014/main" id="{6B6CF5C0-E2E0-4873-A57B-2AAB076F8420}"/>
                    </a:ext>
                  </a:extLst>
                </p14:cNvPr>
                <p14:cNvContentPartPr/>
                <p14:nvPr/>
              </p14:nvContentPartPr>
              <p14:xfrm>
                <a:off x="3706853" y="5703907"/>
                <a:ext cx="110160" cy="93600"/>
              </p14:xfrm>
            </p:contentPart>
          </mc:Choice>
          <mc:Fallback>
            <p:pic>
              <p:nvPicPr>
                <p:cNvPr id="472107" name="Freihand 472106">
                  <a:extLst>
                    <a:ext uri="{FF2B5EF4-FFF2-40B4-BE49-F238E27FC236}">
                      <a16:creationId xmlns:a16="http://schemas.microsoft.com/office/drawing/2014/main" id="{6B6CF5C0-E2E0-4873-A57B-2AAB076F8420}"/>
                    </a:ext>
                  </a:extLst>
                </p:cNvPr>
                <p:cNvPicPr/>
                <p:nvPr/>
              </p:nvPicPr>
              <p:blipFill>
                <a:blip r:embed="rId181"/>
                <a:stretch>
                  <a:fillRect/>
                </a:stretch>
              </p:blipFill>
              <p:spPr>
                <a:xfrm>
                  <a:off x="3702533" y="5699587"/>
                  <a:ext cx="1188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472108" name="Freihand 472107">
                  <a:extLst>
                    <a:ext uri="{FF2B5EF4-FFF2-40B4-BE49-F238E27FC236}">
                      <a16:creationId xmlns:a16="http://schemas.microsoft.com/office/drawing/2014/main" id="{53E66D38-D4C7-4E97-B48F-DFE7C160A963}"/>
                    </a:ext>
                  </a:extLst>
                </p14:cNvPr>
                <p14:cNvContentPartPr/>
                <p14:nvPr/>
              </p14:nvContentPartPr>
              <p14:xfrm>
                <a:off x="3824213" y="5703907"/>
                <a:ext cx="20880" cy="14040"/>
              </p14:xfrm>
            </p:contentPart>
          </mc:Choice>
          <mc:Fallback>
            <p:pic>
              <p:nvPicPr>
                <p:cNvPr id="472108" name="Freihand 472107">
                  <a:extLst>
                    <a:ext uri="{FF2B5EF4-FFF2-40B4-BE49-F238E27FC236}">
                      <a16:creationId xmlns:a16="http://schemas.microsoft.com/office/drawing/2014/main" id="{53E66D38-D4C7-4E97-B48F-DFE7C160A963}"/>
                    </a:ext>
                  </a:extLst>
                </p:cNvPr>
                <p:cNvPicPr/>
                <p:nvPr/>
              </p:nvPicPr>
              <p:blipFill>
                <a:blip r:embed="rId183"/>
                <a:stretch>
                  <a:fillRect/>
                </a:stretch>
              </p:blipFill>
              <p:spPr>
                <a:xfrm>
                  <a:off x="3819893" y="5699587"/>
                  <a:ext cx="295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472109" name="Freihand 472108">
                  <a:extLst>
                    <a:ext uri="{FF2B5EF4-FFF2-40B4-BE49-F238E27FC236}">
                      <a16:creationId xmlns:a16="http://schemas.microsoft.com/office/drawing/2014/main" id="{FD4975AC-33A5-4FF4-9668-AD794F1495AF}"/>
                    </a:ext>
                  </a:extLst>
                </p14:cNvPr>
                <p14:cNvContentPartPr/>
                <p14:nvPr/>
              </p14:nvContentPartPr>
              <p14:xfrm>
                <a:off x="3840773" y="5721907"/>
                <a:ext cx="60840" cy="74160"/>
              </p14:xfrm>
            </p:contentPart>
          </mc:Choice>
          <mc:Fallback>
            <p:pic>
              <p:nvPicPr>
                <p:cNvPr id="472109" name="Freihand 472108">
                  <a:extLst>
                    <a:ext uri="{FF2B5EF4-FFF2-40B4-BE49-F238E27FC236}">
                      <a16:creationId xmlns:a16="http://schemas.microsoft.com/office/drawing/2014/main" id="{FD4975AC-33A5-4FF4-9668-AD794F1495AF}"/>
                    </a:ext>
                  </a:extLst>
                </p:cNvPr>
                <p:cNvPicPr/>
                <p:nvPr/>
              </p:nvPicPr>
              <p:blipFill>
                <a:blip r:embed="rId185"/>
                <a:stretch>
                  <a:fillRect/>
                </a:stretch>
              </p:blipFill>
              <p:spPr>
                <a:xfrm>
                  <a:off x="3836453" y="5717587"/>
                  <a:ext cx="694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472110" name="Freihand 472109">
                  <a:extLst>
                    <a:ext uri="{FF2B5EF4-FFF2-40B4-BE49-F238E27FC236}">
                      <a16:creationId xmlns:a16="http://schemas.microsoft.com/office/drawing/2014/main" id="{1598534C-DB07-4B20-909C-036E00F1B4B2}"/>
                    </a:ext>
                  </a:extLst>
                </p14:cNvPr>
                <p14:cNvContentPartPr/>
                <p14:nvPr/>
              </p14:nvContentPartPr>
              <p14:xfrm>
                <a:off x="3891533" y="5597347"/>
                <a:ext cx="115560" cy="156960"/>
              </p14:xfrm>
            </p:contentPart>
          </mc:Choice>
          <mc:Fallback>
            <p:pic>
              <p:nvPicPr>
                <p:cNvPr id="472110" name="Freihand 472109">
                  <a:extLst>
                    <a:ext uri="{FF2B5EF4-FFF2-40B4-BE49-F238E27FC236}">
                      <a16:creationId xmlns:a16="http://schemas.microsoft.com/office/drawing/2014/main" id="{1598534C-DB07-4B20-909C-036E00F1B4B2}"/>
                    </a:ext>
                  </a:extLst>
                </p:cNvPr>
                <p:cNvPicPr/>
                <p:nvPr/>
              </p:nvPicPr>
              <p:blipFill>
                <a:blip r:embed="rId187"/>
                <a:stretch>
                  <a:fillRect/>
                </a:stretch>
              </p:blipFill>
              <p:spPr>
                <a:xfrm>
                  <a:off x="3887213" y="5593027"/>
                  <a:ext cx="124200" cy="165600"/>
                </a:xfrm>
                <a:prstGeom prst="rect">
                  <a:avLst/>
                </a:prstGeom>
              </p:spPr>
            </p:pic>
          </mc:Fallback>
        </mc:AlternateContent>
      </p:grpSp>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Inflationsrate</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88505" y="1964379"/>
                <a:ext cx="8603154" cy="257609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Die Inflationsrate berechnet sich als die relative Veränderung des Verbraucherpreisindex gegenüber dem Vorjahr:</a:t>
                </a:r>
              </a:p>
              <a:p>
                <a:pPr eaLnBrk="1" hangingPunct="1">
                  <a:buClrTx/>
                </a:pPr>
                <a:endParaRPr lang="de-DE" altLang="de-DE" sz="2540" dirty="0">
                  <a:solidFill>
                    <a:srgbClr val="000000"/>
                  </a:solidFill>
                </a:endParaRPr>
              </a:p>
              <a:p>
                <a:pPr eaLnBrk="1" hangingPunct="1">
                  <a:buClrTx/>
                </a:pPr>
                <a14:m>
                  <m:oMath xmlns:m="http://schemas.openxmlformats.org/officeDocument/2006/math">
                    <m:r>
                      <m:rPr>
                        <m:sty m:val="p"/>
                      </m:rPr>
                      <a:rPr lang="de-DE" altLang="de-DE" sz="2540" b="0" i="0">
                        <a:solidFill>
                          <a:srgbClr val="000000"/>
                        </a:solidFill>
                        <a:latin typeface="Cambria Math" panose="02040503050406030204" pitchFamily="18" charset="0"/>
                      </a:rPr>
                      <m:t>Inflation</m:t>
                    </m:r>
                    <m:d>
                      <m:dPr>
                        <m:ctrlPr>
                          <a:rPr lang="de-DE" altLang="de-DE" sz="2540" b="0" i="1">
                            <a:solidFill>
                              <a:srgbClr val="000000"/>
                            </a:solidFill>
                            <a:latin typeface="Cambria Math" panose="02040503050406030204" pitchFamily="18" charset="0"/>
                          </a:rPr>
                        </m:ctrlPr>
                      </m:dPr>
                      <m:e>
                        <m:r>
                          <a:rPr lang="de-DE" altLang="de-DE" sz="2540" i="1">
                            <a:solidFill>
                              <a:srgbClr val="000000"/>
                            </a:solidFill>
                            <a:latin typeface="Cambria Math" panose="02040503050406030204" pitchFamily="18" charset="0"/>
                          </a:rPr>
                          <m:t>𝑡</m:t>
                        </m:r>
                      </m:e>
                    </m:d>
                    <m:r>
                      <a:rPr lang="de-DE" altLang="de-DE" sz="2540" b="0" i="1" smtClean="0">
                        <a:solidFill>
                          <a:srgbClr val="000000"/>
                        </a:solidFill>
                        <a:latin typeface="Cambria Math" panose="02040503050406030204" pitchFamily="18" charset="0"/>
                      </a:rPr>
                      <m:t>=</m:t>
                    </m:r>
                    <m:f>
                      <m:fPr>
                        <m:ctrlPr>
                          <a:rPr lang="de-DE" altLang="de-DE" sz="2540" b="0" i="1" smtClean="0">
                            <a:solidFill>
                              <a:srgbClr val="000000"/>
                            </a:solidFill>
                            <a:latin typeface="Cambria Math" panose="02040503050406030204" pitchFamily="18" charset="0"/>
                          </a:rPr>
                        </m:ctrlPr>
                      </m:fPr>
                      <m:num>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 </m:t>
                        </m:r>
                      </m:num>
                      <m:den>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m:t>
                        </m:r>
                      </m:den>
                    </m:f>
                  </m:oMath>
                </a14:m>
                <a:r>
                  <a:rPr lang="de-DE" altLang="de-DE" sz="2540" dirty="0">
                    <a:solidFill>
                      <a:srgbClr val="000000"/>
                    </a:solidFill>
                  </a:rPr>
                  <a:t> 		t: Zeitindex </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88505" y="1964379"/>
                <a:ext cx="8603154" cy="2576092"/>
              </a:xfrm>
              <a:prstGeom prst="rect">
                <a:avLst/>
              </a:prstGeom>
              <a:blipFill>
                <a:blip r:embed="rId3"/>
                <a:stretch>
                  <a:fillRect l="-1347" t="-2364" r="-184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8" name="Rechteck 7">
            <a:extLst>
              <a:ext uri="{FF2B5EF4-FFF2-40B4-BE49-F238E27FC236}">
                <a16:creationId xmlns:a16="http://schemas.microsoft.com/office/drawing/2014/main" id="{7968BB03-7437-4301-9973-364D08D1737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64431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0420647" y="0"/>
            <a:ext cx="1771353" cy="744941"/>
          </a:xfrm>
          <a:prstGeom prst="rect">
            <a:avLst/>
          </a:prstGeom>
          <a:noFill/>
          <a:ln>
            <a:noFill/>
          </a:ln>
        </p:spPr>
        <p:txBody>
          <a:bodyPr lIns="81646" tIns="40823" rIns="81646" bIns="40823" anchor="ctr" anchorCtr="1"/>
          <a:lstStyle/>
          <a:p>
            <a:r>
              <a:rPr lang="de-DE" sz="3266" b="1" dirty="0"/>
              <a:t>Beispiel</a:t>
            </a:r>
          </a:p>
        </p:txBody>
      </p:sp>
      <p:graphicFrame>
        <p:nvGraphicFramePr>
          <p:cNvPr id="2" name="Objekt 1"/>
          <p:cNvGraphicFramePr>
            <a:graphicFrameLocks noChangeAspect="1"/>
          </p:cNvGraphicFramePr>
          <p:nvPr>
            <p:extLst>
              <p:ext uri="{D42A27DB-BD31-4B8C-83A1-F6EECF244321}">
                <p14:modId xmlns:p14="http://schemas.microsoft.com/office/powerpoint/2010/main" val="58723085"/>
              </p:ext>
            </p:extLst>
          </p:nvPr>
        </p:nvGraphicFramePr>
        <p:xfrm>
          <a:off x="668338" y="949325"/>
          <a:ext cx="11047412" cy="4133850"/>
        </p:xfrm>
        <a:graphic>
          <a:graphicData uri="http://schemas.openxmlformats.org/presentationml/2006/ole">
            <mc:AlternateContent xmlns:mc="http://schemas.openxmlformats.org/markup-compatibility/2006">
              <mc:Choice xmlns:v="urn:schemas-microsoft-com:vml" Requires="v">
                <p:oleObj spid="_x0000_s2098" name="Worksheet" r:id="rId4" imgW="6315075" imgH="2362124" progId="Excel.Sheet.12">
                  <p:embed/>
                </p:oleObj>
              </mc:Choice>
              <mc:Fallback>
                <p:oleObj name="Worksheet" r:id="rId4" imgW="6315075" imgH="2362124" progId="Excel.Sheet.12">
                  <p:embed/>
                  <p:pic>
                    <p:nvPicPr>
                      <p:cNvPr id="2" name="Objekt 1"/>
                      <p:cNvPicPr/>
                      <p:nvPr/>
                    </p:nvPicPr>
                    <p:blipFill>
                      <a:blip r:embed="rId5"/>
                      <a:stretch>
                        <a:fillRect/>
                      </a:stretch>
                    </p:blipFill>
                    <p:spPr>
                      <a:xfrm>
                        <a:off x="668338" y="949325"/>
                        <a:ext cx="11047412" cy="4133850"/>
                      </a:xfrm>
                      <a:prstGeom prst="rect">
                        <a:avLst/>
                      </a:prstGeom>
                    </p:spPr>
                  </p:pic>
                </p:oleObj>
              </mc:Fallback>
            </mc:AlternateContent>
          </a:graphicData>
        </a:graphic>
      </p:graphicFrame>
      <p:sp>
        <p:nvSpPr>
          <p:cNvPr id="4" name="Rechteck 3">
            <a:extLst>
              <a:ext uri="{FF2B5EF4-FFF2-40B4-BE49-F238E27FC236}">
                <a16:creationId xmlns:a16="http://schemas.microsoft.com/office/drawing/2014/main" id="{1435915A-4340-428F-BD2D-5B937473C4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 Box 3">
            <a:extLst>
              <a:ext uri="{FF2B5EF4-FFF2-40B4-BE49-F238E27FC236}">
                <a16:creationId xmlns:a16="http://schemas.microsoft.com/office/drawing/2014/main" id="{D45B1398-8D27-46AE-83F5-0DF1ED6E004B}"/>
              </a:ext>
            </a:extLst>
          </p:cNvPr>
          <p:cNvSpPr txBox="1">
            <a:spLocks noChangeArrowheads="1"/>
          </p:cNvSpPr>
          <p:nvPr/>
        </p:nvSpPr>
        <p:spPr bwMode="auto">
          <a:xfrm>
            <a:off x="109644" y="52791"/>
            <a:ext cx="9588905" cy="639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Berechnen Sie den Preisindex 2017 – 2019 (2017=100)</a:t>
            </a:r>
          </a:p>
          <a:p>
            <a:pPr eaLnBrk="1" hangingPunct="1">
              <a:buClrTx/>
            </a:pPr>
            <a:r>
              <a:rPr lang="de-DE" altLang="de-DE" sz="1800" dirty="0">
                <a:solidFill>
                  <a:srgbClr val="000000"/>
                </a:solidFill>
              </a:rPr>
              <a:t>die Inflationsraten 2018 und 2019, sowie die durchschnittliche Inflationsrate zwischen 2017 – 2019.</a:t>
            </a:r>
          </a:p>
        </p:txBody>
      </p:sp>
      <mc:AlternateContent xmlns:mc="http://schemas.openxmlformats.org/markup-compatibility/2006" xmlns:p14="http://schemas.microsoft.com/office/powerpoint/2010/main">
        <mc:Choice Requires="p14">
          <p:contentPart p14:bwMode="auto" r:id="rId6">
            <p14:nvContentPartPr>
              <p14:cNvPr id="57" name="Freihand 56">
                <a:extLst>
                  <a:ext uri="{FF2B5EF4-FFF2-40B4-BE49-F238E27FC236}">
                    <a16:creationId xmlns:a16="http://schemas.microsoft.com/office/drawing/2014/main" id="{E974DB10-5473-4A4E-91CE-266424667C8F}"/>
                  </a:ext>
                </a:extLst>
              </p14:cNvPr>
              <p14:cNvContentPartPr/>
              <p14:nvPr/>
            </p14:nvContentPartPr>
            <p14:xfrm>
              <a:off x="8975453" y="3139627"/>
              <a:ext cx="867960" cy="95400"/>
            </p14:xfrm>
          </p:contentPart>
        </mc:Choice>
        <mc:Fallback xmlns="">
          <p:pic>
            <p:nvPicPr>
              <p:cNvPr id="57" name="Freihand 56">
                <a:extLst>
                  <a:ext uri="{FF2B5EF4-FFF2-40B4-BE49-F238E27FC236}">
                    <a16:creationId xmlns:a16="http://schemas.microsoft.com/office/drawing/2014/main" id="{E974DB10-5473-4A4E-91CE-266424667C8F}"/>
                  </a:ext>
                </a:extLst>
              </p:cNvPr>
              <p:cNvPicPr/>
              <p:nvPr/>
            </p:nvPicPr>
            <p:blipFill>
              <a:blip r:embed="rId7"/>
              <a:stretch>
                <a:fillRect/>
              </a:stretch>
            </p:blipFill>
            <p:spPr>
              <a:xfrm>
                <a:off x="8971133" y="3135307"/>
                <a:ext cx="8766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5" name="Freihand 124">
                <a:extLst>
                  <a:ext uri="{FF2B5EF4-FFF2-40B4-BE49-F238E27FC236}">
                    <a16:creationId xmlns:a16="http://schemas.microsoft.com/office/drawing/2014/main" id="{07ED835D-D7E2-4184-BDC2-4B7A35A02639}"/>
                  </a:ext>
                </a:extLst>
              </p14:cNvPr>
              <p14:cNvContentPartPr/>
              <p14:nvPr/>
            </p14:nvContentPartPr>
            <p14:xfrm>
              <a:off x="2294933" y="5569267"/>
              <a:ext cx="928800" cy="430560"/>
            </p14:xfrm>
          </p:contentPart>
        </mc:Choice>
        <mc:Fallback xmlns="">
          <p:pic>
            <p:nvPicPr>
              <p:cNvPr id="125" name="Freihand 124">
                <a:extLst>
                  <a:ext uri="{FF2B5EF4-FFF2-40B4-BE49-F238E27FC236}">
                    <a16:creationId xmlns:a16="http://schemas.microsoft.com/office/drawing/2014/main" id="{07ED835D-D7E2-4184-BDC2-4B7A35A02639}"/>
                  </a:ext>
                </a:extLst>
              </p:cNvPr>
              <p:cNvPicPr/>
              <p:nvPr/>
            </p:nvPicPr>
            <p:blipFill>
              <a:blip r:embed="rId9"/>
              <a:stretch>
                <a:fillRect/>
              </a:stretch>
            </p:blipFill>
            <p:spPr>
              <a:xfrm>
                <a:off x="2290613" y="5564947"/>
                <a:ext cx="937440" cy="439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1" name="Freihand 140">
                <a:extLst>
                  <a:ext uri="{FF2B5EF4-FFF2-40B4-BE49-F238E27FC236}">
                    <a16:creationId xmlns:a16="http://schemas.microsoft.com/office/drawing/2014/main" id="{3EEE5392-C3B7-4ECC-82D3-E5CA895734F6}"/>
                  </a:ext>
                </a:extLst>
              </p14:cNvPr>
              <p14:cNvContentPartPr/>
              <p14:nvPr/>
            </p14:nvContentPartPr>
            <p14:xfrm>
              <a:off x="9063293" y="2696467"/>
              <a:ext cx="888840" cy="48240"/>
            </p14:xfrm>
          </p:contentPart>
        </mc:Choice>
        <mc:Fallback xmlns="">
          <p:pic>
            <p:nvPicPr>
              <p:cNvPr id="141" name="Freihand 140">
                <a:extLst>
                  <a:ext uri="{FF2B5EF4-FFF2-40B4-BE49-F238E27FC236}">
                    <a16:creationId xmlns:a16="http://schemas.microsoft.com/office/drawing/2014/main" id="{3EEE5392-C3B7-4ECC-82D3-E5CA895734F6}"/>
                  </a:ext>
                </a:extLst>
              </p:cNvPr>
              <p:cNvPicPr/>
              <p:nvPr/>
            </p:nvPicPr>
            <p:blipFill>
              <a:blip r:embed="rId11"/>
              <a:stretch>
                <a:fillRect/>
              </a:stretch>
            </p:blipFill>
            <p:spPr>
              <a:xfrm>
                <a:off x="9058973" y="2692147"/>
                <a:ext cx="8974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7" name="Freihand 166">
                <a:extLst>
                  <a:ext uri="{FF2B5EF4-FFF2-40B4-BE49-F238E27FC236}">
                    <a16:creationId xmlns:a16="http://schemas.microsoft.com/office/drawing/2014/main" id="{7700E38B-FF1F-4987-84AF-6951FB944844}"/>
                  </a:ext>
                </a:extLst>
              </p14:cNvPr>
              <p14:cNvContentPartPr/>
              <p14:nvPr/>
            </p14:nvContentPartPr>
            <p14:xfrm>
              <a:off x="3858413" y="5869147"/>
              <a:ext cx="1650600" cy="605160"/>
            </p14:xfrm>
          </p:contentPart>
        </mc:Choice>
        <mc:Fallback xmlns="">
          <p:pic>
            <p:nvPicPr>
              <p:cNvPr id="167" name="Freihand 166">
                <a:extLst>
                  <a:ext uri="{FF2B5EF4-FFF2-40B4-BE49-F238E27FC236}">
                    <a16:creationId xmlns:a16="http://schemas.microsoft.com/office/drawing/2014/main" id="{7700E38B-FF1F-4987-84AF-6951FB944844}"/>
                  </a:ext>
                </a:extLst>
              </p:cNvPr>
              <p:cNvPicPr/>
              <p:nvPr/>
            </p:nvPicPr>
            <p:blipFill>
              <a:blip r:embed="rId13"/>
              <a:stretch>
                <a:fillRect/>
              </a:stretch>
            </p:blipFill>
            <p:spPr>
              <a:xfrm>
                <a:off x="3854093" y="5864827"/>
                <a:ext cx="1659240" cy="613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6" name="Freihand 195">
                <a:extLst>
                  <a:ext uri="{FF2B5EF4-FFF2-40B4-BE49-F238E27FC236}">
                    <a16:creationId xmlns:a16="http://schemas.microsoft.com/office/drawing/2014/main" id="{85A74017-6468-4E2B-B090-574A86665136}"/>
                  </a:ext>
                </a:extLst>
              </p14:cNvPr>
              <p14:cNvContentPartPr/>
              <p14:nvPr/>
            </p14:nvContentPartPr>
            <p14:xfrm>
              <a:off x="8887253" y="3085267"/>
              <a:ext cx="909360" cy="89640"/>
            </p14:xfrm>
          </p:contentPart>
        </mc:Choice>
        <mc:Fallback xmlns="">
          <p:pic>
            <p:nvPicPr>
              <p:cNvPr id="196" name="Freihand 195">
                <a:extLst>
                  <a:ext uri="{FF2B5EF4-FFF2-40B4-BE49-F238E27FC236}">
                    <a16:creationId xmlns:a16="http://schemas.microsoft.com/office/drawing/2014/main" id="{85A74017-6468-4E2B-B090-574A86665136}"/>
                  </a:ext>
                </a:extLst>
              </p:cNvPr>
              <p:cNvPicPr/>
              <p:nvPr/>
            </p:nvPicPr>
            <p:blipFill>
              <a:blip r:embed="rId15"/>
              <a:stretch>
                <a:fillRect/>
              </a:stretch>
            </p:blipFill>
            <p:spPr>
              <a:xfrm>
                <a:off x="8882933" y="3080947"/>
                <a:ext cx="9180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7" name="Freihand 196">
                <a:extLst>
                  <a:ext uri="{FF2B5EF4-FFF2-40B4-BE49-F238E27FC236}">
                    <a16:creationId xmlns:a16="http://schemas.microsoft.com/office/drawing/2014/main" id="{C4AEDAFC-9480-456D-9EAE-5EC6A3BBB624}"/>
                  </a:ext>
                </a:extLst>
              </p14:cNvPr>
              <p14:cNvContentPartPr/>
              <p14:nvPr/>
            </p14:nvContentPartPr>
            <p14:xfrm>
              <a:off x="9024053" y="2751907"/>
              <a:ext cx="862200" cy="109800"/>
            </p14:xfrm>
          </p:contentPart>
        </mc:Choice>
        <mc:Fallback xmlns="">
          <p:pic>
            <p:nvPicPr>
              <p:cNvPr id="197" name="Freihand 196">
                <a:extLst>
                  <a:ext uri="{FF2B5EF4-FFF2-40B4-BE49-F238E27FC236}">
                    <a16:creationId xmlns:a16="http://schemas.microsoft.com/office/drawing/2014/main" id="{C4AEDAFC-9480-456D-9EAE-5EC6A3BBB624}"/>
                  </a:ext>
                </a:extLst>
              </p:cNvPr>
              <p:cNvPicPr/>
              <p:nvPr/>
            </p:nvPicPr>
            <p:blipFill>
              <a:blip r:embed="rId17"/>
              <a:stretch>
                <a:fillRect/>
              </a:stretch>
            </p:blipFill>
            <p:spPr>
              <a:xfrm>
                <a:off x="9019733" y="2747587"/>
                <a:ext cx="870840" cy="118440"/>
              </a:xfrm>
              <a:prstGeom prst="rect">
                <a:avLst/>
              </a:prstGeom>
            </p:spPr>
          </p:pic>
        </mc:Fallback>
      </mc:AlternateContent>
      <p:grpSp>
        <p:nvGrpSpPr>
          <p:cNvPr id="271" name="Gruppieren 270">
            <a:extLst>
              <a:ext uri="{FF2B5EF4-FFF2-40B4-BE49-F238E27FC236}">
                <a16:creationId xmlns:a16="http://schemas.microsoft.com/office/drawing/2014/main" id="{FAF7C966-3B52-4983-9EC9-5FB1D737F02D}"/>
              </a:ext>
            </a:extLst>
          </p:cNvPr>
          <p:cNvGrpSpPr/>
          <p:nvPr/>
        </p:nvGrpSpPr>
        <p:grpSpPr>
          <a:xfrm>
            <a:off x="276773" y="5048347"/>
            <a:ext cx="8368200" cy="1652400"/>
            <a:chOff x="276773" y="5048347"/>
            <a:chExt cx="8368200" cy="1652400"/>
          </a:xfrm>
        </p:grpSpPr>
        <mc:AlternateContent xmlns:mc="http://schemas.openxmlformats.org/markup-compatibility/2006" xmlns:p14="http://schemas.microsoft.com/office/powerpoint/2010/main">
          <mc:Choice Requires="p14">
            <p:contentPart p14:bwMode="auto" r:id="rId18">
              <p14:nvContentPartPr>
                <p14:cNvPr id="3" name="Freihand 2">
                  <a:extLst>
                    <a:ext uri="{FF2B5EF4-FFF2-40B4-BE49-F238E27FC236}">
                      <a16:creationId xmlns:a16="http://schemas.microsoft.com/office/drawing/2014/main" id="{50B13902-36AE-4119-B8A1-F623B9A57AC0}"/>
                    </a:ext>
                  </a:extLst>
                </p14:cNvPr>
                <p14:cNvContentPartPr/>
                <p14:nvPr/>
              </p14:nvContentPartPr>
              <p14:xfrm>
                <a:off x="367493" y="5285227"/>
                <a:ext cx="143280" cy="136080"/>
              </p14:xfrm>
            </p:contentPart>
          </mc:Choice>
          <mc:Fallback xmlns="">
            <p:pic>
              <p:nvPicPr>
                <p:cNvPr id="3" name="Freihand 2">
                  <a:extLst>
                    <a:ext uri="{FF2B5EF4-FFF2-40B4-BE49-F238E27FC236}">
                      <a16:creationId xmlns:a16="http://schemas.microsoft.com/office/drawing/2014/main" id="{50B13902-36AE-4119-B8A1-F623B9A57AC0}"/>
                    </a:ext>
                  </a:extLst>
                </p:cNvPr>
                <p:cNvPicPr/>
                <p:nvPr/>
              </p:nvPicPr>
              <p:blipFill>
                <a:blip r:embed="rId19"/>
                <a:stretch>
                  <a:fillRect/>
                </a:stretch>
              </p:blipFill>
              <p:spPr>
                <a:xfrm>
                  <a:off x="363173" y="5280907"/>
                  <a:ext cx="1519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 name="Freihand 6">
                  <a:extLst>
                    <a:ext uri="{FF2B5EF4-FFF2-40B4-BE49-F238E27FC236}">
                      <a16:creationId xmlns:a16="http://schemas.microsoft.com/office/drawing/2014/main" id="{341CD1E2-03C0-4902-912D-7A8C063635FB}"/>
                    </a:ext>
                  </a:extLst>
                </p14:cNvPr>
                <p14:cNvContentPartPr/>
                <p14:nvPr/>
              </p14:nvContentPartPr>
              <p14:xfrm>
                <a:off x="393053" y="5225467"/>
                <a:ext cx="120960" cy="193320"/>
              </p14:xfrm>
            </p:contentPart>
          </mc:Choice>
          <mc:Fallback xmlns="">
            <p:pic>
              <p:nvPicPr>
                <p:cNvPr id="7" name="Freihand 6">
                  <a:extLst>
                    <a:ext uri="{FF2B5EF4-FFF2-40B4-BE49-F238E27FC236}">
                      <a16:creationId xmlns:a16="http://schemas.microsoft.com/office/drawing/2014/main" id="{341CD1E2-03C0-4902-912D-7A8C063635FB}"/>
                    </a:ext>
                  </a:extLst>
                </p:cNvPr>
                <p:cNvPicPr/>
                <p:nvPr/>
              </p:nvPicPr>
              <p:blipFill>
                <a:blip r:embed="rId21"/>
                <a:stretch>
                  <a:fillRect/>
                </a:stretch>
              </p:blipFill>
              <p:spPr>
                <a:xfrm>
                  <a:off x="388733" y="5221147"/>
                  <a:ext cx="1296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 name="Freihand 7">
                  <a:extLst>
                    <a:ext uri="{FF2B5EF4-FFF2-40B4-BE49-F238E27FC236}">
                      <a16:creationId xmlns:a16="http://schemas.microsoft.com/office/drawing/2014/main" id="{0E7E9924-6A56-49D8-A1F3-042D9EC8F330}"/>
                    </a:ext>
                  </a:extLst>
                </p14:cNvPr>
                <p14:cNvContentPartPr/>
                <p14:nvPr/>
              </p14:nvContentPartPr>
              <p14:xfrm>
                <a:off x="629213" y="5291347"/>
                <a:ext cx="360" cy="360"/>
              </p14:xfrm>
            </p:contentPart>
          </mc:Choice>
          <mc:Fallback xmlns="">
            <p:pic>
              <p:nvPicPr>
                <p:cNvPr id="8" name="Freihand 7">
                  <a:extLst>
                    <a:ext uri="{FF2B5EF4-FFF2-40B4-BE49-F238E27FC236}">
                      <a16:creationId xmlns:a16="http://schemas.microsoft.com/office/drawing/2014/main" id="{0E7E9924-6A56-49D8-A1F3-042D9EC8F330}"/>
                    </a:ext>
                  </a:extLst>
                </p:cNvPr>
                <p:cNvPicPr/>
                <p:nvPr/>
              </p:nvPicPr>
              <p:blipFill>
                <a:blip r:embed="rId23"/>
                <a:stretch>
                  <a:fillRect/>
                </a:stretch>
              </p:blipFill>
              <p:spPr>
                <a:xfrm>
                  <a:off x="624893" y="5287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 name="Freihand 8">
                  <a:extLst>
                    <a:ext uri="{FF2B5EF4-FFF2-40B4-BE49-F238E27FC236}">
                      <a16:creationId xmlns:a16="http://schemas.microsoft.com/office/drawing/2014/main" id="{FC32DC2D-D1F0-45C3-86E5-5954810A6394}"/>
                    </a:ext>
                  </a:extLst>
                </p14:cNvPr>
                <p14:cNvContentPartPr/>
                <p14:nvPr/>
              </p14:nvContentPartPr>
              <p14:xfrm>
                <a:off x="632093" y="5357587"/>
                <a:ext cx="12600" cy="15120"/>
              </p14:xfrm>
            </p:contentPart>
          </mc:Choice>
          <mc:Fallback xmlns="">
            <p:pic>
              <p:nvPicPr>
                <p:cNvPr id="9" name="Freihand 8">
                  <a:extLst>
                    <a:ext uri="{FF2B5EF4-FFF2-40B4-BE49-F238E27FC236}">
                      <a16:creationId xmlns:a16="http://schemas.microsoft.com/office/drawing/2014/main" id="{FC32DC2D-D1F0-45C3-86E5-5954810A6394}"/>
                    </a:ext>
                  </a:extLst>
                </p:cNvPr>
                <p:cNvPicPr/>
                <p:nvPr/>
              </p:nvPicPr>
              <p:blipFill>
                <a:blip r:embed="rId25"/>
                <a:stretch>
                  <a:fillRect/>
                </a:stretch>
              </p:blipFill>
              <p:spPr>
                <a:xfrm>
                  <a:off x="627773" y="5353267"/>
                  <a:ext cx="212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 name="Freihand 9">
                  <a:extLst>
                    <a:ext uri="{FF2B5EF4-FFF2-40B4-BE49-F238E27FC236}">
                      <a16:creationId xmlns:a16="http://schemas.microsoft.com/office/drawing/2014/main" id="{0B7E4D20-AEA6-441D-BD58-3301031721A5}"/>
                    </a:ext>
                  </a:extLst>
                </p14:cNvPr>
                <p14:cNvContentPartPr/>
                <p14:nvPr/>
              </p14:nvContentPartPr>
              <p14:xfrm>
                <a:off x="762773" y="5225467"/>
                <a:ext cx="203400" cy="147600"/>
              </p14:xfrm>
            </p:contentPart>
          </mc:Choice>
          <mc:Fallback xmlns="">
            <p:pic>
              <p:nvPicPr>
                <p:cNvPr id="10" name="Freihand 9">
                  <a:extLst>
                    <a:ext uri="{FF2B5EF4-FFF2-40B4-BE49-F238E27FC236}">
                      <a16:creationId xmlns:a16="http://schemas.microsoft.com/office/drawing/2014/main" id="{0B7E4D20-AEA6-441D-BD58-3301031721A5}"/>
                    </a:ext>
                  </a:extLst>
                </p:cNvPr>
                <p:cNvPicPr/>
                <p:nvPr/>
              </p:nvPicPr>
              <p:blipFill>
                <a:blip r:embed="rId27"/>
                <a:stretch>
                  <a:fillRect/>
                </a:stretch>
              </p:blipFill>
              <p:spPr>
                <a:xfrm>
                  <a:off x="758453" y="5221147"/>
                  <a:ext cx="2120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 name="Freihand 10">
                  <a:extLst>
                    <a:ext uri="{FF2B5EF4-FFF2-40B4-BE49-F238E27FC236}">
                      <a16:creationId xmlns:a16="http://schemas.microsoft.com/office/drawing/2014/main" id="{E28F232E-F72C-4A17-B106-4F25A10DD876}"/>
                    </a:ext>
                  </a:extLst>
                </p14:cNvPr>
                <p14:cNvContentPartPr/>
                <p14:nvPr/>
              </p14:nvContentPartPr>
              <p14:xfrm>
                <a:off x="1010093" y="5226547"/>
                <a:ext cx="142920" cy="150120"/>
              </p14:xfrm>
            </p:contentPart>
          </mc:Choice>
          <mc:Fallback xmlns="">
            <p:pic>
              <p:nvPicPr>
                <p:cNvPr id="11" name="Freihand 10">
                  <a:extLst>
                    <a:ext uri="{FF2B5EF4-FFF2-40B4-BE49-F238E27FC236}">
                      <a16:creationId xmlns:a16="http://schemas.microsoft.com/office/drawing/2014/main" id="{E28F232E-F72C-4A17-B106-4F25A10DD876}"/>
                    </a:ext>
                  </a:extLst>
                </p:cNvPr>
                <p:cNvPicPr/>
                <p:nvPr/>
              </p:nvPicPr>
              <p:blipFill>
                <a:blip r:embed="rId29"/>
                <a:stretch>
                  <a:fillRect/>
                </a:stretch>
              </p:blipFill>
              <p:spPr>
                <a:xfrm>
                  <a:off x="1005773" y="5222227"/>
                  <a:ext cx="1515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 name="Freihand 11">
                  <a:extLst>
                    <a:ext uri="{FF2B5EF4-FFF2-40B4-BE49-F238E27FC236}">
                      <a16:creationId xmlns:a16="http://schemas.microsoft.com/office/drawing/2014/main" id="{6E9A70E4-ECB3-4C1C-9F59-151DF06FA9C7}"/>
                    </a:ext>
                  </a:extLst>
                </p14:cNvPr>
                <p14:cNvContentPartPr/>
                <p14:nvPr/>
              </p14:nvContentPartPr>
              <p14:xfrm>
                <a:off x="1155173" y="5200267"/>
                <a:ext cx="284760" cy="124560"/>
              </p14:xfrm>
            </p:contentPart>
          </mc:Choice>
          <mc:Fallback xmlns="">
            <p:pic>
              <p:nvPicPr>
                <p:cNvPr id="12" name="Freihand 11">
                  <a:extLst>
                    <a:ext uri="{FF2B5EF4-FFF2-40B4-BE49-F238E27FC236}">
                      <a16:creationId xmlns:a16="http://schemas.microsoft.com/office/drawing/2014/main" id="{6E9A70E4-ECB3-4C1C-9F59-151DF06FA9C7}"/>
                    </a:ext>
                  </a:extLst>
                </p:cNvPr>
                <p:cNvPicPr/>
                <p:nvPr/>
              </p:nvPicPr>
              <p:blipFill>
                <a:blip r:embed="rId31"/>
                <a:stretch>
                  <a:fillRect/>
                </a:stretch>
              </p:blipFill>
              <p:spPr>
                <a:xfrm>
                  <a:off x="1150853" y="5195947"/>
                  <a:ext cx="2934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3" name="Freihand 12">
                  <a:extLst>
                    <a:ext uri="{FF2B5EF4-FFF2-40B4-BE49-F238E27FC236}">
                      <a16:creationId xmlns:a16="http://schemas.microsoft.com/office/drawing/2014/main" id="{4B3FC024-EB8E-4758-93E1-D117200A2317}"/>
                    </a:ext>
                  </a:extLst>
                </p14:cNvPr>
                <p14:cNvContentPartPr/>
                <p14:nvPr/>
              </p14:nvContentPartPr>
              <p14:xfrm>
                <a:off x="1432373" y="5222227"/>
                <a:ext cx="41040" cy="43560"/>
              </p14:xfrm>
            </p:contentPart>
          </mc:Choice>
          <mc:Fallback xmlns="">
            <p:pic>
              <p:nvPicPr>
                <p:cNvPr id="13" name="Freihand 12">
                  <a:extLst>
                    <a:ext uri="{FF2B5EF4-FFF2-40B4-BE49-F238E27FC236}">
                      <a16:creationId xmlns:a16="http://schemas.microsoft.com/office/drawing/2014/main" id="{4B3FC024-EB8E-4758-93E1-D117200A2317}"/>
                    </a:ext>
                  </a:extLst>
                </p:cNvPr>
                <p:cNvPicPr/>
                <p:nvPr/>
              </p:nvPicPr>
              <p:blipFill>
                <a:blip r:embed="rId33"/>
                <a:stretch>
                  <a:fillRect/>
                </a:stretch>
              </p:blipFill>
              <p:spPr>
                <a:xfrm>
                  <a:off x="1428053" y="5217907"/>
                  <a:ext cx="496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4" name="Freihand 13">
                  <a:extLst>
                    <a:ext uri="{FF2B5EF4-FFF2-40B4-BE49-F238E27FC236}">
                      <a16:creationId xmlns:a16="http://schemas.microsoft.com/office/drawing/2014/main" id="{42E8BDEE-5E73-4AE9-996D-252A8DEFE3E1}"/>
                    </a:ext>
                  </a:extLst>
                </p14:cNvPr>
                <p14:cNvContentPartPr/>
                <p14:nvPr/>
              </p14:nvContentPartPr>
              <p14:xfrm>
                <a:off x="1508333" y="5280547"/>
                <a:ext cx="127800" cy="54000"/>
              </p14:xfrm>
            </p:contentPart>
          </mc:Choice>
          <mc:Fallback xmlns="">
            <p:pic>
              <p:nvPicPr>
                <p:cNvPr id="14" name="Freihand 13">
                  <a:extLst>
                    <a:ext uri="{FF2B5EF4-FFF2-40B4-BE49-F238E27FC236}">
                      <a16:creationId xmlns:a16="http://schemas.microsoft.com/office/drawing/2014/main" id="{42E8BDEE-5E73-4AE9-996D-252A8DEFE3E1}"/>
                    </a:ext>
                  </a:extLst>
                </p:cNvPr>
                <p:cNvPicPr/>
                <p:nvPr/>
              </p:nvPicPr>
              <p:blipFill>
                <a:blip r:embed="rId35"/>
                <a:stretch>
                  <a:fillRect/>
                </a:stretch>
              </p:blipFill>
              <p:spPr>
                <a:xfrm>
                  <a:off x="1504013" y="5276227"/>
                  <a:ext cx="1364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6" name="Freihand 15">
                  <a:extLst>
                    <a:ext uri="{FF2B5EF4-FFF2-40B4-BE49-F238E27FC236}">
                      <a16:creationId xmlns:a16="http://schemas.microsoft.com/office/drawing/2014/main" id="{417443EA-4CC1-4901-BE58-7B69002487B9}"/>
                    </a:ext>
                  </a:extLst>
                </p14:cNvPr>
                <p14:cNvContentPartPr/>
                <p14:nvPr/>
              </p14:nvContentPartPr>
              <p14:xfrm>
                <a:off x="2396453" y="5234827"/>
                <a:ext cx="204840" cy="117360"/>
              </p14:xfrm>
            </p:contentPart>
          </mc:Choice>
          <mc:Fallback xmlns="">
            <p:pic>
              <p:nvPicPr>
                <p:cNvPr id="16" name="Freihand 15">
                  <a:extLst>
                    <a:ext uri="{FF2B5EF4-FFF2-40B4-BE49-F238E27FC236}">
                      <a16:creationId xmlns:a16="http://schemas.microsoft.com/office/drawing/2014/main" id="{417443EA-4CC1-4901-BE58-7B69002487B9}"/>
                    </a:ext>
                  </a:extLst>
                </p:cNvPr>
                <p:cNvPicPr/>
                <p:nvPr/>
              </p:nvPicPr>
              <p:blipFill>
                <a:blip r:embed="rId37"/>
                <a:stretch>
                  <a:fillRect/>
                </a:stretch>
              </p:blipFill>
              <p:spPr>
                <a:xfrm>
                  <a:off x="2392133" y="5230507"/>
                  <a:ext cx="2134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7" name="Freihand 16">
                  <a:extLst>
                    <a:ext uri="{FF2B5EF4-FFF2-40B4-BE49-F238E27FC236}">
                      <a16:creationId xmlns:a16="http://schemas.microsoft.com/office/drawing/2014/main" id="{CB3F5FF2-F181-49E0-BB1E-F71809246864}"/>
                    </a:ext>
                  </a:extLst>
                </p14:cNvPr>
                <p14:cNvContentPartPr/>
                <p14:nvPr/>
              </p14:nvContentPartPr>
              <p14:xfrm>
                <a:off x="2596613" y="5260747"/>
                <a:ext cx="118440" cy="92880"/>
              </p14:xfrm>
            </p:contentPart>
          </mc:Choice>
          <mc:Fallback xmlns="">
            <p:pic>
              <p:nvPicPr>
                <p:cNvPr id="17" name="Freihand 16">
                  <a:extLst>
                    <a:ext uri="{FF2B5EF4-FFF2-40B4-BE49-F238E27FC236}">
                      <a16:creationId xmlns:a16="http://schemas.microsoft.com/office/drawing/2014/main" id="{CB3F5FF2-F181-49E0-BB1E-F71809246864}"/>
                    </a:ext>
                  </a:extLst>
                </p:cNvPr>
                <p:cNvPicPr/>
                <p:nvPr/>
              </p:nvPicPr>
              <p:blipFill>
                <a:blip r:embed="rId39"/>
                <a:stretch>
                  <a:fillRect/>
                </a:stretch>
              </p:blipFill>
              <p:spPr>
                <a:xfrm>
                  <a:off x="2592293" y="5256427"/>
                  <a:ext cx="1270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8" name="Freihand 17">
                  <a:extLst>
                    <a:ext uri="{FF2B5EF4-FFF2-40B4-BE49-F238E27FC236}">
                      <a16:creationId xmlns:a16="http://schemas.microsoft.com/office/drawing/2014/main" id="{714A1263-1B90-494C-ADE7-84CEF597FC5D}"/>
                    </a:ext>
                  </a:extLst>
                </p14:cNvPr>
                <p14:cNvContentPartPr/>
                <p14:nvPr/>
              </p14:nvContentPartPr>
              <p14:xfrm>
                <a:off x="2739893" y="5256427"/>
                <a:ext cx="119520" cy="80280"/>
              </p14:xfrm>
            </p:contentPart>
          </mc:Choice>
          <mc:Fallback xmlns="">
            <p:pic>
              <p:nvPicPr>
                <p:cNvPr id="18" name="Freihand 17">
                  <a:extLst>
                    <a:ext uri="{FF2B5EF4-FFF2-40B4-BE49-F238E27FC236}">
                      <a16:creationId xmlns:a16="http://schemas.microsoft.com/office/drawing/2014/main" id="{714A1263-1B90-494C-ADE7-84CEF597FC5D}"/>
                    </a:ext>
                  </a:extLst>
                </p:cNvPr>
                <p:cNvPicPr/>
                <p:nvPr/>
              </p:nvPicPr>
              <p:blipFill>
                <a:blip r:embed="rId41"/>
                <a:stretch>
                  <a:fillRect/>
                </a:stretch>
              </p:blipFill>
              <p:spPr>
                <a:xfrm>
                  <a:off x="2735573" y="5252107"/>
                  <a:ext cx="1281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0" name="Freihand 19">
                  <a:extLst>
                    <a:ext uri="{FF2B5EF4-FFF2-40B4-BE49-F238E27FC236}">
                      <a16:creationId xmlns:a16="http://schemas.microsoft.com/office/drawing/2014/main" id="{C9970555-0861-4E81-959F-30BE27545067}"/>
                    </a:ext>
                  </a:extLst>
                </p14:cNvPr>
                <p14:cNvContentPartPr/>
                <p14:nvPr/>
              </p14:nvContentPartPr>
              <p14:xfrm>
                <a:off x="2921333" y="5184067"/>
                <a:ext cx="72720" cy="220320"/>
              </p14:xfrm>
            </p:contentPart>
          </mc:Choice>
          <mc:Fallback xmlns="">
            <p:pic>
              <p:nvPicPr>
                <p:cNvPr id="20" name="Freihand 19">
                  <a:extLst>
                    <a:ext uri="{FF2B5EF4-FFF2-40B4-BE49-F238E27FC236}">
                      <a16:creationId xmlns:a16="http://schemas.microsoft.com/office/drawing/2014/main" id="{C9970555-0861-4E81-959F-30BE27545067}"/>
                    </a:ext>
                  </a:extLst>
                </p:cNvPr>
                <p:cNvPicPr/>
                <p:nvPr/>
              </p:nvPicPr>
              <p:blipFill>
                <a:blip r:embed="rId43"/>
                <a:stretch>
                  <a:fillRect/>
                </a:stretch>
              </p:blipFill>
              <p:spPr>
                <a:xfrm>
                  <a:off x="2917013" y="5179747"/>
                  <a:ext cx="813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2" name="Freihand 21">
                  <a:extLst>
                    <a:ext uri="{FF2B5EF4-FFF2-40B4-BE49-F238E27FC236}">
                      <a16:creationId xmlns:a16="http://schemas.microsoft.com/office/drawing/2014/main" id="{7B059D0C-A0E0-440A-B348-6F5EA0FCEF22}"/>
                    </a:ext>
                  </a:extLst>
                </p14:cNvPr>
                <p14:cNvContentPartPr/>
                <p14:nvPr/>
              </p14:nvContentPartPr>
              <p14:xfrm>
                <a:off x="3007733" y="5225827"/>
                <a:ext cx="120960" cy="96480"/>
              </p14:xfrm>
            </p:contentPart>
          </mc:Choice>
          <mc:Fallback xmlns="">
            <p:pic>
              <p:nvPicPr>
                <p:cNvPr id="22" name="Freihand 21">
                  <a:extLst>
                    <a:ext uri="{FF2B5EF4-FFF2-40B4-BE49-F238E27FC236}">
                      <a16:creationId xmlns:a16="http://schemas.microsoft.com/office/drawing/2014/main" id="{7B059D0C-A0E0-440A-B348-6F5EA0FCEF22}"/>
                    </a:ext>
                  </a:extLst>
                </p:cNvPr>
                <p:cNvPicPr/>
                <p:nvPr/>
              </p:nvPicPr>
              <p:blipFill>
                <a:blip r:embed="rId45"/>
                <a:stretch>
                  <a:fillRect/>
                </a:stretch>
              </p:blipFill>
              <p:spPr>
                <a:xfrm>
                  <a:off x="3003413" y="5221507"/>
                  <a:ext cx="1296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3" name="Freihand 22">
                  <a:extLst>
                    <a:ext uri="{FF2B5EF4-FFF2-40B4-BE49-F238E27FC236}">
                      <a16:creationId xmlns:a16="http://schemas.microsoft.com/office/drawing/2014/main" id="{1A88B03B-0645-433F-B692-040AAF61BDE7}"/>
                    </a:ext>
                  </a:extLst>
                </p14:cNvPr>
                <p14:cNvContentPartPr/>
                <p14:nvPr/>
              </p14:nvContentPartPr>
              <p14:xfrm>
                <a:off x="3236693" y="5246347"/>
                <a:ext cx="25200" cy="80640"/>
              </p14:xfrm>
            </p:contentPart>
          </mc:Choice>
          <mc:Fallback xmlns="">
            <p:pic>
              <p:nvPicPr>
                <p:cNvPr id="23" name="Freihand 22">
                  <a:extLst>
                    <a:ext uri="{FF2B5EF4-FFF2-40B4-BE49-F238E27FC236}">
                      <a16:creationId xmlns:a16="http://schemas.microsoft.com/office/drawing/2014/main" id="{1A88B03B-0645-433F-B692-040AAF61BDE7}"/>
                    </a:ext>
                  </a:extLst>
                </p:cNvPr>
                <p:cNvPicPr/>
                <p:nvPr/>
              </p:nvPicPr>
              <p:blipFill>
                <a:blip r:embed="rId47"/>
                <a:stretch>
                  <a:fillRect/>
                </a:stretch>
              </p:blipFill>
              <p:spPr>
                <a:xfrm>
                  <a:off x="3232373" y="5242027"/>
                  <a:ext cx="338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4" name="Freihand 23">
                  <a:extLst>
                    <a:ext uri="{FF2B5EF4-FFF2-40B4-BE49-F238E27FC236}">
                      <a16:creationId xmlns:a16="http://schemas.microsoft.com/office/drawing/2014/main" id="{BB83D97E-0A92-4FE1-9C91-4B254B0B833B}"/>
                    </a:ext>
                  </a:extLst>
                </p14:cNvPr>
                <p14:cNvContentPartPr/>
                <p14:nvPr/>
              </p14:nvContentPartPr>
              <p14:xfrm>
                <a:off x="3190973" y="5273707"/>
                <a:ext cx="134280" cy="15120"/>
              </p14:xfrm>
            </p:contentPart>
          </mc:Choice>
          <mc:Fallback xmlns="">
            <p:pic>
              <p:nvPicPr>
                <p:cNvPr id="24" name="Freihand 23">
                  <a:extLst>
                    <a:ext uri="{FF2B5EF4-FFF2-40B4-BE49-F238E27FC236}">
                      <a16:creationId xmlns:a16="http://schemas.microsoft.com/office/drawing/2014/main" id="{BB83D97E-0A92-4FE1-9C91-4B254B0B833B}"/>
                    </a:ext>
                  </a:extLst>
                </p:cNvPr>
                <p:cNvPicPr/>
                <p:nvPr/>
              </p:nvPicPr>
              <p:blipFill>
                <a:blip r:embed="rId49"/>
                <a:stretch>
                  <a:fillRect/>
                </a:stretch>
              </p:blipFill>
              <p:spPr>
                <a:xfrm>
                  <a:off x="3186653" y="5269387"/>
                  <a:ext cx="1429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5" name="Freihand 24">
                  <a:extLst>
                    <a:ext uri="{FF2B5EF4-FFF2-40B4-BE49-F238E27FC236}">
                      <a16:creationId xmlns:a16="http://schemas.microsoft.com/office/drawing/2014/main" id="{195E7541-C42B-46B9-B659-A77BC12C2F00}"/>
                    </a:ext>
                  </a:extLst>
                </p14:cNvPr>
                <p14:cNvContentPartPr/>
                <p14:nvPr/>
              </p14:nvContentPartPr>
              <p14:xfrm>
                <a:off x="3402653" y="5248867"/>
                <a:ext cx="20880" cy="46080"/>
              </p14:xfrm>
            </p:contentPart>
          </mc:Choice>
          <mc:Fallback xmlns="">
            <p:pic>
              <p:nvPicPr>
                <p:cNvPr id="25" name="Freihand 24">
                  <a:extLst>
                    <a:ext uri="{FF2B5EF4-FFF2-40B4-BE49-F238E27FC236}">
                      <a16:creationId xmlns:a16="http://schemas.microsoft.com/office/drawing/2014/main" id="{195E7541-C42B-46B9-B659-A77BC12C2F00}"/>
                    </a:ext>
                  </a:extLst>
                </p:cNvPr>
                <p:cNvPicPr/>
                <p:nvPr/>
              </p:nvPicPr>
              <p:blipFill>
                <a:blip r:embed="rId51"/>
                <a:stretch>
                  <a:fillRect/>
                </a:stretch>
              </p:blipFill>
              <p:spPr>
                <a:xfrm>
                  <a:off x="3398333" y="5244547"/>
                  <a:ext cx="295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6" name="Freihand 25">
                  <a:extLst>
                    <a:ext uri="{FF2B5EF4-FFF2-40B4-BE49-F238E27FC236}">
                      <a16:creationId xmlns:a16="http://schemas.microsoft.com/office/drawing/2014/main" id="{32A9415C-13E2-4CAE-9EC2-9275FB8C20A7}"/>
                    </a:ext>
                  </a:extLst>
                </p14:cNvPr>
                <p14:cNvContentPartPr/>
                <p14:nvPr/>
              </p14:nvContentPartPr>
              <p14:xfrm>
                <a:off x="3430373" y="5244187"/>
                <a:ext cx="21960" cy="80280"/>
              </p14:xfrm>
            </p:contentPart>
          </mc:Choice>
          <mc:Fallback xmlns="">
            <p:pic>
              <p:nvPicPr>
                <p:cNvPr id="26" name="Freihand 25">
                  <a:extLst>
                    <a:ext uri="{FF2B5EF4-FFF2-40B4-BE49-F238E27FC236}">
                      <a16:creationId xmlns:a16="http://schemas.microsoft.com/office/drawing/2014/main" id="{32A9415C-13E2-4CAE-9EC2-9275FB8C20A7}"/>
                    </a:ext>
                  </a:extLst>
                </p:cNvPr>
                <p:cNvPicPr/>
                <p:nvPr/>
              </p:nvPicPr>
              <p:blipFill>
                <a:blip r:embed="rId53"/>
                <a:stretch>
                  <a:fillRect/>
                </a:stretch>
              </p:blipFill>
              <p:spPr>
                <a:xfrm>
                  <a:off x="3426053" y="5239867"/>
                  <a:ext cx="306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7" name="Freihand 26">
                  <a:extLst>
                    <a:ext uri="{FF2B5EF4-FFF2-40B4-BE49-F238E27FC236}">
                      <a16:creationId xmlns:a16="http://schemas.microsoft.com/office/drawing/2014/main" id="{C262CB90-B19C-4785-8F49-DBD9B79C261D}"/>
                    </a:ext>
                  </a:extLst>
                </p14:cNvPr>
                <p14:cNvContentPartPr/>
                <p14:nvPr/>
              </p14:nvContentPartPr>
              <p14:xfrm>
                <a:off x="3348653" y="5225107"/>
                <a:ext cx="115200" cy="15480"/>
              </p14:xfrm>
            </p:contentPart>
          </mc:Choice>
          <mc:Fallback xmlns="">
            <p:pic>
              <p:nvPicPr>
                <p:cNvPr id="27" name="Freihand 26">
                  <a:extLst>
                    <a:ext uri="{FF2B5EF4-FFF2-40B4-BE49-F238E27FC236}">
                      <a16:creationId xmlns:a16="http://schemas.microsoft.com/office/drawing/2014/main" id="{C262CB90-B19C-4785-8F49-DBD9B79C261D}"/>
                    </a:ext>
                  </a:extLst>
                </p:cNvPr>
                <p:cNvPicPr/>
                <p:nvPr/>
              </p:nvPicPr>
              <p:blipFill>
                <a:blip r:embed="rId55"/>
                <a:stretch>
                  <a:fillRect/>
                </a:stretch>
              </p:blipFill>
              <p:spPr>
                <a:xfrm>
                  <a:off x="3344333" y="5220787"/>
                  <a:ext cx="1238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8" name="Freihand 27">
                  <a:extLst>
                    <a:ext uri="{FF2B5EF4-FFF2-40B4-BE49-F238E27FC236}">
                      <a16:creationId xmlns:a16="http://schemas.microsoft.com/office/drawing/2014/main" id="{7A0E50A4-BF9D-4876-A42F-8BB4AF87AB5D}"/>
                    </a:ext>
                  </a:extLst>
                </p14:cNvPr>
                <p14:cNvContentPartPr/>
                <p14:nvPr/>
              </p14:nvContentPartPr>
              <p14:xfrm>
                <a:off x="3339293" y="5177587"/>
                <a:ext cx="155880" cy="10080"/>
              </p14:xfrm>
            </p:contentPart>
          </mc:Choice>
          <mc:Fallback xmlns="">
            <p:pic>
              <p:nvPicPr>
                <p:cNvPr id="28" name="Freihand 27">
                  <a:extLst>
                    <a:ext uri="{FF2B5EF4-FFF2-40B4-BE49-F238E27FC236}">
                      <a16:creationId xmlns:a16="http://schemas.microsoft.com/office/drawing/2014/main" id="{7A0E50A4-BF9D-4876-A42F-8BB4AF87AB5D}"/>
                    </a:ext>
                  </a:extLst>
                </p:cNvPr>
                <p:cNvPicPr/>
                <p:nvPr/>
              </p:nvPicPr>
              <p:blipFill>
                <a:blip r:embed="rId57"/>
                <a:stretch>
                  <a:fillRect/>
                </a:stretch>
              </p:blipFill>
              <p:spPr>
                <a:xfrm>
                  <a:off x="3334973" y="5173267"/>
                  <a:ext cx="1645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9" name="Freihand 28">
                  <a:extLst>
                    <a:ext uri="{FF2B5EF4-FFF2-40B4-BE49-F238E27FC236}">
                      <a16:creationId xmlns:a16="http://schemas.microsoft.com/office/drawing/2014/main" id="{4A961947-F6AA-4571-B68A-5BE849A5223F}"/>
                    </a:ext>
                  </a:extLst>
                </p14:cNvPr>
                <p14:cNvContentPartPr/>
                <p14:nvPr/>
              </p14:nvContentPartPr>
              <p14:xfrm>
                <a:off x="3458093" y="5176147"/>
                <a:ext cx="104760" cy="234000"/>
              </p14:xfrm>
            </p:contentPart>
          </mc:Choice>
          <mc:Fallback xmlns="">
            <p:pic>
              <p:nvPicPr>
                <p:cNvPr id="29" name="Freihand 28">
                  <a:extLst>
                    <a:ext uri="{FF2B5EF4-FFF2-40B4-BE49-F238E27FC236}">
                      <a16:creationId xmlns:a16="http://schemas.microsoft.com/office/drawing/2014/main" id="{4A961947-F6AA-4571-B68A-5BE849A5223F}"/>
                    </a:ext>
                  </a:extLst>
                </p:cNvPr>
                <p:cNvPicPr/>
                <p:nvPr/>
              </p:nvPicPr>
              <p:blipFill>
                <a:blip r:embed="rId59"/>
                <a:stretch>
                  <a:fillRect/>
                </a:stretch>
              </p:blipFill>
              <p:spPr>
                <a:xfrm>
                  <a:off x="3453773" y="5171827"/>
                  <a:ext cx="11340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1" name="Freihand 30">
                  <a:extLst>
                    <a:ext uri="{FF2B5EF4-FFF2-40B4-BE49-F238E27FC236}">
                      <a16:creationId xmlns:a16="http://schemas.microsoft.com/office/drawing/2014/main" id="{BE3A80DC-F619-49EE-AED5-FD9A2464D811}"/>
                    </a:ext>
                  </a:extLst>
                </p14:cNvPr>
                <p14:cNvContentPartPr/>
                <p14:nvPr/>
              </p14:nvContentPartPr>
              <p14:xfrm>
                <a:off x="3587693" y="5205667"/>
                <a:ext cx="59760" cy="154800"/>
              </p14:xfrm>
            </p:contentPart>
          </mc:Choice>
          <mc:Fallback xmlns="">
            <p:pic>
              <p:nvPicPr>
                <p:cNvPr id="31" name="Freihand 30">
                  <a:extLst>
                    <a:ext uri="{FF2B5EF4-FFF2-40B4-BE49-F238E27FC236}">
                      <a16:creationId xmlns:a16="http://schemas.microsoft.com/office/drawing/2014/main" id="{BE3A80DC-F619-49EE-AED5-FD9A2464D811}"/>
                    </a:ext>
                  </a:extLst>
                </p:cNvPr>
                <p:cNvPicPr/>
                <p:nvPr/>
              </p:nvPicPr>
              <p:blipFill>
                <a:blip r:embed="rId61"/>
                <a:stretch>
                  <a:fillRect/>
                </a:stretch>
              </p:blipFill>
              <p:spPr>
                <a:xfrm>
                  <a:off x="3583373" y="5201347"/>
                  <a:ext cx="684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2" name="Freihand 31">
                  <a:extLst>
                    <a:ext uri="{FF2B5EF4-FFF2-40B4-BE49-F238E27FC236}">
                      <a16:creationId xmlns:a16="http://schemas.microsoft.com/office/drawing/2014/main" id="{F274C2A1-C25C-4A0E-9D16-D36576CF0572}"/>
                    </a:ext>
                  </a:extLst>
                </p14:cNvPr>
                <p14:cNvContentPartPr/>
                <p14:nvPr/>
              </p14:nvContentPartPr>
              <p14:xfrm>
                <a:off x="3656093" y="5223667"/>
                <a:ext cx="119160" cy="84240"/>
              </p14:xfrm>
            </p:contentPart>
          </mc:Choice>
          <mc:Fallback xmlns="">
            <p:pic>
              <p:nvPicPr>
                <p:cNvPr id="32" name="Freihand 31">
                  <a:extLst>
                    <a:ext uri="{FF2B5EF4-FFF2-40B4-BE49-F238E27FC236}">
                      <a16:creationId xmlns:a16="http://schemas.microsoft.com/office/drawing/2014/main" id="{F274C2A1-C25C-4A0E-9D16-D36576CF0572}"/>
                    </a:ext>
                  </a:extLst>
                </p:cNvPr>
                <p:cNvPicPr/>
                <p:nvPr/>
              </p:nvPicPr>
              <p:blipFill>
                <a:blip r:embed="rId63"/>
                <a:stretch>
                  <a:fillRect/>
                </a:stretch>
              </p:blipFill>
              <p:spPr>
                <a:xfrm>
                  <a:off x="3651773" y="5219347"/>
                  <a:ext cx="1278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3" name="Freihand 32">
                  <a:extLst>
                    <a:ext uri="{FF2B5EF4-FFF2-40B4-BE49-F238E27FC236}">
                      <a16:creationId xmlns:a16="http://schemas.microsoft.com/office/drawing/2014/main" id="{DF55B8DA-1048-4AF0-AD81-FAF7EDD9AF56}"/>
                    </a:ext>
                  </a:extLst>
                </p14:cNvPr>
                <p14:cNvContentPartPr/>
                <p14:nvPr/>
              </p14:nvContentPartPr>
              <p14:xfrm>
                <a:off x="3835373" y="5218267"/>
                <a:ext cx="33120" cy="103680"/>
              </p14:xfrm>
            </p:contentPart>
          </mc:Choice>
          <mc:Fallback xmlns="">
            <p:pic>
              <p:nvPicPr>
                <p:cNvPr id="33" name="Freihand 32">
                  <a:extLst>
                    <a:ext uri="{FF2B5EF4-FFF2-40B4-BE49-F238E27FC236}">
                      <a16:creationId xmlns:a16="http://schemas.microsoft.com/office/drawing/2014/main" id="{DF55B8DA-1048-4AF0-AD81-FAF7EDD9AF56}"/>
                    </a:ext>
                  </a:extLst>
                </p:cNvPr>
                <p:cNvPicPr/>
                <p:nvPr/>
              </p:nvPicPr>
              <p:blipFill>
                <a:blip r:embed="rId65"/>
                <a:stretch>
                  <a:fillRect/>
                </a:stretch>
              </p:blipFill>
              <p:spPr>
                <a:xfrm>
                  <a:off x="3831053" y="5213947"/>
                  <a:ext cx="417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4" name="Freihand 33">
                  <a:extLst>
                    <a:ext uri="{FF2B5EF4-FFF2-40B4-BE49-F238E27FC236}">
                      <a16:creationId xmlns:a16="http://schemas.microsoft.com/office/drawing/2014/main" id="{C220076B-204B-408A-B580-BB129D12887F}"/>
                    </a:ext>
                  </a:extLst>
                </p14:cNvPr>
                <p14:cNvContentPartPr/>
                <p14:nvPr/>
              </p14:nvContentPartPr>
              <p14:xfrm>
                <a:off x="3813053" y="5270827"/>
                <a:ext cx="133200" cy="4320"/>
              </p14:xfrm>
            </p:contentPart>
          </mc:Choice>
          <mc:Fallback xmlns="">
            <p:pic>
              <p:nvPicPr>
                <p:cNvPr id="34" name="Freihand 33">
                  <a:extLst>
                    <a:ext uri="{FF2B5EF4-FFF2-40B4-BE49-F238E27FC236}">
                      <a16:creationId xmlns:a16="http://schemas.microsoft.com/office/drawing/2014/main" id="{C220076B-204B-408A-B580-BB129D12887F}"/>
                    </a:ext>
                  </a:extLst>
                </p:cNvPr>
                <p:cNvPicPr/>
                <p:nvPr/>
              </p:nvPicPr>
              <p:blipFill>
                <a:blip r:embed="rId67"/>
                <a:stretch>
                  <a:fillRect/>
                </a:stretch>
              </p:blipFill>
              <p:spPr>
                <a:xfrm>
                  <a:off x="3808733" y="5266507"/>
                  <a:ext cx="1418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5" name="Freihand 34">
                  <a:extLst>
                    <a:ext uri="{FF2B5EF4-FFF2-40B4-BE49-F238E27FC236}">
                      <a16:creationId xmlns:a16="http://schemas.microsoft.com/office/drawing/2014/main" id="{09FAF0A3-8F37-496D-BC6E-658B34D49178}"/>
                    </a:ext>
                  </a:extLst>
                </p14:cNvPr>
                <p14:cNvContentPartPr/>
                <p14:nvPr/>
              </p14:nvContentPartPr>
              <p14:xfrm>
                <a:off x="3986573" y="5234467"/>
                <a:ext cx="63000" cy="73800"/>
              </p14:xfrm>
            </p:contentPart>
          </mc:Choice>
          <mc:Fallback xmlns="">
            <p:pic>
              <p:nvPicPr>
                <p:cNvPr id="35" name="Freihand 34">
                  <a:extLst>
                    <a:ext uri="{FF2B5EF4-FFF2-40B4-BE49-F238E27FC236}">
                      <a16:creationId xmlns:a16="http://schemas.microsoft.com/office/drawing/2014/main" id="{09FAF0A3-8F37-496D-BC6E-658B34D49178}"/>
                    </a:ext>
                  </a:extLst>
                </p:cNvPr>
                <p:cNvPicPr/>
                <p:nvPr/>
              </p:nvPicPr>
              <p:blipFill>
                <a:blip r:embed="rId69"/>
                <a:stretch>
                  <a:fillRect/>
                </a:stretch>
              </p:blipFill>
              <p:spPr>
                <a:xfrm>
                  <a:off x="3982253" y="5230147"/>
                  <a:ext cx="716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6" name="Freihand 35">
                  <a:extLst>
                    <a:ext uri="{FF2B5EF4-FFF2-40B4-BE49-F238E27FC236}">
                      <a16:creationId xmlns:a16="http://schemas.microsoft.com/office/drawing/2014/main" id="{BC57622C-A3E3-46B2-9468-B15B0EB59F69}"/>
                    </a:ext>
                  </a:extLst>
                </p14:cNvPr>
                <p14:cNvContentPartPr/>
                <p14:nvPr/>
              </p14:nvContentPartPr>
              <p14:xfrm>
                <a:off x="3952013" y="5188747"/>
                <a:ext cx="153720" cy="4320"/>
              </p14:xfrm>
            </p:contentPart>
          </mc:Choice>
          <mc:Fallback xmlns="">
            <p:pic>
              <p:nvPicPr>
                <p:cNvPr id="36" name="Freihand 35">
                  <a:extLst>
                    <a:ext uri="{FF2B5EF4-FFF2-40B4-BE49-F238E27FC236}">
                      <a16:creationId xmlns:a16="http://schemas.microsoft.com/office/drawing/2014/main" id="{BC57622C-A3E3-46B2-9468-B15B0EB59F69}"/>
                    </a:ext>
                  </a:extLst>
                </p:cNvPr>
                <p:cNvPicPr/>
                <p:nvPr/>
              </p:nvPicPr>
              <p:blipFill>
                <a:blip r:embed="rId71"/>
                <a:stretch>
                  <a:fillRect/>
                </a:stretch>
              </p:blipFill>
              <p:spPr>
                <a:xfrm>
                  <a:off x="3947693" y="5184427"/>
                  <a:ext cx="1623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7" name="Freihand 36">
                  <a:extLst>
                    <a:ext uri="{FF2B5EF4-FFF2-40B4-BE49-F238E27FC236}">
                      <a16:creationId xmlns:a16="http://schemas.microsoft.com/office/drawing/2014/main" id="{17688AB5-7F20-4306-AB77-CAE6DAD0C1A5}"/>
                    </a:ext>
                  </a:extLst>
                </p14:cNvPr>
                <p14:cNvContentPartPr/>
                <p14:nvPr/>
              </p14:nvContentPartPr>
              <p14:xfrm>
                <a:off x="3966413" y="5133307"/>
                <a:ext cx="152280" cy="9360"/>
              </p14:xfrm>
            </p:contentPart>
          </mc:Choice>
          <mc:Fallback xmlns="">
            <p:pic>
              <p:nvPicPr>
                <p:cNvPr id="37" name="Freihand 36">
                  <a:extLst>
                    <a:ext uri="{FF2B5EF4-FFF2-40B4-BE49-F238E27FC236}">
                      <a16:creationId xmlns:a16="http://schemas.microsoft.com/office/drawing/2014/main" id="{17688AB5-7F20-4306-AB77-CAE6DAD0C1A5}"/>
                    </a:ext>
                  </a:extLst>
                </p:cNvPr>
                <p:cNvPicPr/>
                <p:nvPr/>
              </p:nvPicPr>
              <p:blipFill>
                <a:blip r:embed="rId73"/>
                <a:stretch>
                  <a:fillRect/>
                </a:stretch>
              </p:blipFill>
              <p:spPr>
                <a:xfrm>
                  <a:off x="3962093" y="5128987"/>
                  <a:ext cx="160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8" name="Freihand 37">
                  <a:extLst>
                    <a:ext uri="{FF2B5EF4-FFF2-40B4-BE49-F238E27FC236}">
                      <a16:creationId xmlns:a16="http://schemas.microsoft.com/office/drawing/2014/main" id="{D4302D42-287A-489B-AF04-6F613F7C9C1B}"/>
                    </a:ext>
                  </a:extLst>
                </p14:cNvPr>
                <p14:cNvContentPartPr/>
                <p14:nvPr/>
              </p14:nvContentPartPr>
              <p14:xfrm>
                <a:off x="4118333" y="5153467"/>
                <a:ext cx="82440" cy="179280"/>
              </p14:xfrm>
            </p:contentPart>
          </mc:Choice>
          <mc:Fallback xmlns="">
            <p:pic>
              <p:nvPicPr>
                <p:cNvPr id="38" name="Freihand 37">
                  <a:extLst>
                    <a:ext uri="{FF2B5EF4-FFF2-40B4-BE49-F238E27FC236}">
                      <a16:creationId xmlns:a16="http://schemas.microsoft.com/office/drawing/2014/main" id="{D4302D42-287A-489B-AF04-6F613F7C9C1B}"/>
                    </a:ext>
                  </a:extLst>
                </p:cNvPr>
                <p:cNvPicPr/>
                <p:nvPr/>
              </p:nvPicPr>
              <p:blipFill>
                <a:blip r:embed="rId75"/>
                <a:stretch>
                  <a:fillRect/>
                </a:stretch>
              </p:blipFill>
              <p:spPr>
                <a:xfrm>
                  <a:off x="4114013" y="5149147"/>
                  <a:ext cx="910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9" name="Freihand 38">
                  <a:extLst>
                    <a:ext uri="{FF2B5EF4-FFF2-40B4-BE49-F238E27FC236}">
                      <a16:creationId xmlns:a16="http://schemas.microsoft.com/office/drawing/2014/main" id="{5BB141E7-BE51-43B4-B432-549AFE771F24}"/>
                    </a:ext>
                  </a:extLst>
                </p14:cNvPr>
                <p14:cNvContentPartPr/>
                <p14:nvPr/>
              </p14:nvContentPartPr>
              <p14:xfrm>
                <a:off x="4334693" y="5222227"/>
                <a:ext cx="123840" cy="24120"/>
              </p14:xfrm>
            </p:contentPart>
          </mc:Choice>
          <mc:Fallback xmlns="">
            <p:pic>
              <p:nvPicPr>
                <p:cNvPr id="39" name="Freihand 38">
                  <a:extLst>
                    <a:ext uri="{FF2B5EF4-FFF2-40B4-BE49-F238E27FC236}">
                      <a16:creationId xmlns:a16="http://schemas.microsoft.com/office/drawing/2014/main" id="{5BB141E7-BE51-43B4-B432-549AFE771F24}"/>
                    </a:ext>
                  </a:extLst>
                </p:cNvPr>
                <p:cNvPicPr/>
                <p:nvPr/>
              </p:nvPicPr>
              <p:blipFill>
                <a:blip r:embed="rId77"/>
                <a:stretch>
                  <a:fillRect/>
                </a:stretch>
              </p:blipFill>
              <p:spPr>
                <a:xfrm>
                  <a:off x="4330373" y="5217907"/>
                  <a:ext cx="1324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0" name="Freihand 39">
                  <a:extLst>
                    <a:ext uri="{FF2B5EF4-FFF2-40B4-BE49-F238E27FC236}">
                      <a16:creationId xmlns:a16="http://schemas.microsoft.com/office/drawing/2014/main" id="{6F2AB315-E031-4E8E-A10C-4C8033919972}"/>
                    </a:ext>
                  </a:extLst>
                </p14:cNvPr>
                <p14:cNvContentPartPr/>
                <p14:nvPr/>
              </p14:nvContentPartPr>
              <p14:xfrm>
                <a:off x="4305173" y="5272987"/>
                <a:ext cx="126720" cy="11160"/>
              </p14:xfrm>
            </p:contentPart>
          </mc:Choice>
          <mc:Fallback xmlns="">
            <p:pic>
              <p:nvPicPr>
                <p:cNvPr id="40" name="Freihand 39">
                  <a:extLst>
                    <a:ext uri="{FF2B5EF4-FFF2-40B4-BE49-F238E27FC236}">
                      <a16:creationId xmlns:a16="http://schemas.microsoft.com/office/drawing/2014/main" id="{6F2AB315-E031-4E8E-A10C-4C8033919972}"/>
                    </a:ext>
                  </a:extLst>
                </p:cNvPr>
                <p:cNvPicPr/>
                <p:nvPr/>
              </p:nvPicPr>
              <p:blipFill>
                <a:blip r:embed="rId79"/>
                <a:stretch>
                  <a:fillRect/>
                </a:stretch>
              </p:blipFill>
              <p:spPr>
                <a:xfrm>
                  <a:off x="4300853" y="5268667"/>
                  <a:ext cx="1353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1" name="Freihand 40">
                  <a:extLst>
                    <a:ext uri="{FF2B5EF4-FFF2-40B4-BE49-F238E27FC236}">
                      <a16:creationId xmlns:a16="http://schemas.microsoft.com/office/drawing/2014/main" id="{E9CD55C0-0177-408D-87F5-C47C195F6002}"/>
                    </a:ext>
                  </a:extLst>
                </p14:cNvPr>
                <p14:cNvContentPartPr/>
                <p14:nvPr/>
              </p14:nvContentPartPr>
              <p14:xfrm>
                <a:off x="4565453" y="5197387"/>
                <a:ext cx="137880" cy="83880"/>
              </p14:xfrm>
            </p:contentPart>
          </mc:Choice>
          <mc:Fallback xmlns="">
            <p:pic>
              <p:nvPicPr>
                <p:cNvPr id="41" name="Freihand 40">
                  <a:extLst>
                    <a:ext uri="{FF2B5EF4-FFF2-40B4-BE49-F238E27FC236}">
                      <a16:creationId xmlns:a16="http://schemas.microsoft.com/office/drawing/2014/main" id="{E9CD55C0-0177-408D-87F5-C47C195F6002}"/>
                    </a:ext>
                  </a:extLst>
                </p:cNvPr>
                <p:cNvPicPr/>
                <p:nvPr/>
              </p:nvPicPr>
              <p:blipFill>
                <a:blip r:embed="rId81"/>
                <a:stretch>
                  <a:fillRect/>
                </a:stretch>
              </p:blipFill>
              <p:spPr>
                <a:xfrm>
                  <a:off x="4561133" y="5193067"/>
                  <a:ext cx="1465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2" name="Freihand 41">
                  <a:extLst>
                    <a:ext uri="{FF2B5EF4-FFF2-40B4-BE49-F238E27FC236}">
                      <a16:creationId xmlns:a16="http://schemas.microsoft.com/office/drawing/2014/main" id="{F323F157-8B77-400C-8F4D-AB068407EC28}"/>
                    </a:ext>
                  </a:extLst>
                </p14:cNvPr>
                <p14:cNvContentPartPr/>
                <p14:nvPr/>
              </p14:nvContentPartPr>
              <p14:xfrm>
                <a:off x="4729253" y="5193787"/>
                <a:ext cx="82440" cy="70920"/>
              </p14:xfrm>
            </p:contentPart>
          </mc:Choice>
          <mc:Fallback xmlns="">
            <p:pic>
              <p:nvPicPr>
                <p:cNvPr id="42" name="Freihand 41">
                  <a:extLst>
                    <a:ext uri="{FF2B5EF4-FFF2-40B4-BE49-F238E27FC236}">
                      <a16:creationId xmlns:a16="http://schemas.microsoft.com/office/drawing/2014/main" id="{F323F157-8B77-400C-8F4D-AB068407EC28}"/>
                    </a:ext>
                  </a:extLst>
                </p:cNvPr>
                <p:cNvPicPr/>
                <p:nvPr/>
              </p:nvPicPr>
              <p:blipFill>
                <a:blip r:embed="rId83"/>
                <a:stretch>
                  <a:fillRect/>
                </a:stretch>
              </p:blipFill>
              <p:spPr>
                <a:xfrm>
                  <a:off x="4724933" y="5189467"/>
                  <a:ext cx="910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3" name="Freihand 42">
                  <a:extLst>
                    <a:ext uri="{FF2B5EF4-FFF2-40B4-BE49-F238E27FC236}">
                      <a16:creationId xmlns:a16="http://schemas.microsoft.com/office/drawing/2014/main" id="{3ACF584D-3394-4351-A44A-7AA5BEFDE06B}"/>
                    </a:ext>
                  </a:extLst>
                </p14:cNvPr>
                <p14:cNvContentPartPr/>
                <p14:nvPr/>
              </p14:nvContentPartPr>
              <p14:xfrm>
                <a:off x="4852373" y="5203147"/>
                <a:ext cx="88200" cy="59400"/>
              </p14:xfrm>
            </p:contentPart>
          </mc:Choice>
          <mc:Fallback xmlns="">
            <p:pic>
              <p:nvPicPr>
                <p:cNvPr id="43" name="Freihand 42">
                  <a:extLst>
                    <a:ext uri="{FF2B5EF4-FFF2-40B4-BE49-F238E27FC236}">
                      <a16:creationId xmlns:a16="http://schemas.microsoft.com/office/drawing/2014/main" id="{3ACF584D-3394-4351-A44A-7AA5BEFDE06B}"/>
                    </a:ext>
                  </a:extLst>
                </p:cNvPr>
                <p:cNvPicPr/>
                <p:nvPr/>
              </p:nvPicPr>
              <p:blipFill>
                <a:blip r:embed="rId85"/>
                <a:stretch>
                  <a:fillRect/>
                </a:stretch>
              </p:blipFill>
              <p:spPr>
                <a:xfrm>
                  <a:off x="4848053" y="5198827"/>
                  <a:ext cx="968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5" name="Freihand 44">
                  <a:extLst>
                    <a:ext uri="{FF2B5EF4-FFF2-40B4-BE49-F238E27FC236}">
                      <a16:creationId xmlns:a16="http://schemas.microsoft.com/office/drawing/2014/main" id="{199DE876-B01F-49A9-B598-5A9833C7BE15}"/>
                    </a:ext>
                  </a:extLst>
                </p14:cNvPr>
                <p14:cNvContentPartPr/>
                <p14:nvPr/>
              </p14:nvContentPartPr>
              <p14:xfrm>
                <a:off x="5016533" y="5117107"/>
                <a:ext cx="61920" cy="167400"/>
              </p14:xfrm>
            </p:contentPart>
          </mc:Choice>
          <mc:Fallback xmlns="">
            <p:pic>
              <p:nvPicPr>
                <p:cNvPr id="45" name="Freihand 44">
                  <a:extLst>
                    <a:ext uri="{FF2B5EF4-FFF2-40B4-BE49-F238E27FC236}">
                      <a16:creationId xmlns:a16="http://schemas.microsoft.com/office/drawing/2014/main" id="{199DE876-B01F-49A9-B598-5A9833C7BE15}"/>
                    </a:ext>
                  </a:extLst>
                </p:cNvPr>
                <p:cNvPicPr/>
                <p:nvPr/>
              </p:nvPicPr>
              <p:blipFill>
                <a:blip r:embed="rId87"/>
                <a:stretch>
                  <a:fillRect/>
                </a:stretch>
              </p:blipFill>
              <p:spPr>
                <a:xfrm>
                  <a:off x="5012213" y="5112787"/>
                  <a:ext cx="705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6" name="Freihand 45">
                  <a:extLst>
                    <a:ext uri="{FF2B5EF4-FFF2-40B4-BE49-F238E27FC236}">
                      <a16:creationId xmlns:a16="http://schemas.microsoft.com/office/drawing/2014/main" id="{6E0586C5-FB1E-49A0-9589-872D3D9B66B8}"/>
                    </a:ext>
                  </a:extLst>
                </p14:cNvPr>
                <p14:cNvContentPartPr/>
                <p14:nvPr/>
              </p14:nvContentPartPr>
              <p14:xfrm>
                <a:off x="5088533" y="5155267"/>
                <a:ext cx="132840" cy="85320"/>
              </p14:xfrm>
            </p:contentPart>
          </mc:Choice>
          <mc:Fallback xmlns="">
            <p:pic>
              <p:nvPicPr>
                <p:cNvPr id="46" name="Freihand 45">
                  <a:extLst>
                    <a:ext uri="{FF2B5EF4-FFF2-40B4-BE49-F238E27FC236}">
                      <a16:creationId xmlns:a16="http://schemas.microsoft.com/office/drawing/2014/main" id="{6E0586C5-FB1E-49A0-9589-872D3D9B66B8}"/>
                    </a:ext>
                  </a:extLst>
                </p:cNvPr>
                <p:cNvPicPr/>
                <p:nvPr/>
              </p:nvPicPr>
              <p:blipFill>
                <a:blip r:embed="rId89"/>
                <a:stretch>
                  <a:fillRect/>
                </a:stretch>
              </p:blipFill>
              <p:spPr>
                <a:xfrm>
                  <a:off x="5084213" y="5150947"/>
                  <a:ext cx="1414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7" name="Freihand 46">
                  <a:extLst>
                    <a:ext uri="{FF2B5EF4-FFF2-40B4-BE49-F238E27FC236}">
                      <a16:creationId xmlns:a16="http://schemas.microsoft.com/office/drawing/2014/main" id="{2C352519-179E-4799-BDCE-283C72C97C6C}"/>
                    </a:ext>
                  </a:extLst>
                </p14:cNvPr>
                <p14:cNvContentPartPr/>
                <p14:nvPr/>
              </p14:nvContentPartPr>
              <p14:xfrm>
                <a:off x="5240453" y="5174347"/>
                <a:ext cx="74520" cy="83880"/>
              </p14:xfrm>
            </p:contentPart>
          </mc:Choice>
          <mc:Fallback xmlns="">
            <p:pic>
              <p:nvPicPr>
                <p:cNvPr id="47" name="Freihand 46">
                  <a:extLst>
                    <a:ext uri="{FF2B5EF4-FFF2-40B4-BE49-F238E27FC236}">
                      <a16:creationId xmlns:a16="http://schemas.microsoft.com/office/drawing/2014/main" id="{2C352519-179E-4799-BDCE-283C72C97C6C}"/>
                    </a:ext>
                  </a:extLst>
                </p:cNvPr>
                <p:cNvPicPr/>
                <p:nvPr/>
              </p:nvPicPr>
              <p:blipFill>
                <a:blip r:embed="rId91"/>
                <a:stretch>
                  <a:fillRect/>
                </a:stretch>
              </p:blipFill>
              <p:spPr>
                <a:xfrm>
                  <a:off x="5236133" y="5170027"/>
                  <a:ext cx="831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8" name="Freihand 47">
                  <a:extLst>
                    <a:ext uri="{FF2B5EF4-FFF2-40B4-BE49-F238E27FC236}">
                      <a16:creationId xmlns:a16="http://schemas.microsoft.com/office/drawing/2014/main" id="{AF22CCD2-E41F-4285-A4C4-D408CDD2C5C4}"/>
                    </a:ext>
                  </a:extLst>
                </p14:cNvPr>
                <p14:cNvContentPartPr/>
                <p14:nvPr/>
              </p14:nvContentPartPr>
              <p14:xfrm>
                <a:off x="5394893" y="5183707"/>
                <a:ext cx="32400" cy="53280"/>
              </p14:xfrm>
            </p:contentPart>
          </mc:Choice>
          <mc:Fallback xmlns="">
            <p:pic>
              <p:nvPicPr>
                <p:cNvPr id="48" name="Freihand 47">
                  <a:extLst>
                    <a:ext uri="{FF2B5EF4-FFF2-40B4-BE49-F238E27FC236}">
                      <a16:creationId xmlns:a16="http://schemas.microsoft.com/office/drawing/2014/main" id="{AF22CCD2-E41F-4285-A4C4-D408CDD2C5C4}"/>
                    </a:ext>
                  </a:extLst>
                </p:cNvPr>
                <p:cNvPicPr/>
                <p:nvPr/>
              </p:nvPicPr>
              <p:blipFill>
                <a:blip r:embed="rId93"/>
                <a:stretch>
                  <a:fillRect/>
                </a:stretch>
              </p:blipFill>
              <p:spPr>
                <a:xfrm>
                  <a:off x="5390573" y="5179387"/>
                  <a:ext cx="410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9" name="Freihand 48">
                  <a:extLst>
                    <a:ext uri="{FF2B5EF4-FFF2-40B4-BE49-F238E27FC236}">
                      <a16:creationId xmlns:a16="http://schemas.microsoft.com/office/drawing/2014/main" id="{13AFA866-CD30-4237-B487-73A1AEF4E191}"/>
                    </a:ext>
                  </a:extLst>
                </p14:cNvPr>
                <p14:cNvContentPartPr/>
                <p14:nvPr/>
              </p14:nvContentPartPr>
              <p14:xfrm>
                <a:off x="5437373" y="5185867"/>
                <a:ext cx="21240" cy="52920"/>
              </p14:xfrm>
            </p:contentPart>
          </mc:Choice>
          <mc:Fallback xmlns="">
            <p:pic>
              <p:nvPicPr>
                <p:cNvPr id="49" name="Freihand 48">
                  <a:extLst>
                    <a:ext uri="{FF2B5EF4-FFF2-40B4-BE49-F238E27FC236}">
                      <a16:creationId xmlns:a16="http://schemas.microsoft.com/office/drawing/2014/main" id="{13AFA866-CD30-4237-B487-73A1AEF4E191}"/>
                    </a:ext>
                  </a:extLst>
                </p:cNvPr>
                <p:cNvPicPr/>
                <p:nvPr/>
              </p:nvPicPr>
              <p:blipFill>
                <a:blip r:embed="rId95"/>
                <a:stretch>
                  <a:fillRect/>
                </a:stretch>
              </p:blipFill>
              <p:spPr>
                <a:xfrm>
                  <a:off x="5433053" y="5181547"/>
                  <a:ext cx="298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0" name="Freihand 49">
                  <a:extLst>
                    <a:ext uri="{FF2B5EF4-FFF2-40B4-BE49-F238E27FC236}">
                      <a16:creationId xmlns:a16="http://schemas.microsoft.com/office/drawing/2014/main" id="{D1D4E206-768B-4A29-803C-CF519B122804}"/>
                    </a:ext>
                  </a:extLst>
                </p14:cNvPr>
                <p14:cNvContentPartPr/>
                <p14:nvPr/>
              </p14:nvContentPartPr>
              <p14:xfrm>
                <a:off x="5359253" y="5159587"/>
                <a:ext cx="114480" cy="5400"/>
              </p14:xfrm>
            </p:contentPart>
          </mc:Choice>
          <mc:Fallback xmlns="">
            <p:pic>
              <p:nvPicPr>
                <p:cNvPr id="50" name="Freihand 49">
                  <a:extLst>
                    <a:ext uri="{FF2B5EF4-FFF2-40B4-BE49-F238E27FC236}">
                      <a16:creationId xmlns:a16="http://schemas.microsoft.com/office/drawing/2014/main" id="{D1D4E206-768B-4A29-803C-CF519B122804}"/>
                    </a:ext>
                  </a:extLst>
                </p:cNvPr>
                <p:cNvPicPr/>
                <p:nvPr/>
              </p:nvPicPr>
              <p:blipFill>
                <a:blip r:embed="rId97"/>
                <a:stretch>
                  <a:fillRect/>
                </a:stretch>
              </p:blipFill>
              <p:spPr>
                <a:xfrm>
                  <a:off x="5354933" y="5155267"/>
                  <a:ext cx="1231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1" name="Freihand 50">
                  <a:extLst>
                    <a:ext uri="{FF2B5EF4-FFF2-40B4-BE49-F238E27FC236}">
                      <a16:creationId xmlns:a16="http://schemas.microsoft.com/office/drawing/2014/main" id="{A7AB776D-0234-4FB9-B2D3-22ACAEB21388}"/>
                    </a:ext>
                  </a:extLst>
                </p14:cNvPr>
                <p14:cNvContentPartPr/>
                <p14:nvPr/>
              </p14:nvContentPartPr>
              <p14:xfrm>
                <a:off x="5366093" y="5113147"/>
                <a:ext cx="135000" cy="6840"/>
              </p14:xfrm>
            </p:contentPart>
          </mc:Choice>
          <mc:Fallback xmlns="">
            <p:pic>
              <p:nvPicPr>
                <p:cNvPr id="51" name="Freihand 50">
                  <a:extLst>
                    <a:ext uri="{FF2B5EF4-FFF2-40B4-BE49-F238E27FC236}">
                      <a16:creationId xmlns:a16="http://schemas.microsoft.com/office/drawing/2014/main" id="{A7AB776D-0234-4FB9-B2D3-22ACAEB21388}"/>
                    </a:ext>
                  </a:extLst>
                </p:cNvPr>
                <p:cNvPicPr/>
                <p:nvPr/>
              </p:nvPicPr>
              <p:blipFill>
                <a:blip r:embed="rId99"/>
                <a:stretch>
                  <a:fillRect/>
                </a:stretch>
              </p:blipFill>
              <p:spPr>
                <a:xfrm>
                  <a:off x="5361773" y="5108827"/>
                  <a:ext cx="1436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2" name="Freihand 51">
                  <a:extLst>
                    <a:ext uri="{FF2B5EF4-FFF2-40B4-BE49-F238E27FC236}">
                      <a16:creationId xmlns:a16="http://schemas.microsoft.com/office/drawing/2014/main" id="{6A33FF22-F3F2-4FD5-9D3C-4CF46FD69F97}"/>
                    </a:ext>
                  </a:extLst>
                </p14:cNvPr>
                <p14:cNvContentPartPr/>
                <p14:nvPr/>
              </p14:nvContentPartPr>
              <p14:xfrm>
                <a:off x="5462213" y="5117827"/>
                <a:ext cx="87480" cy="158040"/>
              </p14:xfrm>
            </p:contentPart>
          </mc:Choice>
          <mc:Fallback xmlns="">
            <p:pic>
              <p:nvPicPr>
                <p:cNvPr id="52" name="Freihand 51">
                  <a:extLst>
                    <a:ext uri="{FF2B5EF4-FFF2-40B4-BE49-F238E27FC236}">
                      <a16:creationId xmlns:a16="http://schemas.microsoft.com/office/drawing/2014/main" id="{6A33FF22-F3F2-4FD5-9D3C-4CF46FD69F97}"/>
                    </a:ext>
                  </a:extLst>
                </p:cNvPr>
                <p:cNvPicPr/>
                <p:nvPr/>
              </p:nvPicPr>
              <p:blipFill>
                <a:blip r:embed="rId101"/>
                <a:stretch>
                  <a:fillRect/>
                </a:stretch>
              </p:blipFill>
              <p:spPr>
                <a:xfrm>
                  <a:off x="5457893" y="5113507"/>
                  <a:ext cx="961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3" name="Freihand 52">
                  <a:extLst>
                    <a:ext uri="{FF2B5EF4-FFF2-40B4-BE49-F238E27FC236}">
                      <a16:creationId xmlns:a16="http://schemas.microsoft.com/office/drawing/2014/main" id="{E8DA7CA8-E8F5-495F-A499-074D4F9470EA}"/>
                    </a:ext>
                  </a:extLst>
                </p14:cNvPr>
                <p14:cNvContentPartPr/>
                <p14:nvPr/>
              </p14:nvContentPartPr>
              <p14:xfrm>
                <a:off x="5580293" y="5048347"/>
                <a:ext cx="52200" cy="115920"/>
              </p14:xfrm>
            </p:contentPart>
          </mc:Choice>
          <mc:Fallback xmlns="">
            <p:pic>
              <p:nvPicPr>
                <p:cNvPr id="53" name="Freihand 52">
                  <a:extLst>
                    <a:ext uri="{FF2B5EF4-FFF2-40B4-BE49-F238E27FC236}">
                      <a16:creationId xmlns:a16="http://schemas.microsoft.com/office/drawing/2014/main" id="{E8DA7CA8-E8F5-495F-A499-074D4F9470EA}"/>
                    </a:ext>
                  </a:extLst>
                </p:cNvPr>
                <p:cNvPicPr/>
                <p:nvPr/>
              </p:nvPicPr>
              <p:blipFill>
                <a:blip r:embed="rId103"/>
                <a:stretch>
                  <a:fillRect/>
                </a:stretch>
              </p:blipFill>
              <p:spPr>
                <a:xfrm>
                  <a:off x="5575973" y="5044027"/>
                  <a:ext cx="608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4" name="Freihand 53">
                  <a:extLst>
                    <a:ext uri="{FF2B5EF4-FFF2-40B4-BE49-F238E27FC236}">
                      <a16:creationId xmlns:a16="http://schemas.microsoft.com/office/drawing/2014/main" id="{FE1007AD-21FD-4F64-8587-B87270042B6D}"/>
                    </a:ext>
                  </a:extLst>
                </p14:cNvPr>
                <p14:cNvContentPartPr/>
                <p14:nvPr/>
              </p14:nvContentPartPr>
              <p14:xfrm>
                <a:off x="5737253" y="5220067"/>
                <a:ext cx="157320" cy="15120"/>
              </p14:xfrm>
            </p:contentPart>
          </mc:Choice>
          <mc:Fallback xmlns="">
            <p:pic>
              <p:nvPicPr>
                <p:cNvPr id="54" name="Freihand 53">
                  <a:extLst>
                    <a:ext uri="{FF2B5EF4-FFF2-40B4-BE49-F238E27FC236}">
                      <a16:creationId xmlns:a16="http://schemas.microsoft.com/office/drawing/2014/main" id="{FE1007AD-21FD-4F64-8587-B87270042B6D}"/>
                    </a:ext>
                  </a:extLst>
                </p:cNvPr>
                <p:cNvPicPr/>
                <p:nvPr/>
              </p:nvPicPr>
              <p:blipFill>
                <a:blip r:embed="rId105"/>
                <a:stretch>
                  <a:fillRect/>
                </a:stretch>
              </p:blipFill>
              <p:spPr>
                <a:xfrm>
                  <a:off x="5732933" y="5215747"/>
                  <a:ext cx="1659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5" name="Freihand 54">
                  <a:extLst>
                    <a:ext uri="{FF2B5EF4-FFF2-40B4-BE49-F238E27FC236}">
                      <a16:creationId xmlns:a16="http://schemas.microsoft.com/office/drawing/2014/main" id="{93AB405B-DD5B-4394-AC61-A23B79CE9728}"/>
                    </a:ext>
                  </a:extLst>
                </p14:cNvPr>
                <p14:cNvContentPartPr/>
                <p14:nvPr/>
              </p14:nvContentPartPr>
              <p14:xfrm>
                <a:off x="5739413" y="5260747"/>
                <a:ext cx="141480" cy="16560"/>
              </p14:xfrm>
            </p:contentPart>
          </mc:Choice>
          <mc:Fallback xmlns="">
            <p:pic>
              <p:nvPicPr>
                <p:cNvPr id="55" name="Freihand 54">
                  <a:extLst>
                    <a:ext uri="{FF2B5EF4-FFF2-40B4-BE49-F238E27FC236}">
                      <a16:creationId xmlns:a16="http://schemas.microsoft.com/office/drawing/2014/main" id="{93AB405B-DD5B-4394-AC61-A23B79CE9728}"/>
                    </a:ext>
                  </a:extLst>
                </p:cNvPr>
                <p:cNvPicPr/>
                <p:nvPr/>
              </p:nvPicPr>
              <p:blipFill>
                <a:blip r:embed="rId107"/>
                <a:stretch>
                  <a:fillRect/>
                </a:stretch>
              </p:blipFill>
              <p:spPr>
                <a:xfrm>
                  <a:off x="5735093" y="5256427"/>
                  <a:ext cx="1501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8" name="Freihand 57">
                  <a:extLst>
                    <a:ext uri="{FF2B5EF4-FFF2-40B4-BE49-F238E27FC236}">
                      <a16:creationId xmlns:a16="http://schemas.microsoft.com/office/drawing/2014/main" id="{555EB4F4-D8CA-4327-85A6-C84F8E79709B}"/>
                    </a:ext>
                  </a:extLst>
                </p14:cNvPr>
                <p14:cNvContentPartPr/>
                <p14:nvPr/>
              </p14:nvContentPartPr>
              <p14:xfrm>
                <a:off x="6009413" y="5123947"/>
                <a:ext cx="136440" cy="154440"/>
              </p14:xfrm>
            </p:contentPart>
          </mc:Choice>
          <mc:Fallback xmlns="">
            <p:pic>
              <p:nvPicPr>
                <p:cNvPr id="58" name="Freihand 57">
                  <a:extLst>
                    <a:ext uri="{FF2B5EF4-FFF2-40B4-BE49-F238E27FC236}">
                      <a16:creationId xmlns:a16="http://schemas.microsoft.com/office/drawing/2014/main" id="{555EB4F4-D8CA-4327-85A6-C84F8E79709B}"/>
                    </a:ext>
                  </a:extLst>
                </p:cNvPr>
                <p:cNvPicPr/>
                <p:nvPr/>
              </p:nvPicPr>
              <p:blipFill>
                <a:blip r:embed="rId109"/>
                <a:stretch>
                  <a:fillRect/>
                </a:stretch>
              </p:blipFill>
              <p:spPr>
                <a:xfrm>
                  <a:off x="6005093" y="5119627"/>
                  <a:ext cx="1450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9" name="Freihand 58">
                  <a:extLst>
                    <a:ext uri="{FF2B5EF4-FFF2-40B4-BE49-F238E27FC236}">
                      <a16:creationId xmlns:a16="http://schemas.microsoft.com/office/drawing/2014/main" id="{01E5D2E0-E396-4AC8-9DBE-230CA674E7DC}"/>
                    </a:ext>
                  </a:extLst>
                </p14:cNvPr>
                <p14:cNvContentPartPr/>
                <p14:nvPr/>
              </p14:nvContentPartPr>
              <p14:xfrm>
                <a:off x="6184373" y="5133667"/>
                <a:ext cx="126000" cy="132840"/>
              </p14:xfrm>
            </p:contentPart>
          </mc:Choice>
          <mc:Fallback xmlns="">
            <p:pic>
              <p:nvPicPr>
                <p:cNvPr id="59" name="Freihand 58">
                  <a:extLst>
                    <a:ext uri="{FF2B5EF4-FFF2-40B4-BE49-F238E27FC236}">
                      <a16:creationId xmlns:a16="http://schemas.microsoft.com/office/drawing/2014/main" id="{01E5D2E0-E396-4AC8-9DBE-230CA674E7DC}"/>
                    </a:ext>
                  </a:extLst>
                </p:cNvPr>
                <p:cNvPicPr/>
                <p:nvPr/>
              </p:nvPicPr>
              <p:blipFill>
                <a:blip r:embed="rId111"/>
                <a:stretch>
                  <a:fillRect/>
                </a:stretch>
              </p:blipFill>
              <p:spPr>
                <a:xfrm>
                  <a:off x="6180053" y="5129347"/>
                  <a:ext cx="1346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1" name="Freihand 60">
                  <a:extLst>
                    <a:ext uri="{FF2B5EF4-FFF2-40B4-BE49-F238E27FC236}">
                      <a16:creationId xmlns:a16="http://schemas.microsoft.com/office/drawing/2014/main" id="{1692B0D4-FA43-4D56-8B75-F8E6C8B934B3}"/>
                    </a:ext>
                  </a:extLst>
                </p14:cNvPr>
                <p14:cNvContentPartPr/>
                <p14:nvPr/>
              </p14:nvContentPartPr>
              <p14:xfrm>
                <a:off x="6352853" y="5152027"/>
                <a:ext cx="117000" cy="98280"/>
              </p14:xfrm>
            </p:contentPart>
          </mc:Choice>
          <mc:Fallback xmlns="">
            <p:pic>
              <p:nvPicPr>
                <p:cNvPr id="61" name="Freihand 60">
                  <a:extLst>
                    <a:ext uri="{FF2B5EF4-FFF2-40B4-BE49-F238E27FC236}">
                      <a16:creationId xmlns:a16="http://schemas.microsoft.com/office/drawing/2014/main" id="{1692B0D4-FA43-4D56-8B75-F8E6C8B934B3}"/>
                    </a:ext>
                  </a:extLst>
                </p:cNvPr>
                <p:cNvPicPr/>
                <p:nvPr/>
              </p:nvPicPr>
              <p:blipFill>
                <a:blip r:embed="rId113"/>
                <a:stretch>
                  <a:fillRect/>
                </a:stretch>
              </p:blipFill>
              <p:spPr>
                <a:xfrm>
                  <a:off x="6348533" y="5147707"/>
                  <a:ext cx="1256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2" name="Freihand 61">
                  <a:extLst>
                    <a:ext uri="{FF2B5EF4-FFF2-40B4-BE49-F238E27FC236}">
                      <a16:creationId xmlns:a16="http://schemas.microsoft.com/office/drawing/2014/main" id="{181A91B6-1359-4722-8CF1-7EC33B8204F2}"/>
                    </a:ext>
                  </a:extLst>
                </p14:cNvPr>
                <p14:cNvContentPartPr/>
                <p14:nvPr/>
              </p14:nvContentPartPr>
              <p14:xfrm>
                <a:off x="6477413" y="5240947"/>
                <a:ext cx="31680" cy="90000"/>
              </p14:xfrm>
            </p:contentPart>
          </mc:Choice>
          <mc:Fallback xmlns="">
            <p:pic>
              <p:nvPicPr>
                <p:cNvPr id="62" name="Freihand 61">
                  <a:extLst>
                    <a:ext uri="{FF2B5EF4-FFF2-40B4-BE49-F238E27FC236}">
                      <a16:creationId xmlns:a16="http://schemas.microsoft.com/office/drawing/2014/main" id="{181A91B6-1359-4722-8CF1-7EC33B8204F2}"/>
                    </a:ext>
                  </a:extLst>
                </p:cNvPr>
                <p:cNvPicPr/>
                <p:nvPr/>
              </p:nvPicPr>
              <p:blipFill>
                <a:blip r:embed="rId115"/>
                <a:stretch>
                  <a:fillRect/>
                </a:stretch>
              </p:blipFill>
              <p:spPr>
                <a:xfrm>
                  <a:off x="6473093" y="5236627"/>
                  <a:ext cx="403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3" name="Freihand 62">
                  <a:extLst>
                    <a:ext uri="{FF2B5EF4-FFF2-40B4-BE49-F238E27FC236}">
                      <a16:creationId xmlns:a16="http://schemas.microsoft.com/office/drawing/2014/main" id="{7D170B28-2560-47DA-85ED-D57D4E7EB031}"/>
                    </a:ext>
                  </a:extLst>
                </p14:cNvPr>
                <p14:cNvContentPartPr/>
                <p14:nvPr/>
              </p14:nvContentPartPr>
              <p14:xfrm>
                <a:off x="6561653" y="5141587"/>
                <a:ext cx="92880" cy="120600"/>
              </p14:xfrm>
            </p:contentPart>
          </mc:Choice>
          <mc:Fallback xmlns="">
            <p:pic>
              <p:nvPicPr>
                <p:cNvPr id="63" name="Freihand 62">
                  <a:extLst>
                    <a:ext uri="{FF2B5EF4-FFF2-40B4-BE49-F238E27FC236}">
                      <a16:creationId xmlns:a16="http://schemas.microsoft.com/office/drawing/2014/main" id="{7D170B28-2560-47DA-85ED-D57D4E7EB031}"/>
                    </a:ext>
                  </a:extLst>
                </p:cNvPr>
                <p:cNvPicPr/>
                <p:nvPr/>
              </p:nvPicPr>
              <p:blipFill>
                <a:blip r:embed="rId117"/>
                <a:stretch>
                  <a:fillRect/>
                </a:stretch>
              </p:blipFill>
              <p:spPr>
                <a:xfrm>
                  <a:off x="6557333" y="5137267"/>
                  <a:ext cx="1015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4" name="Freihand 63">
                  <a:extLst>
                    <a:ext uri="{FF2B5EF4-FFF2-40B4-BE49-F238E27FC236}">
                      <a16:creationId xmlns:a16="http://schemas.microsoft.com/office/drawing/2014/main" id="{72D8DD11-2918-449E-A428-A5CAF5221DF7}"/>
                    </a:ext>
                  </a:extLst>
                </p14:cNvPr>
                <p14:cNvContentPartPr/>
                <p14:nvPr/>
              </p14:nvContentPartPr>
              <p14:xfrm>
                <a:off x="6590813" y="5140867"/>
                <a:ext cx="100440" cy="6480"/>
              </p14:xfrm>
            </p:contentPart>
          </mc:Choice>
          <mc:Fallback xmlns="">
            <p:pic>
              <p:nvPicPr>
                <p:cNvPr id="64" name="Freihand 63">
                  <a:extLst>
                    <a:ext uri="{FF2B5EF4-FFF2-40B4-BE49-F238E27FC236}">
                      <a16:creationId xmlns:a16="http://schemas.microsoft.com/office/drawing/2014/main" id="{72D8DD11-2918-449E-A428-A5CAF5221DF7}"/>
                    </a:ext>
                  </a:extLst>
                </p:cNvPr>
                <p:cNvPicPr/>
                <p:nvPr/>
              </p:nvPicPr>
              <p:blipFill>
                <a:blip r:embed="rId119"/>
                <a:stretch>
                  <a:fillRect/>
                </a:stretch>
              </p:blipFill>
              <p:spPr>
                <a:xfrm>
                  <a:off x="6586493" y="5136547"/>
                  <a:ext cx="10908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5" name="Freihand 64">
                  <a:extLst>
                    <a:ext uri="{FF2B5EF4-FFF2-40B4-BE49-F238E27FC236}">
                      <a16:creationId xmlns:a16="http://schemas.microsoft.com/office/drawing/2014/main" id="{532E1A55-8C6D-4E0B-AED6-F3743C45E4D1}"/>
                    </a:ext>
                  </a:extLst>
                </p14:cNvPr>
                <p14:cNvContentPartPr/>
                <p14:nvPr/>
              </p14:nvContentPartPr>
              <p14:xfrm>
                <a:off x="6697013" y="5164267"/>
                <a:ext cx="131040" cy="119880"/>
              </p14:xfrm>
            </p:contentPart>
          </mc:Choice>
          <mc:Fallback xmlns="">
            <p:pic>
              <p:nvPicPr>
                <p:cNvPr id="65" name="Freihand 64">
                  <a:extLst>
                    <a:ext uri="{FF2B5EF4-FFF2-40B4-BE49-F238E27FC236}">
                      <a16:creationId xmlns:a16="http://schemas.microsoft.com/office/drawing/2014/main" id="{532E1A55-8C6D-4E0B-AED6-F3743C45E4D1}"/>
                    </a:ext>
                  </a:extLst>
                </p:cNvPr>
                <p:cNvPicPr/>
                <p:nvPr/>
              </p:nvPicPr>
              <p:blipFill>
                <a:blip r:embed="rId121"/>
                <a:stretch>
                  <a:fillRect/>
                </a:stretch>
              </p:blipFill>
              <p:spPr>
                <a:xfrm>
                  <a:off x="6692693" y="5159947"/>
                  <a:ext cx="1396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7" name="Freihand 66">
                  <a:extLst>
                    <a:ext uri="{FF2B5EF4-FFF2-40B4-BE49-F238E27FC236}">
                      <a16:creationId xmlns:a16="http://schemas.microsoft.com/office/drawing/2014/main" id="{99551252-AE31-4404-8670-DB0EE41AFA2E}"/>
                    </a:ext>
                  </a:extLst>
                </p14:cNvPr>
                <p14:cNvContentPartPr/>
                <p14:nvPr/>
              </p14:nvContentPartPr>
              <p14:xfrm>
                <a:off x="1760333" y="5236627"/>
                <a:ext cx="17640" cy="77760"/>
              </p14:xfrm>
            </p:contentPart>
          </mc:Choice>
          <mc:Fallback xmlns="">
            <p:pic>
              <p:nvPicPr>
                <p:cNvPr id="67" name="Freihand 66">
                  <a:extLst>
                    <a:ext uri="{FF2B5EF4-FFF2-40B4-BE49-F238E27FC236}">
                      <a16:creationId xmlns:a16="http://schemas.microsoft.com/office/drawing/2014/main" id="{99551252-AE31-4404-8670-DB0EE41AFA2E}"/>
                    </a:ext>
                  </a:extLst>
                </p:cNvPr>
                <p:cNvPicPr/>
                <p:nvPr/>
              </p:nvPicPr>
              <p:blipFill>
                <a:blip r:embed="rId123"/>
                <a:stretch>
                  <a:fillRect/>
                </a:stretch>
              </p:blipFill>
              <p:spPr>
                <a:xfrm>
                  <a:off x="1756013" y="5232307"/>
                  <a:ext cx="262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8" name="Freihand 67">
                  <a:extLst>
                    <a:ext uri="{FF2B5EF4-FFF2-40B4-BE49-F238E27FC236}">
                      <a16:creationId xmlns:a16="http://schemas.microsoft.com/office/drawing/2014/main" id="{C62A07E8-7E94-4103-A630-5F65F9490DE3}"/>
                    </a:ext>
                  </a:extLst>
                </p14:cNvPr>
                <p14:cNvContentPartPr/>
                <p14:nvPr/>
              </p14:nvContentPartPr>
              <p14:xfrm>
                <a:off x="1793093" y="5235187"/>
                <a:ext cx="25200" cy="91440"/>
              </p14:xfrm>
            </p:contentPart>
          </mc:Choice>
          <mc:Fallback xmlns="">
            <p:pic>
              <p:nvPicPr>
                <p:cNvPr id="68" name="Freihand 67">
                  <a:extLst>
                    <a:ext uri="{FF2B5EF4-FFF2-40B4-BE49-F238E27FC236}">
                      <a16:creationId xmlns:a16="http://schemas.microsoft.com/office/drawing/2014/main" id="{C62A07E8-7E94-4103-A630-5F65F9490DE3}"/>
                    </a:ext>
                  </a:extLst>
                </p:cNvPr>
                <p:cNvPicPr/>
                <p:nvPr/>
              </p:nvPicPr>
              <p:blipFill>
                <a:blip r:embed="rId125"/>
                <a:stretch>
                  <a:fillRect/>
                </a:stretch>
              </p:blipFill>
              <p:spPr>
                <a:xfrm>
                  <a:off x="1788773" y="5230867"/>
                  <a:ext cx="338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9" name="Freihand 68">
                  <a:extLst>
                    <a:ext uri="{FF2B5EF4-FFF2-40B4-BE49-F238E27FC236}">
                      <a16:creationId xmlns:a16="http://schemas.microsoft.com/office/drawing/2014/main" id="{13CD00A9-24DF-46FC-B2FF-004E98BB4F13}"/>
                    </a:ext>
                  </a:extLst>
                </p14:cNvPr>
                <p14:cNvContentPartPr/>
                <p14:nvPr/>
              </p14:nvContentPartPr>
              <p14:xfrm>
                <a:off x="1682213" y="5187667"/>
                <a:ext cx="166320" cy="23760"/>
              </p14:xfrm>
            </p:contentPart>
          </mc:Choice>
          <mc:Fallback xmlns="">
            <p:pic>
              <p:nvPicPr>
                <p:cNvPr id="69" name="Freihand 68">
                  <a:extLst>
                    <a:ext uri="{FF2B5EF4-FFF2-40B4-BE49-F238E27FC236}">
                      <a16:creationId xmlns:a16="http://schemas.microsoft.com/office/drawing/2014/main" id="{13CD00A9-24DF-46FC-B2FF-004E98BB4F13}"/>
                    </a:ext>
                  </a:extLst>
                </p:cNvPr>
                <p:cNvPicPr/>
                <p:nvPr/>
              </p:nvPicPr>
              <p:blipFill>
                <a:blip r:embed="rId127"/>
                <a:stretch>
                  <a:fillRect/>
                </a:stretch>
              </p:blipFill>
              <p:spPr>
                <a:xfrm>
                  <a:off x="1677893" y="5183347"/>
                  <a:ext cx="1749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0" name="Freihand 69">
                  <a:extLst>
                    <a:ext uri="{FF2B5EF4-FFF2-40B4-BE49-F238E27FC236}">
                      <a16:creationId xmlns:a16="http://schemas.microsoft.com/office/drawing/2014/main" id="{CA7E6CBC-2648-4131-94FB-99C428BAF632}"/>
                    </a:ext>
                  </a:extLst>
                </p14:cNvPr>
                <p14:cNvContentPartPr/>
                <p14:nvPr/>
              </p14:nvContentPartPr>
              <p14:xfrm>
                <a:off x="1694453" y="5125027"/>
                <a:ext cx="160920" cy="12600"/>
              </p14:xfrm>
            </p:contentPart>
          </mc:Choice>
          <mc:Fallback xmlns="">
            <p:pic>
              <p:nvPicPr>
                <p:cNvPr id="70" name="Freihand 69">
                  <a:extLst>
                    <a:ext uri="{FF2B5EF4-FFF2-40B4-BE49-F238E27FC236}">
                      <a16:creationId xmlns:a16="http://schemas.microsoft.com/office/drawing/2014/main" id="{CA7E6CBC-2648-4131-94FB-99C428BAF632}"/>
                    </a:ext>
                  </a:extLst>
                </p:cNvPr>
                <p:cNvPicPr/>
                <p:nvPr/>
              </p:nvPicPr>
              <p:blipFill>
                <a:blip r:embed="rId129"/>
                <a:stretch>
                  <a:fillRect/>
                </a:stretch>
              </p:blipFill>
              <p:spPr>
                <a:xfrm>
                  <a:off x="1690133" y="5120707"/>
                  <a:ext cx="1695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9" name="Freihand 88">
                  <a:extLst>
                    <a:ext uri="{FF2B5EF4-FFF2-40B4-BE49-F238E27FC236}">
                      <a16:creationId xmlns:a16="http://schemas.microsoft.com/office/drawing/2014/main" id="{D5278D39-BAB7-4C4B-B07B-B43498F8E513}"/>
                    </a:ext>
                  </a:extLst>
                </p14:cNvPr>
                <p14:cNvContentPartPr/>
                <p14:nvPr/>
              </p14:nvContentPartPr>
              <p14:xfrm>
                <a:off x="7086893" y="5132587"/>
                <a:ext cx="23040" cy="203760"/>
              </p14:xfrm>
            </p:contentPart>
          </mc:Choice>
          <mc:Fallback xmlns="">
            <p:pic>
              <p:nvPicPr>
                <p:cNvPr id="89" name="Freihand 88">
                  <a:extLst>
                    <a:ext uri="{FF2B5EF4-FFF2-40B4-BE49-F238E27FC236}">
                      <a16:creationId xmlns:a16="http://schemas.microsoft.com/office/drawing/2014/main" id="{D5278D39-BAB7-4C4B-B07B-B43498F8E513}"/>
                    </a:ext>
                  </a:extLst>
                </p:cNvPr>
                <p:cNvPicPr/>
                <p:nvPr/>
              </p:nvPicPr>
              <p:blipFill>
                <a:blip r:embed="rId131"/>
                <a:stretch>
                  <a:fillRect/>
                </a:stretch>
              </p:blipFill>
              <p:spPr>
                <a:xfrm>
                  <a:off x="7082573" y="5128267"/>
                  <a:ext cx="316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0" name="Freihand 89">
                  <a:extLst>
                    <a:ext uri="{FF2B5EF4-FFF2-40B4-BE49-F238E27FC236}">
                      <a16:creationId xmlns:a16="http://schemas.microsoft.com/office/drawing/2014/main" id="{1A0BD692-5D74-4402-9AA9-023A1CD57371}"/>
                    </a:ext>
                  </a:extLst>
                </p14:cNvPr>
                <p14:cNvContentPartPr/>
                <p14:nvPr/>
              </p14:nvContentPartPr>
              <p14:xfrm>
                <a:off x="7246013" y="5189827"/>
                <a:ext cx="360" cy="360"/>
              </p14:xfrm>
            </p:contentPart>
          </mc:Choice>
          <mc:Fallback xmlns="">
            <p:pic>
              <p:nvPicPr>
                <p:cNvPr id="90" name="Freihand 89">
                  <a:extLst>
                    <a:ext uri="{FF2B5EF4-FFF2-40B4-BE49-F238E27FC236}">
                      <a16:creationId xmlns:a16="http://schemas.microsoft.com/office/drawing/2014/main" id="{1A0BD692-5D74-4402-9AA9-023A1CD57371}"/>
                    </a:ext>
                  </a:extLst>
                </p:cNvPr>
                <p:cNvPicPr/>
                <p:nvPr/>
              </p:nvPicPr>
              <p:blipFill>
                <a:blip r:embed="rId23"/>
                <a:stretch>
                  <a:fillRect/>
                </a:stretch>
              </p:blipFill>
              <p:spPr>
                <a:xfrm>
                  <a:off x="7241693" y="5185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1" name="Freihand 90">
                  <a:extLst>
                    <a:ext uri="{FF2B5EF4-FFF2-40B4-BE49-F238E27FC236}">
                      <a16:creationId xmlns:a16="http://schemas.microsoft.com/office/drawing/2014/main" id="{8CC9DB53-5826-41B1-9FD7-5C0E02FCCC64}"/>
                    </a:ext>
                  </a:extLst>
                </p14:cNvPr>
                <p14:cNvContentPartPr/>
                <p14:nvPr/>
              </p14:nvContentPartPr>
              <p14:xfrm>
                <a:off x="7228373" y="5243107"/>
                <a:ext cx="13320" cy="5040"/>
              </p14:xfrm>
            </p:contentPart>
          </mc:Choice>
          <mc:Fallback xmlns="">
            <p:pic>
              <p:nvPicPr>
                <p:cNvPr id="91" name="Freihand 90">
                  <a:extLst>
                    <a:ext uri="{FF2B5EF4-FFF2-40B4-BE49-F238E27FC236}">
                      <a16:creationId xmlns:a16="http://schemas.microsoft.com/office/drawing/2014/main" id="{8CC9DB53-5826-41B1-9FD7-5C0E02FCCC64}"/>
                    </a:ext>
                  </a:extLst>
                </p:cNvPr>
                <p:cNvPicPr/>
                <p:nvPr/>
              </p:nvPicPr>
              <p:blipFill>
                <a:blip r:embed="rId134"/>
                <a:stretch>
                  <a:fillRect/>
                </a:stretch>
              </p:blipFill>
              <p:spPr>
                <a:xfrm>
                  <a:off x="7224053" y="5238787"/>
                  <a:ext cx="219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2" name="Freihand 91">
                  <a:extLst>
                    <a:ext uri="{FF2B5EF4-FFF2-40B4-BE49-F238E27FC236}">
                      <a16:creationId xmlns:a16="http://schemas.microsoft.com/office/drawing/2014/main" id="{301A72EE-F2D2-4954-B648-447F1FD0C4F9}"/>
                    </a:ext>
                  </a:extLst>
                </p14:cNvPr>
                <p14:cNvContentPartPr/>
                <p14:nvPr/>
              </p14:nvContentPartPr>
              <p14:xfrm>
                <a:off x="7349693" y="5164987"/>
                <a:ext cx="40680" cy="87120"/>
              </p14:xfrm>
            </p:contentPart>
          </mc:Choice>
          <mc:Fallback xmlns="">
            <p:pic>
              <p:nvPicPr>
                <p:cNvPr id="92" name="Freihand 91">
                  <a:extLst>
                    <a:ext uri="{FF2B5EF4-FFF2-40B4-BE49-F238E27FC236}">
                      <a16:creationId xmlns:a16="http://schemas.microsoft.com/office/drawing/2014/main" id="{301A72EE-F2D2-4954-B648-447F1FD0C4F9}"/>
                    </a:ext>
                  </a:extLst>
                </p:cNvPr>
                <p:cNvPicPr/>
                <p:nvPr/>
              </p:nvPicPr>
              <p:blipFill>
                <a:blip r:embed="rId136"/>
                <a:stretch>
                  <a:fillRect/>
                </a:stretch>
              </p:blipFill>
              <p:spPr>
                <a:xfrm>
                  <a:off x="7345373" y="5160667"/>
                  <a:ext cx="493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3" name="Freihand 92">
                  <a:extLst>
                    <a:ext uri="{FF2B5EF4-FFF2-40B4-BE49-F238E27FC236}">
                      <a16:creationId xmlns:a16="http://schemas.microsoft.com/office/drawing/2014/main" id="{28BA6209-0AB4-4878-8C7F-B443A45883F9}"/>
                    </a:ext>
                  </a:extLst>
                </p14:cNvPr>
                <p14:cNvContentPartPr/>
                <p14:nvPr/>
              </p14:nvContentPartPr>
              <p14:xfrm>
                <a:off x="7436813" y="5176867"/>
                <a:ext cx="104040" cy="66240"/>
              </p14:xfrm>
            </p:contentPart>
          </mc:Choice>
          <mc:Fallback xmlns="">
            <p:pic>
              <p:nvPicPr>
                <p:cNvPr id="93" name="Freihand 92">
                  <a:extLst>
                    <a:ext uri="{FF2B5EF4-FFF2-40B4-BE49-F238E27FC236}">
                      <a16:creationId xmlns:a16="http://schemas.microsoft.com/office/drawing/2014/main" id="{28BA6209-0AB4-4878-8C7F-B443A45883F9}"/>
                    </a:ext>
                  </a:extLst>
                </p:cNvPr>
                <p:cNvPicPr/>
                <p:nvPr/>
              </p:nvPicPr>
              <p:blipFill>
                <a:blip r:embed="rId138"/>
                <a:stretch>
                  <a:fillRect/>
                </a:stretch>
              </p:blipFill>
              <p:spPr>
                <a:xfrm>
                  <a:off x="7432493" y="5172547"/>
                  <a:ext cx="1126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4" name="Freihand 93">
                  <a:extLst>
                    <a:ext uri="{FF2B5EF4-FFF2-40B4-BE49-F238E27FC236}">
                      <a16:creationId xmlns:a16="http://schemas.microsoft.com/office/drawing/2014/main" id="{EC8A1348-F493-43AA-A7A1-F9F046195F49}"/>
                    </a:ext>
                  </a:extLst>
                </p14:cNvPr>
                <p14:cNvContentPartPr/>
                <p14:nvPr/>
              </p14:nvContentPartPr>
              <p14:xfrm>
                <a:off x="7531133" y="5183707"/>
                <a:ext cx="96840" cy="63720"/>
              </p14:xfrm>
            </p:contentPart>
          </mc:Choice>
          <mc:Fallback xmlns="">
            <p:pic>
              <p:nvPicPr>
                <p:cNvPr id="94" name="Freihand 93">
                  <a:extLst>
                    <a:ext uri="{FF2B5EF4-FFF2-40B4-BE49-F238E27FC236}">
                      <a16:creationId xmlns:a16="http://schemas.microsoft.com/office/drawing/2014/main" id="{EC8A1348-F493-43AA-A7A1-F9F046195F49}"/>
                    </a:ext>
                  </a:extLst>
                </p:cNvPr>
                <p:cNvPicPr/>
                <p:nvPr/>
              </p:nvPicPr>
              <p:blipFill>
                <a:blip r:embed="rId140"/>
                <a:stretch>
                  <a:fillRect/>
                </a:stretch>
              </p:blipFill>
              <p:spPr>
                <a:xfrm>
                  <a:off x="7526813" y="5179387"/>
                  <a:ext cx="1054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6" name="Freihand 95">
                  <a:extLst>
                    <a:ext uri="{FF2B5EF4-FFF2-40B4-BE49-F238E27FC236}">
                      <a16:creationId xmlns:a16="http://schemas.microsoft.com/office/drawing/2014/main" id="{474AA5B8-53A0-44A5-BDE3-95B7E4B4CEA7}"/>
                    </a:ext>
                  </a:extLst>
                </p14:cNvPr>
                <p14:cNvContentPartPr/>
                <p14:nvPr/>
              </p14:nvContentPartPr>
              <p14:xfrm>
                <a:off x="7717613" y="5089387"/>
                <a:ext cx="326880" cy="191160"/>
              </p14:xfrm>
            </p:contentPart>
          </mc:Choice>
          <mc:Fallback xmlns="">
            <p:pic>
              <p:nvPicPr>
                <p:cNvPr id="96" name="Freihand 95">
                  <a:extLst>
                    <a:ext uri="{FF2B5EF4-FFF2-40B4-BE49-F238E27FC236}">
                      <a16:creationId xmlns:a16="http://schemas.microsoft.com/office/drawing/2014/main" id="{474AA5B8-53A0-44A5-BDE3-95B7E4B4CEA7}"/>
                    </a:ext>
                  </a:extLst>
                </p:cNvPr>
                <p:cNvPicPr/>
                <p:nvPr/>
              </p:nvPicPr>
              <p:blipFill>
                <a:blip r:embed="rId142"/>
                <a:stretch>
                  <a:fillRect/>
                </a:stretch>
              </p:blipFill>
              <p:spPr>
                <a:xfrm>
                  <a:off x="7713293" y="5085067"/>
                  <a:ext cx="3355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8" name="Freihand 97">
                  <a:extLst>
                    <a:ext uri="{FF2B5EF4-FFF2-40B4-BE49-F238E27FC236}">
                      <a16:creationId xmlns:a16="http://schemas.microsoft.com/office/drawing/2014/main" id="{91A31022-A6D3-4B52-BB85-4ED51B7F482E}"/>
                    </a:ext>
                  </a:extLst>
                </p14:cNvPr>
                <p14:cNvContentPartPr/>
                <p14:nvPr/>
              </p14:nvContentPartPr>
              <p14:xfrm>
                <a:off x="8128373" y="5218987"/>
                <a:ext cx="145080" cy="11160"/>
              </p14:xfrm>
            </p:contentPart>
          </mc:Choice>
          <mc:Fallback xmlns="">
            <p:pic>
              <p:nvPicPr>
                <p:cNvPr id="98" name="Freihand 97">
                  <a:extLst>
                    <a:ext uri="{FF2B5EF4-FFF2-40B4-BE49-F238E27FC236}">
                      <a16:creationId xmlns:a16="http://schemas.microsoft.com/office/drawing/2014/main" id="{91A31022-A6D3-4B52-BB85-4ED51B7F482E}"/>
                    </a:ext>
                  </a:extLst>
                </p:cNvPr>
                <p:cNvPicPr/>
                <p:nvPr/>
              </p:nvPicPr>
              <p:blipFill>
                <a:blip r:embed="rId144"/>
                <a:stretch>
                  <a:fillRect/>
                </a:stretch>
              </p:blipFill>
              <p:spPr>
                <a:xfrm>
                  <a:off x="8124053" y="5214667"/>
                  <a:ext cx="1537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9" name="Freihand 98">
                  <a:extLst>
                    <a:ext uri="{FF2B5EF4-FFF2-40B4-BE49-F238E27FC236}">
                      <a16:creationId xmlns:a16="http://schemas.microsoft.com/office/drawing/2014/main" id="{0C7D13C7-90A0-4263-85FC-C91DDA087750}"/>
                    </a:ext>
                  </a:extLst>
                </p14:cNvPr>
                <p14:cNvContentPartPr/>
                <p14:nvPr/>
              </p14:nvContentPartPr>
              <p14:xfrm>
                <a:off x="8337533" y="5160667"/>
                <a:ext cx="161640" cy="124920"/>
              </p14:xfrm>
            </p:contentPart>
          </mc:Choice>
          <mc:Fallback xmlns="">
            <p:pic>
              <p:nvPicPr>
                <p:cNvPr id="99" name="Freihand 98">
                  <a:extLst>
                    <a:ext uri="{FF2B5EF4-FFF2-40B4-BE49-F238E27FC236}">
                      <a16:creationId xmlns:a16="http://schemas.microsoft.com/office/drawing/2014/main" id="{0C7D13C7-90A0-4263-85FC-C91DDA087750}"/>
                    </a:ext>
                  </a:extLst>
                </p:cNvPr>
                <p:cNvPicPr/>
                <p:nvPr/>
              </p:nvPicPr>
              <p:blipFill>
                <a:blip r:embed="rId146"/>
                <a:stretch>
                  <a:fillRect/>
                </a:stretch>
              </p:blipFill>
              <p:spPr>
                <a:xfrm>
                  <a:off x="8333213" y="5156347"/>
                  <a:ext cx="1702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72" name="Freihand 71">
                  <a:extLst>
                    <a:ext uri="{FF2B5EF4-FFF2-40B4-BE49-F238E27FC236}">
                      <a16:creationId xmlns:a16="http://schemas.microsoft.com/office/drawing/2014/main" id="{36F077FD-F859-47F0-971E-DD66166A0CC8}"/>
                    </a:ext>
                  </a:extLst>
                </p14:cNvPr>
                <p14:cNvContentPartPr/>
                <p14:nvPr/>
              </p14:nvContentPartPr>
              <p14:xfrm>
                <a:off x="1762493" y="5587627"/>
                <a:ext cx="190440" cy="7200"/>
              </p14:xfrm>
            </p:contentPart>
          </mc:Choice>
          <mc:Fallback xmlns="">
            <p:pic>
              <p:nvPicPr>
                <p:cNvPr id="72" name="Freihand 71">
                  <a:extLst>
                    <a:ext uri="{FF2B5EF4-FFF2-40B4-BE49-F238E27FC236}">
                      <a16:creationId xmlns:a16="http://schemas.microsoft.com/office/drawing/2014/main" id="{36F077FD-F859-47F0-971E-DD66166A0CC8}"/>
                    </a:ext>
                  </a:extLst>
                </p:cNvPr>
                <p:cNvPicPr/>
                <p:nvPr/>
              </p:nvPicPr>
              <p:blipFill>
                <a:blip r:embed="rId148"/>
                <a:stretch>
                  <a:fillRect/>
                </a:stretch>
              </p:blipFill>
              <p:spPr>
                <a:xfrm>
                  <a:off x="1758173" y="5583307"/>
                  <a:ext cx="1990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73" name="Freihand 72">
                  <a:extLst>
                    <a:ext uri="{FF2B5EF4-FFF2-40B4-BE49-F238E27FC236}">
                      <a16:creationId xmlns:a16="http://schemas.microsoft.com/office/drawing/2014/main" id="{95F2B1FB-09E9-4733-B4C0-D885A0D194E0}"/>
                    </a:ext>
                  </a:extLst>
                </p14:cNvPr>
                <p14:cNvContentPartPr/>
                <p14:nvPr/>
              </p14:nvContentPartPr>
              <p14:xfrm>
                <a:off x="1745933" y="5584747"/>
                <a:ext cx="238680" cy="38520"/>
              </p14:xfrm>
            </p:contentPart>
          </mc:Choice>
          <mc:Fallback xmlns="">
            <p:pic>
              <p:nvPicPr>
                <p:cNvPr id="73" name="Freihand 72">
                  <a:extLst>
                    <a:ext uri="{FF2B5EF4-FFF2-40B4-BE49-F238E27FC236}">
                      <a16:creationId xmlns:a16="http://schemas.microsoft.com/office/drawing/2014/main" id="{95F2B1FB-09E9-4733-B4C0-D885A0D194E0}"/>
                    </a:ext>
                  </a:extLst>
                </p:cNvPr>
                <p:cNvPicPr/>
                <p:nvPr/>
              </p:nvPicPr>
              <p:blipFill>
                <a:blip r:embed="rId150"/>
                <a:stretch>
                  <a:fillRect/>
                </a:stretch>
              </p:blipFill>
              <p:spPr>
                <a:xfrm>
                  <a:off x="1741613" y="5580427"/>
                  <a:ext cx="2473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74" name="Freihand 73">
                  <a:extLst>
                    <a:ext uri="{FF2B5EF4-FFF2-40B4-BE49-F238E27FC236}">
                      <a16:creationId xmlns:a16="http://schemas.microsoft.com/office/drawing/2014/main" id="{7704E0D3-CFB1-4C97-9C52-859BD871885A}"/>
                    </a:ext>
                  </a:extLst>
                </p14:cNvPr>
                <p14:cNvContentPartPr/>
                <p14:nvPr/>
              </p14:nvContentPartPr>
              <p14:xfrm>
                <a:off x="1925213" y="5533627"/>
                <a:ext cx="152640" cy="172440"/>
              </p14:xfrm>
            </p:contentPart>
          </mc:Choice>
          <mc:Fallback xmlns="">
            <p:pic>
              <p:nvPicPr>
                <p:cNvPr id="74" name="Freihand 73">
                  <a:extLst>
                    <a:ext uri="{FF2B5EF4-FFF2-40B4-BE49-F238E27FC236}">
                      <a16:creationId xmlns:a16="http://schemas.microsoft.com/office/drawing/2014/main" id="{7704E0D3-CFB1-4C97-9C52-859BD871885A}"/>
                    </a:ext>
                  </a:extLst>
                </p:cNvPr>
                <p:cNvPicPr/>
                <p:nvPr/>
              </p:nvPicPr>
              <p:blipFill>
                <a:blip r:embed="rId152"/>
                <a:stretch>
                  <a:fillRect/>
                </a:stretch>
              </p:blipFill>
              <p:spPr>
                <a:xfrm>
                  <a:off x="1920893" y="5529307"/>
                  <a:ext cx="1612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6" name="Freihand 115">
                  <a:extLst>
                    <a:ext uri="{FF2B5EF4-FFF2-40B4-BE49-F238E27FC236}">
                      <a16:creationId xmlns:a16="http://schemas.microsoft.com/office/drawing/2014/main" id="{F738B1BB-5BC1-4882-BBCD-62AD4C88561B}"/>
                    </a:ext>
                  </a:extLst>
                </p14:cNvPr>
                <p14:cNvContentPartPr/>
                <p14:nvPr/>
              </p14:nvContentPartPr>
              <p14:xfrm>
                <a:off x="3548453" y="5799667"/>
                <a:ext cx="156240" cy="14400"/>
              </p14:xfrm>
            </p:contentPart>
          </mc:Choice>
          <mc:Fallback xmlns="">
            <p:pic>
              <p:nvPicPr>
                <p:cNvPr id="116" name="Freihand 115">
                  <a:extLst>
                    <a:ext uri="{FF2B5EF4-FFF2-40B4-BE49-F238E27FC236}">
                      <a16:creationId xmlns:a16="http://schemas.microsoft.com/office/drawing/2014/main" id="{F738B1BB-5BC1-4882-BBCD-62AD4C88561B}"/>
                    </a:ext>
                  </a:extLst>
                </p:cNvPr>
                <p:cNvPicPr/>
                <p:nvPr/>
              </p:nvPicPr>
              <p:blipFill>
                <a:blip r:embed="rId154"/>
                <a:stretch>
                  <a:fillRect/>
                </a:stretch>
              </p:blipFill>
              <p:spPr>
                <a:xfrm>
                  <a:off x="3544133" y="5795347"/>
                  <a:ext cx="1648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7" name="Freihand 116">
                  <a:extLst>
                    <a:ext uri="{FF2B5EF4-FFF2-40B4-BE49-F238E27FC236}">
                      <a16:creationId xmlns:a16="http://schemas.microsoft.com/office/drawing/2014/main" id="{C9F419AD-D7EF-4689-AE7E-FC8E89962710}"/>
                    </a:ext>
                  </a:extLst>
                </p14:cNvPr>
                <p14:cNvContentPartPr/>
                <p14:nvPr/>
              </p14:nvContentPartPr>
              <p14:xfrm>
                <a:off x="3829973" y="5715067"/>
                <a:ext cx="188640" cy="110880"/>
              </p14:xfrm>
            </p:contentPart>
          </mc:Choice>
          <mc:Fallback xmlns="">
            <p:pic>
              <p:nvPicPr>
                <p:cNvPr id="117" name="Freihand 116">
                  <a:extLst>
                    <a:ext uri="{FF2B5EF4-FFF2-40B4-BE49-F238E27FC236}">
                      <a16:creationId xmlns:a16="http://schemas.microsoft.com/office/drawing/2014/main" id="{C9F419AD-D7EF-4689-AE7E-FC8E89962710}"/>
                    </a:ext>
                  </a:extLst>
                </p:cNvPr>
                <p:cNvPicPr/>
                <p:nvPr/>
              </p:nvPicPr>
              <p:blipFill>
                <a:blip r:embed="rId156"/>
                <a:stretch>
                  <a:fillRect/>
                </a:stretch>
              </p:blipFill>
              <p:spPr>
                <a:xfrm>
                  <a:off x="3825653" y="5710747"/>
                  <a:ext cx="1972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9" name="Freihand 118">
                  <a:extLst>
                    <a:ext uri="{FF2B5EF4-FFF2-40B4-BE49-F238E27FC236}">
                      <a16:creationId xmlns:a16="http://schemas.microsoft.com/office/drawing/2014/main" id="{E40ECA04-EAA2-4B83-91E8-56CEDC4E97D0}"/>
                    </a:ext>
                  </a:extLst>
                </p14:cNvPr>
                <p14:cNvContentPartPr/>
                <p14:nvPr/>
              </p14:nvContentPartPr>
              <p14:xfrm>
                <a:off x="4312373" y="5734867"/>
                <a:ext cx="154080" cy="6840"/>
              </p14:xfrm>
            </p:contentPart>
          </mc:Choice>
          <mc:Fallback xmlns="">
            <p:pic>
              <p:nvPicPr>
                <p:cNvPr id="119" name="Freihand 118">
                  <a:extLst>
                    <a:ext uri="{FF2B5EF4-FFF2-40B4-BE49-F238E27FC236}">
                      <a16:creationId xmlns:a16="http://schemas.microsoft.com/office/drawing/2014/main" id="{E40ECA04-EAA2-4B83-91E8-56CEDC4E97D0}"/>
                    </a:ext>
                  </a:extLst>
                </p:cNvPr>
                <p:cNvPicPr/>
                <p:nvPr/>
              </p:nvPicPr>
              <p:blipFill>
                <a:blip r:embed="rId158"/>
                <a:stretch>
                  <a:fillRect/>
                </a:stretch>
              </p:blipFill>
              <p:spPr>
                <a:xfrm>
                  <a:off x="4308053" y="5730547"/>
                  <a:ext cx="1627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0" name="Freihand 119">
                  <a:extLst>
                    <a:ext uri="{FF2B5EF4-FFF2-40B4-BE49-F238E27FC236}">
                      <a16:creationId xmlns:a16="http://schemas.microsoft.com/office/drawing/2014/main" id="{16FBAF70-6819-414C-86B9-FCF40E33F5D4}"/>
                    </a:ext>
                  </a:extLst>
                </p14:cNvPr>
                <p14:cNvContentPartPr/>
                <p14:nvPr/>
              </p14:nvContentPartPr>
              <p14:xfrm>
                <a:off x="4332533" y="5770147"/>
                <a:ext cx="173880" cy="27720"/>
              </p14:xfrm>
            </p:contentPart>
          </mc:Choice>
          <mc:Fallback xmlns="">
            <p:pic>
              <p:nvPicPr>
                <p:cNvPr id="120" name="Freihand 119">
                  <a:extLst>
                    <a:ext uri="{FF2B5EF4-FFF2-40B4-BE49-F238E27FC236}">
                      <a16:creationId xmlns:a16="http://schemas.microsoft.com/office/drawing/2014/main" id="{16FBAF70-6819-414C-86B9-FCF40E33F5D4}"/>
                    </a:ext>
                  </a:extLst>
                </p:cNvPr>
                <p:cNvPicPr/>
                <p:nvPr/>
              </p:nvPicPr>
              <p:blipFill>
                <a:blip r:embed="rId160"/>
                <a:stretch>
                  <a:fillRect/>
                </a:stretch>
              </p:blipFill>
              <p:spPr>
                <a:xfrm>
                  <a:off x="4328213" y="5765827"/>
                  <a:ext cx="1825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21" name="Freihand 120">
                  <a:extLst>
                    <a:ext uri="{FF2B5EF4-FFF2-40B4-BE49-F238E27FC236}">
                      <a16:creationId xmlns:a16="http://schemas.microsoft.com/office/drawing/2014/main" id="{95509E31-351A-49E0-925B-E4C94184A55E}"/>
                    </a:ext>
                  </a:extLst>
                </p14:cNvPr>
                <p14:cNvContentPartPr/>
                <p14:nvPr/>
              </p14:nvContentPartPr>
              <p14:xfrm>
                <a:off x="4614053" y="5687347"/>
                <a:ext cx="91080" cy="103320"/>
              </p14:xfrm>
            </p:contentPart>
          </mc:Choice>
          <mc:Fallback xmlns="">
            <p:pic>
              <p:nvPicPr>
                <p:cNvPr id="121" name="Freihand 120">
                  <a:extLst>
                    <a:ext uri="{FF2B5EF4-FFF2-40B4-BE49-F238E27FC236}">
                      <a16:creationId xmlns:a16="http://schemas.microsoft.com/office/drawing/2014/main" id="{95509E31-351A-49E0-925B-E4C94184A55E}"/>
                    </a:ext>
                  </a:extLst>
                </p:cNvPr>
                <p:cNvPicPr/>
                <p:nvPr/>
              </p:nvPicPr>
              <p:blipFill>
                <a:blip r:embed="rId162"/>
                <a:stretch>
                  <a:fillRect/>
                </a:stretch>
              </p:blipFill>
              <p:spPr>
                <a:xfrm>
                  <a:off x="4609733" y="5683027"/>
                  <a:ext cx="99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2" name="Freihand 121">
                  <a:extLst>
                    <a:ext uri="{FF2B5EF4-FFF2-40B4-BE49-F238E27FC236}">
                      <a16:creationId xmlns:a16="http://schemas.microsoft.com/office/drawing/2014/main" id="{53508697-A652-441F-BCA8-7D0A0B885D88}"/>
                    </a:ext>
                  </a:extLst>
                </p14:cNvPr>
                <p14:cNvContentPartPr/>
                <p14:nvPr/>
              </p14:nvContentPartPr>
              <p14:xfrm>
                <a:off x="4578053" y="5649547"/>
                <a:ext cx="231480" cy="28080"/>
              </p14:xfrm>
            </p:contentPart>
          </mc:Choice>
          <mc:Fallback xmlns="">
            <p:pic>
              <p:nvPicPr>
                <p:cNvPr id="122" name="Freihand 121">
                  <a:extLst>
                    <a:ext uri="{FF2B5EF4-FFF2-40B4-BE49-F238E27FC236}">
                      <a16:creationId xmlns:a16="http://schemas.microsoft.com/office/drawing/2014/main" id="{53508697-A652-441F-BCA8-7D0A0B885D88}"/>
                    </a:ext>
                  </a:extLst>
                </p:cNvPr>
                <p:cNvPicPr/>
                <p:nvPr/>
              </p:nvPicPr>
              <p:blipFill>
                <a:blip r:embed="rId164"/>
                <a:stretch>
                  <a:fillRect/>
                </a:stretch>
              </p:blipFill>
              <p:spPr>
                <a:xfrm>
                  <a:off x="4573733" y="5645227"/>
                  <a:ext cx="2401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3" name="Freihand 122">
                  <a:extLst>
                    <a:ext uri="{FF2B5EF4-FFF2-40B4-BE49-F238E27FC236}">
                      <a16:creationId xmlns:a16="http://schemas.microsoft.com/office/drawing/2014/main" id="{A729A295-2B82-4193-AE23-0676C89F297C}"/>
                    </a:ext>
                  </a:extLst>
                </p14:cNvPr>
                <p14:cNvContentPartPr/>
                <p14:nvPr/>
              </p14:nvContentPartPr>
              <p14:xfrm>
                <a:off x="4548173" y="5561347"/>
                <a:ext cx="275760" cy="17280"/>
              </p14:xfrm>
            </p:contentPart>
          </mc:Choice>
          <mc:Fallback xmlns="">
            <p:pic>
              <p:nvPicPr>
                <p:cNvPr id="123" name="Freihand 122">
                  <a:extLst>
                    <a:ext uri="{FF2B5EF4-FFF2-40B4-BE49-F238E27FC236}">
                      <a16:creationId xmlns:a16="http://schemas.microsoft.com/office/drawing/2014/main" id="{A729A295-2B82-4193-AE23-0676C89F297C}"/>
                    </a:ext>
                  </a:extLst>
                </p:cNvPr>
                <p:cNvPicPr/>
                <p:nvPr/>
              </p:nvPicPr>
              <p:blipFill>
                <a:blip r:embed="rId166"/>
                <a:stretch>
                  <a:fillRect/>
                </a:stretch>
              </p:blipFill>
              <p:spPr>
                <a:xfrm>
                  <a:off x="4543853" y="5557027"/>
                  <a:ext cx="2844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1" name="Freihand 100">
                  <a:extLst>
                    <a:ext uri="{FF2B5EF4-FFF2-40B4-BE49-F238E27FC236}">
                      <a16:creationId xmlns:a16="http://schemas.microsoft.com/office/drawing/2014/main" id="{95A53926-9DD3-4A92-A794-54DAF2BADA48}"/>
                    </a:ext>
                  </a:extLst>
                </p14:cNvPr>
                <p14:cNvContentPartPr/>
                <p14:nvPr/>
              </p14:nvContentPartPr>
              <p14:xfrm>
                <a:off x="2376293" y="5600587"/>
                <a:ext cx="159840" cy="99720"/>
              </p14:xfrm>
            </p:contentPart>
          </mc:Choice>
          <mc:Fallback xmlns="">
            <p:pic>
              <p:nvPicPr>
                <p:cNvPr id="101" name="Freihand 100">
                  <a:extLst>
                    <a:ext uri="{FF2B5EF4-FFF2-40B4-BE49-F238E27FC236}">
                      <a16:creationId xmlns:a16="http://schemas.microsoft.com/office/drawing/2014/main" id="{95A53926-9DD3-4A92-A794-54DAF2BADA48}"/>
                    </a:ext>
                  </a:extLst>
                </p:cNvPr>
                <p:cNvPicPr/>
                <p:nvPr/>
              </p:nvPicPr>
              <p:blipFill>
                <a:blip r:embed="rId168"/>
                <a:stretch>
                  <a:fillRect/>
                </a:stretch>
              </p:blipFill>
              <p:spPr>
                <a:xfrm>
                  <a:off x="2371973" y="5596267"/>
                  <a:ext cx="1684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2" name="Freihand 101">
                  <a:extLst>
                    <a:ext uri="{FF2B5EF4-FFF2-40B4-BE49-F238E27FC236}">
                      <a16:creationId xmlns:a16="http://schemas.microsoft.com/office/drawing/2014/main" id="{EFCF3757-5C75-4903-B572-0FAB30965445}"/>
                    </a:ext>
                  </a:extLst>
                </p14:cNvPr>
                <p14:cNvContentPartPr/>
                <p14:nvPr/>
              </p14:nvContentPartPr>
              <p14:xfrm>
                <a:off x="2600573" y="5589067"/>
                <a:ext cx="84960" cy="107640"/>
              </p14:xfrm>
            </p:contentPart>
          </mc:Choice>
          <mc:Fallback xmlns="">
            <p:pic>
              <p:nvPicPr>
                <p:cNvPr id="102" name="Freihand 101">
                  <a:extLst>
                    <a:ext uri="{FF2B5EF4-FFF2-40B4-BE49-F238E27FC236}">
                      <a16:creationId xmlns:a16="http://schemas.microsoft.com/office/drawing/2014/main" id="{EFCF3757-5C75-4903-B572-0FAB30965445}"/>
                    </a:ext>
                  </a:extLst>
                </p:cNvPr>
                <p:cNvPicPr/>
                <p:nvPr/>
              </p:nvPicPr>
              <p:blipFill>
                <a:blip r:embed="rId170"/>
                <a:stretch>
                  <a:fillRect/>
                </a:stretch>
              </p:blipFill>
              <p:spPr>
                <a:xfrm>
                  <a:off x="2596253" y="5584747"/>
                  <a:ext cx="936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3" name="Freihand 102">
                  <a:extLst>
                    <a:ext uri="{FF2B5EF4-FFF2-40B4-BE49-F238E27FC236}">
                      <a16:creationId xmlns:a16="http://schemas.microsoft.com/office/drawing/2014/main" id="{4186F751-D340-4632-8FDF-92B105FC214E}"/>
                    </a:ext>
                  </a:extLst>
                </p14:cNvPr>
                <p14:cNvContentPartPr/>
                <p14:nvPr/>
              </p14:nvContentPartPr>
              <p14:xfrm>
                <a:off x="2734493" y="5580787"/>
                <a:ext cx="120960" cy="82080"/>
              </p14:xfrm>
            </p:contentPart>
          </mc:Choice>
          <mc:Fallback xmlns="">
            <p:pic>
              <p:nvPicPr>
                <p:cNvPr id="103" name="Freihand 102">
                  <a:extLst>
                    <a:ext uri="{FF2B5EF4-FFF2-40B4-BE49-F238E27FC236}">
                      <a16:creationId xmlns:a16="http://schemas.microsoft.com/office/drawing/2014/main" id="{4186F751-D340-4632-8FDF-92B105FC214E}"/>
                    </a:ext>
                  </a:extLst>
                </p:cNvPr>
                <p:cNvPicPr/>
                <p:nvPr/>
              </p:nvPicPr>
              <p:blipFill>
                <a:blip r:embed="rId172"/>
                <a:stretch>
                  <a:fillRect/>
                </a:stretch>
              </p:blipFill>
              <p:spPr>
                <a:xfrm>
                  <a:off x="2730173" y="5576467"/>
                  <a:ext cx="1296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5" name="Freihand 104">
                  <a:extLst>
                    <a:ext uri="{FF2B5EF4-FFF2-40B4-BE49-F238E27FC236}">
                      <a16:creationId xmlns:a16="http://schemas.microsoft.com/office/drawing/2014/main" id="{C815C54B-D9A9-4903-8E7A-45115277D809}"/>
                    </a:ext>
                  </a:extLst>
                </p14:cNvPr>
                <p14:cNvContentPartPr/>
                <p14:nvPr/>
              </p14:nvContentPartPr>
              <p14:xfrm>
                <a:off x="2892893" y="5683027"/>
                <a:ext cx="9000" cy="70200"/>
              </p14:xfrm>
            </p:contentPart>
          </mc:Choice>
          <mc:Fallback xmlns="">
            <p:pic>
              <p:nvPicPr>
                <p:cNvPr id="105" name="Freihand 104">
                  <a:extLst>
                    <a:ext uri="{FF2B5EF4-FFF2-40B4-BE49-F238E27FC236}">
                      <a16:creationId xmlns:a16="http://schemas.microsoft.com/office/drawing/2014/main" id="{C815C54B-D9A9-4903-8E7A-45115277D809}"/>
                    </a:ext>
                  </a:extLst>
                </p:cNvPr>
                <p:cNvPicPr/>
                <p:nvPr/>
              </p:nvPicPr>
              <p:blipFill>
                <a:blip r:embed="rId174"/>
                <a:stretch>
                  <a:fillRect/>
                </a:stretch>
              </p:blipFill>
              <p:spPr>
                <a:xfrm>
                  <a:off x="2888573" y="5678707"/>
                  <a:ext cx="176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6" name="Freihand 105">
                  <a:extLst>
                    <a:ext uri="{FF2B5EF4-FFF2-40B4-BE49-F238E27FC236}">
                      <a16:creationId xmlns:a16="http://schemas.microsoft.com/office/drawing/2014/main" id="{6635067B-81F0-4071-87CE-6097981854C2}"/>
                    </a:ext>
                  </a:extLst>
                </p14:cNvPr>
                <p14:cNvContentPartPr/>
                <p14:nvPr/>
              </p14:nvContentPartPr>
              <p14:xfrm>
                <a:off x="2956613" y="5614267"/>
                <a:ext cx="89280" cy="96480"/>
              </p14:xfrm>
            </p:contentPart>
          </mc:Choice>
          <mc:Fallback xmlns="">
            <p:pic>
              <p:nvPicPr>
                <p:cNvPr id="106" name="Freihand 105">
                  <a:extLst>
                    <a:ext uri="{FF2B5EF4-FFF2-40B4-BE49-F238E27FC236}">
                      <a16:creationId xmlns:a16="http://schemas.microsoft.com/office/drawing/2014/main" id="{6635067B-81F0-4071-87CE-6097981854C2}"/>
                    </a:ext>
                  </a:extLst>
                </p:cNvPr>
                <p:cNvPicPr/>
                <p:nvPr/>
              </p:nvPicPr>
              <p:blipFill>
                <a:blip r:embed="rId176"/>
                <a:stretch>
                  <a:fillRect/>
                </a:stretch>
              </p:blipFill>
              <p:spPr>
                <a:xfrm>
                  <a:off x="2952293" y="5609947"/>
                  <a:ext cx="979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7" name="Freihand 106">
                  <a:extLst>
                    <a:ext uri="{FF2B5EF4-FFF2-40B4-BE49-F238E27FC236}">
                      <a16:creationId xmlns:a16="http://schemas.microsoft.com/office/drawing/2014/main" id="{0D2FFBBC-82DC-40B3-9289-DA725EFB6185}"/>
                    </a:ext>
                  </a:extLst>
                </p14:cNvPr>
                <p14:cNvContentPartPr/>
                <p14:nvPr/>
              </p14:nvContentPartPr>
              <p14:xfrm>
                <a:off x="2981813" y="5587987"/>
                <a:ext cx="86760" cy="17280"/>
              </p14:xfrm>
            </p:contentPart>
          </mc:Choice>
          <mc:Fallback xmlns="">
            <p:pic>
              <p:nvPicPr>
                <p:cNvPr id="107" name="Freihand 106">
                  <a:extLst>
                    <a:ext uri="{FF2B5EF4-FFF2-40B4-BE49-F238E27FC236}">
                      <a16:creationId xmlns:a16="http://schemas.microsoft.com/office/drawing/2014/main" id="{0D2FFBBC-82DC-40B3-9289-DA725EFB6185}"/>
                    </a:ext>
                  </a:extLst>
                </p:cNvPr>
                <p:cNvPicPr/>
                <p:nvPr/>
              </p:nvPicPr>
              <p:blipFill>
                <a:blip r:embed="rId178"/>
                <a:stretch>
                  <a:fillRect/>
                </a:stretch>
              </p:blipFill>
              <p:spPr>
                <a:xfrm>
                  <a:off x="2977493" y="5583667"/>
                  <a:ext cx="954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8" name="Freihand 107">
                  <a:extLst>
                    <a:ext uri="{FF2B5EF4-FFF2-40B4-BE49-F238E27FC236}">
                      <a16:creationId xmlns:a16="http://schemas.microsoft.com/office/drawing/2014/main" id="{BB3A9275-9518-457E-8E15-D6C80209C553}"/>
                    </a:ext>
                  </a:extLst>
                </p14:cNvPr>
                <p14:cNvContentPartPr/>
                <p14:nvPr/>
              </p14:nvContentPartPr>
              <p14:xfrm>
                <a:off x="3088013" y="5604547"/>
                <a:ext cx="103680" cy="91440"/>
              </p14:xfrm>
            </p:contentPart>
          </mc:Choice>
          <mc:Fallback xmlns="">
            <p:pic>
              <p:nvPicPr>
                <p:cNvPr id="108" name="Freihand 107">
                  <a:extLst>
                    <a:ext uri="{FF2B5EF4-FFF2-40B4-BE49-F238E27FC236}">
                      <a16:creationId xmlns:a16="http://schemas.microsoft.com/office/drawing/2014/main" id="{BB3A9275-9518-457E-8E15-D6C80209C553}"/>
                    </a:ext>
                  </a:extLst>
                </p:cNvPr>
                <p:cNvPicPr/>
                <p:nvPr/>
              </p:nvPicPr>
              <p:blipFill>
                <a:blip r:embed="rId180"/>
                <a:stretch>
                  <a:fillRect/>
                </a:stretch>
              </p:blipFill>
              <p:spPr>
                <a:xfrm>
                  <a:off x="3083693" y="5600227"/>
                  <a:ext cx="1123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9" name="Freihand 108">
                  <a:extLst>
                    <a:ext uri="{FF2B5EF4-FFF2-40B4-BE49-F238E27FC236}">
                      <a16:creationId xmlns:a16="http://schemas.microsoft.com/office/drawing/2014/main" id="{676494BA-0D0D-40D8-8D9C-D4C4B92B853C}"/>
                    </a:ext>
                  </a:extLst>
                </p14:cNvPr>
                <p14:cNvContentPartPr/>
                <p14:nvPr/>
              </p14:nvContentPartPr>
              <p14:xfrm>
                <a:off x="2348573" y="5769427"/>
                <a:ext cx="860400" cy="53280"/>
              </p14:xfrm>
            </p:contentPart>
          </mc:Choice>
          <mc:Fallback xmlns="">
            <p:pic>
              <p:nvPicPr>
                <p:cNvPr id="109" name="Freihand 108">
                  <a:extLst>
                    <a:ext uri="{FF2B5EF4-FFF2-40B4-BE49-F238E27FC236}">
                      <a16:creationId xmlns:a16="http://schemas.microsoft.com/office/drawing/2014/main" id="{676494BA-0D0D-40D8-8D9C-D4C4B92B853C}"/>
                    </a:ext>
                  </a:extLst>
                </p:cNvPr>
                <p:cNvPicPr/>
                <p:nvPr/>
              </p:nvPicPr>
              <p:blipFill>
                <a:blip r:embed="rId182"/>
                <a:stretch>
                  <a:fillRect/>
                </a:stretch>
              </p:blipFill>
              <p:spPr>
                <a:xfrm>
                  <a:off x="2344253" y="5765107"/>
                  <a:ext cx="8690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0" name="Freihand 109">
                  <a:extLst>
                    <a:ext uri="{FF2B5EF4-FFF2-40B4-BE49-F238E27FC236}">
                      <a16:creationId xmlns:a16="http://schemas.microsoft.com/office/drawing/2014/main" id="{3AE24A4C-2337-4016-9C4C-6CFABA528726}"/>
                    </a:ext>
                  </a:extLst>
                </p14:cNvPr>
                <p14:cNvContentPartPr/>
                <p14:nvPr/>
              </p14:nvContentPartPr>
              <p14:xfrm>
                <a:off x="2473133" y="5853667"/>
                <a:ext cx="165600" cy="87480"/>
              </p14:xfrm>
            </p:contentPart>
          </mc:Choice>
          <mc:Fallback xmlns="">
            <p:pic>
              <p:nvPicPr>
                <p:cNvPr id="110" name="Freihand 109">
                  <a:extLst>
                    <a:ext uri="{FF2B5EF4-FFF2-40B4-BE49-F238E27FC236}">
                      <a16:creationId xmlns:a16="http://schemas.microsoft.com/office/drawing/2014/main" id="{3AE24A4C-2337-4016-9C4C-6CFABA528726}"/>
                    </a:ext>
                  </a:extLst>
                </p:cNvPr>
                <p:cNvPicPr/>
                <p:nvPr/>
              </p:nvPicPr>
              <p:blipFill>
                <a:blip r:embed="rId184"/>
                <a:stretch>
                  <a:fillRect/>
                </a:stretch>
              </p:blipFill>
              <p:spPr>
                <a:xfrm>
                  <a:off x="2468813" y="5849347"/>
                  <a:ext cx="1742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1" name="Freihand 110">
                  <a:extLst>
                    <a:ext uri="{FF2B5EF4-FFF2-40B4-BE49-F238E27FC236}">
                      <a16:creationId xmlns:a16="http://schemas.microsoft.com/office/drawing/2014/main" id="{5A6E1A6F-4EAC-4DF1-BBFB-0B8CBDCAE3F6}"/>
                    </a:ext>
                  </a:extLst>
                </p14:cNvPr>
                <p14:cNvContentPartPr/>
                <p14:nvPr/>
              </p14:nvContentPartPr>
              <p14:xfrm>
                <a:off x="2662853" y="5864467"/>
                <a:ext cx="60480" cy="50400"/>
              </p14:xfrm>
            </p:contentPart>
          </mc:Choice>
          <mc:Fallback xmlns="">
            <p:pic>
              <p:nvPicPr>
                <p:cNvPr id="111" name="Freihand 110">
                  <a:extLst>
                    <a:ext uri="{FF2B5EF4-FFF2-40B4-BE49-F238E27FC236}">
                      <a16:creationId xmlns:a16="http://schemas.microsoft.com/office/drawing/2014/main" id="{5A6E1A6F-4EAC-4DF1-BBFB-0B8CBDCAE3F6}"/>
                    </a:ext>
                  </a:extLst>
                </p:cNvPr>
                <p:cNvPicPr/>
                <p:nvPr/>
              </p:nvPicPr>
              <p:blipFill>
                <a:blip r:embed="rId186"/>
                <a:stretch>
                  <a:fillRect/>
                </a:stretch>
              </p:blipFill>
              <p:spPr>
                <a:xfrm>
                  <a:off x="2658533" y="5860147"/>
                  <a:ext cx="691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2" name="Freihand 111">
                  <a:extLst>
                    <a:ext uri="{FF2B5EF4-FFF2-40B4-BE49-F238E27FC236}">
                      <a16:creationId xmlns:a16="http://schemas.microsoft.com/office/drawing/2014/main" id="{5F3A1589-7B96-43BF-905C-80A74ABC71B2}"/>
                    </a:ext>
                  </a:extLst>
                </p14:cNvPr>
                <p14:cNvContentPartPr/>
                <p14:nvPr/>
              </p14:nvContentPartPr>
              <p14:xfrm>
                <a:off x="2752133" y="5864107"/>
                <a:ext cx="107640" cy="51840"/>
              </p14:xfrm>
            </p:contentPart>
          </mc:Choice>
          <mc:Fallback xmlns="">
            <p:pic>
              <p:nvPicPr>
                <p:cNvPr id="112" name="Freihand 111">
                  <a:extLst>
                    <a:ext uri="{FF2B5EF4-FFF2-40B4-BE49-F238E27FC236}">
                      <a16:creationId xmlns:a16="http://schemas.microsoft.com/office/drawing/2014/main" id="{5F3A1589-7B96-43BF-905C-80A74ABC71B2}"/>
                    </a:ext>
                  </a:extLst>
                </p:cNvPr>
                <p:cNvPicPr/>
                <p:nvPr/>
              </p:nvPicPr>
              <p:blipFill>
                <a:blip r:embed="rId188"/>
                <a:stretch>
                  <a:fillRect/>
                </a:stretch>
              </p:blipFill>
              <p:spPr>
                <a:xfrm>
                  <a:off x="2747813" y="5859787"/>
                  <a:ext cx="1162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4" name="Freihand 113">
                  <a:extLst>
                    <a:ext uri="{FF2B5EF4-FFF2-40B4-BE49-F238E27FC236}">
                      <a16:creationId xmlns:a16="http://schemas.microsoft.com/office/drawing/2014/main" id="{FF6E959D-12DF-496B-91F0-29F3451F2CAD}"/>
                    </a:ext>
                  </a:extLst>
                </p14:cNvPr>
                <p14:cNvContentPartPr/>
                <p14:nvPr/>
              </p14:nvContentPartPr>
              <p14:xfrm>
                <a:off x="2177933" y="5497987"/>
                <a:ext cx="1184040" cy="438840"/>
              </p14:xfrm>
            </p:contentPart>
          </mc:Choice>
          <mc:Fallback xmlns="">
            <p:pic>
              <p:nvPicPr>
                <p:cNvPr id="114" name="Freihand 113">
                  <a:extLst>
                    <a:ext uri="{FF2B5EF4-FFF2-40B4-BE49-F238E27FC236}">
                      <a16:creationId xmlns:a16="http://schemas.microsoft.com/office/drawing/2014/main" id="{FF6E959D-12DF-496B-91F0-29F3451F2CAD}"/>
                    </a:ext>
                  </a:extLst>
                </p:cNvPr>
                <p:cNvPicPr/>
                <p:nvPr/>
              </p:nvPicPr>
              <p:blipFill>
                <a:blip r:embed="rId190"/>
                <a:stretch>
                  <a:fillRect/>
                </a:stretch>
              </p:blipFill>
              <p:spPr>
                <a:xfrm>
                  <a:off x="2173613" y="5493667"/>
                  <a:ext cx="1192680" cy="4474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7" name="Freihand 126">
                  <a:extLst>
                    <a:ext uri="{FF2B5EF4-FFF2-40B4-BE49-F238E27FC236}">
                      <a16:creationId xmlns:a16="http://schemas.microsoft.com/office/drawing/2014/main" id="{73AA5704-E462-47E6-B112-B69885B83841}"/>
                    </a:ext>
                  </a:extLst>
                </p14:cNvPr>
                <p14:cNvContentPartPr/>
                <p14:nvPr/>
              </p14:nvContentPartPr>
              <p14:xfrm>
                <a:off x="3188453" y="5986147"/>
                <a:ext cx="270000" cy="131040"/>
              </p14:xfrm>
            </p:contentPart>
          </mc:Choice>
          <mc:Fallback xmlns="">
            <p:pic>
              <p:nvPicPr>
                <p:cNvPr id="127" name="Freihand 126">
                  <a:extLst>
                    <a:ext uri="{FF2B5EF4-FFF2-40B4-BE49-F238E27FC236}">
                      <a16:creationId xmlns:a16="http://schemas.microsoft.com/office/drawing/2014/main" id="{73AA5704-E462-47E6-B112-B69885B83841}"/>
                    </a:ext>
                  </a:extLst>
                </p:cNvPr>
                <p:cNvPicPr/>
                <p:nvPr/>
              </p:nvPicPr>
              <p:blipFill>
                <a:blip r:embed="rId192"/>
                <a:stretch>
                  <a:fillRect/>
                </a:stretch>
              </p:blipFill>
              <p:spPr>
                <a:xfrm>
                  <a:off x="3184133" y="5981827"/>
                  <a:ext cx="2786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8" name="Freihand 127">
                  <a:extLst>
                    <a:ext uri="{FF2B5EF4-FFF2-40B4-BE49-F238E27FC236}">
                      <a16:creationId xmlns:a16="http://schemas.microsoft.com/office/drawing/2014/main" id="{41112E3E-B534-429E-99B6-9FBA1B77BA27}"/>
                    </a:ext>
                  </a:extLst>
                </p14:cNvPr>
                <p14:cNvContentPartPr/>
                <p14:nvPr/>
              </p14:nvContentPartPr>
              <p14:xfrm>
                <a:off x="3445493" y="6042667"/>
                <a:ext cx="167400" cy="166680"/>
              </p14:xfrm>
            </p:contentPart>
          </mc:Choice>
          <mc:Fallback xmlns="">
            <p:pic>
              <p:nvPicPr>
                <p:cNvPr id="128" name="Freihand 127">
                  <a:extLst>
                    <a:ext uri="{FF2B5EF4-FFF2-40B4-BE49-F238E27FC236}">
                      <a16:creationId xmlns:a16="http://schemas.microsoft.com/office/drawing/2014/main" id="{41112E3E-B534-429E-99B6-9FBA1B77BA27}"/>
                    </a:ext>
                  </a:extLst>
                </p:cNvPr>
                <p:cNvPicPr/>
                <p:nvPr/>
              </p:nvPicPr>
              <p:blipFill>
                <a:blip r:embed="rId194"/>
                <a:stretch>
                  <a:fillRect/>
                </a:stretch>
              </p:blipFill>
              <p:spPr>
                <a:xfrm>
                  <a:off x="3441173" y="6038347"/>
                  <a:ext cx="1760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0" name="Freihand 129">
                  <a:extLst>
                    <a:ext uri="{FF2B5EF4-FFF2-40B4-BE49-F238E27FC236}">
                      <a16:creationId xmlns:a16="http://schemas.microsoft.com/office/drawing/2014/main" id="{EC7ED711-6932-494A-8626-2F8D9A41DF29}"/>
                    </a:ext>
                  </a:extLst>
                </p14:cNvPr>
                <p14:cNvContentPartPr/>
                <p14:nvPr/>
              </p14:nvContentPartPr>
              <p14:xfrm>
                <a:off x="3775253" y="6056347"/>
                <a:ext cx="138240" cy="91800"/>
              </p14:xfrm>
            </p:contentPart>
          </mc:Choice>
          <mc:Fallback xmlns="">
            <p:pic>
              <p:nvPicPr>
                <p:cNvPr id="130" name="Freihand 129">
                  <a:extLst>
                    <a:ext uri="{FF2B5EF4-FFF2-40B4-BE49-F238E27FC236}">
                      <a16:creationId xmlns:a16="http://schemas.microsoft.com/office/drawing/2014/main" id="{EC7ED711-6932-494A-8626-2F8D9A41DF29}"/>
                    </a:ext>
                  </a:extLst>
                </p:cNvPr>
                <p:cNvPicPr/>
                <p:nvPr/>
              </p:nvPicPr>
              <p:blipFill>
                <a:blip r:embed="rId196"/>
                <a:stretch>
                  <a:fillRect/>
                </a:stretch>
              </p:blipFill>
              <p:spPr>
                <a:xfrm>
                  <a:off x="3770933" y="6052027"/>
                  <a:ext cx="1468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1" name="Freihand 130">
                  <a:extLst>
                    <a:ext uri="{FF2B5EF4-FFF2-40B4-BE49-F238E27FC236}">
                      <a16:creationId xmlns:a16="http://schemas.microsoft.com/office/drawing/2014/main" id="{CB485C54-DB20-42F6-B2D6-8463F1DD4C35}"/>
                    </a:ext>
                  </a:extLst>
                </p14:cNvPr>
                <p14:cNvContentPartPr/>
                <p14:nvPr/>
              </p14:nvContentPartPr>
              <p14:xfrm>
                <a:off x="3980093" y="6040867"/>
                <a:ext cx="101160" cy="87840"/>
              </p14:xfrm>
            </p:contentPart>
          </mc:Choice>
          <mc:Fallback xmlns="">
            <p:pic>
              <p:nvPicPr>
                <p:cNvPr id="131" name="Freihand 130">
                  <a:extLst>
                    <a:ext uri="{FF2B5EF4-FFF2-40B4-BE49-F238E27FC236}">
                      <a16:creationId xmlns:a16="http://schemas.microsoft.com/office/drawing/2014/main" id="{CB485C54-DB20-42F6-B2D6-8463F1DD4C35}"/>
                    </a:ext>
                  </a:extLst>
                </p:cNvPr>
                <p:cNvPicPr/>
                <p:nvPr/>
              </p:nvPicPr>
              <p:blipFill>
                <a:blip r:embed="rId198"/>
                <a:stretch>
                  <a:fillRect/>
                </a:stretch>
              </p:blipFill>
              <p:spPr>
                <a:xfrm>
                  <a:off x="3975773" y="6036547"/>
                  <a:ext cx="1098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2" name="Freihand 131">
                  <a:extLst>
                    <a:ext uri="{FF2B5EF4-FFF2-40B4-BE49-F238E27FC236}">
                      <a16:creationId xmlns:a16="http://schemas.microsoft.com/office/drawing/2014/main" id="{4ED0640D-83FB-4CFA-8635-915738187C91}"/>
                    </a:ext>
                  </a:extLst>
                </p14:cNvPr>
                <p14:cNvContentPartPr/>
                <p14:nvPr/>
              </p14:nvContentPartPr>
              <p14:xfrm>
                <a:off x="4113653" y="6036547"/>
                <a:ext cx="97560" cy="86040"/>
              </p14:xfrm>
            </p:contentPart>
          </mc:Choice>
          <mc:Fallback xmlns="">
            <p:pic>
              <p:nvPicPr>
                <p:cNvPr id="132" name="Freihand 131">
                  <a:extLst>
                    <a:ext uri="{FF2B5EF4-FFF2-40B4-BE49-F238E27FC236}">
                      <a16:creationId xmlns:a16="http://schemas.microsoft.com/office/drawing/2014/main" id="{4ED0640D-83FB-4CFA-8635-915738187C91}"/>
                    </a:ext>
                  </a:extLst>
                </p:cNvPr>
                <p:cNvPicPr/>
                <p:nvPr/>
              </p:nvPicPr>
              <p:blipFill>
                <a:blip r:embed="rId200"/>
                <a:stretch>
                  <a:fillRect/>
                </a:stretch>
              </p:blipFill>
              <p:spPr>
                <a:xfrm>
                  <a:off x="4109333" y="6032227"/>
                  <a:ext cx="1062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3" name="Freihand 132">
                  <a:extLst>
                    <a:ext uri="{FF2B5EF4-FFF2-40B4-BE49-F238E27FC236}">
                      <a16:creationId xmlns:a16="http://schemas.microsoft.com/office/drawing/2014/main" id="{E93FC875-F14E-43B4-99DC-4724C09BC24E}"/>
                    </a:ext>
                  </a:extLst>
                </p14:cNvPr>
                <p14:cNvContentPartPr/>
                <p14:nvPr/>
              </p14:nvContentPartPr>
              <p14:xfrm>
                <a:off x="4246853" y="6117907"/>
                <a:ext cx="30240" cy="74520"/>
              </p14:xfrm>
            </p:contentPart>
          </mc:Choice>
          <mc:Fallback xmlns="">
            <p:pic>
              <p:nvPicPr>
                <p:cNvPr id="133" name="Freihand 132">
                  <a:extLst>
                    <a:ext uri="{FF2B5EF4-FFF2-40B4-BE49-F238E27FC236}">
                      <a16:creationId xmlns:a16="http://schemas.microsoft.com/office/drawing/2014/main" id="{E93FC875-F14E-43B4-99DC-4724C09BC24E}"/>
                    </a:ext>
                  </a:extLst>
                </p:cNvPr>
                <p:cNvPicPr/>
                <p:nvPr/>
              </p:nvPicPr>
              <p:blipFill>
                <a:blip r:embed="rId202"/>
                <a:stretch>
                  <a:fillRect/>
                </a:stretch>
              </p:blipFill>
              <p:spPr>
                <a:xfrm>
                  <a:off x="4242533" y="6113587"/>
                  <a:ext cx="388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4" name="Freihand 133">
                  <a:extLst>
                    <a:ext uri="{FF2B5EF4-FFF2-40B4-BE49-F238E27FC236}">
                      <a16:creationId xmlns:a16="http://schemas.microsoft.com/office/drawing/2014/main" id="{41B6C66C-B796-49C1-9148-5AD62D755A7C}"/>
                    </a:ext>
                  </a:extLst>
                </p14:cNvPr>
                <p14:cNvContentPartPr/>
                <p14:nvPr/>
              </p14:nvContentPartPr>
              <p14:xfrm>
                <a:off x="4329293" y="6012427"/>
                <a:ext cx="75960" cy="117000"/>
              </p14:xfrm>
            </p:contentPart>
          </mc:Choice>
          <mc:Fallback xmlns="">
            <p:pic>
              <p:nvPicPr>
                <p:cNvPr id="134" name="Freihand 133">
                  <a:extLst>
                    <a:ext uri="{FF2B5EF4-FFF2-40B4-BE49-F238E27FC236}">
                      <a16:creationId xmlns:a16="http://schemas.microsoft.com/office/drawing/2014/main" id="{41B6C66C-B796-49C1-9148-5AD62D755A7C}"/>
                    </a:ext>
                  </a:extLst>
                </p:cNvPr>
                <p:cNvPicPr/>
                <p:nvPr/>
              </p:nvPicPr>
              <p:blipFill>
                <a:blip r:embed="rId204"/>
                <a:stretch>
                  <a:fillRect/>
                </a:stretch>
              </p:blipFill>
              <p:spPr>
                <a:xfrm>
                  <a:off x="4324973" y="6008107"/>
                  <a:ext cx="846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5" name="Freihand 134">
                  <a:extLst>
                    <a:ext uri="{FF2B5EF4-FFF2-40B4-BE49-F238E27FC236}">
                      <a16:creationId xmlns:a16="http://schemas.microsoft.com/office/drawing/2014/main" id="{AB9781CC-D59D-4A93-8E12-8CD243AED1D7}"/>
                    </a:ext>
                  </a:extLst>
                </p14:cNvPr>
                <p14:cNvContentPartPr/>
                <p14:nvPr/>
              </p14:nvContentPartPr>
              <p14:xfrm>
                <a:off x="4348733" y="6022147"/>
                <a:ext cx="114120" cy="6840"/>
              </p14:xfrm>
            </p:contentPart>
          </mc:Choice>
          <mc:Fallback xmlns="">
            <p:pic>
              <p:nvPicPr>
                <p:cNvPr id="135" name="Freihand 134">
                  <a:extLst>
                    <a:ext uri="{FF2B5EF4-FFF2-40B4-BE49-F238E27FC236}">
                      <a16:creationId xmlns:a16="http://schemas.microsoft.com/office/drawing/2014/main" id="{AB9781CC-D59D-4A93-8E12-8CD243AED1D7}"/>
                    </a:ext>
                  </a:extLst>
                </p:cNvPr>
                <p:cNvPicPr/>
                <p:nvPr/>
              </p:nvPicPr>
              <p:blipFill>
                <a:blip r:embed="rId206"/>
                <a:stretch>
                  <a:fillRect/>
                </a:stretch>
              </p:blipFill>
              <p:spPr>
                <a:xfrm>
                  <a:off x="4344413" y="6017827"/>
                  <a:ext cx="1227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6" name="Freihand 135">
                  <a:extLst>
                    <a:ext uri="{FF2B5EF4-FFF2-40B4-BE49-F238E27FC236}">
                      <a16:creationId xmlns:a16="http://schemas.microsoft.com/office/drawing/2014/main" id="{6FA16249-C279-4DF6-AAE9-6528AFCFDB54}"/>
                    </a:ext>
                  </a:extLst>
                </p14:cNvPr>
                <p14:cNvContentPartPr/>
                <p14:nvPr/>
              </p14:nvContentPartPr>
              <p14:xfrm>
                <a:off x="4466813" y="6018187"/>
                <a:ext cx="82800" cy="132120"/>
              </p14:xfrm>
            </p:contentPart>
          </mc:Choice>
          <mc:Fallback xmlns="">
            <p:pic>
              <p:nvPicPr>
                <p:cNvPr id="136" name="Freihand 135">
                  <a:extLst>
                    <a:ext uri="{FF2B5EF4-FFF2-40B4-BE49-F238E27FC236}">
                      <a16:creationId xmlns:a16="http://schemas.microsoft.com/office/drawing/2014/main" id="{6FA16249-C279-4DF6-AAE9-6528AFCFDB54}"/>
                    </a:ext>
                  </a:extLst>
                </p:cNvPr>
                <p:cNvPicPr/>
                <p:nvPr/>
              </p:nvPicPr>
              <p:blipFill>
                <a:blip r:embed="rId208"/>
                <a:stretch>
                  <a:fillRect/>
                </a:stretch>
              </p:blipFill>
              <p:spPr>
                <a:xfrm>
                  <a:off x="4462493" y="6013867"/>
                  <a:ext cx="914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7" name="Freihand 136">
                  <a:extLst>
                    <a:ext uri="{FF2B5EF4-FFF2-40B4-BE49-F238E27FC236}">
                      <a16:creationId xmlns:a16="http://schemas.microsoft.com/office/drawing/2014/main" id="{9EB0AA68-EBEE-4245-80B2-B107EF22A1BC}"/>
                    </a:ext>
                  </a:extLst>
                </p14:cNvPr>
                <p14:cNvContentPartPr/>
                <p14:nvPr/>
              </p14:nvContentPartPr>
              <p14:xfrm>
                <a:off x="3835373" y="6165787"/>
                <a:ext cx="705960" cy="73080"/>
              </p14:xfrm>
            </p:contentPart>
          </mc:Choice>
          <mc:Fallback xmlns="">
            <p:pic>
              <p:nvPicPr>
                <p:cNvPr id="137" name="Freihand 136">
                  <a:extLst>
                    <a:ext uri="{FF2B5EF4-FFF2-40B4-BE49-F238E27FC236}">
                      <a16:creationId xmlns:a16="http://schemas.microsoft.com/office/drawing/2014/main" id="{9EB0AA68-EBEE-4245-80B2-B107EF22A1BC}"/>
                    </a:ext>
                  </a:extLst>
                </p:cNvPr>
                <p:cNvPicPr/>
                <p:nvPr/>
              </p:nvPicPr>
              <p:blipFill>
                <a:blip r:embed="rId210"/>
                <a:stretch>
                  <a:fillRect/>
                </a:stretch>
              </p:blipFill>
              <p:spPr>
                <a:xfrm>
                  <a:off x="3831053" y="6161467"/>
                  <a:ext cx="7146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8" name="Freihand 137">
                  <a:extLst>
                    <a:ext uri="{FF2B5EF4-FFF2-40B4-BE49-F238E27FC236}">
                      <a16:creationId xmlns:a16="http://schemas.microsoft.com/office/drawing/2014/main" id="{FE847F2C-F9BE-4C95-B381-DA5E14C2D65E}"/>
                    </a:ext>
                  </a:extLst>
                </p14:cNvPr>
                <p14:cNvContentPartPr/>
                <p14:nvPr/>
              </p14:nvContentPartPr>
              <p14:xfrm>
                <a:off x="3879653" y="6277027"/>
                <a:ext cx="183600" cy="85680"/>
              </p14:xfrm>
            </p:contentPart>
          </mc:Choice>
          <mc:Fallback xmlns="">
            <p:pic>
              <p:nvPicPr>
                <p:cNvPr id="138" name="Freihand 137">
                  <a:extLst>
                    <a:ext uri="{FF2B5EF4-FFF2-40B4-BE49-F238E27FC236}">
                      <a16:creationId xmlns:a16="http://schemas.microsoft.com/office/drawing/2014/main" id="{FE847F2C-F9BE-4C95-B381-DA5E14C2D65E}"/>
                    </a:ext>
                  </a:extLst>
                </p:cNvPr>
                <p:cNvPicPr/>
                <p:nvPr/>
              </p:nvPicPr>
              <p:blipFill>
                <a:blip r:embed="rId212"/>
                <a:stretch>
                  <a:fillRect/>
                </a:stretch>
              </p:blipFill>
              <p:spPr>
                <a:xfrm>
                  <a:off x="3875333" y="6272707"/>
                  <a:ext cx="1922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2" name="Freihand 141">
                  <a:extLst>
                    <a:ext uri="{FF2B5EF4-FFF2-40B4-BE49-F238E27FC236}">
                      <a16:creationId xmlns:a16="http://schemas.microsoft.com/office/drawing/2014/main" id="{146ACCB8-A330-4115-97BE-50E9152CACF5}"/>
                    </a:ext>
                  </a:extLst>
                </p14:cNvPr>
                <p14:cNvContentPartPr/>
                <p14:nvPr/>
              </p14:nvContentPartPr>
              <p14:xfrm>
                <a:off x="4078733" y="6264067"/>
                <a:ext cx="96120" cy="95760"/>
              </p14:xfrm>
            </p:contentPart>
          </mc:Choice>
          <mc:Fallback xmlns="">
            <p:pic>
              <p:nvPicPr>
                <p:cNvPr id="142" name="Freihand 141">
                  <a:extLst>
                    <a:ext uri="{FF2B5EF4-FFF2-40B4-BE49-F238E27FC236}">
                      <a16:creationId xmlns:a16="http://schemas.microsoft.com/office/drawing/2014/main" id="{146ACCB8-A330-4115-97BE-50E9152CACF5}"/>
                    </a:ext>
                  </a:extLst>
                </p:cNvPr>
                <p:cNvPicPr/>
                <p:nvPr/>
              </p:nvPicPr>
              <p:blipFill>
                <a:blip r:embed="rId214"/>
                <a:stretch>
                  <a:fillRect/>
                </a:stretch>
              </p:blipFill>
              <p:spPr>
                <a:xfrm>
                  <a:off x="4074413" y="6259747"/>
                  <a:ext cx="1047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3" name="Freihand 142">
                  <a:extLst>
                    <a:ext uri="{FF2B5EF4-FFF2-40B4-BE49-F238E27FC236}">
                      <a16:creationId xmlns:a16="http://schemas.microsoft.com/office/drawing/2014/main" id="{A6F1CD89-6AAF-4A62-85B7-E44E8C25FDF8}"/>
                    </a:ext>
                  </a:extLst>
                </p14:cNvPr>
                <p14:cNvContentPartPr/>
                <p14:nvPr/>
              </p14:nvContentPartPr>
              <p14:xfrm>
                <a:off x="4201853" y="6260467"/>
                <a:ext cx="66960" cy="111240"/>
              </p14:xfrm>
            </p:contentPart>
          </mc:Choice>
          <mc:Fallback xmlns="">
            <p:pic>
              <p:nvPicPr>
                <p:cNvPr id="143" name="Freihand 142">
                  <a:extLst>
                    <a:ext uri="{FF2B5EF4-FFF2-40B4-BE49-F238E27FC236}">
                      <a16:creationId xmlns:a16="http://schemas.microsoft.com/office/drawing/2014/main" id="{A6F1CD89-6AAF-4A62-85B7-E44E8C25FDF8}"/>
                    </a:ext>
                  </a:extLst>
                </p:cNvPr>
                <p:cNvPicPr/>
                <p:nvPr/>
              </p:nvPicPr>
              <p:blipFill>
                <a:blip r:embed="rId216"/>
                <a:stretch>
                  <a:fillRect/>
                </a:stretch>
              </p:blipFill>
              <p:spPr>
                <a:xfrm>
                  <a:off x="4197533" y="6256147"/>
                  <a:ext cx="756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4" name="Freihand 143">
                  <a:extLst>
                    <a:ext uri="{FF2B5EF4-FFF2-40B4-BE49-F238E27FC236}">
                      <a16:creationId xmlns:a16="http://schemas.microsoft.com/office/drawing/2014/main" id="{5A07B58E-8EAA-4D02-9542-43AC0F574200}"/>
                    </a:ext>
                  </a:extLst>
                </p14:cNvPr>
                <p14:cNvContentPartPr/>
                <p14:nvPr/>
              </p14:nvContentPartPr>
              <p14:xfrm>
                <a:off x="4287893" y="6329947"/>
                <a:ext cx="17640" cy="52200"/>
              </p14:xfrm>
            </p:contentPart>
          </mc:Choice>
          <mc:Fallback xmlns="">
            <p:pic>
              <p:nvPicPr>
                <p:cNvPr id="144" name="Freihand 143">
                  <a:extLst>
                    <a:ext uri="{FF2B5EF4-FFF2-40B4-BE49-F238E27FC236}">
                      <a16:creationId xmlns:a16="http://schemas.microsoft.com/office/drawing/2014/main" id="{5A07B58E-8EAA-4D02-9542-43AC0F574200}"/>
                    </a:ext>
                  </a:extLst>
                </p:cNvPr>
                <p:cNvPicPr/>
                <p:nvPr/>
              </p:nvPicPr>
              <p:blipFill>
                <a:blip r:embed="rId218"/>
                <a:stretch>
                  <a:fillRect/>
                </a:stretch>
              </p:blipFill>
              <p:spPr>
                <a:xfrm>
                  <a:off x="4283573" y="6325627"/>
                  <a:ext cx="262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5" name="Freihand 144">
                  <a:extLst>
                    <a:ext uri="{FF2B5EF4-FFF2-40B4-BE49-F238E27FC236}">
                      <a16:creationId xmlns:a16="http://schemas.microsoft.com/office/drawing/2014/main" id="{F36DBA28-136C-4656-A76D-91E42C691C11}"/>
                    </a:ext>
                  </a:extLst>
                </p14:cNvPr>
                <p14:cNvContentPartPr/>
                <p14:nvPr/>
              </p14:nvContentPartPr>
              <p14:xfrm>
                <a:off x="4376813" y="6229507"/>
                <a:ext cx="58680" cy="124560"/>
              </p14:xfrm>
            </p:contentPart>
          </mc:Choice>
          <mc:Fallback xmlns="">
            <p:pic>
              <p:nvPicPr>
                <p:cNvPr id="145" name="Freihand 144">
                  <a:extLst>
                    <a:ext uri="{FF2B5EF4-FFF2-40B4-BE49-F238E27FC236}">
                      <a16:creationId xmlns:a16="http://schemas.microsoft.com/office/drawing/2014/main" id="{F36DBA28-136C-4656-A76D-91E42C691C11}"/>
                    </a:ext>
                  </a:extLst>
                </p:cNvPr>
                <p:cNvPicPr/>
                <p:nvPr/>
              </p:nvPicPr>
              <p:blipFill>
                <a:blip r:embed="rId220"/>
                <a:stretch>
                  <a:fillRect/>
                </a:stretch>
              </p:blipFill>
              <p:spPr>
                <a:xfrm>
                  <a:off x="4372493" y="6225187"/>
                  <a:ext cx="673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6" name="Freihand 145">
                  <a:extLst>
                    <a:ext uri="{FF2B5EF4-FFF2-40B4-BE49-F238E27FC236}">
                      <a16:creationId xmlns:a16="http://schemas.microsoft.com/office/drawing/2014/main" id="{88A8E0C3-D33E-4D8D-9E11-6D723C7EC0CA}"/>
                    </a:ext>
                  </a:extLst>
                </p14:cNvPr>
                <p14:cNvContentPartPr/>
                <p14:nvPr/>
              </p14:nvContentPartPr>
              <p14:xfrm>
                <a:off x="4358453" y="6306547"/>
                <a:ext cx="81000" cy="7200"/>
              </p14:xfrm>
            </p:contentPart>
          </mc:Choice>
          <mc:Fallback xmlns="">
            <p:pic>
              <p:nvPicPr>
                <p:cNvPr id="146" name="Freihand 145">
                  <a:extLst>
                    <a:ext uri="{FF2B5EF4-FFF2-40B4-BE49-F238E27FC236}">
                      <a16:creationId xmlns:a16="http://schemas.microsoft.com/office/drawing/2014/main" id="{88A8E0C3-D33E-4D8D-9E11-6D723C7EC0CA}"/>
                    </a:ext>
                  </a:extLst>
                </p:cNvPr>
                <p:cNvPicPr/>
                <p:nvPr/>
              </p:nvPicPr>
              <p:blipFill>
                <a:blip r:embed="rId222"/>
                <a:stretch>
                  <a:fillRect/>
                </a:stretch>
              </p:blipFill>
              <p:spPr>
                <a:xfrm>
                  <a:off x="4354133" y="6302227"/>
                  <a:ext cx="896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7" name="Freihand 146">
                  <a:extLst>
                    <a:ext uri="{FF2B5EF4-FFF2-40B4-BE49-F238E27FC236}">
                      <a16:creationId xmlns:a16="http://schemas.microsoft.com/office/drawing/2014/main" id="{0E7D799D-15DF-4412-B25F-B2C1FC4293B9}"/>
                    </a:ext>
                  </a:extLst>
                </p14:cNvPr>
                <p14:cNvContentPartPr/>
                <p14:nvPr/>
              </p14:nvContentPartPr>
              <p14:xfrm>
                <a:off x="4474013" y="6223387"/>
                <a:ext cx="73080" cy="120960"/>
              </p14:xfrm>
            </p:contentPart>
          </mc:Choice>
          <mc:Fallback xmlns="">
            <p:pic>
              <p:nvPicPr>
                <p:cNvPr id="147" name="Freihand 146">
                  <a:extLst>
                    <a:ext uri="{FF2B5EF4-FFF2-40B4-BE49-F238E27FC236}">
                      <a16:creationId xmlns:a16="http://schemas.microsoft.com/office/drawing/2014/main" id="{0E7D799D-15DF-4412-B25F-B2C1FC4293B9}"/>
                    </a:ext>
                  </a:extLst>
                </p:cNvPr>
                <p:cNvPicPr/>
                <p:nvPr/>
              </p:nvPicPr>
              <p:blipFill>
                <a:blip r:embed="rId224"/>
                <a:stretch>
                  <a:fillRect/>
                </a:stretch>
              </p:blipFill>
              <p:spPr>
                <a:xfrm>
                  <a:off x="4469693" y="6219067"/>
                  <a:ext cx="817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8" name="Freihand 147">
                  <a:extLst>
                    <a:ext uri="{FF2B5EF4-FFF2-40B4-BE49-F238E27FC236}">
                      <a16:creationId xmlns:a16="http://schemas.microsoft.com/office/drawing/2014/main" id="{99EDB5A3-CBA5-4200-8E8D-096484C0DFCD}"/>
                    </a:ext>
                  </a:extLst>
                </p14:cNvPr>
                <p14:cNvContentPartPr/>
                <p14:nvPr/>
              </p14:nvContentPartPr>
              <p14:xfrm>
                <a:off x="4494893" y="6300787"/>
                <a:ext cx="65520" cy="7200"/>
              </p14:xfrm>
            </p:contentPart>
          </mc:Choice>
          <mc:Fallback xmlns="">
            <p:pic>
              <p:nvPicPr>
                <p:cNvPr id="148" name="Freihand 147">
                  <a:extLst>
                    <a:ext uri="{FF2B5EF4-FFF2-40B4-BE49-F238E27FC236}">
                      <a16:creationId xmlns:a16="http://schemas.microsoft.com/office/drawing/2014/main" id="{99EDB5A3-CBA5-4200-8E8D-096484C0DFCD}"/>
                    </a:ext>
                  </a:extLst>
                </p:cNvPr>
                <p:cNvPicPr/>
                <p:nvPr/>
              </p:nvPicPr>
              <p:blipFill>
                <a:blip r:embed="rId226"/>
                <a:stretch>
                  <a:fillRect/>
                </a:stretch>
              </p:blipFill>
              <p:spPr>
                <a:xfrm>
                  <a:off x="4490573" y="6296467"/>
                  <a:ext cx="741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9" name="Freihand 148">
                  <a:extLst>
                    <a:ext uri="{FF2B5EF4-FFF2-40B4-BE49-F238E27FC236}">
                      <a16:creationId xmlns:a16="http://schemas.microsoft.com/office/drawing/2014/main" id="{CB204FD7-DCFB-41E6-949D-47A4C8FE8C31}"/>
                    </a:ext>
                  </a:extLst>
                </p14:cNvPr>
                <p14:cNvContentPartPr/>
                <p14:nvPr/>
              </p14:nvContentPartPr>
              <p14:xfrm>
                <a:off x="4642133" y="6178387"/>
                <a:ext cx="18360" cy="15480"/>
              </p14:xfrm>
            </p:contentPart>
          </mc:Choice>
          <mc:Fallback xmlns="">
            <p:pic>
              <p:nvPicPr>
                <p:cNvPr id="149" name="Freihand 148">
                  <a:extLst>
                    <a:ext uri="{FF2B5EF4-FFF2-40B4-BE49-F238E27FC236}">
                      <a16:creationId xmlns:a16="http://schemas.microsoft.com/office/drawing/2014/main" id="{CB204FD7-DCFB-41E6-949D-47A4C8FE8C31}"/>
                    </a:ext>
                  </a:extLst>
                </p:cNvPr>
                <p:cNvPicPr/>
                <p:nvPr/>
              </p:nvPicPr>
              <p:blipFill>
                <a:blip r:embed="rId228"/>
                <a:stretch>
                  <a:fillRect/>
                </a:stretch>
              </p:blipFill>
              <p:spPr>
                <a:xfrm>
                  <a:off x="4637813" y="6174067"/>
                  <a:ext cx="270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1" name="Freihand 150">
                  <a:extLst>
                    <a:ext uri="{FF2B5EF4-FFF2-40B4-BE49-F238E27FC236}">
                      <a16:creationId xmlns:a16="http://schemas.microsoft.com/office/drawing/2014/main" id="{29D686DA-DB2A-4CD7-A073-9BB91E22A68F}"/>
                    </a:ext>
                  </a:extLst>
                </p14:cNvPr>
                <p14:cNvContentPartPr/>
                <p14:nvPr/>
              </p14:nvContentPartPr>
              <p14:xfrm>
                <a:off x="4752293" y="5991187"/>
                <a:ext cx="112320" cy="105120"/>
              </p14:xfrm>
            </p:contentPart>
          </mc:Choice>
          <mc:Fallback xmlns="">
            <p:pic>
              <p:nvPicPr>
                <p:cNvPr id="151" name="Freihand 150">
                  <a:extLst>
                    <a:ext uri="{FF2B5EF4-FFF2-40B4-BE49-F238E27FC236}">
                      <a16:creationId xmlns:a16="http://schemas.microsoft.com/office/drawing/2014/main" id="{29D686DA-DB2A-4CD7-A073-9BB91E22A68F}"/>
                    </a:ext>
                  </a:extLst>
                </p:cNvPr>
                <p:cNvPicPr/>
                <p:nvPr/>
              </p:nvPicPr>
              <p:blipFill>
                <a:blip r:embed="rId230"/>
                <a:stretch>
                  <a:fillRect/>
                </a:stretch>
              </p:blipFill>
              <p:spPr>
                <a:xfrm>
                  <a:off x="4747973" y="5986867"/>
                  <a:ext cx="1209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2" name="Freihand 151">
                  <a:extLst>
                    <a:ext uri="{FF2B5EF4-FFF2-40B4-BE49-F238E27FC236}">
                      <a16:creationId xmlns:a16="http://schemas.microsoft.com/office/drawing/2014/main" id="{93A554E1-81C5-498D-9A86-33F36292C79E}"/>
                    </a:ext>
                  </a:extLst>
                </p14:cNvPr>
                <p14:cNvContentPartPr/>
                <p14:nvPr/>
              </p14:nvContentPartPr>
              <p14:xfrm>
                <a:off x="4906013" y="5976427"/>
                <a:ext cx="82440" cy="107640"/>
              </p14:xfrm>
            </p:contentPart>
          </mc:Choice>
          <mc:Fallback xmlns="">
            <p:pic>
              <p:nvPicPr>
                <p:cNvPr id="152" name="Freihand 151">
                  <a:extLst>
                    <a:ext uri="{FF2B5EF4-FFF2-40B4-BE49-F238E27FC236}">
                      <a16:creationId xmlns:a16="http://schemas.microsoft.com/office/drawing/2014/main" id="{93A554E1-81C5-498D-9A86-33F36292C79E}"/>
                    </a:ext>
                  </a:extLst>
                </p:cNvPr>
                <p:cNvPicPr/>
                <p:nvPr/>
              </p:nvPicPr>
              <p:blipFill>
                <a:blip r:embed="rId232"/>
                <a:stretch>
                  <a:fillRect/>
                </a:stretch>
              </p:blipFill>
              <p:spPr>
                <a:xfrm>
                  <a:off x="4901693" y="5972107"/>
                  <a:ext cx="910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3" name="Freihand 152">
                  <a:extLst>
                    <a:ext uri="{FF2B5EF4-FFF2-40B4-BE49-F238E27FC236}">
                      <a16:creationId xmlns:a16="http://schemas.microsoft.com/office/drawing/2014/main" id="{61375573-3F6B-4176-8C68-369F9E7250EF}"/>
                    </a:ext>
                  </a:extLst>
                </p14:cNvPr>
                <p14:cNvContentPartPr/>
                <p14:nvPr/>
              </p14:nvContentPartPr>
              <p14:xfrm>
                <a:off x="5008253" y="5984347"/>
                <a:ext cx="105120" cy="117360"/>
              </p14:xfrm>
            </p:contentPart>
          </mc:Choice>
          <mc:Fallback xmlns="">
            <p:pic>
              <p:nvPicPr>
                <p:cNvPr id="153" name="Freihand 152">
                  <a:extLst>
                    <a:ext uri="{FF2B5EF4-FFF2-40B4-BE49-F238E27FC236}">
                      <a16:creationId xmlns:a16="http://schemas.microsoft.com/office/drawing/2014/main" id="{61375573-3F6B-4176-8C68-369F9E7250EF}"/>
                    </a:ext>
                  </a:extLst>
                </p:cNvPr>
                <p:cNvPicPr/>
                <p:nvPr/>
              </p:nvPicPr>
              <p:blipFill>
                <a:blip r:embed="rId234"/>
                <a:stretch>
                  <a:fillRect/>
                </a:stretch>
              </p:blipFill>
              <p:spPr>
                <a:xfrm>
                  <a:off x="5003933" y="5980027"/>
                  <a:ext cx="1137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4" name="Freihand 153">
                  <a:extLst>
                    <a:ext uri="{FF2B5EF4-FFF2-40B4-BE49-F238E27FC236}">
                      <a16:creationId xmlns:a16="http://schemas.microsoft.com/office/drawing/2014/main" id="{C8A048C6-5AB7-4C96-AD91-D7BD46D55A60}"/>
                    </a:ext>
                  </a:extLst>
                </p14:cNvPr>
                <p14:cNvContentPartPr/>
                <p14:nvPr/>
              </p14:nvContentPartPr>
              <p14:xfrm>
                <a:off x="5134973" y="6070387"/>
                <a:ext cx="360" cy="360"/>
              </p14:xfrm>
            </p:contentPart>
          </mc:Choice>
          <mc:Fallback xmlns="">
            <p:pic>
              <p:nvPicPr>
                <p:cNvPr id="154" name="Freihand 153">
                  <a:extLst>
                    <a:ext uri="{FF2B5EF4-FFF2-40B4-BE49-F238E27FC236}">
                      <a16:creationId xmlns:a16="http://schemas.microsoft.com/office/drawing/2014/main" id="{C8A048C6-5AB7-4C96-AD91-D7BD46D55A60}"/>
                    </a:ext>
                  </a:extLst>
                </p:cNvPr>
                <p:cNvPicPr/>
                <p:nvPr/>
              </p:nvPicPr>
              <p:blipFill>
                <a:blip r:embed="rId23"/>
                <a:stretch>
                  <a:fillRect/>
                </a:stretch>
              </p:blipFill>
              <p:spPr>
                <a:xfrm>
                  <a:off x="5130653" y="6066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5" name="Freihand 154">
                  <a:extLst>
                    <a:ext uri="{FF2B5EF4-FFF2-40B4-BE49-F238E27FC236}">
                      <a16:creationId xmlns:a16="http://schemas.microsoft.com/office/drawing/2014/main" id="{3B7D92BE-BA2F-4C61-818F-0E1A18B99655}"/>
                    </a:ext>
                  </a:extLst>
                </p14:cNvPr>
                <p14:cNvContentPartPr/>
                <p14:nvPr/>
              </p14:nvContentPartPr>
              <p14:xfrm>
                <a:off x="5128493" y="6060667"/>
                <a:ext cx="15480" cy="89280"/>
              </p14:xfrm>
            </p:contentPart>
          </mc:Choice>
          <mc:Fallback xmlns="">
            <p:pic>
              <p:nvPicPr>
                <p:cNvPr id="155" name="Freihand 154">
                  <a:extLst>
                    <a:ext uri="{FF2B5EF4-FFF2-40B4-BE49-F238E27FC236}">
                      <a16:creationId xmlns:a16="http://schemas.microsoft.com/office/drawing/2014/main" id="{3B7D92BE-BA2F-4C61-818F-0E1A18B99655}"/>
                    </a:ext>
                  </a:extLst>
                </p:cNvPr>
                <p:cNvPicPr/>
                <p:nvPr/>
              </p:nvPicPr>
              <p:blipFill>
                <a:blip r:embed="rId237"/>
                <a:stretch>
                  <a:fillRect/>
                </a:stretch>
              </p:blipFill>
              <p:spPr>
                <a:xfrm>
                  <a:off x="5124173" y="6056347"/>
                  <a:ext cx="241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6" name="Freihand 155">
                  <a:extLst>
                    <a:ext uri="{FF2B5EF4-FFF2-40B4-BE49-F238E27FC236}">
                      <a16:creationId xmlns:a16="http://schemas.microsoft.com/office/drawing/2014/main" id="{A230A1A6-625D-492C-9EDB-8FA9A76BF6A0}"/>
                    </a:ext>
                  </a:extLst>
                </p14:cNvPr>
                <p14:cNvContentPartPr/>
                <p14:nvPr/>
              </p14:nvContentPartPr>
              <p14:xfrm>
                <a:off x="5195093" y="5973907"/>
                <a:ext cx="47160" cy="133560"/>
              </p14:xfrm>
            </p:contentPart>
          </mc:Choice>
          <mc:Fallback xmlns="">
            <p:pic>
              <p:nvPicPr>
                <p:cNvPr id="156" name="Freihand 155">
                  <a:extLst>
                    <a:ext uri="{FF2B5EF4-FFF2-40B4-BE49-F238E27FC236}">
                      <a16:creationId xmlns:a16="http://schemas.microsoft.com/office/drawing/2014/main" id="{A230A1A6-625D-492C-9EDB-8FA9A76BF6A0}"/>
                    </a:ext>
                  </a:extLst>
                </p:cNvPr>
                <p:cNvPicPr/>
                <p:nvPr/>
              </p:nvPicPr>
              <p:blipFill>
                <a:blip r:embed="rId239"/>
                <a:stretch>
                  <a:fillRect/>
                </a:stretch>
              </p:blipFill>
              <p:spPr>
                <a:xfrm>
                  <a:off x="5190773" y="5969587"/>
                  <a:ext cx="558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7" name="Freihand 156">
                  <a:extLst>
                    <a:ext uri="{FF2B5EF4-FFF2-40B4-BE49-F238E27FC236}">
                      <a16:creationId xmlns:a16="http://schemas.microsoft.com/office/drawing/2014/main" id="{233D290A-D105-4C87-BFD5-1D15C2EFDFD4}"/>
                    </a:ext>
                  </a:extLst>
                </p14:cNvPr>
                <p14:cNvContentPartPr/>
                <p14:nvPr/>
              </p14:nvContentPartPr>
              <p14:xfrm>
                <a:off x="5185373" y="6039067"/>
                <a:ext cx="75600" cy="24120"/>
              </p14:xfrm>
            </p:contentPart>
          </mc:Choice>
          <mc:Fallback xmlns="">
            <p:pic>
              <p:nvPicPr>
                <p:cNvPr id="157" name="Freihand 156">
                  <a:extLst>
                    <a:ext uri="{FF2B5EF4-FFF2-40B4-BE49-F238E27FC236}">
                      <a16:creationId xmlns:a16="http://schemas.microsoft.com/office/drawing/2014/main" id="{233D290A-D105-4C87-BFD5-1D15C2EFDFD4}"/>
                    </a:ext>
                  </a:extLst>
                </p:cNvPr>
                <p:cNvPicPr/>
                <p:nvPr/>
              </p:nvPicPr>
              <p:blipFill>
                <a:blip r:embed="rId241"/>
                <a:stretch>
                  <a:fillRect/>
                </a:stretch>
              </p:blipFill>
              <p:spPr>
                <a:xfrm>
                  <a:off x="5181053" y="6034387"/>
                  <a:ext cx="842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8" name="Freihand 157">
                  <a:extLst>
                    <a:ext uri="{FF2B5EF4-FFF2-40B4-BE49-F238E27FC236}">
                      <a16:creationId xmlns:a16="http://schemas.microsoft.com/office/drawing/2014/main" id="{A98DACEF-A7EB-44E3-B767-7849DB220A53}"/>
                    </a:ext>
                  </a:extLst>
                </p14:cNvPr>
                <p14:cNvContentPartPr/>
                <p14:nvPr/>
              </p14:nvContentPartPr>
              <p14:xfrm>
                <a:off x="5282573" y="6017827"/>
                <a:ext cx="24840" cy="43200"/>
              </p14:xfrm>
            </p:contentPart>
          </mc:Choice>
          <mc:Fallback xmlns="">
            <p:pic>
              <p:nvPicPr>
                <p:cNvPr id="158" name="Freihand 157">
                  <a:extLst>
                    <a:ext uri="{FF2B5EF4-FFF2-40B4-BE49-F238E27FC236}">
                      <a16:creationId xmlns:a16="http://schemas.microsoft.com/office/drawing/2014/main" id="{A98DACEF-A7EB-44E3-B767-7849DB220A53}"/>
                    </a:ext>
                  </a:extLst>
                </p:cNvPr>
                <p:cNvPicPr/>
                <p:nvPr/>
              </p:nvPicPr>
              <p:blipFill>
                <a:blip r:embed="rId243"/>
                <a:stretch>
                  <a:fillRect/>
                </a:stretch>
              </p:blipFill>
              <p:spPr>
                <a:xfrm>
                  <a:off x="5278253" y="6013507"/>
                  <a:ext cx="334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9" name="Freihand 158">
                  <a:extLst>
                    <a:ext uri="{FF2B5EF4-FFF2-40B4-BE49-F238E27FC236}">
                      <a16:creationId xmlns:a16="http://schemas.microsoft.com/office/drawing/2014/main" id="{995E94C3-8728-4618-8E2C-C050DB718E70}"/>
                    </a:ext>
                  </a:extLst>
                </p14:cNvPr>
                <p14:cNvContentPartPr/>
                <p14:nvPr/>
              </p14:nvContentPartPr>
              <p14:xfrm>
                <a:off x="5292293" y="5962747"/>
                <a:ext cx="90000" cy="132480"/>
              </p14:xfrm>
            </p:contentPart>
          </mc:Choice>
          <mc:Fallback xmlns="">
            <p:pic>
              <p:nvPicPr>
                <p:cNvPr id="159" name="Freihand 158">
                  <a:extLst>
                    <a:ext uri="{FF2B5EF4-FFF2-40B4-BE49-F238E27FC236}">
                      <a16:creationId xmlns:a16="http://schemas.microsoft.com/office/drawing/2014/main" id="{995E94C3-8728-4618-8E2C-C050DB718E70}"/>
                    </a:ext>
                  </a:extLst>
                </p:cNvPr>
                <p:cNvPicPr/>
                <p:nvPr/>
              </p:nvPicPr>
              <p:blipFill>
                <a:blip r:embed="rId245"/>
                <a:stretch>
                  <a:fillRect/>
                </a:stretch>
              </p:blipFill>
              <p:spPr>
                <a:xfrm>
                  <a:off x="5287973" y="5958427"/>
                  <a:ext cx="986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0" name="Freihand 159">
                  <a:extLst>
                    <a:ext uri="{FF2B5EF4-FFF2-40B4-BE49-F238E27FC236}">
                      <a16:creationId xmlns:a16="http://schemas.microsoft.com/office/drawing/2014/main" id="{B1A9D017-F27D-47AB-BBB1-CFB763C91463}"/>
                    </a:ext>
                  </a:extLst>
                </p14:cNvPr>
                <p14:cNvContentPartPr/>
                <p14:nvPr/>
              </p14:nvContentPartPr>
              <p14:xfrm>
                <a:off x="4827533" y="6151387"/>
                <a:ext cx="586440" cy="60480"/>
              </p14:xfrm>
            </p:contentPart>
          </mc:Choice>
          <mc:Fallback xmlns="">
            <p:pic>
              <p:nvPicPr>
                <p:cNvPr id="160" name="Freihand 159">
                  <a:extLst>
                    <a:ext uri="{FF2B5EF4-FFF2-40B4-BE49-F238E27FC236}">
                      <a16:creationId xmlns:a16="http://schemas.microsoft.com/office/drawing/2014/main" id="{B1A9D017-F27D-47AB-BBB1-CFB763C91463}"/>
                    </a:ext>
                  </a:extLst>
                </p:cNvPr>
                <p:cNvPicPr/>
                <p:nvPr/>
              </p:nvPicPr>
              <p:blipFill>
                <a:blip r:embed="rId247"/>
                <a:stretch>
                  <a:fillRect/>
                </a:stretch>
              </p:blipFill>
              <p:spPr>
                <a:xfrm>
                  <a:off x="4823213" y="6147067"/>
                  <a:ext cx="5950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1" name="Freihand 160">
                  <a:extLst>
                    <a:ext uri="{FF2B5EF4-FFF2-40B4-BE49-F238E27FC236}">
                      <a16:creationId xmlns:a16="http://schemas.microsoft.com/office/drawing/2014/main" id="{D4FD3C60-0A65-4408-92FD-18AC04382F52}"/>
                    </a:ext>
                  </a:extLst>
                </p14:cNvPr>
                <p14:cNvContentPartPr/>
                <p14:nvPr/>
              </p14:nvContentPartPr>
              <p14:xfrm>
                <a:off x="4853093" y="6278827"/>
                <a:ext cx="122040" cy="91440"/>
              </p14:xfrm>
            </p:contentPart>
          </mc:Choice>
          <mc:Fallback xmlns="">
            <p:pic>
              <p:nvPicPr>
                <p:cNvPr id="161" name="Freihand 160">
                  <a:extLst>
                    <a:ext uri="{FF2B5EF4-FFF2-40B4-BE49-F238E27FC236}">
                      <a16:creationId xmlns:a16="http://schemas.microsoft.com/office/drawing/2014/main" id="{D4FD3C60-0A65-4408-92FD-18AC04382F52}"/>
                    </a:ext>
                  </a:extLst>
                </p:cNvPr>
                <p:cNvPicPr/>
                <p:nvPr/>
              </p:nvPicPr>
              <p:blipFill>
                <a:blip r:embed="rId249"/>
                <a:stretch>
                  <a:fillRect/>
                </a:stretch>
              </p:blipFill>
              <p:spPr>
                <a:xfrm>
                  <a:off x="4848773" y="6274507"/>
                  <a:ext cx="1306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2" name="Freihand 161">
                  <a:extLst>
                    <a:ext uri="{FF2B5EF4-FFF2-40B4-BE49-F238E27FC236}">
                      <a16:creationId xmlns:a16="http://schemas.microsoft.com/office/drawing/2014/main" id="{12E93554-BE0D-42D8-B534-96FBAF94C68B}"/>
                    </a:ext>
                  </a:extLst>
                </p14:cNvPr>
                <p14:cNvContentPartPr/>
                <p14:nvPr/>
              </p14:nvContentPartPr>
              <p14:xfrm>
                <a:off x="5013293" y="6284227"/>
                <a:ext cx="88560" cy="57240"/>
              </p14:xfrm>
            </p:contentPart>
          </mc:Choice>
          <mc:Fallback xmlns="">
            <p:pic>
              <p:nvPicPr>
                <p:cNvPr id="162" name="Freihand 161">
                  <a:extLst>
                    <a:ext uri="{FF2B5EF4-FFF2-40B4-BE49-F238E27FC236}">
                      <a16:creationId xmlns:a16="http://schemas.microsoft.com/office/drawing/2014/main" id="{12E93554-BE0D-42D8-B534-96FBAF94C68B}"/>
                    </a:ext>
                  </a:extLst>
                </p:cNvPr>
                <p:cNvPicPr/>
                <p:nvPr/>
              </p:nvPicPr>
              <p:blipFill>
                <a:blip r:embed="rId251"/>
                <a:stretch>
                  <a:fillRect/>
                </a:stretch>
              </p:blipFill>
              <p:spPr>
                <a:xfrm>
                  <a:off x="5008973" y="6279907"/>
                  <a:ext cx="972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3" name="Freihand 162">
                  <a:extLst>
                    <a:ext uri="{FF2B5EF4-FFF2-40B4-BE49-F238E27FC236}">
                      <a16:creationId xmlns:a16="http://schemas.microsoft.com/office/drawing/2014/main" id="{B70F726D-4249-4339-B273-EEAAFFB828C8}"/>
                    </a:ext>
                  </a:extLst>
                </p14:cNvPr>
                <p14:cNvContentPartPr/>
                <p14:nvPr/>
              </p14:nvContentPartPr>
              <p14:xfrm>
                <a:off x="5156213" y="6281347"/>
                <a:ext cx="114840" cy="70560"/>
              </p14:xfrm>
            </p:contentPart>
          </mc:Choice>
          <mc:Fallback xmlns="">
            <p:pic>
              <p:nvPicPr>
                <p:cNvPr id="163" name="Freihand 162">
                  <a:extLst>
                    <a:ext uri="{FF2B5EF4-FFF2-40B4-BE49-F238E27FC236}">
                      <a16:creationId xmlns:a16="http://schemas.microsoft.com/office/drawing/2014/main" id="{B70F726D-4249-4339-B273-EEAAFFB828C8}"/>
                    </a:ext>
                  </a:extLst>
                </p:cNvPr>
                <p:cNvPicPr/>
                <p:nvPr/>
              </p:nvPicPr>
              <p:blipFill>
                <a:blip r:embed="rId253"/>
                <a:stretch>
                  <a:fillRect/>
                </a:stretch>
              </p:blipFill>
              <p:spPr>
                <a:xfrm>
                  <a:off x="5151893" y="6277027"/>
                  <a:ext cx="1234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5" name="Freihand 164">
                  <a:extLst>
                    <a:ext uri="{FF2B5EF4-FFF2-40B4-BE49-F238E27FC236}">
                      <a16:creationId xmlns:a16="http://schemas.microsoft.com/office/drawing/2014/main" id="{F88C498E-56AC-4CB3-ABED-E4579B31492C}"/>
                    </a:ext>
                  </a:extLst>
                </p14:cNvPr>
                <p14:cNvContentPartPr/>
                <p14:nvPr/>
              </p14:nvContentPartPr>
              <p14:xfrm>
                <a:off x="3653933" y="5882467"/>
                <a:ext cx="1902960" cy="529920"/>
              </p14:xfrm>
            </p:contentPart>
          </mc:Choice>
          <mc:Fallback xmlns="">
            <p:pic>
              <p:nvPicPr>
                <p:cNvPr id="165" name="Freihand 164">
                  <a:extLst>
                    <a:ext uri="{FF2B5EF4-FFF2-40B4-BE49-F238E27FC236}">
                      <a16:creationId xmlns:a16="http://schemas.microsoft.com/office/drawing/2014/main" id="{F88C498E-56AC-4CB3-ABED-E4579B31492C}"/>
                    </a:ext>
                  </a:extLst>
                </p:cNvPr>
                <p:cNvPicPr/>
                <p:nvPr/>
              </p:nvPicPr>
              <p:blipFill>
                <a:blip r:embed="rId255"/>
                <a:stretch>
                  <a:fillRect/>
                </a:stretch>
              </p:blipFill>
              <p:spPr>
                <a:xfrm>
                  <a:off x="3649613" y="5878147"/>
                  <a:ext cx="1911600" cy="5385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9" name="Freihand 168">
                  <a:extLst>
                    <a:ext uri="{FF2B5EF4-FFF2-40B4-BE49-F238E27FC236}">
                      <a16:creationId xmlns:a16="http://schemas.microsoft.com/office/drawing/2014/main" id="{03E0CBCA-E1DA-4471-ACF5-AD48A91C2044}"/>
                    </a:ext>
                  </a:extLst>
                </p14:cNvPr>
                <p14:cNvContentPartPr/>
                <p14:nvPr/>
              </p14:nvContentPartPr>
              <p14:xfrm>
                <a:off x="5244413" y="5577547"/>
                <a:ext cx="374760" cy="265320"/>
              </p14:xfrm>
            </p:contentPart>
          </mc:Choice>
          <mc:Fallback xmlns="">
            <p:pic>
              <p:nvPicPr>
                <p:cNvPr id="169" name="Freihand 168">
                  <a:extLst>
                    <a:ext uri="{FF2B5EF4-FFF2-40B4-BE49-F238E27FC236}">
                      <a16:creationId xmlns:a16="http://schemas.microsoft.com/office/drawing/2014/main" id="{03E0CBCA-E1DA-4471-ACF5-AD48A91C2044}"/>
                    </a:ext>
                  </a:extLst>
                </p:cNvPr>
                <p:cNvPicPr/>
                <p:nvPr/>
              </p:nvPicPr>
              <p:blipFill>
                <a:blip r:embed="rId257"/>
                <a:stretch>
                  <a:fillRect/>
                </a:stretch>
              </p:blipFill>
              <p:spPr>
                <a:xfrm>
                  <a:off x="5240093" y="5573227"/>
                  <a:ext cx="38340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0" name="Freihand 169">
                  <a:extLst>
                    <a:ext uri="{FF2B5EF4-FFF2-40B4-BE49-F238E27FC236}">
                      <a16:creationId xmlns:a16="http://schemas.microsoft.com/office/drawing/2014/main" id="{BABF8B64-2411-4CA7-8724-7A944655F69B}"/>
                    </a:ext>
                  </a:extLst>
                </p14:cNvPr>
                <p14:cNvContentPartPr/>
                <p14:nvPr/>
              </p14:nvContentPartPr>
              <p14:xfrm>
                <a:off x="5199773" y="5697067"/>
                <a:ext cx="130680" cy="147960"/>
              </p14:xfrm>
            </p:contentPart>
          </mc:Choice>
          <mc:Fallback xmlns="">
            <p:pic>
              <p:nvPicPr>
                <p:cNvPr id="170" name="Freihand 169">
                  <a:extLst>
                    <a:ext uri="{FF2B5EF4-FFF2-40B4-BE49-F238E27FC236}">
                      <a16:creationId xmlns:a16="http://schemas.microsoft.com/office/drawing/2014/main" id="{BABF8B64-2411-4CA7-8724-7A944655F69B}"/>
                    </a:ext>
                  </a:extLst>
                </p:cNvPr>
                <p:cNvPicPr/>
                <p:nvPr/>
              </p:nvPicPr>
              <p:blipFill>
                <a:blip r:embed="rId259"/>
                <a:stretch>
                  <a:fillRect/>
                </a:stretch>
              </p:blipFill>
              <p:spPr>
                <a:xfrm>
                  <a:off x="5195453" y="5692747"/>
                  <a:ext cx="1393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1" name="Freihand 170">
                  <a:extLst>
                    <a:ext uri="{FF2B5EF4-FFF2-40B4-BE49-F238E27FC236}">
                      <a16:creationId xmlns:a16="http://schemas.microsoft.com/office/drawing/2014/main" id="{BF8B9F5F-25EF-4D8A-99C3-F3398BD79365}"/>
                    </a:ext>
                  </a:extLst>
                </p14:cNvPr>
                <p14:cNvContentPartPr/>
                <p14:nvPr/>
              </p14:nvContentPartPr>
              <p14:xfrm>
                <a:off x="5716013" y="5483227"/>
                <a:ext cx="132840" cy="133920"/>
              </p14:xfrm>
            </p:contentPart>
          </mc:Choice>
          <mc:Fallback xmlns="">
            <p:pic>
              <p:nvPicPr>
                <p:cNvPr id="171" name="Freihand 170">
                  <a:extLst>
                    <a:ext uri="{FF2B5EF4-FFF2-40B4-BE49-F238E27FC236}">
                      <a16:creationId xmlns:a16="http://schemas.microsoft.com/office/drawing/2014/main" id="{BF8B9F5F-25EF-4D8A-99C3-F3398BD79365}"/>
                    </a:ext>
                  </a:extLst>
                </p:cNvPr>
                <p:cNvPicPr/>
                <p:nvPr/>
              </p:nvPicPr>
              <p:blipFill>
                <a:blip r:embed="rId261"/>
                <a:stretch>
                  <a:fillRect/>
                </a:stretch>
              </p:blipFill>
              <p:spPr>
                <a:xfrm>
                  <a:off x="5711693" y="5478907"/>
                  <a:ext cx="1414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2" name="Freihand 171">
                  <a:extLst>
                    <a:ext uri="{FF2B5EF4-FFF2-40B4-BE49-F238E27FC236}">
                      <a16:creationId xmlns:a16="http://schemas.microsoft.com/office/drawing/2014/main" id="{7FCDACB0-8621-41A9-9722-DC98C9431791}"/>
                    </a:ext>
                  </a:extLst>
                </p14:cNvPr>
                <p14:cNvContentPartPr/>
                <p14:nvPr/>
              </p14:nvContentPartPr>
              <p14:xfrm>
                <a:off x="5870453" y="5450827"/>
                <a:ext cx="279360" cy="168120"/>
              </p14:xfrm>
            </p:contentPart>
          </mc:Choice>
          <mc:Fallback xmlns="">
            <p:pic>
              <p:nvPicPr>
                <p:cNvPr id="172" name="Freihand 171">
                  <a:extLst>
                    <a:ext uri="{FF2B5EF4-FFF2-40B4-BE49-F238E27FC236}">
                      <a16:creationId xmlns:a16="http://schemas.microsoft.com/office/drawing/2014/main" id="{7FCDACB0-8621-41A9-9722-DC98C9431791}"/>
                    </a:ext>
                  </a:extLst>
                </p:cNvPr>
                <p:cNvPicPr/>
                <p:nvPr/>
              </p:nvPicPr>
              <p:blipFill>
                <a:blip r:embed="rId263"/>
                <a:stretch>
                  <a:fillRect/>
                </a:stretch>
              </p:blipFill>
              <p:spPr>
                <a:xfrm>
                  <a:off x="5866133" y="5446507"/>
                  <a:ext cx="2880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3" name="Freihand 172">
                  <a:extLst>
                    <a:ext uri="{FF2B5EF4-FFF2-40B4-BE49-F238E27FC236}">
                      <a16:creationId xmlns:a16="http://schemas.microsoft.com/office/drawing/2014/main" id="{9FD5D4F9-B0ED-4850-9F0F-817D09286CB6}"/>
                    </a:ext>
                  </a:extLst>
                </p14:cNvPr>
                <p14:cNvContentPartPr/>
                <p14:nvPr/>
              </p14:nvContentPartPr>
              <p14:xfrm>
                <a:off x="6048293" y="5525707"/>
                <a:ext cx="79560" cy="5040"/>
              </p14:xfrm>
            </p:contentPart>
          </mc:Choice>
          <mc:Fallback xmlns="">
            <p:pic>
              <p:nvPicPr>
                <p:cNvPr id="173" name="Freihand 172">
                  <a:extLst>
                    <a:ext uri="{FF2B5EF4-FFF2-40B4-BE49-F238E27FC236}">
                      <a16:creationId xmlns:a16="http://schemas.microsoft.com/office/drawing/2014/main" id="{9FD5D4F9-B0ED-4850-9F0F-817D09286CB6}"/>
                    </a:ext>
                  </a:extLst>
                </p:cNvPr>
                <p:cNvPicPr/>
                <p:nvPr/>
              </p:nvPicPr>
              <p:blipFill>
                <a:blip r:embed="rId265"/>
                <a:stretch>
                  <a:fillRect/>
                </a:stretch>
              </p:blipFill>
              <p:spPr>
                <a:xfrm>
                  <a:off x="6043973" y="5521387"/>
                  <a:ext cx="882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4" name="Freihand 173">
                  <a:extLst>
                    <a:ext uri="{FF2B5EF4-FFF2-40B4-BE49-F238E27FC236}">
                      <a16:creationId xmlns:a16="http://schemas.microsoft.com/office/drawing/2014/main" id="{8AF619CC-8670-4C37-9F1F-FA7DDEAA7823}"/>
                    </a:ext>
                  </a:extLst>
                </p14:cNvPr>
                <p14:cNvContentPartPr/>
                <p14:nvPr/>
              </p14:nvContentPartPr>
              <p14:xfrm>
                <a:off x="6160613" y="5541187"/>
                <a:ext cx="12600" cy="60840"/>
              </p14:xfrm>
            </p:contentPart>
          </mc:Choice>
          <mc:Fallback xmlns="">
            <p:pic>
              <p:nvPicPr>
                <p:cNvPr id="174" name="Freihand 173">
                  <a:extLst>
                    <a:ext uri="{FF2B5EF4-FFF2-40B4-BE49-F238E27FC236}">
                      <a16:creationId xmlns:a16="http://schemas.microsoft.com/office/drawing/2014/main" id="{8AF619CC-8670-4C37-9F1F-FA7DDEAA7823}"/>
                    </a:ext>
                  </a:extLst>
                </p:cNvPr>
                <p:cNvPicPr/>
                <p:nvPr/>
              </p:nvPicPr>
              <p:blipFill>
                <a:blip r:embed="rId267"/>
                <a:stretch>
                  <a:fillRect/>
                </a:stretch>
              </p:blipFill>
              <p:spPr>
                <a:xfrm>
                  <a:off x="6156293" y="5536867"/>
                  <a:ext cx="212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5" name="Freihand 174">
                  <a:extLst>
                    <a:ext uri="{FF2B5EF4-FFF2-40B4-BE49-F238E27FC236}">
                      <a16:creationId xmlns:a16="http://schemas.microsoft.com/office/drawing/2014/main" id="{C95C66EA-5749-4390-8D33-B92C41B4BF38}"/>
                    </a:ext>
                  </a:extLst>
                </p14:cNvPr>
                <p14:cNvContentPartPr/>
                <p14:nvPr/>
              </p14:nvContentPartPr>
              <p14:xfrm>
                <a:off x="6190493" y="5472067"/>
                <a:ext cx="7920" cy="3240"/>
              </p14:xfrm>
            </p:contentPart>
          </mc:Choice>
          <mc:Fallback xmlns="">
            <p:pic>
              <p:nvPicPr>
                <p:cNvPr id="175" name="Freihand 174">
                  <a:extLst>
                    <a:ext uri="{FF2B5EF4-FFF2-40B4-BE49-F238E27FC236}">
                      <a16:creationId xmlns:a16="http://schemas.microsoft.com/office/drawing/2014/main" id="{C95C66EA-5749-4390-8D33-B92C41B4BF38}"/>
                    </a:ext>
                  </a:extLst>
                </p:cNvPr>
                <p:cNvPicPr/>
                <p:nvPr/>
              </p:nvPicPr>
              <p:blipFill>
                <a:blip r:embed="rId269"/>
                <a:stretch>
                  <a:fillRect/>
                </a:stretch>
              </p:blipFill>
              <p:spPr>
                <a:xfrm>
                  <a:off x="6186173" y="5467747"/>
                  <a:ext cx="1656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6" name="Freihand 175">
                  <a:extLst>
                    <a:ext uri="{FF2B5EF4-FFF2-40B4-BE49-F238E27FC236}">
                      <a16:creationId xmlns:a16="http://schemas.microsoft.com/office/drawing/2014/main" id="{984FEAE4-078E-42F1-9EE7-23ED7D7DE629}"/>
                    </a:ext>
                  </a:extLst>
                </p14:cNvPr>
                <p14:cNvContentPartPr/>
                <p14:nvPr/>
              </p14:nvContentPartPr>
              <p14:xfrm>
                <a:off x="6170333" y="5510947"/>
                <a:ext cx="118440" cy="177840"/>
              </p14:xfrm>
            </p:contentPart>
          </mc:Choice>
          <mc:Fallback xmlns="">
            <p:pic>
              <p:nvPicPr>
                <p:cNvPr id="176" name="Freihand 175">
                  <a:extLst>
                    <a:ext uri="{FF2B5EF4-FFF2-40B4-BE49-F238E27FC236}">
                      <a16:creationId xmlns:a16="http://schemas.microsoft.com/office/drawing/2014/main" id="{984FEAE4-078E-42F1-9EE7-23ED7D7DE629}"/>
                    </a:ext>
                  </a:extLst>
                </p:cNvPr>
                <p:cNvPicPr/>
                <p:nvPr/>
              </p:nvPicPr>
              <p:blipFill>
                <a:blip r:embed="rId271"/>
                <a:stretch>
                  <a:fillRect/>
                </a:stretch>
              </p:blipFill>
              <p:spPr>
                <a:xfrm>
                  <a:off x="6166013" y="5506627"/>
                  <a:ext cx="1270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7" name="Freihand 176">
                  <a:extLst>
                    <a:ext uri="{FF2B5EF4-FFF2-40B4-BE49-F238E27FC236}">
                      <a16:creationId xmlns:a16="http://schemas.microsoft.com/office/drawing/2014/main" id="{1C48E6FF-C24B-4351-9071-225FD353AF09}"/>
                    </a:ext>
                  </a:extLst>
                </p14:cNvPr>
                <p14:cNvContentPartPr/>
                <p14:nvPr/>
              </p14:nvContentPartPr>
              <p14:xfrm>
                <a:off x="6315413" y="5459107"/>
                <a:ext cx="72360" cy="127800"/>
              </p14:xfrm>
            </p:contentPart>
          </mc:Choice>
          <mc:Fallback xmlns="">
            <p:pic>
              <p:nvPicPr>
                <p:cNvPr id="177" name="Freihand 176">
                  <a:extLst>
                    <a:ext uri="{FF2B5EF4-FFF2-40B4-BE49-F238E27FC236}">
                      <a16:creationId xmlns:a16="http://schemas.microsoft.com/office/drawing/2014/main" id="{1C48E6FF-C24B-4351-9071-225FD353AF09}"/>
                    </a:ext>
                  </a:extLst>
                </p:cNvPr>
                <p:cNvPicPr/>
                <p:nvPr/>
              </p:nvPicPr>
              <p:blipFill>
                <a:blip r:embed="rId273"/>
                <a:stretch>
                  <a:fillRect/>
                </a:stretch>
              </p:blipFill>
              <p:spPr>
                <a:xfrm>
                  <a:off x="6311093" y="5454787"/>
                  <a:ext cx="810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8" name="Freihand 177">
                  <a:extLst>
                    <a:ext uri="{FF2B5EF4-FFF2-40B4-BE49-F238E27FC236}">
                      <a16:creationId xmlns:a16="http://schemas.microsoft.com/office/drawing/2014/main" id="{A13E13AE-DFBE-4ECB-953D-F6CB8ABC8FC5}"/>
                    </a:ext>
                  </a:extLst>
                </p14:cNvPr>
                <p14:cNvContentPartPr/>
                <p14:nvPr/>
              </p14:nvContentPartPr>
              <p14:xfrm>
                <a:off x="6383093" y="5457667"/>
                <a:ext cx="115200" cy="121320"/>
              </p14:xfrm>
            </p:contentPart>
          </mc:Choice>
          <mc:Fallback xmlns="">
            <p:pic>
              <p:nvPicPr>
                <p:cNvPr id="178" name="Freihand 177">
                  <a:extLst>
                    <a:ext uri="{FF2B5EF4-FFF2-40B4-BE49-F238E27FC236}">
                      <a16:creationId xmlns:a16="http://schemas.microsoft.com/office/drawing/2014/main" id="{A13E13AE-DFBE-4ECB-953D-F6CB8ABC8FC5}"/>
                    </a:ext>
                  </a:extLst>
                </p:cNvPr>
                <p:cNvPicPr/>
                <p:nvPr/>
              </p:nvPicPr>
              <p:blipFill>
                <a:blip r:embed="rId275"/>
                <a:stretch>
                  <a:fillRect/>
                </a:stretch>
              </p:blipFill>
              <p:spPr>
                <a:xfrm>
                  <a:off x="6378773" y="5453347"/>
                  <a:ext cx="1238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9" name="Freihand 178">
                  <a:extLst>
                    <a:ext uri="{FF2B5EF4-FFF2-40B4-BE49-F238E27FC236}">
                      <a16:creationId xmlns:a16="http://schemas.microsoft.com/office/drawing/2014/main" id="{A25D1FEB-880E-4865-8C6D-E695AABF0054}"/>
                    </a:ext>
                  </a:extLst>
                </p14:cNvPr>
                <p14:cNvContentPartPr/>
                <p14:nvPr/>
              </p14:nvContentPartPr>
              <p14:xfrm>
                <a:off x="6434933" y="5556307"/>
                <a:ext cx="55800" cy="36000"/>
              </p14:xfrm>
            </p:contentPart>
          </mc:Choice>
          <mc:Fallback xmlns="">
            <p:pic>
              <p:nvPicPr>
                <p:cNvPr id="179" name="Freihand 178">
                  <a:extLst>
                    <a:ext uri="{FF2B5EF4-FFF2-40B4-BE49-F238E27FC236}">
                      <a16:creationId xmlns:a16="http://schemas.microsoft.com/office/drawing/2014/main" id="{A25D1FEB-880E-4865-8C6D-E695AABF0054}"/>
                    </a:ext>
                  </a:extLst>
                </p:cNvPr>
                <p:cNvPicPr/>
                <p:nvPr/>
              </p:nvPicPr>
              <p:blipFill>
                <a:blip r:embed="rId277"/>
                <a:stretch>
                  <a:fillRect/>
                </a:stretch>
              </p:blipFill>
              <p:spPr>
                <a:xfrm>
                  <a:off x="6430613" y="5551987"/>
                  <a:ext cx="644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80" name="Freihand 179">
                  <a:extLst>
                    <a:ext uri="{FF2B5EF4-FFF2-40B4-BE49-F238E27FC236}">
                      <a16:creationId xmlns:a16="http://schemas.microsoft.com/office/drawing/2014/main" id="{51B61A86-A179-4FC2-AAFA-1C8EE8551908}"/>
                    </a:ext>
                  </a:extLst>
                </p14:cNvPr>
                <p14:cNvContentPartPr/>
                <p14:nvPr/>
              </p14:nvContentPartPr>
              <p14:xfrm>
                <a:off x="6493973" y="5474587"/>
                <a:ext cx="267840" cy="119880"/>
              </p14:xfrm>
            </p:contentPart>
          </mc:Choice>
          <mc:Fallback xmlns="">
            <p:pic>
              <p:nvPicPr>
                <p:cNvPr id="180" name="Freihand 179">
                  <a:extLst>
                    <a:ext uri="{FF2B5EF4-FFF2-40B4-BE49-F238E27FC236}">
                      <a16:creationId xmlns:a16="http://schemas.microsoft.com/office/drawing/2014/main" id="{51B61A86-A179-4FC2-AAFA-1C8EE8551908}"/>
                    </a:ext>
                  </a:extLst>
                </p:cNvPr>
                <p:cNvPicPr/>
                <p:nvPr/>
              </p:nvPicPr>
              <p:blipFill>
                <a:blip r:embed="rId279"/>
                <a:stretch>
                  <a:fillRect/>
                </a:stretch>
              </p:blipFill>
              <p:spPr>
                <a:xfrm>
                  <a:off x="6489653" y="5470267"/>
                  <a:ext cx="2764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81" name="Freihand 180">
                  <a:extLst>
                    <a:ext uri="{FF2B5EF4-FFF2-40B4-BE49-F238E27FC236}">
                      <a16:creationId xmlns:a16="http://schemas.microsoft.com/office/drawing/2014/main" id="{3352A2AD-608F-417C-9C3A-4F7FA0BA7DFD}"/>
                    </a:ext>
                  </a:extLst>
                </p14:cNvPr>
                <p14:cNvContentPartPr/>
                <p14:nvPr/>
              </p14:nvContentPartPr>
              <p14:xfrm>
                <a:off x="6770813" y="5489347"/>
                <a:ext cx="5040" cy="34920"/>
              </p14:xfrm>
            </p:contentPart>
          </mc:Choice>
          <mc:Fallback xmlns="">
            <p:pic>
              <p:nvPicPr>
                <p:cNvPr id="181" name="Freihand 180">
                  <a:extLst>
                    <a:ext uri="{FF2B5EF4-FFF2-40B4-BE49-F238E27FC236}">
                      <a16:creationId xmlns:a16="http://schemas.microsoft.com/office/drawing/2014/main" id="{3352A2AD-608F-417C-9C3A-4F7FA0BA7DFD}"/>
                    </a:ext>
                  </a:extLst>
                </p:cNvPr>
                <p:cNvPicPr/>
                <p:nvPr/>
              </p:nvPicPr>
              <p:blipFill>
                <a:blip r:embed="rId281"/>
                <a:stretch>
                  <a:fillRect/>
                </a:stretch>
              </p:blipFill>
              <p:spPr>
                <a:xfrm>
                  <a:off x="6766493" y="5485027"/>
                  <a:ext cx="136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82" name="Freihand 181">
                  <a:extLst>
                    <a:ext uri="{FF2B5EF4-FFF2-40B4-BE49-F238E27FC236}">
                      <a16:creationId xmlns:a16="http://schemas.microsoft.com/office/drawing/2014/main" id="{01419428-9A37-45DA-9405-9E744E80E9DA}"/>
                    </a:ext>
                  </a:extLst>
                </p14:cNvPr>
                <p14:cNvContentPartPr/>
                <p14:nvPr/>
              </p14:nvContentPartPr>
              <p14:xfrm>
                <a:off x="6778733" y="5547667"/>
                <a:ext cx="101160" cy="42840"/>
              </p14:xfrm>
            </p:contentPart>
          </mc:Choice>
          <mc:Fallback xmlns="">
            <p:pic>
              <p:nvPicPr>
                <p:cNvPr id="182" name="Freihand 181">
                  <a:extLst>
                    <a:ext uri="{FF2B5EF4-FFF2-40B4-BE49-F238E27FC236}">
                      <a16:creationId xmlns:a16="http://schemas.microsoft.com/office/drawing/2014/main" id="{01419428-9A37-45DA-9405-9E744E80E9DA}"/>
                    </a:ext>
                  </a:extLst>
                </p:cNvPr>
                <p:cNvPicPr/>
                <p:nvPr/>
              </p:nvPicPr>
              <p:blipFill>
                <a:blip r:embed="rId283"/>
                <a:stretch>
                  <a:fillRect/>
                </a:stretch>
              </p:blipFill>
              <p:spPr>
                <a:xfrm>
                  <a:off x="6774413" y="5543347"/>
                  <a:ext cx="1098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3" name="Freihand 182">
                  <a:extLst>
                    <a:ext uri="{FF2B5EF4-FFF2-40B4-BE49-F238E27FC236}">
                      <a16:creationId xmlns:a16="http://schemas.microsoft.com/office/drawing/2014/main" id="{D33866C3-DCFD-4BAF-9410-62BBFDAE95E3}"/>
                    </a:ext>
                  </a:extLst>
                </p14:cNvPr>
                <p14:cNvContentPartPr/>
                <p14:nvPr/>
              </p14:nvContentPartPr>
              <p14:xfrm>
                <a:off x="7005173" y="5408707"/>
                <a:ext cx="329760" cy="176760"/>
              </p14:xfrm>
            </p:contentPart>
          </mc:Choice>
          <mc:Fallback xmlns="">
            <p:pic>
              <p:nvPicPr>
                <p:cNvPr id="183" name="Freihand 182">
                  <a:extLst>
                    <a:ext uri="{FF2B5EF4-FFF2-40B4-BE49-F238E27FC236}">
                      <a16:creationId xmlns:a16="http://schemas.microsoft.com/office/drawing/2014/main" id="{D33866C3-DCFD-4BAF-9410-62BBFDAE95E3}"/>
                    </a:ext>
                  </a:extLst>
                </p:cNvPr>
                <p:cNvPicPr/>
                <p:nvPr/>
              </p:nvPicPr>
              <p:blipFill>
                <a:blip r:embed="rId285"/>
                <a:stretch>
                  <a:fillRect/>
                </a:stretch>
              </p:blipFill>
              <p:spPr>
                <a:xfrm>
                  <a:off x="7000853" y="5404387"/>
                  <a:ext cx="3384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4" name="Freihand 183">
                  <a:extLst>
                    <a:ext uri="{FF2B5EF4-FFF2-40B4-BE49-F238E27FC236}">
                      <a16:creationId xmlns:a16="http://schemas.microsoft.com/office/drawing/2014/main" id="{80080F99-B6B3-4A05-85CA-17910E80390D}"/>
                    </a:ext>
                  </a:extLst>
                </p14:cNvPr>
                <p14:cNvContentPartPr/>
                <p14:nvPr/>
              </p14:nvContentPartPr>
              <p14:xfrm>
                <a:off x="7222973" y="5427427"/>
                <a:ext cx="36720" cy="16560"/>
              </p14:xfrm>
            </p:contentPart>
          </mc:Choice>
          <mc:Fallback xmlns="">
            <p:pic>
              <p:nvPicPr>
                <p:cNvPr id="184" name="Freihand 183">
                  <a:extLst>
                    <a:ext uri="{FF2B5EF4-FFF2-40B4-BE49-F238E27FC236}">
                      <a16:creationId xmlns:a16="http://schemas.microsoft.com/office/drawing/2014/main" id="{80080F99-B6B3-4A05-85CA-17910E80390D}"/>
                    </a:ext>
                  </a:extLst>
                </p:cNvPr>
                <p:cNvPicPr/>
                <p:nvPr/>
              </p:nvPicPr>
              <p:blipFill>
                <a:blip r:embed="rId287"/>
                <a:stretch>
                  <a:fillRect/>
                </a:stretch>
              </p:blipFill>
              <p:spPr>
                <a:xfrm>
                  <a:off x="7218653" y="5423107"/>
                  <a:ext cx="453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5" name="Freihand 184">
                  <a:extLst>
                    <a:ext uri="{FF2B5EF4-FFF2-40B4-BE49-F238E27FC236}">
                      <a16:creationId xmlns:a16="http://schemas.microsoft.com/office/drawing/2014/main" id="{460E48A0-8C4B-492E-971A-7A14588885DE}"/>
                    </a:ext>
                  </a:extLst>
                </p14:cNvPr>
                <p14:cNvContentPartPr/>
                <p14:nvPr/>
              </p14:nvContentPartPr>
              <p14:xfrm>
                <a:off x="7389653" y="5470627"/>
                <a:ext cx="353880" cy="88560"/>
              </p14:xfrm>
            </p:contentPart>
          </mc:Choice>
          <mc:Fallback xmlns="">
            <p:pic>
              <p:nvPicPr>
                <p:cNvPr id="185" name="Freihand 184">
                  <a:extLst>
                    <a:ext uri="{FF2B5EF4-FFF2-40B4-BE49-F238E27FC236}">
                      <a16:creationId xmlns:a16="http://schemas.microsoft.com/office/drawing/2014/main" id="{460E48A0-8C4B-492E-971A-7A14588885DE}"/>
                    </a:ext>
                  </a:extLst>
                </p:cNvPr>
                <p:cNvPicPr/>
                <p:nvPr/>
              </p:nvPicPr>
              <p:blipFill>
                <a:blip r:embed="rId289"/>
                <a:stretch>
                  <a:fillRect/>
                </a:stretch>
              </p:blipFill>
              <p:spPr>
                <a:xfrm>
                  <a:off x="7385333" y="5466307"/>
                  <a:ext cx="3625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6" name="Freihand 185">
                  <a:extLst>
                    <a:ext uri="{FF2B5EF4-FFF2-40B4-BE49-F238E27FC236}">
                      <a16:creationId xmlns:a16="http://schemas.microsoft.com/office/drawing/2014/main" id="{3779117F-7E53-46DA-8816-30730A78CB09}"/>
                    </a:ext>
                  </a:extLst>
                </p14:cNvPr>
                <p14:cNvContentPartPr/>
                <p14:nvPr/>
              </p14:nvContentPartPr>
              <p14:xfrm>
                <a:off x="7644893" y="5374507"/>
                <a:ext cx="20880" cy="6480"/>
              </p14:xfrm>
            </p:contentPart>
          </mc:Choice>
          <mc:Fallback xmlns="">
            <p:pic>
              <p:nvPicPr>
                <p:cNvPr id="186" name="Freihand 185">
                  <a:extLst>
                    <a:ext uri="{FF2B5EF4-FFF2-40B4-BE49-F238E27FC236}">
                      <a16:creationId xmlns:a16="http://schemas.microsoft.com/office/drawing/2014/main" id="{3779117F-7E53-46DA-8816-30730A78CB09}"/>
                    </a:ext>
                  </a:extLst>
                </p:cNvPr>
                <p:cNvPicPr/>
                <p:nvPr/>
              </p:nvPicPr>
              <p:blipFill>
                <a:blip r:embed="rId291"/>
                <a:stretch>
                  <a:fillRect/>
                </a:stretch>
              </p:blipFill>
              <p:spPr>
                <a:xfrm>
                  <a:off x="7640573" y="5370187"/>
                  <a:ext cx="295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7" name="Freihand 186">
                  <a:extLst>
                    <a:ext uri="{FF2B5EF4-FFF2-40B4-BE49-F238E27FC236}">
                      <a16:creationId xmlns:a16="http://schemas.microsoft.com/office/drawing/2014/main" id="{F6E422AC-5ED0-4D5B-973B-7526F2458945}"/>
                    </a:ext>
                  </a:extLst>
                </p14:cNvPr>
                <p14:cNvContentPartPr/>
                <p14:nvPr/>
              </p14:nvContentPartPr>
              <p14:xfrm>
                <a:off x="7790333" y="5455867"/>
                <a:ext cx="147240" cy="220680"/>
              </p14:xfrm>
            </p:contentPart>
          </mc:Choice>
          <mc:Fallback xmlns="">
            <p:pic>
              <p:nvPicPr>
                <p:cNvPr id="187" name="Freihand 186">
                  <a:extLst>
                    <a:ext uri="{FF2B5EF4-FFF2-40B4-BE49-F238E27FC236}">
                      <a16:creationId xmlns:a16="http://schemas.microsoft.com/office/drawing/2014/main" id="{F6E422AC-5ED0-4D5B-973B-7526F2458945}"/>
                    </a:ext>
                  </a:extLst>
                </p:cNvPr>
                <p:cNvPicPr/>
                <p:nvPr/>
              </p:nvPicPr>
              <p:blipFill>
                <a:blip r:embed="rId293"/>
                <a:stretch>
                  <a:fillRect/>
                </a:stretch>
              </p:blipFill>
              <p:spPr>
                <a:xfrm>
                  <a:off x="7786013" y="5451547"/>
                  <a:ext cx="1558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8" name="Freihand 187">
                  <a:extLst>
                    <a:ext uri="{FF2B5EF4-FFF2-40B4-BE49-F238E27FC236}">
                      <a16:creationId xmlns:a16="http://schemas.microsoft.com/office/drawing/2014/main" id="{989BA945-E660-4FE8-A61A-56651DCF0874}"/>
                    </a:ext>
                  </a:extLst>
                </p14:cNvPr>
                <p14:cNvContentPartPr/>
                <p14:nvPr/>
              </p14:nvContentPartPr>
              <p14:xfrm>
                <a:off x="7923533" y="5458027"/>
                <a:ext cx="99720" cy="88200"/>
              </p14:xfrm>
            </p:contentPart>
          </mc:Choice>
          <mc:Fallback xmlns="">
            <p:pic>
              <p:nvPicPr>
                <p:cNvPr id="188" name="Freihand 187">
                  <a:extLst>
                    <a:ext uri="{FF2B5EF4-FFF2-40B4-BE49-F238E27FC236}">
                      <a16:creationId xmlns:a16="http://schemas.microsoft.com/office/drawing/2014/main" id="{989BA945-E660-4FE8-A61A-56651DCF0874}"/>
                    </a:ext>
                  </a:extLst>
                </p:cNvPr>
                <p:cNvPicPr/>
                <p:nvPr/>
              </p:nvPicPr>
              <p:blipFill>
                <a:blip r:embed="rId295"/>
                <a:stretch>
                  <a:fillRect/>
                </a:stretch>
              </p:blipFill>
              <p:spPr>
                <a:xfrm>
                  <a:off x="7919213" y="5453707"/>
                  <a:ext cx="1083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9" name="Freihand 188">
                  <a:extLst>
                    <a:ext uri="{FF2B5EF4-FFF2-40B4-BE49-F238E27FC236}">
                      <a16:creationId xmlns:a16="http://schemas.microsoft.com/office/drawing/2014/main" id="{A4FF7C40-7A62-44D5-85F7-E4EC98AC2961}"/>
                    </a:ext>
                  </a:extLst>
                </p14:cNvPr>
                <p14:cNvContentPartPr/>
                <p14:nvPr/>
              </p14:nvContentPartPr>
              <p14:xfrm>
                <a:off x="8005973" y="5409787"/>
                <a:ext cx="166320" cy="133920"/>
              </p14:xfrm>
            </p:contentPart>
          </mc:Choice>
          <mc:Fallback xmlns="">
            <p:pic>
              <p:nvPicPr>
                <p:cNvPr id="189" name="Freihand 188">
                  <a:extLst>
                    <a:ext uri="{FF2B5EF4-FFF2-40B4-BE49-F238E27FC236}">
                      <a16:creationId xmlns:a16="http://schemas.microsoft.com/office/drawing/2014/main" id="{A4FF7C40-7A62-44D5-85F7-E4EC98AC2961}"/>
                    </a:ext>
                  </a:extLst>
                </p:cNvPr>
                <p:cNvPicPr/>
                <p:nvPr/>
              </p:nvPicPr>
              <p:blipFill>
                <a:blip r:embed="rId297"/>
                <a:stretch>
                  <a:fillRect/>
                </a:stretch>
              </p:blipFill>
              <p:spPr>
                <a:xfrm>
                  <a:off x="8001653" y="5405467"/>
                  <a:ext cx="1749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90" name="Freihand 189">
                  <a:extLst>
                    <a:ext uri="{FF2B5EF4-FFF2-40B4-BE49-F238E27FC236}">
                      <a16:creationId xmlns:a16="http://schemas.microsoft.com/office/drawing/2014/main" id="{EF56A167-FBDA-4F52-A2D2-1F8C0CFBA91D}"/>
                    </a:ext>
                  </a:extLst>
                </p14:cNvPr>
                <p14:cNvContentPartPr/>
                <p14:nvPr/>
              </p14:nvContentPartPr>
              <p14:xfrm>
                <a:off x="8157893" y="5449387"/>
                <a:ext cx="11520" cy="56520"/>
              </p14:xfrm>
            </p:contentPart>
          </mc:Choice>
          <mc:Fallback xmlns="">
            <p:pic>
              <p:nvPicPr>
                <p:cNvPr id="190" name="Freihand 189">
                  <a:extLst>
                    <a:ext uri="{FF2B5EF4-FFF2-40B4-BE49-F238E27FC236}">
                      <a16:creationId xmlns:a16="http://schemas.microsoft.com/office/drawing/2014/main" id="{EF56A167-FBDA-4F52-A2D2-1F8C0CFBA91D}"/>
                    </a:ext>
                  </a:extLst>
                </p:cNvPr>
                <p:cNvPicPr/>
                <p:nvPr/>
              </p:nvPicPr>
              <p:blipFill>
                <a:blip r:embed="rId299"/>
                <a:stretch>
                  <a:fillRect/>
                </a:stretch>
              </p:blipFill>
              <p:spPr>
                <a:xfrm>
                  <a:off x="8153573" y="5445067"/>
                  <a:ext cx="201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1" name="Freihand 190">
                  <a:extLst>
                    <a:ext uri="{FF2B5EF4-FFF2-40B4-BE49-F238E27FC236}">
                      <a16:creationId xmlns:a16="http://schemas.microsoft.com/office/drawing/2014/main" id="{21818AD9-F6EB-44F0-B103-CBAE25A69A74}"/>
                    </a:ext>
                  </a:extLst>
                </p14:cNvPr>
                <p14:cNvContentPartPr/>
                <p14:nvPr/>
              </p14:nvContentPartPr>
              <p14:xfrm>
                <a:off x="8205773" y="5375227"/>
                <a:ext cx="124560" cy="165960"/>
              </p14:xfrm>
            </p:contentPart>
          </mc:Choice>
          <mc:Fallback xmlns="">
            <p:pic>
              <p:nvPicPr>
                <p:cNvPr id="191" name="Freihand 190">
                  <a:extLst>
                    <a:ext uri="{FF2B5EF4-FFF2-40B4-BE49-F238E27FC236}">
                      <a16:creationId xmlns:a16="http://schemas.microsoft.com/office/drawing/2014/main" id="{21818AD9-F6EB-44F0-B103-CBAE25A69A74}"/>
                    </a:ext>
                  </a:extLst>
                </p:cNvPr>
                <p:cNvPicPr/>
                <p:nvPr/>
              </p:nvPicPr>
              <p:blipFill>
                <a:blip r:embed="rId301"/>
                <a:stretch>
                  <a:fillRect/>
                </a:stretch>
              </p:blipFill>
              <p:spPr>
                <a:xfrm>
                  <a:off x="8201453" y="5370907"/>
                  <a:ext cx="1332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2" name="Freihand 191">
                  <a:extLst>
                    <a:ext uri="{FF2B5EF4-FFF2-40B4-BE49-F238E27FC236}">
                      <a16:creationId xmlns:a16="http://schemas.microsoft.com/office/drawing/2014/main" id="{DFE5C26A-468A-4142-9E4B-50DF7C4AEF0D}"/>
                    </a:ext>
                  </a:extLst>
                </p14:cNvPr>
                <p14:cNvContentPartPr/>
                <p14:nvPr/>
              </p14:nvContentPartPr>
              <p14:xfrm>
                <a:off x="8351933" y="5402947"/>
                <a:ext cx="133200" cy="131040"/>
              </p14:xfrm>
            </p:contentPart>
          </mc:Choice>
          <mc:Fallback xmlns="">
            <p:pic>
              <p:nvPicPr>
                <p:cNvPr id="192" name="Freihand 191">
                  <a:extLst>
                    <a:ext uri="{FF2B5EF4-FFF2-40B4-BE49-F238E27FC236}">
                      <a16:creationId xmlns:a16="http://schemas.microsoft.com/office/drawing/2014/main" id="{DFE5C26A-468A-4142-9E4B-50DF7C4AEF0D}"/>
                    </a:ext>
                  </a:extLst>
                </p:cNvPr>
                <p:cNvPicPr/>
                <p:nvPr/>
              </p:nvPicPr>
              <p:blipFill>
                <a:blip r:embed="rId303"/>
                <a:stretch>
                  <a:fillRect/>
                </a:stretch>
              </p:blipFill>
              <p:spPr>
                <a:xfrm>
                  <a:off x="8347613" y="5398627"/>
                  <a:ext cx="1418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3" name="Freihand 192">
                  <a:extLst>
                    <a:ext uri="{FF2B5EF4-FFF2-40B4-BE49-F238E27FC236}">
                      <a16:creationId xmlns:a16="http://schemas.microsoft.com/office/drawing/2014/main" id="{2EE7D513-1723-4CE2-B90B-35F1B4BB8223}"/>
                    </a:ext>
                  </a:extLst>
                </p14:cNvPr>
                <p14:cNvContentPartPr/>
                <p14:nvPr/>
              </p14:nvContentPartPr>
              <p14:xfrm>
                <a:off x="8205053" y="5375947"/>
                <a:ext cx="37440" cy="3240"/>
              </p14:xfrm>
            </p:contentPart>
          </mc:Choice>
          <mc:Fallback xmlns="">
            <p:pic>
              <p:nvPicPr>
                <p:cNvPr id="193" name="Freihand 192">
                  <a:extLst>
                    <a:ext uri="{FF2B5EF4-FFF2-40B4-BE49-F238E27FC236}">
                      <a16:creationId xmlns:a16="http://schemas.microsoft.com/office/drawing/2014/main" id="{2EE7D513-1723-4CE2-B90B-35F1B4BB8223}"/>
                    </a:ext>
                  </a:extLst>
                </p:cNvPr>
                <p:cNvPicPr/>
                <p:nvPr/>
              </p:nvPicPr>
              <p:blipFill>
                <a:blip r:embed="rId305"/>
                <a:stretch>
                  <a:fillRect/>
                </a:stretch>
              </p:blipFill>
              <p:spPr>
                <a:xfrm>
                  <a:off x="8200733" y="5371627"/>
                  <a:ext cx="460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4" name="Freihand 193">
                  <a:extLst>
                    <a:ext uri="{FF2B5EF4-FFF2-40B4-BE49-F238E27FC236}">
                      <a16:creationId xmlns:a16="http://schemas.microsoft.com/office/drawing/2014/main" id="{4CADAEC3-C757-47BF-BD0F-7059D4396D09}"/>
                    </a:ext>
                  </a:extLst>
                </p14:cNvPr>
                <p14:cNvContentPartPr/>
                <p14:nvPr/>
              </p14:nvContentPartPr>
              <p14:xfrm>
                <a:off x="8527253" y="5391787"/>
                <a:ext cx="117720" cy="158400"/>
              </p14:xfrm>
            </p:contentPart>
          </mc:Choice>
          <mc:Fallback xmlns="">
            <p:pic>
              <p:nvPicPr>
                <p:cNvPr id="194" name="Freihand 193">
                  <a:extLst>
                    <a:ext uri="{FF2B5EF4-FFF2-40B4-BE49-F238E27FC236}">
                      <a16:creationId xmlns:a16="http://schemas.microsoft.com/office/drawing/2014/main" id="{4CADAEC3-C757-47BF-BD0F-7059D4396D09}"/>
                    </a:ext>
                  </a:extLst>
                </p:cNvPr>
                <p:cNvPicPr/>
                <p:nvPr/>
              </p:nvPicPr>
              <p:blipFill>
                <a:blip r:embed="rId307"/>
                <a:stretch>
                  <a:fillRect/>
                </a:stretch>
              </p:blipFill>
              <p:spPr>
                <a:xfrm>
                  <a:off x="8522933" y="5387467"/>
                  <a:ext cx="1263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8" name="Freihand 197">
                  <a:extLst>
                    <a:ext uri="{FF2B5EF4-FFF2-40B4-BE49-F238E27FC236}">
                      <a16:creationId xmlns:a16="http://schemas.microsoft.com/office/drawing/2014/main" id="{9719230B-6BEB-4D93-8975-5DE058EF2E21}"/>
                    </a:ext>
                  </a:extLst>
                </p14:cNvPr>
                <p14:cNvContentPartPr/>
                <p14:nvPr/>
              </p14:nvContentPartPr>
              <p14:xfrm>
                <a:off x="5671373" y="6225547"/>
                <a:ext cx="200880" cy="12600"/>
              </p14:xfrm>
            </p:contentPart>
          </mc:Choice>
          <mc:Fallback xmlns="">
            <p:pic>
              <p:nvPicPr>
                <p:cNvPr id="198" name="Freihand 197">
                  <a:extLst>
                    <a:ext uri="{FF2B5EF4-FFF2-40B4-BE49-F238E27FC236}">
                      <a16:creationId xmlns:a16="http://schemas.microsoft.com/office/drawing/2014/main" id="{9719230B-6BEB-4D93-8975-5DE058EF2E21}"/>
                    </a:ext>
                  </a:extLst>
                </p:cNvPr>
                <p:cNvPicPr/>
                <p:nvPr/>
              </p:nvPicPr>
              <p:blipFill>
                <a:blip r:embed="rId309"/>
                <a:stretch>
                  <a:fillRect/>
                </a:stretch>
              </p:blipFill>
              <p:spPr>
                <a:xfrm>
                  <a:off x="5667053" y="6221227"/>
                  <a:ext cx="2095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9" name="Freihand 198">
                  <a:extLst>
                    <a:ext uri="{FF2B5EF4-FFF2-40B4-BE49-F238E27FC236}">
                      <a16:creationId xmlns:a16="http://schemas.microsoft.com/office/drawing/2014/main" id="{C2039632-7E85-4B05-9F6D-7DD4108F2B07}"/>
                    </a:ext>
                  </a:extLst>
                </p14:cNvPr>
                <p14:cNvContentPartPr/>
                <p14:nvPr/>
              </p14:nvContentPartPr>
              <p14:xfrm>
                <a:off x="5713133" y="6255427"/>
                <a:ext cx="142560" cy="29520"/>
              </p14:xfrm>
            </p:contentPart>
          </mc:Choice>
          <mc:Fallback xmlns="">
            <p:pic>
              <p:nvPicPr>
                <p:cNvPr id="199" name="Freihand 198">
                  <a:extLst>
                    <a:ext uri="{FF2B5EF4-FFF2-40B4-BE49-F238E27FC236}">
                      <a16:creationId xmlns:a16="http://schemas.microsoft.com/office/drawing/2014/main" id="{C2039632-7E85-4B05-9F6D-7DD4108F2B07}"/>
                    </a:ext>
                  </a:extLst>
                </p:cNvPr>
                <p:cNvPicPr/>
                <p:nvPr/>
              </p:nvPicPr>
              <p:blipFill>
                <a:blip r:embed="rId311"/>
                <a:stretch>
                  <a:fillRect/>
                </a:stretch>
              </p:blipFill>
              <p:spPr>
                <a:xfrm>
                  <a:off x="5708813" y="6251107"/>
                  <a:ext cx="1512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00" name="Freihand 199">
                  <a:extLst>
                    <a:ext uri="{FF2B5EF4-FFF2-40B4-BE49-F238E27FC236}">
                      <a16:creationId xmlns:a16="http://schemas.microsoft.com/office/drawing/2014/main" id="{994182FA-B031-4B9A-89FB-B5AB3543B83F}"/>
                    </a:ext>
                  </a:extLst>
                </p14:cNvPr>
                <p14:cNvContentPartPr/>
                <p14:nvPr/>
              </p14:nvContentPartPr>
              <p14:xfrm>
                <a:off x="6005093" y="5828467"/>
                <a:ext cx="1704240" cy="480960"/>
              </p14:xfrm>
            </p:contentPart>
          </mc:Choice>
          <mc:Fallback xmlns="">
            <p:pic>
              <p:nvPicPr>
                <p:cNvPr id="200" name="Freihand 199">
                  <a:extLst>
                    <a:ext uri="{FF2B5EF4-FFF2-40B4-BE49-F238E27FC236}">
                      <a16:creationId xmlns:a16="http://schemas.microsoft.com/office/drawing/2014/main" id="{994182FA-B031-4B9A-89FB-B5AB3543B83F}"/>
                    </a:ext>
                  </a:extLst>
                </p:cNvPr>
                <p:cNvPicPr/>
                <p:nvPr/>
              </p:nvPicPr>
              <p:blipFill>
                <a:blip r:embed="rId313"/>
                <a:stretch>
                  <a:fillRect/>
                </a:stretch>
              </p:blipFill>
              <p:spPr>
                <a:xfrm>
                  <a:off x="6000773" y="5824147"/>
                  <a:ext cx="1712880" cy="4896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02" name="Freihand 201">
                  <a:extLst>
                    <a:ext uri="{FF2B5EF4-FFF2-40B4-BE49-F238E27FC236}">
                      <a16:creationId xmlns:a16="http://schemas.microsoft.com/office/drawing/2014/main" id="{E9853B32-DB38-4142-92E4-966C97A25A76}"/>
                    </a:ext>
                  </a:extLst>
                </p14:cNvPr>
                <p14:cNvContentPartPr/>
                <p14:nvPr/>
              </p14:nvContentPartPr>
              <p14:xfrm>
                <a:off x="6139733" y="6100627"/>
                <a:ext cx="132480" cy="165240"/>
              </p14:xfrm>
            </p:contentPart>
          </mc:Choice>
          <mc:Fallback xmlns="">
            <p:pic>
              <p:nvPicPr>
                <p:cNvPr id="202" name="Freihand 201">
                  <a:extLst>
                    <a:ext uri="{FF2B5EF4-FFF2-40B4-BE49-F238E27FC236}">
                      <a16:creationId xmlns:a16="http://schemas.microsoft.com/office/drawing/2014/main" id="{E9853B32-DB38-4142-92E4-966C97A25A76}"/>
                    </a:ext>
                  </a:extLst>
                </p:cNvPr>
                <p:cNvPicPr/>
                <p:nvPr/>
              </p:nvPicPr>
              <p:blipFill>
                <a:blip r:embed="rId315"/>
                <a:stretch>
                  <a:fillRect/>
                </a:stretch>
              </p:blipFill>
              <p:spPr>
                <a:xfrm>
                  <a:off x="6135413" y="6096307"/>
                  <a:ext cx="1411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03" name="Freihand 202">
                  <a:extLst>
                    <a:ext uri="{FF2B5EF4-FFF2-40B4-BE49-F238E27FC236}">
                      <a16:creationId xmlns:a16="http://schemas.microsoft.com/office/drawing/2014/main" id="{94AD62D0-4F74-4C56-B7C6-000B5705EF3F}"/>
                    </a:ext>
                  </a:extLst>
                </p14:cNvPr>
                <p14:cNvContentPartPr/>
                <p14:nvPr/>
              </p14:nvContentPartPr>
              <p14:xfrm>
                <a:off x="6339173" y="6117547"/>
                <a:ext cx="34200" cy="137520"/>
              </p14:xfrm>
            </p:contentPart>
          </mc:Choice>
          <mc:Fallback xmlns="">
            <p:pic>
              <p:nvPicPr>
                <p:cNvPr id="203" name="Freihand 202">
                  <a:extLst>
                    <a:ext uri="{FF2B5EF4-FFF2-40B4-BE49-F238E27FC236}">
                      <a16:creationId xmlns:a16="http://schemas.microsoft.com/office/drawing/2014/main" id="{94AD62D0-4F74-4C56-B7C6-000B5705EF3F}"/>
                    </a:ext>
                  </a:extLst>
                </p:cNvPr>
                <p:cNvPicPr/>
                <p:nvPr/>
              </p:nvPicPr>
              <p:blipFill>
                <a:blip r:embed="rId317"/>
                <a:stretch>
                  <a:fillRect/>
                </a:stretch>
              </p:blipFill>
              <p:spPr>
                <a:xfrm>
                  <a:off x="6334853" y="6113227"/>
                  <a:ext cx="428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04" name="Freihand 203">
                  <a:extLst>
                    <a:ext uri="{FF2B5EF4-FFF2-40B4-BE49-F238E27FC236}">
                      <a16:creationId xmlns:a16="http://schemas.microsoft.com/office/drawing/2014/main" id="{C25431E8-CC05-4153-B72A-DB2B52F4A139}"/>
                    </a:ext>
                  </a:extLst>
                </p14:cNvPr>
                <p14:cNvContentPartPr/>
                <p14:nvPr/>
              </p14:nvContentPartPr>
              <p14:xfrm>
                <a:off x="6291653" y="6156067"/>
                <a:ext cx="125280" cy="26640"/>
              </p14:xfrm>
            </p:contentPart>
          </mc:Choice>
          <mc:Fallback xmlns="">
            <p:pic>
              <p:nvPicPr>
                <p:cNvPr id="204" name="Freihand 203">
                  <a:extLst>
                    <a:ext uri="{FF2B5EF4-FFF2-40B4-BE49-F238E27FC236}">
                      <a16:creationId xmlns:a16="http://schemas.microsoft.com/office/drawing/2014/main" id="{C25431E8-CC05-4153-B72A-DB2B52F4A139}"/>
                    </a:ext>
                  </a:extLst>
                </p:cNvPr>
                <p:cNvPicPr/>
                <p:nvPr/>
              </p:nvPicPr>
              <p:blipFill>
                <a:blip r:embed="rId319"/>
                <a:stretch>
                  <a:fillRect/>
                </a:stretch>
              </p:blipFill>
              <p:spPr>
                <a:xfrm>
                  <a:off x="6287333" y="6151747"/>
                  <a:ext cx="1339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6" name="Freihand 205">
                  <a:extLst>
                    <a:ext uri="{FF2B5EF4-FFF2-40B4-BE49-F238E27FC236}">
                      <a16:creationId xmlns:a16="http://schemas.microsoft.com/office/drawing/2014/main" id="{5C4B8C1E-443B-4595-8D58-94A9CE4FB742}"/>
                    </a:ext>
                  </a:extLst>
                </p14:cNvPr>
                <p14:cNvContentPartPr/>
                <p14:nvPr/>
              </p14:nvContentPartPr>
              <p14:xfrm>
                <a:off x="6430973" y="6109627"/>
                <a:ext cx="42120" cy="130680"/>
              </p14:xfrm>
            </p:contentPart>
          </mc:Choice>
          <mc:Fallback xmlns="">
            <p:pic>
              <p:nvPicPr>
                <p:cNvPr id="206" name="Freihand 205">
                  <a:extLst>
                    <a:ext uri="{FF2B5EF4-FFF2-40B4-BE49-F238E27FC236}">
                      <a16:creationId xmlns:a16="http://schemas.microsoft.com/office/drawing/2014/main" id="{5C4B8C1E-443B-4595-8D58-94A9CE4FB742}"/>
                    </a:ext>
                  </a:extLst>
                </p:cNvPr>
                <p:cNvPicPr/>
                <p:nvPr/>
              </p:nvPicPr>
              <p:blipFill>
                <a:blip r:embed="rId321"/>
                <a:stretch>
                  <a:fillRect/>
                </a:stretch>
              </p:blipFill>
              <p:spPr>
                <a:xfrm>
                  <a:off x="6426653" y="6105307"/>
                  <a:ext cx="507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7" name="Freihand 206">
                  <a:extLst>
                    <a:ext uri="{FF2B5EF4-FFF2-40B4-BE49-F238E27FC236}">
                      <a16:creationId xmlns:a16="http://schemas.microsoft.com/office/drawing/2014/main" id="{90A4339C-0BBC-4A99-83F4-59DBF8790453}"/>
                    </a:ext>
                  </a:extLst>
                </p14:cNvPr>
                <p14:cNvContentPartPr/>
                <p14:nvPr/>
              </p14:nvContentPartPr>
              <p14:xfrm>
                <a:off x="6470573" y="6125467"/>
                <a:ext cx="32760" cy="113040"/>
              </p14:xfrm>
            </p:contentPart>
          </mc:Choice>
          <mc:Fallback xmlns="">
            <p:pic>
              <p:nvPicPr>
                <p:cNvPr id="207" name="Freihand 206">
                  <a:extLst>
                    <a:ext uri="{FF2B5EF4-FFF2-40B4-BE49-F238E27FC236}">
                      <a16:creationId xmlns:a16="http://schemas.microsoft.com/office/drawing/2014/main" id="{90A4339C-0BBC-4A99-83F4-59DBF8790453}"/>
                    </a:ext>
                  </a:extLst>
                </p:cNvPr>
                <p:cNvPicPr/>
                <p:nvPr/>
              </p:nvPicPr>
              <p:blipFill>
                <a:blip r:embed="rId323"/>
                <a:stretch>
                  <a:fillRect/>
                </a:stretch>
              </p:blipFill>
              <p:spPr>
                <a:xfrm>
                  <a:off x="6466253" y="6121147"/>
                  <a:ext cx="414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8" name="Freihand 207">
                  <a:extLst>
                    <a:ext uri="{FF2B5EF4-FFF2-40B4-BE49-F238E27FC236}">
                      <a16:creationId xmlns:a16="http://schemas.microsoft.com/office/drawing/2014/main" id="{52B00D52-8C59-41DB-880D-860A443DE1B0}"/>
                    </a:ext>
                  </a:extLst>
                </p14:cNvPr>
                <p14:cNvContentPartPr/>
                <p14:nvPr/>
              </p14:nvContentPartPr>
              <p14:xfrm>
                <a:off x="6411173" y="6052747"/>
                <a:ext cx="126000" cy="22680"/>
              </p14:xfrm>
            </p:contentPart>
          </mc:Choice>
          <mc:Fallback xmlns="">
            <p:pic>
              <p:nvPicPr>
                <p:cNvPr id="208" name="Freihand 207">
                  <a:extLst>
                    <a:ext uri="{FF2B5EF4-FFF2-40B4-BE49-F238E27FC236}">
                      <a16:creationId xmlns:a16="http://schemas.microsoft.com/office/drawing/2014/main" id="{52B00D52-8C59-41DB-880D-860A443DE1B0}"/>
                    </a:ext>
                  </a:extLst>
                </p:cNvPr>
                <p:cNvPicPr/>
                <p:nvPr/>
              </p:nvPicPr>
              <p:blipFill>
                <a:blip r:embed="rId325"/>
                <a:stretch>
                  <a:fillRect/>
                </a:stretch>
              </p:blipFill>
              <p:spPr>
                <a:xfrm>
                  <a:off x="6406853" y="6048427"/>
                  <a:ext cx="1346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9" name="Freihand 208">
                  <a:extLst>
                    <a:ext uri="{FF2B5EF4-FFF2-40B4-BE49-F238E27FC236}">
                      <a16:creationId xmlns:a16="http://schemas.microsoft.com/office/drawing/2014/main" id="{83057C16-AB62-4CA1-9477-9DC96AF100E1}"/>
                    </a:ext>
                  </a:extLst>
                </p14:cNvPr>
                <p14:cNvContentPartPr/>
                <p14:nvPr/>
              </p14:nvContentPartPr>
              <p14:xfrm>
                <a:off x="6501893" y="6207907"/>
                <a:ext cx="73800" cy="86040"/>
              </p14:xfrm>
            </p:contentPart>
          </mc:Choice>
          <mc:Fallback xmlns="">
            <p:pic>
              <p:nvPicPr>
                <p:cNvPr id="209" name="Freihand 208">
                  <a:extLst>
                    <a:ext uri="{FF2B5EF4-FFF2-40B4-BE49-F238E27FC236}">
                      <a16:creationId xmlns:a16="http://schemas.microsoft.com/office/drawing/2014/main" id="{83057C16-AB62-4CA1-9477-9DC96AF100E1}"/>
                    </a:ext>
                  </a:extLst>
                </p:cNvPr>
                <p:cNvPicPr/>
                <p:nvPr/>
              </p:nvPicPr>
              <p:blipFill>
                <a:blip r:embed="rId327"/>
                <a:stretch>
                  <a:fillRect/>
                </a:stretch>
              </p:blipFill>
              <p:spPr>
                <a:xfrm>
                  <a:off x="6497573" y="6203587"/>
                  <a:ext cx="824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10" name="Freihand 209">
                  <a:extLst>
                    <a:ext uri="{FF2B5EF4-FFF2-40B4-BE49-F238E27FC236}">
                      <a16:creationId xmlns:a16="http://schemas.microsoft.com/office/drawing/2014/main" id="{66A14873-88E9-4026-B0E3-FD658C975F63}"/>
                    </a:ext>
                  </a:extLst>
                </p14:cNvPr>
                <p14:cNvContentPartPr/>
                <p14:nvPr/>
              </p14:nvContentPartPr>
              <p14:xfrm>
                <a:off x="6565253" y="6211867"/>
                <a:ext cx="62280" cy="90360"/>
              </p14:xfrm>
            </p:contentPart>
          </mc:Choice>
          <mc:Fallback xmlns="">
            <p:pic>
              <p:nvPicPr>
                <p:cNvPr id="210" name="Freihand 209">
                  <a:extLst>
                    <a:ext uri="{FF2B5EF4-FFF2-40B4-BE49-F238E27FC236}">
                      <a16:creationId xmlns:a16="http://schemas.microsoft.com/office/drawing/2014/main" id="{66A14873-88E9-4026-B0E3-FD658C975F63}"/>
                    </a:ext>
                  </a:extLst>
                </p:cNvPr>
                <p:cNvPicPr/>
                <p:nvPr/>
              </p:nvPicPr>
              <p:blipFill>
                <a:blip r:embed="rId329"/>
                <a:stretch>
                  <a:fillRect/>
                </a:stretch>
              </p:blipFill>
              <p:spPr>
                <a:xfrm>
                  <a:off x="6560933" y="6207547"/>
                  <a:ext cx="709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11" name="Freihand 210">
                  <a:extLst>
                    <a:ext uri="{FF2B5EF4-FFF2-40B4-BE49-F238E27FC236}">
                      <a16:creationId xmlns:a16="http://schemas.microsoft.com/office/drawing/2014/main" id="{E403DC92-9007-4C60-945E-4739FB294177}"/>
                    </a:ext>
                  </a:extLst>
                </p14:cNvPr>
                <p14:cNvContentPartPr/>
                <p14:nvPr/>
              </p14:nvContentPartPr>
              <p14:xfrm>
                <a:off x="6639413" y="6224107"/>
                <a:ext cx="24120" cy="94320"/>
              </p14:xfrm>
            </p:contentPart>
          </mc:Choice>
          <mc:Fallback xmlns="">
            <p:pic>
              <p:nvPicPr>
                <p:cNvPr id="211" name="Freihand 210">
                  <a:extLst>
                    <a:ext uri="{FF2B5EF4-FFF2-40B4-BE49-F238E27FC236}">
                      <a16:creationId xmlns:a16="http://schemas.microsoft.com/office/drawing/2014/main" id="{E403DC92-9007-4C60-945E-4739FB294177}"/>
                    </a:ext>
                  </a:extLst>
                </p:cNvPr>
                <p:cNvPicPr/>
                <p:nvPr/>
              </p:nvPicPr>
              <p:blipFill>
                <a:blip r:embed="rId331"/>
                <a:stretch>
                  <a:fillRect/>
                </a:stretch>
              </p:blipFill>
              <p:spPr>
                <a:xfrm>
                  <a:off x="6635093" y="6219787"/>
                  <a:ext cx="327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12" name="Freihand 211">
                  <a:extLst>
                    <a:ext uri="{FF2B5EF4-FFF2-40B4-BE49-F238E27FC236}">
                      <a16:creationId xmlns:a16="http://schemas.microsoft.com/office/drawing/2014/main" id="{86B06224-9396-443D-AD86-01949339CEDF}"/>
                    </a:ext>
                  </a:extLst>
                </p14:cNvPr>
                <p14:cNvContentPartPr/>
                <p14:nvPr/>
              </p14:nvContentPartPr>
              <p14:xfrm>
                <a:off x="6673253" y="6215107"/>
                <a:ext cx="50040" cy="105120"/>
              </p14:xfrm>
            </p:contentPart>
          </mc:Choice>
          <mc:Fallback xmlns="">
            <p:pic>
              <p:nvPicPr>
                <p:cNvPr id="212" name="Freihand 211">
                  <a:extLst>
                    <a:ext uri="{FF2B5EF4-FFF2-40B4-BE49-F238E27FC236}">
                      <a16:creationId xmlns:a16="http://schemas.microsoft.com/office/drawing/2014/main" id="{86B06224-9396-443D-AD86-01949339CEDF}"/>
                    </a:ext>
                  </a:extLst>
                </p:cNvPr>
                <p:cNvPicPr/>
                <p:nvPr/>
              </p:nvPicPr>
              <p:blipFill>
                <a:blip r:embed="rId333"/>
                <a:stretch>
                  <a:fillRect/>
                </a:stretch>
              </p:blipFill>
              <p:spPr>
                <a:xfrm>
                  <a:off x="6668933" y="6210787"/>
                  <a:ext cx="586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13" name="Freihand 212">
                  <a:extLst>
                    <a:ext uri="{FF2B5EF4-FFF2-40B4-BE49-F238E27FC236}">
                      <a16:creationId xmlns:a16="http://schemas.microsoft.com/office/drawing/2014/main" id="{098C6F30-894F-4F49-A028-F9262414FFF5}"/>
                    </a:ext>
                  </a:extLst>
                </p14:cNvPr>
                <p14:cNvContentPartPr/>
                <p14:nvPr/>
              </p14:nvContentPartPr>
              <p14:xfrm>
                <a:off x="6699893" y="6026827"/>
                <a:ext cx="123480" cy="285120"/>
              </p14:xfrm>
            </p:contentPart>
          </mc:Choice>
          <mc:Fallback xmlns="">
            <p:pic>
              <p:nvPicPr>
                <p:cNvPr id="213" name="Freihand 212">
                  <a:extLst>
                    <a:ext uri="{FF2B5EF4-FFF2-40B4-BE49-F238E27FC236}">
                      <a16:creationId xmlns:a16="http://schemas.microsoft.com/office/drawing/2014/main" id="{098C6F30-894F-4F49-A028-F9262414FFF5}"/>
                    </a:ext>
                  </a:extLst>
                </p:cNvPr>
                <p:cNvPicPr/>
                <p:nvPr/>
              </p:nvPicPr>
              <p:blipFill>
                <a:blip r:embed="rId335"/>
                <a:stretch>
                  <a:fillRect/>
                </a:stretch>
              </p:blipFill>
              <p:spPr>
                <a:xfrm>
                  <a:off x="6695573" y="6022507"/>
                  <a:ext cx="13212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14" name="Freihand 213">
                  <a:extLst>
                    <a:ext uri="{FF2B5EF4-FFF2-40B4-BE49-F238E27FC236}">
                      <a16:creationId xmlns:a16="http://schemas.microsoft.com/office/drawing/2014/main" id="{7F2B9BD6-83E6-487A-AD7F-5F47037B0DB9}"/>
                    </a:ext>
                  </a:extLst>
                </p14:cNvPr>
                <p14:cNvContentPartPr/>
                <p14:nvPr/>
              </p14:nvContentPartPr>
              <p14:xfrm>
                <a:off x="6082493" y="6019267"/>
                <a:ext cx="151920" cy="326160"/>
              </p14:xfrm>
            </p:contentPart>
          </mc:Choice>
          <mc:Fallback xmlns="">
            <p:pic>
              <p:nvPicPr>
                <p:cNvPr id="214" name="Freihand 213">
                  <a:extLst>
                    <a:ext uri="{FF2B5EF4-FFF2-40B4-BE49-F238E27FC236}">
                      <a16:creationId xmlns:a16="http://schemas.microsoft.com/office/drawing/2014/main" id="{7F2B9BD6-83E6-487A-AD7F-5F47037B0DB9}"/>
                    </a:ext>
                  </a:extLst>
                </p:cNvPr>
                <p:cNvPicPr/>
                <p:nvPr/>
              </p:nvPicPr>
              <p:blipFill>
                <a:blip r:embed="rId337"/>
                <a:stretch>
                  <a:fillRect/>
                </a:stretch>
              </p:blipFill>
              <p:spPr>
                <a:xfrm>
                  <a:off x="6078173" y="6014947"/>
                  <a:ext cx="16056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16" name="Freihand 215">
                  <a:extLst>
                    <a:ext uri="{FF2B5EF4-FFF2-40B4-BE49-F238E27FC236}">
                      <a16:creationId xmlns:a16="http://schemas.microsoft.com/office/drawing/2014/main" id="{17011272-1D29-4B4E-A7F8-45881CE59E3F}"/>
                    </a:ext>
                  </a:extLst>
                </p14:cNvPr>
                <p14:cNvContentPartPr/>
                <p14:nvPr/>
              </p14:nvContentPartPr>
              <p14:xfrm>
                <a:off x="6865853" y="5966707"/>
                <a:ext cx="101160" cy="267840"/>
              </p14:xfrm>
            </p:contentPart>
          </mc:Choice>
          <mc:Fallback xmlns="">
            <p:pic>
              <p:nvPicPr>
                <p:cNvPr id="216" name="Freihand 215">
                  <a:extLst>
                    <a:ext uri="{FF2B5EF4-FFF2-40B4-BE49-F238E27FC236}">
                      <a16:creationId xmlns:a16="http://schemas.microsoft.com/office/drawing/2014/main" id="{17011272-1D29-4B4E-A7F8-45881CE59E3F}"/>
                    </a:ext>
                  </a:extLst>
                </p:cNvPr>
                <p:cNvPicPr/>
                <p:nvPr/>
              </p:nvPicPr>
              <p:blipFill>
                <a:blip r:embed="rId339"/>
                <a:stretch>
                  <a:fillRect/>
                </a:stretch>
              </p:blipFill>
              <p:spPr>
                <a:xfrm>
                  <a:off x="6861533" y="5962387"/>
                  <a:ext cx="10980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7" name="Freihand 216">
                  <a:extLst>
                    <a:ext uri="{FF2B5EF4-FFF2-40B4-BE49-F238E27FC236}">
                      <a16:creationId xmlns:a16="http://schemas.microsoft.com/office/drawing/2014/main" id="{CC924A7A-C0AD-45B8-A04F-2F5FE1F5AC0B}"/>
                    </a:ext>
                  </a:extLst>
                </p14:cNvPr>
                <p14:cNvContentPartPr/>
                <p14:nvPr/>
              </p14:nvContentPartPr>
              <p14:xfrm>
                <a:off x="6983213" y="6001987"/>
                <a:ext cx="101160" cy="152280"/>
              </p14:xfrm>
            </p:contentPart>
          </mc:Choice>
          <mc:Fallback xmlns="">
            <p:pic>
              <p:nvPicPr>
                <p:cNvPr id="217" name="Freihand 216">
                  <a:extLst>
                    <a:ext uri="{FF2B5EF4-FFF2-40B4-BE49-F238E27FC236}">
                      <a16:creationId xmlns:a16="http://schemas.microsoft.com/office/drawing/2014/main" id="{CC924A7A-C0AD-45B8-A04F-2F5FE1F5AC0B}"/>
                    </a:ext>
                  </a:extLst>
                </p:cNvPr>
                <p:cNvPicPr/>
                <p:nvPr/>
              </p:nvPicPr>
              <p:blipFill>
                <a:blip r:embed="rId341"/>
                <a:stretch>
                  <a:fillRect/>
                </a:stretch>
              </p:blipFill>
              <p:spPr>
                <a:xfrm>
                  <a:off x="6978893" y="5997667"/>
                  <a:ext cx="1098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8" name="Freihand 217">
                  <a:extLst>
                    <a:ext uri="{FF2B5EF4-FFF2-40B4-BE49-F238E27FC236}">
                      <a16:creationId xmlns:a16="http://schemas.microsoft.com/office/drawing/2014/main" id="{F39BD074-785E-4DEF-AF46-EB0F3293A3DF}"/>
                    </a:ext>
                  </a:extLst>
                </p14:cNvPr>
                <p14:cNvContentPartPr/>
                <p14:nvPr/>
              </p14:nvContentPartPr>
              <p14:xfrm>
                <a:off x="7117853" y="6023227"/>
                <a:ext cx="37440" cy="131040"/>
              </p14:xfrm>
            </p:contentPart>
          </mc:Choice>
          <mc:Fallback xmlns="">
            <p:pic>
              <p:nvPicPr>
                <p:cNvPr id="218" name="Freihand 217">
                  <a:extLst>
                    <a:ext uri="{FF2B5EF4-FFF2-40B4-BE49-F238E27FC236}">
                      <a16:creationId xmlns:a16="http://schemas.microsoft.com/office/drawing/2014/main" id="{F39BD074-785E-4DEF-AF46-EB0F3293A3DF}"/>
                    </a:ext>
                  </a:extLst>
                </p:cNvPr>
                <p:cNvPicPr/>
                <p:nvPr/>
              </p:nvPicPr>
              <p:blipFill>
                <a:blip r:embed="rId343"/>
                <a:stretch>
                  <a:fillRect/>
                </a:stretch>
              </p:blipFill>
              <p:spPr>
                <a:xfrm>
                  <a:off x="7113533" y="6018907"/>
                  <a:ext cx="460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19" name="Freihand 218">
                  <a:extLst>
                    <a:ext uri="{FF2B5EF4-FFF2-40B4-BE49-F238E27FC236}">
                      <a16:creationId xmlns:a16="http://schemas.microsoft.com/office/drawing/2014/main" id="{9E01EADE-09D6-49BF-9AD6-0CDD3A1CD72A}"/>
                    </a:ext>
                  </a:extLst>
                </p14:cNvPr>
                <p14:cNvContentPartPr/>
                <p14:nvPr/>
              </p14:nvContentPartPr>
              <p14:xfrm>
                <a:off x="7085813" y="6075787"/>
                <a:ext cx="86760" cy="24120"/>
              </p14:xfrm>
            </p:contentPart>
          </mc:Choice>
          <mc:Fallback xmlns="">
            <p:pic>
              <p:nvPicPr>
                <p:cNvPr id="219" name="Freihand 218">
                  <a:extLst>
                    <a:ext uri="{FF2B5EF4-FFF2-40B4-BE49-F238E27FC236}">
                      <a16:creationId xmlns:a16="http://schemas.microsoft.com/office/drawing/2014/main" id="{9E01EADE-09D6-49BF-9AD6-0CDD3A1CD72A}"/>
                    </a:ext>
                  </a:extLst>
                </p:cNvPr>
                <p:cNvPicPr/>
                <p:nvPr/>
              </p:nvPicPr>
              <p:blipFill>
                <a:blip r:embed="rId345"/>
                <a:stretch>
                  <a:fillRect/>
                </a:stretch>
              </p:blipFill>
              <p:spPr>
                <a:xfrm>
                  <a:off x="7081493" y="6071467"/>
                  <a:ext cx="954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20" name="Freihand 219">
                  <a:extLst>
                    <a:ext uri="{FF2B5EF4-FFF2-40B4-BE49-F238E27FC236}">
                      <a16:creationId xmlns:a16="http://schemas.microsoft.com/office/drawing/2014/main" id="{61A49E51-E595-4E9D-9F4D-424BE744E051}"/>
                    </a:ext>
                  </a:extLst>
                </p14:cNvPr>
                <p14:cNvContentPartPr/>
                <p14:nvPr/>
              </p14:nvContentPartPr>
              <p14:xfrm>
                <a:off x="7244573" y="5996227"/>
                <a:ext cx="20520" cy="109440"/>
              </p14:xfrm>
            </p:contentPart>
          </mc:Choice>
          <mc:Fallback xmlns="">
            <p:pic>
              <p:nvPicPr>
                <p:cNvPr id="220" name="Freihand 219">
                  <a:extLst>
                    <a:ext uri="{FF2B5EF4-FFF2-40B4-BE49-F238E27FC236}">
                      <a16:creationId xmlns:a16="http://schemas.microsoft.com/office/drawing/2014/main" id="{61A49E51-E595-4E9D-9F4D-424BE744E051}"/>
                    </a:ext>
                  </a:extLst>
                </p:cNvPr>
                <p:cNvPicPr/>
                <p:nvPr/>
              </p:nvPicPr>
              <p:blipFill>
                <a:blip r:embed="rId347"/>
                <a:stretch>
                  <a:fillRect/>
                </a:stretch>
              </p:blipFill>
              <p:spPr>
                <a:xfrm>
                  <a:off x="7240253" y="5991907"/>
                  <a:ext cx="291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21" name="Freihand 220">
                  <a:extLst>
                    <a:ext uri="{FF2B5EF4-FFF2-40B4-BE49-F238E27FC236}">
                      <a16:creationId xmlns:a16="http://schemas.microsoft.com/office/drawing/2014/main" id="{061DA549-CD2E-4CD8-B03F-BD91CFB5215A}"/>
                    </a:ext>
                  </a:extLst>
                </p14:cNvPr>
                <p14:cNvContentPartPr/>
                <p14:nvPr/>
              </p14:nvContentPartPr>
              <p14:xfrm>
                <a:off x="7303613" y="6007027"/>
                <a:ext cx="19800" cy="106920"/>
              </p14:xfrm>
            </p:contentPart>
          </mc:Choice>
          <mc:Fallback xmlns="">
            <p:pic>
              <p:nvPicPr>
                <p:cNvPr id="221" name="Freihand 220">
                  <a:extLst>
                    <a:ext uri="{FF2B5EF4-FFF2-40B4-BE49-F238E27FC236}">
                      <a16:creationId xmlns:a16="http://schemas.microsoft.com/office/drawing/2014/main" id="{061DA549-CD2E-4CD8-B03F-BD91CFB5215A}"/>
                    </a:ext>
                  </a:extLst>
                </p:cNvPr>
                <p:cNvPicPr/>
                <p:nvPr/>
              </p:nvPicPr>
              <p:blipFill>
                <a:blip r:embed="rId349"/>
                <a:stretch>
                  <a:fillRect/>
                </a:stretch>
              </p:blipFill>
              <p:spPr>
                <a:xfrm>
                  <a:off x="7299293" y="6002707"/>
                  <a:ext cx="284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22" name="Freihand 221">
                  <a:extLst>
                    <a:ext uri="{FF2B5EF4-FFF2-40B4-BE49-F238E27FC236}">
                      <a16:creationId xmlns:a16="http://schemas.microsoft.com/office/drawing/2014/main" id="{5DDDC2E0-9434-451A-929E-91B8CB06B15A}"/>
                    </a:ext>
                  </a:extLst>
                </p14:cNvPr>
                <p14:cNvContentPartPr/>
                <p14:nvPr/>
              </p14:nvContentPartPr>
              <p14:xfrm>
                <a:off x="7234133" y="5956987"/>
                <a:ext cx="150480" cy="27720"/>
              </p14:xfrm>
            </p:contentPart>
          </mc:Choice>
          <mc:Fallback xmlns="">
            <p:pic>
              <p:nvPicPr>
                <p:cNvPr id="222" name="Freihand 221">
                  <a:extLst>
                    <a:ext uri="{FF2B5EF4-FFF2-40B4-BE49-F238E27FC236}">
                      <a16:creationId xmlns:a16="http://schemas.microsoft.com/office/drawing/2014/main" id="{5DDDC2E0-9434-451A-929E-91B8CB06B15A}"/>
                    </a:ext>
                  </a:extLst>
                </p:cNvPr>
                <p:cNvPicPr/>
                <p:nvPr/>
              </p:nvPicPr>
              <p:blipFill>
                <a:blip r:embed="rId351"/>
                <a:stretch>
                  <a:fillRect/>
                </a:stretch>
              </p:blipFill>
              <p:spPr>
                <a:xfrm>
                  <a:off x="7229813" y="5952667"/>
                  <a:ext cx="1591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23" name="Freihand 222">
                  <a:extLst>
                    <a:ext uri="{FF2B5EF4-FFF2-40B4-BE49-F238E27FC236}">
                      <a16:creationId xmlns:a16="http://schemas.microsoft.com/office/drawing/2014/main" id="{FB88D91E-9D10-4524-80F1-69031DA487C8}"/>
                    </a:ext>
                  </a:extLst>
                </p14:cNvPr>
                <p14:cNvContentPartPr/>
                <p14:nvPr/>
              </p14:nvContentPartPr>
              <p14:xfrm>
                <a:off x="7320893" y="6081907"/>
                <a:ext cx="77760" cy="94320"/>
              </p14:xfrm>
            </p:contentPart>
          </mc:Choice>
          <mc:Fallback xmlns="">
            <p:pic>
              <p:nvPicPr>
                <p:cNvPr id="223" name="Freihand 222">
                  <a:extLst>
                    <a:ext uri="{FF2B5EF4-FFF2-40B4-BE49-F238E27FC236}">
                      <a16:creationId xmlns:a16="http://schemas.microsoft.com/office/drawing/2014/main" id="{FB88D91E-9D10-4524-80F1-69031DA487C8}"/>
                    </a:ext>
                  </a:extLst>
                </p:cNvPr>
                <p:cNvPicPr/>
                <p:nvPr/>
              </p:nvPicPr>
              <p:blipFill>
                <a:blip r:embed="rId353"/>
                <a:stretch>
                  <a:fillRect/>
                </a:stretch>
              </p:blipFill>
              <p:spPr>
                <a:xfrm>
                  <a:off x="7316573" y="6077587"/>
                  <a:ext cx="864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4" name="Freihand 223">
                  <a:extLst>
                    <a:ext uri="{FF2B5EF4-FFF2-40B4-BE49-F238E27FC236}">
                      <a16:creationId xmlns:a16="http://schemas.microsoft.com/office/drawing/2014/main" id="{3A914824-5CC5-4737-872B-DA8214BA8D8F}"/>
                    </a:ext>
                  </a:extLst>
                </p14:cNvPr>
                <p14:cNvContentPartPr/>
                <p14:nvPr/>
              </p14:nvContentPartPr>
              <p14:xfrm>
                <a:off x="7393253" y="6084427"/>
                <a:ext cx="52920" cy="70200"/>
              </p14:xfrm>
            </p:contentPart>
          </mc:Choice>
          <mc:Fallback xmlns="">
            <p:pic>
              <p:nvPicPr>
                <p:cNvPr id="224" name="Freihand 223">
                  <a:extLst>
                    <a:ext uri="{FF2B5EF4-FFF2-40B4-BE49-F238E27FC236}">
                      <a16:creationId xmlns:a16="http://schemas.microsoft.com/office/drawing/2014/main" id="{3A914824-5CC5-4737-872B-DA8214BA8D8F}"/>
                    </a:ext>
                  </a:extLst>
                </p:cNvPr>
                <p:cNvPicPr/>
                <p:nvPr/>
              </p:nvPicPr>
              <p:blipFill>
                <a:blip r:embed="rId355"/>
                <a:stretch>
                  <a:fillRect/>
                </a:stretch>
              </p:blipFill>
              <p:spPr>
                <a:xfrm>
                  <a:off x="7388933" y="6080107"/>
                  <a:ext cx="615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25" name="Freihand 224">
                  <a:extLst>
                    <a:ext uri="{FF2B5EF4-FFF2-40B4-BE49-F238E27FC236}">
                      <a16:creationId xmlns:a16="http://schemas.microsoft.com/office/drawing/2014/main" id="{AF1E512E-6E3F-4E05-AB2E-CA51B8A52337}"/>
                    </a:ext>
                  </a:extLst>
                </p14:cNvPr>
                <p14:cNvContentPartPr/>
                <p14:nvPr/>
              </p14:nvContentPartPr>
              <p14:xfrm>
                <a:off x="7453733" y="6083707"/>
                <a:ext cx="15120" cy="82080"/>
              </p14:xfrm>
            </p:contentPart>
          </mc:Choice>
          <mc:Fallback xmlns="">
            <p:pic>
              <p:nvPicPr>
                <p:cNvPr id="225" name="Freihand 224">
                  <a:extLst>
                    <a:ext uri="{FF2B5EF4-FFF2-40B4-BE49-F238E27FC236}">
                      <a16:creationId xmlns:a16="http://schemas.microsoft.com/office/drawing/2014/main" id="{AF1E512E-6E3F-4E05-AB2E-CA51B8A52337}"/>
                    </a:ext>
                  </a:extLst>
                </p:cNvPr>
                <p:cNvPicPr/>
                <p:nvPr/>
              </p:nvPicPr>
              <p:blipFill>
                <a:blip r:embed="rId357"/>
                <a:stretch>
                  <a:fillRect/>
                </a:stretch>
              </p:blipFill>
              <p:spPr>
                <a:xfrm>
                  <a:off x="7449413" y="6079387"/>
                  <a:ext cx="237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7" name="Freihand 226">
                  <a:extLst>
                    <a:ext uri="{FF2B5EF4-FFF2-40B4-BE49-F238E27FC236}">
                      <a16:creationId xmlns:a16="http://schemas.microsoft.com/office/drawing/2014/main" id="{0078DF92-9219-4884-A438-7858C0313A34}"/>
                    </a:ext>
                  </a:extLst>
                </p14:cNvPr>
                <p14:cNvContentPartPr/>
                <p14:nvPr/>
              </p14:nvContentPartPr>
              <p14:xfrm>
                <a:off x="7460573" y="6033667"/>
                <a:ext cx="124200" cy="141120"/>
              </p14:xfrm>
            </p:contentPart>
          </mc:Choice>
          <mc:Fallback xmlns="">
            <p:pic>
              <p:nvPicPr>
                <p:cNvPr id="227" name="Freihand 226">
                  <a:extLst>
                    <a:ext uri="{FF2B5EF4-FFF2-40B4-BE49-F238E27FC236}">
                      <a16:creationId xmlns:a16="http://schemas.microsoft.com/office/drawing/2014/main" id="{0078DF92-9219-4884-A438-7858C0313A34}"/>
                    </a:ext>
                  </a:extLst>
                </p:cNvPr>
                <p:cNvPicPr/>
                <p:nvPr/>
              </p:nvPicPr>
              <p:blipFill>
                <a:blip r:embed="rId359"/>
                <a:stretch>
                  <a:fillRect/>
                </a:stretch>
              </p:blipFill>
              <p:spPr>
                <a:xfrm>
                  <a:off x="7456253" y="6029347"/>
                  <a:ext cx="1328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28" name="Freihand 227">
                  <a:extLst>
                    <a:ext uri="{FF2B5EF4-FFF2-40B4-BE49-F238E27FC236}">
                      <a16:creationId xmlns:a16="http://schemas.microsoft.com/office/drawing/2014/main" id="{A7602C1E-9256-4FD8-BBE5-C9516522E269}"/>
                    </a:ext>
                  </a:extLst>
                </p14:cNvPr>
                <p14:cNvContentPartPr/>
                <p14:nvPr/>
              </p14:nvContentPartPr>
              <p14:xfrm>
                <a:off x="7501973" y="5891107"/>
                <a:ext cx="103680" cy="312840"/>
              </p14:xfrm>
            </p:contentPart>
          </mc:Choice>
          <mc:Fallback xmlns="">
            <p:pic>
              <p:nvPicPr>
                <p:cNvPr id="228" name="Freihand 227">
                  <a:extLst>
                    <a:ext uri="{FF2B5EF4-FFF2-40B4-BE49-F238E27FC236}">
                      <a16:creationId xmlns:a16="http://schemas.microsoft.com/office/drawing/2014/main" id="{A7602C1E-9256-4FD8-BBE5-C9516522E269}"/>
                    </a:ext>
                  </a:extLst>
                </p:cNvPr>
                <p:cNvPicPr/>
                <p:nvPr/>
              </p:nvPicPr>
              <p:blipFill>
                <a:blip r:embed="rId361"/>
                <a:stretch>
                  <a:fillRect/>
                </a:stretch>
              </p:blipFill>
              <p:spPr>
                <a:xfrm>
                  <a:off x="7497653" y="5886787"/>
                  <a:ext cx="11232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29" name="Freihand 228">
                  <a:extLst>
                    <a:ext uri="{FF2B5EF4-FFF2-40B4-BE49-F238E27FC236}">
                      <a16:creationId xmlns:a16="http://schemas.microsoft.com/office/drawing/2014/main" id="{BC03B5E2-4BA7-45FF-8224-8D08CE7291A1}"/>
                    </a:ext>
                  </a:extLst>
                </p14:cNvPr>
                <p14:cNvContentPartPr/>
                <p14:nvPr/>
              </p14:nvContentPartPr>
              <p14:xfrm>
                <a:off x="6486413" y="6283507"/>
                <a:ext cx="625320" cy="216360"/>
              </p14:xfrm>
            </p:contentPart>
          </mc:Choice>
          <mc:Fallback xmlns="">
            <p:pic>
              <p:nvPicPr>
                <p:cNvPr id="229" name="Freihand 228">
                  <a:extLst>
                    <a:ext uri="{FF2B5EF4-FFF2-40B4-BE49-F238E27FC236}">
                      <a16:creationId xmlns:a16="http://schemas.microsoft.com/office/drawing/2014/main" id="{BC03B5E2-4BA7-45FF-8224-8D08CE7291A1}"/>
                    </a:ext>
                  </a:extLst>
                </p:cNvPr>
                <p:cNvPicPr/>
                <p:nvPr/>
              </p:nvPicPr>
              <p:blipFill>
                <a:blip r:embed="rId363"/>
                <a:stretch>
                  <a:fillRect/>
                </a:stretch>
              </p:blipFill>
              <p:spPr>
                <a:xfrm>
                  <a:off x="6482093" y="6279187"/>
                  <a:ext cx="6339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30" name="Freihand 229">
                  <a:extLst>
                    <a:ext uri="{FF2B5EF4-FFF2-40B4-BE49-F238E27FC236}">
                      <a16:creationId xmlns:a16="http://schemas.microsoft.com/office/drawing/2014/main" id="{62B670EB-ACE8-4E89-9090-9E75F1B83CC8}"/>
                    </a:ext>
                  </a:extLst>
                </p14:cNvPr>
                <p14:cNvContentPartPr/>
                <p14:nvPr/>
              </p14:nvContentPartPr>
              <p14:xfrm>
                <a:off x="6574613" y="6567187"/>
                <a:ext cx="216000" cy="104400"/>
              </p14:xfrm>
            </p:contentPart>
          </mc:Choice>
          <mc:Fallback xmlns="">
            <p:pic>
              <p:nvPicPr>
                <p:cNvPr id="230" name="Freihand 229">
                  <a:extLst>
                    <a:ext uri="{FF2B5EF4-FFF2-40B4-BE49-F238E27FC236}">
                      <a16:creationId xmlns:a16="http://schemas.microsoft.com/office/drawing/2014/main" id="{62B670EB-ACE8-4E89-9090-9E75F1B83CC8}"/>
                    </a:ext>
                  </a:extLst>
                </p:cNvPr>
                <p:cNvPicPr/>
                <p:nvPr/>
              </p:nvPicPr>
              <p:blipFill>
                <a:blip r:embed="rId365"/>
                <a:stretch>
                  <a:fillRect/>
                </a:stretch>
              </p:blipFill>
              <p:spPr>
                <a:xfrm>
                  <a:off x="6570293" y="6562867"/>
                  <a:ext cx="2246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31" name="Freihand 230">
                  <a:extLst>
                    <a:ext uri="{FF2B5EF4-FFF2-40B4-BE49-F238E27FC236}">
                      <a16:creationId xmlns:a16="http://schemas.microsoft.com/office/drawing/2014/main" id="{9AE98770-C868-4C3C-8D10-D41EB172474E}"/>
                    </a:ext>
                  </a:extLst>
                </p14:cNvPr>
                <p14:cNvContentPartPr/>
                <p14:nvPr/>
              </p14:nvContentPartPr>
              <p14:xfrm>
                <a:off x="6870893" y="6506347"/>
                <a:ext cx="116640" cy="194400"/>
              </p14:xfrm>
            </p:contentPart>
          </mc:Choice>
          <mc:Fallback xmlns="">
            <p:pic>
              <p:nvPicPr>
                <p:cNvPr id="231" name="Freihand 230">
                  <a:extLst>
                    <a:ext uri="{FF2B5EF4-FFF2-40B4-BE49-F238E27FC236}">
                      <a16:creationId xmlns:a16="http://schemas.microsoft.com/office/drawing/2014/main" id="{9AE98770-C868-4C3C-8D10-D41EB172474E}"/>
                    </a:ext>
                  </a:extLst>
                </p:cNvPr>
                <p:cNvPicPr/>
                <p:nvPr/>
              </p:nvPicPr>
              <p:blipFill>
                <a:blip r:embed="rId367"/>
                <a:stretch>
                  <a:fillRect/>
                </a:stretch>
              </p:blipFill>
              <p:spPr>
                <a:xfrm>
                  <a:off x="6866573" y="6502027"/>
                  <a:ext cx="1252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32" name="Freihand 231">
                  <a:extLst>
                    <a:ext uri="{FF2B5EF4-FFF2-40B4-BE49-F238E27FC236}">
                      <a16:creationId xmlns:a16="http://schemas.microsoft.com/office/drawing/2014/main" id="{98131052-B77F-47C2-93E4-42F191026E6E}"/>
                    </a:ext>
                  </a:extLst>
                </p14:cNvPr>
                <p14:cNvContentPartPr/>
                <p14:nvPr/>
              </p14:nvContentPartPr>
              <p14:xfrm>
                <a:off x="6986453" y="6467467"/>
                <a:ext cx="300960" cy="160560"/>
              </p14:xfrm>
            </p:contentPart>
          </mc:Choice>
          <mc:Fallback xmlns="">
            <p:pic>
              <p:nvPicPr>
                <p:cNvPr id="232" name="Freihand 231">
                  <a:extLst>
                    <a:ext uri="{FF2B5EF4-FFF2-40B4-BE49-F238E27FC236}">
                      <a16:creationId xmlns:a16="http://schemas.microsoft.com/office/drawing/2014/main" id="{98131052-B77F-47C2-93E4-42F191026E6E}"/>
                    </a:ext>
                  </a:extLst>
                </p:cNvPr>
                <p:cNvPicPr/>
                <p:nvPr/>
              </p:nvPicPr>
              <p:blipFill>
                <a:blip r:embed="rId369"/>
                <a:stretch>
                  <a:fillRect/>
                </a:stretch>
              </p:blipFill>
              <p:spPr>
                <a:xfrm>
                  <a:off x="6982133" y="6463147"/>
                  <a:ext cx="3096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33" name="Freihand 232">
                  <a:extLst>
                    <a:ext uri="{FF2B5EF4-FFF2-40B4-BE49-F238E27FC236}">
                      <a16:creationId xmlns:a16="http://schemas.microsoft.com/office/drawing/2014/main" id="{192221B5-8137-4339-8C0D-75D371DAD9C7}"/>
                    </a:ext>
                  </a:extLst>
                </p14:cNvPr>
                <p14:cNvContentPartPr/>
                <p14:nvPr/>
              </p14:nvContentPartPr>
              <p14:xfrm>
                <a:off x="7281293" y="6472147"/>
                <a:ext cx="25560" cy="50400"/>
              </p14:xfrm>
            </p:contentPart>
          </mc:Choice>
          <mc:Fallback xmlns="">
            <p:pic>
              <p:nvPicPr>
                <p:cNvPr id="233" name="Freihand 232">
                  <a:extLst>
                    <a:ext uri="{FF2B5EF4-FFF2-40B4-BE49-F238E27FC236}">
                      <a16:creationId xmlns:a16="http://schemas.microsoft.com/office/drawing/2014/main" id="{192221B5-8137-4339-8C0D-75D371DAD9C7}"/>
                    </a:ext>
                  </a:extLst>
                </p:cNvPr>
                <p:cNvPicPr/>
                <p:nvPr/>
              </p:nvPicPr>
              <p:blipFill>
                <a:blip r:embed="rId371"/>
                <a:stretch>
                  <a:fillRect/>
                </a:stretch>
              </p:blipFill>
              <p:spPr>
                <a:xfrm>
                  <a:off x="7276973" y="6467827"/>
                  <a:ext cx="342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34" name="Freihand 233">
                  <a:extLst>
                    <a:ext uri="{FF2B5EF4-FFF2-40B4-BE49-F238E27FC236}">
                      <a16:creationId xmlns:a16="http://schemas.microsoft.com/office/drawing/2014/main" id="{801859D2-CDF1-4917-B1D0-6F43FAA56823}"/>
                    </a:ext>
                  </a:extLst>
                </p14:cNvPr>
                <p14:cNvContentPartPr/>
                <p14:nvPr/>
              </p14:nvContentPartPr>
              <p14:xfrm>
                <a:off x="7317293" y="6504547"/>
                <a:ext cx="170280" cy="81360"/>
              </p14:xfrm>
            </p:contentPart>
          </mc:Choice>
          <mc:Fallback xmlns="">
            <p:pic>
              <p:nvPicPr>
                <p:cNvPr id="234" name="Freihand 233">
                  <a:extLst>
                    <a:ext uri="{FF2B5EF4-FFF2-40B4-BE49-F238E27FC236}">
                      <a16:creationId xmlns:a16="http://schemas.microsoft.com/office/drawing/2014/main" id="{801859D2-CDF1-4917-B1D0-6F43FAA56823}"/>
                    </a:ext>
                  </a:extLst>
                </p:cNvPr>
                <p:cNvPicPr/>
                <p:nvPr/>
              </p:nvPicPr>
              <p:blipFill>
                <a:blip r:embed="rId373"/>
                <a:stretch>
                  <a:fillRect/>
                </a:stretch>
              </p:blipFill>
              <p:spPr>
                <a:xfrm>
                  <a:off x="7312973" y="6500227"/>
                  <a:ext cx="1789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36" name="Freihand 235">
                  <a:extLst>
                    <a:ext uri="{FF2B5EF4-FFF2-40B4-BE49-F238E27FC236}">
                      <a16:creationId xmlns:a16="http://schemas.microsoft.com/office/drawing/2014/main" id="{CDADABF0-59D4-445C-9798-8FFDC549CFEA}"/>
                    </a:ext>
                  </a:extLst>
                </p14:cNvPr>
                <p14:cNvContentPartPr/>
                <p14:nvPr/>
              </p14:nvContentPartPr>
              <p14:xfrm>
                <a:off x="7519253" y="6393667"/>
                <a:ext cx="179640" cy="231840"/>
              </p14:xfrm>
            </p:contentPart>
          </mc:Choice>
          <mc:Fallback xmlns="">
            <p:pic>
              <p:nvPicPr>
                <p:cNvPr id="236" name="Freihand 235">
                  <a:extLst>
                    <a:ext uri="{FF2B5EF4-FFF2-40B4-BE49-F238E27FC236}">
                      <a16:creationId xmlns:a16="http://schemas.microsoft.com/office/drawing/2014/main" id="{CDADABF0-59D4-445C-9798-8FFDC549CFEA}"/>
                    </a:ext>
                  </a:extLst>
                </p:cNvPr>
                <p:cNvPicPr/>
                <p:nvPr/>
              </p:nvPicPr>
              <p:blipFill>
                <a:blip r:embed="rId375"/>
                <a:stretch>
                  <a:fillRect/>
                </a:stretch>
              </p:blipFill>
              <p:spPr>
                <a:xfrm>
                  <a:off x="7514573" y="6389347"/>
                  <a:ext cx="1882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37" name="Freihand 236">
                  <a:extLst>
                    <a:ext uri="{FF2B5EF4-FFF2-40B4-BE49-F238E27FC236}">
                      <a16:creationId xmlns:a16="http://schemas.microsoft.com/office/drawing/2014/main" id="{3FAEE02C-F8A3-4072-844B-CA4CB2A0E8BA}"/>
                    </a:ext>
                  </a:extLst>
                </p14:cNvPr>
                <p14:cNvContentPartPr/>
                <p14:nvPr/>
              </p14:nvContentPartPr>
              <p14:xfrm>
                <a:off x="7718693" y="6344707"/>
                <a:ext cx="108360" cy="152640"/>
              </p14:xfrm>
            </p:contentPart>
          </mc:Choice>
          <mc:Fallback xmlns="">
            <p:pic>
              <p:nvPicPr>
                <p:cNvPr id="237" name="Freihand 236">
                  <a:extLst>
                    <a:ext uri="{FF2B5EF4-FFF2-40B4-BE49-F238E27FC236}">
                      <a16:creationId xmlns:a16="http://schemas.microsoft.com/office/drawing/2014/main" id="{3FAEE02C-F8A3-4072-844B-CA4CB2A0E8BA}"/>
                    </a:ext>
                  </a:extLst>
                </p:cNvPr>
                <p:cNvPicPr/>
                <p:nvPr/>
              </p:nvPicPr>
              <p:blipFill>
                <a:blip r:embed="rId377"/>
                <a:stretch>
                  <a:fillRect/>
                </a:stretch>
              </p:blipFill>
              <p:spPr>
                <a:xfrm>
                  <a:off x="7714373" y="6340387"/>
                  <a:ext cx="1170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38" name="Freihand 237">
                  <a:extLst>
                    <a:ext uri="{FF2B5EF4-FFF2-40B4-BE49-F238E27FC236}">
                      <a16:creationId xmlns:a16="http://schemas.microsoft.com/office/drawing/2014/main" id="{B16E5FBB-80A1-4339-B129-CA92D938743E}"/>
                    </a:ext>
                  </a:extLst>
                </p14:cNvPr>
                <p14:cNvContentPartPr/>
                <p14:nvPr/>
              </p14:nvContentPartPr>
              <p14:xfrm>
                <a:off x="7780973" y="6464947"/>
                <a:ext cx="62280" cy="23760"/>
              </p14:xfrm>
            </p:contentPart>
          </mc:Choice>
          <mc:Fallback xmlns="">
            <p:pic>
              <p:nvPicPr>
                <p:cNvPr id="238" name="Freihand 237">
                  <a:extLst>
                    <a:ext uri="{FF2B5EF4-FFF2-40B4-BE49-F238E27FC236}">
                      <a16:creationId xmlns:a16="http://schemas.microsoft.com/office/drawing/2014/main" id="{B16E5FBB-80A1-4339-B129-CA92D938743E}"/>
                    </a:ext>
                  </a:extLst>
                </p:cNvPr>
                <p:cNvPicPr/>
                <p:nvPr/>
              </p:nvPicPr>
              <p:blipFill>
                <a:blip r:embed="rId379"/>
                <a:stretch>
                  <a:fillRect/>
                </a:stretch>
              </p:blipFill>
              <p:spPr>
                <a:xfrm>
                  <a:off x="7776653" y="6460627"/>
                  <a:ext cx="709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39" name="Freihand 238">
                  <a:extLst>
                    <a:ext uri="{FF2B5EF4-FFF2-40B4-BE49-F238E27FC236}">
                      <a16:creationId xmlns:a16="http://schemas.microsoft.com/office/drawing/2014/main" id="{633429AB-EFF0-401C-BD5F-E39BC9E8819F}"/>
                    </a:ext>
                  </a:extLst>
                </p14:cNvPr>
                <p14:cNvContentPartPr/>
                <p14:nvPr/>
              </p14:nvContentPartPr>
              <p14:xfrm>
                <a:off x="7850813" y="6359467"/>
                <a:ext cx="90000" cy="137160"/>
              </p14:xfrm>
            </p:contentPart>
          </mc:Choice>
          <mc:Fallback xmlns="">
            <p:pic>
              <p:nvPicPr>
                <p:cNvPr id="239" name="Freihand 238">
                  <a:extLst>
                    <a:ext uri="{FF2B5EF4-FFF2-40B4-BE49-F238E27FC236}">
                      <a16:creationId xmlns:a16="http://schemas.microsoft.com/office/drawing/2014/main" id="{633429AB-EFF0-401C-BD5F-E39BC9E8819F}"/>
                    </a:ext>
                  </a:extLst>
                </p:cNvPr>
                <p:cNvPicPr/>
                <p:nvPr/>
              </p:nvPicPr>
              <p:blipFill>
                <a:blip r:embed="rId381"/>
                <a:stretch>
                  <a:fillRect/>
                </a:stretch>
              </p:blipFill>
              <p:spPr>
                <a:xfrm>
                  <a:off x="7846493" y="6355147"/>
                  <a:ext cx="986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41" name="Freihand 240">
                  <a:extLst>
                    <a:ext uri="{FF2B5EF4-FFF2-40B4-BE49-F238E27FC236}">
                      <a16:creationId xmlns:a16="http://schemas.microsoft.com/office/drawing/2014/main" id="{CE9A0E5B-E83D-4A52-9946-478552FD3D44}"/>
                    </a:ext>
                  </a:extLst>
                </p14:cNvPr>
                <p14:cNvContentPartPr/>
                <p14:nvPr/>
              </p14:nvContentPartPr>
              <p14:xfrm>
                <a:off x="7926773" y="6373507"/>
                <a:ext cx="342360" cy="73080"/>
              </p14:xfrm>
            </p:contentPart>
          </mc:Choice>
          <mc:Fallback xmlns="">
            <p:pic>
              <p:nvPicPr>
                <p:cNvPr id="241" name="Freihand 240">
                  <a:extLst>
                    <a:ext uri="{FF2B5EF4-FFF2-40B4-BE49-F238E27FC236}">
                      <a16:creationId xmlns:a16="http://schemas.microsoft.com/office/drawing/2014/main" id="{CE9A0E5B-E83D-4A52-9946-478552FD3D44}"/>
                    </a:ext>
                  </a:extLst>
                </p:cNvPr>
                <p:cNvPicPr/>
                <p:nvPr/>
              </p:nvPicPr>
              <p:blipFill>
                <a:blip r:embed="rId383"/>
                <a:stretch>
                  <a:fillRect/>
                </a:stretch>
              </p:blipFill>
              <p:spPr>
                <a:xfrm>
                  <a:off x="7922453" y="6369187"/>
                  <a:ext cx="3510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43" name="Freihand 242">
                  <a:extLst>
                    <a:ext uri="{FF2B5EF4-FFF2-40B4-BE49-F238E27FC236}">
                      <a16:creationId xmlns:a16="http://schemas.microsoft.com/office/drawing/2014/main" id="{D771F5C6-98B7-47D1-A15E-E2183DA30FA2}"/>
                    </a:ext>
                  </a:extLst>
                </p14:cNvPr>
                <p14:cNvContentPartPr/>
                <p14:nvPr/>
              </p14:nvContentPartPr>
              <p14:xfrm>
                <a:off x="5992493" y="5685187"/>
                <a:ext cx="1866240" cy="653040"/>
              </p14:xfrm>
            </p:contentPart>
          </mc:Choice>
          <mc:Fallback xmlns="">
            <p:pic>
              <p:nvPicPr>
                <p:cNvPr id="243" name="Freihand 242">
                  <a:extLst>
                    <a:ext uri="{FF2B5EF4-FFF2-40B4-BE49-F238E27FC236}">
                      <a16:creationId xmlns:a16="http://schemas.microsoft.com/office/drawing/2014/main" id="{D771F5C6-98B7-47D1-A15E-E2183DA30FA2}"/>
                    </a:ext>
                  </a:extLst>
                </p:cNvPr>
                <p:cNvPicPr/>
                <p:nvPr/>
              </p:nvPicPr>
              <p:blipFill>
                <a:blip r:embed="rId385"/>
                <a:stretch>
                  <a:fillRect/>
                </a:stretch>
              </p:blipFill>
              <p:spPr>
                <a:xfrm>
                  <a:off x="5988173" y="5680867"/>
                  <a:ext cx="1874880" cy="6616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44" name="Freihand 243">
                  <a:extLst>
                    <a:ext uri="{FF2B5EF4-FFF2-40B4-BE49-F238E27FC236}">
                      <a16:creationId xmlns:a16="http://schemas.microsoft.com/office/drawing/2014/main" id="{D3FBF3DE-BE27-4F98-8F3A-EBE8FC61B7C4}"/>
                    </a:ext>
                  </a:extLst>
                </p14:cNvPr>
                <p14:cNvContentPartPr/>
                <p14:nvPr/>
              </p14:nvContentPartPr>
              <p14:xfrm>
                <a:off x="1413653" y="6006667"/>
                <a:ext cx="4642560" cy="525600"/>
              </p14:xfrm>
            </p:contentPart>
          </mc:Choice>
          <mc:Fallback xmlns="">
            <p:pic>
              <p:nvPicPr>
                <p:cNvPr id="244" name="Freihand 243">
                  <a:extLst>
                    <a:ext uri="{FF2B5EF4-FFF2-40B4-BE49-F238E27FC236}">
                      <a16:creationId xmlns:a16="http://schemas.microsoft.com/office/drawing/2014/main" id="{D3FBF3DE-BE27-4F98-8F3A-EBE8FC61B7C4}"/>
                    </a:ext>
                  </a:extLst>
                </p:cNvPr>
                <p:cNvPicPr/>
                <p:nvPr/>
              </p:nvPicPr>
              <p:blipFill>
                <a:blip r:embed="rId387"/>
                <a:stretch>
                  <a:fillRect/>
                </a:stretch>
              </p:blipFill>
              <p:spPr>
                <a:xfrm>
                  <a:off x="1409333" y="6002347"/>
                  <a:ext cx="4651200" cy="5342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45" name="Freihand 244">
                  <a:extLst>
                    <a:ext uri="{FF2B5EF4-FFF2-40B4-BE49-F238E27FC236}">
                      <a16:creationId xmlns:a16="http://schemas.microsoft.com/office/drawing/2014/main" id="{73674DBA-DB71-42F1-8423-D8FC98AE6081}"/>
                    </a:ext>
                  </a:extLst>
                </p14:cNvPr>
                <p14:cNvContentPartPr/>
                <p14:nvPr/>
              </p14:nvContentPartPr>
              <p14:xfrm>
                <a:off x="1248773" y="5878147"/>
                <a:ext cx="308160" cy="235080"/>
              </p14:xfrm>
            </p:contentPart>
          </mc:Choice>
          <mc:Fallback xmlns="">
            <p:pic>
              <p:nvPicPr>
                <p:cNvPr id="245" name="Freihand 244">
                  <a:extLst>
                    <a:ext uri="{FF2B5EF4-FFF2-40B4-BE49-F238E27FC236}">
                      <a16:creationId xmlns:a16="http://schemas.microsoft.com/office/drawing/2014/main" id="{73674DBA-DB71-42F1-8423-D8FC98AE6081}"/>
                    </a:ext>
                  </a:extLst>
                </p:cNvPr>
                <p:cNvPicPr/>
                <p:nvPr/>
              </p:nvPicPr>
              <p:blipFill>
                <a:blip r:embed="rId389"/>
                <a:stretch>
                  <a:fillRect/>
                </a:stretch>
              </p:blipFill>
              <p:spPr>
                <a:xfrm>
                  <a:off x="1244453" y="5873827"/>
                  <a:ext cx="31680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47" name="Freihand 246">
                  <a:extLst>
                    <a:ext uri="{FF2B5EF4-FFF2-40B4-BE49-F238E27FC236}">
                      <a16:creationId xmlns:a16="http://schemas.microsoft.com/office/drawing/2014/main" id="{7999671F-7331-4FAC-ADAF-0A0F6049B2C1}"/>
                    </a:ext>
                  </a:extLst>
                </p14:cNvPr>
                <p14:cNvContentPartPr/>
                <p14:nvPr/>
              </p14:nvContentPartPr>
              <p14:xfrm>
                <a:off x="292253" y="5792467"/>
                <a:ext cx="133920" cy="212040"/>
              </p14:xfrm>
            </p:contentPart>
          </mc:Choice>
          <mc:Fallback xmlns="">
            <p:pic>
              <p:nvPicPr>
                <p:cNvPr id="247" name="Freihand 246">
                  <a:extLst>
                    <a:ext uri="{FF2B5EF4-FFF2-40B4-BE49-F238E27FC236}">
                      <a16:creationId xmlns:a16="http://schemas.microsoft.com/office/drawing/2014/main" id="{7999671F-7331-4FAC-ADAF-0A0F6049B2C1}"/>
                    </a:ext>
                  </a:extLst>
                </p:cNvPr>
                <p:cNvPicPr/>
                <p:nvPr/>
              </p:nvPicPr>
              <p:blipFill>
                <a:blip r:embed="rId391"/>
                <a:stretch>
                  <a:fillRect/>
                </a:stretch>
              </p:blipFill>
              <p:spPr>
                <a:xfrm>
                  <a:off x="287933" y="5788147"/>
                  <a:ext cx="1425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48" name="Freihand 247">
                  <a:extLst>
                    <a:ext uri="{FF2B5EF4-FFF2-40B4-BE49-F238E27FC236}">
                      <a16:creationId xmlns:a16="http://schemas.microsoft.com/office/drawing/2014/main" id="{3420CE2B-2E8A-4E4E-81D7-243CDCE6BCF7}"/>
                    </a:ext>
                  </a:extLst>
                </p14:cNvPr>
                <p14:cNvContentPartPr/>
                <p14:nvPr/>
              </p14:nvContentPartPr>
              <p14:xfrm>
                <a:off x="439493" y="5798587"/>
                <a:ext cx="120600" cy="109080"/>
              </p14:xfrm>
            </p:contentPart>
          </mc:Choice>
          <mc:Fallback xmlns="">
            <p:pic>
              <p:nvPicPr>
                <p:cNvPr id="248" name="Freihand 247">
                  <a:extLst>
                    <a:ext uri="{FF2B5EF4-FFF2-40B4-BE49-F238E27FC236}">
                      <a16:creationId xmlns:a16="http://schemas.microsoft.com/office/drawing/2014/main" id="{3420CE2B-2E8A-4E4E-81D7-243CDCE6BCF7}"/>
                    </a:ext>
                  </a:extLst>
                </p:cNvPr>
                <p:cNvPicPr/>
                <p:nvPr/>
              </p:nvPicPr>
              <p:blipFill>
                <a:blip r:embed="rId393"/>
                <a:stretch>
                  <a:fillRect/>
                </a:stretch>
              </p:blipFill>
              <p:spPr>
                <a:xfrm>
                  <a:off x="435173" y="5794267"/>
                  <a:ext cx="1292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50" name="Freihand 249">
                  <a:extLst>
                    <a:ext uri="{FF2B5EF4-FFF2-40B4-BE49-F238E27FC236}">
                      <a16:creationId xmlns:a16="http://schemas.microsoft.com/office/drawing/2014/main" id="{B637B51A-5349-4FB6-A30A-A5A98C311467}"/>
                    </a:ext>
                  </a:extLst>
                </p14:cNvPr>
                <p14:cNvContentPartPr/>
                <p14:nvPr/>
              </p14:nvContentPartPr>
              <p14:xfrm>
                <a:off x="566573" y="5809027"/>
                <a:ext cx="285840" cy="65520"/>
              </p14:xfrm>
            </p:contentPart>
          </mc:Choice>
          <mc:Fallback xmlns="">
            <p:pic>
              <p:nvPicPr>
                <p:cNvPr id="250" name="Freihand 249">
                  <a:extLst>
                    <a:ext uri="{FF2B5EF4-FFF2-40B4-BE49-F238E27FC236}">
                      <a16:creationId xmlns:a16="http://schemas.microsoft.com/office/drawing/2014/main" id="{B637B51A-5349-4FB6-A30A-A5A98C311467}"/>
                    </a:ext>
                  </a:extLst>
                </p:cNvPr>
                <p:cNvPicPr/>
                <p:nvPr/>
              </p:nvPicPr>
              <p:blipFill>
                <a:blip r:embed="rId395"/>
                <a:stretch>
                  <a:fillRect/>
                </a:stretch>
              </p:blipFill>
              <p:spPr>
                <a:xfrm>
                  <a:off x="562253" y="5804707"/>
                  <a:ext cx="2944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51" name="Freihand 250">
                  <a:extLst>
                    <a:ext uri="{FF2B5EF4-FFF2-40B4-BE49-F238E27FC236}">
                      <a16:creationId xmlns:a16="http://schemas.microsoft.com/office/drawing/2014/main" id="{0F0F533A-1502-4A46-B73E-D39B6E2ED70B}"/>
                    </a:ext>
                  </a:extLst>
                </p14:cNvPr>
                <p14:cNvContentPartPr/>
                <p14:nvPr/>
              </p14:nvContentPartPr>
              <p14:xfrm>
                <a:off x="892013" y="5720107"/>
                <a:ext cx="165960" cy="151920"/>
              </p14:xfrm>
            </p:contentPart>
          </mc:Choice>
          <mc:Fallback xmlns="">
            <p:pic>
              <p:nvPicPr>
                <p:cNvPr id="251" name="Freihand 250">
                  <a:extLst>
                    <a:ext uri="{FF2B5EF4-FFF2-40B4-BE49-F238E27FC236}">
                      <a16:creationId xmlns:a16="http://schemas.microsoft.com/office/drawing/2014/main" id="{0F0F533A-1502-4A46-B73E-D39B6E2ED70B}"/>
                    </a:ext>
                  </a:extLst>
                </p:cNvPr>
                <p:cNvPicPr/>
                <p:nvPr/>
              </p:nvPicPr>
              <p:blipFill>
                <a:blip r:embed="rId397"/>
                <a:stretch>
                  <a:fillRect/>
                </a:stretch>
              </p:blipFill>
              <p:spPr>
                <a:xfrm>
                  <a:off x="887693" y="5715787"/>
                  <a:ext cx="1746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52" name="Freihand 251">
                  <a:extLst>
                    <a:ext uri="{FF2B5EF4-FFF2-40B4-BE49-F238E27FC236}">
                      <a16:creationId xmlns:a16="http://schemas.microsoft.com/office/drawing/2014/main" id="{458459A3-5873-4567-94E9-53E40308AD16}"/>
                    </a:ext>
                  </a:extLst>
                </p14:cNvPr>
                <p14:cNvContentPartPr/>
                <p14:nvPr/>
              </p14:nvContentPartPr>
              <p14:xfrm>
                <a:off x="1063733" y="5745307"/>
                <a:ext cx="71280" cy="120600"/>
              </p14:xfrm>
            </p:contentPart>
          </mc:Choice>
          <mc:Fallback xmlns="">
            <p:pic>
              <p:nvPicPr>
                <p:cNvPr id="252" name="Freihand 251">
                  <a:extLst>
                    <a:ext uri="{FF2B5EF4-FFF2-40B4-BE49-F238E27FC236}">
                      <a16:creationId xmlns:a16="http://schemas.microsoft.com/office/drawing/2014/main" id="{458459A3-5873-4567-94E9-53E40308AD16}"/>
                    </a:ext>
                  </a:extLst>
                </p:cNvPr>
                <p:cNvPicPr/>
                <p:nvPr/>
              </p:nvPicPr>
              <p:blipFill>
                <a:blip r:embed="rId399"/>
                <a:stretch>
                  <a:fillRect/>
                </a:stretch>
              </p:blipFill>
              <p:spPr>
                <a:xfrm>
                  <a:off x="1059413" y="5740987"/>
                  <a:ext cx="799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53" name="Freihand 252">
                  <a:extLst>
                    <a:ext uri="{FF2B5EF4-FFF2-40B4-BE49-F238E27FC236}">
                      <a16:creationId xmlns:a16="http://schemas.microsoft.com/office/drawing/2014/main" id="{57BFD82E-F721-4424-8DF8-5FE921631938}"/>
                    </a:ext>
                  </a:extLst>
                </p14:cNvPr>
                <p14:cNvContentPartPr/>
                <p14:nvPr/>
              </p14:nvContentPartPr>
              <p14:xfrm>
                <a:off x="1160213" y="5737387"/>
                <a:ext cx="280800" cy="116280"/>
              </p14:xfrm>
            </p:contentPart>
          </mc:Choice>
          <mc:Fallback xmlns="">
            <p:pic>
              <p:nvPicPr>
                <p:cNvPr id="253" name="Freihand 252">
                  <a:extLst>
                    <a:ext uri="{FF2B5EF4-FFF2-40B4-BE49-F238E27FC236}">
                      <a16:creationId xmlns:a16="http://schemas.microsoft.com/office/drawing/2014/main" id="{57BFD82E-F721-4424-8DF8-5FE921631938}"/>
                    </a:ext>
                  </a:extLst>
                </p:cNvPr>
                <p:cNvPicPr/>
                <p:nvPr/>
              </p:nvPicPr>
              <p:blipFill>
                <a:blip r:embed="rId401"/>
                <a:stretch>
                  <a:fillRect/>
                </a:stretch>
              </p:blipFill>
              <p:spPr>
                <a:xfrm>
                  <a:off x="1155893" y="5733067"/>
                  <a:ext cx="2894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54" name="Freihand 253">
                  <a:extLst>
                    <a:ext uri="{FF2B5EF4-FFF2-40B4-BE49-F238E27FC236}">
                      <a16:creationId xmlns:a16="http://schemas.microsoft.com/office/drawing/2014/main" id="{BFC8DA1C-02A1-43DF-86BB-F917A76C188C}"/>
                    </a:ext>
                  </a:extLst>
                </p14:cNvPr>
                <p14:cNvContentPartPr/>
                <p14:nvPr/>
              </p14:nvContentPartPr>
              <p14:xfrm>
                <a:off x="276773" y="5981107"/>
                <a:ext cx="263160" cy="126000"/>
              </p14:xfrm>
            </p:contentPart>
          </mc:Choice>
          <mc:Fallback xmlns="">
            <p:pic>
              <p:nvPicPr>
                <p:cNvPr id="254" name="Freihand 253">
                  <a:extLst>
                    <a:ext uri="{FF2B5EF4-FFF2-40B4-BE49-F238E27FC236}">
                      <a16:creationId xmlns:a16="http://schemas.microsoft.com/office/drawing/2014/main" id="{BFC8DA1C-02A1-43DF-86BB-F917A76C188C}"/>
                    </a:ext>
                  </a:extLst>
                </p:cNvPr>
                <p:cNvPicPr/>
                <p:nvPr/>
              </p:nvPicPr>
              <p:blipFill>
                <a:blip r:embed="rId403"/>
                <a:stretch>
                  <a:fillRect/>
                </a:stretch>
              </p:blipFill>
              <p:spPr>
                <a:xfrm>
                  <a:off x="272453" y="5976787"/>
                  <a:ext cx="2718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55" name="Freihand 254">
                  <a:extLst>
                    <a:ext uri="{FF2B5EF4-FFF2-40B4-BE49-F238E27FC236}">
                      <a16:creationId xmlns:a16="http://schemas.microsoft.com/office/drawing/2014/main" id="{6170C378-FB1D-409D-839F-C475F4FD8B2E}"/>
                    </a:ext>
                  </a:extLst>
                </p14:cNvPr>
                <p14:cNvContentPartPr/>
                <p14:nvPr/>
              </p14:nvContentPartPr>
              <p14:xfrm>
                <a:off x="555773" y="5936467"/>
                <a:ext cx="335160" cy="182880"/>
              </p14:xfrm>
            </p:contentPart>
          </mc:Choice>
          <mc:Fallback xmlns="">
            <p:pic>
              <p:nvPicPr>
                <p:cNvPr id="255" name="Freihand 254">
                  <a:extLst>
                    <a:ext uri="{FF2B5EF4-FFF2-40B4-BE49-F238E27FC236}">
                      <a16:creationId xmlns:a16="http://schemas.microsoft.com/office/drawing/2014/main" id="{6170C378-FB1D-409D-839F-C475F4FD8B2E}"/>
                    </a:ext>
                  </a:extLst>
                </p:cNvPr>
                <p:cNvPicPr/>
                <p:nvPr/>
              </p:nvPicPr>
              <p:blipFill>
                <a:blip r:embed="rId405"/>
                <a:stretch>
                  <a:fillRect/>
                </a:stretch>
              </p:blipFill>
              <p:spPr>
                <a:xfrm>
                  <a:off x="551453" y="5932147"/>
                  <a:ext cx="3438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56" name="Freihand 255">
                  <a:extLst>
                    <a:ext uri="{FF2B5EF4-FFF2-40B4-BE49-F238E27FC236}">
                      <a16:creationId xmlns:a16="http://schemas.microsoft.com/office/drawing/2014/main" id="{E6A664DD-949F-40A4-BB4B-FFD69F3A9DBC}"/>
                    </a:ext>
                  </a:extLst>
                </p14:cNvPr>
                <p14:cNvContentPartPr/>
                <p14:nvPr/>
              </p14:nvContentPartPr>
              <p14:xfrm>
                <a:off x="459293" y="6096667"/>
                <a:ext cx="301320" cy="168840"/>
              </p14:xfrm>
            </p:contentPart>
          </mc:Choice>
          <mc:Fallback xmlns="">
            <p:pic>
              <p:nvPicPr>
                <p:cNvPr id="256" name="Freihand 255">
                  <a:extLst>
                    <a:ext uri="{FF2B5EF4-FFF2-40B4-BE49-F238E27FC236}">
                      <a16:creationId xmlns:a16="http://schemas.microsoft.com/office/drawing/2014/main" id="{E6A664DD-949F-40A4-BB4B-FFD69F3A9DBC}"/>
                    </a:ext>
                  </a:extLst>
                </p:cNvPr>
                <p:cNvPicPr/>
                <p:nvPr/>
              </p:nvPicPr>
              <p:blipFill>
                <a:blip r:embed="rId407"/>
                <a:stretch>
                  <a:fillRect/>
                </a:stretch>
              </p:blipFill>
              <p:spPr>
                <a:xfrm>
                  <a:off x="454973" y="6092347"/>
                  <a:ext cx="3099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57" name="Freihand 256">
                  <a:extLst>
                    <a:ext uri="{FF2B5EF4-FFF2-40B4-BE49-F238E27FC236}">
                      <a16:creationId xmlns:a16="http://schemas.microsoft.com/office/drawing/2014/main" id="{C9219988-7035-4142-A4BD-3EC0CDFE2A01}"/>
                    </a:ext>
                  </a:extLst>
                </p14:cNvPr>
                <p14:cNvContentPartPr/>
                <p14:nvPr/>
              </p14:nvContentPartPr>
              <p14:xfrm>
                <a:off x="877253" y="6169027"/>
                <a:ext cx="29520" cy="137160"/>
              </p14:xfrm>
            </p:contentPart>
          </mc:Choice>
          <mc:Fallback xmlns="">
            <p:pic>
              <p:nvPicPr>
                <p:cNvPr id="257" name="Freihand 256">
                  <a:extLst>
                    <a:ext uri="{FF2B5EF4-FFF2-40B4-BE49-F238E27FC236}">
                      <a16:creationId xmlns:a16="http://schemas.microsoft.com/office/drawing/2014/main" id="{C9219988-7035-4142-A4BD-3EC0CDFE2A01}"/>
                    </a:ext>
                  </a:extLst>
                </p:cNvPr>
                <p:cNvPicPr/>
                <p:nvPr/>
              </p:nvPicPr>
              <p:blipFill>
                <a:blip r:embed="rId409"/>
                <a:stretch>
                  <a:fillRect/>
                </a:stretch>
              </p:blipFill>
              <p:spPr>
                <a:xfrm>
                  <a:off x="872933" y="6164707"/>
                  <a:ext cx="381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58" name="Freihand 257">
                  <a:extLst>
                    <a:ext uri="{FF2B5EF4-FFF2-40B4-BE49-F238E27FC236}">
                      <a16:creationId xmlns:a16="http://schemas.microsoft.com/office/drawing/2014/main" id="{490932B5-594B-4D1C-9E5D-1AFCD094C80F}"/>
                    </a:ext>
                  </a:extLst>
                </p14:cNvPr>
                <p14:cNvContentPartPr/>
                <p14:nvPr/>
              </p14:nvContentPartPr>
              <p14:xfrm>
                <a:off x="832613" y="6257227"/>
                <a:ext cx="149040" cy="43560"/>
              </p14:xfrm>
            </p:contentPart>
          </mc:Choice>
          <mc:Fallback xmlns="">
            <p:pic>
              <p:nvPicPr>
                <p:cNvPr id="258" name="Freihand 257">
                  <a:extLst>
                    <a:ext uri="{FF2B5EF4-FFF2-40B4-BE49-F238E27FC236}">
                      <a16:creationId xmlns:a16="http://schemas.microsoft.com/office/drawing/2014/main" id="{490932B5-594B-4D1C-9E5D-1AFCD094C80F}"/>
                    </a:ext>
                  </a:extLst>
                </p:cNvPr>
                <p:cNvPicPr/>
                <p:nvPr/>
              </p:nvPicPr>
              <p:blipFill>
                <a:blip r:embed="rId411"/>
                <a:stretch>
                  <a:fillRect/>
                </a:stretch>
              </p:blipFill>
              <p:spPr>
                <a:xfrm>
                  <a:off x="828293" y="6252907"/>
                  <a:ext cx="1576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59" name="Freihand 258">
                  <a:extLst>
                    <a:ext uri="{FF2B5EF4-FFF2-40B4-BE49-F238E27FC236}">
                      <a16:creationId xmlns:a16="http://schemas.microsoft.com/office/drawing/2014/main" id="{018A66D4-FED0-4AAC-946C-D925A6FCF820}"/>
                    </a:ext>
                  </a:extLst>
                </p14:cNvPr>
                <p14:cNvContentPartPr/>
                <p14:nvPr/>
              </p14:nvContentPartPr>
              <p14:xfrm>
                <a:off x="786893" y="6135547"/>
                <a:ext cx="199800" cy="16560"/>
              </p14:xfrm>
            </p:contentPart>
          </mc:Choice>
          <mc:Fallback xmlns="">
            <p:pic>
              <p:nvPicPr>
                <p:cNvPr id="259" name="Freihand 258">
                  <a:extLst>
                    <a:ext uri="{FF2B5EF4-FFF2-40B4-BE49-F238E27FC236}">
                      <a16:creationId xmlns:a16="http://schemas.microsoft.com/office/drawing/2014/main" id="{018A66D4-FED0-4AAC-946C-D925A6FCF820}"/>
                    </a:ext>
                  </a:extLst>
                </p:cNvPr>
                <p:cNvPicPr/>
                <p:nvPr/>
              </p:nvPicPr>
              <p:blipFill>
                <a:blip r:embed="rId413"/>
                <a:stretch>
                  <a:fillRect/>
                </a:stretch>
              </p:blipFill>
              <p:spPr>
                <a:xfrm>
                  <a:off x="782573" y="6131227"/>
                  <a:ext cx="2084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60" name="Freihand 259">
                  <a:extLst>
                    <a:ext uri="{FF2B5EF4-FFF2-40B4-BE49-F238E27FC236}">
                      <a16:creationId xmlns:a16="http://schemas.microsoft.com/office/drawing/2014/main" id="{16EC4A56-A32C-4CE5-9E3D-368FF1D190F7}"/>
                    </a:ext>
                  </a:extLst>
                </p14:cNvPr>
                <p14:cNvContentPartPr/>
                <p14:nvPr/>
              </p14:nvContentPartPr>
              <p14:xfrm>
                <a:off x="981653" y="6184147"/>
                <a:ext cx="105840" cy="109800"/>
              </p14:xfrm>
            </p:contentPart>
          </mc:Choice>
          <mc:Fallback xmlns="">
            <p:pic>
              <p:nvPicPr>
                <p:cNvPr id="260" name="Freihand 259">
                  <a:extLst>
                    <a:ext uri="{FF2B5EF4-FFF2-40B4-BE49-F238E27FC236}">
                      <a16:creationId xmlns:a16="http://schemas.microsoft.com/office/drawing/2014/main" id="{16EC4A56-A32C-4CE5-9E3D-368FF1D190F7}"/>
                    </a:ext>
                  </a:extLst>
                </p:cNvPr>
                <p:cNvPicPr/>
                <p:nvPr/>
              </p:nvPicPr>
              <p:blipFill>
                <a:blip r:embed="rId415"/>
                <a:stretch>
                  <a:fillRect/>
                </a:stretch>
              </p:blipFill>
              <p:spPr>
                <a:xfrm>
                  <a:off x="977333" y="6179827"/>
                  <a:ext cx="1144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61" name="Freihand 260">
                  <a:extLst>
                    <a:ext uri="{FF2B5EF4-FFF2-40B4-BE49-F238E27FC236}">
                      <a16:creationId xmlns:a16="http://schemas.microsoft.com/office/drawing/2014/main" id="{E5D77CB6-D94F-47CB-98BC-F212C3316C79}"/>
                    </a:ext>
                  </a:extLst>
                </p14:cNvPr>
                <p14:cNvContentPartPr/>
                <p14:nvPr/>
              </p14:nvContentPartPr>
              <p14:xfrm>
                <a:off x="1116293" y="6136987"/>
                <a:ext cx="154800" cy="187200"/>
              </p14:xfrm>
            </p:contentPart>
          </mc:Choice>
          <mc:Fallback xmlns="">
            <p:pic>
              <p:nvPicPr>
                <p:cNvPr id="261" name="Freihand 260">
                  <a:extLst>
                    <a:ext uri="{FF2B5EF4-FFF2-40B4-BE49-F238E27FC236}">
                      <a16:creationId xmlns:a16="http://schemas.microsoft.com/office/drawing/2014/main" id="{E5D77CB6-D94F-47CB-98BC-F212C3316C79}"/>
                    </a:ext>
                  </a:extLst>
                </p:cNvPr>
                <p:cNvPicPr/>
                <p:nvPr/>
              </p:nvPicPr>
              <p:blipFill>
                <a:blip r:embed="rId417"/>
                <a:stretch>
                  <a:fillRect/>
                </a:stretch>
              </p:blipFill>
              <p:spPr>
                <a:xfrm>
                  <a:off x="1111973" y="6132667"/>
                  <a:ext cx="1634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62" name="Freihand 261">
                  <a:extLst>
                    <a:ext uri="{FF2B5EF4-FFF2-40B4-BE49-F238E27FC236}">
                      <a16:creationId xmlns:a16="http://schemas.microsoft.com/office/drawing/2014/main" id="{78A124D3-685A-4974-8230-33F75DA078C5}"/>
                    </a:ext>
                  </a:extLst>
                </p14:cNvPr>
                <p14:cNvContentPartPr/>
                <p14:nvPr/>
              </p14:nvContentPartPr>
              <p14:xfrm>
                <a:off x="1273253" y="6224467"/>
                <a:ext cx="152280" cy="59760"/>
              </p14:xfrm>
            </p:contentPart>
          </mc:Choice>
          <mc:Fallback xmlns="">
            <p:pic>
              <p:nvPicPr>
                <p:cNvPr id="262" name="Freihand 261">
                  <a:extLst>
                    <a:ext uri="{FF2B5EF4-FFF2-40B4-BE49-F238E27FC236}">
                      <a16:creationId xmlns:a16="http://schemas.microsoft.com/office/drawing/2014/main" id="{78A124D3-685A-4974-8230-33F75DA078C5}"/>
                    </a:ext>
                  </a:extLst>
                </p:cNvPr>
                <p:cNvPicPr/>
                <p:nvPr/>
              </p:nvPicPr>
              <p:blipFill>
                <a:blip r:embed="rId419"/>
                <a:stretch>
                  <a:fillRect/>
                </a:stretch>
              </p:blipFill>
              <p:spPr>
                <a:xfrm>
                  <a:off x="1268933" y="6220147"/>
                  <a:ext cx="1609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63" name="Freihand 262">
                  <a:extLst>
                    <a:ext uri="{FF2B5EF4-FFF2-40B4-BE49-F238E27FC236}">
                      <a16:creationId xmlns:a16="http://schemas.microsoft.com/office/drawing/2014/main" id="{58EE5E61-D3A4-48AA-8A1D-56FDAC94010B}"/>
                    </a:ext>
                  </a:extLst>
                </p14:cNvPr>
                <p14:cNvContentPartPr/>
                <p14:nvPr/>
              </p14:nvContentPartPr>
              <p14:xfrm>
                <a:off x="1398533" y="6146707"/>
                <a:ext cx="155160" cy="163800"/>
              </p14:xfrm>
            </p:contentPart>
          </mc:Choice>
          <mc:Fallback xmlns="">
            <p:pic>
              <p:nvPicPr>
                <p:cNvPr id="263" name="Freihand 262">
                  <a:extLst>
                    <a:ext uri="{FF2B5EF4-FFF2-40B4-BE49-F238E27FC236}">
                      <a16:creationId xmlns:a16="http://schemas.microsoft.com/office/drawing/2014/main" id="{58EE5E61-D3A4-48AA-8A1D-56FDAC94010B}"/>
                    </a:ext>
                  </a:extLst>
                </p:cNvPr>
                <p:cNvPicPr/>
                <p:nvPr/>
              </p:nvPicPr>
              <p:blipFill>
                <a:blip r:embed="rId421"/>
                <a:stretch>
                  <a:fillRect/>
                </a:stretch>
              </p:blipFill>
              <p:spPr>
                <a:xfrm>
                  <a:off x="1394213" y="6142387"/>
                  <a:ext cx="1638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64" name="Freihand 263">
                  <a:extLst>
                    <a:ext uri="{FF2B5EF4-FFF2-40B4-BE49-F238E27FC236}">
                      <a16:creationId xmlns:a16="http://schemas.microsoft.com/office/drawing/2014/main" id="{5E571CCF-92CD-4C6D-8C2F-A403C6B96EDA}"/>
                    </a:ext>
                  </a:extLst>
                </p14:cNvPr>
                <p14:cNvContentPartPr/>
                <p14:nvPr/>
              </p14:nvContentPartPr>
              <p14:xfrm>
                <a:off x="1519853" y="6133747"/>
                <a:ext cx="17280" cy="26640"/>
              </p14:xfrm>
            </p:contentPart>
          </mc:Choice>
          <mc:Fallback xmlns="">
            <p:pic>
              <p:nvPicPr>
                <p:cNvPr id="264" name="Freihand 263">
                  <a:extLst>
                    <a:ext uri="{FF2B5EF4-FFF2-40B4-BE49-F238E27FC236}">
                      <a16:creationId xmlns:a16="http://schemas.microsoft.com/office/drawing/2014/main" id="{5E571CCF-92CD-4C6D-8C2F-A403C6B96EDA}"/>
                    </a:ext>
                  </a:extLst>
                </p:cNvPr>
                <p:cNvPicPr/>
                <p:nvPr/>
              </p:nvPicPr>
              <p:blipFill>
                <a:blip r:embed="rId423"/>
                <a:stretch>
                  <a:fillRect/>
                </a:stretch>
              </p:blipFill>
              <p:spPr>
                <a:xfrm>
                  <a:off x="1515533" y="6129427"/>
                  <a:ext cx="259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65" name="Freihand 264">
                  <a:extLst>
                    <a:ext uri="{FF2B5EF4-FFF2-40B4-BE49-F238E27FC236}">
                      <a16:creationId xmlns:a16="http://schemas.microsoft.com/office/drawing/2014/main" id="{FC6D1F69-F19C-48E6-8DE0-8FC3814D15A9}"/>
                    </a:ext>
                  </a:extLst>
                </p14:cNvPr>
                <p14:cNvContentPartPr/>
                <p14:nvPr/>
              </p14:nvContentPartPr>
              <p14:xfrm>
                <a:off x="1575293" y="6221947"/>
                <a:ext cx="149400" cy="65880"/>
              </p14:xfrm>
            </p:contentPart>
          </mc:Choice>
          <mc:Fallback xmlns="">
            <p:pic>
              <p:nvPicPr>
                <p:cNvPr id="265" name="Freihand 264">
                  <a:extLst>
                    <a:ext uri="{FF2B5EF4-FFF2-40B4-BE49-F238E27FC236}">
                      <a16:creationId xmlns:a16="http://schemas.microsoft.com/office/drawing/2014/main" id="{FC6D1F69-F19C-48E6-8DE0-8FC3814D15A9}"/>
                    </a:ext>
                  </a:extLst>
                </p:cNvPr>
                <p:cNvPicPr/>
                <p:nvPr/>
              </p:nvPicPr>
              <p:blipFill>
                <a:blip r:embed="rId425"/>
                <a:stretch>
                  <a:fillRect/>
                </a:stretch>
              </p:blipFill>
              <p:spPr>
                <a:xfrm>
                  <a:off x="1570973" y="6217627"/>
                  <a:ext cx="1580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66" name="Freihand 265">
                  <a:extLst>
                    <a:ext uri="{FF2B5EF4-FFF2-40B4-BE49-F238E27FC236}">
                      <a16:creationId xmlns:a16="http://schemas.microsoft.com/office/drawing/2014/main" id="{8781D0B2-1A09-44C9-BA0B-00D228583879}"/>
                    </a:ext>
                  </a:extLst>
                </p14:cNvPr>
                <p14:cNvContentPartPr/>
                <p14:nvPr/>
              </p14:nvContentPartPr>
              <p14:xfrm>
                <a:off x="1748813" y="6219427"/>
                <a:ext cx="78840" cy="95400"/>
              </p14:xfrm>
            </p:contentPart>
          </mc:Choice>
          <mc:Fallback xmlns="">
            <p:pic>
              <p:nvPicPr>
                <p:cNvPr id="266" name="Freihand 265">
                  <a:extLst>
                    <a:ext uri="{FF2B5EF4-FFF2-40B4-BE49-F238E27FC236}">
                      <a16:creationId xmlns:a16="http://schemas.microsoft.com/office/drawing/2014/main" id="{8781D0B2-1A09-44C9-BA0B-00D228583879}"/>
                    </a:ext>
                  </a:extLst>
                </p:cNvPr>
                <p:cNvPicPr/>
                <p:nvPr/>
              </p:nvPicPr>
              <p:blipFill>
                <a:blip r:embed="rId427"/>
                <a:stretch>
                  <a:fillRect/>
                </a:stretch>
              </p:blipFill>
              <p:spPr>
                <a:xfrm>
                  <a:off x="1744493" y="6215107"/>
                  <a:ext cx="874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67" name="Freihand 266">
                  <a:extLst>
                    <a:ext uri="{FF2B5EF4-FFF2-40B4-BE49-F238E27FC236}">
                      <a16:creationId xmlns:a16="http://schemas.microsoft.com/office/drawing/2014/main" id="{13094A10-94F0-49F1-A434-CAB07BA9E684}"/>
                    </a:ext>
                  </a:extLst>
                </p14:cNvPr>
                <p14:cNvContentPartPr/>
                <p14:nvPr/>
              </p14:nvContentPartPr>
              <p14:xfrm>
                <a:off x="1831973" y="6130147"/>
                <a:ext cx="177480" cy="176400"/>
              </p14:xfrm>
            </p:contentPart>
          </mc:Choice>
          <mc:Fallback xmlns="">
            <p:pic>
              <p:nvPicPr>
                <p:cNvPr id="267" name="Freihand 266">
                  <a:extLst>
                    <a:ext uri="{FF2B5EF4-FFF2-40B4-BE49-F238E27FC236}">
                      <a16:creationId xmlns:a16="http://schemas.microsoft.com/office/drawing/2014/main" id="{13094A10-94F0-49F1-A434-CAB07BA9E684}"/>
                    </a:ext>
                  </a:extLst>
                </p:cNvPr>
                <p:cNvPicPr/>
                <p:nvPr/>
              </p:nvPicPr>
              <p:blipFill>
                <a:blip r:embed="rId429"/>
                <a:stretch>
                  <a:fillRect/>
                </a:stretch>
              </p:blipFill>
              <p:spPr>
                <a:xfrm>
                  <a:off x="1827653" y="6125827"/>
                  <a:ext cx="1861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68" name="Freihand 267">
                  <a:extLst>
                    <a:ext uri="{FF2B5EF4-FFF2-40B4-BE49-F238E27FC236}">
                      <a16:creationId xmlns:a16="http://schemas.microsoft.com/office/drawing/2014/main" id="{E7BBD5C0-130A-43A1-ABE6-1E195A8C6794}"/>
                    </a:ext>
                  </a:extLst>
                </p14:cNvPr>
                <p14:cNvContentPartPr/>
                <p14:nvPr/>
              </p14:nvContentPartPr>
              <p14:xfrm>
                <a:off x="2038613" y="6135547"/>
                <a:ext cx="116280" cy="157680"/>
              </p14:xfrm>
            </p:contentPart>
          </mc:Choice>
          <mc:Fallback xmlns="">
            <p:pic>
              <p:nvPicPr>
                <p:cNvPr id="268" name="Freihand 267">
                  <a:extLst>
                    <a:ext uri="{FF2B5EF4-FFF2-40B4-BE49-F238E27FC236}">
                      <a16:creationId xmlns:a16="http://schemas.microsoft.com/office/drawing/2014/main" id="{E7BBD5C0-130A-43A1-ABE6-1E195A8C6794}"/>
                    </a:ext>
                  </a:extLst>
                </p:cNvPr>
                <p:cNvPicPr/>
                <p:nvPr/>
              </p:nvPicPr>
              <p:blipFill>
                <a:blip r:embed="rId431"/>
                <a:stretch>
                  <a:fillRect/>
                </a:stretch>
              </p:blipFill>
              <p:spPr>
                <a:xfrm>
                  <a:off x="2034293" y="6131227"/>
                  <a:ext cx="1249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69" name="Freihand 268">
                  <a:extLst>
                    <a:ext uri="{FF2B5EF4-FFF2-40B4-BE49-F238E27FC236}">
                      <a16:creationId xmlns:a16="http://schemas.microsoft.com/office/drawing/2014/main" id="{C284BC51-3EE0-4ED1-BC59-0760E8C89922}"/>
                    </a:ext>
                  </a:extLst>
                </p14:cNvPr>
                <p14:cNvContentPartPr/>
                <p14:nvPr/>
              </p14:nvContentPartPr>
              <p14:xfrm>
                <a:off x="2163533" y="6156427"/>
                <a:ext cx="331920" cy="126360"/>
              </p14:xfrm>
            </p:contentPart>
          </mc:Choice>
          <mc:Fallback xmlns="">
            <p:pic>
              <p:nvPicPr>
                <p:cNvPr id="269" name="Freihand 268">
                  <a:extLst>
                    <a:ext uri="{FF2B5EF4-FFF2-40B4-BE49-F238E27FC236}">
                      <a16:creationId xmlns:a16="http://schemas.microsoft.com/office/drawing/2014/main" id="{C284BC51-3EE0-4ED1-BC59-0760E8C89922}"/>
                    </a:ext>
                  </a:extLst>
                </p:cNvPr>
                <p:cNvPicPr/>
                <p:nvPr/>
              </p:nvPicPr>
              <p:blipFill>
                <a:blip r:embed="rId433"/>
                <a:stretch>
                  <a:fillRect/>
                </a:stretch>
              </p:blipFill>
              <p:spPr>
                <a:xfrm>
                  <a:off x="2159213" y="6152107"/>
                  <a:ext cx="3405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70" name="Freihand 269">
                  <a:extLst>
                    <a:ext uri="{FF2B5EF4-FFF2-40B4-BE49-F238E27FC236}">
                      <a16:creationId xmlns:a16="http://schemas.microsoft.com/office/drawing/2014/main" id="{2614901B-E0C9-4E9B-8E39-F1C272BD68FE}"/>
                    </a:ext>
                  </a:extLst>
                </p14:cNvPr>
                <p14:cNvContentPartPr/>
                <p14:nvPr/>
              </p14:nvContentPartPr>
              <p14:xfrm>
                <a:off x="2547653" y="6086227"/>
                <a:ext cx="25920" cy="228240"/>
              </p14:xfrm>
            </p:contentPart>
          </mc:Choice>
          <mc:Fallback xmlns="">
            <p:pic>
              <p:nvPicPr>
                <p:cNvPr id="270" name="Freihand 269">
                  <a:extLst>
                    <a:ext uri="{FF2B5EF4-FFF2-40B4-BE49-F238E27FC236}">
                      <a16:creationId xmlns:a16="http://schemas.microsoft.com/office/drawing/2014/main" id="{2614901B-E0C9-4E9B-8E39-F1C272BD68FE}"/>
                    </a:ext>
                  </a:extLst>
                </p:cNvPr>
                <p:cNvPicPr/>
                <p:nvPr/>
              </p:nvPicPr>
              <p:blipFill>
                <a:blip r:embed="rId435"/>
                <a:stretch>
                  <a:fillRect/>
                </a:stretch>
              </p:blipFill>
              <p:spPr>
                <a:xfrm>
                  <a:off x="2543333" y="6081907"/>
                  <a:ext cx="34560" cy="236880"/>
                </a:xfrm>
                <a:prstGeom prst="rect">
                  <a:avLst/>
                </a:prstGeom>
              </p:spPr>
            </p:pic>
          </mc:Fallback>
        </mc:AlternateContent>
      </p:grpSp>
      <p:grpSp>
        <p:nvGrpSpPr>
          <p:cNvPr id="283" name="Gruppieren 282">
            <a:extLst>
              <a:ext uri="{FF2B5EF4-FFF2-40B4-BE49-F238E27FC236}">
                <a16:creationId xmlns:a16="http://schemas.microsoft.com/office/drawing/2014/main" id="{A494F80C-487A-4A31-9D40-D3D24FD61F5D}"/>
              </a:ext>
            </a:extLst>
          </p:cNvPr>
          <p:cNvGrpSpPr/>
          <p:nvPr/>
        </p:nvGrpSpPr>
        <p:grpSpPr>
          <a:xfrm>
            <a:off x="7903733" y="5730547"/>
            <a:ext cx="644040" cy="297720"/>
            <a:chOff x="7903733" y="5730547"/>
            <a:chExt cx="644040" cy="297720"/>
          </a:xfrm>
        </p:grpSpPr>
        <mc:AlternateContent xmlns:mc="http://schemas.openxmlformats.org/markup-compatibility/2006" xmlns:p14="http://schemas.microsoft.com/office/powerpoint/2010/main">
          <mc:Choice Requires="p14">
            <p:contentPart p14:bwMode="auto" r:id="rId436">
              <p14:nvContentPartPr>
                <p14:cNvPr id="272" name="Freihand 271">
                  <a:extLst>
                    <a:ext uri="{FF2B5EF4-FFF2-40B4-BE49-F238E27FC236}">
                      <a16:creationId xmlns:a16="http://schemas.microsoft.com/office/drawing/2014/main" id="{7BDA0D72-6EF8-4663-979D-A4ADCB633844}"/>
                    </a:ext>
                  </a:extLst>
                </p14:cNvPr>
                <p14:cNvContentPartPr/>
                <p14:nvPr/>
              </p14:nvContentPartPr>
              <p14:xfrm>
                <a:off x="7903733" y="5963467"/>
                <a:ext cx="153360" cy="42480"/>
              </p14:xfrm>
            </p:contentPart>
          </mc:Choice>
          <mc:Fallback xmlns="">
            <p:pic>
              <p:nvPicPr>
                <p:cNvPr id="272" name="Freihand 271">
                  <a:extLst>
                    <a:ext uri="{FF2B5EF4-FFF2-40B4-BE49-F238E27FC236}">
                      <a16:creationId xmlns:a16="http://schemas.microsoft.com/office/drawing/2014/main" id="{7BDA0D72-6EF8-4663-979D-A4ADCB633844}"/>
                    </a:ext>
                  </a:extLst>
                </p:cNvPr>
                <p:cNvPicPr/>
                <p:nvPr/>
              </p:nvPicPr>
              <p:blipFill>
                <a:blip r:embed="rId437"/>
                <a:stretch>
                  <a:fillRect/>
                </a:stretch>
              </p:blipFill>
              <p:spPr>
                <a:xfrm>
                  <a:off x="7899413" y="5959147"/>
                  <a:ext cx="1620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73" name="Freihand 272">
                  <a:extLst>
                    <a:ext uri="{FF2B5EF4-FFF2-40B4-BE49-F238E27FC236}">
                      <a16:creationId xmlns:a16="http://schemas.microsoft.com/office/drawing/2014/main" id="{D531FFA9-604E-4D62-88FC-7CEC7002E053}"/>
                    </a:ext>
                  </a:extLst>
                </p14:cNvPr>
                <p14:cNvContentPartPr/>
                <p14:nvPr/>
              </p14:nvContentPartPr>
              <p14:xfrm>
                <a:off x="7905893" y="6003067"/>
                <a:ext cx="142200" cy="25200"/>
              </p14:xfrm>
            </p:contentPart>
          </mc:Choice>
          <mc:Fallback xmlns="">
            <p:pic>
              <p:nvPicPr>
                <p:cNvPr id="273" name="Freihand 272">
                  <a:extLst>
                    <a:ext uri="{FF2B5EF4-FFF2-40B4-BE49-F238E27FC236}">
                      <a16:creationId xmlns:a16="http://schemas.microsoft.com/office/drawing/2014/main" id="{D531FFA9-604E-4D62-88FC-7CEC7002E053}"/>
                    </a:ext>
                  </a:extLst>
                </p:cNvPr>
                <p:cNvPicPr/>
                <p:nvPr/>
              </p:nvPicPr>
              <p:blipFill>
                <a:blip r:embed="rId439"/>
                <a:stretch>
                  <a:fillRect/>
                </a:stretch>
              </p:blipFill>
              <p:spPr>
                <a:xfrm>
                  <a:off x="7901573" y="5998747"/>
                  <a:ext cx="1508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75" name="Freihand 274">
                  <a:extLst>
                    <a:ext uri="{FF2B5EF4-FFF2-40B4-BE49-F238E27FC236}">
                      <a16:creationId xmlns:a16="http://schemas.microsoft.com/office/drawing/2014/main" id="{FC9AC797-34B7-4E2D-B843-BF2D79395679}"/>
                    </a:ext>
                  </a:extLst>
                </p14:cNvPr>
                <p14:cNvContentPartPr/>
                <p14:nvPr/>
              </p14:nvContentPartPr>
              <p14:xfrm>
                <a:off x="8078693" y="5878867"/>
                <a:ext cx="42840" cy="118440"/>
              </p14:xfrm>
            </p:contentPart>
          </mc:Choice>
          <mc:Fallback xmlns="">
            <p:pic>
              <p:nvPicPr>
                <p:cNvPr id="275" name="Freihand 274">
                  <a:extLst>
                    <a:ext uri="{FF2B5EF4-FFF2-40B4-BE49-F238E27FC236}">
                      <a16:creationId xmlns:a16="http://schemas.microsoft.com/office/drawing/2014/main" id="{FC9AC797-34B7-4E2D-B843-BF2D79395679}"/>
                    </a:ext>
                  </a:extLst>
                </p:cNvPr>
                <p:cNvPicPr/>
                <p:nvPr/>
              </p:nvPicPr>
              <p:blipFill>
                <a:blip r:embed="rId441"/>
                <a:stretch>
                  <a:fillRect/>
                </a:stretch>
              </p:blipFill>
              <p:spPr>
                <a:xfrm>
                  <a:off x="8074373" y="5874547"/>
                  <a:ext cx="514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76" name="Freihand 275">
                  <a:extLst>
                    <a:ext uri="{FF2B5EF4-FFF2-40B4-BE49-F238E27FC236}">
                      <a16:creationId xmlns:a16="http://schemas.microsoft.com/office/drawing/2014/main" id="{D42AF5EC-C0CF-4FF3-94CC-4BE241187A7D}"/>
                    </a:ext>
                  </a:extLst>
                </p14:cNvPr>
                <p14:cNvContentPartPr/>
                <p14:nvPr/>
              </p14:nvContentPartPr>
              <p14:xfrm>
                <a:off x="8122253" y="5882107"/>
                <a:ext cx="53280" cy="93240"/>
              </p14:xfrm>
            </p:contentPart>
          </mc:Choice>
          <mc:Fallback xmlns="">
            <p:pic>
              <p:nvPicPr>
                <p:cNvPr id="276" name="Freihand 275">
                  <a:extLst>
                    <a:ext uri="{FF2B5EF4-FFF2-40B4-BE49-F238E27FC236}">
                      <a16:creationId xmlns:a16="http://schemas.microsoft.com/office/drawing/2014/main" id="{D42AF5EC-C0CF-4FF3-94CC-4BE241187A7D}"/>
                    </a:ext>
                  </a:extLst>
                </p:cNvPr>
                <p:cNvPicPr/>
                <p:nvPr/>
              </p:nvPicPr>
              <p:blipFill>
                <a:blip r:embed="rId443"/>
                <a:stretch>
                  <a:fillRect/>
                </a:stretch>
              </p:blipFill>
              <p:spPr>
                <a:xfrm>
                  <a:off x="8117933" y="5877787"/>
                  <a:ext cx="619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77" name="Freihand 276">
                  <a:extLst>
                    <a:ext uri="{FF2B5EF4-FFF2-40B4-BE49-F238E27FC236}">
                      <a16:creationId xmlns:a16="http://schemas.microsoft.com/office/drawing/2014/main" id="{1B239913-B211-4B97-B0CB-3F432454D217}"/>
                    </a:ext>
                  </a:extLst>
                </p14:cNvPr>
                <p14:cNvContentPartPr/>
                <p14:nvPr/>
              </p14:nvContentPartPr>
              <p14:xfrm>
                <a:off x="8204333" y="5950507"/>
                <a:ext cx="33120" cy="67320"/>
              </p14:xfrm>
            </p:contentPart>
          </mc:Choice>
          <mc:Fallback xmlns="">
            <p:pic>
              <p:nvPicPr>
                <p:cNvPr id="277" name="Freihand 276">
                  <a:extLst>
                    <a:ext uri="{FF2B5EF4-FFF2-40B4-BE49-F238E27FC236}">
                      <a16:creationId xmlns:a16="http://schemas.microsoft.com/office/drawing/2014/main" id="{1B239913-B211-4B97-B0CB-3F432454D217}"/>
                    </a:ext>
                  </a:extLst>
                </p:cNvPr>
                <p:cNvPicPr/>
                <p:nvPr/>
              </p:nvPicPr>
              <p:blipFill>
                <a:blip r:embed="rId445"/>
                <a:stretch>
                  <a:fillRect/>
                </a:stretch>
              </p:blipFill>
              <p:spPr>
                <a:xfrm>
                  <a:off x="8200013" y="5946187"/>
                  <a:ext cx="417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78" name="Freihand 277">
                  <a:extLst>
                    <a:ext uri="{FF2B5EF4-FFF2-40B4-BE49-F238E27FC236}">
                      <a16:creationId xmlns:a16="http://schemas.microsoft.com/office/drawing/2014/main" id="{FA6FE558-BDCA-4B89-8033-82971D01DC3D}"/>
                    </a:ext>
                  </a:extLst>
                </p14:cNvPr>
                <p14:cNvContentPartPr/>
                <p14:nvPr/>
              </p14:nvContentPartPr>
              <p14:xfrm>
                <a:off x="8198573" y="5835307"/>
                <a:ext cx="137880" cy="122760"/>
              </p14:xfrm>
            </p:contentPart>
          </mc:Choice>
          <mc:Fallback xmlns="">
            <p:pic>
              <p:nvPicPr>
                <p:cNvPr id="278" name="Freihand 277">
                  <a:extLst>
                    <a:ext uri="{FF2B5EF4-FFF2-40B4-BE49-F238E27FC236}">
                      <a16:creationId xmlns:a16="http://schemas.microsoft.com/office/drawing/2014/main" id="{FA6FE558-BDCA-4B89-8033-82971D01DC3D}"/>
                    </a:ext>
                  </a:extLst>
                </p:cNvPr>
                <p:cNvPicPr/>
                <p:nvPr/>
              </p:nvPicPr>
              <p:blipFill>
                <a:blip r:embed="rId447"/>
                <a:stretch>
                  <a:fillRect/>
                </a:stretch>
              </p:blipFill>
              <p:spPr>
                <a:xfrm>
                  <a:off x="8194253" y="5830987"/>
                  <a:ext cx="1465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79" name="Freihand 278">
                  <a:extLst>
                    <a:ext uri="{FF2B5EF4-FFF2-40B4-BE49-F238E27FC236}">
                      <a16:creationId xmlns:a16="http://schemas.microsoft.com/office/drawing/2014/main" id="{A0997AA5-A9C0-4633-BDDB-C71A2F3980A4}"/>
                    </a:ext>
                  </a:extLst>
                </p14:cNvPr>
                <p14:cNvContentPartPr/>
                <p14:nvPr/>
              </p14:nvContentPartPr>
              <p14:xfrm>
                <a:off x="8282093" y="5801107"/>
                <a:ext cx="101880" cy="140760"/>
              </p14:xfrm>
            </p:contentPart>
          </mc:Choice>
          <mc:Fallback xmlns="">
            <p:pic>
              <p:nvPicPr>
                <p:cNvPr id="279" name="Freihand 278">
                  <a:extLst>
                    <a:ext uri="{FF2B5EF4-FFF2-40B4-BE49-F238E27FC236}">
                      <a16:creationId xmlns:a16="http://schemas.microsoft.com/office/drawing/2014/main" id="{A0997AA5-A9C0-4633-BDDB-C71A2F3980A4}"/>
                    </a:ext>
                  </a:extLst>
                </p:cNvPr>
                <p:cNvPicPr/>
                <p:nvPr/>
              </p:nvPicPr>
              <p:blipFill>
                <a:blip r:embed="rId449"/>
                <a:stretch>
                  <a:fillRect/>
                </a:stretch>
              </p:blipFill>
              <p:spPr>
                <a:xfrm>
                  <a:off x="8277773" y="5796787"/>
                  <a:ext cx="1105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80" name="Freihand 279">
                  <a:extLst>
                    <a:ext uri="{FF2B5EF4-FFF2-40B4-BE49-F238E27FC236}">
                      <a16:creationId xmlns:a16="http://schemas.microsoft.com/office/drawing/2014/main" id="{71D9FE04-6A80-4209-A298-FB195F55FAB0}"/>
                    </a:ext>
                  </a:extLst>
                </p14:cNvPr>
                <p14:cNvContentPartPr/>
                <p14:nvPr/>
              </p14:nvContentPartPr>
              <p14:xfrm>
                <a:off x="8429693" y="5755747"/>
                <a:ext cx="64440" cy="131760"/>
              </p14:xfrm>
            </p:contentPart>
          </mc:Choice>
          <mc:Fallback xmlns="">
            <p:pic>
              <p:nvPicPr>
                <p:cNvPr id="280" name="Freihand 279">
                  <a:extLst>
                    <a:ext uri="{FF2B5EF4-FFF2-40B4-BE49-F238E27FC236}">
                      <a16:creationId xmlns:a16="http://schemas.microsoft.com/office/drawing/2014/main" id="{71D9FE04-6A80-4209-A298-FB195F55FAB0}"/>
                    </a:ext>
                  </a:extLst>
                </p:cNvPr>
                <p:cNvPicPr/>
                <p:nvPr/>
              </p:nvPicPr>
              <p:blipFill>
                <a:blip r:embed="rId451"/>
                <a:stretch>
                  <a:fillRect/>
                </a:stretch>
              </p:blipFill>
              <p:spPr>
                <a:xfrm>
                  <a:off x="8425373" y="5751427"/>
                  <a:ext cx="730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81" name="Freihand 280">
                  <a:extLst>
                    <a:ext uri="{FF2B5EF4-FFF2-40B4-BE49-F238E27FC236}">
                      <a16:creationId xmlns:a16="http://schemas.microsoft.com/office/drawing/2014/main" id="{96CE9000-AF0D-4C82-AB0E-11E8A9547851}"/>
                    </a:ext>
                  </a:extLst>
                </p14:cNvPr>
                <p14:cNvContentPartPr/>
                <p14:nvPr/>
              </p14:nvContentPartPr>
              <p14:xfrm>
                <a:off x="8354813" y="5730547"/>
                <a:ext cx="84240" cy="64440"/>
              </p14:xfrm>
            </p:contentPart>
          </mc:Choice>
          <mc:Fallback xmlns="">
            <p:pic>
              <p:nvPicPr>
                <p:cNvPr id="281" name="Freihand 280">
                  <a:extLst>
                    <a:ext uri="{FF2B5EF4-FFF2-40B4-BE49-F238E27FC236}">
                      <a16:creationId xmlns:a16="http://schemas.microsoft.com/office/drawing/2014/main" id="{96CE9000-AF0D-4C82-AB0E-11E8A9547851}"/>
                    </a:ext>
                  </a:extLst>
                </p:cNvPr>
                <p:cNvPicPr/>
                <p:nvPr/>
              </p:nvPicPr>
              <p:blipFill>
                <a:blip r:embed="rId453"/>
                <a:stretch>
                  <a:fillRect/>
                </a:stretch>
              </p:blipFill>
              <p:spPr>
                <a:xfrm>
                  <a:off x="8350493" y="5726227"/>
                  <a:ext cx="928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82" name="Freihand 281">
                  <a:extLst>
                    <a:ext uri="{FF2B5EF4-FFF2-40B4-BE49-F238E27FC236}">
                      <a16:creationId xmlns:a16="http://schemas.microsoft.com/office/drawing/2014/main" id="{7AD0E24B-5B12-4F43-BA36-B4AD0F0CA132}"/>
                    </a:ext>
                  </a:extLst>
                </p14:cNvPr>
                <p14:cNvContentPartPr/>
                <p14:nvPr/>
              </p14:nvContentPartPr>
              <p14:xfrm>
                <a:off x="8463893" y="5820547"/>
                <a:ext cx="83880" cy="89280"/>
              </p14:xfrm>
            </p:contentPart>
          </mc:Choice>
          <mc:Fallback xmlns="">
            <p:pic>
              <p:nvPicPr>
                <p:cNvPr id="282" name="Freihand 281">
                  <a:extLst>
                    <a:ext uri="{FF2B5EF4-FFF2-40B4-BE49-F238E27FC236}">
                      <a16:creationId xmlns:a16="http://schemas.microsoft.com/office/drawing/2014/main" id="{7AD0E24B-5B12-4F43-BA36-B4AD0F0CA132}"/>
                    </a:ext>
                  </a:extLst>
                </p:cNvPr>
                <p:cNvPicPr/>
                <p:nvPr/>
              </p:nvPicPr>
              <p:blipFill>
                <a:blip r:embed="rId455"/>
                <a:stretch>
                  <a:fillRect/>
                </a:stretch>
              </p:blipFill>
              <p:spPr>
                <a:xfrm>
                  <a:off x="8459573" y="5816227"/>
                  <a:ext cx="92520" cy="97920"/>
                </a:xfrm>
                <a:prstGeom prst="rect">
                  <a:avLst/>
                </a:prstGeom>
              </p:spPr>
            </p:pic>
          </mc:Fallback>
        </mc:AlternateContent>
      </p:grpSp>
    </p:spTree>
    <p:extLst>
      <p:ext uri="{BB962C8B-B14F-4D97-AF65-F5344CB8AC3E}">
        <p14:creationId xmlns:p14="http://schemas.microsoft.com/office/powerpoint/2010/main" val="109895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Verschiedene Preisindices</a:t>
            </a:r>
          </a:p>
        </p:txBody>
      </p:sp>
      <p:sp>
        <p:nvSpPr>
          <p:cNvPr id="145412" name="Text Box 3"/>
          <p:cNvSpPr txBox="1">
            <a:spLocks noChangeArrowheads="1"/>
          </p:cNvSpPr>
          <p:nvPr/>
        </p:nvSpPr>
        <p:spPr bwMode="auto">
          <a:xfrm>
            <a:off x="1908176" y="1223963"/>
            <a:ext cx="8456613" cy="558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5413" name="Text Box 4"/>
          <p:cNvSpPr txBox="1">
            <a:spLocks noChangeArrowheads="1"/>
          </p:cNvSpPr>
          <p:nvPr/>
        </p:nvSpPr>
        <p:spPr bwMode="auto">
          <a:xfrm>
            <a:off x="87607" y="637013"/>
            <a:ext cx="12166448"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dirty="0"/>
              <a:t>Verbraucherpreisindex → gängiger Inflationsbegriff, relevant für die privaten  Konsumentscheidungen</a:t>
            </a:r>
          </a:p>
          <a:p>
            <a:endParaRPr lang="de-DE" dirty="0"/>
          </a:p>
          <a:p>
            <a:r>
              <a:rPr lang="de-DE" dirty="0"/>
              <a:t>BIP-</a:t>
            </a:r>
            <a:r>
              <a:rPr lang="de-DE" dirty="0" err="1"/>
              <a:t>Deflator</a:t>
            </a:r>
            <a:r>
              <a:rPr lang="de-DE" dirty="0"/>
              <a:t> → Index der gesamtwirtschaftlichen Produktion, Verteilungsspielraum für Lohnverhandlungen</a:t>
            </a:r>
          </a:p>
          <a:p>
            <a:endParaRPr lang="de-DE" dirty="0"/>
          </a:p>
          <a:p>
            <a:endParaRPr lang="de-DE" dirty="0"/>
          </a:p>
          <a:p>
            <a:r>
              <a:rPr lang="de-DE" dirty="0"/>
              <a:t>Außenhandelspreise → Indices für die Güterein- und –ausfuhr</a:t>
            </a:r>
          </a:p>
          <a:p>
            <a:endParaRPr lang="de-DE" dirty="0"/>
          </a:p>
          <a:p>
            <a:endParaRPr lang="de-DE" dirty="0"/>
          </a:p>
          <a:p>
            <a:endParaRPr lang="de-DE" dirty="0"/>
          </a:p>
          <a:p>
            <a:endParaRPr lang="de-DE" dirty="0"/>
          </a:p>
          <a:p>
            <a:r>
              <a:rPr lang="de-DE" dirty="0"/>
              <a:t>Großhandelspreisindex → Preisentwicklung der im Großhandel abgesetzten Waren, Frühindikator für die Inflationsentwicklung</a:t>
            </a:r>
          </a:p>
        </p:txBody>
      </p:sp>
      <p:sp>
        <p:nvSpPr>
          <p:cNvPr id="8" name="Rechteck 7">
            <a:extLst>
              <a:ext uri="{FF2B5EF4-FFF2-40B4-BE49-F238E27FC236}">
                <a16:creationId xmlns:a16="http://schemas.microsoft.com/office/drawing/2014/main" id="{DD6EE8D7-AD6E-48BC-BFE2-C04CFF322D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F8B57325-029B-4AD9-831A-9E6B0045258C}"/>
                  </a:ext>
                </a:extLst>
              </p14:cNvPr>
              <p14:cNvContentPartPr/>
              <p14:nvPr/>
            </p14:nvContentPartPr>
            <p14:xfrm>
              <a:off x="-31747" y="1091587"/>
              <a:ext cx="1491840" cy="589320"/>
            </p14:xfrm>
          </p:contentPart>
        </mc:Choice>
        <mc:Fallback xmlns="">
          <p:pic>
            <p:nvPicPr>
              <p:cNvPr id="5" name="Freihand 4">
                <a:extLst>
                  <a:ext uri="{FF2B5EF4-FFF2-40B4-BE49-F238E27FC236}">
                    <a16:creationId xmlns:a16="http://schemas.microsoft.com/office/drawing/2014/main" id="{F8B57325-029B-4AD9-831A-9E6B0045258C}"/>
                  </a:ext>
                </a:extLst>
              </p:cNvPr>
              <p:cNvPicPr/>
              <p:nvPr/>
            </p:nvPicPr>
            <p:blipFill>
              <a:blip r:embed="rId4"/>
              <a:stretch>
                <a:fillRect/>
              </a:stretch>
            </p:blipFill>
            <p:spPr>
              <a:xfrm>
                <a:off x="-36067" y="1087267"/>
                <a:ext cx="1500480" cy="597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CD919AFF-D20A-4021-A903-3C287CBB8BC1}"/>
                  </a:ext>
                </a:extLst>
              </p14:cNvPr>
              <p14:cNvContentPartPr/>
              <p14:nvPr/>
            </p14:nvContentPartPr>
            <p14:xfrm>
              <a:off x="111533" y="2354827"/>
              <a:ext cx="1906920" cy="55440"/>
            </p14:xfrm>
          </p:contentPart>
        </mc:Choice>
        <mc:Fallback xmlns="">
          <p:pic>
            <p:nvPicPr>
              <p:cNvPr id="7" name="Freihand 6">
                <a:extLst>
                  <a:ext uri="{FF2B5EF4-FFF2-40B4-BE49-F238E27FC236}">
                    <a16:creationId xmlns:a16="http://schemas.microsoft.com/office/drawing/2014/main" id="{CD919AFF-D20A-4021-A903-3C287CBB8BC1}"/>
                  </a:ext>
                </a:extLst>
              </p:cNvPr>
              <p:cNvPicPr/>
              <p:nvPr/>
            </p:nvPicPr>
            <p:blipFill>
              <a:blip r:embed="rId6"/>
              <a:stretch>
                <a:fillRect/>
              </a:stretch>
            </p:blipFill>
            <p:spPr>
              <a:xfrm>
                <a:off x="107213" y="2350507"/>
                <a:ext cx="1915560" cy="64080"/>
              </a:xfrm>
              <a:prstGeom prst="rect">
                <a:avLst/>
              </a:prstGeom>
            </p:spPr>
          </p:pic>
        </mc:Fallback>
      </mc:AlternateContent>
      <p:grpSp>
        <p:nvGrpSpPr>
          <p:cNvPr id="11" name="Gruppieren 10">
            <a:extLst>
              <a:ext uri="{FF2B5EF4-FFF2-40B4-BE49-F238E27FC236}">
                <a16:creationId xmlns:a16="http://schemas.microsoft.com/office/drawing/2014/main" id="{284FA5DF-2581-4817-BF87-62FB90F9B69F}"/>
              </a:ext>
            </a:extLst>
          </p:cNvPr>
          <p:cNvGrpSpPr/>
          <p:nvPr/>
        </p:nvGrpSpPr>
        <p:grpSpPr>
          <a:xfrm>
            <a:off x="-58747" y="1777747"/>
            <a:ext cx="6042600" cy="887040"/>
            <a:chOff x="-58747" y="1777747"/>
            <a:chExt cx="6042600" cy="887040"/>
          </a:xfrm>
        </p:grpSpPr>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0EABFA30-07BE-4C70-9D41-027F59E10C57}"/>
                    </a:ext>
                  </a:extLst>
                </p14:cNvPr>
                <p14:cNvContentPartPr/>
                <p14:nvPr/>
              </p14:nvContentPartPr>
              <p14:xfrm>
                <a:off x="3491213" y="2364187"/>
                <a:ext cx="2492640" cy="135360"/>
              </p14:xfrm>
            </p:contentPart>
          </mc:Choice>
          <mc:Fallback xmlns="">
            <p:pic>
              <p:nvPicPr>
                <p:cNvPr id="9" name="Freihand 8">
                  <a:extLst>
                    <a:ext uri="{FF2B5EF4-FFF2-40B4-BE49-F238E27FC236}">
                      <a16:creationId xmlns:a16="http://schemas.microsoft.com/office/drawing/2014/main" id="{0EABFA30-07BE-4C70-9D41-027F59E10C57}"/>
                    </a:ext>
                  </a:extLst>
                </p:cNvPr>
                <p:cNvPicPr/>
                <p:nvPr/>
              </p:nvPicPr>
              <p:blipFill>
                <a:blip r:embed="rId8"/>
                <a:stretch>
                  <a:fillRect/>
                </a:stretch>
              </p:blipFill>
              <p:spPr>
                <a:xfrm>
                  <a:off x="3486893" y="2359867"/>
                  <a:ext cx="25012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938A14F8-913F-4594-A074-E45BB65E521F}"/>
                    </a:ext>
                  </a:extLst>
                </p14:cNvPr>
                <p14:cNvContentPartPr/>
                <p14:nvPr/>
              </p14:nvContentPartPr>
              <p14:xfrm>
                <a:off x="-58747" y="1777747"/>
                <a:ext cx="2690640" cy="887040"/>
              </p14:xfrm>
            </p:contentPart>
          </mc:Choice>
          <mc:Fallback xmlns="">
            <p:pic>
              <p:nvPicPr>
                <p:cNvPr id="10" name="Freihand 9">
                  <a:extLst>
                    <a:ext uri="{FF2B5EF4-FFF2-40B4-BE49-F238E27FC236}">
                      <a16:creationId xmlns:a16="http://schemas.microsoft.com/office/drawing/2014/main" id="{938A14F8-913F-4594-A074-E45BB65E521F}"/>
                    </a:ext>
                  </a:extLst>
                </p:cNvPr>
                <p:cNvPicPr/>
                <p:nvPr/>
              </p:nvPicPr>
              <p:blipFill>
                <a:blip r:embed="rId10"/>
                <a:stretch>
                  <a:fillRect/>
                </a:stretch>
              </p:blipFill>
              <p:spPr>
                <a:xfrm>
                  <a:off x="-63067" y="1773427"/>
                  <a:ext cx="2699280" cy="895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68201CAD-0BE6-47DA-AFFE-36BDAE0E3B1A}"/>
                  </a:ext>
                </a:extLst>
              </p14:cNvPr>
              <p14:cNvContentPartPr/>
              <p14:nvPr/>
            </p14:nvContentPartPr>
            <p14:xfrm>
              <a:off x="113693" y="3794107"/>
              <a:ext cx="2877840" cy="54000"/>
            </p14:xfrm>
          </p:contentPart>
        </mc:Choice>
        <mc:Fallback xmlns="">
          <p:pic>
            <p:nvPicPr>
              <p:cNvPr id="12" name="Freihand 11">
                <a:extLst>
                  <a:ext uri="{FF2B5EF4-FFF2-40B4-BE49-F238E27FC236}">
                    <a16:creationId xmlns:a16="http://schemas.microsoft.com/office/drawing/2014/main" id="{68201CAD-0BE6-47DA-AFFE-36BDAE0E3B1A}"/>
                  </a:ext>
                </a:extLst>
              </p:cNvPr>
              <p:cNvPicPr/>
              <p:nvPr/>
            </p:nvPicPr>
            <p:blipFill>
              <a:blip r:embed="rId12"/>
              <a:stretch>
                <a:fillRect/>
              </a:stretch>
            </p:blipFill>
            <p:spPr>
              <a:xfrm>
                <a:off x="109373" y="3789787"/>
                <a:ext cx="2886480" cy="62640"/>
              </a:xfrm>
              <a:prstGeom prst="rect">
                <a:avLst/>
              </a:prstGeom>
            </p:spPr>
          </p:pic>
        </mc:Fallback>
      </mc:AlternateContent>
      <p:grpSp>
        <p:nvGrpSpPr>
          <p:cNvPr id="14" name="Gruppieren 13">
            <a:extLst>
              <a:ext uri="{FF2B5EF4-FFF2-40B4-BE49-F238E27FC236}">
                <a16:creationId xmlns:a16="http://schemas.microsoft.com/office/drawing/2014/main" id="{EEAEE0A9-3EFC-4BA4-90E1-B7DDA1E56FE3}"/>
              </a:ext>
            </a:extLst>
          </p:cNvPr>
          <p:cNvGrpSpPr/>
          <p:nvPr/>
        </p:nvGrpSpPr>
        <p:grpSpPr>
          <a:xfrm>
            <a:off x="35933" y="491467"/>
            <a:ext cx="5242320" cy="724320"/>
            <a:chOff x="35933" y="491467"/>
            <a:chExt cx="5242320" cy="724320"/>
          </a:xfrm>
        </p:grpSpPr>
        <mc:AlternateContent xmlns:mc="http://schemas.openxmlformats.org/markup-compatibility/2006" xmlns:p14="http://schemas.microsoft.com/office/powerpoint/2010/main">
          <mc:Choice Requires="p14">
            <p:contentPart p14:bwMode="auto" r:id="rId13">
              <p14:nvContentPartPr>
                <p14:cNvPr id="2" name="Freihand 1">
                  <a:extLst>
                    <a:ext uri="{FF2B5EF4-FFF2-40B4-BE49-F238E27FC236}">
                      <a16:creationId xmlns:a16="http://schemas.microsoft.com/office/drawing/2014/main" id="{E1E147D0-ABE1-441F-9186-E90864853DB9}"/>
                    </a:ext>
                  </a:extLst>
                </p14:cNvPr>
                <p14:cNvContentPartPr/>
                <p14:nvPr/>
              </p14:nvContentPartPr>
              <p14:xfrm>
                <a:off x="160853" y="946507"/>
                <a:ext cx="2136240" cy="61560"/>
              </p14:xfrm>
            </p:contentPart>
          </mc:Choice>
          <mc:Fallback xmlns="">
            <p:pic>
              <p:nvPicPr>
                <p:cNvPr id="2" name="Freihand 1">
                  <a:extLst>
                    <a:ext uri="{FF2B5EF4-FFF2-40B4-BE49-F238E27FC236}">
                      <a16:creationId xmlns:a16="http://schemas.microsoft.com/office/drawing/2014/main" id="{E1E147D0-ABE1-441F-9186-E90864853DB9}"/>
                    </a:ext>
                  </a:extLst>
                </p:cNvPr>
                <p:cNvPicPr/>
                <p:nvPr/>
              </p:nvPicPr>
              <p:blipFill>
                <a:blip r:embed="rId14"/>
                <a:stretch>
                  <a:fillRect/>
                </a:stretch>
              </p:blipFill>
              <p:spPr>
                <a:xfrm>
                  <a:off x="156533" y="942187"/>
                  <a:ext cx="21448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 name="Freihand 2">
                  <a:extLst>
                    <a:ext uri="{FF2B5EF4-FFF2-40B4-BE49-F238E27FC236}">
                      <a16:creationId xmlns:a16="http://schemas.microsoft.com/office/drawing/2014/main" id="{E1D7854A-6F12-44A4-B1C3-844C0C6B31D5}"/>
                    </a:ext>
                  </a:extLst>
                </p14:cNvPr>
                <p14:cNvContentPartPr/>
                <p14:nvPr/>
              </p14:nvContentPartPr>
              <p14:xfrm>
                <a:off x="3252173" y="491467"/>
                <a:ext cx="2026080" cy="631440"/>
              </p14:xfrm>
            </p:contentPart>
          </mc:Choice>
          <mc:Fallback xmlns="">
            <p:pic>
              <p:nvPicPr>
                <p:cNvPr id="3" name="Freihand 2">
                  <a:extLst>
                    <a:ext uri="{FF2B5EF4-FFF2-40B4-BE49-F238E27FC236}">
                      <a16:creationId xmlns:a16="http://schemas.microsoft.com/office/drawing/2014/main" id="{E1D7854A-6F12-44A4-B1C3-844C0C6B31D5}"/>
                    </a:ext>
                  </a:extLst>
                </p:cNvPr>
                <p:cNvPicPr/>
                <p:nvPr/>
              </p:nvPicPr>
              <p:blipFill>
                <a:blip r:embed="rId16"/>
                <a:stretch>
                  <a:fillRect/>
                </a:stretch>
              </p:blipFill>
              <p:spPr>
                <a:xfrm>
                  <a:off x="3247853" y="487147"/>
                  <a:ext cx="2034720" cy="640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1F961510-6117-4BA8-A0BD-99534033668D}"/>
                    </a:ext>
                  </a:extLst>
                </p14:cNvPr>
                <p14:cNvContentPartPr/>
                <p14:nvPr/>
              </p14:nvContentPartPr>
              <p14:xfrm>
                <a:off x="35933" y="500107"/>
                <a:ext cx="2635560" cy="715680"/>
              </p14:xfrm>
            </p:contentPart>
          </mc:Choice>
          <mc:Fallback xmlns="">
            <p:pic>
              <p:nvPicPr>
                <p:cNvPr id="13" name="Freihand 12">
                  <a:extLst>
                    <a:ext uri="{FF2B5EF4-FFF2-40B4-BE49-F238E27FC236}">
                      <a16:creationId xmlns:a16="http://schemas.microsoft.com/office/drawing/2014/main" id="{1F961510-6117-4BA8-A0BD-99534033668D}"/>
                    </a:ext>
                  </a:extLst>
                </p:cNvPr>
                <p:cNvPicPr/>
                <p:nvPr/>
              </p:nvPicPr>
              <p:blipFill>
                <a:blip r:embed="rId18"/>
                <a:stretch>
                  <a:fillRect/>
                </a:stretch>
              </p:blipFill>
              <p:spPr>
                <a:xfrm>
                  <a:off x="31613" y="495787"/>
                  <a:ext cx="2644200" cy="724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7A50D9AD-06B4-42E8-BEAE-2D1BDAC1B79C}"/>
                  </a:ext>
                </a:extLst>
              </p14:cNvPr>
              <p14:cNvContentPartPr/>
              <p14:nvPr/>
            </p14:nvContentPartPr>
            <p14:xfrm>
              <a:off x="7804373" y="3745147"/>
              <a:ext cx="4305240" cy="106200"/>
            </p14:xfrm>
          </p:contentPart>
        </mc:Choice>
        <mc:Fallback xmlns="">
          <p:pic>
            <p:nvPicPr>
              <p:cNvPr id="15" name="Freihand 14">
                <a:extLst>
                  <a:ext uri="{FF2B5EF4-FFF2-40B4-BE49-F238E27FC236}">
                    <a16:creationId xmlns:a16="http://schemas.microsoft.com/office/drawing/2014/main" id="{7A50D9AD-06B4-42E8-BEAE-2D1BDAC1B79C}"/>
                  </a:ext>
                </a:extLst>
              </p:cNvPr>
              <p:cNvPicPr/>
              <p:nvPr/>
            </p:nvPicPr>
            <p:blipFill>
              <a:blip r:embed="rId20"/>
              <a:stretch>
                <a:fillRect/>
              </a:stretch>
            </p:blipFill>
            <p:spPr>
              <a:xfrm>
                <a:off x="7800053" y="3740827"/>
                <a:ext cx="4313880" cy="114840"/>
              </a:xfrm>
              <a:prstGeom prst="rect">
                <a:avLst/>
              </a:prstGeom>
            </p:spPr>
          </p:pic>
        </mc:Fallback>
      </mc:AlternateContent>
    </p:spTree>
    <p:extLst>
      <p:ext uri="{BB962C8B-B14F-4D97-AF65-F5344CB8AC3E}">
        <p14:creationId xmlns:p14="http://schemas.microsoft.com/office/powerpoint/2010/main" val="362417836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VPI und BIP-</a:t>
            </a:r>
            <a:r>
              <a:rPr lang="de-DE" sz="3266" b="1" dirty="0" err="1"/>
              <a:t>Deflator</a:t>
            </a:r>
            <a:endParaRPr lang="de-DE" sz="3266" b="1" dirty="0"/>
          </a:p>
        </p:txBody>
      </p:sp>
      <p:sp>
        <p:nvSpPr>
          <p:cNvPr id="8" name="Text Box 3"/>
          <p:cNvSpPr txBox="1">
            <a:spLocks noChangeArrowheads="1"/>
          </p:cNvSpPr>
          <p:nvPr/>
        </p:nvSpPr>
        <p:spPr bwMode="auto">
          <a:xfrm>
            <a:off x="347191" y="5227857"/>
            <a:ext cx="1135312" cy="314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089" dirty="0">
                <a:solidFill>
                  <a:srgbClr val="000000"/>
                </a:solidFill>
              </a:rPr>
              <a:t>Quelle: </a:t>
            </a:r>
            <a:r>
              <a:rPr lang="de-DE" altLang="de-DE" sz="1089" dirty="0" err="1">
                <a:solidFill>
                  <a:srgbClr val="000000"/>
                </a:solidFill>
              </a:rPr>
              <a:t>Destatis</a:t>
            </a:r>
            <a:r>
              <a:rPr lang="de-DE" altLang="de-DE" sz="1089" dirty="0">
                <a:solidFill>
                  <a:srgbClr val="000000"/>
                </a:solidFill>
              </a:rPr>
              <a:t>,</a:t>
            </a:r>
          </a:p>
        </p:txBody>
      </p:sp>
      <p:sp>
        <p:nvSpPr>
          <p:cNvPr id="16" name="Rechteck 15">
            <a:extLst>
              <a:ext uri="{FF2B5EF4-FFF2-40B4-BE49-F238E27FC236}">
                <a16:creationId xmlns:a16="http://schemas.microsoft.com/office/drawing/2014/main" id="{FE317181-24FD-4072-85CE-71C8B9ADF8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E03A8A47-0662-B00A-6235-8DF49DFFCA81}"/>
              </a:ext>
            </a:extLst>
          </p:cNvPr>
          <p:cNvPicPr>
            <a:picLocks noChangeAspect="1"/>
          </p:cNvPicPr>
          <p:nvPr/>
        </p:nvPicPr>
        <p:blipFill>
          <a:blip r:embed="rId3"/>
          <a:stretch>
            <a:fillRect/>
          </a:stretch>
        </p:blipFill>
        <p:spPr>
          <a:xfrm>
            <a:off x="0" y="765988"/>
            <a:ext cx="7523922" cy="4701153"/>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17B37208-B777-455D-B0D2-368A7831F408}"/>
                  </a:ext>
                </a:extLst>
              </p14:cNvPr>
              <p14:cNvContentPartPr/>
              <p14:nvPr/>
            </p14:nvContentPartPr>
            <p14:xfrm>
              <a:off x="1564493" y="3491347"/>
              <a:ext cx="1678320" cy="160560"/>
            </p14:xfrm>
          </p:contentPart>
        </mc:Choice>
        <mc:Fallback xmlns="">
          <p:pic>
            <p:nvPicPr>
              <p:cNvPr id="2" name="Freihand 1">
                <a:extLst>
                  <a:ext uri="{FF2B5EF4-FFF2-40B4-BE49-F238E27FC236}">
                    <a16:creationId xmlns:a16="http://schemas.microsoft.com/office/drawing/2014/main" id="{17B37208-B777-455D-B0D2-368A7831F408}"/>
                  </a:ext>
                </a:extLst>
              </p:cNvPr>
              <p:cNvPicPr/>
              <p:nvPr/>
            </p:nvPicPr>
            <p:blipFill>
              <a:blip r:embed="rId5"/>
              <a:stretch>
                <a:fillRect/>
              </a:stretch>
            </p:blipFill>
            <p:spPr>
              <a:xfrm>
                <a:off x="1560173" y="3487027"/>
                <a:ext cx="16869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F70BB0DE-2477-4A7D-9DF1-8F2AC4982427}"/>
                  </a:ext>
                </a:extLst>
              </p14:cNvPr>
              <p14:cNvContentPartPr/>
              <p14:nvPr/>
            </p14:nvContentPartPr>
            <p14:xfrm>
              <a:off x="1584293" y="3969427"/>
              <a:ext cx="1573560" cy="158040"/>
            </p14:xfrm>
          </p:contentPart>
        </mc:Choice>
        <mc:Fallback xmlns="">
          <p:pic>
            <p:nvPicPr>
              <p:cNvPr id="4" name="Freihand 3">
                <a:extLst>
                  <a:ext uri="{FF2B5EF4-FFF2-40B4-BE49-F238E27FC236}">
                    <a16:creationId xmlns:a16="http://schemas.microsoft.com/office/drawing/2014/main" id="{F70BB0DE-2477-4A7D-9DF1-8F2AC4982427}"/>
                  </a:ext>
                </a:extLst>
              </p:cNvPr>
              <p:cNvPicPr/>
              <p:nvPr/>
            </p:nvPicPr>
            <p:blipFill>
              <a:blip r:embed="rId7"/>
              <a:stretch>
                <a:fillRect/>
              </a:stretch>
            </p:blipFill>
            <p:spPr>
              <a:xfrm>
                <a:off x="1579973" y="3965107"/>
                <a:ext cx="15822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2" name="Freihand 51">
                <a:extLst>
                  <a:ext uri="{FF2B5EF4-FFF2-40B4-BE49-F238E27FC236}">
                    <a16:creationId xmlns:a16="http://schemas.microsoft.com/office/drawing/2014/main" id="{78BA4435-EEDD-497E-8970-A7D835DC57D9}"/>
                  </a:ext>
                </a:extLst>
              </p14:cNvPr>
              <p14:cNvContentPartPr/>
              <p14:nvPr/>
            </p14:nvContentPartPr>
            <p14:xfrm>
              <a:off x="6275453" y="1371307"/>
              <a:ext cx="1028880" cy="769680"/>
            </p14:xfrm>
          </p:contentPart>
        </mc:Choice>
        <mc:Fallback xmlns="">
          <p:pic>
            <p:nvPicPr>
              <p:cNvPr id="52" name="Freihand 51">
                <a:extLst>
                  <a:ext uri="{FF2B5EF4-FFF2-40B4-BE49-F238E27FC236}">
                    <a16:creationId xmlns:a16="http://schemas.microsoft.com/office/drawing/2014/main" id="{78BA4435-EEDD-497E-8970-A7D835DC57D9}"/>
                  </a:ext>
                </a:extLst>
              </p:cNvPr>
              <p:cNvPicPr/>
              <p:nvPr/>
            </p:nvPicPr>
            <p:blipFill>
              <a:blip r:embed="rId9"/>
              <a:stretch>
                <a:fillRect/>
              </a:stretch>
            </p:blipFill>
            <p:spPr>
              <a:xfrm>
                <a:off x="6271133" y="1366987"/>
                <a:ext cx="1037520" cy="778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3" name="Freihand 112">
                <a:extLst>
                  <a:ext uri="{FF2B5EF4-FFF2-40B4-BE49-F238E27FC236}">
                    <a16:creationId xmlns:a16="http://schemas.microsoft.com/office/drawing/2014/main" id="{BEBBAD1A-99FC-41D0-B566-5D21C2D7D065}"/>
                  </a:ext>
                </a:extLst>
              </p14:cNvPr>
              <p14:cNvContentPartPr/>
              <p14:nvPr/>
            </p14:nvContentPartPr>
            <p14:xfrm>
              <a:off x="2382773" y="1461667"/>
              <a:ext cx="1000440" cy="779400"/>
            </p14:xfrm>
          </p:contentPart>
        </mc:Choice>
        <mc:Fallback xmlns="">
          <p:pic>
            <p:nvPicPr>
              <p:cNvPr id="113" name="Freihand 112">
                <a:extLst>
                  <a:ext uri="{FF2B5EF4-FFF2-40B4-BE49-F238E27FC236}">
                    <a16:creationId xmlns:a16="http://schemas.microsoft.com/office/drawing/2014/main" id="{BEBBAD1A-99FC-41D0-B566-5D21C2D7D065}"/>
                  </a:ext>
                </a:extLst>
              </p:cNvPr>
              <p:cNvPicPr/>
              <p:nvPr/>
            </p:nvPicPr>
            <p:blipFill>
              <a:blip r:embed="rId11"/>
              <a:stretch>
                <a:fillRect/>
              </a:stretch>
            </p:blipFill>
            <p:spPr>
              <a:xfrm>
                <a:off x="2378453" y="1457347"/>
                <a:ext cx="1009080" cy="788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5" name="Freihand 114">
                <a:extLst>
                  <a:ext uri="{FF2B5EF4-FFF2-40B4-BE49-F238E27FC236}">
                    <a16:creationId xmlns:a16="http://schemas.microsoft.com/office/drawing/2014/main" id="{B8F228A0-E572-4C8B-B0C5-6C04D9A0A75C}"/>
                  </a:ext>
                </a:extLst>
              </p14:cNvPr>
              <p14:cNvContentPartPr/>
              <p14:nvPr/>
            </p14:nvContentPartPr>
            <p14:xfrm>
              <a:off x="2472773" y="1581907"/>
              <a:ext cx="740160" cy="537840"/>
            </p14:xfrm>
          </p:contentPart>
        </mc:Choice>
        <mc:Fallback xmlns="">
          <p:pic>
            <p:nvPicPr>
              <p:cNvPr id="115" name="Freihand 114">
                <a:extLst>
                  <a:ext uri="{FF2B5EF4-FFF2-40B4-BE49-F238E27FC236}">
                    <a16:creationId xmlns:a16="http://schemas.microsoft.com/office/drawing/2014/main" id="{B8F228A0-E572-4C8B-B0C5-6C04D9A0A75C}"/>
                  </a:ext>
                </a:extLst>
              </p:cNvPr>
              <p:cNvPicPr/>
              <p:nvPr/>
            </p:nvPicPr>
            <p:blipFill>
              <a:blip r:embed="rId13"/>
              <a:stretch>
                <a:fillRect/>
              </a:stretch>
            </p:blipFill>
            <p:spPr>
              <a:xfrm>
                <a:off x="2468453" y="1577587"/>
                <a:ext cx="748800" cy="546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0" name="Freihand 179">
                <a:extLst>
                  <a:ext uri="{FF2B5EF4-FFF2-40B4-BE49-F238E27FC236}">
                    <a16:creationId xmlns:a16="http://schemas.microsoft.com/office/drawing/2014/main" id="{DCC84503-E040-411A-A56F-B49EA319DBF7}"/>
                  </a:ext>
                </a:extLst>
              </p14:cNvPr>
              <p14:cNvContentPartPr/>
              <p14:nvPr/>
            </p14:nvContentPartPr>
            <p14:xfrm>
              <a:off x="1635413" y="3471547"/>
              <a:ext cx="1483200" cy="135720"/>
            </p14:xfrm>
          </p:contentPart>
        </mc:Choice>
        <mc:Fallback xmlns="">
          <p:pic>
            <p:nvPicPr>
              <p:cNvPr id="180" name="Freihand 179">
                <a:extLst>
                  <a:ext uri="{FF2B5EF4-FFF2-40B4-BE49-F238E27FC236}">
                    <a16:creationId xmlns:a16="http://schemas.microsoft.com/office/drawing/2014/main" id="{DCC84503-E040-411A-A56F-B49EA319DBF7}"/>
                  </a:ext>
                </a:extLst>
              </p:cNvPr>
              <p:cNvPicPr/>
              <p:nvPr/>
            </p:nvPicPr>
            <p:blipFill>
              <a:blip r:embed="rId15"/>
              <a:stretch>
                <a:fillRect/>
              </a:stretch>
            </p:blipFill>
            <p:spPr>
              <a:xfrm>
                <a:off x="1631093" y="3467227"/>
                <a:ext cx="14918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41" name="Freihand 240">
                <a:extLst>
                  <a:ext uri="{FF2B5EF4-FFF2-40B4-BE49-F238E27FC236}">
                    <a16:creationId xmlns:a16="http://schemas.microsoft.com/office/drawing/2014/main" id="{DC9D62A0-6C40-42FD-9F92-515F53A729A6}"/>
                  </a:ext>
                </a:extLst>
              </p14:cNvPr>
              <p14:cNvContentPartPr/>
              <p14:nvPr/>
            </p14:nvContentPartPr>
            <p14:xfrm>
              <a:off x="1108373" y="2945947"/>
              <a:ext cx="2529720" cy="1717920"/>
            </p14:xfrm>
          </p:contentPart>
        </mc:Choice>
        <mc:Fallback xmlns="">
          <p:pic>
            <p:nvPicPr>
              <p:cNvPr id="241" name="Freihand 240">
                <a:extLst>
                  <a:ext uri="{FF2B5EF4-FFF2-40B4-BE49-F238E27FC236}">
                    <a16:creationId xmlns:a16="http://schemas.microsoft.com/office/drawing/2014/main" id="{DC9D62A0-6C40-42FD-9F92-515F53A729A6}"/>
                  </a:ext>
                </a:extLst>
              </p:cNvPr>
              <p:cNvPicPr/>
              <p:nvPr/>
            </p:nvPicPr>
            <p:blipFill>
              <a:blip r:embed="rId17"/>
              <a:stretch>
                <a:fillRect/>
              </a:stretch>
            </p:blipFill>
            <p:spPr>
              <a:xfrm>
                <a:off x="1104053" y="2941627"/>
                <a:ext cx="2538360" cy="1726560"/>
              </a:xfrm>
              <a:prstGeom prst="rect">
                <a:avLst/>
              </a:prstGeom>
            </p:spPr>
          </p:pic>
        </mc:Fallback>
      </mc:AlternateContent>
      <p:grpSp>
        <p:nvGrpSpPr>
          <p:cNvPr id="244" name="Gruppieren 243">
            <a:extLst>
              <a:ext uri="{FF2B5EF4-FFF2-40B4-BE49-F238E27FC236}">
                <a16:creationId xmlns:a16="http://schemas.microsoft.com/office/drawing/2014/main" id="{CA0E7873-01DE-4D2A-95A5-9AF962844804}"/>
              </a:ext>
            </a:extLst>
          </p:cNvPr>
          <p:cNvGrpSpPr/>
          <p:nvPr/>
        </p:nvGrpSpPr>
        <p:grpSpPr>
          <a:xfrm>
            <a:off x="1007573" y="66307"/>
            <a:ext cx="11144160" cy="4786560"/>
            <a:chOff x="1007573" y="66307"/>
            <a:chExt cx="11144160" cy="4786560"/>
          </a:xfrm>
        </p:grpSpPr>
        <mc:AlternateContent xmlns:mc="http://schemas.openxmlformats.org/markup-compatibility/2006" xmlns:p14="http://schemas.microsoft.com/office/powerpoint/2010/main">
          <mc:Choice Requires="p14">
            <p:contentPart p14:bwMode="auto" r:id="rId18">
              <p14:nvContentPartPr>
                <p14:cNvPr id="5" name="Freihand 4">
                  <a:extLst>
                    <a:ext uri="{FF2B5EF4-FFF2-40B4-BE49-F238E27FC236}">
                      <a16:creationId xmlns:a16="http://schemas.microsoft.com/office/drawing/2014/main" id="{3F6B202A-56AF-47F1-B79F-A34AC19B7892}"/>
                    </a:ext>
                  </a:extLst>
                </p14:cNvPr>
                <p14:cNvContentPartPr/>
                <p14:nvPr/>
              </p14:nvContentPartPr>
              <p14:xfrm>
                <a:off x="2119973" y="2737147"/>
                <a:ext cx="61200" cy="319320"/>
              </p14:xfrm>
            </p:contentPart>
          </mc:Choice>
          <mc:Fallback xmlns="">
            <p:pic>
              <p:nvPicPr>
                <p:cNvPr id="5" name="Freihand 4">
                  <a:extLst>
                    <a:ext uri="{FF2B5EF4-FFF2-40B4-BE49-F238E27FC236}">
                      <a16:creationId xmlns:a16="http://schemas.microsoft.com/office/drawing/2014/main" id="{3F6B202A-56AF-47F1-B79F-A34AC19B7892}"/>
                    </a:ext>
                  </a:extLst>
                </p:cNvPr>
                <p:cNvPicPr/>
                <p:nvPr/>
              </p:nvPicPr>
              <p:blipFill>
                <a:blip r:embed="rId19"/>
                <a:stretch>
                  <a:fillRect/>
                </a:stretch>
              </p:blipFill>
              <p:spPr>
                <a:xfrm>
                  <a:off x="2115653" y="2732827"/>
                  <a:ext cx="6984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 name="Freihand 6">
                  <a:extLst>
                    <a:ext uri="{FF2B5EF4-FFF2-40B4-BE49-F238E27FC236}">
                      <a16:creationId xmlns:a16="http://schemas.microsoft.com/office/drawing/2014/main" id="{25B2CF32-77DD-4CB5-AD98-7D4F1E025571}"/>
                    </a:ext>
                  </a:extLst>
                </p14:cNvPr>
                <p14:cNvContentPartPr/>
                <p14:nvPr/>
              </p14:nvContentPartPr>
              <p14:xfrm>
                <a:off x="2028533" y="2881507"/>
                <a:ext cx="217080" cy="230400"/>
              </p14:xfrm>
            </p:contentPart>
          </mc:Choice>
          <mc:Fallback xmlns="">
            <p:pic>
              <p:nvPicPr>
                <p:cNvPr id="7" name="Freihand 6">
                  <a:extLst>
                    <a:ext uri="{FF2B5EF4-FFF2-40B4-BE49-F238E27FC236}">
                      <a16:creationId xmlns:a16="http://schemas.microsoft.com/office/drawing/2014/main" id="{25B2CF32-77DD-4CB5-AD98-7D4F1E025571}"/>
                    </a:ext>
                  </a:extLst>
                </p:cNvPr>
                <p:cNvPicPr/>
                <p:nvPr/>
              </p:nvPicPr>
              <p:blipFill>
                <a:blip r:embed="rId21"/>
                <a:stretch>
                  <a:fillRect/>
                </a:stretch>
              </p:blipFill>
              <p:spPr>
                <a:xfrm>
                  <a:off x="2024213" y="2877187"/>
                  <a:ext cx="22572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6" name="Freihand 25">
                  <a:extLst>
                    <a:ext uri="{FF2B5EF4-FFF2-40B4-BE49-F238E27FC236}">
                      <a16:creationId xmlns:a16="http://schemas.microsoft.com/office/drawing/2014/main" id="{512B044A-AB63-4100-9F74-7418559A4723}"/>
                    </a:ext>
                  </a:extLst>
                </p14:cNvPr>
                <p14:cNvContentPartPr/>
                <p14:nvPr/>
              </p14:nvContentPartPr>
              <p14:xfrm>
                <a:off x="2947613" y="1082587"/>
                <a:ext cx="109080" cy="131400"/>
              </p14:xfrm>
            </p:contentPart>
          </mc:Choice>
          <mc:Fallback xmlns="">
            <p:pic>
              <p:nvPicPr>
                <p:cNvPr id="26" name="Freihand 25">
                  <a:extLst>
                    <a:ext uri="{FF2B5EF4-FFF2-40B4-BE49-F238E27FC236}">
                      <a16:creationId xmlns:a16="http://schemas.microsoft.com/office/drawing/2014/main" id="{512B044A-AB63-4100-9F74-7418559A4723}"/>
                    </a:ext>
                  </a:extLst>
                </p:cNvPr>
                <p:cNvPicPr/>
                <p:nvPr/>
              </p:nvPicPr>
              <p:blipFill>
                <a:blip r:embed="rId23"/>
                <a:stretch>
                  <a:fillRect/>
                </a:stretch>
              </p:blipFill>
              <p:spPr>
                <a:xfrm>
                  <a:off x="2943293" y="1078267"/>
                  <a:ext cx="1177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7" name="Freihand 26">
                  <a:extLst>
                    <a:ext uri="{FF2B5EF4-FFF2-40B4-BE49-F238E27FC236}">
                      <a16:creationId xmlns:a16="http://schemas.microsoft.com/office/drawing/2014/main" id="{C2CF6D6C-1EA5-4ED6-A5CA-3AFC6A248911}"/>
                    </a:ext>
                  </a:extLst>
                </p14:cNvPr>
                <p14:cNvContentPartPr/>
                <p14:nvPr/>
              </p14:nvContentPartPr>
              <p14:xfrm>
                <a:off x="4933373" y="3587107"/>
                <a:ext cx="173880" cy="6120"/>
              </p14:xfrm>
            </p:contentPart>
          </mc:Choice>
          <mc:Fallback xmlns="">
            <p:pic>
              <p:nvPicPr>
                <p:cNvPr id="27" name="Freihand 26">
                  <a:extLst>
                    <a:ext uri="{FF2B5EF4-FFF2-40B4-BE49-F238E27FC236}">
                      <a16:creationId xmlns:a16="http://schemas.microsoft.com/office/drawing/2014/main" id="{C2CF6D6C-1EA5-4ED6-A5CA-3AFC6A248911}"/>
                    </a:ext>
                  </a:extLst>
                </p:cNvPr>
                <p:cNvPicPr/>
                <p:nvPr/>
              </p:nvPicPr>
              <p:blipFill>
                <a:blip r:embed="rId25"/>
                <a:stretch>
                  <a:fillRect/>
                </a:stretch>
              </p:blipFill>
              <p:spPr>
                <a:xfrm>
                  <a:off x="4929053" y="3582787"/>
                  <a:ext cx="18252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8" name="Freihand 27">
                  <a:extLst>
                    <a:ext uri="{FF2B5EF4-FFF2-40B4-BE49-F238E27FC236}">
                      <a16:creationId xmlns:a16="http://schemas.microsoft.com/office/drawing/2014/main" id="{4111C007-1E37-48C2-8B2F-9B6D2D5CF73F}"/>
                    </a:ext>
                  </a:extLst>
                </p14:cNvPr>
                <p14:cNvContentPartPr/>
                <p14:nvPr/>
              </p14:nvContentPartPr>
              <p14:xfrm>
                <a:off x="4468253" y="3575587"/>
                <a:ext cx="1544400" cy="32400"/>
              </p14:xfrm>
            </p:contentPart>
          </mc:Choice>
          <mc:Fallback xmlns="">
            <p:pic>
              <p:nvPicPr>
                <p:cNvPr id="28" name="Freihand 27">
                  <a:extLst>
                    <a:ext uri="{FF2B5EF4-FFF2-40B4-BE49-F238E27FC236}">
                      <a16:creationId xmlns:a16="http://schemas.microsoft.com/office/drawing/2014/main" id="{4111C007-1E37-48C2-8B2F-9B6D2D5CF73F}"/>
                    </a:ext>
                  </a:extLst>
                </p:cNvPr>
                <p:cNvPicPr/>
                <p:nvPr/>
              </p:nvPicPr>
              <p:blipFill>
                <a:blip r:embed="rId27"/>
                <a:stretch>
                  <a:fillRect/>
                </a:stretch>
              </p:blipFill>
              <p:spPr>
                <a:xfrm>
                  <a:off x="4463933" y="3571267"/>
                  <a:ext cx="15530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9" name="Freihand 28">
                  <a:extLst>
                    <a:ext uri="{FF2B5EF4-FFF2-40B4-BE49-F238E27FC236}">
                      <a16:creationId xmlns:a16="http://schemas.microsoft.com/office/drawing/2014/main" id="{77152127-E7C8-4A02-A58B-BA54F369EF17}"/>
                    </a:ext>
                  </a:extLst>
                </p14:cNvPr>
                <p14:cNvContentPartPr/>
                <p14:nvPr/>
              </p14:nvContentPartPr>
              <p14:xfrm>
                <a:off x="5284013" y="3915427"/>
                <a:ext cx="52920" cy="720"/>
              </p14:xfrm>
            </p:contentPart>
          </mc:Choice>
          <mc:Fallback xmlns="">
            <p:pic>
              <p:nvPicPr>
                <p:cNvPr id="29" name="Freihand 28">
                  <a:extLst>
                    <a:ext uri="{FF2B5EF4-FFF2-40B4-BE49-F238E27FC236}">
                      <a16:creationId xmlns:a16="http://schemas.microsoft.com/office/drawing/2014/main" id="{77152127-E7C8-4A02-A58B-BA54F369EF17}"/>
                    </a:ext>
                  </a:extLst>
                </p:cNvPr>
                <p:cNvPicPr/>
                <p:nvPr/>
              </p:nvPicPr>
              <p:blipFill>
                <a:blip r:embed="rId29"/>
                <a:stretch>
                  <a:fillRect/>
                </a:stretch>
              </p:blipFill>
              <p:spPr>
                <a:xfrm>
                  <a:off x="5279693" y="3911107"/>
                  <a:ext cx="6156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0" name="Freihand 29">
                  <a:extLst>
                    <a:ext uri="{FF2B5EF4-FFF2-40B4-BE49-F238E27FC236}">
                      <a16:creationId xmlns:a16="http://schemas.microsoft.com/office/drawing/2014/main" id="{AADD1DD4-7583-499E-A2FB-D2C475122F83}"/>
                    </a:ext>
                  </a:extLst>
                </p14:cNvPr>
                <p14:cNvContentPartPr/>
                <p14:nvPr/>
              </p14:nvContentPartPr>
              <p14:xfrm>
                <a:off x="4509293" y="3834787"/>
                <a:ext cx="1456560" cy="85320"/>
              </p14:xfrm>
            </p:contentPart>
          </mc:Choice>
          <mc:Fallback xmlns="">
            <p:pic>
              <p:nvPicPr>
                <p:cNvPr id="30" name="Freihand 29">
                  <a:extLst>
                    <a:ext uri="{FF2B5EF4-FFF2-40B4-BE49-F238E27FC236}">
                      <a16:creationId xmlns:a16="http://schemas.microsoft.com/office/drawing/2014/main" id="{AADD1DD4-7583-499E-A2FB-D2C475122F83}"/>
                    </a:ext>
                  </a:extLst>
                </p:cNvPr>
                <p:cNvPicPr/>
                <p:nvPr/>
              </p:nvPicPr>
              <p:blipFill>
                <a:blip r:embed="rId31"/>
                <a:stretch>
                  <a:fillRect/>
                </a:stretch>
              </p:blipFill>
              <p:spPr>
                <a:xfrm>
                  <a:off x="4504973" y="3830467"/>
                  <a:ext cx="14652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3" name="Freihand 32">
                  <a:extLst>
                    <a:ext uri="{FF2B5EF4-FFF2-40B4-BE49-F238E27FC236}">
                      <a16:creationId xmlns:a16="http://schemas.microsoft.com/office/drawing/2014/main" id="{8684636B-A8A3-4D30-BC30-31AF96249AD0}"/>
                    </a:ext>
                  </a:extLst>
                </p14:cNvPr>
                <p14:cNvContentPartPr/>
                <p14:nvPr/>
              </p14:nvContentPartPr>
              <p14:xfrm>
                <a:off x="4737173" y="2832547"/>
                <a:ext cx="24120" cy="145800"/>
              </p14:xfrm>
            </p:contentPart>
          </mc:Choice>
          <mc:Fallback xmlns="">
            <p:pic>
              <p:nvPicPr>
                <p:cNvPr id="33" name="Freihand 32">
                  <a:extLst>
                    <a:ext uri="{FF2B5EF4-FFF2-40B4-BE49-F238E27FC236}">
                      <a16:creationId xmlns:a16="http://schemas.microsoft.com/office/drawing/2014/main" id="{8684636B-A8A3-4D30-BC30-31AF96249AD0}"/>
                    </a:ext>
                  </a:extLst>
                </p:cNvPr>
                <p:cNvPicPr/>
                <p:nvPr/>
              </p:nvPicPr>
              <p:blipFill>
                <a:blip r:embed="rId33"/>
                <a:stretch>
                  <a:fillRect/>
                </a:stretch>
              </p:blipFill>
              <p:spPr>
                <a:xfrm>
                  <a:off x="4732853" y="2828227"/>
                  <a:ext cx="327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4" name="Freihand 33">
                  <a:extLst>
                    <a:ext uri="{FF2B5EF4-FFF2-40B4-BE49-F238E27FC236}">
                      <a16:creationId xmlns:a16="http://schemas.microsoft.com/office/drawing/2014/main" id="{7A4407A4-31DA-41CC-8159-32E79ECC39A7}"/>
                    </a:ext>
                  </a:extLst>
                </p14:cNvPr>
                <p14:cNvContentPartPr/>
                <p14:nvPr/>
              </p14:nvContentPartPr>
              <p14:xfrm>
                <a:off x="4661213" y="2807347"/>
                <a:ext cx="167400" cy="195480"/>
              </p14:xfrm>
            </p:contentPart>
          </mc:Choice>
          <mc:Fallback xmlns="">
            <p:pic>
              <p:nvPicPr>
                <p:cNvPr id="34" name="Freihand 33">
                  <a:extLst>
                    <a:ext uri="{FF2B5EF4-FFF2-40B4-BE49-F238E27FC236}">
                      <a16:creationId xmlns:a16="http://schemas.microsoft.com/office/drawing/2014/main" id="{7A4407A4-31DA-41CC-8159-32E79ECC39A7}"/>
                    </a:ext>
                  </a:extLst>
                </p:cNvPr>
                <p:cNvPicPr/>
                <p:nvPr/>
              </p:nvPicPr>
              <p:blipFill>
                <a:blip r:embed="rId35"/>
                <a:stretch>
                  <a:fillRect/>
                </a:stretch>
              </p:blipFill>
              <p:spPr>
                <a:xfrm>
                  <a:off x="4656893" y="2803027"/>
                  <a:ext cx="1760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5" name="Freihand 34">
                  <a:extLst>
                    <a:ext uri="{FF2B5EF4-FFF2-40B4-BE49-F238E27FC236}">
                      <a16:creationId xmlns:a16="http://schemas.microsoft.com/office/drawing/2014/main" id="{4B684C31-B191-4CA7-9F03-0F7E0F9834CF}"/>
                    </a:ext>
                  </a:extLst>
                </p14:cNvPr>
                <p14:cNvContentPartPr/>
                <p14:nvPr/>
              </p14:nvContentPartPr>
              <p14:xfrm>
                <a:off x="4899173" y="2838307"/>
                <a:ext cx="22680" cy="92160"/>
              </p14:xfrm>
            </p:contentPart>
          </mc:Choice>
          <mc:Fallback xmlns="">
            <p:pic>
              <p:nvPicPr>
                <p:cNvPr id="35" name="Freihand 34">
                  <a:extLst>
                    <a:ext uri="{FF2B5EF4-FFF2-40B4-BE49-F238E27FC236}">
                      <a16:creationId xmlns:a16="http://schemas.microsoft.com/office/drawing/2014/main" id="{4B684C31-B191-4CA7-9F03-0F7E0F9834CF}"/>
                    </a:ext>
                  </a:extLst>
                </p:cNvPr>
                <p:cNvPicPr/>
                <p:nvPr/>
              </p:nvPicPr>
              <p:blipFill>
                <a:blip r:embed="rId37"/>
                <a:stretch>
                  <a:fillRect/>
                </a:stretch>
              </p:blipFill>
              <p:spPr>
                <a:xfrm>
                  <a:off x="4894853" y="2833987"/>
                  <a:ext cx="313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6" name="Freihand 35">
                  <a:extLst>
                    <a:ext uri="{FF2B5EF4-FFF2-40B4-BE49-F238E27FC236}">
                      <a16:creationId xmlns:a16="http://schemas.microsoft.com/office/drawing/2014/main" id="{B5191E2B-F07F-4CD7-A367-AD1AB5F6BB6C}"/>
                    </a:ext>
                  </a:extLst>
                </p14:cNvPr>
                <p14:cNvContentPartPr/>
                <p14:nvPr/>
              </p14:nvContentPartPr>
              <p14:xfrm>
                <a:off x="4975493" y="2806987"/>
                <a:ext cx="47520" cy="126000"/>
              </p14:xfrm>
            </p:contentPart>
          </mc:Choice>
          <mc:Fallback xmlns="">
            <p:pic>
              <p:nvPicPr>
                <p:cNvPr id="36" name="Freihand 35">
                  <a:extLst>
                    <a:ext uri="{FF2B5EF4-FFF2-40B4-BE49-F238E27FC236}">
                      <a16:creationId xmlns:a16="http://schemas.microsoft.com/office/drawing/2014/main" id="{B5191E2B-F07F-4CD7-A367-AD1AB5F6BB6C}"/>
                    </a:ext>
                  </a:extLst>
                </p:cNvPr>
                <p:cNvPicPr/>
                <p:nvPr/>
              </p:nvPicPr>
              <p:blipFill>
                <a:blip r:embed="rId39"/>
                <a:stretch>
                  <a:fillRect/>
                </a:stretch>
              </p:blipFill>
              <p:spPr>
                <a:xfrm>
                  <a:off x="4971173" y="2802667"/>
                  <a:ext cx="561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7" name="Freihand 36">
                  <a:extLst>
                    <a:ext uri="{FF2B5EF4-FFF2-40B4-BE49-F238E27FC236}">
                      <a16:creationId xmlns:a16="http://schemas.microsoft.com/office/drawing/2014/main" id="{B362E451-89BE-456D-BABE-F6DC412CECFA}"/>
                    </a:ext>
                  </a:extLst>
                </p14:cNvPr>
                <p14:cNvContentPartPr/>
                <p14:nvPr/>
              </p14:nvContentPartPr>
              <p14:xfrm>
                <a:off x="4886933" y="2774587"/>
                <a:ext cx="305280" cy="101880"/>
              </p14:xfrm>
            </p:contentPart>
          </mc:Choice>
          <mc:Fallback xmlns="">
            <p:pic>
              <p:nvPicPr>
                <p:cNvPr id="37" name="Freihand 36">
                  <a:extLst>
                    <a:ext uri="{FF2B5EF4-FFF2-40B4-BE49-F238E27FC236}">
                      <a16:creationId xmlns:a16="http://schemas.microsoft.com/office/drawing/2014/main" id="{B362E451-89BE-456D-BABE-F6DC412CECFA}"/>
                    </a:ext>
                  </a:extLst>
                </p:cNvPr>
                <p:cNvPicPr/>
                <p:nvPr/>
              </p:nvPicPr>
              <p:blipFill>
                <a:blip r:embed="rId41"/>
                <a:stretch>
                  <a:fillRect/>
                </a:stretch>
              </p:blipFill>
              <p:spPr>
                <a:xfrm>
                  <a:off x="4882613" y="2770267"/>
                  <a:ext cx="3139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8" name="Freihand 37">
                  <a:extLst>
                    <a:ext uri="{FF2B5EF4-FFF2-40B4-BE49-F238E27FC236}">
                      <a16:creationId xmlns:a16="http://schemas.microsoft.com/office/drawing/2014/main" id="{4667E21D-D508-4C30-BEE4-595109DBC312}"/>
                    </a:ext>
                  </a:extLst>
                </p14:cNvPr>
                <p14:cNvContentPartPr/>
                <p14:nvPr/>
              </p14:nvContentPartPr>
              <p14:xfrm>
                <a:off x="5247653" y="2736787"/>
                <a:ext cx="32760" cy="111960"/>
              </p14:xfrm>
            </p:contentPart>
          </mc:Choice>
          <mc:Fallback xmlns="">
            <p:pic>
              <p:nvPicPr>
                <p:cNvPr id="38" name="Freihand 37">
                  <a:extLst>
                    <a:ext uri="{FF2B5EF4-FFF2-40B4-BE49-F238E27FC236}">
                      <a16:creationId xmlns:a16="http://schemas.microsoft.com/office/drawing/2014/main" id="{4667E21D-D508-4C30-BEE4-595109DBC312}"/>
                    </a:ext>
                  </a:extLst>
                </p:cNvPr>
                <p:cNvPicPr/>
                <p:nvPr/>
              </p:nvPicPr>
              <p:blipFill>
                <a:blip r:embed="rId43"/>
                <a:stretch>
                  <a:fillRect/>
                </a:stretch>
              </p:blipFill>
              <p:spPr>
                <a:xfrm>
                  <a:off x="5243333" y="2732467"/>
                  <a:ext cx="414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9" name="Freihand 38">
                  <a:extLst>
                    <a:ext uri="{FF2B5EF4-FFF2-40B4-BE49-F238E27FC236}">
                      <a16:creationId xmlns:a16="http://schemas.microsoft.com/office/drawing/2014/main" id="{ECA41AF4-3870-4B05-B1B5-F376B7275FBB}"/>
                    </a:ext>
                  </a:extLst>
                </p14:cNvPr>
                <p14:cNvContentPartPr/>
                <p14:nvPr/>
              </p14:nvContentPartPr>
              <p14:xfrm>
                <a:off x="5159453" y="2720227"/>
                <a:ext cx="184320" cy="119520"/>
              </p14:xfrm>
            </p:contentPart>
          </mc:Choice>
          <mc:Fallback xmlns="">
            <p:pic>
              <p:nvPicPr>
                <p:cNvPr id="39" name="Freihand 38">
                  <a:extLst>
                    <a:ext uri="{FF2B5EF4-FFF2-40B4-BE49-F238E27FC236}">
                      <a16:creationId xmlns:a16="http://schemas.microsoft.com/office/drawing/2014/main" id="{ECA41AF4-3870-4B05-B1B5-F376B7275FBB}"/>
                    </a:ext>
                  </a:extLst>
                </p:cNvPr>
                <p:cNvPicPr/>
                <p:nvPr/>
              </p:nvPicPr>
              <p:blipFill>
                <a:blip r:embed="rId45"/>
                <a:stretch>
                  <a:fillRect/>
                </a:stretch>
              </p:blipFill>
              <p:spPr>
                <a:xfrm>
                  <a:off x="5155133" y="2715907"/>
                  <a:ext cx="1929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0" name="Freihand 39">
                  <a:extLst>
                    <a:ext uri="{FF2B5EF4-FFF2-40B4-BE49-F238E27FC236}">
                      <a16:creationId xmlns:a16="http://schemas.microsoft.com/office/drawing/2014/main" id="{1B88599E-C656-4925-9BDA-1470008E3330}"/>
                    </a:ext>
                  </a:extLst>
                </p14:cNvPr>
                <p14:cNvContentPartPr/>
                <p14:nvPr/>
              </p14:nvContentPartPr>
              <p14:xfrm>
                <a:off x="5410733" y="2663347"/>
                <a:ext cx="186120" cy="128520"/>
              </p14:xfrm>
            </p:contentPart>
          </mc:Choice>
          <mc:Fallback xmlns="">
            <p:pic>
              <p:nvPicPr>
                <p:cNvPr id="40" name="Freihand 39">
                  <a:extLst>
                    <a:ext uri="{FF2B5EF4-FFF2-40B4-BE49-F238E27FC236}">
                      <a16:creationId xmlns:a16="http://schemas.microsoft.com/office/drawing/2014/main" id="{1B88599E-C656-4925-9BDA-1470008E3330}"/>
                    </a:ext>
                  </a:extLst>
                </p:cNvPr>
                <p:cNvPicPr/>
                <p:nvPr/>
              </p:nvPicPr>
              <p:blipFill>
                <a:blip r:embed="rId47"/>
                <a:stretch>
                  <a:fillRect/>
                </a:stretch>
              </p:blipFill>
              <p:spPr>
                <a:xfrm>
                  <a:off x="5406413" y="2659027"/>
                  <a:ext cx="1947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1" name="Freihand 40">
                  <a:extLst>
                    <a:ext uri="{FF2B5EF4-FFF2-40B4-BE49-F238E27FC236}">
                      <a16:creationId xmlns:a16="http://schemas.microsoft.com/office/drawing/2014/main" id="{EB9BEA5D-6836-4999-AC5B-32A4B497341A}"/>
                    </a:ext>
                  </a:extLst>
                </p14:cNvPr>
                <p14:cNvContentPartPr/>
                <p14:nvPr/>
              </p14:nvContentPartPr>
              <p14:xfrm>
                <a:off x="5636813" y="2485507"/>
                <a:ext cx="126720" cy="174960"/>
              </p14:xfrm>
            </p:contentPart>
          </mc:Choice>
          <mc:Fallback xmlns="">
            <p:pic>
              <p:nvPicPr>
                <p:cNvPr id="41" name="Freihand 40">
                  <a:extLst>
                    <a:ext uri="{FF2B5EF4-FFF2-40B4-BE49-F238E27FC236}">
                      <a16:creationId xmlns:a16="http://schemas.microsoft.com/office/drawing/2014/main" id="{EB9BEA5D-6836-4999-AC5B-32A4B497341A}"/>
                    </a:ext>
                  </a:extLst>
                </p:cNvPr>
                <p:cNvPicPr/>
                <p:nvPr/>
              </p:nvPicPr>
              <p:blipFill>
                <a:blip r:embed="rId49"/>
                <a:stretch>
                  <a:fillRect/>
                </a:stretch>
              </p:blipFill>
              <p:spPr>
                <a:xfrm>
                  <a:off x="5632493" y="2481187"/>
                  <a:ext cx="1353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2" name="Freihand 41">
                  <a:extLst>
                    <a:ext uri="{FF2B5EF4-FFF2-40B4-BE49-F238E27FC236}">
                      <a16:creationId xmlns:a16="http://schemas.microsoft.com/office/drawing/2014/main" id="{B104BA71-C701-435D-A8A1-DB48F3828EAD}"/>
                    </a:ext>
                  </a:extLst>
                </p14:cNvPr>
                <p14:cNvContentPartPr/>
                <p14:nvPr/>
              </p14:nvContentPartPr>
              <p14:xfrm>
                <a:off x="5811413" y="2503507"/>
                <a:ext cx="63720" cy="78480"/>
              </p14:xfrm>
            </p:contentPart>
          </mc:Choice>
          <mc:Fallback xmlns="">
            <p:pic>
              <p:nvPicPr>
                <p:cNvPr id="42" name="Freihand 41">
                  <a:extLst>
                    <a:ext uri="{FF2B5EF4-FFF2-40B4-BE49-F238E27FC236}">
                      <a16:creationId xmlns:a16="http://schemas.microsoft.com/office/drawing/2014/main" id="{B104BA71-C701-435D-A8A1-DB48F3828EAD}"/>
                    </a:ext>
                  </a:extLst>
                </p:cNvPr>
                <p:cNvPicPr/>
                <p:nvPr/>
              </p:nvPicPr>
              <p:blipFill>
                <a:blip r:embed="rId51"/>
                <a:stretch>
                  <a:fillRect/>
                </a:stretch>
              </p:blipFill>
              <p:spPr>
                <a:xfrm>
                  <a:off x="5807093" y="2499187"/>
                  <a:ext cx="723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3" name="Freihand 42">
                  <a:extLst>
                    <a:ext uri="{FF2B5EF4-FFF2-40B4-BE49-F238E27FC236}">
                      <a16:creationId xmlns:a16="http://schemas.microsoft.com/office/drawing/2014/main" id="{23AB45CF-9821-478C-AC1D-58A5A5849577}"/>
                    </a:ext>
                  </a:extLst>
                </p14:cNvPr>
                <p14:cNvContentPartPr/>
                <p14:nvPr/>
              </p14:nvContentPartPr>
              <p14:xfrm>
                <a:off x="5717813" y="2428627"/>
                <a:ext cx="163800" cy="111960"/>
              </p14:xfrm>
            </p:contentPart>
          </mc:Choice>
          <mc:Fallback xmlns="">
            <p:pic>
              <p:nvPicPr>
                <p:cNvPr id="43" name="Freihand 42">
                  <a:extLst>
                    <a:ext uri="{FF2B5EF4-FFF2-40B4-BE49-F238E27FC236}">
                      <a16:creationId xmlns:a16="http://schemas.microsoft.com/office/drawing/2014/main" id="{23AB45CF-9821-478C-AC1D-58A5A5849577}"/>
                    </a:ext>
                  </a:extLst>
                </p:cNvPr>
                <p:cNvPicPr/>
                <p:nvPr/>
              </p:nvPicPr>
              <p:blipFill>
                <a:blip r:embed="rId53"/>
                <a:stretch>
                  <a:fillRect/>
                </a:stretch>
              </p:blipFill>
              <p:spPr>
                <a:xfrm>
                  <a:off x="5713493" y="2424307"/>
                  <a:ext cx="1724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4" name="Freihand 43">
                  <a:extLst>
                    <a:ext uri="{FF2B5EF4-FFF2-40B4-BE49-F238E27FC236}">
                      <a16:creationId xmlns:a16="http://schemas.microsoft.com/office/drawing/2014/main" id="{D7C4AA8D-A02B-454B-BE48-0894900D1708}"/>
                    </a:ext>
                  </a:extLst>
                </p14:cNvPr>
                <p14:cNvContentPartPr/>
                <p14:nvPr/>
              </p14:nvContentPartPr>
              <p14:xfrm>
                <a:off x="5851013" y="2297587"/>
                <a:ext cx="122400" cy="248760"/>
              </p14:xfrm>
            </p:contentPart>
          </mc:Choice>
          <mc:Fallback xmlns="">
            <p:pic>
              <p:nvPicPr>
                <p:cNvPr id="44" name="Freihand 43">
                  <a:extLst>
                    <a:ext uri="{FF2B5EF4-FFF2-40B4-BE49-F238E27FC236}">
                      <a16:creationId xmlns:a16="http://schemas.microsoft.com/office/drawing/2014/main" id="{D7C4AA8D-A02B-454B-BE48-0894900D1708}"/>
                    </a:ext>
                  </a:extLst>
                </p:cNvPr>
                <p:cNvPicPr/>
                <p:nvPr/>
              </p:nvPicPr>
              <p:blipFill>
                <a:blip r:embed="rId55"/>
                <a:stretch>
                  <a:fillRect/>
                </a:stretch>
              </p:blipFill>
              <p:spPr>
                <a:xfrm>
                  <a:off x="5846693" y="2293267"/>
                  <a:ext cx="13104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6" name="Freihand 45">
                  <a:extLst>
                    <a:ext uri="{FF2B5EF4-FFF2-40B4-BE49-F238E27FC236}">
                      <a16:creationId xmlns:a16="http://schemas.microsoft.com/office/drawing/2014/main" id="{51697219-E07E-423C-92EE-00C655CBFE1C}"/>
                    </a:ext>
                  </a:extLst>
                </p14:cNvPr>
                <p14:cNvContentPartPr/>
                <p14:nvPr/>
              </p14:nvContentPartPr>
              <p14:xfrm>
                <a:off x="4497053" y="2751187"/>
                <a:ext cx="93600" cy="99000"/>
              </p14:xfrm>
            </p:contentPart>
          </mc:Choice>
          <mc:Fallback xmlns="">
            <p:pic>
              <p:nvPicPr>
                <p:cNvPr id="46" name="Freihand 45">
                  <a:extLst>
                    <a:ext uri="{FF2B5EF4-FFF2-40B4-BE49-F238E27FC236}">
                      <a16:creationId xmlns:a16="http://schemas.microsoft.com/office/drawing/2014/main" id="{51697219-E07E-423C-92EE-00C655CBFE1C}"/>
                    </a:ext>
                  </a:extLst>
                </p:cNvPr>
                <p:cNvPicPr/>
                <p:nvPr/>
              </p:nvPicPr>
              <p:blipFill>
                <a:blip r:embed="rId57"/>
                <a:stretch>
                  <a:fillRect/>
                </a:stretch>
              </p:blipFill>
              <p:spPr>
                <a:xfrm>
                  <a:off x="4492733" y="2746867"/>
                  <a:ext cx="1022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7" name="Freihand 46">
                  <a:extLst>
                    <a:ext uri="{FF2B5EF4-FFF2-40B4-BE49-F238E27FC236}">
                      <a16:creationId xmlns:a16="http://schemas.microsoft.com/office/drawing/2014/main" id="{C29A52DB-5F98-4FFA-83C0-1E5CF798D102}"/>
                    </a:ext>
                  </a:extLst>
                </p14:cNvPr>
                <p14:cNvContentPartPr/>
                <p14:nvPr/>
              </p14:nvContentPartPr>
              <p14:xfrm>
                <a:off x="5959733" y="2128027"/>
                <a:ext cx="108000" cy="110520"/>
              </p14:xfrm>
            </p:contentPart>
          </mc:Choice>
          <mc:Fallback xmlns="">
            <p:pic>
              <p:nvPicPr>
                <p:cNvPr id="47" name="Freihand 46">
                  <a:extLst>
                    <a:ext uri="{FF2B5EF4-FFF2-40B4-BE49-F238E27FC236}">
                      <a16:creationId xmlns:a16="http://schemas.microsoft.com/office/drawing/2014/main" id="{C29A52DB-5F98-4FFA-83C0-1E5CF798D102}"/>
                    </a:ext>
                  </a:extLst>
                </p:cNvPr>
                <p:cNvPicPr/>
                <p:nvPr/>
              </p:nvPicPr>
              <p:blipFill>
                <a:blip r:embed="rId59"/>
                <a:stretch>
                  <a:fillRect/>
                </a:stretch>
              </p:blipFill>
              <p:spPr>
                <a:xfrm>
                  <a:off x="5955413" y="2123707"/>
                  <a:ext cx="1166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8" name="Freihand 47">
                  <a:extLst>
                    <a:ext uri="{FF2B5EF4-FFF2-40B4-BE49-F238E27FC236}">
                      <a16:creationId xmlns:a16="http://schemas.microsoft.com/office/drawing/2014/main" id="{26689D3C-829E-495D-8D75-E5AE9B2B9F9C}"/>
                    </a:ext>
                  </a:extLst>
                </p14:cNvPr>
                <p14:cNvContentPartPr/>
                <p14:nvPr/>
              </p14:nvContentPartPr>
              <p14:xfrm>
                <a:off x="5326493" y="3040627"/>
                <a:ext cx="54720" cy="327240"/>
              </p14:xfrm>
            </p:contentPart>
          </mc:Choice>
          <mc:Fallback xmlns="">
            <p:pic>
              <p:nvPicPr>
                <p:cNvPr id="48" name="Freihand 47">
                  <a:extLst>
                    <a:ext uri="{FF2B5EF4-FFF2-40B4-BE49-F238E27FC236}">
                      <a16:creationId xmlns:a16="http://schemas.microsoft.com/office/drawing/2014/main" id="{26689D3C-829E-495D-8D75-E5AE9B2B9F9C}"/>
                    </a:ext>
                  </a:extLst>
                </p:cNvPr>
                <p:cNvPicPr/>
                <p:nvPr/>
              </p:nvPicPr>
              <p:blipFill>
                <a:blip r:embed="rId61"/>
                <a:stretch>
                  <a:fillRect/>
                </a:stretch>
              </p:blipFill>
              <p:spPr>
                <a:xfrm>
                  <a:off x="5322173" y="3036307"/>
                  <a:ext cx="6336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9" name="Freihand 48">
                  <a:extLst>
                    <a:ext uri="{FF2B5EF4-FFF2-40B4-BE49-F238E27FC236}">
                      <a16:creationId xmlns:a16="http://schemas.microsoft.com/office/drawing/2014/main" id="{C2D76EB2-2BAD-4790-A16B-A986D6A9107D}"/>
                    </a:ext>
                  </a:extLst>
                </p14:cNvPr>
                <p14:cNvContentPartPr/>
                <p14:nvPr/>
              </p14:nvContentPartPr>
              <p14:xfrm>
                <a:off x="5277893" y="3189667"/>
                <a:ext cx="225360" cy="276840"/>
              </p14:xfrm>
            </p:contentPart>
          </mc:Choice>
          <mc:Fallback xmlns="">
            <p:pic>
              <p:nvPicPr>
                <p:cNvPr id="49" name="Freihand 48">
                  <a:extLst>
                    <a:ext uri="{FF2B5EF4-FFF2-40B4-BE49-F238E27FC236}">
                      <a16:creationId xmlns:a16="http://schemas.microsoft.com/office/drawing/2014/main" id="{C2D76EB2-2BAD-4790-A16B-A986D6A9107D}"/>
                    </a:ext>
                  </a:extLst>
                </p:cNvPr>
                <p:cNvPicPr/>
                <p:nvPr/>
              </p:nvPicPr>
              <p:blipFill>
                <a:blip r:embed="rId63"/>
                <a:stretch>
                  <a:fillRect/>
                </a:stretch>
              </p:blipFill>
              <p:spPr>
                <a:xfrm>
                  <a:off x="5273573" y="3185347"/>
                  <a:ext cx="2340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0" name="Freihand 9">
                  <a:extLst>
                    <a:ext uri="{FF2B5EF4-FFF2-40B4-BE49-F238E27FC236}">
                      <a16:creationId xmlns:a16="http://schemas.microsoft.com/office/drawing/2014/main" id="{81C96EBB-1D28-4825-8C38-89A6EE64B4A2}"/>
                    </a:ext>
                  </a:extLst>
                </p14:cNvPr>
                <p14:cNvContentPartPr/>
                <p14:nvPr/>
              </p14:nvContentPartPr>
              <p14:xfrm>
                <a:off x="1457213" y="2057827"/>
                <a:ext cx="127080" cy="253440"/>
              </p14:xfrm>
            </p:contentPart>
          </mc:Choice>
          <mc:Fallback xmlns="">
            <p:pic>
              <p:nvPicPr>
                <p:cNvPr id="10" name="Freihand 9">
                  <a:extLst>
                    <a:ext uri="{FF2B5EF4-FFF2-40B4-BE49-F238E27FC236}">
                      <a16:creationId xmlns:a16="http://schemas.microsoft.com/office/drawing/2014/main" id="{81C96EBB-1D28-4825-8C38-89A6EE64B4A2}"/>
                    </a:ext>
                  </a:extLst>
                </p:cNvPr>
                <p:cNvPicPr/>
                <p:nvPr/>
              </p:nvPicPr>
              <p:blipFill>
                <a:blip r:embed="rId65"/>
                <a:stretch>
                  <a:fillRect/>
                </a:stretch>
              </p:blipFill>
              <p:spPr>
                <a:xfrm>
                  <a:off x="1452893" y="2053507"/>
                  <a:ext cx="13572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1" name="Freihand 10">
                  <a:extLst>
                    <a:ext uri="{FF2B5EF4-FFF2-40B4-BE49-F238E27FC236}">
                      <a16:creationId xmlns:a16="http://schemas.microsoft.com/office/drawing/2014/main" id="{8A66A5FD-C176-44BB-98CF-47A039A12EEE}"/>
                    </a:ext>
                  </a:extLst>
                </p14:cNvPr>
                <p14:cNvContentPartPr/>
                <p14:nvPr/>
              </p14:nvContentPartPr>
              <p14:xfrm>
                <a:off x="1688693" y="2071867"/>
                <a:ext cx="66600" cy="177120"/>
              </p14:xfrm>
            </p:contentPart>
          </mc:Choice>
          <mc:Fallback xmlns="">
            <p:pic>
              <p:nvPicPr>
                <p:cNvPr id="11" name="Freihand 10">
                  <a:extLst>
                    <a:ext uri="{FF2B5EF4-FFF2-40B4-BE49-F238E27FC236}">
                      <a16:creationId xmlns:a16="http://schemas.microsoft.com/office/drawing/2014/main" id="{8A66A5FD-C176-44BB-98CF-47A039A12EEE}"/>
                    </a:ext>
                  </a:extLst>
                </p:cNvPr>
                <p:cNvPicPr/>
                <p:nvPr/>
              </p:nvPicPr>
              <p:blipFill>
                <a:blip r:embed="rId67"/>
                <a:stretch>
                  <a:fillRect/>
                </a:stretch>
              </p:blipFill>
              <p:spPr>
                <a:xfrm>
                  <a:off x="1684373" y="2067547"/>
                  <a:ext cx="752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2" name="Freihand 11">
                  <a:extLst>
                    <a:ext uri="{FF2B5EF4-FFF2-40B4-BE49-F238E27FC236}">
                      <a16:creationId xmlns:a16="http://schemas.microsoft.com/office/drawing/2014/main" id="{807AA940-BB0B-4C4E-8411-548E91C51803}"/>
                    </a:ext>
                  </a:extLst>
                </p14:cNvPr>
                <p14:cNvContentPartPr/>
                <p14:nvPr/>
              </p14:nvContentPartPr>
              <p14:xfrm>
                <a:off x="1556573" y="2003467"/>
                <a:ext cx="241200" cy="151200"/>
              </p14:xfrm>
            </p:contentPart>
          </mc:Choice>
          <mc:Fallback xmlns="">
            <p:pic>
              <p:nvPicPr>
                <p:cNvPr id="12" name="Freihand 11">
                  <a:extLst>
                    <a:ext uri="{FF2B5EF4-FFF2-40B4-BE49-F238E27FC236}">
                      <a16:creationId xmlns:a16="http://schemas.microsoft.com/office/drawing/2014/main" id="{807AA940-BB0B-4C4E-8411-548E91C51803}"/>
                    </a:ext>
                  </a:extLst>
                </p:cNvPr>
                <p:cNvPicPr/>
                <p:nvPr/>
              </p:nvPicPr>
              <p:blipFill>
                <a:blip r:embed="rId69"/>
                <a:stretch>
                  <a:fillRect/>
                </a:stretch>
              </p:blipFill>
              <p:spPr>
                <a:xfrm>
                  <a:off x="1552253" y="1999147"/>
                  <a:ext cx="2498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3" name="Freihand 12">
                  <a:extLst>
                    <a:ext uri="{FF2B5EF4-FFF2-40B4-BE49-F238E27FC236}">
                      <a16:creationId xmlns:a16="http://schemas.microsoft.com/office/drawing/2014/main" id="{AC421D70-0AB6-41B0-8D73-47E0ADA88D89}"/>
                    </a:ext>
                  </a:extLst>
                </p14:cNvPr>
                <p14:cNvContentPartPr/>
                <p14:nvPr/>
              </p14:nvContentPartPr>
              <p14:xfrm>
                <a:off x="1842773" y="1975027"/>
                <a:ext cx="64440" cy="200520"/>
              </p14:xfrm>
            </p:contentPart>
          </mc:Choice>
          <mc:Fallback xmlns="">
            <p:pic>
              <p:nvPicPr>
                <p:cNvPr id="13" name="Freihand 12">
                  <a:extLst>
                    <a:ext uri="{FF2B5EF4-FFF2-40B4-BE49-F238E27FC236}">
                      <a16:creationId xmlns:a16="http://schemas.microsoft.com/office/drawing/2014/main" id="{AC421D70-0AB6-41B0-8D73-47E0ADA88D89}"/>
                    </a:ext>
                  </a:extLst>
                </p:cNvPr>
                <p:cNvPicPr/>
                <p:nvPr/>
              </p:nvPicPr>
              <p:blipFill>
                <a:blip r:embed="rId71"/>
                <a:stretch>
                  <a:fillRect/>
                </a:stretch>
              </p:blipFill>
              <p:spPr>
                <a:xfrm>
                  <a:off x="1838453" y="1970707"/>
                  <a:ext cx="730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4" name="Freihand 13">
                  <a:extLst>
                    <a:ext uri="{FF2B5EF4-FFF2-40B4-BE49-F238E27FC236}">
                      <a16:creationId xmlns:a16="http://schemas.microsoft.com/office/drawing/2014/main" id="{D9F2482B-CF16-4441-A7A7-4CB1920DB2CB}"/>
                    </a:ext>
                  </a:extLst>
                </p14:cNvPr>
                <p14:cNvContentPartPr/>
                <p14:nvPr/>
              </p14:nvContentPartPr>
              <p14:xfrm>
                <a:off x="1745933" y="1864507"/>
                <a:ext cx="38520" cy="6840"/>
              </p14:xfrm>
            </p:contentPart>
          </mc:Choice>
          <mc:Fallback xmlns="">
            <p:pic>
              <p:nvPicPr>
                <p:cNvPr id="14" name="Freihand 13">
                  <a:extLst>
                    <a:ext uri="{FF2B5EF4-FFF2-40B4-BE49-F238E27FC236}">
                      <a16:creationId xmlns:a16="http://schemas.microsoft.com/office/drawing/2014/main" id="{D9F2482B-CF16-4441-A7A7-4CB1920DB2CB}"/>
                    </a:ext>
                  </a:extLst>
                </p:cNvPr>
                <p:cNvPicPr/>
                <p:nvPr/>
              </p:nvPicPr>
              <p:blipFill>
                <a:blip r:embed="rId73"/>
                <a:stretch>
                  <a:fillRect/>
                </a:stretch>
              </p:blipFill>
              <p:spPr>
                <a:xfrm>
                  <a:off x="1741613" y="1860187"/>
                  <a:ext cx="471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5" name="Freihand 14">
                  <a:extLst>
                    <a:ext uri="{FF2B5EF4-FFF2-40B4-BE49-F238E27FC236}">
                      <a16:creationId xmlns:a16="http://schemas.microsoft.com/office/drawing/2014/main" id="{F0CF3C0A-AFA6-4E7A-A5A3-981BE9EF6F20}"/>
                    </a:ext>
                  </a:extLst>
                </p14:cNvPr>
                <p14:cNvContentPartPr/>
                <p14:nvPr/>
              </p14:nvContentPartPr>
              <p14:xfrm>
                <a:off x="1992173" y="1907347"/>
                <a:ext cx="195840" cy="185400"/>
              </p14:xfrm>
            </p:contentPart>
          </mc:Choice>
          <mc:Fallback xmlns="">
            <p:pic>
              <p:nvPicPr>
                <p:cNvPr id="15" name="Freihand 14">
                  <a:extLst>
                    <a:ext uri="{FF2B5EF4-FFF2-40B4-BE49-F238E27FC236}">
                      <a16:creationId xmlns:a16="http://schemas.microsoft.com/office/drawing/2014/main" id="{F0CF3C0A-AFA6-4E7A-A5A3-981BE9EF6F20}"/>
                    </a:ext>
                  </a:extLst>
                </p:cNvPr>
                <p:cNvPicPr/>
                <p:nvPr/>
              </p:nvPicPr>
              <p:blipFill>
                <a:blip r:embed="rId75"/>
                <a:stretch>
                  <a:fillRect/>
                </a:stretch>
              </p:blipFill>
              <p:spPr>
                <a:xfrm>
                  <a:off x="1987853" y="1903027"/>
                  <a:ext cx="2044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7" name="Freihand 16">
                  <a:extLst>
                    <a:ext uri="{FF2B5EF4-FFF2-40B4-BE49-F238E27FC236}">
                      <a16:creationId xmlns:a16="http://schemas.microsoft.com/office/drawing/2014/main" id="{104655A3-8B85-4276-956E-816144537B50}"/>
                    </a:ext>
                  </a:extLst>
                </p14:cNvPr>
                <p14:cNvContentPartPr/>
                <p14:nvPr/>
              </p14:nvContentPartPr>
              <p14:xfrm>
                <a:off x="2349293" y="1733107"/>
                <a:ext cx="113760" cy="192240"/>
              </p14:xfrm>
            </p:contentPart>
          </mc:Choice>
          <mc:Fallback xmlns="">
            <p:pic>
              <p:nvPicPr>
                <p:cNvPr id="17" name="Freihand 16">
                  <a:extLst>
                    <a:ext uri="{FF2B5EF4-FFF2-40B4-BE49-F238E27FC236}">
                      <a16:creationId xmlns:a16="http://schemas.microsoft.com/office/drawing/2014/main" id="{104655A3-8B85-4276-956E-816144537B50}"/>
                    </a:ext>
                  </a:extLst>
                </p:cNvPr>
                <p:cNvPicPr/>
                <p:nvPr/>
              </p:nvPicPr>
              <p:blipFill>
                <a:blip r:embed="rId77"/>
                <a:stretch>
                  <a:fillRect/>
                </a:stretch>
              </p:blipFill>
              <p:spPr>
                <a:xfrm>
                  <a:off x="2344973" y="1728787"/>
                  <a:ext cx="1224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8" name="Freihand 17">
                  <a:extLst>
                    <a:ext uri="{FF2B5EF4-FFF2-40B4-BE49-F238E27FC236}">
                      <a16:creationId xmlns:a16="http://schemas.microsoft.com/office/drawing/2014/main" id="{D42E1884-4B2F-4C82-9403-3625164E8A5A}"/>
                    </a:ext>
                  </a:extLst>
                </p14:cNvPr>
                <p14:cNvContentPartPr/>
                <p14:nvPr/>
              </p14:nvContentPartPr>
              <p14:xfrm>
                <a:off x="2239853" y="1648867"/>
                <a:ext cx="273240" cy="295200"/>
              </p14:xfrm>
            </p:contentPart>
          </mc:Choice>
          <mc:Fallback xmlns="">
            <p:pic>
              <p:nvPicPr>
                <p:cNvPr id="18" name="Freihand 17">
                  <a:extLst>
                    <a:ext uri="{FF2B5EF4-FFF2-40B4-BE49-F238E27FC236}">
                      <a16:creationId xmlns:a16="http://schemas.microsoft.com/office/drawing/2014/main" id="{D42E1884-4B2F-4C82-9403-3625164E8A5A}"/>
                    </a:ext>
                  </a:extLst>
                </p:cNvPr>
                <p:cNvPicPr/>
                <p:nvPr/>
              </p:nvPicPr>
              <p:blipFill>
                <a:blip r:embed="rId79"/>
                <a:stretch>
                  <a:fillRect/>
                </a:stretch>
              </p:blipFill>
              <p:spPr>
                <a:xfrm>
                  <a:off x="2235533" y="1644547"/>
                  <a:ext cx="28188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9" name="Freihand 18">
                  <a:extLst>
                    <a:ext uri="{FF2B5EF4-FFF2-40B4-BE49-F238E27FC236}">
                      <a16:creationId xmlns:a16="http://schemas.microsoft.com/office/drawing/2014/main" id="{BAC8DC7F-764A-4B31-9E8F-0FC100A3803C}"/>
                    </a:ext>
                  </a:extLst>
                </p14:cNvPr>
                <p14:cNvContentPartPr/>
                <p14:nvPr/>
              </p14:nvContentPartPr>
              <p14:xfrm>
                <a:off x="2557013" y="1642027"/>
                <a:ext cx="80640" cy="157680"/>
              </p14:xfrm>
            </p:contentPart>
          </mc:Choice>
          <mc:Fallback xmlns="">
            <p:pic>
              <p:nvPicPr>
                <p:cNvPr id="19" name="Freihand 18">
                  <a:extLst>
                    <a:ext uri="{FF2B5EF4-FFF2-40B4-BE49-F238E27FC236}">
                      <a16:creationId xmlns:a16="http://schemas.microsoft.com/office/drawing/2014/main" id="{BAC8DC7F-764A-4B31-9E8F-0FC100A3803C}"/>
                    </a:ext>
                  </a:extLst>
                </p:cNvPr>
                <p:cNvPicPr/>
                <p:nvPr/>
              </p:nvPicPr>
              <p:blipFill>
                <a:blip r:embed="rId81"/>
                <a:stretch>
                  <a:fillRect/>
                </a:stretch>
              </p:blipFill>
              <p:spPr>
                <a:xfrm>
                  <a:off x="2552693" y="1637707"/>
                  <a:ext cx="892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0" name="Freihand 19">
                  <a:extLst>
                    <a:ext uri="{FF2B5EF4-FFF2-40B4-BE49-F238E27FC236}">
                      <a16:creationId xmlns:a16="http://schemas.microsoft.com/office/drawing/2014/main" id="{429678D7-C7C3-452D-88FE-CDA596D35B92}"/>
                    </a:ext>
                  </a:extLst>
                </p14:cNvPr>
                <p14:cNvContentPartPr/>
                <p14:nvPr/>
              </p14:nvContentPartPr>
              <p14:xfrm>
                <a:off x="2624333" y="1591627"/>
                <a:ext cx="101160" cy="199800"/>
              </p14:xfrm>
            </p:contentPart>
          </mc:Choice>
          <mc:Fallback xmlns="">
            <p:pic>
              <p:nvPicPr>
                <p:cNvPr id="20" name="Freihand 19">
                  <a:extLst>
                    <a:ext uri="{FF2B5EF4-FFF2-40B4-BE49-F238E27FC236}">
                      <a16:creationId xmlns:a16="http://schemas.microsoft.com/office/drawing/2014/main" id="{429678D7-C7C3-452D-88FE-CDA596D35B92}"/>
                    </a:ext>
                  </a:extLst>
                </p:cNvPr>
                <p:cNvPicPr/>
                <p:nvPr/>
              </p:nvPicPr>
              <p:blipFill>
                <a:blip r:embed="rId83"/>
                <a:stretch>
                  <a:fillRect/>
                </a:stretch>
              </p:blipFill>
              <p:spPr>
                <a:xfrm>
                  <a:off x="2620013" y="1587307"/>
                  <a:ext cx="1098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1" name="Freihand 20">
                  <a:extLst>
                    <a:ext uri="{FF2B5EF4-FFF2-40B4-BE49-F238E27FC236}">
                      <a16:creationId xmlns:a16="http://schemas.microsoft.com/office/drawing/2014/main" id="{531C5914-717C-40B3-B2BF-0D0954877749}"/>
                    </a:ext>
                  </a:extLst>
                </p14:cNvPr>
                <p14:cNvContentPartPr/>
                <p14:nvPr/>
              </p14:nvContentPartPr>
              <p14:xfrm>
                <a:off x="2525693" y="1545907"/>
                <a:ext cx="330120" cy="158040"/>
              </p14:xfrm>
            </p:contentPart>
          </mc:Choice>
          <mc:Fallback xmlns="">
            <p:pic>
              <p:nvPicPr>
                <p:cNvPr id="21" name="Freihand 20">
                  <a:extLst>
                    <a:ext uri="{FF2B5EF4-FFF2-40B4-BE49-F238E27FC236}">
                      <a16:creationId xmlns:a16="http://schemas.microsoft.com/office/drawing/2014/main" id="{531C5914-717C-40B3-B2BF-0D0954877749}"/>
                    </a:ext>
                  </a:extLst>
                </p:cNvPr>
                <p:cNvPicPr/>
                <p:nvPr/>
              </p:nvPicPr>
              <p:blipFill>
                <a:blip r:embed="rId85"/>
                <a:stretch>
                  <a:fillRect/>
                </a:stretch>
              </p:blipFill>
              <p:spPr>
                <a:xfrm>
                  <a:off x="2521373" y="1541587"/>
                  <a:ext cx="3387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2" name="Freihand 21">
                  <a:extLst>
                    <a:ext uri="{FF2B5EF4-FFF2-40B4-BE49-F238E27FC236}">
                      <a16:creationId xmlns:a16="http://schemas.microsoft.com/office/drawing/2014/main" id="{31D5631F-42F7-4B8F-9B89-E5B347076AA7}"/>
                    </a:ext>
                  </a:extLst>
                </p14:cNvPr>
                <p14:cNvContentPartPr/>
                <p14:nvPr/>
              </p14:nvContentPartPr>
              <p14:xfrm>
                <a:off x="2917013" y="1454827"/>
                <a:ext cx="46440" cy="143640"/>
              </p14:xfrm>
            </p:contentPart>
          </mc:Choice>
          <mc:Fallback xmlns="">
            <p:pic>
              <p:nvPicPr>
                <p:cNvPr id="22" name="Freihand 21">
                  <a:extLst>
                    <a:ext uri="{FF2B5EF4-FFF2-40B4-BE49-F238E27FC236}">
                      <a16:creationId xmlns:a16="http://schemas.microsoft.com/office/drawing/2014/main" id="{31D5631F-42F7-4B8F-9B89-E5B347076AA7}"/>
                    </a:ext>
                  </a:extLst>
                </p:cNvPr>
                <p:cNvPicPr/>
                <p:nvPr/>
              </p:nvPicPr>
              <p:blipFill>
                <a:blip r:embed="rId87"/>
                <a:stretch>
                  <a:fillRect/>
                </a:stretch>
              </p:blipFill>
              <p:spPr>
                <a:xfrm>
                  <a:off x="2912693" y="1450507"/>
                  <a:ext cx="550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3" name="Freihand 22">
                  <a:extLst>
                    <a:ext uri="{FF2B5EF4-FFF2-40B4-BE49-F238E27FC236}">
                      <a16:creationId xmlns:a16="http://schemas.microsoft.com/office/drawing/2014/main" id="{90760FA4-0194-46E0-816C-A846301CE03F}"/>
                    </a:ext>
                  </a:extLst>
                </p14:cNvPr>
                <p14:cNvContentPartPr/>
                <p14:nvPr/>
              </p14:nvContentPartPr>
              <p14:xfrm>
                <a:off x="2767973" y="1392547"/>
                <a:ext cx="275760" cy="246960"/>
              </p14:xfrm>
            </p:contentPart>
          </mc:Choice>
          <mc:Fallback xmlns="">
            <p:pic>
              <p:nvPicPr>
                <p:cNvPr id="23" name="Freihand 22">
                  <a:extLst>
                    <a:ext uri="{FF2B5EF4-FFF2-40B4-BE49-F238E27FC236}">
                      <a16:creationId xmlns:a16="http://schemas.microsoft.com/office/drawing/2014/main" id="{90760FA4-0194-46E0-816C-A846301CE03F}"/>
                    </a:ext>
                  </a:extLst>
                </p:cNvPr>
                <p:cNvPicPr/>
                <p:nvPr/>
              </p:nvPicPr>
              <p:blipFill>
                <a:blip r:embed="rId89"/>
                <a:stretch>
                  <a:fillRect/>
                </a:stretch>
              </p:blipFill>
              <p:spPr>
                <a:xfrm>
                  <a:off x="2763653" y="1388227"/>
                  <a:ext cx="28440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4" name="Freihand 23">
                  <a:extLst>
                    <a:ext uri="{FF2B5EF4-FFF2-40B4-BE49-F238E27FC236}">
                      <a16:creationId xmlns:a16="http://schemas.microsoft.com/office/drawing/2014/main" id="{E065F268-C018-4BF5-8417-B24934CB19C2}"/>
                    </a:ext>
                  </a:extLst>
                </p14:cNvPr>
                <p14:cNvContentPartPr/>
                <p14:nvPr/>
              </p14:nvContentPartPr>
              <p14:xfrm>
                <a:off x="1162733" y="2046307"/>
                <a:ext cx="164160" cy="134640"/>
              </p14:xfrm>
            </p:contentPart>
          </mc:Choice>
          <mc:Fallback xmlns="">
            <p:pic>
              <p:nvPicPr>
                <p:cNvPr id="24" name="Freihand 23">
                  <a:extLst>
                    <a:ext uri="{FF2B5EF4-FFF2-40B4-BE49-F238E27FC236}">
                      <a16:creationId xmlns:a16="http://schemas.microsoft.com/office/drawing/2014/main" id="{E065F268-C018-4BF5-8417-B24934CB19C2}"/>
                    </a:ext>
                  </a:extLst>
                </p:cNvPr>
                <p:cNvPicPr/>
                <p:nvPr/>
              </p:nvPicPr>
              <p:blipFill>
                <a:blip r:embed="rId91"/>
                <a:stretch>
                  <a:fillRect/>
                </a:stretch>
              </p:blipFill>
              <p:spPr>
                <a:xfrm>
                  <a:off x="1158413" y="2041987"/>
                  <a:ext cx="1728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3" name="Freihand 52">
                  <a:extLst>
                    <a:ext uri="{FF2B5EF4-FFF2-40B4-BE49-F238E27FC236}">
                      <a16:creationId xmlns:a16="http://schemas.microsoft.com/office/drawing/2014/main" id="{C1829B6B-07C9-4703-9A27-8B650F39959F}"/>
                    </a:ext>
                  </a:extLst>
                </p14:cNvPr>
                <p14:cNvContentPartPr/>
                <p14:nvPr/>
              </p14:nvContentPartPr>
              <p14:xfrm>
                <a:off x="8270933" y="148747"/>
                <a:ext cx="137880" cy="219600"/>
              </p14:xfrm>
            </p:contentPart>
          </mc:Choice>
          <mc:Fallback xmlns="">
            <p:pic>
              <p:nvPicPr>
                <p:cNvPr id="53" name="Freihand 52">
                  <a:extLst>
                    <a:ext uri="{FF2B5EF4-FFF2-40B4-BE49-F238E27FC236}">
                      <a16:creationId xmlns:a16="http://schemas.microsoft.com/office/drawing/2014/main" id="{C1829B6B-07C9-4703-9A27-8B650F39959F}"/>
                    </a:ext>
                  </a:extLst>
                </p:cNvPr>
                <p:cNvPicPr/>
                <p:nvPr/>
              </p:nvPicPr>
              <p:blipFill>
                <a:blip r:embed="rId93"/>
                <a:stretch>
                  <a:fillRect/>
                </a:stretch>
              </p:blipFill>
              <p:spPr>
                <a:xfrm>
                  <a:off x="8266613" y="144427"/>
                  <a:ext cx="1465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4" name="Freihand 53">
                  <a:extLst>
                    <a:ext uri="{FF2B5EF4-FFF2-40B4-BE49-F238E27FC236}">
                      <a16:creationId xmlns:a16="http://schemas.microsoft.com/office/drawing/2014/main" id="{2342DF70-0372-4112-87BD-862D33AA872F}"/>
                    </a:ext>
                  </a:extLst>
                </p14:cNvPr>
                <p14:cNvContentPartPr/>
                <p14:nvPr/>
              </p14:nvContentPartPr>
              <p14:xfrm>
                <a:off x="8392253" y="150907"/>
                <a:ext cx="24840" cy="212760"/>
              </p14:xfrm>
            </p:contentPart>
          </mc:Choice>
          <mc:Fallback xmlns="">
            <p:pic>
              <p:nvPicPr>
                <p:cNvPr id="54" name="Freihand 53">
                  <a:extLst>
                    <a:ext uri="{FF2B5EF4-FFF2-40B4-BE49-F238E27FC236}">
                      <a16:creationId xmlns:a16="http://schemas.microsoft.com/office/drawing/2014/main" id="{2342DF70-0372-4112-87BD-862D33AA872F}"/>
                    </a:ext>
                  </a:extLst>
                </p:cNvPr>
                <p:cNvPicPr/>
                <p:nvPr/>
              </p:nvPicPr>
              <p:blipFill>
                <a:blip r:embed="rId95"/>
                <a:stretch>
                  <a:fillRect/>
                </a:stretch>
              </p:blipFill>
              <p:spPr>
                <a:xfrm>
                  <a:off x="8387933" y="146587"/>
                  <a:ext cx="334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5" name="Freihand 54">
                  <a:extLst>
                    <a:ext uri="{FF2B5EF4-FFF2-40B4-BE49-F238E27FC236}">
                      <a16:creationId xmlns:a16="http://schemas.microsoft.com/office/drawing/2014/main" id="{8304C1F3-AFFA-4BF7-977D-F97A05E8261D}"/>
                    </a:ext>
                  </a:extLst>
                </p14:cNvPr>
                <p14:cNvContentPartPr/>
                <p14:nvPr/>
              </p14:nvContentPartPr>
              <p14:xfrm>
                <a:off x="8337533" y="255307"/>
                <a:ext cx="97560" cy="25200"/>
              </p14:xfrm>
            </p:contentPart>
          </mc:Choice>
          <mc:Fallback xmlns="">
            <p:pic>
              <p:nvPicPr>
                <p:cNvPr id="55" name="Freihand 54">
                  <a:extLst>
                    <a:ext uri="{FF2B5EF4-FFF2-40B4-BE49-F238E27FC236}">
                      <a16:creationId xmlns:a16="http://schemas.microsoft.com/office/drawing/2014/main" id="{8304C1F3-AFFA-4BF7-977D-F97A05E8261D}"/>
                    </a:ext>
                  </a:extLst>
                </p:cNvPr>
                <p:cNvPicPr/>
                <p:nvPr/>
              </p:nvPicPr>
              <p:blipFill>
                <a:blip r:embed="rId97"/>
                <a:stretch>
                  <a:fillRect/>
                </a:stretch>
              </p:blipFill>
              <p:spPr>
                <a:xfrm>
                  <a:off x="8333213" y="250987"/>
                  <a:ext cx="1062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6" name="Freihand 55">
                  <a:extLst>
                    <a:ext uri="{FF2B5EF4-FFF2-40B4-BE49-F238E27FC236}">
                      <a16:creationId xmlns:a16="http://schemas.microsoft.com/office/drawing/2014/main" id="{2F5A08C8-69C6-4E8D-B207-5EEB4216848F}"/>
                    </a:ext>
                  </a:extLst>
                </p14:cNvPr>
                <p14:cNvContentPartPr/>
                <p14:nvPr/>
              </p14:nvContentPartPr>
              <p14:xfrm>
                <a:off x="8488373" y="234787"/>
                <a:ext cx="168840" cy="111240"/>
              </p14:xfrm>
            </p:contentPart>
          </mc:Choice>
          <mc:Fallback xmlns="">
            <p:pic>
              <p:nvPicPr>
                <p:cNvPr id="56" name="Freihand 55">
                  <a:extLst>
                    <a:ext uri="{FF2B5EF4-FFF2-40B4-BE49-F238E27FC236}">
                      <a16:creationId xmlns:a16="http://schemas.microsoft.com/office/drawing/2014/main" id="{2F5A08C8-69C6-4E8D-B207-5EEB4216848F}"/>
                    </a:ext>
                  </a:extLst>
                </p:cNvPr>
                <p:cNvPicPr/>
                <p:nvPr/>
              </p:nvPicPr>
              <p:blipFill>
                <a:blip r:embed="rId99"/>
                <a:stretch>
                  <a:fillRect/>
                </a:stretch>
              </p:blipFill>
              <p:spPr>
                <a:xfrm>
                  <a:off x="8484053" y="230467"/>
                  <a:ext cx="1774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8" name="Freihand 57">
                  <a:extLst>
                    <a:ext uri="{FF2B5EF4-FFF2-40B4-BE49-F238E27FC236}">
                      <a16:creationId xmlns:a16="http://schemas.microsoft.com/office/drawing/2014/main" id="{DB1E702B-B5B9-4714-AFC0-37229ABF4CC7}"/>
                    </a:ext>
                  </a:extLst>
                </p14:cNvPr>
                <p14:cNvContentPartPr/>
                <p14:nvPr/>
              </p14:nvContentPartPr>
              <p14:xfrm>
                <a:off x="8864213" y="167467"/>
                <a:ext cx="106200" cy="156600"/>
              </p14:xfrm>
            </p:contentPart>
          </mc:Choice>
          <mc:Fallback xmlns="">
            <p:pic>
              <p:nvPicPr>
                <p:cNvPr id="58" name="Freihand 57">
                  <a:extLst>
                    <a:ext uri="{FF2B5EF4-FFF2-40B4-BE49-F238E27FC236}">
                      <a16:creationId xmlns:a16="http://schemas.microsoft.com/office/drawing/2014/main" id="{DB1E702B-B5B9-4714-AFC0-37229ABF4CC7}"/>
                    </a:ext>
                  </a:extLst>
                </p:cNvPr>
                <p:cNvPicPr/>
                <p:nvPr/>
              </p:nvPicPr>
              <p:blipFill>
                <a:blip r:embed="rId101"/>
                <a:stretch>
                  <a:fillRect/>
                </a:stretch>
              </p:blipFill>
              <p:spPr>
                <a:xfrm>
                  <a:off x="8859893" y="163147"/>
                  <a:ext cx="1148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9" name="Freihand 58">
                  <a:extLst>
                    <a:ext uri="{FF2B5EF4-FFF2-40B4-BE49-F238E27FC236}">
                      <a16:creationId xmlns:a16="http://schemas.microsoft.com/office/drawing/2014/main" id="{8701B9E5-C4B5-456E-B8EB-30711B570278}"/>
                    </a:ext>
                  </a:extLst>
                </p14:cNvPr>
                <p14:cNvContentPartPr/>
                <p14:nvPr/>
              </p14:nvContentPartPr>
              <p14:xfrm>
                <a:off x="8926493" y="137227"/>
                <a:ext cx="424080" cy="202320"/>
              </p14:xfrm>
            </p:contentPart>
          </mc:Choice>
          <mc:Fallback xmlns="">
            <p:pic>
              <p:nvPicPr>
                <p:cNvPr id="59" name="Freihand 58">
                  <a:extLst>
                    <a:ext uri="{FF2B5EF4-FFF2-40B4-BE49-F238E27FC236}">
                      <a16:creationId xmlns:a16="http://schemas.microsoft.com/office/drawing/2014/main" id="{8701B9E5-C4B5-456E-B8EB-30711B570278}"/>
                    </a:ext>
                  </a:extLst>
                </p:cNvPr>
                <p:cNvPicPr/>
                <p:nvPr/>
              </p:nvPicPr>
              <p:blipFill>
                <a:blip r:embed="rId103"/>
                <a:stretch>
                  <a:fillRect/>
                </a:stretch>
              </p:blipFill>
              <p:spPr>
                <a:xfrm>
                  <a:off x="8922173" y="132907"/>
                  <a:ext cx="4327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0" name="Freihand 59">
                  <a:extLst>
                    <a:ext uri="{FF2B5EF4-FFF2-40B4-BE49-F238E27FC236}">
                      <a16:creationId xmlns:a16="http://schemas.microsoft.com/office/drawing/2014/main" id="{3CE8BE3F-6724-4807-B307-FEB19EEBA4C0}"/>
                    </a:ext>
                  </a:extLst>
                </p14:cNvPr>
                <p14:cNvContentPartPr/>
                <p14:nvPr/>
              </p14:nvContentPartPr>
              <p14:xfrm>
                <a:off x="9224933" y="204187"/>
                <a:ext cx="102960" cy="15840"/>
              </p14:xfrm>
            </p:contentPart>
          </mc:Choice>
          <mc:Fallback xmlns="">
            <p:pic>
              <p:nvPicPr>
                <p:cNvPr id="60" name="Freihand 59">
                  <a:extLst>
                    <a:ext uri="{FF2B5EF4-FFF2-40B4-BE49-F238E27FC236}">
                      <a16:creationId xmlns:a16="http://schemas.microsoft.com/office/drawing/2014/main" id="{3CE8BE3F-6724-4807-B307-FEB19EEBA4C0}"/>
                    </a:ext>
                  </a:extLst>
                </p:cNvPr>
                <p:cNvPicPr/>
                <p:nvPr/>
              </p:nvPicPr>
              <p:blipFill>
                <a:blip r:embed="rId105"/>
                <a:stretch>
                  <a:fillRect/>
                </a:stretch>
              </p:blipFill>
              <p:spPr>
                <a:xfrm>
                  <a:off x="9220613" y="199867"/>
                  <a:ext cx="1116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1" name="Freihand 60">
                  <a:extLst>
                    <a:ext uri="{FF2B5EF4-FFF2-40B4-BE49-F238E27FC236}">
                      <a16:creationId xmlns:a16="http://schemas.microsoft.com/office/drawing/2014/main" id="{FAF5E4FC-A552-4594-922D-85E23F961B56}"/>
                    </a:ext>
                  </a:extLst>
                </p14:cNvPr>
                <p14:cNvContentPartPr/>
                <p14:nvPr/>
              </p14:nvContentPartPr>
              <p14:xfrm>
                <a:off x="9337613" y="211747"/>
                <a:ext cx="46800" cy="86760"/>
              </p14:xfrm>
            </p:contentPart>
          </mc:Choice>
          <mc:Fallback xmlns="">
            <p:pic>
              <p:nvPicPr>
                <p:cNvPr id="61" name="Freihand 60">
                  <a:extLst>
                    <a:ext uri="{FF2B5EF4-FFF2-40B4-BE49-F238E27FC236}">
                      <a16:creationId xmlns:a16="http://schemas.microsoft.com/office/drawing/2014/main" id="{FAF5E4FC-A552-4594-922D-85E23F961B56}"/>
                    </a:ext>
                  </a:extLst>
                </p:cNvPr>
                <p:cNvPicPr/>
                <p:nvPr/>
              </p:nvPicPr>
              <p:blipFill>
                <a:blip r:embed="rId107"/>
                <a:stretch>
                  <a:fillRect/>
                </a:stretch>
              </p:blipFill>
              <p:spPr>
                <a:xfrm>
                  <a:off x="9333293" y="207427"/>
                  <a:ext cx="554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2" name="Freihand 61">
                  <a:extLst>
                    <a:ext uri="{FF2B5EF4-FFF2-40B4-BE49-F238E27FC236}">
                      <a16:creationId xmlns:a16="http://schemas.microsoft.com/office/drawing/2014/main" id="{108F0A5B-2868-4B98-A7FF-5FDD5658D1EB}"/>
                    </a:ext>
                  </a:extLst>
                </p14:cNvPr>
                <p14:cNvContentPartPr/>
                <p14:nvPr/>
              </p14:nvContentPartPr>
              <p14:xfrm>
                <a:off x="9430493" y="222187"/>
                <a:ext cx="193320" cy="78840"/>
              </p14:xfrm>
            </p:contentPart>
          </mc:Choice>
          <mc:Fallback xmlns="">
            <p:pic>
              <p:nvPicPr>
                <p:cNvPr id="62" name="Freihand 61">
                  <a:extLst>
                    <a:ext uri="{FF2B5EF4-FFF2-40B4-BE49-F238E27FC236}">
                      <a16:creationId xmlns:a16="http://schemas.microsoft.com/office/drawing/2014/main" id="{108F0A5B-2868-4B98-A7FF-5FDD5658D1EB}"/>
                    </a:ext>
                  </a:extLst>
                </p:cNvPr>
                <p:cNvPicPr/>
                <p:nvPr/>
              </p:nvPicPr>
              <p:blipFill>
                <a:blip r:embed="rId109"/>
                <a:stretch>
                  <a:fillRect/>
                </a:stretch>
              </p:blipFill>
              <p:spPr>
                <a:xfrm>
                  <a:off x="9426173" y="217867"/>
                  <a:ext cx="2019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3" name="Freihand 62">
                  <a:extLst>
                    <a:ext uri="{FF2B5EF4-FFF2-40B4-BE49-F238E27FC236}">
                      <a16:creationId xmlns:a16="http://schemas.microsoft.com/office/drawing/2014/main" id="{B346C6B9-917D-4608-BD91-A6D44F17F406}"/>
                    </a:ext>
                  </a:extLst>
                </p14:cNvPr>
                <p14:cNvContentPartPr/>
                <p14:nvPr/>
              </p14:nvContentPartPr>
              <p14:xfrm>
                <a:off x="9608693" y="128227"/>
                <a:ext cx="286560" cy="156240"/>
              </p14:xfrm>
            </p:contentPart>
          </mc:Choice>
          <mc:Fallback xmlns="">
            <p:pic>
              <p:nvPicPr>
                <p:cNvPr id="63" name="Freihand 62">
                  <a:extLst>
                    <a:ext uri="{FF2B5EF4-FFF2-40B4-BE49-F238E27FC236}">
                      <a16:creationId xmlns:a16="http://schemas.microsoft.com/office/drawing/2014/main" id="{B346C6B9-917D-4608-BD91-A6D44F17F406}"/>
                    </a:ext>
                  </a:extLst>
                </p:cNvPr>
                <p:cNvPicPr/>
                <p:nvPr/>
              </p:nvPicPr>
              <p:blipFill>
                <a:blip r:embed="rId111"/>
                <a:stretch>
                  <a:fillRect/>
                </a:stretch>
              </p:blipFill>
              <p:spPr>
                <a:xfrm>
                  <a:off x="9604373" y="123907"/>
                  <a:ext cx="2952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4" name="Freihand 63">
                  <a:extLst>
                    <a:ext uri="{FF2B5EF4-FFF2-40B4-BE49-F238E27FC236}">
                      <a16:creationId xmlns:a16="http://schemas.microsoft.com/office/drawing/2014/main" id="{B37F06CD-B7C6-4351-BBF6-F72E4E86D625}"/>
                    </a:ext>
                  </a:extLst>
                </p14:cNvPr>
                <p14:cNvContentPartPr/>
                <p14:nvPr/>
              </p14:nvContentPartPr>
              <p14:xfrm>
                <a:off x="10058333" y="124987"/>
                <a:ext cx="381960" cy="157320"/>
              </p14:xfrm>
            </p:contentPart>
          </mc:Choice>
          <mc:Fallback xmlns="">
            <p:pic>
              <p:nvPicPr>
                <p:cNvPr id="64" name="Freihand 63">
                  <a:extLst>
                    <a:ext uri="{FF2B5EF4-FFF2-40B4-BE49-F238E27FC236}">
                      <a16:creationId xmlns:a16="http://schemas.microsoft.com/office/drawing/2014/main" id="{B37F06CD-B7C6-4351-BBF6-F72E4E86D625}"/>
                    </a:ext>
                  </a:extLst>
                </p:cNvPr>
                <p:cNvPicPr/>
                <p:nvPr/>
              </p:nvPicPr>
              <p:blipFill>
                <a:blip r:embed="rId113"/>
                <a:stretch>
                  <a:fillRect/>
                </a:stretch>
              </p:blipFill>
              <p:spPr>
                <a:xfrm>
                  <a:off x="10054013" y="120667"/>
                  <a:ext cx="3906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5" name="Freihand 64">
                  <a:extLst>
                    <a:ext uri="{FF2B5EF4-FFF2-40B4-BE49-F238E27FC236}">
                      <a16:creationId xmlns:a16="http://schemas.microsoft.com/office/drawing/2014/main" id="{EB2B2217-DC37-48A8-B1C5-7D08160366FD}"/>
                    </a:ext>
                  </a:extLst>
                </p14:cNvPr>
                <p14:cNvContentPartPr/>
                <p14:nvPr/>
              </p14:nvContentPartPr>
              <p14:xfrm>
                <a:off x="10383053" y="93307"/>
                <a:ext cx="360" cy="360"/>
              </p14:xfrm>
            </p:contentPart>
          </mc:Choice>
          <mc:Fallback xmlns="">
            <p:pic>
              <p:nvPicPr>
                <p:cNvPr id="65" name="Freihand 64">
                  <a:extLst>
                    <a:ext uri="{FF2B5EF4-FFF2-40B4-BE49-F238E27FC236}">
                      <a16:creationId xmlns:a16="http://schemas.microsoft.com/office/drawing/2014/main" id="{EB2B2217-DC37-48A8-B1C5-7D08160366FD}"/>
                    </a:ext>
                  </a:extLst>
                </p:cNvPr>
                <p:cNvPicPr/>
                <p:nvPr/>
              </p:nvPicPr>
              <p:blipFill>
                <a:blip r:embed="rId115"/>
                <a:stretch>
                  <a:fillRect/>
                </a:stretch>
              </p:blipFill>
              <p:spPr>
                <a:xfrm>
                  <a:off x="10378733" y="88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6" name="Freihand 65">
                  <a:extLst>
                    <a:ext uri="{FF2B5EF4-FFF2-40B4-BE49-F238E27FC236}">
                      <a16:creationId xmlns:a16="http://schemas.microsoft.com/office/drawing/2014/main" id="{6A82B69B-432E-4588-9950-E99D84679AF5}"/>
                    </a:ext>
                  </a:extLst>
                </p14:cNvPr>
                <p14:cNvContentPartPr/>
                <p14:nvPr/>
              </p14:nvContentPartPr>
              <p14:xfrm>
                <a:off x="10456853" y="66307"/>
                <a:ext cx="232920" cy="173880"/>
              </p14:xfrm>
            </p:contentPart>
          </mc:Choice>
          <mc:Fallback xmlns="">
            <p:pic>
              <p:nvPicPr>
                <p:cNvPr id="66" name="Freihand 65">
                  <a:extLst>
                    <a:ext uri="{FF2B5EF4-FFF2-40B4-BE49-F238E27FC236}">
                      <a16:creationId xmlns:a16="http://schemas.microsoft.com/office/drawing/2014/main" id="{6A82B69B-432E-4588-9950-E99D84679AF5}"/>
                    </a:ext>
                  </a:extLst>
                </p:cNvPr>
                <p:cNvPicPr/>
                <p:nvPr/>
              </p:nvPicPr>
              <p:blipFill>
                <a:blip r:embed="rId117"/>
                <a:stretch>
                  <a:fillRect/>
                </a:stretch>
              </p:blipFill>
              <p:spPr>
                <a:xfrm>
                  <a:off x="10452533" y="61987"/>
                  <a:ext cx="2415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8" name="Freihand 67">
                  <a:extLst>
                    <a:ext uri="{FF2B5EF4-FFF2-40B4-BE49-F238E27FC236}">
                      <a16:creationId xmlns:a16="http://schemas.microsoft.com/office/drawing/2014/main" id="{86F9EFD7-1C8D-4C45-B761-DCAD0CBA8694}"/>
                    </a:ext>
                  </a:extLst>
                </p14:cNvPr>
                <p14:cNvContentPartPr/>
                <p14:nvPr/>
              </p14:nvContentPartPr>
              <p14:xfrm>
                <a:off x="10834853" y="180787"/>
                <a:ext cx="26640" cy="47160"/>
              </p14:xfrm>
            </p:contentPart>
          </mc:Choice>
          <mc:Fallback xmlns="">
            <p:pic>
              <p:nvPicPr>
                <p:cNvPr id="68" name="Freihand 67">
                  <a:extLst>
                    <a:ext uri="{FF2B5EF4-FFF2-40B4-BE49-F238E27FC236}">
                      <a16:creationId xmlns:a16="http://schemas.microsoft.com/office/drawing/2014/main" id="{86F9EFD7-1C8D-4C45-B761-DCAD0CBA8694}"/>
                    </a:ext>
                  </a:extLst>
                </p:cNvPr>
                <p:cNvPicPr/>
                <p:nvPr/>
              </p:nvPicPr>
              <p:blipFill>
                <a:blip r:embed="rId119"/>
                <a:stretch>
                  <a:fillRect/>
                </a:stretch>
              </p:blipFill>
              <p:spPr>
                <a:xfrm>
                  <a:off x="10830533" y="176467"/>
                  <a:ext cx="352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9" name="Freihand 68">
                  <a:extLst>
                    <a:ext uri="{FF2B5EF4-FFF2-40B4-BE49-F238E27FC236}">
                      <a16:creationId xmlns:a16="http://schemas.microsoft.com/office/drawing/2014/main" id="{D6B517E5-F7D1-4B42-A166-5C876E1C9DD3}"/>
                    </a:ext>
                  </a:extLst>
                </p14:cNvPr>
                <p14:cNvContentPartPr/>
                <p14:nvPr/>
              </p14:nvContentPartPr>
              <p14:xfrm>
                <a:off x="10811813" y="144427"/>
                <a:ext cx="105120" cy="104760"/>
              </p14:xfrm>
            </p:contentPart>
          </mc:Choice>
          <mc:Fallback xmlns="">
            <p:pic>
              <p:nvPicPr>
                <p:cNvPr id="69" name="Freihand 68">
                  <a:extLst>
                    <a:ext uri="{FF2B5EF4-FFF2-40B4-BE49-F238E27FC236}">
                      <a16:creationId xmlns:a16="http://schemas.microsoft.com/office/drawing/2014/main" id="{D6B517E5-F7D1-4B42-A166-5C876E1C9DD3}"/>
                    </a:ext>
                  </a:extLst>
                </p:cNvPr>
                <p:cNvPicPr/>
                <p:nvPr/>
              </p:nvPicPr>
              <p:blipFill>
                <a:blip r:embed="rId121"/>
                <a:stretch>
                  <a:fillRect/>
                </a:stretch>
              </p:blipFill>
              <p:spPr>
                <a:xfrm>
                  <a:off x="10807493" y="140107"/>
                  <a:ext cx="1137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0" name="Freihand 69">
                  <a:extLst>
                    <a:ext uri="{FF2B5EF4-FFF2-40B4-BE49-F238E27FC236}">
                      <a16:creationId xmlns:a16="http://schemas.microsoft.com/office/drawing/2014/main" id="{430E23F4-EF66-4F19-9811-CAB7F0BEDACB}"/>
                    </a:ext>
                  </a:extLst>
                </p14:cNvPr>
                <p14:cNvContentPartPr/>
                <p14:nvPr/>
              </p14:nvContentPartPr>
              <p14:xfrm>
                <a:off x="10956533" y="108067"/>
                <a:ext cx="59400" cy="124200"/>
              </p14:xfrm>
            </p:contentPart>
          </mc:Choice>
          <mc:Fallback xmlns="">
            <p:pic>
              <p:nvPicPr>
                <p:cNvPr id="70" name="Freihand 69">
                  <a:extLst>
                    <a:ext uri="{FF2B5EF4-FFF2-40B4-BE49-F238E27FC236}">
                      <a16:creationId xmlns:a16="http://schemas.microsoft.com/office/drawing/2014/main" id="{430E23F4-EF66-4F19-9811-CAB7F0BEDACB}"/>
                    </a:ext>
                  </a:extLst>
                </p:cNvPr>
                <p:cNvPicPr/>
                <p:nvPr/>
              </p:nvPicPr>
              <p:blipFill>
                <a:blip r:embed="rId123"/>
                <a:stretch>
                  <a:fillRect/>
                </a:stretch>
              </p:blipFill>
              <p:spPr>
                <a:xfrm>
                  <a:off x="10952213" y="103747"/>
                  <a:ext cx="680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1" name="Freihand 70">
                  <a:extLst>
                    <a:ext uri="{FF2B5EF4-FFF2-40B4-BE49-F238E27FC236}">
                      <a16:creationId xmlns:a16="http://schemas.microsoft.com/office/drawing/2014/main" id="{460E50E4-12D1-407E-8CA0-6C6E69F30973}"/>
                    </a:ext>
                  </a:extLst>
                </p14:cNvPr>
                <p14:cNvContentPartPr/>
                <p14:nvPr/>
              </p14:nvContentPartPr>
              <p14:xfrm>
                <a:off x="11023133" y="69547"/>
                <a:ext cx="166680" cy="194040"/>
              </p14:xfrm>
            </p:contentPart>
          </mc:Choice>
          <mc:Fallback xmlns="">
            <p:pic>
              <p:nvPicPr>
                <p:cNvPr id="71" name="Freihand 70">
                  <a:extLst>
                    <a:ext uri="{FF2B5EF4-FFF2-40B4-BE49-F238E27FC236}">
                      <a16:creationId xmlns:a16="http://schemas.microsoft.com/office/drawing/2014/main" id="{460E50E4-12D1-407E-8CA0-6C6E69F30973}"/>
                    </a:ext>
                  </a:extLst>
                </p:cNvPr>
                <p:cNvPicPr/>
                <p:nvPr/>
              </p:nvPicPr>
              <p:blipFill>
                <a:blip r:embed="rId125"/>
                <a:stretch>
                  <a:fillRect/>
                </a:stretch>
              </p:blipFill>
              <p:spPr>
                <a:xfrm>
                  <a:off x="11018813" y="65227"/>
                  <a:ext cx="1753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2" name="Freihand 71">
                  <a:extLst>
                    <a:ext uri="{FF2B5EF4-FFF2-40B4-BE49-F238E27FC236}">
                      <a16:creationId xmlns:a16="http://schemas.microsoft.com/office/drawing/2014/main" id="{0E6F3499-B0AE-4F4F-9302-CEE9DB52B0C6}"/>
                    </a:ext>
                  </a:extLst>
                </p14:cNvPr>
                <p14:cNvContentPartPr/>
                <p14:nvPr/>
              </p14:nvContentPartPr>
              <p14:xfrm>
                <a:off x="8271293" y="526387"/>
                <a:ext cx="306720" cy="137160"/>
              </p14:xfrm>
            </p:contentPart>
          </mc:Choice>
          <mc:Fallback xmlns="">
            <p:pic>
              <p:nvPicPr>
                <p:cNvPr id="72" name="Freihand 71">
                  <a:extLst>
                    <a:ext uri="{FF2B5EF4-FFF2-40B4-BE49-F238E27FC236}">
                      <a16:creationId xmlns:a16="http://schemas.microsoft.com/office/drawing/2014/main" id="{0E6F3499-B0AE-4F4F-9302-CEE9DB52B0C6}"/>
                    </a:ext>
                  </a:extLst>
                </p:cNvPr>
                <p:cNvPicPr/>
                <p:nvPr/>
              </p:nvPicPr>
              <p:blipFill>
                <a:blip r:embed="rId127"/>
                <a:stretch>
                  <a:fillRect/>
                </a:stretch>
              </p:blipFill>
              <p:spPr>
                <a:xfrm>
                  <a:off x="8266973" y="522067"/>
                  <a:ext cx="3153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3" name="Freihand 72">
                  <a:extLst>
                    <a:ext uri="{FF2B5EF4-FFF2-40B4-BE49-F238E27FC236}">
                      <a16:creationId xmlns:a16="http://schemas.microsoft.com/office/drawing/2014/main" id="{94996372-45B9-4245-BCA9-DE2BA46BA5CF}"/>
                    </a:ext>
                  </a:extLst>
                </p14:cNvPr>
                <p14:cNvContentPartPr/>
                <p14:nvPr/>
              </p14:nvContentPartPr>
              <p14:xfrm>
                <a:off x="8502413" y="474547"/>
                <a:ext cx="16920" cy="24120"/>
              </p14:xfrm>
            </p:contentPart>
          </mc:Choice>
          <mc:Fallback xmlns="">
            <p:pic>
              <p:nvPicPr>
                <p:cNvPr id="73" name="Freihand 72">
                  <a:extLst>
                    <a:ext uri="{FF2B5EF4-FFF2-40B4-BE49-F238E27FC236}">
                      <a16:creationId xmlns:a16="http://schemas.microsoft.com/office/drawing/2014/main" id="{94996372-45B9-4245-BCA9-DE2BA46BA5CF}"/>
                    </a:ext>
                  </a:extLst>
                </p:cNvPr>
                <p:cNvPicPr/>
                <p:nvPr/>
              </p:nvPicPr>
              <p:blipFill>
                <a:blip r:embed="rId129"/>
                <a:stretch>
                  <a:fillRect/>
                </a:stretch>
              </p:blipFill>
              <p:spPr>
                <a:xfrm>
                  <a:off x="8498093" y="470227"/>
                  <a:ext cx="255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6" name="Freihand 75">
                  <a:extLst>
                    <a:ext uri="{FF2B5EF4-FFF2-40B4-BE49-F238E27FC236}">
                      <a16:creationId xmlns:a16="http://schemas.microsoft.com/office/drawing/2014/main" id="{E7744611-D8DA-4FAE-B190-297F6683DAC7}"/>
                    </a:ext>
                  </a:extLst>
                </p14:cNvPr>
                <p14:cNvContentPartPr/>
                <p14:nvPr/>
              </p14:nvContentPartPr>
              <p14:xfrm>
                <a:off x="8747213" y="493627"/>
                <a:ext cx="415800" cy="183240"/>
              </p14:xfrm>
            </p:contentPart>
          </mc:Choice>
          <mc:Fallback xmlns="">
            <p:pic>
              <p:nvPicPr>
                <p:cNvPr id="76" name="Freihand 75">
                  <a:extLst>
                    <a:ext uri="{FF2B5EF4-FFF2-40B4-BE49-F238E27FC236}">
                      <a16:creationId xmlns:a16="http://schemas.microsoft.com/office/drawing/2014/main" id="{E7744611-D8DA-4FAE-B190-297F6683DAC7}"/>
                    </a:ext>
                  </a:extLst>
                </p:cNvPr>
                <p:cNvPicPr/>
                <p:nvPr/>
              </p:nvPicPr>
              <p:blipFill>
                <a:blip r:embed="rId131"/>
                <a:stretch>
                  <a:fillRect/>
                </a:stretch>
              </p:blipFill>
              <p:spPr>
                <a:xfrm>
                  <a:off x="8742893" y="489307"/>
                  <a:ext cx="4244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7" name="Freihand 76">
                  <a:extLst>
                    <a:ext uri="{FF2B5EF4-FFF2-40B4-BE49-F238E27FC236}">
                      <a16:creationId xmlns:a16="http://schemas.microsoft.com/office/drawing/2014/main" id="{8D85437C-52AA-43F6-96D1-6D311F515F6B}"/>
                    </a:ext>
                  </a:extLst>
                </p14:cNvPr>
                <p14:cNvContentPartPr/>
                <p14:nvPr/>
              </p14:nvContentPartPr>
              <p14:xfrm>
                <a:off x="9139253" y="450787"/>
                <a:ext cx="91080" cy="208800"/>
              </p14:xfrm>
            </p:contentPart>
          </mc:Choice>
          <mc:Fallback xmlns="">
            <p:pic>
              <p:nvPicPr>
                <p:cNvPr id="77" name="Freihand 76">
                  <a:extLst>
                    <a:ext uri="{FF2B5EF4-FFF2-40B4-BE49-F238E27FC236}">
                      <a16:creationId xmlns:a16="http://schemas.microsoft.com/office/drawing/2014/main" id="{8D85437C-52AA-43F6-96D1-6D311F515F6B}"/>
                    </a:ext>
                  </a:extLst>
                </p:cNvPr>
                <p:cNvPicPr/>
                <p:nvPr/>
              </p:nvPicPr>
              <p:blipFill>
                <a:blip r:embed="rId133"/>
                <a:stretch>
                  <a:fillRect/>
                </a:stretch>
              </p:blipFill>
              <p:spPr>
                <a:xfrm>
                  <a:off x="9134933" y="446467"/>
                  <a:ext cx="997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8" name="Freihand 77">
                  <a:extLst>
                    <a:ext uri="{FF2B5EF4-FFF2-40B4-BE49-F238E27FC236}">
                      <a16:creationId xmlns:a16="http://schemas.microsoft.com/office/drawing/2014/main" id="{B4EB603E-730A-46AE-BD9B-C6BD624E523B}"/>
                    </a:ext>
                  </a:extLst>
                </p14:cNvPr>
                <p14:cNvContentPartPr/>
                <p14:nvPr/>
              </p14:nvContentPartPr>
              <p14:xfrm>
                <a:off x="9120893" y="418387"/>
                <a:ext cx="43560" cy="15120"/>
              </p14:xfrm>
            </p:contentPart>
          </mc:Choice>
          <mc:Fallback xmlns="">
            <p:pic>
              <p:nvPicPr>
                <p:cNvPr id="78" name="Freihand 77">
                  <a:extLst>
                    <a:ext uri="{FF2B5EF4-FFF2-40B4-BE49-F238E27FC236}">
                      <a16:creationId xmlns:a16="http://schemas.microsoft.com/office/drawing/2014/main" id="{B4EB603E-730A-46AE-BD9B-C6BD624E523B}"/>
                    </a:ext>
                  </a:extLst>
                </p:cNvPr>
                <p:cNvPicPr/>
                <p:nvPr/>
              </p:nvPicPr>
              <p:blipFill>
                <a:blip r:embed="rId135"/>
                <a:stretch>
                  <a:fillRect/>
                </a:stretch>
              </p:blipFill>
              <p:spPr>
                <a:xfrm>
                  <a:off x="9116573" y="414067"/>
                  <a:ext cx="522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1" name="Freihand 80">
                  <a:extLst>
                    <a:ext uri="{FF2B5EF4-FFF2-40B4-BE49-F238E27FC236}">
                      <a16:creationId xmlns:a16="http://schemas.microsoft.com/office/drawing/2014/main" id="{525986C8-7636-42E6-BE8F-3E4803509211}"/>
                    </a:ext>
                  </a:extLst>
                </p14:cNvPr>
                <p14:cNvContentPartPr/>
                <p14:nvPr/>
              </p14:nvContentPartPr>
              <p14:xfrm>
                <a:off x="9281093" y="527467"/>
                <a:ext cx="92520" cy="92520"/>
              </p14:xfrm>
            </p:contentPart>
          </mc:Choice>
          <mc:Fallback xmlns="">
            <p:pic>
              <p:nvPicPr>
                <p:cNvPr id="81" name="Freihand 80">
                  <a:extLst>
                    <a:ext uri="{FF2B5EF4-FFF2-40B4-BE49-F238E27FC236}">
                      <a16:creationId xmlns:a16="http://schemas.microsoft.com/office/drawing/2014/main" id="{525986C8-7636-42E6-BE8F-3E4803509211}"/>
                    </a:ext>
                  </a:extLst>
                </p:cNvPr>
                <p:cNvPicPr/>
                <p:nvPr/>
              </p:nvPicPr>
              <p:blipFill>
                <a:blip r:embed="rId137"/>
                <a:stretch>
                  <a:fillRect/>
                </a:stretch>
              </p:blipFill>
              <p:spPr>
                <a:xfrm>
                  <a:off x="9276773" y="523147"/>
                  <a:ext cx="1011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2" name="Freihand 81">
                  <a:extLst>
                    <a:ext uri="{FF2B5EF4-FFF2-40B4-BE49-F238E27FC236}">
                      <a16:creationId xmlns:a16="http://schemas.microsoft.com/office/drawing/2014/main" id="{4E9D7AE3-F220-45E8-90EA-FC69AA885DA4}"/>
                    </a:ext>
                  </a:extLst>
                </p14:cNvPr>
                <p14:cNvContentPartPr/>
                <p14:nvPr/>
              </p14:nvContentPartPr>
              <p14:xfrm>
                <a:off x="9394493" y="522787"/>
                <a:ext cx="119520" cy="99720"/>
              </p14:xfrm>
            </p:contentPart>
          </mc:Choice>
          <mc:Fallback xmlns="">
            <p:pic>
              <p:nvPicPr>
                <p:cNvPr id="82" name="Freihand 81">
                  <a:extLst>
                    <a:ext uri="{FF2B5EF4-FFF2-40B4-BE49-F238E27FC236}">
                      <a16:creationId xmlns:a16="http://schemas.microsoft.com/office/drawing/2014/main" id="{4E9D7AE3-F220-45E8-90EA-FC69AA885DA4}"/>
                    </a:ext>
                  </a:extLst>
                </p:cNvPr>
                <p:cNvPicPr/>
                <p:nvPr/>
              </p:nvPicPr>
              <p:blipFill>
                <a:blip r:embed="rId139"/>
                <a:stretch>
                  <a:fillRect/>
                </a:stretch>
              </p:blipFill>
              <p:spPr>
                <a:xfrm>
                  <a:off x="9390173" y="518467"/>
                  <a:ext cx="1281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3" name="Freihand 82">
                  <a:extLst>
                    <a:ext uri="{FF2B5EF4-FFF2-40B4-BE49-F238E27FC236}">
                      <a16:creationId xmlns:a16="http://schemas.microsoft.com/office/drawing/2014/main" id="{D2468C4F-C73B-4F4E-A255-42832AB1A9A1}"/>
                    </a:ext>
                  </a:extLst>
                </p14:cNvPr>
                <p14:cNvContentPartPr/>
                <p14:nvPr/>
              </p14:nvContentPartPr>
              <p14:xfrm>
                <a:off x="9522293" y="441787"/>
                <a:ext cx="227880" cy="159480"/>
              </p14:xfrm>
            </p:contentPart>
          </mc:Choice>
          <mc:Fallback xmlns="">
            <p:pic>
              <p:nvPicPr>
                <p:cNvPr id="83" name="Freihand 82">
                  <a:extLst>
                    <a:ext uri="{FF2B5EF4-FFF2-40B4-BE49-F238E27FC236}">
                      <a16:creationId xmlns:a16="http://schemas.microsoft.com/office/drawing/2014/main" id="{D2468C4F-C73B-4F4E-A255-42832AB1A9A1}"/>
                    </a:ext>
                  </a:extLst>
                </p:cNvPr>
                <p:cNvPicPr/>
                <p:nvPr/>
              </p:nvPicPr>
              <p:blipFill>
                <a:blip r:embed="rId141"/>
                <a:stretch>
                  <a:fillRect/>
                </a:stretch>
              </p:blipFill>
              <p:spPr>
                <a:xfrm>
                  <a:off x="9517973" y="437467"/>
                  <a:ext cx="2365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4" name="Freihand 83">
                  <a:extLst>
                    <a:ext uri="{FF2B5EF4-FFF2-40B4-BE49-F238E27FC236}">
                      <a16:creationId xmlns:a16="http://schemas.microsoft.com/office/drawing/2014/main" id="{0111E03A-4576-48A3-985C-ECE354A1136A}"/>
                    </a:ext>
                  </a:extLst>
                </p14:cNvPr>
                <p14:cNvContentPartPr/>
                <p14:nvPr/>
              </p14:nvContentPartPr>
              <p14:xfrm>
                <a:off x="9777533" y="520267"/>
                <a:ext cx="153720" cy="79200"/>
              </p14:xfrm>
            </p:contentPart>
          </mc:Choice>
          <mc:Fallback xmlns="">
            <p:pic>
              <p:nvPicPr>
                <p:cNvPr id="84" name="Freihand 83">
                  <a:extLst>
                    <a:ext uri="{FF2B5EF4-FFF2-40B4-BE49-F238E27FC236}">
                      <a16:creationId xmlns:a16="http://schemas.microsoft.com/office/drawing/2014/main" id="{0111E03A-4576-48A3-985C-ECE354A1136A}"/>
                    </a:ext>
                  </a:extLst>
                </p:cNvPr>
                <p:cNvPicPr/>
                <p:nvPr/>
              </p:nvPicPr>
              <p:blipFill>
                <a:blip r:embed="rId143"/>
                <a:stretch>
                  <a:fillRect/>
                </a:stretch>
              </p:blipFill>
              <p:spPr>
                <a:xfrm>
                  <a:off x="9773213" y="515947"/>
                  <a:ext cx="1623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6" name="Freihand 85">
                  <a:extLst>
                    <a:ext uri="{FF2B5EF4-FFF2-40B4-BE49-F238E27FC236}">
                      <a16:creationId xmlns:a16="http://schemas.microsoft.com/office/drawing/2014/main" id="{520BB6E8-6BDD-4BE1-A333-AF1DFF7673F8}"/>
                    </a:ext>
                  </a:extLst>
                </p14:cNvPr>
                <p14:cNvContentPartPr/>
                <p14:nvPr/>
              </p14:nvContentPartPr>
              <p14:xfrm>
                <a:off x="9961493" y="520267"/>
                <a:ext cx="101160" cy="83520"/>
              </p14:xfrm>
            </p:contentPart>
          </mc:Choice>
          <mc:Fallback xmlns="">
            <p:pic>
              <p:nvPicPr>
                <p:cNvPr id="86" name="Freihand 85">
                  <a:extLst>
                    <a:ext uri="{FF2B5EF4-FFF2-40B4-BE49-F238E27FC236}">
                      <a16:creationId xmlns:a16="http://schemas.microsoft.com/office/drawing/2014/main" id="{520BB6E8-6BDD-4BE1-A333-AF1DFF7673F8}"/>
                    </a:ext>
                  </a:extLst>
                </p:cNvPr>
                <p:cNvPicPr/>
                <p:nvPr/>
              </p:nvPicPr>
              <p:blipFill>
                <a:blip r:embed="rId145"/>
                <a:stretch>
                  <a:fillRect/>
                </a:stretch>
              </p:blipFill>
              <p:spPr>
                <a:xfrm>
                  <a:off x="9957173" y="515947"/>
                  <a:ext cx="1098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7" name="Freihand 86">
                  <a:extLst>
                    <a:ext uri="{FF2B5EF4-FFF2-40B4-BE49-F238E27FC236}">
                      <a16:creationId xmlns:a16="http://schemas.microsoft.com/office/drawing/2014/main" id="{8D750121-E37D-4649-9C72-275D24D5FD4F}"/>
                    </a:ext>
                  </a:extLst>
                </p14:cNvPr>
                <p14:cNvContentPartPr/>
                <p14:nvPr/>
              </p14:nvContentPartPr>
              <p14:xfrm>
                <a:off x="10084253" y="412987"/>
                <a:ext cx="151560" cy="185760"/>
              </p14:xfrm>
            </p:contentPart>
          </mc:Choice>
          <mc:Fallback xmlns="">
            <p:pic>
              <p:nvPicPr>
                <p:cNvPr id="87" name="Freihand 86">
                  <a:extLst>
                    <a:ext uri="{FF2B5EF4-FFF2-40B4-BE49-F238E27FC236}">
                      <a16:creationId xmlns:a16="http://schemas.microsoft.com/office/drawing/2014/main" id="{8D750121-E37D-4649-9C72-275D24D5FD4F}"/>
                    </a:ext>
                  </a:extLst>
                </p:cNvPr>
                <p:cNvPicPr/>
                <p:nvPr/>
              </p:nvPicPr>
              <p:blipFill>
                <a:blip r:embed="rId147"/>
                <a:stretch>
                  <a:fillRect/>
                </a:stretch>
              </p:blipFill>
              <p:spPr>
                <a:xfrm>
                  <a:off x="10079933" y="408667"/>
                  <a:ext cx="1602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8" name="Freihand 87">
                  <a:extLst>
                    <a:ext uri="{FF2B5EF4-FFF2-40B4-BE49-F238E27FC236}">
                      <a16:creationId xmlns:a16="http://schemas.microsoft.com/office/drawing/2014/main" id="{C3506F20-D888-413B-A12E-971EA7178029}"/>
                    </a:ext>
                  </a:extLst>
                </p14:cNvPr>
                <p14:cNvContentPartPr/>
                <p14:nvPr/>
              </p14:nvContentPartPr>
              <p14:xfrm>
                <a:off x="10237973" y="612067"/>
                <a:ext cx="360" cy="360"/>
              </p14:xfrm>
            </p:contentPart>
          </mc:Choice>
          <mc:Fallback xmlns="">
            <p:pic>
              <p:nvPicPr>
                <p:cNvPr id="88" name="Freihand 87">
                  <a:extLst>
                    <a:ext uri="{FF2B5EF4-FFF2-40B4-BE49-F238E27FC236}">
                      <a16:creationId xmlns:a16="http://schemas.microsoft.com/office/drawing/2014/main" id="{C3506F20-D888-413B-A12E-971EA7178029}"/>
                    </a:ext>
                  </a:extLst>
                </p:cNvPr>
                <p:cNvPicPr/>
                <p:nvPr/>
              </p:nvPicPr>
              <p:blipFill>
                <a:blip r:embed="rId115"/>
                <a:stretch>
                  <a:fillRect/>
                </a:stretch>
              </p:blipFill>
              <p:spPr>
                <a:xfrm>
                  <a:off x="10233653" y="6077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9" name="Freihand 88">
                  <a:extLst>
                    <a:ext uri="{FF2B5EF4-FFF2-40B4-BE49-F238E27FC236}">
                      <a16:creationId xmlns:a16="http://schemas.microsoft.com/office/drawing/2014/main" id="{784BC734-8ECE-4323-9B34-4ECFB5322214}"/>
                    </a:ext>
                  </a:extLst>
                </p14:cNvPr>
                <p14:cNvContentPartPr/>
                <p14:nvPr/>
              </p14:nvContentPartPr>
              <p14:xfrm>
                <a:off x="10258493" y="394627"/>
                <a:ext cx="301320" cy="308160"/>
              </p14:xfrm>
            </p:contentPart>
          </mc:Choice>
          <mc:Fallback xmlns="">
            <p:pic>
              <p:nvPicPr>
                <p:cNvPr id="89" name="Freihand 88">
                  <a:extLst>
                    <a:ext uri="{FF2B5EF4-FFF2-40B4-BE49-F238E27FC236}">
                      <a16:creationId xmlns:a16="http://schemas.microsoft.com/office/drawing/2014/main" id="{784BC734-8ECE-4323-9B34-4ECFB5322214}"/>
                    </a:ext>
                  </a:extLst>
                </p:cNvPr>
                <p:cNvPicPr/>
                <p:nvPr/>
              </p:nvPicPr>
              <p:blipFill>
                <a:blip r:embed="rId150"/>
                <a:stretch>
                  <a:fillRect/>
                </a:stretch>
              </p:blipFill>
              <p:spPr>
                <a:xfrm>
                  <a:off x="10254173" y="390307"/>
                  <a:ext cx="30996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0" name="Freihand 89">
                  <a:extLst>
                    <a:ext uri="{FF2B5EF4-FFF2-40B4-BE49-F238E27FC236}">
                      <a16:creationId xmlns:a16="http://schemas.microsoft.com/office/drawing/2014/main" id="{3D570A4D-B67E-40D1-860F-D3240CC6AB2E}"/>
                    </a:ext>
                  </a:extLst>
                </p14:cNvPr>
                <p14:cNvContentPartPr/>
                <p14:nvPr/>
              </p14:nvContentPartPr>
              <p14:xfrm>
                <a:off x="10713533" y="482107"/>
                <a:ext cx="130320" cy="100080"/>
              </p14:xfrm>
            </p:contentPart>
          </mc:Choice>
          <mc:Fallback xmlns="">
            <p:pic>
              <p:nvPicPr>
                <p:cNvPr id="90" name="Freihand 89">
                  <a:extLst>
                    <a:ext uri="{FF2B5EF4-FFF2-40B4-BE49-F238E27FC236}">
                      <a16:creationId xmlns:a16="http://schemas.microsoft.com/office/drawing/2014/main" id="{3D570A4D-B67E-40D1-860F-D3240CC6AB2E}"/>
                    </a:ext>
                  </a:extLst>
                </p:cNvPr>
                <p:cNvPicPr/>
                <p:nvPr/>
              </p:nvPicPr>
              <p:blipFill>
                <a:blip r:embed="rId152"/>
                <a:stretch>
                  <a:fillRect/>
                </a:stretch>
              </p:blipFill>
              <p:spPr>
                <a:xfrm>
                  <a:off x="10709213" y="477787"/>
                  <a:ext cx="1389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1" name="Freihand 90">
                  <a:extLst>
                    <a:ext uri="{FF2B5EF4-FFF2-40B4-BE49-F238E27FC236}">
                      <a16:creationId xmlns:a16="http://schemas.microsoft.com/office/drawing/2014/main" id="{189578F7-1DA2-463D-AF1D-81B9DA0994D2}"/>
                    </a:ext>
                  </a:extLst>
                </p14:cNvPr>
                <p14:cNvContentPartPr/>
                <p14:nvPr/>
              </p14:nvContentPartPr>
              <p14:xfrm>
                <a:off x="10845653" y="493627"/>
                <a:ext cx="250560" cy="80640"/>
              </p14:xfrm>
            </p:contentPart>
          </mc:Choice>
          <mc:Fallback xmlns="">
            <p:pic>
              <p:nvPicPr>
                <p:cNvPr id="91" name="Freihand 90">
                  <a:extLst>
                    <a:ext uri="{FF2B5EF4-FFF2-40B4-BE49-F238E27FC236}">
                      <a16:creationId xmlns:a16="http://schemas.microsoft.com/office/drawing/2014/main" id="{189578F7-1DA2-463D-AF1D-81B9DA0994D2}"/>
                    </a:ext>
                  </a:extLst>
                </p:cNvPr>
                <p:cNvPicPr/>
                <p:nvPr/>
              </p:nvPicPr>
              <p:blipFill>
                <a:blip r:embed="rId154"/>
                <a:stretch>
                  <a:fillRect/>
                </a:stretch>
              </p:blipFill>
              <p:spPr>
                <a:xfrm>
                  <a:off x="10841333" y="489307"/>
                  <a:ext cx="2592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2" name="Freihand 91">
                  <a:extLst>
                    <a:ext uri="{FF2B5EF4-FFF2-40B4-BE49-F238E27FC236}">
                      <a16:creationId xmlns:a16="http://schemas.microsoft.com/office/drawing/2014/main" id="{BA2C066A-DD11-4B2D-A801-D5838DCD452B}"/>
                    </a:ext>
                  </a:extLst>
                </p14:cNvPr>
                <p14:cNvContentPartPr/>
                <p14:nvPr/>
              </p14:nvContentPartPr>
              <p14:xfrm>
                <a:off x="11128253" y="470947"/>
                <a:ext cx="145800" cy="96840"/>
              </p14:xfrm>
            </p:contentPart>
          </mc:Choice>
          <mc:Fallback xmlns="">
            <p:pic>
              <p:nvPicPr>
                <p:cNvPr id="92" name="Freihand 91">
                  <a:extLst>
                    <a:ext uri="{FF2B5EF4-FFF2-40B4-BE49-F238E27FC236}">
                      <a16:creationId xmlns:a16="http://schemas.microsoft.com/office/drawing/2014/main" id="{BA2C066A-DD11-4B2D-A801-D5838DCD452B}"/>
                    </a:ext>
                  </a:extLst>
                </p:cNvPr>
                <p:cNvPicPr/>
                <p:nvPr/>
              </p:nvPicPr>
              <p:blipFill>
                <a:blip r:embed="rId156"/>
                <a:stretch>
                  <a:fillRect/>
                </a:stretch>
              </p:blipFill>
              <p:spPr>
                <a:xfrm>
                  <a:off x="11123933" y="466627"/>
                  <a:ext cx="1544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3" name="Freihand 92">
                  <a:extLst>
                    <a:ext uri="{FF2B5EF4-FFF2-40B4-BE49-F238E27FC236}">
                      <a16:creationId xmlns:a16="http://schemas.microsoft.com/office/drawing/2014/main" id="{EF2D1848-FC41-4737-9B79-E28A5AD57E25}"/>
                    </a:ext>
                  </a:extLst>
                </p14:cNvPr>
                <p14:cNvContentPartPr/>
                <p14:nvPr/>
              </p14:nvContentPartPr>
              <p14:xfrm>
                <a:off x="11254613" y="366907"/>
                <a:ext cx="262080" cy="185040"/>
              </p14:xfrm>
            </p:contentPart>
          </mc:Choice>
          <mc:Fallback xmlns="">
            <p:pic>
              <p:nvPicPr>
                <p:cNvPr id="93" name="Freihand 92">
                  <a:extLst>
                    <a:ext uri="{FF2B5EF4-FFF2-40B4-BE49-F238E27FC236}">
                      <a16:creationId xmlns:a16="http://schemas.microsoft.com/office/drawing/2014/main" id="{EF2D1848-FC41-4737-9B79-E28A5AD57E25}"/>
                    </a:ext>
                  </a:extLst>
                </p:cNvPr>
                <p:cNvPicPr/>
                <p:nvPr/>
              </p:nvPicPr>
              <p:blipFill>
                <a:blip r:embed="rId158"/>
                <a:stretch>
                  <a:fillRect/>
                </a:stretch>
              </p:blipFill>
              <p:spPr>
                <a:xfrm>
                  <a:off x="11250293" y="362587"/>
                  <a:ext cx="2707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4" name="Freihand 93">
                  <a:extLst>
                    <a:ext uri="{FF2B5EF4-FFF2-40B4-BE49-F238E27FC236}">
                      <a16:creationId xmlns:a16="http://schemas.microsoft.com/office/drawing/2014/main" id="{A14600CF-3717-434E-89FC-39F1BC3A171A}"/>
                    </a:ext>
                  </a:extLst>
                </p14:cNvPr>
                <p14:cNvContentPartPr/>
                <p14:nvPr/>
              </p14:nvContentPartPr>
              <p14:xfrm>
                <a:off x="11566013" y="363667"/>
                <a:ext cx="160920" cy="215280"/>
              </p14:xfrm>
            </p:contentPart>
          </mc:Choice>
          <mc:Fallback xmlns="">
            <p:pic>
              <p:nvPicPr>
                <p:cNvPr id="94" name="Freihand 93">
                  <a:extLst>
                    <a:ext uri="{FF2B5EF4-FFF2-40B4-BE49-F238E27FC236}">
                      <a16:creationId xmlns:a16="http://schemas.microsoft.com/office/drawing/2014/main" id="{A14600CF-3717-434E-89FC-39F1BC3A171A}"/>
                    </a:ext>
                  </a:extLst>
                </p:cNvPr>
                <p:cNvPicPr/>
                <p:nvPr/>
              </p:nvPicPr>
              <p:blipFill>
                <a:blip r:embed="rId160"/>
                <a:stretch>
                  <a:fillRect/>
                </a:stretch>
              </p:blipFill>
              <p:spPr>
                <a:xfrm>
                  <a:off x="11561693" y="359347"/>
                  <a:ext cx="1695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5" name="Freihand 94">
                  <a:extLst>
                    <a:ext uri="{FF2B5EF4-FFF2-40B4-BE49-F238E27FC236}">
                      <a16:creationId xmlns:a16="http://schemas.microsoft.com/office/drawing/2014/main" id="{45146E2B-7292-4FC9-B90C-8FEBB2365CCD}"/>
                    </a:ext>
                  </a:extLst>
                </p14:cNvPr>
                <p14:cNvContentPartPr/>
                <p14:nvPr/>
              </p14:nvContentPartPr>
              <p14:xfrm>
                <a:off x="11711453" y="414067"/>
                <a:ext cx="360" cy="360"/>
              </p14:xfrm>
            </p:contentPart>
          </mc:Choice>
          <mc:Fallback xmlns="">
            <p:pic>
              <p:nvPicPr>
                <p:cNvPr id="95" name="Freihand 94">
                  <a:extLst>
                    <a:ext uri="{FF2B5EF4-FFF2-40B4-BE49-F238E27FC236}">
                      <a16:creationId xmlns:a16="http://schemas.microsoft.com/office/drawing/2014/main" id="{45146E2B-7292-4FC9-B90C-8FEBB2365CCD}"/>
                    </a:ext>
                  </a:extLst>
                </p:cNvPr>
                <p:cNvPicPr/>
                <p:nvPr/>
              </p:nvPicPr>
              <p:blipFill>
                <a:blip r:embed="rId115"/>
                <a:stretch>
                  <a:fillRect/>
                </a:stretch>
              </p:blipFill>
              <p:spPr>
                <a:xfrm>
                  <a:off x="11707133" y="4097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6" name="Freihand 95">
                  <a:extLst>
                    <a:ext uri="{FF2B5EF4-FFF2-40B4-BE49-F238E27FC236}">
                      <a16:creationId xmlns:a16="http://schemas.microsoft.com/office/drawing/2014/main" id="{83AE91AF-96B2-4A16-9524-B559F4ED7D88}"/>
                    </a:ext>
                  </a:extLst>
                </p14:cNvPr>
                <p14:cNvContentPartPr/>
                <p14:nvPr/>
              </p14:nvContentPartPr>
              <p14:xfrm>
                <a:off x="11706053" y="343507"/>
                <a:ext cx="200160" cy="216720"/>
              </p14:xfrm>
            </p:contentPart>
          </mc:Choice>
          <mc:Fallback xmlns="">
            <p:pic>
              <p:nvPicPr>
                <p:cNvPr id="96" name="Freihand 95">
                  <a:extLst>
                    <a:ext uri="{FF2B5EF4-FFF2-40B4-BE49-F238E27FC236}">
                      <a16:creationId xmlns:a16="http://schemas.microsoft.com/office/drawing/2014/main" id="{83AE91AF-96B2-4A16-9524-B559F4ED7D88}"/>
                    </a:ext>
                  </a:extLst>
                </p:cNvPr>
                <p:cNvPicPr/>
                <p:nvPr/>
              </p:nvPicPr>
              <p:blipFill>
                <a:blip r:embed="rId163"/>
                <a:stretch>
                  <a:fillRect/>
                </a:stretch>
              </p:blipFill>
              <p:spPr>
                <a:xfrm>
                  <a:off x="11701733" y="339187"/>
                  <a:ext cx="2088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8" name="Freihand 97">
                  <a:extLst>
                    <a:ext uri="{FF2B5EF4-FFF2-40B4-BE49-F238E27FC236}">
                      <a16:creationId xmlns:a16="http://schemas.microsoft.com/office/drawing/2014/main" id="{9492D9FF-DCD2-4BFD-A018-4D8E6220F1B0}"/>
                    </a:ext>
                  </a:extLst>
                </p14:cNvPr>
                <p14:cNvContentPartPr/>
                <p14:nvPr/>
              </p14:nvContentPartPr>
              <p14:xfrm>
                <a:off x="8223773" y="865147"/>
                <a:ext cx="339840" cy="95400"/>
              </p14:xfrm>
            </p:contentPart>
          </mc:Choice>
          <mc:Fallback xmlns="">
            <p:pic>
              <p:nvPicPr>
                <p:cNvPr id="98" name="Freihand 97">
                  <a:extLst>
                    <a:ext uri="{FF2B5EF4-FFF2-40B4-BE49-F238E27FC236}">
                      <a16:creationId xmlns:a16="http://schemas.microsoft.com/office/drawing/2014/main" id="{9492D9FF-DCD2-4BFD-A018-4D8E6220F1B0}"/>
                    </a:ext>
                  </a:extLst>
                </p:cNvPr>
                <p:cNvPicPr/>
                <p:nvPr/>
              </p:nvPicPr>
              <p:blipFill>
                <a:blip r:embed="rId165"/>
                <a:stretch>
                  <a:fillRect/>
                </a:stretch>
              </p:blipFill>
              <p:spPr>
                <a:xfrm>
                  <a:off x="8219453" y="860827"/>
                  <a:ext cx="3484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9" name="Freihand 98">
                  <a:extLst>
                    <a:ext uri="{FF2B5EF4-FFF2-40B4-BE49-F238E27FC236}">
                      <a16:creationId xmlns:a16="http://schemas.microsoft.com/office/drawing/2014/main" id="{C47CB88D-9BA0-4A4B-B927-919D4E3CB460}"/>
                    </a:ext>
                  </a:extLst>
                </p14:cNvPr>
                <p14:cNvContentPartPr/>
                <p14:nvPr/>
              </p14:nvContentPartPr>
              <p14:xfrm>
                <a:off x="8773133" y="817987"/>
                <a:ext cx="120600" cy="125640"/>
              </p14:xfrm>
            </p:contentPart>
          </mc:Choice>
          <mc:Fallback xmlns="">
            <p:pic>
              <p:nvPicPr>
                <p:cNvPr id="99" name="Freihand 98">
                  <a:extLst>
                    <a:ext uri="{FF2B5EF4-FFF2-40B4-BE49-F238E27FC236}">
                      <a16:creationId xmlns:a16="http://schemas.microsoft.com/office/drawing/2014/main" id="{C47CB88D-9BA0-4A4B-B927-919D4E3CB460}"/>
                    </a:ext>
                  </a:extLst>
                </p:cNvPr>
                <p:cNvPicPr/>
                <p:nvPr/>
              </p:nvPicPr>
              <p:blipFill>
                <a:blip r:embed="rId167"/>
                <a:stretch>
                  <a:fillRect/>
                </a:stretch>
              </p:blipFill>
              <p:spPr>
                <a:xfrm>
                  <a:off x="8768813" y="813667"/>
                  <a:ext cx="1292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0" name="Freihand 99">
                  <a:extLst>
                    <a:ext uri="{FF2B5EF4-FFF2-40B4-BE49-F238E27FC236}">
                      <a16:creationId xmlns:a16="http://schemas.microsoft.com/office/drawing/2014/main" id="{FD833CA9-E951-443B-B518-519FB6FEFFA6}"/>
                    </a:ext>
                  </a:extLst>
                </p14:cNvPr>
                <p14:cNvContentPartPr/>
                <p14:nvPr/>
              </p14:nvContentPartPr>
              <p14:xfrm>
                <a:off x="8962133" y="819067"/>
                <a:ext cx="27720" cy="129600"/>
              </p14:xfrm>
            </p:contentPart>
          </mc:Choice>
          <mc:Fallback xmlns="">
            <p:pic>
              <p:nvPicPr>
                <p:cNvPr id="100" name="Freihand 99">
                  <a:extLst>
                    <a:ext uri="{FF2B5EF4-FFF2-40B4-BE49-F238E27FC236}">
                      <a16:creationId xmlns:a16="http://schemas.microsoft.com/office/drawing/2014/main" id="{FD833CA9-E951-443B-B518-519FB6FEFFA6}"/>
                    </a:ext>
                  </a:extLst>
                </p:cNvPr>
                <p:cNvPicPr/>
                <p:nvPr/>
              </p:nvPicPr>
              <p:blipFill>
                <a:blip r:embed="rId169"/>
                <a:stretch>
                  <a:fillRect/>
                </a:stretch>
              </p:blipFill>
              <p:spPr>
                <a:xfrm>
                  <a:off x="8957813" y="814747"/>
                  <a:ext cx="363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1" name="Freihand 100">
                  <a:extLst>
                    <a:ext uri="{FF2B5EF4-FFF2-40B4-BE49-F238E27FC236}">
                      <a16:creationId xmlns:a16="http://schemas.microsoft.com/office/drawing/2014/main" id="{F06234A3-455F-47E4-A80C-A7D525F1C557}"/>
                    </a:ext>
                  </a:extLst>
                </p14:cNvPr>
                <p14:cNvContentPartPr/>
                <p14:nvPr/>
              </p14:nvContentPartPr>
              <p14:xfrm>
                <a:off x="9070493" y="797107"/>
                <a:ext cx="2520" cy="118440"/>
              </p14:xfrm>
            </p:contentPart>
          </mc:Choice>
          <mc:Fallback xmlns="">
            <p:pic>
              <p:nvPicPr>
                <p:cNvPr id="101" name="Freihand 100">
                  <a:extLst>
                    <a:ext uri="{FF2B5EF4-FFF2-40B4-BE49-F238E27FC236}">
                      <a16:creationId xmlns:a16="http://schemas.microsoft.com/office/drawing/2014/main" id="{F06234A3-455F-47E4-A80C-A7D525F1C557}"/>
                    </a:ext>
                  </a:extLst>
                </p:cNvPr>
                <p:cNvPicPr/>
                <p:nvPr/>
              </p:nvPicPr>
              <p:blipFill>
                <a:blip r:embed="rId171"/>
                <a:stretch>
                  <a:fillRect/>
                </a:stretch>
              </p:blipFill>
              <p:spPr>
                <a:xfrm>
                  <a:off x="9066173" y="792787"/>
                  <a:ext cx="111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2" name="Freihand 101">
                  <a:extLst>
                    <a:ext uri="{FF2B5EF4-FFF2-40B4-BE49-F238E27FC236}">
                      <a16:creationId xmlns:a16="http://schemas.microsoft.com/office/drawing/2014/main" id="{BA905A09-A4ED-4BA7-8364-D6845EBFB64B}"/>
                    </a:ext>
                  </a:extLst>
                </p14:cNvPr>
                <p14:cNvContentPartPr/>
                <p14:nvPr/>
              </p14:nvContentPartPr>
              <p14:xfrm>
                <a:off x="8925773" y="801427"/>
                <a:ext cx="33480" cy="162000"/>
              </p14:xfrm>
            </p:contentPart>
          </mc:Choice>
          <mc:Fallback xmlns="">
            <p:pic>
              <p:nvPicPr>
                <p:cNvPr id="102" name="Freihand 101">
                  <a:extLst>
                    <a:ext uri="{FF2B5EF4-FFF2-40B4-BE49-F238E27FC236}">
                      <a16:creationId xmlns:a16="http://schemas.microsoft.com/office/drawing/2014/main" id="{BA905A09-A4ED-4BA7-8364-D6845EBFB64B}"/>
                    </a:ext>
                  </a:extLst>
                </p:cNvPr>
                <p:cNvPicPr/>
                <p:nvPr/>
              </p:nvPicPr>
              <p:blipFill>
                <a:blip r:embed="rId173"/>
                <a:stretch>
                  <a:fillRect/>
                </a:stretch>
              </p:blipFill>
              <p:spPr>
                <a:xfrm>
                  <a:off x="8921453" y="797107"/>
                  <a:ext cx="421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3" name="Freihand 102">
                  <a:extLst>
                    <a:ext uri="{FF2B5EF4-FFF2-40B4-BE49-F238E27FC236}">
                      <a16:creationId xmlns:a16="http://schemas.microsoft.com/office/drawing/2014/main" id="{79227442-4BD3-40BB-B904-2246AAD6CF11}"/>
                    </a:ext>
                  </a:extLst>
                </p14:cNvPr>
                <p14:cNvContentPartPr/>
                <p14:nvPr/>
              </p14:nvContentPartPr>
              <p14:xfrm>
                <a:off x="8902013" y="790267"/>
                <a:ext cx="139680" cy="84960"/>
              </p14:xfrm>
            </p:contentPart>
          </mc:Choice>
          <mc:Fallback xmlns="">
            <p:pic>
              <p:nvPicPr>
                <p:cNvPr id="103" name="Freihand 102">
                  <a:extLst>
                    <a:ext uri="{FF2B5EF4-FFF2-40B4-BE49-F238E27FC236}">
                      <a16:creationId xmlns:a16="http://schemas.microsoft.com/office/drawing/2014/main" id="{79227442-4BD3-40BB-B904-2246AAD6CF11}"/>
                    </a:ext>
                  </a:extLst>
                </p:cNvPr>
                <p:cNvPicPr/>
                <p:nvPr/>
              </p:nvPicPr>
              <p:blipFill>
                <a:blip r:embed="rId175"/>
                <a:stretch>
                  <a:fillRect/>
                </a:stretch>
              </p:blipFill>
              <p:spPr>
                <a:xfrm>
                  <a:off x="8897693" y="785947"/>
                  <a:ext cx="1483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4" name="Freihand 103">
                  <a:extLst>
                    <a:ext uri="{FF2B5EF4-FFF2-40B4-BE49-F238E27FC236}">
                      <a16:creationId xmlns:a16="http://schemas.microsoft.com/office/drawing/2014/main" id="{A5F16140-0237-49A6-855B-C5E4B205B8BB}"/>
                    </a:ext>
                  </a:extLst>
                </p14:cNvPr>
                <p14:cNvContentPartPr/>
                <p14:nvPr/>
              </p14:nvContentPartPr>
              <p14:xfrm>
                <a:off x="9044933" y="787387"/>
                <a:ext cx="21600" cy="152640"/>
              </p14:xfrm>
            </p:contentPart>
          </mc:Choice>
          <mc:Fallback xmlns="">
            <p:pic>
              <p:nvPicPr>
                <p:cNvPr id="104" name="Freihand 103">
                  <a:extLst>
                    <a:ext uri="{FF2B5EF4-FFF2-40B4-BE49-F238E27FC236}">
                      <a16:creationId xmlns:a16="http://schemas.microsoft.com/office/drawing/2014/main" id="{A5F16140-0237-49A6-855B-C5E4B205B8BB}"/>
                    </a:ext>
                  </a:extLst>
                </p:cNvPr>
                <p:cNvPicPr/>
                <p:nvPr/>
              </p:nvPicPr>
              <p:blipFill>
                <a:blip r:embed="rId177"/>
                <a:stretch>
                  <a:fillRect/>
                </a:stretch>
              </p:blipFill>
              <p:spPr>
                <a:xfrm>
                  <a:off x="9040613" y="783067"/>
                  <a:ext cx="302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5" name="Freihand 104">
                  <a:extLst>
                    <a:ext uri="{FF2B5EF4-FFF2-40B4-BE49-F238E27FC236}">
                      <a16:creationId xmlns:a16="http://schemas.microsoft.com/office/drawing/2014/main" id="{79BD7191-50EE-4197-B063-D3248BC8D72A}"/>
                    </a:ext>
                  </a:extLst>
                </p14:cNvPr>
                <p14:cNvContentPartPr/>
                <p14:nvPr/>
              </p14:nvContentPartPr>
              <p14:xfrm>
                <a:off x="9175253" y="817987"/>
                <a:ext cx="241560" cy="118800"/>
              </p14:xfrm>
            </p:contentPart>
          </mc:Choice>
          <mc:Fallback xmlns="">
            <p:pic>
              <p:nvPicPr>
                <p:cNvPr id="105" name="Freihand 104">
                  <a:extLst>
                    <a:ext uri="{FF2B5EF4-FFF2-40B4-BE49-F238E27FC236}">
                      <a16:creationId xmlns:a16="http://schemas.microsoft.com/office/drawing/2014/main" id="{79BD7191-50EE-4197-B063-D3248BC8D72A}"/>
                    </a:ext>
                  </a:extLst>
                </p:cNvPr>
                <p:cNvPicPr/>
                <p:nvPr/>
              </p:nvPicPr>
              <p:blipFill>
                <a:blip r:embed="rId179"/>
                <a:stretch>
                  <a:fillRect/>
                </a:stretch>
              </p:blipFill>
              <p:spPr>
                <a:xfrm>
                  <a:off x="9170933" y="813667"/>
                  <a:ext cx="2502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6" name="Freihand 105">
                  <a:extLst>
                    <a:ext uri="{FF2B5EF4-FFF2-40B4-BE49-F238E27FC236}">
                      <a16:creationId xmlns:a16="http://schemas.microsoft.com/office/drawing/2014/main" id="{4D5E1266-554F-4769-BB01-159D4AC03F75}"/>
                    </a:ext>
                  </a:extLst>
                </p14:cNvPr>
                <p14:cNvContentPartPr/>
                <p14:nvPr/>
              </p14:nvContentPartPr>
              <p14:xfrm>
                <a:off x="9421133" y="734107"/>
                <a:ext cx="16200" cy="34920"/>
              </p14:xfrm>
            </p:contentPart>
          </mc:Choice>
          <mc:Fallback xmlns="">
            <p:pic>
              <p:nvPicPr>
                <p:cNvPr id="106" name="Freihand 105">
                  <a:extLst>
                    <a:ext uri="{FF2B5EF4-FFF2-40B4-BE49-F238E27FC236}">
                      <a16:creationId xmlns:a16="http://schemas.microsoft.com/office/drawing/2014/main" id="{4D5E1266-554F-4769-BB01-159D4AC03F75}"/>
                    </a:ext>
                  </a:extLst>
                </p:cNvPr>
                <p:cNvPicPr/>
                <p:nvPr/>
              </p:nvPicPr>
              <p:blipFill>
                <a:blip r:embed="rId181"/>
                <a:stretch>
                  <a:fillRect/>
                </a:stretch>
              </p:blipFill>
              <p:spPr>
                <a:xfrm>
                  <a:off x="9416813" y="729787"/>
                  <a:ext cx="248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7" name="Freihand 106">
                  <a:extLst>
                    <a:ext uri="{FF2B5EF4-FFF2-40B4-BE49-F238E27FC236}">
                      <a16:creationId xmlns:a16="http://schemas.microsoft.com/office/drawing/2014/main" id="{2469B980-F295-4DA8-82F6-7FE43BCA3EF1}"/>
                    </a:ext>
                  </a:extLst>
                </p14:cNvPr>
                <p14:cNvContentPartPr/>
                <p14:nvPr/>
              </p14:nvContentPartPr>
              <p14:xfrm>
                <a:off x="9442733" y="754987"/>
                <a:ext cx="328320" cy="177120"/>
              </p14:xfrm>
            </p:contentPart>
          </mc:Choice>
          <mc:Fallback xmlns="">
            <p:pic>
              <p:nvPicPr>
                <p:cNvPr id="107" name="Freihand 106">
                  <a:extLst>
                    <a:ext uri="{FF2B5EF4-FFF2-40B4-BE49-F238E27FC236}">
                      <a16:creationId xmlns:a16="http://schemas.microsoft.com/office/drawing/2014/main" id="{2469B980-F295-4DA8-82F6-7FE43BCA3EF1}"/>
                    </a:ext>
                  </a:extLst>
                </p:cNvPr>
                <p:cNvPicPr/>
                <p:nvPr/>
              </p:nvPicPr>
              <p:blipFill>
                <a:blip r:embed="rId183"/>
                <a:stretch>
                  <a:fillRect/>
                </a:stretch>
              </p:blipFill>
              <p:spPr>
                <a:xfrm>
                  <a:off x="9438413" y="750667"/>
                  <a:ext cx="3369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8" name="Freihand 107">
                  <a:extLst>
                    <a:ext uri="{FF2B5EF4-FFF2-40B4-BE49-F238E27FC236}">
                      <a16:creationId xmlns:a16="http://schemas.microsoft.com/office/drawing/2014/main" id="{B95F8DB5-DF3B-49E5-8936-3D8781FA5203}"/>
                    </a:ext>
                  </a:extLst>
                </p14:cNvPr>
                <p14:cNvContentPartPr/>
                <p14:nvPr/>
              </p14:nvContentPartPr>
              <p14:xfrm>
                <a:off x="9722813" y="728347"/>
                <a:ext cx="234000" cy="171720"/>
              </p14:xfrm>
            </p:contentPart>
          </mc:Choice>
          <mc:Fallback xmlns="">
            <p:pic>
              <p:nvPicPr>
                <p:cNvPr id="108" name="Freihand 107">
                  <a:extLst>
                    <a:ext uri="{FF2B5EF4-FFF2-40B4-BE49-F238E27FC236}">
                      <a16:creationId xmlns:a16="http://schemas.microsoft.com/office/drawing/2014/main" id="{B95F8DB5-DF3B-49E5-8936-3D8781FA5203}"/>
                    </a:ext>
                  </a:extLst>
                </p:cNvPr>
                <p:cNvPicPr/>
                <p:nvPr/>
              </p:nvPicPr>
              <p:blipFill>
                <a:blip r:embed="rId185"/>
                <a:stretch>
                  <a:fillRect/>
                </a:stretch>
              </p:blipFill>
              <p:spPr>
                <a:xfrm>
                  <a:off x="9718493" y="724027"/>
                  <a:ext cx="2426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9" name="Freihand 108">
                  <a:extLst>
                    <a:ext uri="{FF2B5EF4-FFF2-40B4-BE49-F238E27FC236}">
                      <a16:creationId xmlns:a16="http://schemas.microsoft.com/office/drawing/2014/main" id="{678CFEB4-A0AE-478A-A528-17585EDFF556}"/>
                    </a:ext>
                  </a:extLst>
                </p14:cNvPr>
                <p14:cNvContentPartPr/>
                <p14:nvPr/>
              </p14:nvContentPartPr>
              <p14:xfrm>
                <a:off x="9907853" y="705667"/>
                <a:ext cx="42840" cy="33480"/>
              </p14:xfrm>
            </p:contentPart>
          </mc:Choice>
          <mc:Fallback xmlns="">
            <p:pic>
              <p:nvPicPr>
                <p:cNvPr id="109" name="Freihand 108">
                  <a:extLst>
                    <a:ext uri="{FF2B5EF4-FFF2-40B4-BE49-F238E27FC236}">
                      <a16:creationId xmlns:a16="http://schemas.microsoft.com/office/drawing/2014/main" id="{678CFEB4-A0AE-478A-A528-17585EDFF556}"/>
                    </a:ext>
                  </a:extLst>
                </p:cNvPr>
                <p:cNvPicPr/>
                <p:nvPr/>
              </p:nvPicPr>
              <p:blipFill>
                <a:blip r:embed="rId187"/>
                <a:stretch>
                  <a:fillRect/>
                </a:stretch>
              </p:blipFill>
              <p:spPr>
                <a:xfrm>
                  <a:off x="9903533" y="701347"/>
                  <a:ext cx="51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0" name="Freihand 109">
                  <a:extLst>
                    <a:ext uri="{FF2B5EF4-FFF2-40B4-BE49-F238E27FC236}">
                      <a16:creationId xmlns:a16="http://schemas.microsoft.com/office/drawing/2014/main" id="{30C4E00D-AB22-4ACE-BAFE-2DB1872BADD0}"/>
                    </a:ext>
                  </a:extLst>
                </p14:cNvPr>
                <p14:cNvContentPartPr/>
                <p14:nvPr/>
              </p14:nvContentPartPr>
              <p14:xfrm>
                <a:off x="9942773" y="780547"/>
                <a:ext cx="230400" cy="114120"/>
              </p14:xfrm>
            </p:contentPart>
          </mc:Choice>
          <mc:Fallback xmlns="">
            <p:pic>
              <p:nvPicPr>
                <p:cNvPr id="110" name="Freihand 109">
                  <a:extLst>
                    <a:ext uri="{FF2B5EF4-FFF2-40B4-BE49-F238E27FC236}">
                      <a16:creationId xmlns:a16="http://schemas.microsoft.com/office/drawing/2014/main" id="{30C4E00D-AB22-4ACE-BAFE-2DB1872BADD0}"/>
                    </a:ext>
                  </a:extLst>
                </p:cNvPr>
                <p:cNvPicPr/>
                <p:nvPr/>
              </p:nvPicPr>
              <p:blipFill>
                <a:blip r:embed="rId189"/>
                <a:stretch>
                  <a:fillRect/>
                </a:stretch>
              </p:blipFill>
              <p:spPr>
                <a:xfrm>
                  <a:off x="9938453" y="776227"/>
                  <a:ext cx="2390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1" name="Freihand 110">
                  <a:extLst>
                    <a:ext uri="{FF2B5EF4-FFF2-40B4-BE49-F238E27FC236}">
                      <a16:creationId xmlns:a16="http://schemas.microsoft.com/office/drawing/2014/main" id="{92C81169-4045-4F63-BAF4-E8797DE69A6C}"/>
                    </a:ext>
                  </a:extLst>
                </p14:cNvPr>
                <p14:cNvContentPartPr/>
                <p14:nvPr/>
              </p14:nvContentPartPr>
              <p14:xfrm>
                <a:off x="10242653" y="733747"/>
                <a:ext cx="15120" cy="173160"/>
              </p14:xfrm>
            </p:contentPart>
          </mc:Choice>
          <mc:Fallback xmlns="">
            <p:pic>
              <p:nvPicPr>
                <p:cNvPr id="111" name="Freihand 110">
                  <a:extLst>
                    <a:ext uri="{FF2B5EF4-FFF2-40B4-BE49-F238E27FC236}">
                      <a16:creationId xmlns:a16="http://schemas.microsoft.com/office/drawing/2014/main" id="{92C81169-4045-4F63-BAF4-E8797DE69A6C}"/>
                    </a:ext>
                  </a:extLst>
                </p:cNvPr>
                <p:cNvPicPr/>
                <p:nvPr/>
              </p:nvPicPr>
              <p:blipFill>
                <a:blip r:embed="rId191"/>
                <a:stretch>
                  <a:fillRect/>
                </a:stretch>
              </p:blipFill>
              <p:spPr>
                <a:xfrm>
                  <a:off x="10238333" y="729427"/>
                  <a:ext cx="237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7" name="Freihand 116">
                  <a:extLst>
                    <a:ext uri="{FF2B5EF4-FFF2-40B4-BE49-F238E27FC236}">
                      <a16:creationId xmlns:a16="http://schemas.microsoft.com/office/drawing/2014/main" id="{099731C1-3E83-4140-AF6B-4D5BD4703EF0}"/>
                    </a:ext>
                  </a:extLst>
                </p14:cNvPr>
                <p14:cNvContentPartPr/>
                <p14:nvPr/>
              </p14:nvContentPartPr>
              <p14:xfrm>
                <a:off x="8280293" y="1125067"/>
                <a:ext cx="131760" cy="178200"/>
              </p14:xfrm>
            </p:contentPart>
          </mc:Choice>
          <mc:Fallback xmlns="">
            <p:pic>
              <p:nvPicPr>
                <p:cNvPr id="117" name="Freihand 116">
                  <a:extLst>
                    <a:ext uri="{FF2B5EF4-FFF2-40B4-BE49-F238E27FC236}">
                      <a16:creationId xmlns:a16="http://schemas.microsoft.com/office/drawing/2014/main" id="{099731C1-3E83-4140-AF6B-4D5BD4703EF0}"/>
                    </a:ext>
                  </a:extLst>
                </p:cNvPr>
                <p:cNvPicPr/>
                <p:nvPr/>
              </p:nvPicPr>
              <p:blipFill>
                <a:blip r:embed="rId193"/>
                <a:stretch>
                  <a:fillRect/>
                </a:stretch>
              </p:blipFill>
              <p:spPr>
                <a:xfrm>
                  <a:off x="8275973" y="1120747"/>
                  <a:ext cx="1404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8" name="Freihand 117">
                  <a:extLst>
                    <a:ext uri="{FF2B5EF4-FFF2-40B4-BE49-F238E27FC236}">
                      <a16:creationId xmlns:a16="http://schemas.microsoft.com/office/drawing/2014/main" id="{01727808-31AB-4919-9B53-662C037EB8A5}"/>
                    </a:ext>
                  </a:extLst>
                </p14:cNvPr>
                <p14:cNvContentPartPr/>
                <p14:nvPr/>
              </p14:nvContentPartPr>
              <p14:xfrm>
                <a:off x="8331773" y="1100947"/>
                <a:ext cx="314640" cy="226800"/>
              </p14:xfrm>
            </p:contentPart>
          </mc:Choice>
          <mc:Fallback xmlns="">
            <p:pic>
              <p:nvPicPr>
                <p:cNvPr id="118" name="Freihand 117">
                  <a:extLst>
                    <a:ext uri="{FF2B5EF4-FFF2-40B4-BE49-F238E27FC236}">
                      <a16:creationId xmlns:a16="http://schemas.microsoft.com/office/drawing/2014/main" id="{01727808-31AB-4919-9B53-662C037EB8A5}"/>
                    </a:ext>
                  </a:extLst>
                </p:cNvPr>
                <p:cNvPicPr/>
                <p:nvPr/>
              </p:nvPicPr>
              <p:blipFill>
                <a:blip r:embed="rId195"/>
                <a:stretch>
                  <a:fillRect/>
                </a:stretch>
              </p:blipFill>
              <p:spPr>
                <a:xfrm>
                  <a:off x="8327453" y="1096627"/>
                  <a:ext cx="3232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9" name="Freihand 118">
                  <a:extLst>
                    <a:ext uri="{FF2B5EF4-FFF2-40B4-BE49-F238E27FC236}">
                      <a16:creationId xmlns:a16="http://schemas.microsoft.com/office/drawing/2014/main" id="{27B77217-4376-4039-86D7-1F2F14A600BA}"/>
                    </a:ext>
                  </a:extLst>
                </p14:cNvPr>
                <p14:cNvContentPartPr/>
                <p14:nvPr/>
              </p14:nvContentPartPr>
              <p14:xfrm>
                <a:off x="8628413" y="1110667"/>
                <a:ext cx="287640" cy="172800"/>
              </p14:xfrm>
            </p:contentPart>
          </mc:Choice>
          <mc:Fallback xmlns="">
            <p:pic>
              <p:nvPicPr>
                <p:cNvPr id="119" name="Freihand 118">
                  <a:extLst>
                    <a:ext uri="{FF2B5EF4-FFF2-40B4-BE49-F238E27FC236}">
                      <a16:creationId xmlns:a16="http://schemas.microsoft.com/office/drawing/2014/main" id="{27B77217-4376-4039-86D7-1F2F14A600BA}"/>
                    </a:ext>
                  </a:extLst>
                </p:cNvPr>
                <p:cNvPicPr/>
                <p:nvPr/>
              </p:nvPicPr>
              <p:blipFill>
                <a:blip r:embed="rId197"/>
                <a:stretch>
                  <a:fillRect/>
                </a:stretch>
              </p:blipFill>
              <p:spPr>
                <a:xfrm>
                  <a:off x="8624093" y="1106347"/>
                  <a:ext cx="2962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0" name="Freihand 119">
                  <a:extLst>
                    <a:ext uri="{FF2B5EF4-FFF2-40B4-BE49-F238E27FC236}">
                      <a16:creationId xmlns:a16="http://schemas.microsoft.com/office/drawing/2014/main" id="{6296C898-BF92-4AD8-970B-EEED3E8477DF}"/>
                    </a:ext>
                  </a:extLst>
                </p14:cNvPr>
                <p14:cNvContentPartPr/>
                <p14:nvPr/>
              </p14:nvContentPartPr>
              <p14:xfrm>
                <a:off x="7957733" y="619267"/>
                <a:ext cx="158760" cy="22680"/>
              </p14:xfrm>
            </p:contentPart>
          </mc:Choice>
          <mc:Fallback xmlns="">
            <p:pic>
              <p:nvPicPr>
                <p:cNvPr id="120" name="Freihand 119">
                  <a:extLst>
                    <a:ext uri="{FF2B5EF4-FFF2-40B4-BE49-F238E27FC236}">
                      <a16:creationId xmlns:a16="http://schemas.microsoft.com/office/drawing/2014/main" id="{6296C898-BF92-4AD8-970B-EEED3E8477DF}"/>
                    </a:ext>
                  </a:extLst>
                </p:cNvPr>
                <p:cNvPicPr/>
                <p:nvPr/>
              </p:nvPicPr>
              <p:blipFill>
                <a:blip r:embed="rId199"/>
                <a:stretch>
                  <a:fillRect/>
                </a:stretch>
              </p:blipFill>
              <p:spPr>
                <a:xfrm>
                  <a:off x="7953413" y="614947"/>
                  <a:ext cx="1674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2" name="Freihand 121">
                  <a:extLst>
                    <a:ext uri="{FF2B5EF4-FFF2-40B4-BE49-F238E27FC236}">
                      <a16:creationId xmlns:a16="http://schemas.microsoft.com/office/drawing/2014/main" id="{DFB6FF9F-652D-4A6B-8674-E29461F40FFC}"/>
                    </a:ext>
                  </a:extLst>
                </p14:cNvPr>
                <p14:cNvContentPartPr/>
                <p14:nvPr/>
              </p14:nvContentPartPr>
              <p14:xfrm>
                <a:off x="8957813" y="1170787"/>
                <a:ext cx="198720" cy="221760"/>
              </p14:xfrm>
            </p:contentPart>
          </mc:Choice>
          <mc:Fallback xmlns="">
            <p:pic>
              <p:nvPicPr>
                <p:cNvPr id="122" name="Freihand 121">
                  <a:extLst>
                    <a:ext uri="{FF2B5EF4-FFF2-40B4-BE49-F238E27FC236}">
                      <a16:creationId xmlns:a16="http://schemas.microsoft.com/office/drawing/2014/main" id="{DFB6FF9F-652D-4A6B-8674-E29461F40FFC}"/>
                    </a:ext>
                  </a:extLst>
                </p:cNvPr>
                <p:cNvPicPr/>
                <p:nvPr/>
              </p:nvPicPr>
              <p:blipFill>
                <a:blip r:embed="rId201"/>
                <a:stretch>
                  <a:fillRect/>
                </a:stretch>
              </p:blipFill>
              <p:spPr>
                <a:xfrm>
                  <a:off x="8953493" y="1166467"/>
                  <a:ext cx="2073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3" name="Freihand 122">
                  <a:extLst>
                    <a:ext uri="{FF2B5EF4-FFF2-40B4-BE49-F238E27FC236}">
                      <a16:creationId xmlns:a16="http://schemas.microsoft.com/office/drawing/2014/main" id="{E3F4BECA-6594-460C-AD79-6E400150972C}"/>
                    </a:ext>
                  </a:extLst>
                </p14:cNvPr>
                <p14:cNvContentPartPr/>
                <p14:nvPr/>
              </p14:nvContentPartPr>
              <p14:xfrm>
                <a:off x="9196133" y="1137667"/>
                <a:ext cx="257760" cy="128520"/>
              </p14:xfrm>
            </p:contentPart>
          </mc:Choice>
          <mc:Fallback xmlns="">
            <p:pic>
              <p:nvPicPr>
                <p:cNvPr id="123" name="Freihand 122">
                  <a:extLst>
                    <a:ext uri="{FF2B5EF4-FFF2-40B4-BE49-F238E27FC236}">
                      <a16:creationId xmlns:a16="http://schemas.microsoft.com/office/drawing/2014/main" id="{E3F4BECA-6594-460C-AD79-6E400150972C}"/>
                    </a:ext>
                  </a:extLst>
                </p:cNvPr>
                <p:cNvPicPr/>
                <p:nvPr/>
              </p:nvPicPr>
              <p:blipFill>
                <a:blip r:embed="rId203"/>
                <a:stretch>
                  <a:fillRect/>
                </a:stretch>
              </p:blipFill>
              <p:spPr>
                <a:xfrm>
                  <a:off x="9191813" y="1133347"/>
                  <a:ext cx="2664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4" name="Freihand 123">
                  <a:extLst>
                    <a:ext uri="{FF2B5EF4-FFF2-40B4-BE49-F238E27FC236}">
                      <a16:creationId xmlns:a16="http://schemas.microsoft.com/office/drawing/2014/main" id="{D781D2A2-30EB-4635-8E89-5EFC1EFF096E}"/>
                    </a:ext>
                  </a:extLst>
                </p14:cNvPr>
                <p14:cNvContentPartPr/>
                <p14:nvPr/>
              </p14:nvContentPartPr>
              <p14:xfrm>
                <a:off x="9516893" y="1186627"/>
                <a:ext cx="87120" cy="95400"/>
              </p14:xfrm>
            </p:contentPart>
          </mc:Choice>
          <mc:Fallback xmlns="">
            <p:pic>
              <p:nvPicPr>
                <p:cNvPr id="124" name="Freihand 123">
                  <a:extLst>
                    <a:ext uri="{FF2B5EF4-FFF2-40B4-BE49-F238E27FC236}">
                      <a16:creationId xmlns:a16="http://schemas.microsoft.com/office/drawing/2014/main" id="{D781D2A2-30EB-4635-8E89-5EFC1EFF096E}"/>
                    </a:ext>
                  </a:extLst>
                </p:cNvPr>
                <p:cNvPicPr/>
                <p:nvPr/>
              </p:nvPicPr>
              <p:blipFill>
                <a:blip r:embed="rId205"/>
                <a:stretch>
                  <a:fillRect/>
                </a:stretch>
              </p:blipFill>
              <p:spPr>
                <a:xfrm>
                  <a:off x="9512573" y="1182307"/>
                  <a:ext cx="957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5" name="Freihand 124">
                  <a:extLst>
                    <a:ext uri="{FF2B5EF4-FFF2-40B4-BE49-F238E27FC236}">
                      <a16:creationId xmlns:a16="http://schemas.microsoft.com/office/drawing/2014/main" id="{8405B59A-33F5-47A8-8FB2-80155932AE0D}"/>
                    </a:ext>
                  </a:extLst>
                </p14:cNvPr>
                <p14:cNvContentPartPr/>
                <p14:nvPr/>
              </p14:nvContentPartPr>
              <p14:xfrm>
                <a:off x="9647213" y="1064947"/>
                <a:ext cx="349200" cy="182520"/>
              </p14:xfrm>
            </p:contentPart>
          </mc:Choice>
          <mc:Fallback xmlns="">
            <p:pic>
              <p:nvPicPr>
                <p:cNvPr id="125" name="Freihand 124">
                  <a:extLst>
                    <a:ext uri="{FF2B5EF4-FFF2-40B4-BE49-F238E27FC236}">
                      <a16:creationId xmlns:a16="http://schemas.microsoft.com/office/drawing/2014/main" id="{8405B59A-33F5-47A8-8FB2-80155932AE0D}"/>
                    </a:ext>
                  </a:extLst>
                </p:cNvPr>
                <p:cNvPicPr/>
                <p:nvPr/>
              </p:nvPicPr>
              <p:blipFill>
                <a:blip r:embed="rId207"/>
                <a:stretch>
                  <a:fillRect/>
                </a:stretch>
              </p:blipFill>
              <p:spPr>
                <a:xfrm>
                  <a:off x="9642893" y="1060627"/>
                  <a:ext cx="3578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6" name="Freihand 125">
                  <a:extLst>
                    <a:ext uri="{FF2B5EF4-FFF2-40B4-BE49-F238E27FC236}">
                      <a16:creationId xmlns:a16="http://schemas.microsoft.com/office/drawing/2014/main" id="{3DF83932-43BB-421C-A90C-E7039D487F01}"/>
                    </a:ext>
                  </a:extLst>
                </p14:cNvPr>
                <p14:cNvContentPartPr/>
                <p14:nvPr/>
              </p14:nvContentPartPr>
              <p14:xfrm>
                <a:off x="9772853" y="1017427"/>
                <a:ext cx="360" cy="360"/>
              </p14:xfrm>
            </p:contentPart>
          </mc:Choice>
          <mc:Fallback xmlns="">
            <p:pic>
              <p:nvPicPr>
                <p:cNvPr id="126" name="Freihand 125">
                  <a:extLst>
                    <a:ext uri="{FF2B5EF4-FFF2-40B4-BE49-F238E27FC236}">
                      <a16:creationId xmlns:a16="http://schemas.microsoft.com/office/drawing/2014/main" id="{3DF83932-43BB-421C-A90C-E7039D487F01}"/>
                    </a:ext>
                  </a:extLst>
                </p:cNvPr>
                <p:cNvPicPr/>
                <p:nvPr/>
              </p:nvPicPr>
              <p:blipFill>
                <a:blip r:embed="rId115"/>
                <a:stretch>
                  <a:fillRect/>
                </a:stretch>
              </p:blipFill>
              <p:spPr>
                <a:xfrm>
                  <a:off x="9768533" y="1013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7" name="Freihand 126">
                  <a:extLst>
                    <a:ext uri="{FF2B5EF4-FFF2-40B4-BE49-F238E27FC236}">
                      <a16:creationId xmlns:a16="http://schemas.microsoft.com/office/drawing/2014/main" id="{E346E758-51A8-4824-8288-EBB1185361E6}"/>
                    </a:ext>
                  </a:extLst>
                </p14:cNvPr>
                <p14:cNvContentPartPr/>
                <p14:nvPr/>
              </p14:nvContentPartPr>
              <p14:xfrm>
                <a:off x="10154093" y="1064587"/>
                <a:ext cx="370440" cy="154440"/>
              </p14:xfrm>
            </p:contentPart>
          </mc:Choice>
          <mc:Fallback xmlns="">
            <p:pic>
              <p:nvPicPr>
                <p:cNvPr id="127" name="Freihand 126">
                  <a:extLst>
                    <a:ext uri="{FF2B5EF4-FFF2-40B4-BE49-F238E27FC236}">
                      <a16:creationId xmlns:a16="http://schemas.microsoft.com/office/drawing/2014/main" id="{E346E758-51A8-4824-8288-EBB1185361E6}"/>
                    </a:ext>
                  </a:extLst>
                </p:cNvPr>
                <p:cNvPicPr/>
                <p:nvPr/>
              </p:nvPicPr>
              <p:blipFill>
                <a:blip r:embed="rId210"/>
                <a:stretch>
                  <a:fillRect/>
                </a:stretch>
              </p:blipFill>
              <p:spPr>
                <a:xfrm>
                  <a:off x="10149773" y="1060267"/>
                  <a:ext cx="3790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8" name="Freihand 127">
                  <a:extLst>
                    <a:ext uri="{FF2B5EF4-FFF2-40B4-BE49-F238E27FC236}">
                      <a16:creationId xmlns:a16="http://schemas.microsoft.com/office/drawing/2014/main" id="{5D12B479-3585-4C13-ADDB-A3F5368F4559}"/>
                    </a:ext>
                  </a:extLst>
                </p14:cNvPr>
                <p14:cNvContentPartPr/>
                <p14:nvPr/>
              </p14:nvContentPartPr>
              <p14:xfrm>
                <a:off x="10496813" y="1020307"/>
                <a:ext cx="360" cy="360"/>
              </p14:xfrm>
            </p:contentPart>
          </mc:Choice>
          <mc:Fallback xmlns="">
            <p:pic>
              <p:nvPicPr>
                <p:cNvPr id="128" name="Freihand 127">
                  <a:extLst>
                    <a:ext uri="{FF2B5EF4-FFF2-40B4-BE49-F238E27FC236}">
                      <a16:creationId xmlns:a16="http://schemas.microsoft.com/office/drawing/2014/main" id="{5D12B479-3585-4C13-ADDB-A3F5368F4559}"/>
                    </a:ext>
                  </a:extLst>
                </p:cNvPr>
                <p:cNvPicPr/>
                <p:nvPr/>
              </p:nvPicPr>
              <p:blipFill>
                <a:blip r:embed="rId115"/>
                <a:stretch>
                  <a:fillRect/>
                </a:stretch>
              </p:blipFill>
              <p:spPr>
                <a:xfrm>
                  <a:off x="10492493" y="1015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9" name="Freihand 128">
                  <a:extLst>
                    <a:ext uri="{FF2B5EF4-FFF2-40B4-BE49-F238E27FC236}">
                      <a16:creationId xmlns:a16="http://schemas.microsoft.com/office/drawing/2014/main" id="{A575E46D-115F-4492-B1EF-F0EC159C23D7}"/>
                    </a:ext>
                  </a:extLst>
                </p14:cNvPr>
                <p14:cNvContentPartPr/>
                <p14:nvPr/>
              </p14:nvContentPartPr>
              <p14:xfrm>
                <a:off x="10539293" y="1011307"/>
                <a:ext cx="156240" cy="170280"/>
              </p14:xfrm>
            </p:contentPart>
          </mc:Choice>
          <mc:Fallback xmlns="">
            <p:pic>
              <p:nvPicPr>
                <p:cNvPr id="129" name="Freihand 128">
                  <a:extLst>
                    <a:ext uri="{FF2B5EF4-FFF2-40B4-BE49-F238E27FC236}">
                      <a16:creationId xmlns:a16="http://schemas.microsoft.com/office/drawing/2014/main" id="{A575E46D-115F-4492-B1EF-F0EC159C23D7}"/>
                    </a:ext>
                  </a:extLst>
                </p:cNvPr>
                <p:cNvPicPr/>
                <p:nvPr/>
              </p:nvPicPr>
              <p:blipFill>
                <a:blip r:embed="rId213"/>
                <a:stretch>
                  <a:fillRect/>
                </a:stretch>
              </p:blipFill>
              <p:spPr>
                <a:xfrm>
                  <a:off x="10534973" y="1006987"/>
                  <a:ext cx="1648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0" name="Freihand 129">
                  <a:extLst>
                    <a:ext uri="{FF2B5EF4-FFF2-40B4-BE49-F238E27FC236}">
                      <a16:creationId xmlns:a16="http://schemas.microsoft.com/office/drawing/2014/main" id="{0E2DB287-3D34-4583-9B0A-010B80D8BD37}"/>
                    </a:ext>
                  </a:extLst>
                </p14:cNvPr>
                <p14:cNvContentPartPr/>
                <p14:nvPr/>
              </p14:nvContentPartPr>
              <p14:xfrm>
                <a:off x="10827653" y="1073947"/>
                <a:ext cx="139320" cy="119160"/>
              </p14:xfrm>
            </p:contentPart>
          </mc:Choice>
          <mc:Fallback xmlns="">
            <p:pic>
              <p:nvPicPr>
                <p:cNvPr id="130" name="Freihand 129">
                  <a:extLst>
                    <a:ext uri="{FF2B5EF4-FFF2-40B4-BE49-F238E27FC236}">
                      <a16:creationId xmlns:a16="http://schemas.microsoft.com/office/drawing/2014/main" id="{0E2DB287-3D34-4583-9B0A-010B80D8BD37}"/>
                    </a:ext>
                  </a:extLst>
                </p:cNvPr>
                <p:cNvPicPr/>
                <p:nvPr/>
              </p:nvPicPr>
              <p:blipFill>
                <a:blip r:embed="rId215"/>
                <a:stretch>
                  <a:fillRect/>
                </a:stretch>
              </p:blipFill>
              <p:spPr>
                <a:xfrm>
                  <a:off x="10823333" y="1069627"/>
                  <a:ext cx="1479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1" name="Freihand 130">
                  <a:extLst>
                    <a:ext uri="{FF2B5EF4-FFF2-40B4-BE49-F238E27FC236}">
                      <a16:creationId xmlns:a16="http://schemas.microsoft.com/office/drawing/2014/main" id="{845CC031-4EEE-41DD-BFE8-7AF60B3F2B18}"/>
                    </a:ext>
                  </a:extLst>
                </p14:cNvPr>
                <p14:cNvContentPartPr/>
                <p14:nvPr/>
              </p14:nvContentPartPr>
              <p14:xfrm>
                <a:off x="10997933" y="1093387"/>
                <a:ext cx="205200" cy="60120"/>
              </p14:xfrm>
            </p:contentPart>
          </mc:Choice>
          <mc:Fallback xmlns="">
            <p:pic>
              <p:nvPicPr>
                <p:cNvPr id="131" name="Freihand 130">
                  <a:extLst>
                    <a:ext uri="{FF2B5EF4-FFF2-40B4-BE49-F238E27FC236}">
                      <a16:creationId xmlns:a16="http://schemas.microsoft.com/office/drawing/2014/main" id="{845CC031-4EEE-41DD-BFE8-7AF60B3F2B18}"/>
                    </a:ext>
                  </a:extLst>
                </p:cNvPr>
                <p:cNvPicPr/>
                <p:nvPr/>
              </p:nvPicPr>
              <p:blipFill>
                <a:blip r:embed="rId217"/>
                <a:stretch>
                  <a:fillRect/>
                </a:stretch>
              </p:blipFill>
              <p:spPr>
                <a:xfrm>
                  <a:off x="10993613" y="1089067"/>
                  <a:ext cx="2138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3" name="Freihand 132">
                  <a:extLst>
                    <a:ext uri="{FF2B5EF4-FFF2-40B4-BE49-F238E27FC236}">
                      <a16:creationId xmlns:a16="http://schemas.microsoft.com/office/drawing/2014/main" id="{67956660-63B2-4406-8155-E3F431D672C8}"/>
                    </a:ext>
                  </a:extLst>
                </p14:cNvPr>
                <p14:cNvContentPartPr/>
                <p14:nvPr/>
              </p14:nvContentPartPr>
              <p14:xfrm>
                <a:off x="11251373" y="1064587"/>
                <a:ext cx="110880" cy="85680"/>
              </p14:xfrm>
            </p:contentPart>
          </mc:Choice>
          <mc:Fallback xmlns="">
            <p:pic>
              <p:nvPicPr>
                <p:cNvPr id="133" name="Freihand 132">
                  <a:extLst>
                    <a:ext uri="{FF2B5EF4-FFF2-40B4-BE49-F238E27FC236}">
                      <a16:creationId xmlns:a16="http://schemas.microsoft.com/office/drawing/2014/main" id="{67956660-63B2-4406-8155-E3F431D672C8}"/>
                    </a:ext>
                  </a:extLst>
                </p:cNvPr>
                <p:cNvPicPr/>
                <p:nvPr/>
              </p:nvPicPr>
              <p:blipFill>
                <a:blip r:embed="rId219"/>
                <a:stretch>
                  <a:fillRect/>
                </a:stretch>
              </p:blipFill>
              <p:spPr>
                <a:xfrm>
                  <a:off x="11247053" y="1060267"/>
                  <a:ext cx="1195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4" name="Freihand 133">
                  <a:extLst>
                    <a:ext uri="{FF2B5EF4-FFF2-40B4-BE49-F238E27FC236}">
                      <a16:creationId xmlns:a16="http://schemas.microsoft.com/office/drawing/2014/main" id="{6A71CA52-0D19-4D1E-99E6-3E381E678CE6}"/>
                    </a:ext>
                  </a:extLst>
                </p14:cNvPr>
                <p14:cNvContentPartPr/>
                <p14:nvPr/>
              </p14:nvContentPartPr>
              <p14:xfrm>
                <a:off x="11400053" y="948667"/>
                <a:ext cx="507960" cy="191160"/>
              </p14:xfrm>
            </p:contentPart>
          </mc:Choice>
          <mc:Fallback xmlns="">
            <p:pic>
              <p:nvPicPr>
                <p:cNvPr id="134" name="Freihand 133">
                  <a:extLst>
                    <a:ext uri="{FF2B5EF4-FFF2-40B4-BE49-F238E27FC236}">
                      <a16:creationId xmlns:a16="http://schemas.microsoft.com/office/drawing/2014/main" id="{6A71CA52-0D19-4D1E-99E6-3E381E678CE6}"/>
                    </a:ext>
                  </a:extLst>
                </p:cNvPr>
                <p:cNvPicPr/>
                <p:nvPr/>
              </p:nvPicPr>
              <p:blipFill>
                <a:blip r:embed="rId221"/>
                <a:stretch>
                  <a:fillRect/>
                </a:stretch>
              </p:blipFill>
              <p:spPr>
                <a:xfrm>
                  <a:off x="11395733" y="944347"/>
                  <a:ext cx="5166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5" name="Freihand 134">
                  <a:extLst>
                    <a:ext uri="{FF2B5EF4-FFF2-40B4-BE49-F238E27FC236}">
                      <a16:creationId xmlns:a16="http://schemas.microsoft.com/office/drawing/2014/main" id="{11CF207D-5B3C-4598-BB22-9AFC8BE2AE32}"/>
                    </a:ext>
                  </a:extLst>
                </p14:cNvPr>
                <p14:cNvContentPartPr/>
                <p14:nvPr/>
              </p14:nvContentPartPr>
              <p14:xfrm>
                <a:off x="11896853" y="957307"/>
                <a:ext cx="21960" cy="75240"/>
              </p14:xfrm>
            </p:contentPart>
          </mc:Choice>
          <mc:Fallback xmlns="">
            <p:pic>
              <p:nvPicPr>
                <p:cNvPr id="135" name="Freihand 134">
                  <a:extLst>
                    <a:ext uri="{FF2B5EF4-FFF2-40B4-BE49-F238E27FC236}">
                      <a16:creationId xmlns:a16="http://schemas.microsoft.com/office/drawing/2014/main" id="{11CF207D-5B3C-4598-BB22-9AFC8BE2AE32}"/>
                    </a:ext>
                  </a:extLst>
                </p:cNvPr>
                <p:cNvPicPr/>
                <p:nvPr/>
              </p:nvPicPr>
              <p:blipFill>
                <a:blip r:embed="rId223"/>
                <a:stretch>
                  <a:fillRect/>
                </a:stretch>
              </p:blipFill>
              <p:spPr>
                <a:xfrm>
                  <a:off x="11892533" y="952987"/>
                  <a:ext cx="306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6" name="Freihand 135">
                  <a:extLst>
                    <a:ext uri="{FF2B5EF4-FFF2-40B4-BE49-F238E27FC236}">
                      <a16:creationId xmlns:a16="http://schemas.microsoft.com/office/drawing/2014/main" id="{D8237F1B-E5BA-4C3F-881A-FE88FE2B92EF}"/>
                    </a:ext>
                  </a:extLst>
                </p14:cNvPr>
                <p14:cNvContentPartPr/>
                <p14:nvPr/>
              </p14:nvContentPartPr>
              <p14:xfrm>
                <a:off x="11928173" y="946507"/>
                <a:ext cx="132840" cy="210600"/>
              </p14:xfrm>
            </p:contentPart>
          </mc:Choice>
          <mc:Fallback xmlns="">
            <p:pic>
              <p:nvPicPr>
                <p:cNvPr id="136" name="Freihand 135">
                  <a:extLst>
                    <a:ext uri="{FF2B5EF4-FFF2-40B4-BE49-F238E27FC236}">
                      <a16:creationId xmlns:a16="http://schemas.microsoft.com/office/drawing/2014/main" id="{D8237F1B-E5BA-4C3F-881A-FE88FE2B92EF}"/>
                    </a:ext>
                  </a:extLst>
                </p:cNvPr>
                <p:cNvPicPr/>
                <p:nvPr/>
              </p:nvPicPr>
              <p:blipFill>
                <a:blip r:embed="rId225"/>
                <a:stretch>
                  <a:fillRect/>
                </a:stretch>
              </p:blipFill>
              <p:spPr>
                <a:xfrm>
                  <a:off x="11923853" y="942187"/>
                  <a:ext cx="1414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8" name="Freihand 137">
                  <a:extLst>
                    <a:ext uri="{FF2B5EF4-FFF2-40B4-BE49-F238E27FC236}">
                      <a16:creationId xmlns:a16="http://schemas.microsoft.com/office/drawing/2014/main" id="{B6A57A46-C446-4C05-B47E-37EB64C0F993}"/>
                    </a:ext>
                  </a:extLst>
                </p14:cNvPr>
                <p14:cNvContentPartPr/>
                <p14:nvPr/>
              </p14:nvContentPartPr>
              <p14:xfrm>
                <a:off x="8283893" y="1450507"/>
                <a:ext cx="342360" cy="262440"/>
              </p14:xfrm>
            </p:contentPart>
          </mc:Choice>
          <mc:Fallback xmlns="">
            <p:pic>
              <p:nvPicPr>
                <p:cNvPr id="138" name="Freihand 137">
                  <a:extLst>
                    <a:ext uri="{FF2B5EF4-FFF2-40B4-BE49-F238E27FC236}">
                      <a16:creationId xmlns:a16="http://schemas.microsoft.com/office/drawing/2014/main" id="{B6A57A46-C446-4C05-B47E-37EB64C0F993}"/>
                    </a:ext>
                  </a:extLst>
                </p:cNvPr>
                <p:cNvPicPr/>
                <p:nvPr/>
              </p:nvPicPr>
              <p:blipFill>
                <a:blip r:embed="rId227"/>
                <a:stretch>
                  <a:fillRect/>
                </a:stretch>
              </p:blipFill>
              <p:spPr>
                <a:xfrm>
                  <a:off x="8279573" y="1446187"/>
                  <a:ext cx="35100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9" name="Freihand 138">
                  <a:extLst>
                    <a:ext uri="{FF2B5EF4-FFF2-40B4-BE49-F238E27FC236}">
                      <a16:creationId xmlns:a16="http://schemas.microsoft.com/office/drawing/2014/main" id="{66F86C80-D36F-4B63-902F-9B7747A4A003}"/>
                    </a:ext>
                  </a:extLst>
                </p14:cNvPr>
                <p14:cNvContentPartPr/>
                <p14:nvPr/>
              </p14:nvContentPartPr>
              <p14:xfrm>
                <a:off x="8833613" y="1470307"/>
                <a:ext cx="289800" cy="113400"/>
              </p14:xfrm>
            </p:contentPart>
          </mc:Choice>
          <mc:Fallback xmlns="">
            <p:pic>
              <p:nvPicPr>
                <p:cNvPr id="139" name="Freihand 138">
                  <a:extLst>
                    <a:ext uri="{FF2B5EF4-FFF2-40B4-BE49-F238E27FC236}">
                      <a16:creationId xmlns:a16="http://schemas.microsoft.com/office/drawing/2014/main" id="{66F86C80-D36F-4B63-902F-9B7747A4A003}"/>
                    </a:ext>
                  </a:extLst>
                </p:cNvPr>
                <p:cNvPicPr/>
                <p:nvPr/>
              </p:nvPicPr>
              <p:blipFill>
                <a:blip r:embed="rId229"/>
                <a:stretch>
                  <a:fillRect/>
                </a:stretch>
              </p:blipFill>
              <p:spPr>
                <a:xfrm>
                  <a:off x="8829293" y="1465987"/>
                  <a:ext cx="2984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0" name="Freihand 139">
                  <a:extLst>
                    <a:ext uri="{FF2B5EF4-FFF2-40B4-BE49-F238E27FC236}">
                      <a16:creationId xmlns:a16="http://schemas.microsoft.com/office/drawing/2014/main" id="{596CBC1B-5538-46DB-BF70-043DD0860AB7}"/>
                    </a:ext>
                  </a:extLst>
                </p14:cNvPr>
                <p14:cNvContentPartPr/>
                <p14:nvPr/>
              </p14:nvContentPartPr>
              <p14:xfrm>
                <a:off x="9491693" y="1519987"/>
                <a:ext cx="360" cy="360"/>
              </p14:xfrm>
            </p:contentPart>
          </mc:Choice>
          <mc:Fallback xmlns="">
            <p:pic>
              <p:nvPicPr>
                <p:cNvPr id="140" name="Freihand 139">
                  <a:extLst>
                    <a:ext uri="{FF2B5EF4-FFF2-40B4-BE49-F238E27FC236}">
                      <a16:creationId xmlns:a16="http://schemas.microsoft.com/office/drawing/2014/main" id="{596CBC1B-5538-46DB-BF70-043DD0860AB7}"/>
                    </a:ext>
                  </a:extLst>
                </p:cNvPr>
                <p:cNvPicPr/>
                <p:nvPr/>
              </p:nvPicPr>
              <p:blipFill>
                <a:blip r:embed="rId115"/>
                <a:stretch>
                  <a:fillRect/>
                </a:stretch>
              </p:blipFill>
              <p:spPr>
                <a:xfrm>
                  <a:off x="9487373" y="15156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1" name="Freihand 140">
                  <a:extLst>
                    <a:ext uri="{FF2B5EF4-FFF2-40B4-BE49-F238E27FC236}">
                      <a16:creationId xmlns:a16="http://schemas.microsoft.com/office/drawing/2014/main" id="{D03ADE49-9C88-4BF9-A2F0-251E4954C0B2}"/>
                    </a:ext>
                  </a:extLst>
                </p14:cNvPr>
                <p14:cNvContentPartPr/>
                <p14:nvPr/>
              </p14:nvContentPartPr>
              <p14:xfrm>
                <a:off x="9461093" y="1453387"/>
                <a:ext cx="22680" cy="159480"/>
              </p14:xfrm>
            </p:contentPart>
          </mc:Choice>
          <mc:Fallback xmlns="">
            <p:pic>
              <p:nvPicPr>
                <p:cNvPr id="141" name="Freihand 140">
                  <a:extLst>
                    <a:ext uri="{FF2B5EF4-FFF2-40B4-BE49-F238E27FC236}">
                      <a16:creationId xmlns:a16="http://schemas.microsoft.com/office/drawing/2014/main" id="{D03ADE49-9C88-4BF9-A2F0-251E4954C0B2}"/>
                    </a:ext>
                  </a:extLst>
                </p:cNvPr>
                <p:cNvPicPr/>
                <p:nvPr/>
              </p:nvPicPr>
              <p:blipFill>
                <a:blip r:embed="rId232"/>
                <a:stretch>
                  <a:fillRect/>
                </a:stretch>
              </p:blipFill>
              <p:spPr>
                <a:xfrm>
                  <a:off x="9456773" y="1449067"/>
                  <a:ext cx="313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2" name="Freihand 141">
                  <a:extLst>
                    <a:ext uri="{FF2B5EF4-FFF2-40B4-BE49-F238E27FC236}">
                      <a16:creationId xmlns:a16="http://schemas.microsoft.com/office/drawing/2014/main" id="{DC6DFA38-FE42-482E-B3DE-31BC53B3201A}"/>
                    </a:ext>
                  </a:extLst>
                </p14:cNvPr>
                <p14:cNvContentPartPr/>
                <p14:nvPr/>
              </p14:nvContentPartPr>
              <p14:xfrm>
                <a:off x="9386213" y="1400107"/>
                <a:ext cx="165600" cy="213480"/>
              </p14:xfrm>
            </p:contentPart>
          </mc:Choice>
          <mc:Fallback xmlns="">
            <p:pic>
              <p:nvPicPr>
                <p:cNvPr id="142" name="Freihand 141">
                  <a:extLst>
                    <a:ext uri="{FF2B5EF4-FFF2-40B4-BE49-F238E27FC236}">
                      <a16:creationId xmlns:a16="http://schemas.microsoft.com/office/drawing/2014/main" id="{DC6DFA38-FE42-482E-B3DE-31BC53B3201A}"/>
                    </a:ext>
                  </a:extLst>
                </p:cNvPr>
                <p:cNvPicPr/>
                <p:nvPr/>
              </p:nvPicPr>
              <p:blipFill>
                <a:blip r:embed="rId234"/>
                <a:stretch>
                  <a:fillRect/>
                </a:stretch>
              </p:blipFill>
              <p:spPr>
                <a:xfrm>
                  <a:off x="9381893" y="1395787"/>
                  <a:ext cx="1742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3" name="Freihand 142">
                  <a:extLst>
                    <a:ext uri="{FF2B5EF4-FFF2-40B4-BE49-F238E27FC236}">
                      <a16:creationId xmlns:a16="http://schemas.microsoft.com/office/drawing/2014/main" id="{C9BD113C-944C-480A-8B99-4FA15DDAA851}"/>
                    </a:ext>
                  </a:extLst>
                </p14:cNvPr>
                <p14:cNvContentPartPr/>
                <p14:nvPr/>
              </p14:nvContentPartPr>
              <p14:xfrm>
                <a:off x="9638573" y="1446907"/>
                <a:ext cx="139680" cy="182160"/>
              </p14:xfrm>
            </p:contentPart>
          </mc:Choice>
          <mc:Fallback xmlns="">
            <p:pic>
              <p:nvPicPr>
                <p:cNvPr id="143" name="Freihand 142">
                  <a:extLst>
                    <a:ext uri="{FF2B5EF4-FFF2-40B4-BE49-F238E27FC236}">
                      <a16:creationId xmlns:a16="http://schemas.microsoft.com/office/drawing/2014/main" id="{C9BD113C-944C-480A-8B99-4FA15DDAA851}"/>
                    </a:ext>
                  </a:extLst>
                </p:cNvPr>
                <p:cNvPicPr/>
                <p:nvPr/>
              </p:nvPicPr>
              <p:blipFill>
                <a:blip r:embed="rId236"/>
                <a:stretch>
                  <a:fillRect/>
                </a:stretch>
              </p:blipFill>
              <p:spPr>
                <a:xfrm>
                  <a:off x="9634253" y="1442587"/>
                  <a:ext cx="1483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4" name="Freihand 143">
                  <a:extLst>
                    <a:ext uri="{FF2B5EF4-FFF2-40B4-BE49-F238E27FC236}">
                      <a16:creationId xmlns:a16="http://schemas.microsoft.com/office/drawing/2014/main" id="{94FFB2AA-EF24-4068-8B9B-28495FB486E2}"/>
                    </a:ext>
                  </a:extLst>
                </p14:cNvPr>
                <p14:cNvContentPartPr/>
                <p14:nvPr/>
              </p14:nvContentPartPr>
              <p14:xfrm>
                <a:off x="9667733" y="1405867"/>
                <a:ext cx="167040" cy="80640"/>
              </p14:xfrm>
            </p:contentPart>
          </mc:Choice>
          <mc:Fallback xmlns="">
            <p:pic>
              <p:nvPicPr>
                <p:cNvPr id="144" name="Freihand 143">
                  <a:extLst>
                    <a:ext uri="{FF2B5EF4-FFF2-40B4-BE49-F238E27FC236}">
                      <a16:creationId xmlns:a16="http://schemas.microsoft.com/office/drawing/2014/main" id="{94FFB2AA-EF24-4068-8B9B-28495FB486E2}"/>
                    </a:ext>
                  </a:extLst>
                </p:cNvPr>
                <p:cNvPicPr/>
                <p:nvPr/>
              </p:nvPicPr>
              <p:blipFill>
                <a:blip r:embed="rId238"/>
                <a:stretch>
                  <a:fillRect/>
                </a:stretch>
              </p:blipFill>
              <p:spPr>
                <a:xfrm>
                  <a:off x="9663413" y="1401547"/>
                  <a:ext cx="1756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5" name="Freihand 144">
                  <a:extLst>
                    <a:ext uri="{FF2B5EF4-FFF2-40B4-BE49-F238E27FC236}">
                      <a16:creationId xmlns:a16="http://schemas.microsoft.com/office/drawing/2014/main" id="{64C0B277-B8FB-48D4-B978-C58A234169A9}"/>
                    </a:ext>
                  </a:extLst>
                </p14:cNvPr>
                <p14:cNvContentPartPr/>
                <p14:nvPr/>
              </p14:nvContentPartPr>
              <p14:xfrm>
                <a:off x="9910013" y="1509187"/>
                <a:ext cx="84960" cy="25920"/>
              </p14:xfrm>
            </p:contentPart>
          </mc:Choice>
          <mc:Fallback xmlns="">
            <p:pic>
              <p:nvPicPr>
                <p:cNvPr id="145" name="Freihand 144">
                  <a:extLst>
                    <a:ext uri="{FF2B5EF4-FFF2-40B4-BE49-F238E27FC236}">
                      <a16:creationId xmlns:a16="http://schemas.microsoft.com/office/drawing/2014/main" id="{64C0B277-B8FB-48D4-B978-C58A234169A9}"/>
                    </a:ext>
                  </a:extLst>
                </p:cNvPr>
                <p:cNvPicPr/>
                <p:nvPr/>
              </p:nvPicPr>
              <p:blipFill>
                <a:blip r:embed="rId240"/>
                <a:stretch>
                  <a:fillRect/>
                </a:stretch>
              </p:blipFill>
              <p:spPr>
                <a:xfrm>
                  <a:off x="9905693" y="1504867"/>
                  <a:ext cx="936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6" name="Freihand 145">
                  <a:extLst>
                    <a:ext uri="{FF2B5EF4-FFF2-40B4-BE49-F238E27FC236}">
                      <a16:creationId xmlns:a16="http://schemas.microsoft.com/office/drawing/2014/main" id="{C20C85C6-905E-46F2-95F5-90FC2D0A6BAA}"/>
                    </a:ext>
                  </a:extLst>
                </p14:cNvPr>
                <p14:cNvContentPartPr/>
                <p14:nvPr/>
              </p14:nvContentPartPr>
              <p14:xfrm>
                <a:off x="10155173" y="1449787"/>
                <a:ext cx="18720" cy="138960"/>
              </p14:xfrm>
            </p:contentPart>
          </mc:Choice>
          <mc:Fallback xmlns="">
            <p:pic>
              <p:nvPicPr>
                <p:cNvPr id="146" name="Freihand 145">
                  <a:extLst>
                    <a:ext uri="{FF2B5EF4-FFF2-40B4-BE49-F238E27FC236}">
                      <a16:creationId xmlns:a16="http://schemas.microsoft.com/office/drawing/2014/main" id="{C20C85C6-905E-46F2-95F5-90FC2D0A6BAA}"/>
                    </a:ext>
                  </a:extLst>
                </p:cNvPr>
                <p:cNvPicPr/>
                <p:nvPr/>
              </p:nvPicPr>
              <p:blipFill>
                <a:blip r:embed="rId242"/>
                <a:stretch>
                  <a:fillRect/>
                </a:stretch>
              </p:blipFill>
              <p:spPr>
                <a:xfrm>
                  <a:off x="10150853" y="1445467"/>
                  <a:ext cx="273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7" name="Freihand 146">
                  <a:extLst>
                    <a:ext uri="{FF2B5EF4-FFF2-40B4-BE49-F238E27FC236}">
                      <a16:creationId xmlns:a16="http://schemas.microsoft.com/office/drawing/2014/main" id="{F610CB25-5027-4F3C-8DB9-CDE8EAC1DA01}"/>
                    </a:ext>
                  </a:extLst>
                </p14:cNvPr>
                <p14:cNvContentPartPr/>
                <p14:nvPr/>
              </p14:nvContentPartPr>
              <p14:xfrm>
                <a:off x="10044293" y="1386787"/>
                <a:ext cx="235080" cy="202320"/>
              </p14:xfrm>
            </p:contentPart>
          </mc:Choice>
          <mc:Fallback xmlns="">
            <p:pic>
              <p:nvPicPr>
                <p:cNvPr id="147" name="Freihand 146">
                  <a:extLst>
                    <a:ext uri="{FF2B5EF4-FFF2-40B4-BE49-F238E27FC236}">
                      <a16:creationId xmlns:a16="http://schemas.microsoft.com/office/drawing/2014/main" id="{F610CB25-5027-4F3C-8DB9-CDE8EAC1DA01}"/>
                    </a:ext>
                  </a:extLst>
                </p:cNvPr>
                <p:cNvPicPr/>
                <p:nvPr/>
              </p:nvPicPr>
              <p:blipFill>
                <a:blip r:embed="rId244"/>
                <a:stretch>
                  <a:fillRect/>
                </a:stretch>
              </p:blipFill>
              <p:spPr>
                <a:xfrm>
                  <a:off x="10039973" y="1382467"/>
                  <a:ext cx="2437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8" name="Freihand 147">
                  <a:extLst>
                    <a:ext uri="{FF2B5EF4-FFF2-40B4-BE49-F238E27FC236}">
                      <a16:creationId xmlns:a16="http://schemas.microsoft.com/office/drawing/2014/main" id="{E20819F1-27FB-46B9-B63F-2BA3BE83441F}"/>
                    </a:ext>
                  </a:extLst>
                </p14:cNvPr>
                <p14:cNvContentPartPr/>
                <p14:nvPr/>
              </p14:nvContentPartPr>
              <p14:xfrm>
                <a:off x="10559813" y="1421347"/>
                <a:ext cx="97560" cy="150120"/>
              </p14:xfrm>
            </p:contentPart>
          </mc:Choice>
          <mc:Fallback xmlns="">
            <p:pic>
              <p:nvPicPr>
                <p:cNvPr id="148" name="Freihand 147">
                  <a:extLst>
                    <a:ext uri="{FF2B5EF4-FFF2-40B4-BE49-F238E27FC236}">
                      <a16:creationId xmlns:a16="http://schemas.microsoft.com/office/drawing/2014/main" id="{E20819F1-27FB-46B9-B63F-2BA3BE83441F}"/>
                    </a:ext>
                  </a:extLst>
                </p:cNvPr>
                <p:cNvPicPr/>
                <p:nvPr/>
              </p:nvPicPr>
              <p:blipFill>
                <a:blip r:embed="rId246"/>
                <a:stretch>
                  <a:fillRect/>
                </a:stretch>
              </p:blipFill>
              <p:spPr>
                <a:xfrm>
                  <a:off x="10555493" y="1417027"/>
                  <a:ext cx="1062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9" name="Freihand 148">
                  <a:extLst>
                    <a:ext uri="{FF2B5EF4-FFF2-40B4-BE49-F238E27FC236}">
                      <a16:creationId xmlns:a16="http://schemas.microsoft.com/office/drawing/2014/main" id="{C271A1E1-019B-45B1-A6D0-661E4E1AE154}"/>
                    </a:ext>
                  </a:extLst>
                </p14:cNvPr>
                <p14:cNvContentPartPr/>
                <p14:nvPr/>
              </p14:nvContentPartPr>
              <p14:xfrm>
                <a:off x="10704893" y="1355107"/>
                <a:ext cx="204480" cy="194400"/>
              </p14:xfrm>
            </p:contentPart>
          </mc:Choice>
          <mc:Fallback xmlns="">
            <p:pic>
              <p:nvPicPr>
                <p:cNvPr id="149" name="Freihand 148">
                  <a:extLst>
                    <a:ext uri="{FF2B5EF4-FFF2-40B4-BE49-F238E27FC236}">
                      <a16:creationId xmlns:a16="http://schemas.microsoft.com/office/drawing/2014/main" id="{C271A1E1-019B-45B1-A6D0-661E4E1AE154}"/>
                    </a:ext>
                  </a:extLst>
                </p:cNvPr>
                <p:cNvPicPr/>
                <p:nvPr/>
              </p:nvPicPr>
              <p:blipFill>
                <a:blip r:embed="rId248"/>
                <a:stretch>
                  <a:fillRect/>
                </a:stretch>
              </p:blipFill>
              <p:spPr>
                <a:xfrm>
                  <a:off x="10700573" y="1350787"/>
                  <a:ext cx="2131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0" name="Freihand 149">
                  <a:extLst>
                    <a:ext uri="{FF2B5EF4-FFF2-40B4-BE49-F238E27FC236}">
                      <a16:creationId xmlns:a16="http://schemas.microsoft.com/office/drawing/2014/main" id="{40A9CC63-17DD-461D-A51D-A253A8EE491B}"/>
                    </a:ext>
                  </a:extLst>
                </p14:cNvPr>
                <p14:cNvContentPartPr/>
                <p14:nvPr/>
              </p14:nvContentPartPr>
              <p14:xfrm>
                <a:off x="10946813" y="1426387"/>
                <a:ext cx="250920" cy="97560"/>
              </p14:xfrm>
            </p:contentPart>
          </mc:Choice>
          <mc:Fallback xmlns="">
            <p:pic>
              <p:nvPicPr>
                <p:cNvPr id="150" name="Freihand 149">
                  <a:extLst>
                    <a:ext uri="{FF2B5EF4-FFF2-40B4-BE49-F238E27FC236}">
                      <a16:creationId xmlns:a16="http://schemas.microsoft.com/office/drawing/2014/main" id="{40A9CC63-17DD-461D-A51D-A253A8EE491B}"/>
                    </a:ext>
                  </a:extLst>
                </p:cNvPr>
                <p:cNvPicPr/>
                <p:nvPr/>
              </p:nvPicPr>
              <p:blipFill>
                <a:blip r:embed="rId250"/>
                <a:stretch>
                  <a:fillRect/>
                </a:stretch>
              </p:blipFill>
              <p:spPr>
                <a:xfrm>
                  <a:off x="10942493" y="1422067"/>
                  <a:ext cx="2595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1" name="Freihand 150">
                  <a:extLst>
                    <a:ext uri="{FF2B5EF4-FFF2-40B4-BE49-F238E27FC236}">
                      <a16:creationId xmlns:a16="http://schemas.microsoft.com/office/drawing/2014/main" id="{E9F941BE-A5C4-49D6-BA6E-D69BDADB4EFF}"/>
                    </a:ext>
                  </a:extLst>
                </p14:cNvPr>
                <p14:cNvContentPartPr/>
                <p14:nvPr/>
              </p14:nvContentPartPr>
              <p14:xfrm>
                <a:off x="11234453" y="1395067"/>
                <a:ext cx="319680" cy="146520"/>
              </p14:xfrm>
            </p:contentPart>
          </mc:Choice>
          <mc:Fallback xmlns="">
            <p:pic>
              <p:nvPicPr>
                <p:cNvPr id="151" name="Freihand 150">
                  <a:extLst>
                    <a:ext uri="{FF2B5EF4-FFF2-40B4-BE49-F238E27FC236}">
                      <a16:creationId xmlns:a16="http://schemas.microsoft.com/office/drawing/2014/main" id="{E9F941BE-A5C4-49D6-BA6E-D69BDADB4EFF}"/>
                    </a:ext>
                  </a:extLst>
                </p:cNvPr>
                <p:cNvPicPr/>
                <p:nvPr/>
              </p:nvPicPr>
              <p:blipFill>
                <a:blip r:embed="rId252"/>
                <a:stretch>
                  <a:fillRect/>
                </a:stretch>
              </p:blipFill>
              <p:spPr>
                <a:xfrm>
                  <a:off x="11230133" y="1390747"/>
                  <a:ext cx="3283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4" name="Freihand 153">
                  <a:extLst>
                    <a:ext uri="{FF2B5EF4-FFF2-40B4-BE49-F238E27FC236}">
                      <a16:creationId xmlns:a16="http://schemas.microsoft.com/office/drawing/2014/main" id="{171D6FF2-6419-4A9D-9C35-C3F63CA90BFA}"/>
                    </a:ext>
                  </a:extLst>
                </p14:cNvPr>
                <p14:cNvContentPartPr/>
                <p14:nvPr/>
              </p14:nvContentPartPr>
              <p14:xfrm>
                <a:off x="1007573" y="2889427"/>
                <a:ext cx="2580480" cy="1963440"/>
              </p14:xfrm>
            </p:contentPart>
          </mc:Choice>
          <mc:Fallback xmlns="">
            <p:pic>
              <p:nvPicPr>
                <p:cNvPr id="154" name="Freihand 153">
                  <a:extLst>
                    <a:ext uri="{FF2B5EF4-FFF2-40B4-BE49-F238E27FC236}">
                      <a16:creationId xmlns:a16="http://schemas.microsoft.com/office/drawing/2014/main" id="{171D6FF2-6419-4A9D-9C35-C3F63CA90BFA}"/>
                    </a:ext>
                  </a:extLst>
                </p:cNvPr>
                <p:cNvPicPr/>
                <p:nvPr/>
              </p:nvPicPr>
              <p:blipFill>
                <a:blip r:embed="rId254"/>
                <a:stretch>
                  <a:fillRect/>
                </a:stretch>
              </p:blipFill>
              <p:spPr>
                <a:xfrm>
                  <a:off x="1003253" y="2885107"/>
                  <a:ext cx="2589120" cy="19720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5" name="Freihand 154">
                  <a:extLst>
                    <a:ext uri="{FF2B5EF4-FFF2-40B4-BE49-F238E27FC236}">
                      <a16:creationId xmlns:a16="http://schemas.microsoft.com/office/drawing/2014/main" id="{8D972DE3-344B-406C-AA99-0C676595E003}"/>
                    </a:ext>
                  </a:extLst>
                </p14:cNvPr>
                <p14:cNvContentPartPr/>
                <p14:nvPr/>
              </p14:nvContentPartPr>
              <p14:xfrm>
                <a:off x="2786693" y="1156747"/>
                <a:ext cx="5401440" cy="2115360"/>
              </p14:xfrm>
            </p:contentPart>
          </mc:Choice>
          <mc:Fallback xmlns="">
            <p:pic>
              <p:nvPicPr>
                <p:cNvPr id="155" name="Freihand 154">
                  <a:extLst>
                    <a:ext uri="{FF2B5EF4-FFF2-40B4-BE49-F238E27FC236}">
                      <a16:creationId xmlns:a16="http://schemas.microsoft.com/office/drawing/2014/main" id="{8D972DE3-344B-406C-AA99-0C676595E003}"/>
                    </a:ext>
                  </a:extLst>
                </p:cNvPr>
                <p:cNvPicPr/>
                <p:nvPr/>
              </p:nvPicPr>
              <p:blipFill>
                <a:blip r:embed="rId256"/>
                <a:stretch>
                  <a:fillRect/>
                </a:stretch>
              </p:blipFill>
              <p:spPr>
                <a:xfrm>
                  <a:off x="2782373" y="1152427"/>
                  <a:ext cx="5410080" cy="21240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6" name="Freihand 155">
                  <a:extLst>
                    <a:ext uri="{FF2B5EF4-FFF2-40B4-BE49-F238E27FC236}">
                      <a16:creationId xmlns:a16="http://schemas.microsoft.com/office/drawing/2014/main" id="{82C82355-395C-4767-B734-629643B16D9C}"/>
                    </a:ext>
                  </a:extLst>
                </p14:cNvPr>
                <p14:cNvContentPartPr/>
                <p14:nvPr/>
              </p14:nvContentPartPr>
              <p14:xfrm>
                <a:off x="7778453" y="2300107"/>
                <a:ext cx="676440" cy="471600"/>
              </p14:xfrm>
            </p:contentPart>
          </mc:Choice>
          <mc:Fallback xmlns="">
            <p:pic>
              <p:nvPicPr>
                <p:cNvPr id="156" name="Freihand 155">
                  <a:extLst>
                    <a:ext uri="{FF2B5EF4-FFF2-40B4-BE49-F238E27FC236}">
                      <a16:creationId xmlns:a16="http://schemas.microsoft.com/office/drawing/2014/main" id="{82C82355-395C-4767-B734-629643B16D9C}"/>
                    </a:ext>
                  </a:extLst>
                </p:cNvPr>
                <p:cNvPicPr/>
                <p:nvPr/>
              </p:nvPicPr>
              <p:blipFill>
                <a:blip r:embed="rId258"/>
                <a:stretch>
                  <a:fillRect/>
                </a:stretch>
              </p:blipFill>
              <p:spPr>
                <a:xfrm>
                  <a:off x="7774133" y="2295787"/>
                  <a:ext cx="685080" cy="4802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8" name="Freihand 157">
                  <a:extLst>
                    <a:ext uri="{FF2B5EF4-FFF2-40B4-BE49-F238E27FC236}">
                      <a16:creationId xmlns:a16="http://schemas.microsoft.com/office/drawing/2014/main" id="{EEB68257-2FE5-4F67-8F6E-25D6331EBD7F}"/>
                    </a:ext>
                  </a:extLst>
                </p14:cNvPr>
                <p14:cNvContentPartPr/>
                <p14:nvPr/>
              </p14:nvContentPartPr>
              <p14:xfrm>
                <a:off x="8806253" y="2386147"/>
                <a:ext cx="165240" cy="203400"/>
              </p14:xfrm>
            </p:contentPart>
          </mc:Choice>
          <mc:Fallback xmlns="">
            <p:pic>
              <p:nvPicPr>
                <p:cNvPr id="158" name="Freihand 157">
                  <a:extLst>
                    <a:ext uri="{FF2B5EF4-FFF2-40B4-BE49-F238E27FC236}">
                      <a16:creationId xmlns:a16="http://schemas.microsoft.com/office/drawing/2014/main" id="{EEB68257-2FE5-4F67-8F6E-25D6331EBD7F}"/>
                    </a:ext>
                  </a:extLst>
                </p:cNvPr>
                <p:cNvPicPr/>
                <p:nvPr/>
              </p:nvPicPr>
              <p:blipFill>
                <a:blip r:embed="rId260"/>
                <a:stretch>
                  <a:fillRect/>
                </a:stretch>
              </p:blipFill>
              <p:spPr>
                <a:xfrm>
                  <a:off x="8801933" y="2381827"/>
                  <a:ext cx="1738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9" name="Freihand 158">
                  <a:extLst>
                    <a:ext uri="{FF2B5EF4-FFF2-40B4-BE49-F238E27FC236}">
                      <a16:creationId xmlns:a16="http://schemas.microsoft.com/office/drawing/2014/main" id="{F94F3D42-5562-4F86-8D6A-DE149156341D}"/>
                    </a:ext>
                  </a:extLst>
                </p14:cNvPr>
                <p14:cNvContentPartPr/>
                <p14:nvPr/>
              </p14:nvContentPartPr>
              <p14:xfrm>
                <a:off x="9042053" y="2387947"/>
                <a:ext cx="50040" cy="162000"/>
              </p14:xfrm>
            </p:contentPart>
          </mc:Choice>
          <mc:Fallback xmlns="">
            <p:pic>
              <p:nvPicPr>
                <p:cNvPr id="159" name="Freihand 158">
                  <a:extLst>
                    <a:ext uri="{FF2B5EF4-FFF2-40B4-BE49-F238E27FC236}">
                      <a16:creationId xmlns:a16="http://schemas.microsoft.com/office/drawing/2014/main" id="{F94F3D42-5562-4F86-8D6A-DE149156341D}"/>
                    </a:ext>
                  </a:extLst>
                </p:cNvPr>
                <p:cNvPicPr/>
                <p:nvPr/>
              </p:nvPicPr>
              <p:blipFill>
                <a:blip r:embed="rId262"/>
                <a:stretch>
                  <a:fillRect/>
                </a:stretch>
              </p:blipFill>
              <p:spPr>
                <a:xfrm>
                  <a:off x="9037733" y="2383627"/>
                  <a:ext cx="586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0" name="Freihand 159">
                  <a:extLst>
                    <a:ext uri="{FF2B5EF4-FFF2-40B4-BE49-F238E27FC236}">
                      <a16:creationId xmlns:a16="http://schemas.microsoft.com/office/drawing/2014/main" id="{BFFFD996-259A-4596-89B6-3E600DE20924}"/>
                    </a:ext>
                  </a:extLst>
                </p14:cNvPr>
                <p14:cNvContentPartPr/>
                <p14:nvPr/>
              </p14:nvContentPartPr>
              <p14:xfrm>
                <a:off x="9184973" y="2371747"/>
                <a:ext cx="16200" cy="165960"/>
              </p14:xfrm>
            </p:contentPart>
          </mc:Choice>
          <mc:Fallback xmlns="">
            <p:pic>
              <p:nvPicPr>
                <p:cNvPr id="160" name="Freihand 159">
                  <a:extLst>
                    <a:ext uri="{FF2B5EF4-FFF2-40B4-BE49-F238E27FC236}">
                      <a16:creationId xmlns:a16="http://schemas.microsoft.com/office/drawing/2014/main" id="{BFFFD996-259A-4596-89B6-3E600DE20924}"/>
                    </a:ext>
                  </a:extLst>
                </p:cNvPr>
                <p:cNvPicPr/>
                <p:nvPr/>
              </p:nvPicPr>
              <p:blipFill>
                <a:blip r:embed="rId264"/>
                <a:stretch>
                  <a:fillRect/>
                </a:stretch>
              </p:blipFill>
              <p:spPr>
                <a:xfrm>
                  <a:off x="9180653" y="2367427"/>
                  <a:ext cx="248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1" name="Freihand 160">
                  <a:extLst>
                    <a:ext uri="{FF2B5EF4-FFF2-40B4-BE49-F238E27FC236}">
                      <a16:creationId xmlns:a16="http://schemas.microsoft.com/office/drawing/2014/main" id="{5F9A8928-D506-4C4F-9F5A-0F7687F2129C}"/>
                    </a:ext>
                  </a:extLst>
                </p14:cNvPr>
                <p14:cNvContentPartPr/>
                <p14:nvPr/>
              </p14:nvContentPartPr>
              <p14:xfrm>
                <a:off x="9088493" y="2304067"/>
                <a:ext cx="192600" cy="120240"/>
              </p14:xfrm>
            </p:contentPart>
          </mc:Choice>
          <mc:Fallback xmlns="">
            <p:pic>
              <p:nvPicPr>
                <p:cNvPr id="161" name="Freihand 160">
                  <a:extLst>
                    <a:ext uri="{FF2B5EF4-FFF2-40B4-BE49-F238E27FC236}">
                      <a16:creationId xmlns:a16="http://schemas.microsoft.com/office/drawing/2014/main" id="{5F9A8928-D506-4C4F-9F5A-0F7687F2129C}"/>
                    </a:ext>
                  </a:extLst>
                </p:cNvPr>
                <p:cNvPicPr/>
                <p:nvPr/>
              </p:nvPicPr>
              <p:blipFill>
                <a:blip r:embed="rId266"/>
                <a:stretch>
                  <a:fillRect/>
                </a:stretch>
              </p:blipFill>
              <p:spPr>
                <a:xfrm>
                  <a:off x="9084173" y="2299747"/>
                  <a:ext cx="2012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2" name="Freihand 161">
                  <a:extLst>
                    <a:ext uri="{FF2B5EF4-FFF2-40B4-BE49-F238E27FC236}">
                      <a16:creationId xmlns:a16="http://schemas.microsoft.com/office/drawing/2014/main" id="{0065F51D-D202-4BC8-BA58-496AE298481D}"/>
                    </a:ext>
                  </a:extLst>
                </p14:cNvPr>
                <p14:cNvContentPartPr/>
                <p14:nvPr/>
              </p14:nvContentPartPr>
              <p14:xfrm>
                <a:off x="9444893" y="2377867"/>
                <a:ext cx="190080" cy="133560"/>
              </p14:xfrm>
            </p:contentPart>
          </mc:Choice>
          <mc:Fallback xmlns="">
            <p:pic>
              <p:nvPicPr>
                <p:cNvPr id="162" name="Freihand 161">
                  <a:extLst>
                    <a:ext uri="{FF2B5EF4-FFF2-40B4-BE49-F238E27FC236}">
                      <a16:creationId xmlns:a16="http://schemas.microsoft.com/office/drawing/2014/main" id="{0065F51D-D202-4BC8-BA58-496AE298481D}"/>
                    </a:ext>
                  </a:extLst>
                </p:cNvPr>
                <p:cNvPicPr/>
                <p:nvPr/>
              </p:nvPicPr>
              <p:blipFill>
                <a:blip r:embed="rId268"/>
                <a:stretch>
                  <a:fillRect/>
                </a:stretch>
              </p:blipFill>
              <p:spPr>
                <a:xfrm>
                  <a:off x="9440573" y="2373547"/>
                  <a:ext cx="1987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3" name="Freihand 162">
                  <a:extLst>
                    <a:ext uri="{FF2B5EF4-FFF2-40B4-BE49-F238E27FC236}">
                      <a16:creationId xmlns:a16="http://schemas.microsoft.com/office/drawing/2014/main" id="{B6776383-B52F-4A3D-8411-B599D1383618}"/>
                    </a:ext>
                  </a:extLst>
                </p14:cNvPr>
                <p14:cNvContentPartPr/>
                <p14:nvPr/>
              </p14:nvContentPartPr>
              <p14:xfrm>
                <a:off x="9011453" y="2374987"/>
                <a:ext cx="22320" cy="227160"/>
              </p14:xfrm>
            </p:contentPart>
          </mc:Choice>
          <mc:Fallback xmlns="">
            <p:pic>
              <p:nvPicPr>
                <p:cNvPr id="163" name="Freihand 162">
                  <a:extLst>
                    <a:ext uri="{FF2B5EF4-FFF2-40B4-BE49-F238E27FC236}">
                      <a16:creationId xmlns:a16="http://schemas.microsoft.com/office/drawing/2014/main" id="{B6776383-B52F-4A3D-8411-B599D1383618}"/>
                    </a:ext>
                  </a:extLst>
                </p:cNvPr>
                <p:cNvPicPr/>
                <p:nvPr/>
              </p:nvPicPr>
              <p:blipFill>
                <a:blip r:embed="rId270"/>
                <a:stretch>
                  <a:fillRect/>
                </a:stretch>
              </p:blipFill>
              <p:spPr>
                <a:xfrm>
                  <a:off x="9007133" y="2370667"/>
                  <a:ext cx="309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4" name="Freihand 163">
                  <a:extLst>
                    <a:ext uri="{FF2B5EF4-FFF2-40B4-BE49-F238E27FC236}">
                      <a16:creationId xmlns:a16="http://schemas.microsoft.com/office/drawing/2014/main" id="{D21D078C-708D-4C57-A9FB-460F2F00935E}"/>
                    </a:ext>
                  </a:extLst>
                </p14:cNvPr>
                <p14:cNvContentPartPr/>
                <p14:nvPr/>
              </p14:nvContentPartPr>
              <p14:xfrm>
                <a:off x="8972933" y="2353747"/>
                <a:ext cx="152640" cy="142200"/>
              </p14:xfrm>
            </p:contentPart>
          </mc:Choice>
          <mc:Fallback xmlns="">
            <p:pic>
              <p:nvPicPr>
                <p:cNvPr id="164" name="Freihand 163">
                  <a:extLst>
                    <a:ext uri="{FF2B5EF4-FFF2-40B4-BE49-F238E27FC236}">
                      <a16:creationId xmlns:a16="http://schemas.microsoft.com/office/drawing/2014/main" id="{D21D078C-708D-4C57-A9FB-460F2F00935E}"/>
                    </a:ext>
                  </a:extLst>
                </p:cNvPr>
                <p:cNvPicPr/>
                <p:nvPr/>
              </p:nvPicPr>
              <p:blipFill>
                <a:blip r:embed="rId272"/>
                <a:stretch>
                  <a:fillRect/>
                </a:stretch>
              </p:blipFill>
              <p:spPr>
                <a:xfrm>
                  <a:off x="8968613" y="2349427"/>
                  <a:ext cx="1612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5" name="Freihand 164">
                  <a:extLst>
                    <a:ext uri="{FF2B5EF4-FFF2-40B4-BE49-F238E27FC236}">
                      <a16:creationId xmlns:a16="http://schemas.microsoft.com/office/drawing/2014/main" id="{CB1728AB-8A2F-46C1-8CC7-A93A8C354794}"/>
                    </a:ext>
                  </a:extLst>
                </p14:cNvPr>
                <p14:cNvContentPartPr/>
                <p14:nvPr/>
              </p14:nvContentPartPr>
              <p14:xfrm>
                <a:off x="9176333" y="2310907"/>
                <a:ext cx="98640" cy="246960"/>
              </p14:xfrm>
            </p:contentPart>
          </mc:Choice>
          <mc:Fallback xmlns="">
            <p:pic>
              <p:nvPicPr>
                <p:cNvPr id="165" name="Freihand 164">
                  <a:extLst>
                    <a:ext uri="{FF2B5EF4-FFF2-40B4-BE49-F238E27FC236}">
                      <a16:creationId xmlns:a16="http://schemas.microsoft.com/office/drawing/2014/main" id="{CB1728AB-8A2F-46C1-8CC7-A93A8C354794}"/>
                    </a:ext>
                  </a:extLst>
                </p:cNvPr>
                <p:cNvPicPr/>
                <p:nvPr/>
              </p:nvPicPr>
              <p:blipFill>
                <a:blip r:embed="rId274"/>
                <a:stretch>
                  <a:fillRect/>
                </a:stretch>
              </p:blipFill>
              <p:spPr>
                <a:xfrm>
                  <a:off x="9172013" y="2306587"/>
                  <a:ext cx="10728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6" name="Freihand 165">
                  <a:extLst>
                    <a:ext uri="{FF2B5EF4-FFF2-40B4-BE49-F238E27FC236}">
                      <a16:creationId xmlns:a16="http://schemas.microsoft.com/office/drawing/2014/main" id="{BDD3EDC0-7B25-4883-B60E-27F9D72A318A}"/>
                    </a:ext>
                  </a:extLst>
                </p14:cNvPr>
                <p14:cNvContentPartPr/>
                <p14:nvPr/>
              </p14:nvContentPartPr>
              <p14:xfrm>
                <a:off x="9891293" y="2278507"/>
                <a:ext cx="22680" cy="191160"/>
              </p14:xfrm>
            </p:contentPart>
          </mc:Choice>
          <mc:Fallback xmlns="">
            <p:pic>
              <p:nvPicPr>
                <p:cNvPr id="166" name="Freihand 165">
                  <a:extLst>
                    <a:ext uri="{FF2B5EF4-FFF2-40B4-BE49-F238E27FC236}">
                      <a16:creationId xmlns:a16="http://schemas.microsoft.com/office/drawing/2014/main" id="{BDD3EDC0-7B25-4883-B60E-27F9D72A318A}"/>
                    </a:ext>
                  </a:extLst>
                </p:cNvPr>
                <p:cNvPicPr/>
                <p:nvPr/>
              </p:nvPicPr>
              <p:blipFill>
                <a:blip r:embed="rId276"/>
                <a:stretch>
                  <a:fillRect/>
                </a:stretch>
              </p:blipFill>
              <p:spPr>
                <a:xfrm>
                  <a:off x="9886973" y="2274187"/>
                  <a:ext cx="313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7" name="Freihand 166">
                  <a:extLst>
                    <a:ext uri="{FF2B5EF4-FFF2-40B4-BE49-F238E27FC236}">
                      <a16:creationId xmlns:a16="http://schemas.microsoft.com/office/drawing/2014/main" id="{86146572-9224-48C9-9209-E14A687B0145}"/>
                    </a:ext>
                  </a:extLst>
                </p14:cNvPr>
                <p14:cNvContentPartPr/>
                <p14:nvPr/>
              </p14:nvContentPartPr>
              <p14:xfrm>
                <a:off x="9799493" y="2268787"/>
                <a:ext cx="178920" cy="190080"/>
              </p14:xfrm>
            </p:contentPart>
          </mc:Choice>
          <mc:Fallback xmlns="">
            <p:pic>
              <p:nvPicPr>
                <p:cNvPr id="167" name="Freihand 166">
                  <a:extLst>
                    <a:ext uri="{FF2B5EF4-FFF2-40B4-BE49-F238E27FC236}">
                      <a16:creationId xmlns:a16="http://schemas.microsoft.com/office/drawing/2014/main" id="{86146572-9224-48C9-9209-E14A687B0145}"/>
                    </a:ext>
                  </a:extLst>
                </p:cNvPr>
                <p:cNvPicPr/>
                <p:nvPr/>
              </p:nvPicPr>
              <p:blipFill>
                <a:blip r:embed="rId278"/>
                <a:stretch>
                  <a:fillRect/>
                </a:stretch>
              </p:blipFill>
              <p:spPr>
                <a:xfrm>
                  <a:off x="9795173" y="2264467"/>
                  <a:ext cx="1875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8" name="Freihand 167">
                  <a:extLst>
                    <a:ext uri="{FF2B5EF4-FFF2-40B4-BE49-F238E27FC236}">
                      <a16:creationId xmlns:a16="http://schemas.microsoft.com/office/drawing/2014/main" id="{2CC5A197-BBAA-4316-A172-063B897C8FF0}"/>
                    </a:ext>
                  </a:extLst>
                </p14:cNvPr>
                <p14:cNvContentPartPr/>
                <p14:nvPr/>
              </p14:nvContentPartPr>
              <p14:xfrm>
                <a:off x="10074533" y="2294347"/>
                <a:ext cx="10800" cy="148680"/>
              </p14:xfrm>
            </p:contentPart>
          </mc:Choice>
          <mc:Fallback xmlns="">
            <p:pic>
              <p:nvPicPr>
                <p:cNvPr id="168" name="Freihand 167">
                  <a:extLst>
                    <a:ext uri="{FF2B5EF4-FFF2-40B4-BE49-F238E27FC236}">
                      <a16:creationId xmlns:a16="http://schemas.microsoft.com/office/drawing/2014/main" id="{2CC5A197-BBAA-4316-A172-063B897C8FF0}"/>
                    </a:ext>
                  </a:extLst>
                </p:cNvPr>
                <p:cNvPicPr/>
                <p:nvPr/>
              </p:nvPicPr>
              <p:blipFill>
                <a:blip r:embed="rId280"/>
                <a:stretch>
                  <a:fillRect/>
                </a:stretch>
              </p:blipFill>
              <p:spPr>
                <a:xfrm>
                  <a:off x="10070213" y="2290027"/>
                  <a:ext cx="194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69" name="Freihand 168">
                  <a:extLst>
                    <a:ext uri="{FF2B5EF4-FFF2-40B4-BE49-F238E27FC236}">
                      <a16:creationId xmlns:a16="http://schemas.microsoft.com/office/drawing/2014/main" id="{2A28E3ED-E9C8-4C1D-A34E-DD64D771CD00}"/>
                    </a:ext>
                  </a:extLst>
                </p14:cNvPr>
                <p14:cNvContentPartPr/>
                <p14:nvPr/>
              </p14:nvContentPartPr>
              <p14:xfrm>
                <a:off x="10191893" y="2277787"/>
                <a:ext cx="20160" cy="167040"/>
              </p14:xfrm>
            </p:contentPart>
          </mc:Choice>
          <mc:Fallback xmlns="">
            <p:pic>
              <p:nvPicPr>
                <p:cNvPr id="169" name="Freihand 168">
                  <a:extLst>
                    <a:ext uri="{FF2B5EF4-FFF2-40B4-BE49-F238E27FC236}">
                      <a16:creationId xmlns:a16="http://schemas.microsoft.com/office/drawing/2014/main" id="{2A28E3ED-E9C8-4C1D-A34E-DD64D771CD00}"/>
                    </a:ext>
                  </a:extLst>
                </p:cNvPr>
                <p:cNvPicPr/>
                <p:nvPr/>
              </p:nvPicPr>
              <p:blipFill>
                <a:blip r:embed="rId282"/>
                <a:stretch>
                  <a:fillRect/>
                </a:stretch>
              </p:blipFill>
              <p:spPr>
                <a:xfrm>
                  <a:off x="10187573" y="2273467"/>
                  <a:ext cx="288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0" name="Freihand 169">
                  <a:extLst>
                    <a:ext uri="{FF2B5EF4-FFF2-40B4-BE49-F238E27FC236}">
                      <a16:creationId xmlns:a16="http://schemas.microsoft.com/office/drawing/2014/main" id="{0D7DD3C2-23C8-4007-97F7-CECBA8CB4EBF}"/>
                    </a:ext>
                  </a:extLst>
                </p14:cNvPr>
                <p14:cNvContentPartPr/>
                <p14:nvPr/>
              </p14:nvContentPartPr>
              <p14:xfrm>
                <a:off x="10131413" y="2256907"/>
                <a:ext cx="140040" cy="94320"/>
              </p14:xfrm>
            </p:contentPart>
          </mc:Choice>
          <mc:Fallback xmlns="">
            <p:pic>
              <p:nvPicPr>
                <p:cNvPr id="170" name="Freihand 169">
                  <a:extLst>
                    <a:ext uri="{FF2B5EF4-FFF2-40B4-BE49-F238E27FC236}">
                      <a16:creationId xmlns:a16="http://schemas.microsoft.com/office/drawing/2014/main" id="{0D7DD3C2-23C8-4007-97F7-CECBA8CB4EBF}"/>
                    </a:ext>
                  </a:extLst>
                </p:cNvPr>
                <p:cNvPicPr/>
                <p:nvPr/>
              </p:nvPicPr>
              <p:blipFill>
                <a:blip r:embed="rId284"/>
                <a:stretch>
                  <a:fillRect/>
                </a:stretch>
              </p:blipFill>
              <p:spPr>
                <a:xfrm>
                  <a:off x="10127093" y="2252587"/>
                  <a:ext cx="1486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1" name="Freihand 170">
                  <a:extLst>
                    <a:ext uri="{FF2B5EF4-FFF2-40B4-BE49-F238E27FC236}">
                      <a16:creationId xmlns:a16="http://schemas.microsoft.com/office/drawing/2014/main" id="{71BB0A16-0CB5-4119-B39D-0BE920B8FEE1}"/>
                    </a:ext>
                  </a:extLst>
                </p14:cNvPr>
                <p14:cNvContentPartPr/>
                <p14:nvPr/>
              </p14:nvContentPartPr>
              <p14:xfrm>
                <a:off x="10290893" y="2259787"/>
                <a:ext cx="240120" cy="142920"/>
              </p14:xfrm>
            </p:contentPart>
          </mc:Choice>
          <mc:Fallback xmlns="">
            <p:pic>
              <p:nvPicPr>
                <p:cNvPr id="171" name="Freihand 170">
                  <a:extLst>
                    <a:ext uri="{FF2B5EF4-FFF2-40B4-BE49-F238E27FC236}">
                      <a16:creationId xmlns:a16="http://schemas.microsoft.com/office/drawing/2014/main" id="{71BB0A16-0CB5-4119-B39D-0BE920B8FEE1}"/>
                    </a:ext>
                  </a:extLst>
                </p:cNvPr>
                <p:cNvPicPr/>
                <p:nvPr/>
              </p:nvPicPr>
              <p:blipFill>
                <a:blip r:embed="rId286"/>
                <a:stretch>
                  <a:fillRect/>
                </a:stretch>
              </p:blipFill>
              <p:spPr>
                <a:xfrm>
                  <a:off x="10286573" y="2255467"/>
                  <a:ext cx="2487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2" name="Freihand 171">
                  <a:extLst>
                    <a:ext uri="{FF2B5EF4-FFF2-40B4-BE49-F238E27FC236}">
                      <a16:creationId xmlns:a16="http://schemas.microsoft.com/office/drawing/2014/main" id="{A202E14F-E224-4E2C-93BA-2A42CA542105}"/>
                    </a:ext>
                  </a:extLst>
                </p14:cNvPr>
                <p14:cNvContentPartPr/>
                <p14:nvPr/>
              </p14:nvContentPartPr>
              <p14:xfrm>
                <a:off x="10438133" y="2225227"/>
                <a:ext cx="177120" cy="195480"/>
              </p14:xfrm>
            </p:contentPart>
          </mc:Choice>
          <mc:Fallback xmlns="">
            <p:pic>
              <p:nvPicPr>
                <p:cNvPr id="172" name="Freihand 171">
                  <a:extLst>
                    <a:ext uri="{FF2B5EF4-FFF2-40B4-BE49-F238E27FC236}">
                      <a16:creationId xmlns:a16="http://schemas.microsoft.com/office/drawing/2014/main" id="{A202E14F-E224-4E2C-93BA-2A42CA542105}"/>
                    </a:ext>
                  </a:extLst>
                </p:cNvPr>
                <p:cNvPicPr/>
                <p:nvPr/>
              </p:nvPicPr>
              <p:blipFill>
                <a:blip r:embed="rId288"/>
                <a:stretch>
                  <a:fillRect/>
                </a:stretch>
              </p:blipFill>
              <p:spPr>
                <a:xfrm>
                  <a:off x="10433813" y="2220907"/>
                  <a:ext cx="1857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3" name="Freihand 172">
                  <a:extLst>
                    <a:ext uri="{FF2B5EF4-FFF2-40B4-BE49-F238E27FC236}">
                      <a16:creationId xmlns:a16="http://schemas.microsoft.com/office/drawing/2014/main" id="{260681FA-BD52-4FD0-87C6-D713CC475921}"/>
                    </a:ext>
                  </a:extLst>
                </p14:cNvPr>
                <p14:cNvContentPartPr/>
                <p14:nvPr/>
              </p14:nvContentPartPr>
              <p14:xfrm>
                <a:off x="8588813" y="2256547"/>
                <a:ext cx="146880" cy="110880"/>
              </p14:xfrm>
            </p:contentPart>
          </mc:Choice>
          <mc:Fallback xmlns="">
            <p:pic>
              <p:nvPicPr>
                <p:cNvPr id="173" name="Freihand 172">
                  <a:extLst>
                    <a:ext uri="{FF2B5EF4-FFF2-40B4-BE49-F238E27FC236}">
                      <a16:creationId xmlns:a16="http://schemas.microsoft.com/office/drawing/2014/main" id="{260681FA-BD52-4FD0-87C6-D713CC475921}"/>
                    </a:ext>
                  </a:extLst>
                </p:cNvPr>
                <p:cNvPicPr/>
                <p:nvPr/>
              </p:nvPicPr>
              <p:blipFill>
                <a:blip r:embed="rId290"/>
                <a:stretch>
                  <a:fillRect/>
                </a:stretch>
              </p:blipFill>
              <p:spPr>
                <a:xfrm>
                  <a:off x="8584493" y="2252227"/>
                  <a:ext cx="1555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4" name="Freihand 173">
                  <a:extLst>
                    <a:ext uri="{FF2B5EF4-FFF2-40B4-BE49-F238E27FC236}">
                      <a16:creationId xmlns:a16="http://schemas.microsoft.com/office/drawing/2014/main" id="{6F88C334-8665-4902-9A0F-4FD2E78B9A3E}"/>
                    </a:ext>
                  </a:extLst>
                </p14:cNvPr>
                <p14:cNvContentPartPr/>
                <p14:nvPr/>
              </p14:nvContentPartPr>
              <p14:xfrm>
                <a:off x="10632893" y="2016427"/>
                <a:ext cx="173880" cy="135360"/>
              </p14:xfrm>
            </p:contentPart>
          </mc:Choice>
          <mc:Fallback xmlns="">
            <p:pic>
              <p:nvPicPr>
                <p:cNvPr id="174" name="Freihand 173">
                  <a:extLst>
                    <a:ext uri="{FF2B5EF4-FFF2-40B4-BE49-F238E27FC236}">
                      <a16:creationId xmlns:a16="http://schemas.microsoft.com/office/drawing/2014/main" id="{6F88C334-8665-4902-9A0F-4FD2E78B9A3E}"/>
                    </a:ext>
                  </a:extLst>
                </p:cNvPr>
                <p:cNvPicPr/>
                <p:nvPr/>
              </p:nvPicPr>
              <p:blipFill>
                <a:blip r:embed="rId292"/>
                <a:stretch>
                  <a:fillRect/>
                </a:stretch>
              </p:blipFill>
              <p:spPr>
                <a:xfrm>
                  <a:off x="10628573" y="2012107"/>
                  <a:ext cx="1825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9" name="Freihand 178">
                  <a:extLst>
                    <a:ext uri="{FF2B5EF4-FFF2-40B4-BE49-F238E27FC236}">
                      <a16:creationId xmlns:a16="http://schemas.microsoft.com/office/drawing/2014/main" id="{A6A0BD8E-ECC8-4A7D-A175-CE02E1A39369}"/>
                    </a:ext>
                  </a:extLst>
                </p14:cNvPr>
                <p14:cNvContentPartPr/>
                <p14:nvPr/>
              </p14:nvContentPartPr>
              <p14:xfrm>
                <a:off x="1699133" y="3955387"/>
                <a:ext cx="1467360" cy="169200"/>
              </p14:xfrm>
            </p:contentPart>
          </mc:Choice>
          <mc:Fallback xmlns="">
            <p:pic>
              <p:nvPicPr>
                <p:cNvPr id="179" name="Freihand 178">
                  <a:extLst>
                    <a:ext uri="{FF2B5EF4-FFF2-40B4-BE49-F238E27FC236}">
                      <a16:creationId xmlns:a16="http://schemas.microsoft.com/office/drawing/2014/main" id="{A6A0BD8E-ECC8-4A7D-A175-CE02E1A39369}"/>
                    </a:ext>
                  </a:extLst>
                </p:cNvPr>
                <p:cNvPicPr/>
                <p:nvPr/>
              </p:nvPicPr>
              <p:blipFill>
                <a:blip r:embed="rId294"/>
                <a:stretch>
                  <a:fillRect/>
                </a:stretch>
              </p:blipFill>
              <p:spPr>
                <a:xfrm>
                  <a:off x="1694813" y="3951067"/>
                  <a:ext cx="14760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6" name="Freihand 175">
                  <a:extLst>
                    <a:ext uri="{FF2B5EF4-FFF2-40B4-BE49-F238E27FC236}">
                      <a16:creationId xmlns:a16="http://schemas.microsoft.com/office/drawing/2014/main" id="{65123AF8-13B3-442C-8615-4108FED5DD79}"/>
                    </a:ext>
                  </a:extLst>
                </p14:cNvPr>
                <p14:cNvContentPartPr/>
                <p14:nvPr/>
              </p14:nvContentPartPr>
              <p14:xfrm>
                <a:off x="1812173" y="3442747"/>
                <a:ext cx="1275840" cy="225360"/>
              </p14:xfrm>
            </p:contentPart>
          </mc:Choice>
          <mc:Fallback xmlns="">
            <p:pic>
              <p:nvPicPr>
                <p:cNvPr id="176" name="Freihand 175">
                  <a:extLst>
                    <a:ext uri="{FF2B5EF4-FFF2-40B4-BE49-F238E27FC236}">
                      <a16:creationId xmlns:a16="http://schemas.microsoft.com/office/drawing/2014/main" id="{65123AF8-13B3-442C-8615-4108FED5DD79}"/>
                    </a:ext>
                  </a:extLst>
                </p:cNvPr>
                <p:cNvPicPr/>
                <p:nvPr/>
              </p:nvPicPr>
              <p:blipFill>
                <a:blip r:embed="rId296"/>
                <a:stretch>
                  <a:fillRect/>
                </a:stretch>
              </p:blipFill>
              <p:spPr>
                <a:xfrm>
                  <a:off x="1807853" y="3438427"/>
                  <a:ext cx="12844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77" name="Freihand 176">
                  <a:extLst>
                    <a:ext uri="{FF2B5EF4-FFF2-40B4-BE49-F238E27FC236}">
                      <a16:creationId xmlns:a16="http://schemas.microsoft.com/office/drawing/2014/main" id="{C92F9441-8523-4B78-9633-9E2AE8D6F401}"/>
                    </a:ext>
                  </a:extLst>
                </p14:cNvPr>
                <p14:cNvContentPartPr/>
                <p14:nvPr/>
              </p14:nvContentPartPr>
              <p14:xfrm>
                <a:off x="1669253" y="3701947"/>
                <a:ext cx="360" cy="360"/>
              </p14:xfrm>
            </p:contentPart>
          </mc:Choice>
          <mc:Fallback xmlns="">
            <p:pic>
              <p:nvPicPr>
                <p:cNvPr id="177" name="Freihand 176">
                  <a:extLst>
                    <a:ext uri="{FF2B5EF4-FFF2-40B4-BE49-F238E27FC236}">
                      <a16:creationId xmlns:a16="http://schemas.microsoft.com/office/drawing/2014/main" id="{C92F9441-8523-4B78-9633-9E2AE8D6F401}"/>
                    </a:ext>
                  </a:extLst>
                </p:cNvPr>
                <p:cNvPicPr/>
                <p:nvPr/>
              </p:nvPicPr>
              <p:blipFill>
                <a:blip r:embed="rId115"/>
                <a:stretch>
                  <a:fillRect/>
                </a:stretch>
              </p:blipFill>
              <p:spPr>
                <a:xfrm>
                  <a:off x="1664933" y="3697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2" name="Freihand 181">
                  <a:extLst>
                    <a:ext uri="{FF2B5EF4-FFF2-40B4-BE49-F238E27FC236}">
                      <a16:creationId xmlns:a16="http://schemas.microsoft.com/office/drawing/2014/main" id="{7684C364-FE78-4B8E-9FBC-7931F9D5C161}"/>
                    </a:ext>
                  </a:extLst>
                </p14:cNvPr>
                <p14:cNvContentPartPr/>
                <p14:nvPr/>
              </p14:nvContentPartPr>
              <p14:xfrm>
                <a:off x="9781133" y="2713747"/>
                <a:ext cx="286200" cy="24840"/>
              </p14:xfrm>
            </p:contentPart>
          </mc:Choice>
          <mc:Fallback xmlns="">
            <p:pic>
              <p:nvPicPr>
                <p:cNvPr id="182" name="Freihand 181">
                  <a:extLst>
                    <a:ext uri="{FF2B5EF4-FFF2-40B4-BE49-F238E27FC236}">
                      <a16:creationId xmlns:a16="http://schemas.microsoft.com/office/drawing/2014/main" id="{7684C364-FE78-4B8E-9FBC-7931F9D5C161}"/>
                    </a:ext>
                  </a:extLst>
                </p:cNvPr>
                <p:cNvPicPr/>
                <p:nvPr/>
              </p:nvPicPr>
              <p:blipFill>
                <a:blip r:embed="rId299"/>
                <a:stretch>
                  <a:fillRect/>
                </a:stretch>
              </p:blipFill>
              <p:spPr>
                <a:xfrm>
                  <a:off x="9776813" y="2709427"/>
                  <a:ext cx="2948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3" name="Freihand 182">
                  <a:extLst>
                    <a:ext uri="{FF2B5EF4-FFF2-40B4-BE49-F238E27FC236}">
                      <a16:creationId xmlns:a16="http://schemas.microsoft.com/office/drawing/2014/main" id="{56F62D81-B289-4F03-8484-8FC513DCC2DA}"/>
                    </a:ext>
                  </a:extLst>
                </p14:cNvPr>
                <p14:cNvContentPartPr/>
                <p14:nvPr/>
              </p14:nvContentPartPr>
              <p14:xfrm>
                <a:off x="10030253" y="2630947"/>
                <a:ext cx="129960" cy="164880"/>
              </p14:xfrm>
            </p:contentPart>
          </mc:Choice>
          <mc:Fallback xmlns="">
            <p:pic>
              <p:nvPicPr>
                <p:cNvPr id="183" name="Freihand 182">
                  <a:extLst>
                    <a:ext uri="{FF2B5EF4-FFF2-40B4-BE49-F238E27FC236}">
                      <a16:creationId xmlns:a16="http://schemas.microsoft.com/office/drawing/2014/main" id="{56F62D81-B289-4F03-8484-8FC513DCC2DA}"/>
                    </a:ext>
                  </a:extLst>
                </p:cNvPr>
                <p:cNvPicPr/>
                <p:nvPr/>
              </p:nvPicPr>
              <p:blipFill>
                <a:blip r:embed="rId301"/>
                <a:stretch>
                  <a:fillRect/>
                </a:stretch>
              </p:blipFill>
              <p:spPr>
                <a:xfrm>
                  <a:off x="10025933" y="2626627"/>
                  <a:ext cx="1386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5" name="Freihand 184">
                  <a:extLst>
                    <a:ext uri="{FF2B5EF4-FFF2-40B4-BE49-F238E27FC236}">
                      <a16:creationId xmlns:a16="http://schemas.microsoft.com/office/drawing/2014/main" id="{C68BA028-1D4B-47E7-A650-E9DAB0906D05}"/>
                    </a:ext>
                  </a:extLst>
                </p14:cNvPr>
                <p14:cNvContentPartPr/>
                <p14:nvPr/>
              </p14:nvContentPartPr>
              <p14:xfrm>
                <a:off x="10380893" y="2602507"/>
                <a:ext cx="104040" cy="168480"/>
              </p14:xfrm>
            </p:contentPart>
          </mc:Choice>
          <mc:Fallback xmlns="">
            <p:pic>
              <p:nvPicPr>
                <p:cNvPr id="185" name="Freihand 184">
                  <a:extLst>
                    <a:ext uri="{FF2B5EF4-FFF2-40B4-BE49-F238E27FC236}">
                      <a16:creationId xmlns:a16="http://schemas.microsoft.com/office/drawing/2014/main" id="{C68BA028-1D4B-47E7-A650-E9DAB0906D05}"/>
                    </a:ext>
                  </a:extLst>
                </p:cNvPr>
                <p:cNvPicPr/>
                <p:nvPr/>
              </p:nvPicPr>
              <p:blipFill>
                <a:blip r:embed="rId303"/>
                <a:stretch>
                  <a:fillRect/>
                </a:stretch>
              </p:blipFill>
              <p:spPr>
                <a:xfrm>
                  <a:off x="10376573" y="2598187"/>
                  <a:ext cx="1126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6" name="Freihand 185">
                  <a:extLst>
                    <a:ext uri="{FF2B5EF4-FFF2-40B4-BE49-F238E27FC236}">
                      <a16:creationId xmlns:a16="http://schemas.microsoft.com/office/drawing/2014/main" id="{3DEEBA22-978F-4249-ACFA-A347AEA96241}"/>
                    </a:ext>
                  </a:extLst>
                </p14:cNvPr>
                <p14:cNvContentPartPr/>
                <p14:nvPr/>
              </p14:nvContentPartPr>
              <p14:xfrm>
                <a:off x="10457933" y="2590627"/>
                <a:ext cx="468720" cy="208080"/>
              </p14:xfrm>
            </p:contentPart>
          </mc:Choice>
          <mc:Fallback xmlns="">
            <p:pic>
              <p:nvPicPr>
                <p:cNvPr id="186" name="Freihand 185">
                  <a:extLst>
                    <a:ext uri="{FF2B5EF4-FFF2-40B4-BE49-F238E27FC236}">
                      <a16:creationId xmlns:a16="http://schemas.microsoft.com/office/drawing/2014/main" id="{3DEEBA22-978F-4249-ACFA-A347AEA96241}"/>
                    </a:ext>
                  </a:extLst>
                </p:cNvPr>
                <p:cNvPicPr/>
                <p:nvPr/>
              </p:nvPicPr>
              <p:blipFill>
                <a:blip r:embed="rId305"/>
                <a:stretch>
                  <a:fillRect/>
                </a:stretch>
              </p:blipFill>
              <p:spPr>
                <a:xfrm>
                  <a:off x="10453613" y="2586307"/>
                  <a:ext cx="4773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7" name="Freihand 186">
                  <a:extLst>
                    <a:ext uri="{FF2B5EF4-FFF2-40B4-BE49-F238E27FC236}">
                      <a16:creationId xmlns:a16="http://schemas.microsoft.com/office/drawing/2014/main" id="{8BD51E6B-2968-49B6-9FD2-A2F5A0D8B550}"/>
                    </a:ext>
                  </a:extLst>
                </p14:cNvPr>
                <p14:cNvContentPartPr/>
                <p14:nvPr/>
              </p14:nvContentPartPr>
              <p14:xfrm>
                <a:off x="10892813" y="2498107"/>
                <a:ext cx="91800" cy="232920"/>
              </p14:xfrm>
            </p:contentPart>
          </mc:Choice>
          <mc:Fallback xmlns="">
            <p:pic>
              <p:nvPicPr>
                <p:cNvPr id="187" name="Freihand 186">
                  <a:extLst>
                    <a:ext uri="{FF2B5EF4-FFF2-40B4-BE49-F238E27FC236}">
                      <a16:creationId xmlns:a16="http://schemas.microsoft.com/office/drawing/2014/main" id="{8BD51E6B-2968-49B6-9FD2-A2F5A0D8B550}"/>
                    </a:ext>
                  </a:extLst>
                </p:cNvPr>
                <p:cNvPicPr/>
                <p:nvPr/>
              </p:nvPicPr>
              <p:blipFill>
                <a:blip r:embed="rId307"/>
                <a:stretch>
                  <a:fillRect/>
                </a:stretch>
              </p:blipFill>
              <p:spPr>
                <a:xfrm>
                  <a:off x="10888493" y="2493787"/>
                  <a:ext cx="1004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88" name="Freihand 187">
                  <a:extLst>
                    <a:ext uri="{FF2B5EF4-FFF2-40B4-BE49-F238E27FC236}">
                      <a16:creationId xmlns:a16="http://schemas.microsoft.com/office/drawing/2014/main" id="{09A50D49-50E1-4F00-91AA-31875F1C5B2E}"/>
                    </a:ext>
                  </a:extLst>
                </p14:cNvPr>
                <p14:cNvContentPartPr/>
                <p14:nvPr/>
              </p14:nvContentPartPr>
              <p14:xfrm>
                <a:off x="10857533" y="2556787"/>
                <a:ext cx="100800" cy="29880"/>
              </p14:xfrm>
            </p:contentPart>
          </mc:Choice>
          <mc:Fallback xmlns="">
            <p:pic>
              <p:nvPicPr>
                <p:cNvPr id="188" name="Freihand 187">
                  <a:extLst>
                    <a:ext uri="{FF2B5EF4-FFF2-40B4-BE49-F238E27FC236}">
                      <a16:creationId xmlns:a16="http://schemas.microsoft.com/office/drawing/2014/main" id="{09A50D49-50E1-4F00-91AA-31875F1C5B2E}"/>
                    </a:ext>
                  </a:extLst>
                </p:cNvPr>
                <p:cNvPicPr/>
                <p:nvPr/>
              </p:nvPicPr>
              <p:blipFill>
                <a:blip r:embed="rId309"/>
                <a:stretch>
                  <a:fillRect/>
                </a:stretch>
              </p:blipFill>
              <p:spPr>
                <a:xfrm>
                  <a:off x="10853213" y="2552467"/>
                  <a:ext cx="1094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89" name="Freihand 188">
                  <a:extLst>
                    <a:ext uri="{FF2B5EF4-FFF2-40B4-BE49-F238E27FC236}">
                      <a16:creationId xmlns:a16="http://schemas.microsoft.com/office/drawing/2014/main" id="{6541DDB9-A42A-49BA-9091-E907734C5ABC}"/>
                    </a:ext>
                  </a:extLst>
                </p14:cNvPr>
                <p14:cNvContentPartPr/>
                <p14:nvPr/>
              </p14:nvContentPartPr>
              <p14:xfrm>
                <a:off x="11008013" y="2620507"/>
                <a:ext cx="83880" cy="103320"/>
              </p14:xfrm>
            </p:contentPart>
          </mc:Choice>
          <mc:Fallback xmlns="">
            <p:pic>
              <p:nvPicPr>
                <p:cNvPr id="189" name="Freihand 188">
                  <a:extLst>
                    <a:ext uri="{FF2B5EF4-FFF2-40B4-BE49-F238E27FC236}">
                      <a16:creationId xmlns:a16="http://schemas.microsoft.com/office/drawing/2014/main" id="{6541DDB9-A42A-49BA-9091-E907734C5ABC}"/>
                    </a:ext>
                  </a:extLst>
                </p:cNvPr>
                <p:cNvPicPr/>
                <p:nvPr/>
              </p:nvPicPr>
              <p:blipFill>
                <a:blip r:embed="rId311"/>
                <a:stretch>
                  <a:fillRect/>
                </a:stretch>
              </p:blipFill>
              <p:spPr>
                <a:xfrm>
                  <a:off x="11003693" y="2616187"/>
                  <a:ext cx="925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0" name="Freihand 189">
                  <a:extLst>
                    <a:ext uri="{FF2B5EF4-FFF2-40B4-BE49-F238E27FC236}">
                      <a16:creationId xmlns:a16="http://schemas.microsoft.com/office/drawing/2014/main" id="{96A233E3-AED3-4C03-80C0-A92BF6B7956A}"/>
                    </a:ext>
                  </a:extLst>
                </p14:cNvPr>
                <p14:cNvContentPartPr/>
                <p14:nvPr/>
              </p14:nvContentPartPr>
              <p14:xfrm>
                <a:off x="11110253" y="2510707"/>
                <a:ext cx="134280" cy="175320"/>
              </p14:xfrm>
            </p:contentPart>
          </mc:Choice>
          <mc:Fallback xmlns="">
            <p:pic>
              <p:nvPicPr>
                <p:cNvPr id="190" name="Freihand 189">
                  <a:extLst>
                    <a:ext uri="{FF2B5EF4-FFF2-40B4-BE49-F238E27FC236}">
                      <a16:creationId xmlns:a16="http://schemas.microsoft.com/office/drawing/2014/main" id="{96A233E3-AED3-4C03-80C0-A92BF6B7956A}"/>
                    </a:ext>
                  </a:extLst>
                </p:cNvPr>
                <p:cNvPicPr/>
                <p:nvPr/>
              </p:nvPicPr>
              <p:blipFill>
                <a:blip r:embed="rId313"/>
                <a:stretch>
                  <a:fillRect/>
                </a:stretch>
              </p:blipFill>
              <p:spPr>
                <a:xfrm>
                  <a:off x="11105933" y="2506387"/>
                  <a:ext cx="1429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1" name="Freihand 190">
                  <a:extLst>
                    <a:ext uri="{FF2B5EF4-FFF2-40B4-BE49-F238E27FC236}">
                      <a16:creationId xmlns:a16="http://schemas.microsoft.com/office/drawing/2014/main" id="{D7D4C9B4-C242-4157-B436-749020137BDF}"/>
                    </a:ext>
                  </a:extLst>
                </p14:cNvPr>
                <p14:cNvContentPartPr/>
                <p14:nvPr/>
              </p14:nvContentPartPr>
              <p14:xfrm>
                <a:off x="11167493" y="2635987"/>
                <a:ext cx="149760" cy="44640"/>
              </p14:xfrm>
            </p:contentPart>
          </mc:Choice>
          <mc:Fallback xmlns="">
            <p:pic>
              <p:nvPicPr>
                <p:cNvPr id="191" name="Freihand 190">
                  <a:extLst>
                    <a:ext uri="{FF2B5EF4-FFF2-40B4-BE49-F238E27FC236}">
                      <a16:creationId xmlns:a16="http://schemas.microsoft.com/office/drawing/2014/main" id="{D7D4C9B4-C242-4157-B436-749020137BDF}"/>
                    </a:ext>
                  </a:extLst>
                </p:cNvPr>
                <p:cNvPicPr/>
                <p:nvPr/>
              </p:nvPicPr>
              <p:blipFill>
                <a:blip r:embed="rId315"/>
                <a:stretch>
                  <a:fillRect/>
                </a:stretch>
              </p:blipFill>
              <p:spPr>
                <a:xfrm>
                  <a:off x="11163173" y="2631667"/>
                  <a:ext cx="1584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2" name="Freihand 191">
                  <a:extLst>
                    <a:ext uri="{FF2B5EF4-FFF2-40B4-BE49-F238E27FC236}">
                      <a16:creationId xmlns:a16="http://schemas.microsoft.com/office/drawing/2014/main" id="{0FACE519-09ED-402D-9D7A-F24415F17D0E}"/>
                    </a:ext>
                  </a:extLst>
                </p14:cNvPr>
                <p14:cNvContentPartPr/>
                <p14:nvPr/>
              </p14:nvContentPartPr>
              <p14:xfrm>
                <a:off x="11274053" y="2610067"/>
                <a:ext cx="274680" cy="74160"/>
              </p14:xfrm>
            </p:contentPart>
          </mc:Choice>
          <mc:Fallback xmlns="">
            <p:pic>
              <p:nvPicPr>
                <p:cNvPr id="192" name="Freihand 191">
                  <a:extLst>
                    <a:ext uri="{FF2B5EF4-FFF2-40B4-BE49-F238E27FC236}">
                      <a16:creationId xmlns:a16="http://schemas.microsoft.com/office/drawing/2014/main" id="{0FACE519-09ED-402D-9D7A-F24415F17D0E}"/>
                    </a:ext>
                  </a:extLst>
                </p:cNvPr>
                <p:cNvPicPr/>
                <p:nvPr/>
              </p:nvPicPr>
              <p:blipFill>
                <a:blip r:embed="rId317"/>
                <a:stretch>
                  <a:fillRect/>
                </a:stretch>
              </p:blipFill>
              <p:spPr>
                <a:xfrm>
                  <a:off x="11269733" y="2605747"/>
                  <a:ext cx="2833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3" name="Freihand 192">
                  <a:extLst>
                    <a:ext uri="{FF2B5EF4-FFF2-40B4-BE49-F238E27FC236}">
                      <a16:creationId xmlns:a16="http://schemas.microsoft.com/office/drawing/2014/main" id="{BB3FDCAD-A48D-4D72-B998-0C9F4A397D98}"/>
                    </a:ext>
                  </a:extLst>
                </p14:cNvPr>
                <p14:cNvContentPartPr/>
                <p14:nvPr/>
              </p14:nvContentPartPr>
              <p14:xfrm>
                <a:off x="11515973" y="2583067"/>
                <a:ext cx="143280" cy="241200"/>
              </p14:xfrm>
            </p:contentPart>
          </mc:Choice>
          <mc:Fallback xmlns="">
            <p:pic>
              <p:nvPicPr>
                <p:cNvPr id="193" name="Freihand 192">
                  <a:extLst>
                    <a:ext uri="{FF2B5EF4-FFF2-40B4-BE49-F238E27FC236}">
                      <a16:creationId xmlns:a16="http://schemas.microsoft.com/office/drawing/2014/main" id="{BB3FDCAD-A48D-4D72-B998-0C9F4A397D98}"/>
                    </a:ext>
                  </a:extLst>
                </p:cNvPr>
                <p:cNvPicPr/>
                <p:nvPr/>
              </p:nvPicPr>
              <p:blipFill>
                <a:blip r:embed="rId319"/>
                <a:stretch>
                  <a:fillRect/>
                </a:stretch>
              </p:blipFill>
              <p:spPr>
                <a:xfrm>
                  <a:off x="11511653" y="2578747"/>
                  <a:ext cx="15192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4" name="Freihand 193">
                  <a:extLst>
                    <a:ext uri="{FF2B5EF4-FFF2-40B4-BE49-F238E27FC236}">
                      <a16:creationId xmlns:a16="http://schemas.microsoft.com/office/drawing/2014/main" id="{4C9B813B-ECF9-4894-A976-D3D6D594E6D0}"/>
                    </a:ext>
                  </a:extLst>
                </p14:cNvPr>
                <p14:cNvContentPartPr/>
                <p14:nvPr/>
              </p14:nvContentPartPr>
              <p14:xfrm>
                <a:off x="11688773" y="2471827"/>
                <a:ext cx="168120" cy="231480"/>
              </p14:xfrm>
            </p:contentPart>
          </mc:Choice>
          <mc:Fallback xmlns="">
            <p:pic>
              <p:nvPicPr>
                <p:cNvPr id="194" name="Freihand 193">
                  <a:extLst>
                    <a:ext uri="{FF2B5EF4-FFF2-40B4-BE49-F238E27FC236}">
                      <a16:creationId xmlns:a16="http://schemas.microsoft.com/office/drawing/2014/main" id="{4C9B813B-ECF9-4894-A976-D3D6D594E6D0}"/>
                    </a:ext>
                  </a:extLst>
                </p:cNvPr>
                <p:cNvPicPr/>
                <p:nvPr/>
              </p:nvPicPr>
              <p:blipFill>
                <a:blip r:embed="rId321"/>
                <a:stretch>
                  <a:fillRect/>
                </a:stretch>
              </p:blipFill>
              <p:spPr>
                <a:xfrm>
                  <a:off x="11684453" y="2467507"/>
                  <a:ext cx="1767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6" name="Freihand 195">
                  <a:extLst>
                    <a:ext uri="{FF2B5EF4-FFF2-40B4-BE49-F238E27FC236}">
                      <a16:creationId xmlns:a16="http://schemas.microsoft.com/office/drawing/2014/main" id="{6EB82901-E580-43D5-9464-FD5CD30AFD21}"/>
                    </a:ext>
                  </a:extLst>
                </p14:cNvPr>
                <p14:cNvContentPartPr/>
                <p14:nvPr/>
              </p14:nvContentPartPr>
              <p14:xfrm>
                <a:off x="4181333" y="2002387"/>
                <a:ext cx="2090160" cy="1344960"/>
              </p14:xfrm>
            </p:contentPart>
          </mc:Choice>
          <mc:Fallback xmlns="">
            <p:pic>
              <p:nvPicPr>
                <p:cNvPr id="196" name="Freihand 195">
                  <a:extLst>
                    <a:ext uri="{FF2B5EF4-FFF2-40B4-BE49-F238E27FC236}">
                      <a16:creationId xmlns:a16="http://schemas.microsoft.com/office/drawing/2014/main" id="{6EB82901-E580-43D5-9464-FD5CD30AFD21}"/>
                    </a:ext>
                  </a:extLst>
                </p:cNvPr>
                <p:cNvPicPr/>
                <p:nvPr/>
              </p:nvPicPr>
              <p:blipFill>
                <a:blip r:embed="rId323"/>
                <a:stretch>
                  <a:fillRect/>
                </a:stretch>
              </p:blipFill>
              <p:spPr>
                <a:xfrm>
                  <a:off x="4177013" y="1998067"/>
                  <a:ext cx="2098800" cy="13536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7" name="Freihand 196">
                  <a:extLst>
                    <a:ext uri="{FF2B5EF4-FFF2-40B4-BE49-F238E27FC236}">
                      <a16:creationId xmlns:a16="http://schemas.microsoft.com/office/drawing/2014/main" id="{194BDD97-3E3E-4B3F-A5BB-F70C576AC6D8}"/>
                    </a:ext>
                  </a:extLst>
                </p14:cNvPr>
                <p14:cNvContentPartPr/>
                <p14:nvPr/>
              </p14:nvContentPartPr>
              <p14:xfrm>
                <a:off x="5522693" y="3087067"/>
                <a:ext cx="2873160" cy="588600"/>
              </p14:xfrm>
            </p:contentPart>
          </mc:Choice>
          <mc:Fallback xmlns="">
            <p:pic>
              <p:nvPicPr>
                <p:cNvPr id="197" name="Freihand 196">
                  <a:extLst>
                    <a:ext uri="{FF2B5EF4-FFF2-40B4-BE49-F238E27FC236}">
                      <a16:creationId xmlns:a16="http://schemas.microsoft.com/office/drawing/2014/main" id="{194BDD97-3E3E-4B3F-A5BB-F70C576AC6D8}"/>
                    </a:ext>
                  </a:extLst>
                </p:cNvPr>
                <p:cNvPicPr/>
                <p:nvPr/>
              </p:nvPicPr>
              <p:blipFill>
                <a:blip r:embed="rId325"/>
                <a:stretch>
                  <a:fillRect/>
                </a:stretch>
              </p:blipFill>
              <p:spPr>
                <a:xfrm>
                  <a:off x="5518373" y="3082747"/>
                  <a:ext cx="2881800" cy="5972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8" name="Freihand 197">
                  <a:extLst>
                    <a:ext uri="{FF2B5EF4-FFF2-40B4-BE49-F238E27FC236}">
                      <a16:creationId xmlns:a16="http://schemas.microsoft.com/office/drawing/2014/main" id="{67ADAC9E-CD8C-48F7-B42D-991ECDD0276C}"/>
                    </a:ext>
                  </a:extLst>
                </p14:cNvPr>
                <p14:cNvContentPartPr/>
                <p14:nvPr/>
              </p14:nvContentPartPr>
              <p14:xfrm>
                <a:off x="8366333" y="3426187"/>
                <a:ext cx="189720" cy="360360"/>
              </p14:xfrm>
            </p:contentPart>
          </mc:Choice>
          <mc:Fallback xmlns="">
            <p:pic>
              <p:nvPicPr>
                <p:cNvPr id="198" name="Freihand 197">
                  <a:extLst>
                    <a:ext uri="{FF2B5EF4-FFF2-40B4-BE49-F238E27FC236}">
                      <a16:creationId xmlns:a16="http://schemas.microsoft.com/office/drawing/2014/main" id="{67ADAC9E-CD8C-48F7-B42D-991ECDD0276C}"/>
                    </a:ext>
                  </a:extLst>
                </p:cNvPr>
                <p:cNvPicPr/>
                <p:nvPr/>
              </p:nvPicPr>
              <p:blipFill>
                <a:blip r:embed="rId327"/>
                <a:stretch>
                  <a:fillRect/>
                </a:stretch>
              </p:blipFill>
              <p:spPr>
                <a:xfrm>
                  <a:off x="8362013" y="3421867"/>
                  <a:ext cx="19836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0" name="Freihand 199">
                  <a:extLst>
                    <a:ext uri="{FF2B5EF4-FFF2-40B4-BE49-F238E27FC236}">
                      <a16:creationId xmlns:a16="http://schemas.microsoft.com/office/drawing/2014/main" id="{F84A0B30-0972-406C-9D33-D37C5FB8999D}"/>
                    </a:ext>
                  </a:extLst>
                </p14:cNvPr>
                <p14:cNvContentPartPr/>
                <p14:nvPr/>
              </p14:nvContentPartPr>
              <p14:xfrm>
                <a:off x="8760533" y="3351667"/>
                <a:ext cx="176760" cy="192600"/>
              </p14:xfrm>
            </p:contentPart>
          </mc:Choice>
          <mc:Fallback xmlns="">
            <p:pic>
              <p:nvPicPr>
                <p:cNvPr id="200" name="Freihand 199">
                  <a:extLst>
                    <a:ext uri="{FF2B5EF4-FFF2-40B4-BE49-F238E27FC236}">
                      <a16:creationId xmlns:a16="http://schemas.microsoft.com/office/drawing/2014/main" id="{F84A0B30-0972-406C-9D33-D37C5FB8999D}"/>
                    </a:ext>
                  </a:extLst>
                </p:cNvPr>
                <p:cNvPicPr/>
                <p:nvPr/>
              </p:nvPicPr>
              <p:blipFill>
                <a:blip r:embed="rId329"/>
                <a:stretch>
                  <a:fillRect/>
                </a:stretch>
              </p:blipFill>
              <p:spPr>
                <a:xfrm>
                  <a:off x="8756213" y="3347347"/>
                  <a:ext cx="1854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1" name="Freihand 200">
                  <a:extLst>
                    <a:ext uri="{FF2B5EF4-FFF2-40B4-BE49-F238E27FC236}">
                      <a16:creationId xmlns:a16="http://schemas.microsoft.com/office/drawing/2014/main" id="{DE137800-4FAA-491C-956B-C8FF980531A0}"/>
                    </a:ext>
                  </a:extLst>
                </p14:cNvPr>
                <p14:cNvContentPartPr/>
                <p14:nvPr/>
              </p14:nvContentPartPr>
              <p14:xfrm>
                <a:off x="9019013" y="3322867"/>
                <a:ext cx="19440" cy="191160"/>
              </p14:xfrm>
            </p:contentPart>
          </mc:Choice>
          <mc:Fallback xmlns="">
            <p:pic>
              <p:nvPicPr>
                <p:cNvPr id="201" name="Freihand 200">
                  <a:extLst>
                    <a:ext uri="{FF2B5EF4-FFF2-40B4-BE49-F238E27FC236}">
                      <a16:creationId xmlns:a16="http://schemas.microsoft.com/office/drawing/2014/main" id="{DE137800-4FAA-491C-956B-C8FF980531A0}"/>
                    </a:ext>
                  </a:extLst>
                </p:cNvPr>
                <p:cNvPicPr/>
                <p:nvPr/>
              </p:nvPicPr>
              <p:blipFill>
                <a:blip r:embed="rId331"/>
                <a:stretch>
                  <a:fillRect/>
                </a:stretch>
              </p:blipFill>
              <p:spPr>
                <a:xfrm>
                  <a:off x="9014693" y="3318547"/>
                  <a:ext cx="280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02" name="Freihand 201">
                  <a:extLst>
                    <a:ext uri="{FF2B5EF4-FFF2-40B4-BE49-F238E27FC236}">
                      <a16:creationId xmlns:a16="http://schemas.microsoft.com/office/drawing/2014/main" id="{33F27533-9739-4105-8B41-013D9ADDFCCF}"/>
                    </a:ext>
                  </a:extLst>
                </p14:cNvPr>
                <p14:cNvContentPartPr/>
                <p14:nvPr/>
              </p14:nvContentPartPr>
              <p14:xfrm>
                <a:off x="8937293" y="3298747"/>
                <a:ext cx="173160" cy="113760"/>
              </p14:xfrm>
            </p:contentPart>
          </mc:Choice>
          <mc:Fallback xmlns="">
            <p:pic>
              <p:nvPicPr>
                <p:cNvPr id="202" name="Freihand 201">
                  <a:extLst>
                    <a:ext uri="{FF2B5EF4-FFF2-40B4-BE49-F238E27FC236}">
                      <a16:creationId xmlns:a16="http://schemas.microsoft.com/office/drawing/2014/main" id="{33F27533-9739-4105-8B41-013D9ADDFCCF}"/>
                    </a:ext>
                  </a:extLst>
                </p:cNvPr>
                <p:cNvPicPr/>
                <p:nvPr/>
              </p:nvPicPr>
              <p:blipFill>
                <a:blip r:embed="rId333"/>
                <a:stretch>
                  <a:fillRect/>
                </a:stretch>
              </p:blipFill>
              <p:spPr>
                <a:xfrm>
                  <a:off x="8932973" y="3294427"/>
                  <a:ext cx="1818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03" name="Freihand 202">
                  <a:extLst>
                    <a:ext uri="{FF2B5EF4-FFF2-40B4-BE49-F238E27FC236}">
                      <a16:creationId xmlns:a16="http://schemas.microsoft.com/office/drawing/2014/main" id="{D62DCC25-ED38-4B27-ABF2-677B8A9D95A7}"/>
                    </a:ext>
                  </a:extLst>
                </p14:cNvPr>
                <p14:cNvContentPartPr/>
                <p14:nvPr/>
              </p14:nvContentPartPr>
              <p14:xfrm>
                <a:off x="9178853" y="3322867"/>
                <a:ext cx="10440" cy="168840"/>
              </p14:xfrm>
            </p:contentPart>
          </mc:Choice>
          <mc:Fallback xmlns="">
            <p:pic>
              <p:nvPicPr>
                <p:cNvPr id="203" name="Freihand 202">
                  <a:extLst>
                    <a:ext uri="{FF2B5EF4-FFF2-40B4-BE49-F238E27FC236}">
                      <a16:creationId xmlns:a16="http://schemas.microsoft.com/office/drawing/2014/main" id="{D62DCC25-ED38-4B27-ABF2-677B8A9D95A7}"/>
                    </a:ext>
                  </a:extLst>
                </p:cNvPr>
                <p:cNvPicPr/>
                <p:nvPr/>
              </p:nvPicPr>
              <p:blipFill>
                <a:blip r:embed="rId335"/>
                <a:stretch>
                  <a:fillRect/>
                </a:stretch>
              </p:blipFill>
              <p:spPr>
                <a:xfrm>
                  <a:off x="9174533" y="3318547"/>
                  <a:ext cx="190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04" name="Freihand 203">
                  <a:extLst>
                    <a:ext uri="{FF2B5EF4-FFF2-40B4-BE49-F238E27FC236}">
                      <a16:creationId xmlns:a16="http://schemas.microsoft.com/office/drawing/2014/main" id="{442E3946-D862-4BD8-A940-5A3BCADFFD4F}"/>
                    </a:ext>
                  </a:extLst>
                </p14:cNvPr>
                <p14:cNvContentPartPr/>
                <p14:nvPr/>
              </p14:nvContentPartPr>
              <p14:xfrm>
                <a:off x="9355253" y="3275707"/>
                <a:ext cx="190440" cy="185400"/>
              </p14:xfrm>
            </p:contentPart>
          </mc:Choice>
          <mc:Fallback xmlns="">
            <p:pic>
              <p:nvPicPr>
                <p:cNvPr id="204" name="Freihand 203">
                  <a:extLst>
                    <a:ext uri="{FF2B5EF4-FFF2-40B4-BE49-F238E27FC236}">
                      <a16:creationId xmlns:a16="http://schemas.microsoft.com/office/drawing/2014/main" id="{442E3946-D862-4BD8-A940-5A3BCADFFD4F}"/>
                    </a:ext>
                  </a:extLst>
                </p:cNvPr>
                <p:cNvPicPr/>
                <p:nvPr/>
              </p:nvPicPr>
              <p:blipFill>
                <a:blip r:embed="rId337"/>
                <a:stretch>
                  <a:fillRect/>
                </a:stretch>
              </p:blipFill>
              <p:spPr>
                <a:xfrm>
                  <a:off x="9350933" y="3271387"/>
                  <a:ext cx="1990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05" name="Freihand 204">
                  <a:extLst>
                    <a:ext uri="{FF2B5EF4-FFF2-40B4-BE49-F238E27FC236}">
                      <a16:creationId xmlns:a16="http://schemas.microsoft.com/office/drawing/2014/main" id="{E936F5FE-AA0E-4271-98D0-E41E06CAD789}"/>
                    </a:ext>
                  </a:extLst>
                </p14:cNvPr>
                <p14:cNvContentPartPr/>
                <p14:nvPr/>
              </p14:nvContentPartPr>
              <p14:xfrm>
                <a:off x="9752693" y="3239347"/>
                <a:ext cx="15120" cy="167760"/>
              </p14:xfrm>
            </p:contentPart>
          </mc:Choice>
          <mc:Fallback xmlns="">
            <p:pic>
              <p:nvPicPr>
                <p:cNvPr id="205" name="Freihand 204">
                  <a:extLst>
                    <a:ext uri="{FF2B5EF4-FFF2-40B4-BE49-F238E27FC236}">
                      <a16:creationId xmlns:a16="http://schemas.microsoft.com/office/drawing/2014/main" id="{E936F5FE-AA0E-4271-98D0-E41E06CAD789}"/>
                    </a:ext>
                  </a:extLst>
                </p:cNvPr>
                <p:cNvPicPr/>
                <p:nvPr/>
              </p:nvPicPr>
              <p:blipFill>
                <a:blip r:embed="rId339"/>
                <a:stretch>
                  <a:fillRect/>
                </a:stretch>
              </p:blipFill>
              <p:spPr>
                <a:xfrm>
                  <a:off x="9748373" y="3235027"/>
                  <a:ext cx="237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06" name="Freihand 205">
                  <a:extLst>
                    <a:ext uri="{FF2B5EF4-FFF2-40B4-BE49-F238E27FC236}">
                      <a16:creationId xmlns:a16="http://schemas.microsoft.com/office/drawing/2014/main" id="{6C99D733-8A36-4497-A72A-1C0476212F5B}"/>
                    </a:ext>
                  </a:extLst>
                </p14:cNvPr>
                <p14:cNvContentPartPr/>
                <p14:nvPr/>
              </p14:nvContentPartPr>
              <p14:xfrm>
                <a:off x="9619493" y="3246547"/>
                <a:ext cx="218520" cy="194760"/>
              </p14:xfrm>
            </p:contentPart>
          </mc:Choice>
          <mc:Fallback xmlns="">
            <p:pic>
              <p:nvPicPr>
                <p:cNvPr id="206" name="Freihand 205">
                  <a:extLst>
                    <a:ext uri="{FF2B5EF4-FFF2-40B4-BE49-F238E27FC236}">
                      <a16:creationId xmlns:a16="http://schemas.microsoft.com/office/drawing/2014/main" id="{6C99D733-8A36-4497-A72A-1C0476212F5B}"/>
                    </a:ext>
                  </a:extLst>
                </p:cNvPr>
                <p:cNvPicPr/>
                <p:nvPr/>
              </p:nvPicPr>
              <p:blipFill>
                <a:blip r:embed="rId341"/>
                <a:stretch>
                  <a:fillRect/>
                </a:stretch>
              </p:blipFill>
              <p:spPr>
                <a:xfrm>
                  <a:off x="9615173" y="3242227"/>
                  <a:ext cx="2271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07" name="Freihand 206">
                  <a:extLst>
                    <a:ext uri="{FF2B5EF4-FFF2-40B4-BE49-F238E27FC236}">
                      <a16:creationId xmlns:a16="http://schemas.microsoft.com/office/drawing/2014/main" id="{BD3B732A-D957-43ED-938C-ED09A7DFC98A}"/>
                    </a:ext>
                  </a:extLst>
                </p14:cNvPr>
                <p14:cNvContentPartPr/>
                <p14:nvPr/>
              </p14:nvContentPartPr>
              <p14:xfrm>
                <a:off x="9927293" y="3257707"/>
                <a:ext cx="31320" cy="124920"/>
              </p14:xfrm>
            </p:contentPart>
          </mc:Choice>
          <mc:Fallback xmlns="">
            <p:pic>
              <p:nvPicPr>
                <p:cNvPr id="207" name="Freihand 206">
                  <a:extLst>
                    <a:ext uri="{FF2B5EF4-FFF2-40B4-BE49-F238E27FC236}">
                      <a16:creationId xmlns:a16="http://schemas.microsoft.com/office/drawing/2014/main" id="{BD3B732A-D957-43ED-938C-ED09A7DFC98A}"/>
                    </a:ext>
                  </a:extLst>
                </p:cNvPr>
                <p:cNvPicPr/>
                <p:nvPr/>
              </p:nvPicPr>
              <p:blipFill>
                <a:blip r:embed="rId343"/>
                <a:stretch>
                  <a:fillRect/>
                </a:stretch>
              </p:blipFill>
              <p:spPr>
                <a:xfrm>
                  <a:off x="9922973" y="3253387"/>
                  <a:ext cx="399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08" name="Freihand 207">
                  <a:extLst>
                    <a:ext uri="{FF2B5EF4-FFF2-40B4-BE49-F238E27FC236}">
                      <a16:creationId xmlns:a16="http://schemas.microsoft.com/office/drawing/2014/main" id="{CA6C289B-CF67-426E-A86E-4B872C647392}"/>
                    </a:ext>
                  </a:extLst>
                </p14:cNvPr>
                <p14:cNvContentPartPr/>
                <p14:nvPr/>
              </p14:nvContentPartPr>
              <p14:xfrm>
                <a:off x="10085693" y="3202267"/>
                <a:ext cx="11160" cy="179640"/>
              </p14:xfrm>
            </p:contentPart>
          </mc:Choice>
          <mc:Fallback xmlns="">
            <p:pic>
              <p:nvPicPr>
                <p:cNvPr id="208" name="Freihand 207">
                  <a:extLst>
                    <a:ext uri="{FF2B5EF4-FFF2-40B4-BE49-F238E27FC236}">
                      <a16:creationId xmlns:a16="http://schemas.microsoft.com/office/drawing/2014/main" id="{CA6C289B-CF67-426E-A86E-4B872C647392}"/>
                    </a:ext>
                  </a:extLst>
                </p:cNvPr>
                <p:cNvPicPr/>
                <p:nvPr/>
              </p:nvPicPr>
              <p:blipFill>
                <a:blip r:embed="rId345"/>
                <a:stretch>
                  <a:fillRect/>
                </a:stretch>
              </p:blipFill>
              <p:spPr>
                <a:xfrm>
                  <a:off x="10081373" y="3197947"/>
                  <a:ext cx="198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09" name="Freihand 208">
                  <a:extLst>
                    <a:ext uri="{FF2B5EF4-FFF2-40B4-BE49-F238E27FC236}">
                      <a16:creationId xmlns:a16="http://schemas.microsoft.com/office/drawing/2014/main" id="{E8765526-E994-4797-9DE0-47B487483477}"/>
                    </a:ext>
                  </a:extLst>
                </p14:cNvPr>
                <p14:cNvContentPartPr/>
                <p14:nvPr/>
              </p14:nvContentPartPr>
              <p14:xfrm>
                <a:off x="9975893" y="3161947"/>
                <a:ext cx="379800" cy="111600"/>
              </p14:xfrm>
            </p:contentPart>
          </mc:Choice>
          <mc:Fallback xmlns="">
            <p:pic>
              <p:nvPicPr>
                <p:cNvPr id="209" name="Freihand 208">
                  <a:extLst>
                    <a:ext uri="{FF2B5EF4-FFF2-40B4-BE49-F238E27FC236}">
                      <a16:creationId xmlns:a16="http://schemas.microsoft.com/office/drawing/2014/main" id="{E8765526-E994-4797-9DE0-47B487483477}"/>
                    </a:ext>
                  </a:extLst>
                </p:cNvPr>
                <p:cNvPicPr/>
                <p:nvPr/>
              </p:nvPicPr>
              <p:blipFill>
                <a:blip r:embed="rId347"/>
                <a:stretch>
                  <a:fillRect/>
                </a:stretch>
              </p:blipFill>
              <p:spPr>
                <a:xfrm>
                  <a:off x="9971573" y="3157627"/>
                  <a:ext cx="3884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0" name="Freihand 209">
                  <a:extLst>
                    <a:ext uri="{FF2B5EF4-FFF2-40B4-BE49-F238E27FC236}">
                      <a16:creationId xmlns:a16="http://schemas.microsoft.com/office/drawing/2014/main" id="{A0D15541-0AF1-4454-BBC2-FD6D7510186C}"/>
                    </a:ext>
                  </a:extLst>
                </p14:cNvPr>
                <p14:cNvContentPartPr/>
                <p14:nvPr/>
              </p14:nvContentPartPr>
              <p14:xfrm>
                <a:off x="10437413" y="3137107"/>
                <a:ext cx="15120" cy="172800"/>
              </p14:xfrm>
            </p:contentPart>
          </mc:Choice>
          <mc:Fallback xmlns="">
            <p:pic>
              <p:nvPicPr>
                <p:cNvPr id="210" name="Freihand 209">
                  <a:extLst>
                    <a:ext uri="{FF2B5EF4-FFF2-40B4-BE49-F238E27FC236}">
                      <a16:creationId xmlns:a16="http://schemas.microsoft.com/office/drawing/2014/main" id="{A0D15541-0AF1-4454-BBC2-FD6D7510186C}"/>
                    </a:ext>
                  </a:extLst>
                </p:cNvPr>
                <p:cNvPicPr/>
                <p:nvPr/>
              </p:nvPicPr>
              <p:blipFill>
                <a:blip r:embed="rId349"/>
                <a:stretch>
                  <a:fillRect/>
                </a:stretch>
              </p:blipFill>
              <p:spPr>
                <a:xfrm>
                  <a:off x="10433093" y="3132787"/>
                  <a:ext cx="237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1" name="Freihand 210">
                  <a:extLst>
                    <a:ext uri="{FF2B5EF4-FFF2-40B4-BE49-F238E27FC236}">
                      <a16:creationId xmlns:a16="http://schemas.microsoft.com/office/drawing/2014/main" id="{8831C809-7D9C-43F4-A3A0-21AE0D4529BC}"/>
                    </a:ext>
                  </a:extLst>
                </p14:cNvPr>
                <p14:cNvContentPartPr/>
                <p14:nvPr/>
              </p14:nvContentPartPr>
              <p14:xfrm>
                <a:off x="10361813" y="3113707"/>
                <a:ext cx="194760" cy="212400"/>
              </p14:xfrm>
            </p:contentPart>
          </mc:Choice>
          <mc:Fallback xmlns="">
            <p:pic>
              <p:nvPicPr>
                <p:cNvPr id="211" name="Freihand 210">
                  <a:extLst>
                    <a:ext uri="{FF2B5EF4-FFF2-40B4-BE49-F238E27FC236}">
                      <a16:creationId xmlns:a16="http://schemas.microsoft.com/office/drawing/2014/main" id="{8831C809-7D9C-43F4-A3A0-21AE0D4529BC}"/>
                    </a:ext>
                  </a:extLst>
                </p:cNvPr>
                <p:cNvPicPr/>
                <p:nvPr/>
              </p:nvPicPr>
              <p:blipFill>
                <a:blip r:embed="rId351"/>
                <a:stretch>
                  <a:fillRect/>
                </a:stretch>
              </p:blipFill>
              <p:spPr>
                <a:xfrm>
                  <a:off x="10357493" y="3109387"/>
                  <a:ext cx="2034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12" name="Freihand 211">
                  <a:extLst>
                    <a:ext uri="{FF2B5EF4-FFF2-40B4-BE49-F238E27FC236}">
                      <a16:creationId xmlns:a16="http://schemas.microsoft.com/office/drawing/2014/main" id="{4537978A-5614-4875-AB84-8BAE22EEF246}"/>
                    </a:ext>
                  </a:extLst>
                </p14:cNvPr>
                <p14:cNvContentPartPr/>
                <p14:nvPr/>
              </p14:nvContentPartPr>
              <p14:xfrm>
                <a:off x="8543453" y="3160147"/>
                <a:ext cx="193680" cy="99720"/>
              </p14:xfrm>
            </p:contentPart>
          </mc:Choice>
          <mc:Fallback xmlns="">
            <p:pic>
              <p:nvPicPr>
                <p:cNvPr id="212" name="Freihand 211">
                  <a:extLst>
                    <a:ext uri="{FF2B5EF4-FFF2-40B4-BE49-F238E27FC236}">
                      <a16:creationId xmlns:a16="http://schemas.microsoft.com/office/drawing/2014/main" id="{4537978A-5614-4875-AB84-8BAE22EEF246}"/>
                    </a:ext>
                  </a:extLst>
                </p:cNvPr>
                <p:cNvPicPr/>
                <p:nvPr/>
              </p:nvPicPr>
              <p:blipFill>
                <a:blip r:embed="rId353"/>
                <a:stretch>
                  <a:fillRect/>
                </a:stretch>
              </p:blipFill>
              <p:spPr>
                <a:xfrm>
                  <a:off x="8539133" y="3155827"/>
                  <a:ext cx="2023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13" name="Freihand 212">
                  <a:extLst>
                    <a:ext uri="{FF2B5EF4-FFF2-40B4-BE49-F238E27FC236}">
                      <a16:creationId xmlns:a16="http://schemas.microsoft.com/office/drawing/2014/main" id="{68EA66D8-81C2-48F2-BFBD-E13F240B6481}"/>
                    </a:ext>
                  </a:extLst>
                </p14:cNvPr>
                <p14:cNvContentPartPr/>
                <p14:nvPr/>
              </p14:nvContentPartPr>
              <p14:xfrm>
                <a:off x="10627493" y="2950627"/>
                <a:ext cx="109080" cy="81720"/>
              </p14:xfrm>
            </p:contentPart>
          </mc:Choice>
          <mc:Fallback xmlns="">
            <p:pic>
              <p:nvPicPr>
                <p:cNvPr id="213" name="Freihand 212">
                  <a:extLst>
                    <a:ext uri="{FF2B5EF4-FFF2-40B4-BE49-F238E27FC236}">
                      <a16:creationId xmlns:a16="http://schemas.microsoft.com/office/drawing/2014/main" id="{68EA66D8-81C2-48F2-BFBD-E13F240B6481}"/>
                    </a:ext>
                  </a:extLst>
                </p:cNvPr>
                <p:cNvPicPr/>
                <p:nvPr/>
              </p:nvPicPr>
              <p:blipFill>
                <a:blip r:embed="rId355"/>
                <a:stretch>
                  <a:fillRect/>
                </a:stretch>
              </p:blipFill>
              <p:spPr>
                <a:xfrm>
                  <a:off x="10623173" y="2946307"/>
                  <a:ext cx="1177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14" name="Freihand 213">
                  <a:extLst>
                    <a:ext uri="{FF2B5EF4-FFF2-40B4-BE49-F238E27FC236}">
                      <a16:creationId xmlns:a16="http://schemas.microsoft.com/office/drawing/2014/main" id="{62162873-BB2D-4822-80E8-A3777A8B09D3}"/>
                    </a:ext>
                  </a:extLst>
                </p14:cNvPr>
                <p14:cNvContentPartPr/>
                <p14:nvPr/>
              </p14:nvContentPartPr>
              <p14:xfrm>
                <a:off x="10959773" y="3229987"/>
                <a:ext cx="4320" cy="7200"/>
              </p14:xfrm>
            </p:contentPart>
          </mc:Choice>
          <mc:Fallback xmlns="">
            <p:pic>
              <p:nvPicPr>
                <p:cNvPr id="214" name="Freihand 213">
                  <a:extLst>
                    <a:ext uri="{FF2B5EF4-FFF2-40B4-BE49-F238E27FC236}">
                      <a16:creationId xmlns:a16="http://schemas.microsoft.com/office/drawing/2014/main" id="{62162873-BB2D-4822-80E8-A3777A8B09D3}"/>
                    </a:ext>
                  </a:extLst>
                </p:cNvPr>
                <p:cNvPicPr/>
                <p:nvPr/>
              </p:nvPicPr>
              <p:blipFill>
                <a:blip r:embed="rId357"/>
                <a:stretch>
                  <a:fillRect/>
                </a:stretch>
              </p:blipFill>
              <p:spPr>
                <a:xfrm>
                  <a:off x="10955453" y="3225667"/>
                  <a:ext cx="129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15" name="Freihand 214">
                  <a:extLst>
                    <a:ext uri="{FF2B5EF4-FFF2-40B4-BE49-F238E27FC236}">
                      <a16:creationId xmlns:a16="http://schemas.microsoft.com/office/drawing/2014/main" id="{64A9690B-7DB3-406E-9445-EE37C79B531B}"/>
                    </a:ext>
                  </a:extLst>
                </p14:cNvPr>
                <p14:cNvContentPartPr/>
                <p14:nvPr/>
              </p14:nvContentPartPr>
              <p14:xfrm>
                <a:off x="10932053" y="3048907"/>
                <a:ext cx="140040" cy="218880"/>
              </p14:xfrm>
            </p:contentPart>
          </mc:Choice>
          <mc:Fallback xmlns="">
            <p:pic>
              <p:nvPicPr>
                <p:cNvPr id="215" name="Freihand 214">
                  <a:extLst>
                    <a:ext uri="{FF2B5EF4-FFF2-40B4-BE49-F238E27FC236}">
                      <a16:creationId xmlns:a16="http://schemas.microsoft.com/office/drawing/2014/main" id="{64A9690B-7DB3-406E-9445-EE37C79B531B}"/>
                    </a:ext>
                  </a:extLst>
                </p:cNvPr>
                <p:cNvPicPr/>
                <p:nvPr/>
              </p:nvPicPr>
              <p:blipFill>
                <a:blip r:embed="rId359"/>
                <a:stretch>
                  <a:fillRect/>
                </a:stretch>
              </p:blipFill>
              <p:spPr>
                <a:xfrm>
                  <a:off x="10927733" y="3044587"/>
                  <a:ext cx="1486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16" name="Freihand 215">
                  <a:extLst>
                    <a:ext uri="{FF2B5EF4-FFF2-40B4-BE49-F238E27FC236}">
                      <a16:creationId xmlns:a16="http://schemas.microsoft.com/office/drawing/2014/main" id="{6F895C25-32A1-473F-8CF7-58EB060CF937}"/>
                    </a:ext>
                  </a:extLst>
                </p14:cNvPr>
                <p14:cNvContentPartPr/>
                <p14:nvPr/>
              </p14:nvContentPartPr>
              <p14:xfrm>
                <a:off x="11116013" y="3088867"/>
                <a:ext cx="52560" cy="156240"/>
              </p14:xfrm>
            </p:contentPart>
          </mc:Choice>
          <mc:Fallback xmlns="">
            <p:pic>
              <p:nvPicPr>
                <p:cNvPr id="216" name="Freihand 215">
                  <a:extLst>
                    <a:ext uri="{FF2B5EF4-FFF2-40B4-BE49-F238E27FC236}">
                      <a16:creationId xmlns:a16="http://schemas.microsoft.com/office/drawing/2014/main" id="{6F895C25-32A1-473F-8CF7-58EB060CF937}"/>
                    </a:ext>
                  </a:extLst>
                </p:cNvPr>
                <p:cNvPicPr/>
                <p:nvPr/>
              </p:nvPicPr>
              <p:blipFill>
                <a:blip r:embed="rId361"/>
                <a:stretch>
                  <a:fillRect/>
                </a:stretch>
              </p:blipFill>
              <p:spPr>
                <a:xfrm>
                  <a:off x="11111693" y="3084547"/>
                  <a:ext cx="612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17" name="Freihand 216">
                  <a:extLst>
                    <a:ext uri="{FF2B5EF4-FFF2-40B4-BE49-F238E27FC236}">
                      <a16:creationId xmlns:a16="http://schemas.microsoft.com/office/drawing/2014/main" id="{28B33784-9D25-49F8-9A4B-7BCC31D1B404}"/>
                    </a:ext>
                  </a:extLst>
                </p14:cNvPr>
                <p14:cNvContentPartPr/>
                <p14:nvPr/>
              </p14:nvContentPartPr>
              <p14:xfrm>
                <a:off x="11172893" y="3116227"/>
                <a:ext cx="186840" cy="118080"/>
              </p14:xfrm>
            </p:contentPart>
          </mc:Choice>
          <mc:Fallback xmlns="">
            <p:pic>
              <p:nvPicPr>
                <p:cNvPr id="217" name="Freihand 216">
                  <a:extLst>
                    <a:ext uri="{FF2B5EF4-FFF2-40B4-BE49-F238E27FC236}">
                      <a16:creationId xmlns:a16="http://schemas.microsoft.com/office/drawing/2014/main" id="{28B33784-9D25-49F8-9A4B-7BCC31D1B404}"/>
                    </a:ext>
                  </a:extLst>
                </p:cNvPr>
                <p:cNvPicPr/>
                <p:nvPr/>
              </p:nvPicPr>
              <p:blipFill>
                <a:blip r:embed="rId363"/>
                <a:stretch>
                  <a:fillRect/>
                </a:stretch>
              </p:blipFill>
              <p:spPr>
                <a:xfrm>
                  <a:off x="11168573" y="3111907"/>
                  <a:ext cx="1954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18" name="Freihand 217">
                  <a:extLst>
                    <a:ext uri="{FF2B5EF4-FFF2-40B4-BE49-F238E27FC236}">
                      <a16:creationId xmlns:a16="http://schemas.microsoft.com/office/drawing/2014/main" id="{D8D6A178-9F01-4B40-8AA4-CBA2C911B693}"/>
                    </a:ext>
                  </a:extLst>
                </p14:cNvPr>
                <p14:cNvContentPartPr/>
                <p14:nvPr/>
              </p14:nvContentPartPr>
              <p14:xfrm>
                <a:off x="11352173" y="2983747"/>
                <a:ext cx="15120" cy="10080"/>
              </p14:xfrm>
            </p:contentPart>
          </mc:Choice>
          <mc:Fallback xmlns="">
            <p:pic>
              <p:nvPicPr>
                <p:cNvPr id="218" name="Freihand 217">
                  <a:extLst>
                    <a:ext uri="{FF2B5EF4-FFF2-40B4-BE49-F238E27FC236}">
                      <a16:creationId xmlns:a16="http://schemas.microsoft.com/office/drawing/2014/main" id="{D8D6A178-9F01-4B40-8AA4-CBA2C911B693}"/>
                    </a:ext>
                  </a:extLst>
                </p:cNvPr>
                <p:cNvPicPr/>
                <p:nvPr/>
              </p:nvPicPr>
              <p:blipFill>
                <a:blip r:embed="rId365"/>
                <a:stretch>
                  <a:fillRect/>
                </a:stretch>
              </p:blipFill>
              <p:spPr>
                <a:xfrm>
                  <a:off x="11347853" y="2979427"/>
                  <a:ext cx="237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19" name="Freihand 218">
                  <a:extLst>
                    <a:ext uri="{FF2B5EF4-FFF2-40B4-BE49-F238E27FC236}">
                      <a16:creationId xmlns:a16="http://schemas.microsoft.com/office/drawing/2014/main" id="{88A3D20F-C481-46C6-9BCE-30778F37BBD1}"/>
                    </a:ext>
                  </a:extLst>
                </p14:cNvPr>
                <p14:cNvContentPartPr/>
                <p14:nvPr/>
              </p14:nvContentPartPr>
              <p14:xfrm>
                <a:off x="11361533" y="2972587"/>
                <a:ext cx="90360" cy="275040"/>
              </p14:xfrm>
            </p:contentPart>
          </mc:Choice>
          <mc:Fallback xmlns="">
            <p:pic>
              <p:nvPicPr>
                <p:cNvPr id="219" name="Freihand 218">
                  <a:extLst>
                    <a:ext uri="{FF2B5EF4-FFF2-40B4-BE49-F238E27FC236}">
                      <a16:creationId xmlns:a16="http://schemas.microsoft.com/office/drawing/2014/main" id="{88A3D20F-C481-46C6-9BCE-30778F37BBD1}"/>
                    </a:ext>
                  </a:extLst>
                </p:cNvPr>
                <p:cNvPicPr/>
                <p:nvPr/>
              </p:nvPicPr>
              <p:blipFill>
                <a:blip r:embed="rId367"/>
                <a:stretch>
                  <a:fillRect/>
                </a:stretch>
              </p:blipFill>
              <p:spPr>
                <a:xfrm>
                  <a:off x="11357213" y="2968267"/>
                  <a:ext cx="9900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20" name="Freihand 219">
                  <a:extLst>
                    <a:ext uri="{FF2B5EF4-FFF2-40B4-BE49-F238E27FC236}">
                      <a16:creationId xmlns:a16="http://schemas.microsoft.com/office/drawing/2014/main" id="{640BD8A5-0222-4F06-A68D-E4BC589A3ADE}"/>
                    </a:ext>
                  </a:extLst>
                </p14:cNvPr>
                <p14:cNvContentPartPr/>
                <p14:nvPr/>
              </p14:nvContentPartPr>
              <p14:xfrm>
                <a:off x="11463773" y="2960707"/>
                <a:ext cx="95400" cy="241200"/>
              </p14:xfrm>
            </p:contentPart>
          </mc:Choice>
          <mc:Fallback xmlns="">
            <p:pic>
              <p:nvPicPr>
                <p:cNvPr id="220" name="Freihand 219">
                  <a:extLst>
                    <a:ext uri="{FF2B5EF4-FFF2-40B4-BE49-F238E27FC236}">
                      <a16:creationId xmlns:a16="http://schemas.microsoft.com/office/drawing/2014/main" id="{640BD8A5-0222-4F06-A68D-E4BC589A3ADE}"/>
                    </a:ext>
                  </a:extLst>
                </p:cNvPr>
                <p:cNvPicPr/>
                <p:nvPr/>
              </p:nvPicPr>
              <p:blipFill>
                <a:blip r:embed="rId369"/>
                <a:stretch>
                  <a:fillRect/>
                </a:stretch>
              </p:blipFill>
              <p:spPr>
                <a:xfrm>
                  <a:off x="11459453" y="2956387"/>
                  <a:ext cx="10404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21" name="Freihand 220">
                  <a:extLst>
                    <a:ext uri="{FF2B5EF4-FFF2-40B4-BE49-F238E27FC236}">
                      <a16:creationId xmlns:a16="http://schemas.microsoft.com/office/drawing/2014/main" id="{F64CF6BE-A327-45D3-B6E3-BB69570E4244}"/>
                    </a:ext>
                  </a:extLst>
                </p14:cNvPr>
                <p14:cNvContentPartPr/>
                <p14:nvPr/>
              </p14:nvContentPartPr>
              <p14:xfrm>
                <a:off x="11623613" y="3093547"/>
                <a:ext cx="76680" cy="80280"/>
              </p14:xfrm>
            </p:contentPart>
          </mc:Choice>
          <mc:Fallback xmlns="">
            <p:pic>
              <p:nvPicPr>
                <p:cNvPr id="221" name="Freihand 220">
                  <a:extLst>
                    <a:ext uri="{FF2B5EF4-FFF2-40B4-BE49-F238E27FC236}">
                      <a16:creationId xmlns:a16="http://schemas.microsoft.com/office/drawing/2014/main" id="{F64CF6BE-A327-45D3-B6E3-BB69570E4244}"/>
                    </a:ext>
                  </a:extLst>
                </p:cNvPr>
                <p:cNvPicPr/>
                <p:nvPr/>
              </p:nvPicPr>
              <p:blipFill>
                <a:blip r:embed="rId371"/>
                <a:stretch>
                  <a:fillRect/>
                </a:stretch>
              </p:blipFill>
              <p:spPr>
                <a:xfrm>
                  <a:off x="11619293" y="3089227"/>
                  <a:ext cx="853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22" name="Freihand 221">
                  <a:extLst>
                    <a:ext uri="{FF2B5EF4-FFF2-40B4-BE49-F238E27FC236}">
                      <a16:creationId xmlns:a16="http://schemas.microsoft.com/office/drawing/2014/main" id="{1ADCD06D-DF42-4A48-9EAB-03C7F7ACFA25}"/>
                    </a:ext>
                  </a:extLst>
                </p14:cNvPr>
                <p14:cNvContentPartPr/>
                <p14:nvPr/>
              </p14:nvContentPartPr>
              <p14:xfrm>
                <a:off x="11704613" y="3070867"/>
                <a:ext cx="118080" cy="145080"/>
              </p14:xfrm>
            </p:contentPart>
          </mc:Choice>
          <mc:Fallback xmlns="">
            <p:pic>
              <p:nvPicPr>
                <p:cNvPr id="222" name="Freihand 221">
                  <a:extLst>
                    <a:ext uri="{FF2B5EF4-FFF2-40B4-BE49-F238E27FC236}">
                      <a16:creationId xmlns:a16="http://schemas.microsoft.com/office/drawing/2014/main" id="{1ADCD06D-DF42-4A48-9EAB-03C7F7ACFA25}"/>
                    </a:ext>
                  </a:extLst>
                </p:cNvPr>
                <p:cNvPicPr/>
                <p:nvPr/>
              </p:nvPicPr>
              <p:blipFill>
                <a:blip r:embed="rId373"/>
                <a:stretch>
                  <a:fillRect/>
                </a:stretch>
              </p:blipFill>
              <p:spPr>
                <a:xfrm>
                  <a:off x="11700293" y="3066547"/>
                  <a:ext cx="1267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23" name="Freihand 222">
                  <a:extLst>
                    <a:ext uri="{FF2B5EF4-FFF2-40B4-BE49-F238E27FC236}">
                      <a16:creationId xmlns:a16="http://schemas.microsoft.com/office/drawing/2014/main" id="{AE4D2202-E377-4ABB-805A-6DE36D7D54BB}"/>
                    </a:ext>
                  </a:extLst>
                </p14:cNvPr>
                <p14:cNvContentPartPr/>
                <p14:nvPr/>
              </p14:nvContentPartPr>
              <p14:xfrm>
                <a:off x="9337613" y="3714187"/>
                <a:ext cx="185760" cy="142560"/>
              </p14:xfrm>
            </p:contentPart>
          </mc:Choice>
          <mc:Fallback xmlns="">
            <p:pic>
              <p:nvPicPr>
                <p:cNvPr id="223" name="Freihand 222">
                  <a:extLst>
                    <a:ext uri="{FF2B5EF4-FFF2-40B4-BE49-F238E27FC236}">
                      <a16:creationId xmlns:a16="http://schemas.microsoft.com/office/drawing/2014/main" id="{AE4D2202-E377-4ABB-805A-6DE36D7D54BB}"/>
                    </a:ext>
                  </a:extLst>
                </p:cNvPr>
                <p:cNvPicPr/>
                <p:nvPr/>
              </p:nvPicPr>
              <p:blipFill>
                <a:blip r:embed="rId375"/>
                <a:stretch>
                  <a:fillRect/>
                </a:stretch>
              </p:blipFill>
              <p:spPr>
                <a:xfrm>
                  <a:off x="9333293" y="3709867"/>
                  <a:ext cx="1944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24" name="Freihand 223">
                  <a:extLst>
                    <a:ext uri="{FF2B5EF4-FFF2-40B4-BE49-F238E27FC236}">
                      <a16:creationId xmlns:a16="http://schemas.microsoft.com/office/drawing/2014/main" id="{E0C7BD17-8CCF-4D72-A701-F24DF0E57E8A}"/>
                    </a:ext>
                  </a:extLst>
                </p14:cNvPr>
                <p14:cNvContentPartPr/>
                <p14:nvPr/>
              </p14:nvContentPartPr>
              <p14:xfrm>
                <a:off x="9560813" y="3609067"/>
                <a:ext cx="345600" cy="189000"/>
              </p14:xfrm>
            </p:contentPart>
          </mc:Choice>
          <mc:Fallback xmlns="">
            <p:pic>
              <p:nvPicPr>
                <p:cNvPr id="224" name="Freihand 223">
                  <a:extLst>
                    <a:ext uri="{FF2B5EF4-FFF2-40B4-BE49-F238E27FC236}">
                      <a16:creationId xmlns:a16="http://schemas.microsoft.com/office/drawing/2014/main" id="{E0C7BD17-8CCF-4D72-A701-F24DF0E57E8A}"/>
                    </a:ext>
                  </a:extLst>
                </p:cNvPr>
                <p:cNvPicPr/>
                <p:nvPr/>
              </p:nvPicPr>
              <p:blipFill>
                <a:blip r:embed="rId377"/>
                <a:stretch>
                  <a:fillRect/>
                </a:stretch>
              </p:blipFill>
              <p:spPr>
                <a:xfrm>
                  <a:off x="9556493" y="3604747"/>
                  <a:ext cx="3542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25" name="Freihand 224">
                  <a:extLst>
                    <a:ext uri="{FF2B5EF4-FFF2-40B4-BE49-F238E27FC236}">
                      <a16:creationId xmlns:a16="http://schemas.microsoft.com/office/drawing/2014/main" id="{26C12C2A-D31F-4F50-8AC4-13402C83A0CF}"/>
                    </a:ext>
                  </a:extLst>
                </p14:cNvPr>
                <p14:cNvContentPartPr/>
                <p14:nvPr/>
              </p14:nvContentPartPr>
              <p14:xfrm>
                <a:off x="10128533" y="3659107"/>
                <a:ext cx="198360" cy="134640"/>
              </p14:xfrm>
            </p:contentPart>
          </mc:Choice>
          <mc:Fallback xmlns="">
            <p:pic>
              <p:nvPicPr>
                <p:cNvPr id="225" name="Freihand 224">
                  <a:extLst>
                    <a:ext uri="{FF2B5EF4-FFF2-40B4-BE49-F238E27FC236}">
                      <a16:creationId xmlns:a16="http://schemas.microsoft.com/office/drawing/2014/main" id="{26C12C2A-D31F-4F50-8AC4-13402C83A0CF}"/>
                    </a:ext>
                  </a:extLst>
                </p:cNvPr>
                <p:cNvPicPr/>
                <p:nvPr/>
              </p:nvPicPr>
              <p:blipFill>
                <a:blip r:embed="rId379"/>
                <a:stretch>
                  <a:fillRect/>
                </a:stretch>
              </p:blipFill>
              <p:spPr>
                <a:xfrm>
                  <a:off x="10124213" y="3654787"/>
                  <a:ext cx="2070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26" name="Freihand 225">
                  <a:extLst>
                    <a:ext uri="{FF2B5EF4-FFF2-40B4-BE49-F238E27FC236}">
                      <a16:creationId xmlns:a16="http://schemas.microsoft.com/office/drawing/2014/main" id="{EBD43673-994E-4215-AAF6-A09AB6FF9A35}"/>
                    </a:ext>
                  </a:extLst>
                </p14:cNvPr>
                <p14:cNvContentPartPr/>
                <p14:nvPr/>
              </p14:nvContentPartPr>
              <p14:xfrm>
                <a:off x="10366133" y="3571267"/>
                <a:ext cx="172800" cy="156600"/>
              </p14:xfrm>
            </p:contentPart>
          </mc:Choice>
          <mc:Fallback xmlns="">
            <p:pic>
              <p:nvPicPr>
                <p:cNvPr id="226" name="Freihand 225">
                  <a:extLst>
                    <a:ext uri="{FF2B5EF4-FFF2-40B4-BE49-F238E27FC236}">
                      <a16:creationId xmlns:a16="http://schemas.microsoft.com/office/drawing/2014/main" id="{EBD43673-994E-4215-AAF6-A09AB6FF9A35}"/>
                    </a:ext>
                  </a:extLst>
                </p:cNvPr>
                <p:cNvPicPr/>
                <p:nvPr/>
              </p:nvPicPr>
              <p:blipFill>
                <a:blip r:embed="rId381"/>
                <a:stretch>
                  <a:fillRect/>
                </a:stretch>
              </p:blipFill>
              <p:spPr>
                <a:xfrm>
                  <a:off x="10361813" y="3566947"/>
                  <a:ext cx="1814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27" name="Freihand 226">
                  <a:extLst>
                    <a:ext uri="{FF2B5EF4-FFF2-40B4-BE49-F238E27FC236}">
                      <a16:creationId xmlns:a16="http://schemas.microsoft.com/office/drawing/2014/main" id="{29E6CD14-8838-4A09-A85B-7D92085C503B}"/>
                    </a:ext>
                  </a:extLst>
                </p14:cNvPr>
                <p14:cNvContentPartPr/>
                <p14:nvPr/>
              </p14:nvContentPartPr>
              <p14:xfrm>
                <a:off x="10508693" y="3569467"/>
                <a:ext cx="23040" cy="30600"/>
              </p14:xfrm>
            </p:contentPart>
          </mc:Choice>
          <mc:Fallback xmlns="">
            <p:pic>
              <p:nvPicPr>
                <p:cNvPr id="227" name="Freihand 226">
                  <a:extLst>
                    <a:ext uri="{FF2B5EF4-FFF2-40B4-BE49-F238E27FC236}">
                      <a16:creationId xmlns:a16="http://schemas.microsoft.com/office/drawing/2014/main" id="{29E6CD14-8838-4A09-A85B-7D92085C503B}"/>
                    </a:ext>
                  </a:extLst>
                </p:cNvPr>
                <p:cNvPicPr/>
                <p:nvPr/>
              </p:nvPicPr>
              <p:blipFill>
                <a:blip r:embed="rId383"/>
                <a:stretch>
                  <a:fillRect/>
                </a:stretch>
              </p:blipFill>
              <p:spPr>
                <a:xfrm>
                  <a:off x="10504373" y="3565147"/>
                  <a:ext cx="316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28" name="Freihand 227">
                  <a:extLst>
                    <a:ext uri="{FF2B5EF4-FFF2-40B4-BE49-F238E27FC236}">
                      <a16:creationId xmlns:a16="http://schemas.microsoft.com/office/drawing/2014/main" id="{A6F9D837-1D20-426F-A0D9-33E169A93518}"/>
                    </a:ext>
                  </a:extLst>
                </p14:cNvPr>
                <p14:cNvContentPartPr/>
                <p14:nvPr/>
              </p14:nvContentPartPr>
              <p14:xfrm>
                <a:off x="10500413" y="3615547"/>
                <a:ext cx="120960" cy="277920"/>
              </p14:xfrm>
            </p:contentPart>
          </mc:Choice>
          <mc:Fallback xmlns="">
            <p:pic>
              <p:nvPicPr>
                <p:cNvPr id="228" name="Freihand 227">
                  <a:extLst>
                    <a:ext uri="{FF2B5EF4-FFF2-40B4-BE49-F238E27FC236}">
                      <a16:creationId xmlns:a16="http://schemas.microsoft.com/office/drawing/2014/main" id="{A6F9D837-1D20-426F-A0D9-33E169A93518}"/>
                    </a:ext>
                  </a:extLst>
                </p:cNvPr>
                <p:cNvPicPr/>
                <p:nvPr/>
              </p:nvPicPr>
              <p:blipFill>
                <a:blip r:embed="rId385"/>
                <a:stretch>
                  <a:fillRect/>
                </a:stretch>
              </p:blipFill>
              <p:spPr>
                <a:xfrm>
                  <a:off x="10496093" y="3611227"/>
                  <a:ext cx="12960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29" name="Freihand 228">
                  <a:extLst>
                    <a:ext uri="{FF2B5EF4-FFF2-40B4-BE49-F238E27FC236}">
                      <a16:creationId xmlns:a16="http://schemas.microsoft.com/office/drawing/2014/main" id="{45662A7A-3CB1-46A4-A5C5-58C807AC6C8E}"/>
                    </a:ext>
                  </a:extLst>
                </p14:cNvPr>
                <p14:cNvContentPartPr/>
                <p14:nvPr/>
              </p14:nvContentPartPr>
              <p14:xfrm>
                <a:off x="10840973" y="3590707"/>
                <a:ext cx="413280" cy="102600"/>
              </p14:xfrm>
            </p:contentPart>
          </mc:Choice>
          <mc:Fallback xmlns="">
            <p:pic>
              <p:nvPicPr>
                <p:cNvPr id="229" name="Freihand 228">
                  <a:extLst>
                    <a:ext uri="{FF2B5EF4-FFF2-40B4-BE49-F238E27FC236}">
                      <a16:creationId xmlns:a16="http://schemas.microsoft.com/office/drawing/2014/main" id="{45662A7A-3CB1-46A4-A5C5-58C807AC6C8E}"/>
                    </a:ext>
                  </a:extLst>
                </p:cNvPr>
                <p:cNvPicPr/>
                <p:nvPr/>
              </p:nvPicPr>
              <p:blipFill>
                <a:blip r:embed="rId387"/>
                <a:stretch>
                  <a:fillRect/>
                </a:stretch>
              </p:blipFill>
              <p:spPr>
                <a:xfrm>
                  <a:off x="10836653" y="3586387"/>
                  <a:ext cx="4219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30" name="Freihand 229">
                  <a:extLst>
                    <a:ext uri="{FF2B5EF4-FFF2-40B4-BE49-F238E27FC236}">
                      <a16:creationId xmlns:a16="http://schemas.microsoft.com/office/drawing/2014/main" id="{D614FE20-D070-4E49-8074-93C62E91F514}"/>
                    </a:ext>
                  </a:extLst>
                </p14:cNvPr>
                <p14:cNvContentPartPr/>
                <p14:nvPr/>
              </p14:nvContentPartPr>
              <p14:xfrm>
                <a:off x="10858253" y="3811387"/>
                <a:ext cx="424080" cy="204480"/>
              </p14:xfrm>
            </p:contentPart>
          </mc:Choice>
          <mc:Fallback xmlns="">
            <p:pic>
              <p:nvPicPr>
                <p:cNvPr id="230" name="Freihand 229">
                  <a:extLst>
                    <a:ext uri="{FF2B5EF4-FFF2-40B4-BE49-F238E27FC236}">
                      <a16:creationId xmlns:a16="http://schemas.microsoft.com/office/drawing/2014/main" id="{D614FE20-D070-4E49-8074-93C62E91F514}"/>
                    </a:ext>
                  </a:extLst>
                </p:cNvPr>
                <p:cNvPicPr/>
                <p:nvPr/>
              </p:nvPicPr>
              <p:blipFill>
                <a:blip r:embed="rId389"/>
                <a:stretch>
                  <a:fillRect/>
                </a:stretch>
              </p:blipFill>
              <p:spPr>
                <a:xfrm>
                  <a:off x="10853933" y="3807067"/>
                  <a:ext cx="4327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31" name="Freihand 230">
                  <a:extLst>
                    <a:ext uri="{FF2B5EF4-FFF2-40B4-BE49-F238E27FC236}">
                      <a16:creationId xmlns:a16="http://schemas.microsoft.com/office/drawing/2014/main" id="{7738F163-0990-4EE8-8F31-2C4FD3AD1A55}"/>
                    </a:ext>
                  </a:extLst>
                </p14:cNvPr>
                <p14:cNvContentPartPr/>
                <p14:nvPr/>
              </p14:nvContentPartPr>
              <p14:xfrm>
                <a:off x="11294573" y="3739027"/>
                <a:ext cx="63000" cy="187200"/>
              </p14:xfrm>
            </p:contentPart>
          </mc:Choice>
          <mc:Fallback xmlns="">
            <p:pic>
              <p:nvPicPr>
                <p:cNvPr id="231" name="Freihand 230">
                  <a:extLst>
                    <a:ext uri="{FF2B5EF4-FFF2-40B4-BE49-F238E27FC236}">
                      <a16:creationId xmlns:a16="http://schemas.microsoft.com/office/drawing/2014/main" id="{7738F163-0990-4EE8-8F31-2C4FD3AD1A55}"/>
                    </a:ext>
                  </a:extLst>
                </p:cNvPr>
                <p:cNvPicPr/>
                <p:nvPr/>
              </p:nvPicPr>
              <p:blipFill>
                <a:blip r:embed="rId391"/>
                <a:stretch>
                  <a:fillRect/>
                </a:stretch>
              </p:blipFill>
              <p:spPr>
                <a:xfrm>
                  <a:off x="11290253" y="3734707"/>
                  <a:ext cx="716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32" name="Freihand 231">
                  <a:extLst>
                    <a:ext uri="{FF2B5EF4-FFF2-40B4-BE49-F238E27FC236}">
                      <a16:creationId xmlns:a16="http://schemas.microsoft.com/office/drawing/2014/main" id="{60897C2E-2EBA-4E01-AF1C-EA44813AFB07}"/>
                    </a:ext>
                  </a:extLst>
                </p14:cNvPr>
                <p14:cNvContentPartPr/>
                <p14:nvPr/>
              </p14:nvContentPartPr>
              <p14:xfrm>
                <a:off x="11281253" y="3793747"/>
                <a:ext cx="360" cy="360"/>
              </p14:xfrm>
            </p:contentPart>
          </mc:Choice>
          <mc:Fallback xmlns="">
            <p:pic>
              <p:nvPicPr>
                <p:cNvPr id="232" name="Freihand 231">
                  <a:extLst>
                    <a:ext uri="{FF2B5EF4-FFF2-40B4-BE49-F238E27FC236}">
                      <a16:creationId xmlns:a16="http://schemas.microsoft.com/office/drawing/2014/main" id="{60897C2E-2EBA-4E01-AF1C-EA44813AFB07}"/>
                    </a:ext>
                  </a:extLst>
                </p:cNvPr>
                <p:cNvPicPr/>
                <p:nvPr/>
              </p:nvPicPr>
              <p:blipFill>
                <a:blip r:embed="rId115"/>
                <a:stretch>
                  <a:fillRect/>
                </a:stretch>
              </p:blipFill>
              <p:spPr>
                <a:xfrm>
                  <a:off x="11276933" y="3789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33" name="Freihand 232">
                  <a:extLst>
                    <a:ext uri="{FF2B5EF4-FFF2-40B4-BE49-F238E27FC236}">
                      <a16:creationId xmlns:a16="http://schemas.microsoft.com/office/drawing/2014/main" id="{E83CBD36-37D6-471B-9CF4-8AA5E852C9A7}"/>
                    </a:ext>
                  </a:extLst>
                </p14:cNvPr>
                <p14:cNvContentPartPr/>
                <p14:nvPr/>
              </p14:nvContentPartPr>
              <p14:xfrm>
                <a:off x="11372333" y="3808867"/>
                <a:ext cx="55440" cy="110880"/>
              </p14:xfrm>
            </p:contentPart>
          </mc:Choice>
          <mc:Fallback xmlns="">
            <p:pic>
              <p:nvPicPr>
                <p:cNvPr id="233" name="Freihand 232">
                  <a:extLst>
                    <a:ext uri="{FF2B5EF4-FFF2-40B4-BE49-F238E27FC236}">
                      <a16:creationId xmlns:a16="http://schemas.microsoft.com/office/drawing/2014/main" id="{E83CBD36-37D6-471B-9CF4-8AA5E852C9A7}"/>
                    </a:ext>
                  </a:extLst>
                </p:cNvPr>
                <p:cNvPicPr/>
                <p:nvPr/>
              </p:nvPicPr>
              <p:blipFill>
                <a:blip r:embed="rId394"/>
                <a:stretch>
                  <a:fillRect/>
                </a:stretch>
              </p:blipFill>
              <p:spPr>
                <a:xfrm>
                  <a:off x="11368013" y="3804547"/>
                  <a:ext cx="640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34" name="Freihand 233">
                  <a:extLst>
                    <a:ext uri="{FF2B5EF4-FFF2-40B4-BE49-F238E27FC236}">
                      <a16:creationId xmlns:a16="http://schemas.microsoft.com/office/drawing/2014/main" id="{C6351E5B-79ED-4CFB-9A08-CC8BDC6AAC59}"/>
                    </a:ext>
                  </a:extLst>
                </p14:cNvPr>
                <p14:cNvContentPartPr/>
                <p14:nvPr/>
              </p14:nvContentPartPr>
              <p14:xfrm>
                <a:off x="11468813" y="3642187"/>
                <a:ext cx="478080" cy="250560"/>
              </p14:xfrm>
            </p:contentPart>
          </mc:Choice>
          <mc:Fallback xmlns="">
            <p:pic>
              <p:nvPicPr>
                <p:cNvPr id="234" name="Freihand 233">
                  <a:extLst>
                    <a:ext uri="{FF2B5EF4-FFF2-40B4-BE49-F238E27FC236}">
                      <a16:creationId xmlns:a16="http://schemas.microsoft.com/office/drawing/2014/main" id="{C6351E5B-79ED-4CFB-9A08-CC8BDC6AAC59}"/>
                    </a:ext>
                  </a:extLst>
                </p:cNvPr>
                <p:cNvPicPr/>
                <p:nvPr/>
              </p:nvPicPr>
              <p:blipFill>
                <a:blip r:embed="rId396"/>
                <a:stretch>
                  <a:fillRect/>
                </a:stretch>
              </p:blipFill>
              <p:spPr>
                <a:xfrm>
                  <a:off x="11464493" y="3637867"/>
                  <a:ext cx="4867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35" name="Freihand 234">
                  <a:extLst>
                    <a:ext uri="{FF2B5EF4-FFF2-40B4-BE49-F238E27FC236}">
                      <a16:creationId xmlns:a16="http://schemas.microsoft.com/office/drawing/2014/main" id="{95C7F7E4-84C5-49AA-88B3-D9676F99D15D}"/>
                    </a:ext>
                  </a:extLst>
                </p14:cNvPr>
                <p14:cNvContentPartPr/>
                <p14:nvPr/>
              </p14:nvContentPartPr>
              <p14:xfrm>
                <a:off x="11112773" y="3910027"/>
                <a:ext cx="1038960" cy="142920"/>
              </p14:xfrm>
            </p:contentPart>
          </mc:Choice>
          <mc:Fallback xmlns="">
            <p:pic>
              <p:nvPicPr>
                <p:cNvPr id="235" name="Freihand 234">
                  <a:extLst>
                    <a:ext uri="{FF2B5EF4-FFF2-40B4-BE49-F238E27FC236}">
                      <a16:creationId xmlns:a16="http://schemas.microsoft.com/office/drawing/2014/main" id="{95C7F7E4-84C5-49AA-88B3-D9676F99D15D}"/>
                    </a:ext>
                  </a:extLst>
                </p:cNvPr>
                <p:cNvPicPr/>
                <p:nvPr/>
              </p:nvPicPr>
              <p:blipFill>
                <a:blip r:embed="rId398"/>
                <a:stretch>
                  <a:fillRect/>
                </a:stretch>
              </p:blipFill>
              <p:spPr>
                <a:xfrm>
                  <a:off x="11108453" y="3905707"/>
                  <a:ext cx="10476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43" name="Freihand 242">
                  <a:extLst>
                    <a:ext uri="{FF2B5EF4-FFF2-40B4-BE49-F238E27FC236}">
                      <a16:creationId xmlns:a16="http://schemas.microsoft.com/office/drawing/2014/main" id="{423BAB49-8375-4BA6-8BB2-D9974383FF13}"/>
                    </a:ext>
                  </a:extLst>
                </p14:cNvPr>
                <p14:cNvContentPartPr/>
                <p14:nvPr/>
              </p14:nvContentPartPr>
              <p14:xfrm>
                <a:off x="4303733" y="3226747"/>
                <a:ext cx="2471760" cy="1127880"/>
              </p14:xfrm>
            </p:contentPart>
          </mc:Choice>
          <mc:Fallback xmlns="">
            <p:pic>
              <p:nvPicPr>
                <p:cNvPr id="243" name="Freihand 242">
                  <a:extLst>
                    <a:ext uri="{FF2B5EF4-FFF2-40B4-BE49-F238E27FC236}">
                      <a16:creationId xmlns:a16="http://schemas.microsoft.com/office/drawing/2014/main" id="{423BAB49-8375-4BA6-8BB2-D9974383FF13}"/>
                    </a:ext>
                  </a:extLst>
                </p:cNvPr>
                <p:cNvPicPr/>
                <p:nvPr/>
              </p:nvPicPr>
              <p:blipFill>
                <a:blip r:embed="rId400"/>
                <a:stretch>
                  <a:fillRect/>
                </a:stretch>
              </p:blipFill>
              <p:spPr>
                <a:xfrm>
                  <a:off x="4299413" y="3222427"/>
                  <a:ext cx="2480400" cy="1136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1">
            <p14:nvContentPartPr>
              <p14:cNvPr id="245" name="Freihand 244">
                <a:extLst>
                  <a:ext uri="{FF2B5EF4-FFF2-40B4-BE49-F238E27FC236}">
                    <a16:creationId xmlns:a16="http://schemas.microsoft.com/office/drawing/2014/main" id="{7D09592D-D74B-4724-93A0-F86573149AAD}"/>
                  </a:ext>
                </a:extLst>
              </p14:cNvPr>
              <p14:cNvContentPartPr/>
              <p14:nvPr/>
            </p14:nvContentPartPr>
            <p14:xfrm>
              <a:off x="6731573" y="1485787"/>
              <a:ext cx="603360" cy="2104200"/>
            </p14:xfrm>
          </p:contentPart>
        </mc:Choice>
        <mc:Fallback xmlns="">
          <p:pic>
            <p:nvPicPr>
              <p:cNvPr id="245" name="Freihand 244">
                <a:extLst>
                  <a:ext uri="{FF2B5EF4-FFF2-40B4-BE49-F238E27FC236}">
                    <a16:creationId xmlns:a16="http://schemas.microsoft.com/office/drawing/2014/main" id="{7D09592D-D74B-4724-93A0-F86573149AAD}"/>
                  </a:ext>
                </a:extLst>
              </p:cNvPr>
              <p:cNvPicPr/>
              <p:nvPr/>
            </p:nvPicPr>
            <p:blipFill>
              <a:blip r:embed="rId402"/>
              <a:stretch>
                <a:fillRect/>
              </a:stretch>
            </p:blipFill>
            <p:spPr>
              <a:xfrm>
                <a:off x="6727253" y="1481467"/>
                <a:ext cx="612000" cy="21128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46" name="Freihand 245">
                <a:extLst>
                  <a:ext uri="{FF2B5EF4-FFF2-40B4-BE49-F238E27FC236}">
                    <a16:creationId xmlns:a16="http://schemas.microsoft.com/office/drawing/2014/main" id="{9937BA8C-4B48-4CC0-BB7C-DB028B4371EA}"/>
                  </a:ext>
                </a:extLst>
              </p14:cNvPr>
              <p14:cNvContentPartPr/>
              <p14:nvPr/>
            </p14:nvContentPartPr>
            <p14:xfrm>
              <a:off x="6478853" y="1481107"/>
              <a:ext cx="642240" cy="404640"/>
            </p14:xfrm>
          </p:contentPart>
        </mc:Choice>
        <mc:Fallback xmlns="">
          <p:pic>
            <p:nvPicPr>
              <p:cNvPr id="246" name="Freihand 245">
                <a:extLst>
                  <a:ext uri="{FF2B5EF4-FFF2-40B4-BE49-F238E27FC236}">
                    <a16:creationId xmlns:a16="http://schemas.microsoft.com/office/drawing/2014/main" id="{9937BA8C-4B48-4CC0-BB7C-DB028B4371EA}"/>
                  </a:ext>
                </a:extLst>
              </p:cNvPr>
              <p:cNvPicPr/>
              <p:nvPr/>
            </p:nvPicPr>
            <p:blipFill>
              <a:blip r:embed="rId404"/>
              <a:stretch>
                <a:fillRect/>
              </a:stretch>
            </p:blipFill>
            <p:spPr>
              <a:xfrm>
                <a:off x="6474533" y="1476787"/>
                <a:ext cx="650880" cy="413280"/>
              </a:xfrm>
              <a:prstGeom prst="rect">
                <a:avLst/>
              </a:prstGeom>
            </p:spPr>
          </p:pic>
        </mc:Fallback>
      </mc:AlternateContent>
    </p:spTree>
    <p:extLst>
      <p:ext uri="{BB962C8B-B14F-4D97-AF65-F5344CB8AC3E}">
        <p14:creationId xmlns:p14="http://schemas.microsoft.com/office/powerpoint/2010/main" val="4081844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Inflation Deutschland</a:t>
            </a:r>
          </a:p>
        </p:txBody>
      </p:sp>
      <p:sp>
        <p:nvSpPr>
          <p:cNvPr id="147460"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7462" name="Text Box 5"/>
          <p:cNvSpPr txBox="1">
            <a:spLocks noChangeArrowheads="1"/>
          </p:cNvSpPr>
          <p:nvPr/>
        </p:nvSpPr>
        <p:spPr bwMode="auto">
          <a:xfrm>
            <a:off x="371794" y="5291023"/>
            <a:ext cx="6550025"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Statistisches Bundesamt, bis 1990 Index für alle privaten Haushalte, ab 1990 VPI</a:t>
            </a:r>
          </a:p>
        </p:txBody>
      </p:sp>
      <p:sp>
        <p:nvSpPr>
          <p:cNvPr id="7" name="Rechteck 6">
            <a:extLst>
              <a:ext uri="{FF2B5EF4-FFF2-40B4-BE49-F238E27FC236}">
                <a16:creationId xmlns:a16="http://schemas.microsoft.com/office/drawing/2014/main" id="{62E19168-D8B8-4BA7-AE2B-CEE329AA2D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 Box 5">
            <a:extLst>
              <a:ext uri="{FF2B5EF4-FFF2-40B4-BE49-F238E27FC236}">
                <a16:creationId xmlns:a16="http://schemas.microsoft.com/office/drawing/2014/main" id="{A745B5DD-D5A4-8D63-20CD-5BA3FEA3D717}"/>
              </a:ext>
            </a:extLst>
          </p:cNvPr>
          <p:cNvSpPr txBox="1">
            <a:spLocks noChangeArrowheads="1"/>
          </p:cNvSpPr>
          <p:nvPr/>
        </p:nvSpPr>
        <p:spPr bwMode="auto">
          <a:xfrm>
            <a:off x="993879" y="582966"/>
            <a:ext cx="73930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Jährlich</a:t>
            </a:r>
            <a:endParaRPr lang="de-DE" sz="1400" dirty="0"/>
          </a:p>
        </p:txBody>
      </p:sp>
      <p:sp>
        <p:nvSpPr>
          <p:cNvPr id="5" name="Text Box 5">
            <a:extLst>
              <a:ext uri="{FF2B5EF4-FFF2-40B4-BE49-F238E27FC236}">
                <a16:creationId xmlns:a16="http://schemas.microsoft.com/office/drawing/2014/main" id="{A8E3A26F-B139-3944-167C-BEBB7CA129AF}"/>
              </a:ext>
            </a:extLst>
          </p:cNvPr>
          <p:cNvSpPr txBox="1">
            <a:spLocks noChangeArrowheads="1"/>
          </p:cNvSpPr>
          <p:nvPr/>
        </p:nvSpPr>
        <p:spPr bwMode="auto">
          <a:xfrm>
            <a:off x="7661824" y="466330"/>
            <a:ext cx="135928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Vorjahresmonat</a:t>
            </a:r>
            <a:endParaRPr lang="de-DE" sz="1400" dirty="0"/>
          </a:p>
        </p:txBody>
      </p:sp>
      <p:pic>
        <p:nvPicPr>
          <p:cNvPr id="6" name="Grafik 5">
            <a:extLst>
              <a:ext uri="{FF2B5EF4-FFF2-40B4-BE49-F238E27FC236}">
                <a16:creationId xmlns:a16="http://schemas.microsoft.com/office/drawing/2014/main" id="{28A6D2EB-265E-0B3F-0C50-6FD4119B797B}"/>
              </a:ext>
            </a:extLst>
          </p:cNvPr>
          <p:cNvPicPr>
            <a:picLocks noChangeAspect="1"/>
          </p:cNvPicPr>
          <p:nvPr/>
        </p:nvPicPr>
        <p:blipFill>
          <a:blip r:embed="rId3"/>
          <a:stretch>
            <a:fillRect/>
          </a:stretch>
        </p:blipFill>
        <p:spPr>
          <a:xfrm>
            <a:off x="82627" y="799687"/>
            <a:ext cx="5909037" cy="3427242"/>
          </a:xfrm>
          <a:prstGeom prst="rect">
            <a:avLst/>
          </a:prstGeom>
        </p:spPr>
      </p:pic>
      <p:pic>
        <p:nvPicPr>
          <p:cNvPr id="8" name="Grafik 7">
            <a:extLst>
              <a:ext uri="{FF2B5EF4-FFF2-40B4-BE49-F238E27FC236}">
                <a16:creationId xmlns:a16="http://schemas.microsoft.com/office/drawing/2014/main" id="{19107C5D-8210-849C-6EED-A267746582C1}"/>
              </a:ext>
            </a:extLst>
          </p:cNvPr>
          <p:cNvPicPr>
            <a:picLocks noChangeAspect="1"/>
          </p:cNvPicPr>
          <p:nvPr/>
        </p:nvPicPr>
        <p:blipFill>
          <a:blip r:embed="rId4"/>
          <a:stretch>
            <a:fillRect/>
          </a:stretch>
        </p:blipFill>
        <p:spPr>
          <a:xfrm>
            <a:off x="6397310" y="939251"/>
            <a:ext cx="5309643" cy="3191435"/>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7978421B-8156-4D93-B0DF-95564FCD0D1D}"/>
                  </a:ext>
                </a:extLst>
              </p14:cNvPr>
              <p14:cNvContentPartPr/>
              <p14:nvPr/>
            </p14:nvContentPartPr>
            <p14:xfrm>
              <a:off x="738653" y="1832107"/>
              <a:ext cx="2584800" cy="1194120"/>
            </p14:xfrm>
          </p:contentPart>
        </mc:Choice>
        <mc:Fallback xmlns="">
          <p:pic>
            <p:nvPicPr>
              <p:cNvPr id="2" name="Freihand 1">
                <a:extLst>
                  <a:ext uri="{FF2B5EF4-FFF2-40B4-BE49-F238E27FC236}">
                    <a16:creationId xmlns:a16="http://schemas.microsoft.com/office/drawing/2014/main" id="{7978421B-8156-4D93-B0DF-95564FCD0D1D}"/>
                  </a:ext>
                </a:extLst>
              </p:cNvPr>
              <p:cNvPicPr/>
              <p:nvPr/>
            </p:nvPicPr>
            <p:blipFill>
              <a:blip r:embed="rId6"/>
              <a:stretch>
                <a:fillRect/>
              </a:stretch>
            </p:blipFill>
            <p:spPr>
              <a:xfrm>
                <a:off x="734333" y="1827787"/>
                <a:ext cx="2593440" cy="1202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Freihand 12">
                <a:extLst>
                  <a:ext uri="{FF2B5EF4-FFF2-40B4-BE49-F238E27FC236}">
                    <a16:creationId xmlns:a16="http://schemas.microsoft.com/office/drawing/2014/main" id="{D89DCA7E-CC5D-45D5-9D1A-13E9838AEF01}"/>
                  </a:ext>
                </a:extLst>
              </p14:cNvPr>
              <p14:cNvContentPartPr/>
              <p14:nvPr/>
            </p14:nvContentPartPr>
            <p14:xfrm>
              <a:off x="3385373" y="3050347"/>
              <a:ext cx="2662200" cy="81000"/>
            </p14:xfrm>
          </p:contentPart>
        </mc:Choice>
        <mc:Fallback xmlns="">
          <p:pic>
            <p:nvPicPr>
              <p:cNvPr id="13" name="Freihand 12">
                <a:extLst>
                  <a:ext uri="{FF2B5EF4-FFF2-40B4-BE49-F238E27FC236}">
                    <a16:creationId xmlns:a16="http://schemas.microsoft.com/office/drawing/2014/main" id="{D89DCA7E-CC5D-45D5-9D1A-13E9838AEF01}"/>
                  </a:ext>
                </a:extLst>
              </p:cNvPr>
              <p:cNvPicPr/>
              <p:nvPr/>
            </p:nvPicPr>
            <p:blipFill>
              <a:blip r:embed="rId8"/>
              <a:stretch>
                <a:fillRect/>
              </a:stretch>
            </p:blipFill>
            <p:spPr>
              <a:xfrm>
                <a:off x="3381053" y="3046027"/>
                <a:ext cx="26708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Freihand 13">
                <a:extLst>
                  <a:ext uri="{FF2B5EF4-FFF2-40B4-BE49-F238E27FC236}">
                    <a16:creationId xmlns:a16="http://schemas.microsoft.com/office/drawing/2014/main" id="{5D96E239-0305-49C3-ACA8-1EA6501F8425}"/>
                  </a:ext>
                </a:extLst>
              </p14:cNvPr>
              <p14:cNvContentPartPr/>
              <p14:nvPr/>
            </p14:nvContentPartPr>
            <p14:xfrm>
              <a:off x="5285813" y="1229107"/>
              <a:ext cx="694440" cy="2918160"/>
            </p14:xfrm>
          </p:contentPart>
        </mc:Choice>
        <mc:Fallback xmlns="">
          <p:pic>
            <p:nvPicPr>
              <p:cNvPr id="14" name="Freihand 13">
                <a:extLst>
                  <a:ext uri="{FF2B5EF4-FFF2-40B4-BE49-F238E27FC236}">
                    <a16:creationId xmlns:a16="http://schemas.microsoft.com/office/drawing/2014/main" id="{5D96E239-0305-49C3-ACA8-1EA6501F8425}"/>
                  </a:ext>
                </a:extLst>
              </p:cNvPr>
              <p:cNvPicPr/>
              <p:nvPr/>
            </p:nvPicPr>
            <p:blipFill>
              <a:blip r:embed="rId10"/>
              <a:stretch>
                <a:fillRect/>
              </a:stretch>
            </p:blipFill>
            <p:spPr>
              <a:xfrm>
                <a:off x="5281493" y="1224787"/>
                <a:ext cx="703080" cy="2926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Freihand 14">
                <a:extLst>
                  <a:ext uri="{FF2B5EF4-FFF2-40B4-BE49-F238E27FC236}">
                    <a16:creationId xmlns:a16="http://schemas.microsoft.com/office/drawing/2014/main" id="{5CE153A0-5A6B-4792-B1A5-710F212EE13B}"/>
                  </a:ext>
                </a:extLst>
              </p14:cNvPr>
              <p14:cNvContentPartPr/>
              <p14:nvPr/>
            </p14:nvContentPartPr>
            <p14:xfrm>
              <a:off x="5366093" y="1264027"/>
              <a:ext cx="583200" cy="815400"/>
            </p14:xfrm>
          </p:contentPart>
        </mc:Choice>
        <mc:Fallback xmlns="">
          <p:pic>
            <p:nvPicPr>
              <p:cNvPr id="15" name="Freihand 14">
                <a:extLst>
                  <a:ext uri="{FF2B5EF4-FFF2-40B4-BE49-F238E27FC236}">
                    <a16:creationId xmlns:a16="http://schemas.microsoft.com/office/drawing/2014/main" id="{5CE153A0-5A6B-4792-B1A5-710F212EE13B}"/>
                  </a:ext>
                </a:extLst>
              </p:cNvPr>
              <p:cNvPicPr/>
              <p:nvPr/>
            </p:nvPicPr>
            <p:blipFill>
              <a:blip r:embed="rId12"/>
              <a:stretch>
                <a:fillRect/>
              </a:stretch>
            </p:blipFill>
            <p:spPr>
              <a:xfrm>
                <a:off x="5361773" y="1259707"/>
                <a:ext cx="591840" cy="824040"/>
              </a:xfrm>
              <a:prstGeom prst="rect">
                <a:avLst/>
              </a:prstGeom>
            </p:spPr>
          </p:pic>
        </mc:Fallback>
      </mc:AlternateContent>
      <p:grpSp>
        <p:nvGrpSpPr>
          <p:cNvPr id="22" name="Gruppieren 21">
            <a:extLst>
              <a:ext uri="{FF2B5EF4-FFF2-40B4-BE49-F238E27FC236}">
                <a16:creationId xmlns:a16="http://schemas.microsoft.com/office/drawing/2014/main" id="{F978FA91-F754-4EB4-A409-8E885A2F8A74}"/>
              </a:ext>
            </a:extLst>
          </p:cNvPr>
          <p:cNvGrpSpPr/>
          <p:nvPr/>
        </p:nvGrpSpPr>
        <p:grpSpPr>
          <a:xfrm>
            <a:off x="5750933" y="2975107"/>
            <a:ext cx="14400" cy="94320"/>
            <a:chOff x="5750933" y="2975107"/>
            <a:chExt cx="14400" cy="94320"/>
          </a:xfrm>
        </p:grpSpPr>
        <mc:AlternateContent xmlns:mc="http://schemas.openxmlformats.org/markup-compatibility/2006" xmlns:p14="http://schemas.microsoft.com/office/powerpoint/2010/main">
          <mc:Choice Requires="p14">
            <p:contentPart p14:bwMode="auto" r:id="rId13">
              <p14:nvContentPartPr>
                <p14:cNvPr id="16" name="Freihand 15">
                  <a:extLst>
                    <a:ext uri="{FF2B5EF4-FFF2-40B4-BE49-F238E27FC236}">
                      <a16:creationId xmlns:a16="http://schemas.microsoft.com/office/drawing/2014/main" id="{EA6F1748-7E88-4D13-A0CE-65862EF740DD}"/>
                    </a:ext>
                  </a:extLst>
                </p14:cNvPr>
                <p14:cNvContentPartPr/>
                <p14:nvPr/>
              </p14:nvContentPartPr>
              <p14:xfrm>
                <a:off x="5764973" y="2975107"/>
                <a:ext cx="360" cy="360"/>
              </p14:xfrm>
            </p:contentPart>
          </mc:Choice>
          <mc:Fallback xmlns="">
            <p:pic>
              <p:nvPicPr>
                <p:cNvPr id="16" name="Freihand 15">
                  <a:extLst>
                    <a:ext uri="{FF2B5EF4-FFF2-40B4-BE49-F238E27FC236}">
                      <a16:creationId xmlns:a16="http://schemas.microsoft.com/office/drawing/2014/main" id="{EA6F1748-7E88-4D13-A0CE-65862EF740DD}"/>
                    </a:ext>
                  </a:extLst>
                </p:cNvPr>
                <p:cNvPicPr/>
                <p:nvPr/>
              </p:nvPicPr>
              <p:blipFill>
                <a:blip r:embed="rId14"/>
                <a:stretch>
                  <a:fillRect/>
                </a:stretch>
              </p:blipFill>
              <p:spPr>
                <a:xfrm>
                  <a:off x="5760653" y="2970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Freihand 16">
                  <a:extLst>
                    <a:ext uri="{FF2B5EF4-FFF2-40B4-BE49-F238E27FC236}">
                      <a16:creationId xmlns:a16="http://schemas.microsoft.com/office/drawing/2014/main" id="{B17EBD18-38BC-45A8-B8DC-CDF94AB49CCA}"/>
                    </a:ext>
                  </a:extLst>
                </p14:cNvPr>
                <p14:cNvContentPartPr/>
                <p14:nvPr/>
              </p14:nvContentPartPr>
              <p14:xfrm>
                <a:off x="5750933" y="3069067"/>
                <a:ext cx="360" cy="360"/>
              </p14:xfrm>
            </p:contentPart>
          </mc:Choice>
          <mc:Fallback xmlns="">
            <p:pic>
              <p:nvPicPr>
                <p:cNvPr id="17" name="Freihand 16">
                  <a:extLst>
                    <a:ext uri="{FF2B5EF4-FFF2-40B4-BE49-F238E27FC236}">
                      <a16:creationId xmlns:a16="http://schemas.microsoft.com/office/drawing/2014/main" id="{B17EBD18-38BC-45A8-B8DC-CDF94AB49CCA}"/>
                    </a:ext>
                  </a:extLst>
                </p:cNvPr>
                <p:cNvPicPr/>
                <p:nvPr/>
              </p:nvPicPr>
              <p:blipFill>
                <a:blip r:embed="rId14"/>
                <a:stretch>
                  <a:fillRect/>
                </a:stretch>
              </p:blipFill>
              <p:spPr>
                <a:xfrm>
                  <a:off x="5746613" y="3064747"/>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8" name="Freihand 17">
                <a:extLst>
                  <a:ext uri="{FF2B5EF4-FFF2-40B4-BE49-F238E27FC236}">
                    <a16:creationId xmlns:a16="http://schemas.microsoft.com/office/drawing/2014/main" id="{125EF451-34DA-4BE6-BA83-F0DF8B38A9F5}"/>
                  </a:ext>
                </a:extLst>
              </p14:cNvPr>
              <p14:cNvContentPartPr/>
              <p14:nvPr/>
            </p14:nvContentPartPr>
            <p14:xfrm>
              <a:off x="5531333" y="1136227"/>
              <a:ext cx="39600" cy="11880"/>
            </p14:xfrm>
          </p:contentPart>
        </mc:Choice>
        <mc:Fallback xmlns="">
          <p:pic>
            <p:nvPicPr>
              <p:cNvPr id="18" name="Freihand 17">
                <a:extLst>
                  <a:ext uri="{FF2B5EF4-FFF2-40B4-BE49-F238E27FC236}">
                    <a16:creationId xmlns:a16="http://schemas.microsoft.com/office/drawing/2014/main" id="{125EF451-34DA-4BE6-BA83-F0DF8B38A9F5}"/>
                  </a:ext>
                </a:extLst>
              </p:cNvPr>
              <p:cNvPicPr/>
              <p:nvPr/>
            </p:nvPicPr>
            <p:blipFill>
              <a:blip r:embed="rId17"/>
              <a:stretch>
                <a:fillRect/>
              </a:stretch>
            </p:blipFill>
            <p:spPr>
              <a:xfrm>
                <a:off x="5527013" y="1131907"/>
                <a:ext cx="48240" cy="20520"/>
              </a:xfrm>
              <a:prstGeom prst="rect">
                <a:avLst/>
              </a:prstGeom>
            </p:spPr>
          </p:pic>
        </mc:Fallback>
      </mc:AlternateContent>
      <p:grpSp>
        <p:nvGrpSpPr>
          <p:cNvPr id="21" name="Gruppieren 20">
            <a:extLst>
              <a:ext uri="{FF2B5EF4-FFF2-40B4-BE49-F238E27FC236}">
                <a16:creationId xmlns:a16="http://schemas.microsoft.com/office/drawing/2014/main" id="{DD4E145F-59B3-44B0-AAEA-118EC793CC5C}"/>
              </a:ext>
            </a:extLst>
          </p:cNvPr>
          <p:cNvGrpSpPr/>
          <p:nvPr/>
        </p:nvGrpSpPr>
        <p:grpSpPr>
          <a:xfrm>
            <a:off x="985973" y="1196707"/>
            <a:ext cx="2006280" cy="2490120"/>
            <a:chOff x="985973" y="1196707"/>
            <a:chExt cx="2006280" cy="2490120"/>
          </a:xfrm>
        </p:grpSpPr>
        <mc:AlternateContent xmlns:mc="http://schemas.openxmlformats.org/markup-compatibility/2006" xmlns:p14="http://schemas.microsoft.com/office/powerpoint/2010/main">
          <mc:Choice Requires="p14">
            <p:contentPart p14:bwMode="auto" r:id="rId18">
              <p14:nvContentPartPr>
                <p14:cNvPr id="3" name="Freihand 2">
                  <a:extLst>
                    <a:ext uri="{FF2B5EF4-FFF2-40B4-BE49-F238E27FC236}">
                      <a16:creationId xmlns:a16="http://schemas.microsoft.com/office/drawing/2014/main" id="{F7B71C0A-6610-45BF-B3A7-AAF95C7F4095}"/>
                    </a:ext>
                  </a:extLst>
                </p14:cNvPr>
                <p14:cNvContentPartPr/>
                <p14:nvPr/>
              </p14:nvContentPartPr>
              <p14:xfrm>
                <a:off x="985973" y="1226227"/>
                <a:ext cx="135000" cy="2107800"/>
              </p14:xfrm>
            </p:contentPart>
          </mc:Choice>
          <mc:Fallback xmlns="">
            <p:pic>
              <p:nvPicPr>
                <p:cNvPr id="3" name="Freihand 2">
                  <a:extLst>
                    <a:ext uri="{FF2B5EF4-FFF2-40B4-BE49-F238E27FC236}">
                      <a16:creationId xmlns:a16="http://schemas.microsoft.com/office/drawing/2014/main" id="{F7B71C0A-6610-45BF-B3A7-AAF95C7F4095}"/>
                    </a:ext>
                  </a:extLst>
                </p:cNvPr>
                <p:cNvPicPr/>
                <p:nvPr/>
              </p:nvPicPr>
              <p:blipFill>
                <a:blip r:embed="rId19"/>
                <a:stretch>
                  <a:fillRect/>
                </a:stretch>
              </p:blipFill>
              <p:spPr>
                <a:xfrm>
                  <a:off x="981653" y="1221907"/>
                  <a:ext cx="143640" cy="2116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 name="Freihand 8">
                  <a:extLst>
                    <a:ext uri="{FF2B5EF4-FFF2-40B4-BE49-F238E27FC236}">
                      <a16:creationId xmlns:a16="http://schemas.microsoft.com/office/drawing/2014/main" id="{C724DD57-03F8-42D4-90CB-ED66BE0B5BB2}"/>
                    </a:ext>
                  </a:extLst>
                </p14:cNvPr>
                <p14:cNvContentPartPr/>
                <p14:nvPr/>
              </p14:nvContentPartPr>
              <p14:xfrm>
                <a:off x="1660973" y="1503427"/>
                <a:ext cx="140760" cy="2086560"/>
              </p14:xfrm>
            </p:contentPart>
          </mc:Choice>
          <mc:Fallback xmlns="">
            <p:pic>
              <p:nvPicPr>
                <p:cNvPr id="9" name="Freihand 8">
                  <a:extLst>
                    <a:ext uri="{FF2B5EF4-FFF2-40B4-BE49-F238E27FC236}">
                      <a16:creationId xmlns:a16="http://schemas.microsoft.com/office/drawing/2014/main" id="{C724DD57-03F8-42D4-90CB-ED66BE0B5BB2}"/>
                    </a:ext>
                  </a:extLst>
                </p:cNvPr>
                <p:cNvPicPr/>
                <p:nvPr/>
              </p:nvPicPr>
              <p:blipFill>
                <a:blip r:embed="rId21"/>
                <a:stretch>
                  <a:fillRect/>
                </a:stretch>
              </p:blipFill>
              <p:spPr>
                <a:xfrm>
                  <a:off x="1656653" y="1499107"/>
                  <a:ext cx="149400" cy="2095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 name="Freihand 9">
                  <a:extLst>
                    <a:ext uri="{FF2B5EF4-FFF2-40B4-BE49-F238E27FC236}">
                      <a16:creationId xmlns:a16="http://schemas.microsoft.com/office/drawing/2014/main" id="{B0661A4B-22B7-4F2C-BE94-09689EF265CB}"/>
                    </a:ext>
                  </a:extLst>
                </p14:cNvPr>
                <p14:cNvContentPartPr/>
                <p14:nvPr/>
              </p14:nvContentPartPr>
              <p14:xfrm>
                <a:off x="2211773" y="1544107"/>
                <a:ext cx="167400" cy="2054160"/>
              </p14:xfrm>
            </p:contentPart>
          </mc:Choice>
          <mc:Fallback xmlns="">
            <p:pic>
              <p:nvPicPr>
                <p:cNvPr id="10" name="Freihand 9">
                  <a:extLst>
                    <a:ext uri="{FF2B5EF4-FFF2-40B4-BE49-F238E27FC236}">
                      <a16:creationId xmlns:a16="http://schemas.microsoft.com/office/drawing/2014/main" id="{B0661A4B-22B7-4F2C-BE94-09689EF265CB}"/>
                    </a:ext>
                  </a:extLst>
                </p:cNvPr>
                <p:cNvPicPr/>
                <p:nvPr/>
              </p:nvPicPr>
              <p:blipFill>
                <a:blip r:embed="rId23"/>
                <a:stretch>
                  <a:fillRect/>
                </a:stretch>
              </p:blipFill>
              <p:spPr>
                <a:xfrm>
                  <a:off x="2207453" y="1539787"/>
                  <a:ext cx="176040" cy="2062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 name="Freihand 10">
                  <a:extLst>
                    <a:ext uri="{FF2B5EF4-FFF2-40B4-BE49-F238E27FC236}">
                      <a16:creationId xmlns:a16="http://schemas.microsoft.com/office/drawing/2014/main" id="{0ED21D7C-7F6E-452C-AFAD-77F8E3334A1E}"/>
                    </a:ext>
                  </a:extLst>
                </p14:cNvPr>
                <p14:cNvContentPartPr/>
                <p14:nvPr/>
              </p14:nvContentPartPr>
              <p14:xfrm>
                <a:off x="2892533" y="1663627"/>
                <a:ext cx="99720" cy="1885680"/>
              </p14:xfrm>
            </p:contentPart>
          </mc:Choice>
          <mc:Fallback xmlns="">
            <p:pic>
              <p:nvPicPr>
                <p:cNvPr id="11" name="Freihand 10">
                  <a:extLst>
                    <a:ext uri="{FF2B5EF4-FFF2-40B4-BE49-F238E27FC236}">
                      <a16:creationId xmlns:a16="http://schemas.microsoft.com/office/drawing/2014/main" id="{0ED21D7C-7F6E-452C-AFAD-77F8E3334A1E}"/>
                    </a:ext>
                  </a:extLst>
                </p:cNvPr>
                <p:cNvPicPr/>
                <p:nvPr/>
              </p:nvPicPr>
              <p:blipFill>
                <a:blip r:embed="rId25"/>
                <a:stretch>
                  <a:fillRect/>
                </a:stretch>
              </p:blipFill>
              <p:spPr>
                <a:xfrm>
                  <a:off x="2888213" y="1659307"/>
                  <a:ext cx="108360" cy="1894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96CDCA17-31C1-461D-88F5-42304A6D2285}"/>
                    </a:ext>
                  </a:extLst>
                </p14:cNvPr>
                <p14:cNvContentPartPr/>
                <p14:nvPr/>
              </p14:nvContentPartPr>
              <p14:xfrm>
                <a:off x="1558733" y="1205707"/>
                <a:ext cx="308520" cy="87840"/>
              </p14:xfrm>
            </p:contentPart>
          </mc:Choice>
          <mc:Fallback xmlns="">
            <p:pic>
              <p:nvPicPr>
                <p:cNvPr id="19" name="Freihand 18">
                  <a:extLst>
                    <a:ext uri="{FF2B5EF4-FFF2-40B4-BE49-F238E27FC236}">
                      <a16:creationId xmlns:a16="http://schemas.microsoft.com/office/drawing/2014/main" id="{96CDCA17-31C1-461D-88F5-42304A6D2285}"/>
                    </a:ext>
                  </a:extLst>
                </p:cNvPr>
                <p:cNvPicPr/>
                <p:nvPr/>
              </p:nvPicPr>
              <p:blipFill>
                <a:blip r:embed="rId27"/>
                <a:stretch>
                  <a:fillRect/>
                </a:stretch>
              </p:blipFill>
              <p:spPr>
                <a:xfrm>
                  <a:off x="1554413" y="1201387"/>
                  <a:ext cx="3171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CE3731CF-2FD5-4511-8DC8-B982CFD9D2CF}"/>
                    </a:ext>
                  </a:extLst>
                </p14:cNvPr>
                <p14:cNvContentPartPr/>
                <p14:nvPr/>
              </p14:nvContentPartPr>
              <p14:xfrm>
                <a:off x="1061933" y="1196707"/>
                <a:ext cx="1794960" cy="2490120"/>
              </p14:xfrm>
            </p:contentPart>
          </mc:Choice>
          <mc:Fallback xmlns="">
            <p:pic>
              <p:nvPicPr>
                <p:cNvPr id="20" name="Freihand 19">
                  <a:extLst>
                    <a:ext uri="{FF2B5EF4-FFF2-40B4-BE49-F238E27FC236}">
                      <a16:creationId xmlns:a16="http://schemas.microsoft.com/office/drawing/2014/main" id="{CE3731CF-2FD5-4511-8DC8-B982CFD9D2CF}"/>
                    </a:ext>
                  </a:extLst>
                </p:cNvPr>
                <p:cNvPicPr/>
                <p:nvPr/>
              </p:nvPicPr>
              <p:blipFill>
                <a:blip r:embed="rId29"/>
                <a:stretch>
                  <a:fillRect/>
                </a:stretch>
              </p:blipFill>
              <p:spPr>
                <a:xfrm>
                  <a:off x="1057613" y="1192387"/>
                  <a:ext cx="1803600" cy="2498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3" name="Freihand 22">
                <a:extLst>
                  <a:ext uri="{FF2B5EF4-FFF2-40B4-BE49-F238E27FC236}">
                    <a16:creationId xmlns:a16="http://schemas.microsoft.com/office/drawing/2014/main" id="{1B56E2B9-CFCC-4E60-BE44-70CF6A3A896F}"/>
                  </a:ext>
                </a:extLst>
              </p14:cNvPr>
              <p14:cNvContentPartPr/>
              <p14:nvPr/>
            </p14:nvContentPartPr>
            <p14:xfrm>
              <a:off x="9065093" y="3391627"/>
              <a:ext cx="2243160" cy="375120"/>
            </p14:xfrm>
          </p:contentPart>
        </mc:Choice>
        <mc:Fallback xmlns="">
          <p:pic>
            <p:nvPicPr>
              <p:cNvPr id="23" name="Freihand 22">
                <a:extLst>
                  <a:ext uri="{FF2B5EF4-FFF2-40B4-BE49-F238E27FC236}">
                    <a16:creationId xmlns:a16="http://schemas.microsoft.com/office/drawing/2014/main" id="{1B56E2B9-CFCC-4E60-BE44-70CF6A3A896F}"/>
                  </a:ext>
                </a:extLst>
              </p:cNvPr>
              <p:cNvPicPr/>
              <p:nvPr/>
            </p:nvPicPr>
            <p:blipFill>
              <a:blip r:embed="rId31"/>
              <a:stretch>
                <a:fillRect/>
              </a:stretch>
            </p:blipFill>
            <p:spPr>
              <a:xfrm>
                <a:off x="9060773" y="3387307"/>
                <a:ext cx="225180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Freihand 23">
                <a:extLst>
                  <a:ext uri="{FF2B5EF4-FFF2-40B4-BE49-F238E27FC236}">
                    <a16:creationId xmlns:a16="http://schemas.microsoft.com/office/drawing/2014/main" id="{43EA5110-6DA9-4750-AC05-87301C55D2DD}"/>
                  </a:ext>
                </a:extLst>
              </p14:cNvPr>
              <p14:cNvContentPartPr/>
              <p14:nvPr/>
            </p14:nvContentPartPr>
            <p14:xfrm>
              <a:off x="5408213" y="1213267"/>
              <a:ext cx="356760" cy="306720"/>
            </p14:xfrm>
          </p:contentPart>
        </mc:Choice>
        <mc:Fallback xmlns="">
          <p:pic>
            <p:nvPicPr>
              <p:cNvPr id="24" name="Freihand 23">
                <a:extLst>
                  <a:ext uri="{FF2B5EF4-FFF2-40B4-BE49-F238E27FC236}">
                    <a16:creationId xmlns:a16="http://schemas.microsoft.com/office/drawing/2014/main" id="{43EA5110-6DA9-4750-AC05-87301C55D2DD}"/>
                  </a:ext>
                </a:extLst>
              </p:cNvPr>
              <p:cNvPicPr/>
              <p:nvPr/>
            </p:nvPicPr>
            <p:blipFill>
              <a:blip r:embed="rId33"/>
              <a:stretch>
                <a:fillRect/>
              </a:stretch>
            </p:blipFill>
            <p:spPr>
              <a:xfrm>
                <a:off x="5403893" y="1208947"/>
                <a:ext cx="365400" cy="315360"/>
              </a:xfrm>
              <a:prstGeom prst="rect">
                <a:avLst/>
              </a:prstGeom>
            </p:spPr>
          </p:pic>
        </mc:Fallback>
      </mc:AlternateContent>
    </p:spTree>
    <p:extLst>
      <p:ext uri="{BB962C8B-B14F-4D97-AF65-F5344CB8AC3E}">
        <p14:creationId xmlns:p14="http://schemas.microsoft.com/office/powerpoint/2010/main" val="312039166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auto">
          <a:xfrm>
            <a:off x="3143251" y="18229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Wägungsschema des Verbraucherpreisindex</a:t>
            </a:r>
          </a:p>
        </p:txBody>
      </p:sp>
      <p:sp>
        <p:nvSpPr>
          <p:cNvPr id="14848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 Box 3"/>
          <p:cNvSpPr txBox="1">
            <a:spLocks noChangeArrowheads="1"/>
          </p:cNvSpPr>
          <p:nvPr/>
        </p:nvSpPr>
        <p:spPr bwMode="auto">
          <a:xfrm>
            <a:off x="0" y="4706016"/>
            <a:ext cx="8270964" cy="2114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400" dirty="0">
                <a:solidFill>
                  <a:srgbClr val="000000"/>
                </a:solidFill>
              </a:rPr>
              <a:t>Oder das Preiskaleidoskop des </a:t>
            </a:r>
            <a:r>
              <a:rPr lang="de-DE" altLang="de-DE" sz="1400" dirty="0" err="1">
                <a:solidFill>
                  <a:srgbClr val="000000"/>
                </a:solidFill>
              </a:rPr>
              <a:t>Stabu</a:t>
            </a: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r>
              <a:rPr lang="de-DE" sz="1400" dirty="0">
                <a:hlinkClick r:id="rId3"/>
              </a:rPr>
              <a:t>https://www.destatis.de/DE/Themen/Wirtschaft/Preise/Verbraucherpreisindex/PreisKaleidoskopUebersicht.html</a:t>
            </a:r>
            <a:endParaRPr lang="de-DE" sz="1400" dirty="0"/>
          </a:p>
          <a:p>
            <a:pPr eaLnBrk="1" hangingPunct="1">
              <a:buClrTx/>
            </a:pPr>
            <a:endParaRPr lang="de-DE" altLang="de-DE" sz="1400" dirty="0">
              <a:solidFill>
                <a:srgbClr val="000000"/>
              </a:solidFill>
            </a:endParaRPr>
          </a:p>
          <a:p>
            <a:pPr eaLnBrk="1" hangingPunct="1">
              <a:buClrTx/>
            </a:pPr>
            <a:r>
              <a:rPr lang="de-DE" altLang="de-DE" sz="1400" dirty="0">
                <a:solidFill>
                  <a:srgbClr val="000000"/>
                </a:solidFill>
              </a:rPr>
              <a:t>Hier könnt Ihr eure eigene Inflationsrate ausrechnen</a:t>
            </a:r>
          </a:p>
          <a:p>
            <a:pPr eaLnBrk="1" hangingPunct="1">
              <a:buClrTx/>
            </a:pPr>
            <a:r>
              <a:rPr lang="de-DE" sz="1400">
                <a:hlinkClick r:id="rId4"/>
              </a:rPr>
              <a:t>https</a:t>
            </a:r>
            <a:r>
              <a:rPr lang="de-DE" sz="1400" dirty="0">
                <a:hlinkClick r:id="rId4"/>
              </a:rPr>
              <a:t>://www.destatis.de/DE/Service/Statistik-Visualisiert/persoenlicher-inflationsrechner-uebersicht.html</a:t>
            </a:r>
            <a:endParaRPr lang="de-DE" altLang="de-DE" sz="1400" dirty="0">
              <a:solidFill>
                <a:srgbClr val="000000"/>
              </a:solidFill>
            </a:endParaRPr>
          </a:p>
          <a:p>
            <a:pPr eaLnBrk="1" hangingPunct="1">
              <a:buClrTx/>
            </a:pPr>
            <a:endParaRPr lang="de-DE" altLang="de-DE" sz="1400">
              <a:solidFill>
                <a:srgbClr val="000000"/>
              </a:solidFill>
            </a:endParaRPr>
          </a:p>
          <a:p>
            <a:pPr eaLnBrk="1" hangingPunct="1">
              <a:buClrTx/>
            </a:pPr>
            <a:r>
              <a:rPr lang="de-DE" altLang="de-DE" sz="1400">
                <a:solidFill>
                  <a:srgbClr val="000000"/>
                </a:solidFill>
              </a:rPr>
              <a:t>Video Destatis</a:t>
            </a:r>
          </a:p>
          <a:p>
            <a:pPr eaLnBrk="1" hangingPunct="1">
              <a:buClrTx/>
            </a:pPr>
            <a:r>
              <a:rPr lang="de-DE" sz="1400">
                <a:hlinkClick r:id="rId5"/>
              </a:rPr>
              <a:t>https://www.destatis.de/DE/Themen/Wirtschaft/Preise/Verbraucherpreisindex/inflation.html</a:t>
            </a:r>
            <a:endParaRPr lang="de-DE" sz="1400"/>
          </a:p>
        </p:txBody>
      </p:sp>
      <p:sp>
        <p:nvSpPr>
          <p:cNvPr id="7" name="Rechteck 6">
            <a:extLst>
              <a:ext uri="{FF2B5EF4-FFF2-40B4-BE49-F238E27FC236}">
                <a16:creationId xmlns:a16="http://schemas.microsoft.com/office/drawing/2014/main" id="{35D8F276-50C6-465F-817C-0770CCC16D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1FC37158-1DCD-C7F8-2679-F4BE3AC7C9CF}"/>
              </a:ext>
            </a:extLst>
          </p:cNvPr>
          <p:cNvPicPr>
            <a:picLocks noChangeAspect="1"/>
          </p:cNvPicPr>
          <p:nvPr/>
        </p:nvPicPr>
        <p:blipFill>
          <a:blip r:embed="rId6"/>
          <a:stretch>
            <a:fillRect/>
          </a:stretch>
        </p:blipFill>
        <p:spPr>
          <a:xfrm>
            <a:off x="202232" y="587814"/>
            <a:ext cx="7168052" cy="4032029"/>
          </a:xfrm>
          <a:prstGeom prst="rect">
            <a:avLst/>
          </a:prstGeom>
        </p:spPr>
      </p:pic>
      <mc:AlternateContent xmlns:mc="http://schemas.openxmlformats.org/markup-compatibility/2006" xmlns:p14="http://schemas.microsoft.com/office/powerpoint/2010/main">
        <mc:Choice Requires="p14">
          <p:contentPart p14:bwMode="auto" r:id="rId7">
            <p14:nvContentPartPr>
              <p14:cNvPr id="2" name="Freihand 1">
                <a:extLst>
                  <a:ext uri="{FF2B5EF4-FFF2-40B4-BE49-F238E27FC236}">
                    <a16:creationId xmlns:a16="http://schemas.microsoft.com/office/drawing/2014/main" id="{85E16153-A8A4-4C66-82DC-138A669D9C44}"/>
                  </a:ext>
                </a:extLst>
              </p14:cNvPr>
              <p14:cNvContentPartPr/>
              <p14:nvPr/>
            </p14:nvContentPartPr>
            <p14:xfrm>
              <a:off x="4601093" y="1660027"/>
              <a:ext cx="2679480" cy="855000"/>
            </p14:xfrm>
          </p:contentPart>
        </mc:Choice>
        <mc:Fallback xmlns="">
          <p:pic>
            <p:nvPicPr>
              <p:cNvPr id="2" name="Freihand 1">
                <a:extLst>
                  <a:ext uri="{FF2B5EF4-FFF2-40B4-BE49-F238E27FC236}">
                    <a16:creationId xmlns:a16="http://schemas.microsoft.com/office/drawing/2014/main" id="{85E16153-A8A4-4C66-82DC-138A669D9C44}"/>
                  </a:ext>
                </a:extLst>
              </p:cNvPr>
              <p:cNvPicPr/>
              <p:nvPr/>
            </p:nvPicPr>
            <p:blipFill>
              <a:blip r:embed="rId8"/>
              <a:stretch>
                <a:fillRect/>
              </a:stretch>
            </p:blipFill>
            <p:spPr>
              <a:xfrm>
                <a:off x="4596773" y="1655707"/>
                <a:ext cx="2688120" cy="863640"/>
              </a:xfrm>
              <a:prstGeom prst="rect">
                <a:avLst/>
              </a:prstGeom>
            </p:spPr>
          </p:pic>
        </mc:Fallback>
      </mc:AlternateContent>
      <p:grpSp>
        <p:nvGrpSpPr>
          <p:cNvPr id="44" name="Gruppieren 43">
            <a:extLst>
              <a:ext uri="{FF2B5EF4-FFF2-40B4-BE49-F238E27FC236}">
                <a16:creationId xmlns:a16="http://schemas.microsoft.com/office/drawing/2014/main" id="{F4E28A76-8772-4658-AC0B-B635E8080C41}"/>
              </a:ext>
            </a:extLst>
          </p:cNvPr>
          <p:cNvGrpSpPr/>
          <p:nvPr/>
        </p:nvGrpSpPr>
        <p:grpSpPr>
          <a:xfrm>
            <a:off x="4915373" y="230467"/>
            <a:ext cx="6813000" cy="2174040"/>
            <a:chOff x="4915373" y="230467"/>
            <a:chExt cx="6813000" cy="2174040"/>
          </a:xfrm>
        </p:grpSpPr>
        <mc:AlternateContent xmlns:mc="http://schemas.openxmlformats.org/markup-compatibility/2006" xmlns:p14="http://schemas.microsoft.com/office/powerpoint/2010/main">
          <mc:Choice Requires="p14">
            <p:contentPart p14:bwMode="auto" r:id="rId9">
              <p14:nvContentPartPr>
                <p14:cNvPr id="3" name="Freihand 2">
                  <a:extLst>
                    <a:ext uri="{FF2B5EF4-FFF2-40B4-BE49-F238E27FC236}">
                      <a16:creationId xmlns:a16="http://schemas.microsoft.com/office/drawing/2014/main" id="{7B7293F8-728D-4ADF-992E-1A44BC8F8E07}"/>
                    </a:ext>
                  </a:extLst>
                </p14:cNvPr>
                <p14:cNvContentPartPr/>
                <p14:nvPr/>
              </p14:nvContentPartPr>
              <p14:xfrm>
                <a:off x="4915373" y="1861627"/>
                <a:ext cx="690840" cy="542880"/>
              </p14:xfrm>
            </p:contentPart>
          </mc:Choice>
          <mc:Fallback xmlns="">
            <p:pic>
              <p:nvPicPr>
                <p:cNvPr id="3" name="Freihand 2">
                  <a:extLst>
                    <a:ext uri="{FF2B5EF4-FFF2-40B4-BE49-F238E27FC236}">
                      <a16:creationId xmlns:a16="http://schemas.microsoft.com/office/drawing/2014/main" id="{7B7293F8-728D-4ADF-992E-1A44BC8F8E07}"/>
                    </a:ext>
                  </a:extLst>
                </p:cNvPr>
                <p:cNvPicPr/>
                <p:nvPr/>
              </p:nvPicPr>
              <p:blipFill>
                <a:blip r:embed="rId10"/>
                <a:stretch>
                  <a:fillRect/>
                </a:stretch>
              </p:blipFill>
              <p:spPr>
                <a:xfrm>
                  <a:off x="4911053" y="1857307"/>
                  <a:ext cx="699480" cy="551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Freihand 4">
                  <a:extLst>
                    <a:ext uri="{FF2B5EF4-FFF2-40B4-BE49-F238E27FC236}">
                      <a16:creationId xmlns:a16="http://schemas.microsoft.com/office/drawing/2014/main" id="{F96424E9-166A-440D-B805-69FDCF2C788B}"/>
                    </a:ext>
                  </a:extLst>
                </p14:cNvPr>
                <p14:cNvContentPartPr/>
                <p14:nvPr/>
              </p14:nvContentPartPr>
              <p14:xfrm>
                <a:off x="5595053" y="1216507"/>
                <a:ext cx="601560" cy="495000"/>
              </p14:xfrm>
            </p:contentPart>
          </mc:Choice>
          <mc:Fallback xmlns="">
            <p:pic>
              <p:nvPicPr>
                <p:cNvPr id="5" name="Freihand 4">
                  <a:extLst>
                    <a:ext uri="{FF2B5EF4-FFF2-40B4-BE49-F238E27FC236}">
                      <a16:creationId xmlns:a16="http://schemas.microsoft.com/office/drawing/2014/main" id="{F96424E9-166A-440D-B805-69FDCF2C788B}"/>
                    </a:ext>
                  </a:extLst>
                </p:cNvPr>
                <p:cNvPicPr/>
                <p:nvPr/>
              </p:nvPicPr>
              <p:blipFill>
                <a:blip r:embed="rId12"/>
                <a:stretch>
                  <a:fillRect/>
                </a:stretch>
              </p:blipFill>
              <p:spPr>
                <a:xfrm>
                  <a:off x="5590733" y="1212187"/>
                  <a:ext cx="610200" cy="503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651E9429-0350-4EF8-AC9E-3CA200D3B240}"/>
                    </a:ext>
                  </a:extLst>
                </p14:cNvPr>
                <p14:cNvContentPartPr/>
                <p14:nvPr/>
              </p14:nvContentPartPr>
              <p14:xfrm>
                <a:off x="5519453" y="1537987"/>
                <a:ext cx="396720" cy="239040"/>
              </p14:xfrm>
            </p:contentPart>
          </mc:Choice>
          <mc:Fallback xmlns="">
            <p:pic>
              <p:nvPicPr>
                <p:cNvPr id="8" name="Freihand 7">
                  <a:extLst>
                    <a:ext uri="{FF2B5EF4-FFF2-40B4-BE49-F238E27FC236}">
                      <a16:creationId xmlns:a16="http://schemas.microsoft.com/office/drawing/2014/main" id="{651E9429-0350-4EF8-AC9E-3CA200D3B240}"/>
                    </a:ext>
                  </a:extLst>
                </p:cNvPr>
                <p:cNvPicPr/>
                <p:nvPr/>
              </p:nvPicPr>
              <p:blipFill>
                <a:blip r:embed="rId14"/>
                <a:stretch>
                  <a:fillRect/>
                </a:stretch>
              </p:blipFill>
              <p:spPr>
                <a:xfrm>
                  <a:off x="5515133" y="1533667"/>
                  <a:ext cx="4053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F75B1193-ED38-4332-9025-6602DB40ECFB}"/>
                    </a:ext>
                  </a:extLst>
                </p14:cNvPr>
                <p14:cNvContentPartPr/>
                <p14:nvPr/>
              </p14:nvContentPartPr>
              <p14:xfrm>
                <a:off x="6437813" y="920227"/>
                <a:ext cx="20520" cy="201240"/>
              </p14:xfrm>
            </p:contentPart>
          </mc:Choice>
          <mc:Fallback xmlns="">
            <p:pic>
              <p:nvPicPr>
                <p:cNvPr id="9" name="Freihand 8">
                  <a:extLst>
                    <a:ext uri="{FF2B5EF4-FFF2-40B4-BE49-F238E27FC236}">
                      <a16:creationId xmlns:a16="http://schemas.microsoft.com/office/drawing/2014/main" id="{F75B1193-ED38-4332-9025-6602DB40ECFB}"/>
                    </a:ext>
                  </a:extLst>
                </p:cNvPr>
                <p:cNvPicPr/>
                <p:nvPr/>
              </p:nvPicPr>
              <p:blipFill>
                <a:blip r:embed="rId16"/>
                <a:stretch>
                  <a:fillRect/>
                </a:stretch>
              </p:blipFill>
              <p:spPr>
                <a:xfrm>
                  <a:off x="6433493" y="915907"/>
                  <a:ext cx="291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A95B2B6C-C9B9-4293-8B43-94AF3BCDD7E9}"/>
                    </a:ext>
                  </a:extLst>
                </p14:cNvPr>
                <p14:cNvContentPartPr/>
                <p14:nvPr/>
              </p14:nvContentPartPr>
              <p14:xfrm>
                <a:off x="6497933" y="960547"/>
                <a:ext cx="138600" cy="167760"/>
              </p14:xfrm>
            </p:contentPart>
          </mc:Choice>
          <mc:Fallback xmlns="">
            <p:pic>
              <p:nvPicPr>
                <p:cNvPr id="10" name="Freihand 9">
                  <a:extLst>
                    <a:ext uri="{FF2B5EF4-FFF2-40B4-BE49-F238E27FC236}">
                      <a16:creationId xmlns:a16="http://schemas.microsoft.com/office/drawing/2014/main" id="{A95B2B6C-C9B9-4293-8B43-94AF3BCDD7E9}"/>
                    </a:ext>
                  </a:extLst>
                </p:cNvPr>
                <p:cNvPicPr/>
                <p:nvPr/>
              </p:nvPicPr>
              <p:blipFill>
                <a:blip r:embed="rId18"/>
                <a:stretch>
                  <a:fillRect/>
                </a:stretch>
              </p:blipFill>
              <p:spPr>
                <a:xfrm>
                  <a:off x="6493613" y="956227"/>
                  <a:ext cx="1472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93584CA2-DFB2-4D0E-B519-755C9B82E925}"/>
                    </a:ext>
                  </a:extLst>
                </p14:cNvPr>
                <p14:cNvContentPartPr/>
                <p14:nvPr/>
              </p14:nvContentPartPr>
              <p14:xfrm>
                <a:off x="6658493" y="837427"/>
                <a:ext cx="91440" cy="170280"/>
              </p14:xfrm>
            </p:contentPart>
          </mc:Choice>
          <mc:Fallback xmlns="">
            <p:pic>
              <p:nvPicPr>
                <p:cNvPr id="11" name="Freihand 10">
                  <a:extLst>
                    <a:ext uri="{FF2B5EF4-FFF2-40B4-BE49-F238E27FC236}">
                      <a16:creationId xmlns:a16="http://schemas.microsoft.com/office/drawing/2014/main" id="{93584CA2-DFB2-4D0E-B519-755C9B82E925}"/>
                    </a:ext>
                  </a:extLst>
                </p:cNvPr>
                <p:cNvPicPr/>
                <p:nvPr/>
              </p:nvPicPr>
              <p:blipFill>
                <a:blip r:embed="rId20"/>
                <a:stretch>
                  <a:fillRect/>
                </a:stretch>
              </p:blipFill>
              <p:spPr>
                <a:xfrm>
                  <a:off x="6654173" y="833107"/>
                  <a:ext cx="1000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95C33301-DF3A-4A50-B231-1C0EF3ED1B81}"/>
                    </a:ext>
                  </a:extLst>
                </p14:cNvPr>
                <p14:cNvContentPartPr/>
                <p14:nvPr/>
              </p14:nvContentPartPr>
              <p14:xfrm>
                <a:off x="6937493" y="792427"/>
                <a:ext cx="165960" cy="182160"/>
              </p14:xfrm>
            </p:contentPart>
          </mc:Choice>
          <mc:Fallback xmlns="">
            <p:pic>
              <p:nvPicPr>
                <p:cNvPr id="12" name="Freihand 11">
                  <a:extLst>
                    <a:ext uri="{FF2B5EF4-FFF2-40B4-BE49-F238E27FC236}">
                      <a16:creationId xmlns:a16="http://schemas.microsoft.com/office/drawing/2014/main" id="{95C33301-DF3A-4A50-B231-1C0EF3ED1B81}"/>
                    </a:ext>
                  </a:extLst>
                </p:cNvPr>
                <p:cNvPicPr/>
                <p:nvPr/>
              </p:nvPicPr>
              <p:blipFill>
                <a:blip r:embed="rId22"/>
                <a:stretch>
                  <a:fillRect/>
                </a:stretch>
              </p:blipFill>
              <p:spPr>
                <a:xfrm>
                  <a:off x="6933173" y="788107"/>
                  <a:ext cx="1746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64626805-3878-4429-9D98-6DF66EE63A51}"/>
                    </a:ext>
                  </a:extLst>
                </p14:cNvPr>
                <p14:cNvContentPartPr/>
                <p14:nvPr/>
              </p14:nvContentPartPr>
              <p14:xfrm>
                <a:off x="7109573" y="758227"/>
                <a:ext cx="152640" cy="154800"/>
              </p14:xfrm>
            </p:contentPart>
          </mc:Choice>
          <mc:Fallback xmlns="">
            <p:pic>
              <p:nvPicPr>
                <p:cNvPr id="13" name="Freihand 12">
                  <a:extLst>
                    <a:ext uri="{FF2B5EF4-FFF2-40B4-BE49-F238E27FC236}">
                      <a16:creationId xmlns:a16="http://schemas.microsoft.com/office/drawing/2014/main" id="{64626805-3878-4429-9D98-6DF66EE63A51}"/>
                    </a:ext>
                  </a:extLst>
                </p:cNvPr>
                <p:cNvPicPr/>
                <p:nvPr/>
              </p:nvPicPr>
              <p:blipFill>
                <a:blip r:embed="rId24"/>
                <a:stretch>
                  <a:fillRect/>
                </a:stretch>
              </p:blipFill>
              <p:spPr>
                <a:xfrm>
                  <a:off x="7105253" y="753907"/>
                  <a:ext cx="1612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B830A77E-C996-4B5A-A43D-D681E06E3661}"/>
                    </a:ext>
                  </a:extLst>
                </p14:cNvPr>
                <p14:cNvContentPartPr/>
                <p14:nvPr/>
              </p14:nvContentPartPr>
              <p14:xfrm>
                <a:off x="7310813" y="699187"/>
                <a:ext cx="161280" cy="186120"/>
              </p14:xfrm>
            </p:contentPart>
          </mc:Choice>
          <mc:Fallback xmlns="">
            <p:pic>
              <p:nvPicPr>
                <p:cNvPr id="15" name="Freihand 14">
                  <a:extLst>
                    <a:ext uri="{FF2B5EF4-FFF2-40B4-BE49-F238E27FC236}">
                      <a16:creationId xmlns:a16="http://schemas.microsoft.com/office/drawing/2014/main" id="{B830A77E-C996-4B5A-A43D-D681E06E3661}"/>
                    </a:ext>
                  </a:extLst>
                </p:cNvPr>
                <p:cNvPicPr/>
                <p:nvPr/>
              </p:nvPicPr>
              <p:blipFill>
                <a:blip r:embed="rId26"/>
                <a:stretch>
                  <a:fillRect/>
                </a:stretch>
              </p:blipFill>
              <p:spPr>
                <a:xfrm>
                  <a:off x="7306493" y="694867"/>
                  <a:ext cx="1699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1C556833-66E5-4360-8EB6-0C4613DC4EF2}"/>
                    </a:ext>
                  </a:extLst>
                </p14:cNvPr>
                <p14:cNvContentPartPr/>
                <p14:nvPr/>
              </p14:nvContentPartPr>
              <p14:xfrm>
                <a:off x="7500893" y="706747"/>
                <a:ext cx="107280" cy="148320"/>
              </p14:xfrm>
            </p:contentPart>
          </mc:Choice>
          <mc:Fallback xmlns="">
            <p:pic>
              <p:nvPicPr>
                <p:cNvPr id="16" name="Freihand 15">
                  <a:extLst>
                    <a:ext uri="{FF2B5EF4-FFF2-40B4-BE49-F238E27FC236}">
                      <a16:creationId xmlns:a16="http://schemas.microsoft.com/office/drawing/2014/main" id="{1C556833-66E5-4360-8EB6-0C4613DC4EF2}"/>
                    </a:ext>
                  </a:extLst>
                </p:cNvPr>
                <p:cNvPicPr/>
                <p:nvPr/>
              </p:nvPicPr>
              <p:blipFill>
                <a:blip r:embed="rId28"/>
                <a:stretch>
                  <a:fillRect/>
                </a:stretch>
              </p:blipFill>
              <p:spPr>
                <a:xfrm>
                  <a:off x="7496573" y="702427"/>
                  <a:ext cx="1159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E10F663C-5EA4-4D9E-98CE-F1E30E45FE10}"/>
                    </a:ext>
                  </a:extLst>
                </p14:cNvPr>
                <p14:cNvContentPartPr/>
                <p14:nvPr/>
              </p14:nvContentPartPr>
              <p14:xfrm>
                <a:off x="6677573" y="652387"/>
                <a:ext cx="231120" cy="135000"/>
              </p14:xfrm>
            </p:contentPart>
          </mc:Choice>
          <mc:Fallback xmlns="">
            <p:pic>
              <p:nvPicPr>
                <p:cNvPr id="18" name="Freihand 17">
                  <a:extLst>
                    <a:ext uri="{FF2B5EF4-FFF2-40B4-BE49-F238E27FC236}">
                      <a16:creationId xmlns:a16="http://schemas.microsoft.com/office/drawing/2014/main" id="{E10F663C-5EA4-4D9E-98CE-F1E30E45FE10}"/>
                    </a:ext>
                  </a:extLst>
                </p:cNvPr>
                <p:cNvPicPr/>
                <p:nvPr/>
              </p:nvPicPr>
              <p:blipFill>
                <a:blip r:embed="rId30"/>
                <a:stretch>
                  <a:fillRect/>
                </a:stretch>
              </p:blipFill>
              <p:spPr>
                <a:xfrm>
                  <a:off x="6673253" y="648067"/>
                  <a:ext cx="239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A8B323D8-F9F9-4527-BF7D-3CB9D8C1E7C9}"/>
                    </a:ext>
                  </a:extLst>
                </p14:cNvPr>
                <p14:cNvContentPartPr/>
                <p14:nvPr/>
              </p14:nvContentPartPr>
              <p14:xfrm>
                <a:off x="6910493" y="516667"/>
                <a:ext cx="227160" cy="187560"/>
              </p14:xfrm>
            </p:contentPart>
          </mc:Choice>
          <mc:Fallback xmlns="">
            <p:pic>
              <p:nvPicPr>
                <p:cNvPr id="19" name="Freihand 18">
                  <a:extLst>
                    <a:ext uri="{FF2B5EF4-FFF2-40B4-BE49-F238E27FC236}">
                      <a16:creationId xmlns:a16="http://schemas.microsoft.com/office/drawing/2014/main" id="{A8B323D8-F9F9-4527-BF7D-3CB9D8C1E7C9}"/>
                    </a:ext>
                  </a:extLst>
                </p:cNvPr>
                <p:cNvPicPr/>
                <p:nvPr/>
              </p:nvPicPr>
              <p:blipFill>
                <a:blip r:embed="rId32"/>
                <a:stretch>
                  <a:fillRect/>
                </a:stretch>
              </p:blipFill>
              <p:spPr>
                <a:xfrm>
                  <a:off x="6906173" y="512347"/>
                  <a:ext cx="2358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EEC922F6-2E4C-4D51-9E38-CC4BDE54B96E}"/>
                    </a:ext>
                  </a:extLst>
                </p14:cNvPr>
                <p14:cNvContentPartPr/>
                <p14:nvPr/>
              </p14:nvContentPartPr>
              <p14:xfrm>
                <a:off x="7116053" y="569587"/>
                <a:ext cx="162000" cy="144360"/>
              </p14:xfrm>
            </p:contentPart>
          </mc:Choice>
          <mc:Fallback xmlns="">
            <p:pic>
              <p:nvPicPr>
                <p:cNvPr id="20" name="Freihand 19">
                  <a:extLst>
                    <a:ext uri="{FF2B5EF4-FFF2-40B4-BE49-F238E27FC236}">
                      <a16:creationId xmlns:a16="http://schemas.microsoft.com/office/drawing/2014/main" id="{EEC922F6-2E4C-4D51-9E38-CC4BDE54B96E}"/>
                    </a:ext>
                  </a:extLst>
                </p:cNvPr>
                <p:cNvPicPr/>
                <p:nvPr/>
              </p:nvPicPr>
              <p:blipFill>
                <a:blip r:embed="rId34"/>
                <a:stretch>
                  <a:fillRect/>
                </a:stretch>
              </p:blipFill>
              <p:spPr>
                <a:xfrm>
                  <a:off x="7111733" y="565267"/>
                  <a:ext cx="1706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9CDE5792-DF11-42DA-8EAD-08FDAF6A3769}"/>
                    </a:ext>
                  </a:extLst>
                </p14:cNvPr>
                <p14:cNvContentPartPr/>
                <p14:nvPr/>
              </p14:nvContentPartPr>
              <p14:xfrm>
                <a:off x="7780973" y="677587"/>
                <a:ext cx="174960" cy="108360"/>
              </p14:xfrm>
            </p:contentPart>
          </mc:Choice>
          <mc:Fallback xmlns="">
            <p:pic>
              <p:nvPicPr>
                <p:cNvPr id="21" name="Freihand 20">
                  <a:extLst>
                    <a:ext uri="{FF2B5EF4-FFF2-40B4-BE49-F238E27FC236}">
                      <a16:creationId xmlns:a16="http://schemas.microsoft.com/office/drawing/2014/main" id="{9CDE5792-DF11-42DA-8EAD-08FDAF6A3769}"/>
                    </a:ext>
                  </a:extLst>
                </p:cNvPr>
                <p:cNvPicPr/>
                <p:nvPr/>
              </p:nvPicPr>
              <p:blipFill>
                <a:blip r:embed="rId36"/>
                <a:stretch>
                  <a:fillRect/>
                </a:stretch>
              </p:blipFill>
              <p:spPr>
                <a:xfrm>
                  <a:off x="7776653" y="673267"/>
                  <a:ext cx="1836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2845B505-31A5-4604-84CC-A26C71C3AD6B}"/>
                    </a:ext>
                  </a:extLst>
                </p14:cNvPr>
                <p14:cNvContentPartPr/>
                <p14:nvPr/>
              </p14:nvContentPartPr>
              <p14:xfrm>
                <a:off x="8000213" y="693787"/>
                <a:ext cx="153360" cy="69120"/>
              </p14:xfrm>
            </p:contentPart>
          </mc:Choice>
          <mc:Fallback xmlns="">
            <p:pic>
              <p:nvPicPr>
                <p:cNvPr id="22" name="Freihand 21">
                  <a:extLst>
                    <a:ext uri="{FF2B5EF4-FFF2-40B4-BE49-F238E27FC236}">
                      <a16:creationId xmlns:a16="http://schemas.microsoft.com/office/drawing/2014/main" id="{2845B505-31A5-4604-84CC-A26C71C3AD6B}"/>
                    </a:ext>
                  </a:extLst>
                </p:cNvPr>
                <p:cNvPicPr/>
                <p:nvPr/>
              </p:nvPicPr>
              <p:blipFill>
                <a:blip r:embed="rId38"/>
                <a:stretch>
                  <a:fillRect/>
                </a:stretch>
              </p:blipFill>
              <p:spPr>
                <a:xfrm>
                  <a:off x="7995893" y="689467"/>
                  <a:ext cx="1620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C96A7B81-ADF5-4A90-890B-F91C7CC82C6B}"/>
                    </a:ext>
                  </a:extLst>
                </p14:cNvPr>
                <p14:cNvContentPartPr/>
                <p14:nvPr/>
              </p14:nvContentPartPr>
              <p14:xfrm>
                <a:off x="8462813" y="614947"/>
                <a:ext cx="91800" cy="167400"/>
              </p14:xfrm>
            </p:contentPart>
          </mc:Choice>
          <mc:Fallback xmlns="">
            <p:pic>
              <p:nvPicPr>
                <p:cNvPr id="23" name="Freihand 22">
                  <a:extLst>
                    <a:ext uri="{FF2B5EF4-FFF2-40B4-BE49-F238E27FC236}">
                      <a16:creationId xmlns:a16="http://schemas.microsoft.com/office/drawing/2014/main" id="{C96A7B81-ADF5-4A90-890B-F91C7CC82C6B}"/>
                    </a:ext>
                  </a:extLst>
                </p:cNvPr>
                <p:cNvPicPr/>
                <p:nvPr/>
              </p:nvPicPr>
              <p:blipFill>
                <a:blip r:embed="rId40"/>
                <a:stretch>
                  <a:fillRect/>
                </a:stretch>
              </p:blipFill>
              <p:spPr>
                <a:xfrm>
                  <a:off x="8458493" y="610627"/>
                  <a:ext cx="1004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187A5972-C5C5-46D5-B768-1D7B7A112F3A}"/>
                    </a:ext>
                  </a:extLst>
                </p14:cNvPr>
                <p14:cNvContentPartPr/>
                <p14:nvPr/>
              </p14:nvContentPartPr>
              <p14:xfrm>
                <a:off x="8614733" y="620347"/>
                <a:ext cx="73800" cy="109080"/>
              </p14:xfrm>
            </p:contentPart>
          </mc:Choice>
          <mc:Fallback xmlns="">
            <p:pic>
              <p:nvPicPr>
                <p:cNvPr id="24" name="Freihand 23">
                  <a:extLst>
                    <a:ext uri="{FF2B5EF4-FFF2-40B4-BE49-F238E27FC236}">
                      <a16:creationId xmlns:a16="http://schemas.microsoft.com/office/drawing/2014/main" id="{187A5972-C5C5-46D5-B768-1D7B7A112F3A}"/>
                    </a:ext>
                  </a:extLst>
                </p:cNvPr>
                <p:cNvPicPr/>
                <p:nvPr/>
              </p:nvPicPr>
              <p:blipFill>
                <a:blip r:embed="rId42"/>
                <a:stretch>
                  <a:fillRect/>
                </a:stretch>
              </p:blipFill>
              <p:spPr>
                <a:xfrm>
                  <a:off x="8610413" y="616027"/>
                  <a:ext cx="82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12188A30-D9C5-44A6-AC93-2844ABAF9DA6}"/>
                    </a:ext>
                  </a:extLst>
                </p14:cNvPr>
                <p14:cNvContentPartPr/>
                <p14:nvPr/>
              </p14:nvContentPartPr>
              <p14:xfrm>
                <a:off x="8205053" y="770467"/>
                <a:ext cx="174600" cy="87840"/>
              </p14:xfrm>
            </p:contentPart>
          </mc:Choice>
          <mc:Fallback xmlns="">
            <p:pic>
              <p:nvPicPr>
                <p:cNvPr id="25" name="Freihand 24">
                  <a:extLst>
                    <a:ext uri="{FF2B5EF4-FFF2-40B4-BE49-F238E27FC236}">
                      <a16:creationId xmlns:a16="http://schemas.microsoft.com/office/drawing/2014/main" id="{12188A30-D9C5-44A6-AC93-2844ABAF9DA6}"/>
                    </a:ext>
                  </a:extLst>
                </p:cNvPr>
                <p:cNvPicPr/>
                <p:nvPr/>
              </p:nvPicPr>
              <p:blipFill>
                <a:blip r:embed="rId44"/>
                <a:stretch>
                  <a:fillRect/>
                </a:stretch>
              </p:blipFill>
              <p:spPr>
                <a:xfrm>
                  <a:off x="8200733" y="766147"/>
                  <a:ext cx="1832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9E38578C-B961-4646-91B6-73D240AA06C4}"/>
                    </a:ext>
                  </a:extLst>
                </p14:cNvPr>
                <p14:cNvContentPartPr/>
                <p14:nvPr/>
              </p14:nvContentPartPr>
              <p14:xfrm>
                <a:off x="8240333" y="717547"/>
                <a:ext cx="130320" cy="171000"/>
              </p14:xfrm>
            </p:contentPart>
          </mc:Choice>
          <mc:Fallback xmlns="">
            <p:pic>
              <p:nvPicPr>
                <p:cNvPr id="26" name="Freihand 25">
                  <a:extLst>
                    <a:ext uri="{FF2B5EF4-FFF2-40B4-BE49-F238E27FC236}">
                      <a16:creationId xmlns:a16="http://schemas.microsoft.com/office/drawing/2014/main" id="{9E38578C-B961-4646-91B6-73D240AA06C4}"/>
                    </a:ext>
                  </a:extLst>
                </p:cNvPr>
                <p:cNvPicPr/>
                <p:nvPr/>
              </p:nvPicPr>
              <p:blipFill>
                <a:blip r:embed="rId46"/>
                <a:stretch>
                  <a:fillRect/>
                </a:stretch>
              </p:blipFill>
              <p:spPr>
                <a:xfrm>
                  <a:off x="8236013" y="713227"/>
                  <a:ext cx="1389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CB2CED24-1C39-46C3-B922-E11434965CA8}"/>
                    </a:ext>
                  </a:extLst>
                </p14:cNvPr>
                <p14:cNvContentPartPr/>
                <p14:nvPr/>
              </p14:nvContentPartPr>
              <p14:xfrm>
                <a:off x="8344373" y="755707"/>
                <a:ext cx="85320" cy="110520"/>
              </p14:xfrm>
            </p:contentPart>
          </mc:Choice>
          <mc:Fallback xmlns="">
            <p:pic>
              <p:nvPicPr>
                <p:cNvPr id="27" name="Freihand 26">
                  <a:extLst>
                    <a:ext uri="{FF2B5EF4-FFF2-40B4-BE49-F238E27FC236}">
                      <a16:creationId xmlns:a16="http://schemas.microsoft.com/office/drawing/2014/main" id="{CB2CED24-1C39-46C3-B922-E11434965CA8}"/>
                    </a:ext>
                  </a:extLst>
                </p:cNvPr>
                <p:cNvPicPr/>
                <p:nvPr/>
              </p:nvPicPr>
              <p:blipFill>
                <a:blip r:embed="rId48"/>
                <a:stretch>
                  <a:fillRect/>
                </a:stretch>
              </p:blipFill>
              <p:spPr>
                <a:xfrm>
                  <a:off x="8340053" y="751387"/>
                  <a:ext cx="939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C28B02CC-7F98-4F40-8849-72F2650F7258}"/>
                    </a:ext>
                  </a:extLst>
                </p14:cNvPr>
                <p14:cNvContentPartPr/>
                <p14:nvPr/>
              </p14:nvContentPartPr>
              <p14:xfrm>
                <a:off x="8826053" y="618187"/>
                <a:ext cx="66600" cy="157680"/>
              </p14:xfrm>
            </p:contentPart>
          </mc:Choice>
          <mc:Fallback xmlns="">
            <p:pic>
              <p:nvPicPr>
                <p:cNvPr id="28" name="Freihand 27">
                  <a:extLst>
                    <a:ext uri="{FF2B5EF4-FFF2-40B4-BE49-F238E27FC236}">
                      <a16:creationId xmlns:a16="http://schemas.microsoft.com/office/drawing/2014/main" id="{C28B02CC-7F98-4F40-8849-72F2650F7258}"/>
                    </a:ext>
                  </a:extLst>
                </p:cNvPr>
                <p:cNvPicPr/>
                <p:nvPr/>
              </p:nvPicPr>
              <p:blipFill>
                <a:blip r:embed="rId50"/>
                <a:stretch>
                  <a:fillRect/>
                </a:stretch>
              </p:blipFill>
              <p:spPr>
                <a:xfrm>
                  <a:off x="8821733" y="613867"/>
                  <a:ext cx="752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655A92C0-EC05-43A3-AD0F-3AD9FED2FDB7}"/>
                    </a:ext>
                  </a:extLst>
                </p14:cNvPr>
                <p14:cNvContentPartPr/>
                <p14:nvPr/>
              </p14:nvContentPartPr>
              <p14:xfrm>
                <a:off x="8738933" y="577867"/>
                <a:ext cx="86760" cy="79920"/>
              </p14:xfrm>
            </p:contentPart>
          </mc:Choice>
          <mc:Fallback xmlns="">
            <p:pic>
              <p:nvPicPr>
                <p:cNvPr id="29" name="Freihand 28">
                  <a:extLst>
                    <a:ext uri="{FF2B5EF4-FFF2-40B4-BE49-F238E27FC236}">
                      <a16:creationId xmlns:a16="http://schemas.microsoft.com/office/drawing/2014/main" id="{655A92C0-EC05-43A3-AD0F-3AD9FED2FDB7}"/>
                    </a:ext>
                  </a:extLst>
                </p:cNvPr>
                <p:cNvPicPr/>
                <p:nvPr/>
              </p:nvPicPr>
              <p:blipFill>
                <a:blip r:embed="rId52"/>
                <a:stretch>
                  <a:fillRect/>
                </a:stretch>
              </p:blipFill>
              <p:spPr>
                <a:xfrm>
                  <a:off x="8734613" y="573547"/>
                  <a:ext cx="954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2DA04376-EB14-40A7-8ECE-E82D25C9BF2C}"/>
                    </a:ext>
                  </a:extLst>
                </p14:cNvPr>
                <p14:cNvContentPartPr/>
                <p14:nvPr/>
              </p14:nvContentPartPr>
              <p14:xfrm>
                <a:off x="8920013" y="636187"/>
                <a:ext cx="93240" cy="129240"/>
              </p14:xfrm>
            </p:contentPart>
          </mc:Choice>
          <mc:Fallback xmlns="">
            <p:pic>
              <p:nvPicPr>
                <p:cNvPr id="30" name="Freihand 29">
                  <a:extLst>
                    <a:ext uri="{FF2B5EF4-FFF2-40B4-BE49-F238E27FC236}">
                      <a16:creationId xmlns:a16="http://schemas.microsoft.com/office/drawing/2014/main" id="{2DA04376-EB14-40A7-8ECE-E82D25C9BF2C}"/>
                    </a:ext>
                  </a:extLst>
                </p:cNvPr>
                <p:cNvPicPr/>
                <p:nvPr/>
              </p:nvPicPr>
              <p:blipFill>
                <a:blip r:embed="rId54"/>
                <a:stretch>
                  <a:fillRect/>
                </a:stretch>
              </p:blipFill>
              <p:spPr>
                <a:xfrm>
                  <a:off x="8915693" y="631867"/>
                  <a:ext cx="1018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1" name="Freihand 30">
                  <a:extLst>
                    <a:ext uri="{FF2B5EF4-FFF2-40B4-BE49-F238E27FC236}">
                      <a16:creationId xmlns:a16="http://schemas.microsoft.com/office/drawing/2014/main" id="{2770E691-A5B1-4E32-8986-286FDC8EC560}"/>
                    </a:ext>
                  </a:extLst>
                </p14:cNvPr>
                <p14:cNvContentPartPr/>
                <p14:nvPr/>
              </p14:nvContentPartPr>
              <p14:xfrm>
                <a:off x="9109013" y="532867"/>
                <a:ext cx="330120" cy="311040"/>
              </p14:xfrm>
            </p:contentPart>
          </mc:Choice>
          <mc:Fallback xmlns="">
            <p:pic>
              <p:nvPicPr>
                <p:cNvPr id="31" name="Freihand 30">
                  <a:extLst>
                    <a:ext uri="{FF2B5EF4-FFF2-40B4-BE49-F238E27FC236}">
                      <a16:creationId xmlns:a16="http://schemas.microsoft.com/office/drawing/2014/main" id="{2770E691-A5B1-4E32-8986-286FDC8EC560}"/>
                    </a:ext>
                  </a:extLst>
                </p:cNvPr>
                <p:cNvPicPr/>
                <p:nvPr/>
              </p:nvPicPr>
              <p:blipFill>
                <a:blip r:embed="rId56"/>
                <a:stretch>
                  <a:fillRect/>
                </a:stretch>
              </p:blipFill>
              <p:spPr>
                <a:xfrm>
                  <a:off x="9104693" y="528547"/>
                  <a:ext cx="33876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2" name="Freihand 31">
                  <a:extLst>
                    <a:ext uri="{FF2B5EF4-FFF2-40B4-BE49-F238E27FC236}">
                      <a16:creationId xmlns:a16="http://schemas.microsoft.com/office/drawing/2014/main" id="{6C85E715-6C22-4C08-B70E-6B5BA6875CC5}"/>
                    </a:ext>
                  </a:extLst>
                </p14:cNvPr>
                <p14:cNvContentPartPr/>
                <p14:nvPr/>
              </p14:nvContentPartPr>
              <p14:xfrm>
                <a:off x="9519413" y="482107"/>
                <a:ext cx="178560" cy="166680"/>
              </p14:xfrm>
            </p:contentPart>
          </mc:Choice>
          <mc:Fallback xmlns="">
            <p:pic>
              <p:nvPicPr>
                <p:cNvPr id="32" name="Freihand 31">
                  <a:extLst>
                    <a:ext uri="{FF2B5EF4-FFF2-40B4-BE49-F238E27FC236}">
                      <a16:creationId xmlns:a16="http://schemas.microsoft.com/office/drawing/2014/main" id="{6C85E715-6C22-4C08-B70E-6B5BA6875CC5}"/>
                    </a:ext>
                  </a:extLst>
                </p:cNvPr>
                <p:cNvPicPr/>
                <p:nvPr/>
              </p:nvPicPr>
              <p:blipFill>
                <a:blip r:embed="rId58"/>
                <a:stretch>
                  <a:fillRect/>
                </a:stretch>
              </p:blipFill>
              <p:spPr>
                <a:xfrm>
                  <a:off x="9515093" y="477787"/>
                  <a:ext cx="1872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 name="Freihand 32">
                  <a:extLst>
                    <a:ext uri="{FF2B5EF4-FFF2-40B4-BE49-F238E27FC236}">
                      <a16:creationId xmlns:a16="http://schemas.microsoft.com/office/drawing/2014/main" id="{844AD0DF-4635-4915-9EE7-EBC2B5CA1B26}"/>
                    </a:ext>
                  </a:extLst>
                </p14:cNvPr>
                <p14:cNvContentPartPr/>
                <p14:nvPr/>
              </p14:nvContentPartPr>
              <p14:xfrm>
                <a:off x="9745493" y="474547"/>
                <a:ext cx="110160" cy="158760"/>
              </p14:xfrm>
            </p:contentPart>
          </mc:Choice>
          <mc:Fallback xmlns="">
            <p:pic>
              <p:nvPicPr>
                <p:cNvPr id="33" name="Freihand 32">
                  <a:extLst>
                    <a:ext uri="{FF2B5EF4-FFF2-40B4-BE49-F238E27FC236}">
                      <a16:creationId xmlns:a16="http://schemas.microsoft.com/office/drawing/2014/main" id="{844AD0DF-4635-4915-9EE7-EBC2B5CA1B26}"/>
                    </a:ext>
                  </a:extLst>
                </p:cNvPr>
                <p:cNvPicPr/>
                <p:nvPr/>
              </p:nvPicPr>
              <p:blipFill>
                <a:blip r:embed="rId60"/>
                <a:stretch>
                  <a:fillRect/>
                </a:stretch>
              </p:blipFill>
              <p:spPr>
                <a:xfrm>
                  <a:off x="9741173" y="470227"/>
                  <a:ext cx="1188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4" name="Freihand 33">
                  <a:extLst>
                    <a:ext uri="{FF2B5EF4-FFF2-40B4-BE49-F238E27FC236}">
                      <a16:creationId xmlns:a16="http://schemas.microsoft.com/office/drawing/2014/main" id="{D768627F-4B7A-4988-924D-80873A428FEC}"/>
                    </a:ext>
                  </a:extLst>
                </p14:cNvPr>
                <p14:cNvContentPartPr/>
                <p14:nvPr/>
              </p14:nvContentPartPr>
              <p14:xfrm>
                <a:off x="9780413" y="444667"/>
                <a:ext cx="358560" cy="149400"/>
              </p14:xfrm>
            </p:contentPart>
          </mc:Choice>
          <mc:Fallback xmlns="">
            <p:pic>
              <p:nvPicPr>
                <p:cNvPr id="34" name="Freihand 33">
                  <a:extLst>
                    <a:ext uri="{FF2B5EF4-FFF2-40B4-BE49-F238E27FC236}">
                      <a16:creationId xmlns:a16="http://schemas.microsoft.com/office/drawing/2014/main" id="{D768627F-4B7A-4988-924D-80873A428FEC}"/>
                    </a:ext>
                  </a:extLst>
                </p:cNvPr>
                <p:cNvPicPr/>
                <p:nvPr/>
              </p:nvPicPr>
              <p:blipFill>
                <a:blip r:embed="rId62"/>
                <a:stretch>
                  <a:fillRect/>
                </a:stretch>
              </p:blipFill>
              <p:spPr>
                <a:xfrm>
                  <a:off x="9776093" y="440347"/>
                  <a:ext cx="3672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5" name="Freihand 34">
                  <a:extLst>
                    <a:ext uri="{FF2B5EF4-FFF2-40B4-BE49-F238E27FC236}">
                      <a16:creationId xmlns:a16="http://schemas.microsoft.com/office/drawing/2014/main" id="{B62780FF-BC08-4DA7-A47B-A3160BEAE057}"/>
                    </a:ext>
                  </a:extLst>
                </p14:cNvPr>
                <p14:cNvContentPartPr/>
                <p14:nvPr/>
              </p14:nvContentPartPr>
              <p14:xfrm>
                <a:off x="9948893" y="387427"/>
                <a:ext cx="148680" cy="119880"/>
              </p14:xfrm>
            </p:contentPart>
          </mc:Choice>
          <mc:Fallback xmlns="">
            <p:pic>
              <p:nvPicPr>
                <p:cNvPr id="35" name="Freihand 34">
                  <a:extLst>
                    <a:ext uri="{FF2B5EF4-FFF2-40B4-BE49-F238E27FC236}">
                      <a16:creationId xmlns:a16="http://schemas.microsoft.com/office/drawing/2014/main" id="{B62780FF-BC08-4DA7-A47B-A3160BEAE057}"/>
                    </a:ext>
                  </a:extLst>
                </p:cNvPr>
                <p:cNvPicPr/>
                <p:nvPr/>
              </p:nvPicPr>
              <p:blipFill>
                <a:blip r:embed="rId64"/>
                <a:stretch>
                  <a:fillRect/>
                </a:stretch>
              </p:blipFill>
              <p:spPr>
                <a:xfrm>
                  <a:off x="9944573" y="383107"/>
                  <a:ext cx="1573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6" name="Freihand 35">
                  <a:extLst>
                    <a:ext uri="{FF2B5EF4-FFF2-40B4-BE49-F238E27FC236}">
                      <a16:creationId xmlns:a16="http://schemas.microsoft.com/office/drawing/2014/main" id="{C0FDECAD-4423-4EE5-81F4-DE7F1D04F7C1}"/>
                    </a:ext>
                  </a:extLst>
                </p14:cNvPr>
                <p14:cNvContentPartPr/>
                <p14:nvPr/>
              </p14:nvContentPartPr>
              <p14:xfrm>
                <a:off x="10127093" y="504427"/>
                <a:ext cx="111600" cy="99000"/>
              </p14:xfrm>
            </p:contentPart>
          </mc:Choice>
          <mc:Fallback xmlns="">
            <p:pic>
              <p:nvPicPr>
                <p:cNvPr id="36" name="Freihand 35">
                  <a:extLst>
                    <a:ext uri="{FF2B5EF4-FFF2-40B4-BE49-F238E27FC236}">
                      <a16:creationId xmlns:a16="http://schemas.microsoft.com/office/drawing/2014/main" id="{C0FDECAD-4423-4EE5-81F4-DE7F1D04F7C1}"/>
                    </a:ext>
                  </a:extLst>
                </p:cNvPr>
                <p:cNvPicPr/>
                <p:nvPr/>
              </p:nvPicPr>
              <p:blipFill>
                <a:blip r:embed="rId66"/>
                <a:stretch>
                  <a:fillRect/>
                </a:stretch>
              </p:blipFill>
              <p:spPr>
                <a:xfrm>
                  <a:off x="10122773" y="500107"/>
                  <a:ext cx="1202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7" name="Freihand 36">
                  <a:extLst>
                    <a:ext uri="{FF2B5EF4-FFF2-40B4-BE49-F238E27FC236}">
                      <a16:creationId xmlns:a16="http://schemas.microsoft.com/office/drawing/2014/main" id="{F57C4092-E1E2-4881-A053-6FFF27CDC5B4}"/>
                    </a:ext>
                  </a:extLst>
                </p14:cNvPr>
                <p14:cNvContentPartPr/>
                <p14:nvPr/>
              </p14:nvContentPartPr>
              <p14:xfrm>
                <a:off x="10444253" y="406507"/>
                <a:ext cx="184680" cy="174240"/>
              </p14:xfrm>
            </p:contentPart>
          </mc:Choice>
          <mc:Fallback xmlns="">
            <p:pic>
              <p:nvPicPr>
                <p:cNvPr id="37" name="Freihand 36">
                  <a:extLst>
                    <a:ext uri="{FF2B5EF4-FFF2-40B4-BE49-F238E27FC236}">
                      <a16:creationId xmlns:a16="http://schemas.microsoft.com/office/drawing/2014/main" id="{F57C4092-E1E2-4881-A053-6FFF27CDC5B4}"/>
                    </a:ext>
                  </a:extLst>
                </p:cNvPr>
                <p:cNvPicPr/>
                <p:nvPr/>
              </p:nvPicPr>
              <p:blipFill>
                <a:blip r:embed="rId68"/>
                <a:stretch>
                  <a:fillRect/>
                </a:stretch>
              </p:blipFill>
              <p:spPr>
                <a:xfrm>
                  <a:off x="10439933" y="402187"/>
                  <a:ext cx="1933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8" name="Freihand 37">
                  <a:extLst>
                    <a:ext uri="{FF2B5EF4-FFF2-40B4-BE49-F238E27FC236}">
                      <a16:creationId xmlns:a16="http://schemas.microsoft.com/office/drawing/2014/main" id="{627EFE4B-C564-4FC6-B7C4-80CE366AC0A9}"/>
                    </a:ext>
                  </a:extLst>
                </p14:cNvPr>
                <p14:cNvContentPartPr/>
                <p14:nvPr/>
              </p14:nvContentPartPr>
              <p14:xfrm>
                <a:off x="10678253" y="331267"/>
                <a:ext cx="258840" cy="165960"/>
              </p14:xfrm>
            </p:contentPart>
          </mc:Choice>
          <mc:Fallback xmlns="">
            <p:pic>
              <p:nvPicPr>
                <p:cNvPr id="38" name="Freihand 37">
                  <a:extLst>
                    <a:ext uri="{FF2B5EF4-FFF2-40B4-BE49-F238E27FC236}">
                      <a16:creationId xmlns:a16="http://schemas.microsoft.com/office/drawing/2014/main" id="{627EFE4B-C564-4FC6-B7C4-80CE366AC0A9}"/>
                    </a:ext>
                  </a:extLst>
                </p:cNvPr>
                <p:cNvPicPr/>
                <p:nvPr/>
              </p:nvPicPr>
              <p:blipFill>
                <a:blip r:embed="rId70"/>
                <a:stretch>
                  <a:fillRect/>
                </a:stretch>
              </p:blipFill>
              <p:spPr>
                <a:xfrm>
                  <a:off x="10673933" y="326947"/>
                  <a:ext cx="2674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9" name="Freihand 38">
                  <a:extLst>
                    <a:ext uri="{FF2B5EF4-FFF2-40B4-BE49-F238E27FC236}">
                      <a16:creationId xmlns:a16="http://schemas.microsoft.com/office/drawing/2014/main" id="{73E2D162-B0C9-443E-BBE6-2D3EF8870D13}"/>
                    </a:ext>
                  </a:extLst>
                </p14:cNvPr>
                <p14:cNvContentPartPr/>
                <p14:nvPr/>
              </p14:nvContentPartPr>
              <p14:xfrm>
                <a:off x="10959773" y="353947"/>
                <a:ext cx="95400" cy="123480"/>
              </p14:xfrm>
            </p:contentPart>
          </mc:Choice>
          <mc:Fallback xmlns="">
            <p:pic>
              <p:nvPicPr>
                <p:cNvPr id="39" name="Freihand 38">
                  <a:extLst>
                    <a:ext uri="{FF2B5EF4-FFF2-40B4-BE49-F238E27FC236}">
                      <a16:creationId xmlns:a16="http://schemas.microsoft.com/office/drawing/2014/main" id="{73E2D162-B0C9-443E-BBE6-2D3EF8870D13}"/>
                    </a:ext>
                  </a:extLst>
                </p:cNvPr>
                <p:cNvPicPr/>
                <p:nvPr/>
              </p:nvPicPr>
              <p:blipFill>
                <a:blip r:embed="rId72"/>
                <a:stretch>
                  <a:fillRect/>
                </a:stretch>
              </p:blipFill>
              <p:spPr>
                <a:xfrm>
                  <a:off x="10955453" y="349627"/>
                  <a:ext cx="1040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0" name="Freihand 39">
                  <a:extLst>
                    <a:ext uri="{FF2B5EF4-FFF2-40B4-BE49-F238E27FC236}">
                      <a16:creationId xmlns:a16="http://schemas.microsoft.com/office/drawing/2014/main" id="{16D4974B-9F12-4277-B25B-78B0EF5D0CB4}"/>
                    </a:ext>
                  </a:extLst>
                </p14:cNvPr>
                <p14:cNvContentPartPr/>
                <p14:nvPr/>
              </p14:nvContentPartPr>
              <p14:xfrm>
                <a:off x="10970213" y="278347"/>
                <a:ext cx="447840" cy="167400"/>
              </p14:xfrm>
            </p:contentPart>
          </mc:Choice>
          <mc:Fallback xmlns="">
            <p:pic>
              <p:nvPicPr>
                <p:cNvPr id="40" name="Freihand 39">
                  <a:extLst>
                    <a:ext uri="{FF2B5EF4-FFF2-40B4-BE49-F238E27FC236}">
                      <a16:creationId xmlns:a16="http://schemas.microsoft.com/office/drawing/2014/main" id="{16D4974B-9F12-4277-B25B-78B0EF5D0CB4}"/>
                    </a:ext>
                  </a:extLst>
                </p:cNvPr>
                <p:cNvPicPr/>
                <p:nvPr/>
              </p:nvPicPr>
              <p:blipFill>
                <a:blip r:embed="rId74"/>
                <a:stretch>
                  <a:fillRect/>
                </a:stretch>
              </p:blipFill>
              <p:spPr>
                <a:xfrm>
                  <a:off x="10965893" y="274027"/>
                  <a:ext cx="4564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1" name="Freihand 40">
                  <a:extLst>
                    <a:ext uri="{FF2B5EF4-FFF2-40B4-BE49-F238E27FC236}">
                      <a16:creationId xmlns:a16="http://schemas.microsoft.com/office/drawing/2014/main" id="{6F7731CD-3758-4621-A563-701A3E8E456D}"/>
                    </a:ext>
                  </a:extLst>
                </p14:cNvPr>
                <p14:cNvContentPartPr/>
                <p14:nvPr/>
              </p14:nvContentPartPr>
              <p14:xfrm>
                <a:off x="11186933" y="230467"/>
                <a:ext cx="80640" cy="5760"/>
              </p14:xfrm>
            </p:contentPart>
          </mc:Choice>
          <mc:Fallback xmlns="">
            <p:pic>
              <p:nvPicPr>
                <p:cNvPr id="41" name="Freihand 40">
                  <a:extLst>
                    <a:ext uri="{FF2B5EF4-FFF2-40B4-BE49-F238E27FC236}">
                      <a16:creationId xmlns:a16="http://schemas.microsoft.com/office/drawing/2014/main" id="{6F7731CD-3758-4621-A563-701A3E8E456D}"/>
                    </a:ext>
                  </a:extLst>
                </p:cNvPr>
                <p:cNvPicPr/>
                <p:nvPr/>
              </p:nvPicPr>
              <p:blipFill>
                <a:blip r:embed="rId76"/>
                <a:stretch>
                  <a:fillRect/>
                </a:stretch>
              </p:blipFill>
              <p:spPr>
                <a:xfrm>
                  <a:off x="11182613" y="226147"/>
                  <a:ext cx="892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2" name="Freihand 41">
                  <a:extLst>
                    <a:ext uri="{FF2B5EF4-FFF2-40B4-BE49-F238E27FC236}">
                      <a16:creationId xmlns:a16="http://schemas.microsoft.com/office/drawing/2014/main" id="{892251A3-9DEB-419A-A459-EAA7B10D8A8A}"/>
                    </a:ext>
                  </a:extLst>
                </p14:cNvPr>
                <p14:cNvContentPartPr/>
                <p14:nvPr/>
              </p14:nvContentPartPr>
              <p14:xfrm>
                <a:off x="10354613" y="344227"/>
                <a:ext cx="1373760" cy="415440"/>
              </p14:xfrm>
            </p:contentPart>
          </mc:Choice>
          <mc:Fallback xmlns="">
            <p:pic>
              <p:nvPicPr>
                <p:cNvPr id="42" name="Freihand 41">
                  <a:extLst>
                    <a:ext uri="{FF2B5EF4-FFF2-40B4-BE49-F238E27FC236}">
                      <a16:creationId xmlns:a16="http://schemas.microsoft.com/office/drawing/2014/main" id="{892251A3-9DEB-419A-A459-EAA7B10D8A8A}"/>
                    </a:ext>
                  </a:extLst>
                </p:cNvPr>
                <p:cNvPicPr/>
                <p:nvPr/>
              </p:nvPicPr>
              <p:blipFill>
                <a:blip r:embed="rId78"/>
                <a:stretch>
                  <a:fillRect/>
                </a:stretch>
              </p:blipFill>
              <p:spPr>
                <a:xfrm>
                  <a:off x="10350293" y="339907"/>
                  <a:ext cx="1382400" cy="424080"/>
                </a:xfrm>
                <a:prstGeom prst="rect">
                  <a:avLst/>
                </a:prstGeom>
              </p:spPr>
            </p:pic>
          </mc:Fallback>
        </mc:AlternateContent>
      </p:grpSp>
      <p:grpSp>
        <p:nvGrpSpPr>
          <p:cNvPr id="49" name="Gruppieren 48">
            <a:extLst>
              <a:ext uri="{FF2B5EF4-FFF2-40B4-BE49-F238E27FC236}">
                <a16:creationId xmlns:a16="http://schemas.microsoft.com/office/drawing/2014/main" id="{C644D586-7C6A-4401-B4E8-C3096FAFBF4D}"/>
              </a:ext>
            </a:extLst>
          </p:cNvPr>
          <p:cNvGrpSpPr/>
          <p:nvPr/>
        </p:nvGrpSpPr>
        <p:grpSpPr>
          <a:xfrm>
            <a:off x="5881973" y="2084467"/>
            <a:ext cx="1128240" cy="203400"/>
            <a:chOff x="5881973" y="2084467"/>
            <a:chExt cx="1128240" cy="203400"/>
          </a:xfrm>
        </p:grpSpPr>
        <mc:AlternateContent xmlns:mc="http://schemas.openxmlformats.org/markup-compatibility/2006" xmlns:p14="http://schemas.microsoft.com/office/powerpoint/2010/main">
          <mc:Choice Requires="p14">
            <p:contentPart p14:bwMode="auto" r:id="rId79">
              <p14:nvContentPartPr>
                <p14:cNvPr id="45" name="Freihand 44">
                  <a:extLst>
                    <a:ext uri="{FF2B5EF4-FFF2-40B4-BE49-F238E27FC236}">
                      <a16:creationId xmlns:a16="http://schemas.microsoft.com/office/drawing/2014/main" id="{50D79B3E-DD4D-4FDE-852A-16B9662EBBD7}"/>
                    </a:ext>
                  </a:extLst>
                </p14:cNvPr>
                <p14:cNvContentPartPr/>
                <p14:nvPr/>
              </p14:nvContentPartPr>
              <p14:xfrm>
                <a:off x="6160613" y="2216587"/>
                <a:ext cx="32040" cy="3240"/>
              </p14:xfrm>
            </p:contentPart>
          </mc:Choice>
          <mc:Fallback xmlns="">
            <p:pic>
              <p:nvPicPr>
                <p:cNvPr id="45" name="Freihand 44">
                  <a:extLst>
                    <a:ext uri="{FF2B5EF4-FFF2-40B4-BE49-F238E27FC236}">
                      <a16:creationId xmlns:a16="http://schemas.microsoft.com/office/drawing/2014/main" id="{50D79B3E-DD4D-4FDE-852A-16B9662EBBD7}"/>
                    </a:ext>
                  </a:extLst>
                </p:cNvPr>
                <p:cNvPicPr/>
                <p:nvPr/>
              </p:nvPicPr>
              <p:blipFill>
                <a:blip r:embed="rId80"/>
                <a:stretch>
                  <a:fillRect/>
                </a:stretch>
              </p:blipFill>
              <p:spPr>
                <a:xfrm>
                  <a:off x="6156293" y="2212267"/>
                  <a:ext cx="406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Freihand 45">
                  <a:extLst>
                    <a:ext uri="{FF2B5EF4-FFF2-40B4-BE49-F238E27FC236}">
                      <a16:creationId xmlns:a16="http://schemas.microsoft.com/office/drawing/2014/main" id="{5C54698A-3D20-47D9-97B4-7F06244F23DC}"/>
                    </a:ext>
                  </a:extLst>
                </p14:cNvPr>
                <p14:cNvContentPartPr/>
                <p14:nvPr/>
              </p14:nvContentPartPr>
              <p14:xfrm>
                <a:off x="5918333" y="2084467"/>
                <a:ext cx="1091880" cy="47160"/>
              </p14:xfrm>
            </p:contentPart>
          </mc:Choice>
          <mc:Fallback xmlns="">
            <p:pic>
              <p:nvPicPr>
                <p:cNvPr id="46" name="Freihand 45">
                  <a:extLst>
                    <a:ext uri="{FF2B5EF4-FFF2-40B4-BE49-F238E27FC236}">
                      <a16:creationId xmlns:a16="http://schemas.microsoft.com/office/drawing/2014/main" id="{5C54698A-3D20-47D9-97B4-7F06244F23DC}"/>
                    </a:ext>
                  </a:extLst>
                </p:cNvPr>
                <p:cNvPicPr/>
                <p:nvPr/>
              </p:nvPicPr>
              <p:blipFill>
                <a:blip r:embed="rId82"/>
                <a:stretch>
                  <a:fillRect/>
                </a:stretch>
              </p:blipFill>
              <p:spPr>
                <a:xfrm>
                  <a:off x="5914013" y="2080147"/>
                  <a:ext cx="11005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C71FD64B-19BA-4822-B1F0-F9CACA7768D8}"/>
                    </a:ext>
                  </a:extLst>
                </p14:cNvPr>
                <p14:cNvContentPartPr/>
                <p14:nvPr/>
              </p14:nvContentPartPr>
              <p14:xfrm>
                <a:off x="5881973" y="2246467"/>
                <a:ext cx="1010880" cy="41400"/>
              </p14:xfrm>
            </p:contentPart>
          </mc:Choice>
          <mc:Fallback xmlns="">
            <p:pic>
              <p:nvPicPr>
                <p:cNvPr id="48" name="Freihand 47">
                  <a:extLst>
                    <a:ext uri="{FF2B5EF4-FFF2-40B4-BE49-F238E27FC236}">
                      <a16:creationId xmlns:a16="http://schemas.microsoft.com/office/drawing/2014/main" id="{C71FD64B-19BA-4822-B1F0-F9CACA7768D8}"/>
                    </a:ext>
                  </a:extLst>
                </p:cNvPr>
                <p:cNvPicPr/>
                <p:nvPr/>
              </p:nvPicPr>
              <p:blipFill>
                <a:blip r:embed="rId84"/>
                <a:stretch>
                  <a:fillRect/>
                </a:stretch>
              </p:blipFill>
              <p:spPr>
                <a:xfrm>
                  <a:off x="5877653" y="2242147"/>
                  <a:ext cx="1019520" cy="50040"/>
                </a:xfrm>
                <a:prstGeom prst="rect">
                  <a:avLst/>
                </a:prstGeom>
              </p:spPr>
            </p:pic>
          </mc:Fallback>
        </mc:AlternateContent>
      </p:grpSp>
    </p:spTree>
    <p:extLst>
      <p:ext uri="{BB962C8B-B14F-4D97-AF65-F5344CB8AC3E}">
        <p14:creationId xmlns:p14="http://schemas.microsoft.com/office/powerpoint/2010/main" val="23910956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ChangeArrowheads="1"/>
          </p:cNvSpPr>
          <p:nvPr/>
        </p:nvSpPr>
        <p:spPr bwMode="auto">
          <a:xfrm>
            <a:off x="0" y="188531"/>
            <a:ext cx="12089791"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200" b="1" dirty="0">
                <a:solidFill>
                  <a:srgbClr val="000000"/>
                </a:solidFill>
                <a:latin typeface="Sparkasse Rg" pitchFamily="34" charset="0"/>
              </a:rPr>
              <a:t>Anteil der Energiekomponente am Verbraucherpreisindex (Deutschland)</a:t>
            </a:r>
          </a:p>
        </p:txBody>
      </p:sp>
      <p:sp>
        <p:nvSpPr>
          <p:cNvPr id="150533" name="Text Box 4"/>
          <p:cNvSpPr txBox="1">
            <a:spLocks noChangeArrowheads="1"/>
          </p:cNvSpPr>
          <p:nvPr/>
        </p:nvSpPr>
        <p:spPr bwMode="auto">
          <a:xfrm>
            <a:off x="381189" y="5388369"/>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a:t>
            </a:r>
            <a:r>
              <a:rPr lang="de-DE" sz="1400"/>
              <a:t>: Bundesbank</a:t>
            </a:r>
            <a:endParaRPr lang="de-DE" sz="1400" dirty="0"/>
          </a:p>
        </p:txBody>
      </p:sp>
      <p:sp>
        <p:nvSpPr>
          <p:cNvPr id="11" name="Rechteck 10">
            <a:extLst>
              <a:ext uri="{FF2B5EF4-FFF2-40B4-BE49-F238E27FC236}">
                <a16:creationId xmlns:a16="http://schemas.microsoft.com/office/drawing/2014/main" id="{ADA4D5F5-6579-4DA8-AFC5-7BDDF80B9F5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BEC5677-EE6B-A204-CDD3-55F1BCA9B8B7}"/>
              </a:ext>
            </a:extLst>
          </p:cNvPr>
          <p:cNvPicPr>
            <a:picLocks noChangeAspect="1"/>
          </p:cNvPicPr>
          <p:nvPr/>
        </p:nvPicPr>
        <p:blipFill>
          <a:blip r:embed="rId3"/>
          <a:stretch>
            <a:fillRect/>
          </a:stretch>
        </p:blipFill>
        <p:spPr>
          <a:xfrm>
            <a:off x="1206094" y="808792"/>
            <a:ext cx="7120779" cy="4280043"/>
          </a:xfrm>
          <a:prstGeom prst="rect">
            <a:avLst/>
          </a:prstGeom>
        </p:spPr>
      </p:pic>
      <p:grpSp>
        <p:nvGrpSpPr>
          <p:cNvPr id="5" name="Gruppieren 4">
            <a:extLst>
              <a:ext uri="{FF2B5EF4-FFF2-40B4-BE49-F238E27FC236}">
                <a16:creationId xmlns:a16="http://schemas.microsoft.com/office/drawing/2014/main" id="{18CC8551-4E49-4838-BAF2-98046F033BC2}"/>
              </a:ext>
            </a:extLst>
          </p:cNvPr>
          <p:cNvGrpSpPr/>
          <p:nvPr/>
        </p:nvGrpSpPr>
        <p:grpSpPr>
          <a:xfrm>
            <a:off x="3685973" y="4945027"/>
            <a:ext cx="2226960" cy="82080"/>
            <a:chOff x="3685973" y="4945027"/>
            <a:chExt cx="2226960" cy="82080"/>
          </a:xfrm>
        </p:grpSpPr>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9F773923-B69B-460C-B657-C5A5573F7BD8}"/>
                    </a:ext>
                  </a:extLst>
                </p14:cNvPr>
                <p14:cNvContentPartPr/>
                <p14:nvPr/>
              </p14:nvContentPartPr>
              <p14:xfrm>
                <a:off x="3685973" y="4967347"/>
                <a:ext cx="873360" cy="59760"/>
              </p14:xfrm>
            </p:contentPart>
          </mc:Choice>
          <mc:Fallback xmlns="">
            <p:pic>
              <p:nvPicPr>
                <p:cNvPr id="2" name="Freihand 1">
                  <a:extLst>
                    <a:ext uri="{FF2B5EF4-FFF2-40B4-BE49-F238E27FC236}">
                      <a16:creationId xmlns:a16="http://schemas.microsoft.com/office/drawing/2014/main" id="{9F773923-B69B-460C-B657-C5A5573F7BD8}"/>
                    </a:ext>
                  </a:extLst>
                </p:cNvPr>
                <p:cNvPicPr/>
                <p:nvPr/>
              </p:nvPicPr>
              <p:blipFill>
                <a:blip r:embed="rId5"/>
                <a:stretch>
                  <a:fillRect/>
                </a:stretch>
              </p:blipFill>
              <p:spPr>
                <a:xfrm>
                  <a:off x="3681653" y="4963027"/>
                  <a:ext cx="8820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D481A4B6-9BA0-4502-BFE3-7F44B5131937}"/>
                    </a:ext>
                  </a:extLst>
                </p14:cNvPr>
                <p14:cNvContentPartPr/>
                <p14:nvPr/>
              </p14:nvContentPartPr>
              <p14:xfrm>
                <a:off x="4973333" y="4945027"/>
                <a:ext cx="939600" cy="42480"/>
              </p14:xfrm>
            </p:contentPart>
          </mc:Choice>
          <mc:Fallback xmlns="">
            <p:pic>
              <p:nvPicPr>
                <p:cNvPr id="4" name="Freihand 3">
                  <a:extLst>
                    <a:ext uri="{FF2B5EF4-FFF2-40B4-BE49-F238E27FC236}">
                      <a16:creationId xmlns:a16="http://schemas.microsoft.com/office/drawing/2014/main" id="{D481A4B6-9BA0-4502-BFE3-7F44B5131937}"/>
                    </a:ext>
                  </a:extLst>
                </p:cNvPr>
                <p:cNvPicPr/>
                <p:nvPr/>
              </p:nvPicPr>
              <p:blipFill>
                <a:blip r:embed="rId7"/>
                <a:stretch>
                  <a:fillRect/>
                </a:stretch>
              </p:blipFill>
              <p:spPr>
                <a:xfrm>
                  <a:off x="4969013" y="4940707"/>
                  <a:ext cx="948240" cy="51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0905EC48-5578-4D2B-8CF4-5ACDB2F72135}"/>
                  </a:ext>
                </a:extLst>
              </p14:cNvPr>
              <p14:cNvContentPartPr/>
              <p14:nvPr/>
            </p14:nvContentPartPr>
            <p14:xfrm>
              <a:off x="6889973" y="3794827"/>
              <a:ext cx="1163520" cy="72720"/>
            </p14:xfrm>
          </p:contentPart>
        </mc:Choice>
        <mc:Fallback xmlns="">
          <p:pic>
            <p:nvPicPr>
              <p:cNvPr id="6" name="Freihand 5">
                <a:extLst>
                  <a:ext uri="{FF2B5EF4-FFF2-40B4-BE49-F238E27FC236}">
                    <a16:creationId xmlns:a16="http://schemas.microsoft.com/office/drawing/2014/main" id="{0905EC48-5578-4D2B-8CF4-5ACDB2F72135}"/>
                  </a:ext>
                </a:extLst>
              </p:cNvPr>
              <p:cNvPicPr/>
              <p:nvPr/>
            </p:nvPicPr>
            <p:blipFill>
              <a:blip r:embed="rId9"/>
              <a:stretch>
                <a:fillRect/>
              </a:stretch>
            </p:blipFill>
            <p:spPr>
              <a:xfrm>
                <a:off x="6885653" y="3790507"/>
                <a:ext cx="11721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D8D06F45-C395-48C8-900E-30EC40A6529F}"/>
                  </a:ext>
                </a:extLst>
              </p14:cNvPr>
              <p14:cNvContentPartPr/>
              <p14:nvPr/>
            </p14:nvContentPartPr>
            <p14:xfrm>
              <a:off x="7084733" y="1656427"/>
              <a:ext cx="891360" cy="109440"/>
            </p14:xfrm>
          </p:contentPart>
        </mc:Choice>
        <mc:Fallback xmlns="">
          <p:pic>
            <p:nvPicPr>
              <p:cNvPr id="7" name="Freihand 6">
                <a:extLst>
                  <a:ext uri="{FF2B5EF4-FFF2-40B4-BE49-F238E27FC236}">
                    <a16:creationId xmlns:a16="http://schemas.microsoft.com/office/drawing/2014/main" id="{D8D06F45-C395-48C8-900E-30EC40A6529F}"/>
                  </a:ext>
                </a:extLst>
              </p:cNvPr>
              <p:cNvPicPr/>
              <p:nvPr/>
            </p:nvPicPr>
            <p:blipFill>
              <a:blip r:embed="rId11"/>
              <a:stretch>
                <a:fillRect/>
              </a:stretch>
            </p:blipFill>
            <p:spPr>
              <a:xfrm>
                <a:off x="7080413" y="1652107"/>
                <a:ext cx="9000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15B10BE6-E474-439B-8043-8CBD007FEFEE}"/>
                  </a:ext>
                </a:extLst>
              </p14:cNvPr>
              <p14:cNvContentPartPr/>
              <p14:nvPr/>
            </p14:nvContentPartPr>
            <p14:xfrm>
              <a:off x="7126133" y="1421347"/>
              <a:ext cx="848880" cy="637560"/>
            </p14:xfrm>
          </p:contentPart>
        </mc:Choice>
        <mc:Fallback xmlns="">
          <p:pic>
            <p:nvPicPr>
              <p:cNvPr id="8" name="Freihand 7">
                <a:extLst>
                  <a:ext uri="{FF2B5EF4-FFF2-40B4-BE49-F238E27FC236}">
                    <a16:creationId xmlns:a16="http://schemas.microsoft.com/office/drawing/2014/main" id="{15B10BE6-E474-439B-8043-8CBD007FEFEE}"/>
                  </a:ext>
                </a:extLst>
              </p:cNvPr>
              <p:cNvPicPr/>
              <p:nvPr/>
            </p:nvPicPr>
            <p:blipFill>
              <a:blip r:embed="rId13"/>
              <a:stretch>
                <a:fillRect/>
              </a:stretch>
            </p:blipFill>
            <p:spPr>
              <a:xfrm>
                <a:off x="7121813" y="1417027"/>
                <a:ext cx="857520" cy="646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Freihand 16">
                <a:extLst>
                  <a:ext uri="{FF2B5EF4-FFF2-40B4-BE49-F238E27FC236}">
                    <a16:creationId xmlns:a16="http://schemas.microsoft.com/office/drawing/2014/main" id="{F7DA76AF-48B3-49E9-B8E6-5BA6EB43A4D0}"/>
                  </a:ext>
                </a:extLst>
              </p14:cNvPr>
              <p14:cNvContentPartPr/>
              <p14:nvPr/>
            </p14:nvContentPartPr>
            <p14:xfrm>
              <a:off x="3568253" y="2751907"/>
              <a:ext cx="1487520" cy="99000"/>
            </p14:xfrm>
          </p:contentPart>
        </mc:Choice>
        <mc:Fallback xmlns="">
          <p:pic>
            <p:nvPicPr>
              <p:cNvPr id="17" name="Freihand 16">
                <a:extLst>
                  <a:ext uri="{FF2B5EF4-FFF2-40B4-BE49-F238E27FC236}">
                    <a16:creationId xmlns:a16="http://schemas.microsoft.com/office/drawing/2014/main" id="{F7DA76AF-48B3-49E9-B8E6-5BA6EB43A4D0}"/>
                  </a:ext>
                </a:extLst>
              </p:cNvPr>
              <p:cNvPicPr/>
              <p:nvPr/>
            </p:nvPicPr>
            <p:blipFill>
              <a:blip r:embed="rId15"/>
              <a:stretch>
                <a:fillRect/>
              </a:stretch>
            </p:blipFill>
            <p:spPr>
              <a:xfrm>
                <a:off x="3563933" y="2747587"/>
                <a:ext cx="14961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Freihand 17">
                <a:extLst>
                  <a:ext uri="{FF2B5EF4-FFF2-40B4-BE49-F238E27FC236}">
                    <a16:creationId xmlns:a16="http://schemas.microsoft.com/office/drawing/2014/main" id="{0FDAAD3B-3EFD-479C-8582-05CC65D0B8B8}"/>
                  </a:ext>
                </a:extLst>
              </p14:cNvPr>
              <p14:cNvContentPartPr/>
              <p14:nvPr/>
            </p14:nvContentPartPr>
            <p14:xfrm>
              <a:off x="4070813" y="3827227"/>
              <a:ext cx="1916280" cy="40320"/>
            </p14:xfrm>
          </p:contentPart>
        </mc:Choice>
        <mc:Fallback xmlns="">
          <p:pic>
            <p:nvPicPr>
              <p:cNvPr id="18" name="Freihand 17">
                <a:extLst>
                  <a:ext uri="{FF2B5EF4-FFF2-40B4-BE49-F238E27FC236}">
                    <a16:creationId xmlns:a16="http://schemas.microsoft.com/office/drawing/2014/main" id="{0FDAAD3B-3EFD-479C-8582-05CC65D0B8B8}"/>
                  </a:ext>
                </a:extLst>
              </p:cNvPr>
              <p:cNvPicPr/>
              <p:nvPr/>
            </p:nvPicPr>
            <p:blipFill>
              <a:blip r:embed="rId17"/>
              <a:stretch>
                <a:fillRect/>
              </a:stretch>
            </p:blipFill>
            <p:spPr>
              <a:xfrm>
                <a:off x="4066493" y="3822907"/>
                <a:ext cx="1924920" cy="48960"/>
              </a:xfrm>
              <a:prstGeom prst="rect">
                <a:avLst/>
              </a:prstGeom>
            </p:spPr>
          </p:pic>
        </mc:Fallback>
      </mc:AlternateContent>
      <p:grpSp>
        <p:nvGrpSpPr>
          <p:cNvPr id="27" name="Gruppieren 26">
            <a:extLst>
              <a:ext uri="{FF2B5EF4-FFF2-40B4-BE49-F238E27FC236}">
                <a16:creationId xmlns:a16="http://schemas.microsoft.com/office/drawing/2014/main" id="{9DF236C7-E657-437C-B532-6CF167080555}"/>
              </a:ext>
            </a:extLst>
          </p:cNvPr>
          <p:cNvGrpSpPr/>
          <p:nvPr/>
        </p:nvGrpSpPr>
        <p:grpSpPr>
          <a:xfrm>
            <a:off x="8524373" y="2280667"/>
            <a:ext cx="2278080" cy="501120"/>
            <a:chOff x="8524373" y="2280667"/>
            <a:chExt cx="2278080" cy="501120"/>
          </a:xfrm>
        </p:grpSpPr>
        <mc:AlternateContent xmlns:mc="http://schemas.openxmlformats.org/markup-compatibility/2006" xmlns:p14="http://schemas.microsoft.com/office/powerpoint/2010/main">
          <mc:Choice Requires="p14">
            <p:contentPart p14:bwMode="auto" r:id="rId18">
              <p14:nvContentPartPr>
                <p14:cNvPr id="9" name="Freihand 8">
                  <a:extLst>
                    <a:ext uri="{FF2B5EF4-FFF2-40B4-BE49-F238E27FC236}">
                      <a16:creationId xmlns:a16="http://schemas.microsoft.com/office/drawing/2014/main" id="{E50E5825-4358-4CF9-94A5-B5FCA1147B41}"/>
                    </a:ext>
                  </a:extLst>
                </p14:cNvPr>
                <p14:cNvContentPartPr/>
                <p14:nvPr/>
              </p14:nvContentPartPr>
              <p14:xfrm>
                <a:off x="8540213" y="2534107"/>
                <a:ext cx="15120" cy="184680"/>
              </p14:xfrm>
            </p:contentPart>
          </mc:Choice>
          <mc:Fallback xmlns="">
            <p:pic>
              <p:nvPicPr>
                <p:cNvPr id="9" name="Freihand 8">
                  <a:extLst>
                    <a:ext uri="{FF2B5EF4-FFF2-40B4-BE49-F238E27FC236}">
                      <a16:creationId xmlns:a16="http://schemas.microsoft.com/office/drawing/2014/main" id="{E50E5825-4358-4CF9-94A5-B5FCA1147B41}"/>
                    </a:ext>
                  </a:extLst>
                </p:cNvPr>
                <p:cNvPicPr/>
                <p:nvPr/>
              </p:nvPicPr>
              <p:blipFill>
                <a:blip r:embed="rId19"/>
                <a:stretch>
                  <a:fillRect/>
                </a:stretch>
              </p:blipFill>
              <p:spPr>
                <a:xfrm>
                  <a:off x="8535893" y="2529787"/>
                  <a:ext cx="237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 name="Freihand 9">
                  <a:extLst>
                    <a:ext uri="{FF2B5EF4-FFF2-40B4-BE49-F238E27FC236}">
                      <a16:creationId xmlns:a16="http://schemas.microsoft.com/office/drawing/2014/main" id="{05FF4CB9-FC7F-4483-B4AE-E7FEFDA5C359}"/>
                    </a:ext>
                  </a:extLst>
                </p14:cNvPr>
                <p14:cNvContentPartPr/>
                <p14:nvPr/>
              </p14:nvContentPartPr>
              <p14:xfrm>
                <a:off x="8524373" y="2515387"/>
                <a:ext cx="177120" cy="23400"/>
              </p14:xfrm>
            </p:contentPart>
          </mc:Choice>
          <mc:Fallback xmlns="">
            <p:pic>
              <p:nvPicPr>
                <p:cNvPr id="10" name="Freihand 9">
                  <a:extLst>
                    <a:ext uri="{FF2B5EF4-FFF2-40B4-BE49-F238E27FC236}">
                      <a16:creationId xmlns:a16="http://schemas.microsoft.com/office/drawing/2014/main" id="{05FF4CB9-FC7F-4483-B4AE-E7FEFDA5C359}"/>
                    </a:ext>
                  </a:extLst>
                </p:cNvPr>
                <p:cNvPicPr/>
                <p:nvPr/>
              </p:nvPicPr>
              <p:blipFill>
                <a:blip r:embed="rId21"/>
                <a:stretch>
                  <a:fillRect/>
                </a:stretch>
              </p:blipFill>
              <p:spPr>
                <a:xfrm>
                  <a:off x="8520053" y="2511067"/>
                  <a:ext cx="1857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Freihand 11">
                  <a:extLst>
                    <a:ext uri="{FF2B5EF4-FFF2-40B4-BE49-F238E27FC236}">
                      <a16:creationId xmlns:a16="http://schemas.microsoft.com/office/drawing/2014/main" id="{5027D045-3D92-4E2D-B042-1705B75C33EA}"/>
                    </a:ext>
                  </a:extLst>
                </p14:cNvPr>
                <p14:cNvContentPartPr/>
                <p14:nvPr/>
              </p14:nvContentPartPr>
              <p14:xfrm>
                <a:off x="8535893" y="2581267"/>
                <a:ext cx="175320" cy="131040"/>
              </p14:xfrm>
            </p:contentPart>
          </mc:Choice>
          <mc:Fallback xmlns="">
            <p:pic>
              <p:nvPicPr>
                <p:cNvPr id="12" name="Freihand 11">
                  <a:extLst>
                    <a:ext uri="{FF2B5EF4-FFF2-40B4-BE49-F238E27FC236}">
                      <a16:creationId xmlns:a16="http://schemas.microsoft.com/office/drawing/2014/main" id="{5027D045-3D92-4E2D-B042-1705B75C33EA}"/>
                    </a:ext>
                  </a:extLst>
                </p:cNvPr>
                <p:cNvPicPr/>
                <p:nvPr/>
              </p:nvPicPr>
              <p:blipFill>
                <a:blip r:embed="rId23"/>
                <a:stretch>
                  <a:fillRect/>
                </a:stretch>
              </p:blipFill>
              <p:spPr>
                <a:xfrm>
                  <a:off x="8531573" y="2576947"/>
                  <a:ext cx="1839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Freihand 12">
                  <a:extLst>
                    <a:ext uri="{FF2B5EF4-FFF2-40B4-BE49-F238E27FC236}">
                      <a16:creationId xmlns:a16="http://schemas.microsoft.com/office/drawing/2014/main" id="{ACC43D4C-10A5-458C-B5A7-B4EAC4E19FDC}"/>
                    </a:ext>
                  </a:extLst>
                </p14:cNvPr>
                <p14:cNvContentPartPr/>
                <p14:nvPr/>
              </p14:nvContentPartPr>
              <p14:xfrm>
                <a:off x="8713373" y="2598547"/>
                <a:ext cx="203040" cy="71280"/>
              </p14:xfrm>
            </p:contentPart>
          </mc:Choice>
          <mc:Fallback xmlns="">
            <p:pic>
              <p:nvPicPr>
                <p:cNvPr id="13" name="Freihand 12">
                  <a:extLst>
                    <a:ext uri="{FF2B5EF4-FFF2-40B4-BE49-F238E27FC236}">
                      <a16:creationId xmlns:a16="http://schemas.microsoft.com/office/drawing/2014/main" id="{ACC43D4C-10A5-458C-B5A7-B4EAC4E19FDC}"/>
                    </a:ext>
                  </a:extLst>
                </p:cNvPr>
                <p:cNvPicPr/>
                <p:nvPr/>
              </p:nvPicPr>
              <p:blipFill>
                <a:blip r:embed="rId25"/>
                <a:stretch>
                  <a:fillRect/>
                </a:stretch>
              </p:blipFill>
              <p:spPr>
                <a:xfrm>
                  <a:off x="8709053" y="2594227"/>
                  <a:ext cx="2116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 name="Freihand 13">
                  <a:extLst>
                    <a:ext uri="{FF2B5EF4-FFF2-40B4-BE49-F238E27FC236}">
                      <a16:creationId xmlns:a16="http://schemas.microsoft.com/office/drawing/2014/main" id="{5A36ADB1-EC3F-4060-B158-83DFAD27BD0D}"/>
                    </a:ext>
                  </a:extLst>
                </p14:cNvPr>
                <p14:cNvContentPartPr/>
                <p14:nvPr/>
              </p14:nvContentPartPr>
              <p14:xfrm>
                <a:off x="8879693" y="2510347"/>
                <a:ext cx="481680" cy="271440"/>
              </p14:xfrm>
            </p:contentPart>
          </mc:Choice>
          <mc:Fallback xmlns="">
            <p:pic>
              <p:nvPicPr>
                <p:cNvPr id="14" name="Freihand 13">
                  <a:extLst>
                    <a:ext uri="{FF2B5EF4-FFF2-40B4-BE49-F238E27FC236}">
                      <a16:creationId xmlns:a16="http://schemas.microsoft.com/office/drawing/2014/main" id="{5A36ADB1-EC3F-4060-B158-83DFAD27BD0D}"/>
                    </a:ext>
                  </a:extLst>
                </p:cNvPr>
                <p:cNvPicPr/>
                <p:nvPr/>
              </p:nvPicPr>
              <p:blipFill>
                <a:blip r:embed="rId27"/>
                <a:stretch>
                  <a:fillRect/>
                </a:stretch>
              </p:blipFill>
              <p:spPr>
                <a:xfrm>
                  <a:off x="8875373" y="2506027"/>
                  <a:ext cx="49032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Freihand 14">
                  <a:extLst>
                    <a:ext uri="{FF2B5EF4-FFF2-40B4-BE49-F238E27FC236}">
                      <a16:creationId xmlns:a16="http://schemas.microsoft.com/office/drawing/2014/main" id="{90479A7E-014B-4AAC-8E73-15ABD227EC73}"/>
                    </a:ext>
                  </a:extLst>
                </p14:cNvPr>
                <p14:cNvContentPartPr/>
                <p14:nvPr/>
              </p14:nvContentPartPr>
              <p14:xfrm>
                <a:off x="9254813" y="2392627"/>
                <a:ext cx="28440" cy="13320"/>
              </p14:xfrm>
            </p:contentPart>
          </mc:Choice>
          <mc:Fallback xmlns="">
            <p:pic>
              <p:nvPicPr>
                <p:cNvPr id="15" name="Freihand 14">
                  <a:extLst>
                    <a:ext uri="{FF2B5EF4-FFF2-40B4-BE49-F238E27FC236}">
                      <a16:creationId xmlns:a16="http://schemas.microsoft.com/office/drawing/2014/main" id="{90479A7E-014B-4AAC-8E73-15ABD227EC73}"/>
                    </a:ext>
                  </a:extLst>
                </p:cNvPr>
                <p:cNvPicPr/>
                <p:nvPr/>
              </p:nvPicPr>
              <p:blipFill>
                <a:blip r:embed="rId29"/>
                <a:stretch>
                  <a:fillRect/>
                </a:stretch>
              </p:blipFill>
              <p:spPr>
                <a:xfrm>
                  <a:off x="9250493" y="2388307"/>
                  <a:ext cx="370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B42DF9D4-FB44-4C3E-96AE-7960D1A709D9}"/>
                    </a:ext>
                  </a:extLst>
                </p14:cNvPr>
                <p14:cNvContentPartPr/>
                <p14:nvPr/>
              </p14:nvContentPartPr>
              <p14:xfrm>
                <a:off x="9589613" y="2397307"/>
                <a:ext cx="37800" cy="169920"/>
              </p14:xfrm>
            </p:contentPart>
          </mc:Choice>
          <mc:Fallback xmlns="">
            <p:pic>
              <p:nvPicPr>
                <p:cNvPr id="19" name="Freihand 18">
                  <a:extLst>
                    <a:ext uri="{FF2B5EF4-FFF2-40B4-BE49-F238E27FC236}">
                      <a16:creationId xmlns:a16="http://schemas.microsoft.com/office/drawing/2014/main" id="{B42DF9D4-FB44-4C3E-96AE-7960D1A709D9}"/>
                    </a:ext>
                  </a:extLst>
                </p:cNvPr>
                <p:cNvPicPr/>
                <p:nvPr/>
              </p:nvPicPr>
              <p:blipFill>
                <a:blip r:embed="rId31"/>
                <a:stretch>
                  <a:fillRect/>
                </a:stretch>
              </p:blipFill>
              <p:spPr>
                <a:xfrm>
                  <a:off x="9585293" y="2392987"/>
                  <a:ext cx="464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9648E055-5CDA-4869-B4E0-7BC912451AB5}"/>
                    </a:ext>
                  </a:extLst>
                </p14:cNvPr>
                <p14:cNvContentPartPr/>
                <p14:nvPr/>
              </p14:nvContentPartPr>
              <p14:xfrm>
                <a:off x="9535973" y="2484067"/>
                <a:ext cx="209160" cy="149400"/>
              </p14:xfrm>
            </p:contentPart>
          </mc:Choice>
          <mc:Fallback xmlns="">
            <p:pic>
              <p:nvPicPr>
                <p:cNvPr id="20" name="Freihand 19">
                  <a:extLst>
                    <a:ext uri="{FF2B5EF4-FFF2-40B4-BE49-F238E27FC236}">
                      <a16:creationId xmlns:a16="http://schemas.microsoft.com/office/drawing/2014/main" id="{9648E055-5CDA-4869-B4E0-7BC912451AB5}"/>
                    </a:ext>
                  </a:extLst>
                </p:cNvPr>
                <p:cNvPicPr/>
                <p:nvPr/>
              </p:nvPicPr>
              <p:blipFill>
                <a:blip r:embed="rId33"/>
                <a:stretch>
                  <a:fillRect/>
                </a:stretch>
              </p:blipFill>
              <p:spPr>
                <a:xfrm>
                  <a:off x="9531653" y="2479747"/>
                  <a:ext cx="2178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AEE16D5C-F736-48B4-8EB6-93BAEF872AED}"/>
                    </a:ext>
                  </a:extLst>
                </p14:cNvPr>
                <p14:cNvContentPartPr/>
                <p14:nvPr/>
              </p14:nvContentPartPr>
              <p14:xfrm>
                <a:off x="9990653" y="2393707"/>
                <a:ext cx="162000" cy="165600"/>
              </p14:xfrm>
            </p:contentPart>
          </mc:Choice>
          <mc:Fallback xmlns="">
            <p:pic>
              <p:nvPicPr>
                <p:cNvPr id="21" name="Freihand 20">
                  <a:extLst>
                    <a:ext uri="{FF2B5EF4-FFF2-40B4-BE49-F238E27FC236}">
                      <a16:creationId xmlns:a16="http://schemas.microsoft.com/office/drawing/2014/main" id="{AEE16D5C-F736-48B4-8EB6-93BAEF872AED}"/>
                    </a:ext>
                  </a:extLst>
                </p:cNvPr>
                <p:cNvPicPr/>
                <p:nvPr/>
              </p:nvPicPr>
              <p:blipFill>
                <a:blip r:embed="rId35"/>
                <a:stretch>
                  <a:fillRect/>
                </a:stretch>
              </p:blipFill>
              <p:spPr>
                <a:xfrm>
                  <a:off x="9986333" y="2389387"/>
                  <a:ext cx="1706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166B0ED3-9C2C-45A2-A2D9-3E12DA1D377A}"/>
                    </a:ext>
                  </a:extLst>
                </p14:cNvPr>
                <p14:cNvContentPartPr/>
                <p14:nvPr/>
              </p14:nvContentPartPr>
              <p14:xfrm>
                <a:off x="10219613" y="2385427"/>
                <a:ext cx="163440" cy="116640"/>
              </p14:xfrm>
            </p:contentPart>
          </mc:Choice>
          <mc:Fallback xmlns="">
            <p:pic>
              <p:nvPicPr>
                <p:cNvPr id="22" name="Freihand 21">
                  <a:extLst>
                    <a:ext uri="{FF2B5EF4-FFF2-40B4-BE49-F238E27FC236}">
                      <a16:creationId xmlns:a16="http://schemas.microsoft.com/office/drawing/2014/main" id="{166B0ED3-9C2C-45A2-A2D9-3E12DA1D377A}"/>
                    </a:ext>
                  </a:extLst>
                </p:cNvPr>
                <p:cNvPicPr/>
                <p:nvPr/>
              </p:nvPicPr>
              <p:blipFill>
                <a:blip r:embed="rId37"/>
                <a:stretch>
                  <a:fillRect/>
                </a:stretch>
              </p:blipFill>
              <p:spPr>
                <a:xfrm>
                  <a:off x="10215293" y="2381107"/>
                  <a:ext cx="1720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56FFF3B3-D7CC-49AB-8195-DF326863191E}"/>
                    </a:ext>
                  </a:extLst>
                </p14:cNvPr>
                <p14:cNvContentPartPr/>
                <p14:nvPr/>
              </p14:nvContentPartPr>
              <p14:xfrm>
                <a:off x="10563773" y="2338987"/>
                <a:ext cx="120600" cy="170280"/>
              </p14:xfrm>
            </p:contentPart>
          </mc:Choice>
          <mc:Fallback xmlns="">
            <p:pic>
              <p:nvPicPr>
                <p:cNvPr id="23" name="Freihand 22">
                  <a:extLst>
                    <a:ext uri="{FF2B5EF4-FFF2-40B4-BE49-F238E27FC236}">
                      <a16:creationId xmlns:a16="http://schemas.microsoft.com/office/drawing/2014/main" id="{56FFF3B3-D7CC-49AB-8195-DF326863191E}"/>
                    </a:ext>
                  </a:extLst>
                </p:cNvPr>
                <p:cNvPicPr/>
                <p:nvPr/>
              </p:nvPicPr>
              <p:blipFill>
                <a:blip r:embed="rId39"/>
                <a:stretch>
                  <a:fillRect/>
                </a:stretch>
              </p:blipFill>
              <p:spPr>
                <a:xfrm>
                  <a:off x="10559453" y="2334667"/>
                  <a:ext cx="1292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D24481F4-41C6-4529-917C-E59FDF9776A3}"/>
                    </a:ext>
                  </a:extLst>
                </p14:cNvPr>
                <p14:cNvContentPartPr/>
                <p14:nvPr/>
              </p14:nvContentPartPr>
              <p14:xfrm>
                <a:off x="10439933" y="2280667"/>
                <a:ext cx="147960" cy="86400"/>
              </p14:xfrm>
            </p:contentPart>
          </mc:Choice>
          <mc:Fallback xmlns="">
            <p:pic>
              <p:nvPicPr>
                <p:cNvPr id="24" name="Freihand 23">
                  <a:extLst>
                    <a:ext uri="{FF2B5EF4-FFF2-40B4-BE49-F238E27FC236}">
                      <a16:creationId xmlns:a16="http://schemas.microsoft.com/office/drawing/2014/main" id="{D24481F4-41C6-4529-917C-E59FDF9776A3}"/>
                    </a:ext>
                  </a:extLst>
                </p:cNvPr>
                <p:cNvPicPr/>
                <p:nvPr/>
              </p:nvPicPr>
              <p:blipFill>
                <a:blip r:embed="rId41"/>
                <a:stretch>
                  <a:fillRect/>
                </a:stretch>
              </p:blipFill>
              <p:spPr>
                <a:xfrm>
                  <a:off x="10435613" y="2276347"/>
                  <a:ext cx="1566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Freihand 24">
                  <a:extLst>
                    <a:ext uri="{FF2B5EF4-FFF2-40B4-BE49-F238E27FC236}">
                      <a16:creationId xmlns:a16="http://schemas.microsoft.com/office/drawing/2014/main" id="{82D5DE4C-9DF4-40D3-8025-88DA36D0EB1E}"/>
                    </a:ext>
                  </a:extLst>
                </p14:cNvPr>
                <p14:cNvContentPartPr/>
                <p14:nvPr/>
              </p14:nvContentPartPr>
              <p14:xfrm>
                <a:off x="10678613" y="2440507"/>
                <a:ext cx="123840" cy="109440"/>
              </p14:xfrm>
            </p:contentPart>
          </mc:Choice>
          <mc:Fallback xmlns="">
            <p:pic>
              <p:nvPicPr>
                <p:cNvPr id="25" name="Freihand 24">
                  <a:extLst>
                    <a:ext uri="{FF2B5EF4-FFF2-40B4-BE49-F238E27FC236}">
                      <a16:creationId xmlns:a16="http://schemas.microsoft.com/office/drawing/2014/main" id="{82D5DE4C-9DF4-40D3-8025-88DA36D0EB1E}"/>
                    </a:ext>
                  </a:extLst>
                </p:cNvPr>
                <p:cNvPicPr/>
                <p:nvPr/>
              </p:nvPicPr>
              <p:blipFill>
                <a:blip r:embed="rId43"/>
                <a:stretch>
                  <a:fillRect/>
                </a:stretch>
              </p:blipFill>
              <p:spPr>
                <a:xfrm>
                  <a:off x="10674293" y="2436187"/>
                  <a:ext cx="132480" cy="118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CA52B156-0BB3-42C1-A829-DF7CA321A089}"/>
                  </a:ext>
                </a:extLst>
              </p14:cNvPr>
              <p14:cNvContentPartPr/>
              <p14:nvPr/>
            </p14:nvContentPartPr>
            <p14:xfrm>
              <a:off x="7820573" y="3181747"/>
              <a:ext cx="331920" cy="220680"/>
            </p14:xfrm>
          </p:contentPart>
        </mc:Choice>
        <mc:Fallback xmlns="">
          <p:pic>
            <p:nvPicPr>
              <p:cNvPr id="28" name="Freihand 27">
                <a:extLst>
                  <a:ext uri="{FF2B5EF4-FFF2-40B4-BE49-F238E27FC236}">
                    <a16:creationId xmlns:a16="http://schemas.microsoft.com/office/drawing/2014/main" id="{CA52B156-0BB3-42C1-A829-DF7CA321A089}"/>
                  </a:ext>
                </a:extLst>
              </p:cNvPr>
              <p:cNvPicPr/>
              <p:nvPr/>
            </p:nvPicPr>
            <p:blipFill>
              <a:blip r:embed="rId45"/>
              <a:stretch>
                <a:fillRect/>
              </a:stretch>
            </p:blipFill>
            <p:spPr>
              <a:xfrm>
                <a:off x="7816253" y="3177427"/>
                <a:ext cx="340560" cy="229320"/>
              </a:xfrm>
              <a:prstGeom prst="rect">
                <a:avLst/>
              </a:prstGeom>
            </p:spPr>
          </p:pic>
        </mc:Fallback>
      </mc:AlternateContent>
    </p:spTree>
    <p:extLst>
      <p:ext uri="{BB962C8B-B14F-4D97-AF65-F5344CB8AC3E}">
        <p14:creationId xmlns:p14="http://schemas.microsoft.com/office/powerpoint/2010/main" val="199552458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ChangeArrowheads="1"/>
          </p:cNvSpPr>
          <p:nvPr/>
        </p:nvSpPr>
        <p:spPr bwMode="auto">
          <a:xfrm>
            <a:off x="3341687" y="260356"/>
            <a:ext cx="65305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Einflussgrößen des Verbraucherpreisindex</a:t>
            </a:r>
          </a:p>
        </p:txBody>
      </p:sp>
      <p:sp>
        <p:nvSpPr>
          <p:cNvPr id="149508" name="Text Box 3"/>
          <p:cNvSpPr txBox="1">
            <a:spLocks noChangeArrowheads="1"/>
          </p:cNvSpPr>
          <p:nvPr/>
        </p:nvSpPr>
        <p:spPr bwMode="auto">
          <a:xfrm>
            <a:off x="538728" y="817007"/>
            <a:ext cx="10907094" cy="1604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dirty="0">
                <a:solidFill>
                  <a:srgbClr val="000000"/>
                </a:solidFill>
              </a:rPr>
              <a:t>Die Energiekomponente hat ungefähr einen Anteil von 10% am Gesamtindex.</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die Inflationsrate, wenn die Preise für Energie um 15% gegenüber dem Vorjahr fallen und alle anderen Preise gleich bleiben?</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5" name="Rechteck 4">
            <a:extLst>
              <a:ext uri="{FF2B5EF4-FFF2-40B4-BE49-F238E27FC236}">
                <a16:creationId xmlns:a16="http://schemas.microsoft.com/office/drawing/2014/main" id="{57C27A8B-F9C5-4425-BDDB-B473C53FE2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C9B4C2A-3428-4100-B77A-2959D55D04FF}"/>
                  </a:ext>
                </a:extLst>
              </p14:cNvPr>
              <p14:cNvContentPartPr/>
              <p14:nvPr/>
            </p14:nvContentPartPr>
            <p14:xfrm>
              <a:off x="6796013" y="1293547"/>
              <a:ext cx="1454400" cy="88560"/>
            </p14:xfrm>
          </p:contentPart>
        </mc:Choice>
        <mc:Fallback xmlns="">
          <p:pic>
            <p:nvPicPr>
              <p:cNvPr id="2" name="Freihand 1">
                <a:extLst>
                  <a:ext uri="{FF2B5EF4-FFF2-40B4-BE49-F238E27FC236}">
                    <a16:creationId xmlns:a16="http://schemas.microsoft.com/office/drawing/2014/main" id="{3C9B4C2A-3428-4100-B77A-2959D55D04FF}"/>
                  </a:ext>
                </a:extLst>
              </p:cNvPr>
              <p:cNvPicPr/>
              <p:nvPr/>
            </p:nvPicPr>
            <p:blipFill>
              <a:blip r:embed="rId4"/>
              <a:stretch>
                <a:fillRect/>
              </a:stretch>
            </p:blipFill>
            <p:spPr>
              <a:xfrm>
                <a:off x="6791693" y="1289227"/>
                <a:ext cx="14630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EBFE2C4-704D-4F9B-A918-B4A64244D136}"/>
                  </a:ext>
                </a:extLst>
              </p14:cNvPr>
              <p14:cNvContentPartPr/>
              <p14:nvPr/>
            </p14:nvContentPartPr>
            <p14:xfrm>
              <a:off x="7856213" y="1997347"/>
              <a:ext cx="1348560" cy="58680"/>
            </p14:xfrm>
          </p:contentPart>
        </mc:Choice>
        <mc:Fallback xmlns="">
          <p:pic>
            <p:nvPicPr>
              <p:cNvPr id="3" name="Freihand 2">
                <a:extLst>
                  <a:ext uri="{FF2B5EF4-FFF2-40B4-BE49-F238E27FC236}">
                    <a16:creationId xmlns:a16="http://schemas.microsoft.com/office/drawing/2014/main" id="{1EBFE2C4-704D-4F9B-A918-B4A64244D136}"/>
                  </a:ext>
                </a:extLst>
              </p:cNvPr>
              <p:cNvPicPr/>
              <p:nvPr/>
            </p:nvPicPr>
            <p:blipFill>
              <a:blip r:embed="rId6"/>
              <a:stretch>
                <a:fillRect/>
              </a:stretch>
            </p:blipFill>
            <p:spPr>
              <a:xfrm>
                <a:off x="7851893" y="1993027"/>
                <a:ext cx="1357200" cy="67320"/>
              </a:xfrm>
              <a:prstGeom prst="rect">
                <a:avLst/>
              </a:prstGeom>
            </p:spPr>
          </p:pic>
        </mc:Fallback>
      </mc:AlternateContent>
      <p:grpSp>
        <p:nvGrpSpPr>
          <p:cNvPr id="9" name="Gruppieren 8">
            <a:extLst>
              <a:ext uri="{FF2B5EF4-FFF2-40B4-BE49-F238E27FC236}">
                <a16:creationId xmlns:a16="http://schemas.microsoft.com/office/drawing/2014/main" id="{58D73E02-1E9F-4EE6-B1B2-33BB906FFA45}"/>
              </a:ext>
            </a:extLst>
          </p:cNvPr>
          <p:cNvGrpSpPr/>
          <p:nvPr/>
        </p:nvGrpSpPr>
        <p:grpSpPr>
          <a:xfrm>
            <a:off x="318533" y="2762347"/>
            <a:ext cx="667800" cy="230040"/>
            <a:chOff x="318533" y="2762347"/>
            <a:chExt cx="667800" cy="230040"/>
          </a:xfrm>
        </p:grpSpPr>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F192689B-CE28-44A6-8225-016C09207729}"/>
                    </a:ext>
                  </a:extLst>
                </p14:cNvPr>
                <p14:cNvContentPartPr/>
                <p14:nvPr/>
              </p14:nvContentPartPr>
              <p14:xfrm>
                <a:off x="361013" y="2762347"/>
                <a:ext cx="69120" cy="230040"/>
              </p14:xfrm>
            </p:contentPart>
          </mc:Choice>
          <mc:Fallback xmlns="">
            <p:pic>
              <p:nvPicPr>
                <p:cNvPr id="4" name="Freihand 3">
                  <a:extLst>
                    <a:ext uri="{FF2B5EF4-FFF2-40B4-BE49-F238E27FC236}">
                      <a16:creationId xmlns:a16="http://schemas.microsoft.com/office/drawing/2014/main" id="{F192689B-CE28-44A6-8225-016C09207729}"/>
                    </a:ext>
                  </a:extLst>
                </p:cNvPr>
                <p:cNvPicPr/>
                <p:nvPr/>
              </p:nvPicPr>
              <p:blipFill>
                <a:blip r:embed="rId8"/>
                <a:stretch>
                  <a:fillRect/>
                </a:stretch>
              </p:blipFill>
              <p:spPr>
                <a:xfrm>
                  <a:off x="356693" y="2758027"/>
                  <a:ext cx="777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D5345D55-8214-42BD-A37B-37901DDBB751}"/>
                    </a:ext>
                  </a:extLst>
                </p14:cNvPr>
                <p14:cNvContentPartPr/>
                <p14:nvPr/>
              </p14:nvContentPartPr>
              <p14:xfrm>
                <a:off x="318533" y="2845147"/>
                <a:ext cx="375480" cy="31320"/>
              </p14:xfrm>
            </p:contentPart>
          </mc:Choice>
          <mc:Fallback xmlns="">
            <p:pic>
              <p:nvPicPr>
                <p:cNvPr id="6" name="Freihand 5">
                  <a:extLst>
                    <a:ext uri="{FF2B5EF4-FFF2-40B4-BE49-F238E27FC236}">
                      <a16:creationId xmlns:a16="http://schemas.microsoft.com/office/drawing/2014/main" id="{D5345D55-8214-42BD-A37B-37901DDBB751}"/>
                    </a:ext>
                  </a:extLst>
                </p:cNvPr>
                <p:cNvPicPr/>
                <p:nvPr/>
              </p:nvPicPr>
              <p:blipFill>
                <a:blip r:embed="rId10"/>
                <a:stretch>
                  <a:fillRect/>
                </a:stretch>
              </p:blipFill>
              <p:spPr>
                <a:xfrm>
                  <a:off x="314213" y="2840827"/>
                  <a:ext cx="3841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F6AAC66E-34C1-4F71-8245-66BC1670DA40}"/>
                    </a:ext>
                  </a:extLst>
                </p14:cNvPr>
                <p14:cNvContentPartPr/>
                <p14:nvPr/>
              </p14:nvContentPartPr>
              <p14:xfrm>
                <a:off x="535973" y="2913547"/>
                <a:ext cx="175680" cy="17640"/>
              </p14:xfrm>
            </p:contentPart>
          </mc:Choice>
          <mc:Fallback xmlns="">
            <p:pic>
              <p:nvPicPr>
                <p:cNvPr id="7" name="Freihand 6">
                  <a:extLst>
                    <a:ext uri="{FF2B5EF4-FFF2-40B4-BE49-F238E27FC236}">
                      <a16:creationId xmlns:a16="http://schemas.microsoft.com/office/drawing/2014/main" id="{F6AAC66E-34C1-4F71-8245-66BC1670DA40}"/>
                    </a:ext>
                  </a:extLst>
                </p:cNvPr>
                <p:cNvPicPr/>
                <p:nvPr/>
              </p:nvPicPr>
              <p:blipFill>
                <a:blip r:embed="rId12"/>
                <a:stretch>
                  <a:fillRect/>
                </a:stretch>
              </p:blipFill>
              <p:spPr>
                <a:xfrm>
                  <a:off x="531653" y="2909227"/>
                  <a:ext cx="1843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F061DD1B-CF99-4C7B-8B08-8E7A0CF20708}"/>
                    </a:ext>
                  </a:extLst>
                </p14:cNvPr>
                <p14:cNvContentPartPr/>
                <p14:nvPr/>
              </p14:nvContentPartPr>
              <p14:xfrm>
                <a:off x="836573" y="2803387"/>
                <a:ext cx="149760" cy="100800"/>
              </p14:xfrm>
            </p:contentPart>
          </mc:Choice>
          <mc:Fallback xmlns="">
            <p:pic>
              <p:nvPicPr>
                <p:cNvPr id="8" name="Freihand 7">
                  <a:extLst>
                    <a:ext uri="{FF2B5EF4-FFF2-40B4-BE49-F238E27FC236}">
                      <a16:creationId xmlns:a16="http://schemas.microsoft.com/office/drawing/2014/main" id="{F061DD1B-CF99-4C7B-8B08-8E7A0CF20708}"/>
                    </a:ext>
                  </a:extLst>
                </p:cNvPr>
                <p:cNvPicPr/>
                <p:nvPr/>
              </p:nvPicPr>
              <p:blipFill>
                <a:blip r:embed="rId14"/>
                <a:stretch>
                  <a:fillRect/>
                </a:stretch>
              </p:blipFill>
              <p:spPr>
                <a:xfrm>
                  <a:off x="832253" y="2799067"/>
                  <a:ext cx="158400" cy="109440"/>
                </a:xfrm>
                <a:prstGeom prst="rect">
                  <a:avLst/>
                </a:prstGeom>
              </p:spPr>
            </p:pic>
          </mc:Fallback>
        </mc:AlternateContent>
      </p:grpSp>
      <p:grpSp>
        <p:nvGrpSpPr>
          <p:cNvPr id="20" name="Gruppieren 19">
            <a:extLst>
              <a:ext uri="{FF2B5EF4-FFF2-40B4-BE49-F238E27FC236}">
                <a16:creationId xmlns:a16="http://schemas.microsoft.com/office/drawing/2014/main" id="{B45AAB31-C1A6-4E44-B1CD-5026FC40DFBB}"/>
              </a:ext>
            </a:extLst>
          </p:cNvPr>
          <p:cNvGrpSpPr/>
          <p:nvPr/>
        </p:nvGrpSpPr>
        <p:grpSpPr>
          <a:xfrm>
            <a:off x="1590773" y="2698987"/>
            <a:ext cx="504720" cy="182520"/>
            <a:chOff x="1590773" y="2698987"/>
            <a:chExt cx="504720" cy="182520"/>
          </a:xfrm>
        </p:grpSpPr>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1E305481-E59C-4F1C-88A6-DEC911FE94FD}"/>
                    </a:ext>
                  </a:extLst>
                </p14:cNvPr>
                <p14:cNvContentPartPr/>
                <p14:nvPr/>
              </p14:nvContentPartPr>
              <p14:xfrm>
                <a:off x="1590773" y="2727787"/>
                <a:ext cx="155880" cy="153720"/>
              </p14:xfrm>
            </p:contentPart>
          </mc:Choice>
          <mc:Fallback xmlns="">
            <p:pic>
              <p:nvPicPr>
                <p:cNvPr id="10" name="Freihand 9">
                  <a:extLst>
                    <a:ext uri="{FF2B5EF4-FFF2-40B4-BE49-F238E27FC236}">
                      <a16:creationId xmlns:a16="http://schemas.microsoft.com/office/drawing/2014/main" id="{1E305481-E59C-4F1C-88A6-DEC911FE94FD}"/>
                    </a:ext>
                  </a:extLst>
                </p:cNvPr>
                <p:cNvPicPr/>
                <p:nvPr/>
              </p:nvPicPr>
              <p:blipFill>
                <a:blip r:embed="rId16"/>
                <a:stretch>
                  <a:fillRect/>
                </a:stretch>
              </p:blipFill>
              <p:spPr>
                <a:xfrm>
                  <a:off x="1586453" y="2723467"/>
                  <a:ext cx="1645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D2D61CE8-4AE1-43A3-9DCF-B34C7AD146A6}"/>
                    </a:ext>
                  </a:extLst>
                </p14:cNvPr>
                <p14:cNvContentPartPr/>
                <p14:nvPr/>
              </p14:nvContentPartPr>
              <p14:xfrm>
                <a:off x="1867613" y="2741827"/>
                <a:ext cx="23400" cy="131400"/>
              </p14:xfrm>
            </p:contentPart>
          </mc:Choice>
          <mc:Fallback xmlns="">
            <p:pic>
              <p:nvPicPr>
                <p:cNvPr id="11" name="Freihand 10">
                  <a:extLst>
                    <a:ext uri="{FF2B5EF4-FFF2-40B4-BE49-F238E27FC236}">
                      <a16:creationId xmlns:a16="http://schemas.microsoft.com/office/drawing/2014/main" id="{D2D61CE8-4AE1-43A3-9DCF-B34C7AD146A6}"/>
                    </a:ext>
                  </a:extLst>
                </p:cNvPr>
                <p:cNvPicPr/>
                <p:nvPr/>
              </p:nvPicPr>
              <p:blipFill>
                <a:blip r:embed="rId18"/>
                <a:stretch>
                  <a:fillRect/>
                </a:stretch>
              </p:blipFill>
              <p:spPr>
                <a:xfrm>
                  <a:off x="1863293" y="2737507"/>
                  <a:ext cx="320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650C5EF3-4FBE-4489-9F6A-4BF9B00FB29C}"/>
                    </a:ext>
                  </a:extLst>
                </p14:cNvPr>
                <p14:cNvContentPartPr/>
                <p14:nvPr/>
              </p14:nvContentPartPr>
              <p14:xfrm>
                <a:off x="1767533" y="2698987"/>
                <a:ext cx="194400" cy="76680"/>
              </p14:xfrm>
            </p:contentPart>
          </mc:Choice>
          <mc:Fallback xmlns="">
            <p:pic>
              <p:nvPicPr>
                <p:cNvPr id="12" name="Freihand 11">
                  <a:extLst>
                    <a:ext uri="{FF2B5EF4-FFF2-40B4-BE49-F238E27FC236}">
                      <a16:creationId xmlns:a16="http://schemas.microsoft.com/office/drawing/2014/main" id="{650C5EF3-4FBE-4489-9F6A-4BF9B00FB29C}"/>
                    </a:ext>
                  </a:extLst>
                </p:cNvPr>
                <p:cNvPicPr/>
                <p:nvPr/>
              </p:nvPicPr>
              <p:blipFill>
                <a:blip r:embed="rId20"/>
                <a:stretch>
                  <a:fillRect/>
                </a:stretch>
              </p:blipFill>
              <p:spPr>
                <a:xfrm>
                  <a:off x="1763213" y="2694667"/>
                  <a:ext cx="2030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7279D573-BE6D-48DA-8B78-C657A31EB32B}"/>
                    </a:ext>
                  </a:extLst>
                </p14:cNvPr>
                <p14:cNvContentPartPr/>
                <p14:nvPr/>
              </p14:nvContentPartPr>
              <p14:xfrm>
                <a:off x="2086133" y="2707987"/>
                <a:ext cx="9360" cy="159120"/>
              </p14:xfrm>
            </p:contentPart>
          </mc:Choice>
          <mc:Fallback xmlns="">
            <p:pic>
              <p:nvPicPr>
                <p:cNvPr id="13" name="Freihand 12">
                  <a:extLst>
                    <a:ext uri="{FF2B5EF4-FFF2-40B4-BE49-F238E27FC236}">
                      <a16:creationId xmlns:a16="http://schemas.microsoft.com/office/drawing/2014/main" id="{7279D573-BE6D-48DA-8B78-C657A31EB32B}"/>
                    </a:ext>
                  </a:extLst>
                </p:cNvPr>
                <p:cNvPicPr/>
                <p:nvPr/>
              </p:nvPicPr>
              <p:blipFill>
                <a:blip r:embed="rId22"/>
                <a:stretch>
                  <a:fillRect/>
                </a:stretch>
              </p:blipFill>
              <p:spPr>
                <a:xfrm>
                  <a:off x="2081813" y="2703667"/>
                  <a:ext cx="18000" cy="167760"/>
                </a:xfrm>
                <a:prstGeom prst="rect">
                  <a:avLst/>
                </a:prstGeom>
              </p:spPr>
            </p:pic>
          </mc:Fallback>
        </mc:AlternateContent>
      </p:grpSp>
      <p:grpSp>
        <p:nvGrpSpPr>
          <p:cNvPr id="19" name="Gruppieren 18">
            <a:extLst>
              <a:ext uri="{FF2B5EF4-FFF2-40B4-BE49-F238E27FC236}">
                <a16:creationId xmlns:a16="http://schemas.microsoft.com/office/drawing/2014/main" id="{14C90C11-C817-476E-8DD7-366DAFFA7B7A}"/>
              </a:ext>
            </a:extLst>
          </p:cNvPr>
          <p:cNvGrpSpPr/>
          <p:nvPr/>
        </p:nvGrpSpPr>
        <p:grpSpPr>
          <a:xfrm>
            <a:off x="2322293" y="2736067"/>
            <a:ext cx="1040040" cy="127080"/>
            <a:chOff x="2322293" y="2736067"/>
            <a:chExt cx="1040040" cy="127080"/>
          </a:xfrm>
        </p:grpSpPr>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07295E1F-5EEF-4C92-92B4-EB83712C8205}"/>
                    </a:ext>
                  </a:extLst>
                </p14:cNvPr>
                <p14:cNvContentPartPr/>
                <p14:nvPr/>
              </p14:nvContentPartPr>
              <p14:xfrm>
                <a:off x="2322293" y="2751187"/>
                <a:ext cx="263880" cy="19800"/>
              </p14:xfrm>
            </p:contentPart>
          </mc:Choice>
          <mc:Fallback xmlns="">
            <p:pic>
              <p:nvPicPr>
                <p:cNvPr id="14" name="Freihand 13">
                  <a:extLst>
                    <a:ext uri="{FF2B5EF4-FFF2-40B4-BE49-F238E27FC236}">
                      <a16:creationId xmlns:a16="http://schemas.microsoft.com/office/drawing/2014/main" id="{07295E1F-5EEF-4C92-92B4-EB83712C8205}"/>
                    </a:ext>
                  </a:extLst>
                </p:cNvPr>
                <p:cNvPicPr/>
                <p:nvPr/>
              </p:nvPicPr>
              <p:blipFill>
                <a:blip r:embed="rId24"/>
                <a:stretch>
                  <a:fillRect/>
                </a:stretch>
              </p:blipFill>
              <p:spPr>
                <a:xfrm>
                  <a:off x="2317973" y="2746867"/>
                  <a:ext cx="2725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ABF9A368-85B7-40C9-A410-EA48AF9AA1E7}"/>
                    </a:ext>
                  </a:extLst>
                </p14:cNvPr>
                <p14:cNvContentPartPr/>
                <p14:nvPr/>
              </p14:nvContentPartPr>
              <p14:xfrm>
                <a:off x="2357573" y="2819587"/>
                <a:ext cx="262080" cy="30960"/>
              </p14:xfrm>
            </p:contentPart>
          </mc:Choice>
          <mc:Fallback xmlns="">
            <p:pic>
              <p:nvPicPr>
                <p:cNvPr id="15" name="Freihand 14">
                  <a:extLst>
                    <a:ext uri="{FF2B5EF4-FFF2-40B4-BE49-F238E27FC236}">
                      <a16:creationId xmlns:a16="http://schemas.microsoft.com/office/drawing/2014/main" id="{ABF9A368-85B7-40C9-A410-EA48AF9AA1E7}"/>
                    </a:ext>
                  </a:extLst>
                </p:cNvPr>
                <p:cNvPicPr/>
                <p:nvPr/>
              </p:nvPicPr>
              <p:blipFill>
                <a:blip r:embed="rId26"/>
                <a:stretch>
                  <a:fillRect/>
                </a:stretch>
              </p:blipFill>
              <p:spPr>
                <a:xfrm>
                  <a:off x="2353253" y="2815267"/>
                  <a:ext cx="2707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B5333E24-44C1-4964-8953-77F1AAAD45F1}"/>
                    </a:ext>
                  </a:extLst>
                </p14:cNvPr>
                <p14:cNvContentPartPr/>
                <p14:nvPr/>
              </p14:nvContentPartPr>
              <p14:xfrm>
                <a:off x="2739893" y="2736067"/>
                <a:ext cx="158040" cy="95040"/>
              </p14:xfrm>
            </p:contentPart>
          </mc:Choice>
          <mc:Fallback xmlns="">
            <p:pic>
              <p:nvPicPr>
                <p:cNvPr id="16" name="Freihand 15">
                  <a:extLst>
                    <a:ext uri="{FF2B5EF4-FFF2-40B4-BE49-F238E27FC236}">
                      <a16:creationId xmlns:a16="http://schemas.microsoft.com/office/drawing/2014/main" id="{B5333E24-44C1-4964-8953-77F1AAAD45F1}"/>
                    </a:ext>
                  </a:extLst>
                </p:cNvPr>
                <p:cNvPicPr/>
                <p:nvPr/>
              </p:nvPicPr>
              <p:blipFill>
                <a:blip r:embed="rId28"/>
                <a:stretch>
                  <a:fillRect/>
                </a:stretch>
              </p:blipFill>
              <p:spPr>
                <a:xfrm>
                  <a:off x="2735573" y="2731747"/>
                  <a:ext cx="1666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003D4845-B54D-4238-9FBC-DF7CCC7027D6}"/>
                    </a:ext>
                  </a:extLst>
                </p14:cNvPr>
                <p14:cNvContentPartPr/>
                <p14:nvPr/>
              </p14:nvContentPartPr>
              <p14:xfrm>
                <a:off x="2983973" y="2742907"/>
                <a:ext cx="128160" cy="102600"/>
              </p14:xfrm>
            </p:contentPart>
          </mc:Choice>
          <mc:Fallback xmlns="">
            <p:pic>
              <p:nvPicPr>
                <p:cNvPr id="17" name="Freihand 16">
                  <a:extLst>
                    <a:ext uri="{FF2B5EF4-FFF2-40B4-BE49-F238E27FC236}">
                      <a16:creationId xmlns:a16="http://schemas.microsoft.com/office/drawing/2014/main" id="{003D4845-B54D-4238-9FBC-DF7CCC7027D6}"/>
                    </a:ext>
                  </a:extLst>
                </p:cNvPr>
                <p:cNvPicPr/>
                <p:nvPr/>
              </p:nvPicPr>
              <p:blipFill>
                <a:blip r:embed="rId30"/>
                <a:stretch>
                  <a:fillRect/>
                </a:stretch>
              </p:blipFill>
              <p:spPr>
                <a:xfrm>
                  <a:off x="2979653" y="2738587"/>
                  <a:ext cx="1368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9175E3DE-E10B-4033-8612-809E29EE4F9D}"/>
                    </a:ext>
                  </a:extLst>
                </p14:cNvPr>
                <p14:cNvContentPartPr/>
                <p14:nvPr/>
              </p14:nvContentPartPr>
              <p14:xfrm>
                <a:off x="3189893" y="2741107"/>
                <a:ext cx="172440" cy="122040"/>
              </p14:xfrm>
            </p:contentPart>
          </mc:Choice>
          <mc:Fallback xmlns="">
            <p:pic>
              <p:nvPicPr>
                <p:cNvPr id="18" name="Freihand 17">
                  <a:extLst>
                    <a:ext uri="{FF2B5EF4-FFF2-40B4-BE49-F238E27FC236}">
                      <a16:creationId xmlns:a16="http://schemas.microsoft.com/office/drawing/2014/main" id="{9175E3DE-E10B-4033-8612-809E29EE4F9D}"/>
                    </a:ext>
                  </a:extLst>
                </p:cNvPr>
                <p:cNvPicPr/>
                <p:nvPr/>
              </p:nvPicPr>
              <p:blipFill>
                <a:blip r:embed="rId32"/>
                <a:stretch>
                  <a:fillRect/>
                </a:stretch>
              </p:blipFill>
              <p:spPr>
                <a:xfrm>
                  <a:off x="3185573" y="2736787"/>
                  <a:ext cx="181080" cy="130680"/>
                </a:xfrm>
                <a:prstGeom prst="rect">
                  <a:avLst/>
                </a:prstGeom>
              </p:spPr>
            </p:pic>
          </mc:Fallback>
        </mc:AlternateContent>
      </p:grpSp>
      <p:grpSp>
        <p:nvGrpSpPr>
          <p:cNvPr id="23" name="Gruppieren 22">
            <a:extLst>
              <a:ext uri="{FF2B5EF4-FFF2-40B4-BE49-F238E27FC236}">
                <a16:creationId xmlns:a16="http://schemas.microsoft.com/office/drawing/2014/main" id="{F33DF4C1-953C-493F-9981-F190E0A8DA4E}"/>
              </a:ext>
            </a:extLst>
          </p:cNvPr>
          <p:cNvGrpSpPr/>
          <p:nvPr/>
        </p:nvGrpSpPr>
        <p:grpSpPr>
          <a:xfrm>
            <a:off x="6719333" y="1327387"/>
            <a:ext cx="1348200" cy="74880"/>
            <a:chOff x="6719333" y="1327387"/>
            <a:chExt cx="1348200" cy="74880"/>
          </a:xfrm>
        </p:grpSpPr>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F67517FA-BE0F-4A04-800E-B1ED666AF266}"/>
                    </a:ext>
                  </a:extLst>
                </p14:cNvPr>
                <p14:cNvContentPartPr/>
                <p14:nvPr/>
              </p14:nvContentPartPr>
              <p14:xfrm>
                <a:off x="7042253" y="1337467"/>
                <a:ext cx="360" cy="360"/>
              </p14:xfrm>
            </p:contentPart>
          </mc:Choice>
          <mc:Fallback xmlns="">
            <p:pic>
              <p:nvPicPr>
                <p:cNvPr id="21" name="Freihand 20">
                  <a:extLst>
                    <a:ext uri="{FF2B5EF4-FFF2-40B4-BE49-F238E27FC236}">
                      <a16:creationId xmlns:a16="http://schemas.microsoft.com/office/drawing/2014/main" id="{F67517FA-BE0F-4A04-800E-B1ED666AF266}"/>
                    </a:ext>
                  </a:extLst>
                </p:cNvPr>
                <p:cNvPicPr/>
                <p:nvPr/>
              </p:nvPicPr>
              <p:blipFill>
                <a:blip r:embed="rId34"/>
                <a:stretch>
                  <a:fillRect/>
                </a:stretch>
              </p:blipFill>
              <p:spPr>
                <a:xfrm>
                  <a:off x="7037933" y="1333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C5B48F02-090D-44E6-8907-354F8980CBCA}"/>
                    </a:ext>
                  </a:extLst>
                </p14:cNvPr>
                <p14:cNvContentPartPr/>
                <p14:nvPr/>
              </p14:nvContentPartPr>
              <p14:xfrm>
                <a:off x="6719333" y="1327387"/>
                <a:ext cx="1348200" cy="74880"/>
              </p14:xfrm>
            </p:contentPart>
          </mc:Choice>
          <mc:Fallback xmlns="">
            <p:pic>
              <p:nvPicPr>
                <p:cNvPr id="22" name="Freihand 21">
                  <a:extLst>
                    <a:ext uri="{FF2B5EF4-FFF2-40B4-BE49-F238E27FC236}">
                      <a16:creationId xmlns:a16="http://schemas.microsoft.com/office/drawing/2014/main" id="{C5B48F02-090D-44E6-8907-354F8980CBCA}"/>
                    </a:ext>
                  </a:extLst>
                </p:cNvPr>
                <p:cNvPicPr/>
                <p:nvPr/>
              </p:nvPicPr>
              <p:blipFill>
                <a:blip r:embed="rId36"/>
                <a:stretch>
                  <a:fillRect/>
                </a:stretch>
              </p:blipFill>
              <p:spPr>
                <a:xfrm>
                  <a:off x="6715013" y="1323067"/>
                  <a:ext cx="1356840" cy="83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F03ADF00-3497-44D2-8313-4BBE1A4A17CF}"/>
                  </a:ext>
                </a:extLst>
              </p14:cNvPr>
              <p14:cNvContentPartPr/>
              <p14:nvPr/>
            </p14:nvContentPartPr>
            <p14:xfrm>
              <a:off x="3561053" y="2788987"/>
              <a:ext cx="238680" cy="32400"/>
            </p14:xfrm>
          </p:contentPart>
        </mc:Choice>
        <mc:Fallback xmlns="">
          <p:pic>
            <p:nvPicPr>
              <p:cNvPr id="24" name="Freihand 23">
                <a:extLst>
                  <a:ext uri="{FF2B5EF4-FFF2-40B4-BE49-F238E27FC236}">
                    <a16:creationId xmlns:a16="http://schemas.microsoft.com/office/drawing/2014/main" id="{F03ADF00-3497-44D2-8313-4BBE1A4A17CF}"/>
                  </a:ext>
                </a:extLst>
              </p:cNvPr>
              <p:cNvPicPr/>
              <p:nvPr/>
            </p:nvPicPr>
            <p:blipFill>
              <a:blip r:embed="rId38"/>
              <a:stretch>
                <a:fillRect/>
              </a:stretch>
            </p:blipFill>
            <p:spPr>
              <a:xfrm>
                <a:off x="3556733" y="2784667"/>
                <a:ext cx="2473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51AFD6F9-7A61-4832-8340-CB3B18F2E93C}"/>
                  </a:ext>
                </a:extLst>
              </p14:cNvPr>
              <p14:cNvContentPartPr/>
              <p14:nvPr/>
            </p14:nvContentPartPr>
            <p14:xfrm>
              <a:off x="3597053" y="2846587"/>
              <a:ext cx="232200" cy="18360"/>
            </p14:xfrm>
          </p:contentPart>
        </mc:Choice>
        <mc:Fallback xmlns="">
          <p:pic>
            <p:nvPicPr>
              <p:cNvPr id="25" name="Freihand 24">
                <a:extLst>
                  <a:ext uri="{FF2B5EF4-FFF2-40B4-BE49-F238E27FC236}">
                    <a16:creationId xmlns:a16="http://schemas.microsoft.com/office/drawing/2014/main" id="{51AFD6F9-7A61-4832-8340-CB3B18F2E93C}"/>
                  </a:ext>
                </a:extLst>
              </p:cNvPr>
              <p:cNvPicPr/>
              <p:nvPr/>
            </p:nvPicPr>
            <p:blipFill>
              <a:blip r:embed="rId40"/>
              <a:stretch>
                <a:fillRect/>
              </a:stretch>
            </p:blipFill>
            <p:spPr>
              <a:xfrm>
                <a:off x="3592733" y="2842267"/>
                <a:ext cx="2408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834B9635-1EC1-4128-8A21-DFD0482CE10E}"/>
                  </a:ext>
                </a:extLst>
              </p14:cNvPr>
              <p14:cNvContentPartPr/>
              <p14:nvPr/>
            </p14:nvContentPartPr>
            <p14:xfrm>
              <a:off x="3997733" y="2719507"/>
              <a:ext cx="189360" cy="129240"/>
            </p14:xfrm>
          </p:contentPart>
        </mc:Choice>
        <mc:Fallback xmlns="">
          <p:pic>
            <p:nvPicPr>
              <p:cNvPr id="27" name="Freihand 26">
                <a:extLst>
                  <a:ext uri="{FF2B5EF4-FFF2-40B4-BE49-F238E27FC236}">
                    <a16:creationId xmlns:a16="http://schemas.microsoft.com/office/drawing/2014/main" id="{834B9635-1EC1-4128-8A21-DFD0482CE10E}"/>
                  </a:ext>
                </a:extLst>
              </p:cNvPr>
              <p:cNvPicPr/>
              <p:nvPr/>
            </p:nvPicPr>
            <p:blipFill>
              <a:blip r:embed="rId42"/>
              <a:stretch>
                <a:fillRect/>
              </a:stretch>
            </p:blipFill>
            <p:spPr>
              <a:xfrm>
                <a:off x="3993413" y="2715187"/>
                <a:ext cx="1980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AA36D80B-A691-4478-B39F-789253109624}"/>
                  </a:ext>
                </a:extLst>
              </p14:cNvPr>
              <p14:cNvContentPartPr/>
              <p14:nvPr/>
            </p14:nvContentPartPr>
            <p14:xfrm>
              <a:off x="4281413" y="2720947"/>
              <a:ext cx="110880" cy="124560"/>
            </p14:xfrm>
          </p:contentPart>
        </mc:Choice>
        <mc:Fallback xmlns="">
          <p:pic>
            <p:nvPicPr>
              <p:cNvPr id="28" name="Freihand 27">
                <a:extLst>
                  <a:ext uri="{FF2B5EF4-FFF2-40B4-BE49-F238E27FC236}">
                    <a16:creationId xmlns:a16="http://schemas.microsoft.com/office/drawing/2014/main" id="{AA36D80B-A691-4478-B39F-789253109624}"/>
                  </a:ext>
                </a:extLst>
              </p:cNvPr>
              <p:cNvPicPr/>
              <p:nvPr/>
            </p:nvPicPr>
            <p:blipFill>
              <a:blip r:embed="rId44"/>
              <a:stretch>
                <a:fillRect/>
              </a:stretch>
            </p:blipFill>
            <p:spPr>
              <a:xfrm>
                <a:off x="4277093" y="2716627"/>
                <a:ext cx="1195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0EAF5109-FFB6-442D-95CE-C5D06F75BA59}"/>
                  </a:ext>
                </a:extLst>
              </p14:cNvPr>
              <p14:cNvContentPartPr/>
              <p14:nvPr/>
            </p14:nvContentPartPr>
            <p14:xfrm>
              <a:off x="4435133" y="2730307"/>
              <a:ext cx="144360" cy="93240"/>
            </p14:xfrm>
          </p:contentPart>
        </mc:Choice>
        <mc:Fallback xmlns="">
          <p:pic>
            <p:nvPicPr>
              <p:cNvPr id="29" name="Freihand 28">
                <a:extLst>
                  <a:ext uri="{FF2B5EF4-FFF2-40B4-BE49-F238E27FC236}">
                    <a16:creationId xmlns:a16="http://schemas.microsoft.com/office/drawing/2014/main" id="{0EAF5109-FFB6-442D-95CE-C5D06F75BA59}"/>
                  </a:ext>
                </a:extLst>
              </p:cNvPr>
              <p:cNvPicPr/>
              <p:nvPr/>
            </p:nvPicPr>
            <p:blipFill>
              <a:blip r:embed="rId46"/>
              <a:stretch>
                <a:fillRect/>
              </a:stretch>
            </p:blipFill>
            <p:spPr>
              <a:xfrm>
                <a:off x="4430813" y="2725987"/>
                <a:ext cx="1530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2AFCD7DF-B9B0-45C4-8DD0-D35BE56F3DCC}"/>
                  </a:ext>
                </a:extLst>
              </p14:cNvPr>
              <p14:cNvContentPartPr/>
              <p14:nvPr/>
            </p14:nvContentPartPr>
            <p14:xfrm>
              <a:off x="4141013" y="2439427"/>
              <a:ext cx="16920" cy="161640"/>
            </p14:xfrm>
          </p:contentPart>
        </mc:Choice>
        <mc:Fallback xmlns="">
          <p:pic>
            <p:nvPicPr>
              <p:cNvPr id="31" name="Freihand 30">
                <a:extLst>
                  <a:ext uri="{FF2B5EF4-FFF2-40B4-BE49-F238E27FC236}">
                    <a16:creationId xmlns:a16="http://schemas.microsoft.com/office/drawing/2014/main" id="{2AFCD7DF-B9B0-45C4-8DD0-D35BE56F3DCC}"/>
                  </a:ext>
                </a:extLst>
              </p:cNvPr>
              <p:cNvPicPr/>
              <p:nvPr/>
            </p:nvPicPr>
            <p:blipFill>
              <a:blip r:embed="rId48"/>
              <a:stretch>
                <a:fillRect/>
              </a:stretch>
            </p:blipFill>
            <p:spPr>
              <a:xfrm>
                <a:off x="4136693" y="2435107"/>
                <a:ext cx="255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196C7E15-58C5-4E7F-974F-10D810E972E9}"/>
                  </a:ext>
                </a:extLst>
              </p14:cNvPr>
              <p14:cNvContentPartPr/>
              <p14:nvPr/>
            </p14:nvContentPartPr>
            <p14:xfrm>
              <a:off x="4071173" y="2536267"/>
              <a:ext cx="152640" cy="45360"/>
            </p14:xfrm>
          </p:contentPart>
        </mc:Choice>
        <mc:Fallback xmlns="">
          <p:pic>
            <p:nvPicPr>
              <p:cNvPr id="32" name="Freihand 31">
                <a:extLst>
                  <a:ext uri="{FF2B5EF4-FFF2-40B4-BE49-F238E27FC236}">
                    <a16:creationId xmlns:a16="http://schemas.microsoft.com/office/drawing/2014/main" id="{196C7E15-58C5-4E7F-974F-10D810E972E9}"/>
                  </a:ext>
                </a:extLst>
              </p:cNvPr>
              <p:cNvPicPr/>
              <p:nvPr/>
            </p:nvPicPr>
            <p:blipFill>
              <a:blip r:embed="rId50"/>
              <a:stretch>
                <a:fillRect/>
              </a:stretch>
            </p:blipFill>
            <p:spPr>
              <a:xfrm>
                <a:off x="4066853" y="2531947"/>
                <a:ext cx="1612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5D572383-DC02-43BB-BE20-F9E545053C49}"/>
                  </a:ext>
                </a:extLst>
              </p14:cNvPr>
              <p14:cNvContentPartPr/>
              <p14:nvPr/>
            </p14:nvContentPartPr>
            <p14:xfrm>
              <a:off x="4051733" y="2407747"/>
              <a:ext cx="193680" cy="48600"/>
            </p14:xfrm>
          </p:contentPart>
        </mc:Choice>
        <mc:Fallback xmlns="">
          <p:pic>
            <p:nvPicPr>
              <p:cNvPr id="33" name="Freihand 32">
                <a:extLst>
                  <a:ext uri="{FF2B5EF4-FFF2-40B4-BE49-F238E27FC236}">
                    <a16:creationId xmlns:a16="http://schemas.microsoft.com/office/drawing/2014/main" id="{5D572383-DC02-43BB-BE20-F9E545053C49}"/>
                  </a:ext>
                </a:extLst>
              </p:cNvPr>
              <p:cNvPicPr/>
              <p:nvPr/>
            </p:nvPicPr>
            <p:blipFill>
              <a:blip r:embed="rId52"/>
              <a:stretch>
                <a:fillRect/>
              </a:stretch>
            </p:blipFill>
            <p:spPr>
              <a:xfrm>
                <a:off x="4047413" y="2403427"/>
                <a:ext cx="2023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D8A6BADF-D760-4B86-AE09-D0B83444FEE1}"/>
                  </a:ext>
                </a:extLst>
              </p14:cNvPr>
              <p14:cNvContentPartPr/>
              <p14:nvPr/>
            </p14:nvContentPartPr>
            <p14:xfrm>
              <a:off x="4268093" y="2512867"/>
              <a:ext cx="6480" cy="77400"/>
            </p14:xfrm>
          </p:contentPart>
        </mc:Choice>
        <mc:Fallback xmlns="">
          <p:pic>
            <p:nvPicPr>
              <p:cNvPr id="34" name="Freihand 33">
                <a:extLst>
                  <a:ext uri="{FF2B5EF4-FFF2-40B4-BE49-F238E27FC236}">
                    <a16:creationId xmlns:a16="http://schemas.microsoft.com/office/drawing/2014/main" id="{D8A6BADF-D760-4B86-AE09-D0B83444FEE1}"/>
                  </a:ext>
                </a:extLst>
              </p:cNvPr>
              <p:cNvPicPr/>
              <p:nvPr/>
            </p:nvPicPr>
            <p:blipFill>
              <a:blip r:embed="rId54"/>
              <a:stretch>
                <a:fillRect/>
              </a:stretch>
            </p:blipFill>
            <p:spPr>
              <a:xfrm>
                <a:off x="4263413" y="2508547"/>
                <a:ext cx="151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1AAAC6BC-03C9-4AA0-804D-072D91F43AD0}"/>
                  </a:ext>
                </a:extLst>
              </p14:cNvPr>
              <p14:cNvContentPartPr/>
              <p14:nvPr/>
            </p14:nvContentPartPr>
            <p14:xfrm>
              <a:off x="4260533" y="2499547"/>
              <a:ext cx="126000" cy="5760"/>
            </p14:xfrm>
          </p:contentPart>
        </mc:Choice>
        <mc:Fallback xmlns="">
          <p:pic>
            <p:nvPicPr>
              <p:cNvPr id="35" name="Freihand 34">
                <a:extLst>
                  <a:ext uri="{FF2B5EF4-FFF2-40B4-BE49-F238E27FC236}">
                    <a16:creationId xmlns:a16="http://schemas.microsoft.com/office/drawing/2014/main" id="{1AAAC6BC-03C9-4AA0-804D-072D91F43AD0}"/>
                  </a:ext>
                </a:extLst>
              </p:cNvPr>
              <p:cNvPicPr/>
              <p:nvPr/>
            </p:nvPicPr>
            <p:blipFill>
              <a:blip r:embed="rId56"/>
              <a:stretch>
                <a:fillRect/>
              </a:stretch>
            </p:blipFill>
            <p:spPr>
              <a:xfrm>
                <a:off x="4256213" y="2495227"/>
                <a:ext cx="1346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EDAA934E-717F-43A4-810E-12178B2D42E7}"/>
                  </a:ext>
                </a:extLst>
              </p14:cNvPr>
              <p14:cNvContentPartPr/>
              <p14:nvPr/>
            </p14:nvContentPartPr>
            <p14:xfrm>
              <a:off x="4256573" y="2539507"/>
              <a:ext cx="145800" cy="54360"/>
            </p14:xfrm>
          </p:contentPart>
        </mc:Choice>
        <mc:Fallback xmlns="">
          <p:pic>
            <p:nvPicPr>
              <p:cNvPr id="36" name="Freihand 35">
                <a:extLst>
                  <a:ext uri="{FF2B5EF4-FFF2-40B4-BE49-F238E27FC236}">
                    <a16:creationId xmlns:a16="http://schemas.microsoft.com/office/drawing/2014/main" id="{EDAA934E-717F-43A4-810E-12178B2D42E7}"/>
                  </a:ext>
                </a:extLst>
              </p:cNvPr>
              <p:cNvPicPr/>
              <p:nvPr/>
            </p:nvPicPr>
            <p:blipFill>
              <a:blip r:embed="rId58"/>
              <a:stretch>
                <a:fillRect/>
              </a:stretch>
            </p:blipFill>
            <p:spPr>
              <a:xfrm>
                <a:off x="4252253" y="2535187"/>
                <a:ext cx="1544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BC6D5596-91E9-4BA6-8354-F6C71399B5CB}"/>
                  </a:ext>
                </a:extLst>
              </p14:cNvPr>
              <p14:cNvContentPartPr/>
              <p14:nvPr/>
            </p14:nvContentPartPr>
            <p14:xfrm>
              <a:off x="4399133" y="2536987"/>
              <a:ext cx="101880" cy="34920"/>
            </p14:xfrm>
          </p:contentPart>
        </mc:Choice>
        <mc:Fallback xmlns="">
          <p:pic>
            <p:nvPicPr>
              <p:cNvPr id="37" name="Freihand 36">
                <a:extLst>
                  <a:ext uri="{FF2B5EF4-FFF2-40B4-BE49-F238E27FC236}">
                    <a16:creationId xmlns:a16="http://schemas.microsoft.com/office/drawing/2014/main" id="{BC6D5596-91E9-4BA6-8354-F6C71399B5CB}"/>
                  </a:ext>
                </a:extLst>
              </p:cNvPr>
              <p:cNvPicPr/>
              <p:nvPr/>
            </p:nvPicPr>
            <p:blipFill>
              <a:blip r:embed="rId60"/>
              <a:stretch>
                <a:fillRect/>
              </a:stretch>
            </p:blipFill>
            <p:spPr>
              <a:xfrm>
                <a:off x="4394813" y="2532667"/>
                <a:ext cx="1105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EE1428F5-05B0-4CEE-822A-104B25F14397}"/>
                  </a:ext>
                </a:extLst>
              </p14:cNvPr>
              <p14:cNvContentPartPr/>
              <p14:nvPr/>
            </p14:nvContentPartPr>
            <p14:xfrm>
              <a:off x="4512893" y="2491267"/>
              <a:ext cx="288720" cy="122400"/>
            </p14:xfrm>
          </p:contentPart>
        </mc:Choice>
        <mc:Fallback xmlns="">
          <p:pic>
            <p:nvPicPr>
              <p:cNvPr id="38" name="Freihand 37">
                <a:extLst>
                  <a:ext uri="{FF2B5EF4-FFF2-40B4-BE49-F238E27FC236}">
                    <a16:creationId xmlns:a16="http://schemas.microsoft.com/office/drawing/2014/main" id="{EE1428F5-05B0-4CEE-822A-104B25F14397}"/>
                  </a:ext>
                </a:extLst>
              </p:cNvPr>
              <p:cNvPicPr/>
              <p:nvPr/>
            </p:nvPicPr>
            <p:blipFill>
              <a:blip r:embed="rId62"/>
              <a:stretch>
                <a:fillRect/>
              </a:stretch>
            </p:blipFill>
            <p:spPr>
              <a:xfrm>
                <a:off x="4508573" y="2486947"/>
                <a:ext cx="2973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BD5EB465-884B-4D5D-9A49-3C0EDF373E8E}"/>
                  </a:ext>
                </a:extLst>
              </p14:cNvPr>
              <p14:cNvContentPartPr/>
              <p14:nvPr/>
            </p14:nvContentPartPr>
            <p14:xfrm>
              <a:off x="4765253" y="2443387"/>
              <a:ext cx="16200" cy="6840"/>
            </p14:xfrm>
          </p:contentPart>
        </mc:Choice>
        <mc:Fallback xmlns="">
          <p:pic>
            <p:nvPicPr>
              <p:cNvPr id="39" name="Freihand 38">
                <a:extLst>
                  <a:ext uri="{FF2B5EF4-FFF2-40B4-BE49-F238E27FC236}">
                    <a16:creationId xmlns:a16="http://schemas.microsoft.com/office/drawing/2014/main" id="{BD5EB465-884B-4D5D-9A49-3C0EDF373E8E}"/>
                  </a:ext>
                </a:extLst>
              </p:cNvPr>
              <p:cNvPicPr/>
              <p:nvPr/>
            </p:nvPicPr>
            <p:blipFill>
              <a:blip r:embed="rId64"/>
              <a:stretch>
                <a:fillRect/>
              </a:stretch>
            </p:blipFill>
            <p:spPr>
              <a:xfrm>
                <a:off x="4760933" y="2439067"/>
                <a:ext cx="248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E1145D8D-E6B0-4A60-A845-9105C652EA61}"/>
                  </a:ext>
                </a:extLst>
              </p14:cNvPr>
              <p14:cNvContentPartPr/>
              <p14:nvPr/>
            </p14:nvContentPartPr>
            <p14:xfrm>
              <a:off x="4721333" y="2779267"/>
              <a:ext cx="29880" cy="14760"/>
            </p14:xfrm>
          </p:contentPart>
        </mc:Choice>
        <mc:Fallback xmlns="">
          <p:pic>
            <p:nvPicPr>
              <p:cNvPr id="41" name="Freihand 40">
                <a:extLst>
                  <a:ext uri="{FF2B5EF4-FFF2-40B4-BE49-F238E27FC236}">
                    <a16:creationId xmlns:a16="http://schemas.microsoft.com/office/drawing/2014/main" id="{E1145D8D-E6B0-4A60-A845-9105C652EA61}"/>
                  </a:ext>
                </a:extLst>
              </p:cNvPr>
              <p:cNvPicPr/>
              <p:nvPr/>
            </p:nvPicPr>
            <p:blipFill>
              <a:blip r:embed="rId66"/>
              <a:stretch>
                <a:fillRect/>
              </a:stretch>
            </p:blipFill>
            <p:spPr>
              <a:xfrm>
                <a:off x="4717013" y="2774947"/>
                <a:ext cx="385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7FD4D403-91B9-479F-B2C4-1738DE8B4B57}"/>
                  </a:ext>
                </a:extLst>
              </p14:cNvPr>
              <p14:cNvContentPartPr/>
              <p14:nvPr/>
            </p14:nvContentPartPr>
            <p14:xfrm>
              <a:off x="4890893" y="2711227"/>
              <a:ext cx="140760" cy="92160"/>
            </p14:xfrm>
          </p:contentPart>
        </mc:Choice>
        <mc:Fallback xmlns="">
          <p:pic>
            <p:nvPicPr>
              <p:cNvPr id="42" name="Freihand 41">
                <a:extLst>
                  <a:ext uri="{FF2B5EF4-FFF2-40B4-BE49-F238E27FC236}">
                    <a16:creationId xmlns:a16="http://schemas.microsoft.com/office/drawing/2014/main" id="{7FD4D403-91B9-479F-B2C4-1738DE8B4B57}"/>
                  </a:ext>
                </a:extLst>
              </p:cNvPr>
              <p:cNvPicPr/>
              <p:nvPr/>
            </p:nvPicPr>
            <p:blipFill>
              <a:blip r:embed="rId68"/>
              <a:stretch>
                <a:fillRect/>
              </a:stretch>
            </p:blipFill>
            <p:spPr>
              <a:xfrm>
                <a:off x="4886573" y="2706907"/>
                <a:ext cx="1494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56FB238C-0090-414E-9080-6EC472BFB9B2}"/>
                  </a:ext>
                </a:extLst>
              </p14:cNvPr>
              <p14:cNvContentPartPr/>
              <p14:nvPr/>
            </p14:nvContentPartPr>
            <p14:xfrm>
              <a:off x="5070173" y="2720947"/>
              <a:ext cx="78120" cy="80640"/>
            </p14:xfrm>
          </p:contentPart>
        </mc:Choice>
        <mc:Fallback xmlns="">
          <p:pic>
            <p:nvPicPr>
              <p:cNvPr id="43" name="Freihand 42">
                <a:extLst>
                  <a:ext uri="{FF2B5EF4-FFF2-40B4-BE49-F238E27FC236}">
                    <a16:creationId xmlns:a16="http://schemas.microsoft.com/office/drawing/2014/main" id="{56FB238C-0090-414E-9080-6EC472BFB9B2}"/>
                  </a:ext>
                </a:extLst>
              </p:cNvPr>
              <p:cNvPicPr/>
              <p:nvPr/>
            </p:nvPicPr>
            <p:blipFill>
              <a:blip r:embed="rId70"/>
              <a:stretch>
                <a:fillRect/>
              </a:stretch>
            </p:blipFill>
            <p:spPr>
              <a:xfrm>
                <a:off x="5065853" y="2716627"/>
                <a:ext cx="867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5CEADF09-0F18-40B9-93AF-8A08A0F7BE06}"/>
                  </a:ext>
                </a:extLst>
              </p14:cNvPr>
              <p14:cNvContentPartPr/>
              <p14:nvPr/>
            </p14:nvContentPartPr>
            <p14:xfrm>
              <a:off x="5300573" y="2727427"/>
              <a:ext cx="96480" cy="110520"/>
            </p14:xfrm>
          </p:contentPart>
        </mc:Choice>
        <mc:Fallback xmlns="">
          <p:pic>
            <p:nvPicPr>
              <p:cNvPr id="44" name="Freihand 43">
                <a:extLst>
                  <a:ext uri="{FF2B5EF4-FFF2-40B4-BE49-F238E27FC236}">
                    <a16:creationId xmlns:a16="http://schemas.microsoft.com/office/drawing/2014/main" id="{5CEADF09-0F18-40B9-93AF-8A08A0F7BE06}"/>
                  </a:ext>
                </a:extLst>
              </p:cNvPr>
              <p:cNvPicPr/>
              <p:nvPr/>
            </p:nvPicPr>
            <p:blipFill>
              <a:blip r:embed="rId72"/>
              <a:stretch>
                <a:fillRect/>
              </a:stretch>
            </p:blipFill>
            <p:spPr>
              <a:xfrm>
                <a:off x="5296253" y="2723107"/>
                <a:ext cx="1051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E3E77190-F316-4065-9AE3-6893B58475C2}"/>
                  </a:ext>
                </a:extLst>
              </p14:cNvPr>
              <p14:cNvContentPartPr/>
              <p14:nvPr/>
            </p14:nvContentPartPr>
            <p14:xfrm>
              <a:off x="5248373" y="2664427"/>
              <a:ext cx="84240" cy="61560"/>
            </p14:xfrm>
          </p:contentPart>
        </mc:Choice>
        <mc:Fallback xmlns="">
          <p:pic>
            <p:nvPicPr>
              <p:cNvPr id="45" name="Freihand 44">
                <a:extLst>
                  <a:ext uri="{FF2B5EF4-FFF2-40B4-BE49-F238E27FC236}">
                    <a16:creationId xmlns:a16="http://schemas.microsoft.com/office/drawing/2014/main" id="{E3E77190-F316-4065-9AE3-6893B58475C2}"/>
                  </a:ext>
                </a:extLst>
              </p:cNvPr>
              <p:cNvPicPr/>
              <p:nvPr/>
            </p:nvPicPr>
            <p:blipFill>
              <a:blip r:embed="rId74"/>
              <a:stretch>
                <a:fillRect/>
              </a:stretch>
            </p:blipFill>
            <p:spPr>
              <a:xfrm>
                <a:off x="5244053" y="2660107"/>
                <a:ext cx="928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BA733D38-3B3E-47F2-9C6C-606A530896A5}"/>
                  </a:ext>
                </a:extLst>
              </p14:cNvPr>
              <p14:cNvContentPartPr/>
              <p14:nvPr/>
            </p14:nvContentPartPr>
            <p14:xfrm>
              <a:off x="5395973" y="2784667"/>
              <a:ext cx="63720" cy="60120"/>
            </p14:xfrm>
          </p:contentPart>
        </mc:Choice>
        <mc:Fallback xmlns="">
          <p:pic>
            <p:nvPicPr>
              <p:cNvPr id="46" name="Freihand 45">
                <a:extLst>
                  <a:ext uri="{FF2B5EF4-FFF2-40B4-BE49-F238E27FC236}">
                    <a16:creationId xmlns:a16="http://schemas.microsoft.com/office/drawing/2014/main" id="{BA733D38-3B3E-47F2-9C6C-606A530896A5}"/>
                  </a:ext>
                </a:extLst>
              </p:cNvPr>
              <p:cNvPicPr/>
              <p:nvPr/>
            </p:nvPicPr>
            <p:blipFill>
              <a:blip r:embed="rId76"/>
              <a:stretch>
                <a:fillRect/>
              </a:stretch>
            </p:blipFill>
            <p:spPr>
              <a:xfrm>
                <a:off x="5391653" y="2780347"/>
                <a:ext cx="723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8" name="Freihand 47">
                <a:extLst>
                  <a:ext uri="{FF2B5EF4-FFF2-40B4-BE49-F238E27FC236}">
                    <a16:creationId xmlns:a16="http://schemas.microsoft.com/office/drawing/2014/main" id="{1A625E99-A772-4180-92A1-2A7459BE962E}"/>
                  </a:ext>
                </a:extLst>
              </p14:cNvPr>
              <p14:cNvContentPartPr/>
              <p14:nvPr/>
            </p14:nvContentPartPr>
            <p14:xfrm>
              <a:off x="5739413" y="2732107"/>
              <a:ext cx="9000" cy="107280"/>
            </p14:xfrm>
          </p:contentPart>
        </mc:Choice>
        <mc:Fallback xmlns="">
          <p:pic>
            <p:nvPicPr>
              <p:cNvPr id="48" name="Freihand 47">
                <a:extLst>
                  <a:ext uri="{FF2B5EF4-FFF2-40B4-BE49-F238E27FC236}">
                    <a16:creationId xmlns:a16="http://schemas.microsoft.com/office/drawing/2014/main" id="{1A625E99-A772-4180-92A1-2A7459BE962E}"/>
                  </a:ext>
                </a:extLst>
              </p:cNvPr>
              <p:cNvPicPr/>
              <p:nvPr/>
            </p:nvPicPr>
            <p:blipFill>
              <a:blip r:embed="rId78"/>
              <a:stretch>
                <a:fillRect/>
              </a:stretch>
            </p:blipFill>
            <p:spPr>
              <a:xfrm>
                <a:off x="5735093" y="2727787"/>
                <a:ext cx="176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 name="Freihand 48">
                <a:extLst>
                  <a:ext uri="{FF2B5EF4-FFF2-40B4-BE49-F238E27FC236}">
                    <a16:creationId xmlns:a16="http://schemas.microsoft.com/office/drawing/2014/main" id="{0AE6F8FF-F118-4E83-A13C-2AFBAF625648}"/>
                  </a:ext>
                </a:extLst>
              </p14:cNvPr>
              <p14:cNvContentPartPr/>
              <p14:nvPr/>
            </p14:nvContentPartPr>
            <p14:xfrm>
              <a:off x="5663093" y="2762347"/>
              <a:ext cx="159480" cy="10800"/>
            </p14:xfrm>
          </p:contentPart>
        </mc:Choice>
        <mc:Fallback xmlns="">
          <p:pic>
            <p:nvPicPr>
              <p:cNvPr id="49" name="Freihand 48">
                <a:extLst>
                  <a:ext uri="{FF2B5EF4-FFF2-40B4-BE49-F238E27FC236}">
                    <a16:creationId xmlns:a16="http://schemas.microsoft.com/office/drawing/2014/main" id="{0AE6F8FF-F118-4E83-A13C-2AFBAF625648}"/>
                  </a:ext>
                </a:extLst>
              </p:cNvPr>
              <p:cNvPicPr/>
              <p:nvPr/>
            </p:nvPicPr>
            <p:blipFill>
              <a:blip r:embed="rId80"/>
              <a:stretch>
                <a:fillRect/>
              </a:stretch>
            </p:blipFill>
            <p:spPr>
              <a:xfrm>
                <a:off x="5658773" y="2758027"/>
                <a:ext cx="1681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Freihand 49">
                <a:extLst>
                  <a:ext uri="{FF2B5EF4-FFF2-40B4-BE49-F238E27FC236}">
                    <a16:creationId xmlns:a16="http://schemas.microsoft.com/office/drawing/2014/main" id="{105AA731-1111-4E3B-B921-3B6F9CE816E6}"/>
                  </a:ext>
                </a:extLst>
              </p14:cNvPr>
              <p14:cNvContentPartPr/>
              <p14:nvPr/>
            </p14:nvContentPartPr>
            <p14:xfrm>
              <a:off x="5981693" y="2688907"/>
              <a:ext cx="185400" cy="136800"/>
            </p14:xfrm>
          </p:contentPart>
        </mc:Choice>
        <mc:Fallback xmlns="">
          <p:pic>
            <p:nvPicPr>
              <p:cNvPr id="50" name="Freihand 49">
                <a:extLst>
                  <a:ext uri="{FF2B5EF4-FFF2-40B4-BE49-F238E27FC236}">
                    <a16:creationId xmlns:a16="http://schemas.microsoft.com/office/drawing/2014/main" id="{105AA731-1111-4E3B-B921-3B6F9CE816E6}"/>
                  </a:ext>
                </a:extLst>
              </p:cNvPr>
              <p:cNvPicPr/>
              <p:nvPr/>
            </p:nvPicPr>
            <p:blipFill>
              <a:blip r:embed="rId82"/>
              <a:stretch>
                <a:fillRect/>
              </a:stretch>
            </p:blipFill>
            <p:spPr>
              <a:xfrm>
                <a:off x="5977373" y="2684587"/>
                <a:ext cx="1940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18FE2063-364A-440B-8C55-E59B67904DC0}"/>
                  </a:ext>
                </a:extLst>
              </p14:cNvPr>
              <p14:cNvContentPartPr/>
              <p14:nvPr/>
            </p14:nvContentPartPr>
            <p14:xfrm>
              <a:off x="6225413" y="2688187"/>
              <a:ext cx="106200" cy="77760"/>
            </p14:xfrm>
          </p:contentPart>
        </mc:Choice>
        <mc:Fallback xmlns="">
          <p:pic>
            <p:nvPicPr>
              <p:cNvPr id="51" name="Freihand 50">
                <a:extLst>
                  <a:ext uri="{FF2B5EF4-FFF2-40B4-BE49-F238E27FC236}">
                    <a16:creationId xmlns:a16="http://schemas.microsoft.com/office/drawing/2014/main" id="{18FE2063-364A-440B-8C55-E59B67904DC0}"/>
                  </a:ext>
                </a:extLst>
              </p:cNvPr>
              <p:cNvPicPr/>
              <p:nvPr/>
            </p:nvPicPr>
            <p:blipFill>
              <a:blip r:embed="rId84"/>
              <a:stretch>
                <a:fillRect/>
              </a:stretch>
            </p:blipFill>
            <p:spPr>
              <a:xfrm>
                <a:off x="6221093" y="2683867"/>
                <a:ext cx="1148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2" name="Freihand 51">
                <a:extLst>
                  <a:ext uri="{FF2B5EF4-FFF2-40B4-BE49-F238E27FC236}">
                    <a16:creationId xmlns:a16="http://schemas.microsoft.com/office/drawing/2014/main" id="{5E7C8079-A40E-459A-BE9C-6B06E8848BF1}"/>
                  </a:ext>
                </a:extLst>
              </p14:cNvPr>
              <p14:cNvContentPartPr/>
              <p14:nvPr/>
            </p14:nvContentPartPr>
            <p14:xfrm>
              <a:off x="6379493" y="2706187"/>
              <a:ext cx="188640" cy="65160"/>
            </p14:xfrm>
          </p:contentPart>
        </mc:Choice>
        <mc:Fallback xmlns="">
          <p:pic>
            <p:nvPicPr>
              <p:cNvPr id="52" name="Freihand 51">
                <a:extLst>
                  <a:ext uri="{FF2B5EF4-FFF2-40B4-BE49-F238E27FC236}">
                    <a16:creationId xmlns:a16="http://schemas.microsoft.com/office/drawing/2014/main" id="{5E7C8079-A40E-459A-BE9C-6B06E8848BF1}"/>
                  </a:ext>
                </a:extLst>
              </p:cNvPr>
              <p:cNvPicPr/>
              <p:nvPr/>
            </p:nvPicPr>
            <p:blipFill>
              <a:blip r:embed="rId86"/>
              <a:stretch>
                <a:fillRect/>
              </a:stretch>
            </p:blipFill>
            <p:spPr>
              <a:xfrm>
                <a:off x="6375173" y="2701867"/>
                <a:ext cx="197280" cy="73800"/>
              </a:xfrm>
              <a:prstGeom prst="rect">
                <a:avLst/>
              </a:prstGeom>
            </p:spPr>
          </p:pic>
        </mc:Fallback>
      </mc:AlternateContent>
      <p:grpSp>
        <p:nvGrpSpPr>
          <p:cNvPr id="149504" name="Gruppieren 149503">
            <a:extLst>
              <a:ext uri="{FF2B5EF4-FFF2-40B4-BE49-F238E27FC236}">
                <a16:creationId xmlns:a16="http://schemas.microsoft.com/office/drawing/2014/main" id="{382F053F-57F4-4C7E-BB40-A43207170ED9}"/>
              </a:ext>
            </a:extLst>
          </p:cNvPr>
          <p:cNvGrpSpPr/>
          <p:nvPr/>
        </p:nvGrpSpPr>
        <p:grpSpPr>
          <a:xfrm>
            <a:off x="5980973" y="2392987"/>
            <a:ext cx="571680" cy="186480"/>
            <a:chOff x="5980973" y="2392987"/>
            <a:chExt cx="571680" cy="186480"/>
          </a:xfrm>
        </p:grpSpPr>
        <mc:AlternateContent xmlns:mc="http://schemas.openxmlformats.org/markup-compatibility/2006" xmlns:p14="http://schemas.microsoft.com/office/powerpoint/2010/main">
          <mc:Choice Requires="p14">
            <p:contentPart p14:bwMode="auto" r:id="rId87">
              <p14:nvContentPartPr>
                <p14:cNvPr id="53" name="Freihand 52">
                  <a:extLst>
                    <a:ext uri="{FF2B5EF4-FFF2-40B4-BE49-F238E27FC236}">
                      <a16:creationId xmlns:a16="http://schemas.microsoft.com/office/drawing/2014/main" id="{55E4290D-40A1-4ACB-96F1-0061A766C035}"/>
                    </a:ext>
                  </a:extLst>
                </p14:cNvPr>
                <p14:cNvContentPartPr/>
                <p14:nvPr/>
              </p14:nvContentPartPr>
              <p14:xfrm>
                <a:off x="6070253" y="2416747"/>
                <a:ext cx="30240" cy="132120"/>
              </p14:xfrm>
            </p:contentPart>
          </mc:Choice>
          <mc:Fallback xmlns="">
            <p:pic>
              <p:nvPicPr>
                <p:cNvPr id="53" name="Freihand 52">
                  <a:extLst>
                    <a:ext uri="{FF2B5EF4-FFF2-40B4-BE49-F238E27FC236}">
                      <a16:creationId xmlns:a16="http://schemas.microsoft.com/office/drawing/2014/main" id="{55E4290D-40A1-4ACB-96F1-0061A766C035}"/>
                    </a:ext>
                  </a:extLst>
                </p:cNvPr>
                <p:cNvPicPr/>
                <p:nvPr/>
              </p:nvPicPr>
              <p:blipFill>
                <a:blip r:embed="rId88"/>
                <a:stretch>
                  <a:fillRect/>
                </a:stretch>
              </p:blipFill>
              <p:spPr>
                <a:xfrm>
                  <a:off x="6065933" y="2412427"/>
                  <a:ext cx="388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4" name="Freihand 53">
                  <a:extLst>
                    <a:ext uri="{FF2B5EF4-FFF2-40B4-BE49-F238E27FC236}">
                      <a16:creationId xmlns:a16="http://schemas.microsoft.com/office/drawing/2014/main" id="{B01F8281-A2C1-497B-B8FE-6608E8F97FAB}"/>
                    </a:ext>
                  </a:extLst>
                </p14:cNvPr>
                <p14:cNvContentPartPr/>
                <p14:nvPr/>
              </p14:nvContentPartPr>
              <p14:xfrm>
                <a:off x="5997533" y="2515747"/>
                <a:ext cx="167040" cy="28800"/>
              </p14:xfrm>
            </p:contentPart>
          </mc:Choice>
          <mc:Fallback xmlns="">
            <p:pic>
              <p:nvPicPr>
                <p:cNvPr id="54" name="Freihand 53">
                  <a:extLst>
                    <a:ext uri="{FF2B5EF4-FFF2-40B4-BE49-F238E27FC236}">
                      <a16:creationId xmlns:a16="http://schemas.microsoft.com/office/drawing/2014/main" id="{B01F8281-A2C1-497B-B8FE-6608E8F97FAB}"/>
                    </a:ext>
                  </a:extLst>
                </p:cNvPr>
                <p:cNvPicPr/>
                <p:nvPr/>
              </p:nvPicPr>
              <p:blipFill>
                <a:blip r:embed="rId90"/>
                <a:stretch>
                  <a:fillRect/>
                </a:stretch>
              </p:blipFill>
              <p:spPr>
                <a:xfrm>
                  <a:off x="5993213" y="2511427"/>
                  <a:ext cx="1756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5" name="Freihand 54">
                  <a:extLst>
                    <a:ext uri="{FF2B5EF4-FFF2-40B4-BE49-F238E27FC236}">
                      <a16:creationId xmlns:a16="http://schemas.microsoft.com/office/drawing/2014/main" id="{BF99BF33-34D8-4E11-BF3A-12D1DE5BC8C7}"/>
                    </a:ext>
                  </a:extLst>
                </p14:cNvPr>
                <p14:cNvContentPartPr/>
                <p14:nvPr/>
              </p14:nvContentPartPr>
              <p14:xfrm>
                <a:off x="5980973" y="2392987"/>
                <a:ext cx="170640" cy="31320"/>
              </p14:xfrm>
            </p:contentPart>
          </mc:Choice>
          <mc:Fallback xmlns="">
            <p:pic>
              <p:nvPicPr>
                <p:cNvPr id="55" name="Freihand 54">
                  <a:extLst>
                    <a:ext uri="{FF2B5EF4-FFF2-40B4-BE49-F238E27FC236}">
                      <a16:creationId xmlns:a16="http://schemas.microsoft.com/office/drawing/2014/main" id="{BF99BF33-34D8-4E11-BF3A-12D1DE5BC8C7}"/>
                    </a:ext>
                  </a:extLst>
                </p:cNvPr>
                <p:cNvPicPr/>
                <p:nvPr/>
              </p:nvPicPr>
              <p:blipFill>
                <a:blip r:embed="rId92"/>
                <a:stretch>
                  <a:fillRect/>
                </a:stretch>
              </p:blipFill>
              <p:spPr>
                <a:xfrm>
                  <a:off x="5976653" y="2388667"/>
                  <a:ext cx="1792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6" name="Freihand 55">
                  <a:extLst>
                    <a:ext uri="{FF2B5EF4-FFF2-40B4-BE49-F238E27FC236}">
                      <a16:creationId xmlns:a16="http://schemas.microsoft.com/office/drawing/2014/main" id="{6823EA84-46BF-4830-83DE-5751D153D38F}"/>
                    </a:ext>
                  </a:extLst>
                </p14:cNvPr>
                <p14:cNvContentPartPr/>
                <p14:nvPr/>
              </p14:nvContentPartPr>
              <p14:xfrm>
                <a:off x="6163853" y="2466427"/>
                <a:ext cx="75960" cy="58320"/>
              </p14:xfrm>
            </p:contentPart>
          </mc:Choice>
          <mc:Fallback xmlns="">
            <p:pic>
              <p:nvPicPr>
                <p:cNvPr id="56" name="Freihand 55">
                  <a:extLst>
                    <a:ext uri="{FF2B5EF4-FFF2-40B4-BE49-F238E27FC236}">
                      <a16:creationId xmlns:a16="http://schemas.microsoft.com/office/drawing/2014/main" id="{6823EA84-46BF-4830-83DE-5751D153D38F}"/>
                    </a:ext>
                  </a:extLst>
                </p:cNvPr>
                <p:cNvPicPr/>
                <p:nvPr/>
              </p:nvPicPr>
              <p:blipFill>
                <a:blip r:embed="rId94"/>
                <a:stretch>
                  <a:fillRect/>
                </a:stretch>
              </p:blipFill>
              <p:spPr>
                <a:xfrm>
                  <a:off x="6159533" y="2462107"/>
                  <a:ext cx="846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Freihand 58">
                  <a:extLst>
                    <a:ext uri="{FF2B5EF4-FFF2-40B4-BE49-F238E27FC236}">
                      <a16:creationId xmlns:a16="http://schemas.microsoft.com/office/drawing/2014/main" id="{9BEECEB1-9194-45B5-926A-B8CE2128F81F}"/>
                    </a:ext>
                  </a:extLst>
                </p14:cNvPr>
                <p14:cNvContentPartPr/>
                <p14:nvPr/>
              </p14:nvContentPartPr>
              <p14:xfrm>
                <a:off x="6171053" y="2461387"/>
                <a:ext cx="23400" cy="108360"/>
              </p14:xfrm>
            </p:contentPart>
          </mc:Choice>
          <mc:Fallback xmlns="">
            <p:pic>
              <p:nvPicPr>
                <p:cNvPr id="59" name="Freihand 58">
                  <a:extLst>
                    <a:ext uri="{FF2B5EF4-FFF2-40B4-BE49-F238E27FC236}">
                      <a16:creationId xmlns:a16="http://schemas.microsoft.com/office/drawing/2014/main" id="{9BEECEB1-9194-45B5-926A-B8CE2128F81F}"/>
                    </a:ext>
                  </a:extLst>
                </p:cNvPr>
                <p:cNvPicPr/>
                <p:nvPr/>
              </p:nvPicPr>
              <p:blipFill>
                <a:blip r:embed="rId96"/>
                <a:stretch>
                  <a:fillRect/>
                </a:stretch>
              </p:blipFill>
              <p:spPr>
                <a:xfrm>
                  <a:off x="6166733" y="2457067"/>
                  <a:ext cx="320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Freihand 59">
                  <a:extLst>
                    <a:ext uri="{FF2B5EF4-FFF2-40B4-BE49-F238E27FC236}">
                      <a16:creationId xmlns:a16="http://schemas.microsoft.com/office/drawing/2014/main" id="{2DA2AB39-0DD0-4E0A-870D-8252BD08B50F}"/>
                    </a:ext>
                  </a:extLst>
                </p14:cNvPr>
                <p14:cNvContentPartPr/>
                <p14:nvPr/>
              </p14:nvContentPartPr>
              <p14:xfrm>
                <a:off x="6166013" y="2448067"/>
                <a:ext cx="149400" cy="131400"/>
              </p14:xfrm>
            </p:contentPart>
          </mc:Choice>
          <mc:Fallback xmlns="">
            <p:pic>
              <p:nvPicPr>
                <p:cNvPr id="60" name="Freihand 59">
                  <a:extLst>
                    <a:ext uri="{FF2B5EF4-FFF2-40B4-BE49-F238E27FC236}">
                      <a16:creationId xmlns:a16="http://schemas.microsoft.com/office/drawing/2014/main" id="{2DA2AB39-0DD0-4E0A-870D-8252BD08B50F}"/>
                    </a:ext>
                  </a:extLst>
                </p:cNvPr>
                <p:cNvPicPr/>
                <p:nvPr/>
              </p:nvPicPr>
              <p:blipFill>
                <a:blip r:embed="rId98"/>
                <a:stretch>
                  <a:fillRect/>
                </a:stretch>
              </p:blipFill>
              <p:spPr>
                <a:xfrm>
                  <a:off x="6161693" y="2443747"/>
                  <a:ext cx="1580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Freihand 60">
                  <a:extLst>
                    <a:ext uri="{FF2B5EF4-FFF2-40B4-BE49-F238E27FC236}">
                      <a16:creationId xmlns:a16="http://schemas.microsoft.com/office/drawing/2014/main" id="{E0B1EA55-91B1-459A-B5F1-28940E35A643}"/>
                    </a:ext>
                  </a:extLst>
                </p14:cNvPr>
                <p14:cNvContentPartPr/>
                <p14:nvPr/>
              </p14:nvContentPartPr>
              <p14:xfrm>
                <a:off x="6316853" y="2490547"/>
                <a:ext cx="82800" cy="72360"/>
              </p14:xfrm>
            </p:contentPart>
          </mc:Choice>
          <mc:Fallback xmlns="">
            <p:pic>
              <p:nvPicPr>
                <p:cNvPr id="61" name="Freihand 60">
                  <a:extLst>
                    <a:ext uri="{FF2B5EF4-FFF2-40B4-BE49-F238E27FC236}">
                      <a16:creationId xmlns:a16="http://schemas.microsoft.com/office/drawing/2014/main" id="{E0B1EA55-91B1-459A-B5F1-28940E35A643}"/>
                    </a:ext>
                  </a:extLst>
                </p:cNvPr>
                <p:cNvPicPr/>
                <p:nvPr/>
              </p:nvPicPr>
              <p:blipFill>
                <a:blip r:embed="rId100"/>
                <a:stretch>
                  <a:fillRect/>
                </a:stretch>
              </p:blipFill>
              <p:spPr>
                <a:xfrm>
                  <a:off x="6312533" y="2486227"/>
                  <a:ext cx="914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225C681B-210C-4844-8784-6CC805D7F5CC}"/>
                    </a:ext>
                  </a:extLst>
                </p14:cNvPr>
                <p14:cNvContentPartPr/>
                <p14:nvPr/>
              </p14:nvContentPartPr>
              <p14:xfrm>
                <a:off x="6382733" y="2485867"/>
                <a:ext cx="82440" cy="74520"/>
              </p14:xfrm>
            </p:contentPart>
          </mc:Choice>
          <mc:Fallback xmlns="">
            <p:pic>
              <p:nvPicPr>
                <p:cNvPr id="62" name="Freihand 61">
                  <a:extLst>
                    <a:ext uri="{FF2B5EF4-FFF2-40B4-BE49-F238E27FC236}">
                      <a16:creationId xmlns:a16="http://schemas.microsoft.com/office/drawing/2014/main" id="{225C681B-210C-4844-8784-6CC805D7F5CC}"/>
                    </a:ext>
                  </a:extLst>
                </p:cNvPr>
                <p:cNvPicPr/>
                <p:nvPr/>
              </p:nvPicPr>
              <p:blipFill>
                <a:blip r:embed="rId102"/>
                <a:stretch>
                  <a:fillRect/>
                </a:stretch>
              </p:blipFill>
              <p:spPr>
                <a:xfrm>
                  <a:off x="6378413" y="2481547"/>
                  <a:ext cx="910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3" name="Freihand 62">
                  <a:extLst>
                    <a:ext uri="{FF2B5EF4-FFF2-40B4-BE49-F238E27FC236}">
                      <a16:creationId xmlns:a16="http://schemas.microsoft.com/office/drawing/2014/main" id="{898ABA40-C246-4FF3-BE16-7CD172C0448B}"/>
                    </a:ext>
                  </a:extLst>
                </p14:cNvPr>
                <p14:cNvContentPartPr/>
                <p14:nvPr/>
              </p14:nvContentPartPr>
              <p14:xfrm>
                <a:off x="6444653" y="2432947"/>
                <a:ext cx="108000" cy="111240"/>
              </p14:xfrm>
            </p:contentPart>
          </mc:Choice>
          <mc:Fallback xmlns="">
            <p:pic>
              <p:nvPicPr>
                <p:cNvPr id="63" name="Freihand 62">
                  <a:extLst>
                    <a:ext uri="{FF2B5EF4-FFF2-40B4-BE49-F238E27FC236}">
                      <a16:creationId xmlns:a16="http://schemas.microsoft.com/office/drawing/2014/main" id="{898ABA40-C246-4FF3-BE16-7CD172C0448B}"/>
                    </a:ext>
                  </a:extLst>
                </p:cNvPr>
                <p:cNvPicPr/>
                <p:nvPr/>
              </p:nvPicPr>
              <p:blipFill>
                <a:blip r:embed="rId104"/>
                <a:stretch>
                  <a:fillRect/>
                </a:stretch>
              </p:blipFill>
              <p:spPr>
                <a:xfrm>
                  <a:off x="6440333" y="2428627"/>
                  <a:ext cx="116640" cy="119880"/>
                </a:xfrm>
                <a:prstGeom prst="rect">
                  <a:avLst/>
                </a:prstGeom>
              </p:spPr>
            </p:pic>
          </mc:Fallback>
        </mc:AlternateContent>
      </p:grpSp>
      <p:grpSp>
        <p:nvGrpSpPr>
          <p:cNvPr id="149515" name="Gruppieren 149514">
            <a:extLst>
              <a:ext uri="{FF2B5EF4-FFF2-40B4-BE49-F238E27FC236}">
                <a16:creationId xmlns:a16="http://schemas.microsoft.com/office/drawing/2014/main" id="{EE4867FD-287E-457B-85E5-518089742950}"/>
              </a:ext>
            </a:extLst>
          </p:cNvPr>
          <p:cNvGrpSpPr/>
          <p:nvPr/>
        </p:nvGrpSpPr>
        <p:grpSpPr>
          <a:xfrm>
            <a:off x="6758213" y="2608987"/>
            <a:ext cx="801360" cy="247320"/>
            <a:chOff x="6758213" y="2608987"/>
            <a:chExt cx="801360" cy="247320"/>
          </a:xfrm>
        </p:grpSpPr>
        <mc:AlternateContent xmlns:mc="http://schemas.openxmlformats.org/markup-compatibility/2006" xmlns:p14="http://schemas.microsoft.com/office/powerpoint/2010/main">
          <mc:Choice Requires="p14">
            <p:contentPart p14:bwMode="auto" r:id="rId105">
              <p14:nvContentPartPr>
                <p14:cNvPr id="149505" name="Freihand 149504">
                  <a:extLst>
                    <a:ext uri="{FF2B5EF4-FFF2-40B4-BE49-F238E27FC236}">
                      <a16:creationId xmlns:a16="http://schemas.microsoft.com/office/drawing/2014/main" id="{848D8223-769A-4035-B051-AAB50B2DC61D}"/>
                    </a:ext>
                  </a:extLst>
                </p14:cNvPr>
                <p14:cNvContentPartPr/>
                <p14:nvPr/>
              </p14:nvContentPartPr>
              <p14:xfrm>
                <a:off x="6758213" y="2752627"/>
                <a:ext cx="55440" cy="9000"/>
              </p14:xfrm>
            </p:contentPart>
          </mc:Choice>
          <mc:Fallback xmlns="">
            <p:pic>
              <p:nvPicPr>
                <p:cNvPr id="149505" name="Freihand 149504">
                  <a:extLst>
                    <a:ext uri="{FF2B5EF4-FFF2-40B4-BE49-F238E27FC236}">
                      <a16:creationId xmlns:a16="http://schemas.microsoft.com/office/drawing/2014/main" id="{848D8223-769A-4035-B051-AAB50B2DC61D}"/>
                    </a:ext>
                  </a:extLst>
                </p:cNvPr>
                <p:cNvPicPr/>
                <p:nvPr/>
              </p:nvPicPr>
              <p:blipFill>
                <a:blip r:embed="rId106"/>
                <a:stretch>
                  <a:fillRect/>
                </a:stretch>
              </p:blipFill>
              <p:spPr>
                <a:xfrm>
                  <a:off x="6753893" y="2748307"/>
                  <a:ext cx="640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49506" name="Freihand 149505">
                  <a:extLst>
                    <a:ext uri="{FF2B5EF4-FFF2-40B4-BE49-F238E27FC236}">
                      <a16:creationId xmlns:a16="http://schemas.microsoft.com/office/drawing/2014/main" id="{2B17CAC9-01CF-43D1-B067-FF92A6FAA18E}"/>
                    </a:ext>
                  </a:extLst>
                </p14:cNvPr>
                <p14:cNvContentPartPr/>
                <p14:nvPr/>
              </p14:nvContentPartPr>
              <p14:xfrm>
                <a:off x="6945413" y="2644987"/>
                <a:ext cx="141120" cy="119160"/>
              </p14:xfrm>
            </p:contentPart>
          </mc:Choice>
          <mc:Fallback xmlns="">
            <p:pic>
              <p:nvPicPr>
                <p:cNvPr id="149506" name="Freihand 149505">
                  <a:extLst>
                    <a:ext uri="{FF2B5EF4-FFF2-40B4-BE49-F238E27FC236}">
                      <a16:creationId xmlns:a16="http://schemas.microsoft.com/office/drawing/2014/main" id="{2B17CAC9-01CF-43D1-B067-FF92A6FAA18E}"/>
                    </a:ext>
                  </a:extLst>
                </p:cNvPr>
                <p:cNvPicPr/>
                <p:nvPr/>
              </p:nvPicPr>
              <p:blipFill>
                <a:blip r:embed="rId108"/>
                <a:stretch>
                  <a:fillRect/>
                </a:stretch>
              </p:blipFill>
              <p:spPr>
                <a:xfrm>
                  <a:off x="6941093" y="2640667"/>
                  <a:ext cx="1497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49510" name="Freihand 149509">
                  <a:extLst>
                    <a:ext uri="{FF2B5EF4-FFF2-40B4-BE49-F238E27FC236}">
                      <a16:creationId xmlns:a16="http://schemas.microsoft.com/office/drawing/2014/main" id="{7F468E4C-6562-4CE5-B0F6-CE825D37570E}"/>
                    </a:ext>
                  </a:extLst>
                </p14:cNvPr>
                <p14:cNvContentPartPr/>
                <p14:nvPr/>
              </p14:nvContentPartPr>
              <p14:xfrm>
                <a:off x="6945413" y="2689267"/>
                <a:ext cx="137880" cy="167040"/>
              </p14:xfrm>
            </p:contentPart>
          </mc:Choice>
          <mc:Fallback xmlns="">
            <p:pic>
              <p:nvPicPr>
                <p:cNvPr id="149510" name="Freihand 149509">
                  <a:extLst>
                    <a:ext uri="{FF2B5EF4-FFF2-40B4-BE49-F238E27FC236}">
                      <a16:creationId xmlns:a16="http://schemas.microsoft.com/office/drawing/2014/main" id="{7F468E4C-6562-4CE5-B0F6-CE825D37570E}"/>
                    </a:ext>
                  </a:extLst>
                </p:cNvPr>
                <p:cNvPicPr/>
                <p:nvPr/>
              </p:nvPicPr>
              <p:blipFill>
                <a:blip r:embed="rId110"/>
                <a:stretch>
                  <a:fillRect/>
                </a:stretch>
              </p:blipFill>
              <p:spPr>
                <a:xfrm>
                  <a:off x="6941093" y="2684947"/>
                  <a:ext cx="1465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49511" name="Freihand 149510">
                  <a:extLst>
                    <a:ext uri="{FF2B5EF4-FFF2-40B4-BE49-F238E27FC236}">
                      <a16:creationId xmlns:a16="http://schemas.microsoft.com/office/drawing/2014/main" id="{E9217283-4D6B-460F-A532-A1E888487FF8}"/>
                    </a:ext>
                  </a:extLst>
                </p14:cNvPr>
                <p14:cNvContentPartPr/>
                <p14:nvPr/>
              </p14:nvContentPartPr>
              <p14:xfrm>
                <a:off x="7145213" y="2669467"/>
                <a:ext cx="150840" cy="132840"/>
              </p14:xfrm>
            </p:contentPart>
          </mc:Choice>
          <mc:Fallback xmlns="">
            <p:pic>
              <p:nvPicPr>
                <p:cNvPr id="149511" name="Freihand 149510">
                  <a:extLst>
                    <a:ext uri="{FF2B5EF4-FFF2-40B4-BE49-F238E27FC236}">
                      <a16:creationId xmlns:a16="http://schemas.microsoft.com/office/drawing/2014/main" id="{E9217283-4D6B-460F-A532-A1E888487FF8}"/>
                    </a:ext>
                  </a:extLst>
                </p:cNvPr>
                <p:cNvPicPr/>
                <p:nvPr/>
              </p:nvPicPr>
              <p:blipFill>
                <a:blip r:embed="rId112"/>
                <a:stretch>
                  <a:fillRect/>
                </a:stretch>
              </p:blipFill>
              <p:spPr>
                <a:xfrm>
                  <a:off x="7140893" y="2665147"/>
                  <a:ext cx="1594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49512" name="Freihand 149511">
                  <a:extLst>
                    <a:ext uri="{FF2B5EF4-FFF2-40B4-BE49-F238E27FC236}">
                      <a16:creationId xmlns:a16="http://schemas.microsoft.com/office/drawing/2014/main" id="{144E8D18-DD75-4C6B-8DE3-9072622752C0}"/>
                    </a:ext>
                  </a:extLst>
                </p14:cNvPr>
                <p14:cNvContentPartPr/>
                <p14:nvPr/>
              </p14:nvContentPartPr>
              <p14:xfrm>
                <a:off x="7369853" y="2681347"/>
                <a:ext cx="130680" cy="145080"/>
              </p14:xfrm>
            </p:contentPart>
          </mc:Choice>
          <mc:Fallback xmlns="">
            <p:pic>
              <p:nvPicPr>
                <p:cNvPr id="149512" name="Freihand 149511">
                  <a:extLst>
                    <a:ext uri="{FF2B5EF4-FFF2-40B4-BE49-F238E27FC236}">
                      <a16:creationId xmlns:a16="http://schemas.microsoft.com/office/drawing/2014/main" id="{144E8D18-DD75-4C6B-8DE3-9072622752C0}"/>
                    </a:ext>
                  </a:extLst>
                </p:cNvPr>
                <p:cNvPicPr/>
                <p:nvPr/>
              </p:nvPicPr>
              <p:blipFill>
                <a:blip r:embed="rId114"/>
                <a:stretch>
                  <a:fillRect/>
                </a:stretch>
              </p:blipFill>
              <p:spPr>
                <a:xfrm>
                  <a:off x="7365533" y="2677027"/>
                  <a:ext cx="1393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49513" name="Freihand 149512">
                  <a:extLst>
                    <a:ext uri="{FF2B5EF4-FFF2-40B4-BE49-F238E27FC236}">
                      <a16:creationId xmlns:a16="http://schemas.microsoft.com/office/drawing/2014/main" id="{0C23F9D2-2041-4987-B353-1FAC2D8083E3}"/>
                    </a:ext>
                  </a:extLst>
                </p14:cNvPr>
                <p14:cNvContentPartPr/>
                <p14:nvPr/>
              </p14:nvContentPartPr>
              <p14:xfrm>
                <a:off x="7299293" y="2608987"/>
                <a:ext cx="121320" cy="102600"/>
              </p14:xfrm>
            </p:contentPart>
          </mc:Choice>
          <mc:Fallback xmlns="">
            <p:pic>
              <p:nvPicPr>
                <p:cNvPr id="149513" name="Freihand 149512">
                  <a:extLst>
                    <a:ext uri="{FF2B5EF4-FFF2-40B4-BE49-F238E27FC236}">
                      <a16:creationId xmlns:a16="http://schemas.microsoft.com/office/drawing/2014/main" id="{0C23F9D2-2041-4987-B353-1FAC2D8083E3}"/>
                    </a:ext>
                  </a:extLst>
                </p:cNvPr>
                <p:cNvPicPr/>
                <p:nvPr/>
              </p:nvPicPr>
              <p:blipFill>
                <a:blip r:embed="rId116"/>
                <a:stretch>
                  <a:fillRect/>
                </a:stretch>
              </p:blipFill>
              <p:spPr>
                <a:xfrm>
                  <a:off x="7294973" y="2604667"/>
                  <a:ext cx="1299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49514" name="Freihand 149513">
                  <a:extLst>
                    <a:ext uri="{FF2B5EF4-FFF2-40B4-BE49-F238E27FC236}">
                      <a16:creationId xmlns:a16="http://schemas.microsoft.com/office/drawing/2014/main" id="{7C7E6E5F-BFCD-45B6-8BED-F2F653BADD15}"/>
                    </a:ext>
                  </a:extLst>
                </p14:cNvPr>
                <p14:cNvContentPartPr/>
                <p14:nvPr/>
              </p14:nvContentPartPr>
              <p14:xfrm>
                <a:off x="7462373" y="2770627"/>
                <a:ext cx="97200" cy="77760"/>
              </p14:xfrm>
            </p:contentPart>
          </mc:Choice>
          <mc:Fallback xmlns="">
            <p:pic>
              <p:nvPicPr>
                <p:cNvPr id="149514" name="Freihand 149513">
                  <a:extLst>
                    <a:ext uri="{FF2B5EF4-FFF2-40B4-BE49-F238E27FC236}">
                      <a16:creationId xmlns:a16="http://schemas.microsoft.com/office/drawing/2014/main" id="{7C7E6E5F-BFCD-45B6-8BED-F2F653BADD15}"/>
                    </a:ext>
                  </a:extLst>
                </p:cNvPr>
                <p:cNvPicPr/>
                <p:nvPr/>
              </p:nvPicPr>
              <p:blipFill>
                <a:blip r:embed="rId118"/>
                <a:stretch>
                  <a:fillRect/>
                </a:stretch>
              </p:blipFill>
              <p:spPr>
                <a:xfrm>
                  <a:off x="7458053" y="2766307"/>
                  <a:ext cx="105840" cy="86400"/>
                </a:xfrm>
                <a:prstGeom prst="rect">
                  <a:avLst/>
                </a:prstGeom>
              </p:spPr>
            </p:pic>
          </mc:Fallback>
        </mc:AlternateContent>
      </p:grpSp>
      <p:grpSp>
        <p:nvGrpSpPr>
          <p:cNvPr id="149521" name="Gruppieren 149520">
            <a:extLst>
              <a:ext uri="{FF2B5EF4-FFF2-40B4-BE49-F238E27FC236}">
                <a16:creationId xmlns:a16="http://schemas.microsoft.com/office/drawing/2014/main" id="{E9C27BCA-EADF-4BC4-979D-C6E3D8BA6418}"/>
              </a:ext>
            </a:extLst>
          </p:cNvPr>
          <p:cNvGrpSpPr/>
          <p:nvPr/>
        </p:nvGrpSpPr>
        <p:grpSpPr>
          <a:xfrm>
            <a:off x="276413" y="3123427"/>
            <a:ext cx="720360" cy="267120"/>
            <a:chOff x="276413" y="3123427"/>
            <a:chExt cx="720360" cy="267120"/>
          </a:xfrm>
        </p:grpSpPr>
        <mc:AlternateContent xmlns:mc="http://schemas.openxmlformats.org/markup-compatibility/2006" xmlns:p14="http://schemas.microsoft.com/office/powerpoint/2010/main">
          <mc:Choice Requires="p14">
            <p:contentPart p14:bwMode="auto" r:id="rId119">
              <p14:nvContentPartPr>
                <p14:cNvPr id="149516" name="Freihand 149515">
                  <a:extLst>
                    <a:ext uri="{FF2B5EF4-FFF2-40B4-BE49-F238E27FC236}">
                      <a16:creationId xmlns:a16="http://schemas.microsoft.com/office/drawing/2014/main" id="{FF56ADB9-6C7B-4018-8E9F-0C39DD71CF2F}"/>
                    </a:ext>
                  </a:extLst>
                </p14:cNvPr>
                <p14:cNvContentPartPr/>
                <p14:nvPr/>
              </p14:nvContentPartPr>
              <p14:xfrm>
                <a:off x="339053" y="3220627"/>
                <a:ext cx="73080" cy="169920"/>
              </p14:xfrm>
            </p:contentPart>
          </mc:Choice>
          <mc:Fallback xmlns="">
            <p:pic>
              <p:nvPicPr>
                <p:cNvPr id="149516" name="Freihand 149515">
                  <a:extLst>
                    <a:ext uri="{FF2B5EF4-FFF2-40B4-BE49-F238E27FC236}">
                      <a16:creationId xmlns:a16="http://schemas.microsoft.com/office/drawing/2014/main" id="{FF56ADB9-6C7B-4018-8E9F-0C39DD71CF2F}"/>
                    </a:ext>
                  </a:extLst>
                </p:cNvPr>
                <p:cNvPicPr/>
                <p:nvPr/>
              </p:nvPicPr>
              <p:blipFill>
                <a:blip r:embed="rId120"/>
                <a:stretch>
                  <a:fillRect/>
                </a:stretch>
              </p:blipFill>
              <p:spPr>
                <a:xfrm>
                  <a:off x="334733" y="3216307"/>
                  <a:ext cx="817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49517" name="Freihand 149516">
                  <a:extLst>
                    <a:ext uri="{FF2B5EF4-FFF2-40B4-BE49-F238E27FC236}">
                      <a16:creationId xmlns:a16="http://schemas.microsoft.com/office/drawing/2014/main" id="{8D552505-87F4-4299-BBD4-585D772BA8B7}"/>
                    </a:ext>
                  </a:extLst>
                </p14:cNvPr>
                <p14:cNvContentPartPr/>
                <p14:nvPr/>
              </p14:nvContentPartPr>
              <p14:xfrm>
                <a:off x="276413" y="3255907"/>
                <a:ext cx="212760" cy="20880"/>
              </p14:xfrm>
            </p:contentPart>
          </mc:Choice>
          <mc:Fallback xmlns="">
            <p:pic>
              <p:nvPicPr>
                <p:cNvPr id="149517" name="Freihand 149516">
                  <a:extLst>
                    <a:ext uri="{FF2B5EF4-FFF2-40B4-BE49-F238E27FC236}">
                      <a16:creationId xmlns:a16="http://schemas.microsoft.com/office/drawing/2014/main" id="{8D552505-87F4-4299-BBD4-585D772BA8B7}"/>
                    </a:ext>
                  </a:extLst>
                </p:cNvPr>
                <p:cNvPicPr/>
                <p:nvPr/>
              </p:nvPicPr>
              <p:blipFill>
                <a:blip r:embed="rId122"/>
                <a:stretch>
                  <a:fillRect/>
                </a:stretch>
              </p:blipFill>
              <p:spPr>
                <a:xfrm>
                  <a:off x="272093" y="3251587"/>
                  <a:ext cx="2214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49518" name="Freihand 149517">
                  <a:extLst>
                    <a:ext uri="{FF2B5EF4-FFF2-40B4-BE49-F238E27FC236}">
                      <a16:creationId xmlns:a16="http://schemas.microsoft.com/office/drawing/2014/main" id="{2D7BF866-0BA0-4E9D-8A6F-8E59C38D5E0D}"/>
                    </a:ext>
                  </a:extLst>
                </p14:cNvPr>
                <p14:cNvContentPartPr/>
                <p14:nvPr/>
              </p14:nvContentPartPr>
              <p14:xfrm>
                <a:off x="511493" y="3248347"/>
                <a:ext cx="196920" cy="85680"/>
              </p14:xfrm>
            </p:contentPart>
          </mc:Choice>
          <mc:Fallback xmlns="">
            <p:pic>
              <p:nvPicPr>
                <p:cNvPr id="149518" name="Freihand 149517">
                  <a:extLst>
                    <a:ext uri="{FF2B5EF4-FFF2-40B4-BE49-F238E27FC236}">
                      <a16:creationId xmlns:a16="http://schemas.microsoft.com/office/drawing/2014/main" id="{2D7BF866-0BA0-4E9D-8A6F-8E59C38D5E0D}"/>
                    </a:ext>
                  </a:extLst>
                </p:cNvPr>
                <p:cNvPicPr/>
                <p:nvPr/>
              </p:nvPicPr>
              <p:blipFill>
                <a:blip r:embed="rId124"/>
                <a:stretch>
                  <a:fillRect/>
                </a:stretch>
              </p:blipFill>
              <p:spPr>
                <a:xfrm>
                  <a:off x="507173" y="3244027"/>
                  <a:ext cx="2055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49519" name="Freihand 149518">
                  <a:extLst>
                    <a:ext uri="{FF2B5EF4-FFF2-40B4-BE49-F238E27FC236}">
                      <a16:creationId xmlns:a16="http://schemas.microsoft.com/office/drawing/2014/main" id="{5D0861C2-3E85-44A9-AC40-C4DBABF8F7E8}"/>
                    </a:ext>
                  </a:extLst>
                </p14:cNvPr>
                <p14:cNvContentPartPr/>
                <p14:nvPr/>
              </p14:nvContentPartPr>
              <p14:xfrm>
                <a:off x="879413" y="3172747"/>
                <a:ext cx="66600" cy="20520"/>
              </p14:xfrm>
            </p:contentPart>
          </mc:Choice>
          <mc:Fallback xmlns="">
            <p:pic>
              <p:nvPicPr>
                <p:cNvPr id="149519" name="Freihand 149518">
                  <a:extLst>
                    <a:ext uri="{FF2B5EF4-FFF2-40B4-BE49-F238E27FC236}">
                      <a16:creationId xmlns:a16="http://schemas.microsoft.com/office/drawing/2014/main" id="{5D0861C2-3E85-44A9-AC40-C4DBABF8F7E8}"/>
                    </a:ext>
                  </a:extLst>
                </p:cNvPr>
                <p:cNvPicPr/>
                <p:nvPr/>
              </p:nvPicPr>
              <p:blipFill>
                <a:blip r:embed="rId126"/>
                <a:stretch>
                  <a:fillRect/>
                </a:stretch>
              </p:blipFill>
              <p:spPr>
                <a:xfrm>
                  <a:off x="875093" y="3168427"/>
                  <a:ext cx="752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49520" name="Freihand 149519">
                  <a:extLst>
                    <a:ext uri="{FF2B5EF4-FFF2-40B4-BE49-F238E27FC236}">
                      <a16:creationId xmlns:a16="http://schemas.microsoft.com/office/drawing/2014/main" id="{4B99D24D-9D7D-4A6F-A994-644200D741DB}"/>
                    </a:ext>
                  </a:extLst>
                </p14:cNvPr>
                <p14:cNvContentPartPr/>
                <p14:nvPr/>
              </p14:nvContentPartPr>
              <p14:xfrm>
                <a:off x="784373" y="3123427"/>
                <a:ext cx="212400" cy="210960"/>
              </p14:xfrm>
            </p:contentPart>
          </mc:Choice>
          <mc:Fallback xmlns="">
            <p:pic>
              <p:nvPicPr>
                <p:cNvPr id="149520" name="Freihand 149519">
                  <a:extLst>
                    <a:ext uri="{FF2B5EF4-FFF2-40B4-BE49-F238E27FC236}">
                      <a16:creationId xmlns:a16="http://schemas.microsoft.com/office/drawing/2014/main" id="{4B99D24D-9D7D-4A6F-A994-644200D741DB}"/>
                    </a:ext>
                  </a:extLst>
                </p:cNvPr>
                <p:cNvPicPr/>
                <p:nvPr/>
              </p:nvPicPr>
              <p:blipFill>
                <a:blip r:embed="rId128"/>
                <a:stretch>
                  <a:fillRect/>
                </a:stretch>
              </p:blipFill>
              <p:spPr>
                <a:xfrm>
                  <a:off x="780053" y="3119107"/>
                  <a:ext cx="221040" cy="219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9">
            <p14:nvContentPartPr>
              <p14:cNvPr id="149523" name="Freihand 149522">
                <a:extLst>
                  <a:ext uri="{FF2B5EF4-FFF2-40B4-BE49-F238E27FC236}">
                    <a16:creationId xmlns:a16="http://schemas.microsoft.com/office/drawing/2014/main" id="{B40E11EE-5E8C-40D7-902F-9E9AB71DA7E7}"/>
                  </a:ext>
                </a:extLst>
              </p14:cNvPr>
              <p14:cNvContentPartPr/>
              <p14:nvPr/>
            </p14:nvContentPartPr>
            <p14:xfrm>
              <a:off x="2083253" y="2861347"/>
              <a:ext cx="88560" cy="55440"/>
            </p14:xfrm>
          </p:contentPart>
        </mc:Choice>
        <mc:Fallback xmlns="">
          <p:pic>
            <p:nvPicPr>
              <p:cNvPr id="149523" name="Freihand 149522">
                <a:extLst>
                  <a:ext uri="{FF2B5EF4-FFF2-40B4-BE49-F238E27FC236}">
                    <a16:creationId xmlns:a16="http://schemas.microsoft.com/office/drawing/2014/main" id="{B40E11EE-5E8C-40D7-902F-9E9AB71DA7E7}"/>
                  </a:ext>
                </a:extLst>
              </p:cNvPr>
              <p:cNvPicPr/>
              <p:nvPr/>
            </p:nvPicPr>
            <p:blipFill>
              <a:blip r:embed="rId130"/>
              <a:stretch>
                <a:fillRect/>
              </a:stretch>
            </p:blipFill>
            <p:spPr>
              <a:xfrm>
                <a:off x="2078933" y="2857027"/>
                <a:ext cx="97200" cy="64080"/>
              </a:xfrm>
              <a:prstGeom prst="rect">
                <a:avLst/>
              </a:prstGeom>
            </p:spPr>
          </p:pic>
        </mc:Fallback>
      </mc:AlternateContent>
      <p:grpSp>
        <p:nvGrpSpPr>
          <p:cNvPr id="149531" name="Gruppieren 149530">
            <a:extLst>
              <a:ext uri="{FF2B5EF4-FFF2-40B4-BE49-F238E27FC236}">
                <a16:creationId xmlns:a16="http://schemas.microsoft.com/office/drawing/2014/main" id="{82860595-CF4E-4F81-863A-F63EA2FAF29A}"/>
              </a:ext>
            </a:extLst>
          </p:cNvPr>
          <p:cNvGrpSpPr/>
          <p:nvPr/>
        </p:nvGrpSpPr>
        <p:grpSpPr>
          <a:xfrm>
            <a:off x="1570613" y="3094987"/>
            <a:ext cx="515160" cy="279360"/>
            <a:chOff x="1570613" y="3094987"/>
            <a:chExt cx="515160" cy="279360"/>
          </a:xfrm>
        </p:grpSpPr>
        <mc:AlternateContent xmlns:mc="http://schemas.openxmlformats.org/markup-compatibility/2006" xmlns:p14="http://schemas.microsoft.com/office/powerpoint/2010/main">
          <mc:Choice Requires="p14">
            <p:contentPart p14:bwMode="auto" r:id="rId131">
              <p14:nvContentPartPr>
                <p14:cNvPr id="149522" name="Freihand 149521">
                  <a:extLst>
                    <a:ext uri="{FF2B5EF4-FFF2-40B4-BE49-F238E27FC236}">
                      <a16:creationId xmlns:a16="http://schemas.microsoft.com/office/drawing/2014/main" id="{B2F54E2C-76BD-47B8-950A-0897EBD0B21C}"/>
                    </a:ext>
                  </a:extLst>
                </p14:cNvPr>
                <p14:cNvContentPartPr/>
                <p14:nvPr/>
              </p14:nvContentPartPr>
              <p14:xfrm>
                <a:off x="1570613" y="3125947"/>
                <a:ext cx="163080" cy="163080"/>
              </p14:xfrm>
            </p:contentPart>
          </mc:Choice>
          <mc:Fallback xmlns="">
            <p:pic>
              <p:nvPicPr>
                <p:cNvPr id="149522" name="Freihand 149521">
                  <a:extLst>
                    <a:ext uri="{FF2B5EF4-FFF2-40B4-BE49-F238E27FC236}">
                      <a16:creationId xmlns:a16="http://schemas.microsoft.com/office/drawing/2014/main" id="{B2F54E2C-76BD-47B8-950A-0897EBD0B21C}"/>
                    </a:ext>
                  </a:extLst>
                </p:cNvPr>
                <p:cNvPicPr/>
                <p:nvPr/>
              </p:nvPicPr>
              <p:blipFill>
                <a:blip r:embed="rId132"/>
                <a:stretch>
                  <a:fillRect/>
                </a:stretch>
              </p:blipFill>
              <p:spPr>
                <a:xfrm>
                  <a:off x="1566293" y="3121627"/>
                  <a:ext cx="1717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49524" name="Freihand 149523">
                  <a:extLst>
                    <a:ext uri="{FF2B5EF4-FFF2-40B4-BE49-F238E27FC236}">
                      <a16:creationId xmlns:a16="http://schemas.microsoft.com/office/drawing/2014/main" id="{AB13F46C-ECAE-4B05-86E7-7EB7D5F7D0F4}"/>
                    </a:ext>
                  </a:extLst>
                </p14:cNvPr>
                <p14:cNvContentPartPr/>
                <p14:nvPr/>
              </p14:nvContentPartPr>
              <p14:xfrm>
                <a:off x="1788413" y="3094987"/>
                <a:ext cx="26640" cy="181800"/>
              </p14:xfrm>
            </p:contentPart>
          </mc:Choice>
          <mc:Fallback xmlns="">
            <p:pic>
              <p:nvPicPr>
                <p:cNvPr id="149524" name="Freihand 149523">
                  <a:extLst>
                    <a:ext uri="{FF2B5EF4-FFF2-40B4-BE49-F238E27FC236}">
                      <a16:creationId xmlns:a16="http://schemas.microsoft.com/office/drawing/2014/main" id="{AB13F46C-ECAE-4B05-86E7-7EB7D5F7D0F4}"/>
                    </a:ext>
                  </a:extLst>
                </p:cNvPr>
                <p:cNvPicPr/>
                <p:nvPr/>
              </p:nvPicPr>
              <p:blipFill>
                <a:blip r:embed="rId134"/>
                <a:stretch>
                  <a:fillRect/>
                </a:stretch>
              </p:blipFill>
              <p:spPr>
                <a:xfrm>
                  <a:off x="1784093" y="3090667"/>
                  <a:ext cx="352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49525" name="Freihand 149524">
                  <a:extLst>
                    <a:ext uri="{FF2B5EF4-FFF2-40B4-BE49-F238E27FC236}">
                      <a16:creationId xmlns:a16="http://schemas.microsoft.com/office/drawing/2014/main" id="{1EF7D62D-4D87-4A03-ACAE-23F5A9E8D18C}"/>
                    </a:ext>
                  </a:extLst>
                </p14:cNvPr>
                <p14:cNvContentPartPr/>
                <p14:nvPr/>
              </p14:nvContentPartPr>
              <p14:xfrm>
                <a:off x="1711013" y="3100747"/>
                <a:ext cx="196560" cy="85680"/>
              </p14:xfrm>
            </p:contentPart>
          </mc:Choice>
          <mc:Fallback xmlns="">
            <p:pic>
              <p:nvPicPr>
                <p:cNvPr id="149525" name="Freihand 149524">
                  <a:extLst>
                    <a:ext uri="{FF2B5EF4-FFF2-40B4-BE49-F238E27FC236}">
                      <a16:creationId xmlns:a16="http://schemas.microsoft.com/office/drawing/2014/main" id="{1EF7D62D-4D87-4A03-ACAE-23F5A9E8D18C}"/>
                    </a:ext>
                  </a:extLst>
                </p:cNvPr>
                <p:cNvPicPr/>
                <p:nvPr/>
              </p:nvPicPr>
              <p:blipFill>
                <a:blip r:embed="rId136"/>
                <a:stretch>
                  <a:fillRect/>
                </a:stretch>
              </p:blipFill>
              <p:spPr>
                <a:xfrm>
                  <a:off x="1706693" y="3096427"/>
                  <a:ext cx="2052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49526" name="Freihand 149525">
                  <a:extLst>
                    <a:ext uri="{FF2B5EF4-FFF2-40B4-BE49-F238E27FC236}">
                      <a16:creationId xmlns:a16="http://schemas.microsoft.com/office/drawing/2014/main" id="{5715DD11-8A79-440A-8C78-20AAEBEC37A5}"/>
                    </a:ext>
                  </a:extLst>
                </p14:cNvPr>
                <p14:cNvContentPartPr/>
                <p14:nvPr/>
              </p14:nvContentPartPr>
              <p14:xfrm>
                <a:off x="1928453" y="3130627"/>
                <a:ext cx="20880" cy="128520"/>
              </p14:xfrm>
            </p:contentPart>
          </mc:Choice>
          <mc:Fallback xmlns="">
            <p:pic>
              <p:nvPicPr>
                <p:cNvPr id="149526" name="Freihand 149525">
                  <a:extLst>
                    <a:ext uri="{FF2B5EF4-FFF2-40B4-BE49-F238E27FC236}">
                      <a16:creationId xmlns:a16="http://schemas.microsoft.com/office/drawing/2014/main" id="{5715DD11-8A79-440A-8C78-20AAEBEC37A5}"/>
                    </a:ext>
                  </a:extLst>
                </p:cNvPr>
                <p:cNvPicPr/>
                <p:nvPr/>
              </p:nvPicPr>
              <p:blipFill>
                <a:blip r:embed="rId138"/>
                <a:stretch>
                  <a:fillRect/>
                </a:stretch>
              </p:blipFill>
              <p:spPr>
                <a:xfrm>
                  <a:off x="1924133" y="3126307"/>
                  <a:ext cx="295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49527" name="Freihand 149526">
                  <a:extLst>
                    <a:ext uri="{FF2B5EF4-FFF2-40B4-BE49-F238E27FC236}">
                      <a16:creationId xmlns:a16="http://schemas.microsoft.com/office/drawing/2014/main" id="{421381B7-14F0-4964-857D-85FD2F7F1C4B}"/>
                    </a:ext>
                  </a:extLst>
                </p14:cNvPr>
                <p14:cNvContentPartPr/>
                <p14:nvPr/>
              </p14:nvContentPartPr>
              <p14:xfrm>
                <a:off x="1920893" y="3246547"/>
                <a:ext cx="164880" cy="127800"/>
              </p14:xfrm>
            </p:contentPart>
          </mc:Choice>
          <mc:Fallback xmlns="">
            <p:pic>
              <p:nvPicPr>
                <p:cNvPr id="149527" name="Freihand 149526">
                  <a:extLst>
                    <a:ext uri="{FF2B5EF4-FFF2-40B4-BE49-F238E27FC236}">
                      <a16:creationId xmlns:a16="http://schemas.microsoft.com/office/drawing/2014/main" id="{421381B7-14F0-4964-857D-85FD2F7F1C4B}"/>
                    </a:ext>
                  </a:extLst>
                </p:cNvPr>
                <p:cNvPicPr/>
                <p:nvPr/>
              </p:nvPicPr>
              <p:blipFill>
                <a:blip r:embed="rId140"/>
                <a:stretch>
                  <a:fillRect/>
                </a:stretch>
              </p:blipFill>
              <p:spPr>
                <a:xfrm>
                  <a:off x="1916573" y="3242227"/>
                  <a:ext cx="173520" cy="136440"/>
                </a:xfrm>
                <a:prstGeom prst="rect">
                  <a:avLst/>
                </a:prstGeom>
              </p:spPr>
            </p:pic>
          </mc:Fallback>
        </mc:AlternateContent>
      </p:grpSp>
      <p:grpSp>
        <p:nvGrpSpPr>
          <p:cNvPr id="149530" name="Gruppieren 149529">
            <a:extLst>
              <a:ext uri="{FF2B5EF4-FFF2-40B4-BE49-F238E27FC236}">
                <a16:creationId xmlns:a16="http://schemas.microsoft.com/office/drawing/2014/main" id="{6BEABCA8-81E5-4660-9BBE-A083C5A31F99}"/>
              </a:ext>
            </a:extLst>
          </p:cNvPr>
          <p:cNvGrpSpPr/>
          <p:nvPr/>
        </p:nvGrpSpPr>
        <p:grpSpPr>
          <a:xfrm>
            <a:off x="2355773" y="3168067"/>
            <a:ext cx="212400" cy="72720"/>
            <a:chOff x="2355773" y="3168067"/>
            <a:chExt cx="212400" cy="72720"/>
          </a:xfrm>
        </p:grpSpPr>
        <mc:AlternateContent xmlns:mc="http://schemas.openxmlformats.org/markup-compatibility/2006" xmlns:p14="http://schemas.microsoft.com/office/powerpoint/2010/main">
          <mc:Choice Requires="p14">
            <p:contentPart p14:bwMode="auto" r:id="rId141">
              <p14:nvContentPartPr>
                <p14:cNvPr id="149528" name="Freihand 149527">
                  <a:extLst>
                    <a:ext uri="{FF2B5EF4-FFF2-40B4-BE49-F238E27FC236}">
                      <a16:creationId xmlns:a16="http://schemas.microsoft.com/office/drawing/2014/main" id="{25AAC30F-FAD4-455B-87D6-571D2F95FCC7}"/>
                    </a:ext>
                  </a:extLst>
                </p14:cNvPr>
                <p14:cNvContentPartPr/>
                <p14:nvPr/>
              </p14:nvContentPartPr>
              <p14:xfrm>
                <a:off x="2359013" y="3168067"/>
                <a:ext cx="139680" cy="30960"/>
              </p14:xfrm>
            </p:contentPart>
          </mc:Choice>
          <mc:Fallback xmlns="">
            <p:pic>
              <p:nvPicPr>
                <p:cNvPr id="149528" name="Freihand 149527">
                  <a:extLst>
                    <a:ext uri="{FF2B5EF4-FFF2-40B4-BE49-F238E27FC236}">
                      <a16:creationId xmlns:a16="http://schemas.microsoft.com/office/drawing/2014/main" id="{25AAC30F-FAD4-455B-87D6-571D2F95FCC7}"/>
                    </a:ext>
                  </a:extLst>
                </p:cNvPr>
                <p:cNvPicPr/>
                <p:nvPr/>
              </p:nvPicPr>
              <p:blipFill>
                <a:blip r:embed="rId142"/>
                <a:stretch>
                  <a:fillRect/>
                </a:stretch>
              </p:blipFill>
              <p:spPr>
                <a:xfrm>
                  <a:off x="2354693" y="3163747"/>
                  <a:ext cx="1483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49529" name="Freihand 149528">
                  <a:extLst>
                    <a:ext uri="{FF2B5EF4-FFF2-40B4-BE49-F238E27FC236}">
                      <a16:creationId xmlns:a16="http://schemas.microsoft.com/office/drawing/2014/main" id="{58E78D9F-4A7D-4ED9-9DB6-1C41775CC1EE}"/>
                    </a:ext>
                  </a:extLst>
                </p14:cNvPr>
                <p14:cNvContentPartPr/>
                <p14:nvPr/>
              </p14:nvContentPartPr>
              <p14:xfrm>
                <a:off x="2355773" y="3212707"/>
                <a:ext cx="212400" cy="28080"/>
              </p14:xfrm>
            </p:contentPart>
          </mc:Choice>
          <mc:Fallback xmlns="">
            <p:pic>
              <p:nvPicPr>
                <p:cNvPr id="149529" name="Freihand 149528">
                  <a:extLst>
                    <a:ext uri="{FF2B5EF4-FFF2-40B4-BE49-F238E27FC236}">
                      <a16:creationId xmlns:a16="http://schemas.microsoft.com/office/drawing/2014/main" id="{58E78D9F-4A7D-4ED9-9DB6-1C41775CC1EE}"/>
                    </a:ext>
                  </a:extLst>
                </p:cNvPr>
                <p:cNvPicPr/>
                <p:nvPr/>
              </p:nvPicPr>
              <p:blipFill>
                <a:blip r:embed="rId144"/>
                <a:stretch>
                  <a:fillRect/>
                </a:stretch>
              </p:blipFill>
              <p:spPr>
                <a:xfrm>
                  <a:off x="2351453" y="3208387"/>
                  <a:ext cx="221040" cy="36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5">
            <p14:nvContentPartPr>
              <p14:cNvPr id="149532" name="Freihand 149531">
                <a:extLst>
                  <a:ext uri="{FF2B5EF4-FFF2-40B4-BE49-F238E27FC236}">
                    <a16:creationId xmlns:a16="http://schemas.microsoft.com/office/drawing/2014/main" id="{6A48E474-C013-49F8-948A-AA8A14369F6D}"/>
                  </a:ext>
                </a:extLst>
              </p14:cNvPr>
              <p14:cNvContentPartPr/>
              <p14:nvPr/>
            </p14:nvContentPartPr>
            <p14:xfrm>
              <a:off x="7945133" y="1998427"/>
              <a:ext cx="1183320" cy="73080"/>
            </p14:xfrm>
          </p:contentPart>
        </mc:Choice>
        <mc:Fallback xmlns="">
          <p:pic>
            <p:nvPicPr>
              <p:cNvPr id="149532" name="Freihand 149531">
                <a:extLst>
                  <a:ext uri="{FF2B5EF4-FFF2-40B4-BE49-F238E27FC236}">
                    <a16:creationId xmlns:a16="http://schemas.microsoft.com/office/drawing/2014/main" id="{6A48E474-C013-49F8-948A-AA8A14369F6D}"/>
                  </a:ext>
                </a:extLst>
              </p:cNvPr>
              <p:cNvPicPr/>
              <p:nvPr/>
            </p:nvPicPr>
            <p:blipFill>
              <a:blip r:embed="rId146"/>
              <a:stretch>
                <a:fillRect/>
              </a:stretch>
            </p:blipFill>
            <p:spPr>
              <a:xfrm>
                <a:off x="7940813" y="1994107"/>
                <a:ext cx="1191960" cy="81720"/>
              </a:xfrm>
              <a:prstGeom prst="rect">
                <a:avLst/>
              </a:prstGeom>
            </p:spPr>
          </p:pic>
        </mc:Fallback>
      </mc:AlternateContent>
      <p:grpSp>
        <p:nvGrpSpPr>
          <p:cNvPr id="149536" name="Gruppieren 149535">
            <a:extLst>
              <a:ext uri="{FF2B5EF4-FFF2-40B4-BE49-F238E27FC236}">
                <a16:creationId xmlns:a16="http://schemas.microsoft.com/office/drawing/2014/main" id="{122FAD27-F823-43D6-9509-2182D786A081}"/>
              </a:ext>
            </a:extLst>
          </p:cNvPr>
          <p:cNvGrpSpPr/>
          <p:nvPr/>
        </p:nvGrpSpPr>
        <p:grpSpPr>
          <a:xfrm>
            <a:off x="3954173" y="3177067"/>
            <a:ext cx="482040" cy="166320"/>
            <a:chOff x="3954173" y="3177067"/>
            <a:chExt cx="482040" cy="166320"/>
          </a:xfrm>
        </p:grpSpPr>
        <mc:AlternateContent xmlns:mc="http://schemas.openxmlformats.org/markup-compatibility/2006" xmlns:p14="http://schemas.microsoft.com/office/powerpoint/2010/main">
          <mc:Choice Requires="p14">
            <p:contentPart p14:bwMode="auto" r:id="rId147">
              <p14:nvContentPartPr>
                <p14:cNvPr id="149533" name="Freihand 149532">
                  <a:extLst>
                    <a:ext uri="{FF2B5EF4-FFF2-40B4-BE49-F238E27FC236}">
                      <a16:creationId xmlns:a16="http://schemas.microsoft.com/office/drawing/2014/main" id="{BE8FC0D8-FE3E-4FB7-95EE-1F418E6C8D92}"/>
                    </a:ext>
                  </a:extLst>
                </p14:cNvPr>
                <p14:cNvContentPartPr/>
                <p14:nvPr/>
              </p14:nvContentPartPr>
              <p14:xfrm>
                <a:off x="3954173" y="3177787"/>
                <a:ext cx="182880" cy="165600"/>
              </p14:xfrm>
            </p:contentPart>
          </mc:Choice>
          <mc:Fallback xmlns="">
            <p:pic>
              <p:nvPicPr>
                <p:cNvPr id="149533" name="Freihand 149532">
                  <a:extLst>
                    <a:ext uri="{FF2B5EF4-FFF2-40B4-BE49-F238E27FC236}">
                      <a16:creationId xmlns:a16="http://schemas.microsoft.com/office/drawing/2014/main" id="{BE8FC0D8-FE3E-4FB7-95EE-1F418E6C8D92}"/>
                    </a:ext>
                  </a:extLst>
                </p:cNvPr>
                <p:cNvPicPr/>
                <p:nvPr/>
              </p:nvPicPr>
              <p:blipFill>
                <a:blip r:embed="rId148"/>
                <a:stretch>
                  <a:fillRect/>
                </a:stretch>
              </p:blipFill>
              <p:spPr>
                <a:xfrm>
                  <a:off x="3949853" y="3173467"/>
                  <a:ext cx="1915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49534" name="Freihand 149533">
                  <a:extLst>
                    <a:ext uri="{FF2B5EF4-FFF2-40B4-BE49-F238E27FC236}">
                      <a16:creationId xmlns:a16="http://schemas.microsoft.com/office/drawing/2014/main" id="{7A0B3254-8B46-4C1E-BF54-5D1933E789EB}"/>
                    </a:ext>
                  </a:extLst>
                </p14:cNvPr>
                <p14:cNvContentPartPr/>
                <p14:nvPr/>
              </p14:nvContentPartPr>
              <p14:xfrm>
                <a:off x="4163333" y="3187507"/>
                <a:ext cx="129240" cy="121320"/>
              </p14:xfrm>
            </p:contentPart>
          </mc:Choice>
          <mc:Fallback xmlns="">
            <p:pic>
              <p:nvPicPr>
                <p:cNvPr id="149534" name="Freihand 149533">
                  <a:extLst>
                    <a:ext uri="{FF2B5EF4-FFF2-40B4-BE49-F238E27FC236}">
                      <a16:creationId xmlns:a16="http://schemas.microsoft.com/office/drawing/2014/main" id="{7A0B3254-8B46-4C1E-BF54-5D1933E789EB}"/>
                    </a:ext>
                  </a:extLst>
                </p:cNvPr>
                <p:cNvPicPr/>
                <p:nvPr/>
              </p:nvPicPr>
              <p:blipFill>
                <a:blip r:embed="rId150"/>
                <a:stretch>
                  <a:fillRect/>
                </a:stretch>
              </p:blipFill>
              <p:spPr>
                <a:xfrm>
                  <a:off x="4159013" y="3183187"/>
                  <a:ext cx="1378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49535" name="Freihand 149534">
                  <a:extLst>
                    <a:ext uri="{FF2B5EF4-FFF2-40B4-BE49-F238E27FC236}">
                      <a16:creationId xmlns:a16="http://schemas.microsoft.com/office/drawing/2014/main" id="{212A5571-F492-43AD-9FCB-044C8AE4B17D}"/>
                    </a:ext>
                  </a:extLst>
                </p14:cNvPr>
                <p14:cNvContentPartPr/>
                <p14:nvPr/>
              </p14:nvContentPartPr>
              <p14:xfrm>
                <a:off x="4291133" y="3177067"/>
                <a:ext cx="145080" cy="138240"/>
              </p14:xfrm>
            </p:contentPart>
          </mc:Choice>
          <mc:Fallback xmlns="">
            <p:pic>
              <p:nvPicPr>
                <p:cNvPr id="149535" name="Freihand 149534">
                  <a:extLst>
                    <a:ext uri="{FF2B5EF4-FFF2-40B4-BE49-F238E27FC236}">
                      <a16:creationId xmlns:a16="http://schemas.microsoft.com/office/drawing/2014/main" id="{212A5571-F492-43AD-9FCB-044C8AE4B17D}"/>
                    </a:ext>
                  </a:extLst>
                </p:cNvPr>
                <p:cNvPicPr/>
                <p:nvPr/>
              </p:nvPicPr>
              <p:blipFill>
                <a:blip r:embed="rId152"/>
                <a:stretch>
                  <a:fillRect/>
                </a:stretch>
              </p:blipFill>
              <p:spPr>
                <a:xfrm>
                  <a:off x="4286813" y="3172747"/>
                  <a:ext cx="153720" cy="146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3">
            <p14:nvContentPartPr>
              <p14:cNvPr id="149537" name="Freihand 149536">
                <a:extLst>
                  <a:ext uri="{FF2B5EF4-FFF2-40B4-BE49-F238E27FC236}">
                    <a16:creationId xmlns:a16="http://schemas.microsoft.com/office/drawing/2014/main" id="{5CF8274C-5F44-4EF5-A70F-E98C1CF1EB7A}"/>
                  </a:ext>
                </a:extLst>
              </p14:cNvPr>
              <p14:cNvContentPartPr/>
              <p14:nvPr/>
            </p14:nvContentPartPr>
            <p14:xfrm>
              <a:off x="4520453" y="3231067"/>
              <a:ext cx="39960" cy="36720"/>
            </p14:xfrm>
          </p:contentPart>
        </mc:Choice>
        <mc:Fallback xmlns="">
          <p:pic>
            <p:nvPicPr>
              <p:cNvPr id="149537" name="Freihand 149536">
                <a:extLst>
                  <a:ext uri="{FF2B5EF4-FFF2-40B4-BE49-F238E27FC236}">
                    <a16:creationId xmlns:a16="http://schemas.microsoft.com/office/drawing/2014/main" id="{5CF8274C-5F44-4EF5-A70F-E98C1CF1EB7A}"/>
                  </a:ext>
                </a:extLst>
              </p:cNvPr>
              <p:cNvPicPr/>
              <p:nvPr/>
            </p:nvPicPr>
            <p:blipFill>
              <a:blip r:embed="rId154"/>
              <a:stretch>
                <a:fillRect/>
              </a:stretch>
            </p:blipFill>
            <p:spPr>
              <a:xfrm>
                <a:off x="4516133" y="3226747"/>
                <a:ext cx="48600" cy="45360"/>
              </a:xfrm>
              <a:prstGeom prst="rect">
                <a:avLst/>
              </a:prstGeom>
            </p:spPr>
          </p:pic>
        </mc:Fallback>
      </mc:AlternateContent>
      <p:grpSp>
        <p:nvGrpSpPr>
          <p:cNvPr id="149553" name="Gruppieren 149552">
            <a:extLst>
              <a:ext uri="{FF2B5EF4-FFF2-40B4-BE49-F238E27FC236}">
                <a16:creationId xmlns:a16="http://schemas.microsoft.com/office/drawing/2014/main" id="{0207D768-2EF1-4EC9-A162-AD989BEFF5C5}"/>
              </a:ext>
            </a:extLst>
          </p:cNvPr>
          <p:cNvGrpSpPr/>
          <p:nvPr/>
        </p:nvGrpSpPr>
        <p:grpSpPr>
          <a:xfrm>
            <a:off x="8927573" y="2149987"/>
            <a:ext cx="1662120" cy="423360"/>
            <a:chOff x="8927573" y="2149987"/>
            <a:chExt cx="1662120" cy="423360"/>
          </a:xfrm>
        </p:grpSpPr>
        <mc:AlternateContent xmlns:mc="http://schemas.openxmlformats.org/markup-compatibility/2006" xmlns:p14="http://schemas.microsoft.com/office/powerpoint/2010/main">
          <mc:Choice Requires="p14">
            <p:contentPart p14:bwMode="auto" r:id="rId155">
              <p14:nvContentPartPr>
                <p14:cNvPr id="149538" name="Freihand 149537">
                  <a:extLst>
                    <a:ext uri="{FF2B5EF4-FFF2-40B4-BE49-F238E27FC236}">
                      <a16:creationId xmlns:a16="http://schemas.microsoft.com/office/drawing/2014/main" id="{439970E2-0420-4BEC-B907-7E6985CE85F6}"/>
                    </a:ext>
                  </a:extLst>
                </p14:cNvPr>
                <p14:cNvContentPartPr/>
                <p14:nvPr/>
              </p14:nvContentPartPr>
              <p14:xfrm>
                <a:off x="8927573" y="2415307"/>
                <a:ext cx="182880" cy="158040"/>
              </p14:xfrm>
            </p:contentPart>
          </mc:Choice>
          <mc:Fallback xmlns="">
            <p:pic>
              <p:nvPicPr>
                <p:cNvPr id="149538" name="Freihand 149537">
                  <a:extLst>
                    <a:ext uri="{FF2B5EF4-FFF2-40B4-BE49-F238E27FC236}">
                      <a16:creationId xmlns:a16="http://schemas.microsoft.com/office/drawing/2014/main" id="{439970E2-0420-4BEC-B907-7E6985CE85F6}"/>
                    </a:ext>
                  </a:extLst>
                </p:cNvPr>
                <p:cNvPicPr/>
                <p:nvPr/>
              </p:nvPicPr>
              <p:blipFill>
                <a:blip r:embed="rId156"/>
                <a:stretch>
                  <a:fillRect/>
                </a:stretch>
              </p:blipFill>
              <p:spPr>
                <a:xfrm>
                  <a:off x="8923253" y="2410987"/>
                  <a:ext cx="1915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49539" name="Freihand 149538">
                  <a:extLst>
                    <a:ext uri="{FF2B5EF4-FFF2-40B4-BE49-F238E27FC236}">
                      <a16:creationId xmlns:a16="http://schemas.microsoft.com/office/drawing/2014/main" id="{3642BF1C-FC7B-4B44-A46E-1F699E1BE335}"/>
                    </a:ext>
                  </a:extLst>
                </p14:cNvPr>
                <p14:cNvContentPartPr/>
                <p14:nvPr/>
              </p14:nvContentPartPr>
              <p14:xfrm>
                <a:off x="9151133" y="2425747"/>
                <a:ext cx="91440" cy="85320"/>
              </p14:xfrm>
            </p:contentPart>
          </mc:Choice>
          <mc:Fallback xmlns="">
            <p:pic>
              <p:nvPicPr>
                <p:cNvPr id="149539" name="Freihand 149538">
                  <a:extLst>
                    <a:ext uri="{FF2B5EF4-FFF2-40B4-BE49-F238E27FC236}">
                      <a16:creationId xmlns:a16="http://schemas.microsoft.com/office/drawing/2014/main" id="{3642BF1C-FC7B-4B44-A46E-1F699E1BE335}"/>
                    </a:ext>
                  </a:extLst>
                </p:cNvPr>
                <p:cNvPicPr/>
                <p:nvPr/>
              </p:nvPicPr>
              <p:blipFill>
                <a:blip r:embed="rId158"/>
                <a:stretch>
                  <a:fillRect/>
                </a:stretch>
              </p:blipFill>
              <p:spPr>
                <a:xfrm>
                  <a:off x="9146813" y="2421427"/>
                  <a:ext cx="1000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49540" name="Freihand 149539">
                  <a:extLst>
                    <a:ext uri="{FF2B5EF4-FFF2-40B4-BE49-F238E27FC236}">
                      <a16:creationId xmlns:a16="http://schemas.microsoft.com/office/drawing/2014/main" id="{4D634A78-7B4A-425B-87BA-B53911134B0E}"/>
                    </a:ext>
                  </a:extLst>
                </p14:cNvPr>
                <p14:cNvContentPartPr/>
                <p14:nvPr/>
              </p14:nvContentPartPr>
              <p14:xfrm>
                <a:off x="9292253" y="2413147"/>
                <a:ext cx="100080" cy="99720"/>
              </p14:xfrm>
            </p:contentPart>
          </mc:Choice>
          <mc:Fallback xmlns="">
            <p:pic>
              <p:nvPicPr>
                <p:cNvPr id="149540" name="Freihand 149539">
                  <a:extLst>
                    <a:ext uri="{FF2B5EF4-FFF2-40B4-BE49-F238E27FC236}">
                      <a16:creationId xmlns:a16="http://schemas.microsoft.com/office/drawing/2014/main" id="{4D634A78-7B4A-425B-87BA-B53911134B0E}"/>
                    </a:ext>
                  </a:extLst>
                </p:cNvPr>
                <p:cNvPicPr/>
                <p:nvPr/>
              </p:nvPicPr>
              <p:blipFill>
                <a:blip r:embed="rId160"/>
                <a:stretch>
                  <a:fillRect/>
                </a:stretch>
              </p:blipFill>
              <p:spPr>
                <a:xfrm>
                  <a:off x="9287933" y="2408827"/>
                  <a:ext cx="1087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49542" name="Freihand 149541">
                  <a:extLst>
                    <a:ext uri="{FF2B5EF4-FFF2-40B4-BE49-F238E27FC236}">
                      <a16:creationId xmlns:a16="http://schemas.microsoft.com/office/drawing/2014/main" id="{833CB646-BF74-4293-BB7A-584C01217395}"/>
                    </a:ext>
                  </a:extLst>
                </p14:cNvPr>
                <p14:cNvContentPartPr/>
                <p14:nvPr/>
              </p14:nvContentPartPr>
              <p14:xfrm>
                <a:off x="8938373" y="2340787"/>
                <a:ext cx="493200" cy="33840"/>
              </p14:xfrm>
            </p:contentPart>
          </mc:Choice>
          <mc:Fallback xmlns="">
            <p:pic>
              <p:nvPicPr>
                <p:cNvPr id="149542" name="Freihand 149541">
                  <a:extLst>
                    <a:ext uri="{FF2B5EF4-FFF2-40B4-BE49-F238E27FC236}">
                      <a16:creationId xmlns:a16="http://schemas.microsoft.com/office/drawing/2014/main" id="{833CB646-BF74-4293-BB7A-584C01217395}"/>
                    </a:ext>
                  </a:extLst>
                </p:cNvPr>
                <p:cNvPicPr/>
                <p:nvPr/>
              </p:nvPicPr>
              <p:blipFill>
                <a:blip r:embed="rId162"/>
                <a:stretch>
                  <a:fillRect/>
                </a:stretch>
              </p:blipFill>
              <p:spPr>
                <a:xfrm>
                  <a:off x="8934053" y="2336467"/>
                  <a:ext cx="5018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49543" name="Freihand 149542">
                  <a:extLst>
                    <a:ext uri="{FF2B5EF4-FFF2-40B4-BE49-F238E27FC236}">
                      <a16:creationId xmlns:a16="http://schemas.microsoft.com/office/drawing/2014/main" id="{5607B996-51D7-41D3-B431-0DBCC675D6FE}"/>
                    </a:ext>
                  </a:extLst>
                </p14:cNvPr>
                <p14:cNvContentPartPr/>
                <p14:nvPr/>
              </p14:nvContentPartPr>
              <p14:xfrm>
                <a:off x="9102533" y="2149987"/>
                <a:ext cx="195480" cy="147240"/>
              </p14:xfrm>
            </p:contentPart>
          </mc:Choice>
          <mc:Fallback xmlns="">
            <p:pic>
              <p:nvPicPr>
                <p:cNvPr id="149543" name="Freihand 149542">
                  <a:extLst>
                    <a:ext uri="{FF2B5EF4-FFF2-40B4-BE49-F238E27FC236}">
                      <a16:creationId xmlns:a16="http://schemas.microsoft.com/office/drawing/2014/main" id="{5607B996-51D7-41D3-B431-0DBCC675D6FE}"/>
                    </a:ext>
                  </a:extLst>
                </p:cNvPr>
                <p:cNvPicPr/>
                <p:nvPr/>
              </p:nvPicPr>
              <p:blipFill>
                <a:blip r:embed="rId164"/>
                <a:stretch>
                  <a:fillRect/>
                </a:stretch>
              </p:blipFill>
              <p:spPr>
                <a:xfrm>
                  <a:off x="9098213" y="2145667"/>
                  <a:ext cx="2041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49544" name="Freihand 149543">
                  <a:extLst>
                    <a:ext uri="{FF2B5EF4-FFF2-40B4-BE49-F238E27FC236}">
                      <a16:creationId xmlns:a16="http://schemas.microsoft.com/office/drawing/2014/main" id="{815E1FDE-0C98-433F-8AE3-89F0DB0C53A5}"/>
                    </a:ext>
                  </a:extLst>
                </p14:cNvPr>
                <p14:cNvContentPartPr/>
                <p14:nvPr/>
              </p14:nvContentPartPr>
              <p14:xfrm>
                <a:off x="9104693" y="2179867"/>
                <a:ext cx="218880" cy="111600"/>
              </p14:xfrm>
            </p:contentPart>
          </mc:Choice>
          <mc:Fallback xmlns="">
            <p:pic>
              <p:nvPicPr>
                <p:cNvPr id="149544" name="Freihand 149543">
                  <a:extLst>
                    <a:ext uri="{FF2B5EF4-FFF2-40B4-BE49-F238E27FC236}">
                      <a16:creationId xmlns:a16="http://schemas.microsoft.com/office/drawing/2014/main" id="{815E1FDE-0C98-433F-8AE3-89F0DB0C53A5}"/>
                    </a:ext>
                  </a:extLst>
                </p:cNvPr>
                <p:cNvPicPr/>
                <p:nvPr/>
              </p:nvPicPr>
              <p:blipFill>
                <a:blip r:embed="rId166"/>
                <a:stretch>
                  <a:fillRect/>
                </a:stretch>
              </p:blipFill>
              <p:spPr>
                <a:xfrm>
                  <a:off x="9100373" y="2175547"/>
                  <a:ext cx="2275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49545" name="Freihand 149544">
                  <a:extLst>
                    <a:ext uri="{FF2B5EF4-FFF2-40B4-BE49-F238E27FC236}">
                      <a16:creationId xmlns:a16="http://schemas.microsoft.com/office/drawing/2014/main" id="{BEFA7C76-A495-44F5-9479-5A1F358BE7CE}"/>
                    </a:ext>
                  </a:extLst>
                </p14:cNvPr>
                <p14:cNvContentPartPr/>
                <p14:nvPr/>
              </p14:nvContentPartPr>
              <p14:xfrm>
                <a:off x="9602573" y="2304427"/>
                <a:ext cx="260280" cy="21600"/>
              </p14:xfrm>
            </p:contentPart>
          </mc:Choice>
          <mc:Fallback xmlns="">
            <p:pic>
              <p:nvPicPr>
                <p:cNvPr id="149545" name="Freihand 149544">
                  <a:extLst>
                    <a:ext uri="{FF2B5EF4-FFF2-40B4-BE49-F238E27FC236}">
                      <a16:creationId xmlns:a16="http://schemas.microsoft.com/office/drawing/2014/main" id="{BEFA7C76-A495-44F5-9479-5A1F358BE7CE}"/>
                    </a:ext>
                  </a:extLst>
                </p:cNvPr>
                <p:cNvPicPr/>
                <p:nvPr/>
              </p:nvPicPr>
              <p:blipFill>
                <a:blip r:embed="rId168"/>
                <a:stretch>
                  <a:fillRect/>
                </a:stretch>
              </p:blipFill>
              <p:spPr>
                <a:xfrm>
                  <a:off x="9598253" y="2300107"/>
                  <a:ext cx="2689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49546" name="Freihand 149545">
                  <a:extLst>
                    <a:ext uri="{FF2B5EF4-FFF2-40B4-BE49-F238E27FC236}">
                      <a16:creationId xmlns:a16="http://schemas.microsoft.com/office/drawing/2014/main" id="{672D06DA-9701-446D-8627-4915ABD803E9}"/>
                    </a:ext>
                  </a:extLst>
                </p14:cNvPr>
                <p14:cNvContentPartPr/>
                <p14:nvPr/>
              </p14:nvContentPartPr>
              <p14:xfrm>
                <a:off x="9610493" y="2359867"/>
                <a:ext cx="227160" cy="17640"/>
              </p14:xfrm>
            </p:contentPart>
          </mc:Choice>
          <mc:Fallback xmlns="">
            <p:pic>
              <p:nvPicPr>
                <p:cNvPr id="149546" name="Freihand 149545">
                  <a:extLst>
                    <a:ext uri="{FF2B5EF4-FFF2-40B4-BE49-F238E27FC236}">
                      <a16:creationId xmlns:a16="http://schemas.microsoft.com/office/drawing/2014/main" id="{672D06DA-9701-446D-8627-4915ABD803E9}"/>
                    </a:ext>
                  </a:extLst>
                </p:cNvPr>
                <p:cNvPicPr/>
                <p:nvPr/>
              </p:nvPicPr>
              <p:blipFill>
                <a:blip r:embed="rId170"/>
                <a:stretch>
                  <a:fillRect/>
                </a:stretch>
              </p:blipFill>
              <p:spPr>
                <a:xfrm>
                  <a:off x="9606173" y="2355547"/>
                  <a:ext cx="2358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49548" name="Freihand 149547">
                  <a:extLst>
                    <a:ext uri="{FF2B5EF4-FFF2-40B4-BE49-F238E27FC236}">
                      <a16:creationId xmlns:a16="http://schemas.microsoft.com/office/drawing/2014/main" id="{24CAADC1-D208-4084-8A35-61C66A0EE8F8}"/>
                    </a:ext>
                  </a:extLst>
                </p14:cNvPr>
                <p14:cNvContentPartPr/>
                <p14:nvPr/>
              </p14:nvContentPartPr>
              <p14:xfrm>
                <a:off x="9974813" y="2255467"/>
                <a:ext cx="181440" cy="125280"/>
              </p14:xfrm>
            </p:contentPart>
          </mc:Choice>
          <mc:Fallback xmlns="">
            <p:pic>
              <p:nvPicPr>
                <p:cNvPr id="149548" name="Freihand 149547">
                  <a:extLst>
                    <a:ext uri="{FF2B5EF4-FFF2-40B4-BE49-F238E27FC236}">
                      <a16:creationId xmlns:a16="http://schemas.microsoft.com/office/drawing/2014/main" id="{24CAADC1-D208-4084-8A35-61C66A0EE8F8}"/>
                    </a:ext>
                  </a:extLst>
                </p:cNvPr>
                <p:cNvPicPr/>
                <p:nvPr/>
              </p:nvPicPr>
              <p:blipFill>
                <a:blip r:embed="rId172"/>
                <a:stretch>
                  <a:fillRect/>
                </a:stretch>
              </p:blipFill>
              <p:spPr>
                <a:xfrm>
                  <a:off x="9970493" y="2251147"/>
                  <a:ext cx="1900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49549" name="Freihand 149548">
                  <a:extLst>
                    <a:ext uri="{FF2B5EF4-FFF2-40B4-BE49-F238E27FC236}">
                      <a16:creationId xmlns:a16="http://schemas.microsoft.com/office/drawing/2014/main" id="{0CFCC691-C102-4971-A193-8641D1E897E4}"/>
                    </a:ext>
                  </a:extLst>
                </p14:cNvPr>
                <p14:cNvContentPartPr/>
                <p14:nvPr/>
              </p14:nvContentPartPr>
              <p14:xfrm>
                <a:off x="10186133" y="2337547"/>
                <a:ext cx="24480" cy="106200"/>
              </p14:xfrm>
            </p:contentPart>
          </mc:Choice>
          <mc:Fallback xmlns="">
            <p:pic>
              <p:nvPicPr>
                <p:cNvPr id="149549" name="Freihand 149548">
                  <a:extLst>
                    <a:ext uri="{FF2B5EF4-FFF2-40B4-BE49-F238E27FC236}">
                      <a16:creationId xmlns:a16="http://schemas.microsoft.com/office/drawing/2014/main" id="{0CFCC691-C102-4971-A193-8641D1E897E4}"/>
                    </a:ext>
                  </a:extLst>
                </p:cNvPr>
                <p:cNvPicPr/>
                <p:nvPr/>
              </p:nvPicPr>
              <p:blipFill>
                <a:blip r:embed="rId174"/>
                <a:stretch>
                  <a:fillRect/>
                </a:stretch>
              </p:blipFill>
              <p:spPr>
                <a:xfrm>
                  <a:off x="10181813" y="2333227"/>
                  <a:ext cx="331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49550" name="Freihand 149549">
                  <a:extLst>
                    <a:ext uri="{FF2B5EF4-FFF2-40B4-BE49-F238E27FC236}">
                      <a16:creationId xmlns:a16="http://schemas.microsoft.com/office/drawing/2014/main" id="{4D273714-BAA9-475A-BB9E-848958132D08}"/>
                    </a:ext>
                  </a:extLst>
                </p14:cNvPr>
                <p14:cNvContentPartPr/>
                <p14:nvPr/>
              </p14:nvContentPartPr>
              <p14:xfrm>
                <a:off x="10244453" y="2221627"/>
                <a:ext cx="123840" cy="157680"/>
              </p14:xfrm>
            </p:contentPart>
          </mc:Choice>
          <mc:Fallback xmlns="">
            <p:pic>
              <p:nvPicPr>
                <p:cNvPr id="149550" name="Freihand 149549">
                  <a:extLst>
                    <a:ext uri="{FF2B5EF4-FFF2-40B4-BE49-F238E27FC236}">
                      <a16:creationId xmlns:a16="http://schemas.microsoft.com/office/drawing/2014/main" id="{4D273714-BAA9-475A-BB9E-848958132D08}"/>
                    </a:ext>
                  </a:extLst>
                </p:cNvPr>
                <p:cNvPicPr/>
                <p:nvPr/>
              </p:nvPicPr>
              <p:blipFill>
                <a:blip r:embed="rId176"/>
                <a:stretch>
                  <a:fillRect/>
                </a:stretch>
              </p:blipFill>
              <p:spPr>
                <a:xfrm>
                  <a:off x="10240133" y="2217307"/>
                  <a:ext cx="1324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49551" name="Freihand 149550">
                  <a:extLst>
                    <a:ext uri="{FF2B5EF4-FFF2-40B4-BE49-F238E27FC236}">
                      <a16:creationId xmlns:a16="http://schemas.microsoft.com/office/drawing/2014/main" id="{6718691D-9B96-4884-AFAA-934385307209}"/>
                    </a:ext>
                  </a:extLst>
                </p14:cNvPr>
                <p14:cNvContentPartPr/>
                <p14:nvPr/>
              </p14:nvContentPartPr>
              <p14:xfrm>
                <a:off x="10406813" y="2211547"/>
                <a:ext cx="134640" cy="149760"/>
              </p14:xfrm>
            </p:contentPart>
          </mc:Choice>
          <mc:Fallback xmlns="">
            <p:pic>
              <p:nvPicPr>
                <p:cNvPr id="149551" name="Freihand 149550">
                  <a:extLst>
                    <a:ext uri="{FF2B5EF4-FFF2-40B4-BE49-F238E27FC236}">
                      <a16:creationId xmlns:a16="http://schemas.microsoft.com/office/drawing/2014/main" id="{6718691D-9B96-4884-AFAA-934385307209}"/>
                    </a:ext>
                  </a:extLst>
                </p:cNvPr>
                <p:cNvPicPr/>
                <p:nvPr/>
              </p:nvPicPr>
              <p:blipFill>
                <a:blip r:embed="rId178"/>
                <a:stretch>
                  <a:fillRect/>
                </a:stretch>
              </p:blipFill>
              <p:spPr>
                <a:xfrm>
                  <a:off x="10402493" y="2207227"/>
                  <a:ext cx="1432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49552" name="Freihand 149551">
                  <a:extLst>
                    <a:ext uri="{FF2B5EF4-FFF2-40B4-BE49-F238E27FC236}">
                      <a16:creationId xmlns:a16="http://schemas.microsoft.com/office/drawing/2014/main" id="{737A6A5E-CF19-4A66-A170-03C2905D7B3F}"/>
                    </a:ext>
                  </a:extLst>
                </p14:cNvPr>
                <p14:cNvContentPartPr/>
                <p14:nvPr/>
              </p14:nvContentPartPr>
              <p14:xfrm>
                <a:off x="10435973" y="2198227"/>
                <a:ext cx="153720" cy="7560"/>
              </p14:xfrm>
            </p:contentPart>
          </mc:Choice>
          <mc:Fallback xmlns="">
            <p:pic>
              <p:nvPicPr>
                <p:cNvPr id="149552" name="Freihand 149551">
                  <a:extLst>
                    <a:ext uri="{FF2B5EF4-FFF2-40B4-BE49-F238E27FC236}">
                      <a16:creationId xmlns:a16="http://schemas.microsoft.com/office/drawing/2014/main" id="{737A6A5E-CF19-4A66-A170-03C2905D7B3F}"/>
                    </a:ext>
                  </a:extLst>
                </p:cNvPr>
                <p:cNvPicPr/>
                <p:nvPr/>
              </p:nvPicPr>
              <p:blipFill>
                <a:blip r:embed="rId180"/>
                <a:stretch>
                  <a:fillRect/>
                </a:stretch>
              </p:blipFill>
              <p:spPr>
                <a:xfrm>
                  <a:off x="10431653" y="2193907"/>
                  <a:ext cx="162360" cy="16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1">
            <p14:nvContentPartPr>
              <p14:cNvPr id="149569" name="Freihand 149568">
                <a:extLst>
                  <a:ext uri="{FF2B5EF4-FFF2-40B4-BE49-F238E27FC236}">
                    <a16:creationId xmlns:a16="http://schemas.microsoft.com/office/drawing/2014/main" id="{36255B29-A8CC-46FD-AC5E-3A888E2EC507}"/>
                  </a:ext>
                </a:extLst>
              </p14:cNvPr>
              <p14:cNvContentPartPr/>
              <p14:nvPr/>
            </p14:nvContentPartPr>
            <p14:xfrm>
              <a:off x="3406253" y="2247187"/>
              <a:ext cx="3683160" cy="79920"/>
            </p14:xfrm>
          </p:contentPart>
        </mc:Choice>
        <mc:Fallback xmlns="">
          <p:pic>
            <p:nvPicPr>
              <p:cNvPr id="149569" name="Freihand 149568">
                <a:extLst>
                  <a:ext uri="{FF2B5EF4-FFF2-40B4-BE49-F238E27FC236}">
                    <a16:creationId xmlns:a16="http://schemas.microsoft.com/office/drawing/2014/main" id="{36255B29-A8CC-46FD-AC5E-3A888E2EC507}"/>
                  </a:ext>
                </a:extLst>
              </p:cNvPr>
              <p:cNvPicPr/>
              <p:nvPr/>
            </p:nvPicPr>
            <p:blipFill>
              <a:blip r:embed="rId182"/>
              <a:stretch>
                <a:fillRect/>
              </a:stretch>
            </p:blipFill>
            <p:spPr>
              <a:xfrm>
                <a:off x="3401933" y="2242867"/>
                <a:ext cx="36918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9554" name="Freihand 149553">
                <a:extLst>
                  <a:ext uri="{FF2B5EF4-FFF2-40B4-BE49-F238E27FC236}">
                    <a16:creationId xmlns:a16="http://schemas.microsoft.com/office/drawing/2014/main" id="{BB86C4E3-CEC8-469A-9CB6-73EA4E16194F}"/>
                  </a:ext>
                </a:extLst>
              </p14:cNvPr>
              <p14:cNvContentPartPr/>
              <p14:nvPr/>
            </p14:nvContentPartPr>
            <p14:xfrm>
              <a:off x="4605053" y="3177067"/>
              <a:ext cx="99360" cy="78480"/>
            </p14:xfrm>
          </p:contentPart>
        </mc:Choice>
        <mc:Fallback xmlns="">
          <p:pic>
            <p:nvPicPr>
              <p:cNvPr id="149554" name="Freihand 149553">
                <a:extLst>
                  <a:ext uri="{FF2B5EF4-FFF2-40B4-BE49-F238E27FC236}">
                    <a16:creationId xmlns:a16="http://schemas.microsoft.com/office/drawing/2014/main" id="{BB86C4E3-CEC8-469A-9CB6-73EA4E16194F}"/>
                  </a:ext>
                </a:extLst>
              </p:cNvPr>
              <p:cNvPicPr/>
              <p:nvPr/>
            </p:nvPicPr>
            <p:blipFill>
              <a:blip r:embed="rId184"/>
              <a:stretch>
                <a:fillRect/>
              </a:stretch>
            </p:blipFill>
            <p:spPr>
              <a:xfrm>
                <a:off x="4600733" y="3172747"/>
                <a:ext cx="1080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9555" name="Freihand 149554">
                <a:extLst>
                  <a:ext uri="{FF2B5EF4-FFF2-40B4-BE49-F238E27FC236}">
                    <a16:creationId xmlns:a16="http://schemas.microsoft.com/office/drawing/2014/main" id="{05EB1868-CF97-4AA6-B573-4A75651ADE29}"/>
                  </a:ext>
                </a:extLst>
              </p14:cNvPr>
              <p14:cNvContentPartPr/>
              <p14:nvPr/>
            </p14:nvContentPartPr>
            <p14:xfrm>
              <a:off x="4699373" y="3252667"/>
              <a:ext cx="42840" cy="99360"/>
            </p14:xfrm>
          </p:contentPart>
        </mc:Choice>
        <mc:Fallback xmlns="">
          <p:pic>
            <p:nvPicPr>
              <p:cNvPr id="149555" name="Freihand 149554">
                <a:extLst>
                  <a:ext uri="{FF2B5EF4-FFF2-40B4-BE49-F238E27FC236}">
                    <a16:creationId xmlns:a16="http://schemas.microsoft.com/office/drawing/2014/main" id="{05EB1868-CF97-4AA6-B573-4A75651ADE29}"/>
                  </a:ext>
                </a:extLst>
              </p:cNvPr>
              <p:cNvPicPr/>
              <p:nvPr/>
            </p:nvPicPr>
            <p:blipFill>
              <a:blip r:embed="rId186"/>
              <a:stretch>
                <a:fillRect/>
              </a:stretch>
            </p:blipFill>
            <p:spPr>
              <a:xfrm>
                <a:off x="4695053" y="3248347"/>
                <a:ext cx="514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9556" name="Freihand 149555">
                <a:extLst>
                  <a:ext uri="{FF2B5EF4-FFF2-40B4-BE49-F238E27FC236}">
                    <a16:creationId xmlns:a16="http://schemas.microsoft.com/office/drawing/2014/main" id="{FE498320-C7D6-42A1-ACB1-39A1C03C033F}"/>
                  </a:ext>
                </a:extLst>
              </p14:cNvPr>
              <p14:cNvContentPartPr/>
              <p14:nvPr/>
            </p14:nvContentPartPr>
            <p14:xfrm>
              <a:off x="4754093" y="3160507"/>
              <a:ext cx="131040" cy="147600"/>
            </p14:xfrm>
          </p:contentPart>
        </mc:Choice>
        <mc:Fallback xmlns="">
          <p:pic>
            <p:nvPicPr>
              <p:cNvPr id="149556" name="Freihand 149555">
                <a:extLst>
                  <a:ext uri="{FF2B5EF4-FFF2-40B4-BE49-F238E27FC236}">
                    <a16:creationId xmlns:a16="http://schemas.microsoft.com/office/drawing/2014/main" id="{FE498320-C7D6-42A1-ACB1-39A1C03C033F}"/>
                  </a:ext>
                </a:extLst>
              </p:cNvPr>
              <p:cNvPicPr/>
              <p:nvPr/>
            </p:nvPicPr>
            <p:blipFill>
              <a:blip r:embed="rId188"/>
              <a:stretch>
                <a:fillRect/>
              </a:stretch>
            </p:blipFill>
            <p:spPr>
              <a:xfrm>
                <a:off x="4749773" y="3156187"/>
                <a:ext cx="1396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9557" name="Freihand 149556">
                <a:extLst>
                  <a:ext uri="{FF2B5EF4-FFF2-40B4-BE49-F238E27FC236}">
                    <a16:creationId xmlns:a16="http://schemas.microsoft.com/office/drawing/2014/main" id="{4C6737CA-A455-4690-A222-A499D4BC544F}"/>
                  </a:ext>
                </a:extLst>
              </p14:cNvPr>
              <p14:cNvContentPartPr/>
              <p14:nvPr/>
            </p14:nvContentPartPr>
            <p14:xfrm>
              <a:off x="4887293" y="3163387"/>
              <a:ext cx="81000" cy="123120"/>
            </p14:xfrm>
          </p:contentPart>
        </mc:Choice>
        <mc:Fallback xmlns="">
          <p:pic>
            <p:nvPicPr>
              <p:cNvPr id="149557" name="Freihand 149556">
                <a:extLst>
                  <a:ext uri="{FF2B5EF4-FFF2-40B4-BE49-F238E27FC236}">
                    <a16:creationId xmlns:a16="http://schemas.microsoft.com/office/drawing/2014/main" id="{4C6737CA-A455-4690-A222-A499D4BC544F}"/>
                  </a:ext>
                </a:extLst>
              </p:cNvPr>
              <p:cNvPicPr/>
              <p:nvPr/>
            </p:nvPicPr>
            <p:blipFill>
              <a:blip r:embed="rId190"/>
              <a:stretch>
                <a:fillRect/>
              </a:stretch>
            </p:blipFill>
            <p:spPr>
              <a:xfrm>
                <a:off x="4882973" y="3159067"/>
                <a:ext cx="896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9558" name="Freihand 149557">
                <a:extLst>
                  <a:ext uri="{FF2B5EF4-FFF2-40B4-BE49-F238E27FC236}">
                    <a16:creationId xmlns:a16="http://schemas.microsoft.com/office/drawing/2014/main" id="{E861829A-DC3E-4F2A-B9BC-ADFCC0877A74}"/>
                  </a:ext>
                </a:extLst>
              </p14:cNvPr>
              <p14:cNvContentPartPr/>
              <p14:nvPr/>
            </p14:nvContentPartPr>
            <p14:xfrm>
              <a:off x="4906013" y="3142867"/>
              <a:ext cx="121320" cy="8280"/>
            </p14:xfrm>
          </p:contentPart>
        </mc:Choice>
        <mc:Fallback xmlns="">
          <p:pic>
            <p:nvPicPr>
              <p:cNvPr id="149558" name="Freihand 149557">
                <a:extLst>
                  <a:ext uri="{FF2B5EF4-FFF2-40B4-BE49-F238E27FC236}">
                    <a16:creationId xmlns:a16="http://schemas.microsoft.com/office/drawing/2014/main" id="{E861829A-DC3E-4F2A-B9BC-ADFCC0877A74}"/>
                  </a:ext>
                </a:extLst>
              </p:cNvPr>
              <p:cNvPicPr/>
              <p:nvPr/>
            </p:nvPicPr>
            <p:blipFill>
              <a:blip r:embed="rId192"/>
              <a:stretch>
                <a:fillRect/>
              </a:stretch>
            </p:blipFill>
            <p:spPr>
              <a:xfrm>
                <a:off x="4901693" y="3138547"/>
                <a:ext cx="1299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9560" name="Freihand 149559">
                <a:extLst>
                  <a:ext uri="{FF2B5EF4-FFF2-40B4-BE49-F238E27FC236}">
                    <a16:creationId xmlns:a16="http://schemas.microsoft.com/office/drawing/2014/main" id="{B36A8ABC-3B6A-4078-9E61-A598A51B5067}"/>
                  </a:ext>
                </a:extLst>
              </p14:cNvPr>
              <p14:cNvContentPartPr/>
              <p14:nvPr/>
            </p14:nvContentPartPr>
            <p14:xfrm>
              <a:off x="5070893" y="3199027"/>
              <a:ext cx="15120" cy="15120"/>
            </p14:xfrm>
          </p:contentPart>
        </mc:Choice>
        <mc:Fallback xmlns="">
          <p:pic>
            <p:nvPicPr>
              <p:cNvPr id="149560" name="Freihand 149559">
                <a:extLst>
                  <a:ext uri="{FF2B5EF4-FFF2-40B4-BE49-F238E27FC236}">
                    <a16:creationId xmlns:a16="http://schemas.microsoft.com/office/drawing/2014/main" id="{B36A8ABC-3B6A-4078-9E61-A598A51B5067}"/>
                  </a:ext>
                </a:extLst>
              </p:cNvPr>
              <p:cNvPicPr/>
              <p:nvPr/>
            </p:nvPicPr>
            <p:blipFill>
              <a:blip r:embed="rId194"/>
              <a:stretch>
                <a:fillRect/>
              </a:stretch>
            </p:blipFill>
            <p:spPr>
              <a:xfrm>
                <a:off x="5066573" y="3194707"/>
                <a:ext cx="237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9561" name="Freihand 149560">
                <a:extLst>
                  <a:ext uri="{FF2B5EF4-FFF2-40B4-BE49-F238E27FC236}">
                    <a16:creationId xmlns:a16="http://schemas.microsoft.com/office/drawing/2014/main" id="{C29A5A9B-1E2C-44FC-9654-DB2B865432BD}"/>
                  </a:ext>
                </a:extLst>
              </p14:cNvPr>
              <p14:cNvContentPartPr/>
              <p14:nvPr/>
            </p14:nvContentPartPr>
            <p14:xfrm>
              <a:off x="5122733" y="3122707"/>
              <a:ext cx="138240" cy="130680"/>
            </p14:xfrm>
          </p:contentPart>
        </mc:Choice>
        <mc:Fallback xmlns="">
          <p:pic>
            <p:nvPicPr>
              <p:cNvPr id="149561" name="Freihand 149560">
                <a:extLst>
                  <a:ext uri="{FF2B5EF4-FFF2-40B4-BE49-F238E27FC236}">
                    <a16:creationId xmlns:a16="http://schemas.microsoft.com/office/drawing/2014/main" id="{C29A5A9B-1E2C-44FC-9654-DB2B865432BD}"/>
                  </a:ext>
                </a:extLst>
              </p:cNvPr>
              <p:cNvPicPr/>
              <p:nvPr/>
            </p:nvPicPr>
            <p:blipFill>
              <a:blip r:embed="rId196"/>
              <a:stretch>
                <a:fillRect/>
              </a:stretch>
            </p:blipFill>
            <p:spPr>
              <a:xfrm>
                <a:off x="5118413" y="3118387"/>
                <a:ext cx="1468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9562" name="Freihand 149561">
                <a:extLst>
                  <a:ext uri="{FF2B5EF4-FFF2-40B4-BE49-F238E27FC236}">
                    <a16:creationId xmlns:a16="http://schemas.microsoft.com/office/drawing/2014/main" id="{A57F0E95-1B52-4561-95D6-F91D9609A0DC}"/>
                  </a:ext>
                </a:extLst>
              </p14:cNvPr>
              <p14:cNvContentPartPr/>
              <p14:nvPr/>
            </p14:nvContentPartPr>
            <p14:xfrm>
              <a:off x="5281493" y="3134947"/>
              <a:ext cx="101520" cy="104400"/>
            </p14:xfrm>
          </p:contentPart>
        </mc:Choice>
        <mc:Fallback xmlns="">
          <p:pic>
            <p:nvPicPr>
              <p:cNvPr id="149562" name="Freihand 149561">
                <a:extLst>
                  <a:ext uri="{FF2B5EF4-FFF2-40B4-BE49-F238E27FC236}">
                    <a16:creationId xmlns:a16="http://schemas.microsoft.com/office/drawing/2014/main" id="{A57F0E95-1B52-4561-95D6-F91D9609A0DC}"/>
                  </a:ext>
                </a:extLst>
              </p:cNvPr>
              <p:cNvPicPr/>
              <p:nvPr/>
            </p:nvPicPr>
            <p:blipFill>
              <a:blip r:embed="rId198"/>
              <a:stretch>
                <a:fillRect/>
              </a:stretch>
            </p:blipFill>
            <p:spPr>
              <a:xfrm>
                <a:off x="5277173" y="3130627"/>
                <a:ext cx="1101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9563" name="Freihand 149562">
                <a:extLst>
                  <a:ext uri="{FF2B5EF4-FFF2-40B4-BE49-F238E27FC236}">
                    <a16:creationId xmlns:a16="http://schemas.microsoft.com/office/drawing/2014/main" id="{1D1B466D-6028-429F-AE94-64C647F358D5}"/>
                  </a:ext>
                </a:extLst>
              </p14:cNvPr>
              <p14:cNvContentPartPr/>
              <p14:nvPr/>
            </p14:nvContentPartPr>
            <p14:xfrm>
              <a:off x="5443133" y="3135667"/>
              <a:ext cx="86760" cy="146520"/>
            </p14:xfrm>
          </p:contentPart>
        </mc:Choice>
        <mc:Fallback xmlns="">
          <p:pic>
            <p:nvPicPr>
              <p:cNvPr id="149563" name="Freihand 149562">
                <a:extLst>
                  <a:ext uri="{FF2B5EF4-FFF2-40B4-BE49-F238E27FC236}">
                    <a16:creationId xmlns:a16="http://schemas.microsoft.com/office/drawing/2014/main" id="{1D1B466D-6028-429F-AE94-64C647F358D5}"/>
                  </a:ext>
                </a:extLst>
              </p:cNvPr>
              <p:cNvPicPr/>
              <p:nvPr/>
            </p:nvPicPr>
            <p:blipFill>
              <a:blip r:embed="rId200"/>
              <a:stretch>
                <a:fillRect/>
              </a:stretch>
            </p:blipFill>
            <p:spPr>
              <a:xfrm>
                <a:off x="5438813" y="3131347"/>
                <a:ext cx="954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9564" name="Freihand 149563">
                <a:extLst>
                  <a:ext uri="{FF2B5EF4-FFF2-40B4-BE49-F238E27FC236}">
                    <a16:creationId xmlns:a16="http://schemas.microsoft.com/office/drawing/2014/main" id="{0CCA64D9-4985-4B6C-8B92-650BBF30E7BA}"/>
                  </a:ext>
                </a:extLst>
              </p14:cNvPr>
              <p14:cNvContentPartPr/>
              <p14:nvPr/>
            </p14:nvContentPartPr>
            <p14:xfrm>
              <a:off x="5403533" y="3085267"/>
              <a:ext cx="64440" cy="77040"/>
            </p14:xfrm>
          </p:contentPart>
        </mc:Choice>
        <mc:Fallback xmlns="">
          <p:pic>
            <p:nvPicPr>
              <p:cNvPr id="149564" name="Freihand 149563">
                <a:extLst>
                  <a:ext uri="{FF2B5EF4-FFF2-40B4-BE49-F238E27FC236}">
                    <a16:creationId xmlns:a16="http://schemas.microsoft.com/office/drawing/2014/main" id="{0CCA64D9-4985-4B6C-8B92-650BBF30E7BA}"/>
                  </a:ext>
                </a:extLst>
              </p:cNvPr>
              <p:cNvPicPr/>
              <p:nvPr/>
            </p:nvPicPr>
            <p:blipFill>
              <a:blip r:embed="rId202"/>
              <a:stretch>
                <a:fillRect/>
              </a:stretch>
            </p:blipFill>
            <p:spPr>
              <a:xfrm>
                <a:off x="5399213" y="3080947"/>
                <a:ext cx="730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9565" name="Freihand 149564">
                <a:extLst>
                  <a:ext uri="{FF2B5EF4-FFF2-40B4-BE49-F238E27FC236}">
                    <a16:creationId xmlns:a16="http://schemas.microsoft.com/office/drawing/2014/main" id="{A722AF61-AA69-42E8-B88F-879C6C8F166C}"/>
                  </a:ext>
                </a:extLst>
              </p14:cNvPr>
              <p14:cNvContentPartPr/>
              <p14:nvPr/>
            </p14:nvContentPartPr>
            <p14:xfrm>
              <a:off x="5503253" y="3182107"/>
              <a:ext cx="73080" cy="84240"/>
            </p14:xfrm>
          </p:contentPart>
        </mc:Choice>
        <mc:Fallback xmlns="">
          <p:pic>
            <p:nvPicPr>
              <p:cNvPr id="149565" name="Freihand 149564">
                <a:extLst>
                  <a:ext uri="{FF2B5EF4-FFF2-40B4-BE49-F238E27FC236}">
                    <a16:creationId xmlns:a16="http://schemas.microsoft.com/office/drawing/2014/main" id="{A722AF61-AA69-42E8-B88F-879C6C8F166C}"/>
                  </a:ext>
                </a:extLst>
              </p:cNvPr>
              <p:cNvPicPr/>
              <p:nvPr/>
            </p:nvPicPr>
            <p:blipFill>
              <a:blip r:embed="rId204"/>
              <a:stretch>
                <a:fillRect/>
              </a:stretch>
            </p:blipFill>
            <p:spPr>
              <a:xfrm>
                <a:off x="5498933" y="3177787"/>
                <a:ext cx="817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9567" name="Freihand 149566">
                <a:extLst>
                  <a:ext uri="{FF2B5EF4-FFF2-40B4-BE49-F238E27FC236}">
                    <a16:creationId xmlns:a16="http://schemas.microsoft.com/office/drawing/2014/main" id="{5DFB358D-B499-4D1C-AFC2-2D322FEFB891}"/>
                  </a:ext>
                </a:extLst>
              </p14:cNvPr>
              <p14:cNvContentPartPr/>
              <p14:nvPr/>
            </p14:nvContentPartPr>
            <p14:xfrm>
              <a:off x="5766773" y="3109747"/>
              <a:ext cx="8280" cy="134280"/>
            </p14:xfrm>
          </p:contentPart>
        </mc:Choice>
        <mc:Fallback xmlns="">
          <p:pic>
            <p:nvPicPr>
              <p:cNvPr id="149567" name="Freihand 149566">
                <a:extLst>
                  <a:ext uri="{FF2B5EF4-FFF2-40B4-BE49-F238E27FC236}">
                    <a16:creationId xmlns:a16="http://schemas.microsoft.com/office/drawing/2014/main" id="{5DFB358D-B499-4D1C-AFC2-2D322FEFB891}"/>
                  </a:ext>
                </a:extLst>
              </p:cNvPr>
              <p:cNvPicPr/>
              <p:nvPr/>
            </p:nvPicPr>
            <p:blipFill>
              <a:blip r:embed="rId206"/>
              <a:stretch>
                <a:fillRect/>
              </a:stretch>
            </p:blipFill>
            <p:spPr>
              <a:xfrm>
                <a:off x="5762453" y="3105427"/>
                <a:ext cx="169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9568" name="Freihand 149567">
                <a:extLst>
                  <a:ext uri="{FF2B5EF4-FFF2-40B4-BE49-F238E27FC236}">
                    <a16:creationId xmlns:a16="http://schemas.microsoft.com/office/drawing/2014/main" id="{A17252C9-9659-40F8-8DB2-C1D58E6D3661}"/>
                  </a:ext>
                </a:extLst>
              </p14:cNvPr>
              <p14:cNvContentPartPr/>
              <p14:nvPr/>
            </p14:nvContentPartPr>
            <p14:xfrm>
              <a:off x="5718533" y="3172747"/>
              <a:ext cx="167760" cy="17280"/>
            </p14:xfrm>
          </p:contentPart>
        </mc:Choice>
        <mc:Fallback xmlns="">
          <p:pic>
            <p:nvPicPr>
              <p:cNvPr id="149568" name="Freihand 149567">
                <a:extLst>
                  <a:ext uri="{FF2B5EF4-FFF2-40B4-BE49-F238E27FC236}">
                    <a16:creationId xmlns:a16="http://schemas.microsoft.com/office/drawing/2014/main" id="{A17252C9-9659-40F8-8DB2-C1D58E6D3661}"/>
                  </a:ext>
                </a:extLst>
              </p:cNvPr>
              <p:cNvPicPr/>
              <p:nvPr/>
            </p:nvPicPr>
            <p:blipFill>
              <a:blip r:embed="rId208"/>
              <a:stretch>
                <a:fillRect/>
              </a:stretch>
            </p:blipFill>
            <p:spPr>
              <a:xfrm>
                <a:off x="5714213" y="3168427"/>
                <a:ext cx="176400" cy="25920"/>
              </a:xfrm>
              <a:prstGeom prst="rect">
                <a:avLst/>
              </a:prstGeom>
            </p:spPr>
          </p:pic>
        </mc:Fallback>
      </mc:AlternateContent>
      <p:grpSp>
        <p:nvGrpSpPr>
          <p:cNvPr id="149582" name="Gruppieren 149581">
            <a:extLst>
              <a:ext uri="{FF2B5EF4-FFF2-40B4-BE49-F238E27FC236}">
                <a16:creationId xmlns:a16="http://schemas.microsoft.com/office/drawing/2014/main" id="{197BDAF8-91CE-4FDF-B0DD-E2A4EFF62437}"/>
              </a:ext>
            </a:extLst>
          </p:cNvPr>
          <p:cNvGrpSpPr/>
          <p:nvPr/>
        </p:nvGrpSpPr>
        <p:grpSpPr>
          <a:xfrm>
            <a:off x="6020573" y="3023707"/>
            <a:ext cx="1529280" cy="222840"/>
            <a:chOff x="6020573" y="3023707"/>
            <a:chExt cx="1529280" cy="222840"/>
          </a:xfrm>
        </p:grpSpPr>
        <mc:AlternateContent xmlns:mc="http://schemas.openxmlformats.org/markup-compatibility/2006" xmlns:p14="http://schemas.microsoft.com/office/powerpoint/2010/main">
          <mc:Choice Requires="p14">
            <p:contentPart p14:bwMode="auto" r:id="rId209">
              <p14:nvContentPartPr>
                <p14:cNvPr id="149571" name="Freihand 149570">
                  <a:extLst>
                    <a:ext uri="{FF2B5EF4-FFF2-40B4-BE49-F238E27FC236}">
                      <a16:creationId xmlns:a16="http://schemas.microsoft.com/office/drawing/2014/main" id="{8741394B-1F12-4185-AE2F-79EF276BB7FE}"/>
                    </a:ext>
                  </a:extLst>
                </p14:cNvPr>
                <p14:cNvContentPartPr/>
                <p14:nvPr/>
              </p14:nvContentPartPr>
              <p14:xfrm>
                <a:off x="6020573" y="3075187"/>
                <a:ext cx="179640" cy="148320"/>
              </p14:xfrm>
            </p:contentPart>
          </mc:Choice>
          <mc:Fallback xmlns="">
            <p:pic>
              <p:nvPicPr>
                <p:cNvPr id="149571" name="Freihand 149570">
                  <a:extLst>
                    <a:ext uri="{FF2B5EF4-FFF2-40B4-BE49-F238E27FC236}">
                      <a16:creationId xmlns:a16="http://schemas.microsoft.com/office/drawing/2014/main" id="{8741394B-1F12-4185-AE2F-79EF276BB7FE}"/>
                    </a:ext>
                  </a:extLst>
                </p:cNvPr>
                <p:cNvPicPr/>
                <p:nvPr/>
              </p:nvPicPr>
              <p:blipFill>
                <a:blip r:embed="rId210"/>
                <a:stretch>
                  <a:fillRect/>
                </a:stretch>
              </p:blipFill>
              <p:spPr>
                <a:xfrm>
                  <a:off x="6016253" y="3070867"/>
                  <a:ext cx="1882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9572" name="Freihand 149571">
                  <a:extLst>
                    <a:ext uri="{FF2B5EF4-FFF2-40B4-BE49-F238E27FC236}">
                      <a16:creationId xmlns:a16="http://schemas.microsoft.com/office/drawing/2014/main" id="{1BA4C3DA-C6C7-4C6F-AB3C-5C9C0301778F}"/>
                    </a:ext>
                  </a:extLst>
                </p14:cNvPr>
                <p14:cNvContentPartPr/>
                <p14:nvPr/>
              </p14:nvContentPartPr>
              <p14:xfrm>
                <a:off x="6226493" y="3095347"/>
                <a:ext cx="159120" cy="113400"/>
              </p14:xfrm>
            </p:contentPart>
          </mc:Choice>
          <mc:Fallback xmlns="">
            <p:pic>
              <p:nvPicPr>
                <p:cNvPr id="149572" name="Freihand 149571">
                  <a:extLst>
                    <a:ext uri="{FF2B5EF4-FFF2-40B4-BE49-F238E27FC236}">
                      <a16:creationId xmlns:a16="http://schemas.microsoft.com/office/drawing/2014/main" id="{1BA4C3DA-C6C7-4C6F-AB3C-5C9C0301778F}"/>
                    </a:ext>
                  </a:extLst>
                </p:cNvPr>
                <p:cNvPicPr/>
                <p:nvPr/>
              </p:nvPicPr>
              <p:blipFill>
                <a:blip r:embed="rId212"/>
                <a:stretch>
                  <a:fillRect/>
                </a:stretch>
              </p:blipFill>
              <p:spPr>
                <a:xfrm>
                  <a:off x="6222173" y="3091027"/>
                  <a:ext cx="1677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9573" name="Freihand 149572">
                  <a:extLst>
                    <a:ext uri="{FF2B5EF4-FFF2-40B4-BE49-F238E27FC236}">
                      <a16:creationId xmlns:a16="http://schemas.microsoft.com/office/drawing/2014/main" id="{3601EB31-668C-47E5-8581-7F7544B11E0D}"/>
                    </a:ext>
                  </a:extLst>
                </p14:cNvPr>
                <p14:cNvContentPartPr/>
                <p14:nvPr/>
              </p14:nvContentPartPr>
              <p14:xfrm>
                <a:off x="6382013" y="3100747"/>
                <a:ext cx="168480" cy="81360"/>
              </p14:xfrm>
            </p:contentPart>
          </mc:Choice>
          <mc:Fallback xmlns="">
            <p:pic>
              <p:nvPicPr>
                <p:cNvPr id="149573" name="Freihand 149572">
                  <a:extLst>
                    <a:ext uri="{FF2B5EF4-FFF2-40B4-BE49-F238E27FC236}">
                      <a16:creationId xmlns:a16="http://schemas.microsoft.com/office/drawing/2014/main" id="{3601EB31-668C-47E5-8581-7F7544B11E0D}"/>
                    </a:ext>
                  </a:extLst>
                </p:cNvPr>
                <p:cNvPicPr/>
                <p:nvPr/>
              </p:nvPicPr>
              <p:blipFill>
                <a:blip r:embed="rId214"/>
                <a:stretch>
                  <a:fillRect/>
                </a:stretch>
              </p:blipFill>
              <p:spPr>
                <a:xfrm>
                  <a:off x="6377693" y="3096427"/>
                  <a:ext cx="1771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9574" name="Freihand 149573">
                  <a:extLst>
                    <a:ext uri="{FF2B5EF4-FFF2-40B4-BE49-F238E27FC236}">
                      <a16:creationId xmlns:a16="http://schemas.microsoft.com/office/drawing/2014/main" id="{A749FBE7-79A2-44E2-A7B5-7B9C6046AAE1}"/>
                    </a:ext>
                  </a:extLst>
                </p14:cNvPr>
                <p14:cNvContentPartPr/>
                <p14:nvPr/>
              </p14:nvContentPartPr>
              <p14:xfrm>
                <a:off x="6716813" y="3133867"/>
                <a:ext cx="32760" cy="13680"/>
              </p14:xfrm>
            </p:contentPart>
          </mc:Choice>
          <mc:Fallback xmlns="">
            <p:pic>
              <p:nvPicPr>
                <p:cNvPr id="149574" name="Freihand 149573">
                  <a:extLst>
                    <a:ext uri="{FF2B5EF4-FFF2-40B4-BE49-F238E27FC236}">
                      <a16:creationId xmlns:a16="http://schemas.microsoft.com/office/drawing/2014/main" id="{A749FBE7-79A2-44E2-A7B5-7B9C6046AAE1}"/>
                    </a:ext>
                  </a:extLst>
                </p:cNvPr>
                <p:cNvPicPr/>
                <p:nvPr/>
              </p:nvPicPr>
              <p:blipFill>
                <a:blip r:embed="rId66"/>
                <a:stretch>
                  <a:fillRect/>
                </a:stretch>
              </p:blipFill>
              <p:spPr>
                <a:xfrm>
                  <a:off x="6712493" y="3129547"/>
                  <a:ext cx="414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9575" name="Freihand 149574">
                  <a:extLst>
                    <a:ext uri="{FF2B5EF4-FFF2-40B4-BE49-F238E27FC236}">
                      <a16:creationId xmlns:a16="http://schemas.microsoft.com/office/drawing/2014/main" id="{EC05BD5E-7061-4564-9250-9478B8EF801A}"/>
                    </a:ext>
                  </a:extLst>
                </p14:cNvPr>
                <p14:cNvContentPartPr/>
                <p14:nvPr/>
              </p14:nvContentPartPr>
              <p14:xfrm>
                <a:off x="6880613" y="3069427"/>
                <a:ext cx="109800" cy="110160"/>
              </p14:xfrm>
            </p:contentPart>
          </mc:Choice>
          <mc:Fallback xmlns="">
            <p:pic>
              <p:nvPicPr>
                <p:cNvPr id="149575" name="Freihand 149574">
                  <a:extLst>
                    <a:ext uri="{FF2B5EF4-FFF2-40B4-BE49-F238E27FC236}">
                      <a16:creationId xmlns:a16="http://schemas.microsoft.com/office/drawing/2014/main" id="{EC05BD5E-7061-4564-9250-9478B8EF801A}"/>
                    </a:ext>
                  </a:extLst>
                </p:cNvPr>
                <p:cNvPicPr/>
                <p:nvPr/>
              </p:nvPicPr>
              <p:blipFill>
                <a:blip r:embed="rId217"/>
                <a:stretch>
                  <a:fillRect/>
                </a:stretch>
              </p:blipFill>
              <p:spPr>
                <a:xfrm>
                  <a:off x="6876293" y="3065107"/>
                  <a:ext cx="1184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9577" name="Freihand 149576">
                  <a:extLst>
                    <a:ext uri="{FF2B5EF4-FFF2-40B4-BE49-F238E27FC236}">
                      <a16:creationId xmlns:a16="http://schemas.microsoft.com/office/drawing/2014/main" id="{7C4DCAB3-CEF2-4870-8375-E634744002C1}"/>
                    </a:ext>
                  </a:extLst>
                </p14:cNvPr>
                <p14:cNvContentPartPr/>
                <p14:nvPr/>
              </p14:nvContentPartPr>
              <p14:xfrm>
                <a:off x="6900413" y="3095707"/>
                <a:ext cx="106560" cy="150840"/>
              </p14:xfrm>
            </p:contentPart>
          </mc:Choice>
          <mc:Fallback xmlns="">
            <p:pic>
              <p:nvPicPr>
                <p:cNvPr id="149577" name="Freihand 149576">
                  <a:extLst>
                    <a:ext uri="{FF2B5EF4-FFF2-40B4-BE49-F238E27FC236}">
                      <a16:creationId xmlns:a16="http://schemas.microsoft.com/office/drawing/2014/main" id="{7C4DCAB3-CEF2-4870-8375-E634744002C1}"/>
                    </a:ext>
                  </a:extLst>
                </p:cNvPr>
                <p:cNvPicPr/>
                <p:nvPr/>
              </p:nvPicPr>
              <p:blipFill>
                <a:blip r:embed="rId219"/>
                <a:stretch>
                  <a:fillRect/>
                </a:stretch>
              </p:blipFill>
              <p:spPr>
                <a:xfrm>
                  <a:off x="6896093" y="3091387"/>
                  <a:ext cx="1152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9578" name="Freihand 149577">
                  <a:extLst>
                    <a:ext uri="{FF2B5EF4-FFF2-40B4-BE49-F238E27FC236}">
                      <a16:creationId xmlns:a16="http://schemas.microsoft.com/office/drawing/2014/main" id="{D18F753E-2051-46B3-970D-4753CECEBECE}"/>
                    </a:ext>
                  </a:extLst>
                </p14:cNvPr>
                <p14:cNvContentPartPr/>
                <p14:nvPr/>
              </p14:nvContentPartPr>
              <p14:xfrm>
                <a:off x="7079693" y="3077347"/>
                <a:ext cx="115560" cy="108720"/>
              </p14:xfrm>
            </p:contentPart>
          </mc:Choice>
          <mc:Fallback xmlns="">
            <p:pic>
              <p:nvPicPr>
                <p:cNvPr id="149578" name="Freihand 149577">
                  <a:extLst>
                    <a:ext uri="{FF2B5EF4-FFF2-40B4-BE49-F238E27FC236}">
                      <a16:creationId xmlns:a16="http://schemas.microsoft.com/office/drawing/2014/main" id="{D18F753E-2051-46B3-970D-4753CECEBECE}"/>
                    </a:ext>
                  </a:extLst>
                </p:cNvPr>
                <p:cNvPicPr/>
                <p:nvPr/>
              </p:nvPicPr>
              <p:blipFill>
                <a:blip r:embed="rId221"/>
                <a:stretch>
                  <a:fillRect/>
                </a:stretch>
              </p:blipFill>
              <p:spPr>
                <a:xfrm>
                  <a:off x="7075373" y="3073027"/>
                  <a:ext cx="1242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9579" name="Freihand 149578">
                  <a:extLst>
                    <a:ext uri="{FF2B5EF4-FFF2-40B4-BE49-F238E27FC236}">
                      <a16:creationId xmlns:a16="http://schemas.microsoft.com/office/drawing/2014/main" id="{DD5AEF85-ACE0-4EC4-A9BE-21A1B32E6A0B}"/>
                    </a:ext>
                  </a:extLst>
                </p14:cNvPr>
                <p14:cNvContentPartPr/>
                <p14:nvPr/>
              </p14:nvContentPartPr>
              <p14:xfrm>
                <a:off x="7346453" y="3085267"/>
                <a:ext cx="73440" cy="116640"/>
              </p14:xfrm>
            </p:contentPart>
          </mc:Choice>
          <mc:Fallback xmlns="">
            <p:pic>
              <p:nvPicPr>
                <p:cNvPr id="149579" name="Freihand 149578">
                  <a:extLst>
                    <a:ext uri="{FF2B5EF4-FFF2-40B4-BE49-F238E27FC236}">
                      <a16:creationId xmlns:a16="http://schemas.microsoft.com/office/drawing/2014/main" id="{DD5AEF85-ACE0-4EC4-A9BE-21A1B32E6A0B}"/>
                    </a:ext>
                  </a:extLst>
                </p:cNvPr>
                <p:cNvPicPr/>
                <p:nvPr/>
              </p:nvPicPr>
              <p:blipFill>
                <a:blip r:embed="rId223"/>
                <a:stretch>
                  <a:fillRect/>
                </a:stretch>
              </p:blipFill>
              <p:spPr>
                <a:xfrm>
                  <a:off x="7342133" y="3080947"/>
                  <a:ext cx="820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9580" name="Freihand 149579">
                  <a:extLst>
                    <a:ext uri="{FF2B5EF4-FFF2-40B4-BE49-F238E27FC236}">
                      <a16:creationId xmlns:a16="http://schemas.microsoft.com/office/drawing/2014/main" id="{F5AB2426-2154-4E89-8B75-64D694450DA2}"/>
                    </a:ext>
                  </a:extLst>
                </p14:cNvPr>
                <p14:cNvContentPartPr/>
                <p14:nvPr/>
              </p14:nvContentPartPr>
              <p14:xfrm>
                <a:off x="7274453" y="3023707"/>
                <a:ext cx="109800" cy="68400"/>
              </p14:xfrm>
            </p:contentPart>
          </mc:Choice>
          <mc:Fallback xmlns="">
            <p:pic>
              <p:nvPicPr>
                <p:cNvPr id="149580" name="Freihand 149579">
                  <a:extLst>
                    <a:ext uri="{FF2B5EF4-FFF2-40B4-BE49-F238E27FC236}">
                      <a16:creationId xmlns:a16="http://schemas.microsoft.com/office/drawing/2014/main" id="{F5AB2426-2154-4E89-8B75-64D694450DA2}"/>
                    </a:ext>
                  </a:extLst>
                </p:cNvPr>
                <p:cNvPicPr/>
                <p:nvPr/>
              </p:nvPicPr>
              <p:blipFill>
                <a:blip r:embed="rId225"/>
                <a:stretch>
                  <a:fillRect/>
                </a:stretch>
              </p:blipFill>
              <p:spPr>
                <a:xfrm>
                  <a:off x="7270133" y="3019387"/>
                  <a:ext cx="1184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9581" name="Freihand 149580">
                  <a:extLst>
                    <a:ext uri="{FF2B5EF4-FFF2-40B4-BE49-F238E27FC236}">
                      <a16:creationId xmlns:a16="http://schemas.microsoft.com/office/drawing/2014/main" id="{D7CEDABF-21E5-42D2-9FDB-567A1087268F}"/>
                    </a:ext>
                  </a:extLst>
                </p14:cNvPr>
                <p14:cNvContentPartPr/>
                <p14:nvPr/>
              </p14:nvContentPartPr>
              <p14:xfrm>
                <a:off x="7454093" y="3141067"/>
                <a:ext cx="95760" cy="79920"/>
              </p14:xfrm>
            </p:contentPart>
          </mc:Choice>
          <mc:Fallback xmlns="">
            <p:pic>
              <p:nvPicPr>
                <p:cNvPr id="149581" name="Freihand 149580">
                  <a:extLst>
                    <a:ext uri="{FF2B5EF4-FFF2-40B4-BE49-F238E27FC236}">
                      <a16:creationId xmlns:a16="http://schemas.microsoft.com/office/drawing/2014/main" id="{D7CEDABF-21E5-42D2-9FDB-567A1087268F}"/>
                    </a:ext>
                  </a:extLst>
                </p:cNvPr>
                <p:cNvPicPr/>
                <p:nvPr/>
              </p:nvPicPr>
              <p:blipFill>
                <a:blip r:embed="rId227"/>
                <a:stretch>
                  <a:fillRect/>
                </a:stretch>
              </p:blipFill>
              <p:spPr>
                <a:xfrm>
                  <a:off x="7449773" y="3136747"/>
                  <a:ext cx="104400" cy="88560"/>
                </a:xfrm>
                <a:prstGeom prst="rect">
                  <a:avLst/>
                </a:prstGeom>
              </p:spPr>
            </p:pic>
          </mc:Fallback>
        </mc:AlternateContent>
      </p:grpSp>
      <p:grpSp>
        <p:nvGrpSpPr>
          <p:cNvPr id="149585" name="Gruppieren 149584">
            <a:extLst>
              <a:ext uri="{FF2B5EF4-FFF2-40B4-BE49-F238E27FC236}">
                <a16:creationId xmlns:a16="http://schemas.microsoft.com/office/drawing/2014/main" id="{23EC5860-7995-40A6-AADB-B2B7D5C264D4}"/>
              </a:ext>
            </a:extLst>
          </p:cNvPr>
          <p:cNvGrpSpPr/>
          <p:nvPr/>
        </p:nvGrpSpPr>
        <p:grpSpPr>
          <a:xfrm>
            <a:off x="2402573" y="3806707"/>
            <a:ext cx="248400" cy="79920"/>
            <a:chOff x="2402573" y="3806707"/>
            <a:chExt cx="248400" cy="79920"/>
          </a:xfrm>
        </p:grpSpPr>
        <mc:AlternateContent xmlns:mc="http://schemas.openxmlformats.org/markup-compatibility/2006" xmlns:p14="http://schemas.microsoft.com/office/powerpoint/2010/main">
          <mc:Choice Requires="p14">
            <p:contentPart p14:bwMode="auto" r:id="rId228">
              <p14:nvContentPartPr>
                <p14:cNvPr id="149583" name="Freihand 149582">
                  <a:extLst>
                    <a:ext uri="{FF2B5EF4-FFF2-40B4-BE49-F238E27FC236}">
                      <a16:creationId xmlns:a16="http://schemas.microsoft.com/office/drawing/2014/main" id="{7240E680-1E5E-49CA-9E2D-877B4887C783}"/>
                    </a:ext>
                  </a:extLst>
                </p14:cNvPr>
                <p14:cNvContentPartPr/>
                <p14:nvPr/>
              </p14:nvContentPartPr>
              <p14:xfrm>
                <a:off x="2442173" y="3806707"/>
                <a:ext cx="199800" cy="15120"/>
              </p14:xfrm>
            </p:contentPart>
          </mc:Choice>
          <mc:Fallback xmlns="">
            <p:pic>
              <p:nvPicPr>
                <p:cNvPr id="149583" name="Freihand 149582">
                  <a:extLst>
                    <a:ext uri="{FF2B5EF4-FFF2-40B4-BE49-F238E27FC236}">
                      <a16:creationId xmlns:a16="http://schemas.microsoft.com/office/drawing/2014/main" id="{7240E680-1E5E-49CA-9E2D-877B4887C783}"/>
                    </a:ext>
                  </a:extLst>
                </p:cNvPr>
                <p:cNvPicPr/>
                <p:nvPr/>
              </p:nvPicPr>
              <p:blipFill>
                <a:blip r:embed="rId229"/>
                <a:stretch>
                  <a:fillRect/>
                </a:stretch>
              </p:blipFill>
              <p:spPr>
                <a:xfrm>
                  <a:off x="2437853" y="3802387"/>
                  <a:ext cx="2084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9584" name="Freihand 149583">
                  <a:extLst>
                    <a:ext uri="{FF2B5EF4-FFF2-40B4-BE49-F238E27FC236}">
                      <a16:creationId xmlns:a16="http://schemas.microsoft.com/office/drawing/2014/main" id="{C77304A6-7FAB-45AA-B3C7-F7D908D06B08}"/>
                    </a:ext>
                  </a:extLst>
                </p14:cNvPr>
                <p14:cNvContentPartPr/>
                <p14:nvPr/>
              </p14:nvContentPartPr>
              <p14:xfrm>
                <a:off x="2402573" y="3867907"/>
                <a:ext cx="248400" cy="18720"/>
              </p14:xfrm>
            </p:contentPart>
          </mc:Choice>
          <mc:Fallback xmlns="">
            <p:pic>
              <p:nvPicPr>
                <p:cNvPr id="149584" name="Freihand 149583">
                  <a:extLst>
                    <a:ext uri="{FF2B5EF4-FFF2-40B4-BE49-F238E27FC236}">
                      <a16:creationId xmlns:a16="http://schemas.microsoft.com/office/drawing/2014/main" id="{C77304A6-7FAB-45AA-B3C7-F7D908D06B08}"/>
                    </a:ext>
                  </a:extLst>
                </p:cNvPr>
                <p:cNvPicPr/>
                <p:nvPr/>
              </p:nvPicPr>
              <p:blipFill>
                <a:blip r:embed="rId231"/>
                <a:stretch>
                  <a:fillRect/>
                </a:stretch>
              </p:blipFill>
              <p:spPr>
                <a:xfrm>
                  <a:off x="2398253" y="3863587"/>
                  <a:ext cx="257040" cy="27360"/>
                </a:xfrm>
                <a:prstGeom prst="rect">
                  <a:avLst/>
                </a:prstGeom>
              </p:spPr>
            </p:pic>
          </mc:Fallback>
        </mc:AlternateContent>
      </p:grpSp>
      <p:grpSp>
        <p:nvGrpSpPr>
          <p:cNvPr id="149605" name="Gruppieren 149604">
            <a:extLst>
              <a:ext uri="{FF2B5EF4-FFF2-40B4-BE49-F238E27FC236}">
                <a16:creationId xmlns:a16="http://schemas.microsoft.com/office/drawing/2014/main" id="{4A7C79B2-725F-4114-90B5-C7893475E657}"/>
              </a:ext>
            </a:extLst>
          </p:cNvPr>
          <p:cNvGrpSpPr/>
          <p:nvPr/>
        </p:nvGrpSpPr>
        <p:grpSpPr>
          <a:xfrm>
            <a:off x="4209413" y="3644347"/>
            <a:ext cx="1349640" cy="228960"/>
            <a:chOff x="4209413" y="3644347"/>
            <a:chExt cx="1349640" cy="228960"/>
          </a:xfrm>
        </p:grpSpPr>
        <mc:AlternateContent xmlns:mc="http://schemas.openxmlformats.org/markup-compatibility/2006" xmlns:p14="http://schemas.microsoft.com/office/powerpoint/2010/main">
          <mc:Choice Requires="p14">
            <p:contentPart p14:bwMode="auto" r:id="rId232">
              <p14:nvContentPartPr>
                <p14:cNvPr id="149586" name="Freihand 149585">
                  <a:extLst>
                    <a:ext uri="{FF2B5EF4-FFF2-40B4-BE49-F238E27FC236}">
                      <a16:creationId xmlns:a16="http://schemas.microsoft.com/office/drawing/2014/main" id="{132FD2AC-3F9A-4655-AF8D-679E4964F6E8}"/>
                    </a:ext>
                  </a:extLst>
                </p14:cNvPr>
                <p14:cNvContentPartPr/>
                <p14:nvPr/>
              </p14:nvContentPartPr>
              <p14:xfrm>
                <a:off x="4209413" y="3662707"/>
                <a:ext cx="153360" cy="131400"/>
              </p14:xfrm>
            </p:contentPart>
          </mc:Choice>
          <mc:Fallback xmlns="">
            <p:pic>
              <p:nvPicPr>
                <p:cNvPr id="149586" name="Freihand 149585">
                  <a:extLst>
                    <a:ext uri="{FF2B5EF4-FFF2-40B4-BE49-F238E27FC236}">
                      <a16:creationId xmlns:a16="http://schemas.microsoft.com/office/drawing/2014/main" id="{132FD2AC-3F9A-4655-AF8D-679E4964F6E8}"/>
                    </a:ext>
                  </a:extLst>
                </p:cNvPr>
                <p:cNvPicPr/>
                <p:nvPr/>
              </p:nvPicPr>
              <p:blipFill>
                <a:blip r:embed="rId233"/>
                <a:stretch>
                  <a:fillRect/>
                </a:stretch>
              </p:blipFill>
              <p:spPr>
                <a:xfrm>
                  <a:off x="4205093" y="3658387"/>
                  <a:ext cx="1620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9587" name="Freihand 149586">
                  <a:extLst>
                    <a:ext uri="{FF2B5EF4-FFF2-40B4-BE49-F238E27FC236}">
                      <a16:creationId xmlns:a16="http://schemas.microsoft.com/office/drawing/2014/main" id="{4C8E5920-22D0-4125-97B7-B178C8F7985F}"/>
                    </a:ext>
                  </a:extLst>
                </p14:cNvPr>
                <p14:cNvContentPartPr/>
                <p14:nvPr/>
              </p14:nvContentPartPr>
              <p14:xfrm>
                <a:off x="4368173" y="3772147"/>
                <a:ext cx="36000" cy="101160"/>
              </p14:xfrm>
            </p:contentPart>
          </mc:Choice>
          <mc:Fallback xmlns="">
            <p:pic>
              <p:nvPicPr>
                <p:cNvPr id="149587" name="Freihand 149586">
                  <a:extLst>
                    <a:ext uri="{FF2B5EF4-FFF2-40B4-BE49-F238E27FC236}">
                      <a16:creationId xmlns:a16="http://schemas.microsoft.com/office/drawing/2014/main" id="{4C8E5920-22D0-4125-97B7-B178C8F7985F}"/>
                    </a:ext>
                  </a:extLst>
                </p:cNvPr>
                <p:cNvPicPr/>
                <p:nvPr/>
              </p:nvPicPr>
              <p:blipFill>
                <a:blip r:embed="rId235"/>
                <a:stretch>
                  <a:fillRect/>
                </a:stretch>
              </p:blipFill>
              <p:spPr>
                <a:xfrm>
                  <a:off x="4363853" y="3767827"/>
                  <a:ext cx="446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9588" name="Freihand 149587">
                  <a:extLst>
                    <a:ext uri="{FF2B5EF4-FFF2-40B4-BE49-F238E27FC236}">
                      <a16:creationId xmlns:a16="http://schemas.microsoft.com/office/drawing/2014/main" id="{F3BDD714-F246-4769-A31B-F6CEA64B3A22}"/>
                    </a:ext>
                  </a:extLst>
                </p14:cNvPr>
                <p14:cNvContentPartPr/>
                <p14:nvPr/>
              </p14:nvContentPartPr>
              <p14:xfrm>
                <a:off x="4450613" y="3654067"/>
                <a:ext cx="143280" cy="197640"/>
              </p14:xfrm>
            </p:contentPart>
          </mc:Choice>
          <mc:Fallback xmlns="">
            <p:pic>
              <p:nvPicPr>
                <p:cNvPr id="149588" name="Freihand 149587">
                  <a:extLst>
                    <a:ext uri="{FF2B5EF4-FFF2-40B4-BE49-F238E27FC236}">
                      <a16:creationId xmlns:a16="http://schemas.microsoft.com/office/drawing/2014/main" id="{F3BDD714-F246-4769-A31B-F6CEA64B3A22}"/>
                    </a:ext>
                  </a:extLst>
                </p:cNvPr>
                <p:cNvPicPr/>
                <p:nvPr/>
              </p:nvPicPr>
              <p:blipFill>
                <a:blip r:embed="rId237"/>
                <a:stretch>
                  <a:fillRect/>
                </a:stretch>
              </p:blipFill>
              <p:spPr>
                <a:xfrm>
                  <a:off x="4446293" y="3649747"/>
                  <a:ext cx="1519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9589" name="Freihand 149588">
                  <a:extLst>
                    <a:ext uri="{FF2B5EF4-FFF2-40B4-BE49-F238E27FC236}">
                      <a16:creationId xmlns:a16="http://schemas.microsoft.com/office/drawing/2014/main" id="{B4D1266D-7CB1-45B7-9D68-8D30651C45DF}"/>
                    </a:ext>
                  </a:extLst>
                </p14:cNvPr>
                <p14:cNvContentPartPr/>
                <p14:nvPr/>
              </p14:nvContentPartPr>
              <p14:xfrm>
                <a:off x="4643213" y="3659107"/>
                <a:ext cx="137520" cy="171720"/>
              </p14:xfrm>
            </p:contentPart>
          </mc:Choice>
          <mc:Fallback xmlns="">
            <p:pic>
              <p:nvPicPr>
                <p:cNvPr id="149589" name="Freihand 149588">
                  <a:extLst>
                    <a:ext uri="{FF2B5EF4-FFF2-40B4-BE49-F238E27FC236}">
                      <a16:creationId xmlns:a16="http://schemas.microsoft.com/office/drawing/2014/main" id="{B4D1266D-7CB1-45B7-9D68-8D30651C45DF}"/>
                    </a:ext>
                  </a:extLst>
                </p:cNvPr>
                <p:cNvPicPr/>
                <p:nvPr/>
              </p:nvPicPr>
              <p:blipFill>
                <a:blip r:embed="rId239"/>
                <a:stretch>
                  <a:fillRect/>
                </a:stretch>
              </p:blipFill>
              <p:spPr>
                <a:xfrm>
                  <a:off x="4638893" y="3654787"/>
                  <a:ext cx="1461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9590" name="Freihand 149589">
                  <a:extLst>
                    <a:ext uri="{FF2B5EF4-FFF2-40B4-BE49-F238E27FC236}">
                      <a16:creationId xmlns:a16="http://schemas.microsoft.com/office/drawing/2014/main" id="{F55D97AA-642E-4F5D-9609-CE43CA936EF9}"/>
                    </a:ext>
                  </a:extLst>
                </p14:cNvPr>
                <p14:cNvContentPartPr/>
                <p14:nvPr/>
              </p14:nvContentPartPr>
              <p14:xfrm>
                <a:off x="4703693" y="3646507"/>
                <a:ext cx="108360" cy="10440"/>
              </p14:xfrm>
            </p:contentPart>
          </mc:Choice>
          <mc:Fallback xmlns="">
            <p:pic>
              <p:nvPicPr>
                <p:cNvPr id="149590" name="Freihand 149589">
                  <a:extLst>
                    <a:ext uri="{FF2B5EF4-FFF2-40B4-BE49-F238E27FC236}">
                      <a16:creationId xmlns:a16="http://schemas.microsoft.com/office/drawing/2014/main" id="{F55D97AA-642E-4F5D-9609-CE43CA936EF9}"/>
                    </a:ext>
                  </a:extLst>
                </p:cNvPr>
                <p:cNvPicPr/>
                <p:nvPr/>
              </p:nvPicPr>
              <p:blipFill>
                <a:blip r:embed="rId241"/>
                <a:stretch>
                  <a:fillRect/>
                </a:stretch>
              </p:blipFill>
              <p:spPr>
                <a:xfrm>
                  <a:off x="4699373" y="3642187"/>
                  <a:ext cx="1170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9591" name="Freihand 149590">
                  <a:extLst>
                    <a:ext uri="{FF2B5EF4-FFF2-40B4-BE49-F238E27FC236}">
                      <a16:creationId xmlns:a16="http://schemas.microsoft.com/office/drawing/2014/main" id="{64EBCF18-533A-44F4-BA10-E2DFF7F2804C}"/>
                    </a:ext>
                  </a:extLst>
                </p14:cNvPr>
                <p14:cNvContentPartPr/>
                <p14:nvPr/>
              </p14:nvContentPartPr>
              <p14:xfrm>
                <a:off x="4934813" y="3740467"/>
                <a:ext cx="41760" cy="12960"/>
              </p14:xfrm>
            </p:contentPart>
          </mc:Choice>
          <mc:Fallback xmlns="">
            <p:pic>
              <p:nvPicPr>
                <p:cNvPr id="149591" name="Freihand 149590">
                  <a:extLst>
                    <a:ext uri="{FF2B5EF4-FFF2-40B4-BE49-F238E27FC236}">
                      <a16:creationId xmlns:a16="http://schemas.microsoft.com/office/drawing/2014/main" id="{64EBCF18-533A-44F4-BA10-E2DFF7F2804C}"/>
                    </a:ext>
                  </a:extLst>
                </p:cNvPr>
                <p:cNvPicPr/>
                <p:nvPr/>
              </p:nvPicPr>
              <p:blipFill>
                <a:blip r:embed="rId243"/>
                <a:stretch>
                  <a:fillRect/>
                </a:stretch>
              </p:blipFill>
              <p:spPr>
                <a:xfrm>
                  <a:off x="4930493" y="3736147"/>
                  <a:ext cx="504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9592" name="Freihand 149591">
                  <a:extLst>
                    <a:ext uri="{FF2B5EF4-FFF2-40B4-BE49-F238E27FC236}">
                      <a16:creationId xmlns:a16="http://schemas.microsoft.com/office/drawing/2014/main" id="{3A1EEC24-FFCB-456E-B9FE-1C022B0F0EFC}"/>
                    </a:ext>
                  </a:extLst>
                </p14:cNvPr>
                <p14:cNvContentPartPr/>
                <p14:nvPr/>
              </p14:nvContentPartPr>
              <p14:xfrm>
                <a:off x="5069813" y="3659827"/>
                <a:ext cx="119520" cy="124560"/>
              </p14:xfrm>
            </p:contentPart>
          </mc:Choice>
          <mc:Fallback xmlns="">
            <p:pic>
              <p:nvPicPr>
                <p:cNvPr id="149592" name="Freihand 149591">
                  <a:extLst>
                    <a:ext uri="{FF2B5EF4-FFF2-40B4-BE49-F238E27FC236}">
                      <a16:creationId xmlns:a16="http://schemas.microsoft.com/office/drawing/2014/main" id="{3A1EEC24-FFCB-456E-B9FE-1C022B0F0EFC}"/>
                    </a:ext>
                  </a:extLst>
                </p:cNvPr>
                <p:cNvPicPr/>
                <p:nvPr/>
              </p:nvPicPr>
              <p:blipFill>
                <a:blip r:embed="rId245"/>
                <a:stretch>
                  <a:fillRect/>
                </a:stretch>
              </p:blipFill>
              <p:spPr>
                <a:xfrm>
                  <a:off x="5065493" y="3655507"/>
                  <a:ext cx="1281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9593" name="Freihand 149592">
                  <a:extLst>
                    <a:ext uri="{FF2B5EF4-FFF2-40B4-BE49-F238E27FC236}">
                      <a16:creationId xmlns:a16="http://schemas.microsoft.com/office/drawing/2014/main" id="{33F7AEA8-E1F8-4A1F-BD48-864F5BEE707C}"/>
                    </a:ext>
                  </a:extLst>
                </p14:cNvPr>
                <p14:cNvContentPartPr/>
                <p14:nvPr/>
              </p14:nvContentPartPr>
              <p14:xfrm>
                <a:off x="5224973" y="3737587"/>
                <a:ext cx="29520" cy="125640"/>
              </p14:xfrm>
            </p:contentPart>
          </mc:Choice>
          <mc:Fallback xmlns="">
            <p:pic>
              <p:nvPicPr>
                <p:cNvPr id="149593" name="Freihand 149592">
                  <a:extLst>
                    <a:ext uri="{FF2B5EF4-FFF2-40B4-BE49-F238E27FC236}">
                      <a16:creationId xmlns:a16="http://schemas.microsoft.com/office/drawing/2014/main" id="{33F7AEA8-E1F8-4A1F-BD48-864F5BEE707C}"/>
                    </a:ext>
                  </a:extLst>
                </p:cNvPr>
                <p:cNvPicPr/>
                <p:nvPr/>
              </p:nvPicPr>
              <p:blipFill>
                <a:blip r:embed="rId247"/>
                <a:stretch>
                  <a:fillRect/>
                </a:stretch>
              </p:blipFill>
              <p:spPr>
                <a:xfrm>
                  <a:off x="5220653" y="3733267"/>
                  <a:ext cx="381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9594" name="Freihand 149593">
                  <a:extLst>
                    <a:ext uri="{FF2B5EF4-FFF2-40B4-BE49-F238E27FC236}">
                      <a16:creationId xmlns:a16="http://schemas.microsoft.com/office/drawing/2014/main" id="{706FB910-2925-4962-9E27-FB3206D579C1}"/>
                    </a:ext>
                  </a:extLst>
                </p14:cNvPr>
                <p14:cNvContentPartPr/>
                <p14:nvPr/>
              </p14:nvContentPartPr>
              <p14:xfrm>
                <a:off x="5374733" y="3644347"/>
                <a:ext cx="184320" cy="116640"/>
              </p14:xfrm>
            </p:contentPart>
          </mc:Choice>
          <mc:Fallback xmlns="">
            <p:pic>
              <p:nvPicPr>
                <p:cNvPr id="149594" name="Freihand 149593">
                  <a:extLst>
                    <a:ext uri="{FF2B5EF4-FFF2-40B4-BE49-F238E27FC236}">
                      <a16:creationId xmlns:a16="http://schemas.microsoft.com/office/drawing/2014/main" id="{706FB910-2925-4962-9E27-FB3206D579C1}"/>
                    </a:ext>
                  </a:extLst>
                </p:cNvPr>
                <p:cNvPicPr/>
                <p:nvPr/>
              </p:nvPicPr>
              <p:blipFill>
                <a:blip r:embed="rId249"/>
                <a:stretch>
                  <a:fillRect/>
                </a:stretch>
              </p:blipFill>
              <p:spPr>
                <a:xfrm>
                  <a:off x="5370413" y="3640027"/>
                  <a:ext cx="192960" cy="125280"/>
                </a:xfrm>
                <a:prstGeom prst="rect">
                  <a:avLst/>
                </a:prstGeom>
              </p:spPr>
            </p:pic>
          </mc:Fallback>
        </mc:AlternateContent>
      </p:grpSp>
      <p:grpSp>
        <p:nvGrpSpPr>
          <p:cNvPr id="149604" name="Gruppieren 149603">
            <a:extLst>
              <a:ext uri="{FF2B5EF4-FFF2-40B4-BE49-F238E27FC236}">
                <a16:creationId xmlns:a16="http://schemas.microsoft.com/office/drawing/2014/main" id="{27DE8314-6D83-421C-A8C7-74E27FAFD4C4}"/>
              </a:ext>
            </a:extLst>
          </p:cNvPr>
          <p:cNvGrpSpPr/>
          <p:nvPr/>
        </p:nvGrpSpPr>
        <p:grpSpPr>
          <a:xfrm>
            <a:off x="5776133" y="3589987"/>
            <a:ext cx="1453320" cy="222840"/>
            <a:chOff x="5776133" y="3589987"/>
            <a:chExt cx="1453320" cy="222840"/>
          </a:xfrm>
        </p:grpSpPr>
        <mc:AlternateContent xmlns:mc="http://schemas.openxmlformats.org/markup-compatibility/2006" xmlns:p14="http://schemas.microsoft.com/office/powerpoint/2010/main">
          <mc:Choice Requires="p14">
            <p:contentPart p14:bwMode="auto" r:id="rId250">
              <p14:nvContentPartPr>
                <p14:cNvPr id="149595" name="Freihand 149594">
                  <a:extLst>
                    <a:ext uri="{FF2B5EF4-FFF2-40B4-BE49-F238E27FC236}">
                      <a16:creationId xmlns:a16="http://schemas.microsoft.com/office/drawing/2014/main" id="{57A05B9A-78A7-4491-96A0-ADFBAA303B1F}"/>
                    </a:ext>
                  </a:extLst>
                </p14:cNvPr>
                <p14:cNvContentPartPr/>
                <p14:nvPr/>
              </p14:nvContentPartPr>
              <p14:xfrm>
                <a:off x="5819333" y="3640747"/>
                <a:ext cx="9360" cy="135000"/>
              </p14:xfrm>
            </p:contentPart>
          </mc:Choice>
          <mc:Fallback xmlns="">
            <p:pic>
              <p:nvPicPr>
                <p:cNvPr id="149595" name="Freihand 149594">
                  <a:extLst>
                    <a:ext uri="{FF2B5EF4-FFF2-40B4-BE49-F238E27FC236}">
                      <a16:creationId xmlns:a16="http://schemas.microsoft.com/office/drawing/2014/main" id="{57A05B9A-78A7-4491-96A0-ADFBAA303B1F}"/>
                    </a:ext>
                  </a:extLst>
                </p:cNvPr>
                <p:cNvPicPr/>
                <p:nvPr/>
              </p:nvPicPr>
              <p:blipFill>
                <a:blip r:embed="rId251"/>
                <a:stretch>
                  <a:fillRect/>
                </a:stretch>
              </p:blipFill>
              <p:spPr>
                <a:xfrm>
                  <a:off x="5815013" y="3636427"/>
                  <a:ext cx="180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9596" name="Freihand 149595">
                  <a:extLst>
                    <a:ext uri="{FF2B5EF4-FFF2-40B4-BE49-F238E27FC236}">
                      <a16:creationId xmlns:a16="http://schemas.microsoft.com/office/drawing/2014/main" id="{55B998BE-10AE-4FE4-A8E7-84503EB0C048}"/>
                    </a:ext>
                  </a:extLst>
                </p14:cNvPr>
                <p14:cNvContentPartPr/>
                <p14:nvPr/>
              </p14:nvContentPartPr>
              <p14:xfrm>
                <a:off x="5776133" y="3687907"/>
                <a:ext cx="152280" cy="20880"/>
              </p14:xfrm>
            </p:contentPart>
          </mc:Choice>
          <mc:Fallback xmlns="">
            <p:pic>
              <p:nvPicPr>
                <p:cNvPr id="149596" name="Freihand 149595">
                  <a:extLst>
                    <a:ext uri="{FF2B5EF4-FFF2-40B4-BE49-F238E27FC236}">
                      <a16:creationId xmlns:a16="http://schemas.microsoft.com/office/drawing/2014/main" id="{55B998BE-10AE-4FE4-A8E7-84503EB0C048}"/>
                    </a:ext>
                  </a:extLst>
                </p:cNvPr>
                <p:cNvPicPr/>
                <p:nvPr/>
              </p:nvPicPr>
              <p:blipFill>
                <a:blip r:embed="rId253"/>
                <a:stretch>
                  <a:fillRect/>
                </a:stretch>
              </p:blipFill>
              <p:spPr>
                <a:xfrm>
                  <a:off x="5771813" y="3683587"/>
                  <a:ext cx="1609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49597" name="Freihand 149596">
                  <a:extLst>
                    <a:ext uri="{FF2B5EF4-FFF2-40B4-BE49-F238E27FC236}">
                      <a16:creationId xmlns:a16="http://schemas.microsoft.com/office/drawing/2014/main" id="{22AF337C-2FE0-45EF-B9C5-916F1E2E3CB7}"/>
                    </a:ext>
                  </a:extLst>
                </p14:cNvPr>
                <p14:cNvContentPartPr/>
                <p14:nvPr/>
              </p14:nvContentPartPr>
              <p14:xfrm>
                <a:off x="6048293" y="3618787"/>
                <a:ext cx="179640" cy="113760"/>
              </p14:xfrm>
            </p:contentPart>
          </mc:Choice>
          <mc:Fallback xmlns="">
            <p:pic>
              <p:nvPicPr>
                <p:cNvPr id="149597" name="Freihand 149596">
                  <a:extLst>
                    <a:ext uri="{FF2B5EF4-FFF2-40B4-BE49-F238E27FC236}">
                      <a16:creationId xmlns:a16="http://schemas.microsoft.com/office/drawing/2014/main" id="{22AF337C-2FE0-45EF-B9C5-916F1E2E3CB7}"/>
                    </a:ext>
                  </a:extLst>
                </p:cNvPr>
                <p:cNvPicPr/>
                <p:nvPr/>
              </p:nvPicPr>
              <p:blipFill>
                <a:blip r:embed="rId255"/>
                <a:stretch>
                  <a:fillRect/>
                </a:stretch>
              </p:blipFill>
              <p:spPr>
                <a:xfrm>
                  <a:off x="6043973" y="3614467"/>
                  <a:ext cx="1882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49598" name="Freihand 149597">
                  <a:extLst>
                    <a:ext uri="{FF2B5EF4-FFF2-40B4-BE49-F238E27FC236}">
                      <a16:creationId xmlns:a16="http://schemas.microsoft.com/office/drawing/2014/main" id="{C4CC42BF-9219-4EA6-88EF-B581B3A50321}"/>
                    </a:ext>
                  </a:extLst>
                </p14:cNvPr>
                <p14:cNvContentPartPr/>
                <p14:nvPr/>
              </p14:nvContentPartPr>
              <p14:xfrm>
                <a:off x="6267173" y="3629947"/>
                <a:ext cx="99000" cy="90000"/>
              </p14:xfrm>
            </p:contentPart>
          </mc:Choice>
          <mc:Fallback xmlns="">
            <p:pic>
              <p:nvPicPr>
                <p:cNvPr id="149598" name="Freihand 149597">
                  <a:extLst>
                    <a:ext uri="{FF2B5EF4-FFF2-40B4-BE49-F238E27FC236}">
                      <a16:creationId xmlns:a16="http://schemas.microsoft.com/office/drawing/2014/main" id="{C4CC42BF-9219-4EA6-88EF-B581B3A50321}"/>
                    </a:ext>
                  </a:extLst>
                </p:cNvPr>
                <p:cNvPicPr/>
                <p:nvPr/>
              </p:nvPicPr>
              <p:blipFill>
                <a:blip r:embed="rId257"/>
                <a:stretch>
                  <a:fillRect/>
                </a:stretch>
              </p:blipFill>
              <p:spPr>
                <a:xfrm>
                  <a:off x="6262853" y="3625627"/>
                  <a:ext cx="1076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49599" name="Freihand 149598">
                  <a:extLst>
                    <a:ext uri="{FF2B5EF4-FFF2-40B4-BE49-F238E27FC236}">
                      <a16:creationId xmlns:a16="http://schemas.microsoft.com/office/drawing/2014/main" id="{D93BC31A-2BCA-4393-B009-B607B34EE0FF}"/>
                    </a:ext>
                  </a:extLst>
                </p14:cNvPr>
                <p14:cNvContentPartPr/>
                <p14:nvPr/>
              </p14:nvContentPartPr>
              <p14:xfrm>
                <a:off x="6427013" y="3622747"/>
                <a:ext cx="122400" cy="95760"/>
              </p14:xfrm>
            </p:contentPart>
          </mc:Choice>
          <mc:Fallback xmlns="">
            <p:pic>
              <p:nvPicPr>
                <p:cNvPr id="149599" name="Freihand 149598">
                  <a:extLst>
                    <a:ext uri="{FF2B5EF4-FFF2-40B4-BE49-F238E27FC236}">
                      <a16:creationId xmlns:a16="http://schemas.microsoft.com/office/drawing/2014/main" id="{D93BC31A-2BCA-4393-B009-B607B34EE0FF}"/>
                    </a:ext>
                  </a:extLst>
                </p:cNvPr>
                <p:cNvPicPr/>
                <p:nvPr/>
              </p:nvPicPr>
              <p:blipFill>
                <a:blip r:embed="rId259"/>
                <a:stretch>
                  <a:fillRect/>
                </a:stretch>
              </p:blipFill>
              <p:spPr>
                <a:xfrm>
                  <a:off x="6422693" y="3618427"/>
                  <a:ext cx="1310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49600" name="Freihand 149599">
                  <a:extLst>
                    <a:ext uri="{FF2B5EF4-FFF2-40B4-BE49-F238E27FC236}">
                      <a16:creationId xmlns:a16="http://schemas.microsoft.com/office/drawing/2014/main" id="{445AFB9B-6B8F-4A68-937A-9ABF86312F19}"/>
                    </a:ext>
                  </a:extLst>
                </p14:cNvPr>
                <p14:cNvContentPartPr/>
                <p14:nvPr/>
              </p14:nvContentPartPr>
              <p14:xfrm>
                <a:off x="6684053" y="3663067"/>
                <a:ext cx="29880" cy="12240"/>
              </p14:xfrm>
            </p:contentPart>
          </mc:Choice>
          <mc:Fallback xmlns="">
            <p:pic>
              <p:nvPicPr>
                <p:cNvPr id="149600" name="Freihand 149599">
                  <a:extLst>
                    <a:ext uri="{FF2B5EF4-FFF2-40B4-BE49-F238E27FC236}">
                      <a16:creationId xmlns:a16="http://schemas.microsoft.com/office/drawing/2014/main" id="{445AFB9B-6B8F-4A68-937A-9ABF86312F19}"/>
                    </a:ext>
                  </a:extLst>
                </p:cNvPr>
                <p:cNvPicPr/>
                <p:nvPr/>
              </p:nvPicPr>
              <p:blipFill>
                <a:blip r:embed="rId261"/>
                <a:stretch>
                  <a:fillRect/>
                </a:stretch>
              </p:blipFill>
              <p:spPr>
                <a:xfrm>
                  <a:off x="6679733" y="3658747"/>
                  <a:ext cx="385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49601" name="Freihand 149600">
                  <a:extLst>
                    <a:ext uri="{FF2B5EF4-FFF2-40B4-BE49-F238E27FC236}">
                      <a16:creationId xmlns:a16="http://schemas.microsoft.com/office/drawing/2014/main" id="{7B26F2BD-7134-4338-8579-B4F6051FC22D}"/>
                    </a:ext>
                  </a:extLst>
                </p14:cNvPr>
                <p14:cNvContentPartPr/>
                <p14:nvPr/>
              </p14:nvContentPartPr>
              <p14:xfrm>
                <a:off x="6816533" y="3592147"/>
                <a:ext cx="138960" cy="115920"/>
              </p14:xfrm>
            </p:contentPart>
          </mc:Choice>
          <mc:Fallback xmlns="">
            <p:pic>
              <p:nvPicPr>
                <p:cNvPr id="149601" name="Freihand 149600">
                  <a:extLst>
                    <a:ext uri="{FF2B5EF4-FFF2-40B4-BE49-F238E27FC236}">
                      <a16:creationId xmlns:a16="http://schemas.microsoft.com/office/drawing/2014/main" id="{7B26F2BD-7134-4338-8579-B4F6051FC22D}"/>
                    </a:ext>
                  </a:extLst>
                </p:cNvPr>
                <p:cNvPicPr/>
                <p:nvPr/>
              </p:nvPicPr>
              <p:blipFill>
                <a:blip r:embed="rId263"/>
                <a:stretch>
                  <a:fillRect/>
                </a:stretch>
              </p:blipFill>
              <p:spPr>
                <a:xfrm>
                  <a:off x="6812213" y="3587827"/>
                  <a:ext cx="1476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49602" name="Freihand 149601">
                  <a:extLst>
                    <a:ext uri="{FF2B5EF4-FFF2-40B4-BE49-F238E27FC236}">
                      <a16:creationId xmlns:a16="http://schemas.microsoft.com/office/drawing/2014/main" id="{941E8BED-4CBA-4C89-8BB1-A609DA5686AA}"/>
                    </a:ext>
                  </a:extLst>
                </p14:cNvPr>
                <p14:cNvContentPartPr/>
                <p14:nvPr/>
              </p14:nvContentPartPr>
              <p14:xfrm>
                <a:off x="6977453" y="3689347"/>
                <a:ext cx="24840" cy="123480"/>
              </p14:xfrm>
            </p:contentPart>
          </mc:Choice>
          <mc:Fallback xmlns="">
            <p:pic>
              <p:nvPicPr>
                <p:cNvPr id="149602" name="Freihand 149601">
                  <a:extLst>
                    <a:ext uri="{FF2B5EF4-FFF2-40B4-BE49-F238E27FC236}">
                      <a16:creationId xmlns:a16="http://schemas.microsoft.com/office/drawing/2014/main" id="{941E8BED-4CBA-4C89-8BB1-A609DA5686AA}"/>
                    </a:ext>
                  </a:extLst>
                </p:cNvPr>
                <p:cNvPicPr/>
                <p:nvPr/>
              </p:nvPicPr>
              <p:blipFill>
                <a:blip r:embed="rId265"/>
                <a:stretch>
                  <a:fillRect/>
                </a:stretch>
              </p:blipFill>
              <p:spPr>
                <a:xfrm>
                  <a:off x="6973133" y="3685027"/>
                  <a:ext cx="334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49603" name="Freihand 149602">
                  <a:extLst>
                    <a:ext uri="{FF2B5EF4-FFF2-40B4-BE49-F238E27FC236}">
                      <a16:creationId xmlns:a16="http://schemas.microsoft.com/office/drawing/2014/main" id="{B718C0AB-462F-4D43-991C-89BD62390260}"/>
                    </a:ext>
                  </a:extLst>
                </p14:cNvPr>
                <p14:cNvContentPartPr/>
                <p14:nvPr/>
              </p14:nvContentPartPr>
              <p14:xfrm>
                <a:off x="7083653" y="3589987"/>
                <a:ext cx="145800" cy="144720"/>
              </p14:xfrm>
            </p:contentPart>
          </mc:Choice>
          <mc:Fallback xmlns="">
            <p:pic>
              <p:nvPicPr>
                <p:cNvPr id="149603" name="Freihand 149602">
                  <a:extLst>
                    <a:ext uri="{FF2B5EF4-FFF2-40B4-BE49-F238E27FC236}">
                      <a16:creationId xmlns:a16="http://schemas.microsoft.com/office/drawing/2014/main" id="{B718C0AB-462F-4D43-991C-89BD62390260}"/>
                    </a:ext>
                  </a:extLst>
                </p:cNvPr>
                <p:cNvPicPr/>
                <p:nvPr/>
              </p:nvPicPr>
              <p:blipFill>
                <a:blip r:embed="rId267"/>
                <a:stretch>
                  <a:fillRect/>
                </a:stretch>
              </p:blipFill>
              <p:spPr>
                <a:xfrm>
                  <a:off x="7079333" y="3585667"/>
                  <a:ext cx="154440" cy="153360"/>
                </a:xfrm>
                <a:prstGeom prst="rect">
                  <a:avLst/>
                </a:prstGeom>
              </p:spPr>
            </p:pic>
          </mc:Fallback>
        </mc:AlternateContent>
      </p:grpSp>
      <p:grpSp>
        <p:nvGrpSpPr>
          <p:cNvPr id="149623" name="Gruppieren 149622">
            <a:extLst>
              <a:ext uri="{FF2B5EF4-FFF2-40B4-BE49-F238E27FC236}">
                <a16:creationId xmlns:a16="http://schemas.microsoft.com/office/drawing/2014/main" id="{44288C2E-88C5-479E-88B9-46DFC89097A7}"/>
              </a:ext>
            </a:extLst>
          </p:cNvPr>
          <p:cNvGrpSpPr/>
          <p:nvPr/>
        </p:nvGrpSpPr>
        <p:grpSpPr>
          <a:xfrm>
            <a:off x="2425973" y="4267867"/>
            <a:ext cx="285840" cy="69840"/>
            <a:chOff x="2425973" y="4267867"/>
            <a:chExt cx="285840" cy="69840"/>
          </a:xfrm>
        </p:grpSpPr>
        <mc:AlternateContent xmlns:mc="http://schemas.openxmlformats.org/markup-compatibility/2006" xmlns:p14="http://schemas.microsoft.com/office/powerpoint/2010/main">
          <mc:Choice Requires="p14">
            <p:contentPart p14:bwMode="auto" r:id="rId268">
              <p14:nvContentPartPr>
                <p14:cNvPr id="149606" name="Freihand 149605">
                  <a:extLst>
                    <a:ext uri="{FF2B5EF4-FFF2-40B4-BE49-F238E27FC236}">
                      <a16:creationId xmlns:a16="http://schemas.microsoft.com/office/drawing/2014/main" id="{5D6762EC-9B63-450D-A183-89E5B45F700F}"/>
                    </a:ext>
                  </a:extLst>
                </p14:cNvPr>
                <p14:cNvContentPartPr/>
                <p14:nvPr/>
              </p14:nvContentPartPr>
              <p14:xfrm>
                <a:off x="2425973" y="4267867"/>
                <a:ext cx="285840" cy="10440"/>
              </p14:xfrm>
            </p:contentPart>
          </mc:Choice>
          <mc:Fallback xmlns="">
            <p:pic>
              <p:nvPicPr>
                <p:cNvPr id="149606" name="Freihand 149605">
                  <a:extLst>
                    <a:ext uri="{FF2B5EF4-FFF2-40B4-BE49-F238E27FC236}">
                      <a16:creationId xmlns:a16="http://schemas.microsoft.com/office/drawing/2014/main" id="{5D6762EC-9B63-450D-A183-89E5B45F700F}"/>
                    </a:ext>
                  </a:extLst>
                </p:cNvPr>
                <p:cNvPicPr/>
                <p:nvPr/>
              </p:nvPicPr>
              <p:blipFill>
                <a:blip r:embed="rId269"/>
                <a:stretch>
                  <a:fillRect/>
                </a:stretch>
              </p:blipFill>
              <p:spPr>
                <a:xfrm>
                  <a:off x="2421653" y="4263547"/>
                  <a:ext cx="2944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49607" name="Freihand 149606">
                  <a:extLst>
                    <a:ext uri="{FF2B5EF4-FFF2-40B4-BE49-F238E27FC236}">
                      <a16:creationId xmlns:a16="http://schemas.microsoft.com/office/drawing/2014/main" id="{5765A4A6-AA7B-469F-BBD1-7B8DD23EB92E}"/>
                    </a:ext>
                  </a:extLst>
                </p14:cNvPr>
                <p14:cNvContentPartPr/>
                <p14:nvPr/>
              </p14:nvContentPartPr>
              <p14:xfrm>
                <a:off x="2473493" y="4322227"/>
                <a:ext cx="230760" cy="15480"/>
              </p14:xfrm>
            </p:contentPart>
          </mc:Choice>
          <mc:Fallback xmlns="">
            <p:pic>
              <p:nvPicPr>
                <p:cNvPr id="149607" name="Freihand 149606">
                  <a:extLst>
                    <a:ext uri="{FF2B5EF4-FFF2-40B4-BE49-F238E27FC236}">
                      <a16:creationId xmlns:a16="http://schemas.microsoft.com/office/drawing/2014/main" id="{5765A4A6-AA7B-469F-BBD1-7B8DD23EB92E}"/>
                    </a:ext>
                  </a:extLst>
                </p:cNvPr>
                <p:cNvPicPr/>
                <p:nvPr/>
              </p:nvPicPr>
              <p:blipFill>
                <a:blip r:embed="rId271"/>
                <a:stretch>
                  <a:fillRect/>
                </a:stretch>
              </p:blipFill>
              <p:spPr>
                <a:xfrm>
                  <a:off x="2469173" y="4317907"/>
                  <a:ext cx="239400" cy="24120"/>
                </a:xfrm>
                <a:prstGeom prst="rect">
                  <a:avLst/>
                </a:prstGeom>
              </p:spPr>
            </p:pic>
          </mc:Fallback>
        </mc:AlternateContent>
      </p:grpSp>
      <p:grpSp>
        <p:nvGrpSpPr>
          <p:cNvPr id="149622" name="Gruppieren 149621">
            <a:extLst>
              <a:ext uri="{FF2B5EF4-FFF2-40B4-BE49-F238E27FC236}">
                <a16:creationId xmlns:a16="http://schemas.microsoft.com/office/drawing/2014/main" id="{2E360CF5-1ECA-43E3-9B7D-18F3ED3C0CA4}"/>
              </a:ext>
            </a:extLst>
          </p:cNvPr>
          <p:cNvGrpSpPr/>
          <p:nvPr/>
        </p:nvGrpSpPr>
        <p:grpSpPr>
          <a:xfrm>
            <a:off x="4134893" y="4171027"/>
            <a:ext cx="915120" cy="272520"/>
            <a:chOff x="4134893" y="4171027"/>
            <a:chExt cx="915120" cy="272520"/>
          </a:xfrm>
        </p:grpSpPr>
        <mc:AlternateContent xmlns:mc="http://schemas.openxmlformats.org/markup-compatibility/2006" xmlns:p14="http://schemas.microsoft.com/office/powerpoint/2010/main">
          <mc:Choice Requires="p14">
            <p:contentPart p14:bwMode="auto" r:id="rId272">
              <p14:nvContentPartPr>
                <p14:cNvPr id="149608" name="Freihand 149607">
                  <a:extLst>
                    <a:ext uri="{FF2B5EF4-FFF2-40B4-BE49-F238E27FC236}">
                      <a16:creationId xmlns:a16="http://schemas.microsoft.com/office/drawing/2014/main" id="{792A1B80-60F5-49C5-B9E8-74C79FE4C642}"/>
                    </a:ext>
                  </a:extLst>
                </p14:cNvPr>
                <p14:cNvContentPartPr/>
                <p14:nvPr/>
              </p14:nvContentPartPr>
              <p14:xfrm>
                <a:off x="4134893" y="4226827"/>
                <a:ext cx="154800" cy="136440"/>
              </p14:xfrm>
            </p:contentPart>
          </mc:Choice>
          <mc:Fallback xmlns="">
            <p:pic>
              <p:nvPicPr>
                <p:cNvPr id="149608" name="Freihand 149607">
                  <a:extLst>
                    <a:ext uri="{FF2B5EF4-FFF2-40B4-BE49-F238E27FC236}">
                      <a16:creationId xmlns:a16="http://schemas.microsoft.com/office/drawing/2014/main" id="{792A1B80-60F5-49C5-B9E8-74C79FE4C642}"/>
                    </a:ext>
                  </a:extLst>
                </p:cNvPr>
                <p:cNvPicPr/>
                <p:nvPr/>
              </p:nvPicPr>
              <p:blipFill>
                <a:blip r:embed="rId273"/>
                <a:stretch>
                  <a:fillRect/>
                </a:stretch>
              </p:blipFill>
              <p:spPr>
                <a:xfrm>
                  <a:off x="4130573" y="4222507"/>
                  <a:ext cx="1634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49609" name="Freihand 149608">
                  <a:extLst>
                    <a:ext uri="{FF2B5EF4-FFF2-40B4-BE49-F238E27FC236}">
                      <a16:creationId xmlns:a16="http://schemas.microsoft.com/office/drawing/2014/main" id="{3949B830-FB8A-4AC0-8019-1B471BA403D7}"/>
                    </a:ext>
                  </a:extLst>
                </p14:cNvPr>
                <p14:cNvContentPartPr/>
                <p14:nvPr/>
              </p14:nvContentPartPr>
              <p14:xfrm>
                <a:off x="4383293" y="4321867"/>
                <a:ext cx="32760" cy="121680"/>
              </p14:xfrm>
            </p:contentPart>
          </mc:Choice>
          <mc:Fallback xmlns="">
            <p:pic>
              <p:nvPicPr>
                <p:cNvPr id="149609" name="Freihand 149608">
                  <a:extLst>
                    <a:ext uri="{FF2B5EF4-FFF2-40B4-BE49-F238E27FC236}">
                      <a16:creationId xmlns:a16="http://schemas.microsoft.com/office/drawing/2014/main" id="{3949B830-FB8A-4AC0-8019-1B471BA403D7}"/>
                    </a:ext>
                  </a:extLst>
                </p:cNvPr>
                <p:cNvPicPr/>
                <p:nvPr/>
              </p:nvPicPr>
              <p:blipFill>
                <a:blip r:embed="rId275"/>
                <a:stretch>
                  <a:fillRect/>
                </a:stretch>
              </p:blipFill>
              <p:spPr>
                <a:xfrm>
                  <a:off x="4378973" y="4317547"/>
                  <a:ext cx="414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49610" name="Freihand 149609">
                  <a:extLst>
                    <a:ext uri="{FF2B5EF4-FFF2-40B4-BE49-F238E27FC236}">
                      <a16:creationId xmlns:a16="http://schemas.microsoft.com/office/drawing/2014/main" id="{920E2B8E-E3CD-42F9-9822-6FE6842C8B74}"/>
                    </a:ext>
                  </a:extLst>
                </p14:cNvPr>
                <p14:cNvContentPartPr/>
                <p14:nvPr/>
              </p14:nvContentPartPr>
              <p14:xfrm>
                <a:off x="4515413" y="4223227"/>
                <a:ext cx="128880" cy="113760"/>
              </p14:xfrm>
            </p:contentPart>
          </mc:Choice>
          <mc:Fallback xmlns="">
            <p:pic>
              <p:nvPicPr>
                <p:cNvPr id="149610" name="Freihand 149609">
                  <a:extLst>
                    <a:ext uri="{FF2B5EF4-FFF2-40B4-BE49-F238E27FC236}">
                      <a16:creationId xmlns:a16="http://schemas.microsoft.com/office/drawing/2014/main" id="{920E2B8E-E3CD-42F9-9822-6FE6842C8B74}"/>
                    </a:ext>
                  </a:extLst>
                </p:cNvPr>
                <p:cNvPicPr/>
                <p:nvPr/>
              </p:nvPicPr>
              <p:blipFill>
                <a:blip r:embed="rId277"/>
                <a:stretch>
                  <a:fillRect/>
                </a:stretch>
              </p:blipFill>
              <p:spPr>
                <a:xfrm>
                  <a:off x="4511093" y="4218907"/>
                  <a:ext cx="1375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49611" name="Freihand 149610">
                  <a:extLst>
                    <a:ext uri="{FF2B5EF4-FFF2-40B4-BE49-F238E27FC236}">
                      <a16:creationId xmlns:a16="http://schemas.microsoft.com/office/drawing/2014/main" id="{41062F66-AD0A-494D-8D55-D57885BD4309}"/>
                    </a:ext>
                  </a:extLst>
                </p14:cNvPr>
                <p14:cNvContentPartPr/>
                <p14:nvPr/>
              </p14:nvContentPartPr>
              <p14:xfrm>
                <a:off x="4644293" y="4190107"/>
                <a:ext cx="164880" cy="179640"/>
              </p14:xfrm>
            </p:contentPart>
          </mc:Choice>
          <mc:Fallback xmlns="">
            <p:pic>
              <p:nvPicPr>
                <p:cNvPr id="149611" name="Freihand 149610">
                  <a:extLst>
                    <a:ext uri="{FF2B5EF4-FFF2-40B4-BE49-F238E27FC236}">
                      <a16:creationId xmlns:a16="http://schemas.microsoft.com/office/drawing/2014/main" id="{41062F66-AD0A-494D-8D55-D57885BD4309}"/>
                    </a:ext>
                  </a:extLst>
                </p:cNvPr>
                <p:cNvPicPr/>
                <p:nvPr/>
              </p:nvPicPr>
              <p:blipFill>
                <a:blip r:embed="rId279"/>
                <a:stretch>
                  <a:fillRect/>
                </a:stretch>
              </p:blipFill>
              <p:spPr>
                <a:xfrm>
                  <a:off x="4639973" y="4185787"/>
                  <a:ext cx="1735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49612" name="Freihand 149611">
                  <a:extLst>
                    <a:ext uri="{FF2B5EF4-FFF2-40B4-BE49-F238E27FC236}">
                      <a16:creationId xmlns:a16="http://schemas.microsoft.com/office/drawing/2014/main" id="{033DDFB9-84B4-4157-8810-ACA920415266}"/>
                    </a:ext>
                  </a:extLst>
                </p14:cNvPr>
                <p14:cNvContentPartPr/>
                <p14:nvPr/>
              </p14:nvContentPartPr>
              <p14:xfrm>
                <a:off x="4857773" y="4189747"/>
                <a:ext cx="119520" cy="133200"/>
              </p14:xfrm>
            </p:contentPart>
          </mc:Choice>
          <mc:Fallback xmlns="">
            <p:pic>
              <p:nvPicPr>
                <p:cNvPr id="149612" name="Freihand 149611">
                  <a:extLst>
                    <a:ext uri="{FF2B5EF4-FFF2-40B4-BE49-F238E27FC236}">
                      <a16:creationId xmlns:a16="http://schemas.microsoft.com/office/drawing/2014/main" id="{033DDFB9-84B4-4157-8810-ACA920415266}"/>
                    </a:ext>
                  </a:extLst>
                </p:cNvPr>
                <p:cNvPicPr/>
                <p:nvPr/>
              </p:nvPicPr>
              <p:blipFill>
                <a:blip r:embed="rId281"/>
                <a:stretch>
                  <a:fillRect/>
                </a:stretch>
              </p:blipFill>
              <p:spPr>
                <a:xfrm>
                  <a:off x="4853453" y="4185427"/>
                  <a:ext cx="1281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49613" name="Freihand 149612">
                  <a:extLst>
                    <a:ext uri="{FF2B5EF4-FFF2-40B4-BE49-F238E27FC236}">
                      <a16:creationId xmlns:a16="http://schemas.microsoft.com/office/drawing/2014/main" id="{28FC60D0-CB35-44C2-A061-D40E59AA3335}"/>
                    </a:ext>
                  </a:extLst>
                </p14:cNvPr>
                <p14:cNvContentPartPr/>
                <p14:nvPr/>
              </p14:nvContentPartPr>
              <p14:xfrm>
                <a:off x="4891973" y="4171027"/>
                <a:ext cx="158040" cy="9720"/>
              </p14:xfrm>
            </p:contentPart>
          </mc:Choice>
          <mc:Fallback xmlns="">
            <p:pic>
              <p:nvPicPr>
                <p:cNvPr id="149613" name="Freihand 149612">
                  <a:extLst>
                    <a:ext uri="{FF2B5EF4-FFF2-40B4-BE49-F238E27FC236}">
                      <a16:creationId xmlns:a16="http://schemas.microsoft.com/office/drawing/2014/main" id="{28FC60D0-CB35-44C2-A061-D40E59AA3335}"/>
                    </a:ext>
                  </a:extLst>
                </p:cNvPr>
                <p:cNvPicPr/>
                <p:nvPr/>
              </p:nvPicPr>
              <p:blipFill>
                <a:blip r:embed="rId283"/>
                <a:stretch>
                  <a:fillRect/>
                </a:stretch>
              </p:blipFill>
              <p:spPr>
                <a:xfrm>
                  <a:off x="4887653" y="4166707"/>
                  <a:ext cx="166680" cy="18360"/>
                </a:xfrm>
                <a:prstGeom prst="rect">
                  <a:avLst/>
                </a:prstGeom>
              </p:spPr>
            </p:pic>
          </mc:Fallback>
        </mc:AlternateContent>
      </p:grpSp>
      <p:grpSp>
        <p:nvGrpSpPr>
          <p:cNvPr id="149621" name="Gruppieren 149620">
            <a:extLst>
              <a:ext uri="{FF2B5EF4-FFF2-40B4-BE49-F238E27FC236}">
                <a16:creationId xmlns:a16="http://schemas.microsoft.com/office/drawing/2014/main" id="{D21AF19F-A859-4822-AEE9-F02B9E26194F}"/>
              </a:ext>
            </a:extLst>
          </p:cNvPr>
          <p:cNvGrpSpPr/>
          <p:nvPr/>
        </p:nvGrpSpPr>
        <p:grpSpPr>
          <a:xfrm>
            <a:off x="5684333" y="4113067"/>
            <a:ext cx="676800" cy="248040"/>
            <a:chOff x="5684333" y="4113067"/>
            <a:chExt cx="676800" cy="248040"/>
          </a:xfrm>
        </p:grpSpPr>
        <mc:AlternateContent xmlns:mc="http://schemas.openxmlformats.org/markup-compatibility/2006" xmlns:p14="http://schemas.microsoft.com/office/powerpoint/2010/main">
          <mc:Choice Requires="p14">
            <p:contentPart p14:bwMode="auto" r:id="rId284">
              <p14:nvContentPartPr>
                <p14:cNvPr id="149614" name="Freihand 149613">
                  <a:extLst>
                    <a:ext uri="{FF2B5EF4-FFF2-40B4-BE49-F238E27FC236}">
                      <a16:creationId xmlns:a16="http://schemas.microsoft.com/office/drawing/2014/main" id="{DB6049A6-0359-48ED-897D-16648DA420C5}"/>
                    </a:ext>
                  </a:extLst>
                </p14:cNvPr>
                <p14:cNvContentPartPr/>
                <p14:nvPr/>
              </p14:nvContentPartPr>
              <p14:xfrm>
                <a:off x="5717813" y="4169227"/>
                <a:ext cx="51840" cy="151200"/>
              </p14:xfrm>
            </p:contentPart>
          </mc:Choice>
          <mc:Fallback xmlns="">
            <p:pic>
              <p:nvPicPr>
                <p:cNvPr id="149614" name="Freihand 149613">
                  <a:extLst>
                    <a:ext uri="{FF2B5EF4-FFF2-40B4-BE49-F238E27FC236}">
                      <a16:creationId xmlns:a16="http://schemas.microsoft.com/office/drawing/2014/main" id="{DB6049A6-0359-48ED-897D-16648DA420C5}"/>
                    </a:ext>
                  </a:extLst>
                </p:cNvPr>
                <p:cNvPicPr/>
                <p:nvPr/>
              </p:nvPicPr>
              <p:blipFill>
                <a:blip r:embed="rId285"/>
                <a:stretch>
                  <a:fillRect/>
                </a:stretch>
              </p:blipFill>
              <p:spPr>
                <a:xfrm>
                  <a:off x="5713493" y="4164907"/>
                  <a:ext cx="604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49615" name="Freihand 149614">
                  <a:extLst>
                    <a:ext uri="{FF2B5EF4-FFF2-40B4-BE49-F238E27FC236}">
                      <a16:creationId xmlns:a16="http://schemas.microsoft.com/office/drawing/2014/main" id="{7466B7C1-3BE5-43AD-8922-FD476B94ADC3}"/>
                    </a:ext>
                  </a:extLst>
                </p14:cNvPr>
                <p14:cNvContentPartPr/>
                <p14:nvPr/>
              </p14:nvContentPartPr>
              <p14:xfrm>
                <a:off x="5684333" y="4237627"/>
                <a:ext cx="232560" cy="13320"/>
              </p14:xfrm>
            </p:contentPart>
          </mc:Choice>
          <mc:Fallback xmlns="">
            <p:pic>
              <p:nvPicPr>
                <p:cNvPr id="149615" name="Freihand 149614">
                  <a:extLst>
                    <a:ext uri="{FF2B5EF4-FFF2-40B4-BE49-F238E27FC236}">
                      <a16:creationId xmlns:a16="http://schemas.microsoft.com/office/drawing/2014/main" id="{7466B7C1-3BE5-43AD-8922-FD476B94ADC3}"/>
                    </a:ext>
                  </a:extLst>
                </p:cNvPr>
                <p:cNvPicPr/>
                <p:nvPr/>
              </p:nvPicPr>
              <p:blipFill>
                <a:blip r:embed="rId287"/>
                <a:stretch>
                  <a:fillRect/>
                </a:stretch>
              </p:blipFill>
              <p:spPr>
                <a:xfrm>
                  <a:off x="5680013" y="4233307"/>
                  <a:ext cx="2412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49616" name="Freihand 149615">
                  <a:extLst>
                    <a:ext uri="{FF2B5EF4-FFF2-40B4-BE49-F238E27FC236}">
                      <a16:creationId xmlns:a16="http://schemas.microsoft.com/office/drawing/2014/main" id="{A977AB75-4B3C-4F31-9429-DF92F2EE7315}"/>
                    </a:ext>
                  </a:extLst>
                </p14:cNvPr>
                <p14:cNvContentPartPr/>
                <p14:nvPr/>
              </p14:nvContentPartPr>
              <p14:xfrm>
                <a:off x="5976653" y="4158787"/>
                <a:ext cx="124920" cy="110160"/>
              </p14:xfrm>
            </p:contentPart>
          </mc:Choice>
          <mc:Fallback xmlns="">
            <p:pic>
              <p:nvPicPr>
                <p:cNvPr id="149616" name="Freihand 149615">
                  <a:extLst>
                    <a:ext uri="{FF2B5EF4-FFF2-40B4-BE49-F238E27FC236}">
                      <a16:creationId xmlns:a16="http://schemas.microsoft.com/office/drawing/2014/main" id="{A977AB75-4B3C-4F31-9429-DF92F2EE7315}"/>
                    </a:ext>
                  </a:extLst>
                </p:cNvPr>
                <p:cNvPicPr/>
                <p:nvPr/>
              </p:nvPicPr>
              <p:blipFill>
                <a:blip r:embed="rId289"/>
                <a:stretch>
                  <a:fillRect/>
                </a:stretch>
              </p:blipFill>
              <p:spPr>
                <a:xfrm>
                  <a:off x="5972333" y="4154467"/>
                  <a:ext cx="1335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49617" name="Freihand 149616">
                  <a:extLst>
                    <a:ext uri="{FF2B5EF4-FFF2-40B4-BE49-F238E27FC236}">
                      <a16:creationId xmlns:a16="http://schemas.microsoft.com/office/drawing/2014/main" id="{5A12C7A4-8301-4FE9-BA9B-72CCA664B696}"/>
                    </a:ext>
                  </a:extLst>
                </p14:cNvPr>
                <p14:cNvContentPartPr/>
                <p14:nvPr/>
              </p14:nvContentPartPr>
              <p14:xfrm>
                <a:off x="6154133" y="4238707"/>
                <a:ext cx="10800" cy="122400"/>
              </p14:xfrm>
            </p:contentPart>
          </mc:Choice>
          <mc:Fallback xmlns="">
            <p:pic>
              <p:nvPicPr>
                <p:cNvPr id="149617" name="Freihand 149616">
                  <a:extLst>
                    <a:ext uri="{FF2B5EF4-FFF2-40B4-BE49-F238E27FC236}">
                      <a16:creationId xmlns:a16="http://schemas.microsoft.com/office/drawing/2014/main" id="{5A12C7A4-8301-4FE9-BA9B-72CCA664B696}"/>
                    </a:ext>
                  </a:extLst>
                </p:cNvPr>
                <p:cNvPicPr/>
                <p:nvPr/>
              </p:nvPicPr>
              <p:blipFill>
                <a:blip r:embed="rId291"/>
                <a:stretch>
                  <a:fillRect/>
                </a:stretch>
              </p:blipFill>
              <p:spPr>
                <a:xfrm>
                  <a:off x="6149813" y="4234387"/>
                  <a:ext cx="194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49618" name="Freihand 149617">
                  <a:extLst>
                    <a:ext uri="{FF2B5EF4-FFF2-40B4-BE49-F238E27FC236}">
                      <a16:creationId xmlns:a16="http://schemas.microsoft.com/office/drawing/2014/main" id="{A90CD561-A813-428C-80E3-2074A3D24507}"/>
                    </a:ext>
                  </a:extLst>
                </p14:cNvPr>
                <p14:cNvContentPartPr/>
                <p14:nvPr/>
              </p14:nvContentPartPr>
              <p14:xfrm>
                <a:off x="6230813" y="4113067"/>
                <a:ext cx="130320" cy="170640"/>
              </p14:xfrm>
            </p:contentPart>
          </mc:Choice>
          <mc:Fallback xmlns="">
            <p:pic>
              <p:nvPicPr>
                <p:cNvPr id="149618" name="Freihand 149617">
                  <a:extLst>
                    <a:ext uri="{FF2B5EF4-FFF2-40B4-BE49-F238E27FC236}">
                      <a16:creationId xmlns:a16="http://schemas.microsoft.com/office/drawing/2014/main" id="{A90CD561-A813-428C-80E3-2074A3D24507}"/>
                    </a:ext>
                  </a:extLst>
                </p:cNvPr>
                <p:cNvPicPr/>
                <p:nvPr/>
              </p:nvPicPr>
              <p:blipFill>
                <a:blip r:embed="rId293"/>
                <a:stretch>
                  <a:fillRect/>
                </a:stretch>
              </p:blipFill>
              <p:spPr>
                <a:xfrm>
                  <a:off x="6226493" y="4108747"/>
                  <a:ext cx="138960" cy="179280"/>
                </a:xfrm>
                <a:prstGeom prst="rect">
                  <a:avLst/>
                </a:prstGeom>
              </p:spPr>
            </p:pic>
          </mc:Fallback>
        </mc:AlternateContent>
      </p:grpSp>
      <p:grpSp>
        <p:nvGrpSpPr>
          <p:cNvPr id="149628" name="Gruppieren 149627">
            <a:extLst>
              <a:ext uri="{FF2B5EF4-FFF2-40B4-BE49-F238E27FC236}">
                <a16:creationId xmlns:a16="http://schemas.microsoft.com/office/drawing/2014/main" id="{AB92E865-10D5-4999-99D9-268C7526C046}"/>
              </a:ext>
            </a:extLst>
          </p:cNvPr>
          <p:cNvGrpSpPr/>
          <p:nvPr/>
        </p:nvGrpSpPr>
        <p:grpSpPr>
          <a:xfrm>
            <a:off x="3703973" y="3634627"/>
            <a:ext cx="367560" cy="135000"/>
            <a:chOff x="3703973" y="3634627"/>
            <a:chExt cx="367560" cy="135000"/>
          </a:xfrm>
        </p:grpSpPr>
        <mc:AlternateContent xmlns:mc="http://schemas.openxmlformats.org/markup-compatibility/2006" xmlns:p14="http://schemas.microsoft.com/office/powerpoint/2010/main">
          <mc:Choice Requires="p14">
            <p:contentPart p14:bwMode="auto" r:id="rId294">
              <p14:nvContentPartPr>
                <p14:cNvPr id="149624" name="Freihand 149623">
                  <a:extLst>
                    <a:ext uri="{FF2B5EF4-FFF2-40B4-BE49-F238E27FC236}">
                      <a16:creationId xmlns:a16="http://schemas.microsoft.com/office/drawing/2014/main" id="{3E099C33-D30B-4646-A500-43885CF2B82D}"/>
                    </a:ext>
                  </a:extLst>
                </p14:cNvPr>
                <p14:cNvContentPartPr/>
                <p14:nvPr/>
              </p14:nvContentPartPr>
              <p14:xfrm>
                <a:off x="3748973" y="3745147"/>
                <a:ext cx="360" cy="360"/>
              </p14:xfrm>
            </p:contentPart>
          </mc:Choice>
          <mc:Fallback xmlns="">
            <p:pic>
              <p:nvPicPr>
                <p:cNvPr id="149624" name="Freihand 149623">
                  <a:extLst>
                    <a:ext uri="{FF2B5EF4-FFF2-40B4-BE49-F238E27FC236}">
                      <a16:creationId xmlns:a16="http://schemas.microsoft.com/office/drawing/2014/main" id="{3E099C33-D30B-4646-A500-43885CF2B82D}"/>
                    </a:ext>
                  </a:extLst>
                </p:cNvPr>
                <p:cNvPicPr/>
                <p:nvPr/>
              </p:nvPicPr>
              <p:blipFill>
                <a:blip r:embed="rId34"/>
                <a:stretch>
                  <a:fillRect/>
                </a:stretch>
              </p:blipFill>
              <p:spPr>
                <a:xfrm>
                  <a:off x="3744653" y="3740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49625" name="Freihand 149624">
                  <a:extLst>
                    <a:ext uri="{FF2B5EF4-FFF2-40B4-BE49-F238E27FC236}">
                      <a16:creationId xmlns:a16="http://schemas.microsoft.com/office/drawing/2014/main" id="{1A9BBCDF-8DCA-43AD-83F3-A5E760BEA966}"/>
                    </a:ext>
                  </a:extLst>
                </p14:cNvPr>
                <p14:cNvContentPartPr/>
                <p14:nvPr/>
              </p14:nvContentPartPr>
              <p14:xfrm>
                <a:off x="3703973" y="3634627"/>
                <a:ext cx="149760" cy="128880"/>
              </p14:xfrm>
            </p:contentPart>
          </mc:Choice>
          <mc:Fallback xmlns="">
            <p:pic>
              <p:nvPicPr>
                <p:cNvPr id="149625" name="Freihand 149624">
                  <a:extLst>
                    <a:ext uri="{FF2B5EF4-FFF2-40B4-BE49-F238E27FC236}">
                      <a16:creationId xmlns:a16="http://schemas.microsoft.com/office/drawing/2014/main" id="{1A9BBCDF-8DCA-43AD-83F3-A5E760BEA966}"/>
                    </a:ext>
                  </a:extLst>
                </p:cNvPr>
                <p:cNvPicPr/>
                <p:nvPr/>
              </p:nvPicPr>
              <p:blipFill>
                <a:blip r:embed="rId296"/>
                <a:stretch>
                  <a:fillRect/>
                </a:stretch>
              </p:blipFill>
              <p:spPr>
                <a:xfrm>
                  <a:off x="3699653" y="3630307"/>
                  <a:ext cx="1584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49626" name="Freihand 149625">
                  <a:extLst>
                    <a:ext uri="{FF2B5EF4-FFF2-40B4-BE49-F238E27FC236}">
                      <a16:creationId xmlns:a16="http://schemas.microsoft.com/office/drawing/2014/main" id="{4BC22E4C-EF74-4366-BC2E-CB46DA35DC8D}"/>
                    </a:ext>
                  </a:extLst>
                </p14:cNvPr>
                <p14:cNvContentPartPr/>
                <p14:nvPr/>
              </p14:nvContentPartPr>
              <p14:xfrm>
                <a:off x="3880013" y="3651907"/>
                <a:ext cx="86760" cy="110160"/>
              </p14:xfrm>
            </p:contentPart>
          </mc:Choice>
          <mc:Fallback xmlns="">
            <p:pic>
              <p:nvPicPr>
                <p:cNvPr id="149626" name="Freihand 149625">
                  <a:extLst>
                    <a:ext uri="{FF2B5EF4-FFF2-40B4-BE49-F238E27FC236}">
                      <a16:creationId xmlns:a16="http://schemas.microsoft.com/office/drawing/2014/main" id="{4BC22E4C-EF74-4366-BC2E-CB46DA35DC8D}"/>
                    </a:ext>
                  </a:extLst>
                </p:cNvPr>
                <p:cNvPicPr/>
                <p:nvPr/>
              </p:nvPicPr>
              <p:blipFill>
                <a:blip r:embed="rId298"/>
                <a:stretch>
                  <a:fillRect/>
                </a:stretch>
              </p:blipFill>
              <p:spPr>
                <a:xfrm>
                  <a:off x="3875693" y="3647587"/>
                  <a:ext cx="954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49627" name="Freihand 149626">
                  <a:extLst>
                    <a:ext uri="{FF2B5EF4-FFF2-40B4-BE49-F238E27FC236}">
                      <a16:creationId xmlns:a16="http://schemas.microsoft.com/office/drawing/2014/main" id="{D5D003A9-6D67-4F2C-B657-609833F95C6B}"/>
                    </a:ext>
                  </a:extLst>
                </p14:cNvPr>
                <p14:cNvContentPartPr/>
                <p14:nvPr/>
              </p14:nvContentPartPr>
              <p14:xfrm>
                <a:off x="3967133" y="3675667"/>
                <a:ext cx="104400" cy="93960"/>
              </p14:xfrm>
            </p:contentPart>
          </mc:Choice>
          <mc:Fallback xmlns="">
            <p:pic>
              <p:nvPicPr>
                <p:cNvPr id="149627" name="Freihand 149626">
                  <a:extLst>
                    <a:ext uri="{FF2B5EF4-FFF2-40B4-BE49-F238E27FC236}">
                      <a16:creationId xmlns:a16="http://schemas.microsoft.com/office/drawing/2014/main" id="{D5D003A9-6D67-4F2C-B657-609833F95C6B}"/>
                    </a:ext>
                  </a:extLst>
                </p:cNvPr>
                <p:cNvPicPr/>
                <p:nvPr/>
              </p:nvPicPr>
              <p:blipFill>
                <a:blip r:embed="rId300"/>
                <a:stretch>
                  <a:fillRect/>
                </a:stretch>
              </p:blipFill>
              <p:spPr>
                <a:xfrm>
                  <a:off x="3962813" y="3671347"/>
                  <a:ext cx="113040" cy="102600"/>
                </a:xfrm>
                <a:prstGeom prst="rect">
                  <a:avLst/>
                </a:prstGeom>
              </p:spPr>
            </p:pic>
          </mc:Fallback>
        </mc:AlternateContent>
      </p:grpSp>
      <p:grpSp>
        <p:nvGrpSpPr>
          <p:cNvPr id="149633" name="Gruppieren 149632">
            <a:extLst>
              <a:ext uri="{FF2B5EF4-FFF2-40B4-BE49-F238E27FC236}">
                <a16:creationId xmlns:a16="http://schemas.microsoft.com/office/drawing/2014/main" id="{382AEE24-5E72-4872-A279-672351070926}"/>
              </a:ext>
            </a:extLst>
          </p:cNvPr>
          <p:cNvGrpSpPr/>
          <p:nvPr/>
        </p:nvGrpSpPr>
        <p:grpSpPr>
          <a:xfrm>
            <a:off x="3504893" y="4225387"/>
            <a:ext cx="499680" cy="141840"/>
            <a:chOff x="3504893" y="4225387"/>
            <a:chExt cx="499680" cy="141840"/>
          </a:xfrm>
        </p:grpSpPr>
        <mc:AlternateContent xmlns:mc="http://schemas.openxmlformats.org/markup-compatibility/2006" xmlns:p14="http://schemas.microsoft.com/office/powerpoint/2010/main">
          <mc:Choice Requires="p14">
            <p:contentPart p14:bwMode="auto" r:id="rId301">
              <p14:nvContentPartPr>
                <p14:cNvPr id="149629" name="Freihand 149628">
                  <a:extLst>
                    <a:ext uri="{FF2B5EF4-FFF2-40B4-BE49-F238E27FC236}">
                      <a16:creationId xmlns:a16="http://schemas.microsoft.com/office/drawing/2014/main" id="{37CC35FE-F177-47EE-B160-6FAE1FF03A0F}"/>
                    </a:ext>
                  </a:extLst>
                </p14:cNvPr>
                <p14:cNvContentPartPr/>
                <p14:nvPr/>
              </p14:nvContentPartPr>
              <p14:xfrm>
                <a:off x="3504893" y="4225387"/>
                <a:ext cx="168120" cy="141840"/>
              </p14:xfrm>
            </p:contentPart>
          </mc:Choice>
          <mc:Fallback xmlns="">
            <p:pic>
              <p:nvPicPr>
                <p:cNvPr id="149629" name="Freihand 149628">
                  <a:extLst>
                    <a:ext uri="{FF2B5EF4-FFF2-40B4-BE49-F238E27FC236}">
                      <a16:creationId xmlns:a16="http://schemas.microsoft.com/office/drawing/2014/main" id="{37CC35FE-F177-47EE-B160-6FAE1FF03A0F}"/>
                    </a:ext>
                  </a:extLst>
                </p:cNvPr>
                <p:cNvPicPr/>
                <p:nvPr/>
              </p:nvPicPr>
              <p:blipFill>
                <a:blip r:embed="rId302"/>
                <a:stretch>
                  <a:fillRect/>
                </a:stretch>
              </p:blipFill>
              <p:spPr>
                <a:xfrm>
                  <a:off x="3500573" y="4221067"/>
                  <a:ext cx="1767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49630" name="Freihand 149629">
                  <a:extLst>
                    <a:ext uri="{FF2B5EF4-FFF2-40B4-BE49-F238E27FC236}">
                      <a16:creationId xmlns:a16="http://schemas.microsoft.com/office/drawing/2014/main" id="{CAFCB5B1-8B4D-4949-AADF-619ECF1817FB}"/>
                    </a:ext>
                  </a:extLst>
                </p14:cNvPr>
                <p14:cNvContentPartPr/>
                <p14:nvPr/>
              </p14:nvContentPartPr>
              <p14:xfrm>
                <a:off x="3685613" y="4230787"/>
                <a:ext cx="93960" cy="111960"/>
              </p14:xfrm>
            </p:contentPart>
          </mc:Choice>
          <mc:Fallback xmlns="">
            <p:pic>
              <p:nvPicPr>
                <p:cNvPr id="149630" name="Freihand 149629">
                  <a:extLst>
                    <a:ext uri="{FF2B5EF4-FFF2-40B4-BE49-F238E27FC236}">
                      <a16:creationId xmlns:a16="http://schemas.microsoft.com/office/drawing/2014/main" id="{CAFCB5B1-8B4D-4949-AADF-619ECF1817FB}"/>
                    </a:ext>
                  </a:extLst>
                </p:cNvPr>
                <p:cNvPicPr/>
                <p:nvPr/>
              </p:nvPicPr>
              <p:blipFill>
                <a:blip r:embed="rId304"/>
                <a:stretch>
                  <a:fillRect/>
                </a:stretch>
              </p:blipFill>
              <p:spPr>
                <a:xfrm>
                  <a:off x="3681293" y="4226467"/>
                  <a:ext cx="1026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49631" name="Freihand 149630">
                  <a:extLst>
                    <a:ext uri="{FF2B5EF4-FFF2-40B4-BE49-F238E27FC236}">
                      <a16:creationId xmlns:a16="http://schemas.microsoft.com/office/drawing/2014/main" id="{612ED40D-AFFF-4B0C-B030-61E54F59201D}"/>
                    </a:ext>
                  </a:extLst>
                </p14:cNvPr>
                <p14:cNvContentPartPr/>
                <p14:nvPr/>
              </p14:nvContentPartPr>
              <p14:xfrm>
                <a:off x="3817733" y="4255267"/>
                <a:ext cx="107280" cy="96840"/>
              </p14:xfrm>
            </p:contentPart>
          </mc:Choice>
          <mc:Fallback xmlns="">
            <p:pic>
              <p:nvPicPr>
                <p:cNvPr id="149631" name="Freihand 149630">
                  <a:extLst>
                    <a:ext uri="{FF2B5EF4-FFF2-40B4-BE49-F238E27FC236}">
                      <a16:creationId xmlns:a16="http://schemas.microsoft.com/office/drawing/2014/main" id="{612ED40D-AFFF-4B0C-B030-61E54F59201D}"/>
                    </a:ext>
                  </a:extLst>
                </p:cNvPr>
                <p:cNvPicPr/>
                <p:nvPr/>
              </p:nvPicPr>
              <p:blipFill>
                <a:blip r:embed="rId306"/>
                <a:stretch>
                  <a:fillRect/>
                </a:stretch>
              </p:blipFill>
              <p:spPr>
                <a:xfrm>
                  <a:off x="3813413" y="4250947"/>
                  <a:ext cx="1159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49632" name="Freihand 149631">
                  <a:extLst>
                    <a:ext uri="{FF2B5EF4-FFF2-40B4-BE49-F238E27FC236}">
                      <a16:creationId xmlns:a16="http://schemas.microsoft.com/office/drawing/2014/main" id="{7D2FDABA-40B6-456B-AEDB-16F3EAED3668}"/>
                    </a:ext>
                  </a:extLst>
                </p14:cNvPr>
                <p14:cNvContentPartPr/>
                <p14:nvPr/>
              </p14:nvContentPartPr>
              <p14:xfrm>
                <a:off x="4004213" y="4322227"/>
                <a:ext cx="360" cy="360"/>
              </p14:xfrm>
            </p:contentPart>
          </mc:Choice>
          <mc:Fallback xmlns="">
            <p:pic>
              <p:nvPicPr>
                <p:cNvPr id="149632" name="Freihand 149631">
                  <a:extLst>
                    <a:ext uri="{FF2B5EF4-FFF2-40B4-BE49-F238E27FC236}">
                      <a16:creationId xmlns:a16="http://schemas.microsoft.com/office/drawing/2014/main" id="{7D2FDABA-40B6-456B-AEDB-16F3EAED3668}"/>
                    </a:ext>
                  </a:extLst>
                </p:cNvPr>
                <p:cNvPicPr/>
                <p:nvPr/>
              </p:nvPicPr>
              <p:blipFill>
                <a:blip r:embed="rId34"/>
                <a:stretch>
                  <a:fillRect/>
                </a:stretch>
              </p:blipFill>
              <p:spPr>
                <a:xfrm>
                  <a:off x="3999893" y="4317907"/>
                  <a:ext cx="9000" cy="9000"/>
                </a:xfrm>
                <a:prstGeom prst="rect">
                  <a:avLst/>
                </a:prstGeom>
              </p:spPr>
            </p:pic>
          </mc:Fallback>
        </mc:AlternateContent>
      </p:grpSp>
      <p:grpSp>
        <p:nvGrpSpPr>
          <p:cNvPr id="149641" name="Gruppieren 149640">
            <a:extLst>
              <a:ext uri="{FF2B5EF4-FFF2-40B4-BE49-F238E27FC236}">
                <a16:creationId xmlns:a16="http://schemas.microsoft.com/office/drawing/2014/main" id="{1485BD96-8032-48B5-859A-36516FAC6C6E}"/>
              </a:ext>
            </a:extLst>
          </p:cNvPr>
          <p:cNvGrpSpPr/>
          <p:nvPr/>
        </p:nvGrpSpPr>
        <p:grpSpPr>
          <a:xfrm>
            <a:off x="6488933" y="4115227"/>
            <a:ext cx="502920" cy="138960"/>
            <a:chOff x="6488933" y="4115227"/>
            <a:chExt cx="502920" cy="138960"/>
          </a:xfrm>
        </p:grpSpPr>
        <mc:AlternateContent xmlns:mc="http://schemas.openxmlformats.org/markup-compatibility/2006" xmlns:p14="http://schemas.microsoft.com/office/powerpoint/2010/main">
          <mc:Choice Requires="p14">
            <p:contentPart p14:bwMode="auto" r:id="rId308">
              <p14:nvContentPartPr>
                <p14:cNvPr id="149634" name="Freihand 149633">
                  <a:extLst>
                    <a:ext uri="{FF2B5EF4-FFF2-40B4-BE49-F238E27FC236}">
                      <a16:creationId xmlns:a16="http://schemas.microsoft.com/office/drawing/2014/main" id="{15B4F50F-B4DB-42EB-AC36-ACD668AB311B}"/>
                    </a:ext>
                  </a:extLst>
                </p14:cNvPr>
                <p14:cNvContentPartPr/>
                <p14:nvPr/>
              </p14:nvContentPartPr>
              <p14:xfrm>
                <a:off x="6488933" y="4185067"/>
                <a:ext cx="21600" cy="3960"/>
              </p14:xfrm>
            </p:contentPart>
          </mc:Choice>
          <mc:Fallback xmlns="">
            <p:pic>
              <p:nvPicPr>
                <p:cNvPr id="149634" name="Freihand 149633">
                  <a:extLst>
                    <a:ext uri="{FF2B5EF4-FFF2-40B4-BE49-F238E27FC236}">
                      <a16:creationId xmlns:a16="http://schemas.microsoft.com/office/drawing/2014/main" id="{15B4F50F-B4DB-42EB-AC36-ACD668AB311B}"/>
                    </a:ext>
                  </a:extLst>
                </p:cNvPr>
                <p:cNvPicPr/>
                <p:nvPr/>
              </p:nvPicPr>
              <p:blipFill>
                <a:blip r:embed="rId309"/>
                <a:stretch>
                  <a:fillRect/>
                </a:stretch>
              </p:blipFill>
              <p:spPr>
                <a:xfrm>
                  <a:off x="6484613" y="4180747"/>
                  <a:ext cx="302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49635" name="Freihand 149634">
                  <a:extLst>
                    <a:ext uri="{FF2B5EF4-FFF2-40B4-BE49-F238E27FC236}">
                      <a16:creationId xmlns:a16="http://schemas.microsoft.com/office/drawing/2014/main" id="{1E7A29B3-5497-4B4A-A521-89C0B459117C}"/>
                    </a:ext>
                  </a:extLst>
                </p14:cNvPr>
                <p14:cNvContentPartPr/>
                <p14:nvPr/>
              </p14:nvContentPartPr>
              <p14:xfrm>
                <a:off x="6569933" y="4115227"/>
                <a:ext cx="176760" cy="138960"/>
              </p14:xfrm>
            </p:contentPart>
          </mc:Choice>
          <mc:Fallback xmlns="">
            <p:pic>
              <p:nvPicPr>
                <p:cNvPr id="149635" name="Freihand 149634">
                  <a:extLst>
                    <a:ext uri="{FF2B5EF4-FFF2-40B4-BE49-F238E27FC236}">
                      <a16:creationId xmlns:a16="http://schemas.microsoft.com/office/drawing/2014/main" id="{1E7A29B3-5497-4B4A-A521-89C0B459117C}"/>
                    </a:ext>
                  </a:extLst>
                </p:cNvPr>
                <p:cNvPicPr/>
                <p:nvPr/>
              </p:nvPicPr>
              <p:blipFill>
                <a:blip r:embed="rId311"/>
                <a:stretch>
                  <a:fillRect/>
                </a:stretch>
              </p:blipFill>
              <p:spPr>
                <a:xfrm>
                  <a:off x="6565613" y="4110907"/>
                  <a:ext cx="1854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49636" name="Freihand 149635">
                  <a:extLst>
                    <a:ext uri="{FF2B5EF4-FFF2-40B4-BE49-F238E27FC236}">
                      <a16:creationId xmlns:a16="http://schemas.microsoft.com/office/drawing/2014/main" id="{51860F40-2D9D-46CE-96A8-B56524D5F7EA}"/>
                    </a:ext>
                  </a:extLst>
                </p14:cNvPr>
                <p14:cNvContentPartPr/>
                <p14:nvPr/>
              </p14:nvContentPartPr>
              <p14:xfrm>
                <a:off x="6726173" y="4128907"/>
                <a:ext cx="116280" cy="117360"/>
              </p14:xfrm>
            </p:contentPart>
          </mc:Choice>
          <mc:Fallback xmlns="">
            <p:pic>
              <p:nvPicPr>
                <p:cNvPr id="149636" name="Freihand 149635">
                  <a:extLst>
                    <a:ext uri="{FF2B5EF4-FFF2-40B4-BE49-F238E27FC236}">
                      <a16:creationId xmlns:a16="http://schemas.microsoft.com/office/drawing/2014/main" id="{51860F40-2D9D-46CE-96A8-B56524D5F7EA}"/>
                    </a:ext>
                  </a:extLst>
                </p:cNvPr>
                <p:cNvPicPr/>
                <p:nvPr/>
              </p:nvPicPr>
              <p:blipFill>
                <a:blip r:embed="rId313"/>
                <a:stretch>
                  <a:fillRect/>
                </a:stretch>
              </p:blipFill>
              <p:spPr>
                <a:xfrm>
                  <a:off x="6721853" y="4124587"/>
                  <a:ext cx="1249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49637" name="Freihand 149636">
                  <a:extLst>
                    <a:ext uri="{FF2B5EF4-FFF2-40B4-BE49-F238E27FC236}">
                      <a16:creationId xmlns:a16="http://schemas.microsoft.com/office/drawing/2014/main" id="{6D22126D-9E8B-4B5D-92A4-7B6F6AC83A1F}"/>
                    </a:ext>
                  </a:extLst>
                </p14:cNvPr>
                <p14:cNvContentPartPr/>
                <p14:nvPr/>
              </p14:nvContentPartPr>
              <p14:xfrm>
                <a:off x="6893933" y="4124227"/>
                <a:ext cx="97920" cy="93600"/>
              </p14:xfrm>
            </p:contentPart>
          </mc:Choice>
          <mc:Fallback xmlns="">
            <p:pic>
              <p:nvPicPr>
                <p:cNvPr id="149637" name="Freihand 149636">
                  <a:extLst>
                    <a:ext uri="{FF2B5EF4-FFF2-40B4-BE49-F238E27FC236}">
                      <a16:creationId xmlns:a16="http://schemas.microsoft.com/office/drawing/2014/main" id="{6D22126D-9E8B-4B5D-92A4-7B6F6AC83A1F}"/>
                    </a:ext>
                  </a:extLst>
                </p:cNvPr>
                <p:cNvPicPr/>
                <p:nvPr/>
              </p:nvPicPr>
              <p:blipFill>
                <a:blip r:embed="rId315"/>
                <a:stretch>
                  <a:fillRect/>
                </a:stretch>
              </p:blipFill>
              <p:spPr>
                <a:xfrm>
                  <a:off x="6889613" y="4119907"/>
                  <a:ext cx="106560" cy="102240"/>
                </a:xfrm>
                <a:prstGeom prst="rect">
                  <a:avLst/>
                </a:prstGeom>
              </p:spPr>
            </p:pic>
          </mc:Fallback>
        </mc:AlternateContent>
      </p:grpSp>
      <p:grpSp>
        <p:nvGrpSpPr>
          <p:cNvPr id="149640" name="Gruppieren 149639">
            <a:extLst>
              <a:ext uri="{FF2B5EF4-FFF2-40B4-BE49-F238E27FC236}">
                <a16:creationId xmlns:a16="http://schemas.microsoft.com/office/drawing/2014/main" id="{49F43012-4D8A-4E20-AD78-15F5B7132F7D}"/>
              </a:ext>
            </a:extLst>
          </p:cNvPr>
          <p:cNvGrpSpPr/>
          <p:nvPr/>
        </p:nvGrpSpPr>
        <p:grpSpPr>
          <a:xfrm>
            <a:off x="2438933" y="4802107"/>
            <a:ext cx="306000" cy="92880"/>
            <a:chOff x="2438933" y="4802107"/>
            <a:chExt cx="306000" cy="92880"/>
          </a:xfrm>
        </p:grpSpPr>
        <mc:AlternateContent xmlns:mc="http://schemas.openxmlformats.org/markup-compatibility/2006" xmlns:p14="http://schemas.microsoft.com/office/powerpoint/2010/main">
          <mc:Choice Requires="p14">
            <p:contentPart p14:bwMode="auto" r:id="rId316">
              <p14:nvContentPartPr>
                <p14:cNvPr id="149638" name="Freihand 149637">
                  <a:extLst>
                    <a:ext uri="{FF2B5EF4-FFF2-40B4-BE49-F238E27FC236}">
                      <a16:creationId xmlns:a16="http://schemas.microsoft.com/office/drawing/2014/main" id="{AA368A05-A7D4-489B-8463-FA9B89CA8600}"/>
                    </a:ext>
                  </a:extLst>
                </p14:cNvPr>
                <p14:cNvContentPartPr/>
                <p14:nvPr/>
              </p14:nvContentPartPr>
              <p14:xfrm>
                <a:off x="2438933" y="4802107"/>
                <a:ext cx="306000" cy="36720"/>
              </p14:xfrm>
            </p:contentPart>
          </mc:Choice>
          <mc:Fallback xmlns="">
            <p:pic>
              <p:nvPicPr>
                <p:cNvPr id="149638" name="Freihand 149637">
                  <a:extLst>
                    <a:ext uri="{FF2B5EF4-FFF2-40B4-BE49-F238E27FC236}">
                      <a16:creationId xmlns:a16="http://schemas.microsoft.com/office/drawing/2014/main" id="{AA368A05-A7D4-489B-8463-FA9B89CA8600}"/>
                    </a:ext>
                  </a:extLst>
                </p:cNvPr>
                <p:cNvPicPr/>
                <p:nvPr/>
              </p:nvPicPr>
              <p:blipFill>
                <a:blip r:embed="rId317"/>
                <a:stretch>
                  <a:fillRect/>
                </a:stretch>
              </p:blipFill>
              <p:spPr>
                <a:xfrm>
                  <a:off x="2434613" y="4797787"/>
                  <a:ext cx="3146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49639" name="Freihand 149638">
                  <a:extLst>
                    <a:ext uri="{FF2B5EF4-FFF2-40B4-BE49-F238E27FC236}">
                      <a16:creationId xmlns:a16="http://schemas.microsoft.com/office/drawing/2014/main" id="{3F8D313B-05C7-4F7A-8ECF-4F733E175459}"/>
                    </a:ext>
                  </a:extLst>
                </p14:cNvPr>
                <p14:cNvContentPartPr/>
                <p14:nvPr/>
              </p14:nvContentPartPr>
              <p14:xfrm>
                <a:off x="2510933" y="4883827"/>
                <a:ext cx="223560" cy="11160"/>
              </p14:xfrm>
            </p:contentPart>
          </mc:Choice>
          <mc:Fallback xmlns="">
            <p:pic>
              <p:nvPicPr>
                <p:cNvPr id="149639" name="Freihand 149638">
                  <a:extLst>
                    <a:ext uri="{FF2B5EF4-FFF2-40B4-BE49-F238E27FC236}">
                      <a16:creationId xmlns:a16="http://schemas.microsoft.com/office/drawing/2014/main" id="{3F8D313B-05C7-4F7A-8ECF-4F733E175459}"/>
                    </a:ext>
                  </a:extLst>
                </p:cNvPr>
                <p:cNvPicPr/>
                <p:nvPr/>
              </p:nvPicPr>
              <p:blipFill>
                <a:blip r:embed="rId319"/>
                <a:stretch>
                  <a:fillRect/>
                </a:stretch>
              </p:blipFill>
              <p:spPr>
                <a:xfrm>
                  <a:off x="2506613" y="4879507"/>
                  <a:ext cx="232200" cy="19800"/>
                </a:xfrm>
                <a:prstGeom prst="rect">
                  <a:avLst/>
                </a:prstGeom>
              </p:spPr>
            </p:pic>
          </mc:Fallback>
        </mc:AlternateContent>
      </p:grpSp>
      <p:grpSp>
        <p:nvGrpSpPr>
          <p:cNvPr id="149646" name="Gruppieren 149645">
            <a:extLst>
              <a:ext uri="{FF2B5EF4-FFF2-40B4-BE49-F238E27FC236}">
                <a16:creationId xmlns:a16="http://schemas.microsoft.com/office/drawing/2014/main" id="{6A1FA0BA-4A56-4CA6-B5F6-34DA4DC6B0AB}"/>
              </a:ext>
            </a:extLst>
          </p:cNvPr>
          <p:cNvGrpSpPr/>
          <p:nvPr/>
        </p:nvGrpSpPr>
        <p:grpSpPr>
          <a:xfrm>
            <a:off x="3940493" y="4706347"/>
            <a:ext cx="428040" cy="240480"/>
            <a:chOff x="3940493" y="4706347"/>
            <a:chExt cx="428040" cy="240480"/>
          </a:xfrm>
        </p:grpSpPr>
        <mc:AlternateContent xmlns:mc="http://schemas.openxmlformats.org/markup-compatibility/2006" xmlns:p14="http://schemas.microsoft.com/office/powerpoint/2010/main">
          <mc:Choice Requires="p14">
            <p:contentPart p14:bwMode="auto" r:id="rId320">
              <p14:nvContentPartPr>
                <p14:cNvPr id="149642" name="Freihand 149641">
                  <a:extLst>
                    <a:ext uri="{FF2B5EF4-FFF2-40B4-BE49-F238E27FC236}">
                      <a16:creationId xmlns:a16="http://schemas.microsoft.com/office/drawing/2014/main" id="{1E455A09-32D5-49C8-94EF-564E9B3BB7BC}"/>
                    </a:ext>
                  </a:extLst>
                </p14:cNvPr>
                <p14:cNvContentPartPr/>
                <p14:nvPr/>
              </p14:nvContentPartPr>
              <p14:xfrm>
                <a:off x="3940493" y="4721107"/>
                <a:ext cx="146880" cy="160200"/>
              </p14:xfrm>
            </p:contentPart>
          </mc:Choice>
          <mc:Fallback xmlns="">
            <p:pic>
              <p:nvPicPr>
                <p:cNvPr id="149642" name="Freihand 149641">
                  <a:extLst>
                    <a:ext uri="{FF2B5EF4-FFF2-40B4-BE49-F238E27FC236}">
                      <a16:creationId xmlns:a16="http://schemas.microsoft.com/office/drawing/2014/main" id="{1E455A09-32D5-49C8-94EF-564E9B3BB7BC}"/>
                    </a:ext>
                  </a:extLst>
                </p:cNvPr>
                <p:cNvPicPr/>
                <p:nvPr/>
              </p:nvPicPr>
              <p:blipFill>
                <a:blip r:embed="rId321"/>
                <a:stretch>
                  <a:fillRect/>
                </a:stretch>
              </p:blipFill>
              <p:spPr>
                <a:xfrm>
                  <a:off x="3936173" y="4716787"/>
                  <a:ext cx="1555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49643" name="Freihand 149642">
                  <a:extLst>
                    <a:ext uri="{FF2B5EF4-FFF2-40B4-BE49-F238E27FC236}">
                      <a16:creationId xmlns:a16="http://schemas.microsoft.com/office/drawing/2014/main" id="{1B653EE5-EDCF-4E54-A844-9BD5669C3AC6}"/>
                    </a:ext>
                  </a:extLst>
                </p14:cNvPr>
                <p14:cNvContentPartPr/>
                <p14:nvPr/>
              </p14:nvContentPartPr>
              <p14:xfrm>
                <a:off x="4148213" y="4824067"/>
                <a:ext cx="15840" cy="122760"/>
              </p14:xfrm>
            </p:contentPart>
          </mc:Choice>
          <mc:Fallback xmlns="">
            <p:pic>
              <p:nvPicPr>
                <p:cNvPr id="149643" name="Freihand 149642">
                  <a:extLst>
                    <a:ext uri="{FF2B5EF4-FFF2-40B4-BE49-F238E27FC236}">
                      <a16:creationId xmlns:a16="http://schemas.microsoft.com/office/drawing/2014/main" id="{1B653EE5-EDCF-4E54-A844-9BD5669C3AC6}"/>
                    </a:ext>
                  </a:extLst>
                </p:cNvPr>
                <p:cNvPicPr/>
                <p:nvPr/>
              </p:nvPicPr>
              <p:blipFill>
                <a:blip r:embed="rId323"/>
                <a:stretch>
                  <a:fillRect/>
                </a:stretch>
              </p:blipFill>
              <p:spPr>
                <a:xfrm>
                  <a:off x="4143893" y="4819747"/>
                  <a:ext cx="244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49644" name="Freihand 149643">
                  <a:extLst>
                    <a:ext uri="{FF2B5EF4-FFF2-40B4-BE49-F238E27FC236}">
                      <a16:creationId xmlns:a16="http://schemas.microsoft.com/office/drawing/2014/main" id="{0BC9D389-023B-4813-83A3-00FE06F57AA9}"/>
                    </a:ext>
                  </a:extLst>
                </p14:cNvPr>
                <p14:cNvContentPartPr/>
                <p14:nvPr/>
              </p14:nvContentPartPr>
              <p14:xfrm>
                <a:off x="4204373" y="4723987"/>
                <a:ext cx="153360" cy="154800"/>
              </p14:xfrm>
            </p:contentPart>
          </mc:Choice>
          <mc:Fallback xmlns="">
            <p:pic>
              <p:nvPicPr>
                <p:cNvPr id="149644" name="Freihand 149643">
                  <a:extLst>
                    <a:ext uri="{FF2B5EF4-FFF2-40B4-BE49-F238E27FC236}">
                      <a16:creationId xmlns:a16="http://schemas.microsoft.com/office/drawing/2014/main" id="{0BC9D389-023B-4813-83A3-00FE06F57AA9}"/>
                    </a:ext>
                  </a:extLst>
                </p:cNvPr>
                <p:cNvPicPr/>
                <p:nvPr/>
              </p:nvPicPr>
              <p:blipFill>
                <a:blip r:embed="rId325"/>
                <a:stretch>
                  <a:fillRect/>
                </a:stretch>
              </p:blipFill>
              <p:spPr>
                <a:xfrm>
                  <a:off x="4200053" y="4719667"/>
                  <a:ext cx="1620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49645" name="Freihand 149644">
                  <a:extLst>
                    <a:ext uri="{FF2B5EF4-FFF2-40B4-BE49-F238E27FC236}">
                      <a16:creationId xmlns:a16="http://schemas.microsoft.com/office/drawing/2014/main" id="{146FF027-4FC8-4215-B22D-257364BD3C58}"/>
                    </a:ext>
                  </a:extLst>
                </p14:cNvPr>
                <p14:cNvContentPartPr/>
                <p14:nvPr/>
              </p14:nvContentPartPr>
              <p14:xfrm>
                <a:off x="4226333" y="4706347"/>
                <a:ext cx="142200" cy="13680"/>
              </p14:xfrm>
            </p:contentPart>
          </mc:Choice>
          <mc:Fallback xmlns="">
            <p:pic>
              <p:nvPicPr>
                <p:cNvPr id="149645" name="Freihand 149644">
                  <a:extLst>
                    <a:ext uri="{FF2B5EF4-FFF2-40B4-BE49-F238E27FC236}">
                      <a16:creationId xmlns:a16="http://schemas.microsoft.com/office/drawing/2014/main" id="{146FF027-4FC8-4215-B22D-257364BD3C58}"/>
                    </a:ext>
                  </a:extLst>
                </p:cNvPr>
                <p:cNvPicPr/>
                <p:nvPr/>
              </p:nvPicPr>
              <p:blipFill>
                <a:blip r:embed="rId327"/>
                <a:stretch>
                  <a:fillRect/>
                </a:stretch>
              </p:blipFill>
              <p:spPr>
                <a:xfrm>
                  <a:off x="4222013" y="4702027"/>
                  <a:ext cx="150840" cy="22320"/>
                </a:xfrm>
                <a:prstGeom prst="rect">
                  <a:avLst/>
                </a:prstGeom>
              </p:spPr>
            </p:pic>
          </mc:Fallback>
        </mc:AlternateContent>
      </p:grpSp>
      <p:grpSp>
        <p:nvGrpSpPr>
          <p:cNvPr id="149657" name="Gruppieren 149656">
            <a:extLst>
              <a:ext uri="{FF2B5EF4-FFF2-40B4-BE49-F238E27FC236}">
                <a16:creationId xmlns:a16="http://schemas.microsoft.com/office/drawing/2014/main" id="{7C88495E-7EB1-48D6-A542-80B7023CBD6A}"/>
              </a:ext>
            </a:extLst>
          </p:cNvPr>
          <p:cNvGrpSpPr/>
          <p:nvPr/>
        </p:nvGrpSpPr>
        <p:grpSpPr>
          <a:xfrm>
            <a:off x="4847693" y="4587187"/>
            <a:ext cx="2013840" cy="277560"/>
            <a:chOff x="4847693" y="4587187"/>
            <a:chExt cx="2013840" cy="277560"/>
          </a:xfrm>
        </p:grpSpPr>
        <mc:AlternateContent xmlns:mc="http://schemas.openxmlformats.org/markup-compatibility/2006" xmlns:p14="http://schemas.microsoft.com/office/powerpoint/2010/main">
          <mc:Choice Requires="p14">
            <p:contentPart p14:bwMode="auto" r:id="rId328">
              <p14:nvContentPartPr>
                <p14:cNvPr id="149647" name="Freihand 149646">
                  <a:extLst>
                    <a:ext uri="{FF2B5EF4-FFF2-40B4-BE49-F238E27FC236}">
                      <a16:creationId xmlns:a16="http://schemas.microsoft.com/office/drawing/2014/main" id="{503DDC2B-DFBD-4F5F-842C-29EEFA3A4139}"/>
                    </a:ext>
                  </a:extLst>
                </p14:cNvPr>
                <p14:cNvContentPartPr/>
                <p14:nvPr/>
              </p14:nvContentPartPr>
              <p14:xfrm>
                <a:off x="4891253" y="4712827"/>
                <a:ext cx="12960" cy="151920"/>
              </p14:xfrm>
            </p:contentPart>
          </mc:Choice>
          <mc:Fallback xmlns="">
            <p:pic>
              <p:nvPicPr>
                <p:cNvPr id="149647" name="Freihand 149646">
                  <a:extLst>
                    <a:ext uri="{FF2B5EF4-FFF2-40B4-BE49-F238E27FC236}">
                      <a16:creationId xmlns:a16="http://schemas.microsoft.com/office/drawing/2014/main" id="{503DDC2B-DFBD-4F5F-842C-29EEFA3A4139}"/>
                    </a:ext>
                  </a:extLst>
                </p:cNvPr>
                <p:cNvPicPr/>
                <p:nvPr/>
              </p:nvPicPr>
              <p:blipFill>
                <a:blip r:embed="rId329"/>
                <a:stretch>
                  <a:fillRect/>
                </a:stretch>
              </p:blipFill>
              <p:spPr>
                <a:xfrm>
                  <a:off x="4886933" y="4708507"/>
                  <a:ext cx="216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49648" name="Freihand 149647">
                  <a:extLst>
                    <a:ext uri="{FF2B5EF4-FFF2-40B4-BE49-F238E27FC236}">
                      <a16:creationId xmlns:a16="http://schemas.microsoft.com/office/drawing/2014/main" id="{671111A0-74BE-45B2-8A20-E8DC5CBE1294}"/>
                    </a:ext>
                  </a:extLst>
                </p14:cNvPr>
                <p14:cNvContentPartPr/>
                <p14:nvPr/>
              </p14:nvContentPartPr>
              <p14:xfrm>
                <a:off x="4847693" y="4762867"/>
                <a:ext cx="154800" cy="19800"/>
              </p14:xfrm>
            </p:contentPart>
          </mc:Choice>
          <mc:Fallback xmlns="">
            <p:pic>
              <p:nvPicPr>
                <p:cNvPr id="149648" name="Freihand 149647">
                  <a:extLst>
                    <a:ext uri="{FF2B5EF4-FFF2-40B4-BE49-F238E27FC236}">
                      <a16:creationId xmlns:a16="http://schemas.microsoft.com/office/drawing/2014/main" id="{671111A0-74BE-45B2-8A20-E8DC5CBE1294}"/>
                    </a:ext>
                  </a:extLst>
                </p:cNvPr>
                <p:cNvPicPr/>
                <p:nvPr/>
              </p:nvPicPr>
              <p:blipFill>
                <a:blip r:embed="rId331"/>
                <a:stretch>
                  <a:fillRect/>
                </a:stretch>
              </p:blipFill>
              <p:spPr>
                <a:xfrm>
                  <a:off x="4843373" y="4758547"/>
                  <a:ext cx="1634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49649" name="Freihand 149648">
                  <a:extLst>
                    <a:ext uri="{FF2B5EF4-FFF2-40B4-BE49-F238E27FC236}">
                      <a16:creationId xmlns:a16="http://schemas.microsoft.com/office/drawing/2014/main" id="{170018F4-AE1D-40BE-9D7E-69013FEB330F}"/>
                    </a:ext>
                  </a:extLst>
                </p14:cNvPr>
                <p14:cNvContentPartPr/>
                <p14:nvPr/>
              </p14:nvContentPartPr>
              <p14:xfrm>
                <a:off x="5122013" y="4651627"/>
                <a:ext cx="140760" cy="212400"/>
              </p14:xfrm>
            </p:contentPart>
          </mc:Choice>
          <mc:Fallback xmlns="">
            <p:pic>
              <p:nvPicPr>
                <p:cNvPr id="149649" name="Freihand 149648">
                  <a:extLst>
                    <a:ext uri="{FF2B5EF4-FFF2-40B4-BE49-F238E27FC236}">
                      <a16:creationId xmlns:a16="http://schemas.microsoft.com/office/drawing/2014/main" id="{170018F4-AE1D-40BE-9D7E-69013FEB330F}"/>
                    </a:ext>
                  </a:extLst>
                </p:cNvPr>
                <p:cNvPicPr/>
                <p:nvPr/>
              </p:nvPicPr>
              <p:blipFill>
                <a:blip r:embed="rId333"/>
                <a:stretch>
                  <a:fillRect/>
                </a:stretch>
              </p:blipFill>
              <p:spPr>
                <a:xfrm>
                  <a:off x="5117693" y="4647307"/>
                  <a:ext cx="1494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49650" name="Freihand 149649">
                  <a:extLst>
                    <a:ext uri="{FF2B5EF4-FFF2-40B4-BE49-F238E27FC236}">
                      <a16:creationId xmlns:a16="http://schemas.microsoft.com/office/drawing/2014/main" id="{3F03BFC3-CF65-4F2D-B7EB-6A4649A8A012}"/>
                    </a:ext>
                  </a:extLst>
                </p14:cNvPr>
                <p14:cNvContentPartPr/>
                <p14:nvPr/>
              </p14:nvContentPartPr>
              <p14:xfrm>
                <a:off x="5340893" y="4677547"/>
                <a:ext cx="145440" cy="124200"/>
              </p14:xfrm>
            </p:contentPart>
          </mc:Choice>
          <mc:Fallback xmlns="">
            <p:pic>
              <p:nvPicPr>
                <p:cNvPr id="149650" name="Freihand 149649">
                  <a:extLst>
                    <a:ext uri="{FF2B5EF4-FFF2-40B4-BE49-F238E27FC236}">
                      <a16:creationId xmlns:a16="http://schemas.microsoft.com/office/drawing/2014/main" id="{3F03BFC3-CF65-4F2D-B7EB-6A4649A8A012}"/>
                    </a:ext>
                  </a:extLst>
                </p:cNvPr>
                <p:cNvPicPr/>
                <p:nvPr/>
              </p:nvPicPr>
              <p:blipFill>
                <a:blip r:embed="rId335"/>
                <a:stretch>
                  <a:fillRect/>
                </a:stretch>
              </p:blipFill>
              <p:spPr>
                <a:xfrm>
                  <a:off x="5336573" y="4673227"/>
                  <a:ext cx="1540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49651" name="Freihand 149650">
                  <a:extLst>
                    <a:ext uri="{FF2B5EF4-FFF2-40B4-BE49-F238E27FC236}">
                      <a16:creationId xmlns:a16="http://schemas.microsoft.com/office/drawing/2014/main" id="{46C41AE3-89B8-446B-A520-D6D9691E3DF9}"/>
                    </a:ext>
                  </a:extLst>
                </p14:cNvPr>
                <p14:cNvContentPartPr/>
                <p14:nvPr/>
              </p14:nvContentPartPr>
              <p14:xfrm>
                <a:off x="5655173" y="4727587"/>
                <a:ext cx="211680" cy="6480"/>
              </p14:xfrm>
            </p:contentPart>
          </mc:Choice>
          <mc:Fallback xmlns="">
            <p:pic>
              <p:nvPicPr>
                <p:cNvPr id="149651" name="Freihand 149650">
                  <a:extLst>
                    <a:ext uri="{FF2B5EF4-FFF2-40B4-BE49-F238E27FC236}">
                      <a16:creationId xmlns:a16="http://schemas.microsoft.com/office/drawing/2014/main" id="{46C41AE3-89B8-446B-A520-D6D9691E3DF9}"/>
                    </a:ext>
                  </a:extLst>
                </p:cNvPr>
                <p:cNvPicPr/>
                <p:nvPr/>
              </p:nvPicPr>
              <p:blipFill>
                <a:blip r:embed="rId337"/>
                <a:stretch>
                  <a:fillRect/>
                </a:stretch>
              </p:blipFill>
              <p:spPr>
                <a:xfrm>
                  <a:off x="5650853" y="4723267"/>
                  <a:ext cx="2203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49652" name="Freihand 149651">
                  <a:extLst>
                    <a:ext uri="{FF2B5EF4-FFF2-40B4-BE49-F238E27FC236}">
                      <a16:creationId xmlns:a16="http://schemas.microsoft.com/office/drawing/2014/main" id="{7D2FCADA-4A63-4844-A361-424AAAB5A7FB}"/>
                    </a:ext>
                  </a:extLst>
                </p14:cNvPr>
                <p14:cNvContentPartPr/>
                <p14:nvPr/>
              </p14:nvContentPartPr>
              <p14:xfrm>
                <a:off x="5677133" y="4770427"/>
                <a:ext cx="225720" cy="14040"/>
              </p14:xfrm>
            </p:contentPart>
          </mc:Choice>
          <mc:Fallback xmlns="">
            <p:pic>
              <p:nvPicPr>
                <p:cNvPr id="149652" name="Freihand 149651">
                  <a:extLst>
                    <a:ext uri="{FF2B5EF4-FFF2-40B4-BE49-F238E27FC236}">
                      <a16:creationId xmlns:a16="http://schemas.microsoft.com/office/drawing/2014/main" id="{7D2FCADA-4A63-4844-A361-424AAAB5A7FB}"/>
                    </a:ext>
                  </a:extLst>
                </p:cNvPr>
                <p:cNvPicPr/>
                <p:nvPr/>
              </p:nvPicPr>
              <p:blipFill>
                <a:blip r:embed="rId339"/>
                <a:stretch>
                  <a:fillRect/>
                </a:stretch>
              </p:blipFill>
              <p:spPr>
                <a:xfrm>
                  <a:off x="5672813" y="4766107"/>
                  <a:ext cx="2343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49653" name="Freihand 149652">
                  <a:extLst>
                    <a:ext uri="{FF2B5EF4-FFF2-40B4-BE49-F238E27FC236}">
                      <a16:creationId xmlns:a16="http://schemas.microsoft.com/office/drawing/2014/main" id="{22B737F5-7054-4EC6-B31B-4432C5901797}"/>
                    </a:ext>
                  </a:extLst>
                </p14:cNvPr>
                <p14:cNvContentPartPr/>
                <p14:nvPr/>
              </p14:nvContentPartPr>
              <p14:xfrm>
                <a:off x="6088973" y="4604107"/>
                <a:ext cx="152280" cy="220320"/>
              </p14:xfrm>
            </p:contentPart>
          </mc:Choice>
          <mc:Fallback xmlns="">
            <p:pic>
              <p:nvPicPr>
                <p:cNvPr id="149653" name="Freihand 149652">
                  <a:extLst>
                    <a:ext uri="{FF2B5EF4-FFF2-40B4-BE49-F238E27FC236}">
                      <a16:creationId xmlns:a16="http://schemas.microsoft.com/office/drawing/2014/main" id="{22B737F5-7054-4EC6-B31B-4432C5901797}"/>
                    </a:ext>
                  </a:extLst>
                </p:cNvPr>
                <p:cNvPicPr/>
                <p:nvPr/>
              </p:nvPicPr>
              <p:blipFill>
                <a:blip r:embed="rId341"/>
                <a:stretch>
                  <a:fillRect/>
                </a:stretch>
              </p:blipFill>
              <p:spPr>
                <a:xfrm>
                  <a:off x="6084653" y="4599787"/>
                  <a:ext cx="1609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49654" name="Freihand 149653">
                  <a:extLst>
                    <a:ext uri="{FF2B5EF4-FFF2-40B4-BE49-F238E27FC236}">
                      <a16:creationId xmlns:a16="http://schemas.microsoft.com/office/drawing/2014/main" id="{B0A596D9-E98E-411E-A371-2115613F59DC}"/>
                    </a:ext>
                  </a:extLst>
                </p14:cNvPr>
                <p14:cNvContentPartPr/>
                <p14:nvPr/>
              </p14:nvContentPartPr>
              <p14:xfrm>
                <a:off x="6322253" y="4599067"/>
                <a:ext cx="139680" cy="195480"/>
              </p14:xfrm>
            </p:contentPart>
          </mc:Choice>
          <mc:Fallback xmlns="">
            <p:pic>
              <p:nvPicPr>
                <p:cNvPr id="149654" name="Freihand 149653">
                  <a:extLst>
                    <a:ext uri="{FF2B5EF4-FFF2-40B4-BE49-F238E27FC236}">
                      <a16:creationId xmlns:a16="http://schemas.microsoft.com/office/drawing/2014/main" id="{B0A596D9-E98E-411E-A371-2115613F59DC}"/>
                    </a:ext>
                  </a:extLst>
                </p:cNvPr>
                <p:cNvPicPr/>
                <p:nvPr/>
              </p:nvPicPr>
              <p:blipFill>
                <a:blip r:embed="rId343"/>
                <a:stretch>
                  <a:fillRect/>
                </a:stretch>
              </p:blipFill>
              <p:spPr>
                <a:xfrm>
                  <a:off x="6317933" y="4594747"/>
                  <a:ext cx="1483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49655" name="Freihand 149654">
                  <a:extLst>
                    <a:ext uri="{FF2B5EF4-FFF2-40B4-BE49-F238E27FC236}">
                      <a16:creationId xmlns:a16="http://schemas.microsoft.com/office/drawing/2014/main" id="{49927D56-73CA-4230-BCED-1EC06350293B}"/>
                    </a:ext>
                  </a:extLst>
                </p14:cNvPr>
                <p14:cNvContentPartPr/>
                <p14:nvPr/>
              </p14:nvContentPartPr>
              <p14:xfrm>
                <a:off x="6499373" y="4747027"/>
                <a:ext cx="57600" cy="108720"/>
              </p14:xfrm>
            </p:contentPart>
          </mc:Choice>
          <mc:Fallback xmlns="">
            <p:pic>
              <p:nvPicPr>
                <p:cNvPr id="149655" name="Freihand 149654">
                  <a:extLst>
                    <a:ext uri="{FF2B5EF4-FFF2-40B4-BE49-F238E27FC236}">
                      <a16:creationId xmlns:a16="http://schemas.microsoft.com/office/drawing/2014/main" id="{49927D56-73CA-4230-BCED-1EC06350293B}"/>
                    </a:ext>
                  </a:extLst>
                </p:cNvPr>
                <p:cNvPicPr/>
                <p:nvPr/>
              </p:nvPicPr>
              <p:blipFill>
                <a:blip r:embed="rId345"/>
                <a:stretch>
                  <a:fillRect/>
                </a:stretch>
              </p:blipFill>
              <p:spPr>
                <a:xfrm>
                  <a:off x="6495053" y="4742707"/>
                  <a:ext cx="662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49656" name="Freihand 149655">
                  <a:extLst>
                    <a:ext uri="{FF2B5EF4-FFF2-40B4-BE49-F238E27FC236}">
                      <a16:creationId xmlns:a16="http://schemas.microsoft.com/office/drawing/2014/main" id="{A6131F79-AF70-4CDC-82C1-BF116F56CCAB}"/>
                    </a:ext>
                  </a:extLst>
                </p14:cNvPr>
                <p14:cNvContentPartPr/>
                <p14:nvPr/>
              </p14:nvContentPartPr>
              <p14:xfrm>
                <a:off x="6604853" y="4587187"/>
                <a:ext cx="256680" cy="197280"/>
              </p14:xfrm>
            </p:contentPart>
          </mc:Choice>
          <mc:Fallback xmlns="">
            <p:pic>
              <p:nvPicPr>
                <p:cNvPr id="149656" name="Freihand 149655">
                  <a:extLst>
                    <a:ext uri="{FF2B5EF4-FFF2-40B4-BE49-F238E27FC236}">
                      <a16:creationId xmlns:a16="http://schemas.microsoft.com/office/drawing/2014/main" id="{A6131F79-AF70-4CDC-82C1-BF116F56CCAB}"/>
                    </a:ext>
                  </a:extLst>
                </p:cNvPr>
                <p:cNvPicPr/>
                <p:nvPr/>
              </p:nvPicPr>
              <p:blipFill>
                <a:blip r:embed="rId347"/>
                <a:stretch>
                  <a:fillRect/>
                </a:stretch>
              </p:blipFill>
              <p:spPr>
                <a:xfrm>
                  <a:off x="6600533" y="4582867"/>
                  <a:ext cx="265320" cy="205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8">
            <p14:nvContentPartPr>
              <p14:cNvPr id="149670" name="Freihand 149669">
                <a:extLst>
                  <a:ext uri="{FF2B5EF4-FFF2-40B4-BE49-F238E27FC236}">
                    <a16:creationId xmlns:a16="http://schemas.microsoft.com/office/drawing/2014/main" id="{F817977E-08EB-4EC7-BD2D-32DE0421E3EE}"/>
                  </a:ext>
                </a:extLst>
              </p14:cNvPr>
              <p14:cNvContentPartPr/>
              <p14:nvPr/>
            </p14:nvContentPartPr>
            <p14:xfrm>
              <a:off x="2785973" y="2923267"/>
              <a:ext cx="727560" cy="116640"/>
            </p14:xfrm>
          </p:contentPart>
        </mc:Choice>
        <mc:Fallback xmlns="">
          <p:pic>
            <p:nvPicPr>
              <p:cNvPr id="149670" name="Freihand 149669">
                <a:extLst>
                  <a:ext uri="{FF2B5EF4-FFF2-40B4-BE49-F238E27FC236}">
                    <a16:creationId xmlns:a16="http://schemas.microsoft.com/office/drawing/2014/main" id="{F817977E-08EB-4EC7-BD2D-32DE0421E3EE}"/>
                  </a:ext>
                </a:extLst>
              </p:cNvPr>
              <p:cNvPicPr/>
              <p:nvPr/>
            </p:nvPicPr>
            <p:blipFill>
              <a:blip r:embed="rId349"/>
              <a:stretch>
                <a:fillRect/>
              </a:stretch>
            </p:blipFill>
            <p:spPr>
              <a:xfrm>
                <a:off x="2781653" y="2918947"/>
                <a:ext cx="736200" cy="125280"/>
              </a:xfrm>
              <a:prstGeom prst="rect">
                <a:avLst/>
              </a:prstGeom>
            </p:spPr>
          </p:pic>
        </mc:Fallback>
      </mc:AlternateContent>
      <p:grpSp>
        <p:nvGrpSpPr>
          <p:cNvPr id="149676" name="Gruppieren 149675">
            <a:extLst>
              <a:ext uri="{FF2B5EF4-FFF2-40B4-BE49-F238E27FC236}">
                <a16:creationId xmlns:a16="http://schemas.microsoft.com/office/drawing/2014/main" id="{F1C1B680-4137-494F-AE23-2838C52D5250}"/>
              </a:ext>
            </a:extLst>
          </p:cNvPr>
          <p:cNvGrpSpPr/>
          <p:nvPr/>
        </p:nvGrpSpPr>
        <p:grpSpPr>
          <a:xfrm>
            <a:off x="5412173" y="5188387"/>
            <a:ext cx="1951920" cy="324360"/>
            <a:chOff x="5412173" y="5188387"/>
            <a:chExt cx="1951920" cy="324360"/>
          </a:xfrm>
        </p:grpSpPr>
        <mc:AlternateContent xmlns:mc="http://schemas.openxmlformats.org/markup-compatibility/2006" xmlns:p14="http://schemas.microsoft.com/office/powerpoint/2010/main">
          <mc:Choice Requires="p14">
            <p:contentPart p14:bwMode="auto" r:id="rId350">
              <p14:nvContentPartPr>
                <p14:cNvPr id="149658" name="Freihand 149657">
                  <a:extLst>
                    <a:ext uri="{FF2B5EF4-FFF2-40B4-BE49-F238E27FC236}">
                      <a16:creationId xmlns:a16="http://schemas.microsoft.com/office/drawing/2014/main" id="{92249651-936C-4123-8793-FC95FA263B29}"/>
                    </a:ext>
                  </a:extLst>
                </p14:cNvPr>
                <p14:cNvContentPartPr/>
                <p14:nvPr/>
              </p14:nvContentPartPr>
              <p14:xfrm>
                <a:off x="5412173" y="5239147"/>
                <a:ext cx="178560" cy="213480"/>
              </p14:xfrm>
            </p:contentPart>
          </mc:Choice>
          <mc:Fallback xmlns="">
            <p:pic>
              <p:nvPicPr>
                <p:cNvPr id="149658" name="Freihand 149657">
                  <a:extLst>
                    <a:ext uri="{FF2B5EF4-FFF2-40B4-BE49-F238E27FC236}">
                      <a16:creationId xmlns:a16="http://schemas.microsoft.com/office/drawing/2014/main" id="{92249651-936C-4123-8793-FC95FA263B29}"/>
                    </a:ext>
                  </a:extLst>
                </p:cNvPr>
                <p:cNvPicPr/>
                <p:nvPr/>
              </p:nvPicPr>
              <p:blipFill>
                <a:blip r:embed="rId351"/>
                <a:stretch>
                  <a:fillRect/>
                </a:stretch>
              </p:blipFill>
              <p:spPr>
                <a:xfrm>
                  <a:off x="5407853" y="5234827"/>
                  <a:ext cx="18720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49659" name="Freihand 149658">
                  <a:extLst>
                    <a:ext uri="{FF2B5EF4-FFF2-40B4-BE49-F238E27FC236}">
                      <a16:creationId xmlns:a16="http://schemas.microsoft.com/office/drawing/2014/main" id="{97F14980-476E-42F9-8B3A-9D419EE151BE}"/>
                    </a:ext>
                  </a:extLst>
                </p14:cNvPr>
                <p14:cNvContentPartPr/>
                <p14:nvPr/>
              </p14:nvContentPartPr>
              <p14:xfrm>
                <a:off x="5658773" y="5218987"/>
                <a:ext cx="191880" cy="173880"/>
              </p14:xfrm>
            </p:contentPart>
          </mc:Choice>
          <mc:Fallback xmlns="">
            <p:pic>
              <p:nvPicPr>
                <p:cNvPr id="149659" name="Freihand 149658">
                  <a:extLst>
                    <a:ext uri="{FF2B5EF4-FFF2-40B4-BE49-F238E27FC236}">
                      <a16:creationId xmlns:a16="http://schemas.microsoft.com/office/drawing/2014/main" id="{97F14980-476E-42F9-8B3A-9D419EE151BE}"/>
                    </a:ext>
                  </a:extLst>
                </p:cNvPr>
                <p:cNvPicPr/>
                <p:nvPr/>
              </p:nvPicPr>
              <p:blipFill>
                <a:blip r:embed="rId353"/>
                <a:stretch>
                  <a:fillRect/>
                </a:stretch>
              </p:blipFill>
              <p:spPr>
                <a:xfrm>
                  <a:off x="5654453" y="5214667"/>
                  <a:ext cx="2005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49660" name="Freihand 149659">
                  <a:extLst>
                    <a:ext uri="{FF2B5EF4-FFF2-40B4-BE49-F238E27FC236}">
                      <a16:creationId xmlns:a16="http://schemas.microsoft.com/office/drawing/2014/main" id="{478C31D7-3CF8-4D5A-A4C0-624AAC007BCC}"/>
                    </a:ext>
                  </a:extLst>
                </p14:cNvPr>
                <p14:cNvContentPartPr/>
                <p14:nvPr/>
              </p14:nvContentPartPr>
              <p14:xfrm>
                <a:off x="5872613" y="5346787"/>
                <a:ext cx="20160" cy="119520"/>
              </p14:xfrm>
            </p:contentPart>
          </mc:Choice>
          <mc:Fallback xmlns="">
            <p:pic>
              <p:nvPicPr>
                <p:cNvPr id="149660" name="Freihand 149659">
                  <a:extLst>
                    <a:ext uri="{FF2B5EF4-FFF2-40B4-BE49-F238E27FC236}">
                      <a16:creationId xmlns:a16="http://schemas.microsoft.com/office/drawing/2014/main" id="{478C31D7-3CF8-4D5A-A4C0-624AAC007BCC}"/>
                    </a:ext>
                  </a:extLst>
                </p:cNvPr>
                <p:cNvPicPr/>
                <p:nvPr/>
              </p:nvPicPr>
              <p:blipFill>
                <a:blip r:embed="rId355"/>
                <a:stretch>
                  <a:fillRect/>
                </a:stretch>
              </p:blipFill>
              <p:spPr>
                <a:xfrm>
                  <a:off x="5868293" y="5342467"/>
                  <a:ext cx="288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49661" name="Freihand 149660">
                  <a:extLst>
                    <a:ext uri="{FF2B5EF4-FFF2-40B4-BE49-F238E27FC236}">
                      <a16:creationId xmlns:a16="http://schemas.microsoft.com/office/drawing/2014/main" id="{729E3A72-A861-47A6-A103-78C69DA77E28}"/>
                    </a:ext>
                  </a:extLst>
                </p14:cNvPr>
                <p14:cNvContentPartPr/>
                <p14:nvPr/>
              </p14:nvContentPartPr>
              <p14:xfrm>
                <a:off x="5962253" y="5225467"/>
                <a:ext cx="132840" cy="158040"/>
              </p14:xfrm>
            </p:contentPart>
          </mc:Choice>
          <mc:Fallback xmlns="">
            <p:pic>
              <p:nvPicPr>
                <p:cNvPr id="149661" name="Freihand 149660">
                  <a:extLst>
                    <a:ext uri="{FF2B5EF4-FFF2-40B4-BE49-F238E27FC236}">
                      <a16:creationId xmlns:a16="http://schemas.microsoft.com/office/drawing/2014/main" id="{729E3A72-A861-47A6-A103-78C69DA77E28}"/>
                    </a:ext>
                  </a:extLst>
                </p:cNvPr>
                <p:cNvPicPr/>
                <p:nvPr/>
              </p:nvPicPr>
              <p:blipFill>
                <a:blip r:embed="rId357"/>
                <a:stretch>
                  <a:fillRect/>
                </a:stretch>
              </p:blipFill>
              <p:spPr>
                <a:xfrm>
                  <a:off x="5957933" y="5221147"/>
                  <a:ext cx="1414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49662" name="Freihand 149661">
                  <a:extLst>
                    <a:ext uri="{FF2B5EF4-FFF2-40B4-BE49-F238E27FC236}">
                      <a16:creationId xmlns:a16="http://schemas.microsoft.com/office/drawing/2014/main" id="{5D552943-7F0B-4CB1-B78C-FD246B08F3D3}"/>
                    </a:ext>
                  </a:extLst>
                </p14:cNvPr>
                <p14:cNvContentPartPr/>
                <p14:nvPr/>
              </p14:nvContentPartPr>
              <p14:xfrm>
                <a:off x="6022733" y="5210347"/>
                <a:ext cx="122400" cy="13320"/>
              </p14:xfrm>
            </p:contentPart>
          </mc:Choice>
          <mc:Fallback xmlns="">
            <p:pic>
              <p:nvPicPr>
                <p:cNvPr id="149662" name="Freihand 149661">
                  <a:extLst>
                    <a:ext uri="{FF2B5EF4-FFF2-40B4-BE49-F238E27FC236}">
                      <a16:creationId xmlns:a16="http://schemas.microsoft.com/office/drawing/2014/main" id="{5D552943-7F0B-4CB1-B78C-FD246B08F3D3}"/>
                    </a:ext>
                  </a:extLst>
                </p:cNvPr>
                <p:cNvPicPr/>
                <p:nvPr/>
              </p:nvPicPr>
              <p:blipFill>
                <a:blip r:embed="rId359"/>
                <a:stretch>
                  <a:fillRect/>
                </a:stretch>
              </p:blipFill>
              <p:spPr>
                <a:xfrm>
                  <a:off x="6018413" y="5206027"/>
                  <a:ext cx="1310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49664" name="Freihand 149663">
                  <a:extLst>
                    <a:ext uri="{FF2B5EF4-FFF2-40B4-BE49-F238E27FC236}">
                      <a16:creationId xmlns:a16="http://schemas.microsoft.com/office/drawing/2014/main" id="{1A208FDE-84BE-4B1B-A92E-EBBD89D804D1}"/>
                    </a:ext>
                  </a:extLst>
                </p14:cNvPr>
                <p14:cNvContentPartPr/>
                <p14:nvPr/>
              </p14:nvContentPartPr>
              <p14:xfrm>
                <a:off x="6257813" y="5289907"/>
                <a:ext cx="224280" cy="32760"/>
              </p14:xfrm>
            </p:contentPart>
          </mc:Choice>
          <mc:Fallback xmlns="">
            <p:pic>
              <p:nvPicPr>
                <p:cNvPr id="149664" name="Freihand 149663">
                  <a:extLst>
                    <a:ext uri="{FF2B5EF4-FFF2-40B4-BE49-F238E27FC236}">
                      <a16:creationId xmlns:a16="http://schemas.microsoft.com/office/drawing/2014/main" id="{1A208FDE-84BE-4B1B-A92E-EBBD89D804D1}"/>
                    </a:ext>
                  </a:extLst>
                </p:cNvPr>
                <p:cNvPicPr/>
                <p:nvPr/>
              </p:nvPicPr>
              <p:blipFill>
                <a:blip r:embed="rId361"/>
                <a:stretch>
                  <a:fillRect/>
                </a:stretch>
              </p:blipFill>
              <p:spPr>
                <a:xfrm>
                  <a:off x="6253493" y="5285587"/>
                  <a:ext cx="2329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49666" name="Freihand 149665">
                  <a:extLst>
                    <a:ext uri="{FF2B5EF4-FFF2-40B4-BE49-F238E27FC236}">
                      <a16:creationId xmlns:a16="http://schemas.microsoft.com/office/drawing/2014/main" id="{BA97BDF8-CFF6-4954-937A-4FB7A337AB19}"/>
                    </a:ext>
                  </a:extLst>
                </p14:cNvPr>
                <p14:cNvContentPartPr/>
                <p14:nvPr/>
              </p14:nvContentPartPr>
              <p14:xfrm>
                <a:off x="6569213" y="5200987"/>
                <a:ext cx="263520" cy="165600"/>
              </p14:xfrm>
            </p:contentPart>
          </mc:Choice>
          <mc:Fallback xmlns="">
            <p:pic>
              <p:nvPicPr>
                <p:cNvPr id="149666" name="Freihand 149665">
                  <a:extLst>
                    <a:ext uri="{FF2B5EF4-FFF2-40B4-BE49-F238E27FC236}">
                      <a16:creationId xmlns:a16="http://schemas.microsoft.com/office/drawing/2014/main" id="{BA97BDF8-CFF6-4954-937A-4FB7A337AB19}"/>
                    </a:ext>
                  </a:extLst>
                </p:cNvPr>
                <p:cNvPicPr/>
                <p:nvPr/>
              </p:nvPicPr>
              <p:blipFill>
                <a:blip r:embed="rId363"/>
                <a:stretch>
                  <a:fillRect/>
                </a:stretch>
              </p:blipFill>
              <p:spPr>
                <a:xfrm>
                  <a:off x="6564893" y="5196667"/>
                  <a:ext cx="2721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49667" name="Freihand 149666">
                  <a:extLst>
                    <a:ext uri="{FF2B5EF4-FFF2-40B4-BE49-F238E27FC236}">
                      <a16:creationId xmlns:a16="http://schemas.microsoft.com/office/drawing/2014/main" id="{BA741BE4-DA41-4A42-8C99-3BDB1E9404F8}"/>
                    </a:ext>
                  </a:extLst>
                </p14:cNvPr>
                <p14:cNvContentPartPr/>
                <p14:nvPr/>
              </p14:nvContentPartPr>
              <p14:xfrm>
                <a:off x="6879173" y="5188387"/>
                <a:ext cx="144720" cy="133920"/>
              </p14:xfrm>
            </p:contentPart>
          </mc:Choice>
          <mc:Fallback xmlns="">
            <p:pic>
              <p:nvPicPr>
                <p:cNvPr id="149667" name="Freihand 149666">
                  <a:extLst>
                    <a:ext uri="{FF2B5EF4-FFF2-40B4-BE49-F238E27FC236}">
                      <a16:creationId xmlns:a16="http://schemas.microsoft.com/office/drawing/2014/main" id="{BA741BE4-DA41-4A42-8C99-3BDB1E9404F8}"/>
                    </a:ext>
                  </a:extLst>
                </p:cNvPr>
                <p:cNvPicPr/>
                <p:nvPr/>
              </p:nvPicPr>
              <p:blipFill>
                <a:blip r:embed="rId365"/>
                <a:stretch>
                  <a:fillRect/>
                </a:stretch>
              </p:blipFill>
              <p:spPr>
                <a:xfrm>
                  <a:off x="6874853" y="5184067"/>
                  <a:ext cx="1533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49668" name="Freihand 149667">
                  <a:extLst>
                    <a:ext uri="{FF2B5EF4-FFF2-40B4-BE49-F238E27FC236}">
                      <a16:creationId xmlns:a16="http://schemas.microsoft.com/office/drawing/2014/main" id="{C9750208-358B-46B0-A9CF-5197B1EA049F}"/>
                    </a:ext>
                  </a:extLst>
                </p14:cNvPr>
                <p14:cNvContentPartPr/>
                <p14:nvPr/>
              </p14:nvContentPartPr>
              <p14:xfrm>
                <a:off x="7085453" y="5188747"/>
                <a:ext cx="177480" cy="137880"/>
              </p14:xfrm>
            </p:contentPart>
          </mc:Choice>
          <mc:Fallback xmlns="">
            <p:pic>
              <p:nvPicPr>
                <p:cNvPr id="149668" name="Freihand 149667">
                  <a:extLst>
                    <a:ext uri="{FF2B5EF4-FFF2-40B4-BE49-F238E27FC236}">
                      <a16:creationId xmlns:a16="http://schemas.microsoft.com/office/drawing/2014/main" id="{C9750208-358B-46B0-A9CF-5197B1EA049F}"/>
                    </a:ext>
                  </a:extLst>
                </p:cNvPr>
                <p:cNvPicPr/>
                <p:nvPr/>
              </p:nvPicPr>
              <p:blipFill>
                <a:blip r:embed="rId367"/>
                <a:stretch>
                  <a:fillRect/>
                </a:stretch>
              </p:blipFill>
              <p:spPr>
                <a:xfrm>
                  <a:off x="7081133" y="5184427"/>
                  <a:ext cx="1861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49671" name="Freihand 149670">
                  <a:extLst>
                    <a:ext uri="{FF2B5EF4-FFF2-40B4-BE49-F238E27FC236}">
                      <a16:creationId xmlns:a16="http://schemas.microsoft.com/office/drawing/2014/main" id="{9BCC4C67-4A3E-44C8-8FD4-49D3DD7F0E00}"/>
                    </a:ext>
                  </a:extLst>
                </p14:cNvPr>
                <p14:cNvContentPartPr/>
                <p14:nvPr/>
              </p14:nvContentPartPr>
              <p14:xfrm>
                <a:off x="5505773" y="5467027"/>
                <a:ext cx="1858320" cy="45720"/>
              </p14:xfrm>
            </p:contentPart>
          </mc:Choice>
          <mc:Fallback xmlns="">
            <p:pic>
              <p:nvPicPr>
                <p:cNvPr id="149671" name="Freihand 149670">
                  <a:extLst>
                    <a:ext uri="{FF2B5EF4-FFF2-40B4-BE49-F238E27FC236}">
                      <a16:creationId xmlns:a16="http://schemas.microsoft.com/office/drawing/2014/main" id="{9BCC4C67-4A3E-44C8-8FD4-49D3DD7F0E00}"/>
                    </a:ext>
                  </a:extLst>
                </p:cNvPr>
                <p:cNvPicPr/>
                <p:nvPr/>
              </p:nvPicPr>
              <p:blipFill>
                <a:blip r:embed="rId369"/>
                <a:stretch>
                  <a:fillRect/>
                </a:stretch>
              </p:blipFill>
              <p:spPr>
                <a:xfrm>
                  <a:off x="5501453" y="5462707"/>
                  <a:ext cx="1866960" cy="54360"/>
                </a:xfrm>
                <a:prstGeom prst="rect">
                  <a:avLst/>
                </a:prstGeom>
              </p:spPr>
            </p:pic>
          </mc:Fallback>
        </mc:AlternateContent>
      </p:grpSp>
      <p:grpSp>
        <p:nvGrpSpPr>
          <p:cNvPr id="149675" name="Gruppieren 149674">
            <a:extLst>
              <a:ext uri="{FF2B5EF4-FFF2-40B4-BE49-F238E27FC236}">
                <a16:creationId xmlns:a16="http://schemas.microsoft.com/office/drawing/2014/main" id="{D980F349-2D41-4D46-B26C-681BC9A2FA8F}"/>
              </a:ext>
            </a:extLst>
          </p:cNvPr>
          <p:cNvGrpSpPr/>
          <p:nvPr/>
        </p:nvGrpSpPr>
        <p:grpSpPr>
          <a:xfrm>
            <a:off x="5934173" y="5599147"/>
            <a:ext cx="872280" cy="190800"/>
            <a:chOff x="5934173" y="5599147"/>
            <a:chExt cx="872280" cy="190800"/>
          </a:xfrm>
        </p:grpSpPr>
        <mc:AlternateContent xmlns:mc="http://schemas.openxmlformats.org/markup-compatibility/2006" xmlns:p14="http://schemas.microsoft.com/office/powerpoint/2010/main">
          <mc:Choice Requires="p14">
            <p:contentPart p14:bwMode="auto" r:id="rId370">
              <p14:nvContentPartPr>
                <p14:cNvPr id="149672" name="Freihand 149671">
                  <a:extLst>
                    <a:ext uri="{FF2B5EF4-FFF2-40B4-BE49-F238E27FC236}">
                      <a16:creationId xmlns:a16="http://schemas.microsoft.com/office/drawing/2014/main" id="{32E29236-AA2B-4090-AC34-A817E1CD398A}"/>
                    </a:ext>
                  </a:extLst>
                </p14:cNvPr>
                <p14:cNvContentPartPr/>
                <p14:nvPr/>
              </p14:nvContentPartPr>
              <p14:xfrm>
                <a:off x="5934173" y="5599147"/>
                <a:ext cx="374760" cy="179280"/>
              </p14:xfrm>
            </p:contentPart>
          </mc:Choice>
          <mc:Fallback xmlns="">
            <p:pic>
              <p:nvPicPr>
                <p:cNvPr id="149672" name="Freihand 149671">
                  <a:extLst>
                    <a:ext uri="{FF2B5EF4-FFF2-40B4-BE49-F238E27FC236}">
                      <a16:creationId xmlns:a16="http://schemas.microsoft.com/office/drawing/2014/main" id="{32E29236-AA2B-4090-AC34-A817E1CD398A}"/>
                    </a:ext>
                  </a:extLst>
                </p:cNvPr>
                <p:cNvPicPr/>
                <p:nvPr/>
              </p:nvPicPr>
              <p:blipFill>
                <a:blip r:embed="rId371"/>
                <a:stretch>
                  <a:fillRect/>
                </a:stretch>
              </p:blipFill>
              <p:spPr>
                <a:xfrm>
                  <a:off x="5929853" y="5594827"/>
                  <a:ext cx="3834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49673" name="Freihand 149672">
                  <a:extLst>
                    <a:ext uri="{FF2B5EF4-FFF2-40B4-BE49-F238E27FC236}">
                      <a16:creationId xmlns:a16="http://schemas.microsoft.com/office/drawing/2014/main" id="{487F730C-D5BC-46F7-9700-915CC8D1EF60}"/>
                    </a:ext>
                  </a:extLst>
                </p14:cNvPr>
                <p14:cNvContentPartPr/>
                <p14:nvPr/>
              </p14:nvContentPartPr>
              <p14:xfrm>
                <a:off x="6279413" y="5648107"/>
                <a:ext cx="240480" cy="141840"/>
              </p14:xfrm>
            </p:contentPart>
          </mc:Choice>
          <mc:Fallback xmlns="">
            <p:pic>
              <p:nvPicPr>
                <p:cNvPr id="149673" name="Freihand 149672">
                  <a:extLst>
                    <a:ext uri="{FF2B5EF4-FFF2-40B4-BE49-F238E27FC236}">
                      <a16:creationId xmlns:a16="http://schemas.microsoft.com/office/drawing/2014/main" id="{487F730C-D5BC-46F7-9700-915CC8D1EF60}"/>
                    </a:ext>
                  </a:extLst>
                </p:cNvPr>
                <p:cNvPicPr/>
                <p:nvPr/>
              </p:nvPicPr>
              <p:blipFill>
                <a:blip r:embed="rId373"/>
                <a:stretch>
                  <a:fillRect/>
                </a:stretch>
              </p:blipFill>
              <p:spPr>
                <a:xfrm>
                  <a:off x="6275093" y="5643787"/>
                  <a:ext cx="2491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49674" name="Freihand 149673">
                  <a:extLst>
                    <a:ext uri="{FF2B5EF4-FFF2-40B4-BE49-F238E27FC236}">
                      <a16:creationId xmlns:a16="http://schemas.microsoft.com/office/drawing/2014/main" id="{C8C3649B-99B8-4793-B8AD-0DF443D15F4D}"/>
                    </a:ext>
                  </a:extLst>
                </p14:cNvPr>
                <p14:cNvContentPartPr/>
                <p14:nvPr/>
              </p14:nvContentPartPr>
              <p14:xfrm>
                <a:off x="6577493" y="5635507"/>
                <a:ext cx="228960" cy="126720"/>
              </p14:xfrm>
            </p:contentPart>
          </mc:Choice>
          <mc:Fallback xmlns="">
            <p:pic>
              <p:nvPicPr>
                <p:cNvPr id="149674" name="Freihand 149673">
                  <a:extLst>
                    <a:ext uri="{FF2B5EF4-FFF2-40B4-BE49-F238E27FC236}">
                      <a16:creationId xmlns:a16="http://schemas.microsoft.com/office/drawing/2014/main" id="{C8C3649B-99B8-4793-B8AD-0DF443D15F4D}"/>
                    </a:ext>
                  </a:extLst>
                </p:cNvPr>
                <p:cNvPicPr/>
                <p:nvPr/>
              </p:nvPicPr>
              <p:blipFill>
                <a:blip r:embed="rId375"/>
                <a:stretch>
                  <a:fillRect/>
                </a:stretch>
              </p:blipFill>
              <p:spPr>
                <a:xfrm>
                  <a:off x="6573173" y="5631187"/>
                  <a:ext cx="237600" cy="135360"/>
                </a:xfrm>
                <a:prstGeom prst="rect">
                  <a:avLst/>
                </a:prstGeom>
              </p:spPr>
            </p:pic>
          </mc:Fallback>
        </mc:AlternateContent>
      </p:grpSp>
      <p:grpSp>
        <p:nvGrpSpPr>
          <p:cNvPr id="149688" name="Gruppieren 149687">
            <a:extLst>
              <a:ext uri="{FF2B5EF4-FFF2-40B4-BE49-F238E27FC236}">
                <a16:creationId xmlns:a16="http://schemas.microsoft.com/office/drawing/2014/main" id="{8CC584D0-3D17-4483-8ACF-2CA1EE5E0C7B}"/>
              </a:ext>
            </a:extLst>
          </p:cNvPr>
          <p:cNvGrpSpPr/>
          <p:nvPr/>
        </p:nvGrpSpPr>
        <p:grpSpPr>
          <a:xfrm>
            <a:off x="5066213" y="5909827"/>
            <a:ext cx="1668600" cy="273600"/>
            <a:chOff x="5066213" y="5909827"/>
            <a:chExt cx="1668600" cy="273600"/>
          </a:xfrm>
        </p:grpSpPr>
        <mc:AlternateContent xmlns:mc="http://schemas.openxmlformats.org/markup-compatibility/2006" xmlns:p14="http://schemas.microsoft.com/office/powerpoint/2010/main">
          <mc:Choice Requires="p14">
            <p:contentPart p14:bwMode="auto" r:id="rId376">
              <p14:nvContentPartPr>
                <p14:cNvPr id="149677" name="Freihand 149676">
                  <a:extLst>
                    <a:ext uri="{FF2B5EF4-FFF2-40B4-BE49-F238E27FC236}">
                      <a16:creationId xmlns:a16="http://schemas.microsoft.com/office/drawing/2014/main" id="{54E01C6F-194F-4537-B082-33BD77F09782}"/>
                    </a:ext>
                  </a:extLst>
                </p14:cNvPr>
                <p14:cNvContentPartPr/>
                <p14:nvPr/>
              </p14:nvContentPartPr>
              <p14:xfrm>
                <a:off x="5066213" y="6105307"/>
                <a:ext cx="369720" cy="7560"/>
              </p14:xfrm>
            </p:contentPart>
          </mc:Choice>
          <mc:Fallback xmlns="">
            <p:pic>
              <p:nvPicPr>
                <p:cNvPr id="149677" name="Freihand 149676">
                  <a:extLst>
                    <a:ext uri="{FF2B5EF4-FFF2-40B4-BE49-F238E27FC236}">
                      <a16:creationId xmlns:a16="http://schemas.microsoft.com/office/drawing/2014/main" id="{54E01C6F-194F-4537-B082-33BD77F09782}"/>
                    </a:ext>
                  </a:extLst>
                </p:cNvPr>
                <p:cNvPicPr/>
                <p:nvPr/>
              </p:nvPicPr>
              <p:blipFill>
                <a:blip r:embed="rId377"/>
                <a:stretch>
                  <a:fillRect/>
                </a:stretch>
              </p:blipFill>
              <p:spPr>
                <a:xfrm>
                  <a:off x="5061893" y="6100987"/>
                  <a:ext cx="3783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49678" name="Freihand 149677">
                  <a:extLst>
                    <a:ext uri="{FF2B5EF4-FFF2-40B4-BE49-F238E27FC236}">
                      <a16:creationId xmlns:a16="http://schemas.microsoft.com/office/drawing/2014/main" id="{A2B8CDFE-B269-44F4-9197-A57FBB200E5C}"/>
                    </a:ext>
                  </a:extLst>
                </p14:cNvPr>
                <p14:cNvContentPartPr/>
                <p14:nvPr/>
              </p14:nvContentPartPr>
              <p14:xfrm>
                <a:off x="5088533" y="6147427"/>
                <a:ext cx="393120" cy="21600"/>
              </p14:xfrm>
            </p:contentPart>
          </mc:Choice>
          <mc:Fallback xmlns="">
            <p:pic>
              <p:nvPicPr>
                <p:cNvPr id="149678" name="Freihand 149677">
                  <a:extLst>
                    <a:ext uri="{FF2B5EF4-FFF2-40B4-BE49-F238E27FC236}">
                      <a16:creationId xmlns:a16="http://schemas.microsoft.com/office/drawing/2014/main" id="{A2B8CDFE-B269-44F4-9197-A57FBB200E5C}"/>
                    </a:ext>
                  </a:extLst>
                </p:cNvPr>
                <p:cNvPicPr/>
                <p:nvPr/>
              </p:nvPicPr>
              <p:blipFill>
                <a:blip r:embed="rId379"/>
                <a:stretch>
                  <a:fillRect/>
                </a:stretch>
              </p:blipFill>
              <p:spPr>
                <a:xfrm>
                  <a:off x="5084213" y="6143107"/>
                  <a:ext cx="4017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49680" name="Freihand 149679">
                  <a:extLst>
                    <a:ext uri="{FF2B5EF4-FFF2-40B4-BE49-F238E27FC236}">
                      <a16:creationId xmlns:a16="http://schemas.microsoft.com/office/drawing/2014/main" id="{2514D68C-5627-4B1E-B271-601157C00656}"/>
                    </a:ext>
                  </a:extLst>
                </p14:cNvPr>
                <p14:cNvContentPartPr/>
                <p14:nvPr/>
              </p14:nvContentPartPr>
              <p14:xfrm>
                <a:off x="5617373" y="6075067"/>
                <a:ext cx="236160" cy="20160"/>
              </p14:xfrm>
            </p:contentPart>
          </mc:Choice>
          <mc:Fallback xmlns="">
            <p:pic>
              <p:nvPicPr>
                <p:cNvPr id="149680" name="Freihand 149679">
                  <a:extLst>
                    <a:ext uri="{FF2B5EF4-FFF2-40B4-BE49-F238E27FC236}">
                      <a16:creationId xmlns:a16="http://schemas.microsoft.com/office/drawing/2014/main" id="{2514D68C-5627-4B1E-B271-601157C00656}"/>
                    </a:ext>
                  </a:extLst>
                </p:cNvPr>
                <p:cNvPicPr/>
                <p:nvPr/>
              </p:nvPicPr>
              <p:blipFill>
                <a:blip r:embed="rId381"/>
                <a:stretch>
                  <a:fillRect/>
                </a:stretch>
              </p:blipFill>
              <p:spPr>
                <a:xfrm>
                  <a:off x="5613053" y="6070747"/>
                  <a:ext cx="2448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49682" name="Freihand 149681">
                  <a:extLst>
                    <a:ext uri="{FF2B5EF4-FFF2-40B4-BE49-F238E27FC236}">
                      <a16:creationId xmlns:a16="http://schemas.microsoft.com/office/drawing/2014/main" id="{6B856FB2-3BFF-48EC-BC0D-BDE9DAFAE734}"/>
                    </a:ext>
                  </a:extLst>
                </p14:cNvPr>
                <p14:cNvContentPartPr/>
                <p14:nvPr/>
              </p14:nvContentPartPr>
              <p14:xfrm>
                <a:off x="5958293" y="5949787"/>
                <a:ext cx="177480" cy="110520"/>
              </p14:xfrm>
            </p:contentPart>
          </mc:Choice>
          <mc:Fallback xmlns="">
            <p:pic>
              <p:nvPicPr>
                <p:cNvPr id="149682" name="Freihand 149681">
                  <a:extLst>
                    <a:ext uri="{FF2B5EF4-FFF2-40B4-BE49-F238E27FC236}">
                      <a16:creationId xmlns:a16="http://schemas.microsoft.com/office/drawing/2014/main" id="{6B856FB2-3BFF-48EC-BC0D-BDE9DAFAE734}"/>
                    </a:ext>
                  </a:extLst>
                </p:cNvPr>
                <p:cNvPicPr/>
                <p:nvPr/>
              </p:nvPicPr>
              <p:blipFill>
                <a:blip r:embed="rId383"/>
                <a:stretch>
                  <a:fillRect/>
                </a:stretch>
              </p:blipFill>
              <p:spPr>
                <a:xfrm>
                  <a:off x="5953973" y="5945467"/>
                  <a:ext cx="1861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49683" name="Freihand 149682">
                  <a:extLst>
                    <a:ext uri="{FF2B5EF4-FFF2-40B4-BE49-F238E27FC236}">
                      <a16:creationId xmlns:a16="http://schemas.microsoft.com/office/drawing/2014/main" id="{4B7386DD-DCAD-4EF5-9C0E-333AB65107A8}"/>
                    </a:ext>
                  </a:extLst>
                </p14:cNvPr>
                <p14:cNvContentPartPr/>
                <p14:nvPr/>
              </p14:nvContentPartPr>
              <p14:xfrm>
                <a:off x="6163133" y="6000907"/>
                <a:ext cx="67680" cy="111960"/>
              </p14:xfrm>
            </p:contentPart>
          </mc:Choice>
          <mc:Fallback xmlns="">
            <p:pic>
              <p:nvPicPr>
                <p:cNvPr id="149683" name="Freihand 149682">
                  <a:extLst>
                    <a:ext uri="{FF2B5EF4-FFF2-40B4-BE49-F238E27FC236}">
                      <a16:creationId xmlns:a16="http://schemas.microsoft.com/office/drawing/2014/main" id="{4B7386DD-DCAD-4EF5-9C0E-333AB65107A8}"/>
                    </a:ext>
                  </a:extLst>
                </p:cNvPr>
                <p:cNvPicPr/>
                <p:nvPr/>
              </p:nvPicPr>
              <p:blipFill>
                <a:blip r:embed="rId385"/>
                <a:stretch>
                  <a:fillRect/>
                </a:stretch>
              </p:blipFill>
              <p:spPr>
                <a:xfrm>
                  <a:off x="6158813" y="5996587"/>
                  <a:ext cx="763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49684" name="Freihand 149683">
                  <a:extLst>
                    <a:ext uri="{FF2B5EF4-FFF2-40B4-BE49-F238E27FC236}">
                      <a16:creationId xmlns:a16="http://schemas.microsoft.com/office/drawing/2014/main" id="{12C89F73-C1D0-42AD-B9ED-BDD15FFC0460}"/>
                    </a:ext>
                  </a:extLst>
                </p14:cNvPr>
                <p14:cNvContentPartPr/>
                <p14:nvPr/>
              </p14:nvContentPartPr>
              <p14:xfrm>
                <a:off x="6293813" y="5931787"/>
                <a:ext cx="138960" cy="106920"/>
              </p14:xfrm>
            </p:contentPart>
          </mc:Choice>
          <mc:Fallback xmlns="">
            <p:pic>
              <p:nvPicPr>
                <p:cNvPr id="149684" name="Freihand 149683">
                  <a:extLst>
                    <a:ext uri="{FF2B5EF4-FFF2-40B4-BE49-F238E27FC236}">
                      <a16:creationId xmlns:a16="http://schemas.microsoft.com/office/drawing/2014/main" id="{12C89F73-C1D0-42AD-B9ED-BDD15FFC0460}"/>
                    </a:ext>
                  </a:extLst>
                </p:cNvPr>
                <p:cNvPicPr/>
                <p:nvPr/>
              </p:nvPicPr>
              <p:blipFill>
                <a:blip r:embed="rId387"/>
                <a:stretch>
                  <a:fillRect/>
                </a:stretch>
              </p:blipFill>
              <p:spPr>
                <a:xfrm>
                  <a:off x="6289493" y="5927467"/>
                  <a:ext cx="1476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49685" name="Freihand 149684">
                  <a:extLst>
                    <a:ext uri="{FF2B5EF4-FFF2-40B4-BE49-F238E27FC236}">
                      <a16:creationId xmlns:a16="http://schemas.microsoft.com/office/drawing/2014/main" id="{067368FE-22E5-40E1-9EAF-807141A4C374}"/>
                    </a:ext>
                  </a:extLst>
                </p14:cNvPr>
                <p14:cNvContentPartPr/>
                <p14:nvPr/>
              </p14:nvContentPartPr>
              <p14:xfrm>
                <a:off x="6352133" y="5909827"/>
                <a:ext cx="150120" cy="8280"/>
              </p14:xfrm>
            </p:contentPart>
          </mc:Choice>
          <mc:Fallback xmlns="">
            <p:pic>
              <p:nvPicPr>
                <p:cNvPr id="149685" name="Freihand 149684">
                  <a:extLst>
                    <a:ext uri="{FF2B5EF4-FFF2-40B4-BE49-F238E27FC236}">
                      <a16:creationId xmlns:a16="http://schemas.microsoft.com/office/drawing/2014/main" id="{067368FE-22E5-40E1-9EAF-807141A4C374}"/>
                    </a:ext>
                  </a:extLst>
                </p:cNvPr>
                <p:cNvPicPr/>
                <p:nvPr/>
              </p:nvPicPr>
              <p:blipFill>
                <a:blip r:embed="rId389"/>
                <a:stretch>
                  <a:fillRect/>
                </a:stretch>
              </p:blipFill>
              <p:spPr>
                <a:xfrm>
                  <a:off x="6347813" y="5905507"/>
                  <a:ext cx="1587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49687" name="Freihand 149686">
                  <a:extLst>
                    <a:ext uri="{FF2B5EF4-FFF2-40B4-BE49-F238E27FC236}">
                      <a16:creationId xmlns:a16="http://schemas.microsoft.com/office/drawing/2014/main" id="{3484318A-75AB-4945-A8CE-A67BE6036F69}"/>
                    </a:ext>
                  </a:extLst>
                </p14:cNvPr>
                <p14:cNvContentPartPr/>
                <p14:nvPr/>
              </p14:nvContentPartPr>
              <p14:xfrm>
                <a:off x="5881973" y="6151027"/>
                <a:ext cx="852840" cy="32400"/>
              </p14:xfrm>
            </p:contentPart>
          </mc:Choice>
          <mc:Fallback xmlns="">
            <p:pic>
              <p:nvPicPr>
                <p:cNvPr id="149687" name="Freihand 149686">
                  <a:extLst>
                    <a:ext uri="{FF2B5EF4-FFF2-40B4-BE49-F238E27FC236}">
                      <a16:creationId xmlns:a16="http://schemas.microsoft.com/office/drawing/2014/main" id="{3484318A-75AB-4945-A8CE-A67BE6036F69}"/>
                    </a:ext>
                  </a:extLst>
                </p:cNvPr>
                <p:cNvPicPr/>
                <p:nvPr/>
              </p:nvPicPr>
              <p:blipFill>
                <a:blip r:embed="rId391"/>
                <a:stretch>
                  <a:fillRect/>
                </a:stretch>
              </p:blipFill>
              <p:spPr>
                <a:xfrm>
                  <a:off x="5877653" y="6146707"/>
                  <a:ext cx="861480" cy="41040"/>
                </a:xfrm>
                <a:prstGeom prst="rect">
                  <a:avLst/>
                </a:prstGeom>
              </p:spPr>
            </p:pic>
          </mc:Fallback>
        </mc:AlternateContent>
      </p:grpSp>
      <p:grpSp>
        <p:nvGrpSpPr>
          <p:cNvPr id="149702" name="Gruppieren 149701">
            <a:extLst>
              <a:ext uri="{FF2B5EF4-FFF2-40B4-BE49-F238E27FC236}">
                <a16:creationId xmlns:a16="http://schemas.microsoft.com/office/drawing/2014/main" id="{053AFBB5-BD5E-4FDC-AA53-F1ABF208BA04}"/>
              </a:ext>
            </a:extLst>
          </p:cNvPr>
          <p:cNvGrpSpPr/>
          <p:nvPr/>
        </p:nvGrpSpPr>
        <p:grpSpPr>
          <a:xfrm>
            <a:off x="5888453" y="6259027"/>
            <a:ext cx="633240" cy="112320"/>
            <a:chOff x="5888453" y="6259027"/>
            <a:chExt cx="633240" cy="112320"/>
          </a:xfrm>
        </p:grpSpPr>
        <mc:AlternateContent xmlns:mc="http://schemas.openxmlformats.org/markup-compatibility/2006" xmlns:p14="http://schemas.microsoft.com/office/powerpoint/2010/main">
          <mc:Choice Requires="p14">
            <p:contentPart p14:bwMode="auto" r:id="rId392">
              <p14:nvContentPartPr>
                <p14:cNvPr id="149689" name="Freihand 149688">
                  <a:extLst>
                    <a:ext uri="{FF2B5EF4-FFF2-40B4-BE49-F238E27FC236}">
                      <a16:creationId xmlns:a16="http://schemas.microsoft.com/office/drawing/2014/main" id="{DB5DD904-FECC-49E4-B81C-12588247ECDD}"/>
                    </a:ext>
                  </a:extLst>
                </p14:cNvPr>
                <p14:cNvContentPartPr/>
                <p14:nvPr/>
              </p14:nvContentPartPr>
              <p14:xfrm>
                <a:off x="5888453" y="6259027"/>
                <a:ext cx="216360" cy="112320"/>
              </p14:xfrm>
            </p:contentPart>
          </mc:Choice>
          <mc:Fallback xmlns="">
            <p:pic>
              <p:nvPicPr>
                <p:cNvPr id="149689" name="Freihand 149688">
                  <a:extLst>
                    <a:ext uri="{FF2B5EF4-FFF2-40B4-BE49-F238E27FC236}">
                      <a16:creationId xmlns:a16="http://schemas.microsoft.com/office/drawing/2014/main" id="{DB5DD904-FECC-49E4-B81C-12588247ECDD}"/>
                    </a:ext>
                  </a:extLst>
                </p:cNvPr>
                <p:cNvPicPr/>
                <p:nvPr/>
              </p:nvPicPr>
              <p:blipFill>
                <a:blip r:embed="rId393"/>
                <a:stretch>
                  <a:fillRect/>
                </a:stretch>
              </p:blipFill>
              <p:spPr>
                <a:xfrm>
                  <a:off x="5884133" y="6254707"/>
                  <a:ext cx="2250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49690" name="Freihand 149689">
                  <a:extLst>
                    <a:ext uri="{FF2B5EF4-FFF2-40B4-BE49-F238E27FC236}">
                      <a16:creationId xmlns:a16="http://schemas.microsoft.com/office/drawing/2014/main" id="{2771456F-2C27-426B-B6A7-439777406D1B}"/>
                    </a:ext>
                  </a:extLst>
                </p14:cNvPr>
                <p14:cNvContentPartPr/>
                <p14:nvPr/>
              </p14:nvContentPartPr>
              <p14:xfrm>
                <a:off x="6120293" y="6267667"/>
                <a:ext cx="223560" cy="102600"/>
              </p14:xfrm>
            </p:contentPart>
          </mc:Choice>
          <mc:Fallback xmlns="">
            <p:pic>
              <p:nvPicPr>
                <p:cNvPr id="149690" name="Freihand 149689">
                  <a:extLst>
                    <a:ext uri="{FF2B5EF4-FFF2-40B4-BE49-F238E27FC236}">
                      <a16:creationId xmlns:a16="http://schemas.microsoft.com/office/drawing/2014/main" id="{2771456F-2C27-426B-B6A7-439777406D1B}"/>
                    </a:ext>
                  </a:extLst>
                </p:cNvPr>
                <p:cNvPicPr/>
                <p:nvPr/>
              </p:nvPicPr>
              <p:blipFill>
                <a:blip r:embed="rId395"/>
                <a:stretch>
                  <a:fillRect/>
                </a:stretch>
              </p:blipFill>
              <p:spPr>
                <a:xfrm>
                  <a:off x="6115973" y="6263347"/>
                  <a:ext cx="2322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49691" name="Freihand 149690">
                  <a:extLst>
                    <a:ext uri="{FF2B5EF4-FFF2-40B4-BE49-F238E27FC236}">
                      <a16:creationId xmlns:a16="http://schemas.microsoft.com/office/drawing/2014/main" id="{DEA0C0F1-59CB-45C9-9113-DD5FCE4F7242}"/>
                    </a:ext>
                  </a:extLst>
                </p14:cNvPr>
                <p14:cNvContentPartPr/>
                <p14:nvPr/>
              </p14:nvContentPartPr>
              <p14:xfrm>
                <a:off x="6382733" y="6284227"/>
                <a:ext cx="138960" cy="80640"/>
              </p14:xfrm>
            </p:contentPart>
          </mc:Choice>
          <mc:Fallback xmlns="">
            <p:pic>
              <p:nvPicPr>
                <p:cNvPr id="149691" name="Freihand 149690">
                  <a:extLst>
                    <a:ext uri="{FF2B5EF4-FFF2-40B4-BE49-F238E27FC236}">
                      <a16:creationId xmlns:a16="http://schemas.microsoft.com/office/drawing/2014/main" id="{DEA0C0F1-59CB-45C9-9113-DD5FCE4F7242}"/>
                    </a:ext>
                  </a:extLst>
                </p:cNvPr>
                <p:cNvPicPr/>
                <p:nvPr/>
              </p:nvPicPr>
              <p:blipFill>
                <a:blip r:embed="rId397"/>
                <a:stretch>
                  <a:fillRect/>
                </a:stretch>
              </p:blipFill>
              <p:spPr>
                <a:xfrm>
                  <a:off x="6378413" y="6279907"/>
                  <a:ext cx="147600" cy="89280"/>
                </a:xfrm>
                <a:prstGeom prst="rect">
                  <a:avLst/>
                </a:prstGeom>
              </p:spPr>
            </p:pic>
          </mc:Fallback>
        </mc:AlternateContent>
      </p:grpSp>
      <p:grpSp>
        <p:nvGrpSpPr>
          <p:cNvPr id="149704" name="Gruppieren 149703">
            <a:extLst>
              <a:ext uri="{FF2B5EF4-FFF2-40B4-BE49-F238E27FC236}">
                <a16:creationId xmlns:a16="http://schemas.microsoft.com/office/drawing/2014/main" id="{FF469C39-E346-49CA-A69E-64966E809EE7}"/>
              </a:ext>
            </a:extLst>
          </p:cNvPr>
          <p:cNvGrpSpPr/>
          <p:nvPr/>
        </p:nvGrpSpPr>
        <p:grpSpPr>
          <a:xfrm>
            <a:off x="6924173" y="5925307"/>
            <a:ext cx="1443240" cy="437040"/>
            <a:chOff x="6924173" y="5925307"/>
            <a:chExt cx="1443240" cy="437040"/>
          </a:xfrm>
        </p:grpSpPr>
        <mc:AlternateContent xmlns:mc="http://schemas.openxmlformats.org/markup-compatibility/2006" xmlns:p14="http://schemas.microsoft.com/office/powerpoint/2010/main">
          <mc:Choice Requires="p14">
            <p:contentPart p14:bwMode="auto" r:id="rId398">
              <p14:nvContentPartPr>
                <p14:cNvPr id="149692" name="Freihand 149691">
                  <a:extLst>
                    <a:ext uri="{FF2B5EF4-FFF2-40B4-BE49-F238E27FC236}">
                      <a16:creationId xmlns:a16="http://schemas.microsoft.com/office/drawing/2014/main" id="{61A0A0F0-6240-479A-971F-B1D027B95391}"/>
                    </a:ext>
                  </a:extLst>
                </p14:cNvPr>
                <p14:cNvContentPartPr/>
                <p14:nvPr/>
              </p14:nvContentPartPr>
              <p14:xfrm>
                <a:off x="6924173" y="6122587"/>
                <a:ext cx="235800" cy="19080"/>
              </p14:xfrm>
            </p:contentPart>
          </mc:Choice>
          <mc:Fallback xmlns="">
            <p:pic>
              <p:nvPicPr>
                <p:cNvPr id="149692" name="Freihand 149691">
                  <a:extLst>
                    <a:ext uri="{FF2B5EF4-FFF2-40B4-BE49-F238E27FC236}">
                      <a16:creationId xmlns:a16="http://schemas.microsoft.com/office/drawing/2014/main" id="{61A0A0F0-6240-479A-971F-B1D027B95391}"/>
                    </a:ext>
                  </a:extLst>
                </p:cNvPr>
                <p:cNvPicPr/>
                <p:nvPr/>
              </p:nvPicPr>
              <p:blipFill>
                <a:blip r:embed="rId399"/>
                <a:stretch>
                  <a:fillRect/>
                </a:stretch>
              </p:blipFill>
              <p:spPr>
                <a:xfrm>
                  <a:off x="6919853" y="6118267"/>
                  <a:ext cx="2444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49693" name="Freihand 149692">
                  <a:extLst>
                    <a:ext uri="{FF2B5EF4-FFF2-40B4-BE49-F238E27FC236}">
                      <a16:creationId xmlns:a16="http://schemas.microsoft.com/office/drawing/2014/main" id="{BA7260C3-4C0D-4CFE-B0A9-0DA43D38054B}"/>
                    </a:ext>
                  </a:extLst>
                </p14:cNvPr>
                <p14:cNvContentPartPr/>
                <p14:nvPr/>
              </p14:nvContentPartPr>
              <p14:xfrm>
                <a:off x="6983213" y="6175147"/>
                <a:ext cx="188640" cy="15480"/>
              </p14:xfrm>
            </p:contentPart>
          </mc:Choice>
          <mc:Fallback xmlns="">
            <p:pic>
              <p:nvPicPr>
                <p:cNvPr id="149693" name="Freihand 149692">
                  <a:extLst>
                    <a:ext uri="{FF2B5EF4-FFF2-40B4-BE49-F238E27FC236}">
                      <a16:creationId xmlns:a16="http://schemas.microsoft.com/office/drawing/2014/main" id="{BA7260C3-4C0D-4CFE-B0A9-0DA43D38054B}"/>
                    </a:ext>
                  </a:extLst>
                </p:cNvPr>
                <p:cNvPicPr/>
                <p:nvPr/>
              </p:nvPicPr>
              <p:blipFill>
                <a:blip r:embed="rId401"/>
                <a:stretch>
                  <a:fillRect/>
                </a:stretch>
              </p:blipFill>
              <p:spPr>
                <a:xfrm>
                  <a:off x="6978893" y="6170827"/>
                  <a:ext cx="1972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49694" name="Freihand 149693">
                  <a:extLst>
                    <a:ext uri="{FF2B5EF4-FFF2-40B4-BE49-F238E27FC236}">
                      <a16:creationId xmlns:a16="http://schemas.microsoft.com/office/drawing/2014/main" id="{38DAD8D0-81D7-42EF-866D-4F5256959598}"/>
                    </a:ext>
                  </a:extLst>
                </p14:cNvPr>
                <p14:cNvContentPartPr/>
                <p14:nvPr/>
              </p14:nvContentPartPr>
              <p14:xfrm>
                <a:off x="7279853" y="6136987"/>
                <a:ext cx="194400" cy="13320"/>
              </p14:xfrm>
            </p:contentPart>
          </mc:Choice>
          <mc:Fallback xmlns="">
            <p:pic>
              <p:nvPicPr>
                <p:cNvPr id="149694" name="Freihand 149693">
                  <a:extLst>
                    <a:ext uri="{FF2B5EF4-FFF2-40B4-BE49-F238E27FC236}">
                      <a16:creationId xmlns:a16="http://schemas.microsoft.com/office/drawing/2014/main" id="{38DAD8D0-81D7-42EF-866D-4F5256959598}"/>
                    </a:ext>
                  </a:extLst>
                </p:cNvPr>
                <p:cNvPicPr/>
                <p:nvPr/>
              </p:nvPicPr>
              <p:blipFill>
                <a:blip r:embed="rId403"/>
                <a:stretch>
                  <a:fillRect/>
                </a:stretch>
              </p:blipFill>
              <p:spPr>
                <a:xfrm>
                  <a:off x="7275533" y="6132667"/>
                  <a:ext cx="2030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49695" name="Freihand 149694">
                  <a:extLst>
                    <a:ext uri="{FF2B5EF4-FFF2-40B4-BE49-F238E27FC236}">
                      <a16:creationId xmlns:a16="http://schemas.microsoft.com/office/drawing/2014/main" id="{C4C7D462-29FD-4003-A053-C6E51CA3EE31}"/>
                    </a:ext>
                  </a:extLst>
                </p14:cNvPr>
                <p14:cNvContentPartPr/>
                <p14:nvPr/>
              </p14:nvContentPartPr>
              <p14:xfrm>
                <a:off x="7554173" y="6005227"/>
                <a:ext cx="29160" cy="173160"/>
              </p14:xfrm>
            </p:contentPart>
          </mc:Choice>
          <mc:Fallback xmlns="">
            <p:pic>
              <p:nvPicPr>
                <p:cNvPr id="149695" name="Freihand 149694">
                  <a:extLst>
                    <a:ext uri="{FF2B5EF4-FFF2-40B4-BE49-F238E27FC236}">
                      <a16:creationId xmlns:a16="http://schemas.microsoft.com/office/drawing/2014/main" id="{C4C7D462-29FD-4003-A053-C6E51CA3EE31}"/>
                    </a:ext>
                  </a:extLst>
                </p:cNvPr>
                <p:cNvPicPr/>
                <p:nvPr/>
              </p:nvPicPr>
              <p:blipFill>
                <a:blip r:embed="rId405"/>
                <a:stretch>
                  <a:fillRect/>
                </a:stretch>
              </p:blipFill>
              <p:spPr>
                <a:xfrm>
                  <a:off x="7549853" y="6000907"/>
                  <a:ext cx="378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49696" name="Freihand 149695">
                  <a:extLst>
                    <a:ext uri="{FF2B5EF4-FFF2-40B4-BE49-F238E27FC236}">
                      <a16:creationId xmlns:a16="http://schemas.microsoft.com/office/drawing/2014/main" id="{F8512D2C-D15F-4877-A8AF-35C388135509}"/>
                    </a:ext>
                  </a:extLst>
                </p14:cNvPr>
                <p14:cNvContentPartPr/>
                <p14:nvPr/>
              </p14:nvContentPartPr>
              <p14:xfrm>
                <a:off x="7607813" y="6134107"/>
                <a:ext cx="39240" cy="99000"/>
              </p14:xfrm>
            </p:contentPart>
          </mc:Choice>
          <mc:Fallback xmlns="">
            <p:pic>
              <p:nvPicPr>
                <p:cNvPr id="149696" name="Freihand 149695">
                  <a:extLst>
                    <a:ext uri="{FF2B5EF4-FFF2-40B4-BE49-F238E27FC236}">
                      <a16:creationId xmlns:a16="http://schemas.microsoft.com/office/drawing/2014/main" id="{F8512D2C-D15F-4877-A8AF-35C388135509}"/>
                    </a:ext>
                  </a:extLst>
                </p:cNvPr>
                <p:cNvPicPr/>
                <p:nvPr/>
              </p:nvPicPr>
              <p:blipFill>
                <a:blip r:embed="rId407"/>
                <a:stretch>
                  <a:fillRect/>
                </a:stretch>
              </p:blipFill>
              <p:spPr>
                <a:xfrm>
                  <a:off x="7603493" y="6129787"/>
                  <a:ext cx="478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49697" name="Freihand 149696">
                  <a:extLst>
                    <a:ext uri="{FF2B5EF4-FFF2-40B4-BE49-F238E27FC236}">
                      <a16:creationId xmlns:a16="http://schemas.microsoft.com/office/drawing/2014/main" id="{B3A46A49-DE30-4E1F-BFFD-EFA33DF09239}"/>
                    </a:ext>
                  </a:extLst>
                </p14:cNvPr>
                <p14:cNvContentPartPr/>
                <p14:nvPr/>
              </p14:nvContentPartPr>
              <p14:xfrm>
                <a:off x="7679093" y="6005587"/>
                <a:ext cx="249480" cy="171720"/>
              </p14:xfrm>
            </p:contentPart>
          </mc:Choice>
          <mc:Fallback xmlns="">
            <p:pic>
              <p:nvPicPr>
                <p:cNvPr id="149697" name="Freihand 149696">
                  <a:extLst>
                    <a:ext uri="{FF2B5EF4-FFF2-40B4-BE49-F238E27FC236}">
                      <a16:creationId xmlns:a16="http://schemas.microsoft.com/office/drawing/2014/main" id="{B3A46A49-DE30-4E1F-BFFD-EFA33DF09239}"/>
                    </a:ext>
                  </a:extLst>
                </p:cNvPr>
                <p:cNvPicPr/>
                <p:nvPr/>
              </p:nvPicPr>
              <p:blipFill>
                <a:blip r:embed="rId409"/>
                <a:stretch>
                  <a:fillRect/>
                </a:stretch>
              </p:blipFill>
              <p:spPr>
                <a:xfrm>
                  <a:off x="7674773" y="6001267"/>
                  <a:ext cx="2581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49698" name="Freihand 149697">
                  <a:extLst>
                    <a:ext uri="{FF2B5EF4-FFF2-40B4-BE49-F238E27FC236}">
                      <a16:creationId xmlns:a16="http://schemas.microsoft.com/office/drawing/2014/main" id="{9A27E456-679E-4838-8BA0-F98D73008A12}"/>
                    </a:ext>
                  </a:extLst>
                </p14:cNvPr>
                <p14:cNvContentPartPr/>
                <p14:nvPr/>
              </p14:nvContentPartPr>
              <p14:xfrm>
                <a:off x="8048813" y="5988667"/>
                <a:ext cx="69840" cy="140040"/>
              </p14:xfrm>
            </p:contentPart>
          </mc:Choice>
          <mc:Fallback xmlns="">
            <p:pic>
              <p:nvPicPr>
                <p:cNvPr id="149698" name="Freihand 149697">
                  <a:extLst>
                    <a:ext uri="{FF2B5EF4-FFF2-40B4-BE49-F238E27FC236}">
                      <a16:creationId xmlns:a16="http://schemas.microsoft.com/office/drawing/2014/main" id="{9A27E456-679E-4838-8BA0-F98D73008A12}"/>
                    </a:ext>
                  </a:extLst>
                </p:cNvPr>
                <p:cNvPicPr/>
                <p:nvPr/>
              </p:nvPicPr>
              <p:blipFill>
                <a:blip r:embed="rId411"/>
                <a:stretch>
                  <a:fillRect/>
                </a:stretch>
              </p:blipFill>
              <p:spPr>
                <a:xfrm>
                  <a:off x="8044493" y="5984347"/>
                  <a:ext cx="784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49699" name="Freihand 149698">
                  <a:extLst>
                    <a:ext uri="{FF2B5EF4-FFF2-40B4-BE49-F238E27FC236}">
                      <a16:creationId xmlns:a16="http://schemas.microsoft.com/office/drawing/2014/main" id="{CF9F9575-4BF7-4BC2-8617-8A022AB3A3DA}"/>
                    </a:ext>
                  </a:extLst>
                </p14:cNvPr>
                <p14:cNvContentPartPr/>
                <p14:nvPr/>
              </p14:nvContentPartPr>
              <p14:xfrm>
                <a:off x="7957013" y="5925307"/>
                <a:ext cx="133200" cy="80640"/>
              </p14:xfrm>
            </p:contentPart>
          </mc:Choice>
          <mc:Fallback xmlns="">
            <p:pic>
              <p:nvPicPr>
                <p:cNvPr id="149699" name="Freihand 149698">
                  <a:extLst>
                    <a:ext uri="{FF2B5EF4-FFF2-40B4-BE49-F238E27FC236}">
                      <a16:creationId xmlns:a16="http://schemas.microsoft.com/office/drawing/2014/main" id="{CF9F9575-4BF7-4BC2-8617-8A022AB3A3DA}"/>
                    </a:ext>
                  </a:extLst>
                </p:cNvPr>
                <p:cNvPicPr/>
                <p:nvPr/>
              </p:nvPicPr>
              <p:blipFill>
                <a:blip r:embed="rId413"/>
                <a:stretch>
                  <a:fillRect/>
                </a:stretch>
              </p:blipFill>
              <p:spPr>
                <a:xfrm>
                  <a:off x="7952693" y="5920987"/>
                  <a:ext cx="1418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49700" name="Freihand 149699">
                  <a:extLst>
                    <a:ext uri="{FF2B5EF4-FFF2-40B4-BE49-F238E27FC236}">
                      <a16:creationId xmlns:a16="http://schemas.microsoft.com/office/drawing/2014/main" id="{62C3987D-176F-48D9-908B-0FACB8ACEB2A}"/>
                    </a:ext>
                  </a:extLst>
                </p14:cNvPr>
                <p14:cNvContentPartPr/>
                <p14:nvPr/>
              </p14:nvContentPartPr>
              <p14:xfrm>
                <a:off x="8144573" y="6087667"/>
                <a:ext cx="132120" cy="81360"/>
              </p14:xfrm>
            </p:contentPart>
          </mc:Choice>
          <mc:Fallback xmlns="">
            <p:pic>
              <p:nvPicPr>
                <p:cNvPr id="149700" name="Freihand 149699">
                  <a:extLst>
                    <a:ext uri="{FF2B5EF4-FFF2-40B4-BE49-F238E27FC236}">
                      <a16:creationId xmlns:a16="http://schemas.microsoft.com/office/drawing/2014/main" id="{62C3987D-176F-48D9-908B-0FACB8ACEB2A}"/>
                    </a:ext>
                  </a:extLst>
                </p:cNvPr>
                <p:cNvPicPr/>
                <p:nvPr/>
              </p:nvPicPr>
              <p:blipFill>
                <a:blip r:embed="rId415"/>
                <a:stretch>
                  <a:fillRect/>
                </a:stretch>
              </p:blipFill>
              <p:spPr>
                <a:xfrm>
                  <a:off x="8140253" y="6083347"/>
                  <a:ext cx="1407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49703" name="Freihand 149702">
                  <a:extLst>
                    <a:ext uri="{FF2B5EF4-FFF2-40B4-BE49-F238E27FC236}">
                      <a16:creationId xmlns:a16="http://schemas.microsoft.com/office/drawing/2014/main" id="{1C85BAD7-4600-4C9C-B516-A276A1859C31}"/>
                    </a:ext>
                  </a:extLst>
                </p14:cNvPr>
                <p14:cNvContentPartPr/>
                <p14:nvPr/>
              </p14:nvContentPartPr>
              <p14:xfrm>
                <a:off x="7297853" y="6256147"/>
                <a:ext cx="1069560" cy="106200"/>
              </p14:xfrm>
            </p:contentPart>
          </mc:Choice>
          <mc:Fallback xmlns="">
            <p:pic>
              <p:nvPicPr>
                <p:cNvPr id="149703" name="Freihand 149702">
                  <a:extLst>
                    <a:ext uri="{FF2B5EF4-FFF2-40B4-BE49-F238E27FC236}">
                      <a16:creationId xmlns:a16="http://schemas.microsoft.com/office/drawing/2014/main" id="{1C85BAD7-4600-4C9C-B516-A276A1859C31}"/>
                    </a:ext>
                  </a:extLst>
                </p:cNvPr>
                <p:cNvPicPr/>
                <p:nvPr/>
              </p:nvPicPr>
              <p:blipFill>
                <a:blip r:embed="rId417"/>
                <a:stretch>
                  <a:fillRect/>
                </a:stretch>
              </p:blipFill>
              <p:spPr>
                <a:xfrm>
                  <a:off x="7293533" y="6251827"/>
                  <a:ext cx="1078200" cy="114840"/>
                </a:xfrm>
                <a:prstGeom prst="rect">
                  <a:avLst/>
                </a:prstGeom>
              </p:spPr>
            </p:pic>
          </mc:Fallback>
        </mc:AlternateContent>
      </p:grpSp>
    </p:spTree>
    <p:extLst>
      <p:ext uri="{BB962C8B-B14F-4D97-AF65-F5344CB8AC3E}">
        <p14:creationId xmlns:p14="http://schemas.microsoft.com/office/powerpoint/2010/main" val="85220883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Preisindices − Zusammenfassung</a:t>
            </a:r>
            <a:endParaRPr lang="de-DE" sz="3200" baseline="30000" dirty="0"/>
          </a:p>
        </p:txBody>
      </p:sp>
      <p:graphicFrame>
        <p:nvGraphicFramePr>
          <p:cNvPr id="2" name="Tabelle 1">
            <a:extLst>
              <a:ext uri="{FF2B5EF4-FFF2-40B4-BE49-F238E27FC236}">
                <a16:creationId xmlns:a16="http://schemas.microsoft.com/office/drawing/2014/main" id="{8DDC5131-01F3-4BFA-BCD3-A9E325B482A5}"/>
              </a:ext>
            </a:extLst>
          </p:cNvPr>
          <p:cNvGraphicFramePr>
            <a:graphicFrameLocks noGrp="1"/>
          </p:cNvGraphicFramePr>
          <p:nvPr/>
        </p:nvGraphicFramePr>
        <p:xfrm>
          <a:off x="96595" y="686752"/>
          <a:ext cx="8354880" cy="5821680"/>
        </p:xfrm>
        <a:graphic>
          <a:graphicData uri="http://schemas.openxmlformats.org/drawingml/2006/table">
            <a:tbl>
              <a:tblPr firstRow="1" bandRow="1">
                <a:tableStyleId>{5940675A-B579-460E-94D1-54222C63F5DA}</a:tableStyleId>
              </a:tblPr>
              <a:tblGrid>
                <a:gridCol w="2784960">
                  <a:extLst>
                    <a:ext uri="{9D8B030D-6E8A-4147-A177-3AD203B41FA5}">
                      <a16:colId xmlns:a16="http://schemas.microsoft.com/office/drawing/2014/main" val="507985588"/>
                    </a:ext>
                  </a:extLst>
                </a:gridCol>
                <a:gridCol w="2784960">
                  <a:extLst>
                    <a:ext uri="{9D8B030D-6E8A-4147-A177-3AD203B41FA5}">
                      <a16:colId xmlns:a16="http://schemas.microsoft.com/office/drawing/2014/main" val="2170707971"/>
                    </a:ext>
                  </a:extLst>
                </a:gridCol>
                <a:gridCol w="2784960">
                  <a:extLst>
                    <a:ext uri="{9D8B030D-6E8A-4147-A177-3AD203B41FA5}">
                      <a16:colId xmlns:a16="http://schemas.microsoft.com/office/drawing/2014/main" val="296708555"/>
                    </a:ext>
                  </a:extLst>
                </a:gridCol>
              </a:tblGrid>
              <a:tr h="448525">
                <a:tc>
                  <a:txBody>
                    <a:bodyPr/>
                    <a:lstStyle/>
                    <a:p>
                      <a:pPr algn="ctr"/>
                      <a:r>
                        <a:rPr lang="de-DE" sz="2400" b="1" dirty="0"/>
                        <a:t>HVPI</a:t>
                      </a:r>
                    </a:p>
                  </a:txBody>
                  <a:tcPr/>
                </a:tc>
                <a:tc>
                  <a:txBody>
                    <a:bodyPr/>
                    <a:lstStyle/>
                    <a:p>
                      <a:pPr algn="ctr"/>
                      <a:r>
                        <a:rPr lang="de-DE" sz="2400" b="1" dirty="0"/>
                        <a:t>VPI</a:t>
                      </a:r>
                    </a:p>
                  </a:txBody>
                  <a:tcPr/>
                </a:tc>
                <a:tc>
                  <a:txBody>
                    <a:bodyPr/>
                    <a:lstStyle/>
                    <a:p>
                      <a:pPr algn="ctr"/>
                      <a:r>
                        <a:rPr lang="de-DE" sz="2400" b="1" dirty="0"/>
                        <a:t>BIP-</a:t>
                      </a:r>
                      <a:r>
                        <a:rPr lang="de-DE" sz="2400" b="1" dirty="0" err="1"/>
                        <a:t>Deflator</a:t>
                      </a:r>
                      <a:endParaRPr lang="de-DE" sz="2400" b="1" dirty="0"/>
                    </a:p>
                  </a:txBody>
                  <a:tcPr/>
                </a:tc>
                <a:extLst>
                  <a:ext uri="{0D108BD9-81ED-4DB2-BD59-A6C34878D82A}">
                    <a16:rowId xmlns:a16="http://schemas.microsoft.com/office/drawing/2014/main" val="645875652"/>
                  </a:ext>
                </a:extLst>
              </a:tr>
              <a:tr h="2780853">
                <a:tc>
                  <a:txBody>
                    <a:bodyPr/>
                    <a:lstStyle/>
                    <a:p>
                      <a:r>
                        <a:rPr lang="de-DE" sz="1700" b="1" dirty="0"/>
                        <a:t>Kettenindex</a:t>
                      </a:r>
                      <a:r>
                        <a:rPr lang="de-DE" sz="1700" dirty="0"/>
                        <a:t> nach </a:t>
                      </a:r>
                      <a:r>
                        <a:rPr lang="de-DE" sz="1700" b="1" dirty="0" err="1"/>
                        <a:t>Laspeyres</a:t>
                      </a:r>
                      <a:r>
                        <a:rPr lang="de-DE" sz="1700" dirty="0"/>
                        <a:t> </a:t>
                      </a:r>
                    </a:p>
                    <a:p>
                      <a:r>
                        <a:rPr lang="de-DE" sz="1700" dirty="0"/>
                        <a:t>→ jährliche Anpassung des Wägungsschemas (aus Gründen der Datenerhebung sind für die Gewichtung des HVPI seit 2011 die Preise vom Dezember des Vorjahres und die jahresdurchschnittlichen Mengen des Vorvorjahres entscheidend)</a:t>
                      </a:r>
                    </a:p>
                  </a:txBody>
                  <a:tcPr/>
                </a:tc>
                <a:tc>
                  <a:txBody>
                    <a:bodyPr/>
                    <a:lstStyle/>
                    <a:p>
                      <a:r>
                        <a:rPr lang="de-DE" sz="1700" b="1" dirty="0"/>
                        <a:t>Festpreisindex</a:t>
                      </a:r>
                      <a:r>
                        <a:rPr lang="de-DE" sz="1700" dirty="0"/>
                        <a:t> nach </a:t>
                      </a:r>
                      <a:r>
                        <a:rPr lang="de-DE" sz="1700" b="1" dirty="0" err="1"/>
                        <a:t>Laspeyres</a:t>
                      </a:r>
                      <a:endParaRPr lang="de-DE" sz="1700" b="1" dirty="0"/>
                    </a:p>
                    <a:p>
                      <a:r>
                        <a:rPr lang="de-DE" sz="1700" dirty="0"/>
                        <a:t>→ Anpassung des Wägungs- </a:t>
                      </a:r>
                      <a:r>
                        <a:rPr lang="de-DE" sz="1700" dirty="0" err="1"/>
                        <a:t>schemas</a:t>
                      </a:r>
                      <a:r>
                        <a:rPr lang="de-DE" sz="1700" dirty="0"/>
                        <a:t> alle fünf Jahre</a:t>
                      </a:r>
                    </a:p>
                  </a:txBody>
                  <a:tcPr/>
                </a:tc>
                <a:tc>
                  <a:txBody>
                    <a:bodyPr/>
                    <a:lstStyle/>
                    <a:p>
                      <a:r>
                        <a:rPr lang="de-DE" sz="1700" b="1" dirty="0"/>
                        <a:t>Impliziter Preisindex</a:t>
                      </a:r>
                      <a:r>
                        <a:rPr lang="de-DE" sz="1700" dirty="0"/>
                        <a:t> nach </a:t>
                      </a:r>
                      <a:r>
                        <a:rPr lang="de-DE" sz="1700" b="1" dirty="0" err="1"/>
                        <a:t>Paasche</a:t>
                      </a:r>
                      <a:endParaRPr lang="de-DE" sz="1700" b="1" dirty="0"/>
                    </a:p>
                    <a:p>
                      <a:r>
                        <a:rPr lang="de-DE" sz="1700" dirty="0"/>
                        <a:t>→ Berechnung aus der VGR aus dem Kettenindex des nominalen und realen BIP</a:t>
                      </a:r>
                    </a:p>
                  </a:txBody>
                  <a:tcPr/>
                </a:tc>
                <a:extLst>
                  <a:ext uri="{0D108BD9-81ED-4DB2-BD59-A6C34878D82A}">
                    <a16:rowId xmlns:a16="http://schemas.microsoft.com/office/drawing/2014/main" val="2830553349"/>
                  </a:ext>
                </a:extLst>
              </a:tr>
              <a:tr h="2242623">
                <a:tc>
                  <a:txBody>
                    <a:bodyPr/>
                    <a:lstStyle/>
                    <a:p>
                      <a:r>
                        <a:rPr lang="de-DE" sz="1700" dirty="0"/>
                        <a:t>Einheitliche Berechnung in der EU →</a:t>
                      </a:r>
                    </a:p>
                    <a:p>
                      <a:r>
                        <a:rPr lang="de-DE" sz="1700" dirty="0"/>
                        <a:t>Aggregation zu regionalen Index möglich. Insbesondere bildet die jährliche Veränderungsrate des HVPI in der Eurozone die Zielgröße der EZB zur Inflationssteuerung</a:t>
                      </a:r>
                    </a:p>
                  </a:txBody>
                  <a:tcPr/>
                </a:tc>
                <a:tc>
                  <a:txBody>
                    <a:bodyPr/>
                    <a:lstStyle/>
                    <a:p>
                      <a:pPr marL="285750" indent="-285750">
                        <a:buFont typeface="Arial" panose="020B0604020202020204" pitchFamily="34" charset="0"/>
                        <a:buChar char="•"/>
                      </a:pPr>
                      <a:r>
                        <a:rPr lang="de-DE" sz="1700" dirty="0"/>
                        <a:t>Verwendung als Wertsicherungsmaßstab in Rechtsvorschriften</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r>
                        <a:rPr lang="de-DE" sz="1700" dirty="0"/>
                        <a:t>Argumentationsgrundlage in Lohnverhandlungen (Arbeitnehmerseite)</a:t>
                      </a:r>
                    </a:p>
                  </a:txBody>
                  <a:tcPr/>
                </a:tc>
                <a:tc>
                  <a:txBody>
                    <a:bodyPr/>
                    <a:lstStyle/>
                    <a:p>
                      <a:pPr marL="285750" indent="-285750">
                        <a:buFont typeface="Arial" panose="020B0604020202020204" pitchFamily="34" charset="0"/>
                        <a:buChar char="•"/>
                      </a:pPr>
                      <a:r>
                        <a:rPr lang="de-DE" sz="1700" dirty="0"/>
                        <a:t>Bestimmung des realen Wirtschaftswachstums</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endParaRPr lang="de-DE" sz="17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700" dirty="0"/>
                        <a:t>Argumentationsgrundlage in Lohnverhandlungen (Arbeitgeberseite)</a:t>
                      </a:r>
                    </a:p>
                    <a:p>
                      <a:endParaRPr lang="de-DE" sz="1700" dirty="0"/>
                    </a:p>
                  </a:txBody>
                  <a:tcPr/>
                </a:tc>
                <a:extLst>
                  <a:ext uri="{0D108BD9-81ED-4DB2-BD59-A6C34878D82A}">
                    <a16:rowId xmlns:a16="http://schemas.microsoft.com/office/drawing/2014/main" val="1921639084"/>
                  </a:ext>
                </a:extLst>
              </a:tr>
            </a:tbl>
          </a:graphicData>
        </a:graphic>
      </p:graphicFrame>
      <p:sp>
        <p:nvSpPr>
          <p:cNvPr id="6" name="Rechteck 5">
            <a:extLst>
              <a:ext uri="{FF2B5EF4-FFF2-40B4-BE49-F238E27FC236}">
                <a16:creationId xmlns:a16="http://schemas.microsoft.com/office/drawing/2014/main" id="{5FD97CAB-B586-4102-8EA6-C25B270827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44548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ChangeArrowheads="1"/>
          </p:cNvSpPr>
          <p:nvPr/>
        </p:nvSpPr>
        <p:spPr bwMode="auto">
          <a:xfrm>
            <a:off x="3355550" y="259565"/>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Hoher Beschäftigungsgrad </a:t>
            </a:r>
          </a:p>
        </p:txBody>
      </p:sp>
      <p:sp>
        <p:nvSpPr>
          <p:cNvPr id="486403" name="Text Box 3"/>
          <p:cNvSpPr txBox="1">
            <a:spLocks noChangeArrowheads="1"/>
          </p:cNvSpPr>
          <p:nvPr/>
        </p:nvSpPr>
        <p:spPr bwMode="auto">
          <a:xfrm>
            <a:off x="742249" y="1096099"/>
            <a:ext cx="9538010"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Font typeface="Arial" pitchFamily="34" charset="0"/>
              <a:buChar char="•"/>
            </a:pPr>
            <a:r>
              <a:rPr lang="de-DE" dirty="0">
                <a:solidFill>
                  <a:schemeClr val="tx1"/>
                </a:solidFill>
              </a:rPr>
              <a:t>Ziel ist es einen Zustand der Vollbeschäftigung zu erreichen. </a:t>
            </a:r>
          </a:p>
          <a:p>
            <a:pPr marL="0" indent="0"/>
            <a:r>
              <a:rPr lang="de-DE" dirty="0">
                <a:solidFill>
                  <a:schemeClr val="tx1"/>
                </a:solidFill>
              </a:rPr>
              <a:t>		D.h. jede arbeitswillige Erwerbspersonen befindet sich in einer 		  			Beschäftigung.</a:t>
            </a:r>
          </a:p>
          <a:p>
            <a:pPr marL="0" indent="0"/>
            <a:endParaRPr lang="de-DE" dirty="0">
              <a:solidFill>
                <a:schemeClr val="tx1"/>
              </a:solidFill>
            </a:endParaRPr>
          </a:p>
          <a:p>
            <a:pPr marL="342900" indent="-342900">
              <a:buFont typeface="Arial" pitchFamily="34" charset="0"/>
              <a:buChar char="•"/>
            </a:pPr>
            <a:r>
              <a:rPr lang="de-DE" dirty="0">
                <a:solidFill>
                  <a:schemeClr val="tx1"/>
                </a:solidFill>
              </a:rPr>
              <a:t>	Allgemein akzeptierte Maßzahl ist Arbeitslosenquote gemäß des 	statistischen Bundesamtes.</a:t>
            </a:r>
          </a:p>
          <a:p>
            <a:pPr marL="342900" indent="-342900">
              <a:buFont typeface="Arial" pitchFamily="34" charset="0"/>
              <a:buChar char="•"/>
            </a:pPr>
            <a:endParaRPr lang="de-DE" dirty="0">
              <a:solidFill>
                <a:schemeClr val="tx1"/>
              </a:solidFill>
            </a:endParaRPr>
          </a:p>
          <a:p>
            <a:pPr marL="342900" indent="-342900">
              <a:buFont typeface="Arial" pitchFamily="34" charset="0"/>
              <a:buChar char="•"/>
            </a:pPr>
            <a:r>
              <a:rPr lang="de-DE" dirty="0">
                <a:solidFill>
                  <a:schemeClr val="tx1"/>
                </a:solidFill>
              </a:rPr>
              <a:t>In Deutschland geht man derzeit bei einer Arbeitslosenquote in Höhe von 3%-4% von Vollbeschäftigung aus</a:t>
            </a:r>
            <a:r>
              <a:rPr lang="de-DE" sz="2000" dirty="0">
                <a:solidFill>
                  <a:schemeClr val="tx1"/>
                </a:solidFill>
              </a:rPr>
              <a:t> </a:t>
            </a:r>
          </a:p>
        </p:txBody>
      </p:sp>
      <p:sp>
        <p:nvSpPr>
          <p:cNvPr id="4" name="Rechteck 3"/>
          <p:cNvSpPr/>
          <p:nvPr/>
        </p:nvSpPr>
        <p:spPr>
          <a:xfrm>
            <a:off x="4862855" y="3033285"/>
            <a:ext cx="1296798" cy="276999"/>
          </a:xfrm>
          <a:prstGeom prst="rect">
            <a:avLst/>
          </a:prstGeom>
        </p:spPr>
        <p:txBody>
          <a:bodyPr wrap="square">
            <a:spAutoFit/>
          </a:bodyPr>
          <a:lstStyle/>
          <a:p>
            <a:r>
              <a:rPr lang="de-DE" sz="1200" dirty="0"/>
              <a:t>Definition folgt</a:t>
            </a:r>
          </a:p>
        </p:txBody>
      </p:sp>
      <p:sp>
        <p:nvSpPr>
          <p:cNvPr id="8" name="Rechteck 7">
            <a:extLst>
              <a:ext uri="{FF2B5EF4-FFF2-40B4-BE49-F238E27FC236}">
                <a16:creationId xmlns:a16="http://schemas.microsoft.com/office/drawing/2014/main" id="{D442FED7-0BE4-414F-A66A-D3114D0A9F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AA3A0DD-6D69-4AE4-9237-BB79DCC2A541}"/>
                  </a:ext>
                </a:extLst>
              </p14:cNvPr>
              <p14:cNvContentPartPr/>
              <p14:nvPr/>
            </p14:nvContentPartPr>
            <p14:xfrm>
              <a:off x="4173773" y="1412707"/>
              <a:ext cx="2971080" cy="113760"/>
            </p14:xfrm>
          </p:contentPart>
        </mc:Choice>
        <mc:Fallback>
          <p:pic>
            <p:nvPicPr>
              <p:cNvPr id="2" name="Freihand 1">
                <a:extLst>
                  <a:ext uri="{FF2B5EF4-FFF2-40B4-BE49-F238E27FC236}">
                    <a16:creationId xmlns:a16="http://schemas.microsoft.com/office/drawing/2014/main" id="{4AA3A0DD-6D69-4AE4-9237-BB79DCC2A541}"/>
                  </a:ext>
                </a:extLst>
              </p:cNvPr>
              <p:cNvPicPr/>
              <p:nvPr/>
            </p:nvPicPr>
            <p:blipFill>
              <a:blip r:embed="rId4"/>
              <a:stretch>
                <a:fillRect/>
              </a:stretch>
            </p:blipFill>
            <p:spPr>
              <a:xfrm>
                <a:off x="4169453" y="1408387"/>
                <a:ext cx="29797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1" name="Freihand 30">
                <a:extLst>
                  <a:ext uri="{FF2B5EF4-FFF2-40B4-BE49-F238E27FC236}">
                    <a16:creationId xmlns:a16="http://schemas.microsoft.com/office/drawing/2014/main" id="{9AA9CD64-9C7F-4E3E-9706-0D59B0DF1432}"/>
                  </a:ext>
                </a:extLst>
              </p14:cNvPr>
              <p14:cNvContentPartPr/>
              <p14:nvPr/>
            </p14:nvContentPartPr>
            <p14:xfrm>
              <a:off x="6093293" y="2323507"/>
              <a:ext cx="915120" cy="77760"/>
            </p14:xfrm>
          </p:contentPart>
        </mc:Choice>
        <mc:Fallback>
          <p:pic>
            <p:nvPicPr>
              <p:cNvPr id="31" name="Freihand 30">
                <a:extLst>
                  <a:ext uri="{FF2B5EF4-FFF2-40B4-BE49-F238E27FC236}">
                    <a16:creationId xmlns:a16="http://schemas.microsoft.com/office/drawing/2014/main" id="{9AA9CD64-9C7F-4E3E-9706-0D59B0DF1432}"/>
                  </a:ext>
                </a:extLst>
              </p:cNvPr>
              <p:cNvPicPr/>
              <p:nvPr/>
            </p:nvPicPr>
            <p:blipFill>
              <a:blip r:embed="rId6"/>
              <a:stretch>
                <a:fillRect/>
              </a:stretch>
            </p:blipFill>
            <p:spPr>
              <a:xfrm>
                <a:off x="6088973" y="2319187"/>
                <a:ext cx="9237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86400" name="Freihand 486399">
                <a:extLst>
                  <a:ext uri="{FF2B5EF4-FFF2-40B4-BE49-F238E27FC236}">
                    <a16:creationId xmlns:a16="http://schemas.microsoft.com/office/drawing/2014/main" id="{1AD3E74F-1D41-4CC9-BF10-F6C52C7473B8}"/>
                  </a:ext>
                </a:extLst>
              </p14:cNvPr>
              <p14:cNvContentPartPr/>
              <p14:nvPr/>
            </p14:nvContentPartPr>
            <p14:xfrm>
              <a:off x="9369653" y="1030747"/>
              <a:ext cx="502200" cy="394200"/>
            </p14:xfrm>
          </p:contentPart>
        </mc:Choice>
        <mc:Fallback>
          <p:pic>
            <p:nvPicPr>
              <p:cNvPr id="486400" name="Freihand 486399">
                <a:extLst>
                  <a:ext uri="{FF2B5EF4-FFF2-40B4-BE49-F238E27FC236}">
                    <a16:creationId xmlns:a16="http://schemas.microsoft.com/office/drawing/2014/main" id="{1AD3E74F-1D41-4CC9-BF10-F6C52C7473B8}"/>
                  </a:ext>
                </a:extLst>
              </p:cNvPr>
              <p:cNvPicPr/>
              <p:nvPr/>
            </p:nvPicPr>
            <p:blipFill>
              <a:blip r:embed="rId8"/>
              <a:stretch>
                <a:fillRect/>
              </a:stretch>
            </p:blipFill>
            <p:spPr>
              <a:xfrm>
                <a:off x="9365333" y="1026427"/>
                <a:ext cx="510840" cy="402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86404" name="Freihand 486403">
                <a:extLst>
                  <a:ext uri="{FF2B5EF4-FFF2-40B4-BE49-F238E27FC236}">
                    <a16:creationId xmlns:a16="http://schemas.microsoft.com/office/drawing/2014/main" id="{063CF980-2619-4864-8791-BAF94E600846}"/>
                  </a:ext>
                </a:extLst>
              </p14:cNvPr>
              <p14:cNvContentPartPr/>
              <p14:nvPr/>
            </p14:nvContentPartPr>
            <p14:xfrm>
              <a:off x="10425893" y="1893307"/>
              <a:ext cx="457560" cy="511920"/>
            </p14:xfrm>
          </p:contentPart>
        </mc:Choice>
        <mc:Fallback>
          <p:pic>
            <p:nvPicPr>
              <p:cNvPr id="486404" name="Freihand 486403">
                <a:extLst>
                  <a:ext uri="{FF2B5EF4-FFF2-40B4-BE49-F238E27FC236}">
                    <a16:creationId xmlns:a16="http://schemas.microsoft.com/office/drawing/2014/main" id="{063CF980-2619-4864-8791-BAF94E600846}"/>
                  </a:ext>
                </a:extLst>
              </p:cNvPr>
              <p:cNvPicPr/>
              <p:nvPr/>
            </p:nvPicPr>
            <p:blipFill>
              <a:blip r:embed="rId10"/>
              <a:stretch>
                <a:fillRect/>
              </a:stretch>
            </p:blipFill>
            <p:spPr>
              <a:xfrm>
                <a:off x="10421573" y="1888987"/>
                <a:ext cx="466200" cy="520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486409" name="Freihand 486408">
                <a:extLst>
                  <a:ext uri="{FF2B5EF4-FFF2-40B4-BE49-F238E27FC236}">
                    <a16:creationId xmlns:a16="http://schemas.microsoft.com/office/drawing/2014/main" id="{01AA414D-B9E4-43E3-99CC-3C95CED49D58}"/>
                  </a:ext>
                </a:extLst>
              </p14:cNvPr>
              <p14:cNvContentPartPr/>
              <p14:nvPr/>
            </p14:nvContentPartPr>
            <p14:xfrm>
              <a:off x="2603093" y="2957827"/>
              <a:ext cx="1459800" cy="53280"/>
            </p14:xfrm>
          </p:contentPart>
        </mc:Choice>
        <mc:Fallback>
          <p:pic>
            <p:nvPicPr>
              <p:cNvPr id="486409" name="Freihand 486408">
                <a:extLst>
                  <a:ext uri="{FF2B5EF4-FFF2-40B4-BE49-F238E27FC236}">
                    <a16:creationId xmlns:a16="http://schemas.microsoft.com/office/drawing/2014/main" id="{01AA414D-B9E4-43E3-99CC-3C95CED49D58}"/>
                  </a:ext>
                </a:extLst>
              </p:cNvPr>
              <p:cNvPicPr/>
              <p:nvPr/>
            </p:nvPicPr>
            <p:blipFill>
              <a:blip r:embed="rId12"/>
              <a:stretch>
                <a:fillRect/>
              </a:stretch>
            </p:blipFill>
            <p:spPr>
              <a:xfrm>
                <a:off x="2598773" y="2953507"/>
                <a:ext cx="14684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86410" name="Freihand 486409">
                <a:extLst>
                  <a:ext uri="{FF2B5EF4-FFF2-40B4-BE49-F238E27FC236}">
                    <a16:creationId xmlns:a16="http://schemas.microsoft.com/office/drawing/2014/main" id="{5CE1FDC3-0C92-4960-AF8A-6C9C6F682CEA}"/>
                  </a:ext>
                </a:extLst>
              </p14:cNvPr>
              <p14:cNvContentPartPr/>
              <p14:nvPr/>
            </p14:nvContentPartPr>
            <p14:xfrm>
              <a:off x="5440253" y="2985547"/>
              <a:ext cx="1944720" cy="60120"/>
            </p14:xfrm>
          </p:contentPart>
        </mc:Choice>
        <mc:Fallback>
          <p:pic>
            <p:nvPicPr>
              <p:cNvPr id="486410" name="Freihand 486409">
                <a:extLst>
                  <a:ext uri="{FF2B5EF4-FFF2-40B4-BE49-F238E27FC236}">
                    <a16:creationId xmlns:a16="http://schemas.microsoft.com/office/drawing/2014/main" id="{5CE1FDC3-0C92-4960-AF8A-6C9C6F682CEA}"/>
                  </a:ext>
                </a:extLst>
              </p:cNvPr>
              <p:cNvPicPr/>
              <p:nvPr/>
            </p:nvPicPr>
            <p:blipFill>
              <a:blip r:embed="rId14"/>
              <a:stretch>
                <a:fillRect/>
              </a:stretch>
            </p:blipFill>
            <p:spPr>
              <a:xfrm>
                <a:off x="5435933" y="2981227"/>
                <a:ext cx="19533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86411" name="Freihand 486410">
                <a:extLst>
                  <a:ext uri="{FF2B5EF4-FFF2-40B4-BE49-F238E27FC236}">
                    <a16:creationId xmlns:a16="http://schemas.microsoft.com/office/drawing/2014/main" id="{7CDDBD68-E4C2-4336-BE36-DA619C10D1BD}"/>
                  </a:ext>
                </a:extLst>
              </p14:cNvPr>
              <p14:cNvContentPartPr/>
              <p14:nvPr/>
            </p14:nvContentPartPr>
            <p14:xfrm>
              <a:off x="6031733" y="4148707"/>
              <a:ext cx="2618640" cy="61560"/>
            </p14:xfrm>
          </p:contentPart>
        </mc:Choice>
        <mc:Fallback>
          <p:pic>
            <p:nvPicPr>
              <p:cNvPr id="486411" name="Freihand 486410">
                <a:extLst>
                  <a:ext uri="{FF2B5EF4-FFF2-40B4-BE49-F238E27FC236}">
                    <a16:creationId xmlns:a16="http://schemas.microsoft.com/office/drawing/2014/main" id="{7CDDBD68-E4C2-4336-BE36-DA619C10D1BD}"/>
                  </a:ext>
                </a:extLst>
              </p:cNvPr>
              <p:cNvPicPr/>
              <p:nvPr/>
            </p:nvPicPr>
            <p:blipFill>
              <a:blip r:embed="rId16"/>
              <a:stretch>
                <a:fillRect/>
              </a:stretch>
            </p:blipFill>
            <p:spPr>
              <a:xfrm>
                <a:off x="6027413" y="4144387"/>
                <a:ext cx="26272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86412" name="Freihand 486411">
                <a:extLst>
                  <a:ext uri="{FF2B5EF4-FFF2-40B4-BE49-F238E27FC236}">
                    <a16:creationId xmlns:a16="http://schemas.microsoft.com/office/drawing/2014/main" id="{A9453613-084F-4C05-8D3C-A1C93B8B5CB7}"/>
                  </a:ext>
                </a:extLst>
              </p14:cNvPr>
              <p14:cNvContentPartPr/>
              <p14:nvPr/>
            </p14:nvContentPartPr>
            <p14:xfrm>
              <a:off x="1100813" y="4426627"/>
              <a:ext cx="1065240" cy="104760"/>
            </p14:xfrm>
          </p:contentPart>
        </mc:Choice>
        <mc:Fallback>
          <p:pic>
            <p:nvPicPr>
              <p:cNvPr id="486412" name="Freihand 486411">
                <a:extLst>
                  <a:ext uri="{FF2B5EF4-FFF2-40B4-BE49-F238E27FC236}">
                    <a16:creationId xmlns:a16="http://schemas.microsoft.com/office/drawing/2014/main" id="{A9453613-084F-4C05-8D3C-A1C93B8B5CB7}"/>
                  </a:ext>
                </a:extLst>
              </p:cNvPr>
              <p:cNvPicPr/>
              <p:nvPr/>
            </p:nvPicPr>
            <p:blipFill>
              <a:blip r:embed="rId18"/>
              <a:stretch>
                <a:fillRect/>
              </a:stretch>
            </p:blipFill>
            <p:spPr>
              <a:xfrm>
                <a:off x="1096493" y="4422307"/>
                <a:ext cx="10738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86413" name="Freihand 486412">
                <a:extLst>
                  <a:ext uri="{FF2B5EF4-FFF2-40B4-BE49-F238E27FC236}">
                    <a16:creationId xmlns:a16="http://schemas.microsoft.com/office/drawing/2014/main" id="{3F7D5787-E21F-47A4-A2C9-ECA2E7380A15}"/>
                  </a:ext>
                </a:extLst>
              </p14:cNvPr>
              <p14:cNvContentPartPr/>
              <p14:nvPr/>
            </p14:nvContentPartPr>
            <p14:xfrm>
              <a:off x="6172853" y="2285347"/>
              <a:ext cx="553320" cy="119520"/>
            </p14:xfrm>
          </p:contentPart>
        </mc:Choice>
        <mc:Fallback>
          <p:pic>
            <p:nvPicPr>
              <p:cNvPr id="486413" name="Freihand 486412">
                <a:extLst>
                  <a:ext uri="{FF2B5EF4-FFF2-40B4-BE49-F238E27FC236}">
                    <a16:creationId xmlns:a16="http://schemas.microsoft.com/office/drawing/2014/main" id="{3F7D5787-E21F-47A4-A2C9-ECA2E7380A15}"/>
                  </a:ext>
                </a:extLst>
              </p:cNvPr>
              <p:cNvPicPr/>
              <p:nvPr/>
            </p:nvPicPr>
            <p:blipFill>
              <a:blip r:embed="rId20"/>
              <a:stretch>
                <a:fillRect/>
              </a:stretch>
            </p:blipFill>
            <p:spPr>
              <a:xfrm>
                <a:off x="6168533" y="2281027"/>
                <a:ext cx="5619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86415" name="Freihand 486414">
                <a:extLst>
                  <a:ext uri="{FF2B5EF4-FFF2-40B4-BE49-F238E27FC236}">
                    <a16:creationId xmlns:a16="http://schemas.microsoft.com/office/drawing/2014/main" id="{7A24D7A2-B09A-4E06-B984-D34FCA789E0F}"/>
                  </a:ext>
                </a:extLst>
              </p14:cNvPr>
              <p14:cNvContentPartPr/>
              <p14:nvPr/>
            </p14:nvContentPartPr>
            <p14:xfrm>
              <a:off x="921893" y="3970507"/>
              <a:ext cx="1237680" cy="591840"/>
            </p14:xfrm>
          </p:contentPart>
        </mc:Choice>
        <mc:Fallback>
          <p:pic>
            <p:nvPicPr>
              <p:cNvPr id="486415" name="Freihand 486414">
                <a:extLst>
                  <a:ext uri="{FF2B5EF4-FFF2-40B4-BE49-F238E27FC236}">
                    <a16:creationId xmlns:a16="http://schemas.microsoft.com/office/drawing/2014/main" id="{7A24D7A2-B09A-4E06-B984-D34FCA789E0F}"/>
                  </a:ext>
                </a:extLst>
              </p:cNvPr>
              <p:cNvPicPr/>
              <p:nvPr/>
            </p:nvPicPr>
            <p:blipFill>
              <a:blip r:embed="rId22"/>
              <a:stretch>
                <a:fillRect/>
              </a:stretch>
            </p:blipFill>
            <p:spPr>
              <a:xfrm>
                <a:off x="917573" y="3966187"/>
                <a:ext cx="1246320" cy="6004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 name="Freihand 2">
                <a:extLst>
                  <a:ext uri="{FF2B5EF4-FFF2-40B4-BE49-F238E27FC236}">
                    <a16:creationId xmlns:a16="http://schemas.microsoft.com/office/drawing/2014/main" id="{DC4D9DBF-DC21-48E0-A94B-B94B39949DB6}"/>
                  </a:ext>
                </a:extLst>
              </p14:cNvPr>
              <p14:cNvContentPartPr/>
              <p14:nvPr/>
            </p14:nvContentPartPr>
            <p14:xfrm>
              <a:off x="2458733" y="1867027"/>
              <a:ext cx="3657240" cy="57600"/>
            </p14:xfrm>
          </p:contentPart>
        </mc:Choice>
        <mc:Fallback>
          <p:pic>
            <p:nvPicPr>
              <p:cNvPr id="3" name="Freihand 2">
                <a:extLst>
                  <a:ext uri="{FF2B5EF4-FFF2-40B4-BE49-F238E27FC236}">
                    <a16:creationId xmlns:a16="http://schemas.microsoft.com/office/drawing/2014/main" id="{DC4D9DBF-DC21-48E0-A94B-B94B39949DB6}"/>
                  </a:ext>
                </a:extLst>
              </p:cNvPr>
              <p:cNvPicPr/>
              <p:nvPr/>
            </p:nvPicPr>
            <p:blipFill>
              <a:blip r:embed="rId24"/>
              <a:stretch>
                <a:fillRect/>
              </a:stretch>
            </p:blipFill>
            <p:spPr>
              <a:xfrm>
                <a:off x="2454413" y="1862707"/>
                <a:ext cx="36658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5" name="Freihand 4">
                <a:extLst>
                  <a:ext uri="{FF2B5EF4-FFF2-40B4-BE49-F238E27FC236}">
                    <a16:creationId xmlns:a16="http://schemas.microsoft.com/office/drawing/2014/main" id="{76446D52-6CB6-4CC7-9643-0666F7097185}"/>
                  </a:ext>
                </a:extLst>
              </p14:cNvPr>
              <p14:cNvContentPartPr/>
              <p14:nvPr/>
            </p14:nvContentPartPr>
            <p14:xfrm>
              <a:off x="2471333" y="1532587"/>
              <a:ext cx="1884600" cy="508320"/>
            </p14:xfrm>
          </p:contentPart>
        </mc:Choice>
        <mc:Fallback>
          <p:pic>
            <p:nvPicPr>
              <p:cNvPr id="5" name="Freihand 4">
                <a:extLst>
                  <a:ext uri="{FF2B5EF4-FFF2-40B4-BE49-F238E27FC236}">
                    <a16:creationId xmlns:a16="http://schemas.microsoft.com/office/drawing/2014/main" id="{76446D52-6CB6-4CC7-9643-0666F7097185}"/>
                  </a:ext>
                </a:extLst>
              </p:cNvPr>
              <p:cNvPicPr/>
              <p:nvPr/>
            </p:nvPicPr>
            <p:blipFill>
              <a:blip r:embed="rId26"/>
              <a:stretch>
                <a:fillRect/>
              </a:stretch>
            </p:blipFill>
            <p:spPr>
              <a:xfrm>
                <a:off x="2467013" y="1528267"/>
                <a:ext cx="1893240" cy="516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7" name="Freihand 6">
                <a:extLst>
                  <a:ext uri="{FF2B5EF4-FFF2-40B4-BE49-F238E27FC236}">
                    <a16:creationId xmlns:a16="http://schemas.microsoft.com/office/drawing/2014/main" id="{4FCF3A39-C827-4E64-AE45-8CABECE35C45}"/>
                  </a:ext>
                </a:extLst>
              </p14:cNvPr>
              <p14:cNvContentPartPr/>
              <p14:nvPr/>
            </p14:nvContentPartPr>
            <p14:xfrm>
              <a:off x="5675693" y="2043787"/>
              <a:ext cx="440280" cy="89640"/>
            </p14:xfrm>
          </p:contentPart>
        </mc:Choice>
        <mc:Fallback>
          <p:pic>
            <p:nvPicPr>
              <p:cNvPr id="7" name="Freihand 6">
                <a:extLst>
                  <a:ext uri="{FF2B5EF4-FFF2-40B4-BE49-F238E27FC236}">
                    <a16:creationId xmlns:a16="http://schemas.microsoft.com/office/drawing/2014/main" id="{4FCF3A39-C827-4E64-AE45-8CABECE35C45}"/>
                  </a:ext>
                </a:extLst>
              </p:cNvPr>
              <p:cNvPicPr/>
              <p:nvPr/>
            </p:nvPicPr>
            <p:blipFill>
              <a:blip r:embed="rId28"/>
              <a:stretch>
                <a:fillRect/>
              </a:stretch>
            </p:blipFill>
            <p:spPr>
              <a:xfrm>
                <a:off x="5671373" y="2039467"/>
                <a:ext cx="4489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9" name="Freihand 8">
                <a:extLst>
                  <a:ext uri="{FF2B5EF4-FFF2-40B4-BE49-F238E27FC236}">
                    <a16:creationId xmlns:a16="http://schemas.microsoft.com/office/drawing/2014/main" id="{11D6AC52-9E42-4D8D-9943-2797C4063061}"/>
                  </a:ext>
                </a:extLst>
              </p14:cNvPr>
              <p14:cNvContentPartPr/>
              <p14:nvPr/>
            </p14:nvContentPartPr>
            <p14:xfrm>
              <a:off x="6298133" y="2003107"/>
              <a:ext cx="99360" cy="112680"/>
            </p14:xfrm>
          </p:contentPart>
        </mc:Choice>
        <mc:Fallback>
          <p:pic>
            <p:nvPicPr>
              <p:cNvPr id="9" name="Freihand 8">
                <a:extLst>
                  <a:ext uri="{FF2B5EF4-FFF2-40B4-BE49-F238E27FC236}">
                    <a16:creationId xmlns:a16="http://schemas.microsoft.com/office/drawing/2014/main" id="{11D6AC52-9E42-4D8D-9943-2797C4063061}"/>
                  </a:ext>
                </a:extLst>
              </p:cNvPr>
              <p:cNvPicPr/>
              <p:nvPr/>
            </p:nvPicPr>
            <p:blipFill>
              <a:blip r:embed="rId30"/>
              <a:stretch>
                <a:fillRect/>
              </a:stretch>
            </p:blipFill>
            <p:spPr>
              <a:xfrm>
                <a:off x="6293813" y="1998787"/>
                <a:ext cx="1080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0" name="Freihand 9">
                <a:extLst>
                  <a:ext uri="{FF2B5EF4-FFF2-40B4-BE49-F238E27FC236}">
                    <a16:creationId xmlns:a16="http://schemas.microsoft.com/office/drawing/2014/main" id="{267F59E6-00AD-4C59-BC32-E833AF7AE81B}"/>
                  </a:ext>
                </a:extLst>
              </p14:cNvPr>
              <p14:cNvContentPartPr/>
              <p14:nvPr/>
            </p14:nvContentPartPr>
            <p14:xfrm>
              <a:off x="6354653" y="2100307"/>
              <a:ext cx="39960" cy="99360"/>
            </p14:xfrm>
          </p:contentPart>
        </mc:Choice>
        <mc:Fallback>
          <p:pic>
            <p:nvPicPr>
              <p:cNvPr id="10" name="Freihand 9">
                <a:extLst>
                  <a:ext uri="{FF2B5EF4-FFF2-40B4-BE49-F238E27FC236}">
                    <a16:creationId xmlns:a16="http://schemas.microsoft.com/office/drawing/2014/main" id="{267F59E6-00AD-4C59-BC32-E833AF7AE81B}"/>
                  </a:ext>
                </a:extLst>
              </p:cNvPr>
              <p:cNvPicPr/>
              <p:nvPr/>
            </p:nvPicPr>
            <p:blipFill>
              <a:blip r:embed="rId32"/>
              <a:stretch>
                <a:fillRect/>
              </a:stretch>
            </p:blipFill>
            <p:spPr>
              <a:xfrm>
                <a:off x="6350333" y="2095987"/>
                <a:ext cx="486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1" name="Freihand 10">
                <a:extLst>
                  <a:ext uri="{FF2B5EF4-FFF2-40B4-BE49-F238E27FC236}">
                    <a16:creationId xmlns:a16="http://schemas.microsoft.com/office/drawing/2014/main" id="{8A81E5A7-582C-4480-8698-6AC852403923}"/>
                  </a:ext>
                </a:extLst>
              </p14:cNvPr>
              <p14:cNvContentPartPr/>
              <p14:nvPr/>
            </p14:nvContentPartPr>
            <p14:xfrm>
              <a:off x="6470933" y="2031187"/>
              <a:ext cx="128520" cy="162360"/>
            </p14:xfrm>
          </p:contentPart>
        </mc:Choice>
        <mc:Fallback>
          <p:pic>
            <p:nvPicPr>
              <p:cNvPr id="11" name="Freihand 10">
                <a:extLst>
                  <a:ext uri="{FF2B5EF4-FFF2-40B4-BE49-F238E27FC236}">
                    <a16:creationId xmlns:a16="http://schemas.microsoft.com/office/drawing/2014/main" id="{8A81E5A7-582C-4480-8698-6AC852403923}"/>
                  </a:ext>
                </a:extLst>
              </p:cNvPr>
              <p:cNvPicPr/>
              <p:nvPr/>
            </p:nvPicPr>
            <p:blipFill>
              <a:blip r:embed="rId34"/>
              <a:stretch>
                <a:fillRect/>
              </a:stretch>
            </p:blipFill>
            <p:spPr>
              <a:xfrm>
                <a:off x="6466613" y="2026867"/>
                <a:ext cx="1371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2" name="Freihand 11">
                <a:extLst>
                  <a:ext uri="{FF2B5EF4-FFF2-40B4-BE49-F238E27FC236}">
                    <a16:creationId xmlns:a16="http://schemas.microsoft.com/office/drawing/2014/main" id="{61BFECAA-552C-4FF9-852C-4352B3756649}"/>
                  </a:ext>
                </a:extLst>
              </p14:cNvPr>
              <p14:cNvContentPartPr/>
              <p14:nvPr/>
            </p14:nvContentPartPr>
            <p14:xfrm>
              <a:off x="6727253" y="1981147"/>
              <a:ext cx="167760" cy="164160"/>
            </p14:xfrm>
          </p:contentPart>
        </mc:Choice>
        <mc:Fallback>
          <p:pic>
            <p:nvPicPr>
              <p:cNvPr id="12" name="Freihand 11">
                <a:extLst>
                  <a:ext uri="{FF2B5EF4-FFF2-40B4-BE49-F238E27FC236}">
                    <a16:creationId xmlns:a16="http://schemas.microsoft.com/office/drawing/2014/main" id="{61BFECAA-552C-4FF9-852C-4352B3756649}"/>
                  </a:ext>
                </a:extLst>
              </p:cNvPr>
              <p:cNvPicPr/>
              <p:nvPr/>
            </p:nvPicPr>
            <p:blipFill>
              <a:blip r:embed="rId36"/>
              <a:stretch>
                <a:fillRect/>
              </a:stretch>
            </p:blipFill>
            <p:spPr>
              <a:xfrm>
                <a:off x="6722933" y="1976827"/>
                <a:ext cx="1764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3" name="Freihand 12">
                <a:extLst>
                  <a:ext uri="{FF2B5EF4-FFF2-40B4-BE49-F238E27FC236}">
                    <a16:creationId xmlns:a16="http://schemas.microsoft.com/office/drawing/2014/main" id="{5E87A40B-35E4-4271-8BBF-64FD2AB7E700}"/>
                  </a:ext>
                </a:extLst>
              </p14:cNvPr>
              <p14:cNvContentPartPr/>
              <p14:nvPr/>
            </p14:nvContentPartPr>
            <p14:xfrm>
              <a:off x="6933173" y="2062507"/>
              <a:ext cx="26280" cy="70560"/>
            </p14:xfrm>
          </p:contentPart>
        </mc:Choice>
        <mc:Fallback>
          <p:pic>
            <p:nvPicPr>
              <p:cNvPr id="13" name="Freihand 12">
                <a:extLst>
                  <a:ext uri="{FF2B5EF4-FFF2-40B4-BE49-F238E27FC236}">
                    <a16:creationId xmlns:a16="http://schemas.microsoft.com/office/drawing/2014/main" id="{5E87A40B-35E4-4271-8BBF-64FD2AB7E700}"/>
                  </a:ext>
                </a:extLst>
              </p:cNvPr>
              <p:cNvPicPr/>
              <p:nvPr/>
            </p:nvPicPr>
            <p:blipFill>
              <a:blip r:embed="rId38"/>
              <a:stretch>
                <a:fillRect/>
              </a:stretch>
            </p:blipFill>
            <p:spPr>
              <a:xfrm>
                <a:off x="6928853" y="2058187"/>
                <a:ext cx="349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4" name="Freihand 13">
                <a:extLst>
                  <a:ext uri="{FF2B5EF4-FFF2-40B4-BE49-F238E27FC236}">
                    <a16:creationId xmlns:a16="http://schemas.microsoft.com/office/drawing/2014/main" id="{5982D857-4FE7-4E33-B8A9-66FC9F039971}"/>
                  </a:ext>
                </a:extLst>
              </p14:cNvPr>
              <p14:cNvContentPartPr/>
              <p14:nvPr/>
            </p14:nvContentPartPr>
            <p14:xfrm>
              <a:off x="6954773" y="1988347"/>
              <a:ext cx="15840" cy="25560"/>
            </p14:xfrm>
          </p:contentPart>
        </mc:Choice>
        <mc:Fallback>
          <p:pic>
            <p:nvPicPr>
              <p:cNvPr id="14" name="Freihand 13">
                <a:extLst>
                  <a:ext uri="{FF2B5EF4-FFF2-40B4-BE49-F238E27FC236}">
                    <a16:creationId xmlns:a16="http://schemas.microsoft.com/office/drawing/2014/main" id="{5982D857-4FE7-4E33-B8A9-66FC9F039971}"/>
                  </a:ext>
                </a:extLst>
              </p:cNvPr>
              <p:cNvPicPr/>
              <p:nvPr/>
            </p:nvPicPr>
            <p:blipFill>
              <a:blip r:embed="rId40"/>
              <a:stretch>
                <a:fillRect/>
              </a:stretch>
            </p:blipFill>
            <p:spPr>
              <a:xfrm>
                <a:off x="6950453" y="1984027"/>
                <a:ext cx="244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5" name="Freihand 14">
                <a:extLst>
                  <a:ext uri="{FF2B5EF4-FFF2-40B4-BE49-F238E27FC236}">
                    <a16:creationId xmlns:a16="http://schemas.microsoft.com/office/drawing/2014/main" id="{BE637F33-C9FD-4FDD-92F3-3748E1B3E6B1}"/>
                  </a:ext>
                </a:extLst>
              </p14:cNvPr>
              <p14:cNvContentPartPr/>
              <p14:nvPr/>
            </p14:nvContentPartPr>
            <p14:xfrm>
              <a:off x="7005893" y="2040907"/>
              <a:ext cx="63360" cy="69480"/>
            </p14:xfrm>
          </p:contentPart>
        </mc:Choice>
        <mc:Fallback>
          <p:pic>
            <p:nvPicPr>
              <p:cNvPr id="15" name="Freihand 14">
                <a:extLst>
                  <a:ext uri="{FF2B5EF4-FFF2-40B4-BE49-F238E27FC236}">
                    <a16:creationId xmlns:a16="http://schemas.microsoft.com/office/drawing/2014/main" id="{BE637F33-C9FD-4FDD-92F3-3748E1B3E6B1}"/>
                  </a:ext>
                </a:extLst>
              </p:cNvPr>
              <p:cNvPicPr/>
              <p:nvPr/>
            </p:nvPicPr>
            <p:blipFill>
              <a:blip r:embed="rId42"/>
              <a:stretch>
                <a:fillRect/>
              </a:stretch>
            </p:blipFill>
            <p:spPr>
              <a:xfrm>
                <a:off x="7001573" y="2036587"/>
                <a:ext cx="720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7" name="Freihand 16">
                <a:extLst>
                  <a:ext uri="{FF2B5EF4-FFF2-40B4-BE49-F238E27FC236}">
                    <a16:creationId xmlns:a16="http://schemas.microsoft.com/office/drawing/2014/main" id="{8F04508F-5DF8-41B9-AF84-53E44B533CA8}"/>
                  </a:ext>
                </a:extLst>
              </p14:cNvPr>
              <p14:cNvContentPartPr/>
              <p14:nvPr/>
            </p14:nvContentPartPr>
            <p14:xfrm>
              <a:off x="7364453" y="1998067"/>
              <a:ext cx="17640" cy="128160"/>
            </p14:xfrm>
          </p:contentPart>
        </mc:Choice>
        <mc:Fallback>
          <p:pic>
            <p:nvPicPr>
              <p:cNvPr id="17" name="Freihand 16">
                <a:extLst>
                  <a:ext uri="{FF2B5EF4-FFF2-40B4-BE49-F238E27FC236}">
                    <a16:creationId xmlns:a16="http://schemas.microsoft.com/office/drawing/2014/main" id="{8F04508F-5DF8-41B9-AF84-53E44B533CA8}"/>
                  </a:ext>
                </a:extLst>
              </p:cNvPr>
              <p:cNvPicPr/>
              <p:nvPr/>
            </p:nvPicPr>
            <p:blipFill>
              <a:blip r:embed="rId44"/>
              <a:stretch>
                <a:fillRect/>
              </a:stretch>
            </p:blipFill>
            <p:spPr>
              <a:xfrm>
                <a:off x="7360133" y="1993747"/>
                <a:ext cx="262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8" name="Freihand 17">
                <a:extLst>
                  <a:ext uri="{FF2B5EF4-FFF2-40B4-BE49-F238E27FC236}">
                    <a16:creationId xmlns:a16="http://schemas.microsoft.com/office/drawing/2014/main" id="{3533E192-0EEE-4AFB-B8DA-3677AB25D3C6}"/>
                  </a:ext>
                </a:extLst>
              </p14:cNvPr>
              <p14:cNvContentPartPr/>
              <p14:nvPr/>
            </p14:nvContentPartPr>
            <p14:xfrm>
              <a:off x="7413773" y="2003107"/>
              <a:ext cx="74520" cy="126000"/>
            </p14:xfrm>
          </p:contentPart>
        </mc:Choice>
        <mc:Fallback>
          <p:pic>
            <p:nvPicPr>
              <p:cNvPr id="18" name="Freihand 17">
                <a:extLst>
                  <a:ext uri="{FF2B5EF4-FFF2-40B4-BE49-F238E27FC236}">
                    <a16:creationId xmlns:a16="http://schemas.microsoft.com/office/drawing/2014/main" id="{3533E192-0EEE-4AFB-B8DA-3677AB25D3C6}"/>
                  </a:ext>
                </a:extLst>
              </p:cNvPr>
              <p:cNvPicPr/>
              <p:nvPr/>
            </p:nvPicPr>
            <p:blipFill>
              <a:blip r:embed="rId46"/>
              <a:stretch>
                <a:fillRect/>
              </a:stretch>
            </p:blipFill>
            <p:spPr>
              <a:xfrm>
                <a:off x="7409453" y="1998787"/>
                <a:ext cx="831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9" name="Freihand 18">
                <a:extLst>
                  <a:ext uri="{FF2B5EF4-FFF2-40B4-BE49-F238E27FC236}">
                    <a16:creationId xmlns:a16="http://schemas.microsoft.com/office/drawing/2014/main" id="{1484F1BC-B042-4C49-AE0E-7437D32064F2}"/>
                  </a:ext>
                </a:extLst>
              </p14:cNvPr>
              <p14:cNvContentPartPr/>
              <p14:nvPr/>
            </p14:nvContentPartPr>
            <p14:xfrm>
              <a:off x="7447973" y="1999147"/>
              <a:ext cx="109800" cy="14400"/>
            </p14:xfrm>
          </p:contentPart>
        </mc:Choice>
        <mc:Fallback>
          <p:pic>
            <p:nvPicPr>
              <p:cNvPr id="19" name="Freihand 18">
                <a:extLst>
                  <a:ext uri="{FF2B5EF4-FFF2-40B4-BE49-F238E27FC236}">
                    <a16:creationId xmlns:a16="http://schemas.microsoft.com/office/drawing/2014/main" id="{1484F1BC-B042-4C49-AE0E-7437D32064F2}"/>
                  </a:ext>
                </a:extLst>
              </p:cNvPr>
              <p:cNvPicPr/>
              <p:nvPr/>
            </p:nvPicPr>
            <p:blipFill>
              <a:blip r:embed="rId48"/>
              <a:stretch>
                <a:fillRect/>
              </a:stretch>
            </p:blipFill>
            <p:spPr>
              <a:xfrm>
                <a:off x="7443653" y="1994827"/>
                <a:ext cx="1184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0" name="Freihand 19">
                <a:extLst>
                  <a:ext uri="{FF2B5EF4-FFF2-40B4-BE49-F238E27FC236}">
                    <a16:creationId xmlns:a16="http://schemas.microsoft.com/office/drawing/2014/main" id="{E2306409-C524-432C-85D4-A510E2F343DD}"/>
                  </a:ext>
                </a:extLst>
              </p14:cNvPr>
              <p14:cNvContentPartPr/>
              <p14:nvPr/>
            </p14:nvContentPartPr>
            <p14:xfrm>
              <a:off x="7643093" y="2036227"/>
              <a:ext cx="52920" cy="3600"/>
            </p14:xfrm>
          </p:contentPart>
        </mc:Choice>
        <mc:Fallback>
          <p:pic>
            <p:nvPicPr>
              <p:cNvPr id="20" name="Freihand 19">
                <a:extLst>
                  <a:ext uri="{FF2B5EF4-FFF2-40B4-BE49-F238E27FC236}">
                    <a16:creationId xmlns:a16="http://schemas.microsoft.com/office/drawing/2014/main" id="{E2306409-C524-432C-85D4-A510E2F343DD}"/>
                  </a:ext>
                </a:extLst>
              </p:cNvPr>
              <p:cNvPicPr/>
              <p:nvPr/>
            </p:nvPicPr>
            <p:blipFill>
              <a:blip r:embed="rId50"/>
              <a:stretch>
                <a:fillRect/>
              </a:stretch>
            </p:blipFill>
            <p:spPr>
              <a:xfrm>
                <a:off x="7638773" y="2031907"/>
                <a:ext cx="615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2" name="Freihand 21">
                <a:extLst>
                  <a:ext uri="{FF2B5EF4-FFF2-40B4-BE49-F238E27FC236}">
                    <a16:creationId xmlns:a16="http://schemas.microsoft.com/office/drawing/2014/main" id="{09CE1F5F-DF8E-4305-8FD1-49CFFA6C4F56}"/>
                  </a:ext>
                </a:extLst>
              </p14:cNvPr>
              <p14:cNvContentPartPr/>
              <p14:nvPr/>
            </p14:nvContentPartPr>
            <p14:xfrm>
              <a:off x="7759733" y="2000947"/>
              <a:ext cx="79560" cy="145440"/>
            </p14:xfrm>
          </p:contentPart>
        </mc:Choice>
        <mc:Fallback>
          <p:pic>
            <p:nvPicPr>
              <p:cNvPr id="22" name="Freihand 21">
                <a:extLst>
                  <a:ext uri="{FF2B5EF4-FFF2-40B4-BE49-F238E27FC236}">
                    <a16:creationId xmlns:a16="http://schemas.microsoft.com/office/drawing/2014/main" id="{09CE1F5F-DF8E-4305-8FD1-49CFFA6C4F56}"/>
                  </a:ext>
                </a:extLst>
              </p:cNvPr>
              <p:cNvPicPr/>
              <p:nvPr/>
            </p:nvPicPr>
            <p:blipFill>
              <a:blip r:embed="rId52"/>
              <a:stretch>
                <a:fillRect/>
              </a:stretch>
            </p:blipFill>
            <p:spPr>
              <a:xfrm>
                <a:off x="7755413" y="1996627"/>
                <a:ext cx="882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3" name="Freihand 22">
                <a:extLst>
                  <a:ext uri="{FF2B5EF4-FFF2-40B4-BE49-F238E27FC236}">
                    <a16:creationId xmlns:a16="http://schemas.microsoft.com/office/drawing/2014/main" id="{133D8AA9-E55C-4457-831F-AA2583A74200}"/>
                  </a:ext>
                </a:extLst>
              </p14:cNvPr>
              <p14:cNvContentPartPr/>
              <p14:nvPr/>
            </p14:nvContentPartPr>
            <p14:xfrm>
              <a:off x="7889333" y="1978267"/>
              <a:ext cx="96840" cy="147240"/>
            </p14:xfrm>
          </p:contentPart>
        </mc:Choice>
        <mc:Fallback>
          <p:pic>
            <p:nvPicPr>
              <p:cNvPr id="23" name="Freihand 22">
                <a:extLst>
                  <a:ext uri="{FF2B5EF4-FFF2-40B4-BE49-F238E27FC236}">
                    <a16:creationId xmlns:a16="http://schemas.microsoft.com/office/drawing/2014/main" id="{133D8AA9-E55C-4457-831F-AA2583A74200}"/>
                  </a:ext>
                </a:extLst>
              </p:cNvPr>
              <p:cNvPicPr/>
              <p:nvPr/>
            </p:nvPicPr>
            <p:blipFill>
              <a:blip r:embed="rId54"/>
              <a:stretch>
                <a:fillRect/>
              </a:stretch>
            </p:blipFill>
            <p:spPr>
              <a:xfrm>
                <a:off x="7885013" y="1973947"/>
                <a:ext cx="1054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4" name="Freihand 23">
                <a:extLst>
                  <a:ext uri="{FF2B5EF4-FFF2-40B4-BE49-F238E27FC236}">
                    <a16:creationId xmlns:a16="http://schemas.microsoft.com/office/drawing/2014/main" id="{86CFC1D3-37B0-4A3A-987B-E8B81CAF82D2}"/>
                  </a:ext>
                </a:extLst>
              </p14:cNvPr>
              <p14:cNvContentPartPr/>
              <p14:nvPr/>
            </p14:nvContentPartPr>
            <p14:xfrm>
              <a:off x="7932893" y="1979347"/>
              <a:ext cx="81360" cy="9360"/>
            </p14:xfrm>
          </p:contentPart>
        </mc:Choice>
        <mc:Fallback>
          <p:pic>
            <p:nvPicPr>
              <p:cNvPr id="24" name="Freihand 23">
                <a:extLst>
                  <a:ext uri="{FF2B5EF4-FFF2-40B4-BE49-F238E27FC236}">
                    <a16:creationId xmlns:a16="http://schemas.microsoft.com/office/drawing/2014/main" id="{86CFC1D3-37B0-4A3A-987B-E8B81CAF82D2}"/>
                  </a:ext>
                </a:extLst>
              </p:cNvPr>
              <p:cNvPicPr/>
              <p:nvPr/>
            </p:nvPicPr>
            <p:blipFill>
              <a:blip r:embed="rId56"/>
              <a:stretch>
                <a:fillRect/>
              </a:stretch>
            </p:blipFill>
            <p:spPr>
              <a:xfrm>
                <a:off x="7928573" y="1975027"/>
                <a:ext cx="90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6" name="Freihand 25">
                <a:extLst>
                  <a:ext uri="{FF2B5EF4-FFF2-40B4-BE49-F238E27FC236}">
                    <a16:creationId xmlns:a16="http://schemas.microsoft.com/office/drawing/2014/main" id="{FD516115-1E55-4C66-B6CD-49085E7646B2}"/>
                  </a:ext>
                </a:extLst>
              </p14:cNvPr>
              <p14:cNvContentPartPr/>
              <p14:nvPr/>
            </p14:nvContentPartPr>
            <p14:xfrm>
              <a:off x="8076173" y="2057467"/>
              <a:ext cx="43920" cy="204840"/>
            </p14:xfrm>
          </p:contentPart>
        </mc:Choice>
        <mc:Fallback>
          <p:pic>
            <p:nvPicPr>
              <p:cNvPr id="26" name="Freihand 25">
                <a:extLst>
                  <a:ext uri="{FF2B5EF4-FFF2-40B4-BE49-F238E27FC236}">
                    <a16:creationId xmlns:a16="http://schemas.microsoft.com/office/drawing/2014/main" id="{FD516115-1E55-4C66-B6CD-49085E7646B2}"/>
                  </a:ext>
                </a:extLst>
              </p:cNvPr>
              <p:cNvPicPr/>
              <p:nvPr/>
            </p:nvPicPr>
            <p:blipFill>
              <a:blip r:embed="rId58"/>
              <a:stretch>
                <a:fillRect/>
              </a:stretch>
            </p:blipFill>
            <p:spPr>
              <a:xfrm>
                <a:off x="8071853" y="2053147"/>
                <a:ext cx="525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7" name="Freihand 26">
                <a:extLst>
                  <a:ext uri="{FF2B5EF4-FFF2-40B4-BE49-F238E27FC236}">
                    <a16:creationId xmlns:a16="http://schemas.microsoft.com/office/drawing/2014/main" id="{54DC46BF-3F77-496F-A841-6DDF851B0363}"/>
                  </a:ext>
                </a:extLst>
              </p14:cNvPr>
              <p14:cNvContentPartPr/>
              <p14:nvPr/>
            </p14:nvContentPartPr>
            <p14:xfrm>
              <a:off x="8135933" y="1998787"/>
              <a:ext cx="360" cy="360"/>
            </p14:xfrm>
          </p:contentPart>
        </mc:Choice>
        <mc:Fallback>
          <p:pic>
            <p:nvPicPr>
              <p:cNvPr id="27" name="Freihand 26">
                <a:extLst>
                  <a:ext uri="{FF2B5EF4-FFF2-40B4-BE49-F238E27FC236}">
                    <a16:creationId xmlns:a16="http://schemas.microsoft.com/office/drawing/2014/main" id="{54DC46BF-3F77-496F-A841-6DDF851B0363}"/>
                  </a:ext>
                </a:extLst>
              </p:cNvPr>
              <p:cNvPicPr/>
              <p:nvPr/>
            </p:nvPicPr>
            <p:blipFill>
              <a:blip r:embed="rId60"/>
              <a:stretch>
                <a:fillRect/>
              </a:stretch>
            </p:blipFill>
            <p:spPr>
              <a:xfrm>
                <a:off x="8131613" y="1994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8" name="Freihand 27">
                <a:extLst>
                  <a:ext uri="{FF2B5EF4-FFF2-40B4-BE49-F238E27FC236}">
                    <a16:creationId xmlns:a16="http://schemas.microsoft.com/office/drawing/2014/main" id="{79B6DA88-8FDE-4357-8BD0-05A0C341EB2F}"/>
                  </a:ext>
                </a:extLst>
              </p14:cNvPr>
              <p14:cNvContentPartPr/>
              <p14:nvPr/>
            </p14:nvContentPartPr>
            <p14:xfrm>
              <a:off x="8168333" y="2070787"/>
              <a:ext cx="76320" cy="67320"/>
            </p14:xfrm>
          </p:contentPart>
        </mc:Choice>
        <mc:Fallback>
          <p:pic>
            <p:nvPicPr>
              <p:cNvPr id="28" name="Freihand 27">
                <a:extLst>
                  <a:ext uri="{FF2B5EF4-FFF2-40B4-BE49-F238E27FC236}">
                    <a16:creationId xmlns:a16="http://schemas.microsoft.com/office/drawing/2014/main" id="{79B6DA88-8FDE-4357-8BD0-05A0C341EB2F}"/>
                  </a:ext>
                </a:extLst>
              </p:cNvPr>
              <p:cNvPicPr/>
              <p:nvPr/>
            </p:nvPicPr>
            <p:blipFill>
              <a:blip r:embed="rId62"/>
              <a:stretch>
                <a:fillRect/>
              </a:stretch>
            </p:blipFill>
            <p:spPr>
              <a:xfrm>
                <a:off x="8164013" y="2066467"/>
                <a:ext cx="849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9" name="Freihand 28">
                <a:extLst>
                  <a:ext uri="{FF2B5EF4-FFF2-40B4-BE49-F238E27FC236}">
                    <a16:creationId xmlns:a16="http://schemas.microsoft.com/office/drawing/2014/main" id="{F26E24FE-76DF-46D5-B0A9-2DC730375360}"/>
                  </a:ext>
                </a:extLst>
              </p14:cNvPr>
              <p14:cNvContentPartPr/>
              <p14:nvPr/>
            </p14:nvContentPartPr>
            <p14:xfrm>
              <a:off x="8234213" y="2009587"/>
              <a:ext cx="391320" cy="187200"/>
            </p14:xfrm>
          </p:contentPart>
        </mc:Choice>
        <mc:Fallback>
          <p:pic>
            <p:nvPicPr>
              <p:cNvPr id="29" name="Freihand 28">
                <a:extLst>
                  <a:ext uri="{FF2B5EF4-FFF2-40B4-BE49-F238E27FC236}">
                    <a16:creationId xmlns:a16="http://schemas.microsoft.com/office/drawing/2014/main" id="{F26E24FE-76DF-46D5-B0A9-2DC730375360}"/>
                  </a:ext>
                </a:extLst>
              </p:cNvPr>
              <p:cNvPicPr/>
              <p:nvPr/>
            </p:nvPicPr>
            <p:blipFill>
              <a:blip r:embed="rId64"/>
              <a:stretch>
                <a:fillRect/>
              </a:stretch>
            </p:blipFill>
            <p:spPr>
              <a:xfrm>
                <a:off x="8229893" y="2005267"/>
                <a:ext cx="3999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2" name="Freihand 31">
                <a:extLst>
                  <a:ext uri="{FF2B5EF4-FFF2-40B4-BE49-F238E27FC236}">
                    <a16:creationId xmlns:a16="http://schemas.microsoft.com/office/drawing/2014/main" id="{CA079770-6EB7-46EA-8762-11534A6D865B}"/>
                  </a:ext>
                </a:extLst>
              </p14:cNvPr>
              <p14:cNvContentPartPr/>
              <p14:nvPr/>
            </p14:nvContentPartPr>
            <p14:xfrm>
              <a:off x="2269373" y="1478587"/>
              <a:ext cx="1640880" cy="539640"/>
            </p14:xfrm>
          </p:contentPart>
        </mc:Choice>
        <mc:Fallback>
          <p:pic>
            <p:nvPicPr>
              <p:cNvPr id="32" name="Freihand 31">
                <a:extLst>
                  <a:ext uri="{FF2B5EF4-FFF2-40B4-BE49-F238E27FC236}">
                    <a16:creationId xmlns:a16="http://schemas.microsoft.com/office/drawing/2014/main" id="{CA079770-6EB7-46EA-8762-11534A6D865B}"/>
                  </a:ext>
                </a:extLst>
              </p:cNvPr>
              <p:cNvPicPr/>
              <p:nvPr/>
            </p:nvPicPr>
            <p:blipFill>
              <a:blip r:embed="rId66"/>
              <a:stretch>
                <a:fillRect/>
              </a:stretch>
            </p:blipFill>
            <p:spPr>
              <a:xfrm>
                <a:off x="2265053" y="1474267"/>
                <a:ext cx="1649520" cy="5482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3" name="Freihand 32">
                <a:extLst>
                  <a:ext uri="{FF2B5EF4-FFF2-40B4-BE49-F238E27FC236}">
                    <a16:creationId xmlns:a16="http://schemas.microsoft.com/office/drawing/2014/main" id="{6782C1F2-B9DF-437C-8325-D2FDDE89874C}"/>
                  </a:ext>
                </a:extLst>
              </p14:cNvPr>
              <p14:cNvContentPartPr/>
              <p14:nvPr/>
            </p14:nvContentPartPr>
            <p14:xfrm>
              <a:off x="2586173" y="1500187"/>
              <a:ext cx="1375200" cy="457920"/>
            </p14:xfrm>
          </p:contentPart>
        </mc:Choice>
        <mc:Fallback>
          <p:pic>
            <p:nvPicPr>
              <p:cNvPr id="33" name="Freihand 32">
                <a:extLst>
                  <a:ext uri="{FF2B5EF4-FFF2-40B4-BE49-F238E27FC236}">
                    <a16:creationId xmlns:a16="http://schemas.microsoft.com/office/drawing/2014/main" id="{6782C1F2-B9DF-437C-8325-D2FDDE89874C}"/>
                  </a:ext>
                </a:extLst>
              </p:cNvPr>
              <p:cNvPicPr/>
              <p:nvPr/>
            </p:nvPicPr>
            <p:blipFill>
              <a:blip r:embed="rId68"/>
              <a:stretch>
                <a:fillRect/>
              </a:stretch>
            </p:blipFill>
            <p:spPr>
              <a:xfrm>
                <a:off x="2581853" y="1495867"/>
                <a:ext cx="1383840" cy="4665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86406" name="Freihand 486405">
                <a:extLst>
                  <a:ext uri="{FF2B5EF4-FFF2-40B4-BE49-F238E27FC236}">
                    <a16:creationId xmlns:a16="http://schemas.microsoft.com/office/drawing/2014/main" id="{8595A092-571A-4B07-9266-144B66ABA952}"/>
                  </a:ext>
                </a:extLst>
              </p14:cNvPr>
              <p14:cNvContentPartPr/>
              <p14:nvPr/>
            </p14:nvContentPartPr>
            <p14:xfrm>
              <a:off x="6668573" y="2337187"/>
              <a:ext cx="3520800" cy="89640"/>
            </p14:xfrm>
          </p:contentPart>
        </mc:Choice>
        <mc:Fallback>
          <p:pic>
            <p:nvPicPr>
              <p:cNvPr id="486406" name="Freihand 486405">
                <a:extLst>
                  <a:ext uri="{FF2B5EF4-FFF2-40B4-BE49-F238E27FC236}">
                    <a16:creationId xmlns:a16="http://schemas.microsoft.com/office/drawing/2014/main" id="{8595A092-571A-4B07-9266-144B66ABA952}"/>
                  </a:ext>
                </a:extLst>
              </p:cNvPr>
              <p:cNvPicPr/>
              <p:nvPr/>
            </p:nvPicPr>
            <p:blipFill>
              <a:blip r:embed="rId70"/>
              <a:stretch>
                <a:fillRect/>
              </a:stretch>
            </p:blipFill>
            <p:spPr>
              <a:xfrm>
                <a:off x="6664253" y="2332867"/>
                <a:ext cx="35294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86407" name="Freihand 486406">
                <a:extLst>
                  <a:ext uri="{FF2B5EF4-FFF2-40B4-BE49-F238E27FC236}">
                    <a16:creationId xmlns:a16="http://schemas.microsoft.com/office/drawing/2014/main" id="{AD7FBB40-E03D-46DD-9F4F-A47D1BECC0E2}"/>
                  </a:ext>
                </a:extLst>
              </p14:cNvPr>
              <p14:cNvContentPartPr/>
              <p14:nvPr/>
            </p14:nvContentPartPr>
            <p14:xfrm>
              <a:off x="6499733" y="2299747"/>
              <a:ext cx="430200" cy="223200"/>
            </p14:xfrm>
          </p:contentPart>
        </mc:Choice>
        <mc:Fallback>
          <p:pic>
            <p:nvPicPr>
              <p:cNvPr id="486407" name="Freihand 486406">
                <a:extLst>
                  <a:ext uri="{FF2B5EF4-FFF2-40B4-BE49-F238E27FC236}">
                    <a16:creationId xmlns:a16="http://schemas.microsoft.com/office/drawing/2014/main" id="{AD7FBB40-E03D-46DD-9F4F-A47D1BECC0E2}"/>
                  </a:ext>
                </a:extLst>
              </p:cNvPr>
              <p:cNvPicPr/>
              <p:nvPr/>
            </p:nvPicPr>
            <p:blipFill>
              <a:blip r:embed="rId72"/>
              <a:stretch>
                <a:fillRect/>
              </a:stretch>
            </p:blipFill>
            <p:spPr>
              <a:xfrm>
                <a:off x="6495413" y="2295427"/>
                <a:ext cx="4388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86416" name="Freihand 486415">
                <a:extLst>
                  <a:ext uri="{FF2B5EF4-FFF2-40B4-BE49-F238E27FC236}">
                    <a16:creationId xmlns:a16="http://schemas.microsoft.com/office/drawing/2014/main" id="{B834412F-D288-46B5-AA80-023A8545E70D}"/>
                  </a:ext>
                </a:extLst>
              </p14:cNvPr>
              <p14:cNvContentPartPr/>
              <p14:nvPr/>
            </p14:nvContentPartPr>
            <p14:xfrm>
              <a:off x="4403813" y="983227"/>
              <a:ext cx="2887560" cy="592200"/>
            </p14:xfrm>
          </p:contentPart>
        </mc:Choice>
        <mc:Fallback>
          <p:pic>
            <p:nvPicPr>
              <p:cNvPr id="486416" name="Freihand 486415">
                <a:extLst>
                  <a:ext uri="{FF2B5EF4-FFF2-40B4-BE49-F238E27FC236}">
                    <a16:creationId xmlns:a16="http://schemas.microsoft.com/office/drawing/2014/main" id="{B834412F-D288-46B5-AA80-023A8545E70D}"/>
                  </a:ext>
                </a:extLst>
              </p:cNvPr>
              <p:cNvPicPr/>
              <p:nvPr/>
            </p:nvPicPr>
            <p:blipFill>
              <a:blip r:embed="rId74"/>
              <a:stretch>
                <a:fillRect/>
              </a:stretch>
            </p:blipFill>
            <p:spPr>
              <a:xfrm>
                <a:off x="4399493" y="978907"/>
                <a:ext cx="2896200" cy="600840"/>
              </a:xfrm>
              <a:prstGeom prst="rect">
                <a:avLst/>
              </a:prstGeom>
            </p:spPr>
          </p:pic>
        </mc:Fallback>
      </mc:AlternateContent>
      <p:grpSp>
        <p:nvGrpSpPr>
          <p:cNvPr id="486582" name="Gruppieren 486581">
            <a:extLst>
              <a:ext uri="{FF2B5EF4-FFF2-40B4-BE49-F238E27FC236}">
                <a16:creationId xmlns:a16="http://schemas.microsoft.com/office/drawing/2014/main" id="{B49703FD-4E3E-4416-AFFE-1A11A069E498}"/>
              </a:ext>
            </a:extLst>
          </p:cNvPr>
          <p:cNvGrpSpPr/>
          <p:nvPr/>
        </p:nvGrpSpPr>
        <p:grpSpPr>
          <a:xfrm>
            <a:off x="942413" y="4384867"/>
            <a:ext cx="6676920" cy="2248920"/>
            <a:chOff x="942413" y="4384867"/>
            <a:chExt cx="6676920" cy="2248920"/>
          </a:xfrm>
        </p:grpSpPr>
        <mc:AlternateContent xmlns:mc="http://schemas.openxmlformats.org/markup-compatibility/2006">
          <mc:Choice xmlns:p14="http://schemas.microsoft.com/office/powerpoint/2010/main" Requires="p14">
            <p:contentPart p14:bwMode="auto" r:id="rId75">
              <p14:nvContentPartPr>
                <p14:cNvPr id="486418" name="Freihand 486417">
                  <a:extLst>
                    <a:ext uri="{FF2B5EF4-FFF2-40B4-BE49-F238E27FC236}">
                      <a16:creationId xmlns:a16="http://schemas.microsoft.com/office/drawing/2014/main" id="{9629B461-1F98-4ED2-AABE-6DD717F7D341}"/>
                    </a:ext>
                  </a:extLst>
                </p14:cNvPr>
                <p14:cNvContentPartPr/>
                <p14:nvPr/>
              </p14:nvContentPartPr>
              <p14:xfrm>
                <a:off x="1716413" y="4577107"/>
                <a:ext cx="289440" cy="226080"/>
              </p14:xfrm>
            </p:contentPart>
          </mc:Choice>
          <mc:Fallback>
            <p:pic>
              <p:nvPicPr>
                <p:cNvPr id="486418" name="Freihand 486417">
                  <a:extLst>
                    <a:ext uri="{FF2B5EF4-FFF2-40B4-BE49-F238E27FC236}">
                      <a16:creationId xmlns:a16="http://schemas.microsoft.com/office/drawing/2014/main" id="{9629B461-1F98-4ED2-AABE-6DD717F7D341}"/>
                    </a:ext>
                  </a:extLst>
                </p:cNvPr>
                <p:cNvPicPr/>
                <p:nvPr/>
              </p:nvPicPr>
              <p:blipFill>
                <a:blip r:embed="rId76"/>
                <a:stretch>
                  <a:fillRect/>
                </a:stretch>
              </p:blipFill>
              <p:spPr>
                <a:xfrm>
                  <a:off x="1712093" y="4572787"/>
                  <a:ext cx="29808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6419" name="Freihand 486418">
                  <a:extLst>
                    <a:ext uri="{FF2B5EF4-FFF2-40B4-BE49-F238E27FC236}">
                      <a16:creationId xmlns:a16="http://schemas.microsoft.com/office/drawing/2014/main" id="{B4F1B79B-5672-4042-973E-675ADB44067C}"/>
                    </a:ext>
                  </a:extLst>
                </p14:cNvPr>
                <p14:cNvContentPartPr/>
                <p14:nvPr/>
              </p14:nvContentPartPr>
              <p14:xfrm>
                <a:off x="1986773" y="4657027"/>
                <a:ext cx="517320" cy="141480"/>
              </p14:xfrm>
            </p:contentPart>
          </mc:Choice>
          <mc:Fallback>
            <p:pic>
              <p:nvPicPr>
                <p:cNvPr id="486419" name="Freihand 486418">
                  <a:extLst>
                    <a:ext uri="{FF2B5EF4-FFF2-40B4-BE49-F238E27FC236}">
                      <a16:creationId xmlns:a16="http://schemas.microsoft.com/office/drawing/2014/main" id="{B4F1B79B-5672-4042-973E-675ADB44067C}"/>
                    </a:ext>
                  </a:extLst>
                </p:cNvPr>
                <p:cNvPicPr/>
                <p:nvPr/>
              </p:nvPicPr>
              <p:blipFill>
                <a:blip r:embed="rId78"/>
                <a:stretch>
                  <a:fillRect/>
                </a:stretch>
              </p:blipFill>
              <p:spPr>
                <a:xfrm>
                  <a:off x="1982453" y="4652707"/>
                  <a:ext cx="5259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6420" name="Freihand 486419">
                  <a:extLst>
                    <a:ext uri="{FF2B5EF4-FFF2-40B4-BE49-F238E27FC236}">
                      <a16:creationId xmlns:a16="http://schemas.microsoft.com/office/drawing/2014/main" id="{720436E6-6CA4-4CD0-9AB5-6E21F5304FBD}"/>
                    </a:ext>
                  </a:extLst>
                </p14:cNvPr>
                <p14:cNvContentPartPr/>
                <p14:nvPr/>
              </p14:nvContentPartPr>
              <p14:xfrm>
                <a:off x="2704973" y="4675027"/>
                <a:ext cx="183960" cy="62640"/>
              </p14:xfrm>
            </p:contentPart>
          </mc:Choice>
          <mc:Fallback>
            <p:pic>
              <p:nvPicPr>
                <p:cNvPr id="486420" name="Freihand 486419">
                  <a:extLst>
                    <a:ext uri="{FF2B5EF4-FFF2-40B4-BE49-F238E27FC236}">
                      <a16:creationId xmlns:a16="http://schemas.microsoft.com/office/drawing/2014/main" id="{720436E6-6CA4-4CD0-9AB5-6E21F5304FBD}"/>
                    </a:ext>
                  </a:extLst>
                </p:cNvPr>
                <p:cNvPicPr/>
                <p:nvPr/>
              </p:nvPicPr>
              <p:blipFill>
                <a:blip r:embed="rId80"/>
                <a:stretch>
                  <a:fillRect/>
                </a:stretch>
              </p:blipFill>
              <p:spPr>
                <a:xfrm>
                  <a:off x="2700653" y="4670707"/>
                  <a:ext cx="1926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86421" name="Freihand 486420">
                  <a:extLst>
                    <a:ext uri="{FF2B5EF4-FFF2-40B4-BE49-F238E27FC236}">
                      <a16:creationId xmlns:a16="http://schemas.microsoft.com/office/drawing/2014/main" id="{777C7F61-358C-4A99-B458-6F974988F29C}"/>
                    </a:ext>
                  </a:extLst>
                </p14:cNvPr>
                <p14:cNvContentPartPr/>
                <p14:nvPr/>
              </p14:nvContentPartPr>
              <p14:xfrm>
                <a:off x="2866973" y="4613107"/>
                <a:ext cx="28080" cy="5760"/>
              </p14:xfrm>
            </p:contentPart>
          </mc:Choice>
          <mc:Fallback>
            <p:pic>
              <p:nvPicPr>
                <p:cNvPr id="486421" name="Freihand 486420">
                  <a:extLst>
                    <a:ext uri="{FF2B5EF4-FFF2-40B4-BE49-F238E27FC236}">
                      <a16:creationId xmlns:a16="http://schemas.microsoft.com/office/drawing/2014/main" id="{777C7F61-358C-4A99-B458-6F974988F29C}"/>
                    </a:ext>
                  </a:extLst>
                </p:cNvPr>
                <p:cNvPicPr/>
                <p:nvPr/>
              </p:nvPicPr>
              <p:blipFill>
                <a:blip r:embed="rId82"/>
                <a:stretch>
                  <a:fillRect/>
                </a:stretch>
              </p:blipFill>
              <p:spPr>
                <a:xfrm>
                  <a:off x="2862653" y="4608787"/>
                  <a:ext cx="367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86422" name="Freihand 486421">
                  <a:extLst>
                    <a:ext uri="{FF2B5EF4-FFF2-40B4-BE49-F238E27FC236}">
                      <a16:creationId xmlns:a16="http://schemas.microsoft.com/office/drawing/2014/main" id="{2E3BAE81-FE53-490A-BC77-9D298C226829}"/>
                    </a:ext>
                  </a:extLst>
                </p14:cNvPr>
                <p14:cNvContentPartPr/>
                <p14:nvPr/>
              </p14:nvContentPartPr>
              <p14:xfrm>
                <a:off x="2945813" y="4544347"/>
                <a:ext cx="308520" cy="191520"/>
              </p14:xfrm>
            </p:contentPart>
          </mc:Choice>
          <mc:Fallback>
            <p:pic>
              <p:nvPicPr>
                <p:cNvPr id="486422" name="Freihand 486421">
                  <a:extLst>
                    <a:ext uri="{FF2B5EF4-FFF2-40B4-BE49-F238E27FC236}">
                      <a16:creationId xmlns:a16="http://schemas.microsoft.com/office/drawing/2014/main" id="{2E3BAE81-FE53-490A-BC77-9D298C226829}"/>
                    </a:ext>
                  </a:extLst>
                </p:cNvPr>
                <p:cNvPicPr/>
                <p:nvPr/>
              </p:nvPicPr>
              <p:blipFill>
                <a:blip r:embed="rId84"/>
                <a:stretch>
                  <a:fillRect/>
                </a:stretch>
              </p:blipFill>
              <p:spPr>
                <a:xfrm>
                  <a:off x="2941493" y="4540027"/>
                  <a:ext cx="3171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86423" name="Freihand 486422">
                  <a:extLst>
                    <a:ext uri="{FF2B5EF4-FFF2-40B4-BE49-F238E27FC236}">
                      <a16:creationId xmlns:a16="http://schemas.microsoft.com/office/drawing/2014/main" id="{B6F4DA3E-B903-402F-9BDE-3359FA6CBD28}"/>
                    </a:ext>
                  </a:extLst>
                </p14:cNvPr>
                <p14:cNvContentPartPr/>
                <p14:nvPr/>
              </p14:nvContentPartPr>
              <p14:xfrm>
                <a:off x="3491213" y="4534627"/>
                <a:ext cx="150480" cy="144720"/>
              </p14:xfrm>
            </p:contentPart>
          </mc:Choice>
          <mc:Fallback>
            <p:pic>
              <p:nvPicPr>
                <p:cNvPr id="486423" name="Freihand 486422">
                  <a:extLst>
                    <a:ext uri="{FF2B5EF4-FFF2-40B4-BE49-F238E27FC236}">
                      <a16:creationId xmlns:a16="http://schemas.microsoft.com/office/drawing/2014/main" id="{B6F4DA3E-B903-402F-9BDE-3359FA6CBD28}"/>
                    </a:ext>
                  </a:extLst>
                </p:cNvPr>
                <p:cNvPicPr/>
                <p:nvPr/>
              </p:nvPicPr>
              <p:blipFill>
                <a:blip r:embed="rId86"/>
                <a:stretch>
                  <a:fillRect/>
                </a:stretch>
              </p:blipFill>
              <p:spPr>
                <a:xfrm>
                  <a:off x="3486893" y="4530307"/>
                  <a:ext cx="1591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86424" name="Freihand 486423">
                  <a:extLst>
                    <a:ext uri="{FF2B5EF4-FFF2-40B4-BE49-F238E27FC236}">
                      <a16:creationId xmlns:a16="http://schemas.microsoft.com/office/drawing/2014/main" id="{CB70C8BE-FA22-4BC4-8794-7F6EDF4E7307}"/>
                    </a:ext>
                  </a:extLst>
                </p14:cNvPr>
                <p14:cNvContentPartPr/>
                <p14:nvPr/>
              </p14:nvContentPartPr>
              <p14:xfrm>
                <a:off x="3766973" y="4546867"/>
                <a:ext cx="101880" cy="155880"/>
              </p14:xfrm>
            </p:contentPart>
          </mc:Choice>
          <mc:Fallback>
            <p:pic>
              <p:nvPicPr>
                <p:cNvPr id="486424" name="Freihand 486423">
                  <a:extLst>
                    <a:ext uri="{FF2B5EF4-FFF2-40B4-BE49-F238E27FC236}">
                      <a16:creationId xmlns:a16="http://schemas.microsoft.com/office/drawing/2014/main" id="{CB70C8BE-FA22-4BC4-8794-7F6EDF4E7307}"/>
                    </a:ext>
                  </a:extLst>
                </p:cNvPr>
                <p:cNvPicPr/>
                <p:nvPr/>
              </p:nvPicPr>
              <p:blipFill>
                <a:blip r:embed="rId88"/>
                <a:stretch>
                  <a:fillRect/>
                </a:stretch>
              </p:blipFill>
              <p:spPr>
                <a:xfrm>
                  <a:off x="3762653" y="4542547"/>
                  <a:ext cx="1105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86425" name="Freihand 486424">
                  <a:extLst>
                    <a:ext uri="{FF2B5EF4-FFF2-40B4-BE49-F238E27FC236}">
                      <a16:creationId xmlns:a16="http://schemas.microsoft.com/office/drawing/2014/main" id="{BCC20698-5CED-4DB1-BC83-43E520A9A8E1}"/>
                    </a:ext>
                  </a:extLst>
                </p14:cNvPr>
                <p14:cNvContentPartPr/>
                <p14:nvPr/>
              </p14:nvContentPartPr>
              <p14:xfrm>
                <a:off x="3664733" y="4507987"/>
                <a:ext cx="134640" cy="96120"/>
              </p14:xfrm>
            </p:contentPart>
          </mc:Choice>
          <mc:Fallback>
            <p:pic>
              <p:nvPicPr>
                <p:cNvPr id="486425" name="Freihand 486424">
                  <a:extLst>
                    <a:ext uri="{FF2B5EF4-FFF2-40B4-BE49-F238E27FC236}">
                      <a16:creationId xmlns:a16="http://schemas.microsoft.com/office/drawing/2014/main" id="{BCC20698-5CED-4DB1-BC83-43E520A9A8E1}"/>
                    </a:ext>
                  </a:extLst>
                </p:cNvPr>
                <p:cNvPicPr/>
                <p:nvPr/>
              </p:nvPicPr>
              <p:blipFill>
                <a:blip r:embed="rId90"/>
                <a:stretch>
                  <a:fillRect/>
                </a:stretch>
              </p:blipFill>
              <p:spPr>
                <a:xfrm>
                  <a:off x="3660413" y="4503667"/>
                  <a:ext cx="1432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86426" name="Freihand 486425">
                  <a:extLst>
                    <a:ext uri="{FF2B5EF4-FFF2-40B4-BE49-F238E27FC236}">
                      <a16:creationId xmlns:a16="http://schemas.microsoft.com/office/drawing/2014/main" id="{BC037F52-47E1-4961-91AD-3EBA9991C9C3}"/>
                    </a:ext>
                  </a:extLst>
                </p14:cNvPr>
                <p14:cNvContentPartPr/>
                <p14:nvPr/>
              </p14:nvContentPartPr>
              <p14:xfrm>
                <a:off x="3854813" y="4614547"/>
                <a:ext cx="74160" cy="72720"/>
              </p14:xfrm>
            </p:contentPart>
          </mc:Choice>
          <mc:Fallback>
            <p:pic>
              <p:nvPicPr>
                <p:cNvPr id="486426" name="Freihand 486425">
                  <a:extLst>
                    <a:ext uri="{FF2B5EF4-FFF2-40B4-BE49-F238E27FC236}">
                      <a16:creationId xmlns:a16="http://schemas.microsoft.com/office/drawing/2014/main" id="{BC037F52-47E1-4961-91AD-3EBA9991C9C3}"/>
                    </a:ext>
                  </a:extLst>
                </p:cNvPr>
                <p:cNvPicPr/>
                <p:nvPr/>
              </p:nvPicPr>
              <p:blipFill>
                <a:blip r:embed="rId92"/>
                <a:stretch>
                  <a:fillRect/>
                </a:stretch>
              </p:blipFill>
              <p:spPr>
                <a:xfrm>
                  <a:off x="3850493" y="4610227"/>
                  <a:ext cx="828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86427" name="Freihand 486426">
                  <a:extLst>
                    <a:ext uri="{FF2B5EF4-FFF2-40B4-BE49-F238E27FC236}">
                      <a16:creationId xmlns:a16="http://schemas.microsoft.com/office/drawing/2014/main" id="{CFA88468-6202-476A-B6C5-BEFFE22FD40B}"/>
                    </a:ext>
                  </a:extLst>
                </p14:cNvPr>
                <p14:cNvContentPartPr/>
                <p14:nvPr/>
              </p14:nvContentPartPr>
              <p14:xfrm>
                <a:off x="3934013" y="4384867"/>
                <a:ext cx="217440" cy="188640"/>
              </p14:xfrm>
            </p:contentPart>
          </mc:Choice>
          <mc:Fallback>
            <p:pic>
              <p:nvPicPr>
                <p:cNvPr id="486427" name="Freihand 486426">
                  <a:extLst>
                    <a:ext uri="{FF2B5EF4-FFF2-40B4-BE49-F238E27FC236}">
                      <a16:creationId xmlns:a16="http://schemas.microsoft.com/office/drawing/2014/main" id="{CFA88468-6202-476A-B6C5-BEFFE22FD40B}"/>
                    </a:ext>
                  </a:extLst>
                </p:cNvPr>
                <p:cNvPicPr/>
                <p:nvPr/>
              </p:nvPicPr>
              <p:blipFill>
                <a:blip r:embed="rId94"/>
                <a:stretch>
                  <a:fillRect/>
                </a:stretch>
              </p:blipFill>
              <p:spPr>
                <a:xfrm>
                  <a:off x="3929693" y="4380547"/>
                  <a:ext cx="2260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86428" name="Freihand 486427">
                  <a:extLst>
                    <a:ext uri="{FF2B5EF4-FFF2-40B4-BE49-F238E27FC236}">
                      <a16:creationId xmlns:a16="http://schemas.microsoft.com/office/drawing/2014/main" id="{836248D4-8036-4852-B21D-0B9265718ECC}"/>
                    </a:ext>
                  </a:extLst>
                </p14:cNvPr>
                <p14:cNvContentPartPr/>
                <p14:nvPr/>
              </p14:nvContentPartPr>
              <p14:xfrm>
                <a:off x="4068653" y="4679707"/>
                <a:ext cx="34920" cy="6120"/>
              </p14:xfrm>
            </p:contentPart>
          </mc:Choice>
          <mc:Fallback>
            <p:pic>
              <p:nvPicPr>
                <p:cNvPr id="486428" name="Freihand 486427">
                  <a:extLst>
                    <a:ext uri="{FF2B5EF4-FFF2-40B4-BE49-F238E27FC236}">
                      <a16:creationId xmlns:a16="http://schemas.microsoft.com/office/drawing/2014/main" id="{836248D4-8036-4852-B21D-0B9265718ECC}"/>
                    </a:ext>
                  </a:extLst>
                </p:cNvPr>
                <p:cNvPicPr/>
                <p:nvPr/>
              </p:nvPicPr>
              <p:blipFill>
                <a:blip r:embed="rId96"/>
                <a:stretch>
                  <a:fillRect/>
                </a:stretch>
              </p:blipFill>
              <p:spPr>
                <a:xfrm>
                  <a:off x="4064333" y="4675387"/>
                  <a:ext cx="4356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486430" name="Freihand 486429">
                  <a:extLst>
                    <a:ext uri="{FF2B5EF4-FFF2-40B4-BE49-F238E27FC236}">
                      <a16:creationId xmlns:a16="http://schemas.microsoft.com/office/drawing/2014/main" id="{72AB1E9B-7A7D-4404-BC85-151B2D1C86FD}"/>
                    </a:ext>
                  </a:extLst>
                </p14:cNvPr>
                <p14:cNvContentPartPr/>
                <p14:nvPr/>
              </p14:nvContentPartPr>
              <p14:xfrm>
                <a:off x="1911173" y="5031067"/>
                <a:ext cx="198720" cy="175320"/>
              </p14:xfrm>
            </p:contentPart>
          </mc:Choice>
          <mc:Fallback>
            <p:pic>
              <p:nvPicPr>
                <p:cNvPr id="486430" name="Freihand 486429">
                  <a:extLst>
                    <a:ext uri="{FF2B5EF4-FFF2-40B4-BE49-F238E27FC236}">
                      <a16:creationId xmlns:a16="http://schemas.microsoft.com/office/drawing/2014/main" id="{72AB1E9B-7A7D-4404-BC85-151B2D1C86FD}"/>
                    </a:ext>
                  </a:extLst>
                </p:cNvPr>
                <p:cNvPicPr/>
                <p:nvPr/>
              </p:nvPicPr>
              <p:blipFill>
                <a:blip r:embed="rId98"/>
                <a:stretch>
                  <a:fillRect/>
                </a:stretch>
              </p:blipFill>
              <p:spPr>
                <a:xfrm>
                  <a:off x="1906853" y="5026747"/>
                  <a:ext cx="2073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486431" name="Freihand 486430">
                  <a:extLst>
                    <a:ext uri="{FF2B5EF4-FFF2-40B4-BE49-F238E27FC236}">
                      <a16:creationId xmlns:a16="http://schemas.microsoft.com/office/drawing/2014/main" id="{559193A0-63A4-468D-AE68-6F050602C5B7}"/>
                    </a:ext>
                  </a:extLst>
                </p14:cNvPr>
                <p14:cNvContentPartPr/>
                <p14:nvPr/>
              </p14:nvContentPartPr>
              <p14:xfrm>
                <a:off x="2139773" y="5150947"/>
                <a:ext cx="34920" cy="25560"/>
              </p14:xfrm>
            </p:contentPart>
          </mc:Choice>
          <mc:Fallback>
            <p:pic>
              <p:nvPicPr>
                <p:cNvPr id="486431" name="Freihand 486430">
                  <a:extLst>
                    <a:ext uri="{FF2B5EF4-FFF2-40B4-BE49-F238E27FC236}">
                      <a16:creationId xmlns:a16="http://schemas.microsoft.com/office/drawing/2014/main" id="{559193A0-63A4-468D-AE68-6F050602C5B7}"/>
                    </a:ext>
                  </a:extLst>
                </p:cNvPr>
                <p:cNvPicPr/>
                <p:nvPr/>
              </p:nvPicPr>
              <p:blipFill>
                <a:blip r:embed="rId100"/>
                <a:stretch>
                  <a:fillRect/>
                </a:stretch>
              </p:blipFill>
              <p:spPr>
                <a:xfrm>
                  <a:off x="2135453" y="5146627"/>
                  <a:ext cx="435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86432" name="Freihand 486431">
                  <a:extLst>
                    <a:ext uri="{FF2B5EF4-FFF2-40B4-BE49-F238E27FC236}">
                      <a16:creationId xmlns:a16="http://schemas.microsoft.com/office/drawing/2014/main" id="{8FAB6540-B6C0-4E56-BA29-6CE3843874CB}"/>
                    </a:ext>
                  </a:extLst>
                </p14:cNvPr>
                <p14:cNvContentPartPr/>
                <p14:nvPr/>
              </p14:nvContentPartPr>
              <p14:xfrm>
                <a:off x="2196653" y="4982827"/>
                <a:ext cx="168840" cy="342000"/>
              </p14:xfrm>
            </p:contentPart>
          </mc:Choice>
          <mc:Fallback>
            <p:pic>
              <p:nvPicPr>
                <p:cNvPr id="486432" name="Freihand 486431">
                  <a:extLst>
                    <a:ext uri="{FF2B5EF4-FFF2-40B4-BE49-F238E27FC236}">
                      <a16:creationId xmlns:a16="http://schemas.microsoft.com/office/drawing/2014/main" id="{8FAB6540-B6C0-4E56-BA29-6CE3843874CB}"/>
                    </a:ext>
                  </a:extLst>
                </p:cNvPr>
                <p:cNvPicPr/>
                <p:nvPr/>
              </p:nvPicPr>
              <p:blipFill>
                <a:blip r:embed="rId102"/>
                <a:stretch>
                  <a:fillRect/>
                </a:stretch>
              </p:blipFill>
              <p:spPr>
                <a:xfrm>
                  <a:off x="2192333" y="4978507"/>
                  <a:ext cx="17748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86434" name="Freihand 486433">
                  <a:extLst>
                    <a:ext uri="{FF2B5EF4-FFF2-40B4-BE49-F238E27FC236}">
                      <a16:creationId xmlns:a16="http://schemas.microsoft.com/office/drawing/2014/main" id="{CDA019CB-E20B-45B0-9A32-86296891522D}"/>
                    </a:ext>
                  </a:extLst>
                </p14:cNvPr>
                <p14:cNvContentPartPr/>
                <p14:nvPr/>
              </p14:nvContentPartPr>
              <p14:xfrm>
                <a:off x="2550893" y="4981387"/>
                <a:ext cx="142200" cy="195120"/>
              </p14:xfrm>
            </p:contentPart>
          </mc:Choice>
          <mc:Fallback>
            <p:pic>
              <p:nvPicPr>
                <p:cNvPr id="486434" name="Freihand 486433">
                  <a:extLst>
                    <a:ext uri="{FF2B5EF4-FFF2-40B4-BE49-F238E27FC236}">
                      <a16:creationId xmlns:a16="http://schemas.microsoft.com/office/drawing/2014/main" id="{CDA019CB-E20B-45B0-9A32-86296891522D}"/>
                    </a:ext>
                  </a:extLst>
                </p:cNvPr>
                <p:cNvPicPr/>
                <p:nvPr/>
              </p:nvPicPr>
              <p:blipFill>
                <a:blip r:embed="rId104"/>
                <a:stretch>
                  <a:fillRect/>
                </a:stretch>
              </p:blipFill>
              <p:spPr>
                <a:xfrm>
                  <a:off x="2546573" y="4977067"/>
                  <a:ext cx="1508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86435" name="Freihand 486434">
                  <a:extLst>
                    <a:ext uri="{FF2B5EF4-FFF2-40B4-BE49-F238E27FC236}">
                      <a16:creationId xmlns:a16="http://schemas.microsoft.com/office/drawing/2014/main" id="{08968C97-9F5D-414C-8408-C000599AC706}"/>
                    </a:ext>
                  </a:extLst>
                </p14:cNvPr>
                <p14:cNvContentPartPr/>
                <p14:nvPr/>
              </p14:nvContentPartPr>
              <p14:xfrm>
                <a:off x="2702813" y="5083987"/>
                <a:ext cx="181800" cy="52560"/>
              </p14:xfrm>
            </p:contentPart>
          </mc:Choice>
          <mc:Fallback>
            <p:pic>
              <p:nvPicPr>
                <p:cNvPr id="486435" name="Freihand 486434">
                  <a:extLst>
                    <a:ext uri="{FF2B5EF4-FFF2-40B4-BE49-F238E27FC236}">
                      <a16:creationId xmlns:a16="http://schemas.microsoft.com/office/drawing/2014/main" id="{08968C97-9F5D-414C-8408-C000599AC706}"/>
                    </a:ext>
                  </a:extLst>
                </p:cNvPr>
                <p:cNvPicPr/>
                <p:nvPr/>
              </p:nvPicPr>
              <p:blipFill>
                <a:blip r:embed="rId106"/>
                <a:stretch>
                  <a:fillRect/>
                </a:stretch>
              </p:blipFill>
              <p:spPr>
                <a:xfrm>
                  <a:off x="2698493" y="5079667"/>
                  <a:ext cx="1904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86436" name="Freihand 486435">
                  <a:extLst>
                    <a:ext uri="{FF2B5EF4-FFF2-40B4-BE49-F238E27FC236}">
                      <a16:creationId xmlns:a16="http://schemas.microsoft.com/office/drawing/2014/main" id="{D24D52FB-DCB0-4A36-9819-8D5704C505A4}"/>
                    </a:ext>
                  </a:extLst>
                </p14:cNvPr>
                <p14:cNvContentPartPr/>
                <p14:nvPr/>
              </p14:nvContentPartPr>
              <p14:xfrm>
                <a:off x="3072533" y="4939267"/>
                <a:ext cx="337680" cy="275400"/>
              </p14:xfrm>
            </p:contentPart>
          </mc:Choice>
          <mc:Fallback>
            <p:pic>
              <p:nvPicPr>
                <p:cNvPr id="486436" name="Freihand 486435">
                  <a:extLst>
                    <a:ext uri="{FF2B5EF4-FFF2-40B4-BE49-F238E27FC236}">
                      <a16:creationId xmlns:a16="http://schemas.microsoft.com/office/drawing/2014/main" id="{D24D52FB-DCB0-4A36-9819-8D5704C505A4}"/>
                    </a:ext>
                  </a:extLst>
                </p:cNvPr>
                <p:cNvPicPr/>
                <p:nvPr/>
              </p:nvPicPr>
              <p:blipFill>
                <a:blip r:embed="rId108"/>
                <a:stretch>
                  <a:fillRect/>
                </a:stretch>
              </p:blipFill>
              <p:spPr>
                <a:xfrm>
                  <a:off x="3068213" y="4934947"/>
                  <a:ext cx="34632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86437" name="Freihand 486436">
                  <a:extLst>
                    <a:ext uri="{FF2B5EF4-FFF2-40B4-BE49-F238E27FC236}">
                      <a16:creationId xmlns:a16="http://schemas.microsoft.com/office/drawing/2014/main" id="{BBBEA80E-DA5B-418E-BF61-D0804A4FE232}"/>
                    </a:ext>
                  </a:extLst>
                </p14:cNvPr>
                <p14:cNvContentPartPr/>
                <p14:nvPr/>
              </p14:nvContentPartPr>
              <p14:xfrm>
                <a:off x="3566453" y="5009827"/>
                <a:ext cx="179640" cy="109440"/>
              </p14:xfrm>
            </p:contentPart>
          </mc:Choice>
          <mc:Fallback>
            <p:pic>
              <p:nvPicPr>
                <p:cNvPr id="486437" name="Freihand 486436">
                  <a:extLst>
                    <a:ext uri="{FF2B5EF4-FFF2-40B4-BE49-F238E27FC236}">
                      <a16:creationId xmlns:a16="http://schemas.microsoft.com/office/drawing/2014/main" id="{BBBEA80E-DA5B-418E-BF61-D0804A4FE232}"/>
                    </a:ext>
                  </a:extLst>
                </p:cNvPr>
                <p:cNvPicPr/>
                <p:nvPr/>
              </p:nvPicPr>
              <p:blipFill>
                <a:blip r:embed="rId110"/>
                <a:stretch>
                  <a:fillRect/>
                </a:stretch>
              </p:blipFill>
              <p:spPr>
                <a:xfrm>
                  <a:off x="3562133" y="5005507"/>
                  <a:ext cx="1882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86438" name="Freihand 486437">
                  <a:extLst>
                    <a:ext uri="{FF2B5EF4-FFF2-40B4-BE49-F238E27FC236}">
                      <a16:creationId xmlns:a16="http://schemas.microsoft.com/office/drawing/2014/main" id="{870142F2-6967-48DB-A6BC-C68A1B4F45A3}"/>
                    </a:ext>
                  </a:extLst>
                </p14:cNvPr>
                <p14:cNvContentPartPr/>
                <p14:nvPr/>
              </p14:nvContentPartPr>
              <p14:xfrm>
                <a:off x="3732773" y="4934587"/>
                <a:ext cx="39960" cy="33480"/>
              </p14:xfrm>
            </p:contentPart>
          </mc:Choice>
          <mc:Fallback>
            <p:pic>
              <p:nvPicPr>
                <p:cNvPr id="486438" name="Freihand 486437">
                  <a:extLst>
                    <a:ext uri="{FF2B5EF4-FFF2-40B4-BE49-F238E27FC236}">
                      <a16:creationId xmlns:a16="http://schemas.microsoft.com/office/drawing/2014/main" id="{870142F2-6967-48DB-A6BC-C68A1B4F45A3}"/>
                    </a:ext>
                  </a:extLst>
                </p:cNvPr>
                <p:cNvPicPr/>
                <p:nvPr/>
              </p:nvPicPr>
              <p:blipFill>
                <a:blip r:embed="rId112"/>
                <a:stretch>
                  <a:fillRect/>
                </a:stretch>
              </p:blipFill>
              <p:spPr>
                <a:xfrm>
                  <a:off x="3728453" y="4930267"/>
                  <a:ext cx="486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86439" name="Freihand 486438">
                  <a:extLst>
                    <a:ext uri="{FF2B5EF4-FFF2-40B4-BE49-F238E27FC236}">
                      <a16:creationId xmlns:a16="http://schemas.microsoft.com/office/drawing/2014/main" id="{3CDB464E-B171-409E-A261-ED7B91F3017F}"/>
                    </a:ext>
                  </a:extLst>
                </p14:cNvPr>
                <p14:cNvContentPartPr/>
                <p14:nvPr/>
              </p14:nvContentPartPr>
              <p14:xfrm>
                <a:off x="3785693" y="4891027"/>
                <a:ext cx="108000" cy="185760"/>
              </p14:xfrm>
            </p:contentPart>
          </mc:Choice>
          <mc:Fallback>
            <p:pic>
              <p:nvPicPr>
                <p:cNvPr id="486439" name="Freihand 486438">
                  <a:extLst>
                    <a:ext uri="{FF2B5EF4-FFF2-40B4-BE49-F238E27FC236}">
                      <a16:creationId xmlns:a16="http://schemas.microsoft.com/office/drawing/2014/main" id="{3CDB464E-B171-409E-A261-ED7B91F3017F}"/>
                    </a:ext>
                  </a:extLst>
                </p:cNvPr>
                <p:cNvPicPr/>
                <p:nvPr/>
              </p:nvPicPr>
              <p:blipFill>
                <a:blip r:embed="rId114"/>
                <a:stretch>
                  <a:fillRect/>
                </a:stretch>
              </p:blipFill>
              <p:spPr>
                <a:xfrm>
                  <a:off x="3781373" y="4886707"/>
                  <a:ext cx="1166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86440" name="Freihand 486439">
                  <a:extLst>
                    <a:ext uri="{FF2B5EF4-FFF2-40B4-BE49-F238E27FC236}">
                      <a16:creationId xmlns:a16="http://schemas.microsoft.com/office/drawing/2014/main" id="{B99B752C-D797-4D08-B65D-D3D7CABA106A}"/>
                    </a:ext>
                  </a:extLst>
                </p14:cNvPr>
                <p14:cNvContentPartPr/>
                <p14:nvPr/>
              </p14:nvContentPartPr>
              <p14:xfrm>
                <a:off x="4067213" y="4972027"/>
                <a:ext cx="240120" cy="99720"/>
              </p14:xfrm>
            </p:contentPart>
          </mc:Choice>
          <mc:Fallback>
            <p:pic>
              <p:nvPicPr>
                <p:cNvPr id="486440" name="Freihand 486439">
                  <a:extLst>
                    <a:ext uri="{FF2B5EF4-FFF2-40B4-BE49-F238E27FC236}">
                      <a16:creationId xmlns:a16="http://schemas.microsoft.com/office/drawing/2014/main" id="{B99B752C-D797-4D08-B65D-D3D7CABA106A}"/>
                    </a:ext>
                  </a:extLst>
                </p:cNvPr>
                <p:cNvPicPr/>
                <p:nvPr/>
              </p:nvPicPr>
              <p:blipFill>
                <a:blip r:embed="rId116"/>
                <a:stretch>
                  <a:fillRect/>
                </a:stretch>
              </p:blipFill>
              <p:spPr>
                <a:xfrm>
                  <a:off x="4062893" y="4967707"/>
                  <a:ext cx="2487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86441" name="Freihand 486440">
                  <a:extLst>
                    <a:ext uri="{FF2B5EF4-FFF2-40B4-BE49-F238E27FC236}">
                      <a16:creationId xmlns:a16="http://schemas.microsoft.com/office/drawing/2014/main" id="{2D02B1EB-37A5-43A5-85A6-B4FA65663537}"/>
                    </a:ext>
                  </a:extLst>
                </p14:cNvPr>
                <p14:cNvContentPartPr/>
                <p14:nvPr/>
              </p14:nvContentPartPr>
              <p14:xfrm>
                <a:off x="4355573" y="4901107"/>
                <a:ext cx="42120" cy="171360"/>
              </p14:xfrm>
            </p:contentPart>
          </mc:Choice>
          <mc:Fallback>
            <p:pic>
              <p:nvPicPr>
                <p:cNvPr id="486441" name="Freihand 486440">
                  <a:extLst>
                    <a:ext uri="{FF2B5EF4-FFF2-40B4-BE49-F238E27FC236}">
                      <a16:creationId xmlns:a16="http://schemas.microsoft.com/office/drawing/2014/main" id="{2D02B1EB-37A5-43A5-85A6-B4FA65663537}"/>
                    </a:ext>
                  </a:extLst>
                </p:cNvPr>
                <p:cNvPicPr/>
                <p:nvPr/>
              </p:nvPicPr>
              <p:blipFill>
                <a:blip r:embed="rId118"/>
                <a:stretch>
                  <a:fillRect/>
                </a:stretch>
              </p:blipFill>
              <p:spPr>
                <a:xfrm>
                  <a:off x="4351253" y="4896787"/>
                  <a:ext cx="507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86442" name="Freihand 486441">
                  <a:extLst>
                    <a:ext uri="{FF2B5EF4-FFF2-40B4-BE49-F238E27FC236}">
                      <a16:creationId xmlns:a16="http://schemas.microsoft.com/office/drawing/2014/main" id="{F2F55B13-C0F6-4757-9F36-5105DF6BE9C2}"/>
                    </a:ext>
                  </a:extLst>
                </p14:cNvPr>
                <p14:cNvContentPartPr/>
                <p14:nvPr/>
              </p14:nvContentPartPr>
              <p14:xfrm>
                <a:off x="4401293" y="4979587"/>
                <a:ext cx="97920" cy="79920"/>
              </p14:xfrm>
            </p:contentPart>
          </mc:Choice>
          <mc:Fallback>
            <p:pic>
              <p:nvPicPr>
                <p:cNvPr id="486442" name="Freihand 486441">
                  <a:extLst>
                    <a:ext uri="{FF2B5EF4-FFF2-40B4-BE49-F238E27FC236}">
                      <a16:creationId xmlns:a16="http://schemas.microsoft.com/office/drawing/2014/main" id="{F2F55B13-C0F6-4757-9F36-5105DF6BE9C2}"/>
                    </a:ext>
                  </a:extLst>
                </p:cNvPr>
                <p:cNvPicPr/>
                <p:nvPr/>
              </p:nvPicPr>
              <p:blipFill>
                <a:blip r:embed="rId120"/>
                <a:stretch>
                  <a:fillRect/>
                </a:stretch>
              </p:blipFill>
              <p:spPr>
                <a:xfrm>
                  <a:off x="4396973" y="4975267"/>
                  <a:ext cx="1065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86443" name="Freihand 486442">
                  <a:extLst>
                    <a:ext uri="{FF2B5EF4-FFF2-40B4-BE49-F238E27FC236}">
                      <a16:creationId xmlns:a16="http://schemas.microsoft.com/office/drawing/2014/main" id="{5BD01D98-2DA7-4F96-AD9E-4009A85291A9}"/>
                    </a:ext>
                  </a:extLst>
                </p14:cNvPr>
                <p14:cNvContentPartPr/>
                <p14:nvPr/>
              </p14:nvContentPartPr>
              <p14:xfrm>
                <a:off x="4513973" y="4969867"/>
                <a:ext cx="183960" cy="78840"/>
              </p14:xfrm>
            </p:contentPart>
          </mc:Choice>
          <mc:Fallback>
            <p:pic>
              <p:nvPicPr>
                <p:cNvPr id="486443" name="Freihand 486442">
                  <a:extLst>
                    <a:ext uri="{FF2B5EF4-FFF2-40B4-BE49-F238E27FC236}">
                      <a16:creationId xmlns:a16="http://schemas.microsoft.com/office/drawing/2014/main" id="{5BD01D98-2DA7-4F96-AD9E-4009A85291A9}"/>
                    </a:ext>
                  </a:extLst>
                </p:cNvPr>
                <p:cNvPicPr/>
                <p:nvPr/>
              </p:nvPicPr>
              <p:blipFill>
                <a:blip r:embed="rId122"/>
                <a:stretch>
                  <a:fillRect/>
                </a:stretch>
              </p:blipFill>
              <p:spPr>
                <a:xfrm>
                  <a:off x="4509653" y="4965547"/>
                  <a:ext cx="1926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486444" name="Freihand 486443">
                  <a:extLst>
                    <a:ext uri="{FF2B5EF4-FFF2-40B4-BE49-F238E27FC236}">
                      <a16:creationId xmlns:a16="http://schemas.microsoft.com/office/drawing/2014/main" id="{8484DBF7-4037-4749-82F8-BDE2D8BCDBBF}"/>
                    </a:ext>
                  </a:extLst>
                </p14:cNvPr>
                <p14:cNvContentPartPr/>
                <p14:nvPr/>
              </p14:nvContentPartPr>
              <p14:xfrm>
                <a:off x="4639973" y="4885627"/>
                <a:ext cx="360" cy="360"/>
              </p14:xfrm>
            </p:contentPart>
          </mc:Choice>
          <mc:Fallback>
            <p:pic>
              <p:nvPicPr>
                <p:cNvPr id="486444" name="Freihand 486443">
                  <a:extLst>
                    <a:ext uri="{FF2B5EF4-FFF2-40B4-BE49-F238E27FC236}">
                      <a16:creationId xmlns:a16="http://schemas.microsoft.com/office/drawing/2014/main" id="{8484DBF7-4037-4749-82F8-BDE2D8BCDBBF}"/>
                    </a:ext>
                  </a:extLst>
                </p:cNvPr>
                <p:cNvPicPr/>
                <p:nvPr/>
              </p:nvPicPr>
              <p:blipFill>
                <a:blip r:embed="rId60"/>
                <a:stretch>
                  <a:fillRect/>
                </a:stretch>
              </p:blipFill>
              <p:spPr>
                <a:xfrm>
                  <a:off x="4635653" y="48813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486445" name="Freihand 486444">
                  <a:extLst>
                    <a:ext uri="{FF2B5EF4-FFF2-40B4-BE49-F238E27FC236}">
                      <a16:creationId xmlns:a16="http://schemas.microsoft.com/office/drawing/2014/main" id="{B6496E67-52A9-4D61-8885-487C39B521FA}"/>
                    </a:ext>
                  </a:extLst>
                </p14:cNvPr>
                <p14:cNvContentPartPr/>
                <p14:nvPr/>
              </p14:nvContentPartPr>
              <p14:xfrm>
                <a:off x="4546013" y="4959787"/>
                <a:ext cx="140040" cy="83160"/>
              </p14:xfrm>
            </p:contentPart>
          </mc:Choice>
          <mc:Fallback>
            <p:pic>
              <p:nvPicPr>
                <p:cNvPr id="486445" name="Freihand 486444">
                  <a:extLst>
                    <a:ext uri="{FF2B5EF4-FFF2-40B4-BE49-F238E27FC236}">
                      <a16:creationId xmlns:a16="http://schemas.microsoft.com/office/drawing/2014/main" id="{B6496E67-52A9-4D61-8885-487C39B521FA}"/>
                    </a:ext>
                  </a:extLst>
                </p:cNvPr>
                <p:cNvPicPr/>
                <p:nvPr/>
              </p:nvPicPr>
              <p:blipFill>
                <a:blip r:embed="rId125"/>
                <a:stretch>
                  <a:fillRect/>
                </a:stretch>
              </p:blipFill>
              <p:spPr>
                <a:xfrm>
                  <a:off x="4541693" y="4955467"/>
                  <a:ext cx="1486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486446" name="Freihand 486445">
                  <a:extLst>
                    <a:ext uri="{FF2B5EF4-FFF2-40B4-BE49-F238E27FC236}">
                      <a16:creationId xmlns:a16="http://schemas.microsoft.com/office/drawing/2014/main" id="{40FA656C-70E0-48E1-B0B5-B712C244051B}"/>
                    </a:ext>
                  </a:extLst>
                </p14:cNvPr>
                <p14:cNvContentPartPr/>
                <p14:nvPr/>
              </p14:nvContentPartPr>
              <p14:xfrm>
                <a:off x="4653653" y="4849267"/>
                <a:ext cx="108360" cy="182160"/>
              </p14:xfrm>
            </p:contentPart>
          </mc:Choice>
          <mc:Fallback>
            <p:pic>
              <p:nvPicPr>
                <p:cNvPr id="486446" name="Freihand 486445">
                  <a:extLst>
                    <a:ext uri="{FF2B5EF4-FFF2-40B4-BE49-F238E27FC236}">
                      <a16:creationId xmlns:a16="http://schemas.microsoft.com/office/drawing/2014/main" id="{40FA656C-70E0-48E1-B0B5-B712C244051B}"/>
                    </a:ext>
                  </a:extLst>
                </p:cNvPr>
                <p:cNvPicPr/>
                <p:nvPr/>
              </p:nvPicPr>
              <p:blipFill>
                <a:blip r:embed="rId127"/>
                <a:stretch>
                  <a:fillRect/>
                </a:stretch>
              </p:blipFill>
              <p:spPr>
                <a:xfrm>
                  <a:off x="4649333" y="4844947"/>
                  <a:ext cx="1170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486447" name="Freihand 486446">
                  <a:extLst>
                    <a:ext uri="{FF2B5EF4-FFF2-40B4-BE49-F238E27FC236}">
                      <a16:creationId xmlns:a16="http://schemas.microsoft.com/office/drawing/2014/main" id="{C06C4F1A-0E36-42C6-8B8C-28EE2A4460B7}"/>
                    </a:ext>
                  </a:extLst>
                </p14:cNvPr>
                <p14:cNvContentPartPr/>
                <p14:nvPr/>
              </p14:nvContentPartPr>
              <p14:xfrm>
                <a:off x="4790093" y="4925947"/>
                <a:ext cx="180000" cy="109440"/>
              </p14:xfrm>
            </p:contentPart>
          </mc:Choice>
          <mc:Fallback>
            <p:pic>
              <p:nvPicPr>
                <p:cNvPr id="486447" name="Freihand 486446">
                  <a:extLst>
                    <a:ext uri="{FF2B5EF4-FFF2-40B4-BE49-F238E27FC236}">
                      <a16:creationId xmlns:a16="http://schemas.microsoft.com/office/drawing/2014/main" id="{C06C4F1A-0E36-42C6-8B8C-28EE2A4460B7}"/>
                    </a:ext>
                  </a:extLst>
                </p:cNvPr>
                <p:cNvPicPr/>
                <p:nvPr/>
              </p:nvPicPr>
              <p:blipFill>
                <a:blip r:embed="rId129"/>
                <a:stretch>
                  <a:fillRect/>
                </a:stretch>
              </p:blipFill>
              <p:spPr>
                <a:xfrm>
                  <a:off x="4785773" y="4921627"/>
                  <a:ext cx="1886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486448" name="Freihand 486447">
                  <a:extLst>
                    <a:ext uri="{FF2B5EF4-FFF2-40B4-BE49-F238E27FC236}">
                      <a16:creationId xmlns:a16="http://schemas.microsoft.com/office/drawing/2014/main" id="{7DCA0C5A-11A3-4998-8247-D2D266253B23}"/>
                    </a:ext>
                  </a:extLst>
                </p14:cNvPr>
                <p14:cNvContentPartPr/>
                <p14:nvPr/>
              </p14:nvContentPartPr>
              <p14:xfrm>
                <a:off x="4963973" y="4849267"/>
                <a:ext cx="17280" cy="24120"/>
              </p14:xfrm>
            </p:contentPart>
          </mc:Choice>
          <mc:Fallback>
            <p:pic>
              <p:nvPicPr>
                <p:cNvPr id="486448" name="Freihand 486447">
                  <a:extLst>
                    <a:ext uri="{FF2B5EF4-FFF2-40B4-BE49-F238E27FC236}">
                      <a16:creationId xmlns:a16="http://schemas.microsoft.com/office/drawing/2014/main" id="{7DCA0C5A-11A3-4998-8247-D2D266253B23}"/>
                    </a:ext>
                  </a:extLst>
                </p:cNvPr>
                <p:cNvPicPr/>
                <p:nvPr/>
              </p:nvPicPr>
              <p:blipFill>
                <a:blip r:embed="rId131"/>
                <a:stretch>
                  <a:fillRect/>
                </a:stretch>
              </p:blipFill>
              <p:spPr>
                <a:xfrm>
                  <a:off x="4959653" y="4844947"/>
                  <a:ext cx="259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486449" name="Freihand 486448">
                  <a:extLst>
                    <a:ext uri="{FF2B5EF4-FFF2-40B4-BE49-F238E27FC236}">
                      <a16:creationId xmlns:a16="http://schemas.microsoft.com/office/drawing/2014/main" id="{08C46F12-7C1D-4F51-89B0-99D947E79CFF}"/>
                    </a:ext>
                  </a:extLst>
                </p14:cNvPr>
                <p14:cNvContentPartPr/>
                <p14:nvPr/>
              </p14:nvContentPartPr>
              <p14:xfrm>
                <a:off x="5016173" y="4862947"/>
                <a:ext cx="313200" cy="167040"/>
              </p14:xfrm>
            </p:contentPart>
          </mc:Choice>
          <mc:Fallback>
            <p:pic>
              <p:nvPicPr>
                <p:cNvPr id="486449" name="Freihand 486448">
                  <a:extLst>
                    <a:ext uri="{FF2B5EF4-FFF2-40B4-BE49-F238E27FC236}">
                      <a16:creationId xmlns:a16="http://schemas.microsoft.com/office/drawing/2014/main" id="{08C46F12-7C1D-4F51-89B0-99D947E79CFF}"/>
                    </a:ext>
                  </a:extLst>
                </p:cNvPr>
                <p:cNvPicPr/>
                <p:nvPr/>
              </p:nvPicPr>
              <p:blipFill>
                <a:blip r:embed="rId133"/>
                <a:stretch>
                  <a:fillRect/>
                </a:stretch>
              </p:blipFill>
              <p:spPr>
                <a:xfrm>
                  <a:off x="5011853" y="4858627"/>
                  <a:ext cx="3218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486450" name="Freihand 486449">
                  <a:extLst>
                    <a:ext uri="{FF2B5EF4-FFF2-40B4-BE49-F238E27FC236}">
                      <a16:creationId xmlns:a16="http://schemas.microsoft.com/office/drawing/2014/main" id="{55819168-F498-4B38-A72E-91E34EB476A1}"/>
                    </a:ext>
                  </a:extLst>
                </p14:cNvPr>
                <p14:cNvContentPartPr/>
                <p14:nvPr/>
              </p14:nvContentPartPr>
              <p14:xfrm>
                <a:off x="5512973" y="4924147"/>
                <a:ext cx="191520" cy="80640"/>
              </p14:xfrm>
            </p:contentPart>
          </mc:Choice>
          <mc:Fallback>
            <p:pic>
              <p:nvPicPr>
                <p:cNvPr id="486450" name="Freihand 486449">
                  <a:extLst>
                    <a:ext uri="{FF2B5EF4-FFF2-40B4-BE49-F238E27FC236}">
                      <a16:creationId xmlns:a16="http://schemas.microsoft.com/office/drawing/2014/main" id="{55819168-F498-4B38-A72E-91E34EB476A1}"/>
                    </a:ext>
                  </a:extLst>
                </p:cNvPr>
                <p:cNvPicPr/>
                <p:nvPr/>
              </p:nvPicPr>
              <p:blipFill>
                <a:blip r:embed="rId135"/>
                <a:stretch>
                  <a:fillRect/>
                </a:stretch>
              </p:blipFill>
              <p:spPr>
                <a:xfrm>
                  <a:off x="5508653" y="4919827"/>
                  <a:ext cx="2001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486451" name="Freihand 486450">
                  <a:extLst>
                    <a:ext uri="{FF2B5EF4-FFF2-40B4-BE49-F238E27FC236}">
                      <a16:creationId xmlns:a16="http://schemas.microsoft.com/office/drawing/2014/main" id="{D3BE971B-B7AC-4985-B460-A1A0AE7AA29B}"/>
                    </a:ext>
                  </a:extLst>
                </p14:cNvPr>
                <p14:cNvContentPartPr/>
                <p14:nvPr/>
              </p14:nvContentPartPr>
              <p14:xfrm>
                <a:off x="5708093" y="4837387"/>
                <a:ext cx="12960" cy="48600"/>
              </p14:xfrm>
            </p:contentPart>
          </mc:Choice>
          <mc:Fallback>
            <p:pic>
              <p:nvPicPr>
                <p:cNvPr id="486451" name="Freihand 486450">
                  <a:extLst>
                    <a:ext uri="{FF2B5EF4-FFF2-40B4-BE49-F238E27FC236}">
                      <a16:creationId xmlns:a16="http://schemas.microsoft.com/office/drawing/2014/main" id="{D3BE971B-B7AC-4985-B460-A1A0AE7AA29B}"/>
                    </a:ext>
                  </a:extLst>
                </p:cNvPr>
                <p:cNvPicPr/>
                <p:nvPr/>
              </p:nvPicPr>
              <p:blipFill>
                <a:blip r:embed="rId137"/>
                <a:stretch>
                  <a:fillRect/>
                </a:stretch>
              </p:blipFill>
              <p:spPr>
                <a:xfrm>
                  <a:off x="5703773" y="4833067"/>
                  <a:ext cx="216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486452" name="Freihand 486451">
                  <a:extLst>
                    <a:ext uri="{FF2B5EF4-FFF2-40B4-BE49-F238E27FC236}">
                      <a16:creationId xmlns:a16="http://schemas.microsoft.com/office/drawing/2014/main" id="{836AC8DC-6686-48D5-B956-6F571415895D}"/>
                    </a:ext>
                  </a:extLst>
                </p14:cNvPr>
                <p14:cNvContentPartPr/>
                <p14:nvPr/>
              </p14:nvContentPartPr>
              <p14:xfrm>
                <a:off x="5755973" y="4809667"/>
                <a:ext cx="312120" cy="164880"/>
              </p14:xfrm>
            </p:contentPart>
          </mc:Choice>
          <mc:Fallback>
            <p:pic>
              <p:nvPicPr>
                <p:cNvPr id="486452" name="Freihand 486451">
                  <a:extLst>
                    <a:ext uri="{FF2B5EF4-FFF2-40B4-BE49-F238E27FC236}">
                      <a16:creationId xmlns:a16="http://schemas.microsoft.com/office/drawing/2014/main" id="{836AC8DC-6686-48D5-B956-6F571415895D}"/>
                    </a:ext>
                  </a:extLst>
                </p:cNvPr>
                <p:cNvPicPr/>
                <p:nvPr/>
              </p:nvPicPr>
              <p:blipFill>
                <a:blip r:embed="rId139"/>
                <a:stretch>
                  <a:fillRect/>
                </a:stretch>
              </p:blipFill>
              <p:spPr>
                <a:xfrm>
                  <a:off x="5751653" y="4805347"/>
                  <a:ext cx="3207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486453" name="Freihand 486452">
                  <a:extLst>
                    <a:ext uri="{FF2B5EF4-FFF2-40B4-BE49-F238E27FC236}">
                      <a16:creationId xmlns:a16="http://schemas.microsoft.com/office/drawing/2014/main" id="{B1214B3A-FEA6-4510-81A5-1BF2D6D06446}"/>
                    </a:ext>
                  </a:extLst>
                </p14:cNvPr>
                <p14:cNvContentPartPr/>
                <p14:nvPr/>
              </p14:nvContentPartPr>
              <p14:xfrm>
                <a:off x="5564813" y="5016307"/>
                <a:ext cx="414720" cy="39240"/>
              </p14:xfrm>
            </p:contentPart>
          </mc:Choice>
          <mc:Fallback>
            <p:pic>
              <p:nvPicPr>
                <p:cNvPr id="486453" name="Freihand 486452">
                  <a:extLst>
                    <a:ext uri="{FF2B5EF4-FFF2-40B4-BE49-F238E27FC236}">
                      <a16:creationId xmlns:a16="http://schemas.microsoft.com/office/drawing/2014/main" id="{B1214B3A-FEA6-4510-81A5-1BF2D6D06446}"/>
                    </a:ext>
                  </a:extLst>
                </p:cNvPr>
                <p:cNvPicPr/>
                <p:nvPr/>
              </p:nvPicPr>
              <p:blipFill>
                <a:blip r:embed="rId141"/>
                <a:stretch>
                  <a:fillRect/>
                </a:stretch>
              </p:blipFill>
              <p:spPr>
                <a:xfrm>
                  <a:off x="5560493" y="5011987"/>
                  <a:ext cx="4233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486454" name="Freihand 486453">
                  <a:extLst>
                    <a:ext uri="{FF2B5EF4-FFF2-40B4-BE49-F238E27FC236}">
                      <a16:creationId xmlns:a16="http://schemas.microsoft.com/office/drawing/2014/main" id="{45FA4275-2850-4584-AAED-02DB30F0DF49}"/>
                    </a:ext>
                  </a:extLst>
                </p14:cNvPr>
                <p14:cNvContentPartPr/>
                <p14:nvPr/>
              </p14:nvContentPartPr>
              <p14:xfrm>
                <a:off x="6204893" y="4869427"/>
                <a:ext cx="248400" cy="108360"/>
              </p14:xfrm>
            </p:contentPart>
          </mc:Choice>
          <mc:Fallback>
            <p:pic>
              <p:nvPicPr>
                <p:cNvPr id="486454" name="Freihand 486453">
                  <a:extLst>
                    <a:ext uri="{FF2B5EF4-FFF2-40B4-BE49-F238E27FC236}">
                      <a16:creationId xmlns:a16="http://schemas.microsoft.com/office/drawing/2014/main" id="{45FA4275-2850-4584-AAED-02DB30F0DF49}"/>
                    </a:ext>
                  </a:extLst>
                </p:cNvPr>
                <p:cNvPicPr/>
                <p:nvPr/>
              </p:nvPicPr>
              <p:blipFill>
                <a:blip r:embed="rId143"/>
                <a:stretch>
                  <a:fillRect/>
                </a:stretch>
              </p:blipFill>
              <p:spPr>
                <a:xfrm>
                  <a:off x="6200573" y="4865107"/>
                  <a:ext cx="2570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486455" name="Freihand 486454">
                  <a:extLst>
                    <a:ext uri="{FF2B5EF4-FFF2-40B4-BE49-F238E27FC236}">
                      <a16:creationId xmlns:a16="http://schemas.microsoft.com/office/drawing/2014/main" id="{137A5CC5-FBE5-4D7F-8ACF-7E88B690FFFA}"/>
                    </a:ext>
                  </a:extLst>
                </p14:cNvPr>
                <p14:cNvContentPartPr/>
                <p14:nvPr/>
              </p14:nvContentPartPr>
              <p14:xfrm>
                <a:off x="6546893" y="4876627"/>
                <a:ext cx="194040" cy="94320"/>
              </p14:xfrm>
            </p:contentPart>
          </mc:Choice>
          <mc:Fallback>
            <p:pic>
              <p:nvPicPr>
                <p:cNvPr id="486455" name="Freihand 486454">
                  <a:extLst>
                    <a:ext uri="{FF2B5EF4-FFF2-40B4-BE49-F238E27FC236}">
                      <a16:creationId xmlns:a16="http://schemas.microsoft.com/office/drawing/2014/main" id="{137A5CC5-FBE5-4D7F-8ACF-7E88B690FFFA}"/>
                    </a:ext>
                  </a:extLst>
                </p:cNvPr>
                <p:cNvPicPr/>
                <p:nvPr/>
              </p:nvPicPr>
              <p:blipFill>
                <a:blip r:embed="rId145"/>
                <a:stretch>
                  <a:fillRect/>
                </a:stretch>
              </p:blipFill>
              <p:spPr>
                <a:xfrm>
                  <a:off x="6542573" y="4872307"/>
                  <a:ext cx="2026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486456" name="Freihand 486455">
                  <a:extLst>
                    <a:ext uri="{FF2B5EF4-FFF2-40B4-BE49-F238E27FC236}">
                      <a16:creationId xmlns:a16="http://schemas.microsoft.com/office/drawing/2014/main" id="{F54A8480-0A54-4CE4-A797-F6BF93EEDD29}"/>
                    </a:ext>
                  </a:extLst>
                </p14:cNvPr>
                <p14:cNvContentPartPr/>
                <p14:nvPr/>
              </p14:nvContentPartPr>
              <p14:xfrm>
                <a:off x="6706013" y="4789147"/>
                <a:ext cx="94680" cy="189360"/>
              </p14:xfrm>
            </p:contentPart>
          </mc:Choice>
          <mc:Fallback>
            <p:pic>
              <p:nvPicPr>
                <p:cNvPr id="486456" name="Freihand 486455">
                  <a:extLst>
                    <a:ext uri="{FF2B5EF4-FFF2-40B4-BE49-F238E27FC236}">
                      <a16:creationId xmlns:a16="http://schemas.microsoft.com/office/drawing/2014/main" id="{F54A8480-0A54-4CE4-A797-F6BF93EEDD29}"/>
                    </a:ext>
                  </a:extLst>
                </p:cNvPr>
                <p:cNvPicPr/>
                <p:nvPr/>
              </p:nvPicPr>
              <p:blipFill>
                <a:blip r:embed="rId147"/>
                <a:stretch>
                  <a:fillRect/>
                </a:stretch>
              </p:blipFill>
              <p:spPr>
                <a:xfrm>
                  <a:off x="6701693" y="4784827"/>
                  <a:ext cx="1033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486457" name="Freihand 486456">
                  <a:extLst>
                    <a:ext uri="{FF2B5EF4-FFF2-40B4-BE49-F238E27FC236}">
                      <a16:creationId xmlns:a16="http://schemas.microsoft.com/office/drawing/2014/main" id="{80E307A0-9B6D-4D97-8DEA-BB49E90ABA2E}"/>
                    </a:ext>
                  </a:extLst>
                </p14:cNvPr>
                <p14:cNvContentPartPr/>
                <p14:nvPr/>
              </p14:nvContentPartPr>
              <p14:xfrm>
                <a:off x="6838493" y="4807867"/>
                <a:ext cx="219600" cy="140040"/>
              </p14:xfrm>
            </p:contentPart>
          </mc:Choice>
          <mc:Fallback>
            <p:pic>
              <p:nvPicPr>
                <p:cNvPr id="486457" name="Freihand 486456">
                  <a:extLst>
                    <a:ext uri="{FF2B5EF4-FFF2-40B4-BE49-F238E27FC236}">
                      <a16:creationId xmlns:a16="http://schemas.microsoft.com/office/drawing/2014/main" id="{80E307A0-9B6D-4D97-8DEA-BB49E90ABA2E}"/>
                    </a:ext>
                  </a:extLst>
                </p:cNvPr>
                <p:cNvPicPr/>
                <p:nvPr/>
              </p:nvPicPr>
              <p:blipFill>
                <a:blip r:embed="rId149"/>
                <a:stretch>
                  <a:fillRect/>
                </a:stretch>
              </p:blipFill>
              <p:spPr>
                <a:xfrm>
                  <a:off x="6834173" y="4803547"/>
                  <a:ext cx="2282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486458" name="Freihand 486457">
                  <a:extLst>
                    <a:ext uri="{FF2B5EF4-FFF2-40B4-BE49-F238E27FC236}">
                      <a16:creationId xmlns:a16="http://schemas.microsoft.com/office/drawing/2014/main" id="{2825DAD0-525A-4F65-A6AE-F6217DE290B6}"/>
                    </a:ext>
                  </a:extLst>
                </p14:cNvPr>
                <p14:cNvContentPartPr/>
                <p14:nvPr/>
              </p14:nvContentPartPr>
              <p14:xfrm>
                <a:off x="7045853" y="4738747"/>
                <a:ext cx="274320" cy="217440"/>
              </p14:xfrm>
            </p:contentPart>
          </mc:Choice>
          <mc:Fallback>
            <p:pic>
              <p:nvPicPr>
                <p:cNvPr id="486458" name="Freihand 486457">
                  <a:extLst>
                    <a:ext uri="{FF2B5EF4-FFF2-40B4-BE49-F238E27FC236}">
                      <a16:creationId xmlns:a16="http://schemas.microsoft.com/office/drawing/2014/main" id="{2825DAD0-525A-4F65-A6AE-F6217DE290B6}"/>
                    </a:ext>
                  </a:extLst>
                </p:cNvPr>
                <p:cNvPicPr/>
                <p:nvPr/>
              </p:nvPicPr>
              <p:blipFill>
                <a:blip r:embed="rId151"/>
                <a:stretch>
                  <a:fillRect/>
                </a:stretch>
              </p:blipFill>
              <p:spPr>
                <a:xfrm>
                  <a:off x="7041533" y="4734427"/>
                  <a:ext cx="28296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486460" name="Freihand 486459">
                  <a:extLst>
                    <a:ext uri="{FF2B5EF4-FFF2-40B4-BE49-F238E27FC236}">
                      <a16:creationId xmlns:a16="http://schemas.microsoft.com/office/drawing/2014/main" id="{47AEB3CC-1199-43FA-B902-67C9FE2470E6}"/>
                    </a:ext>
                  </a:extLst>
                </p14:cNvPr>
                <p14:cNvContentPartPr/>
                <p14:nvPr/>
              </p14:nvContentPartPr>
              <p14:xfrm>
                <a:off x="1917653" y="5497267"/>
                <a:ext cx="192600" cy="162720"/>
              </p14:xfrm>
            </p:contentPart>
          </mc:Choice>
          <mc:Fallback>
            <p:pic>
              <p:nvPicPr>
                <p:cNvPr id="486460" name="Freihand 486459">
                  <a:extLst>
                    <a:ext uri="{FF2B5EF4-FFF2-40B4-BE49-F238E27FC236}">
                      <a16:creationId xmlns:a16="http://schemas.microsoft.com/office/drawing/2014/main" id="{47AEB3CC-1199-43FA-B902-67C9FE2470E6}"/>
                    </a:ext>
                  </a:extLst>
                </p:cNvPr>
                <p:cNvPicPr/>
                <p:nvPr/>
              </p:nvPicPr>
              <p:blipFill>
                <a:blip r:embed="rId153"/>
                <a:stretch>
                  <a:fillRect/>
                </a:stretch>
              </p:blipFill>
              <p:spPr>
                <a:xfrm>
                  <a:off x="1913333" y="5492947"/>
                  <a:ext cx="2012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486461" name="Freihand 486460">
                  <a:extLst>
                    <a:ext uri="{FF2B5EF4-FFF2-40B4-BE49-F238E27FC236}">
                      <a16:creationId xmlns:a16="http://schemas.microsoft.com/office/drawing/2014/main" id="{26BBEAB9-FA2C-418D-AAB0-D8BFB3485EB7}"/>
                    </a:ext>
                  </a:extLst>
                </p14:cNvPr>
                <p14:cNvContentPartPr/>
                <p14:nvPr/>
              </p14:nvContentPartPr>
              <p14:xfrm>
                <a:off x="2143733" y="5654587"/>
                <a:ext cx="13320" cy="1080"/>
              </p14:xfrm>
            </p:contentPart>
          </mc:Choice>
          <mc:Fallback>
            <p:pic>
              <p:nvPicPr>
                <p:cNvPr id="486461" name="Freihand 486460">
                  <a:extLst>
                    <a:ext uri="{FF2B5EF4-FFF2-40B4-BE49-F238E27FC236}">
                      <a16:creationId xmlns:a16="http://schemas.microsoft.com/office/drawing/2014/main" id="{26BBEAB9-FA2C-418D-AAB0-D8BFB3485EB7}"/>
                    </a:ext>
                  </a:extLst>
                </p:cNvPr>
                <p:cNvPicPr/>
                <p:nvPr/>
              </p:nvPicPr>
              <p:blipFill>
                <a:blip r:embed="rId155"/>
                <a:stretch>
                  <a:fillRect/>
                </a:stretch>
              </p:blipFill>
              <p:spPr>
                <a:xfrm>
                  <a:off x="2139413" y="5650267"/>
                  <a:ext cx="2196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486462" name="Freihand 486461">
                  <a:extLst>
                    <a:ext uri="{FF2B5EF4-FFF2-40B4-BE49-F238E27FC236}">
                      <a16:creationId xmlns:a16="http://schemas.microsoft.com/office/drawing/2014/main" id="{40C53812-8F47-46AD-8AD8-C97504C3312F}"/>
                    </a:ext>
                  </a:extLst>
                </p14:cNvPr>
                <p14:cNvContentPartPr/>
                <p14:nvPr/>
              </p14:nvContentPartPr>
              <p14:xfrm>
                <a:off x="2084693" y="5465587"/>
                <a:ext cx="216720" cy="421560"/>
              </p14:xfrm>
            </p:contentPart>
          </mc:Choice>
          <mc:Fallback>
            <p:pic>
              <p:nvPicPr>
                <p:cNvPr id="486462" name="Freihand 486461">
                  <a:extLst>
                    <a:ext uri="{FF2B5EF4-FFF2-40B4-BE49-F238E27FC236}">
                      <a16:creationId xmlns:a16="http://schemas.microsoft.com/office/drawing/2014/main" id="{40C53812-8F47-46AD-8AD8-C97504C3312F}"/>
                    </a:ext>
                  </a:extLst>
                </p:cNvPr>
                <p:cNvPicPr/>
                <p:nvPr/>
              </p:nvPicPr>
              <p:blipFill>
                <a:blip r:embed="rId157"/>
                <a:stretch>
                  <a:fillRect/>
                </a:stretch>
              </p:blipFill>
              <p:spPr>
                <a:xfrm>
                  <a:off x="2080373" y="5461267"/>
                  <a:ext cx="225360" cy="4302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486464" name="Freihand 486463">
                  <a:extLst>
                    <a:ext uri="{FF2B5EF4-FFF2-40B4-BE49-F238E27FC236}">
                      <a16:creationId xmlns:a16="http://schemas.microsoft.com/office/drawing/2014/main" id="{887242B0-1D97-4A88-8DFD-F675794750D7}"/>
                    </a:ext>
                  </a:extLst>
                </p14:cNvPr>
                <p14:cNvContentPartPr/>
                <p14:nvPr/>
              </p14:nvContentPartPr>
              <p14:xfrm>
                <a:off x="2542613" y="5505547"/>
                <a:ext cx="11160" cy="126360"/>
              </p14:xfrm>
            </p:contentPart>
          </mc:Choice>
          <mc:Fallback>
            <p:pic>
              <p:nvPicPr>
                <p:cNvPr id="486464" name="Freihand 486463">
                  <a:extLst>
                    <a:ext uri="{FF2B5EF4-FFF2-40B4-BE49-F238E27FC236}">
                      <a16:creationId xmlns:a16="http://schemas.microsoft.com/office/drawing/2014/main" id="{887242B0-1D97-4A88-8DFD-F675794750D7}"/>
                    </a:ext>
                  </a:extLst>
                </p:cNvPr>
                <p:cNvPicPr/>
                <p:nvPr/>
              </p:nvPicPr>
              <p:blipFill>
                <a:blip r:embed="rId159"/>
                <a:stretch>
                  <a:fillRect/>
                </a:stretch>
              </p:blipFill>
              <p:spPr>
                <a:xfrm>
                  <a:off x="2538293" y="5501227"/>
                  <a:ext cx="198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486465" name="Freihand 486464">
                  <a:extLst>
                    <a:ext uri="{FF2B5EF4-FFF2-40B4-BE49-F238E27FC236}">
                      <a16:creationId xmlns:a16="http://schemas.microsoft.com/office/drawing/2014/main" id="{BD8651B7-06D7-44AD-A5B8-E2FCC0429FD9}"/>
                    </a:ext>
                  </a:extLst>
                </p14:cNvPr>
                <p14:cNvContentPartPr/>
                <p14:nvPr/>
              </p14:nvContentPartPr>
              <p14:xfrm>
                <a:off x="2427773" y="5480707"/>
                <a:ext cx="162720" cy="192600"/>
              </p14:xfrm>
            </p:contentPart>
          </mc:Choice>
          <mc:Fallback>
            <p:pic>
              <p:nvPicPr>
                <p:cNvPr id="486465" name="Freihand 486464">
                  <a:extLst>
                    <a:ext uri="{FF2B5EF4-FFF2-40B4-BE49-F238E27FC236}">
                      <a16:creationId xmlns:a16="http://schemas.microsoft.com/office/drawing/2014/main" id="{BD8651B7-06D7-44AD-A5B8-E2FCC0429FD9}"/>
                    </a:ext>
                  </a:extLst>
                </p:cNvPr>
                <p:cNvPicPr/>
                <p:nvPr/>
              </p:nvPicPr>
              <p:blipFill>
                <a:blip r:embed="rId161"/>
                <a:stretch>
                  <a:fillRect/>
                </a:stretch>
              </p:blipFill>
              <p:spPr>
                <a:xfrm>
                  <a:off x="2423453" y="5476387"/>
                  <a:ext cx="1713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486467" name="Freihand 486466">
                  <a:extLst>
                    <a:ext uri="{FF2B5EF4-FFF2-40B4-BE49-F238E27FC236}">
                      <a16:creationId xmlns:a16="http://schemas.microsoft.com/office/drawing/2014/main" id="{05147A9D-2E5E-4493-8F50-A17F389DB1E7}"/>
                    </a:ext>
                  </a:extLst>
                </p14:cNvPr>
                <p14:cNvContentPartPr/>
                <p14:nvPr/>
              </p14:nvContentPartPr>
              <p14:xfrm>
                <a:off x="2639453" y="5555227"/>
                <a:ext cx="217800" cy="61200"/>
              </p14:xfrm>
            </p:contentPart>
          </mc:Choice>
          <mc:Fallback>
            <p:pic>
              <p:nvPicPr>
                <p:cNvPr id="486467" name="Freihand 486466">
                  <a:extLst>
                    <a:ext uri="{FF2B5EF4-FFF2-40B4-BE49-F238E27FC236}">
                      <a16:creationId xmlns:a16="http://schemas.microsoft.com/office/drawing/2014/main" id="{05147A9D-2E5E-4493-8F50-A17F389DB1E7}"/>
                    </a:ext>
                  </a:extLst>
                </p:cNvPr>
                <p:cNvPicPr/>
                <p:nvPr/>
              </p:nvPicPr>
              <p:blipFill>
                <a:blip r:embed="rId163"/>
                <a:stretch>
                  <a:fillRect/>
                </a:stretch>
              </p:blipFill>
              <p:spPr>
                <a:xfrm>
                  <a:off x="2635133" y="5550907"/>
                  <a:ext cx="2264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486468" name="Freihand 486467">
                  <a:extLst>
                    <a:ext uri="{FF2B5EF4-FFF2-40B4-BE49-F238E27FC236}">
                      <a16:creationId xmlns:a16="http://schemas.microsoft.com/office/drawing/2014/main" id="{13CF0FE1-3490-4D40-BA7A-09BE66363DE8}"/>
                    </a:ext>
                  </a:extLst>
                </p14:cNvPr>
                <p14:cNvContentPartPr/>
                <p14:nvPr/>
              </p14:nvContentPartPr>
              <p14:xfrm>
                <a:off x="2888573" y="5442547"/>
                <a:ext cx="161280" cy="154440"/>
              </p14:xfrm>
            </p:contentPart>
          </mc:Choice>
          <mc:Fallback>
            <p:pic>
              <p:nvPicPr>
                <p:cNvPr id="486468" name="Freihand 486467">
                  <a:extLst>
                    <a:ext uri="{FF2B5EF4-FFF2-40B4-BE49-F238E27FC236}">
                      <a16:creationId xmlns:a16="http://schemas.microsoft.com/office/drawing/2014/main" id="{13CF0FE1-3490-4D40-BA7A-09BE66363DE8}"/>
                    </a:ext>
                  </a:extLst>
                </p:cNvPr>
                <p:cNvPicPr/>
                <p:nvPr/>
              </p:nvPicPr>
              <p:blipFill>
                <a:blip r:embed="rId165"/>
                <a:stretch>
                  <a:fillRect/>
                </a:stretch>
              </p:blipFill>
              <p:spPr>
                <a:xfrm>
                  <a:off x="2884253" y="5438227"/>
                  <a:ext cx="1699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486470" name="Freihand 486469">
                  <a:extLst>
                    <a:ext uri="{FF2B5EF4-FFF2-40B4-BE49-F238E27FC236}">
                      <a16:creationId xmlns:a16="http://schemas.microsoft.com/office/drawing/2014/main" id="{D024ED97-0A53-4382-AFF3-50E6394418BF}"/>
                    </a:ext>
                  </a:extLst>
                </p14:cNvPr>
                <p14:cNvContentPartPr/>
                <p14:nvPr/>
              </p14:nvContentPartPr>
              <p14:xfrm>
                <a:off x="3234533" y="5483227"/>
                <a:ext cx="278280" cy="83520"/>
              </p14:xfrm>
            </p:contentPart>
          </mc:Choice>
          <mc:Fallback>
            <p:pic>
              <p:nvPicPr>
                <p:cNvPr id="486470" name="Freihand 486469">
                  <a:extLst>
                    <a:ext uri="{FF2B5EF4-FFF2-40B4-BE49-F238E27FC236}">
                      <a16:creationId xmlns:a16="http://schemas.microsoft.com/office/drawing/2014/main" id="{D024ED97-0A53-4382-AFF3-50E6394418BF}"/>
                    </a:ext>
                  </a:extLst>
                </p:cNvPr>
                <p:cNvPicPr/>
                <p:nvPr/>
              </p:nvPicPr>
              <p:blipFill>
                <a:blip r:embed="rId167"/>
                <a:stretch>
                  <a:fillRect/>
                </a:stretch>
              </p:blipFill>
              <p:spPr>
                <a:xfrm>
                  <a:off x="3230213" y="5478907"/>
                  <a:ext cx="2869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486471" name="Freihand 486470">
                  <a:extLst>
                    <a:ext uri="{FF2B5EF4-FFF2-40B4-BE49-F238E27FC236}">
                      <a16:creationId xmlns:a16="http://schemas.microsoft.com/office/drawing/2014/main" id="{21063001-6BCC-4A41-9BF3-51F0C54DBF32}"/>
                    </a:ext>
                  </a:extLst>
                </p14:cNvPr>
                <p14:cNvContentPartPr/>
                <p14:nvPr/>
              </p14:nvContentPartPr>
              <p14:xfrm>
                <a:off x="3560333" y="5444347"/>
                <a:ext cx="252360" cy="117360"/>
              </p14:xfrm>
            </p:contentPart>
          </mc:Choice>
          <mc:Fallback>
            <p:pic>
              <p:nvPicPr>
                <p:cNvPr id="486471" name="Freihand 486470">
                  <a:extLst>
                    <a:ext uri="{FF2B5EF4-FFF2-40B4-BE49-F238E27FC236}">
                      <a16:creationId xmlns:a16="http://schemas.microsoft.com/office/drawing/2014/main" id="{21063001-6BCC-4A41-9BF3-51F0C54DBF32}"/>
                    </a:ext>
                  </a:extLst>
                </p:cNvPr>
                <p:cNvPicPr/>
                <p:nvPr/>
              </p:nvPicPr>
              <p:blipFill>
                <a:blip r:embed="rId169"/>
                <a:stretch>
                  <a:fillRect/>
                </a:stretch>
              </p:blipFill>
              <p:spPr>
                <a:xfrm>
                  <a:off x="3556013" y="5440027"/>
                  <a:ext cx="261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486472" name="Freihand 486471">
                  <a:extLst>
                    <a:ext uri="{FF2B5EF4-FFF2-40B4-BE49-F238E27FC236}">
                      <a16:creationId xmlns:a16="http://schemas.microsoft.com/office/drawing/2014/main" id="{EF147370-C6BE-4D09-BB55-10B5C916EE6C}"/>
                    </a:ext>
                  </a:extLst>
                </p14:cNvPr>
                <p14:cNvContentPartPr/>
                <p14:nvPr/>
              </p14:nvContentPartPr>
              <p14:xfrm>
                <a:off x="4014653" y="5324467"/>
                <a:ext cx="291960" cy="202320"/>
              </p14:xfrm>
            </p:contentPart>
          </mc:Choice>
          <mc:Fallback>
            <p:pic>
              <p:nvPicPr>
                <p:cNvPr id="486472" name="Freihand 486471">
                  <a:extLst>
                    <a:ext uri="{FF2B5EF4-FFF2-40B4-BE49-F238E27FC236}">
                      <a16:creationId xmlns:a16="http://schemas.microsoft.com/office/drawing/2014/main" id="{EF147370-C6BE-4D09-BB55-10B5C916EE6C}"/>
                    </a:ext>
                  </a:extLst>
                </p:cNvPr>
                <p:cNvPicPr/>
                <p:nvPr/>
              </p:nvPicPr>
              <p:blipFill>
                <a:blip r:embed="rId171"/>
                <a:stretch>
                  <a:fillRect/>
                </a:stretch>
              </p:blipFill>
              <p:spPr>
                <a:xfrm>
                  <a:off x="4010333" y="5320147"/>
                  <a:ext cx="3006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486473" name="Freihand 486472">
                  <a:extLst>
                    <a:ext uri="{FF2B5EF4-FFF2-40B4-BE49-F238E27FC236}">
                      <a16:creationId xmlns:a16="http://schemas.microsoft.com/office/drawing/2014/main" id="{F2680290-0394-42E6-984F-DBD90CB516CA}"/>
                    </a:ext>
                  </a:extLst>
                </p14:cNvPr>
                <p14:cNvContentPartPr/>
                <p14:nvPr/>
              </p14:nvContentPartPr>
              <p14:xfrm>
                <a:off x="4296533" y="5406187"/>
                <a:ext cx="201600" cy="85320"/>
              </p14:xfrm>
            </p:contentPart>
          </mc:Choice>
          <mc:Fallback>
            <p:pic>
              <p:nvPicPr>
                <p:cNvPr id="486473" name="Freihand 486472">
                  <a:extLst>
                    <a:ext uri="{FF2B5EF4-FFF2-40B4-BE49-F238E27FC236}">
                      <a16:creationId xmlns:a16="http://schemas.microsoft.com/office/drawing/2014/main" id="{F2680290-0394-42E6-984F-DBD90CB516CA}"/>
                    </a:ext>
                  </a:extLst>
                </p:cNvPr>
                <p:cNvPicPr/>
                <p:nvPr/>
              </p:nvPicPr>
              <p:blipFill>
                <a:blip r:embed="rId173"/>
                <a:stretch>
                  <a:fillRect/>
                </a:stretch>
              </p:blipFill>
              <p:spPr>
                <a:xfrm>
                  <a:off x="4292213" y="5401867"/>
                  <a:ext cx="2102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486474" name="Freihand 486473">
                  <a:extLst>
                    <a:ext uri="{FF2B5EF4-FFF2-40B4-BE49-F238E27FC236}">
                      <a16:creationId xmlns:a16="http://schemas.microsoft.com/office/drawing/2014/main" id="{BE862440-764A-4B12-A5A0-21CD10E9AE8D}"/>
                    </a:ext>
                  </a:extLst>
                </p14:cNvPr>
                <p14:cNvContentPartPr/>
                <p14:nvPr/>
              </p14:nvContentPartPr>
              <p14:xfrm>
                <a:off x="4474373" y="5293147"/>
                <a:ext cx="326160" cy="187560"/>
              </p14:xfrm>
            </p:contentPart>
          </mc:Choice>
          <mc:Fallback>
            <p:pic>
              <p:nvPicPr>
                <p:cNvPr id="486474" name="Freihand 486473">
                  <a:extLst>
                    <a:ext uri="{FF2B5EF4-FFF2-40B4-BE49-F238E27FC236}">
                      <a16:creationId xmlns:a16="http://schemas.microsoft.com/office/drawing/2014/main" id="{BE862440-764A-4B12-A5A0-21CD10E9AE8D}"/>
                    </a:ext>
                  </a:extLst>
                </p:cNvPr>
                <p:cNvPicPr/>
                <p:nvPr/>
              </p:nvPicPr>
              <p:blipFill>
                <a:blip r:embed="rId175"/>
                <a:stretch>
                  <a:fillRect/>
                </a:stretch>
              </p:blipFill>
              <p:spPr>
                <a:xfrm>
                  <a:off x="4470053" y="5288827"/>
                  <a:ext cx="3348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486475" name="Freihand 486474">
                  <a:extLst>
                    <a:ext uri="{FF2B5EF4-FFF2-40B4-BE49-F238E27FC236}">
                      <a16:creationId xmlns:a16="http://schemas.microsoft.com/office/drawing/2014/main" id="{2ACBFB3E-1279-4D43-90D3-3C4BF19A72D8}"/>
                    </a:ext>
                  </a:extLst>
                </p14:cNvPr>
                <p14:cNvContentPartPr/>
                <p14:nvPr/>
              </p14:nvContentPartPr>
              <p14:xfrm>
                <a:off x="4618013" y="5230507"/>
                <a:ext cx="16560" cy="33480"/>
              </p14:xfrm>
            </p:contentPart>
          </mc:Choice>
          <mc:Fallback>
            <p:pic>
              <p:nvPicPr>
                <p:cNvPr id="486475" name="Freihand 486474">
                  <a:extLst>
                    <a:ext uri="{FF2B5EF4-FFF2-40B4-BE49-F238E27FC236}">
                      <a16:creationId xmlns:a16="http://schemas.microsoft.com/office/drawing/2014/main" id="{2ACBFB3E-1279-4D43-90D3-3C4BF19A72D8}"/>
                    </a:ext>
                  </a:extLst>
                </p:cNvPr>
                <p:cNvPicPr/>
                <p:nvPr/>
              </p:nvPicPr>
              <p:blipFill>
                <a:blip r:embed="rId177"/>
                <a:stretch>
                  <a:fillRect/>
                </a:stretch>
              </p:blipFill>
              <p:spPr>
                <a:xfrm>
                  <a:off x="4613693" y="5226187"/>
                  <a:ext cx="252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486476" name="Freihand 486475">
                  <a:extLst>
                    <a:ext uri="{FF2B5EF4-FFF2-40B4-BE49-F238E27FC236}">
                      <a16:creationId xmlns:a16="http://schemas.microsoft.com/office/drawing/2014/main" id="{0039A4F6-2A19-4851-8C37-DD5A1448924E}"/>
                    </a:ext>
                  </a:extLst>
                </p14:cNvPr>
                <p14:cNvContentPartPr/>
                <p14:nvPr/>
              </p14:nvContentPartPr>
              <p14:xfrm>
                <a:off x="4938053" y="5317267"/>
                <a:ext cx="330840" cy="137520"/>
              </p14:xfrm>
            </p:contentPart>
          </mc:Choice>
          <mc:Fallback>
            <p:pic>
              <p:nvPicPr>
                <p:cNvPr id="486476" name="Freihand 486475">
                  <a:extLst>
                    <a:ext uri="{FF2B5EF4-FFF2-40B4-BE49-F238E27FC236}">
                      <a16:creationId xmlns:a16="http://schemas.microsoft.com/office/drawing/2014/main" id="{0039A4F6-2A19-4851-8C37-DD5A1448924E}"/>
                    </a:ext>
                  </a:extLst>
                </p:cNvPr>
                <p:cNvPicPr/>
                <p:nvPr/>
              </p:nvPicPr>
              <p:blipFill>
                <a:blip r:embed="rId179"/>
                <a:stretch>
                  <a:fillRect/>
                </a:stretch>
              </p:blipFill>
              <p:spPr>
                <a:xfrm>
                  <a:off x="4933733" y="5312947"/>
                  <a:ext cx="3394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486477" name="Freihand 486476">
                  <a:extLst>
                    <a:ext uri="{FF2B5EF4-FFF2-40B4-BE49-F238E27FC236}">
                      <a16:creationId xmlns:a16="http://schemas.microsoft.com/office/drawing/2014/main" id="{79264952-CC33-4632-B3DC-1EA1360D5DA9}"/>
                    </a:ext>
                  </a:extLst>
                </p14:cNvPr>
                <p14:cNvContentPartPr/>
                <p14:nvPr/>
              </p14:nvContentPartPr>
              <p14:xfrm>
                <a:off x="5251973" y="5343187"/>
                <a:ext cx="164160" cy="236520"/>
              </p14:xfrm>
            </p:contentPart>
          </mc:Choice>
          <mc:Fallback>
            <p:pic>
              <p:nvPicPr>
                <p:cNvPr id="486477" name="Freihand 486476">
                  <a:extLst>
                    <a:ext uri="{FF2B5EF4-FFF2-40B4-BE49-F238E27FC236}">
                      <a16:creationId xmlns:a16="http://schemas.microsoft.com/office/drawing/2014/main" id="{79264952-CC33-4632-B3DC-1EA1360D5DA9}"/>
                    </a:ext>
                  </a:extLst>
                </p:cNvPr>
                <p:cNvPicPr/>
                <p:nvPr/>
              </p:nvPicPr>
              <p:blipFill>
                <a:blip r:embed="rId181"/>
                <a:stretch>
                  <a:fillRect/>
                </a:stretch>
              </p:blipFill>
              <p:spPr>
                <a:xfrm>
                  <a:off x="5247653" y="5338867"/>
                  <a:ext cx="17280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486478" name="Freihand 486477">
                  <a:extLst>
                    <a:ext uri="{FF2B5EF4-FFF2-40B4-BE49-F238E27FC236}">
                      <a16:creationId xmlns:a16="http://schemas.microsoft.com/office/drawing/2014/main" id="{6269302C-1B45-496D-B15B-21C3F405D429}"/>
                    </a:ext>
                  </a:extLst>
                </p14:cNvPr>
                <p14:cNvContentPartPr/>
                <p14:nvPr/>
              </p14:nvContentPartPr>
              <p14:xfrm>
                <a:off x="5420813" y="5307187"/>
                <a:ext cx="94320" cy="130680"/>
              </p14:xfrm>
            </p:contentPart>
          </mc:Choice>
          <mc:Fallback>
            <p:pic>
              <p:nvPicPr>
                <p:cNvPr id="486478" name="Freihand 486477">
                  <a:extLst>
                    <a:ext uri="{FF2B5EF4-FFF2-40B4-BE49-F238E27FC236}">
                      <a16:creationId xmlns:a16="http://schemas.microsoft.com/office/drawing/2014/main" id="{6269302C-1B45-496D-B15B-21C3F405D429}"/>
                    </a:ext>
                  </a:extLst>
                </p:cNvPr>
                <p:cNvPicPr/>
                <p:nvPr/>
              </p:nvPicPr>
              <p:blipFill>
                <a:blip r:embed="rId183"/>
                <a:stretch>
                  <a:fillRect/>
                </a:stretch>
              </p:blipFill>
              <p:spPr>
                <a:xfrm>
                  <a:off x="5416493" y="5302867"/>
                  <a:ext cx="1029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486479" name="Freihand 486478">
                  <a:extLst>
                    <a:ext uri="{FF2B5EF4-FFF2-40B4-BE49-F238E27FC236}">
                      <a16:creationId xmlns:a16="http://schemas.microsoft.com/office/drawing/2014/main" id="{F8E1451B-1791-4EFB-A802-2A1F8FA5A5B9}"/>
                    </a:ext>
                  </a:extLst>
                </p14:cNvPr>
                <p14:cNvContentPartPr/>
                <p14:nvPr/>
              </p14:nvContentPartPr>
              <p14:xfrm>
                <a:off x="5740853" y="5240947"/>
                <a:ext cx="129600" cy="196920"/>
              </p14:xfrm>
            </p:contentPart>
          </mc:Choice>
          <mc:Fallback>
            <p:pic>
              <p:nvPicPr>
                <p:cNvPr id="486479" name="Freihand 486478">
                  <a:extLst>
                    <a:ext uri="{FF2B5EF4-FFF2-40B4-BE49-F238E27FC236}">
                      <a16:creationId xmlns:a16="http://schemas.microsoft.com/office/drawing/2014/main" id="{F8E1451B-1791-4EFB-A802-2A1F8FA5A5B9}"/>
                    </a:ext>
                  </a:extLst>
                </p:cNvPr>
                <p:cNvPicPr/>
                <p:nvPr/>
              </p:nvPicPr>
              <p:blipFill>
                <a:blip r:embed="rId185"/>
                <a:stretch>
                  <a:fillRect/>
                </a:stretch>
              </p:blipFill>
              <p:spPr>
                <a:xfrm>
                  <a:off x="5736533" y="5236627"/>
                  <a:ext cx="1382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486480" name="Freihand 486479">
                  <a:extLst>
                    <a:ext uri="{FF2B5EF4-FFF2-40B4-BE49-F238E27FC236}">
                      <a16:creationId xmlns:a16="http://schemas.microsoft.com/office/drawing/2014/main" id="{008AB6DB-02F5-4D28-A412-664E217AD433}"/>
                    </a:ext>
                  </a:extLst>
                </p14:cNvPr>
                <p14:cNvContentPartPr/>
                <p14:nvPr/>
              </p14:nvContentPartPr>
              <p14:xfrm>
                <a:off x="5853533" y="5332027"/>
                <a:ext cx="112320" cy="96840"/>
              </p14:xfrm>
            </p:contentPart>
          </mc:Choice>
          <mc:Fallback>
            <p:pic>
              <p:nvPicPr>
                <p:cNvPr id="486480" name="Freihand 486479">
                  <a:extLst>
                    <a:ext uri="{FF2B5EF4-FFF2-40B4-BE49-F238E27FC236}">
                      <a16:creationId xmlns:a16="http://schemas.microsoft.com/office/drawing/2014/main" id="{008AB6DB-02F5-4D28-A412-664E217AD433}"/>
                    </a:ext>
                  </a:extLst>
                </p:cNvPr>
                <p:cNvPicPr/>
                <p:nvPr/>
              </p:nvPicPr>
              <p:blipFill>
                <a:blip r:embed="rId187"/>
                <a:stretch>
                  <a:fillRect/>
                </a:stretch>
              </p:blipFill>
              <p:spPr>
                <a:xfrm>
                  <a:off x="5849213" y="5327707"/>
                  <a:ext cx="1209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486481" name="Freihand 486480">
                  <a:extLst>
                    <a:ext uri="{FF2B5EF4-FFF2-40B4-BE49-F238E27FC236}">
                      <a16:creationId xmlns:a16="http://schemas.microsoft.com/office/drawing/2014/main" id="{EDB329D7-D8E8-4405-B439-60655404E989}"/>
                    </a:ext>
                  </a:extLst>
                </p14:cNvPr>
                <p14:cNvContentPartPr/>
                <p14:nvPr/>
              </p14:nvContentPartPr>
              <p14:xfrm>
                <a:off x="5975573" y="5307907"/>
                <a:ext cx="179280" cy="131760"/>
              </p14:xfrm>
            </p:contentPart>
          </mc:Choice>
          <mc:Fallback>
            <p:pic>
              <p:nvPicPr>
                <p:cNvPr id="486481" name="Freihand 486480">
                  <a:extLst>
                    <a:ext uri="{FF2B5EF4-FFF2-40B4-BE49-F238E27FC236}">
                      <a16:creationId xmlns:a16="http://schemas.microsoft.com/office/drawing/2014/main" id="{EDB329D7-D8E8-4405-B439-60655404E989}"/>
                    </a:ext>
                  </a:extLst>
                </p:cNvPr>
                <p:cNvPicPr/>
                <p:nvPr/>
              </p:nvPicPr>
              <p:blipFill>
                <a:blip r:embed="rId189"/>
                <a:stretch>
                  <a:fillRect/>
                </a:stretch>
              </p:blipFill>
              <p:spPr>
                <a:xfrm>
                  <a:off x="5971253" y="5303587"/>
                  <a:ext cx="1879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486482" name="Freihand 486481">
                  <a:extLst>
                    <a:ext uri="{FF2B5EF4-FFF2-40B4-BE49-F238E27FC236}">
                      <a16:creationId xmlns:a16="http://schemas.microsoft.com/office/drawing/2014/main" id="{85039D51-6107-4264-BE9A-B2ED97DA23B1}"/>
                    </a:ext>
                  </a:extLst>
                </p14:cNvPr>
                <p14:cNvContentPartPr/>
                <p14:nvPr/>
              </p14:nvContentPartPr>
              <p14:xfrm>
                <a:off x="6173933" y="5274067"/>
                <a:ext cx="43920" cy="139320"/>
              </p14:xfrm>
            </p:contentPart>
          </mc:Choice>
          <mc:Fallback>
            <p:pic>
              <p:nvPicPr>
                <p:cNvPr id="486482" name="Freihand 486481">
                  <a:extLst>
                    <a:ext uri="{FF2B5EF4-FFF2-40B4-BE49-F238E27FC236}">
                      <a16:creationId xmlns:a16="http://schemas.microsoft.com/office/drawing/2014/main" id="{85039D51-6107-4264-BE9A-B2ED97DA23B1}"/>
                    </a:ext>
                  </a:extLst>
                </p:cNvPr>
                <p:cNvPicPr/>
                <p:nvPr/>
              </p:nvPicPr>
              <p:blipFill>
                <a:blip r:embed="rId191"/>
                <a:stretch>
                  <a:fillRect/>
                </a:stretch>
              </p:blipFill>
              <p:spPr>
                <a:xfrm>
                  <a:off x="6169613" y="5269747"/>
                  <a:ext cx="525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486483" name="Freihand 486482">
                  <a:extLst>
                    <a:ext uri="{FF2B5EF4-FFF2-40B4-BE49-F238E27FC236}">
                      <a16:creationId xmlns:a16="http://schemas.microsoft.com/office/drawing/2014/main" id="{A24D3F64-4C0F-481E-AD24-028A1DF414BC}"/>
                    </a:ext>
                  </a:extLst>
                </p14:cNvPr>
                <p14:cNvContentPartPr/>
                <p14:nvPr/>
              </p14:nvContentPartPr>
              <p14:xfrm>
                <a:off x="6215333" y="5253547"/>
                <a:ext cx="285840" cy="156240"/>
              </p14:xfrm>
            </p:contentPart>
          </mc:Choice>
          <mc:Fallback>
            <p:pic>
              <p:nvPicPr>
                <p:cNvPr id="486483" name="Freihand 486482">
                  <a:extLst>
                    <a:ext uri="{FF2B5EF4-FFF2-40B4-BE49-F238E27FC236}">
                      <a16:creationId xmlns:a16="http://schemas.microsoft.com/office/drawing/2014/main" id="{A24D3F64-4C0F-481E-AD24-028A1DF414BC}"/>
                    </a:ext>
                  </a:extLst>
                </p:cNvPr>
                <p:cNvPicPr/>
                <p:nvPr/>
              </p:nvPicPr>
              <p:blipFill>
                <a:blip r:embed="rId193"/>
                <a:stretch>
                  <a:fillRect/>
                </a:stretch>
              </p:blipFill>
              <p:spPr>
                <a:xfrm>
                  <a:off x="6211013" y="5249227"/>
                  <a:ext cx="2944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486484" name="Freihand 486483">
                  <a:extLst>
                    <a:ext uri="{FF2B5EF4-FFF2-40B4-BE49-F238E27FC236}">
                      <a16:creationId xmlns:a16="http://schemas.microsoft.com/office/drawing/2014/main" id="{2C4DA971-79F8-4F0E-A474-186711BD5E71}"/>
                    </a:ext>
                  </a:extLst>
                </p14:cNvPr>
                <p14:cNvContentPartPr/>
                <p14:nvPr/>
              </p14:nvContentPartPr>
              <p14:xfrm>
                <a:off x="6549053" y="5306467"/>
                <a:ext cx="131040" cy="95040"/>
              </p14:xfrm>
            </p:contentPart>
          </mc:Choice>
          <mc:Fallback>
            <p:pic>
              <p:nvPicPr>
                <p:cNvPr id="486484" name="Freihand 486483">
                  <a:extLst>
                    <a:ext uri="{FF2B5EF4-FFF2-40B4-BE49-F238E27FC236}">
                      <a16:creationId xmlns:a16="http://schemas.microsoft.com/office/drawing/2014/main" id="{2C4DA971-79F8-4F0E-A474-186711BD5E71}"/>
                    </a:ext>
                  </a:extLst>
                </p:cNvPr>
                <p:cNvPicPr/>
                <p:nvPr/>
              </p:nvPicPr>
              <p:blipFill>
                <a:blip r:embed="rId195"/>
                <a:stretch>
                  <a:fillRect/>
                </a:stretch>
              </p:blipFill>
              <p:spPr>
                <a:xfrm>
                  <a:off x="6544733" y="5302147"/>
                  <a:ext cx="1396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486485" name="Freihand 486484">
                  <a:extLst>
                    <a:ext uri="{FF2B5EF4-FFF2-40B4-BE49-F238E27FC236}">
                      <a16:creationId xmlns:a16="http://schemas.microsoft.com/office/drawing/2014/main" id="{7A5D8273-EECA-431A-ABC8-4C08BCED6308}"/>
                    </a:ext>
                  </a:extLst>
                </p14:cNvPr>
                <p14:cNvContentPartPr/>
                <p14:nvPr/>
              </p14:nvContentPartPr>
              <p14:xfrm>
                <a:off x="6663173" y="5304307"/>
                <a:ext cx="104760" cy="234720"/>
              </p14:xfrm>
            </p:contentPart>
          </mc:Choice>
          <mc:Fallback>
            <p:pic>
              <p:nvPicPr>
                <p:cNvPr id="486485" name="Freihand 486484">
                  <a:extLst>
                    <a:ext uri="{FF2B5EF4-FFF2-40B4-BE49-F238E27FC236}">
                      <a16:creationId xmlns:a16="http://schemas.microsoft.com/office/drawing/2014/main" id="{7A5D8273-EECA-431A-ABC8-4C08BCED6308}"/>
                    </a:ext>
                  </a:extLst>
                </p:cNvPr>
                <p:cNvPicPr/>
                <p:nvPr/>
              </p:nvPicPr>
              <p:blipFill>
                <a:blip r:embed="rId197"/>
                <a:stretch>
                  <a:fillRect/>
                </a:stretch>
              </p:blipFill>
              <p:spPr>
                <a:xfrm>
                  <a:off x="6658853" y="5299987"/>
                  <a:ext cx="11340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486486" name="Freihand 486485">
                  <a:extLst>
                    <a:ext uri="{FF2B5EF4-FFF2-40B4-BE49-F238E27FC236}">
                      <a16:creationId xmlns:a16="http://schemas.microsoft.com/office/drawing/2014/main" id="{C719E85D-8D5A-4B0F-8BEC-6170F0BF61E4}"/>
                    </a:ext>
                  </a:extLst>
                </p14:cNvPr>
                <p14:cNvContentPartPr/>
                <p14:nvPr/>
              </p14:nvContentPartPr>
              <p14:xfrm>
                <a:off x="6824093" y="5303227"/>
                <a:ext cx="136800" cy="111960"/>
              </p14:xfrm>
            </p:contentPart>
          </mc:Choice>
          <mc:Fallback>
            <p:pic>
              <p:nvPicPr>
                <p:cNvPr id="486486" name="Freihand 486485">
                  <a:extLst>
                    <a:ext uri="{FF2B5EF4-FFF2-40B4-BE49-F238E27FC236}">
                      <a16:creationId xmlns:a16="http://schemas.microsoft.com/office/drawing/2014/main" id="{C719E85D-8D5A-4B0F-8BEC-6170F0BF61E4}"/>
                    </a:ext>
                  </a:extLst>
                </p:cNvPr>
                <p:cNvPicPr/>
                <p:nvPr/>
              </p:nvPicPr>
              <p:blipFill>
                <a:blip r:embed="rId199"/>
                <a:stretch>
                  <a:fillRect/>
                </a:stretch>
              </p:blipFill>
              <p:spPr>
                <a:xfrm>
                  <a:off x="6819773" y="5298907"/>
                  <a:ext cx="1454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486487" name="Freihand 486486">
                  <a:extLst>
                    <a:ext uri="{FF2B5EF4-FFF2-40B4-BE49-F238E27FC236}">
                      <a16:creationId xmlns:a16="http://schemas.microsoft.com/office/drawing/2014/main" id="{97D03574-88EA-49F7-8603-276F4AEF720C}"/>
                    </a:ext>
                  </a:extLst>
                </p14:cNvPr>
                <p14:cNvContentPartPr/>
                <p14:nvPr/>
              </p14:nvContentPartPr>
              <p14:xfrm>
                <a:off x="6955853" y="5222227"/>
                <a:ext cx="471960" cy="164160"/>
              </p14:xfrm>
            </p:contentPart>
          </mc:Choice>
          <mc:Fallback>
            <p:pic>
              <p:nvPicPr>
                <p:cNvPr id="486487" name="Freihand 486486">
                  <a:extLst>
                    <a:ext uri="{FF2B5EF4-FFF2-40B4-BE49-F238E27FC236}">
                      <a16:creationId xmlns:a16="http://schemas.microsoft.com/office/drawing/2014/main" id="{97D03574-88EA-49F7-8603-276F4AEF720C}"/>
                    </a:ext>
                  </a:extLst>
                </p:cNvPr>
                <p:cNvPicPr/>
                <p:nvPr/>
              </p:nvPicPr>
              <p:blipFill>
                <a:blip r:embed="rId201"/>
                <a:stretch>
                  <a:fillRect/>
                </a:stretch>
              </p:blipFill>
              <p:spPr>
                <a:xfrm>
                  <a:off x="6951533" y="5217907"/>
                  <a:ext cx="4806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486489" name="Freihand 486488">
                  <a:extLst>
                    <a:ext uri="{FF2B5EF4-FFF2-40B4-BE49-F238E27FC236}">
                      <a16:creationId xmlns:a16="http://schemas.microsoft.com/office/drawing/2014/main" id="{81DAE298-7547-447D-8FC1-A20729701732}"/>
                    </a:ext>
                  </a:extLst>
                </p14:cNvPr>
                <p14:cNvContentPartPr/>
                <p14:nvPr/>
              </p14:nvContentPartPr>
              <p14:xfrm>
                <a:off x="2469893" y="5802907"/>
                <a:ext cx="168480" cy="109800"/>
              </p14:xfrm>
            </p:contentPart>
          </mc:Choice>
          <mc:Fallback>
            <p:pic>
              <p:nvPicPr>
                <p:cNvPr id="486489" name="Freihand 486488">
                  <a:extLst>
                    <a:ext uri="{FF2B5EF4-FFF2-40B4-BE49-F238E27FC236}">
                      <a16:creationId xmlns:a16="http://schemas.microsoft.com/office/drawing/2014/main" id="{81DAE298-7547-447D-8FC1-A20729701732}"/>
                    </a:ext>
                  </a:extLst>
                </p:cNvPr>
                <p:cNvPicPr/>
                <p:nvPr/>
              </p:nvPicPr>
              <p:blipFill>
                <a:blip r:embed="rId203"/>
                <a:stretch>
                  <a:fillRect/>
                </a:stretch>
              </p:blipFill>
              <p:spPr>
                <a:xfrm>
                  <a:off x="2465573" y="5798587"/>
                  <a:ext cx="1771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486490" name="Freihand 486489">
                  <a:extLst>
                    <a:ext uri="{FF2B5EF4-FFF2-40B4-BE49-F238E27FC236}">
                      <a16:creationId xmlns:a16="http://schemas.microsoft.com/office/drawing/2014/main" id="{DBF5EA39-F120-4AE3-A636-49BC0D09B24D}"/>
                    </a:ext>
                  </a:extLst>
                </p14:cNvPr>
                <p14:cNvContentPartPr/>
                <p14:nvPr/>
              </p14:nvContentPartPr>
              <p14:xfrm>
                <a:off x="2558453" y="5794627"/>
                <a:ext cx="96840" cy="112680"/>
              </p14:xfrm>
            </p:contentPart>
          </mc:Choice>
          <mc:Fallback>
            <p:pic>
              <p:nvPicPr>
                <p:cNvPr id="486490" name="Freihand 486489">
                  <a:extLst>
                    <a:ext uri="{FF2B5EF4-FFF2-40B4-BE49-F238E27FC236}">
                      <a16:creationId xmlns:a16="http://schemas.microsoft.com/office/drawing/2014/main" id="{DBF5EA39-F120-4AE3-A636-49BC0D09B24D}"/>
                    </a:ext>
                  </a:extLst>
                </p:cNvPr>
                <p:cNvPicPr/>
                <p:nvPr/>
              </p:nvPicPr>
              <p:blipFill>
                <a:blip r:embed="rId205"/>
                <a:stretch>
                  <a:fillRect/>
                </a:stretch>
              </p:blipFill>
              <p:spPr>
                <a:xfrm>
                  <a:off x="2554133" y="5790307"/>
                  <a:ext cx="1054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486491" name="Freihand 486490">
                  <a:extLst>
                    <a:ext uri="{FF2B5EF4-FFF2-40B4-BE49-F238E27FC236}">
                      <a16:creationId xmlns:a16="http://schemas.microsoft.com/office/drawing/2014/main" id="{255BA885-7061-43EF-9A92-E037E42FF970}"/>
                    </a:ext>
                  </a:extLst>
                </p14:cNvPr>
                <p14:cNvContentPartPr/>
                <p14:nvPr/>
              </p14:nvContentPartPr>
              <p14:xfrm>
                <a:off x="2645213" y="5739547"/>
                <a:ext cx="86040" cy="156960"/>
              </p14:xfrm>
            </p:contentPart>
          </mc:Choice>
          <mc:Fallback>
            <p:pic>
              <p:nvPicPr>
                <p:cNvPr id="486491" name="Freihand 486490">
                  <a:extLst>
                    <a:ext uri="{FF2B5EF4-FFF2-40B4-BE49-F238E27FC236}">
                      <a16:creationId xmlns:a16="http://schemas.microsoft.com/office/drawing/2014/main" id="{255BA885-7061-43EF-9A92-E037E42FF970}"/>
                    </a:ext>
                  </a:extLst>
                </p:cNvPr>
                <p:cNvPicPr/>
                <p:nvPr/>
              </p:nvPicPr>
              <p:blipFill>
                <a:blip r:embed="rId207"/>
                <a:stretch>
                  <a:fillRect/>
                </a:stretch>
              </p:blipFill>
              <p:spPr>
                <a:xfrm>
                  <a:off x="2640893" y="5735227"/>
                  <a:ext cx="946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486492" name="Freihand 486491">
                  <a:extLst>
                    <a:ext uri="{FF2B5EF4-FFF2-40B4-BE49-F238E27FC236}">
                      <a16:creationId xmlns:a16="http://schemas.microsoft.com/office/drawing/2014/main" id="{A1A85208-7F60-4E50-ADD0-CC6EDC80F192}"/>
                    </a:ext>
                  </a:extLst>
                </p14:cNvPr>
                <p14:cNvContentPartPr/>
                <p14:nvPr/>
              </p14:nvContentPartPr>
              <p14:xfrm>
                <a:off x="2568173" y="5692747"/>
                <a:ext cx="22320" cy="5760"/>
              </p14:xfrm>
            </p:contentPart>
          </mc:Choice>
          <mc:Fallback>
            <p:pic>
              <p:nvPicPr>
                <p:cNvPr id="486492" name="Freihand 486491">
                  <a:extLst>
                    <a:ext uri="{FF2B5EF4-FFF2-40B4-BE49-F238E27FC236}">
                      <a16:creationId xmlns:a16="http://schemas.microsoft.com/office/drawing/2014/main" id="{A1A85208-7F60-4E50-ADD0-CC6EDC80F192}"/>
                    </a:ext>
                  </a:extLst>
                </p:cNvPr>
                <p:cNvPicPr/>
                <p:nvPr/>
              </p:nvPicPr>
              <p:blipFill>
                <a:blip r:embed="rId209"/>
                <a:stretch>
                  <a:fillRect/>
                </a:stretch>
              </p:blipFill>
              <p:spPr>
                <a:xfrm>
                  <a:off x="2563853" y="5688427"/>
                  <a:ext cx="309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486493" name="Freihand 486492">
                  <a:extLst>
                    <a:ext uri="{FF2B5EF4-FFF2-40B4-BE49-F238E27FC236}">
                      <a16:creationId xmlns:a16="http://schemas.microsoft.com/office/drawing/2014/main" id="{D3326612-F947-4D7A-91AC-2AD69B162485}"/>
                    </a:ext>
                  </a:extLst>
                </p14:cNvPr>
                <p14:cNvContentPartPr/>
                <p14:nvPr/>
              </p14:nvContentPartPr>
              <p14:xfrm>
                <a:off x="2858333" y="5796067"/>
                <a:ext cx="204480" cy="82800"/>
              </p14:xfrm>
            </p:contentPart>
          </mc:Choice>
          <mc:Fallback>
            <p:pic>
              <p:nvPicPr>
                <p:cNvPr id="486493" name="Freihand 486492">
                  <a:extLst>
                    <a:ext uri="{FF2B5EF4-FFF2-40B4-BE49-F238E27FC236}">
                      <a16:creationId xmlns:a16="http://schemas.microsoft.com/office/drawing/2014/main" id="{D3326612-F947-4D7A-91AC-2AD69B162485}"/>
                    </a:ext>
                  </a:extLst>
                </p:cNvPr>
                <p:cNvPicPr/>
                <p:nvPr/>
              </p:nvPicPr>
              <p:blipFill>
                <a:blip r:embed="rId211"/>
                <a:stretch>
                  <a:fillRect/>
                </a:stretch>
              </p:blipFill>
              <p:spPr>
                <a:xfrm>
                  <a:off x="2854013" y="5791747"/>
                  <a:ext cx="2131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486494" name="Freihand 486493">
                  <a:extLst>
                    <a:ext uri="{FF2B5EF4-FFF2-40B4-BE49-F238E27FC236}">
                      <a16:creationId xmlns:a16="http://schemas.microsoft.com/office/drawing/2014/main" id="{FEB7E508-CAEF-44BF-BFF6-7870BD1369ED}"/>
                    </a:ext>
                  </a:extLst>
                </p14:cNvPr>
                <p14:cNvContentPartPr/>
                <p14:nvPr/>
              </p14:nvContentPartPr>
              <p14:xfrm>
                <a:off x="2992613" y="5710027"/>
                <a:ext cx="360" cy="360"/>
              </p14:xfrm>
            </p:contentPart>
          </mc:Choice>
          <mc:Fallback>
            <p:pic>
              <p:nvPicPr>
                <p:cNvPr id="486494" name="Freihand 486493">
                  <a:extLst>
                    <a:ext uri="{FF2B5EF4-FFF2-40B4-BE49-F238E27FC236}">
                      <a16:creationId xmlns:a16="http://schemas.microsoft.com/office/drawing/2014/main" id="{FEB7E508-CAEF-44BF-BFF6-7870BD1369ED}"/>
                    </a:ext>
                  </a:extLst>
                </p:cNvPr>
                <p:cNvPicPr/>
                <p:nvPr/>
              </p:nvPicPr>
              <p:blipFill>
                <a:blip r:embed="rId60"/>
                <a:stretch>
                  <a:fillRect/>
                </a:stretch>
              </p:blipFill>
              <p:spPr>
                <a:xfrm>
                  <a:off x="2988293" y="5705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486496" name="Freihand 486495">
                  <a:extLst>
                    <a:ext uri="{FF2B5EF4-FFF2-40B4-BE49-F238E27FC236}">
                      <a16:creationId xmlns:a16="http://schemas.microsoft.com/office/drawing/2014/main" id="{934B318D-E116-4AD4-B706-3F0598579D51}"/>
                    </a:ext>
                  </a:extLst>
                </p14:cNvPr>
                <p14:cNvContentPartPr/>
                <p14:nvPr/>
              </p14:nvContentPartPr>
              <p14:xfrm>
                <a:off x="2837093" y="5780227"/>
                <a:ext cx="226440" cy="113760"/>
              </p14:xfrm>
            </p:contentPart>
          </mc:Choice>
          <mc:Fallback>
            <p:pic>
              <p:nvPicPr>
                <p:cNvPr id="486496" name="Freihand 486495">
                  <a:extLst>
                    <a:ext uri="{FF2B5EF4-FFF2-40B4-BE49-F238E27FC236}">
                      <a16:creationId xmlns:a16="http://schemas.microsoft.com/office/drawing/2014/main" id="{934B318D-E116-4AD4-B706-3F0598579D51}"/>
                    </a:ext>
                  </a:extLst>
                </p:cNvPr>
                <p:cNvPicPr/>
                <p:nvPr/>
              </p:nvPicPr>
              <p:blipFill>
                <a:blip r:embed="rId214"/>
                <a:stretch>
                  <a:fillRect/>
                </a:stretch>
              </p:blipFill>
              <p:spPr>
                <a:xfrm>
                  <a:off x="2832773" y="5775907"/>
                  <a:ext cx="2350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486497" name="Freihand 486496">
                  <a:extLst>
                    <a:ext uri="{FF2B5EF4-FFF2-40B4-BE49-F238E27FC236}">
                      <a16:creationId xmlns:a16="http://schemas.microsoft.com/office/drawing/2014/main" id="{A5497338-1974-4CBA-A5BB-041D9E1CA7ED}"/>
                    </a:ext>
                  </a:extLst>
                </p14:cNvPr>
                <p14:cNvContentPartPr/>
                <p14:nvPr/>
              </p14:nvContentPartPr>
              <p14:xfrm>
                <a:off x="3037613" y="5781307"/>
                <a:ext cx="89280" cy="116280"/>
              </p14:xfrm>
            </p:contentPart>
          </mc:Choice>
          <mc:Fallback>
            <p:pic>
              <p:nvPicPr>
                <p:cNvPr id="486497" name="Freihand 486496">
                  <a:extLst>
                    <a:ext uri="{FF2B5EF4-FFF2-40B4-BE49-F238E27FC236}">
                      <a16:creationId xmlns:a16="http://schemas.microsoft.com/office/drawing/2014/main" id="{A5497338-1974-4CBA-A5BB-041D9E1CA7ED}"/>
                    </a:ext>
                  </a:extLst>
                </p:cNvPr>
                <p:cNvPicPr/>
                <p:nvPr/>
              </p:nvPicPr>
              <p:blipFill>
                <a:blip r:embed="rId216"/>
                <a:stretch>
                  <a:fillRect/>
                </a:stretch>
              </p:blipFill>
              <p:spPr>
                <a:xfrm>
                  <a:off x="3033293" y="5776987"/>
                  <a:ext cx="979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486498" name="Freihand 486497">
                  <a:extLst>
                    <a:ext uri="{FF2B5EF4-FFF2-40B4-BE49-F238E27FC236}">
                      <a16:creationId xmlns:a16="http://schemas.microsoft.com/office/drawing/2014/main" id="{BD3B219A-BB87-40C1-80EE-559FAD2961DD}"/>
                    </a:ext>
                  </a:extLst>
                </p14:cNvPr>
                <p14:cNvContentPartPr/>
                <p14:nvPr/>
              </p14:nvContentPartPr>
              <p14:xfrm>
                <a:off x="3285653" y="5791027"/>
                <a:ext cx="207000" cy="81720"/>
              </p14:xfrm>
            </p:contentPart>
          </mc:Choice>
          <mc:Fallback>
            <p:pic>
              <p:nvPicPr>
                <p:cNvPr id="486498" name="Freihand 486497">
                  <a:extLst>
                    <a:ext uri="{FF2B5EF4-FFF2-40B4-BE49-F238E27FC236}">
                      <a16:creationId xmlns:a16="http://schemas.microsoft.com/office/drawing/2014/main" id="{BD3B219A-BB87-40C1-80EE-559FAD2961DD}"/>
                    </a:ext>
                  </a:extLst>
                </p:cNvPr>
                <p:cNvPicPr/>
                <p:nvPr/>
              </p:nvPicPr>
              <p:blipFill>
                <a:blip r:embed="rId218"/>
                <a:stretch>
                  <a:fillRect/>
                </a:stretch>
              </p:blipFill>
              <p:spPr>
                <a:xfrm>
                  <a:off x="3281333" y="5786707"/>
                  <a:ext cx="2156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486499" name="Freihand 486498">
                  <a:extLst>
                    <a:ext uri="{FF2B5EF4-FFF2-40B4-BE49-F238E27FC236}">
                      <a16:creationId xmlns:a16="http://schemas.microsoft.com/office/drawing/2014/main" id="{C7C7D3D9-E701-438D-9C51-DF60E3718155}"/>
                    </a:ext>
                  </a:extLst>
                </p14:cNvPr>
                <p14:cNvContentPartPr/>
                <p14:nvPr/>
              </p14:nvContentPartPr>
              <p14:xfrm>
                <a:off x="3477893" y="5743507"/>
                <a:ext cx="28080" cy="26280"/>
              </p14:xfrm>
            </p:contentPart>
          </mc:Choice>
          <mc:Fallback>
            <p:pic>
              <p:nvPicPr>
                <p:cNvPr id="486499" name="Freihand 486498">
                  <a:extLst>
                    <a:ext uri="{FF2B5EF4-FFF2-40B4-BE49-F238E27FC236}">
                      <a16:creationId xmlns:a16="http://schemas.microsoft.com/office/drawing/2014/main" id="{C7C7D3D9-E701-438D-9C51-DF60E3718155}"/>
                    </a:ext>
                  </a:extLst>
                </p:cNvPr>
                <p:cNvPicPr/>
                <p:nvPr/>
              </p:nvPicPr>
              <p:blipFill>
                <a:blip r:embed="rId220"/>
                <a:stretch>
                  <a:fillRect/>
                </a:stretch>
              </p:blipFill>
              <p:spPr>
                <a:xfrm>
                  <a:off x="3473573" y="5739187"/>
                  <a:ext cx="367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486500" name="Freihand 486499">
                  <a:extLst>
                    <a:ext uri="{FF2B5EF4-FFF2-40B4-BE49-F238E27FC236}">
                      <a16:creationId xmlns:a16="http://schemas.microsoft.com/office/drawing/2014/main" id="{1114C1CC-4D14-4469-B414-746E46508A82}"/>
                    </a:ext>
                  </a:extLst>
                </p14:cNvPr>
                <p14:cNvContentPartPr/>
                <p14:nvPr/>
              </p14:nvContentPartPr>
              <p14:xfrm>
                <a:off x="3589493" y="5731987"/>
                <a:ext cx="368280" cy="106920"/>
              </p14:xfrm>
            </p:contentPart>
          </mc:Choice>
          <mc:Fallback>
            <p:pic>
              <p:nvPicPr>
                <p:cNvPr id="486500" name="Freihand 486499">
                  <a:extLst>
                    <a:ext uri="{FF2B5EF4-FFF2-40B4-BE49-F238E27FC236}">
                      <a16:creationId xmlns:a16="http://schemas.microsoft.com/office/drawing/2014/main" id="{1114C1CC-4D14-4469-B414-746E46508A82}"/>
                    </a:ext>
                  </a:extLst>
                </p:cNvPr>
                <p:cNvPicPr/>
                <p:nvPr/>
              </p:nvPicPr>
              <p:blipFill>
                <a:blip r:embed="rId222"/>
                <a:stretch>
                  <a:fillRect/>
                </a:stretch>
              </p:blipFill>
              <p:spPr>
                <a:xfrm>
                  <a:off x="3585173" y="5727667"/>
                  <a:ext cx="3769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486501" name="Freihand 486500">
                  <a:extLst>
                    <a:ext uri="{FF2B5EF4-FFF2-40B4-BE49-F238E27FC236}">
                      <a16:creationId xmlns:a16="http://schemas.microsoft.com/office/drawing/2014/main" id="{6930C69B-3373-4E39-833E-CC33E36E6A2F}"/>
                    </a:ext>
                  </a:extLst>
                </p14:cNvPr>
                <p14:cNvContentPartPr/>
                <p14:nvPr/>
              </p14:nvContentPartPr>
              <p14:xfrm>
                <a:off x="4187093" y="5662867"/>
                <a:ext cx="133200" cy="187560"/>
              </p14:xfrm>
            </p:contentPart>
          </mc:Choice>
          <mc:Fallback>
            <p:pic>
              <p:nvPicPr>
                <p:cNvPr id="486501" name="Freihand 486500">
                  <a:extLst>
                    <a:ext uri="{FF2B5EF4-FFF2-40B4-BE49-F238E27FC236}">
                      <a16:creationId xmlns:a16="http://schemas.microsoft.com/office/drawing/2014/main" id="{6930C69B-3373-4E39-833E-CC33E36E6A2F}"/>
                    </a:ext>
                  </a:extLst>
                </p:cNvPr>
                <p:cNvPicPr/>
                <p:nvPr/>
              </p:nvPicPr>
              <p:blipFill>
                <a:blip r:embed="rId224"/>
                <a:stretch>
                  <a:fillRect/>
                </a:stretch>
              </p:blipFill>
              <p:spPr>
                <a:xfrm>
                  <a:off x="4182773" y="5658547"/>
                  <a:ext cx="1418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486502" name="Freihand 486501">
                  <a:extLst>
                    <a:ext uri="{FF2B5EF4-FFF2-40B4-BE49-F238E27FC236}">
                      <a16:creationId xmlns:a16="http://schemas.microsoft.com/office/drawing/2014/main" id="{27EAB9C0-130F-4A49-9D75-E1897AA425BF}"/>
                    </a:ext>
                  </a:extLst>
                </p14:cNvPr>
                <p14:cNvContentPartPr/>
                <p14:nvPr/>
              </p14:nvContentPartPr>
              <p14:xfrm>
                <a:off x="4329293" y="5655307"/>
                <a:ext cx="104400" cy="157320"/>
              </p14:xfrm>
            </p:contentPart>
          </mc:Choice>
          <mc:Fallback>
            <p:pic>
              <p:nvPicPr>
                <p:cNvPr id="486502" name="Freihand 486501">
                  <a:extLst>
                    <a:ext uri="{FF2B5EF4-FFF2-40B4-BE49-F238E27FC236}">
                      <a16:creationId xmlns:a16="http://schemas.microsoft.com/office/drawing/2014/main" id="{27EAB9C0-130F-4A49-9D75-E1897AA425BF}"/>
                    </a:ext>
                  </a:extLst>
                </p:cNvPr>
                <p:cNvPicPr/>
                <p:nvPr/>
              </p:nvPicPr>
              <p:blipFill>
                <a:blip r:embed="rId226"/>
                <a:stretch>
                  <a:fillRect/>
                </a:stretch>
              </p:blipFill>
              <p:spPr>
                <a:xfrm>
                  <a:off x="4324973" y="5650987"/>
                  <a:ext cx="1130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486503" name="Freihand 486502">
                  <a:extLst>
                    <a:ext uri="{FF2B5EF4-FFF2-40B4-BE49-F238E27FC236}">
                      <a16:creationId xmlns:a16="http://schemas.microsoft.com/office/drawing/2014/main" id="{A6AE31B0-D294-40C2-8223-35B3D79CD9AF}"/>
                    </a:ext>
                  </a:extLst>
                </p14:cNvPr>
                <p14:cNvContentPartPr/>
                <p14:nvPr/>
              </p14:nvContentPartPr>
              <p14:xfrm>
                <a:off x="4449173" y="5723347"/>
                <a:ext cx="223920" cy="73440"/>
              </p14:xfrm>
            </p:contentPart>
          </mc:Choice>
          <mc:Fallback>
            <p:pic>
              <p:nvPicPr>
                <p:cNvPr id="486503" name="Freihand 486502">
                  <a:extLst>
                    <a:ext uri="{FF2B5EF4-FFF2-40B4-BE49-F238E27FC236}">
                      <a16:creationId xmlns:a16="http://schemas.microsoft.com/office/drawing/2014/main" id="{A6AE31B0-D294-40C2-8223-35B3D79CD9AF}"/>
                    </a:ext>
                  </a:extLst>
                </p:cNvPr>
                <p:cNvPicPr/>
                <p:nvPr/>
              </p:nvPicPr>
              <p:blipFill>
                <a:blip r:embed="rId228"/>
                <a:stretch>
                  <a:fillRect/>
                </a:stretch>
              </p:blipFill>
              <p:spPr>
                <a:xfrm>
                  <a:off x="4444853" y="5719027"/>
                  <a:ext cx="2325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486504" name="Freihand 486503">
                  <a:extLst>
                    <a:ext uri="{FF2B5EF4-FFF2-40B4-BE49-F238E27FC236}">
                      <a16:creationId xmlns:a16="http://schemas.microsoft.com/office/drawing/2014/main" id="{7FFB340B-FEE8-4D8A-9668-A44B853D3F4F}"/>
                    </a:ext>
                  </a:extLst>
                </p14:cNvPr>
                <p14:cNvContentPartPr/>
                <p14:nvPr/>
              </p14:nvContentPartPr>
              <p14:xfrm>
                <a:off x="4674893" y="5713627"/>
                <a:ext cx="139680" cy="62640"/>
              </p14:xfrm>
            </p:contentPart>
          </mc:Choice>
          <mc:Fallback>
            <p:pic>
              <p:nvPicPr>
                <p:cNvPr id="486504" name="Freihand 486503">
                  <a:extLst>
                    <a:ext uri="{FF2B5EF4-FFF2-40B4-BE49-F238E27FC236}">
                      <a16:creationId xmlns:a16="http://schemas.microsoft.com/office/drawing/2014/main" id="{7FFB340B-FEE8-4D8A-9668-A44B853D3F4F}"/>
                    </a:ext>
                  </a:extLst>
                </p:cNvPr>
                <p:cNvPicPr/>
                <p:nvPr/>
              </p:nvPicPr>
              <p:blipFill>
                <a:blip r:embed="rId230"/>
                <a:stretch>
                  <a:fillRect/>
                </a:stretch>
              </p:blipFill>
              <p:spPr>
                <a:xfrm>
                  <a:off x="4670573" y="5709307"/>
                  <a:ext cx="1483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486505" name="Freihand 486504">
                  <a:extLst>
                    <a:ext uri="{FF2B5EF4-FFF2-40B4-BE49-F238E27FC236}">
                      <a16:creationId xmlns:a16="http://schemas.microsoft.com/office/drawing/2014/main" id="{D6A68C6A-5766-47C4-8281-BD9DB89BEA13}"/>
                    </a:ext>
                  </a:extLst>
                </p14:cNvPr>
                <p14:cNvContentPartPr/>
                <p14:nvPr/>
              </p14:nvContentPartPr>
              <p14:xfrm>
                <a:off x="4810973" y="5720467"/>
                <a:ext cx="404280" cy="222480"/>
              </p14:xfrm>
            </p:contentPart>
          </mc:Choice>
          <mc:Fallback>
            <p:pic>
              <p:nvPicPr>
                <p:cNvPr id="486505" name="Freihand 486504">
                  <a:extLst>
                    <a:ext uri="{FF2B5EF4-FFF2-40B4-BE49-F238E27FC236}">
                      <a16:creationId xmlns:a16="http://schemas.microsoft.com/office/drawing/2014/main" id="{D6A68C6A-5766-47C4-8281-BD9DB89BEA13}"/>
                    </a:ext>
                  </a:extLst>
                </p:cNvPr>
                <p:cNvPicPr/>
                <p:nvPr/>
              </p:nvPicPr>
              <p:blipFill>
                <a:blip r:embed="rId232"/>
                <a:stretch>
                  <a:fillRect/>
                </a:stretch>
              </p:blipFill>
              <p:spPr>
                <a:xfrm>
                  <a:off x="4806653" y="5716147"/>
                  <a:ext cx="41292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486506" name="Freihand 486505">
                  <a:extLst>
                    <a:ext uri="{FF2B5EF4-FFF2-40B4-BE49-F238E27FC236}">
                      <a16:creationId xmlns:a16="http://schemas.microsoft.com/office/drawing/2014/main" id="{B6FE910C-AB41-41B8-9200-639116061E85}"/>
                    </a:ext>
                  </a:extLst>
                </p14:cNvPr>
                <p14:cNvContentPartPr/>
                <p14:nvPr/>
              </p14:nvContentPartPr>
              <p14:xfrm>
                <a:off x="4732133" y="5596627"/>
                <a:ext cx="220680" cy="10440"/>
              </p14:xfrm>
            </p:contentPart>
          </mc:Choice>
          <mc:Fallback>
            <p:pic>
              <p:nvPicPr>
                <p:cNvPr id="486506" name="Freihand 486505">
                  <a:extLst>
                    <a:ext uri="{FF2B5EF4-FFF2-40B4-BE49-F238E27FC236}">
                      <a16:creationId xmlns:a16="http://schemas.microsoft.com/office/drawing/2014/main" id="{B6FE910C-AB41-41B8-9200-639116061E85}"/>
                    </a:ext>
                  </a:extLst>
                </p:cNvPr>
                <p:cNvPicPr/>
                <p:nvPr/>
              </p:nvPicPr>
              <p:blipFill>
                <a:blip r:embed="rId234"/>
                <a:stretch>
                  <a:fillRect/>
                </a:stretch>
              </p:blipFill>
              <p:spPr>
                <a:xfrm>
                  <a:off x="4727813" y="5592307"/>
                  <a:ext cx="2293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486508" name="Freihand 486507">
                  <a:extLst>
                    <a:ext uri="{FF2B5EF4-FFF2-40B4-BE49-F238E27FC236}">
                      <a16:creationId xmlns:a16="http://schemas.microsoft.com/office/drawing/2014/main" id="{F1286E50-1D3A-418C-BB75-53E50AED8A13}"/>
                    </a:ext>
                  </a:extLst>
                </p14:cNvPr>
                <p14:cNvContentPartPr/>
                <p14:nvPr/>
              </p14:nvContentPartPr>
              <p14:xfrm>
                <a:off x="5452133" y="5643427"/>
                <a:ext cx="132480" cy="148320"/>
              </p14:xfrm>
            </p:contentPart>
          </mc:Choice>
          <mc:Fallback>
            <p:pic>
              <p:nvPicPr>
                <p:cNvPr id="486508" name="Freihand 486507">
                  <a:extLst>
                    <a:ext uri="{FF2B5EF4-FFF2-40B4-BE49-F238E27FC236}">
                      <a16:creationId xmlns:a16="http://schemas.microsoft.com/office/drawing/2014/main" id="{F1286E50-1D3A-418C-BB75-53E50AED8A13}"/>
                    </a:ext>
                  </a:extLst>
                </p:cNvPr>
                <p:cNvPicPr/>
                <p:nvPr/>
              </p:nvPicPr>
              <p:blipFill>
                <a:blip r:embed="rId236"/>
                <a:stretch>
                  <a:fillRect/>
                </a:stretch>
              </p:blipFill>
              <p:spPr>
                <a:xfrm>
                  <a:off x="5447813" y="5639107"/>
                  <a:ext cx="1411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486509" name="Freihand 486508">
                  <a:extLst>
                    <a:ext uri="{FF2B5EF4-FFF2-40B4-BE49-F238E27FC236}">
                      <a16:creationId xmlns:a16="http://schemas.microsoft.com/office/drawing/2014/main" id="{083F2BC1-861A-40D7-A6E9-05AF4E3989C3}"/>
                    </a:ext>
                  </a:extLst>
                </p14:cNvPr>
                <p14:cNvContentPartPr/>
                <p14:nvPr/>
              </p14:nvContentPartPr>
              <p14:xfrm>
                <a:off x="5577773" y="5708947"/>
                <a:ext cx="103320" cy="63000"/>
              </p14:xfrm>
            </p:contentPart>
          </mc:Choice>
          <mc:Fallback>
            <p:pic>
              <p:nvPicPr>
                <p:cNvPr id="486509" name="Freihand 486508">
                  <a:extLst>
                    <a:ext uri="{FF2B5EF4-FFF2-40B4-BE49-F238E27FC236}">
                      <a16:creationId xmlns:a16="http://schemas.microsoft.com/office/drawing/2014/main" id="{083F2BC1-861A-40D7-A6E9-05AF4E3989C3}"/>
                    </a:ext>
                  </a:extLst>
                </p:cNvPr>
                <p:cNvPicPr/>
                <p:nvPr/>
              </p:nvPicPr>
              <p:blipFill>
                <a:blip r:embed="rId238"/>
                <a:stretch>
                  <a:fillRect/>
                </a:stretch>
              </p:blipFill>
              <p:spPr>
                <a:xfrm>
                  <a:off x="5573453" y="5704627"/>
                  <a:ext cx="1119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486510" name="Freihand 486509">
                  <a:extLst>
                    <a:ext uri="{FF2B5EF4-FFF2-40B4-BE49-F238E27FC236}">
                      <a16:creationId xmlns:a16="http://schemas.microsoft.com/office/drawing/2014/main" id="{952A234E-E905-4470-B8FC-A788BAD8EDA6}"/>
                    </a:ext>
                  </a:extLst>
                </p14:cNvPr>
                <p14:cNvContentPartPr/>
                <p14:nvPr/>
              </p14:nvContentPartPr>
              <p14:xfrm>
                <a:off x="5712413" y="5672227"/>
                <a:ext cx="149760" cy="131400"/>
              </p14:xfrm>
            </p:contentPart>
          </mc:Choice>
          <mc:Fallback>
            <p:pic>
              <p:nvPicPr>
                <p:cNvPr id="486510" name="Freihand 486509">
                  <a:extLst>
                    <a:ext uri="{FF2B5EF4-FFF2-40B4-BE49-F238E27FC236}">
                      <a16:creationId xmlns:a16="http://schemas.microsoft.com/office/drawing/2014/main" id="{952A234E-E905-4470-B8FC-A788BAD8EDA6}"/>
                    </a:ext>
                  </a:extLst>
                </p:cNvPr>
                <p:cNvPicPr/>
                <p:nvPr/>
              </p:nvPicPr>
              <p:blipFill>
                <a:blip r:embed="rId240"/>
                <a:stretch>
                  <a:fillRect/>
                </a:stretch>
              </p:blipFill>
              <p:spPr>
                <a:xfrm>
                  <a:off x="5708093" y="5667907"/>
                  <a:ext cx="1584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486511" name="Freihand 486510">
                  <a:extLst>
                    <a:ext uri="{FF2B5EF4-FFF2-40B4-BE49-F238E27FC236}">
                      <a16:creationId xmlns:a16="http://schemas.microsoft.com/office/drawing/2014/main" id="{39E8266E-4FF4-4ECE-9ED8-865EA2CC7C8B}"/>
                    </a:ext>
                  </a:extLst>
                </p14:cNvPr>
                <p14:cNvContentPartPr/>
                <p14:nvPr/>
              </p14:nvContentPartPr>
              <p14:xfrm>
                <a:off x="5702693" y="5730547"/>
                <a:ext cx="153720" cy="18720"/>
              </p14:xfrm>
            </p:contentPart>
          </mc:Choice>
          <mc:Fallback>
            <p:pic>
              <p:nvPicPr>
                <p:cNvPr id="486511" name="Freihand 486510">
                  <a:extLst>
                    <a:ext uri="{FF2B5EF4-FFF2-40B4-BE49-F238E27FC236}">
                      <a16:creationId xmlns:a16="http://schemas.microsoft.com/office/drawing/2014/main" id="{39E8266E-4FF4-4ECE-9ED8-865EA2CC7C8B}"/>
                    </a:ext>
                  </a:extLst>
                </p:cNvPr>
                <p:cNvPicPr/>
                <p:nvPr/>
              </p:nvPicPr>
              <p:blipFill>
                <a:blip r:embed="rId242"/>
                <a:stretch>
                  <a:fillRect/>
                </a:stretch>
              </p:blipFill>
              <p:spPr>
                <a:xfrm>
                  <a:off x="5698373" y="5726227"/>
                  <a:ext cx="1623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486512" name="Freihand 486511">
                  <a:extLst>
                    <a:ext uri="{FF2B5EF4-FFF2-40B4-BE49-F238E27FC236}">
                      <a16:creationId xmlns:a16="http://schemas.microsoft.com/office/drawing/2014/main" id="{6A5D910C-44FA-4E55-A01F-CF0D3C6F2B0D}"/>
                    </a:ext>
                  </a:extLst>
                </p14:cNvPr>
                <p14:cNvContentPartPr/>
                <p14:nvPr/>
              </p14:nvContentPartPr>
              <p14:xfrm>
                <a:off x="5883053" y="5620747"/>
                <a:ext cx="32760" cy="162720"/>
              </p14:xfrm>
            </p:contentPart>
          </mc:Choice>
          <mc:Fallback>
            <p:pic>
              <p:nvPicPr>
                <p:cNvPr id="486512" name="Freihand 486511">
                  <a:extLst>
                    <a:ext uri="{FF2B5EF4-FFF2-40B4-BE49-F238E27FC236}">
                      <a16:creationId xmlns:a16="http://schemas.microsoft.com/office/drawing/2014/main" id="{6A5D910C-44FA-4E55-A01F-CF0D3C6F2B0D}"/>
                    </a:ext>
                  </a:extLst>
                </p:cNvPr>
                <p:cNvPicPr/>
                <p:nvPr/>
              </p:nvPicPr>
              <p:blipFill>
                <a:blip r:embed="rId244"/>
                <a:stretch>
                  <a:fillRect/>
                </a:stretch>
              </p:blipFill>
              <p:spPr>
                <a:xfrm>
                  <a:off x="5878733" y="5616427"/>
                  <a:ext cx="414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486513" name="Freihand 486512">
                  <a:extLst>
                    <a:ext uri="{FF2B5EF4-FFF2-40B4-BE49-F238E27FC236}">
                      <a16:creationId xmlns:a16="http://schemas.microsoft.com/office/drawing/2014/main" id="{F83FF0EE-A8D9-4926-8BAD-5FFC8C9F7D94}"/>
                    </a:ext>
                  </a:extLst>
                </p14:cNvPr>
                <p14:cNvContentPartPr/>
                <p14:nvPr/>
              </p14:nvContentPartPr>
              <p14:xfrm>
                <a:off x="5937413" y="5597707"/>
                <a:ext cx="258840" cy="175320"/>
              </p14:xfrm>
            </p:contentPart>
          </mc:Choice>
          <mc:Fallback>
            <p:pic>
              <p:nvPicPr>
                <p:cNvPr id="486513" name="Freihand 486512">
                  <a:extLst>
                    <a:ext uri="{FF2B5EF4-FFF2-40B4-BE49-F238E27FC236}">
                      <a16:creationId xmlns:a16="http://schemas.microsoft.com/office/drawing/2014/main" id="{F83FF0EE-A8D9-4926-8BAD-5FFC8C9F7D94}"/>
                    </a:ext>
                  </a:extLst>
                </p:cNvPr>
                <p:cNvPicPr/>
                <p:nvPr/>
              </p:nvPicPr>
              <p:blipFill>
                <a:blip r:embed="rId246"/>
                <a:stretch>
                  <a:fillRect/>
                </a:stretch>
              </p:blipFill>
              <p:spPr>
                <a:xfrm>
                  <a:off x="5933093" y="5593387"/>
                  <a:ext cx="2674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486515" name="Freihand 486514">
                  <a:extLst>
                    <a:ext uri="{FF2B5EF4-FFF2-40B4-BE49-F238E27FC236}">
                      <a16:creationId xmlns:a16="http://schemas.microsoft.com/office/drawing/2014/main" id="{1393A6E2-9EEB-48EA-957E-10E5F37DF6FC}"/>
                    </a:ext>
                  </a:extLst>
                </p14:cNvPr>
                <p14:cNvContentPartPr/>
                <p14:nvPr/>
              </p14:nvContentPartPr>
              <p14:xfrm>
                <a:off x="6199493" y="5617507"/>
                <a:ext cx="227520" cy="163440"/>
              </p14:xfrm>
            </p:contentPart>
          </mc:Choice>
          <mc:Fallback>
            <p:pic>
              <p:nvPicPr>
                <p:cNvPr id="486515" name="Freihand 486514">
                  <a:extLst>
                    <a:ext uri="{FF2B5EF4-FFF2-40B4-BE49-F238E27FC236}">
                      <a16:creationId xmlns:a16="http://schemas.microsoft.com/office/drawing/2014/main" id="{1393A6E2-9EEB-48EA-957E-10E5F37DF6FC}"/>
                    </a:ext>
                  </a:extLst>
                </p:cNvPr>
                <p:cNvPicPr/>
                <p:nvPr/>
              </p:nvPicPr>
              <p:blipFill>
                <a:blip r:embed="rId248"/>
                <a:stretch>
                  <a:fillRect/>
                </a:stretch>
              </p:blipFill>
              <p:spPr>
                <a:xfrm>
                  <a:off x="6195173" y="5613187"/>
                  <a:ext cx="2361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486516" name="Freihand 486515">
                  <a:extLst>
                    <a:ext uri="{FF2B5EF4-FFF2-40B4-BE49-F238E27FC236}">
                      <a16:creationId xmlns:a16="http://schemas.microsoft.com/office/drawing/2014/main" id="{DDE66B7C-FAE9-46F5-87AE-BF777B052195}"/>
                    </a:ext>
                  </a:extLst>
                </p14:cNvPr>
                <p14:cNvContentPartPr/>
                <p14:nvPr/>
              </p14:nvContentPartPr>
              <p14:xfrm>
                <a:off x="6414053" y="5619667"/>
                <a:ext cx="118800" cy="161280"/>
              </p14:xfrm>
            </p:contentPart>
          </mc:Choice>
          <mc:Fallback>
            <p:pic>
              <p:nvPicPr>
                <p:cNvPr id="486516" name="Freihand 486515">
                  <a:extLst>
                    <a:ext uri="{FF2B5EF4-FFF2-40B4-BE49-F238E27FC236}">
                      <a16:creationId xmlns:a16="http://schemas.microsoft.com/office/drawing/2014/main" id="{DDE66B7C-FAE9-46F5-87AE-BF777B052195}"/>
                    </a:ext>
                  </a:extLst>
                </p:cNvPr>
                <p:cNvPicPr/>
                <p:nvPr/>
              </p:nvPicPr>
              <p:blipFill>
                <a:blip r:embed="rId250"/>
                <a:stretch>
                  <a:fillRect/>
                </a:stretch>
              </p:blipFill>
              <p:spPr>
                <a:xfrm>
                  <a:off x="6409733" y="5615347"/>
                  <a:ext cx="1274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486517" name="Freihand 486516">
                  <a:extLst>
                    <a:ext uri="{FF2B5EF4-FFF2-40B4-BE49-F238E27FC236}">
                      <a16:creationId xmlns:a16="http://schemas.microsoft.com/office/drawing/2014/main" id="{8CD1D841-DC0C-4EAE-A0E0-0F57C1D7109B}"/>
                    </a:ext>
                  </a:extLst>
                </p14:cNvPr>
                <p14:cNvContentPartPr/>
                <p14:nvPr/>
              </p14:nvContentPartPr>
              <p14:xfrm>
                <a:off x="6520973" y="5614987"/>
                <a:ext cx="536760" cy="263880"/>
              </p14:xfrm>
            </p:contentPart>
          </mc:Choice>
          <mc:Fallback>
            <p:pic>
              <p:nvPicPr>
                <p:cNvPr id="486517" name="Freihand 486516">
                  <a:extLst>
                    <a:ext uri="{FF2B5EF4-FFF2-40B4-BE49-F238E27FC236}">
                      <a16:creationId xmlns:a16="http://schemas.microsoft.com/office/drawing/2014/main" id="{8CD1D841-DC0C-4EAE-A0E0-0F57C1D7109B}"/>
                    </a:ext>
                  </a:extLst>
                </p:cNvPr>
                <p:cNvPicPr/>
                <p:nvPr/>
              </p:nvPicPr>
              <p:blipFill>
                <a:blip r:embed="rId252"/>
                <a:stretch>
                  <a:fillRect/>
                </a:stretch>
              </p:blipFill>
              <p:spPr>
                <a:xfrm>
                  <a:off x="6516653" y="5610667"/>
                  <a:ext cx="54540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486518" name="Freihand 486517">
                  <a:extLst>
                    <a:ext uri="{FF2B5EF4-FFF2-40B4-BE49-F238E27FC236}">
                      <a16:creationId xmlns:a16="http://schemas.microsoft.com/office/drawing/2014/main" id="{11A629D6-6AF0-43E5-AB20-7F3C5E606968}"/>
                    </a:ext>
                  </a:extLst>
                </p14:cNvPr>
                <p14:cNvContentPartPr/>
                <p14:nvPr/>
              </p14:nvContentPartPr>
              <p14:xfrm>
                <a:off x="7225853" y="5635147"/>
                <a:ext cx="99000" cy="106560"/>
              </p14:xfrm>
            </p:contentPart>
          </mc:Choice>
          <mc:Fallback>
            <p:pic>
              <p:nvPicPr>
                <p:cNvPr id="486518" name="Freihand 486517">
                  <a:extLst>
                    <a:ext uri="{FF2B5EF4-FFF2-40B4-BE49-F238E27FC236}">
                      <a16:creationId xmlns:a16="http://schemas.microsoft.com/office/drawing/2014/main" id="{11A629D6-6AF0-43E5-AB20-7F3C5E606968}"/>
                    </a:ext>
                  </a:extLst>
                </p:cNvPr>
                <p:cNvPicPr/>
                <p:nvPr/>
              </p:nvPicPr>
              <p:blipFill>
                <a:blip r:embed="rId254"/>
                <a:stretch>
                  <a:fillRect/>
                </a:stretch>
              </p:blipFill>
              <p:spPr>
                <a:xfrm>
                  <a:off x="7221533" y="5630827"/>
                  <a:ext cx="1076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486519" name="Freihand 486518">
                  <a:extLst>
                    <a:ext uri="{FF2B5EF4-FFF2-40B4-BE49-F238E27FC236}">
                      <a16:creationId xmlns:a16="http://schemas.microsoft.com/office/drawing/2014/main" id="{2B9000AB-5C81-44E4-BC22-FDCA1D2F5A3E}"/>
                    </a:ext>
                  </a:extLst>
                </p14:cNvPr>
                <p14:cNvContentPartPr/>
                <p14:nvPr/>
              </p14:nvContentPartPr>
              <p14:xfrm>
                <a:off x="7350773" y="5641627"/>
                <a:ext cx="105120" cy="110520"/>
              </p14:xfrm>
            </p:contentPart>
          </mc:Choice>
          <mc:Fallback>
            <p:pic>
              <p:nvPicPr>
                <p:cNvPr id="486519" name="Freihand 486518">
                  <a:extLst>
                    <a:ext uri="{FF2B5EF4-FFF2-40B4-BE49-F238E27FC236}">
                      <a16:creationId xmlns:a16="http://schemas.microsoft.com/office/drawing/2014/main" id="{2B9000AB-5C81-44E4-BC22-FDCA1D2F5A3E}"/>
                    </a:ext>
                  </a:extLst>
                </p:cNvPr>
                <p:cNvPicPr/>
                <p:nvPr/>
              </p:nvPicPr>
              <p:blipFill>
                <a:blip r:embed="rId256"/>
                <a:stretch>
                  <a:fillRect/>
                </a:stretch>
              </p:blipFill>
              <p:spPr>
                <a:xfrm>
                  <a:off x="7346453" y="5637307"/>
                  <a:ext cx="1137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486521" name="Freihand 486520">
                  <a:extLst>
                    <a:ext uri="{FF2B5EF4-FFF2-40B4-BE49-F238E27FC236}">
                      <a16:creationId xmlns:a16="http://schemas.microsoft.com/office/drawing/2014/main" id="{B6E84C4D-7078-4408-9E79-919D24B03285}"/>
                    </a:ext>
                  </a:extLst>
                </p14:cNvPr>
                <p14:cNvContentPartPr/>
                <p14:nvPr/>
              </p14:nvContentPartPr>
              <p14:xfrm>
                <a:off x="2440733" y="6064267"/>
                <a:ext cx="18000" cy="116280"/>
              </p14:xfrm>
            </p:contentPart>
          </mc:Choice>
          <mc:Fallback>
            <p:pic>
              <p:nvPicPr>
                <p:cNvPr id="486521" name="Freihand 486520">
                  <a:extLst>
                    <a:ext uri="{FF2B5EF4-FFF2-40B4-BE49-F238E27FC236}">
                      <a16:creationId xmlns:a16="http://schemas.microsoft.com/office/drawing/2014/main" id="{B6E84C4D-7078-4408-9E79-919D24B03285}"/>
                    </a:ext>
                  </a:extLst>
                </p:cNvPr>
                <p:cNvPicPr/>
                <p:nvPr/>
              </p:nvPicPr>
              <p:blipFill>
                <a:blip r:embed="rId258"/>
                <a:stretch>
                  <a:fillRect/>
                </a:stretch>
              </p:blipFill>
              <p:spPr>
                <a:xfrm>
                  <a:off x="2436413" y="6059947"/>
                  <a:ext cx="266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486522" name="Freihand 486521">
                  <a:extLst>
                    <a:ext uri="{FF2B5EF4-FFF2-40B4-BE49-F238E27FC236}">
                      <a16:creationId xmlns:a16="http://schemas.microsoft.com/office/drawing/2014/main" id="{B3D36D0B-43B9-40A1-B2F7-06D312B723EC}"/>
                    </a:ext>
                  </a:extLst>
                </p14:cNvPr>
                <p14:cNvContentPartPr/>
                <p14:nvPr/>
              </p14:nvContentPartPr>
              <p14:xfrm>
                <a:off x="2450093" y="6028987"/>
                <a:ext cx="129600" cy="22320"/>
              </p14:xfrm>
            </p:contentPart>
          </mc:Choice>
          <mc:Fallback>
            <p:pic>
              <p:nvPicPr>
                <p:cNvPr id="486522" name="Freihand 486521">
                  <a:extLst>
                    <a:ext uri="{FF2B5EF4-FFF2-40B4-BE49-F238E27FC236}">
                      <a16:creationId xmlns:a16="http://schemas.microsoft.com/office/drawing/2014/main" id="{B3D36D0B-43B9-40A1-B2F7-06D312B723EC}"/>
                    </a:ext>
                  </a:extLst>
                </p:cNvPr>
                <p:cNvPicPr/>
                <p:nvPr/>
              </p:nvPicPr>
              <p:blipFill>
                <a:blip r:embed="rId260"/>
                <a:stretch>
                  <a:fillRect/>
                </a:stretch>
              </p:blipFill>
              <p:spPr>
                <a:xfrm>
                  <a:off x="2445773" y="6024667"/>
                  <a:ext cx="1382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486523" name="Freihand 486522">
                  <a:extLst>
                    <a:ext uri="{FF2B5EF4-FFF2-40B4-BE49-F238E27FC236}">
                      <a16:creationId xmlns:a16="http://schemas.microsoft.com/office/drawing/2014/main" id="{E7C8A18E-585E-445F-B055-B2A8B3AA7724}"/>
                    </a:ext>
                  </a:extLst>
                </p14:cNvPr>
                <p14:cNvContentPartPr/>
                <p14:nvPr/>
              </p14:nvContentPartPr>
              <p14:xfrm>
                <a:off x="2430653" y="6095947"/>
                <a:ext cx="146160" cy="85320"/>
              </p14:xfrm>
            </p:contentPart>
          </mc:Choice>
          <mc:Fallback>
            <p:pic>
              <p:nvPicPr>
                <p:cNvPr id="486523" name="Freihand 486522">
                  <a:extLst>
                    <a:ext uri="{FF2B5EF4-FFF2-40B4-BE49-F238E27FC236}">
                      <a16:creationId xmlns:a16="http://schemas.microsoft.com/office/drawing/2014/main" id="{E7C8A18E-585E-445F-B055-B2A8B3AA7724}"/>
                    </a:ext>
                  </a:extLst>
                </p:cNvPr>
                <p:cNvPicPr/>
                <p:nvPr/>
              </p:nvPicPr>
              <p:blipFill>
                <a:blip r:embed="rId262"/>
                <a:stretch>
                  <a:fillRect/>
                </a:stretch>
              </p:blipFill>
              <p:spPr>
                <a:xfrm>
                  <a:off x="2426333" y="6091627"/>
                  <a:ext cx="1548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486524" name="Freihand 486523">
                  <a:extLst>
                    <a:ext uri="{FF2B5EF4-FFF2-40B4-BE49-F238E27FC236}">
                      <a16:creationId xmlns:a16="http://schemas.microsoft.com/office/drawing/2014/main" id="{0F129DA3-0808-4C0E-8093-BCB96D127E36}"/>
                    </a:ext>
                  </a:extLst>
                </p14:cNvPr>
                <p14:cNvContentPartPr/>
                <p14:nvPr/>
              </p14:nvContentPartPr>
              <p14:xfrm>
                <a:off x="2571053" y="6094147"/>
                <a:ext cx="187920" cy="55440"/>
              </p14:xfrm>
            </p:contentPart>
          </mc:Choice>
          <mc:Fallback>
            <p:pic>
              <p:nvPicPr>
                <p:cNvPr id="486524" name="Freihand 486523">
                  <a:extLst>
                    <a:ext uri="{FF2B5EF4-FFF2-40B4-BE49-F238E27FC236}">
                      <a16:creationId xmlns:a16="http://schemas.microsoft.com/office/drawing/2014/main" id="{0F129DA3-0808-4C0E-8093-BCB96D127E36}"/>
                    </a:ext>
                  </a:extLst>
                </p:cNvPr>
                <p:cNvPicPr/>
                <p:nvPr/>
              </p:nvPicPr>
              <p:blipFill>
                <a:blip r:embed="rId264"/>
                <a:stretch>
                  <a:fillRect/>
                </a:stretch>
              </p:blipFill>
              <p:spPr>
                <a:xfrm>
                  <a:off x="2566733" y="6089827"/>
                  <a:ext cx="1965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486525" name="Freihand 486524">
                  <a:extLst>
                    <a:ext uri="{FF2B5EF4-FFF2-40B4-BE49-F238E27FC236}">
                      <a16:creationId xmlns:a16="http://schemas.microsoft.com/office/drawing/2014/main" id="{F53D720B-DAAC-4CAE-885B-B35F88750106}"/>
                    </a:ext>
                  </a:extLst>
                </p14:cNvPr>
                <p14:cNvContentPartPr/>
                <p14:nvPr/>
              </p14:nvContentPartPr>
              <p14:xfrm>
                <a:off x="2735213" y="6011707"/>
                <a:ext cx="18000" cy="14760"/>
              </p14:xfrm>
            </p:contentPart>
          </mc:Choice>
          <mc:Fallback>
            <p:pic>
              <p:nvPicPr>
                <p:cNvPr id="486525" name="Freihand 486524">
                  <a:extLst>
                    <a:ext uri="{FF2B5EF4-FFF2-40B4-BE49-F238E27FC236}">
                      <a16:creationId xmlns:a16="http://schemas.microsoft.com/office/drawing/2014/main" id="{F53D720B-DAAC-4CAE-885B-B35F88750106}"/>
                    </a:ext>
                  </a:extLst>
                </p:cNvPr>
                <p:cNvPicPr/>
                <p:nvPr/>
              </p:nvPicPr>
              <p:blipFill>
                <a:blip r:embed="rId266"/>
                <a:stretch>
                  <a:fillRect/>
                </a:stretch>
              </p:blipFill>
              <p:spPr>
                <a:xfrm>
                  <a:off x="2730893" y="6007387"/>
                  <a:ext cx="266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486526" name="Freihand 486525">
                  <a:extLst>
                    <a:ext uri="{FF2B5EF4-FFF2-40B4-BE49-F238E27FC236}">
                      <a16:creationId xmlns:a16="http://schemas.microsoft.com/office/drawing/2014/main" id="{6F14C5F4-695C-4E45-8CD5-5BA1F300A787}"/>
                    </a:ext>
                  </a:extLst>
                </p14:cNvPr>
                <p14:cNvContentPartPr/>
                <p14:nvPr/>
              </p14:nvContentPartPr>
              <p14:xfrm>
                <a:off x="2818373" y="6007747"/>
                <a:ext cx="134280" cy="127080"/>
              </p14:xfrm>
            </p:contentPart>
          </mc:Choice>
          <mc:Fallback>
            <p:pic>
              <p:nvPicPr>
                <p:cNvPr id="486526" name="Freihand 486525">
                  <a:extLst>
                    <a:ext uri="{FF2B5EF4-FFF2-40B4-BE49-F238E27FC236}">
                      <a16:creationId xmlns:a16="http://schemas.microsoft.com/office/drawing/2014/main" id="{6F14C5F4-695C-4E45-8CD5-5BA1F300A787}"/>
                    </a:ext>
                  </a:extLst>
                </p:cNvPr>
                <p:cNvPicPr/>
                <p:nvPr/>
              </p:nvPicPr>
              <p:blipFill>
                <a:blip r:embed="rId268"/>
                <a:stretch>
                  <a:fillRect/>
                </a:stretch>
              </p:blipFill>
              <p:spPr>
                <a:xfrm>
                  <a:off x="2814053" y="6003427"/>
                  <a:ext cx="1429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486527" name="Freihand 486526">
                  <a:extLst>
                    <a:ext uri="{FF2B5EF4-FFF2-40B4-BE49-F238E27FC236}">
                      <a16:creationId xmlns:a16="http://schemas.microsoft.com/office/drawing/2014/main" id="{F299DCA3-31D9-463F-A947-D8FD1C12A327}"/>
                    </a:ext>
                  </a:extLst>
                </p14:cNvPr>
                <p14:cNvContentPartPr/>
                <p14:nvPr/>
              </p14:nvContentPartPr>
              <p14:xfrm>
                <a:off x="2874893" y="6096307"/>
                <a:ext cx="64440" cy="19440"/>
              </p14:xfrm>
            </p:contentPart>
          </mc:Choice>
          <mc:Fallback>
            <p:pic>
              <p:nvPicPr>
                <p:cNvPr id="486527" name="Freihand 486526">
                  <a:extLst>
                    <a:ext uri="{FF2B5EF4-FFF2-40B4-BE49-F238E27FC236}">
                      <a16:creationId xmlns:a16="http://schemas.microsoft.com/office/drawing/2014/main" id="{F299DCA3-31D9-463F-A947-D8FD1C12A327}"/>
                    </a:ext>
                  </a:extLst>
                </p:cNvPr>
                <p:cNvPicPr/>
                <p:nvPr/>
              </p:nvPicPr>
              <p:blipFill>
                <a:blip r:embed="rId270"/>
                <a:stretch>
                  <a:fillRect/>
                </a:stretch>
              </p:blipFill>
              <p:spPr>
                <a:xfrm>
                  <a:off x="2870573" y="6091987"/>
                  <a:ext cx="730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486528" name="Freihand 486527">
                  <a:extLst>
                    <a:ext uri="{FF2B5EF4-FFF2-40B4-BE49-F238E27FC236}">
                      <a16:creationId xmlns:a16="http://schemas.microsoft.com/office/drawing/2014/main" id="{399BC3C5-8645-4C0F-B964-4FDB36CC4C04}"/>
                    </a:ext>
                  </a:extLst>
                </p14:cNvPr>
                <p14:cNvContentPartPr/>
                <p14:nvPr/>
              </p14:nvContentPartPr>
              <p14:xfrm>
                <a:off x="2955173" y="6062827"/>
                <a:ext cx="278280" cy="68400"/>
              </p14:xfrm>
            </p:contentPart>
          </mc:Choice>
          <mc:Fallback>
            <p:pic>
              <p:nvPicPr>
                <p:cNvPr id="486528" name="Freihand 486527">
                  <a:extLst>
                    <a:ext uri="{FF2B5EF4-FFF2-40B4-BE49-F238E27FC236}">
                      <a16:creationId xmlns:a16="http://schemas.microsoft.com/office/drawing/2014/main" id="{399BC3C5-8645-4C0F-B964-4FDB36CC4C04}"/>
                    </a:ext>
                  </a:extLst>
                </p:cNvPr>
                <p:cNvPicPr/>
                <p:nvPr/>
              </p:nvPicPr>
              <p:blipFill>
                <a:blip r:embed="rId272"/>
                <a:stretch>
                  <a:fillRect/>
                </a:stretch>
              </p:blipFill>
              <p:spPr>
                <a:xfrm>
                  <a:off x="2950853" y="6058507"/>
                  <a:ext cx="2869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486529" name="Freihand 486528">
                  <a:extLst>
                    <a:ext uri="{FF2B5EF4-FFF2-40B4-BE49-F238E27FC236}">
                      <a16:creationId xmlns:a16="http://schemas.microsoft.com/office/drawing/2014/main" id="{31A18E33-E03F-494A-93B7-D45D31C72DD1}"/>
                    </a:ext>
                  </a:extLst>
                </p14:cNvPr>
                <p14:cNvContentPartPr/>
                <p14:nvPr/>
              </p14:nvContentPartPr>
              <p14:xfrm>
                <a:off x="3288533" y="6073627"/>
                <a:ext cx="141840" cy="28440"/>
              </p14:xfrm>
            </p:contentPart>
          </mc:Choice>
          <mc:Fallback>
            <p:pic>
              <p:nvPicPr>
                <p:cNvPr id="486529" name="Freihand 486528">
                  <a:extLst>
                    <a:ext uri="{FF2B5EF4-FFF2-40B4-BE49-F238E27FC236}">
                      <a16:creationId xmlns:a16="http://schemas.microsoft.com/office/drawing/2014/main" id="{31A18E33-E03F-494A-93B7-D45D31C72DD1}"/>
                    </a:ext>
                  </a:extLst>
                </p:cNvPr>
                <p:cNvPicPr/>
                <p:nvPr/>
              </p:nvPicPr>
              <p:blipFill>
                <a:blip r:embed="rId274"/>
                <a:stretch>
                  <a:fillRect/>
                </a:stretch>
              </p:blipFill>
              <p:spPr>
                <a:xfrm>
                  <a:off x="3284213" y="6069307"/>
                  <a:ext cx="1504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486530" name="Freihand 486529">
                  <a:extLst>
                    <a:ext uri="{FF2B5EF4-FFF2-40B4-BE49-F238E27FC236}">
                      <a16:creationId xmlns:a16="http://schemas.microsoft.com/office/drawing/2014/main" id="{373B053B-2F82-478B-8D1E-BE06D597D1C6}"/>
                    </a:ext>
                  </a:extLst>
                </p14:cNvPr>
                <p14:cNvContentPartPr/>
                <p14:nvPr/>
              </p14:nvContentPartPr>
              <p14:xfrm>
                <a:off x="3472493" y="6045907"/>
                <a:ext cx="223560" cy="65520"/>
              </p14:xfrm>
            </p:contentPart>
          </mc:Choice>
          <mc:Fallback>
            <p:pic>
              <p:nvPicPr>
                <p:cNvPr id="486530" name="Freihand 486529">
                  <a:extLst>
                    <a:ext uri="{FF2B5EF4-FFF2-40B4-BE49-F238E27FC236}">
                      <a16:creationId xmlns:a16="http://schemas.microsoft.com/office/drawing/2014/main" id="{373B053B-2F82-478B-8D1E-BE06D597D1C6}"/>
                    </a:ext>
                  </a:extLst>
                </p:cNvPr>
                <p:cNvPicPr/>
                <p:nvPr/>
              </p:nvPicPr>
              <p:blipFill>
                <a:blip r:embed="rId276"/>
                <a:stretch>
                  <a:fillRect/>
                </a:stretch>
              </p:blipFill>
              <p:spPr>
                <a:xfrm>
                  <a:off x="3468173" y="6041587"/>
                  <a:ext cx="2322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486531" name="Freihand 486530">
                  <a:extLst>
                    <a:ext uri="{FF2B5EF4-FFF2-40B4-BE49-F238E27FC236}">
                      <a16:creationId xmlns:a16="http://schemas.microsoft.com/office/drawing/2014/main" id="{A06C3F0C-DFE4-48D4-A76F-39873A4E4812}"/>
                    </a:ext>
                  </a:extLst>
                </p14:cNvPr>
                <p14:cNvContentPartPr/>
                <p14:nvPr/>
              </p14:nvContentPartPr>
              <p14:xfrm>
                <a:off x="3774173" y="5997667"/>
                <a:ext cx="83520" cy="140040"/>
              </p14:xfrm>
            </p:contentPart>
          </mc:Choice>
          <mc:Fallback>
            <p:pic>
              <p:nvPicPr>
                <p:cNvPr id="486531" name="Freihand 486530">
                  <a:extLst>
                    <a:ext uri="{FF2B5EF4-FFF2-40B4-BE49-F238E27FC236}">
                      <a16:creationId xmlns:a16="http://schemas.microsoft.com/office/drawing/2014/main" id="{A06C3F0C-DFE4-48D4-A76F-39873A4E4812}"/>
                    </a:ext>
                  </a:extLst>
                </p:cNvPr>
                <p:cNvPicPr/>
                <p:nvPr/>
              </p:nvPicPr>
              <p:blipFill>
                <a:blip r:embed="rId278"/>
                <a:stretch>
                  <a:fillRect/>
                </a:stretch>
              </p:blipFill>
              <p:spPr>
                <a:xfrm>
                  <a:off x="3769853" y="5993347"/>
                  <a:ext cx="921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486532" name="Freihand 486531">
                  <a:extLst>
                    <a:ext uri="{FF2B5EF4-FFF2-40B4-BE49-F238E27FC236}">
                      <a16:creationId xmlns:a16="http://schemas.microsoft.com/office/drawing/2014/main" id="{23D9BEC7-03A9-4C56-8EA7-90D064985578}"/>
                    </a:ext>
                  </a:extLst>
                </p14:cNvPr>
                <p14:cNvContentPartPr/>
                <p14:nvPr/>
              </p14:nvContentPartPr>
              <p14:xfrm>
                <a:off x="3962813" y="6025027"/>
                <a:ext cx="206640" cy="60120"/>
              </p14:xfrm>
            </p:contentPart>
          </mc:Choice>
          <mc:Fallback>
            <p:pic>
              <p:nvPicPr>
                <p:cNvPr id="486532" name="Freihand 486531">
                  <a:extLst>
                    <a:ext uri="{FF2B5EF4-FFF2-40B4-BE49-F238E27FC236}">
                      <a16:creationId xmlns:a16="http://schemas.microsoft.com/office/drawing/2014/main" id="{23D9BEC7-03A9-4C56-8EA7-90D064985578}"/>
                    </a:ext>
                  </a:extLst>
                </p:cNvPr>
                <p:cNvPicPr/>
                <p:nvPr/>
              </p:nvPicPr>
              <p:blipFill>
                <a:blip r:embed="rId280"/>
                <a:stretch>
                  <a:fillRect/>
                </a:stretch>
              </p:blipFill>
              <p:spPr>
                <a:xfrm>
                  <a:off x="3958493" y="6020707"/>
                  <a:ext cx="2152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486533" name="Freihand 486532">
                  <a:extLst>
                    <a:ext uri="{FF2B5EF4-FFF2-40B4-BE49-F238E27FC236}">
                      <a16:creationId xmlns:a16="http://schemas.microsoft.com/office/drawing/2014/main" id="{6A9FDD6F-7E8D-47F7-B487-42F2E89A4E8F}"/>
                    </a:ext>
                  </a:extLst>
                </p14:cNvPr>
                <p14:cNvContentPartPr/>
                <p14:nvPr/>
              </p14:nvContentPartPr>
              <p14:xfrm>
                <a:off x="4165853" y="5980027"/>
                <a:ext cx="78840" cy="11520"/>
              </p14:xfrm>
            </p:contentPart>
          </mc:Choice>
          <mc:Fallback>
            <p:pic>
              <p:nvPicPr>
                <p:cNvPr id="486533" name="Freihand 486532">
                  <a:extLst>
                    <a:ext uri="{FF2B5EF4-FFF2-40B4-BE49-F238E27FC236}">
                      <a16:creationId xmlns:a16="http://schemas.microsoft.com/office/drawing/2014/main" id="{6A9FDD6F-7E8D-47F7-B487-42F2E89A4E8F}"/>
                    </a:ext>
                  </a:extLst>
                </p:cNvPr>
                <p:cNvPicPr/>
                <p:nvPr/>
              </p:nvPicPr>
              <p:blipFill>
                <a:blip r:embed="rId282"/>
                <a:stretch>
                  <a:fillRect/>
                </a:stretch>
              </p:blipFill>
              <p:spPr>
                <a:xfrm>
                  <a:off x="4161533" y="5975707"/>
                  <a:ext cx="874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486534" name="Freihand 486533">
                  <a:extLst>
                    <a:ext uri="{FF2B5EF4-FFF2-40B4-BE49-F238E27FC236}">
                      <a16:creationId xmlns:a16="http://schemas.microsoft.com/office/drawing/2014/main" id="{868C3714-2609-4406-A70D-3C4F50D4C7B7}"/>
                    </a:ext>
                  </a:extLst>
                </p14:cNvPr>
                <p14:cNvContentPartPr/>
                <p14:nvPr/>
              </p14:nvContentPartPr>
              <p14:xfrm>
                <a:off x="4209773" y="6008107"/>
                <a:ext cx="72000" cy="92520"/>
              </p14:xfrm>
            </p:contentPart>
          </mc:Choice>
          <mc:Fallback>
            <p:pic>
              <p:nvPicPr>
                <p:cNvPr id="486534" name="Freihand 486533">
                  <a:extLst>
                    <a:ext uri="{FF2B5EF4-FFF2-40B4-BE49-F238E27FC236}">
                      <a16:creationId xmlns:a16="http://schemas.microsoft.com/office/drawing/2014/main" id="{868C3714-2609-4406-A70D-3C4F50D4C7B7}"/>
                    </a:ext>
                  </a:extLst>
                </p:cNvPr>
                <p:cNvPicPr/>
                <p:nvPr/>
              </p:nvPicPr>
              <p:blipFill>
                <a:blip r:embed="rId284"/>
                <a:stretch>
                  <a:fillRect/>
                </a:stretch>
              </p:blipFill>
              <p:spPr>
                <a:xfrm>
                  <a:off x="4205453" y="6003787"/>
                  <a:ext cx="806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486535" name="Freihand 486534">
                  <a:extLst>
                    <a:ext uri="{FF2B5EF4-FFF2-40B4-BE49-F238E27FC236}">
                      <a16:creationId xmlns:a16="http://schemas.microsoft.com/office/drawing/2014/main" id="{D5F68BFD-9AC5-4198-BC60-AA4115BACCE8}"/>
                    </a:ext>
                  </a:extLst>
                </p14:cNvPr>
                <p14:cNvContentPartPr/>
                <p14:nvPr/>
              </p14:nvContentPartPr>
              <p14:xfrm>
                <a:off x="4310573" y="5949067"/>
                <a:ext cx="178200" cy="149760"/>
              </p14:xfrm>
            </p:contentPart>
          </mc:Choice>
          <mc:Fallback>
            <p:pic>
              <p:nvPicPr>
                <p:cNvPr id="486535" name="Freihand 486534">
                  <a:extLst>
                    <a:ext uri="{FF2B5EF4-FFF2-40B4-BE49-F238E27FC236}">
                      <a16:creationId xmlns:a16="http://schemas.microsoft.com/office/drawing/2014/main" id="{D5F68BFD-9AC5-4198-BC60-AA4115BACCE8}"/>
                    </a:ext>
                  </a:extLst>
                </p:cNvPr>
                <p:cNvPicPr/>
                <p:nvPr/>
              </p:nvPicPr>
              <p:blipFill>
                <a:blip r:embed="rId286"/>
                <a:stretch>
                  <a:fillRect/>
                </a:stretch>
              </p:blipFill>
              <p:spPr>
                <a:xfrm>
                  <a:off x="4306253" y="5944747"/>
                  <a:ext cx="1868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486537" name="Freihand 486536">
                  <a:extLst>
                    <a:ext uri="{FF2B5EF4-FFF2-40B4-BE49-F238E27FC236}">
                      <a16:creationId xmlns:a16="http://schemas.microsoft.com/office/drawing/2014/main" id="{FF12EE0B-AEF8-4C86-9A28-31C4346E0446}"/>
                    </a:ext>
                  </a:extLst>
                </p14:cNvPr>
                <p14:cNvContentPartPr/>
                <p14:nvPr/>
              </p14:nvContentPartPr>
              <p14:xfrm>
                <a:off x="4628813" y="5977867"/>
                <a:ext cx="36000" cy="122040"/>
              </p14:xfrm>
            </p:contentPart>
          </mc:Choice>
          <mc:Fallback>
            <p:pic>
              <p:nvPicPr>
                <p:cNvPr id="486537" name="Freihand 486536">
                  <a:extLst>
                    <a:ext uri="{FF2B5EF4-FFF2-40B4-BE49-F238E27FC236}">
                      <a16:creationId xmlns:a16="http://schemas.microsoft.com/office/drawing/2014/main" id="{FF12EE0B-AEF8-4C86-9A28-31C4346E0446}"/>
                    </a:ext>
                  </a:extLst>
                </p:cNvPr>
                <p:cNvPicPr/>
                <p:nvPr/>
              </p:nvPicPr>
              <p:blipFill>
                <a:blip r:embed="rId288"/>
                <a:stretch>
                  <a:fillRect/>
                </a:stretch>
              </p:blipFill>
              <p:spPr>
                <a:xfrm>
                  <a:off x="4624493" y="5973547"/>
                  <a:ext cx="446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486538" name="Freihand 486537">
                  <a:extLst>
                    <a:ext uri="{FF2B5EF4-FFF2-40B4-BE49-F238E27FC236}">
                      <a16:creationId xmlns:a16="http://schemas.microsoft.com/office/drawing/2014/main" id="{1086304D-6279-4C32-A04F-29BA14B711F9}"/>
                    </a:ext>
                  </a:extLst>
                </p14:cNvPr>
                <p14:cNvContentPartPr/>
                <p14:nvPr/>
              </p14:nvContentPartPr>
              <p14:xfrm>
                <a:off x="4638173" y="5952307"/>
                <a:ext cx="146160" cy="126360"/>
              </p14:xfrm>
            </p:contentPart>
          </mc:Choice>
          <mc:Fallback>
            <p:pic>
              <p:nvPicPr>
                <p:cNvPr id="486538" name="Freihand 486537">
                  <a:extLst>
                    <a:ext uri="{FF2B5EF4-FFF2-40B4-BE49-F238E27FC236}">
                      <a16:creationId xmlns:a16="http://schemas.microsoft.com/office/drawing/2014/main" id="{1086304D-6279-4C32-A04F-29BA14B711F9}"/>
                    </a:ext>
                  </a:extLst>
                </p:cNvPr>
                <p:cNvPicPr/>
                <p:nvPr/>
              </p:nvPicPr>
              <p:blipFill>
                <a:blip r:embed="rId290"/>
                <a:stretch>
                  <a:fillRect/>
                </a:stretch>
              </p:blipFill>
              <p:spPr>
                <a:xfrm>
                  <a:off x="4633853" y="5947987"/>
                  <a:ext cx="1548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486539" name="Freihand 486538">
                  <a:extLst>
                    <a:ext uri="{FF2B5EF4-FFF2-40B4-BE49-F238E27FC236}">
                      <a16:creationId xmlns:a16="http://schemas.microsoft.com/office/drawing/2014/main" id="{A18C69BB-56D4-4970-BCCE-F2789DAD916F}"/>
                    </a:ext>
                  </a:extLst>
                </p14:cNvPr>
                <p14:cNvContentPartPr/>
                <p14:nvPr/>
              </p14:nvContentPartPr>
              <p14:xfrm>
                <a:off x="4818893" y="6011347"/>
                <a:ext cx="24480" cy="61920"/>
              </p14:xfrm>
            </p:contentPart>
          </mc:Choice>
          <mc:Fallback>
            <p:pic>
              <p:nvPicPr>
                <p:cNvPr id="486539" name="Freihand 486538">
                  <a:extLst>
                    <a:ext uri="{FF2B5EF4-FFF2-40B4-BE49-F238E27FC236}">
                      <a16:creationId xmlns:a16="http://schemas.microsoft.com/office/drawing/2014/main" id="{A18C69BB-56D4-4970-BCCE-F2789DAD916F}"/>
                    </a:ext>
                  </a:extLst>
                </p:cNvPr>
                <p:cNvPicPr/>
                <p:nvPr/>
              </p:nvPicPr>
              <p:blipFill>
                <a:blip r:embed="rId292"/>
                <a:stretch>
                  <a:fillRect/>
                </a:stretch>
              </p:blipFill>
              <p:spPr>
                <a:xfrm>
                  <a:off x="4814573" y="6007027"/>
                  <a:ext cx="331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486540" name="Freihand 486539">
                  <a:extLst>
                    <a:ext uri="{FF2B5EF4-FFF2-40B4-BE49-F238E27FC236}">
                      <a16:creationId xmlns:a16="http://schemas.microsoft.com/office/drawing/2014/main" id="{54D2F135-5D6E-4C4A-973B-72499E294618}"/>
                    </a:ext>
                  </a:extLst>
                </p14:cNvPr>
                <p14:cNvContentPartPr/>
                <p14:nvPr/>
              </p14:nvContentPartPr>
              <p14:xfrm>
                <a:off x="4875773" y="6003067"/>
                <a:ext cx="87120" cy="55080"/>
              </p14:xfrm>
            </p:contentPart>
          </mc:Choice>
          <mc:Fallback>
            <p:pic>
              <p:nvPicPr>
                <p:cNvPr id="486540" name="Freihand 486539">
                  <a:extLst>
                    <a:ext uri="{FF2B5EF4-FFF2-40B4-BE49-F238E27FC236}">
                      <a16:creationId xmlns:a16="http://schemas.microsoft.com/office/drawing/2014/main" id="{54D2F135-5D6E-4C4A-973B-72499E294618}"/>
                    </a:ext>
                  </a:extLst>
                </p:cNvPr>
                <p:cNvPicPr/>
                <p:nvPr/>
              </p:nvPicPr>
              <p:blipFill>
                <a:blip r:embed="rId294"/>
                <a:stretch>
                  <a:fillRect/>
                </a:stretch>
              </p:blipFill>
              <p:spPr>
                <a:xfrm>
                  <a:off x="4871453" y="5998747"/>
                  <a:ext cx="957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486541" name="Freihand 486540">
                  <a:extLst>
                    <a:ext uri="{FF2B5EF4-FFF2-40B4-BE49-F238E27FC236}">
                      <a16:creationId xmlns:a16="http://schemas.microsoft.com/office/drawing/2014/main" id="{B7F379E1-8A3D-4A04-9128-7AC14C5F19D3}"/>
                    </a:ext>
                  </a:extLst>
                </p14:cNvPr>
                <p14:cNvContentPartPr/>
                <p14:nvPr/>
              </p14:nvContentPartPr>
              <p14:xfrm>
                <a:off x="4886213" y="5928547"/>
                <a:ext cx="28440" cy="30960"/>
              </p14:xfrm>
            </p:contentPart>
          </mc:Choice>
          <mc:Fallback>
            <p:pic>
              <p:nvPicPr>
                <p:cNvPr id="486541" name="Freihand 486540">
                  <a:extLst>
                    <a:ext uri="{FF2B5EF4-FFF2-40B4-BE49-F238E27FC236}">
                      <a16:creationId xmlns:a16="http://schemas.microsoft.com/office/drawing/2014/main" id="{B7F379E1-8A3D-4A04-9128-7AC14C5F19D3}"/>
                    </a:ext>
                  </a:extLst>
                </p:cNvPr>
                <p:cNvPicPr/>
                <p:nvPr/>
              </p:nvPicPr>
              <p:blipFill>
                <a:blip r:embed="rId296"/>
                <a:stretch>
                  <a:fillRect/>
                </a:stretch>
              </p:blipFill>
              <p:spPr>
                <a:xfrm>
                  <a:off x="4881893" y="5924227"/>
                  <a:ext cx="370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486542" name="Freihand 486541">
                  <a:extLst>
                    <a:ext uri="{FF2B5EF4-FFF2-40B4-BE49-F238E27FC236}">
                      <a16:creationId xmlns:a16="http://schemas.microsoft.com/office/drawing/2014/main" id="{4658FC1B-9562-4C7D-A8ED-2B9F0367ABFC}"/>
                    </a:ext>
                  </a:extLst>
                </p14:cNvPr>
                <p14:cNvContentPartPr/>
                <p14:nvPr/>
              </p14:nvContentPartPr>
              <p14:xfrm>
                <a:off x="4978013" y="5941867"/>
                <a:ext cx="272520" cy="89640"/>
              </p14:xfrm>
            </p:contentPart>
          </mc:Choice>
          <mc:Fallback>
            <p:pic>
              <p:nvPicPr>
                <p:cNvPr id="486542" name="Freihand 486541">
                  <a:extLst>
                    <a:ext uri="{FF2B5EF4-FFF2-40B4-BE49-F238E27FC236}">
                      <a16:creationId xmlns:a16="http://schemas.microsoft.com/office/drawing/2014/main" id="{4658FC1B-9562-4C7D-A8ED-2B9F0367ABFC}"/>
                    </a:ext>
                  </a:extLst>
                </p:cNvPr>
                <p:cNvPicPr/>
                <p:nvPr/>
              </p:nvPicPr>
              <p:blipFill>
                <a:blip r:embed="rId298"/>
                <a:stretch>
                  <a:fillRect/>
                </a:stretch>
              </p:blipFill>
              <p:spPr>
                <a:xfrm>
                  <a:off x="4973693" y="5937547"/>
                  <a:ext cx="2811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486543" name="Freihand 486542">
                  <a:extLst>
                    <a:ext uri="{FF2B5EF4-FFF2-40B4-BE49-F238E27FC236}">
                      <a16:creationId xmlns:a16="http://schemas.microsoft.com/office/drawing/2014/main" id="{A21E5CD9-8A33-4468-BDC4-EAEE0949A329}"/>
                    </a:ext>
                  </a:extLst>
                </p14:cNvPr>
                <p14:cNvContentPartPr/>
                <p14:nvPr/>
              </p14:nvContentPartPr>
              <p14:xfrm>
                <a:off x="5229653" y="5945467"/>
                <a:ext cx="15840" cy="22320"/>
              </p14:xfrm>
            </p:contentPart>
          </mc:Choice>
          <mc:Fallback>
            <p:pic>
              <p:nvPicPr>
                <p:cNvPr id="486543" name="Freihand 486542">
                  <a:extLst>
                    <a:ext uri="{FF2B5EF4-FFF2-40B4-BE49-F238E27FC236}">
                      <a16:creationId xmlns:a16="http://schemas.microsoft.com/office/drawing/2014/main" id="{A21E5CD9-8A33-4468-BDC4-EAEE0949A329}"/>
                    </a:ext>
                  </a:extLst>
                </p:cNvPr>
                <p:cNvPicPr/>
                <p:nvPr/>
              </p:nvPicPr>
              <p:blipFill>
                <a:blip r:embed="rId300"/>
                <a:stretch>
                  <a:fillRect/>
                </a:stretch>
              </p:blipFill>
              <p:spPr>
                <a:xfrm>
                  <a:off x="5225333" y="5941147"/>
                  <a:ext cx="244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486544" name="Freihand 486543">
                  <a:extLst>
                    <a:ext uri="{FF2B5EF4-FFF2-40B4-BE49-F238E27FC236}">
                      <a16:creationId xmlns:a16="http://schemas.microsoft.com/office/drawing/2014/main" id="{83C82872-B14E-4329-B58E-C016C73D873B}"/>
                    </a:ext>
                  </a:extLst>
                </p14:cNvPr>
                <p14:cNvContentPartPr/>
                <p14:nvPr/>
              </p14:nvContentPartPr>
              <p14:xfrm>
                <a:off x="5219933" y="5992627"/>
                <a:ext cx="84960" cy="205920"/>
              </p14:xfrm>
            </p:contentPart>
          </mc:Choice>
          <mc:Fallback>
            <p:pic>
              <p:nvPicPr>
                <p:cNvPr id="486544" name="Freihand 486543">
                  <a:extLst>
                    <a:ext uri="{FF2B5EF4-FFF2-40B4-BE49-F238E27FC236}">
                      <a16:creationId xmlns:a16="http://schemas.microsoft.com/office/drawing/2014/main" id="{83C82872-B14E-4329-B58E-C016C73D873B}"/>
                    </a:ext>
                  </a:extLst>
                </p:cNvPr>
                <p:cNvPicPr/>
                <p:nvPr/>
              </p:nvPicPr>
              <p:blipFill>
                <a:blip r:embed="rId302"/>
                <a:stretch>
                  <a:fillRect/>
                </a:stretch>
              </p:blipFill>
              <p:spPr>
                <a:xfrm>
                  <a:off x="5215613" y="5988307"/>
                  <a:ext cx="936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486545" name="Freihand 486544">
                  <a:extLst>
                    <a:ext uri="{FF2B5EF4-FFF2-40B4-BE49-F238E27FC236}">
                      <a16:creationId xmlns:a16="http://schemas.microsoft.com/office/drawing/2014/main" id="{FFC5DEB2-3BB8-4C57-ABD0-E5A3362E0AB3}"/>
                    </a:ext>
                  </a:extLst>
                </p14:cNvPr>
                <p14:cNvContentPartPr/>
                <p14:nvPr/>
              </p14:nvContentPartPr>
              <p14:xfrm>
                <a:off x="5351693" y="5925667"/>
                <a:ext cx="54000" cy="99720"/>
              </p14:xfrm>
            </p:contentPart>
          </mc:Choice>
          <mc:Fallback>
            <p:pic>
              <p:nvPicPr>
                <p:cNvPr id="486545" name="Freihand 486544">
                  <a:extLst>
                    <a:ext uri="{FF2B5EF4-FFF2-40B4-BE49-F238E27FC236}">
                      <a16:creationId xmlns:a16="http://schemas.microsoft.com/office/drawing/2014/main" id="{FFC5DEB2-3BB8-4C57-ABD0-E5A3362E0AB3}"/>
                    </a:ext>
                  </a:extLst>
                </p:cNvPr>
                <p:cNvPicPr/>
                <p:nvPr/>
              </p:nvPicPr>
              <p:blipFill>
                <a:blip r:embed="rId304"/>
                <a:stretch>
                  <a:fillRect/>
                </a:stretch>
              </p:blipFill>
              <p:spPr>
                <a:xfrm>
                  <a:off x="5347373" y="5921347"/>
                  <a:ext cx="626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486546" name="Freihand 486545">
                  <a:extLst>
                    <a:ext uri="{FF2B5EF4-FFF2-40B4-BE49-F238E27FC236}">
                      <a16:creationId xmlns:a16="http://schemas.microsoft.com/office/drawing/2014/main" id="{87C288E1-00EA-4158-9569-4C01CBAF2AFE}"/>
                    </a:ext>
                  </a:extLst>
                </p14:cNvPr>
                <p14:cNvContentPartPr/>
                <p14:nvPr/>
              </p14:nvContentPartPr>
              <p14:xfrm>
                <a:off x="5417933" y="5975707"/>
                <a:ext cx="59760" cy="49320"/>
              </p14:xfrm>
            </p:contentPart>
          </mc:Choice>
          <mc:Fallback>
            <p:pic>
              <p:nvPicPr>
                <p:cNvPr id="486546" name="Freihand 486545">
                  <a:extLst>
                    <a:ext uri="{FF2B5EF4-FFF2-40B4-BE49-F238E27FC236}">
                      <a16:creationId xmlns:a16="http://schemas.microsoft.com/office/drawing/2014/main" id="{87C288E1-00EA-4158-9569-4C01CBAF2AFE}"/>
                    </a:ext>
                  </a:extLst>
                </p:cNvPr>
                <p:cNvPicPr/>
                <p:nvPr/>
              </p:nvPicPr>
              <p:blipFill>
                <a:blip r:embed="rId306"/>
                <a:stretch>
                  <a:fillRect/>
                </a:stretch>
              </p:blipFill>
              <p:spPr>
                <a:xfrm>
                  <a:off x="5413613" y="5971387"/>
                  <a:ext cx="684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486547" name="Freihand 486546">
                  <a:extLst>
                    <a:ext uri="{FF2B5EF4-FFF2-40B4-BE49-F238E27FC236}">
                      <a16:creationId xmlns:a16="http://schemas.microsoft.com/office/drawing/2014/main" id="{54C9FB80-5DB5-49AB-B545-FE81D0AF6ADA}"/>
                    </a:ext>
                  </a:extLst>
                </p14:cNvPr>
                <p14:cNvContentPartPr/>
                <p14:nvPr/>
              </p14:nvContentPartPr>
              <p14:xfrm>
                <a:off x="5512973" y="5896147"/>
                <a:ext cx="111960" cy="131040"/>
              </p14:xfrm>
            </p:contentPart>
          </mc:Choice>
          <mc:Fallback>
            <p:pic>
              <p:nvPicPr>
                <p:cNvPr id="486547" name="Freihand 486546">
                  <a:extLst>
                    <a:ext uri="{FF2B5EF4-FFF2-40B4-BE49-F238E27FC236}">
                      <a16:creationId xmlns:a16="http://schemas.microsoft.com/office/drawing/2014/main" id="{54C9FB80-5DB5-49AB-B545-FE81D0AF6ADA}"/>
                    </a:ext>
                  </a:extLst>
                </p:cNvPr>
                <p:cNvPicPr/>
                <p:nvPr/>
              </p:nvPicPr>
              <p:blipFill>
                <a:blip r:embed="rId308"/>
                <a:stretch>
                  <a:fillRect/>
                </a:stretch>
              </p:blipFill>
              <p:spPr>
                <a:xfrm>
                  <a:off x="5508653" y="5891827"/>
                  <a:ext cx="1206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486548" name="Freihand 486547">
                  <a:extLst>
                    <a:ext uri="{FF2B5EF4-FFF2-40B4-BE49-F238E27FC236}">
                      <a16:creationId xmlns:a16="http://schemas.microsoft.com/office/drawing/2014/main" id="{5476145E-11D4-4ACC-A2BF-8F35458B6AEF}"/>
                    </a:ext>
                  </a:extLst>
                </p14:cNvPr>
                <p14:cNvContentPartPr/>
                <p14:nvPr/>
              </p14:nvContentPartPr>
              <p14:xfrm>
                <a:off x="5656253" y="5959867"/>
                <a:ext cx="107280" cy="74520"/>
              </p14:xfrm>
            </p:contentPart>
          </mc:Choice>
          <mc:Fallback>
            <p:pic>
              <p:nvPicPr>
                <p:cNvPr id="486548" name="Freihand 486547">
                  <a:extLst>
                    <a:ext uri="{FF2B5EF4-FFF2-40B4-BE49-F238E27FC236}">
                      <a16:creationId xmlns:a16="http://schemas.microsoft.com/office/drawing/2014/main" id="{5476145E-11D4-4ACC-A2BF-8F35458B6AEF}"/>
                    </a:ext>
                  </a:extLst>
                </p:cNvPr>
                <p:cNvPicPr/>
                <p:nvPr/>
              </p:nvPicPr>
              <p:blipFill>
                <a:blip r:embed="rId310"/>
                <a:stretch>
                  <a:fillRect/>
                </a:stretch>
              </p:blipFill>
              <p:spPr>
                <a:xfrm>
                  <a:off x="5651933" y="5955547"/>
                  <a:ext cx="1159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486549" name="Freihand 486548">
                  <a:extLst>
                    <a:ext uri="{FF2B5EF4-FFF2-40B4-BE49-F238E27FC236}">
                      <a16:creationId xmlns:a16="http://schemas.microsoft.com/office/drawing/2014/main" id="{6E7B662D-4F78-496D-B1EE-829ECA3A276C}"/>
                    </a:ext>
                  </a:extLst>
                </p14:cNvPr>
                <p14:cNvContentPartPr/>
                <p14:nvPr/>
              </p14:nvContentPartPr>
              <p14:xfrm>
                <a:off x="5790893" y="5980027"/>
                <a:ext cx="74160" cy="77400"/>
              </p14:xfrm>
            </p:contentPart>
          </mc:Choice>
          <mc:Fallback>
            <p:pic>
              <p:nvPicPr>
                <p:cNvPr id="486549" name="Freihand 486548">
                  <a:extLst>
                    <a:ext uri="{FF2B5EF4-FFF2-40B4-BE49-F238E27FC236}">
                      <a16:creationId xmlns:a16="http://schemas.microsoft.com/office/drawing/2014/main" id="{6E7B662D-4F78-496D-B1EE-829ECA3A276C}"/>
                    </a:ext>
                  </a:extLst>
                </p:cNvPr>
                <p:cNvPicPr/>
                <p:nvPr/>
              </p:nvPicPr>
              <p:blipFill>
                <a:blip r:embed="rId312"/>
                <a:stretch>
                  <a:fillRect/>
                </a:stretch>
              </p:blipFill>
              <p:spPr>
                <a:xfrm>
                  <a:off x="5786573" y="5975707"/>
                  <a:ext cx="828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486550" name="Freihand 486549">
                  <a:extLst>
                    <a:ext uri="{FF2B5EF4-FFF2-40B4-BE49-F238E27FC236}">
                      <a16:creationId xmlns:a16="http://schemas.microsoft.com/office/drawing/2014/main" id="{8BFF8C15-52C2-4CB4-A3A4-B3B3C91D0424}"/>
                    </a:ext>
                  </a:extLst>
                </p14:cNvPr>
                <p14:cNvContentPartPr/>
                <p14:nvPr/>
              </p14:nvContentPartPr>
              <p14:xfrm>
                <a:off x="5890613" y="5963827"/>
                <a:ext cx="116640" cy="78840"/>
              </p14:xfrm>
            </p:contentPart>
          </mc:Choice>
          <mc:Fallback>
            <p:pic>
              <p:nvPicPr>
                <p:cNvPr id="486550" name="Freihand 486549">
                  <a:extLst>
                    <a:ext uri="{FF2B5EF4-FFF2-40B4-BE49-F238E27FC236}">
                      <a16:creationId xmlns:a16="http://schemas.microsoft.com/office/drawing/2014/main" id="{8BFF8C15-52C2-4CB4-A3A4-B3B3C91D0424}"/>
                    </a:ext>
                  </a:extLst>
                </p:cNvPr>
                <p:cNvPicPr/>
                <p:nvPr/>
              </p:nvPicPr>
              <p:blipFill>
                <a:blip r:embed="rId314"/>
                <a:stretch>
                  <a:fillRect/>
                </a:stretch>
              </p:blipFill>
              <p:spPr>
                <a:xfrm>
                  <a:off x="5886293" y="5959507"/>
                  <a:ext cx="1252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486551" name="Freihand 486550">
                  <a:extLst>
                    <a:ext uri="{FF2B5EF4-FFF2-40B4-BE49-F238E27FC236}">
                      <a16:creationId xmlns:a16="http://schemas.microsoft.com/office/drawing/2014/main" id="{6CF02732-911B-4F99-9553-713B4FDE8024}"/>
                    </a:ext>
                  </a:extLst>
                </p14:cNvPr>
                <p14:cNvContentPartPr/>
                <p14:nvPr/>
              </p14:nvContentPartPr>
              <p14:xfrm>
                <a:off x="6016973" y="5900467"/>
                <a:ext cx="105120" cy="135000"/>
              </p14:xfrm>
            </p:contentPart>
          </mc:Choice>
          <mc:Fallback>
            <p:pic>
              <p:nvPicPr>
                <p:cNvPr id="486551" name="Freihand 486550">
                  <a:extLst>
                    <a:ext uri="{FF2B5EF4-FFF2-40B4-BE49-F238E27FC236}">
                      <a16:creationId xmlns:a16="http://schemas.microsoft.com/office/drawing/2014/main" id="{6CF02732-911B-4F99-9553-713B4FDE8024}"/>
                    </a:ext>
                  </a:extLst>
                </p:cNvPr>
                <p:cNvPicPr/>
                <p:nvPr/>
              </p:nvPicPr>
              <p:blipFill>
                <a:blip r:embed="rId316"/>
                <a:stretch>
                  <a:fillRect/>
                </a:stretch>
              </p:blipFill>
              <p:spPr>
                <a:xfrm>
                  <a:off x="6012653" y="5896147"/>
                  <a:ext cx="1137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486552" name="Freihand 486551">
                  <a:extLst>
                    <a:ext uri="{FF2B5EF4-FFF2-40B4-BE49-F238E27FC236}">
                      <a16:creationId xmlns:a16="http://schemas.microsoft.com/office/drawing/2014/main" id="{E4F179A8-BA63-4525-A655-1D9D1AB8E26B}"/>
                    </a:ext>
                  </a:extLst>
                </p14:cNvPr>
                <p14:cNvContentPartPr/>
                <p14:nvPr/>
              </p14:nvContentPartPr>
              <p14:xfrm>
                <a:off x="6077093" y="6011707"/>
                <a:ext cx="60120" cy="19440"/>
              </p14:xfrm>
            </p:contentPart>
          </mc:Choice>
          <mc:Fallback>
            <p:pic>
              <p:nvPicPr>
                <p:cNvPr id="486552" name="Freihand 486551">
                  <a:extLst>
                    <a:ext uri="{FF2B5EF4-FFF2-40B4-BE49-F238E27FC236}">
                      <a16:creationId xmlns:a16="http://schemas.microsoft.com/office/drawing/2014/main" id="{E4F179A8-BA63-4525-A655-1D9D1AB8E26B}"/>
                    </a:ext>
                  </a:extLst>
                </p:cNvPr>
                <p:cNvPicPr/>
                <p:nvPr/>
              </p:nvPicPr>
              <p:blipFill>
                <a:blip r:embed="rId318"/>
                <a:stretch>
                  <a:fillRect/>
                </a:stretch>
              </p:blipFill>
              <p:spPr>
                <a:xfrm>
                  <a:off x="6072773" y="6007387"/>
                  <a:ext cx="687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486553" name="Freihand 486552">
                  <a:extLst>
                    <a:ext uri="{FF2B5EF4-FFF2-40B4-BE49-F238E27FC236}">
                      <a16:creationId xmlns:a16="http://schemas.microsoft.com/office/drawing/2014/main" id="{222D2249-D8F5-4F6B-BD05-1995720E3017}"/>
                    </a:ext>
                  </a:extLst>
                </p14:cNvPr>
                <p14:cNvContentPartPr/>
                <p14:nvPr/>
              </p14:nvContentPartPr>
              <p14:xfrm>
                <a:off x="6146933" y="5927827"/>
                <a:ext cx="93960" cy="119520"/>
              </p14:xfrm>
            </p:contentPart>
          </mc:Choice>
          <mc:Fallback>
            <p:pic>
              <p:nvPicPr>
                <p:cNvPr id="486553" name="Freihand 486552">
                  <a:extLst>
                    <a:ext uri="{FF2B5EF4-FFF2-40B4-BE49-F238E27FC236}">
                      <a16:creationId xmlns:a16="http://schemas.microsoft.com/office/drawing/2014/main" id="{222D2249-D8F5-4F6B-BD05-1995720E3017}"/>
                    </a:ext>
                  </a:extLst>
                </p:cNvPr>
                <p:cNvPicPr/>
                <p:nvPr/>
              </p:nvPicPr>
              <p:blipFill>
                <a:blip r:embed="rId320"/>
                <a:stretch>
                  <a:fillRect/>
                </a:stretch>
              </p:blipFill>
              <p:spPr>
                <a:xfrm>
                  <a:off x="6142613" y="5923507"/>
                  <a:ext cx="1026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486554" name="Freihand 486553">
                  <a:extLst>
                    <a:ext uri="{FF2B5EF4-FFF2-40B4-BE49-F238E27FC236}">
                      <a16:creationId xmlns:a16="http://schemas.microsoft.com/office/drawing/2014/main" id="{D0F9E757-585C-4EB7-BE4E-92B1F4390712}"/>
                    </a:ext>
                  </a:extLst>
                </p14:cNvPr>
                <p14:cNvContentPartPr/>
                <p14:nvPr/>
              </p14:nvContentPartPr>
              <p14:xfrm>
                <a:off x="6206333" y="5947267"/>
                <a:ext cx="208080" cy="84600"/>
              </p14:xfrm>
            </p:contentPart>
          </mc:Choice>
          <mc:Fallback>
            <p:pic>
              <p:nvPicPr>
                <p:cNvPr id="486554" name="Freihand 486553">
                  <a:extLst>
                    <a:ext uri="{FF2B5EF4-FFF2-40B4-BE49-F238E27FC236}">
                      <a16:creationId xmlns:a16="http://schemas.microsoft.com/office/drawing/2014/main" id="{D0F9E757-585C-4EB7-BE4E-92B1F4390712}"/>
                    </a:ext>
                  </a:extLst>
                </p:cNvPr>
                <p:cNvPicPr/>
                <p:nvPr/>
              </p:nvPicPr>
              <p:blipFill>
                <a:blip r:embed="rId322"/>
                <a:stretch>
                  <a:fillRect/>
                </a:stretch>
              </p:blipFill>
              <p:spPr>
                <a:xfrm>
                  <a:off x="6202013" y="5942947"/>
                  <a:ext cx="2167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486555" name="Freihand 486554">
                  <a:extLst>
                    <a:ext uri="{FF2B5EF4-FFF2-40B4-BE49-F238E27FC236}">
                      <a16:creationId xmlns:a16="http://schemas.microsoft.com/office/drawing/2014/main" id="{95F14E62-40D6-46B2-9959-B4F2E8E0F097}"/>
                    </a:ext>
                  </a:extLst>
                </p14:cNvPr>
                <p14:cNvContentPartPr/>
                <p14:nvPr/>
              </p14:nvContentPartPr>
              <p14:xfrm>
                <a:off x="6315413" y="5878867"/>
                <a:ext cx="165600" cy="228960"/>
              </p14:xfrm>
            </p:contentPart>
          </mc:Choice>
          <mc:Fallback>
            <p:pic>
              <p:nvPicPr>
                <p:cNvPr id="486555" name="Freihand 486554">
                  <a:extLst>
                    <a:ext uri="{FF2B5EF4-FFF2-40B4-BE49-F238E27FC236}">
                      <a16:creationId xmlns:a16="http://schemas.microsoft.com/office/drawing/2014/main" id="{95F14E62-40D6-46B2-9959-B4F2E8E0F097}"/>
                    </a:ext>
                  </a:extLst>
                </p:cNvPr>
                <p:cNvPicPr/>
                <p:nvPr/>
              </p:nvPicPr>
              <p:blipFill>
                <a:blip r:embed="rId324"/>
                <a:stretch>
                  <a:fillRect/>
                </a:stretch>
              </p:blipFill>
              <p:spPr>
                <a:xfrm>
                  <a:off x="6311093" y="5874547"/>
                  <a:ext cx="17424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486557" name="Freihand 486556">
                  <a:extLst>
                    <a:ext uri="{FF2B5EF4-FFF2-40B4-BE49-F238E27FC236}">
                      <a16:creationId xmlns:a16="http://schemas.microsoft.com/office/drawing/2014/main" id="{F66F5981-03AB-4C42-9285-BD0FDC94C7A8}"/>
                    </a:ext>
                  </a:extLst>
                </p14:cNvPr>
                <p14:cNvContentPartPr/>
                <p14:nvPr/>
              </p14:nvContentPartPr>
              <p14:xfrm>
                <a:off x="6564173" y="5958067"/>
                <a:ext cx="142560" cy="110160"/>
              </p14:xfrm>
            </p:contentPart>
          </mc:Choice>
          <mc:Fallback>
            <p:pic>
              <p:nvPicPr>
                <p:cNvPr id="486557" name="Freihand 486556">
                  <a:extLst>
                    <a:ext uri="{FF2B5EF4-FFF2-40B4-BE49-F238E27FC236}">
                      <a16:creationId xmlns:a16="http://schemas.microsoft.com/office/drawing/2014/main" id="{F66F5981-03AB-4C42-9285-BD0FDC94C7A8}"/>
                    </a:ext>
                  </a:extLst>
                </p:cNvPr>
                <p:cNvPicPr/>
                <p:nvPr/>
              </p:nvPicPr>
              <p:blipFill>
                <a:blip r:embed="rId326"/>
                <a:stretch>
                  <a:fillRect/>
                </a:stretch>
              </p:blipFill>
              <p:spPr>
                <a:xfrm>
                  <a:off x="6559853" y="5953747"/>
                  <a:ext cx="1512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486558" name="Freihand 486557">
                  <a:extLst>
                    <a:ext uri="{FF2B5EF4-FFF2-40B4-BE49-F238E27FC236}">
                      <a16:creationId xmlns:a16="http://schemas.microsoft.com/office/drawing/2014/main" id="{CBCF6194-B638-4436-923B-6490243302A4}"/>
                    </a:ext>
                  </a:extLst>
                </p14:cNvPr>
                <p14:cNvContentPartPr/>
                <p14:nvPr/>
              </p14:nvContentPartPr>
              <p14:xfrm>
                <a:off x="6722213" y="5947267"/>
                <a:ext cx="381240" cy="120240"/>
              </p14:xfrm>
            </p:contentPart>
          </mc:Choice>
          <mc:Fallback>
            <p:pic>
              <p:nvPicPr>
                <p:cNvPr id="486558" name="Freihand 486557">
                  <a:extLst>
                    <a:ext uri="{FF2B5EF4-FFF2-40B4-BE49-F238E27FC236}">
                      <a16:creationId xmlns:a16="http://schemas.microsoft.com/office/drawing/2014/main" id="{CBCF6194-B638-4436-923B-6490243302A4}"/>
                    </a:ext>
                  </a:extLst>
                </p:cNvPr>
                <p:cNvPicPr/>
                <p:nvPr/>
              </p:nvPicPr>
              <p:blipFill>
                <a:blip r:embed="rId328"/>
                <a:stretch>
                  <a:fillRect/>
                </a:stretch>
              </p:blipFill>
              <p:spPr>
                <a:xfrm>
                  <a:off x="6717893" y="5942947"/>
                  <a:ext cx="3898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486559" name="Freihand 486558">
                  <a:extLst>
                    <a:ext uri="{FF2B5EF4-FFF2-40B4-BE49-F238E27FC236}">
                      <a16:creationId xmlns:a16="http://schemas.microsoft.com/office/drawing/2014/main" id="{7B5EBDB0-C7A4-4718-9293-982FFA3F8FB8}"/>
                    </a:ext>
                  </a:extLst>
                </p14:cNvPr>
                <p14:cNvContentPartPr/>
                <p14:nvPr/>
              </p14:nvContentPartPr>
              <p14:xfrm>
                <a:off x="7126133" y="5879227"/>
                <a:ext cx="223560" cy="150840"/>
              </p14:xfrm>
            </p:contentPart>
          </mc:Choice>
          <mc:Fallback>
            <p:pic>
              <p:nvPicPr>
                <p:cNvPr id="486559" name="Freihand 486558">
                  <a:extLst>
                    <a:ext uri="{FF2B5EF4-FFF2-40B4-BE49-F238E27FC236}">
                      <a16:creationId xmlns:a16="http://schemas.microsoft.com/office/drawing/2014/main" id="{7B5EBDB0-C7A4-4718-9293-982FFA3F8FB8}"/>
                    </a:ext>
                  </a:extLst>
                </p:cNvPr>
                <p:cNvPicPr/>
                <p:nvPr/>
              </p:nvPicPr>
              <p:blipFill>
                <a:blip r:embed="rId330"/>
                <a:stretch>
                  <a:fillRect/>
                </a:stretch>
              </p:blipFill>
              <p:spPr>
                <a:xfrm>
                  <a:off x="7121813" y="5874907"/>
                  <a:ext cx="2322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486560" name="Freihand 486559">
                  <a:extLst>
                    <a:ext uri="{FF2B5EF4-FFF2-40B4-BE49-F238E27FC236}">
                      <a16:creationId xmlns:a16="http://schemas.microsoft.com/office/drawing/2014/main" id="{55A2AC11-5753-4A36-A936-6CA37EA88633}"/>
                    </a:ext>
                  </a:extLst>
                </p14:cNvPr>
                <p14:cNvContentPartPr/>
                <p14:nvPr/>
              </p14:nvContentPartPr>
              <p14:xfrm>
                <a:off x="7369133" y="5944387"/>
                <a:ext cx="105120" cy="70200"/>
              </p14:xfrm>
            </p:contentPart>
          </mc:Choice>
          <mc:Fallback>
            <p:pic>
              <p:nvPicPr>
                <p:cNvPr id="486560" name="Freihand 486559">
                  <a:extLst>
                    <a:ext uri="{FF2B5EF4-FFF2-40B4-BE49-F238E27FC236}">
                      <a16:creationId xmlns:a16="http://schemas.microsoft.com/office/drawing/2014/main" id="{55A2AC11-5753-4A36-A936-6CA37EA88633}"/>
                    </a:ext>
                  </a:extLst>
                </p:cNvPr>
                <p:cNvPicPr/>
                <p:nvPr/>
              </p:nvPicPr>
              <p:blipFill>
                <a:blip r:embed="rId332"/>
                <a:stretch>
                  <a:fillRect/>
                </a:stretch>
              </p:blipFill>
              <p:spPr>
                <a:xfrm>
                  <a:off x="7364813" y="5940067"/>
                  <a:ext cx="1137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486561" name="Freihand 486560">
                  <a:extLst>
                    <a:ext uri="{FF2B5EF4-FFF2-40B4-BE49-F238E27FC236}">
                      <a16:creationId xmlns:a16="http://schemas.microsoft.com/office/drawing/2014/main" id="{8C287D94-5201-4A0E-84FD-F834600E3280}"/>
                    </a:ext>
                  </a:extLst>
                </p14:cNvPr>
                <p14:cNvContentPartPr/>
                <p14:nvPr/>
              </p14:nvContentPartPr>
              <p14:xfrm>
                <a:off x="7500893" y="5873467"/>
                <a:ext cx="118440" cy="142200"/>
              </p14:xfrm>
            </p:contentPart>
          </mc:Choice>
          <mc:Fallback>
            <p:pic>
              <p:nvPicPr>
                <p:cNvPr id="486561" name="Freihand 486560">
                  <a:extLst>
                    <a:ext uri="{FF2B5EF4-FFF2-40B4-BE49-F238E27FC236}">
                      <a16:creationId xmlns:a16="http://schemas.microsoft.com/office/drawing/2014/main" id="{8C287D94-5201-4A0E-84FD-F834600E3280}"/>
                    </a:ext>
                  </a:extLst>
                </p:cNvPr>
                <p:cNvPicPr/>
                <p:nvPr/>
              </p:nvPicPr>
              <p:blipFill>
                <a:blip r:embed="rId334"/>
                <a:stretch>
                  <a:fillRect/>
                </a:stretch>
              </p:blipFill>
              <p:spPr>
                <a:xfrm>
                  <a:off x="7496573" y="5869147"/>
                  <a:ext cx="1270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486563" name="Freihand 486562">
                  <a:extLst>
                    <a:ext uri="{FF2B5EF4-FFF2-40B4-BE49-F238E27FC236}">
                      <a16:creationId xmlns:a16="http://schemas.microsoft.com/office/drawing/2014/main" id="{AD9525B4-72BC-4FC4-8083-7CDCF66B9D54}"/>
                    </a:ext>
                  </a:extLst>
                </p14:cNvPr>
                <p14:cNvContentPartPr/>
                <p14:nvPr/>
              </p14:nvContentPartPr>
              <p14:xfrm>
                <a:off x="3286733" y="6277387"/>
                <a:ext cx="122400" cy="94320"/>
              </p14:xfrm>
            </p:contentPart>
          </mc:Choice>
          <mc:Fallback>
            <p:pic>
              <p:nvPicPr>
                <p:cNvPr id="486563" name="Freihand 486562">
                  <a:extLst>
                    <a:ext uri="{FF2B5EF4-FFF2-40B4-BE49-F238E27FC236}">
                      <a16:creationId xmlns:a16="http://schemas.microsoft.com/office/drawing/2014/main" id="{AD9525B4-72BC-4FC4-8083-7CDCF66B9D54}"/>
                    </a:ext>
                  </a:extLst>
                </p:cNvPr>
                <p:cNvPicPr/>
                <p:nvPr/>
              </p:nvPicPr>
              <p:blipFill>
                <a:blip r:embed="rId336"/>
                <a:stretch>
                  <a:fillRect/>
                </a:stretch>
              </p:blipFill>
              <p:spPr>
                <a:xfrm>
                  <a:off x="3282413" y="6273067"/>
                  <a:ext cx="1310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486564" name="Freihand 486563">
                  <a:extLst>
                    <a:ext uri="{FF2B5EF4-FFF2-40B4-BE49-F238E27FC236}">
                      <a16:creationId xmlns:a16="http://schemas.microsoft.com/office/drawing/2014/main" id="{FE9EF074-9C88-4C4F-8A3E-131BF09565D7}"/>
                    </a:ext>
                  </a:extLst>
                </p14:cNvPr>
                <p14:cNvContentPartPr/>
                <p14:nvPr/>
              </p14:nvContentPartPr>
              <p14:xfrm>
                <a:off x="3377813" y="6230227"/>
                <a:ext cx="289800" cy="138240"/>
              </p14:xfrm>
            </p:contentPart>
          </mc:Choice>
          <mc:Fallback>
            <p:pic>
              <p:nvPicPr>
                <p:cNvPr id="486564" name="Freihand 486563">
                  <a:extLst>
                    <a:ext uri="{FF2B5EF4-FFF2-40B4-BE49-F238E27FC236}">
                      <a16:creationId xmlns:a16="http://schemas.microsoft.com/office/drawing/2014/main" id="{FE9EF074-9C88-4C4F-8A3E-131BF09565D7}"/>
                    </a:ext>
                  </a:extLst>
                </p:cNvPr>
                <p:cNvPicPr/>
                <p:nvPr/>
              </p:nvPicPr>
              <p:blipFill>
                <a:blip r:embed="rId338"/>
                <a:stretch>
                  <a:fillRect/>
                </a:stretch>
              </p:blipFill>
              <p:spPr>
                <a:xfrm>
                  <a:off x="3373493" y="6225907"/>
                  <a:ext cx="2984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486565" name="Freihand 486564">
                  <a:extLst>
                    <a:ext uri="{FF2B5EF4-FFF2-40B4-BE49-F238E27FC236}">
                      <a16:creationId xmlns:a16="http://schemas.microsoft.com/office/drawing/2014/main" id="{2A535C8F-9EF5-4A17-9EFB-1ACB4C86BA89}"/>
                    </a:ext>
                  </a:extLst>
                </p14:cNvPr>
                <p14:cNvContentPartPr/>
                <p14:nvPr/>
              </p14:nvContentPartPr>
              <p14:xfrm>
                <a:off x="3655733" y="6218707"/>
                <a:ext cx="7920" cy="49680"/>
              </p14:xfrm>
            </p:contentPart>
          </mc:Choice>
          <mc:Fallback>
            <p:pic>
              <p:nvPicPr>
                <p:cNvPr id="486565" name="Freihand 486564">
                  <a:extLst>
                    <a:ext uri="{FF2B5EF4-FFF2-40B4-BE49-F238E27FC236}">
                      <a16:creationId xmlns:a16="http://schemas.microsoft.com/office/drawing/2014/main" id="{2A535C8F-9EF5-4A17-9EFB-1ACB4C86BA89}"/>
                    </a:ext>
                  </a:extLst>
                </p:cNvPr>
                <p:cNvPicPr/>
                <p:nvPr/>
              </p:nvPicPr>
              <p:blipFill>
                <a:blip r:embed="rId340"/>
                <a:stretch>
                  <a:fillRect/>
                </a:stretch>
              </p:blipFill>
              <p:spPr>
                <a:xfrm>
                  <a:off x="3651413" y="6214387"/>
                  <a:ext cx="165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486566" name="Freihand 486565">
                  <a:extLst>
                    <a:ext uri="{FF2B5EF4-FFF2-40B4-BE49-F238E27FC236}">
                      <a16:creationId xmlns:a16="http://schemas.microsoft.com/office/drawing/2014/main" id="{01E36172-9921-4F99-AF95-A8346B1D1484}"/>
                    </a:ext>
                  </a:extLst>
                </p14:cNvPr>
                <p14:cNvContentPartPr/>
                <p14:nvPr/>
              </p14:nvContentPartPr>
              <p14:xfrm>
                <a:off x="3698573" y="6303307"/>
                <a:ext cx="205200" cy="59040"/>
              </p14:xfrm>
            </p:contentPart>
          </mc:Choice>
          <mc:Fallback>
            <p:pic>
              <p:nvPicPr>
                <p:cNvPr id="486566" name="Freihand 486565">
                  <a:extLst>
                    <a:ext uri="{FF2B5EF4-FFF2-40B4-BE49-F238E27FC236}">
                      <a16:creationId xmlns:a16="http://schemas.microsoft.com/office/drawing/2014/main" id="{01E36172-9921-4F99-AF95-A8346B1D1484}"/>
                    </a:ext>
                  </a:extLst>
                </p:cNvPr>
                <p:cNvPicPr/>
                <p:nvPr/>
              </p:nvPicPr>
              <p:blipFill>
                <a:blip r:embed="rId342"/>
                <a:stretch>
                  <a:fillRect/>
                </a:stretch>
              </p:blipFill>
              <p:spPr>
                <a:xfrm>
                  <a:off x="3694253" y="6298987"/>
                  <a:ext cx="2138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486567" name="Freihand 486566">
                  <a:extLst>
                    <a:ext uri="{FF2B5EF4-FFF2-40B4-BE49-F238E27FC236}">
                      <a16:creationId xmlns:a16="http://schemas.microsoft.com/office/drawing/2014/main" id="{4BDE695A-68A0-47EA-B76E-07B6F5112826}"/>
                    </a:ext>
                  </a:extLst>
                </p14:cNvPr>
                <p14:cNvContentPartPr/>
                <p14:nvPr/>
              </p14:nvContentPartPr>
              <p14:xfrm>
                <a:off x="3943013" y="6212227"/>
                <a:ext cx="251640" cy="130680"/>
              </p14:xfrm>
            </p:contentPart>
          </mc:Choice>
          <mc:Fallback>
            <p:pic>
              <p:nvPicPr>
                <p:cNvPr id="486567" name="Freihand 486566">
                  <a:extLst>
                    <a:ext uri="{FF2B5EF4-FFF2-40B4-BE49-F238E27FC236}">
                      <a16:creationId xmlns:a16="http://schemas.microsoft.com/office/drawing/2014/main" id="{4BDE695A-68A0-47EA-B76E-07B6F5112826}"/>
                    </a:ext>
                  </a:extLst>
                </p:cNvPr>
                <p:cNvPicPr/>
                <p:nvPr/>
              </p:nvPicPr>
              <p:blipFill>
                <a:blip r:embed="rId344"/>
                <a:stretch>
                  <a:fillRect/>
                </a:stretch>
              </p:blipFill>
              <p:spPr>
                <a:xfrm>
                  <a:off x="3938693" y="6207907"/>
                  <a:ext cx="2602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486569" name="Freihand 486568">
                  <a:extLst>
                    <a:ext uri="{FF2B5EF4-FFF2-40B4-BE49-F238E27FC236}">
                      <a16:creationId xmlns:a16="http://schemas.microsoft.com/office/drawing/2014/main" id="{F81E8BEF-9BEB-491D-AF4F-08C740493E1C}"/>
                    </a:ext>
                  </a:extLst>
                </p14:cNvPr>
                <p14:cNvContentPartPr/>
                <p14:nvPr/>
              </p14:nvContentPartPr>
              <p14:xfrm>
                <a:off x="4472933" y="6273067"/>
                <a:ext cx="177480" cy="77760"/>
              </p14:xfrm>
            </p:contentPart>
          </mc:Choice>
          <mc:Fallback>
            <p:pic>
              <p:nvPicPr>
                <p:cNvPr id="486569" name="Freihand 486568">
                  <a:extLst>
                    <a:ext uri="{FF2B5EF4-FFF2-40B4-BE49-F238E27FC236}">
                      <a16:creationId xmlns:a16="http://schemas.microsoft.com/office/drawing/2014/main" id="{F81E8BEF-9BEB-491D-AF4F-08C740493E1C}"/>
                    </a:ext>
                  </a:extLst>
                </p:cNvPr>
                <p:cNvPicPr/>
                <p:nvPr/>
              </p:nvPicPr>
              <p:blipFill>
                <a:blip r:embed="rId346"/>
                <a:stretch>
                  <a:fillRect/>
                </a:stretch>
              </p:blipFill>
              <p:spPr>
                <a:xfrm>
                  <a:off x="4468613" y="6268747"/>
                  <a:ext cx="1861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486570" name="Freihand 486569">
                  <a:extLst>
                    <a:ext uri="{FF2B5EF4-FFF2-40B4-BE49-F238E27FC236}">
                      <a16:creationId xmlns:a16="http://schemas.microsoft.com/office/drawing/2014/main" id="{1CE70063-49AE-4599-87D0-D691D18252ED}"/>
                    </a:ext>
                  </a:extLst>
                </p14:cNvPr>
                <p14:cNvContentPartPr/>
                <p14:nvPr/>
              </p14:nvContentPartPr>
              <p14:xfrm>
                <a:off x="4639973" y="6202867"/>
                <a:ext cx="38520" cy="51120"/>
              </p14:xfrm>
            </p:contentPart>
          </mc:Choice>
          <mc:Fallback>
            <p:pic>
              <p:nvPicPr>
                <p:cNvPr id="486570" name="Freihand 486569">
                  <a:extLst>
                    <a:ext uri="{FF2B5EF4-FFF2-40B4-BE49-F238E27FC236}">
                      <a16:creationId xmlns:a16="http://schemas.microsoft.com/office/drawing/2014/main" id="{1CE70063-49AE-4599-87D0-D691D18252ED}"/>
                    </a:ext>
                  </a:extLst>
                </p:cNvPr>
                <p:cNvPicPr/>
                <p:nvPr/>
              </p:nvPicPr>
              <p:blipFill>
                <a:blip r:embed="rId348"/>
                <a:stretch>
                  <a:fillRect/>
                </a:stretch>
              </p:blipFill>
              <p:spPr>
                <a:xfrm>
                  <a:off x="4635653" y="6198547"/>
                  <a:ext cx="471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486571" name="Freihand 486570">
                  <a:extLst>
                    <a:ext uri="{FF2B5EF4-FFF2-40B4-BE49-F238E27FC236}">
                      <a16:creationId xmlns:a16="http://schemas.microsoft.com/office/drawing/2014/main" id="{86A6C367-57AD-44DA-A08D-113A7D38EC64}"/>
                    </a:ext>
                  </a:extLst>
                </p14:cNvPr>
                <p14:cNvContentPartPr/>
                <p14:nvPr/>
              </p14:nvContentPartPr>
              <p14:xfrm>
                <a:off x="4684613" y="6193867"/>
                <a:ext cx="313920" cy="142560"/>
              </p14:xfrm>
            </p:contentPart>
          </mc:Choice>
          <mc:Fallback>
            <p:pic>
              <p:nvPicPr>
                <p:cNvPr id="486571" name="Freihand 486570">
                  <a:extLst>
                    <a:ext uri="{FF2B5EF4-FFF2-40B4-BE49-F238E27FC236}">
                      <a16:creationId xmlns:a16="http://schemas.microsoft.com/office/drawing/2014/main" id="{86A6C367-57AD-44DA-A08D-113A7D38EC64}"/>
                    </a:ext>
                  </a:extLst>
                </p:cNvPr>
                <p:cNvPicPr/>
                <p:nvPr/>
              </p:nvPicPr>
              <p:blipFill>
                <a:blip r:embed="rId350"/>
                <a:stretch>
                  <a:fillRect/>
                </a:stretch>
              </p:blipFill>
              <p:spPr>
                <a:xfrm>
                  <a:off x="4680293" y="6189547"/>
                  <a:ext cx="3225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486572" name="Freihand 486571">
                  <a:extLst>
                    <a:ext uri="{FF2B5EF4-FFF2-40B4-BE49-F238E27FC236}">
                      <a16:creationId xmlns:a16="http://schemas.microsoft.com/office/drawing/2014/main" id="{58D11740-3197-44D9-A4A0-3B90252FAE7E}"/>
                    </a:ext>
                  </a:extLst>
                </p14:cNvPr>
                <p14:cNvContentPartPr/>
                <p14:nvPr/>
              </p14:nvContentPartPr>
              <p14:xfrm>
                <a:off x="5221373" y="6233827"/>
                <a:ext cx="298440" cy="106560"/>
              </p14:xfrm>
            </p:contentPart>
          </mc:Choice>
          <mc:Fallback>
            <p:pic>
              <p:nvPicPr>
                <p:cNvPr id="486572" name="Freihand 486571">
                  <a:extLst>
                    <a:ext uri="{FF2B5EF4-FFF2-40B4-BE49-F238E27FC236}">
                      <a16:creationId xmlns:a16="http://schemas.microsoft.com/office/drawing/2014/main" id="{58D11740-3197-44D9-A4A0-3B90252FAE7E}"/>
                    </a:ext>
                  </a:extLst>
                </p:cNvPr>
                <p:cNvPicPr/>
                <p:nvPr/>
              </p:nvPicPr>
              <p:blipFill>
                <a:blip r:embed="rId352"/>
                <a:stretch>
                  <a:fillRect/>
                </a:stretch>
              </p:blipFill>
              <p:spPr>
                <a:xfrm>
                  <a:off x="5217053" y="6229507"/>
                  <a:ext cx="3070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486573" name="Freihand 486572">
                  <a:extLst>
                    <a:ext uri="{FF2B5EF4-FFF2-40B4-BE49-F238E27FC236}">
                      <a16:creationId xmlns:a16="http://schemas.microsoft.com/office/drawing/2014/main" id="{6D61FA28-97A0-4548-87EF-6243D862CA64}"/>
                    </a:ext>
                  </a:extLst>
                </p14:cNvPr>
                <p14:cNvContentPartPr/>
                <p14:nvPr/>
              </p14:nvContentPartPr>
              <p14:xfrm>
                <a:off x="5658053" y="6225907"/>
                <a:ext cx="196200" cy="92880"/>
              </p14:xfrm>
            </p:contentPart>
          </mc:Choice>
          <mc:Fallback>
            <p:pic>
              <p:nvPicPr>
                <p:cNvPr id="486573" name="Freihand 486572">
                  <a:extLst>
                    <a:ext uri="{FF2B5EF4-FFF2-40B4-BE49-F238E27FC236}">
                      <a16:creationId xmlns:a16="http://schemas.microsoft.com/office/drawing/2014/main" id="{6D61FA28-97A0-4548-87EF-6243D862CA64}"/>
                    </a:ext>
                  </a:extLst>
                </p:cNvPr>
                <p:cNvPicPr/>
                <p:nvPr/>
              </p:nvPicPr>
              <p:blipFill>
                <a:blip r:embed="rId354"/>
                <a:stretch>
                  <a:fillRect/>
                </a:stretch>
              </p:blipFill>
              <p:spPr>
                <a:xfrm>
                  <a:off x="5653733" y="6221587"/>
                  <a:ext cx="2048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486574" name="Freihand 486573">
                  <a:extLst>
                    <a:ext uri="{FF2B5EF4-FFF2-40B4-BE49-F238E27FC236}">
                      <a16:creationId xmlns:a16="http://schemas.microsoft.com/office/drawing/2014/main" id="{7C9B025F-4C58-4655-A036-F65873AB13AE}"/>
                    </a:ext>
                  </a:extLst>
                </p14:cNvPr>
                <p14:cNvContentPartPr/>
                <p14:nvPr/>
              </p14:nvContentPartPr>
              <p14:xfrm>
                <a:off x="5861813" y="6135547"/>
                <a:ext cx="84960" cy="168120"/>
              </p14:xfrm>
            </p:contentPart>
          </mc:Choice>
          <mc:Fallback>
            <p:pic>
              <p:nvPicPr>
                <p:cNvPr id="486574" name="Freihand 486573">
                  <a:extLst>
                    <a:ext uri="{FF2B5EF4-FFF2-40B4-BE49-F238E27FC236}">
                      <a16:creationId xmlns:a16="http://schemas.microsoft.com/office/drawing/2014/main" id="{7C9B025F-4C58-4655-A036-F65873AB13AE}"/>
                    </a:ext>
                  </a:extLst>
                </p:cNvPr>
                <p:cNvPicPr/>
                <p:nvPr/>
              </p:nvPicPr>
              <p:blipFill>
                <a:blip r:embed="rId356"/>
                <a:stretch>
                  <a:fillRect/>
                </a:stretch>
              </p:blipFill>
              <p:spPr>
                <a:xfrm>
                  <a:off x="5857493" y="6131227"/>
                  <a:ext cx="936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486575" name="Freihand 486574">
                  <a:extLst>
                    <a:ext uri="{FF2B5EF4-FFF2-40B4-BE49-F238E27FC236}">
                      <a16:creationId xmlns:a16="http://schemas.microsoft.com/office/drawing/2014/main" id="{49212FEA-B82D-45ED-A401-7FD6A213B8DE}"/>
                    </a:ext>
                  </a:extLst>
                </p14:cNvPr>
                <p14:cNvContentPartPr/>
                <p14:nvPr/>
              </p14:nvContentPartPr>
              <p14:xfrm>
                <a:off x="5957213" y="6201787"/>
                <a:ext cx="212400" cy="92160"/>
              </p14:xfrm>
            </p:contentPart>
          </mc:Choice>
          <mc:Fallback>
            <p:pic>
              <p:nvPicPr>
                <p:cNvPr id="486575" name="Freihand 486574">
                  <a:extLst>
                    <a:ext uri="{FF2B5EF4-FFF2-40B4-BE49-F238E27FC236}">
                      <a16:creationId xmlns:a16="http://schemas.microsoft.com/office/drawing/2014/main" id="{49212FEA-B82D-45ED-A401-7FD6A213B8DE}"/>
                    </a:ext>
                  </a:extLst>
                </p:cNvPr>
                <p:cNvPicPr/>
                <p:nvPr/>
              </p:nvPicPr>
              <p:blipFill>
                <a:blip r:embed="rId358"/>
                <a:stretch>
                  <a:fillRect/>
                </a:stretch>
              </p:blipFill>
              <p:spPr>
                <a:xfrm>
                  <a:off x="5952893" y="6197467"/>
                  <a:ext cx="2210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486576" name="Freihand 486575">
                  <a:extLst>
                    <a:ext uri="{FF2B5EF4-FFF2-40B4-BE49-F238E27FC236}">
                      <a16:creationId xmlns:a16="http://schemas.microsoft.com/office/drawing/2014/main" id="{61049B40-031C-4D5A-94AE-AD21A203702E}"/>
                    </a:ext>
                  </a:extLst>
                </p14:cNvPr>
                <p14:cNvContentPartPr/>
                <p14:nvPr/>
              </p14:nvContentPartPr>
              <p14:xfrm>
                <a:off x="6150533" y="6142747"/>
                <a:ext cx="256320" cy="160920"/>
              </p14:xfrm>
            </p:contentPart>
          </mc:Choice>
          <mc:Fallback>
            <p:pic>
              <p:nvPicPr>
                <p:cNvPr id="486576" name="Freihand 486575">
                  <a:extLst>
                    <a:ext uri="{FF2B5EF4-FFF2-40B4-BE49-F238E27FC236}">
                      <a16:creationId xmlns:a16="http://schemas.microsoft.com/office/drawing/2014/main" id="{61049B40-031C-4D5A-94AE-AD21A203702E}"/>
                    </a:ext>
                  </a:extLst>
                </p:cNvPr>
                <p:cNvPicPr/>
                <p:nvPr/>
              </p:nvPicPr>
              <p:blipFill>
                <a:blip r:embed="rId360"/>
                <a:stretch>
                  <a:fillRect/>
                </a:stretch>
              </p:blipFill>
              <p:spPr>
                <a:xfrm>
                  <a:off x="6146213" y="6138427"/>
                  <a:ext cx="2649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486579" name="Freihand 486578">
                  <a:extLst>
                    <a:ext uri="{FF2B5EF4-FFF2-40B4-BE49-F238E27FC236}">
                      <a16:creationId xmlns:a16="http://schemas.microsoft.com/office/drawing/2014/main" id="{B6F9D392-E56E-4108-AC7E-71C75236E8C6}"/>
                    </a:ext>
                  </a:extLst>
                </p14:cNvPr>
                <p14:cNvContentPartPr/>
                <p14:nvPr/>
              </p14:nvContentPartPr>
              <p14:xfrm>
                <a:off x="4493093" y="6363067"/>
                <a:ext cx="569160" cy="81000"/>
              </p14:xfrm>
            </p:contentPart>
          </mc:Choice>
          <mc:Fallback>
            <p:pic>
              <p:nvPicPr>
                <p:cNvPr id="486579" name="Freihand 486578">
                  <a:extLst>
                    <a:ext uri="{FF2B5EF4-FFF2-40B4-BE49-F238E27FC236}">
                      <a16:creationId xmlns:a16="http://schemas.microsoft.com/office/drawing/2014/main" id="{B6F9D392-E56E-4108-AC7E-71C75236E8C6}"/>
                    </a:ext>
                  </a:extLst>
                </p:cNvPr>
                <p:cNvPicPr/>
                <p:nvPr/>
              </p:nvPicPr>
              <p:blipFill>
                <a:blip r:embed="rId362"/>
                <a:stretch>
                  <a:fillRect/>
                </a:stretch>
              </p:blipFill>
              <p:spPr>
                <a:xfrm>
                  <a:off x="4488773" y="6358747"/>
                  <a:ext cx="5778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486580" name="Freihand 486579">
                  <a:extLst>
                    <a:ext uri="{FF2B5EF4-FFF2-40B4-BE49-F238E27FC236}">
                      <a16:creationId xmlns:a16="http://schemas.microsoft.com/office/drawing/2014/main" id="{DC2402C3-CD6F-4D84-A7A6-C8A2801F0B8B}"/>
                    </a:ext>
                  </a:extLst>
                </p14:cNvPr>
                <p14:cNvContentPartPr/>
                <p14:nvPr/>
              </p14:nvContentPartPr>
              <p14:xfrm>
                <a:off x="957173" y="4684747"/>
                <a:ext cx="3781080" cy="1949040"/>
              </p14:xfrm>
            </p:contentPart>
          </mc:Choice>
          <mc:Fallback>
            <p:pic>
              <p:nvPicPr>
                <p:cNvPr id="486580" name="Freihand 486579">
                  <a:extLst>
                    <a:ext uri="{FF2B5EF4-FFF2-40B4-BE49-F238E27FC236}">
                      <a16:creationId xmlns:a16="http://schemas.microsoft.com/office/drawing/2014/main" id="{DC2402C3-CD6F-4D84-A7A6-C8A2801F0B8B}"/>
                    </a:ext>
                  </a:extLst>
                </p:cNvPr>
                <p:cNvPicPr/>
                <p:nvPr/>
              </p:nvPicPr>
              <p:blipFill>
                <a:blip r:embed="rId364"/>
                <a:stretch>
                  <a:fillRect/>
                </a:stretch>
              </p:blipFill>
              <p:spPr>
                <a:xfrm>
                  <a:off x="952853" y="4680427"/>
                  <a:ext cx="3789720" cy="19576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486581" name="Freihand 486580">
                  <a:extLst>
                    <a:ext uri="{FF2B5EF4-FFF2-40B4-BE49-F238E27FC236}">
                      <a16:creationId xmlns:a16="http://schemas.microsoft.com/office/drawing/2014/main" id="{49B83CAD-7B75-40FF-851F-E0342520BED4}"/>
                    </a:ext>
                  </a:extLst>
                </p14:cNvPr>
                <p14:cNvContentPartPr/>
                <p14:nvPr/>
              </p14:nvContentPartPr>
              <p14:xfrm>
                <a:off x="942413" y="4475947"/>
                <a:ext cx="427320" cy="264600"/>
              </p14:xfrm>
            </p:contentPart>
          </mc:Choice>
          <mc:Fallback>
            <p:pic>
              <p:nvPicPr>
                <p:cNvPr id="486581" name="Freihand 486580">
                  <a:extLst>
                    <a:ext uri="{FF2B5EF4-FFF2-40B4-BE49-F238E27FC236}">
                      <a16:creationId xmlns:a16="http://schemas.microsoft.com/office/drawing/2014/main" id="{49B83CAD-7B75-40FF-851F-E0342520BED4}"/>
                    </a:ext>
                  </a:extLst>
                </p:cNvPr>
                <p:cNvPicPr/>
                <p:nvPr/>
              </p:nvPicPr>
              <p:blipFill>
                <a:blip r:embed="rId366"/>
                <a:stretch>
                  <a:fillRect/>
                </a:stretch>
              </p:blipFill>
              <p:spPr>
                <a:xfrm>
                  <a:off x="938093" y="4471627"/>
                  <a:ext cx="435960" cy="273240"/>
                </a:xfrm>
                <a:prstGeom prst="rect">
                  <a:avLst/>
                </a:prstGeom>
              </p:spPr>
            </p:pic>
          </mc:Fallback>
        </mc:AlternateContent>
      </p:grpSp>
      <p:grpSp>
        <p:nvGrpSpPr>
          <p:cNvPr id="486584" name="Gruppieren 486583">
            <a:extLst>
              <a:ext uri="{FF2B5EF4-FFF2-40B4-BE49-F238E27FC236}">
                <a16:creationId xmlns:a16="http://schemas.microsoft.com/office/drawing/2014/main" id="{62DA0656-A690-421E-809A-9F0DCA5CE08E}"/>
              </a:ext>
            </a:extLst>
          </p:cNvPr>
          <p:cNvGrpSpPr/>
          <p:nvPr/>
        </p:nvGrpSpPr>
        <p:grpSpPr>
          <a:xfrm>
            <a:off x="9395213" y="453667"/>
            <a:ext cx="2255040" cy="1774080"/>
            <a:chOff x="9395213" y="453667"/>
            <a:chExt cx="2255040" cy="1774080"/>
          </a:xfrm>
        </p:grpSpPr>
        <mc:AlternateContent xmlns:mc="http://schemas.openxmlformats.org/markup-compatibility/2006">
          <mc:Choice xmlns:p14="http://schemas.microsoft.com/office/powerpoint/2010/main" Requires="p14">
            <p:contentPart p14:bwMode="auto" r:id="rId367">
              <p14:nvContentPartPr>
                <p14:cNvPr id="35" name="Freihand 34">
                  <a:extLst>
                    <a:ext uri="{FF2B5EF4-FFF2-40B4-BE49-F238E27FC236}">
                      <a16:creationId xmlns:a16="http://schemas.microsoft.com/office/drawing/2014/main" id="{E844A26D-6F30-4038-A44D-3D2F32CCC58A}"/>
                    </a:ext>
                  </a:extLst>
                </p14:cNvPr>
                <p14:cNvContentPartPr/>
                <p14:nvPr/>
              </p14:nvContentPartPr>
              <p14:xfrm>
                <a:off x="9928373" y="926347"/>
                <a:ext cx="115200" cy="1009440"/>
              </p14:xfrm>
            </p:contentPart>
          </mc:Choice>
          <mc:Fallback>
            <p:pic>
              <p:nvPicPr>
                <p:cNvPr id="35" name="Freihand 34">
                  <a:extLst>
                    <a:ext uri="{FF2B5EF4-FFF2-40B4-BE49-F238E27FC236}">
                      <a16:creationId xmlns:a16="http://schemas.microsoft.com/office/drawing/2014/main" id="{E844A26D-6F30-4038-A44D-3D2F32CCC58A}"/>
                    </a:ext>
                  </a:extLst>
                </p:cNvPr>
                <p:cNvPicPr/>
                <p:nvPr/>
              </p:nvPicPr>
              <p:blipFill>
                <a:blip r:embed="rId368"/>
                <a:stretch>
                  <a:fillRect/>
                </a:stretch>
              </p:blipFill>
              <p:spPr>
                <a:xfrm>
                  <a:off x="9924053" y="922027"/>
                  <a:ext cx="123840" cy="10180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36" name="Freihand 35">
                  <a:extLst>
                    <a:ext uri="{FF2B5EF4-FFF2-40B4-BE49-F238E27FC236}">
                      <a16:creationId xmlns:a16="http://schemas.microsoft.com/office/drawing/2014/main" id="{64C6F721-9319-4A85-A85D-6D91FA64531F}"/>
                    </a:ext>
                  </a:extLst>
                </p14:cNvPr>
                <p14:cNvContentPartPr/>
                <p14:nvPr/>
              </p14:nvContentPartPr>
              <p14:xfrm>
                <a:off x="9647573" y="1851187"/>
                <a:ext cx="1530360" cy="98280"/>
              </p14:xfrm>
            </p:contentPart>
          </mc:Choice>
          <mc:Fallback>
            <p:pic>
              <p:nvPicPr>
                <p:cNvPr id="36" name="Freihand 35">
                  <a:extLst>
                    <a:ext uri="{FF2B5EF4-FFF2-40B4-BE49-F238E27FC236}">
                      <a16:creationId xmlns:a16="http://schemas.microsoft.com/office/drawing/2014/main" id="{64C6F721-9319-4A85-A85D-6D91FA64531F}"/>
                    </a:ext>
                  </a:extLst>
                </p:cNvPr>
                <p:cNvPicPr/>
                <p:nvPr/>
              </p:nvPicPr>
              <p:blipFill>
                <a:blip r:embed="rId370"/>
                <a:stretch>
                  <a:fillRect/>
                </a:stretch>
              </p:blipFill>
              <p:spPr>
                <a:xfrm>
                  <a:off x="9643253" y="1846867"/>
                  <a:ext cx="15390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37" name="Freihand 36">
                  <a:extLst>
                    <a:ext uri="{FF2B5EF4-FFF2-40B4-BE49-F238E27FC236}">
                      <a16:creationId xmlns:a16="http://schemas.microsoft.com/office/drawing/2014/main" id="{FEC12B63-21D0-4603-9C05-79E766139995}"/>
                    </a:ext>
                  </a:extLst>
                </p14:cNvPr>
                <p14:cNvContentPartPr/>
                <p14:nvPr/>
              </p14:nvContentPartPr>
              <p14:xfrm>
                <a:off x="11170013" y="1773427"/>
                <a:ext cx="189720" cy="196920"/>
              </p14:xfrm>
            </p:contentPart>
          </mc:Choice>
          <mc:Fallback>
            <p:pic>
              <p:nvPicPr>
                <p:cNvPr id="37" name="Freihand 36">
                  <a:extLst>
                    <a:ext uri="{FF2B5EF4-FFF2-40B4-BE49-F238E27FC236}">
                      <a16:creationId xmlns:a16="http://schemas.microsoft.com/office/drawing/2014/main" id="{FEC12B63-21D0-4603-9C05-79E766139995}"/>
                    </a:ext>
                  </a:extLst>
                </p:cNvPr>
                <p:cNvPicPr/>
                <p:nvPr/>
              </p:nvPicPr>
              <p:blipFill>
                <a:blip r:embed="rId372"/>
                <a:stretch>
                  <a:fillRect/>
                </a:stretch>
              </p:blipFill>
              <p:spPr>
                <a:xfrm>
                  <a:off x="11165693" y="1769107"/>
                  <a:ext cx="1983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38" name="Freihand 37">
                  <a:extLst>
                    <a:ext uri="{FF2B5EF4-FFF2-40B4-BE49-F238E27FC236}">
                      <a16:creationId xmlns:a16="http://schemas.microsoft.com/office/drawing/2014/main" id="{EAF8CD34-86F7-488A-A664-639D1DED04AE}"/>
                    </a:ext>
                  </a:extLst>
                </p14:cNvPr>
                <p14:cNvContentPartPr/>
                <p14:nvPr/>
              </p14:nvContentPartPr>
              <p14:xfrm>
                <a:off x="9813893" y="703507"/>
                <a:ext cx="346320" cy="347760"/>
              </p14:xfrm>
            </p:contentPart>
          </mc:Choice>
          <mc:Fallback>
            <p:pic>
              <p:nvPicPr>
                <p:cNvPr id="38" name="Freihand 37">
                  <a:extLst>
                    <a:ext uri="{FF2B5EF4-FFF2-40B4-BE49-F238E27FC236}">
                      <a16:creationId xmlns:a16="http://schemas.microsoft.com/office/drawing/2014/main" id="{EAF8CD34-86F7-488A-A664-639D1DED04AE}"/>
                    </a:ext>
                  </a:extLst>
                </p:cNvPr>
                <p:cNvPicPr/>
                <p:nvPr/>
              </p:nvPicPr>
              <p:blipFill>
                <a:blip r:embed="rId374"/>
                <a:stretch>
                  <a:fillRect/>
                </a:stretch>
              </p:blipFill>
              <p:spPr>
                <a:xfrm>
                  <a:off x="9809573" y="699187"/>
                  <a:ext cx="354960" cy="3564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40" name="Freihand 39">
                  <a:extLst>
                    <a:ext uri="{FF2B5EF4-FFF2-40B4-BE49-F238E27FC236}">
                      <a16:creationId xmlns:a16="http://schemas.microsoft.com/office/drawing/2014/main" id="{A2638F2E-6E09-49ED-AEEB-B9E35A56BB0D}"/>
                    </a:ext>
                  </a:extLst>
                </p14:cNvPr>
                <p14:cNvContentPartPr/>
                <p14:nvPr/>
              </p14:nvContentPartPr>
              <p14:xfrm>
                <a:off x="9395213" y="696307"/>
                <a:ext cx="109440" cy="145440"/>
              </p14:xfrm>
            </p:contentPart>
          </mc:Choice>
          <mc:Fallback>
            <p:pic>
              <p:nvPicPr>
                <p:cNvPr id="40" name="Freihand 39">
                  <a:extLst>
                    <a:ext uri="{FF2B5EF4-FFF2-40B4-BE49-F238E27FC236}">
                      <a16:creationId xmlns:a16="http://schemas.microsoft.com/office/drawing/2014/main" id="{A2638F2E-6E09-49ED-AEEB-B9E35A56BB0D}"/>
                    </a:ext>
                  </a:extLst>
                </p:cNvPr>
                <p:cNvPicPr/>
                <p:nvPr/>
              </p:nvPicPr>
              <p:blipFill>
                <a:blip r:embed="rId376"/>
                <a:stretch>
                  <a:fillRect/>
                </a:stretch>
              </p:blipFill>
              <p:spPr>
                <a:xfrm>
                  <a:off x="9390893" y="691987"/>
                  <a:ext cx="1180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41" name="Freihand 40">
                  <a:extLst>
                    <a:ext uri="{FF2B5EF4-FFF2-40B4-BE49-F238E27FC236}">
                      <a16:creationId xmlns:a16="http://schemas.microsoft.com/office/drawing/2014/main" id="{178478EE-17A0-492B-856A-5377D471113C}"/>
                    </a:ext>
                  </a:extLst>
                </p14:cNvPr>
                <p14:cNvContentPartPr/>
                <p14:nvPr/>
              </p14:nvContentPartPr>
              <p14:xfrm>
                <a:off x="9471533" y="762187"/>
                <a:ext cx="70200" cy="70200"/>
              </p14:xfrm>
            </p:contentPart>
          </mc:Choice>
          <mc:Fallback>
            <p:pic>
              <p:nvPicPr>
                <p:cNvPr id="41" name="Freihand 40">
                  <a:extLst>
                    <a:ext uri="{FF2B5EF4-FFF2-40B4-BE49-F238E27FC236}">
                      <a16:creationId xmlns:a16="http://schemas.microsoft.com/office/drawing/2014/main" id="{178478EE-17A0-492B-856A-5377D471113C}"/>
                    </a:ext>
                  </a:extLst>
                </p:cNvPr>
                <p:cNvPicPr/>
                <p:nvPr/>
              </p:nvPicPr>
              <p:blipFill>
                <a:blip r:embed="rId378"/>
                <a:stretch>
                  <a:fillRect/>
                </a:stretch>
              </p:blipFill>
              <p:spPr>
                <a:xfrm>
                  <a:off x="9467213" y="757867"/>
                  <a:ext cx="788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42" name="Freihand 41">
                  <a:extLst>
                    <a:ext uri="{FF2B5EF4-FFF2-40B4-BE49-F238E27FC236}">
                      <a16:creationId xmlns:a16="http://schemas.microsoft.com/office/drawing/2014/main" id="{84F6BB70-448A-4E2B-883C-CC2099689EB4}"/>
                    </a:ext>
                  </a:extLst>
                </p14:cNvPr>
                <p14:cNvContentPartPr/>
                <p14:nvPr/>
              </p14:nvContentPartPr>
              <p14:xfrm>
                <a:off x="9574853" y="666787"/>
                <a:ext cx="194760" cy="126000"/>
              </p14:xfrm>
            </p:contentPart>
          </mc:Choice>
          <mc:Fallback>
            <p:pic>
              <p:nvPicPr>
                <p:cNvPr id="42" name="Freihand 41">
                  <a:extLst>
                    <a:ext uri="{FF2B5EF4-FFF2-40B4-BE49-F238E27FC236}">
                      <a16:creationId xmlns:a16="http://schemas.microsoft.com/office/drawing/2014/main" id="{84F6BB70-448A-4E2B-883C-CC2099689EB4}"/>
                    </a:ext>
                  </a:extLst>
                </p:cNvPr>
                <p:cNvPicPr/>
                <p:nvPr/>
              </p:nvPicPr>
              <p:blipFill>
                <a:blip r:embed="rId380"/>
                <a:stretch>
                  <a:fillRect/>
                </a:stretch>
              </p:blipFill>
              <p:spPr>
                <a:xfrm>
                  <a:off x="9570533" y="662467"/>
                  <a:ext cx="2034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43" name="Freihand 42">
                  <a:extLst>
                    <a:ext uri="{FF2B5EF4-FFF2-40B4-BE49-F238E27FC236}">
                      <a16:creationId xmlns:a16="http://schemas.microsoft.com/office/drawing/2014/main" id="{C6A7CFA9-1311-4846-927E-1738499A1A89}"/>
                    </a:ext>
                  </a:extLst>
                </p14:cNvPr>
                <p14:cNvContentPartPr/>
                <p14:nvPr/>
              </p14:nvContentPartPr>
              <p14:xfrm>
                <a:off x="10894973" y="2039827"/>
                <a:ext cx="101160" cy="163440"/>
              </p14:xfrm>
            </p:contentPart>
          </mc:Choice>
          <mc:Fallback>
            <p:pic>
              <p:nvPicPr>
                <p:cNvPr id="43" name="Freihand 42">
                  <a:extLst>
                    <a:ext uri="{FF2B5EF4-FFF2-40B4-BE49-F238E27FC236}">
                      <a16:creationId xmlns:a16="http://schemas.microsoft.com/office/drawing/2014/main" id="{C6A7CFA9-1311-4846-927E-1738499A1A89}"/>
                    </a:ext>
                  </a:extLst>
                </p:cNvPr>
                <p:cNvPicPr/>
                <p:nvPr/>
              </p:nvPicPr>
              <p:blipFill>
                <a:blip r:embed="rId382"/>
                <a:stretch>
                  <a:fillRect/>
                </a:stretch>
              </p:blipFill>
              <p:spPr>
                <a:xfrm>
                  <a:off x="10890653" y="2035507"/>
                  <a:ext cx="1098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44" name="Freihand 43">
                  <a:extLst>
                    <a:ext uri="{FF2B5EF4-FFF2-40B4-BE49-F238E27FC236}">
                      <a16:creationId xmlns:a16="http://schemas.microsoft.com/office/drawing/2014/main" id="{7E1E42D4-8F23-40B9-9842-E85AE849B136}"/>
                    </a:ext>
                  </a:extLst>
                </p14:cNvPr>
                <p14:cNvContentPartPr/>
                <p14:nvPr/>
              </p14:nvContentPartPr>
              <p14:xfrm>
                <a:off x="10934573" y="2059987"/>
                <a:ext cx="74160" cy="167760"/>
              </p14:xfrm>
            </p:contentPart>
          </mc:Choice>
          <mc:Fallback>
            <p:pic>
              <p:nvPicPr>
                <p:cNvPr id="44" name="Freihand 43">
                  <a:extLst>
                    <a:ext uri="{FF2B5EF4-FFF2-40B4-BE49-F238E27FC236}">
                      <a16:creationId xmlns:a16="http://schemas.microsoft.com/office/drawing/2014/main" id="{7E1E42D4-8F23-40B9-9842-E85AE849B136}"/>
                    </a:ext>
                  </a:extLst>
                </p:cNvPr>
                <p:cNvPicPr/>
                <p:nvPr/>
              </p:nvPicPr>
              <p:blipFill>
                <a:blip r:embed="rId384"/>
                <a:stretch>
                  <a:fillRect/>
                </a:stretch>
              </p:blipFill>
              <p:spPr>
                <a:xfrm>
                  <a:off x="10930253" y="2055667"/>
                  <a:ext cx="828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45" name="Freihand 44">
                  <a:extLst>
                    <a:ext uri="{FF2B5EF4-FFF2-40B4-BE49-F238E27FC236}">
                      <a16:creationId xmlns:a16="http://schemas.microsoft.com/office/drawing/2014/main" id="{3B1ED538-6D35-4D87-A98A-54F70CDCF9E6}"/>
                    </a:ext>
                  </a:extLst>
                </p14:cNvPr>
                <p14:cNvContentPartPr/>
                <p14:nvPr/>
              </p14:nvContentPartPr>
              <p14:xfrm>
                <a:off x="11035733" y="2009227"/>
                <a:ext cx="384840" cy="209160"/>
              </p14:xfrm>
            </p:contentPart>
          </mc:Choice>
          <mc:Fallback>
            <p:pic>
              <p:nvPicPr>
                <p:cNvPr id="45" name="Freihand 44">
                  <a:extLst>
                    <a:ext uri="{FF2B5EF4-FFF2-40B4-BE49-F238E27FC236}">
                      <a16:creationId xmlns:a16="http://schemas.microsoft.com/office/drawing/2014/main" id="{3B1ED538-6D35-4D87-A98A-54F70CDCF9E6}"/>
                    </a:ext>
                  </a:extLst>
                </p:cNvPr>
                <p:cNvPicPr/>
                <p:nvPr/>
              </p:nvPicPr>
              <p:blipFill>
                <a:blip r:embed="rId386"/>
                <a:stretch>
                  <a:fillRect/>
                </a:stretch>
              </p:blipFill>
              <p:spPr>
                <a:xfrm>
                  <a:off x="11031413" y="2004907"/>
                  <a:ext cx="3934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46" name="Freihand 45">
                  <a:extLst>
                    <a:ext uri="{FF2B5EF4-FFF2-40B4-BE49-F238E27FC236}">
                      <a16:creationId xmlns:a16="http://schemas.microsoft.com/office/drawing/2014/main" id="{6A2B0096-9D58-4545-9C0B-6BC548AA9CC9}"/>
                    </a:ext>
                  </a:extLst>
                </p14:cNvPr>
                <p14:cNvContentPartPr/>
                <p14:nvPr/>
              </p14:nvContentPartPr>
              <p14:xfrm>
                <a:off x="11361173" y="1998427"/>
                <a:ext cx="10440" cy="5400"/>
              </p14:xfrm>
            </p:contentPart>
          </mc:Choice>
          <mc:Fallback>
            <p:pic>
              <p:nvPicPr>
                <p:cNvPr id="46" name="Freihand 45">
                  <a:extLst>
                    <a:ext uri="{FF2B5EF4-FFF2-40B4-BE49-F238E27FC236}">
                      <a16:creationId xmlns:a16="http://schemas.microsoft.com/office/drawing/2014/main" id="{6A2B0096-9D58-4545-9C0B-6BC548AA9CC9}"/>
                    </a:ext>
                  </a:extLst>
                </p:cNvPr>
                <p:cNvPicPr/>
                <p:nvPr/>
              </p:nvPicPr>
              <p:blipFill>
                <a:blip r:embed="rId388"/>
                <a:stretch>
                  <a:fillRect/>
                </a:stretch>
              </p:blipFill>
              <p:spPr>
                <a:xfrm>
                  <a:off x="11356853" y="1994107"/>
                  <a:ext cx="190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47" name="Freihand 46">
                  <a:extLst>
                    <a:ext uri="{FF2B5EF4-FFF2-40B4-BE49-F238E27FC236}">
                      <a16:creationId xmlns:a16="http://schemas.microsoft.com/office/drawing/2014/main" id="{456D8C26-E60B-43C7-A3EF-2380AD52E6C4}"/>
                    </a:ext>
                  </a:extLst>
                </p14:cNvPr>
                <p14:cNvContentPartPr/>
                <p14:nvPr/>
              </p14:nvContentPartPr>
              <p14:xfrm>
                <a:off x="10222493" y="826267"/>
                <a:ext cx="931320" cy="825120"/>
              </p14:xfrm>
            </p:contentPart>
          </mc:Choice>
          <mc:Fallback>
            <p:pic>
              <p:nvPicPr>
                <p:cNvPr id="47" name="Freihand 46">
                  <a:extLst>
                    <a:ext uri="{FF2B5EF4-FFF2-40B4-BE49-F238E27FC236}">
                      <a16:creationId xmlns:a16="http://schemas.microsoft.com/office/drawing/2014/main" id="{456D8C26-E60B-43C7-A3EF-2380AD52E6C4}"/>
                    </a:ext>
                  </a:extLst>
                </p:cNvPr>
                <p:cNvPicPr/>
                <p:nvPr/>
              </p:nvPicPr>
              <p:blipFill>
                <a:blip r:embed="rId390"/>
                <a:stretch>
                  <a:fillRect/>
                </a:stretch>
              </p:blipFill>
              <p:spPr>
                <a:xfrm>
                  <a:off x="10218173" y="821947"/>
                  <a:ext cx="939960" cy="83376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48" name="Freihand 47">
                  <a:extLst>
                    <a:ext uri="{FF2B5EF4-FFF2-40B4-BE49-F238E27FC236}">
                      <a16:creationId xmlns:a16="http://schemas.microsoft.com/office/drawing/2014/main" id="{75CFAEC6-36A8-4925-80D0-D19EAA67E790}"/>
                    </a:ext>
                  </a:extLst>
                </p14:cNvPr>
                <p14:cNvContentPartPr/>
                <p14:nvPr/>
              </p14:nvContentPartPr>
              <p14:xfrm>
                <a:off x="11276213" y="677587"/>
                <a:ext cx="97560" cy="155520"/>
              </p14:xfrm>
            </p:contentPart>
          </mc:Choice>
          <mc:Fallback>
            <p:pic>
              <p:nvPicPr>
                <p:cNvPr id="48" name="Freihand 47">
                  <a:extLst>
                    <a:ext uri="{FF2B5EF4-FFF2-40B4-BE49-F238E27FC236}">
                      <a16:creationId xmlns:a16="http://schemas.microsoft.com/office/drawing/2014/main" id="{75CFAEC6-36A8-4925-80D0-D19EAA67E790}"/>
                    </a:ext>
                  </a:extLst>
                </p:cNvPr>
                <p:cNvPicPr/>
                <p:nvPr/>
              </p:nvPicPr>
              <p:blipFill>
                <a:blip r:embed="rId392"/>
                <a:stretch>
                  <a:fillRect/>
                </a:stretch>
              </p:blipFill>
              <p:spPr>
                <a:xfrm>
                  <a:off x="11271893" y="673267"/>
                  <a:ext cx="1062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49" name="Freihand 48">
                  <a:extLst>
                    <a:ext uri="{FF2B5EF4-FFF2-40B4-BE49-F238E27FC236}">
                      <a16:creationId xmlns:a16="http://schemas.microsoft.com/office/drawing/2014/main" id="{57921147-AEE2-4C70-9CE4-56241ECCD8BF}"/>
                    </a:ext>
                  </a:extLst>
                </p14:cNvPr>
                <p14:cNvContentPartPr/>
                <p14:nvPr/>
              </p14:nvContentPartPr>
              <p14:xfrm>
                <a:off x="11333453" y="655987"/>
                <a:ext cx="92880" cy="168840"/>
              </p14:xfrm>
            </p:contentPart>
          </mc:Choice>
          <mc:Fallback>
            <p:pic>
              <p:nvPicPr>
                <p:cNvPr id="49" name="Freihand 48">
                  <a:extLst>
                    <a:ext uri="{FF2B5EF4-FFF2-40B4-BE49-F238E27FC236}">
                      <a16:creationId xmlns:a16="http://schemas.microsoft.com/office/drawing/2014/main" id="{57921147-AEE2-4C70-9CE4-56241ECCD8BF}"/>
                    </a:ext>
                  </a:extLst>
                </p:cNvPr>
                <p:cNvPicPr/>
                <p:nvPr/>
              </p:nvPicPr>
              <p:blipFill>
                <a:blip r:embed="rId394"/>
                <a:stretch>
                  <a:fillRect/>
                </a:stretch>
              </p:blipFill>
              <p:spPr>
                <a:xfrm>
                  <a:off x="11329133" y="651667"/>
                  <a:ext cx="1015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50" name="Freihand 49">
                  <a:extLst>
                    <a:ext uri="{FF2B5EF4-FFF2-40B4-BE49-F238E27FC236}">
                      <a16:creationId xmlns:a16="http://schemas.microsoft.com/office/drawing/2014/main" id="{5EDF5867-83CF-47C5-B383-1A022D6B429E}"/>
                    </a:ext>
                  </a:extLst>
                </p14:cNvPr>
                <p14:cNvContentPartPr/>
                <p14:nvPr/>
              </p14:nvContentPartPr>
              <p14:xfrm>
                <a:off x="10433813" y="850027"/>
                <a:ext cx="704160" cy="695880"/>
              </p14:xfrm>
            </p:contentPart>
          </mc:Choice>
          <mc:Fallback>
            <p:pic>
              <p:nvPicPr>
                <p:cNvPr id="50" name="Freihand 49">
                  <a:extLst>
                    <a:ext uri="{FF2B5EF4-FFF2-40B4-BE49-F238E27FC236}">
                      <a16:creationId xmlns:a16="http://schemas.microsoft.com/office/drawing/2014/main" id="{5EDF5867-83CF-47C5-B383-1A022D6B429E}"/>
                    </a:ext>
                  </a:extLst>
                </p:cNvPr>
                <p:cNvPicPr/>
                <p:nvPr/>
              </p:nvPicPr>
              <p:blipFill>
                <a:blip r:embed="rId396"/>
                <a:stretch>
                  <a:fillRect/>
                </a:stretch>
              </p:blipFill>
              <p:spPr>
                <a:xfrm>
                  <a:off x="10429493" y="845707"/>
                  <a:ext cx="712800" cy="7045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51" name="Freihand 50">
                  <a:extLst>
                    <a:ext uri="{FF2B5EF4-FFF2-40B4-BE49-F238E27FC236}">
                      <a16:creationId xmlns:a16="http://schemas.microsoft.com/office/drawing/2014/main" id="{CB116DCD-E53A-4919-9159-CC5216DD2D3F}"/>
                    </a:ext>
                  </a:extLst>
                </p14:cNvPr>
                <p14:cNvContentPartPr/>
                <p14:nvPr/>
              </p14:nvContentPartPr>
              <p14:xfrm>
                <a:off x="11277293" y="1466707"/>
                <a:ext cx="13320" cy="168840"/>
              </p14:xfrm>
            </p:contentPart>
          </mc:Choice>
          <mc:Fallback>
            <p:pic>
              <p:nvPicPr>
                <p:cNvPr id="51" name="Freihand 50">
                  <a:extLst>
                    <a:ext uri="{FF2B5EF4-FFF2-40B4-BE49-F238E27FC236}">
                      <a16:creationId xmlns:a16="http://schemas.microsoft.com/office/drawing/2014/main" id="{CB116DCD-E53A-4919-9159-CC5216DD2D3F}"/>
                    </a:ext>
                  </a:extLst>
                </p:cNvPr>
                <p:cNvPicPr/>
                <p:nvPr/>
              </p:nvPicPr>
              <p:blipFill>
                <a:blip r:embed="rId398"/>
                <a:stretch>
                  <a:fillRect/>
                </a:stretch>
              </p:blipFill>
              <p:spPr>
                <a:xfrm>
                  <a:off x="11272973" y="1462387"/>
                  <a:ext cx="219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52" name="Freihand 51">
                  <a:extLst>
                    <a:ext uri="{FF2B5EF4-FFF2-40B4-BE49-F238E27FC236}">
                      <a16:creationId xmlns:a16="http://schemas.microsoft.com/office/drawing/2014/main" id="{C4013974-D049-4CD6-8CE1-7433E95F0025}"/>
                    </a:ext>
                  </a:extLst>
                </p14:cNvPr>
                <p14:cNvContentPartPr/>
                <p14:nvPr/>
              </p14:nvContentPartPr>
              <p14:xfrm>
                <a:off x="11290253" y="1424947"/>
                <a:ext cx="126720" cy="171360"/>
              </p14:xfrm>
            </p:contentPart>
          </mc:Choice>
          <mc:Fallback>
            <p:pic>
              <p:nvPicPr>
                <p:cNvPr id="52" name="Freihand 51">
                  <a:extLst>
                    <a:ext uri="{FF2B5EF4-FFF2-40B4-BE49-F238E27FC236}">
                      <a16:creationId xmlns:a16="http://schemas.microsoft.com/office/drawing/2014/main" id="{C4013974-D049-4CD6-8CE1-7433E95F0025}"/>
                    </a:ext>
                  </a:extLst>
                </p:cNvPr>
                <p:cNvPicPr/>
                <p:nvPr/>
              </p:nvPicPr>
              <p:blipFill>
                <a:blip r:embed="rId400"/>
                <a:stretch>
                  <a:fillRect/>
                </a:stretch>
              </p:blipFill>
              <p:spPr>
                <a:xfrm>
                  <a:off x="11285933" y="1420627"/>
                  <a:ext cx="1353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53" name="Freihand 52">
                  <a:extLst>
                    <a:ext uri="{FF2B5EF4-FFF2-40B4-BE49-F238E27FC236}">
                      <a16:creationId xmlns:a16="http://schemas.microsoft.com/office/drawing/2014/main" id="{DA2047A7-2CF1-4EAD-9210-5D7E76378955}"/>
                    </a:ext>
                  </a:extLst>
                </p14:cNvPr>
                <p14:cNvContentPartPr/>
                <p14:nvPr/>
              </p14:nvContentPartPr>
              <p14:xfrm>
                <a:off x="9947453" y="1200667"/>
                <a:ext cx="299160" cy="49320"/>
              </p14:xfrm>
            </p:contentPart>
          </mc:Choice>
          <mc:Fallback>
            <p:pic>
              <p:nvPicPr>
                <p:cNvPr id="53" name="Freihand 52">
                  <a:extLst>
                    <a:ext uri="{FF2B5EF4-FFF2-40B4-BE49-F238E27FC236}">
                      <a16:creationId xmlns:a16="http://schemas.microsoft.com/office/drawing/2014/main" id="{DA2047A7-2CF1-4EAD-9210-5D7E76378955}"/>
                    </a:ext>
                  </a:extLst>
                </p:cNvPr>
                <p:cNvPicPr/>
                <p:nvPr/>
              </p:nvPicPr>
              <p:blipFill>
                <a:blip r:embed="rId402"/>
                <a:stretch>
                  <a:fillRect/>
                </a:stretch>
              </p:blipFill>
              <p:spPr>
                <a:xfrm>
                  <a:off x="9943133" y="1196347"/>
                  <a:ext cx="3078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54" name="Freihand 53">
                  <a:extLst>
                    <a:ext uri="{FF2B5EF4-FFF2-40B4-BE49-F238E27FC236}">
                      <a16:creationId xmlns:a16="http://schemas.microsoft.com/office/drawing/2014/main" id="{FF2A3689-F182-41C9-B4ED-9CAAD166217A}"/>
                    </a:ext>
                  </a:extLst>
                </p14:cNvPr>
                <p14:cNvContentPartPr/>
                <p14:nvPr/>
              </p14:nvContentPartPr>
              <p14:xfrm>
                <a:off x="10489253" y="1193827"/>
                <a:ext cx="244800" cy="28440"/>
              </p14:xfrm>
            </p:contentPart>
          </mc:Choice>
          <mc:Fallback>
            <p:pic>
              <p:nvPicPr>
                <p:cNvPr id="54" name="Freihand 53">
                  <a:extLst>
                    <a:ext uri="{FF2B5EF4-FFF2-40B4-BE49-F238E27FC236}">
                      <a16:creationId xmlns:a16="http://schemas.microsoft.com/office/drawing/2014/main" id="{FF2A3689-F182-41C9-B4ED-9CAAD166217A}"/>
                    </a:ext>
                  </a:extLst>
                </p:cNvPr>
                <p:cNvPicPr/>
                <p:nvPr/>
              </p:nvPicPr>
              <p:blipFill>
                <a:blip r:embed="rId404"/>
                <a:stretch>
                  <a:fillRect/>
                </a:stretch>
              </p:blipFill>
              <p:spPr>
                <a:xfrm>
                  <a:off x="10484933" y="1189507"/>
                  <a:ext cx="2534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55" name="Freihand 54">
                  <a:extLst>
                    <a:ext uri="{FF2B5EF4-FFF2-40B4-BE49-F238E27FC236}">
                      <a16:creationId xmlns:a16="http://schemas.microsoft.com/office/drawing/2014/main" id="{62815B21-85E5-4867-9E30-74D3DC439573}"/>
                    </a:ext>
                  </a:extLst>
                </p14:cNvPr>
                <p14:cNvContentPartPr/>
                <p14:nvPr/>
              </p14:nvContentPartPr>
              <p14:xfrm>
                <a:off x="10698773" y="1282027"/>
                <a:ext cx="7560" cy="164520"/>
              </p14:xfrm>
            </p:contentPart>
          </mc:Choice>
          <mc:Fallback>
            <p:pic>
              <p:nvPicPr>
                <p:cNvPr id="55" name="Freihand 54">
                  <a:extLst>
                    <a:ext uri="{FF2B5EF4-FFF2-40B4-BE49-F238E27FC236}">
                      <a16:creationId xmlns:a16="http://schemas.microsoft.com/office/drawing/2014/main" id="{62815B21-85E5-4867-9E30-74D3DC439573}"/>
                    </a:ext>
                  </a:extLst>
                </p:cNvPr>
                <p:cNvPicPr/>
                <p:nvPr/>
              </p:nvPicPr>
              <p:blipFill>
                <a:blip r:embed="rId406"/>
                <a:stretch>
                  <a:fillRect/>
                </a:stretch>
              </p:blipFill>
              <p:spPr>
                <a:xfrm>
                  <a:off x="10694453" y="1277707"/>
                  <a:ext cx="162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56" name="Freihand 55">
                  <a:extLst>
                    <a:ext uri="{FF2B5EF4-FFF2-40B4-BE49-F238E27FC236}">
                      <a16:creationId xmlns:a16="http://schemas.microsoft.com/office/drawing/2014/main" id="{D3D0C5EE-EFA2-4EB0-B1A6-66D5B544D4DA}"/>
                    </a:ext>
                  </a:extLst>
                </p14:cNvPr>
                <p14:cNvContentPartPr/>
                <p14:nvPr/>
              </p14:nvContentPartPr>
              <p14:xfrm>
                <a:off x="10700933" y="1837867"/>
                <a:ext cx="19080" cy="96120"/>
              </p14:xfrm>
            </p:contentPart>
          </mc:Choice>
          <mc:Fallback>
            <p:pic>
              <p:nvPicPr>
                <p:cNvPr id="56" name="Freihand 55">
                  <a:extLst>
                    <a:ext uri="{FF2B5EF4-FFF2-40B4-BE49-F238E27FC236}">
                      <a16:creationId xmlns:a16="http://schemas.microsoft.com/office/drawing/2014/main" id="{D3D0C5EE-EFA2-4EB0-B1A6-66D5B544D4DA}"/>
                    </a:ext>
                  </a:extLst>
                </p:cNvPr>
                <p:cNvPicPr/>
                <p:nvPr/>
              </p:nvPicPr>
              <p:blipFill>
                <a:blip r:embed="rId408"/>
                <a:stretch>
                  <a:fillRect/>
                </a:stretch>
              </p:blipFill>
              <p:spPr>
                <a:xfrm>
                  <a:off x="10696613" y="1833547"/>
                  <a:ext cx="277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58" name="Freihand 57">
                  <a:extLst>
                    <a:ext uri="{FF2B5EF4-FFF2-40B4-BE49-F238E27FC236}">
                      <a16:creationId xmlns:a16="http://schemas.microsoft.com/office/drawing/2014/main" id="{71630C1C-C574-4797-9E81-82EA9368BB66}"/>
                    </a:ext>
                  </a:extLst>
                </p14:cNvPr>
                <p14:cNvContentPartPr/>
                <p14:nvPr/>
              </p14:nvContentPartPr>
              <p14:xfrm>
                <a:off x="9531653" y="1211827"/>
                <a:ext cx="153360" cy="110520"/>
              </p14:xfrm>
            </p:contentPart>
          </mc:Choice>
          <mc:Fallback>
            <p:pic>
              <p:nvPicPr>
                <p:cNvPr id="58" name="Freihand 57">
                  <a:extLst>
                    <a:ext uri="{FF2B5EF4-FFF2-40B4-BE49-F238E27FC236}">
                      <a16:creationId xmlns:a16="http://schemas.microsoft.com/office/drawing/2014/main" id="{71630C1C-C574-4797-9E81-82EA9368BB66}"/>
                    </a:ext>
                  </a:extLst>
                </p:cNvPr>
                <p:cNvPicPr/>
                <p:nvPr/>
              </p:nvPicPr>
              <p:blipFill>
                <a:blip r:embed="rId410"/>
                <a:stretch>
                  <a:fillRect/>
                </a:stretch>
              </p:blipFill>
              <p:spPr>
                <a:xfrm>
                  <a:off x="9527333" y="1207507"/>
                  <a:ext cx="1620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59" name="Freihand 58">
                  <a:extLst>
                    <a:ext uri="{FF2B5EF4-FFF2-40B4-BE49-F238E27FC236}">
                      <a16:creationId xmlns:a16="http://schemas.microsoft.com/office/drawing/2014/main" id="{8BCD2029-91F7-4482-9F4D-89106C078B6E}"/>
                    </a:ext>
                  </a:extLst>
                </p14:cNvPr>
                <p14:cNvContentPartPr/>
                <p14:nvPr/>
              </p14:nvContentPartPr>
              <p14:xfrm>
                <a:off x="9717053" y="1117867"/>
                <a:ext cx="99000" cy="115200"/>
              </p14:xfrm>
            </p:contentPart>
          </mc:Choice>
          <mc:Fallback>
            <p:pic>
              <p:nvPicPr>
                <p:cNvPr id="59" name="Freihand 58">
                  <a:extLst>
                    <a:ext uri="{FF2B5EF4-FFF2-40B4-BE49-F238E27FC236}">
                      <a16:creationId xmlns:a16="http://schemas.microsoft.com/office/drawing/2014/main" id="{8BCD2029-91F7-4482-9F4D-89106C078B6E}"/>
                    </a:ext>
                  </a:extLst>
                </p:cNvPr>
                <p:cNvPicPr/>
                <p:nvPr/>
              </p:nvPicPr>
              <p:blipFill>
                <a:blip r:embed="rId412"/>
                <a:stretch>
                  <a:fillRect/>
                </a:stretch>
              </p:blipFill>
              <p:spPr>
                <a:xfrm>
                  <a:off x="9712733" y="1113547"/>
                  <a:ext cx="1076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61" name="Freihand 60">
                  <a:extLst>
                    <a:ext uri="{FF2B5EF4-FFF2-40B4-BE49-F238E27FC236}">
                      <a16:creationId xmlns:a16="http://schemas.microsoft.com/office/drawing/2014/main" id="{2FCFFC63-841E-4814-9A7C-0B12939F7B8D}"/>
                    </a:ext>
                  </a:extLst>
                </p14:cNvPr>
                <p14:cNvContentPartPr/>
                <p14:nvPr/>
              </p14:nvContentPartPr>
              <p14:xfrm>
                <a:off x="10584293" y="2020027"/>
                <a:ext cx="93240" cy="196560"/>
              </p14:xfrm>
            </p:contentPart>
          </mc:Choice>
          <mc:Fallback>
            <p:pic>
              <p:nvPicPr>
                <p:cNvPr id="61" name="Freihand 60">
                  <a:extLst>
                    <a:ext uri="{FF2B5EF4-FFF2-40B4-BE49-F238E27FC236}">
                      <a16:creationId xmlns:a16="http://schemas.microsoft.com/office/drawing/2014/main" id="{2FCFFC63-841E-4814-9A7C-0B12939F7B8D}"/>
                    </a:ext>
                  </a:extLst>
                </p:cNvPr>
                <p:cNvPicPr/>
                <p:nvPr/>
              </p:nvPicPr>
              <p:blipFill>
                <a:blip r:embed="rId414"/>
                <a:stretch>
                  <a:fillRect/>
                </a:stretch>
              </p:blipFill>
              <p:spPr>
                <a:xfrm>
                  <a:off x="10579973" y="2015707"/>
                  <a:ext cx="1018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62" name="Freihand 61">
                  <a:extLst>
                    <a:ext uri="{FF2B5EF4-FFF2-40B4-BE49-F238E27FC236}">
                      <a16:creationId xmlns:a16="http://schemas.microsoft.com/office/drawing/2014/main" id="{551B5F96-FC8B-4139-A97A-2D4CAE642D3B}"/>
                    </a:ext>
                  </a:extLst>
                </p14:cNvPr>
                <p14:cNvContentPartPr/>
                <p14:nvPr/>
              </p14:nvContentPartPr>
              <p14:xfrm>
                <a:off x="10689053" y="1990867"/>
                <a:ext cx="113400" cy="97560"/>
              </p14:xfrm>
            </p:contentPart>
          </mc:Choice>
          <mc:Fallback>
            <p:pic>
              <p:nvPicPr>
                <p:cNvPr id="62" name="Freihand 61">
                  <a:extLst>
                    <a:ext uri="{FF2B5EF4-FFF2-40B4-BE49-F238E27FC236}">
                      <a16:creationId xmlns:a16="http://schemas.microsoft.com/office/drawing/2014/main" id="{551B5F96-FC8B-4139-A97A-2D4CAE642D3B}"/>
                    </a:ext>
                  </a:extLst>
                </p:cNvPr>
                <p:cNvPicPr/>
                <p:nvPr/>
              </p:nvPicPr>
              <p:blipFill>
                <a:blip r:embed="rId416"/>
                <a:stretch>
                  <a:fillRect/>
                </a:stretch>
              </p:blipFill>
              <p:spPr>
                <a:xfrm>
                  <a:off x="10684733" y="1986547"/>
                  <a:ext cx="1220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486583" name="Freihand 486582">
                  <a:extLst>
                    <a:ext uri="{FF2B5EF4-FFF2-40B4-BE49-F238E27FC236}">
                      <a16:creationId xmlns:a16="http://schemas.microsoft.com/office/drawing/2014/main" id="{29F0A665-3239-444B-BB66-5694F9107C65}"/>
                    </a:ext>
                  </a:extLst>
                </p14:cNvPr>
                <p14:cNvContentPartPr/>
                <p14:nvPr/>
              </p14:nvContentPartPr>
              <p14:xfrm>
                <a:off x="11136173" y="453667"/>
                <a:ext cx="514080" cy="583920"/>
              </p14:xfrm>
            </p:contentPart>
          </mc:Choice>
          <mc:Fallback>
            <p:pic>
              <p:nvPicPr>
                <p:cNvPr id="486583" name="Freihand 486582">
                  <a:extLst>
                    <a:ext uri="{FF2B5EF4-FFF2-40B4-BE49-F238E27FC236}">
                      <a16:creationId xmlns:a16="http://schemas.microsoft.com/office/drawing/2014/main" id="{29F0A665-3239-444B-BB66-5694F9107C65}"/>
                    </a:ext>
                  </a:extLst>
                </p:cNvPr>
                <p:cNvPicPr/>
                <p:nvPr/>
              </p:nvPicPr>
              <p:blipFill>
                <a:blip r:embed="rId418"/>
                <a:stretch>
                  <a:fillRect/>
                </a:stretch>
              </p:blipFill>
              <p:spPr>
                <a:xfrm>
                  <a:off x="11131853" y="449347"/>
                  <a:ext cx="522720" cy="592560"/>
                </a:xfrm>
                <a:prstGeom prst="rect">
                  <a:avLst/>
                </a:prstGeom>
              </p:spPr>
            </p:pic>
          </mc:Fallback>
        </mc:AlternateContent>
      </p:grpSp>
    </p:spTree>
    <p:extLst>
      <p:ext uri="{BB962C8B-B14F-4D97-AF65-F5344CB8AC3E}">
        <p14:creationId xmlns:p14="http://schemas.microsoft.com/office/powerpoint/2010/main" val="11585615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231D700-F615-4737-B55A-810A2DF756A3}"/>
              </a:ext>
            </a:extLst>
          </p:cNvPr>
          <p:cNvSpPr>
            <a:spLocks noChangeArrowheads="1"/>
          </p:cNvSpPr>
          <p:nvPr/>
        </p:nvSpPr>
        <p:spPr bwMode="auto">
          <a:xfrm>
            <a:off x="2207941" y="135524"/>
            <a:ext cx="6790009"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Gesetz zur Förderung der Stabilität und des Wachstums der Wirtschaft (</a:t>
            </a:r>
            <a:r>
              <a:rPr lang="de-DE" sz="2800" b="1" dirty="0" err="1"/>
              <a:t>StabG</a:t>
            </a:r>
            <a:r>
              <a:rPr lang="de-DE" sz="2800" b="1" dirty="0"/>
              <a:t> 1967)</a:t>
            </a:r>
          </a:p>
        </p:txBody>
      </p:sp>
      <p:sp>
        <p:nvSpPr>
          <p:cNvPr id="2" name="Textfeld 1">
            <a:extLst>
              <a:ext uri="{FF2B5EF4-FFF2-40B4-BE49-F238E27FC236}">
                <a16:creationId xmlns:a16="http://schemas.microsoft.com/office/drawing/2014/main" id="{41292832-50DD-4BEA-8F7D-66EE46CD7C38}"/>
              </a:ext>
            </a:extLst>
          </p:cNvPr>
          <p:cNvSpPr txBox="1"/>
          <p:nvPr/>
        </p:nvSpPr>
        <p:spPr>
          <a:xfrm>
            <a:off x="460167" y="1498619"/>
            <a:ext cx="10195420" cy="3046988"/>
          </a:xfrm>
          <a:prstGeom prst="rect">
            <a:avLst/>
          </a:prstGeom>
          <a:noFill/>
        </p:spPr>
        <p:txBody>
          <a:bodyPr wrap="square" rtlCol="0">
            <a:spAutoFit/>
          </a:bodyPr>
          <a:lstStyle/>
          <a:p>
            <a:pPr algn="ctr"/>
            <a:r>
              <a:rPr lang="de-DE" sz="2400" dirty="0"/>
              <a:t>§ 1</a:t>
            </a:r>
          </a:p>
          <a:p>
            <a:endParaRPr lang="de-DE" sz="2400" dirty="0"/>
          </a:p>
          <a:p>
            <a:r>
              <a:rPr lang="de-DE" sz="2400" dirty="0"/>
              <a:t>Bund und Länder haben bei ihren wirtschafts- und finanzpolitischen Maßnahmen die Erfordernisse des </a:t>
            </a:r>
            <a:r>
              <a:rPr lang="de-DE" sz="2400" b="1" dirty="0"/>
              <a:t>gesamtwirtschaftlichen Gleichgewichts</a:t>
            </a:r>
            <a:r>
              <a:rPr lang="de-DE" sz="2400" dirty="0"/>
              <a:t> zu beachten. Die Maßnahmen sind so zu treffen, dass sie im Rahmen der  marktwirtschaftlichen Ordnung gleichzeitig zur </a:t>
            </a:r>
            <a:r>
              <a:rPr lang="de-DE" sz="2400" b="1" dirty="0"/>
              <a:t>Stabilität des Preisniveaus</a:t>
            </a:r>
            <a:r>
              <a:rPr lang="de-DE" sz="2400" dirty="0"/>
              <a:t>, zu  einem </a:t>
            </a:r>
            <a:r>
              <a:rPr lang="de-DE" sz="2400" b="1" dirty="0"/>
              <a:t>hohen Beschäftigungsstand </a:t>
            </a:r>
            <a:r>
              <a:rPr lang="de-DE" sz="2400" dirty="0"/>
              <a:t>und </a:t>
            </a:r>
            <a:r>
              <a:rPr lang="de-DE" sz="2400" b="1" dirty="0"/>
              <a:t>außenwirtschaftlichem Gleichgewicht  </a:t>
            </a:r>
            <a:r>
              <a:rPr lang="de-DE" sz="2400" dirty="0"/>
              <a:t>bei </a:t>
            </a:r>
            <a:r>
              <a:rPr lang="de-DE" sz="2400" b="1" dirty="0"/>
              <a:t>stetigem und angemessenem Wirtschaftswachstum</a:t>
            </a:r>
            <a:r>
              <a:rPr lang="de-DE" sz="2400" dirty="0"/>
              <a:t>.</a:t>
            </a:r>
          </a:p>
        </p:txBody>
      </p:sp>
      <p:sp>
        <p:nvSpPr>
          <p:cNvPr id="11" name="Rechteck 10">
            <a:extLst>
              <a:ext uri="{FF2B5EF4-FFF2-40B4-BE49-F238E27FC236}">
                <a16:creationId xmlns:a16="http://schemas.microsoft.com/office/drawing/2014/main" id="{A4F415C7-2C5E-417C-8871-0D86DF18ABF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1768A0A3-651C-4D48-A197-6FBCA246A4C2}"/>
                  </a:ext>
                </a:extLst>
              </p14:cNvPr>
              <p14:cNvContentPartPr/>
              <p14:nvPr/>
            </p14:nvContentPartPr>
            <p14:xfrm>
              <a:off x="6405413" y="3630667"/>
              <a:ext cx="3211200" cy="74520"/>
            </p14:xfrm>
          </p:contentPart>
        </mc:Choice>
        <mc:Fallback xmlns="">
          <p:pic>
            <p:nvPicPr>
              <p:cNvPr id="3" name="Freihand 2">
                <a:extLst>
                  <a:ext uri="{FF2B5EF4-FFF2-40B4-BE49-F238E27FC236}">
                    <a16:creationId xmlns:a16="http://schemas.microsoft.com/office/drawing/2014/main" id="{1768A0A3-651C-4D48-A197-6FBCA246A4C2}"/>
                  </a:ext>
                </a:extLst>
              </p:cNvPr>
              <p:cNvPicPr/>
              <p:nvPr/>
            </p:nvPicPr>
            <p:blipFill>
              <a:blip r:embed="rId4"/>
              <a:stretch>
                <a:fillRect/>
              </a:stretch>
            </p:blipFill>
            <p:spPr>
              <a:xfrm>
                <a:off x="6401093" y="3626347"/>
                <a:ext cx="3219840" cy="83160"/>
              </a:xfrm>
              <a:prstGeom prst="rect">
                <a:avLst/>
              </a:prstGeom>
            </p:spPr>
          </p:pic>
        </mc:Fallback>
      </mc:AlternateContent>
      <p:grpSp>
        <p:nvGrpSpPr>
          <p:cNvPr id="7" name="Gruppieren 6">
            <a:extLst>
              <a:ext uri="{FF2B5EF4-FFF2-40B4-BE49-F238E27FC236}">
                <a16:creationId xmlns:a16="http://schemas.microsoft.com/office/drawing/2014/main" id="{58E8D52E-F2B9-41E1-BC4E-1499182DF540}"/>
              </a:ext>
            </a:extLst>
          </p:cNvPr>
          <p:cNvGrpSpPr/>
          <p:nvPr/>
        </p:nvGrpSpPr>
        <p:grpSpPr>
          <a:xfrm>
            <a:off x="1546493" y="3962947"/>
            <a:ext cx="8674200" cy="191880"/>
            <a:chOff x="1546493" y="3962947"/>
            <a:chExt cx="8674200" cy="191880"/>
          </a:xfrm>
        </p:grpSpPr>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9117CFF8-0375-4C2A-BC71-7AAE5CFD7005}"/>
                    </a:ext>
                  </a:extLst>
                </p14:cNvPr>
                <p14:cNvContentPartPr/>
                <p14:nvPr/>
              </p14:nvContentPartPr>
              <p14:xfrm>
                <a:off x="1546493" y="3962947"/>
                <a:ext cx="3096000" cy="146520"/>
              </p14:xfrm>
            </p:contentPart>
          </mc:Choice>
          <mc:Fallback xmlns="">
            <p:pic>
              <p:nvPicPr>
                <p:cNvPr id="5" name="Freihand 4">
                  <a:extLst>
                    <a:ext uri="{FF2B5EF4-FFF2-40B4-BE49-F238E27FC236}">
                      <a16:creationId xmlns:a16="http://schemas.microsoft.com/office/drawing/2014/main" id="{9117CFF8-0375-4C2A-BC71-7AAE5CFD7005}"/>
                    </a:ext>
                  </a:extLst>
                </p:cNvPr>
                <p:cNvPicPr/>
                <p:nvPr/>
              </p:nvPicPr>
              <p:blipFill>
                <a:blip r:embed="rId6"/>
                <a:stretch>
                  <a:fillRect/>
                </a:stretch>
              </p:blipFill>
              <p:spPr>
                <a:xfrm>
                  <a:off x="1542173" y="3958627"/>
                  <a:ext cx="31046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16634958-6458-48C9-875D-D33DFC22430F}"/>
                    </a:ext>
                  </a:extLst>
                </p14:cNvPr>
                <p14:cNvContentPartPr/>
                <p14:nvPr/>
              </p14:nvContentPartPr>
              <p14:xfrm>
                <a:off x="5581733" y="4061587"/>
                <a:ext cx="4638960" cy="93240"/>
              </p14:xfrm>
            </p:contentPart>
          </mc:Choice>
          <mc:Fallback xmlns="">
            <p:pic>
              <p:nvPicPr>
                <p:cNvPr id="6" name="Freihand 5">
                  <a:extLst>
                    <a:ext uri="{FF2B5EF4-FFF2-40B4-BE49-F238E27FC236}">
                      <a16:creationId xmlns:a16="http://schemas.microsoft.com/office/drawing/2014/main" id="{16634958-6458-48C9-875D-D33DFC22430F}"/>
                    </a:ext>
                  </a:extLst>
                </p:cNvPr>
                <p:cNvPicPr/>
                <p:nvPr/>
              </p:nvPicPr>
              <p:blipFill>
                <a:blip r:embed="rId8"/>
                <a:stretch>
                  <a:fillRect/>
                </a:stretch>
              </p:blipFill>
              <p:spPr>
                <a:xfrm>
                  <a:off x="5577413" y="4057267"/>
                  <a:ext cx="4647600" cy="101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426C6282-5D0C-49CF-B95F-EED3C5DB444E}"/>
                  </a:ext>
                </a:extLst>
              </p14:cNvPr>
              <p14:cNvContentPartPr/>
              <p14:nvPr/>
            </p14:nvContentPartPr>
            <p14:xfrm>
              <a:off x="1089653" y="4421227"/>
              <a:ext cx="6890760" cy="113400"/>
            </p14:xfrm>
          </p:contentPart>
        </mc:Choice>
        <mc:Fallback xmlns="">
          <p:pic>
            <p:nvPicPr>
              <p:cNvPr id="8" name="Freihand 7">
                <a:extLst>
                  <a:ext uri="{FF2B5EF4-FFF2-40B4-BE49-F238E27FC236}">
                    <a16:creationId xmlns:a16="http://schemas.microsoft.com/office/drawing/2014/main" id="{426C6282-5D0C-49CF-B95F-EED3C5DB444E}"/>
                  </a:ext>
                </a:extLst>
              </p:cNvPr>
              <p:cNvPicPr/>
              <p:nvPr/>
            </p:nvPicPr>
            <p:blipFill>
              <a:blip r:embed="rId10"/>
              <a:stretch>
                <a:fillRect/>
              </a:stretch>
            </p:blipFill>
            <p:spPr>
              <a:xfrm>
                <a:off x="1085333" y="4416907"/>
                <a:ext cx="68994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5FD10913-69E1-4CDE-AAB6-BE0C41203677}"/>
                  </a:ext>
                </a:extLst>
              </p14:cNvPr>
              <p14:cNvContentPartPr/>
              <p14:nvPr/>
            </p14:nvContentPartPr>
            <p14:xfrm>
              <a:off x="6552653" y="563467"/>
              <a:ext cx="2501640" cy="623520"/>
            </p14:xfrm>
          </p:contentPart>
        </mc:Choice>
        <mc:Fallback xmlns="">
          <p:pic>
            <p:nvPicPr>
              <p:cNvPr id="9" name="Freihand 8">
                <a:extLst>
                  <a:ext uri="{FF2B5EF4-FFF2-40B4-BE49-F238E27FC236}">
                    <a16:creationId xmlns:a16="http://schemas.microsoft.com/office/drawing/2014/main" id="{5FD10913-69E1-4CDE-AAB6-BE0C41203677}"/>
                  </a:ext>
                </a:extLst>
              </p:cNvPr>
              <p:cNvPicPr/>
              <p:nvPr/>
            </p:nvPicPr>
            <p:blipFill>
              <a:blip r:embed="rId12"/>
              <a:stretch>
                <a:fillRect/>
              </a:stretch>
            </p:blipFill>
            <p:spPr>
              <a:xfrm>
                <a:off x="6548333" y="559147"/>
                <a:ext cx="2510280" cy="632160"/>
              </a:xfrm>
              <a:prstGeom prst="rect">
                <a:avLst/>
              </a:prstGeom>
            </p:spPr>
          </p:pic>
        </mc:Fallback>
      </mc:AlternateContent>
    </p:spTree>
    <p:extLst>
      <p:ext uri="{BB962C8B-B14F-4D97-AF65-F5344CB8AC3E}">
        <p14:creationId xmlns:p14="http://schemas.microsoft.com/office/powerpoint/2010/main" val="1754235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ChangeArrowheads="1"/>
          </p:cNvSpPr>
          <p:nvPr/>
        </p:nvSpPr>
        <p:spPr bwMode="auto">
          <a:xfrm>
            <a:off x="1360448" y="215752"/>
            <a:ext cx="930011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Entwicklung der Arbeitslosigkeit seit Einführung des Euro (Deutschland</a:t>
            </a:r>
            <a:r>
              <a:rPr lang="de-DE" b="1" dirty="0"/>
              <a:t>)</a:t>
            </a:r>
          </a:p>
        </p:txBody>
      </p:sp>
      <p:sp>
        <p:nvSpPr>
          <p:cNvPr id="488452" name="Text Box 4"/>
          <p:cNvSpPr txBox="1">
            <a:spLocks noChangeArrowheads="1"/>
          </p:cNvSpPr>
          <p:nvPr/>
        </p:nvSpPr>
        <p:spPr bwMode="auto">
          <a:xfrm>
            <a:off x="568326" y="5201108"/>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7" name="Rechteck 6">
            <a:extLst>
              <a:ext uri="{FF2B5EF4-FFF2-40B4-BE49-F238E27FC236}">
                <a16:creationId xmlns:a16="http://schemas.microsoft.com/office/drawing/2014/main" id="{282E1427-5C1E-45E3-91F9-9BB624F41A3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6ECB03BB-CC67-59FD-DE7C-BD91BC8F1850}"/>
              </a:ext>
            </a:extLst>
          </p:cNvPr>
          <p:cNvPicPr>
            <a:picLocks noChangeAspect="1"/>
          </p:cNvPicPr>
          <p:nvPr/>
        </p:nvPicPr>
        <p:blipFill>
          <a:blip r:embed="rId3"/>
          <a:stretch>
            <a:fillRect/>
          </a:stretch>
        </p:blipFill>
        <p:spPr>
          <a:xfrm>
            <a:off x="890599" y="940126"/>
            <a:ext cx="7209792" cy="4181680"/>
          </a:xfrm>
          <a:prstGeom prst="rect">
            <a:avLst/>
          </a:prstGeom>
        </p:spPr>
      </p:pic>
      <mc:AlternateContent xmlns:mc="http://schemas.openxmlformats.org/markup-compatibility/2006">
        <mc:Choice xmlns:p14="http://schemas.microsoft.com/office/powerpoint/2010/main" Requires="p14">
          <p:contentPart p14:bwMode="auto" r:id="rId4">
            <p14:nvContentPartPr>
              <p14:cNvPr id="16" name="Freihand 15">
                <a:extLst>
                  <a:ext uri="{FF2B5EF4-FFF2-40B4-BE49-F238E27FC236}">
                    <a16:creationId xmlns:a16="http://schemas.microsoft.com/office/drawing/2014/main" id="{4492871D-6368-4F9F-AD45-E9EC116F3692}"/>
                  </a:ext>
                </a:extLst>
              </p14:cNvPr>
              <p14:cNvContentPartPr/>
              <p14:nvPr/>
            </p14:nvContentPartPr>
            <p14:xfrm>
              <a:off x="4752653" y="2126947"/>
              <a:ext cx="299520" cy="786600"/>
            </p14:xfrm>
          </p:contentPart>
        </mc:Choice>
        <mc:Fallback>
          <p:pic>
            <p:nvPicPr>
              <p:cNvPr id="16" name="Freihand 15">
                <a:extLst>
                  <a:ext uri="{FF2B5EF4-FFF2-40B4-BE49-F238E27FC236}">
                    <a16:creationId xmlns:a16="http://schemas.microsoft.com/office/drawing/2014/main" id="{4492871D-6368-4F9F-AD45-E9EC116F3692}"/>
                  </a:ext>
                </a:extLst>
              </p:cNvPr>
              <p:cNvPicPr/>
              <p:nvPr/>
            </p:nvPicPr>
            <p:blipFill>
              <a:blip r:embed="rId5"/>
              <a:stretch>
                <a:fillRect/>
              </a:stretch>
            </p:blipFill>
            <p:spPr>
              <a:xfrm>
                <a:off x="4748333" y="2122627"/>
                <a:ext cx="308160" cy="795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7" name="Freihand 16">
                <a:extLst>
                  <a:ext uri="{FF2B5EF4-FFF2-40B4-BE49-F238E27FC236}">
                    <a16:creationId xmlns:a16="http://schemas.microsoft.com/office/drawing/2014/main" id="{C7F1E3B1-B324-4471-B5AB-BBA49FAB2FE2}"/>
                  </a:ext>
                </a:extLst>
              </p14:cNvPr>
              <p14:cNvContentPartPr/>
              <p14:nvPr/>
            </p14:nvContentPartPr>
            <p14:xfrm>
              <a:off x="6432413" y="2548507"/>
              <a:ext cx="373320" cy="664560"/>
            </p14:xfrm>
          </p:contentPart>
        </mc:Choice>
        <mc:Fallback>
          <p:pic>
            <p:nvPicPr>
              <p:cNvPr id="17" name="Freihand 16">
                <a:extLst>
                  <a:ext uri="{FF2B5EF4-FFF2-40B4-BE49-F238E27FC236}">
                    <a16:creationId xmlns:a16="http://schemas.microsoft.com/office/drawing/2014/main" id="{C7F1E3B1-B324-4471-B5AB-BBA49FAB2FE2}"/>
                  </a:ext>
                </a:extLst>
              </p:cNvPr>
              <p:cNvPicPr/>
              <p:nvPr/>
            </p:nvPicPr>
            <p:blipFill>
              <a:blip r:embed="rId7"/>
              <a:stretch>
                <a:fillRect/>
              </a:stretch>
            </p:blipFill>
            <p:spPr>
              <a:xfrm>
                <a:off x="6428093" y="2544187"/>
                <a:ext cx="381960" cy="673200"/>
              </a:xfrm>
              <a:prstGeom prst="rect">
                <a:avLst/>
              </a:prstGeom>
            </p:spPr>
          </p:pic>
        </mc:Fallback>
      </mc:AlternateContent>
      <p:grpSp>
        <p:nvGrpSpPr>
          <p:cNvPr id="21" name="Gruppieren 20">
            <a:extLst>
              <a:ext uri="{FF2B5EF4-FFF2-40B4-BE49-F238E27FC236}">
                <a16:creationId xmlns:a16="http://schemas.microsoft.com/office/drawing/2014/main" id="{F17FB5EB-A4E5-4D10-B15A-1AC0CEF4B389}"/>
              </a:ext>
            </a:extLst>
          </p:cNvPr>
          <p:cNvGrpSpPr/>
          <p:nvPr/>
        </p:nvGrpSpPr>
        <p:grpSpPr>
          <a:xfrm>
            <a:off x="2540093" y="1138027"/>
            <a:ext cx="4076640" cy="1685160"/>
            <a:chOff x="2540093" y="1138027"/>
            <a:chExt cx="4076640" cy="1685160"/>
          </a:xfrm>
        </p:grpSpPr>
        <mc:AlternateContent xmlns:mc="http://schemas.openxmlformats.org/markup-compatibility/2006">
          <mc:Choice xmlns:p14="http://schemas.microsoft.com/office/powerpoint/2010/main" Requires="p14">
            <p:contentPart p14:bwMode="auto" r:id="rId8">
              <p14:nvContentPartPr>
                <p14:cNvPr id="2" name="Freihand 1">
                  <a:extLst>
                    <a:ext uri="{FF2B5EF4-FFF2-40B4-BE49-F238E27FC236}">
                      <a16:creationId xmlns:a16="http://schemas.microsoft.com/office/drawing/2014/main" id="{E1B43D5D-1B4F-448B-B632-11CB7C5A5D3B}"/>
                    </a:ext>
                  </a:extLst>
                </p14:cNvPr>
                <p14:cNvContentPartPr/>
                <p14:nvPr/>
              </p14:nvContentPartPr>
              <p14:xfrm>
                <a:off x="2540093" y="1809787"/>
                <a:ext cx="1527120" cy="643680"/>
              </p14:xfrm>
            </p:contentPart>
          </mc:Choice>
          <mc:Fallback>
            <p:pic>
              <p:nvPicPr>
                <p:cNvPr id="2" name="Freihand 1">
                  <a:extLst>
                    <a:ext uri="{FF2B5EF4-FFF2-40B4-BE49-F238E27FC236}">
                      <a16:creationId xmlns:a16="http://schemas.microsoft.com/office/drawing/2014/main" id="{E1B43D5D-1B4F-448B-B632-11CB7C5A5D3B}"/>
                    </a:ext>
                  </a:extLst>
                </p:cNvPr>
                <p:cNvPicPr/>
                <p:nvPr/>
              </p:nvPicPr>
              <p:blipFill>
                <a:blip r:embed="rId9"/>
                <a:stretch>
                  <a:fillRect/>
                </a:stretch>
              </p:blipFill>
              <p:spPr>
                <a:xfrm>
                  <a:off x="2535773" y="1805467"/>
                  <a:ext cx="1535760" cy="652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 name="Freihand 3">
                  <a:extLst>
                    <a:ext uri="{FF2B5EF4-FFF2-40B4-BE49-F238E27FC236}">
                      <a16:creationId xmlns:a16="http://schemas.microsoft.com/office/drawing/2014/main" id="{B6B6433D-063C-4112-8087-462BEEB78099}"/>
                    </a:ext>
                  </a:extLst>
                </p14:cNvPr>
                <p14:cNvContentPartPr/>
                <p14:nvPr/>
              </p14:nvContentPartPr>
              <p14:xfrm>
                <a:off x="3787493" y="1734547"/>
                <a:ext cx="302400" cy="258840"/>
              </p14:xfrm>
            </p:contentPart>
          </mc:Choice>
          <mc:Fallback>
            <p:pic>
              <p:nvPicPr>
                <p:cNvPr id="4" name="Freihand 3">
                  <a:extLst>
                    <a:ext uri="{FF2B5EF4-FFF2-40B4-BE49-F238E27FC236}">
                      <a16:creationId xmlns:a16="http://schemas.microsoft.com/office/drawing/2014/main" id="{B6B6433D-063C-4112-8087-462BEEB78099}"/>
                    </a:ext>
                  </a:extLst>
                </p:cNvPr>
                <p:cNvPicPr/>
                <p:nvPr/>
              </p:nvPicPr>
              <p:blipFill>
                <a:blip r:embed="rId11"/>
                <a:stretch>
                  <a:fillRect/>
                </a:stretch>
              </p:blipFill>
              <p:spPr>
                <a:xfrm>
                  <a:off x="3783173" y="1730227"/>
                  <a:ext cx="31104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Freihand 4">
                  <a:extLst>
                    <a:ext uri="{FF2B5EF4-FFF2-40B4-BE49-F238E27FC236}">
                      <a16:creationId xmlns:a16="http://schemas.microsoft.com/office/drawing/2014/main" id="{D7B8532B-9106-4B7F-A46B-E94103B1D622}"/>
                    </a:ext>
                  </a:extLst>
                </p14:cNvPr>
                <p14:cNvContentPartPr/>
                <p14:nvPr/>
              </p14:nvContentPartPr>
              <p14:xfrm>
                <a:off x="3665453" y="1226587"/>
                <a:ext cx="136080" cy="159120"/>
              </p14:xfrm>
            </p:contentPart>
          </mc:Choice>
          <mc:Fallback>
            <p:pic>
              <p:nvPicPr>
                <p:cNvPr id="5" name="Freihand 4">
                  <a:extLst>
                    <a:ext uri="{FF2B5EF4-FFF2-40B4-BE49-F238E27FC236}">
                      <a16:creationId xmlns:a16="http://schemas.microsoft.com/office/drawing/2014/main" id="{D7B8532B-9106-4B7F-A46B-E94103B1D622}"/>
                    </a:ext>
                  </a:extLst>
                </p:cNvPr>
                <p:cNvPicPr/>
                <p:nvPr/>
              </p:nvPicPr>
              <p:blipFill>
                <a:blip r:embed="rId13"/>
                <a:stretch>
                  <a:fillRect/>
                </a:stretch>
              </p:blipFill>
              <p:spPr>
                <a:xfrm>
                  <a:off x="3661133" y="1222267"/>
                  <a:ext cx="1447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6" name="Freihand 5">
                  <a:extLst>
                    <a:ext uri="{FF2B5EF4-FFF2-40B4-BE49-F238E27FC236}">
                      <a16:creationId xmlns:a16="http://schemas.microsoft.com/office/drawing/2014/main" id="{672D35A9-BCDB-4C96-8512-139D9B12940B}"/>
                    </a:ext>
                  </a:extLst>
                </p14:cNvPr>
                <p14:cNvContentPartPr/>
                <p14:nvPr/>
              </p14:nvContentPartPr>
              <p14:xfrm>
                <a:off x="3666173" y="1158547"/>
                <a:ext cx="245880" cy="177840"/>
              </p14:xfrm>
            </p:contentPart>
          </mc:Choice>
          <mc:Fallback>
            <p:pic>
              <p:nvPicPr>
                <p:cNvPr id="6" name="Freihand 5">
                  <a:extLst>
                    <a:ext uri="{FF2B5EF4-FFF2-40B4-BE49-F238E27FC236}">
                      <a16:creationId xmlns:a16="http://schemas.microsoft.com/office/drawing/2014/main" id="{672D35A9-BCDB-4C96-8512-139D9B12940B}"/>
                    </a:ext>
                  </a:extLst>
                </p:cNvPr>
                <p:cNvPicPr/>
                <p:nvPr/>
              </p:nvPicPr>
              <p:blipFill>
                <a:blip r:embed="rId15"/>
                <a:stretch>
                  <a:fillRect/>
                </a:stretch>
              </p:blipFill>
              <p:spPr>
                <a:xfrm>
                  <a:off x="3661853" y="1154227"/>
                  <a:ext cx="2545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8" name="Freihand 7">
                  <a:extLst>
                    <a:ext uri="{FF2B5EF4-FFF2-40B4-BE49-F238E27FC236}">
                      <a16:creationId xmlns:a16="http://schemas.microsoft.com/office/drawing/2014/main" id="{AF7EF97E-34F7-4736-A9F7-7FF0F5A6616A}"/>
                    </a:ext>
                  </a:extLst>
                </p14:cNvPr>
                <p14:cNvContentPartPr/>
                <p14:nvPr/>
              </p14:nvContentPartPr>
              <p14:xfrm>
                <a:off x="3925013" y="1138027"/>
                <a:ext cx="234360" cy="179640"/>
              </p14:xfrm>
            </p:contentPart>
          </mc:Choice>
          <mc:Fallback>
            <p:pic>
              <p:nvPicPr>
                <p:cNvPr id="8" name="Freihand 7">
                  <a:extLst>
                    <a:ext uri="{FF2B5EF4-FFF2-40B4-BE49-F238E27FC236}">
                      <a16:creationId xmlns:a16="http://schemas.microsoft.com/office/drawing/2014/main" id="{AF7EF97E-34F7-4736-A9F7-7FF0F5A6616A}"/>
                    </a:ext>
                  </a:extLst>
                </p:cNvPr>
                <p:cNvPicPr/>
                <p:nvPr/>
              </p:nvPicPr>
              <p:blipFill>
                <a:blip r:embed="rId17"/>
                <a:stretch>
                  <a:fillRect/>
                </a:stretch>
              </p:blipFill>
              <p:spPr>
                <a:xfrm>
                  <a:off x="3920693" y="1133707"/>
                  <a:ext cx="2430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 name="Freihand 8">
                  <a:extLst>
                    <a:ext uri="{FF2B5EF4-FFF2-40B4-BE49-F238E27FC236}">
                      <a16:creationId xmlns:a16="http://schemas.microsoft.com/office/drawing/2014/main" id="{FF6C5AE9-696E-4E01-9F3D-A65C740FC4EE}"/>
                    </a:ext>
                  </a:extLst>
                </p14:cNvPr>
                <p14:cNvContentPartPr/>
                <p14:nvPr/>
              </p14:nvContentPartPr>
              <p14:xfrm>
                <a:off x="4114013" y="1152427"/>
                <a:ext cx="50400" cy="35640"/>
              </p14:xfrm>
            </p:contentPart>
          </mc:Choice>
          <mc:Fallback>
            <p:pic>
              <p:nvPicPr>
                <p:cNvPr id="9" name="Freihand 8">
                  <a:extLst>
                    <a:ext uri="{FF2B5EF4-FFF2-40B4-BE49-F238E27FC236}">
                      <a16:creationId xmlns:a16="http://schemas.microsoft.com/office/drawing/2014/main" id="{FF6C5AE9-696E-4E01-9F3D-A65C740FC4EE}"/>
                    </a:ext>
                  </a:extLst>
                </p:cNvPr>
                <p:cNvPicPr/>
                <p:nvPr/>
              </p:nvPicPr>
              <p:blipFill>
                <a:blip r:embed="rId19"/>
                <a:stretch>
                  <a:fillRect/>
                </a:stretch>
              </p:blipFill>
              <p:spPr>
                <a:xfrm>
                  <a:off x="4109693" y="1148107"/>
                  <a:ext cx="590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 name="Freihand 9">
                  <a:extLst>
                    <a:ext uri="{FF2B5EF4-FFF2-40B4-BE49-F238E27FC236}">
                      <a16:creationId xmlns:a16="http://schemas.microsoft.com/office/drawing/2014/main" id="{5386AC73-8685-4871-A5C3-AE21112AA22A}"/>
                    </a:ext>
                  </a:extLst>
                </p14:cNvPr>
                <p14:cNvContentPartPr/>
                <p14:nvPr/>
              </p14:nvContentPartPr>
              <p14:xfrm>
                <a:off x="4192493" y="1198147"/>
                <a:ext cx="115200" cy="105480"/>
              </p14:xfrm>
            </p:contentPart>
          </mc:Choice>
          <mc:Fallback>
            <p:pic>
              <p:nvPicPr>
                <p:cNvPr id="10" name="Freihand 9">
                  <a:extLst>
                    <a:ext uri="{FF2B5EF4-FFF2-40B4-BE49-F238E27FC236}">
                      <a16:creationId xmlns:a16="http://schemas.microsoft.com/office/drawing/2014/main" id="{5386AC73-8685-4871-A5C3-AE21112AA22A}"/>
                    </a:ext>
                  </a:extLst>
                </p:cNvPr>
                <p:cNvPicPr/>
                <p:nvPr/>
              </p:nvPicPr>
              <p:blipFill>
                <a:blip r:embed="rId21"/>
                <a:stretch>
                  <a:fillRect/>
                </a:stretch>
              </p:blipFill>
              <p:spPr>
                <a:xfrm>
                  <a:off x="4188173" y="1193827"/>
                  <a:ext cx="1238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Freihand 12">
                  <a:extLst>
                    <a:ext uri="{FF2B5EF4-FFF2-40B4-BE49-F238E27FC236}">
                      <a16:creationId xmlns:a16="http://schemas.microsoft.com/office/drawing/2014/main" id="{4E69CB5A-C9E7-4F1B-A9D9-1CAF3B2EAD27}"/>
                    </a:ext>
                  </a:extLst>
                </p14:cNvPr>
                <p14:cNvContentPartPr/>
                <p14:nvPr/>
              </p14:nvContentPartPr>
              <p14:xfrm>
                <a:off x="4585973" y="1867387"/>
                <a:ext cx="1622520" cy="905040"/>
              </p14:xfrm>
            </p:contentPart>
          </mc:Choice>
          <mc:Fallback>
            <p:pic>
              <p:nvPicPr>
                <p:cNvPr id="13" name="Freihand 12">
                  <a:extLst>
                    <a:ext uri="{FF2B5EF4-FFF2-40B4-BE49-F238E27FC236}">
                      <a16:creationId xmlns:a16="http://schemas.microsoft.com/office/drawing/2014/main" id="{4E69CB5A-C9E7-4F1B-A9D9-1CAF3B2EAD27}"/>
                    </a:ext>
                  </a:extLst>
                </p:cNvPr>
                <p:cNvPicPr/>
                <p:nvPr/>
              </p:nvPicPr>
              <p:blipFill>
                <a:blip r:embed="rId23"/>
                <a:stretch>
                  <a:fillRect/>
                </a:stretch>
              </p:blipFill>
              <p:spPr>
                <a:xfrm>
                  <a:off x="4581653" y="1863067"/>
                  <a:ext cx="1631160" cy="913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Freihand 13">
                  <a:extLst>
                    <a:ext uri="{FF2B5EF4-FFF2-40B4-BE49-F238E27FC236}">
                      <a16:creationId xmlns:a16="http://schemas.microsoft.com/office/drawing/2014/main" id="{0184DFDF-65ED-4451-A8D4-614940B2D6A6}"/>
                    </a:ext>
                  </a:extLst>
                </p14:cNvPr>
                <p14:cNvContentPartPr/>
                <p14:nvPr/>
              </p14:nvContentPartPr>
              <p14:xfrm>
                <a:off x="5982773" y="2658667"/>
                <a:ext cx="254880" cy="164520"/>
              </p14:xfrm>
            </p:contentPart>
          </mc:Choice>
          <mc:Fallback>
            <p:pic>
              <p:nvPicPr>
                <p:cNvPr id="14" name="Freihand 13">
                  <a:extLst>
                    <a:ext uri="{FF2B5EF4-FFF2-40B4-BE49-F238E27FC236}">
                      <a16:creationId xmlns:a16="http://schemas.microsoft.com/office/drawing/2014/main" id="{0184DFDF-65ED-4451-A8D4-614940B2D6A6}"/>
                    </a:ext>
                  </a:extLst>
                </p:cNvPr>
                <p:cNvPicPr/>
                <p:nvPr/>
              </p:nvPicPr>
              <p:blipFill>
                <a:blip r:embed="rId25"/>
                <a:stretch>
                  <a:fillRect/>
                </a:stretch>
              </p:blipFill>
              <p:spPr>
                <a:xfrm>
                  <a:off x="5978453" y="2654347"/>
                  <a:ext cx="2635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BC6540A4-3425-4C3A-9F7F-7A8F40FA1907}"/>
                    </a:ext>
                  </a:extLst>
                </p14:cNvPr>
                <p14:cNvContentPartPr/>
                <p14:nvPr/>
              </p14:nvContentPartPr>
              <p14:xfrm>
                <a:off x="4986293" y="1329907"/>
                <a:ext cx="1014480" cy="851400"/>
              </p14:xfrm>
            </p:contentPart>
          </mc:Choice>
          <mc:Fallback>
            <p:pic>
              <p:nvPicPr>
                <p:cNvPr id="19" name="Freihand 18">
                  <a:extLst>
                    <a:ext uri="{FF2B5EF4-FFF2-40B4-BE49-F238E27FC236}">
                      <a16:creationId xmlns:a16="http://schemas.microsoft.com/office/drawing/2014/main" id="{BC6540A4-3425-4C3A-9F7F-7A8F40FA1907}"/>
                    </a:ext>
                  </a:extLst>
                </p:cNvPr>
                <p:cNvPicPr/>
                <p:nvPr/>
              </p:nvPicPr>
              <p:blipFill>
                <a:blip r:embed="rId27"/>
                <a:stretch>
                  <a:fillRect/>
                </a:stretch>
              </p:blipFill>
              <p:spPr>
                <a:xfrm>
                  <a:off x="4981973" y="1325587"/>
                  <a:ext cx="1023120" cy="8600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29CE9C21-631D-473E-AE4B-7E6DF8131198}"/>
                    </a:ext>
                  </a:extLst>
                </p14:cNvPr>
                <p14:cNvContentPartPr/>
                <p14:nvPr/>
              </p14:nvContentPartPr>
              <p14:xfrm>
                <a:off x="5968733" y="1730947"/>
                <a:ext cx="648000" cy="751320"/>
              </p14:xfrm>
            </p:contentPart>
          </mc:Choice>
          <mc:Fallback>
            <p:pic>
              <p:nvPicPr>
                <p:cNvPr id="20" name="Freihand 19">
                  <a:extLst>
                    <a:ext uri="{FF2B5EF4-FFF2-40B4-BE49-F238E27FC236}">
                      <a16:creationId xmlns:a16="http://schemas.microsoft.com/office/drawing/2014/main" id="{29CE9C21-631D-473E-AE4B-7E6DF8131198}"/>
                    </a:ext>
                  </a:extLst>
                </p:cNvPr>
                <p:cNvPicPr/>
                <p:nvPr/>
              </p:nvPicPr>
              <p:blipFill>
                <a:blip r:embed="rId29"/>
                <a:stretch>
                  <a:fillRect/>
                </a:stretch>
              </p:blipFill>
              <p:spPr>
                <a:xfrm>
                  <a:off x="5964413" y="1726627"/>
                  <a:ext cx="656640" cy="759960"/>
                </a:xfrm>
                <a:prstGeom prst="rect">
                  <a:avLst/>
                </a:prstGeom>
              </p:spPr>
            </p:pic>
          </mc:Fallback>
        </mc:AlternateContent>
      </p:grpSp>
      <p:grpSp>
        <p:nvGrpSpPr>
          <p:cNvPr id="488448" name="Gruppieren 488447">
            <a:extLst>
              <a:ext uri="{FF2B5EF4-FFF2-40B4-BE49-F238E27FC236}">
                <a16:creationId xmlns:a16="http://schemas.microsoft.com/office/drawing/2014/main" id="{B65A83F6-2CB6-4F97-8578-9C4FCEE33751}"/>
              </a:ext>
            </a:extLst>
          </p:cNvPr>
          <p:cNvGrpSpPr/>
          <p:nvPr/>
        </p:nvGrpSpPr>
        <p:grpSpPr>
          <a:xfrm>
            <a:off x="5469773" y="639787"/>
            <a:ext cx="5128200" cy="622440"/>
            <a:chOff x="5469773" y="639787"/>
            <a:chExt cx="5128200" cy="622440"/>
          </a:xfrm>
        </p:grpSpPr>
        <mc:AlternateContent xmlns:mc="http://schemas.openxmlformats.org/markup-compatibility/2006">
          <mc:Choice xmlns:p14="http://schemas.microsoft.com/office/powerpoint/2010/main" Requires="p14">
            <p:contentPart p14:bwMode="auto" r:id="rId30">
              <p14:nvContentPartPr>
                <p14:cNvPr id="22" name="Freihand 21">
                  <a:extLst>
                    <a:ext uri="{FF2B5EF4-FFF2-40B4-BE49-F238E27FC236}">
                      <a16:creationId xmlns:a16="http://schemas.microsoft.com/office/drawing/2014/main" id="{F47C226B-E94F-42A5-94D1-DF981415D47F}"/>
                    </a:ext>
                  </a:extLst>
                </p14:cNvPr>
                <p14:cNvContentPartPr/>
                <p14:nvPr/>
              </p14:nvContentPartPr>
              <p14:xfrm>
                <a:off x="5469773" y="933187"/>
                <a:ext cx="307800" cy="205560"/>
              </p14:xfrm>
            </p:contentPart>
          </mc:Choice>
          <mc:Fallback>
            <p:pic>
              <p:nvPicPr>
                <p:cNvPr id="22" name="Freihand 21">
                  <a:extLst>
                    <a:ext uri="{FF2B5EF4-FFF2-40B4-BE49-F238E27FC236}">
                      <a16:creationId xmlns:a16="http://schemas.microsoft.com/office/drawing/2014/main" id="{F47C226B-E94F-42A5-94D1-DF981415D47F}"/>
                    </a:ext>
                  </a:extLst>
                </p:cNvPr>
                <p:cNvPicPr/>
                <p:nvPr/>
              </p:nvPicPr>
              <p:blipFill>
                <a:blip r:embed="rId31"/>
                <a:stretch>
                  <a:fillRect/>
                </a:stretch>
              </p:blipFill>
              <p:spPr>
                <a:xfrm>
                  <a:off x="5465453" y="928867"/>
                  <a:ext cx="3164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Freihand 22">
                  <a:extLst>
                    <a:ext uri="{FF2B5EF4-FFF2-40B4-BE49-F238E27FC236}">
                      <a16:creationId xmlns:a16="http://schemas.microsoft.com/office/drawing/2014/main" id="{31DD3013-3D06-4BCA-94EB-1DCA4D165B65}"/>
                    </a:ext>
                  </a:extLst>
                </p14:cNvPr>
                <p14:cNvContentPartPr/>
                <p14:nvPr/>
              </p14:nvContentPartPr>
              <p14:xfrm>
                <a:off x="5852093" y="929947"/>
                <a:ext cx="88200" cy="120960"/>
              </p14:xfrm>
            </p:contentPart>
          </mc:Choice>
          <mc:Fallback>
            <p:pic>
              <p:nvPicPr>
                <p:cNvPr id="23" name="Freihand 22">
                  <a:extLst>
                    <a:ext uri="{FF2B5EF4-FFF2-40B4-BE49-F238E27FC236}">
                      <a16:creationId xmlns:a16="http://schemas.microsoft.com/office/drawing/2014/main" id="{31DD3013-3D06-4BCA-94EB-1DCA4D165B65}"/>
                    </a:ext>
                  </a:extLst>
                </p:cNvPr>
                <p:cNvPicPr/>
                <p:nvPr/>
              </p:nvPicPr>
              <p:blipFill>
                <a:blip r:embed="rId33"/>
                <a:stretch>
                  <a:fillRect/>
                </a:stretch>
              </p:blipFill>
              <p:spPr>
                <a:xfrm>
                  <a:off x="5847773" y="925627"/>
                  <a:ext cx="968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Freihand 23">
                  <a:extLst>
                    <a:ext uri="{FF2B5EF4-FFF2-40B4-BE49-F238E27FC236}">
                      <a16:creationId xmlns:a16="http://schemas.microsoft.com/office/drawing/2014/main" id="{348F555C-B92C-4BE3-AFED-3AF85161035D}"/>
                    </a:ext>
                  </a:extLst>
                </p14:cNvPr>
                <p14:cNvContentPartPr/>
                <p14:nvPr/>
              </p14:nvContentPartPr>
              <p14:xfrm>
                <a:off x="5966213" y="876307"/>
                <a:ext cx="113760" cy="118440"/>
              </p14:xfrm>
            </p:contentPart>
          </mc:Choice>
          <mc:Fallback>
            <p:pic>
              <p:nvPicPr>
                <p:cNvPr id="24" name="Freihand 23">
                  <a:extLst>
                    <a:ext uri="{FF2B5EF4-FFF2-40B4-BE49-F238E27FC236}">
                      <a16:creationId xmlns:a16="http://schemas.microsoft.com/office/drawing/2014/main" id="{348F555C-B92C-4BE3-AFED-3AF85161035D}"/>
                    </a:ext>
                  </a:extLst>
                </p:cNvPr>
                <p:cNvPicPr/>
                <p:nvPr/>
              </p:nvPicPr>
              <p:blipFill>
                <a:blip r:embed="rId35"/>
                <a:stretch>
                  <a:fillRect/>
                </a:stretch>
              </p:blipFill>
              <p:spPr>
                <a:xfrm>
                  <a:off x="5961893" y="871987"/>
                  <a:ext cx="1224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Freihand 24">
                  <a:extLst>
                    <a:ext uri="{FF2B5EF4-FFF2-40B4-BE49-F238E27FC236}">
                      <a16:creationId xmlns:a16="http://schemas.microsoft.com/office/drawing/2014/main" id="{56DA34ED-BE55-4221-B58C-F679C77266EB}"/>
                    </a:ext>
                  </a:extLst>
                </p14:cNvPr>
                <p14:cNvContentPartPr/>
                <p14:nvPr/>
              </p14:nvContentPartPr>
              <p14:xfrm>
                <a:off x="6040733" y="786667"/>
                <a:ext cx="158400" cy="156960"/>
              </p14:xfrm>
            </p:contentPart>
          </mc:Choice>
          <mc:Fallback>
            <p:pic>
              <p:nvPicPr>
                <p:cNvPr id="25" name="Freihand 24">
                  <a:extLst>
                    <a:ext uri="{FF2B5EF4-FFF2-40B4-BE49-F238E27FC236}">
                      <a16:creationId xmlns:a16="http://schemas.microsoft.com/office/drawing/2014/main" id="{56DA34ED-BE55-4221-B58C-F679C77266EB}"/>
                    </a:ext>
                  </a:extLst>
                </p:cNvPr>
                <p:cNvPicPr/>
                <p:nvPr/>
              </p:nvPicPr>
              <p:blipFill>
                <a:blip r:embed="rId37"/>
                <a:stretch>
                  <a:fillRect/>
                </a:stretch>
              </p:blipFill>
              <p:spPr>
                <a:xfrm>
                  <a:off x="6036413" y="782347"/>
                  <a:ext cx="1670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Freihand 25">
                  <a:extLst>
                    <a:ext uri="{FF2B5EF4-FFF2-40B4-BE49-F238E27FC236}">
                      <a16:creationId xmlns:a16="http://schemas.microsoft.com/office/drawing/2014/main" id="{DEF63888-5485-444A-8B8F-5C332D5C1290}"/>
                    </a:ext>
                  </a:extLst>
                </p14:cNvPr>
                <p14:cNvContentPartPr/>
                <p14:nvPr/>
              </p14:nvContentPartPr>
              <p14:xfrm>
                <a:off x="6268973" y="727987"/>
                <a:ext cx="136440" cy="208800"/>
              </p14:xfrm>
            </p:contentPart>
          </mc:Choice>
          <mc:Fallback>
            <p:pic>
              <p:nvPicPr>
                <p:cNvPr id="26" name="Freihand 25">
                  <a:extLst>
                    <a:ext uri="{FF2B5EF4-FFF2-40B4-BE49-F238E27FC236}">
                      <a16:creationId xmlns:a16="http://schemas.microsoft.com/office/drawing/2014/main" id="{DEF63888-5485-444A-8B8F-5C332D5C1290}"/>
                    </a:ext>
                  </a:extLst>
                </p:cNvPr>
                <p:cNvPicPr/>
                <p:nvPr/>
              </p:nvPicPr>
              <p:blipFill>
                <a:blip r:embed="rId39"/>
                <a:stretch>
                  <a:fillRect/>
                </a:stretch>
              </p:blipFill>
              <p:spPr>
                <a:xfrm>
                  <a:off x="6264653" y="723667"/>
                  <a:ext cx="1450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Freihand 26">
                  <a:extLst>
                    <a:ext uri="{FF2B5EF4-FFF2-40B4-BE49-F238E27FC236}">
                      <a16:creationId xmlns:a16="http://schemas.microsoft.com/office/drawing/2014/main" id="{5FB0A0A5-4535-4F64-A760-F32D344A657B}"/>
                    </a:ext>
                  </a:extLst>
                </p14:cNvPr>
                <p14:cNvContentPartPr/>
                <p14:nvPr/>
              </p14:nvContentPartPr>
              <p14:xfrm>
                <a:off x="6376613" y="730507"/>
                <a:ext cx="140760" cy="175320"/>
              </p14:xfrm>
            </p:contentPart>
          </mc:Choice>
          <mc:Fallback>
            <p:pic>
              <p:nvPicPr>
                <p:cNvPr id="27" name="Freihand 26">
                  <a:extLst>
                    <a:ext uri="{FF2B5EF4-FFF2-40B4-BE49-F238E27FC236}">
                      <a16:creationId xmlns:a16="http://schemas.microsoft.com/office/drawing/2014/main" id="{5FB0A0A5-4535-4F64-A760-F32D344A657B}"/>
                    </a:ext>
                  </a:extLst>
                </p:cNvPr>
                <p:cNvPicPr/>
                <p:nvPr/>
              </p:nvPicPr>
              <p:blipFill>
                <a:blip r:embed="rId41"/>
                <a:stretch>
                  <a:fillRect/>
                </a:stretch>
              </p:blipFill>
              <p:spPr>
                <a:xfrm>
                  <a:off x="6372293" y="726187"/>
                  <a:ext cx="1494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Freihand 27">
                  <a:extLst>
                    <a:ext uri="{FF2B5EF4-FFF2-40B4-BE49-F238E27FC236}">
                      <a16:creationId xmlns:a16="http://schemas.microsoft.com/office/drawing/2014/main" id="{B27FB929-0A70-432B-AA08-F61F0EA13358}"/>
                    </a:ext>
                  </a:extLst>
                </p14:cNvPr>
                <p14:cNvContentPartPr/>
                <p14:nvPr/>
              </p14:nvContentPartPr>
              <p14:xfrm>
                <a:off x="6509813" y="731947"/>
                <a:ext cx="297000" cy="130680"/>
              </p14:xfrm>
            </p:contentPart>
          </mc:Choice>
          <mc:Fallback>
            <p:pic>
              <p:nvPicPr>
                <p:cNvPr id="28" name="Freihand 27">
                  <a:extLst>
                    <a:ext uri="{FF2B5EF4-FFF2-40B4-BE49-F238E27FC236}">
                      <a16:creationId xmlns:a16="http://schemas.microsoft.com/office/drawing/2014/main" id="{B27FB929-0A70-432B-AA08-F61F0EA13358}"/>
                    </a:ext>
                  </a:extLst>
                </p:cNvPr>
                <p:cNvPicPr/>
                <p:nvPr/>
              </p:nvPicPr>
              <p:blipFill>
                <a:blip r:embed="rId43"/>
                <a:stretch>
                  <a:fillRect/>
                </a:stretch>
              </p:blipFill>
              <p:spPr>
                <a:xfrm>
                  <a:off x="6505493" y="727627"/>
                  <a:ext cx="3056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Freihand 28">
                  <a:extLst>
                    <a:ext uri="{FF2B5EF4-FFF2-40B4-BE49-F238E27FC236}">
                      <a16:creationId xmlns:a16="http://schemas.microsoft.com/office/drawing/2014/main" id="{1E1FD144-4FBA-4953-801F-D7FE23EE2901}"/>
                    </a:ext>
                  </a:extLst>
                </p14:cNvPr>
                <p14:cNvContentPartPr/>
                <p14:nvPr/>
              </p14:nvContentPartPr>
              <p14:xfrm>
                <a:off x="6716813" y="689467"/>
                <a:ext cx="360" cy="360"/>
              </p14:xfrm>
            </p:contentPart>
          </mc:Choice>
          <mc:Fallback>
            <p:pic>
              <p:nvPicPr>
                <p:cNvPr id="29" name="Freihand 28">
                  <a:extLst>
                    <a:ext uri="{FF2B5EF4-FFF2-40B4-BE49-F238E27FC236}">
                      <a16:creationId xmlns:a16="http://schemas.microsoft.com/office/drawing/2014/main" id="{1E1FD144-4FBA-4953-801F-D7FE23EE2901}"/>
                    </a:ext>
                  </a:extLst>
                </p:cNvPr>
                <p:cNvPicPr/>
                <p:nvPr/>
              </p:nvPicPr>
              <p:blipFill>
                <a:blip r:embed="rId45"/>
                <a:stretch>
                  <a:fillRect/>
                </a:stretch>
              </p:blipFill>
              <p:spPr>
                <a:xfrm>
                  <a:off x="6712493" y="685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Freihand 29">
                  <a:extLst>
                    <a:ext uri="{FF2B5EF4-FFF2-40B4-BE49-F238E27FC236}">
                      <a16:creationId xmlns:a16="http://schemas.microsoft.com/office/drawing/2014/main" id="{977504AB-4B94-43D1-9F60-009D357D4884}"/>
                    </a:ext>
                  </a:extLst>
                </p14:cNvPr>
                <p14:cNvContentPartPr/>
                <p14:nvPr/>
              </p14:nvContentPartPr>
              <p14:xfrm>
                <a:off x="6011933" y="1094107"/>
                <a:ext cx="226800" cy="168120"/>
              </p14:xfrm>
            </p:contentPart>
          </mc:Choice>
          <mc:Fallback>
            <p:pic>
              <p:nvPicPr>
                <p:cNvPr id="30" name="Freihand 29">
                  <a:extLst>
                    <a:ext uri="{FF2B5EF4-FFF2-40B4-BE49-F238E27FC236}">
                      <a16:creationId xmlns:a16="http://schemas.microsoft.com/office/drawing/2014/main" id="{977504AB-4B94-43D1-9F60-009D357D4884}"/>
                    </a:ext>
                  </a:extLst>
                </p:cNvPr>
                <p:cNvPicPr/>
                <p:nvPr/>
              </p:nvPicPr>
              <p:blipFill>
                <a:blip r:embed="rId47"/>
                <a:stretch>
                  <a:fillRect/>
                </a:stretch>
              </p:blipFill>
              <p:spPr>
                <a:xfrm>
                  <a:off x="6007613" y="1089787"/>
                  <a:ext cx="2354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D6678DF7-F824-496E-A6D9-4A8C0C525E03}"/>
                    </a:ext>
                  </a:extLst>
                </p14:cNvPr>
                <p14:cNvContentPartPr/>
                <p14:nvPr/>
              </p14:nvContentPartPr>
              <p14:xfrm>
                <a:off x="6231533" y="1091587"/>
                <a:ext cx="78840" cy="96480"/>
              </p14:xfrm>
            </p:contentPart>
          </mc:Choice>
          <mc:Fallback>
            <p:pic>
              <p:nvPicPr>
                <p:cNvPr id="31" name="Freihand 30">
                  <a:extLst>
                    <a:ext uri="{FF2B5EF4-FFF2-40B4-BE49-F238E27FC236}">
                      <a16:creationId xmlns:a16="http://schemas.microsoft.com/office/drawing/2014/main" id="{D6678DF7-F824-496E-A6D9-4A8C0C525E03}"/>
                    </a:ext>
                  </a:extLst>
                </p:cNvPr>
                <p:cNvPicPr/>
                <p:nvPr/>
              </p:nvPicPr>
              <p:blipFill>
                <a:blip r:embed="rId49"/>
                <a:stretch>
                  <a:fillRect/>
                </a:stretch>
              </p:blipFill>
              <p:spPr>
                <a:xfrm>
                  <a:off x="6227213" y="1087267"/>
                  <a:ext cx="874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Freihand 31">
                  <a:extLst>
                    <a:ext uri="{FF2B5EF4-FFF2-40B4-BE49-F238E27FC236}">
                      <a16:creationId xmlns:a16="http://schemas.microsoft.com/office/drawing/2014/main" id="{78E6AF7F-CADF-4CDF-A353-6D93CBBE3B92}"/>
                    </a:ext>
                  </a:extLst>
                </p14:cNvPr>
                <p14:cNvContentPartPr/>
                <p14:nvPr/>
              </p14:nvContentPartPr>
              <p14:xfrm>
                <a:off x="6310013" y="1058107"/>
                <a:ext cx="69480" cy="109800"/>
              </p14:xfrm>
            </p:contentPart>
          </mc:Choice>
          <mc:Fallback>
            <p:pic>
              <p:nvPicPr>
                <p:cNvPr id="32" name="Freihand 31">
                  <a:extLst>
                    <a:ext uri="{FF2B5EF4-FFF2-40B4-BE49-F238E27FC236}">
                      <a16:creationId xmlns:a16="http://schemas.microsoft.com/office/drawing/2014/main" id="{78E6AF7F-CADF-4CDF-A353-6D93CBBE3B92}"/>
                    </a:ext>
                  </a:extLst>
                </p:cNvPr>
                <p:cNvPicPr/>
                <p:nvPr/>
              </p:nvPicPr>
              <p:blipFill>
                <a:blip r:embed="rId51"/>
                <a:stretch>
                  <a:fillRect/>
                </a:stretch>
              </p:blipFill>
              <p:spPr>
                <a:xfrm>
                  <a:off x="6305693" y="1053787"/>
                  <a:ext cx="781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1AE44230-C104-491D-A3BA-E7CDBFCD12EC}"/>
                    </a:ext>
                  </a:extLst>
                </p14:cNvPr>
                <p14:cNvContentPartPr/>
                <p14:nvPr/>
              </p14:nvContentPartPr>
              <p14:xfrm>
                <a:off x="6404693" y="984307"/>
                <a:ext cx="136080" cy="153360"/>
              </p14:xfrm>
            </p:contentPart>
          </mc:Choice>
          <mc:Fallback>
            <p:pic>
              <p:nvPicPr>
                <p:cNvPr id="33" name="Freihand 32">
                  <a:extLst>
                    <a:ext uri="{FF2B5EF4-FFF2-40B4-BE49-F238E27FC236}">
                      <a16:creationId xmlns:a16="http://schemas.microsoft.com/office/drawing/2014/main" id="{1AE44230-C104-491D-A3BA-E7CDBFCD12EC}"/>
                    </a:ext>
                  </a:extLst>
                </p:cNvPr>
                <p:cNvPicPr/>
                <p:nvPr/>
              </p:nvPicPr>
              <p:blipFill>
                <a:blip r:embed="rId53"/>
                <a:stretch>
                  <a:fillRect/>
                </a:stretch>
              </p:blipFill>
              <p:spPr>
                <a:xfrm>
                  <a:off x="6400373" y="979987"/>
                  <a:ext cx="1447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71E7162B-D8BE-481E-904F-55064C0474BF}"/>
                    </a:ext>
                  </a:extLst>
                </p14:cNvPr>
                <p14:cNvContentPartPr/>
                <p14:nvPr/>
              </p14:nvContentPartPr>
              <p14:xfrm>
                <a:off x="6563813" y="950827"/>
                <a:ext cx="68040" cy="127800"/>
              </p14:xfrm>
            </p:contentPart>
          </mc:Choice>
          <mc:Fallback>
            <p:pic>
              <p:nvPicPr>
                <p:cNvPr id="34" name="Freihand 33">
                  <a:extLst>
                    <a:ext uri="{FF2B5EF4-FFF2-40B4-BE49-F238E27FC236}">
                      <a16:creationId xmlns:a16="http://schemas.microsoft.com/office/drawing/2014/main" id="{71E7162B-D8BE-481E-904F-55064C0474BF}"/>
                    </a:ext>
                  </a:extLst>
                </p:cNvPr>
                <p:cNvPicPr/>
                <p:nvPr/>
              </p:nvPicPr>
              <p:blipFill>
                <a:blip r:embed="rId55"/>
                <a:stretch>
                  <a:fillRect/>
                </a:stretch>
              </p:blipFill>
              <p:spPr>
                <a:xfrm>
                  <a:off x="6559493" y="946507"/>
                  <a:ext cx="766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7E11EC50-EF41-4125-BB0B-E46C5C56D137}"/>
                    </a:ext>
                  </a:extLst>
                </p14:cNvPr>
                <p14:cNvContentPartPr/>
                <p14:nvPr/>
              </p14:nvContentPartPr>
              <p14:xfrm>
                <a:off x="6614933" y="924907"/>
                <a:ext cx="286560" cy="232560"/>
              </p14:xfrm>
            </p:contentPart>
          </mc:Choice>
          <mc:Fallback>
            <p:pic>
              <p:nvPicPr>
                <p:cNvPr id="35" name="Freihand 34">
                  <a:extLst>
                    <a:ext uri="{FF2B5EF4-FFF2-40B4-BE49-F238E27FC236}">
                      <a16:creationId xmlns:a16="http://schemas.microsoft.com/office/drawing/2014/main" id="{7E11EC50-EF41-4125-BB0B-E46C5C56D137}"/>
                    </a:ext>
                  </a:extLst>
                </p:cNvPr>
                <p:cNvPicPr/>
                <p:nvPr/>
              </p:nvPicPr>
              <p:blipFill>
                <a:blip r:embed="rId57"/>
                <a:stretch>
                  <a:fillRect/>
                </a:stretch>
              </p:blipFill>
              <p:spPr>
                <a:xfrm>
                  <a:off x="6610613" y="920587"/>
                  <a:ext cx="29520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Freihand 35">
                  <a:extLst>
                    <a:ext uri="{FF2B5EF4-FFF2-40B4-BE49-F238E27FC236}">
                      <a16:creationId xmlns:a16="http://schemas.microsoft.com/office/drawing/2014/main" id="{A30CB6BC-3B05-4252-8B90-C99610952204}"/>
                    </a:ext>
                  </a:extLst>
                </p14:cNvPr>
                <p14:cNvContentPartPr/>
                <p14:nvPr/>
              </p14:nvContentPartPr>
              <p14:xfrm>
                <a:off x="6638333" y="883147"/>
                <a:ext cx="117000" cy="82800"/>
              </p14:xfrm>
            </p:contentPart>
          </mc:Choice>
          <mc:Fallback>
            <p:pic>
              <p:nvPicPr>
                <p:cNvPr id="36" name="Freihand 35">
                  <a:extLst>
                    <a:ext uri="{FF2B5EF4-FFF2-40B4-BE49-F238E27FC236}">
                      <a16:creationId xmlns:a16="http://schemas.microsoft.com/office/drawing/2014/main" id="{A30CB6BC-3B05-4252-8B90-C99610952204}"/>
                    </a:ext>
                  </a:extLst>
                </p:cNvPr>
                <p:cNvPicPr/>
                <p:nvPr/>
              </p:nvPicPr>
              <p:blipFill>
                <a:blip r:embed="rId59"/>
                <a:stretch>
                  <a:fillRect/>
                </a:stretch>
              </p:blipFill>
              <p:spPr>
                <a:xfrm>
                  <a:off x="6634013" y="878827"/>
                  <a:ext cx="1256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8" name="Freihand 37">
                  <a:extLst>
                    <a:ext uri="{FF2B5EF4-FFF2-40B4-BE49-F238E27FC236}">
                      <a16:creationId xmlns:a16="http://schemas.microsoft.com/office/drawing/2014/main" id="{1B8CAB88-F8E0-4EA8-877A-0E2CA3C3033C}"/>
                    </a:ext>
                  </a:extLst>
                </p14:cNvPr>
                <p14:cNvContentPartPr/>
                <p14:nvPr/>
              </p14:nvContentPartPr>
              <p14:xfrm>
                <a:off x="6995453" y="830947"/>
                <a:ext cx="190800" cy="109800"/>
              </p14:xfrm>
            </p:contentPart>
          </mc:Choice>
          <mc:Fallback>
            <p:pic>
              <p:nvPicPr>
                <p:cNvPr id="38" name="Freihand 37">
                  <a:extLst>
                    <a:ext uri="{FF2B5EF4-FFF2-40B4-BE49-F238E27FC236}">
                      <a16:creationId xmlns:a16="http://schemas.microsoft.com/office/drawing/2014/main" id="{1B8CAB88-F8E0-4EA8-877A-0E2CA3C3033C}"/>
                    </a:ext>
                  </a:extLst>
                </p:cNvPr>
                <p:cNvPicPr/>
                <p:nvPr/>
              </p:nvPicPr>
              <p:blipFill>
                <a:blip r:embed="rId61"/>
                <a:stretch>
                  <a:fillRect/>
                </a:stretch>
              </p:blipFill>
              <p:spPr>
                <a:xfrm>
                  <a:off x="6991133" y="826627"/>
                  <a:ext cx="1994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9" name="Freihand 38">
                  <a:extLst>
                    <a:ext uri="{FF2B5EF4-FFF2-40B4-BE49-F238E27FC236}">
                      <a16:creationId xmlns:a16="http://schemas.microsoft.com/office/drawing/2014/main" id="{CDB0DD8E-43F7-4FBE-BC8D-16EBA5EA18BD}"/>
                    </a:ext>
                  </a:extLst>
                </p14:cNvPr>
                <p14:cNvContentPartPr/>
                <p14:nvPr/>
              </p14:nvContentPartPr>
              <p14:xfrm>
                <a:off x="7216493" y="806467"/>
                <a:ext cx="88200" cy="87480"/>
              </p14:xfrm>
            </p:contentPart>
          </mc:Choice>
          <mc:Fallback>
            <p:pic>
              <p:nvPicPr>
                <p:cNvPr id="39" name="Freihand 38">
                  <a:extLst>
                    <a:ext uri="{FF2B5EF4-FFF2-40B4-BE49-F238E27FC236}">
                      <a16:creationId xmlns:a16="http://schemas.microsoft.com/office/drawing/2014/main" id="{CDB0DD8E-43F7-4FBE-BC8D-16EBA5EA18BD}"/>
                    </a:ext>
                  </a:extLst>
                </p:cNvPr>
                <p:cNvPicPr/>
                <p:nvPr/>
              </p:nvPicPr>
              <p:blipFill>
                <a:blip r:embed="rId63"/>
                <a:stretch>
                  <a:fillRect/>
                </a:stretch>
              </p:blipFill>
              <p:spPr>
                <a:xfrm>
                  <a:off x="7212173" y="802147"/>
                  <a:ext cx="968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0" name="Freihand 39">
                  <a:extLst>
                    <a:ext uri="{FF2B5EF4-FFF2-40B4-BE49-F238E27FC236}">
                      <a16:creationId xmlns:a16="http://schemas.microsoft.com/office/drawing/2014/main" id="{A364ED96-4355-4343-BC81-650C5CE9A6C1}"/>
                    </a:ext>
                  </a:extLst>
                </p14:cNvPr>
                <p14:cNvContentPartPr/>
                <p14:nvPr/>
              </p14:nvContentPartPr>
              <p14:xfrm>
                <a:off x="7312973" y="741667"/>
                <a:ext cx="284400" cy="128520"/>
              </p14:xfrm>
            </p:contentPart>
          </mc:Choice>
          <mc:Fallback>
            <p:pic>
              <p:nvPicPr>
                <p:cNvPr id="40" name="Freihand 39">
                  <a:extLst>
                    <a:ext uri="{FF2B5EF4-FFF2-40B4-BE49-F238E27FC236}">
                      <a16:creationId xmlns:a16="http://schemas.microsoft.com/office/drawing/2014/main" id="{A364ED96-4355-4343-BC81-650C5CE9A6C1}"/>
                    </a:ext>
                  </a:extLst>
                </p:cNvPr>
                <p:cNvPicPr/>
                <p:nvPr/>
              </p:nvPicPr>
              <p:blipFill>
                <a:blip r:embed="rId65"/>
                <a:stretch>
                  <a:fillRect/>
                </a:stretch>
              </p:blipFill>
              <p:spPr>
                <a:xfrm>
                  <a:off x="7308653" y="737347"/>
                  <a:ext cx="2930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1" name="Freihand 40">
                  <a:extLst>
                    <a:ext uri="{FF2B5EF4-FFF2-40B4-BE49-F238E27FC236}">
                      <a16:creationId xmlns:a16="http://schemas.microsoft.com/office/drawing/2014/main" id="{3A13AC9E-8CDE-4C57-8724-0259F2A8D5FB}"/>
                    </a:ext>
                  </a:extLst>
                </p14:cNvPr>
                <p14:cNvContentPartPr/>
                <p14:nvPr/>
              </p14:nvContentPartPr>
              <p14:xfrm>
                <a:off x="7602773" y="683707"/>
                <a:ext cx="127800" cy="117360"/>
              </p14:xfrm>
            </p:contentPart>
          </mc:Choice>
          <mc:Fallback>
            <p:pic>
              <p:nvPicPr>
                <p:cNvPr id="41" name="Freihand 40">
                  <a:extLst>
                    <a:ext uri="{FF2B5EF4-FFF2-40B4-BE49-F238E27FC236}">
                      <a16:creationId xmlns:a16="http://schemas.microsoft.com/office/drawing/2014/main" id="{3A13AC9E-8CDE-4C57-8724-0259F2A8D5FB}"/>
                    </a:ext>
                  </a:extLst>
                </p:cNvPr>
                <p:cNvPicPr/>
                <p:nvPr/>
              </p:nvPicPr>
              <p:blipFill>
                <a:blip r:embed="rId67"/>
                <a:stretch>
                  <a:fillRect/>
                </a:stretch>
              </p:blipFill>
              <p:spPr>
                <a:xfrm>
                  <a:off x="7598453" y="679387"/>
                  <a:ext cx="1364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2" name="Freihand 41">
                  <a:extLst>
                    <a:ext uri="{FF2B5EF4-FFF2-40B4-BE49-F238E27FC236}">
                      <a16:creationId xmlns:a16="http://schemas.microsoft.com/office/drawing/2014/main" id="{0AACEC15-35AF-41DF-A9CE-08A31A72F297}"/>
                    </a:ext>
                  </a:extLst>
                </p14:cNvPr>
                <p14:cNvContentPartPr/>
                <p14:nvPr/>
              </p14:nvContentPartPr>
              <p14:xfrm>
                <a:off x="7201013" y="688027"/>
                <a:ext cx="59760" cy="18360"/>
              </p14:xfrm>
            </p:contentPart>
          </mc:Choice>
          <mc:Fallback>
            <p:pic>
              <p:nvPicPr>
                <p:cNvPr id="42" name="Freihand 41">
                  <a:extLst>
                    <a:ext uri="{FF2B5EF4-FFF2-40B4-BE49-F238E27FC236}">
                      <a16:creationId xmlns:a16="http://schemas.microsoft.com/office/drawing/2014/main" id="{0AACEC15-35AF-41DF-A9CE-08A31A72F297}"/>
                    </a:ext>
                  </a:extLst>
                </p:cNvPr>
                <p:cNvPicPr/>
                <p:nvPr/>
              </p:nvPicPr>
              <p:blipFill>
                <a:blip r:embed="rId69"/>
                <a:stretch>
                  <a:fillRect/>
                </a:stretch>
              </p:blipFill>
              <p:spPr>
                <a:xfrm>
                  <a:off x="7196693" y="683707"/>
                  <a:ext cx="684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3" name="Freihand 42">
                  <a:extLst>
                    <a:ext uri="{FF2B5EF4-FFF2-40B4-BE49-F238E27FC236}">
                      <a16:creationId xmlns:a16="http://schemas.microsoft.com/office/drawing/2014/main" id="{5BF41C47-0B7B-4E65-A52E-EE03590E5DA7}"/>
                    </a:ext>
                  </a:extLst>
                </p14:cNvPr>
                <p14:cNvContentPartPr/>
                <p14:nvPr/>
              </p14:nvContentPartPr>
              <p14:xfrm>
                <a:off x="7879973" y="695587"/>
                <a:ext cx="259200" cy="123480"/>
              </p14:xfrm>
            </p:contentPart>
          </mc:Choice>
          <mc:Fallback>
            <p:pic>
              <p:nvPicPr>
                <p:cNvPr id="43" name="Freihand 42">
                  <a:extLst>
                    <a:ext uri="{FF2B5EF4-FFF2-40B4-BE49-F238E27FC236}">
                      <a16:creationId xmlns:a16="http://schemas.microsoft.com/office/drawing/2014/main" id="{5BF41C47-0B7B-4E65-A52E-EE03590E5DA7}"/>
                    </a:ext>
                  </a:extLst>
                </p:cNvPr>
                <p:cNvPicPr/>
                <p:nvPr/>
              </p:nvPicPr>
              <p:blipFill>
                <a:blip r:embed="rId71"/>
                <a:stretch>
                  <a:fillRect/>
                </a:stretch>
              </p:blipFill>
              <p:spPr>
                <a:xfrm>
                  <a:off x="7875653" y="691267"/>
                  <a:ext cx="2678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Freihand 44">
                  <a:extLst>
                    <a:ext uri="{FF2B5EF4-FFF2-40B4-BE49-F238E27FC236}">
                      <a16:creationId xmlns:a16="http://schemas.microsoft.com/office/drawing/2014/main" id="{36FF5E90-315A-4864-8527-65C36C2DF7CC}"/>
                    </a:ext>
                  </a:extLst>
                </p14:cNvPr>
                <p14:cNvContentPartPr/>
                <p14:nvPr/>
              </p14:nvContentPartPr>
              <p14:xfrm>
                <a:off x="8335733" y="717187"/>
                <a:ext cx="29880" cy="145800"/>
              </p14:xfrm>
            </p:contentPart>
          </mc:Choice>
          <mc:Fallback>
            <p:pic>
              <p:nvPicPr>
                <p:cNvPr id="45" name="Freihand 44">
                  <a:extLst>
                    <a:ext uri="{FF2B5EF4-FFF2-40B4-BE49-F238E27FC236}">
                      <a16:creationId xmlns:a16="http://schemas.microsoft.com/office/drawing/2014/main" id="{36FF5E90-315A-4864-8527-65C36C2DF7CC}"/>
                    </a:ext>
                  </a:extLst>
                </p:cNvPr>
                <p:cNvPicPr/>
                <p:nvPr/>
              </p:nvPicPr>
              <p:blipFill>
                <a:blip r:embed="rId73"/>
                <a:stretch>
                  <a:fillRect/>
                </a:stretch>
              </p:blipFill>
              <p:spPr>
                <a:xfrm>
                  <a:off x="8331413" y="712867"/>
                  <a:ext cx="385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Freihand 45">
                  <a:extLst>
                    <a:ext uri="{FF2B5EF4-FFF2-40B4-BE49-F238E27FC236}">
                      <a16:creationId xmlns:a16="http://schemas.microsoft.com/office/drawing/2014/main" id="{8BAE5EF1-0ACB-4C7F-9BC1-001F34B7F65C}"/>
                    </a:ext>
                  </a:extLst>
                </p14:cNvPr>
                <p14:cNvContentPartPr/>
                <p14:nvPr/>
              </p14:nvContentPartPr>
              <p14:xfrm>
                <a:off x="8228093" y="677227"/>
                <a:ext cx="190080" cy="54720"/>
              </p14:xfrm>
            </p:contentPart>
          </mc:Choice>
          <mc:Fallback>
            <p:pic>
              <p:nvPicPr>
                <p:cNvPr id="46" name="Freihand 45">
                  <a:extLst>
                    <a:ext uri="{FF2B5EF4-FFF2-40B4-BE49-F238E27FC236}">
                      <a16:creationId xmlns:a16="http://schemas.microsoft.com/office/drawing/2014/main" id="{8BAE5EF1-0ACB-4C7F-9BC1-001F34B7F65C}"/>
                    </a:ext>
                  </a:extLst>
                </p:cNvPr>
                <p:cNvPicPr/>
                <p:nvPr/>
              </p:nvPicPr>
              <p:blipFill>
                <a:blip r:embed="rId75"/>
                <a:stretch>
                  <a:fillRect/>
                </a:stretch>
              </p:blipFill>
              <p:spPr>
                <a:xfrm>
                  <a:off x="8223773" y="672907"/>
                  <a:ext cx="1987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7DAB0D83-E6A7-4B32-856C-7619A1E72F0E}"/>
                    </a:ext>
                  </a:extLst>
                </p14:cNvPr>
                <p14:cNvContentPartPr/>
                <p14:nvPr/>
              </p14:nvContentPartPr>
              <p14:xfrm>
                <a:off x="8218733" y="736987"/>
                <a:ext cx="192240" cy="66240"/>
              </p14:xfrm>
            </p:contentPart>
          </mc:Choice>
          <mc:Fallback>
            <p:pic>
              <p:nvPicPr>
                <p:cNvPr id="47" name="Freihand 46">
                  <a:extLst>
                    <a:ext uri="{FF2B5EF4-FFF2-40B4-BE49-F238E27FC236}">
                      <a16:creationId xmlns:a16="http://schemas.microsoft.com/office/drawing/2014/main" id="{7DAB0D83-E6A7-4B32-856C-7619A1E72F0E}"/>
                    </a:ext>
                  </a:extLst>
                </p:cNvPr>
                <p:cNvPicPr/>
                <p:nvPr/>
              </p:nvPicPr>
              <p:blipFill>
                <a:blip r:embed="rId77"/>
                <a:stretch>
                  <a:fillRect/>
                </a:stretch>
              </p:blipFill>
              <p:spPr>
                <a:xfrm>
                  <a:off x="8214413" y="732667"/>
                  <a:ext cx="2008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A7B4C67D-3626-4074-BD90-B756070080BB}"/>
                    </a:ext>
                  </a:extLst>
                </p14:cNvPr>
                <p14:cNvContentPartPr/>
                <p14:nvPr/>
              </p14:nvContentPartPr>
              <p14:xfrm>
                <a:off x="8381093" y="766867"/>
                <a:ext cx="190800" cy="68760"/>
              </p14:xfrm>
            </p:contentPart>
          </mc:Choice>
          <mc:Fallback>
            <p:pic>
              <p:nvPicPr>
                <p:cNvPr id="48" name="Freihand 47">
                  <a:extLst>
                    <a:ext uri="{FF2B5EF4-FFF2-40B4-BE49-F238E27FC236}">
                      <a16:creationId xmlns:a16="http://schemas.microsoft.com/office/drawing/2014/main" id="{A7B4C67D-3626-4074-BD90-B756070080BB}"/>
                    </a:ext>
                  </a:extLst>
                </p:cNvPr>
                <p:cNvPicPr/>
                <p:nvPr/>
              </p:nvPicPr>
              <p:blipFill>
                <a:blip r:embed="rId79"/>
                <a:stretch>
                  <a:fillRect/>
                </a:stretch>
              </p:blipFill>
              <p:spPr>
                <a:xfrm>
                  <a:off x="8376773" y="762547"/>
                  <a:ext cx="1994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9" name="Freihand 48">
                  <a:extLst>
                    <a:ext uri="{FF2B5EF4-FFF2-40B4-BE49-F238E27FC236}">
                      <a16:creationId xmlns:a16="http://schemas.microsoft.com/office/drawing/2014/main" id="{007C97D7-2991-431D-8EC4-CEEB65A9E064}"/>
                    </a:ext>
                  </a:extLst>
                </p14:cNvPr>
                <p14:cNvContentPartPr/>
                <p14:nvPr/>
              </p14:nvContentPartPr>
              <p14:xfrm>
                <a:off x="8527253" y="681907"/>
                <a:ext cx="25560" cy="12960"/>
              </p14:xfrm>
            </p:contentPart>
          </mc:Choice>
          <mc:Fallback>
            <p:pic>
              <p:nvPicPr>
                <p:cNvPr id="49" name="Freihand 48">
                  <a:extLst>
                    <a:ext uri="{FF2B5EF4-FFF2-40B4-BE49-F238E27FC236}">
                      <a16:creationId xmlns:a16="http://schemas.microsoft.com/office/drawing/2014/main" id="{007C97D7-2991-431D-8EC4-CEEB65A9E064}"/>
                    </a:ext>
                  </a:extLst>
                </p:cNvPr>
                <p:cNvPicPr/>
                <p:nvPr/>
              </p:nvPicPr>
              <p:blipFill>
                <a:blip r:embed="rId81"/>
                <a:stretch>
                  <a:fillRect/>
                </a:stretch>
              </p:blipFill>
              <p:spPr>
                <a:xfrm>
                  <a:off x="8522933" y="677587"/>
                  <a:ext cx="342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 name="Freihand 49">
                  <a:extLst>
                    <a:ext uri="{FF2B5EF4-FFF2-40B4-BE49-F238E27FC236}">
                      <a16:creationId xmlns:a16="http://schemas.microsoft.com/office/drawing/2014/main" id="{20C4D16A-D260-4CDA-B8C9-A358AF546975}"/>
                    </a:ext>
                  </a:extLst>
                </p14:cNvPr>
                <p14:cNvContentPartPr/>
                <p14:nvPr/>
              </p14:nvContentPartPr>
              <p14:xfrm>
                <a:off x="8594573" y="741307"/>
                <a:ext cx="182160" cy="114480"/>
              </p14:xfrm>
            </p:contentPart>
          </mc:Choice>
          <mc:Fallback>
            <p:pic>
              <p:nvPicPr>
                <p:cNvPr id="50" name="Freihand 49">
                  <a:extLst>
                    <a:ext uri="{FF2B5EF4-FFF2-40B4-BE49-F238E27FC236}">
                      <a16:creationId xmlns:a16="http://schemas.microsoft.com/office/drawing/2014/main" id="{20C4D16A-D260-4CDA-B8C9-A358AF546975}"/>
                    </a:ext>
                  </a:extLst>
                </p:cNvPr>
                <p:cNvPicPr/>
                <p:nvPr/>
              </p:nvPicPr>
              <p:blipFill>
                <a:blip r:embed="rId83"/>
                <a:stretch>
                  <a:fillRect/>
                </a:stretch>
              </p:blipFill>
              <p:spPr>
                <a:xfrm>
                  <a:off x="8590253" y="736987"/>
                  <a:ext cx="1908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 name="Freihand 50">
                  <a:extLst>
                    <a:ext uri="{FF2B5EF4-FFF2-40B4-BE49-F238E27FC236}">
                      <a16:creationId xmlns:a16="http://schemas.microsoft.com/office/drawing/2014/main" id="{97EDF0D6-BE78-4699-BF06-53FF513A4B74}"/>
                    </a:ext>
                  </a:extLst>
                </p14:cNvPr>
                <p14:cNvContentPartPr/>
                <p14:nvPr/>
              </p14:nvContentPartPr>
              <p14:xfrm>
                <a:off x="8791133" y="717547"/>
                <a:ext cx="96840" cy="108360"/>
              </p14:xfrm>
            </p:contentPart>
          </mc:Choice>
          <mc:Fallback>
            <p:pic>
              <p:nvPicPr>
                <p:cNvPr id="51" name="Freihand 50">
                  <a:extLst>
                    <a:ext uri="{FF2B5EF4-FFF2-40B4-BE49-F238E27FC236}">
                      <a16:creationId xmlns:a16="http://schemas.microsoft.com/office/drawing/2014/main" id="{97EDF0D6-BE78-4699-BF06-53FF513A4B74}"/>
                    </a:ext>
                  </a:extLst>
                </p:cNvPr>
                <p:cNvPicPr/>
                <p:nvPr/>
              </p:nvPicPr>
              <p:blipFill>
                <a:blip r:embed="rId85"/>
                <a:stretch>
                  <a:fillRect/>
                </a:stretch>
              </p:blipFill>
              <p:spPr>
                <a:xfrm>
                  <a:off x="8786813" y="713227"/>
                  <a:ext cx="1054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2" name="Freihand 51">
                  <a:extLst>
                    <a:ext uri="{FF2B5EF4-FFF2-40B4-BE49-F238E27FC236}">
                      <a16:creationId xmlns:a16="http://schemas.microsoft.com/office/drawing/2014/main" id="{B8CAA09D-C6DB-446E-8AE7-7D0A2D948FC1}"/>
                    </a:ext>
                  </a:extLst>
                </p14:cNvPr>
                <p14:cNvContentPartPr/>
                <p14:nvPr/>
              </p14:nvContentPartPr>
              <p14:xfrm>
                <a:off x="8807693" y="746347"/>
                <a:ext cx="86040" cy="25200"/>
              </p14:xfrm>
            </p:contentPart>
          </mc:Choice>
          <mc:Fallback>
            <p:pic>
              <p:nvPicPr>
                <p:cNvPr id="52" name="Freihand 51">
                  <a:extLst>
                    <a:ext uri="{FF2B5EF4-FFF2-40B4-BE49-F238E27FC236}">
                      <a16:creationId xmlns:a16="http://schemas.microsoft.com/office/drawing/2014/main" id="{B8CAA09D-C6DB-446E-8AE7-7D0A2D948FC1}"/>
                    </a:ext>
                  </a:extLst>
                </p:cNvPr>
                <p:cNvPicPr/>
                <p:nvPr/>
              </p:nvPicPr>
              <p:blipFill>
                <a:blip r:embed="rId87"/>
                <a:stretch>
                  <a:fillRect/>
                </a:stretch>
              </p:blipFill>
              <p:spPr>
                <a:xfrm>
                  <a:off x="8803373" y="742027"/>
                  <a:ext cx="946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3" name="Freihand 52">
                  <a:extLst>
                    <a:ext uri="{FF2B5EF4-FFF2-40B4-BE49-F238E27FC236}">
                      <a16:creationId xmlns:a16="http://schemas.microsoft.com/office/drawing/2014/main" id="{0AAEF19D-0168-489D-B462-1D1D1730E943}"/>
                    </a:ext>
                  </a:extLst>
                </p14:cNvPr>
                <p14:cNvContentPartPr/>
                <p14:nvPr/>
              </p14:nvContentPartPr>
              <p14:xfrm>
                <a:off x="8890853" y="643747"/>
                <a:ext cx="244800" cy="162360"/>
              </p14:xfrm>
            </p:contentPart>
          </mc:Choice>
          <mc:Fallback>
            <p:pic>
              <p:nvPicPr>
                <p:cNvPr id="53" name="Freihand 52">
                  <a:extLst>
                    <a:ext uri="{FF2B5EF4-FFF2-40B4-BE49-F238E27FC236}">
                      <a16:creationId xmlns:a16="http://schemas.microsoft.com/office/drawing/2014/main" id="{0AAEF19D-0168-489D-B462-1D1D1730E943}"/>
                    </a:ext>
                  </a:extLst>
                </p:cNvPr>
                <p:cNvPicPr/>
                <p:nvPr/>
              </p:nvPicPr>
              <p:blipFill>
                <a:blip r:embed="rId89"/>
                <a:stretch>
                  <a:fillRect/>
                </a:stretch>
              </p:blipFill>
              <p:spPr>
                <a:xfrm>
                  <a:off x="8886533" y="639427"/>
                  <a:ext cx="2534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4" name="Freihand 53">
                  <a:extLst>
                    <a:ext uri="{FF2B5EF4-FFF2-40B4-BE49-F238E27FC236}">
                      <a16:creationId xmlns:a16="http://schemas.microsoft.com/office/drawing/2014/main" id="{243FE524-3E26-43AA-B321-8323C886795B}"/>
                    </a:ext>
                  </a:extLst>
                </p14:cNvPr>
                <p14:cNvContentPartPr/>
                <p14:nvPr/>
              </p14:nvContentPartPr>
              <p14:xfrm>
                <a:off x="9085973" y="643027"/>
                <a:ext cx="45360" cy="7920"/>
              </p14:xfrm>
            </p:contentPart>
          </mc:Choice>
          <mc:Fallback>
            <p:pic>
              <p:nvPicPr>
                <p:cNvPr id="54" name="Freihand 53">
                  <a:extLst>
                    <a:ext uri="{FF2B5EF4-FFF2-40B4-BE49-F238E27FC236}">
                      <a16:creationId xmlns:a16="http://schemas.microsoft.com/office/drawing/2014/main" id="{243FE524-3E26-43AA-B321-8323C886795B}"/>
                    </a:ext>
                  </a:extLst>
                </p:cNvPr>
                <p:cNvPicPr/>
                <p:nvPr/>
              </p:nvPicPr>
              <p:blipFill>
                <a:blip r:embed="rId91"/>
                <a:stretch>
                  <a:fillRect/>
                </a:stretch>
              </p:blipFill>
              <p:spPr>
                <a:xfrm>
                  <a:off x="9081653" y="638707"/>
                  <a:ext cx="540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5" name="Freihand 54">
                  <a:extLst>
                    <a:ext uri="{FF2B5EF4-FFF2-40B4-BE49-F238E27FC236}">
                      <a16:creationId xmlns:a16="http://schemas.microsoft.com/office/drawing/2014/main" id="{050700C9-0D85-4B49-A5D3-CC6DE72DB5A7}"/>
                    </a:ext>
                  </a:extLst>
                </p14:cNvPr>
                <p14:cNvContentPartPr/>
                <p14:nvPr/>
              </p14:nvContentPartPr>
              <p14:xfrm>
                <a:off x="9114413" y="667507"/>
                <a:ext cx="93960" cy="115200"/>
              </p14:xfrm>
            </p:contentPart>
          </mc:Choice>
          <mc:Fallback>
            <p:pic>
              <p:nvPicPr>
                <p:cNvPr id="55" name="Freihand 54">
                  <a:extLst>
                    <a:ext uri="{FF2B5EF4-FFF2-40B4-BE49-F238E27FC236}">
                      <a16:creationId xmlns:a16="http://schemas.microsoft.com/office/drawing/2014/main" id="{050700C9-0D85-4B49-A5D3-CC6DE72DB5A7}"/>
                    </a:ext>
                  </a:extLst>
                </p:cNvPr>
                <p:cNvPicPr/>
                <p:nvPr/>
              </p:nvPicPr>
              <p:blipFill>
                <a:blip r:embed="rId93"/>
                <a:stretch>
                  <a:fillRect/>
                </a:stretch>
              </p:blipFill>
              <p:spPr>
                <a:xfrm>
                  <a:off x="9110093" y="663187"/>
                  <a:ext cx="1026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6" name="Freihand 55">
                  <a:extLst>
                    <a:ext uri="{FF2B5EF4-FFF2-40B4-BE49-F238E27FC236}">
                      <a16:creationId xmlns:a16="http://schemas.microsoft.com/office/drawing/2014/main" id="{8EBBB5F6-51F2-4F93-8746-C304E5A9C76A}"/>
                    </a:ext>
                  </a:extLst>
                </p14:cNvPr>
                <p14:cNvContentPartPr/>
                <p14:nvPr/>
              </p14:nvContentPartPr>
              <p14:xfrm>
                <a:off x="9234653" y="656347"/>
                <a:ext cx="95400" cy="95400"/>
              </p14:xfrm>
            </p:contentPart>
          </mc:Choice>
          <mc:Fallback>
            <p:pic>
              <p:nvPicPr>
                <p:cNvPr id="56" name="Freihand 55">
                  <a:extLst>
                    <a:ext uri="{FF2B5EF4-FFF2-40B4-BE49-F238E27FC236}">
                      <a16:creationId xmlns:a16="http://schemas.microsoft.com/office/drawing/2014/main" id="{8EBBB5F6-51F2-4F93-8746-C304E5A9C76A}"/>
                    </a:ext>
                  </a:extLst>
                </p:cNvPr>
                <p:cNvPicPr/>
                <p:nvPr/>
              </p:nvPicPr>
              <p:blipFill>
                <a:blip r:embed="rId95"/>
                <a:stretch>
                  <a:fillRect/>
                </a:stretch>
              </p:blipFill>
              <p:spPr>
                <a:xfrm>
                  <a:off x="9230333" y="652027"/>
                  <a:ext cx="1040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7" name="Freihand 56">
                  <a:extLst>
                    <a:ext uri="{FF2B5EF4-FFF2-40B4-BE49-F238E27FC236}">
                      <a16:creationId xmlns:a16="http://schemas.microsoft.com/office/drawing/2014/main" id="{EC7E1275-5E5B-43A8-9DC6-FB5E6DCE748D}"/>
                    </a:ext>
                  </a:extLst>
                </p14:cNvPr>
                <p14:cNvContentPartPr/>
                <p14:nvPr/>
              </p14:nvContentPartPr>
              <p14:xfrm>
                <a:off x="9464333" y="706027"/>
                <a:ext cx="232920" cy="87840"/>
              </p14:xfrm>
            </p:contentPart>
          </mc:Choice>
          <mc:Fallback>
            <p:pic>
              <p:nvPicPr>
                <p:cNvPr id="57" name="Freihand 56">
                  <a:extLst>
                    <a:ext uri="{FF2B5EF4-FFF2-40B4-BE49-F238E27FC236}">
                      <a16:creationId xmlns:a16="http://schemas.microsoft.com/office/drawing/2014/main" id="{EC7E1275-5E5B-43A8-9DC6-FB5E6DCE748D}"/>
                    </a:ext>
                  </a:extLst>
                </p:cNvPr>
                <p:cNvPicPr/>
                <p:nvPr/>
              </p:nvPicPr>
              <p:blipFill>
                <a:blip r:embed="rId97"/>
                <a:stretch>
                  <a:fillRect/>
                </a:stretch>
              </p:blipFill>
              <p:spPr>
                <a:xfrm>
                  <a:off x="9460013" y="701707"/>
                  <a:ext cx="2415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8" name="Freihand 57">
                  <a:extLst>
                    <a:ext uri="{FF2B5EF4-FFF2-40B4-BE49-F238E27FC236}">
                      <a16:creationId xmlns:a16="http://schemas.microsoft.com/office/drawing/2014/main" id="{36002D56-8D4C-4F6B-971A-C7F80400C5AA}"/>
                    </a:ext>
                  </a:extLst>
                </p14:cNvPr>
                <p14:cNvContentPartPr/>
                <p14:nvPr/>
              </p14:nvContentPartPr>
              <p14:xfrm>
                <a:off x="9672413" y="655627"/>
                <a:ext cx="172800" cy="132840"/>
              </p14:xfrm>
            </p:contentPart>
          </mc:Choice>
          <mc:Fallback>
            <p:pic>
              <p:nvPicPr>
                <p:cNvPr id="58" name="Freihand 57">
                  <a:extLst>
                    <a:ext uri="{FF2B5EF4-FFF2-40B4-BE49-F238E27FC236}">
                      <a16:creationId xmlns:a16="http://schemas.microsoft.com/office/drawing/2014/main" id="{36002D56-8D4C-4F6B-971A-C7F80400C5AA}"/>
                    </a:ext>
                  </a:extLst>
                </p:cNvPr>
                <p:cNvPicPr/>
                <p:nvPr/>
              </p:nvPicPr>
              <p:blipFill>
                <a:blip r:embed="rId99"/>
                <a:stretch>
                  <a:fillRect/>
                </a:stretch>
              </p:blipFill>
              <p:spPr>
                <a:xfrm>
                  <a:off x="9668093" y="651307"/>
                  <a:ext cx="1814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9" name="Freihand 58">
                  <a:extLst>
                    <a:ext uri="{FF2B5EF4-FFF2-40B4-BE49-F238E27FC236}">
                      <a16:creationId xmlns:a16="http://schemas.microsoft.com/office/drawing/2014/main" id="{F77A7EB3-3BA6-4C6F-8186-F6988A05B89D}"/>
                    </a:ext>
                  </a:extLst>
                </p14:cNvPr>
                <p14:cNvContentPartPr/>
                <p14:nvPr/>
              </p14:nvContentPartPr>
              <p14:xfrm>
                <a:off x="9920093" y="639787"/>
                <a:ext cx="159840" cy="116640"/>
              </p14:xfrm>
            </p:contentPart>
          </mc:Choice>
          <mc:Fallback>
            <p:pic>
              <p:nvPicPr>
                <p:cNvPr id="59" name="Freihand 58">
                  <a:extLst>
                    <a:ext uri="{FF2B5EF4-FFF2-40B4-BE49-F238E27FC236}">
                      <a16:creationId xmlns:a16="http://schemas.microsoft.com/office/drawing/2014/main" id="{F77A7EB3-3BA6-4C6F-8186-F6988A05B89D}"/>
                    </a:ext>
                  </a:extLst>
                </p:cNvPr>
                <p:cNvPicPr/>
                <p:nvPr/>
              </p:nvPicPr>
              <p:blipFill>
                <a:blip r:embed="rId101"/>
                <a:stretch>
                  <a:fillRect/>
                </a:stretch>
              </p:blipFill>
              <p:spPr>
                <a:xfrm>
                  <a:off x="9915773" y="635467"/>
                  <a:ext cx="1684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1" name="Freihand 60">
                  <a:extLst>
                    <a:ext uri="{FF2B5EF4-FFF2-40B4-BE49-F238E27FC236}">
                      <a16:creationId xmlns:a16="http://schemas.microsoft.com/office/drawing/2014/main" id="{400F7CC1-4227-4EAB-836B-936B8F46C831}"/>
                    </a:ext>
                  </a:extLst>
                </p14:cNvPr>
                <p14:cNvContentPartPr/>
                <p14:nvPr/>
              </p14:nvContentPartPr>
              <p14:xfrm>
                <a:off x="10027733" y="686587"/>
                <a:ext cx="167400" cy="86400"/>
              </p14:xfrm>
            </p:contentPart>
          </mc:Choice>
          <mc:Fallback>
            <p:pic>
              <p:nvPicPr>
                <p:cNvPr id="61" name="Freihand 60">
                  <a:extLst>
                    <a:ext uri="{FF2B5EF4-FFF2-40B4-BE49-F238E27FC236}">
                      <a16:creationId xmlns:a16="http://schemas.microsoft.com/office/drawing/2014/main" id="{400F7CC1-4227-4EAB-836B-936B8F46C831}"/>
                    </a:ext>
                  </a:extLst>
                </p:cNvPr>
                <p:cNvPicPr/>
                <p:nvPr/>
              </p:nvPicPr>
              <p:blipFill>
                <a:blip r:embed="rId103"/>
                <a:stretch>
                  <a:fillRect/>
                </a:stretch>
              </p:blipFill>
              <p:spPr>
                <a:xfrm>
                  <a:off x="10023413" y="682267"/>
                  <a:ext cx="1760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2" name="Freihand 61">
                  <a:extLst>
                    <a:ext uri="{FF2B5EF4-FFF2-40B4-BE49-F238E27FC236}">
                      <a16:creationId xmlns:a16="http://schemas.microsoft.com/office/drawing/2014/main" id="{29096907-38E2-44DF-9A39-DCC935419165}"/>
                    </a:ext>
                  </a:extLst>
                </p14:cNvPr>
                <p14:cNvContentPartPr/>
                <p14:nvPr/>
              </p14:nvContentPartPr>
              <p14:xfrm>
                <a:off x="10213493" y="680107"/>
                <a:ext cx="197640" cy="51120"/>
              </p14:xfrm>
            </p:contentPart>
          </mc:Choice>
          <mc:Fallback>
            <p:pic>
              <p:nvPicPr>
                <p:cNvPr id="62" name="Freihand 61">
                  <a:extLst>
                    <a:ext uri="{FF2B5EF4-FFF2-40B4-BE49-F238E27FC236}">
                      <a16:creationId xmlns:a16="http://schemas.microsoft.com/office/drawing/2014/main" id="{29096907-38E2-44DF-9A39-DCC935419165}"/>
                    </a:ext>
                  </a:extLst>
                </p:cNvPr>
                <p:cNvPicPr/>
                <p:nvPr/>
              </p:nvPicPr>
              <p:blipFill>
                <a:blip r:embed="rId105"/>
                <a:stretch>
                  <a:fillRect/>
                </a:stretch>
              </p:blipFill>
              <p:spPr>
                <a:xfrm>
                  <a:off x="10209173" y="675787"/>
                  <a:ext cx="2062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3" name="Freihand 62">
                  <a:extLst>
                    <a:ext uri="{FF2B5EF4-FFF2-40B4-BE49-F238E27FC236}">
                      <a16:creationId xmlns:a16="http://schemas.microsoft.com/office/drawing/2014/main" id="{BCFBC6B6-B7AD-4A49-9101-90459F327DFE}"/>
                    </a:ext>
                  </a:extLst>
                </p14:cNvPr>
                <p14:cNvContentPartPr/>
                <p14:nvPr/>
              </p14:nvContentPartPr>
              <p14:xfrm>
                <a:off x="10439933" y="654187"/>
                <a:ext cx="158040" cy="73440"/>
              </p14:xfrm>
            </p:contentPart>
          </mc:Choice>
          <mc:Fallback>
            <p:pic>
              <p:nvPicPr>
                <p:cNvPr id="63" name="Freihand 62">
                  <a:extLst>
                    <a:ext uri="{FF2B5EF4-FFF2-40B4-BE49-F238E27FC236}">
                      <a16:creationId xmlns:a16="http://schemas.microsoft.com/office/drawing/2014/main" id="{BCFBC6B6-B7AD-4A49-9101-90459F327DFE}"/>
                    </a:ext>
                  </a:extLst>
                </p:cNvPr>
                <p:cNvPicPr/>
                <p:nvPr/>
              </p:nvPicPr>
              <p:blipFill>
                <a:blip r:embed="rId107"/>
                <a:stretch>
                  <a:fillRect/>
                </a:stretch>
              </p:blipFill>
              <p:spPr>
                <a:xfrm>
                  <a:off x="10435613" y="649867"/>
                  <a:ext cx="166680" cy="82080"/>
                </a:xfrm>
                <a:prstGeom prst="rect">
                  <a:avLst/>
                </a:prstGeom>
              </p:spPr>
            </p:pic>
          </mc:Fallback>
        </mc:AlternateContent>
      </p:grpSp>
      <p:grpSp>
        <p:nvGrpSpPr>
          <p:cNvPr id="488455" name="Gruppieren 488454">
            <a:extLst>
              <a:ext uri="{FF2B5EF4-FFF2-40B4-BE49-F238E27FC236}">
                <a16:creationId xmlns:a16="http://schemas.microsoft.com/office/drawing/2014/main" id="{57BBF00D-6C4F-4DA4-80F0-A27C55B7C576}"/>
              </a:ext>
            </a:extLst>
          </p:cNvPr>
          <p:cNvGrpSpPr/>
          <p:nvPr/>
        </p:nvGrpSpPr>
        <p:grpSpPr>
          <a:xfrm>
            <a:off x="4506053" y="3085627"/>
            <a:ext cx="1656000" cy="2462400"/>
            <a:chOff x="4506053" y="3085627"/>
            <a:chExt cx="1656000" cy="2462400"/>
          </a:xfrm>
        </p:grpSpPr>
        <mc:AlternateContent xmlns:mc="http://schemas.openxmlformats.org/markup-compatibility/2006">
          <mc:Choice xmlns:p14="http://schemas.microsoft.com/office/powerpoint/2010/main" Requires="p14">
            <p:contentPart p14:bwMode="auto" r:id="rId108">
              <p14:nvContentPartPr>
                <p14:cNvPr id="488449" name="Freihand 488448">
                  <a:extLst>
                    <a:ext uri="{FF2B5EF4-FFF2-40B4-BE49-F238E27FC236}">
                      <a16:creationId xmlns:a16="http://schemas.microsoft.com/office/drawing/2014/main" id="{997E155C-DCAE-4755-B139-DE0F95F601F3}"/>
                    </a:ext>
                  </a:extLst>
                </p14:cNvPr>
                <p14:cNvContentPartPr/>
                <p14:nvPr/>
              </p14:nvContentPartPr>
              <p14:xfrm>
                <a:off x="4506053" y="3085627"/>
                <a:ext cx="705240" cy="285840"/>
              </p14:xfrm>
            </p:contentPart>
          </mc:Choice>
          <mc:Fallback>
            <p:pic>
              <p:nvPicPr>
                <p:cNvPr id="488449" name="Freihand 488448">
                  <a:extLst>
                    <a:ext uri="{FF2B5EF4-FFF2-40B4-BE49-F238E27FC236}">
                      <a16:creationId xmlns:a16="http://schemas.microsoft.com/office/drawing/2014/main" id="{997E155C-DCAE-4755-B139-DE0F95F601F3}"/>
                    </a:ext>
                  </a:extLst>
                </p:cNvPr>
                <p:cNvPicPr/>
                <p:nvPr/>
              </p:nvPicPr>
              <p:blipFill>
                <a:blip r:embed="rId109"/>
                <a:stretch>
                  <a:fillRect/>
                </a:stretch>
              </p:blipFill>
              <p:spPr>
                <a:xfrm>
                  <a:off x="4501733" y="3081307"/>
                  <a:ext cx="71388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488451" name="Freihand 488450">
                  <a:extLst>
                    <a:ext uri="{FF2B5EF4-FFF2-40B4-BE49-F238E27FC236}">
                      <a16:creationId xmlns:a16="http://schemas.microsoft.com/office/drawing/2014/main" id="{D8EED8D0-B9CC-44ED-9062-701E255BF15E}"/>
                    </a:ext>
                  </a:extLst>
                </p14:cNvPr>
                <p14:cNvContentPartPr/>
                <p14:nvPr/>
              </p14:nvContentPartPr>
              <p14:xfrm>
                <a:off x="5233613" y="3185347"/>
                <a:ext cx="928440" cy="196560"/>
              </p14:xfrm>
            </p:contentPart>
          </mc:Choice>
          <mc:Fallback>
            <p:pic>
              <p:nvPicPr>
                <p:cNvPr id="488451" name="Freihand 488450">
                  <a:extLst>
                    <a:ext uri="{FF2B5EF4-FFF2-40B4-BE49-F238E27FC236}">
                      <a16:creationId xmlns:a16="http://schemas.microsoft.com/office/drawing/2014/main" id="{D8EED8D0-B9CC-44ED-9062-701E255BF15E}"/>
                    </a:ext>
                  </a:extLst>
                </p:cNvPr>
                <p:cNvPicPr/>
                <p:nvPr/>
              </p:nvPicPr>
              <p:blipFill>
                <a:blip r:embed="rId111"/>
                <a:stretch>
                  <a:fillRect/>
                </a:stretch>
              </p:blipFill>
              <p:spPr>
                <a:xfrm>
                  <a:off x="5229293" y="3181027"/>
                  <a:ext cx="9370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488453" name="Freihand 488452">
                  <a:extLst>
                    <a:ext uri="{FF2B5EF4-FFF2-40B4-BE49-F238E27FC236}">
                      <a16:creationId xmlns:a16="http://schemas.microsoft.com/office/drawing/2014/main" id="{D36B3072-47DE-4122-B5F1-7712AC272D99}"/>
                    </a:ext>
                  </a:extLst>
                </p14:cNvPr>
                <p14:cNvContentPartPr/>
                <p14:nvPr/>
              </p14:nvContentPartPr>
              <p14:xfrm>
                <a:off x="5330093" y="3541747"/>
                <a:ext cx="572400" cy="2006280"/>
              </p14:xfrm>
            </p:contentPart>
          </mc:Choice>
          <mc:Fallback>
            <p:pic>
              <p:nvPicPr>
                <p:cNvPr id="488453" name="Freihand 488452">
                  <a:extLst>
                    <a:ext uri="{FF2B5EF4-FFF2-40B4-BE49-F238E27FC236}">
                      <a16:creationId xmlns:a16="http://schemas.microsoft.com/office/drawing/2014/main" id="{D36B3072-47DE-4122-B5F1-7712AC272D99}"/>
                    </a:ext>
                  </a:extLst>
                </p:cNvPr>
                <p:cNvPicPr/>
                <p:nvPr/>
              </p:nvPicPr>
              <p:blipFill>
                <a:blip r:embed="rId113"/>
                <a:stretch>
                  <a:fillRect/>
                </a:stretch>
              </p:blipFill>
              <p:spPr>
                <a:xfrm>
                  <a:off x="5325773" y="3537427"/>
                  <a:ext cx="581040" cy="20149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488454" name="Freihand 488453">
                  <a:extLst>
                    <a:ext uri="{FF2B5EF4-FFF2-40B4-BE49-F238E27FC236}">
                      <a16:creationId xmlns:a16="http://schemas.microsoft.com/office/drawing/2014/main" id="{69597458-7673-4C82-9375-71030469C2B3}"/>
                    </a:ext>
                  </a:extLst>
                </p14:cNvPr>
                <p14:cNvContentPartPr/>
                <p14:nvPr/>
              </p14:nvContentPartPr>
              <p14:xfrm>
                <a:off x="5160173" y="3510067"/>
                <a:ext cx="275040" cy="316800"/>
              </p14:xfrm>
            </p:contentPart>
          </mc:Choice>
          <mc:Fallback>
            <p:pic>
              <p:nvPicPr>
                <p:cNvPr id="488454" name="Freihand 488453">
                  <a:extLst>
                    <a:ext uri="{FF2B5EF4-FFF2-40B4-BE49-F238E27FC236}">
                      <a16:creationId xmlns:a16="http://schemas.microsoft.com/office/drawing/2014/main" id="{69597458-7673-4C82-9375-71030469C2B3}"/>
                    </a:ext>
                  </a:extLst>
                </p:cNvPr>
                <p:cNvPicPr/>
                <p:nvPr/>
              </p:nvPicPr>
              <p:blipFill>
                <a:blip r:embed="rId115"/>
                <a:stretch>
                  <a:fillRect/>
                </a:stretch>
              </p:blipFill>
              <p:spPr>
                <a:xfrm>
                  <a:off x="5155853" y="3505747"/>
                  <a:ext cx="283680" cy="325440"/>
                </a:xfrm>
                <a:prstGeom prst="rect">
                  <a:avLst/>
                </a:prstGeom>
              </p:spPr>
            </p:pic>
          </mc:Fallback>
        </mc:AlternateContent>
      </p:grpSp>
      <p:grpSp>
        <p:nvGrpSpPr>
          <p:cNvPr id="488580" name="Gruppieren 488579">
            <a:extLst>
              <a:ext uri="{FF2B5EF4-FFF2-40B4-BE49-F238E27FC236}">
                <a16:creationId xmlns:a16="http://schemas.microsoft.com/office/drawing/2014/main" id="{55AEF2E3-4B04-4F75-8359-E880C9C07B79}"/>
              </a:ext>
            </a:extLst>
          </p:cNvPr>
          <p:cNvGrpSpPr/>
          <p:nvPr/>
        </p:nvGrpSpPr>
        <p:grpSpPr>
          <a:xfrm>
            <a:off x="5257733" y="4999747"/>
            <a:ext cx="3442680" cy="1768680"/>
            <a:chOff x="5257733" y="4999747"/>
            <a:chExt cx="3442680" cy="1768680"/>
          </a:xfrm>
        </p:grpSpPr>
        <mc:AlternateContent xmlns:mc="http://schemas.openxmlformats.org/markup-compatibility/2006">
          <mc:Choice xmlns:p14="http://schemas.microsoft.com/office/powerpoint/2010/main" Requires="p14">
            <p:contentPart p14:bwMode="auto" r:id="rId116">
              <p14:nvContentPartPr>
                <p14:cNvPr id="488456" name="Freihand 488455">
                  <a:extLst>
                    <a:ext uri="{FF2B5EF4-FFF2-40B4-BE49-F238E27FC236}">
                      <a16:creationId xmlns:a16="http://schemas.microsoft.com/office/drawing/2014/main" id="{BF746E88-0E73-4992-9B2E-292299331E9F}"/>
                    </a:ext>
                  </a:extLst>
                </p14:cNvPr>
                <p14:cNvContentPartPr/>
                <p14:nvPr/>
              </p14:nvContentPartPr>
              <p14:xfrm>
                <a:off x="5257733" y="5631907"/>
                <a:ext cx="82440" cy="237240"/>
              </p14:xfrm>
            </p:contentPart>
          </mc:Choice>
          <mc:Fallback>
            <p:pic>
              <p:nvPicPr>
                <p:cNvPr id="488456" name="Freihand 488455">
                  <a:extLst>
                    <a:ext uri="{FF2B5EF4-FFF2-40B4-BE49-F238E27FC236}">
                      <a16:creationId xmlns:a16="http://schemas.microsoft.com/office/drawing/2014/main" id="{BF746E88-0E73-4992-9B2E-292299331E9F}"/>
                    </a:ext>
                  </a:extLst>
                </p:cNvPr>
                <p:cNvPicPr/>
                <p:nvPr/>
              </p:nvPicPr>
              <p:blipFill>
                <a:blip r:embed="rId117"/>
                <a:stretch>
                  <a:fillRect/>
                </a:stretch>
              </p:blipFill>
              <p:spPr>
                <a:xfrm>
                  <a:off x="5253413" y="5627587"/>
                  <a:ext cx="9108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488457" name="Freihand 488456">
                  <a:extLst>
                    <a:ext uri="{FF2B5EF4-FFF2-40B4-BE49-F238E27FC236}">
                      <a16:creationId xmlns:a16="http://schemas.microsoft.com/office/drawing/2014/main" id="{C4BC9581-997D-47D4-ACD4-E74E49B9EBEF}"/>
                    </a:ext>
                  </a:extLst>
                </p14:cNvPr>
                <p14:cNvContentPartPr/>
                <p14:nvPr/>
              </p14:nvContentPartPr>
              <p14:xfrm>
                <a:off x="5345933" y="5719387"/>
                <a:ext cx="247320" cy="109440"/>
              </p14:xfrm>
            </p:contentPart>
          </mc:Choice>
          <mc:Fallback>
            <p:pic>
              <p:nvPicPr>
                <p:cNvPr id="488457" name="Freihand 488456">
                  <a:extLst>
                    <a:ext uri="{FF2B5EF4-FFF2-40B4-BE49-F238E27FC236}">
                      <a16:creationId xmlns:a16="http://schemas.microsoft.com/office/drawing/2014/main" id="{C4BC9581-997D-47D4-ACD4-E74E49B9EBEF}"/>
                    </a:ext>
                  </a:extLst>
                </p:cNvPr>
                <p:cNvPicPr/>
                <p:nvPr/>
              </p:nvPicPr>
              <p:blipFill>
                <a:blip r:embed="rId119"/>
                <a:stretch>
                  <a:fillRect/>
                </a:stretch>
              </p:blipFill>
              <p:spPr>
                <a:xfrm>
                  <a:off x="5341613" y="5715067"/>
                  <a:ext cx="2559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488458" name="Freihand 488457">
                  <a:extLst>
                    <a:ext uri="{FF2B5EF4-FFF2-40B4-BE49-F238E27FC236}">
                      <a16:creationId xmlns:a16="http://schemas.microsoft.com/office/drawing/2014/main" id="{0573C729-96B0-414C-BCE7-C93A5FECAA9E}"/>
                    </a:ext>
                  </a:extLst>
                </p14:cNvPr>
                <p14:cNvContentPartPr/>
                <p14:nvPr/>
              </p14:nvContentPartPr>
              <p14:xfrm>
                <a:off x="5601173" y="5680147"/>
                <a:ext cx="70560" cy="235800"/>
              </p14:xfrm>
            </p:contentPart>
          </mc:Choice>
          <mc:Fallback>
            <p:pic>
              <p:nvPicPr>
                <p:cNvPr id="488458" name="Freihand 488457">
                  <a:extLst>
                    <a:ext uri="{FF2B5EF4-FFF2-40B4-BE49-F238E27FC236}">
                      <a16:creationId xmlns:a16="http://schemas.microsoft.com/office/drawing/2014/main" id="{0573C729-96B0-414C-BCE7-C93A5FECAA9E}"/>
                    </a:ext>
                  </a:extLst>
                </p:cNvPr>
                <p:cNvPicPr/>
                <p:nvPr/>
              </p:nvPicPr>
              <p:blipFill>
                <a:blip r:embed="rId121"/>
                <a:stretch>
                  <a:fillRect/>
                </a:stretch>
              </p:blipFill>
              <p:spPr>
                <a:xfrm>
                  <a:off x="5596853" y="5675827"/>
                  <a:ext cx="7920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488459" name="Freihand 488458">
                  <a:extLst>
                    <a:ext uri="{FF2B5EF4-FFF2-40B4-BE49-F238E27FC236}">
                      <a16:creationId xmlns:a16="http://schemas.microsoft.com/office/drawing/2014/main" id="{1D019FA1-22DE-48A8-92E1-E606DCFB24B4}"/>
                    </a:ext>
                  </a:extLst>
                </p14:cNvPr>
                <p14:cNvContentPartPr/>
                <p14:nvPr/>
              </p14:nvContentPartPr>
              <p14:xfrm>
                <a:off x="5668493" y="5546587"/>
                <a:ext cx="171360" cy="326160"/>
              </p14:xfrm>
            </p:contentPart>
          </mc:Choice>
          <mc:Fallback>
            <p:pic>
              <p:nvPicPr>
                <p:cNvPr id="488459" name="Freihand 488458">
                  <a:extLst>
                    <a:ext uri="{FF2B5EF4-FFF2-40B4-BE49-F238E27FC236}">
                      <a16:creationId xmlns:a16="http://schemas.microsoft.com/office/drawing/2014/main" id="{1D019FA1-22DE-48A8-92E1-E606DCFB24B4}"/>
                    </a:ext>
                  </a:extLst>
                </p:cNvPr>
                <p:cNvPicPr/>
                <p:nvPr/>
              </p:nvPicPr>
              <p:blipFill>
                <a:blip r:embed="rId123"/>
                <a:stretch>
                  <a:fillRect/>
                </a:stretch>
              </p:blipFill>
              <p:spPr>
                <a:xfrm>
                  <a:off x="5664173" y="5542267"/>
                  <a:ext cx="180000" cy="3348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488460" name="Freihand 488459">
                  <a:extLst>
                    <a:ext uri="{FF2B5EF4-FFF2-40B4-BE49-F238E27FC236}">
                      <a16:creationId xmlns:a16="http://schemas.microsoft.com/office/drawing/2014/main" id="{F9E0BA88-FA86-4D5D-83E2-9F0B707A627A}"/>
                    </a:ext>
                  </a:extLst>
                </p14:cNvPr>
                <p14:cNvContentPartPr/>
                <p14:nvPr/>
              </p14:nvContentPartPr>
              <p14:xfrm>
                <a:off x="5861453" y="5565667"/>
                <a:ext cx="108720" cy="137520"/>
              </p14:xfrm>
            </p:contentPart>
          </mc:Choice>
          <mc:Fallback>
            <p:pic>
              <p:nvPicPr>
                <p:cNvPr id="488460" name="Freihand 488459">
                  <a:extLst>
                    <a:ext uri="{FF2B5EF4-FFF2-40B4-BE49-F238E27FC236}">
                      <a16:creationId xmlns:a16="http://schemas.microsoft.com/office/drawing/2014/main" id="{F9E0BA88-FA86-4D5D-83E2-9F0B707A627A}"/>
                    </a:ext>
                  </a:extLst>
                </p:cNvPr>
                <p:cNvPicPr/>
                <p:nvPr/>
              </p:nvPicPr>
              <p:blipFill>
                <a:blip r:embed="rId125"/>
                <a:stretch>
                  <a:fillRect/>
                </a:stretch>
              </p:blipFill>
              <p:spPr>
                <a:xfrm>
                  <a:off x="5857133" y="5561347"/>
                  <a:ext cx="1173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488461" name="Freihand 488460">
                  <a:extLst>
                    <a:ext uri="{FF2B5EF4-FFF2-40B4-BE49-F238E27FC236}">
                      <a16:creationId xmlns:a16="http://schemas.microsoft.com/office/drawing/2014/main" id="{4E1BA92E-E653-4FFA-892D-2B06E22FD130}"/>
                    </a:ext>
                  </a:extLst>
                </p14:cNvPr>
                <p14:cNvContentPartPr/>
                <p14:nvPr/>
              </p14:nvContentPartPr>
              <p14:xfrm>
                <a:off x="5950013" y="5467027"/>
                <a:ext cx="89640" cy="196920"/>
              </p14:xfrm>
            </p:contentPart>
          </mc:Choice>
          <mc:Fallback>
            <p:pic>
              <p:nvPicPr>
                <p:cNvPr id="488461" name="Freihand 488460">
                  <a:extLst>
                    <a:ext uri="{FF2B5EF4-FFF2-40B4-BE49-F238E27FC236}">
                      <a16:creationId xmlns:a16="http://schemas.microsoft.com/office/drawing/2014/main" id="{4E1BA92E-E653-4FFA-892D-2B06E22FD130}"/>
                    </a:ext>
                  </a:extLst>
                </p:cNvPr>
                <p:cNvPicPr/>
                <p:nvPr/>
              </p:nvPicPr>
              <p:blipFill>
                <a:blip r:embed="rId127"/>
                <a:stretch>
                  <a:fillRect/>
                </a:stretch>
              </p:blipFill>
              <p:spPr>
                <a:xfrm>
                  <a:off x="5945693" y="5462707"/>
                  <a:ext cx="9828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488462" name="Freihand 488461">
                  <a:extLst>
                    <a:ext uri="{FF2B5EF4-FFF2-40B4-BE49-F238E27FC236}">
                      <a16:creationId xmlns:a16="http://schemas.microsoft.com/office/drawing/2014/main" id="{83319866-0876-4597-88CE-62F2EFFD823A}"/>
                    </a:ext>
                  </a:extLst>
                </p14:cNvPr>
                <p14:cNvContentPartPr/>
                <p14:nvPr/>
              </p14:nvContentPartPr>
              <p14:xfrm>
                <a:off x="6065933" y="5557747"/>
                <a:ext cx="38160" cy="89640"/>
              </p14:xfrm>
            </p:contentPart>
          </mc:Choice>
          <mc:Fallback>
            <p:pic>
              <p:nvPicPr>
                <p:cNvPr id="488462" name="Freihand 488461">
                  <a:extLst>
                    <a:ext uri="{FF2B5EF4-FFF2-40B4-BE49-F238E27FC236}">
                      <a16:creationId xmlns:a16="http://schemas.microsoft.com/office/drawing/2014/main" id="{83319866-0876-4597-88CE-62F2EFFD823A}"/>
                    </a:ext>
                  </a:extLst>
                </p:cNvPr>
                <p:cNvPicPr/>
                <p:nvPr/>
              </p:nvPicPr>
              <p:blipFill>
                <a:blip r:embed="rId129"/>
                <a:stretch>
                  <a:fillRect/>
                </a:stretch>
              </p:blipFill>
              <p:spPr>
                <a:xfrm>
                  <a:off x="6061613" y="5553427"/>
                  <a:ext cx="468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488463" name="Freihand 488462">
                  <a:extLst>
                    <a:ext uri="{FF2B5EF4-FFF2-40B4-BE49-F238E27FC236}">
                      <a16:creationId xmlns:a16="http://schemas.microsoft.com/office/drawing/2014/main" id="{62C0646A-F7BE-4791-845D-BD7BF54D9617}"/>
                    </a:ext>
                  </a:extLst>
                </p14:cNvPr>
                <p14:cNvContentPartPr/>
                <p14:nvPr/>
              </p14:nvContentPartPr>
              <p14:xfrm>
                <a:off x="6076013" y="5507347"/>
                <a:ext cx="16200" cy="360"/>
              </p14:xfrm>
            </p:contentPart>
          </mc:Choice>
          <mc:Fallback>
            <p:pic>
              <p:nvPicPr>
                <p:cNvPr id="488463" name="Freihand 488462">
                  <a:extLst>
                    <a:ext uri="{FF2B5EF4-FFF2-40B4-BE49-F238E27FC236}">
                      <a16:creationId xmlns:a16="http://schemas.microsoft.com/office/drawing/2014/main" id="{62C0646A-F7BE-4791-845D-BD7BF54D9617}"/>
                    </a:ext>
                  </a:extLst>
                </p:cNvPr>
                <p:cNvPicPr/>
                <p:nvPr/>
              </p:nvPicPr>
              <p:blipFill>
                <a:blip r:embed="rId131"/>
                <a:stretch>
                  <a:fillRect/>
                </a:stretch>
              </p:blipFill>
              <p:spPr>
                <a:xfrm>
                  <a:off x="6071693" y="5503027"/>
                  <a:ext cx="2484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488464" name="Freihand 488463">
                  <a:extLst>
                    <a:ext uri="{FF2B5EF4-FFF2-40B4-BE49-F238E27FC236}">
                      <a16:creationId xmlns:a16="http://schemas.microsoft.com/office/drawing/2014/main" id="{610989D2-26C8-4A32-A809-7377F6A3B35F}"/>
                    </a:ext>
                  </a:extLst>
                </p14:cNvPr>
                <p14:cNvContentPartPr/>
                <p14:nvPr/>
              </p14:nvContentPartPr>
              <p14:xfrm>
                <a:off x="6124973" y="5439307"/>
                <a:ext cx="208080" cy="281520"/>
              </p14:xfrm>
            </p:contentPart>
          </mc:Choice>
          <mc:Fallback>
            <p:pic>
              <p:nvPicPr>
                <p:cNvPr id="488464" name="Freihand 488463">
                  <a:extLst>
                    <a:ext uri="{FF2B5EF4-FFF2-40B4-BE49-F238E27FC236}">
                      <a16:creationId xmlns:a16="http://schemas.microsoft.com/office/drawing/2014/main" id="{610989D2-26C8-4A32-A809-7377F6A3B35F}"/>
                    </a:ext>
                  </a:extLst>
                </p:cNvPr>
                <p:cNvPicPr/>
                <p:nvPr/>
              </p:nvPicPr>
              <p:blipFill>
                <a:blip r:embed="rId133"/>
                <a:stretch>
                  <a:fillRect/>
                </a:stretch>
              </p:blipFill>
              <p:spPr>
                <a:xfrm>
                  <a:off x="6120653" y="5434987"/>
                  <a:ext cx="21672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488465" name="Freihand 488464">
                  <a:extLst>
                    <a:ext uri="{FF2B5EF4-FFF2-40B4-BE49-F238E27FC236}">
                      <a16:creationId xmlns:a16="http://schemas.microsoft.com/office/drawing/2014/main" id="{BAFC7720-9169-4C4D-89D3-DEF5683B79EC}"/>
                    </a:ext>
                  </a:extLst>
                </p14:cNvPr>
                <p14:cNvContentPartPr/>
                <p14:nvPr/>
              </p14:nvContentPartPr>
              <p14:xfrm>
                <a:off x="6466253" y="5369467"/>
                <a:ext cx="93960" cy="109440"/>
              </p14:xfrm>
            </p:contentPart>
          </mc:Choice>
          <mc:Fallback>
            <p:pic>
              <p:nvPicPr>
                <p:cNvPr id="488465" name="Freihand 488464">
                  <a:extLst>
                    <a:ext uri="{FF2B5EF4-FFF2-40B4-BE49-F238E27FC236}">
                      <a16:creationId xmlns:a16="http://schemas.microsoft.com/office/drawing/2014/main" id="{BAFC7720-9169-4C4D-89D3-DEF5683B79EC}"/>
                    </a:ext>
                  </a:extLst>
                </p:cNvPr>
                <p:cNvPicPr/>
                <p:nvPr/>
              </p:nvPicPr>
              <p:blipFill>
                <a:blip r:embed="rId135"/>
                <a:stretch>
                  <a:fillRect/>
                </a:stretch>
              </p:blipFill>
              <p:spPr>
                <a:xfrm>
                  <a:off x="6461933" y="5365147"/>
                  <a:ext cx="1026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488466" name="Freihand 488465">
                  <a:extLst>
                    <a:ext uri="{FF2B5EF4-FFF2-40B4-BE49-F238E27FC236}">
                      <a16:creationId xmlns:a16="http://schemas.microsoft.com/office/drawing/2014/main" id="{14E1AE28-130A-420A-AF38-5D757C9C488C}"/>
                    </a:ext>
                  </a:extLst>
                </p14:cNvPr>
                <p14:cNvContentPartPr/>
                <p14:nvPr/>
              </p14:nvContentPartPr>
              <p14:xfrm>
                <a:off x="6562013" y="5274067"/>
                <a:ext cx="91440" cy="162720"/>
              </p14:xfrm>
            </p:contentPart>
          </mc:Choice>
          <mc:Fallback>
            <p:pic>
              <p:nvPicPr>
                <p:cNvPr id="488466" name="Freihand 488465">
                  <a:extLst>
                    <a:ext uri="{FF2B5EF4-FFF2-40B4-BE49-F238E27FC236}">
                      <a16:creationId xmlns:a16="http://schemas.microsoft.com/office/drawing/2014/main" id="{14E1AE28-130A-420A-AF38-5D757C9C488C}"/>
                    </a:ext>
                  </a:extLst>
                </p:cNvPr>
                <p:cNvPicPr/>
                <p:nvPr/>
              </p:nvPicPr>
              <p:blipFill>
                <a:blip r:embed="rId137"/>
                <a:stretch>
                  <a:fillRect/>
                </a:stretch>
              </p:blipFill>
              <p:spPr>
                <a:xfrm>
                  <a:off x="6557693" y="5269747"/>
                  <a:ext cx="1000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488467" name="Freihand 488466">
                  <a:extLst>
                    <a:ext uri="{FF2B5EF4-FFF2-40B4-BE49-F238E27FC236}">
                      <a16:creationId xmlns:a16="http://schemas.microsoft.com/office/drawing/2014/main" id="{879AA611-CB25-41F4-B9B3-C15A2C2BF5D1}"/>
                    </a:ext>
                  </a:extLst>
                </p14:cNvPr>
                <p14:cNvContentPartPr/>
                <p14:nvPr/>
              </p14:nvContentPartPr>
              <p14:xfrm>
                <a:off x="6683333" y="5301067"/>
                <a:ext cx="97200" cy="83160"/>
              </p14:xfrm>
            </p:contentPart>
          </mc:Choice>
          <mc:Fallback>
            <p:pic>
              <p:nvPicPr>
                <p:cNvPr id="488467" name="Freihand 488466">
                  <a:extLst>
                    <a:ext uri="{FF2B5EF4-FFF2-40B4-BE49-F238E27FC236}">
                      <a16:creationId xmlns:a16="http://schemas.microsoft.com/office/drawing/2014/main" id="{879AA611-CB25-41F4-B9B3-C15A2C2BF5D1}"/>
                    </a:ext>
                  </a:extLst>
                </p:cNvPr>
                <p:cNvPicPr/>
                <p:nvPr/>
              </p:nvPicPr>
              <p:blipFill>
                <a:blip r:embed="rId139"/>
                <a:stretch>
                  <a:fillRect/>
                </a:stretch>
              </p:blipFill>
              <p:spPr>
                <a:xfrm>
                  <a:off x="6679013" y="5296747"/>
                  <a:ext cx="1058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488468" name="Freihand 488467">
                  <a:extLst>
                    <a:ext uri="{FF2B5EF4-FFF2-40B4-BE49-F238E27FC236}">
                      <a16:creationId xmlns:a16="http://schemas.microsoft.com/office/drawing/2014/main" id="{E70AB1E7-AC7D-41DD-8243-3EE4A58B3FE0}"/>
                    </a:ext>
                  </a:extLst>
                </p14:cNvPr>
                <p14:cNvContentPartPr/>
                <p14:nvPr/>
              </p14:nvContentPartPr>
              <p14:xfrm>
                <a:off x="6799613" y="5245627"/>
                <a:ext cx="102240" cy="90720"/>
              </p14:xfrm>
            </p:contentPart>
          </mc:Choice>
          <mc:Fallback>
            <p:pic>
              <p:nvPicPr>
                <p:cNvPr id="488468" name="Freihand 488467">
                  <a:extLst>
                    <a:ext uri="{FF2B5EF4-FFF2-40B4-BE49-F238E27FC236}">
                      <a16:creationId xmlns:a16="http://schemas.microsoft.com/office/drawing/2014/main" id="{E70AB1E7-AC7D-41DD-8243-3EE4A58B3FE0}"/>
                    </a:ext>
                  </a:extLst>
                </p:cNvPr>
                <p:cNvPicPr/>
                <p:nvPr/>
              </p:nvPicPr>
              <p:blipFill>
                <a:blip r:embed="rId141"/>
                <a:stretch>
                  <a:fillRect/>
                </a:stretch>
              </p:blipFill>
              <p:spPr>
                <a:xfrm>
                  <a:off x="6795293" y="5241307"/>
                  <a:ext cx="1108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488469" name="Freihand 488468">
                  <a:extLst>
                    <a:ext uri="{FF2B5EF4-FFF2-40B4-BE49-F238E27FC236}">
                      <a16:creationId xmlns:a16="http://schemas.microsoft.com/office/drawing/2014/main" id="{6387172A-F92F-42B8-9C00-32E1C745326C}"/>
                    </a:ext>
                  </a:extLst>
                </p14:cNvPr>
                <p14:cNvContentPartPr/>
                <p14:nvPr/>
              </p14:nvContentPartPr>
              <p14:xfrm>
                <a:off x="6896453" y="5119627"/>
                <a:ext cx="277200" cy="162000"/>
              </p14:xfrm>
            </p:contentPart>
          </mc:Choice>
          <mc:Fallback>
            <p:pic>
              <p:nvPicPr>
                <p:cNvPr id="488469" name="Freihand 488468">
                  <a:extLst>
                    <a:ext uri="{FF2B5EF4-FFF2-40B4-BE49-F238E27FC236}">
                      <a16:creationId xmlns:a16="http://schemas.microsoft.com/office/drawing/2014/main" id="{6387172A-F92F-42B8-9C00-32E1C745326C}"/>
                    </a:ext>
                  </a:extLst>
                </p:cNvPr>
                <p:cNvPicPr/>
                <p:nvPr/>
              </p:nvPicPr>
              <p:blipFill>
                <a:blip r:embed="rId143"/>
                <a:stretch>
                  <a:fillRect/>
                </a:stretch>
              </p:blipFill>
              <p:spPr>
                <a:xfrm>
                  <a:off x="6892133" y="5115307"/>
                  <a:ext cx="2858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488470" name="Freihand 488469">
                  <a:extLst>
                    <a:ext uri="{FF2B5EF4-FFF2-40B4-BE49-F238E27FC236}">
                      <a16:creationId xmlns:a16="http://schemas.microsoft.com/office/drawing/2014/main" id="{FC4D2D07-F470-46E5-AC30-707F0EEF3AD9}"/>
                    </a:ext>
                  </a:extLst>
                </p14:cNvPr>
                <p14:cNvContentPartPr/>
                <p14:nvPr/>
              </p14:nvContentPartPr>
              <p14:xfrm>
                <a:off x="7179773" y="5123947"/>
                <a:ext cx="145080" cy="72000"/>
              </p14:xfrm>
            </p:contentPart>
          </mc:Choice>
          <mc:Fallback>
            <p:pic>
              <p:nvPicPr>
                <p:cNvPr id="488470" name="Freihand 488469">
                  <a:extLst>
                    <a:ext uri="{FF2B5EF4-FFF2-40B4-BE49-F238E27FC236}">
                      <a16:creationId xmlns:a16="http://schemas.microsoft.com/office/drawing/2014/main" id="{FC4D2D07-F470-46E5-AC30-707F0EEF3AD9}"/>
                    </a:ext>
                  </a:extLst>
                </p:cNvPr>
                <p:cNvPicPr/>
                <p:nvPr/>
              </p:nvPicPr>
              <p:blipFill>
                <a:blip r:embed="rId145"/>
                <a:stretch>
                  <a:fillRect/>
                </a:stretch>
              </p:blipFill>
              <p:spPr>
                <a:xfrm>
                  <a:off x="7175453" y="5119627"/>
                  <a:ext cx="1537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488471" name="Freihand 488470">
                  <a:extLst>
                    <a:ext uri="{FF2B5EF4-FFF2-40B4-BE49-F238E27FC236}">
                      <a16:creationId xmlns:a16="http://schemas.microsoft.com/office/drawing/2014/main" id="{CE4E7EE7-5C01-43D9-851A-D3FCA4D9E232}"/>
                    </a:ext>
                  </a:extLst>
                </p14:cNvPr>
                <p14:cNvContentPartPr/>
                <p14:nvPr/>
              </p14:nvContentPartPr>
              <p14:xfrm>
                <a:off x="7340693" y="4999747"/>
                <a:ext cx="302760" cy="131400"/>
              </p14:xfrm>
            </p:contentPart>
          </mc:Choice>
          <mc:Fallback>
            <p:pic>
              <p:nvPicPr>
                <p:cNvPr id="488471" name="Freihand 488470">
                  <a:extLst>
                    <a:ext uri="{FF2B5EF4-FFF2-40B4-BE49-F238E27FC236}">
                      <a16:creationId xmlns:a16="http://schemas.microsoft.com/office/drawing/2014/main" id="{CE4E7EE7-5C01-43D9-851A-D3FCA4D9E232}"/>
                    </a:ext>
                  </a:extLst>
                </p:cNvPr>
                <p:cNvPicPr/>
                <p:nvPr/>
              </p:nvPicPr>
              <p:blipFill>
                <a:blip r:embed="rId147"/>
                <a:stretch>
                  <a:fillRect/>
                </a:stretch>
              </p:blipFill>
              <p:spPr>
                <a:xfrm>
                  <a:off x="7336373" y="4995427"/>
                  <a:ext cx="3114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488472" name="Freihand 488471">
                  <a:extLst>
                    <a:ext uri="{FF2B5EF4-FFF2-40B4-BE49-F238E27FC236}">
                      <a16:creationId xmlns:a16="http://schemas.microsoft.com/office/drawing/2014/main" id="{8E209DEF-9005-48DC-90D4-F141A312D265}"/>
                    </a:ext>
                  </a:extLst>
                </p14:cNvPr>
                <p14:cNvContentPartPr/>
                <p14:nvPr/>
              </p14:nvContentPartPr>
              <p14:xfrm>
                <a:off x="5795213" y="5954467"/>
                <a:ext cx="43200" cy="163440"/>
              </p14:xfrm>
            </p:contentPart>
          </mc:Choice>
          <mc:Fallback>
            <p:pic>
              <p:nvPicPr>
                <p:cNvPr id="488472" name="Freihand 488471">
                  <a:extLst>
                    <a:ext uri="{FF2B5EF4-FFF2-40B4-BE49-F238E27FC236}">
                      <a16:creationId xmlns:a16="http://schemas.microsoft.com/office/drawing/2014/main" id="{8E209DEF-9005-48DC-90D4-F141A312D265}"/>
                    </a:ext>
                  </a:extLst>
                </p:cNvPr>
                <p:cNvPicPr/>
                <p:nvPr/>
              </p:nvPicPr>
              <p:blipFill>
                <a:blip r:embed="rId149"/>
                <a:stretch>
                  <a:fillRect/>
                </a:stretch>
              </p:blipFill>
              <p:spPr>
                <a:xfrm>
                  <a:off x="5790893" y="5950147"/>
                  <a:ext cx="518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488473" name="Freihand 488472">
                  <a:extLst>
                    <a:ext uri="{FF2B5EF4-FFF2-40B4-BE49-F238E27FC236}">
                      <a16:creationId xmlns:a16="http://schemas.microsoft.com/office/drawing/2014/main" id="{04A38239-E479-415B-99E1-7957660ED615}"/>
                    </a:ext>
                  </a:extLst>
                </p14:cNvPr>
                <p14:cNvContentPartPr/>
                <p14:nvPr/>
              </p14:nvContentPartPr>
              <p14:xfrm>
                <a:off x="5632133" y="5854027"/>
                <a:ext cx="288720" cy="176400"/>
              </p14:xfrm>
            </p:contentPart>
          </mc:Choice>
          <mc:Fallback>
            <p:pic>
              <p:nvPicPr>
                <p:cNvPr id="488473" name="Freihand 488472">
                  <a:extLst>
                    <a:ext uri="{FF2B5EF4-FFF2-40B4-BE49-F238E27FC236}">
                      <a16:creationId xmlns:a16="http://schemas.microsoft.com/office/drawing/2014/main" id="{04A38239-E479-415B-99E1-7957660ED615}"/>
                    </a:ext>
                  </a:extLst>
                </p:cNvPr>
                <p:cNvPicPr/>
                <p:nvPr/>
              </p:nvPicPr>
              <p:blipFill>
                <a:blip r:embed="rId151"/>
                <a:stretch>
                  <a:fillRect/>
                </a:stretch>
              </p:blipFill>
              <p:spPr>
                <a:xfrm>
                  <a:off x="5627813" y="5849707"/>
                  <a:ext cx="2973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488474" name="Freihand 488473">
                  <a:extLst>
                    <a:ext uri="{FF2B5EF4-FFF2-40B4-BE49-F238E27FC236}">
                      <a16:creationId xmlns:a16="http://schemas.microsoft.com/office/drawing/2014/main" id="{CF190500-1DA6-436D-AD56-D95EF9EFF3B7}"/>
                    </a:ext>
                  </a:extLst>
                </p14:cNvPr>
                <p14:cNvContentPartPr/>
                <p14:nvPr/>
              </p14:nvContentPartPr>
              <p14:xfrm>
                <a:off x="5888093" y="5855827"/>
                <a:ext cx="382320" cy="186480"/>
              </p14:xfrm>
            </p:contentPart>
          </mc:Choice>
          <mc:Fallback>
            <p:pic>
              <p:nvPicPr>
                <p:cNvPr id="488474" name="Freihand 488473">
                  <a:extLst>
                    <a:ext uri="{FF2B5EF4-FFF2-40B4-BE49-F238E27FC236}">
                      <a16:creationId xmlns:a16="http://schemas.microsoft.com/office/drawing/2014/main" id="{CF190500-1DA6-436D-AD56-D95EF9EFF3B7}"/>
                    </a:ext>
                  </a:extLst>
                </p:cNvPr>
                <p:cNvPicPr/>
                <p:nvPr/>
              </p:nvPicPr>
              <p:blipFill>
                <a:blip r:embed="rId153"/>
                <a:stretch>
                  <a:fillRect/>
                </a:stretch>
              </p:blipFill>
              <p:spPr>
                <a:xfrm>
                  <a:off x="5883773" y="5851507"/>
                  <a:ext cx="3909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488475" name="Freihand 488474">
                  <a:extLst>
                    <a:ext uri="{FF2B5EF4-FFF2-40B4-BE49-F238E27FC236}">
                      <a16:creationId xmlns:a16="http://schemas.microsoft.com/office/drawing/2014/main" id="{FE5DEBF6-8205-4B03-A2C1-49D2236B2923}"/>
                    </a:ext>
                  </a:extLst>
                </p14:cNvPr>
                <p14:cNvContentPartPr/>
                <p14:nvPr/>
              </p14:nvContentPartPr>
              <p14:xfrm>
                <a:off x="6299213" y="5688067"/>
                <a:ext cx="192240" cy="179640"/>
              </p14:xfrm>
            </p:contentPart>
          </mc:Choice>
          <mc:Fallback>
            <p:pic>
              <p:nvPicPr>
                <p:cNvPr id="488475" name="Freihand 488474">
                  <a:extLst>
                    <a:ext uri="{FF2B5EF4-FFF2-40B4-BE49-F238E27FC236}">
                      <a16:creationId xmlns:a16="http://schemas.microsoft.com/office/drawing/2014/main" id="{FE5DEBF6-8205-4B03-A2C1-49D2236B2923}"/>
                    </a:ext>
                  </a:extLst>
                </p:cNvPr>
                <p:cNvPicPr/>
                <p:nvPr/>
              </p:nvPicPr>
              <p:blipFill>
                <a:blip r:embed="rId155"/>
                <a:stretch>
                  <a:fillRect/>
                </a:stretch>
              </p:blipFill>
              <p:spPr>
                <a:xfrm>
                  <a:off x="6294893" y="5683747"/>
                  <a:ext cx="2008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488477" name="Freihand 488476">
                  <a:extLst>
                    <a:ext uri="{FF2B5EF4-FFF2-40B4-BE49-F238E27FC236}">
                      <a16:creationId xmlns:a16="http://schemas.microsoft.com/office/drawing/2014/main" id="{A6CB7D13-8A7E-49A3-8773-A521EF9FB80F}"/>
                    </a:ext>
                  </a:extLst>
                </p14:cNvPr>
                <p14:cNvContentPartPr/>
                <p14:nvPr/>
              </p14:nvContentPartPr>
              <p14:xfrm>
                <a:off x="6570653" y="5647387"/>
                <a:ext cx="136080" cy="108360"/>
              </p14:xfrm>
            </p:contentPart>
          </mc:Choice>
          <mc:Fallback>
            <p:pic>
              <p:nvPicPr>
                <p:cNvPr id="488477" name="Freihand 488476">
                  <a:extLst>
                    <a:ext uri="{FF2B5EF4-FFF2-40B4-BE49-F238E27FC236}">
                      <a16:creationId xmlns:a16="http://schemas.microsoft.com/office/drawing/2014/main" id="{A6CB7D13-8A7E-49A3-8773-A521EF9FB80F}"/>
                    </a:ext>
                  </a:extLst>
                </p:cNvPr>
                <p:cNvPicPr/>
                <p:nvPr/>
              </p:nvPicPr>
              <p:blipFill>
                <a:blip r:embed="rId157"/>
                <a:stretch>
                  <a:fillRect/>
                </a:stretch>
              </p:blipFill>
              <p:spPr>
                <a:xfrm>
                  <a:off x="6566333" y="5643067"/>
                  <a:ext cx="1447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488478" name="Freihand 488477">
                  <a:extLst>
                    <a:ext uri="{FF2B5EF4-FFF2-40B4-BE49-F238E27FC236}">
                      <a16:creationId xmlns:a16="http://schemas.microsoft.com/office/drawing/2014/main" id="{0FAF5B6C-15F6-49A2-8139-C2EA12894998}"/>
                    </a:ext>
                  </a:extLst>
                </p14:cNvPr>
                <p14:cNvContentPartPr/>
                <p14:nvPr/>
              </p14:nvContentPartPr>
              <p14:xfrm>
                <a:off x="6700973" y="5534347"/>
                <a:ext cx="92160" cy="166680"/>
              </p14:xfrm>
            </p:contentPart>
          </mc:Choice>
          <mc:Fallback>
            <p:pic>
              <p:nvPicPr>
                <p:cNvPr id="488478" name="Freihand 488477">
                  <a:extLst>
                    <a:ext uri="{FF2B5EF4-FFF2-40B4-BE49-F238E27FC236}">
                      <a16:creationId xmlns:a16="http://schemas.microsoft.com/office/drawing/2014/main" id="{0FAF5B6C-15F6-49A2-8139-C2EA12894998}"/>
                    </a:ext>
                  </a:extLst>
                </p:cNvPr>
                <p:cNvPicPr/>
                <p:nvPr/>
              </p:nvPicPr>
              <p:blipFill>
                <a:blip r:embed="rId159"/>
                <a:stretch>
                  <a:fillRect/>
                </a:stretch>
              </p:blipFill>
              <p:spPr>
                <a:xfrm>
                  <a:off x="6696653" y="5530027"/>
                  <a:ext cx="1008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488479" name="Freihand 488478">
                  <a:extLst>
                    <a:ext uri="{FF2B5EF4-FFF2-40B4-BE49-F238E27FC236}">
                      <a16:creationId xmlns:a16="http://schemas.microsoft.com/office/drawing/2014/main" id="{C96CA125-80E5-4A05-B4C3-2FF0921DDE8D}"/>
                    </a:ext>
                  </a:extLst>
                </p14:cNvPr>
                <p14:cNvContentPartPr/>
                <p14:nvPr/>
              </p14:nvContentPartPr>
              <p14:xfrm>
                <a:off x="6797813" y="5497627"/>
                <a:ext cx="148320" cy="123840"/>
              </p14:xfrm>
            </p:contentPart>
          </mc:Choice>
          <mc:Fallback>
            <p:pic>
              <p:nvPicPr>
                <p:cNvPr id="488479" name="Freihand 488478">
                  <a:extLst>
                    <a:ext uri="{FF2B5EF4-FFF2-40B4-BE49-F238E27FC236}">
                      <a16:creationId xmlns:a16="http://schemas.microsoft.com/office/drawing/2014/main" id="{C96CA125-80E5-4A05-B4C3-2FF0921DDE8D}"/>
                    </a:ext>
                  </a:extLst>
                </p:cNvPr>
                <p:cNvPicPr/>
                <p:nvPr/>
              </p:nvPicPr>
              <p:blipFill>
                <a:blip r:embed="rId161"/>
                <a:stretch>
                  <a:fillRect/>
                </a:stretch>
              </p:blipFill>
              <p:spPr>
                <a:xfrm>
                  <a:off x="6793493" y="5493307"/>
                  <a:ext cx="1569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488480" name="Freihand 488479">
                  <a:extLst>
                    <a:ext uri="{FF2B5EF4-FFF2-40B4-BE49-F238E27FC236}">
                      <a16:creationId xmlns:a16="http://schemas.microsoft.com/office/drawing/2014/main" id="{51F7C95A-7E9D-4831-AAE1-457EAC199B3E}"/>
                    </a:ext>
                  </a:extLst>
                </p14:cNvPr>
                <p14:cNvContentPartPr/>
                <p14:nvPr/>
              </p14:nvContentPartPr>
              <p14:xfrm>
                <a:off x="6576053" y="5484307"/>
                <a:ext cx="114840" cy="81360"/>
              </p14:xfrm>
            </p:contentPart>
          </mc:Choice>
          <mc:Fallback>
            <p:pic>
              <p:nvPicPr>
                <p:cNvPr id="488480" name="Freihand 488479">
                  <a:extLst>
                    <a:ext uri="{FF2B5EF4-FFF2-40B4-BE49-F238E27FC236}">
                      <a16:creationId xmlns:a16="http://schemas.microsoft.com/office/drawing/2014/main" id="{51F7C95A-7E9D-4831-AAE1-457EAC199B3E}"/>
                    </a:ext>
                  </a:extLst>
                </p:cNvPr>
                <p:cNvPicPr/>
                <p:nvPr/>
              </p:nvPicPr>
              <p:blipFill>
                <a:blip r:embed="rId163"/>
                <a:stretch>
                  <a:fillRect/>
                </a:stretch>
              </p:blipFill>
              <p:spPr>
                <a:xfrm>
                  <a:off x="6571733" y="5479987"/>
                  <a:ext cx="1234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488481" name="Freihand 488480">
                  <a:extLst>
                    <a:ext uri="{FF2B5EF4-FFF2-40B4-BE49-F238E27FC236}">
                      <a16:creationId xmlns:a16="http://schemas.microsoft.com/office/drawing/2014/main" id="{700CFB8E-DC16-4013-8F84-094A22857CCA}"/>
                    </a:ext>
                  </a:extLst>
                </p14:cNvPr>
                <p14:cNvContentPartPr/>
                <p14:nvPr/>
              </p14:nvContentPartPr>
              <p14:xfrm>
                <a:off x="7099133" y="5385667"/>
                <a:ext cx="129240" cy="194760"/>
              </p14:xfrm>
            </p:contentPart>
          </mc:Choice>
          <mc:Fallback>
            <p:pic>
              <p:nvPicPr>
                <p:cNvPr id="488481" name="Freihand 488480">
                  <a:extLst>
                    <a:ext uri="{FF2B5EF4-FFF2-40B4-BE49-F238E27FC236}">
                      <a16:creationId xmlns:a16="http://schemas.microsoft.com/office/drawing/2014/main" id="{700CFB8E-DC16-4013-8F84-094A22857CCA}"/>
                    </a:ext>
                  </a:extLst>
                </p:cNvPr>
                <p:cNvPicPr/>
                <p:nvPr/>
              </p:nvPicPr>
              <p:blipFill>
                <a:blip r:embed="rId165"/>
                <a:stretch>
                  <a:fillRect/>
                </a:stretch>
              </p:blipFill>
              <p:spPr>
                <a:xfrm>
                  <a:off x="7094813" y="5381347"/>
                  <a:ext cx="1378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488482" name="Freihand 488481">
                  <a:extLst>
                    <a:ext uri="{FF2B5EF4-FFF2-40B4-BE49-F238E27FC236}">
                      <a16:creationId xmlns:a16="http://schemas.microsoft.com/office/drawing/2014/main" id="{0B0CEE12-EDE5-4974-A251-2A7299C87E73}"/>
                    </a:ext>
                  </a:extLst>
                </p14:cNvPr>
                <p14:cNvContentPartPr/>
                <p14:nvPr/>
              </p14:nvContentPartPr>
              <p14:xfrm>
                <a:off x="7226933" y="5374507"/>
                <a:ext cx="84240" cy="151560"/>
              </p14:xfrm>
            </p:contentPart>
          </mc:Choice>
          <mc:Fallback>
            <p:pic>
              <p:nvPicPr>
                <p:cNvPr id="488482" name="Freihand 488481">
                  <a:extLst>
                    <a:ext uri="{FF2B5EF4-FFF2-40B4-BE49-F238E27FC236}">
                      <a16:creationId xmlns:a16="http://schemas.microsoft.com/office/drawing/2014/main" id="{0B0CEE12-EDE5-4974-A251-2A7299C87E73}"/>
                    </a:ext>
                  </a:extLst>
                </p:cNvPr>
                <p:cNvPicPr/>
                <p:nvPr/>
              </p:nvPicPr>
              <p:blipFill>
                <a:blip r:embed="rId167"/>
                <a:stretch>
                  <a:fillRect/>
                </a:stretch>
              </p:blipFill>
              <p:spPr>
                <a:xfrm>
                  <a:off x="7222613" y="5370187"/>
                  <a:ext cx="928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488483" name="Freihand 488482">
                  <a:extLst>
                    <a:ext uri="{FF2B5EF4-FFF2-40B4-BE49-F238E27FC236}">
                      <a16:creationId xmlns:a16="http://schemas.microsoft.com/office/drawing/2014/main" id="{458B94A6-CBCB-481A-BE55-E44F5BF78445}"/>
                    </a:ext>
                  </a:extLst>
                </p14:cNvPr>
                <p14:cNvContentPartPr/>
                <p14:nvPr/>
              </p14:nvContentPartPr>
              <p14:xfrm>
                <a:off x="7323413" y="5292067"/>
                <a:ext cx="87480" cy="271440"/>
              </p14:xfrm>
            </p:contentPart>
          </mc:Choice>
          <mc:Fallback>
            <p:pic>
              <p:nvPicPr>
                <p:cNvPr id="488483" name="Freihand 488482">
                  <a:extLst>
                    <a:ext uri="{FF2B5EF4-FFF2-40B4-BE49-F238E27FC236}">
                      <a16:creationId xmlns:a16="http://schemas.microsoft.com/office/drawing/2014/main" id="{458B94A6-CBCB-481A-BE55-E44F5BF78445}"/>
                    </a:ext>
                  </a:extLst>
                </p:cNvPr>
                <p:cNvPicPr/>
                <p:nvPr/>
              </p:nvPicPr>
              <p:blipFill>
                <a:blip r:embed="rId169"/>
                <a:stretch>
                  <a:fillRect/>
                </a:stretch>
              </p:blipFill>
              <p:spPr>
                <a:xfrm>
                  <a:off x="7319093" y="5287747"/>
                  <a:ext cx="9612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488484" name="Freihand 488483">
                  <a:extLst>
                    <a:ext uri="{FF2B5EF4-FFF2-40B4-BE49-F238E27FC236}">
                      <a16:creationId xmlns:a16="http://schemas.microsoft.com/office/drawing/2014/main" id="{07C4C7F8-4F80-433A-8F0E-16483B8E49E3}"/>
                    </a:ext>
                  </a:extLst>
                </p14:cNvPr>
                <p14:cNvContentPartPr/>
                <p14:nvPr/>
              </p14:nvContentPartPr>
              <p14:xfrm>
                <a:off x="7417013" y="5323747"/>
                <a:ext cx="72000" cy="86760"/>
              </p14:xfrm>
            </p:contentPart>
          </mc:Choice>
          <mc:Fallback>
            <p:pic>
              <p:nvPicPr>
                <p:cNvPr id="488484" name="Freihand 488483">
                  <a:extLst>
                    <a:ext uri="{FF2B5EF4-FFF2-40B4-BE49-F238E27FC236}">
                      <a16:creationId xmlns:a16="http://schemas.microsoft.com/office/drawing/2014/main" id="{07C4C7F8-4F80-433A-8F0E-16483B8E49E3}"/>
                    </a:ext>
                  </a:extLst>
                </p:cNvPr>
                <p:cNvPicPr/>
                <p:nvPr/>
              </p:nvPicPr>
              <p:blipFill>
                <a:blip r:embed="rId171"/>
                <a:stretch>
                  <a:fillRect/>
                </a:stretch>
              </p:blipFill>
              <p:spPr>
                <a:xfrm>
                  <a:off x="7412693" y="5319427"/>
                  <a:ext cx="806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488485" name="Freihand 488484">
                  <a:extLst>
                    <a:ext uri="{FF2B5EF4-FFF2-40B4-BE49-F238E27FC236}">
                      <a16:creationId xmlns:a16="http://schemas.microsoft.com/office/drawing/2014/main" id="{06D1DE09-1C58-40A3-93A7-BA33A2580D9F}"/>
                    </a:ext>
                  </a:extLst>
                </p14:cNvPr>
                <p14:cNvContentPartPr/>
                <p14:nvPr/>
              </p14:nvContentPartPr>
              <p14:xfrm>
                <a:off x="7519613" y="5224027"/>
                <a:ext cx="289080" cy="151920"/>
              </p14:xfrm>
            </p:contentPart>
          </mc:Choice>
          <mc:Fallback>
            <p:pic>
              <p:nvPicPr>
                <p:cNvPr id="488485" name="Freihand 488484">
                  <a:extLst>
                    <a:ext uri="{FF2B5EF4-FFF2-40B4-BE49-F238E27FC236}">
                      <a16:creationId xmlns:a16="http://schemas.microsoft.com/office/drawing/2014/main" id="{06D1DE09-1C58-40A3-93A7-BA33A2580D9F}"/>
                    </a:ext>
                  </a:extLst>
                </p:cNvPr>
                <p:cNvPicPr/>
                <p:nvPr/>
              </p:nvPicPr>
              <p:blipFill>
                <a:blip r:embed="rId173"/>
                <a:stretch>
                  <a:fillRect/>
                </a:stretch>
              </p:blipFill>
              <p:spPr>
                <a:xfrm>
                  <a:off x="7515293" y="5219707"/>
                  <a:ext cx="2977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488487" name="Freihand 488486">
                  <a:extLst>
                    <a:ext uri="{FF2B5EF4-FFF2-40B4-BE49-F238E27FC236}">
                      <a16:creationId xmlns:a16="http://schemas.microsoft.com/office/drawing/2014/main" id="{BD6A46EC-DF62-4125-AD6A-B655693D35BE}"/>
                    </a:ext>
                  </a:extLst>
                </p14:cNvPr>
                <p14:cNvContentPartPr/>
                <p14:nvPr/>
              </p14:nvContentPartPr>
              <p14:xfrm>
                <a:off x="5884493" y="6186667"/>
                <a:ext cx="128160" cy="126720"/>
              </p14:xfrm>
            </p:contentPart>
          </mc:Choice>
          <mc:Fallback>
            <p:pic>
              <p:nvPicPr>
                <p:cNvPr id="488487" name="Freihand 488486">
                  <a:extLst>
                    <a:ext uri="{FF2B5EF4-FFF2-40B4-BE49-F238E27FC236}">
                      <a16:creationId xmlns:a16="http://schemas.microsoft.com/office/drawing/2014/main" id="{BD6A46EC-DF62-4125-AD6A-B655693D35BE}"/>
                    </a:ext>
                  </a:extLst>
                </p:cNvPr>
                <p:cNvPicPr/>
                <p:nvPr/>
              </p:nvPicPr>
              <p:blipFill>
                <a:blip r:embed="rId175"/>
                <a:stretch>
                  <a:fillRect/>
                </a:stretch>
              </p:blipFill>
              <p:spPr>
                <a:xfrm>
                  <a:off x="5880173" y="6182347"/>
                  <a:ext cx="1368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488488" name="Freihand 488487">
                  <a:extLst>
                    <a:ext uri="{FF2B5EF4-FFF2-40B4-BE49-F238E27FC236}">
                      <a16:creationId xmlns:a16="http://schemas.microsoft.com/office/drawing/2014/main" id="{B2EAAF4C-5C46-4F4C-82CB-8A8E3C13E7F6}"/>
                    </a:ext>
                  </a:extLst>
                </p14:cNvPr>
                <p14:cNvContentPartPr/>
                <p14:nvPr/>
              </p14:nvContentPartPr>
              <p14:xfrm>
                <a:off x="6001853" y="6061027"/>
                <a:ext cx="177840" cy="163080"/>
              </p14:xfrm>
            </p:contentPart>
          </mc:Choice>
          <mc:Fallback>
            <p:pic>
              <p:nvPicPr>
                <p:cNvPr id="488488" name="Freihand 488487">
                  <a:extLst>
                    <a:ext uri="{FF2B5EF4-FFF2-40B4-BE49-F238E27FC236}">
                      <a16:creationId xmlns:a16="http://schemas.microsoft.com/office/drawing/2014/main" id="{B2EAAF4C-5C46-4F4C-82CB-8A8E3C13E7F6}"/>
                    </a:ext>
                  </a:extLst>
                </p:cNvPr>
                <p:cNvPicPr/>
                <p:nvPr/>
              </p:nvPicPr>
              <p:blipFill>
                <a:blip r:embed="rId177"/>
                <a:stretch>
                  <a:fillRect/>
                </a:stretch>
              </p:blipFill>
              <p:spPr>
                <a:xfrm>
                  <a:off x="5997533" y="6056707"/>
                  <a:ext cx="1864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488490" name="Freihand 488489">
                  <a:extLst>
                    <a:ext uri="{FF2B5EF4-FFF2-40B4-BE49-F238E27FC236}">
                      <a16:creationId xmlns:a16="http://schemas.microsoft.com/office/drawing/2014/main" id="{79A88D54-7F80-49A2-B926-7FEB97BF638E}"/>
                    </a:ext>
                  </a:extLst>
                </p14:cNvPr>
                <p14:cNvContentPartPr/>
                <p14:nvPr/>
              </p14:nvContentPartPr>
              <p14:xfrm>
                <a:off x="6172133" y="5997667"/>
                <a:ext cx="195120" cy="143640"/>
              </p14:xfrm>
            </p:contentPart>
          </mc:Choice>
          <mc:Fallback>
            <p:pic>
              <p:nvPicPr>
                <p:cNvPr id="488490" name="Freihand 488489">
                  <a:extLst>
                    <a:ext uri="{FF2B5EF4-FFF2-40B4-BE49-F238E27FC236}">
                      <a16:creationId xmlns:a16="http://schemas.microsoft.com/office/drawing/2014/main" id="{79A88D54-7F80-49A2-B926-7FEB97BF638E}"/>
                    </a:ext>
                  </a:extLst>
                </p:cNvPr>
                <p:cNvPicPr/>
                <p:nvPr/>
              </p:nvPicPr>
              <p:blipFill>
                <a:blip r:embed="rId179"/>
                <a:stretch>
                  <a:fillRect/>
                </a:stretch>
              </p:blipFill>
              <p:spPr>
                <a:xfrm>
                  <a:off x="6167813" y="5993347"/>
                  <a:ext cx="2037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488491" name="Freihand 488490">
                  <a:extLst>
                    <a:ext uri="{FF2B5EF4-FFF2-40B4-BE49-F238E27FC236}">
                      <a16:creationId xmlns:a16="http://schemas.microsoft.com/office/drawing/2014/main" id="{4EB75F0F-9C5E-43F4-801B-16D23C0FB9CD}"/>
                    </a:ext>
                  </a:extLst>
                </p14:cNvPr>
                <p14:cNvContentPartPr/>
                <p14:nvPr/>
              </p14:nvContentPartPr>
              <p14:xfrm>
                <a:off x="6420173" y="5882107"/>
                <a:ext cx="282960" cy="149760"/>
              </p14:xfrm>
            </p:contentPart>
          </mc:Choice>
          <mc:Fallback>
            <p:pic>
              <p:nvPicPr>
                <p:cNvPr id="488491" name="Freihand 488490">
                  <a:extLst>
                    <a:ext uri="{FF2B5EF4-FFF2-40B4-BE49-F238E27FC236}">
                      <a16:creationId xmlns:a16="http://schemas.microsoft.com/office/drawing/2014/main" id="{4EB75F0F-9C5E-43F4-801B-16D23C0FB9CD}"/>
                    </a:ext>
                  </a:extLst>
                </p:cNvPr>
                <p:cNvPicPr/>
                <p:nvPr/>
              </p:nvPicPr>
              <p:blipFill>
                <a:blip r:embed="rId181"/>
                <a:stretch>
                  <a:fillRect/>
                </a:stretch>
              </p:blipFill>
              <p:spPr>
                <a:xfrm>
                  <a:off x="6415853" y="5877787"/>
                  <a:ext cx="2916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488492" name="Freihand 488491">
                  <a:extLst>
                    <a:ext uri="{FF2B5EF4-FFF2-40B4-BE49-F238E27FC236}">
                      <a16:creationId xmlns:a16="http://schemas.microsoft.com/office/drawing/2014/main" id="{50D7A1F7-10C5-49CC-9F15-392EDDFEBB4F}"/>
                    </a:ext>
                  </a:extLst>
                </p14:cNvPr>
                <p14:cNvContentPartPr/>
                <p14:nvPr/>
              </p14:nvContentPartPr>
              <p14:xfrm>
                <a:off x="6660293" y="5841787"/>
                <a:ext cx="21240" cy="26640"/>
              </p14:xfrm>
            </p:contentPart>
          </mc:Choice>
          <mc:Fallback>
            <p:pic>
              <p:nvPicPr>
                <p:cNvPr id="488492" name="Freihand 488491">
                  <a:extLst>
                    <a:ext uri="{FF2B5EF4-FFF2-40B4-BE49-F238E27FC236}">
                      <a16:creationId xmlns:a16="http://schemas.microsoft.com/office/drawing/2014/main" id="{50D7A1F7-10C5-49CC-9F15-392EDDFEBB4F}"/>
                    </a:ext>
                  </a:extLst>
                </p:cNvPr>
                <p:cNvPicPr/>
                <p:nvPr/>
              </p:nvPicPr>
              <p:blipFill>
                <a:blip r:embed="rId183"/>
                <a:stretch>
                  <a:fillRect/>
                </a:stretch>
              </p:blipFill>
              <p:spPr>
                <a:xfrm>
                  <a:off x="6655973" y="5837467"/>
                  <a:ext cx="2988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488493" name="Freihand 488492">
                  <a:extLst>
                    <a:ext uri="{FF2B5EF4-FFF2-40B4-BE49-F238E27FC236}">
                      <a16:creationId xmlns:a16="http://schemas.microsoft.com/office/drawing/2014/main" id="{1368B66B-1732-41EC-9D15-EF645DF955AD}"/>
                    </a:ext>
                  </a:extLst>
                </p14:cNvPr>
                <p14:cNvContentPartPr/>
                <p14:nvPr/>
              </p14:nvContentPartPr>
              <p14:xfrm>
                <a:off x="6734453" y="5820187"/>
                <a:ext cx="106920" cy="226080"/>
              </p14:xfrm>
            </p:contentPart>
          </mc:Choice>
          <mc:Fallback>
            <p:pic>
              <p:nvPicPr>
                <p:cNvPr id="488493" name="Freihand 488492">
                  <a:extLst>
                    <a:ext uri="{FF2B5EF4-FFF2-40B4-BE49-F238E27FC236}">
                      <a16:creationId xmlns:a16="http://schemas.microsoft.com/office/drawing/2014/main" id="{1368B66B-1732-41EC-9D15-EF645DF955AD}"/>
                    </a:ext>
                  </a:extLst>
                </p:cNvPr>
                <p:cNvPicPr/>
                <p:nvPr/>
              </p:nvPicPr>
              <p:blipFill>
                <a:blip r:embed="rId185"/>
                <a:stretch>
                  <a:fillRect/>
                </a:stretch>
              </p:blipFill>
              <p:spPr>
                <a:xfrm>
                  <a:off x="6730133" y="5815867"/>
                  <a:ext cx="11556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488494" name="Freihand 488493">
                  <a:extLst>
                    <a:ext uri="{FF2B5EF4-FFF2-40B4-BE49-F238E27FC236}">
                      <a16:creationId xmlns:a16="http://schemas.microsoft.com/office/drawing/2014/main" id="{E6FBD009-A55C-453E-84AE-AC29DBE83F9D}"/>
                    </a:ext>
                  </a:extLst>
                </p14:cNvPr>
                <p14:cNvContentPartPr/>
                <p14:nvPr/>
              </p14:nvContentPartPr>
              <p14:xfrm>
                <a:off x="6806813" y="5788147"/>
                <a:ext cx="82800" cy="125640"/>
              </p14:xfrm>
            </p:contentPart>
          </mc:Choice>
          <mc:Fallback>
            <p:pic>
              <p:nvPicPr>
                <p:cNvPr id="488494" name="Freihand 488493">
                  <a:extLst>
                    <a:ext uri="{FF2B5EF4-FFF2-40B4-BE49-F238E27FC236}">
                      <a16:creationId xmlns:a16="http://schemas.microsoft.com/office/drawing/2014/main" id="{E6FBD009-A55C-453E-84AE-AC29DBE83F9D}"/>
                    </a:ext>
                  </a:extLst>
                </p:cNvPr>
                <p:cNvPicPr/>
                <p:nvPr/>
              </p:nvPicPr>
              <p:blipFill>
                <a:blip r:embed="rId187"/>
                <a:stretch>
                  <a:fillRect/>
                </a:stretch>
              </p:blipFill>
              <p:spPr>
                <a:xfrm>
                  <a:off x="6802493" y="5783827"/>
                  <a:ext cx="914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488496" name="Freihand 488495">
                  <a:extLst>
                    <a:ext uri="{FF2B5EF4-FFF2-40B4-BE49-F238E27FC236}">
                      <a16:creationId xmlns:a16="http://schemas.microsoft.com/office/drawing/2014/main" id="{A95FACFB-610F-456A-A81F-73552C8E353C}"/>
                    </a:ext>
                  </a:extLst>
                </p14:cNvPr>
                <p14:cNvContentPartPr/>
                <p14:nvPr/>
              </p14:nvContentPartPr>
              <p14:xfrm>
                <a:off x="7032893" y="5732347"/>
                <a:ext cx="94320" cy="107640"/>
              </p14:xfrm>
            </p:contentPart>
          </mc:Choice>
          <mc:Fallback>
            <p:pic>
              <p:nvPicPr>
                <p:cNvPr id="488496" name="Freihand 488495">
                  <a:extLst>
                    <a:ext uri="{FF2B5EF4-FFF2-40B4-BE49-F238E27FC236}">
                      <a16:creationId xmlns:a16="http://schemas.microsoft.com/office/drawing/2014/main" id="{A95FACFB-610F-456A-A81F-73552C8E353C}"/>
                    </a:ext>
                  </a:extLst>
                </p:cNvPr>
                <p:cNvPicPr/>
                <p:nvPr/>
              </p:nvPicPr>
              <p:blipFill>
                <a:blip r:embed="rId189"/>
                <a:stretch>
                  <a:fillRect/>
                </a:stretch>
              </p:blipFill>
              <p:spPr>
                <a:xfrm>
                  <a:off x="7028573" y="5728027"/>
                  <a:ext cx="1029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488497" name="Freihand 488496">
                  <a:extLst>
                    <a:ext uri="{FF2B5EF4-FFF2-40B4-BE49-F238E27FC236}">
                      <a16:creationId xmlns:a16="http://schemas.microsoft.com/office/drawing/2014/main" id="{E936099E-AB72-426E-82E9-12F551D73D06}"/>
                    </a:ext>
                  </a:extLst>
                </p14:cNvPr>
                <p14:cNvContentPartPr/>
                <p14:nvPr/>
              </p14:nvContentPartPr>
              <p14:xfrm>
                <a:off x="7089413" y="5623987"/>
                <a:ext cx="110520" cy="183600"/>
              </p14:xfrm>
            </p:contentPart>
          </mc:Choice>
          <mc:Fallback>
            <p:pic>
              <p:nvPicPr>
                <p:cNvPr id="488497" name="Freihand 488496">
                  <a:extLst>
                    <a:ext uri="{FF2B5EF4-FFF2-40B4-BE49-F238E27FC236}">
                      <a16:creationId xmlns:a16="http://schemas.microsoft.com/office/drawing/2014/main" id="{E936099E-AB72-426E-82E9-12F551D73D06}"/>
                    </a:ext>
                  </a:extLst>
                </p:cNvPr>
                <p:cNvPicPr/>
                <p:nvPr/>
              </p:nvPicPr>
              <p:blipFill>
                <a:blip r:embed="rId191"/>
                <a:stretch>
                  <a:fillRect/>
                </a:stretch>
              </p:blipFill>
              <p:spPr>
                <a:xfrm>
                  <a:off x="7085093" y="5619667"/>
                  <a:ext cx="1191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488498" name="Freihand 488497">
                  <a:extLst>
                    <a:ext uri="{FF2B5EF4-FFF2-40B4-BE49-F238E27FC236}">
                      <a16:creationId xmlns:a16="http://schemas.microsoft.com/office/drawing/2014/main" id="{0B9A633D-B566-457A-99FA-C5E484398FCF}"/>
                    </a:ext>
                  </a:extLst>
                </p14:cNvPr>
                <p14:cNvContentPartPr/>
                <p14:nvPr/>
              </p14:nvContentPartPr>
              <p14:xfrm>
                <a:off x="7204613" y="5606707"/>
                <a:ext cx="146160" cy="137160"/>
              </p14:xfrm>
            </p:contentPart>
          </mc:Choice>
          <mc:Fallback>
            <p:pic>
              <p:nvPicPr>
                <p:cNvPr id="488498" name="Freihand 488497">
                  <a:extLst>
                    <a:ext uri="{FF2B5EF4-FFF2-40B4-BE49-F238E27FC236}">
                      <a16:creationId xmlns:a16="http://schemas.microsoft.com/office/drawing/2014/main" id="{0B9A633D-B566-457A-99FA-C5E484398FCF}"/>
                    </a:ext>
                  </a:extLst>
                </p:cNvPr>
                <p:cNvPicPr/>
                <p:nvPr/>
              </p:nvPicPr>
              <p:blipFill>
                <a:blip r:embed="rId193"/>
                <a:stretch>
                  <a:fillRect/>
                </a:stretch>
              </p:blipFill>
              <p:spPr>
                <a:xfrm>
                  <a:off x="7200293" y="5602387"/>
                  <a:ext cx="1548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488499" name="Freihand 488498">
                  <a:extLst>
                    <a:ext uri="{FF2B5EF4-FFF2-40B4-BE49-F238E27FC236}">
                      <a16:creationId xmlns:a16="http://schemas.microsoft.com/office/drawing/2014/main" id="{A9465A0A-900F-41AE-A5FA-3CFD3626E88C}"/>
                    </a:ext>
                  </a:extLst>
                </p14:cNvPr>
                <p14:cNvContentPartPr/>
                <p14:nvPr/>
              </p14:nvContentPartPr>
              <p14:xfrm>
                <a:off x="7338173" y="5562427"/>
                <a:ext cx="123120" cy="114480"/>
              </p14:xfrm>
            </p:contentPart>
          </mc:Choice>
          <mc:Fallback>
            <p:pic>
              <p:nvPicPr>
                <p:cNvPr id="488499" name="Freihand 488498">
                  <a:extLst>
                    <a:ext uri="{FF2B5EF4-FFF2-40B4-BE49-F238E27FC236}">
                      <a16:creationId xmlns:a16="http://schemas.microsoft.com/office/drawing/2014/main" id="{A9465A0A-900F-41AE-A5FA-3CFD3626E88C}"/>
                    </a:ext>
                  </a:extLst>
                </p:cNvPr>
                <p:cNvPicPr/>
                <p:nvPr/>
              </p:nvPicPr>
              <p:blipFill>
                <a:blip r:embed="rId195"/>
                <a:stretch>
                  <a:fillRect/>
                </a:stretch>
              </p:blipFill>
              <p:spPr>
                <a:xfrm>
                  <a:off x="7333853" y="5558107"/>
                  <a:ext cx="1317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488500" name="Freihand 488499">
                  <a:extLst>
                    <a:ext uri="{FF2B5EF4-FFF2-40B4-BE49-F238E27FC236}">
                      <a16:creationId xmlns:a16="http://schemas.microsoft.com/office/drawing/2014/main" id="{2484AE2C-425D-4A33-A543-D990270B1A17}"/>
                    </a:ext>
                  </a:extLst>
                </p14:cNvPr>
                <p14:cNvContentPartPr/>
                <p14:nvPr/>
              </p14:nvContentPartPr>
              <p14:xfrm>
                <a:off x="7537613" y="5451187"/>
                <a:ext cx="312120" cy="157320"/>
              </p14:xfrm>
            </p:contentPart>
          </mc:Choice>
          <mc:Fallback>
            <p:pic>
              <p:nvPicPr>
                <p:cNvPr id="488500" name="Freihand 488499">
                  <a:extLst>
                    <a:ext uri="{FF2B5EF4-FFF2-40B4-BE49-F238E27FC236}">
                      <a16:creationId xmlns:a16="http://schemas.microsoft.com/office/drawing/2014/main" id="{2484AE2C-425D-4A33-A543-D990270B1A17}"/>
                    </a:ext>
                  </a:extLst>
                </p:cNvPr>
                <p:cNvPicPr/>
                <p:nvPr/>
              </p:nvPicPr>
              <p:blipFill>
                <a:blip r:embed="rId197"/>
                <a:stretch>
                  <a:fillRect/>
                </a:stretch>
              </p:blipFill>
              <p:spPr>
                <a:xfrm>
                  <a:off x="7533293" y="5446867"/>
                  <a:ext cx="3207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488501" name="Freihand 488500">
                  <a:extLst>
                    <a:ext uri="{FF2B5EF4-FFF2-40B4-BE49-F238E27FC236}">
                      <a16:creationId xmlns:a16="http://schemas.microsoft.com/office/drawing/2014/main" id="{7C833925-5B72-423E-8A67-B51F3EAE8026}"/>
                    </a:ext>
                  </a:extLst>
                </p14:cNvPr>
                <p14:cNvContentPartPr/>
                <p14:nvPr/>
              </p14:nvContentPartPr>
              <p14:xfrm>
                <a:off x="6249893" y="6190267"/>
                <a:ext cx="272160" cy="220320"/>
              </p14:xfrm>
            </p:contentPart>
          </mc:Choice>
          <mc:Fallback>
            <p:pic>
              <p:nvPicPr>
                <p:cNvPr id="488501" name="Freihand 488500">
                  <a:extLst>
                    <a:ext uri="{FF2B5EF4-FFF2-40B4-BE49-F238E27FC236}">
                      <a16:creationId xmlns:a16="http://schemas.microsoft.com/office/drawing/2014/main" id="{7C833925-5B72-423E-8A67-B51F3EAE8026}"/>
                    </a:ext>
                  </a:extLst>
                </p:cNvPr>
                <p:cNvPicPr/>
                <p:nvPr/>
              </p:nvPicPr>
              <p:blipFill>
                <a:blip r:embed="rId199"/>
                <a:stretch>
                  <a:fillRect/>
                </a:stretch>
              </p:blipFill>
              <p:spPr>
                <a:xfrm>
                  <a:off x="6245573" y="6185947"/>
                  <a:ext cx="28080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488502" name="Freihand 488501">
                  <a:extLst>
                    <a:ext uri="{FF2B5EF4-FFF2-40B4-BE49-F238E27FC236}">
                      <a16:creationId xmlns:a16="http://schemas.microsoft.com/office/drawing/2014/main" id="{CABA4C64-265C-4B69-A74B-63630EE61056}"/>
                    </a:ext>
                  </a:extLst>
                </p14:cNvPr>
                <p14:cNvContentPartPr/>
                <p14:nvPr/>
              </p14:nvContentPartPr>
              <p14:xfrm>
                <a:off x="6676493" y="6070027"/>
                <a:ext cx="52200" cy="135720"/>
              </p14:xfrm>
            </p:contentPart>
          </mc:Choice>
          <mc:Fallback>
            <p:pic>
              <p:nvPicPr>
                <p:cNvPr id="488502" name="Freihand 488501">
                  <a:extLst>
                    <a:ext uri="{FF2B5EF4-FFF2-40B4-BE49-F238E27FC236}">
                      <a16:creationId xmlns:a16="http://schemas.microsoft.com/office/drawing/2014/main" id="{CABA4C64-265C-4B69-A74B-63630EE61056}"/>
                    </a:ext>
                  </a:extLst>
                </p:cNvPr>
                <p:cNvPicPr/>
                <p:nvPr/>
              </p:nvPicPr>
              <p:blipFill>
                <a:blip r:embed="rId201"/>
                <a:stretch>
                  <a:fillRect/>
                </a:stretch>
              </p:blipFill>
              <p:spPr>
                <a:xfrm>
                  <a:off x="6672173" y="6065707"/>
                  <a:ext cx="608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488503" name="Freihand 488502">
                  <a:extLst>
                    <a:ext uri="{FF2B5EF4-FFF2-40B4-BE49-F238E27FC236}">
                      <a16:creationId xmlns:a16="http://schemas.microsoft.com/office/drawing/2014/main" id="{6FDF28E1-1FC4-422A-9FF3-86D24E408413}"/>
                    </a:ext>
                  </a:extLst>
                </p14:cNvPr>
                <p14:cNvContentPartPr/>
                <p14:nvPr/>
              </p14:nvContentPartPr>
              <p14:xfrm>
                <a:off x="6585053" y="6069307"/>
                <a:ext cx="181440" cy="174600"/>
              </p14:xfrm>
            </p:contentPart>
          </mc:Choice>
          <mc:Fallback>
            <p:pic>
              <p:nvPicPr>
                <p:cNvPr id="488503" name="Freihand 488502">
                  <a:extLst>
                    <a:ext uri="{FF2B5EF4-FFF2-40B4-BE49-F238E27FC236}">
                      <a16:creationId xmlns:a16="http://schemas.microsoft.com/office/drawing/2014/main" id="{6FDF28E1-1FC4-422A-9FF3-86D24E408413}"/>
                    </a:ext>
                  </a:extLst>
                </p:cNvPr>
                <p:cNvPicPr/>
                <p:nvPr/>
              </p:nvPicPr>
              <p:blipFill>
                <a:blip r:embed="rId203"/>
                <a:stretch>
                  <a:fillRect/>
                </a:stretch>
              </p:blipFill>
              <p:spPr>
                <a:xfrm>
                  <a:off x="6580733" y="6064987"/>
                  <a:ext cx="1900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488504" name="Freihand 488503">
                  <a:extLst>
                    <a:ext uri="{FF2B5EF4-FFF2-40B4-BE49-F238E27FC236}">
                      <a16:creationId xmlns:a16="http://schemas.microsoft.com/office/drawing/2014/main" id="{DA29A82C-00BE-4B4D-A438-AFC04C92013A}"/>
                    </a:ext>
                  </a:extLst>
                </p14:cNvPr>
                <p14:cNvContentPartPr/>
                <p14:nvPr/>
              </p14:nvContentPartPr>
              <p14:xfrm>
                <a:off x="6771893" y="6009547"/>
                <a:ext cx="309240" cy="142560"/>
              </p14:xfrm>
            </p:contentPart>
          </mc:Choice>
          <mc:Fallback>
            <p:pic>
              <p:nvPicPr>
                <p:cNvPr id="488504" name="Freihand 488503">
                  <a:extLst>
                    <a:ext uri="{FF2B5EF4-FFF2-40B4-BE49-F238E27FC236}">
                      <a16:creationId xmlns:a16="http://schemas.microsoft.com/office/drawing/2014/main" id="{DA29A82C-00BE-4B4D-A438-AFC04C92013A}"/>
                    </a:ext>
                  </a:extLst>
                </p:cNvPr>
                <p:cNvPicPr/>
                <p:nvPr/>
              </p:nvPicPr>
              <p:blipFill>
                <a:blip r:embed="rId205"/>
                <a:stretch>
                  <a:fillRect/>
                </a:stretch>
              </p:blipFill>
              <p:spPr>
                <a:xfrm>
                  <a:off x="6767573" y="6005227"/>
                  <a:ext cx="3178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488505" name="Freihand 488504">
                  <a:extLst>
                    <a:ext uri="{FF2B5EF4-FFF2-40B4-BE49-F238E27FC236}">
                      <a16:creationId xmlns:a16="http://schemas.microsoft.com/office/drawing/2014/main" id="{5F2C2A55-F057-4A2D-9FEC-C5A5AFDB44A1}"/>
                    </a:ext>
                  </a:extLst>
                </p14:cNvPr>
                <p14:cNvContentPartPr/>
                <p14:nvPr/>
              </p14:nvContentPartPr>
              <p14:xfrm>
                <a:off x="7128653" y="5922427"/>
                <a:ext cx="58680" cy="93240"/>
              </p14:xfrm>
            </p:contentPart>
          </mc:Choice>
          <mc:Fallback>
            <p:pic>
              <p:nvPicPr>
                <p:cNvPr id="488505" name="Freihand 488504">
                  <a:extLst>
                    <a:ext uri="{FF2B5EF4-FFF2-40B4-BE49-F238E27FC236}">
                      <a16:creationId xmlns:a16="http://schemas.microsoft.com/office/drawing/2014/main" id="{5F2C2A55-F057-4A2D-9FEC-C5A5AFDB44A1}"/>
                    </a:ext>
                  </a:extLst>
                </p:cNvPr>
                <p:cNvPicPr/>
                <p:nvPr/>
              </p:nvPicPr>
              <p:blipFill>
                <a:blip r:embed="rId207"/>
                <a:stretch>
                  <a:fillRect/>
                </a:stretch>
              </p:blipFill>
              <p:spPr>
                <a:xfrm>
                  <a:off x="7124333" y="5918107"/>
                  <a:ext cx="673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488506" name="Freihand 488505">
                  <a:extLst>
                    <a:ext uri="{FF2B5EF4-FFF2-40B4-BE49-F238E27FC236}">
                      <a16:creationId xmlns:a16="http://schemas.microsoft.com/office/drawing/2014/main" id="{EA01B39E-0874-4CED-8FF3-29BB3CD7E8CF}"/>
                    </a:ext>
                  </a:extLst>
                </p14:cNvPr>
                <p14:cNvContentPartPr/>
                <p14:nvPr/>
              </p14:nvContentPartPr>
              <p14:xfrm>
                <a:off x="7249973" y="5841427"/>
                <a:ext cx="164520" cy="231840"/>
              </p14:xfrm>
            </p:contentPart>
          </mc:Choice>
          <mc:Fallback>
            <p:pic>
              <p:nvPicPr>
                <p:cNvPr id="488506" name="Freihand 488505">
                  <a:extLst>
                    <a:ext uri="{FF2B5EF4-FFF2-40B4-BE49-F238E27FC236}">
                      <a16:creationId xmlns:a16="http://schemas.microsoft.com/office/drawing/2014/main" id="{EA01B39E-0874-4CED-8FF3-29BB3CD7E8CF}"/>
                    </a:ext>
                  </a:extLst>
                </p:cNvPr>
                <p:cNvPicPr/>
                <p:nvPr/>
              </p:nvPicPr>
              <p:blipFill>
                <a:blip r:embed="rId209"/>
                <a:stretch>
                  <a:fillRect/>
                </a:stretch>
              </p:blipFill>
              <p:spPr>
                <a:xfrm>
                  <a:off x="7245653" y="5837107"/>
                  <a:ext cx="17316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488507" name="Freihand 488506">
                  <a:extLst>
                    <a:ext uri="{FF2B5EF4-FFF2-40B4-BE49-F238E27FC236}">
                      <a16:creationId xmlns:a16="http://schemas.microsoft.com/office/drawing/2014/main" id="{8A537203-1DEB-4EA7-812C-39CCB6A39570}"/>
                    </a:ext>
                  </a:extLst>
                </p14:cNvPr>
                <p14:cNvContentPartPr/>
                <p14:nvPr/>
              </p14:nvContentPartPr>
              <p14:xfrm>
                <a:off x="7432133" y="5791027"/>
                <a:ext cx="65520" cy="84600"/>
              </p14:xfrm>
            </p:contentPart>
          </mc:Choice>
          <mc:Fallback>
            <p:pic>
              <p:nvPicPr>
                <p:cNvPr id="488507" name="Freihand 488506">
                  <a:extLst>
                    <a:ext uri="{FF2B5EF4-FFF2-40B4-BE49-F238E27FC236}">
                      <a16:creationId xmlns:a16="http://schemas.microsoft.com/office/drawing/2014/main" id="{8A537203-1DEB-4EA7-812C-39CCB6A39570}"/>
                    </a:ext>
                  </a:extLst>
                </p:cNvPr>
                <p:cNvPicPr/>
                <p:nvPr/>
              </p:nvPicPr>
              <p:blipFill>
                <a:blip r:embed="rId211"/>
                <a:stretch>
                  <a:fillRect/>
                </a:stretch>
              </p:blipFill>
              <p:spPr>
                <a:xfrm>
                  <a:off x="7427813" y="5786707"/>
                  <a:ext cx="741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488508" name="Freihand 488507">
                  <a:extLst>
                    <a:ext uri="{FF2B5EF4-FFF2-40B4-BE49-F238E27FC236}">
                      <a16:creationId xmlns:a16="http://schemas.microsoft.com/office/drawing/2014/main" id="{7A00CD29-ABD0-4929-8549-EE3E96374F8B}"/>
                    </a:ext>
                  </a:extLst>
                </p14:cNvPr>
                <p14:cNvContentPartPr/>
                <p14:nvPr/>
              </p14:nvContentPartPr>
              <p14:xfrm>
                <a:off x="7534373" y="5736667"/>
                <a:ext cx="57960" cy="196200"/>
              </p14:xfrm>
            </p:contentPart>
          </mc:Choice>
          <mc:Fallback>
            <p:pic>
              <p:nvPicPr>
                <p:cNvPr id="488508" name="Freihand 488507">
                  <a:extLst>
                    <a:ext uri="{FF2B5EF4-FFF2-40B4-BE49-F238E27FC236}">
                      <a16:creationId xmlns:a16="http://schemas.microsoft.com/office/drawing/2014/main" id="{7A00CD29-ABD0-4929-8549-EE3E96374F8B}"/>
                    </a:ext>
                  </a:extLst>
                </p:cNvPr>
                <p:cNvPicPr/>
                <p:nvPr/>
              </p:nvPicPr>
              <p:blipFill>
                <a:blip r:embed="rId213"/>
                <a:stretch>
                  <a:fillRect/>
                </a:stretch>
              </p:blipFill>
              <p:spPr>
                <a:xfrm>
                  <a:off x="7530053" y="5732347"/>
                  <a:ext cx="666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488509" name="Freihand 488508">
                  <a:extLst>
                    <a:ext uri="{FF2B5EF4-FFF2-40B4-BE49-F238E27FC236}">
                      <a16:creationId xmlns:a16="http://schemas.microsoft.com/office/drawing/2014/main" id="{59B4F929-8B9E-415D-ADA2-2CCC39DA4B7C}"/>
                    </a:ext>
                  </a:extLst>
                </p14:cNvPr>
                <p14:cNvContentPartPr/>
                <p14:nvPr/>
              </p14:nvContentPartPr>
              <p14:xfrm>
                <a:off x="7615013" y="5633347"/>
                <a:ext cx="195120" cy="125280"/>
              </p14:xfrm>
            </p:contentPart>
          </mc:Choice>
          <mc:Fallback>
            <p:pic>
              <p:nvPicPr>
                <p:cNvPr id="488509" name="Freihand 488508">
                  <a:extLst>
                    <a:ext uri="{FF2B5EF4-FFF2-40B4-BE49-F238E27FC236}">
                      <a16:creationId xmlns:a16="http://schemas.microsoft.com/office/drawing/2014/main" id="{59B4F929-8B9E-415D-ADA2-2CCC39DA4B7C}"/>
                    </a:ext>
                  </a:extLst>
                </p:cNvPr>
                <p:cNvPicPr/>
                <p:nvPr/>
              </p:nvPicPr>
              <p:blipFill>
                <a:blip r:embed="rId215"/>
                <a:stretch>
                  <a:fillRect/>
                </a:stretch>
              </p:blipFill>
              <p:spPr>
                <a:xfrm>
                  <a:off x="7610693" y="5629027"/>
                  <a:ext cx="2037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488510" name="Freihand 488509">
                  <a:extLst>
                    <a:ext uri="{FF2B5EF4-FFF2-40B4-BE49-F238E27FC236}">
                      <a16:creationId xmlns:a16="http://schemas.microsoft.com/office/drawing/2014/main" id="{59403A8F-B325-41D3-9AEE-A4597E21F378}"/>
                    </a:ext>
                  </a:extLst>
                </p14:cNvPr>
                <p14:cNvContentPartPr/>
                <p14:nvPr/>
              </p14:nvContentPartPr>
              <p14:xfrm>
                <a:off x="7745693" y="5570707"/>
                <a:ext cx="18360" cy="360"/>
              </p14:xfrm>
            </p:contentPart>
          </mc:Choice>
          <mc:Fallback>
            <p:pic>
              <p:nvPicPr>
                <p:cNvPr id="488510" name="Freihand 488509">
                  <a:extLst>
                    <a:ext uri="{FF2B5EF4-FFF2-40B4-BE49-F238E27FC236}">
                      <a16:creationId xmlns:a16="http://schemas.microsoft.com/office/drawing/2014/main" id="{59403A8F-B325-41D3-9AEE-A4597E21F378}"/>
                    </a:ext>
                  </a:extLst>
                </p:cNvPr>
                <p:cNvPicPr/>
                <p:nvPr/>
              </p:nvPicPr>
              <p:blipFill>
                <a:blip r:embed="rId131"/>
                <a:stretch>
                  <a:fillRect/>
                </a:stretch>
              </p:blipFill>
              <p:spPr>
                <a:xfrm>
                  <a:off x="7741373" y="5566387"/>
                  <a:ext cx="27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488512" name="Freihand 488511">
                  <a:extLst>
                    <a:ext uri="{FF2B5EF4-FFF2-40B4-BE49-F238E27FC236}">
                      <a16:creationId xmlns:a16="http://schemas.microsoft.com/office/drawing/2014/main" id="{E12E7907-FE01-4FD3-BBDD-F3040F69D560}"/>
                    </a:ext>
                  </a:extLst>
                </p14:cNvPr>
                <p14:cNvContentPartPr/>
                <p14:nvPr/>
              </p14:nvContentPartPr>
              <p14:xfrm>
                <a:off x="7856573" y="5499067"/>
                <a:ext cx="156960" cy="273600"/>
              </p14:xfrm>
            </p:contentPart>
          </mc:Choice>
          <mc:Fallback>
            <p:pic>
              <p:nvPicPr>
                <p:cNvPr id="488512" name="Freihand 488511">
                  <a:extLst>
                    <a:ext uri="{FF2B5EF4-FFF2-40B4-BE49-F238E27FC236}">
                      <a16:creationId xmlns:a16="http://schemas.microsoft.com/office/drawing/2014/main" id="{E12E7907-FE01-4FD3-BBDD-F3040F69D560}"/>
                    </a:ext>
                  </a:extLst>
                </p:cNvPr>
                <p:cNvPicPr/>
                <p:nvPr/>
              </p:nvPicPr>
              <p:blipFill>
                <a:blip r:embed="rId218"/>
                <a:stretch>
                  <a:fillRect/>
                </a:stretch>
              </p:blipFill>
              <p:spPr>
                <a:xfrm>
                  <a:off x="7852253" y="5494747"/>
                  <a:ext cx="16560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488513" name="Freihand 488512">
                  <a:extLst>
                    <a:ext uri="{FF2B5EF4-FFF2-40B4-BE49-F238E27FC236}">
                      <a16:creationId xmlns:a16="http://schemas.microsoft.com/office/drawing/2014/main" id="{6A9BAAFF-28D2-4F45-AC4E-72B894C86A66}"/>
                    </a:ext>
                  </a:extLst>
                </p14:cNvPr>
                <p14:cNvContentPartPr/>
                <p14:nvPr/>
              </p14:nvContentPartPr>
              <p14:xfrm>
                <a:off x="7997333" y="5351107"/>
                <a:ext cx="226800" cy="159480"/>
              </p14:xfrm>
            </p:contentPart>
          </mc:Choice>
          <mc:Fallback>
            <p:pic>
              <p:nvPicPr>
                <p:cNvPr id="488513" name="Freihand 488512">
                  <a:extLst>
                    <a:ext uri="{FF2B5EF4-FFF2-40B4-BE49-F238E27FC236}">
                      <a16:creationId xmlns:a16="http://schemas.microsoft.com/office/drawing/2014/main" id="{6A9BAAFF-28D2-4F45-AC4E-72B894C86A66}"/>
                    </a:ext>
                  </a:extLst>
                </p:cNvPr>
                <p:cNvPicPr/>
                <p:nvPr/>
              </p:nvPicPr>
              <p:blipFill>
                <a:blip r:embed="rId220"/>
                <a:stretch>
                  <a:fillRect/>
                </a:stretch>
              </p:blipFill>
              <p:spPr>
                <a:xfrm>
                  <a:off x="7993013" y="5346787"/>
                  <a:ext cx="2354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488514" name="Freihand 488513">
                  <a:extLst>
                    <a:ext uri="{FF2B5EF4-FFF2-40B4-BE49-F238E27FC236}">
                      <a16:creationId xmlns:a16="http://schemas.microsoft.com/office/drawing/2014/main" id="{2D219C5A-F849-4B61-BF9E-541575D3BA89}"/>
                    </a:ext>
                  </a:extLst>
                </p14:cNvPr>
                <p14:cNvContentPartPr/>
                <p14:nvPr/>
              </p14:nvContentPartPr>
              <p14:xfrm>
                <a:off x="8162933" y="5264347"/>
                <a:ext cx="43560" cy="5040"/>
              </p14:xfrm>
            </p:contentPart>
          </mc:Choice>
          <mc:Fallback>
            <p:pic>
              <p:nvPicPr>
                <p:cNvPr id="488514" name="Freihand 488513">
                  <a:extLst>
                    <a:ext uri="{FF2B5EF4-FFF2-40B4-BE49-F238E27FC236}">
                      <a16:creationId xmlns:a16="http://schemas.microsoft.com/office/drawing/2014/main" id="{2D219C5A-F849-4B61-BF9E-541575D3BA89}"/>
                    </a:ext>
                  </a:extLst>
                </p:cNvPr>
                <p:cNvPicPr/>
                <p:nvPr/>
              </p:nvPicPr>
              <p:blipFill>
                <a:blip r:embed="rId222"/>
                <a:stretch>
                  <a:fillRect/>
                </a:stretch>
              </p:blipFill>
              <p:spPr>
                <a:xfrm>
                  <a:off x="8158613" y="5260027"/>
                  <a:ext cx="522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488515" name="Freihand 488514">
                  <a:extLst>
                    <a:ext uri="{FF2B5EF4-FFF2-40B4-BE49-F238E27FC236}">
                      <a16:creationId xmlns:a16="http://schemas.microsoft.com/office/drawing/2014/main" id="{6B5858B3-0F1C-4D87-9CCE-7ECE16AF10F6}"/>
                    </a:ext>
                  </a:extLst>
                </p14:cNvPr>
                <p14:cNvContentPartPr/>
                <p14:nvPr/>
              </p14:nvContentPartPr>
              <p14:xfrm>
                <a:off x="8215493" y="5235907"/>
                <a:ext cx="64080" cy="150840"/>
              </p14:xfrm>
            </p:contentPart>
          </mc:Choice>
          <mc:Fallback>
            <p:pic>
              <p:nvPicPr>
                <p:cNvPr id="488515" name="Freihand 488514">
                  <a:extLst>
                    <a:ext uri="{FF2B5EF4-FFF2-40B4-BE49-F238E27FC236}">
                      <a16:creationId xmlns:a16="http://schemas.microsoft.com/office/drawing/2014/main" id="{6B5858B3-0F1C-4D87-9CCE-7ECE16AF10F6}"/>
                    </a:ext>
                  </a:extLst>
                </p:cNvPr>
                <p:cNvPicPr/>
                <p:nvPr/>
              </p:nvPicPr>
              <p:blipFill>
                <a:blip r:embed="rId224"/>
                <a:stretch>
                  <a:fillRect/>
                </a:stretch>
              </p:blipFill>
              <p:spPr>
                <a:xfrm>
                  <a:off x="8211173" y="5231587"/>
                  <a:ext cx="727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488516" name="Freihand 488515">
                  <a:extLst>
                    <a:ext uri="{FF2B5EF4-FFF2-40B4-BE49-F238E27FC236}">
                      <a16:creationId xmlns:a16="http://schemas.microsoft.com/office/drawing/2014/main" id="{56AB1317-25C1-4529-B520-4CC5C00C6F9C}"/>
                    </a:ext>
                  </a:extLst>
                </p14:cNvPr>
                <p14:cNvContentPartPr/>
                <p14:nvPr/>
              </p14:nvContentPartPr>
              <p14:xfrm>
                <a:off x="8299013" y="5253187"/>
                <a:ext cx="169560" cy="75600"/>
              </p14:xfrm>
            </p:contentPart>
          </mc:Choice>
          <mc:Fallback>
            <p:pic>
              <p:nvPicPr>
                <p:cNvPr id="488516" name="Freihand 488515">
                  <a:extLst>
                    <a:ext uri="{FF2B5EF4-FFF2-40B4-BE49-F238E27FC236}">
                      <a16:creationId xmlns:a16="http://schemas.microsoft.com/office/drawing/2014/main" id="{56AB1317-25C1-4529-B520-4CC5C00C6F9C}"/>
                    </a:ext>
                  </a:extLst>
                </p:cNvPr>
                <p:cNvPicPr/>
                <p:nvPr/>
              </p:nvPicPr>
              <p:blipFill>
                <a:blip r:embed="rId226"/>
                <a:stretch>
                  <a:fillRect/>
                </a:stretch>
              </p:blipFill>
              <p:spPr>
                <a:xfrm>
                  <a:off x="8294693" y="5248867"/>
                  <a:ext cx="1782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488518" name="Freihand 488517">
                  <a:extLst>
                    <a:ext uri="{FF2B5EF4-FFF2-40B4-BE49-F238E27FC236}">
                      <a16:creationId xmlns:a16="http://schemas.microsoft.com/office/drawing/2014/main" id="{3D1DFB5B-47AC-4D40-8DDF-39A61B935BE0}"/>
                    </a:ext>
                  </a:extLst>
                </p14:cNvPr>
                <p14:cNvContentPartPr/>
                <p14:nvPr/>
              </p14:nvContentPartPr>
              <p14:xfrm>
                <a:off x="6354293" y="6495907"/>
                <a:ext cx="153000" cy="98280"/>
              </p14:xfrm>
            </p:contentPart>
          </mc:Choice>
          <mc:Fallback>
            <p:pic>
              <p:nvPicPr>
                <p:cNvPr id="488518" name="Freihand 488517">
                  <a:extLst>
                    <a:ext uri="{FF2B5EF4-FFF2-40B4-BE49-F238E27FC236}">
                      <a16:creationId xmlns:a16="http://schemas.microsoft.com/office/drawing/2014/main" id="{3D1DFB5B-47AC-4D40-8DDF-39A61B935BE0}"/>
                    </a:ext>
                  </a:extLst>
                </p:cNvPr>
                <p:cNvPicPr/>
                <p:nvPr/>
              </p:nvPicPr>
              <p:blipFill>
                <a:blip r:embed="rId228"/>
                <a:stretch>
                  <a:fillRect/>
                </a:stretch>
              </p:blipFill>
              <p:spPr>
                <a:xfrm>
                  <a:off x="6349973" y="6491587"/>
                  <a:ext cx="1616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488519" name="Freihand 488518">
                  <a:extLst>
                    <a:ext uri="{FF2B5EF4-FFF2-40B4-BE49-F238E27FC236}">
                      <a16:creationId xmlns:a16="http://schemas.microsoft.com/office/drawing/2014/main" id="{668079AB-80D0-4977-9B08-E2FCF6FFC340}"/>
                    </a:ext>
                  </a:extLst>
                </p14:cNvPr>
                <p14:cNvContentPartPr/>
                <p14:nvPr/>
              </p14:nvContentPartPr>
              <p14:xfrm>
                <a:off x="6526733" y="6344347"/>
                <a:ext cx="203040" cy="178200"/>
              </p14:xfrm>
            </p:contentPart>
          </mc:Choice>
          <mc:Fallback>
            <p:pic>
              <p:nvPicPr>
                <p:cNvPr id="488519" name="Freihand 488518">
                  <a:extLst>
                    <a:ext uri="{FF2B5EF4-FFF2-40B4-BE49-F238E27FC236}">
                      <a16:creationId xmlns:a16="http://schemas.microsoft.com/office/drawing/2014/main" id="{668079AB-80D0-4977-9B08-E2FCF6FFC340}"/>
                    </a:ext>
                  </a:extLst>
                </p:cNvPr>
                <p:cNvPicPr/>
                <p:nvPr/>
              </p:nvPicPr>
              <p:blipFill>
                <a:blip r:embed="rId230"/>
                <a:stretch>
                  <a:fillRect/>
                </a:stretch>
              </p:blipFill>
              <p:spPr>
                <a:xfrm>
                  <a:off x="6522413" y="6340027"/>
                  <a:ext cx="2116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488520" name="Freihand 488519">
                  <a:extLst>
                    <a:ext uri="{FF2B5EF4-FFF2-40B4-BE49-F238E27FC236}">
                      <a16:creationId xmlns:a16="http://schemas.microsoft.com/office/drawing/2014/main" id="{D4DB31A8-7426-484B-B5AD-E044D99E12ED}"/>
                    </a:ext>
                  </a:extLst>
                </p14:cNvPr>
                <p14:cNvContentPartPr/>
                <p14:nvPr/>
              </p14:nvContentPartPr>
              <p14:xfrm>
                <a:off x="6839213" y="6343267"/>
                <a:ext cx="360" cy="360"/>
              </p14:xfrm>
            </p:contentPart>
          </mc:Choice>
          <mc:Fallback>
            <p:pic>
              <p:nvPicPr>
                <p:cNvPr id="488520" name="Freihand 488519">
                  <a:extLst>
                    <a:ext uri="{FF2B5EF4-FFF2-40B4-BE49-F238E27FC236}">
                      <a16:creationId xmlns:a16="http://schemas.microsoft.com/office/drawing/2014/main" id="{D4DB31A8-7426-484B-B5AD-E044D99E12ED}"/>
                    </a:ext>
                  </a:extLst>
                </p:cNvPr>
                <p:cNvPicPr/>
                <p:nvPr/>
              </p:nvPicPr>
              <p:blipFill>
                <a:blip r:embed="rId45"/>
                <a:stretch>
                  <a:fillRect/>
                </a:stretch>
              </p:blipFill>
              <p:spPr>
                <a:xfrm>
                  <a:off x="6834893" y="63389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488521" name="Freihand 488520">
                  <a:extLst>
                    <a:ext uri="{FF2B5EF4-FFF2-40B4-BE49-F238E27FC236}">
                      <a16:creationId xmlns:a16="http://schemas.microsoft.com/office/drawing/2014/main" id="{30017C71-9DCB-4650-B986-A30898812F9F}"/>
                    </a:ext>
                  </a:extLst>
                </p14:cNvPr>
                <p14:cNvContentPartPr/>
                <p14:nvPr/>
              </p14:nvContentPartPr>
              <p14:xfrm>
                <a:off x="6789533" y="6251827"/>
                <a:ext cx="104400" cy="150840"/>
              </p14:xfrm>
            </p:contentPart>
          </mc:Choice>
          <mc:Fallback>
            <p:pic>
              <p:nvPicPr>
                <p:cNvPr id="488521" name="Freihand 488520">
                  <a:extLst>
                    <a:ext uri="{FF2B5EF4-FFF2-40B4-BE49-F238E27FC236}">
                      <a16:creationId xmlns:a16="http://schemas.microsoft.com/office/drawing/2014/main" id="{30017C71-9DCB-4650-B986-A30898812F9F}"/>
                    </a:ext>
                  </a:extLst>
                </p:cNvPr>
                <p:cNvPicPr/>
                <p:nvPr/>
              </p:nvPicPr>
              <p:blipFill>
                <a:blip r:embed="rId233"/>
                <a:stretch>
                  <a:fillRect/>
                </a:stretch>
              </p:blipFill>
              <p:spPr>
                <a:xfrm>
                  <a:off x="6785213" y="6247507"/>
                  <a:ext cx="1130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488522" name="Freihand 488521">
                  <a:extLst>
                    <a:ext uri="{FF2B5EF4-FFF2-40B4-BE49-F238E27FC236}">
                      <a16:creationId xmlns:a16="http://schemas.microsoft.com/office/drawing/2014/main" id="{88C842CA-2317-4F6A-B4B0-99314F0CF883}"/>
                    </a:ext>
                  </a:extLst>
                </p14:cNvPr>
                <p14:cNvContentPartPr/>
                <p14:nvPr/>
              </p14:nvContentPartPr>
              <p14:xfrm>
                <a:off x="6869813" y="6122587"/>
                <a:ext cx="347040" cy="223560"/>
              </p14:xfrm>
            </p:contentPart>
          </mc:Choice>
          <mc:Fallback>
            <p:pic>
              <p:nvPicPr>
                <p:cNvPr id="488522" name="Freihand 488521">
                  <a:extLst>
                    <a:ext uri="{FF2B5EF4-FFF2-40B4-BE49-F238E27FC236}">
                      <a16:creationId xmlns:a16="http://schemas.microsoft.com/office/drawing/2014/main" id="{88C842CA-2317-4F6A-B4B0-99314F0CF883}"/>
                    </a:ext>
                  </a:extLst>
                </p:cNvPr>
                <p:cNvPicPr/>
                <p:nvPr/>
              </p:nvPicPr>
              <p:blipFill>
                <a:blip r:embed="rId235"/>
                <a:stretch>
                  <a:fillRect/>
                </a:stretch>
              </p:blipFill>
              <p:spPr>
                <a:xfrm>
                  <a:off x="6865493" y="6118267"/>
                  <a:ext cx="35568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488523" name="Freihand 488522">
                  <a:extLst>
                    <a:ext uri="{FF2B5EF4-FFF2-40B4-BE49-F238E27FC236}">
                      <a16:creationId xmlns:a16="http://schemas.microsoft.com/office/drawing/2014/main" id="{3EBB862B-F1D9-42EC-80AF-4D541D024C3F}"/>
                    </a:ext>
                  </a:extLst>
                </p14:cNvPr>
                <p14:cNvContentPartPr/>
                <p14:nvPr/>
              </p14:nvContentPartPr>
              <p14:xfrm>
                <a:off x="7293173" y="5977507"/>
                <a:ext cx="241920" cy="208800"/>
              </p14:xfrm>
            </p:contentPart>
          </mc:Choice>
          <mc:Fallback>
            <p:pic>
              <p:nvPicPr>
                <p:cNvPr id="488523" name="Freihand 488522">
                  <a:extLst>
                    <a:ext uri="{FF2B5EF4-FFF2-40B4-BE49-F238E27FC236}">
                      <a16:creationId xmlns:a16="http://schemas.microsoft.com/office/drawing/2014/main" id="{3EBB862B-F1D9-42EC-80AF-4D541D024C3F}"/>
                    </a:ext>
                  </a:extLst>
                </p:cNvPr>
                <p:cNvPicPr/>
                <p:nvPr/>
              </p:nvPicPr>
              <p:blipFill>
                <a:blip r:embed="rId237"/>
                <a:stretch>
                  <a:fillRect/>
                </a:stretch>
              </p:blipFill>
              <p:spPr>
                <a:xfrm>
                  <a:off x="7288853" y="5973187"/>
                  <a:ext cx="25056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488524" name="Freihand 488523">
                  <a:extLst>
                    <a:ext uri="{FF2B5EF4-FFF2-40B4-BE49-F238E27FC236}">
                      <a16:creationId xmlns:a16="http://schemas.microsoft.com/office/drawing/2014/main" id="{2D6C5486-DA78-464F-8EA6-A52ED4A714F5}"/>
                    </a:ext>
                  </a:extLst>
                </p14:cNvPr>
                <p14:cNvContentPartPr/>
                <p14:nvPr/>
              </p14:nvContentPartPr>
              <p14:xfrm>
                <a:off x="7487573" y="5892187"/>
                <a:ext cx="85680" cy="100440"/>
              </p14:xfrm>
            </p:contentPart>
          </mc:Choice>
          <mc:Fallback>
            <p:pic>
              <p:nvPicPr>
                <p:cNvPr id="488524" name="Freihand 488523">
                  <a:extLst>
                    <a:ext uri="{FF2B5EF4-FFF2-40B4-BE49-F238E27FC236}">
                      <a16:creationId xmlns:a16="http://schemas.microsoft.com/office/drawing/2014/main" id="{2D6C5486-DA78-464F-8EA6-A52ED4A714F5}"/>
                    </a:ext>
                  </a:extLst>
                </p:cNvPr>
                <p:cNvPicPr/>
                <p:nvPr/>
              </p:nvPicPr>
              <p:blipFill>
                <a:blip r:embed="rId239"/>
                <a:stretch>
                  <a:fillRect/>
                </a:stretch>
              </p:blipFill>
              <p:spPr>
                <a:xfrm>
                  <a:off x="7483253" y="5887867"/>
                  <a:ext cx="943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488525" name="Freihand 488524">
                  <a:extLst>
                    <a:ext uri="{FF2B5EF4-FFF2-40B4-BE49-F238E27FC236}">
                      <a16:creationId xmlns:a16="http://schemas.microsoft.com/office/drawing/2014/main" id="{CFC83C03-D4D6-4E71-9082-58B72EA6CA96}"/>
                    </a:ext>
                  </a:extLst>
                </p14:cNvPr>
                <p14:cNvContentPartPr/>
                <p14:nvPr/>
              </p14:nvContentPartPr>
              <p14:xfrm>
                <a:off x="7580453" y="5926747"/>
                <a:ext cx="97920" cy="74520"/>
              </p14:xfrm>
            </p:contentPart>
          </mc:Choice>
          <mc:Fallback>
            <p:pic>
              <p:nvPicPr>
                <p:cNvPr id="488525" name="Freihand 488524">
                  <a:extLst>
                    <a:ext uri="{FF2B5EF4-FFF2-40B4-BE49-F238E27FC236}">
                      <a16:creationId xmlns:a16="http://schemas.microsoft.com/office/drawing/2014/main" id="{CFC83C03-D4D6-4E71-9082-58B72EA6CA96}"/>
                    </a:ext>
                  </a:extLst>
                </p:cNvPr>
                <p:cNvPicPr/>
                <p:nvPr/>
              </p:nvPicPr>
              <p:blipFill>
                <a:blip r:embed="rId241"/>
                <a:stretch>
                  <a:fillRect/>
                </a:stretch>
              </p:blipFill>
              <p:spPr>
                <a:xfrm>
                  <a:off x="7576133" y="5922427"/>
                  <a:ext cx="1065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488526" name="Freihand 488525">
                  <a:extLst>
                    <a:ext uri="{FF2B5EF4-FFF2-40B4-BE49-F238E27FC236}">
                      <a16:creationId xmlns:a16="http://schemas.microsoft.com/office/drawing/2014/main" id="{0A8F9B2F-4ABC-4F10-B37C-DA660EA5CAD9}"/>
                    </a:ext>
                  </a:extLst>
                </p14:cNvPr>
                <p14:cNvContentPartPr/>
                <p14:nvPr/>
              </p14:nvContentPartPr>
              <p14:xfrm>
                <a:off x="7657853" y="5865187"/>
                <a:ext cx="97560" cy="98280"/>
              </p14:xfrm>
            </p:contentPart>
          </mc:Choice>
          <mc:Fallback>
            <p:pic>
              <p:nvPicPr>
                <p:cNvPr id="488526" name="Freihand 488525">
                  <a:extLst>
                    <a:ext uri="{FF2B5EF4-FFF2-40B4-BE49-F238E27FC236}">
                      <a16:creationId xmlns:a16="http://schemas.microsoft.com/office/drawing/2014/main" id="{0A8F9B2F-4ABC-4F10-B37C-DA660EA5CAD9}"/>
                    </a:ext>
                  </a:extLst>
                </p:cNvPr>
                <p:cNvPicPr/>
                <p:nvPr/>
              </p:nvPicPr>
              <p:blipFill>
                <a:blip r:embed="rId243"/>
                <a:stretch>
                  <a:fillRect/>
                </a:stretch>
              </p:blipFill>
              <p:spPr>
                <a:xfrm>
                  <a:off x="7653533" y="5860867"/>
                  <a:ext cx="106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488527" name="Freihand 488526">
                  <a:extLst>
                    <a:ext uri="{FF2B5EF4-FFF2-40B4-BE49-F238E27FC236}">
                      <a16:creationId xmlns:a16="http://schemas.microsoft.com/office/drawing/2014/main" id="{0A76A832-EB29-463B-8220-6F9A160EE43A}"/>
                    </a:ext>
                  </a:extLst>
                </p14:cNvPr>
                <p14:cNvContentPartPr/>
                <p14:nvPr/>
              </p14:nvContentPartPr>
              <p14:xfrm>
                <a:off x="7737053" y="5818027"/>
                <a:ext cx="86400" cy="109800"/>
              </p14:xfrm>
            </p:contentPart>
          </mc:Choice>
          <mc:Fallback>
            <p:pic>
              <p:nvPicPr>
                <p:cNvPr id="488527" name="Freihand 488526">
                  <a:extLst>
                    <a:ext uri="{FF2B5EF4-FFF2-40B4-BE49-F238E27FC236}">
                      <a16:creationId xmlns:a16="http://schemas.microsoft.com/office/drawing/2014/main" id="{0A76A832-EB29-463B-8220-6F9A160EE43A}"/>
                    </a:ext>
                  </a:extLst>
                </p:cNvPr>
                <p:cNvPicPr/>
                <p:nvPr/>
              </p:nvPicPr>
              <p:blipFill>
                <a:blip r:embed="rId245"/>
                <a:stretch>
                  <a:fillRect/>
                </a:stretch>
              </p:blipFill>
              <p:spPr>
                <a:xfrm>
                  <a:off x="7732733" y="5813707"/>
                  <a:ext cx="950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488528" name="Freihand 488527">
                  <a:extLst>
                    <a:ext uri="{FF2B5EF4-FFF2-40B4-BE49-F238E27FC236}">
                      <a16:creationId xmlns:a16="http://schemas.microsoft.com/office/drawing/2014/main" id="{AA2DCA4E-040A-42E9-BBBE-319319FD7D15}"/>
                    </a:ext>
                  </a:extLst>
                </p14:cNvPr>
                <p14:cNvContentPartPr/>
                <p14:nvPr/>
              </p14:nvContentPartPr>
              <p14:xfrm>
                <a:off x="7826693" y="5772307"/>
                <a:ext cx="195480" cy="70560"/>
              </p14:xfrm>
            </p:contentPart>
          </mc:Choice>
          <mc:Fallback>
            <p:pic>
              <p:nvPicPr>
                <p:cNvPr id="488528" name="Freihand 488527">
                  <a:extLst>
                    <a:ext uri="{FF2B5EF4-FFF2-40B4-BE49-F238E27FC236}">
                      <a16:creationId xmlns:a16="http://schemas.microsoft.com/office/drawing/2014/main" id="{AA2DCA4E-040A-42E9-BBBE-319319FD7D15}"/>
                    </a:ext>
                  </a:extLst>
                </p:cNvPr>
                <p:cNvPicPr/>
                <p:nvPr/>
              </p:nvPicPr>
              <p:blipFill>
                <a:blip r:embed="rId247"/>
                <a:stretch>
                  <a:fillRect/>
                </a:stretch>
              </p:blipFill>
              <p:spPr>
                <a:xfrm>
                  <a:off x="7822373" y="5767987"/>
                  <a:ext cx="2041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488530" name="Freihand 488529">
                  <a:extLst>
                    <a:ext uri="{FF2B5EF4-FFF2-40B4-BE49-F238E27FC236}">
                      <a16:creationId xmlns:a16="http://schemas.microsoft.com/office/drawing/2014/main" id="{38656398-3055-4257-ADFB-3AAB9B0A70D8}"/>
                    </a:ext>
                  </a:extLst>
                </p14:cNvPr>
                <p14:cNvContentPartPr/>
                <p14:nvPr/>
              </p14:nvContentPartPr>
              <p14:xfrm>
                <a:off x="8086253" y="5576467"/>
                <a:ext cx="315720" cy="138600"/>
              </p14:xfrm>
            </p:contentPart>
          </mc:Choice>
          <mc:Fallback>
            <p:pic>
              <p:nvPicPr>
                <p:cNvPr id="488530" name="Freihand 488529">
                  <a:extLst>
                    <a:ext uri="{FF2B5EF4-FFF2-40B4-BE49-F238E27FC236}">
                      <a16:creationId xmlns:a16="http://schemas.microsoft.com/office/drawing/2014/main" id="{38656398-3055-4257-ADFB-3AAB9B0A70D8}"/>
                    </a:ext>
                  </a:extLst>
                </p:cNvPr>
                <p:cNvPicPr/>
                <p:nvPr/>
              </p:nvPicPr>
              <p:blipFill>
                <a:blip r:embed="rId249"/>
                <a:stretch>
                  <a:fillRect/>
                </a:stretch>
              </p:blipFill>
              <p:spPr>
                <a:xfrm>
                  <a:off x="8081933" y="5572147"/>
                  <a:ext cx="3243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488531" name="Freihand 488530">
                  <a:extLst>
                    <a:ext uri="{FF2B5EF4-FFF2-40B4-BE49-F238E27FC236}">
                      <a16:creationId xmlns:a16="http://schemas.microsoft.com/office/drawing/2014/main" id="{DB1C20D1-9557-49C8-B5D2-58A348737FF4}"/>
                    </a:ext>
                  </a:extLst>
                </p14:cNvPr>
                <p14:cNvContentPartPr/>
                <p14:nvPr/>
              </p14:nvContentPartPr>
              <p14:xfrm>
                <a:off x="6652013" y="6449827"/>
                <a:ext cx="302040" cy="228600"/>
              </p14:xfrm>
            </p:contentPart>
          </mc:Choice>
          <mc:Fallback>
            <p:pic>
              <p:nvPicPr>
                <p:cNvPr id="488531" name="Freihand 488530">
                  <a:extLst>
                    <a:ext uri="{FF2B5EF4-FFF2-40B4-BE49-F238E27FC236}">
                      <a16:creationId xmlns:a16="http://schemas.microsoft.com/office/drawing/2014/main" id="{DB1C20D1-9557-49C8-B5D2-58A348737FF4}"/>
                    </a:ext>
                  </a:extLst>
                </p:cNvPr>
                <p:cNvPicPr/>
                <p:nvPr/>
              </p:nvPicPr>
              <p:blipFill>
                <a:blip r:embed="rId251"/>
                <a:stretch>
                  <a:fillRect/>
                </a:stretch>
              </p:blipFill>
              <p:spPr>
                <a:xfrm>
                  <a:off x="6647693" y="6445507"/>
                  <a:ext cx="31068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488532" name="Freihand 488531">
                  <a:extLst>
                    <a:ext uri="{FF2B5EF4-FFF2-40B4-BE49-F238E27FC236}">
                      <a16:creationId xmlns:a16="http://schemas.microsoft.com/office/drawing/2014/main" id="{0C2EF4EC-BEC7-4C35-8E2B-DAE7FE7DC4CC}"/>
                    </a:ext>
                  </a:extLst>
                </p14:cNvPr>
                <p14:cNvContentPartPr/>
                <p14:nvPr/>
              </p14:nvContentPartPr>
              <p14:xfrm>
                <a:off x="6906173" y="6377107"/>
                <a:ext cx="92520" cy="135720"/>
              </p14:xfrm>
            </p:contentPart>
          </mc:Choice>
          <mc:Fallback>
            <p:pic>
              <p:nvPicPr>
                <p:cNvPr id="488532" name="Freihand 488531">
                  <a:extLst>
                    <a:ext uri="{FF2B5EF4-FFF2-40B4-BE49-F238E27FC236}">
                      <a16:creationId xmlns:a16="http://schemas.microsoft.com/office/drawing/2014/main" id="{0C2EF4EC-BEC7-4C35-8E2B-DAE7FE7DC4CC}"/>
                    </a:ext>
                  </a:extLst>
                </p:cNvPr>
                <p:cNvPicPr/>
                <p:nvPr/>
              </p:nvPicPr>
              <p:blipFill>
                <a:blip r:embed="rId253"/>
                <a:stretch>
                  <a:fillRect/>
                </a:stretch>
              </p:blipFill>
              <p:spPr>
                <a:xfrm>
                  <a:off x="6901853" y="6372787"/>
                  <a:ext cx="1011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488533" name="Freihand 488532">
                  <a:extLst>
                    <a:ext uri="{FF2B5EF4-FFF2-40B4-BE49-F238E27FC236}">
                      <a16:creationId xmlns:a16="http://schemas.microsoft.com/office/drawing/2014/main" id="{338A4E84-F25A-4B5C-BD5C-1607490491A6}"/>
                    </a:ext>
                  </a:extLst>
                </p14:cNvPr>
                <p14:cNvContentPartPr/>
                <p14:nvPr/>
              </p14:nvContentPartPr>
              <p14:xfrm>
                <a:off x="6887813" y="6413827"/>
                <a:ext cx="42120" cy="31320"/>
              </p14:xfrm>
            </p:contentPart>
          </mc:Choice>
          <mc:Fallback>
            <p:pic>
              <p:nvPicPr>
                <p:cNvPr id="488533" name="Freihand 488532">
                  <a:extLst>
                    <a:ext uri="{FF2B5EF4-FFF2-40B4-BE49-F238E27FC236}">
                      <a16:creationId xmlns:a16="http://schemas.microsoft.com/office/drawing/2014/main" id="{338A4E84-F25A-4B5C-BD5C-1607490491A6}"/>
                    </a:ext>
                  </a:extLst>
                </p:cNvPr>
                <p:cNvPicPr/>
                <p:nvPr/>
              </p:nvPicPr>
              <p:blipFill>
                <a:blip r:embed="rId255"/>
                <a:stretch>
                  <a:fillRect/>
                </a:stretch>
              </p:blipFill>
              <p:spPr>
                <a:xfrm>
                  <a:off x="6883493" y="6409507"/>
                  <a:ext cx="507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488534" name="Freihand 488533">
                  <a:extLst>
                    <a:ext uri="{FF2B5EF4-FFF2-40B4-BE49-F238E27FC236}">
                      <a16:creationId xmlns:a16="http://schemas.microsoft.com/office/drawing/2014/main" id="{A54C0D7E-BCAE-4BB6-BA19-909E47483A59}"/>
                    </a:ext>
                  </a:extLst>
                </p14:cNvPr>
                <p14:cNvContentPartPr/>
                <p14:nvPr/>
              </p14:nvContentPartPr>
              <p14:xfrm>
                <a:off x="7017413" y="6395107"/>
                <a:ext cx="54000" cy="80280"/>
              </p14:xfrm>
            </p:contentPart>
          </mc:Choice>
          <mc:Fallback>
            <p:pic>
              <p:nvPicPr>
                <p:cNvPr id="488534" name="Freihand 488533">
                  <a:extLst>
                    <a:ext uri="{FF2B5EF4-FFF2-40B4-BE49-F238E27FC236}">
                      <a16:creationId xmlns:a16="http://schemas.microsoft.com/office/drawing/2014/main" id="{A54C0D7E-BCAE-4BB6-BA19-909E47483A59}"/>
                    </a:ext>
                  </a:extLst>
                </p:cNvPr>
                <p:cNvPicPr/>
                <p:nvPr/>
              </p:nvPicPr>
              <p:blipFill>
                <a:blip r:embed="rId257"/>
                <a:stretch>
                  <a:fillRect/>
                </a:stretch>
              </p:blipFill>
              <p:spPr>
                <a:xfrm>
                  <a:off x="7013093" y="6390787"/>
                  <a:ext cx="626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488535" name="Freihand 488534">
                  <a:extLst>
                    <a:ext uri="{FF2B5EF4-FFF2-40B4-BE49-F238E27FC236}">
                      <a16:creationId xmlns:a16="http://schemas.microsoft.com/office/drawing/2014/main" id="{33D0CCCC-BEAD-4DFF-B81E-15D497DB2781}"/>
                    </a:ext>
                  </a:extLst>
                </p14:cNvPr>
                <p14:cNvContentPartPr/>
                <p14:nvPr/>
              </p14:nvContentPartPr>
              <p14:xfrm>
                <a:off x="7111373" y="6347587"/>
                <a:ext cx="158400" cy="110880"/>
              </p14:xfrm>
            </p:contentPart>
          </mc:Choice>
          <mc:Fallback>
            <p:pic>
              <p:nvPicPr>
                <p:cNvPr id="488535" name="Freihand 488534">
                  <a:extLst>
                    <a:ext uri="{FF2B5EF4-FFF2-40B4-BE49-F238E27FC236}">
                      <a16:creationId xmlns:a16="http://schemas.microsoft.com/office/drawing/2014/main" id="{33D0CCCC-BEAD-4DFF-B81E-15D497DB2781}"/>
                    </a:ext>
                  </a:extLst>
                </p:cNvPr>
                <p:cNvPicPr/>
                <p:nvPr/>
              </p:nvPicPr>
              <p:blipFill>
                <a:blip r:embed="rId259"/>
                <a:stretch>
                  <a:fillRect/>
                </a:stretch>
              </p:blipFill>
              <p:spPr>
                <a:xfrm>
                  <a:off x="7107053" y="6343267"/>
                  <a:ext cx="1670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488536" name="Freihand 488535">
                  <a:extLst>
                    <a:ext uri="{FF2B5EF4-FFF2-40B4-BE49-F238E27FC236}">
                      <a16:creationId xmlns:a16="http://schemas.microsoft.com/office/drawing/2014/main" id="{02074C5A-377F-4041-B432-C4AE5EA8A778}"/>
                    </a:ext>
                  </a:extLst>
                </p14:cNvPr>
                <p14:cNvContentPartPr/>
                <p14:nvPr/>
              </p14:nvContentPartPr>
              <p14:xfrm>
                <a:off x="7262933" y="6156067"/>
                <a:ext cx="238320" cy="208800"/>
              </p14:xfrm>
            </p:contentPart>
          </mc:Choice>
          <mc:Fallback>
            <p:pic>
              <p:nvPicPr>
                <p:cNvPr id="488536" name="Freihand 488535">
                  <a:extLst>
                    <a:ext uri="{FF2B5EF4-FFF2-40B4-BE49-F238E27FC236}">
                      <a16:creationId xmlns:a16="http://schemas.microsoft.com/office/drawing/2014/main" id="{02074C5A-377F-4041-B432-C4AE5EA8A778}"/>
                    </a:ext>
                  </a:extLst>
                </p:cNvPr>
                <p:cNvPicPr/>
                <p:nvPr/>
              </p:nvPicPr>
              <p:blipFill>
                <a:blip r:embed="rId261"/>
                <a:stretch>
                  <a:fillRect/>
                </a:stretch>
              </p:blipFill>
              <p:spPr>
                <a:xfrm>
                  <a:off x="7258613" y="6151747"/>
                  <a:ext cx="24696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488538" name="Freihand 488537">
                  <a:extLst>
                    <a:ext uri="{FF2B5EF4-FFF2-40B4-BE49-F238E27FC236}">
                      <a16:creationId xmlns:a16="http://schemas.microsoft.com/office/drawing/2014/main" id="{FA242BFA-05EB-4CEF-AE7F-50B764AE8B5B}"/>
                    </a:ext>
                  </a:extLst>
                </p14:cNvPr>
                <p14:cNvContentPartPr/>
                <p14:nvPr/>
              </p14:nvContentPartPr>
              <p14:xfrm>
                <a:off x="7595933" y="5985427"/>
                <a:ext cx="285480" cy="220680"/>
              </p14:xfrm>
            </p:contentPart>
          </mc:Choice>
          <mc:Fallback>
            <p:pic>
              <p:nvPicPr>
                <p:cNvPr id="488538" name="Freihand 488537">
                  <a:extLst>
                    <a:ext uri="{FF2B5EF4-FFF2-40B4-BE49-F238E27FC236}">
                      <a16:creationId xmlns:a16="http://schemas.microsoft.com/office/drawing/2014/main" id="{FA242BFA-05EB-4CEF-AE7F-50B764AE8B5B}"/>
                    </a:ext>
                  </a:extLst>
                </p:cNvPr>
                <p:cNvPicPr/>
                <p:nvPr/>
              </p:nvPicPr>
              <p:blipFill>
                <a:blip r:embed="rId263"/>
                <a:stretch>
                  <a:fillRect/>
                </a:stretch>
              </p:blipFill>
              <p:spPr>
                <a:xfrm>
                  <a:off x="7591613" y="5981107"/>
                  <a:ext cx="29412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488539" name="Freihand 488538">
                  <a:extLst>
                    <a:ext uri="{FF2B5EF4-FFF2-40B4-BE49-F238E27FC236}">
                      <a16:creationId xmlns:a16="http://schemas.microsoft.com/office/drawing/2014/main" id="{D546F7EB-50A8-4857-865A-DA9516181FE3}"/>
                    </a:ext>
                  </a:extLst>
                </p14:cNvPr>
                <p14:cNvContentPartPr/>
                <p14:nvPr/>
              </p14:nvContentPartPr>
              <p14:xfrm>
                <a:off x="7875653" y="5968507"/>
                <a:ext cx="106560" cy="81720"/>
              </p14:xfrm>
            </p:contentPart>
          </mc:Choice>
          <mc:Fallback>
            <p:pic>
              <p:nvPicPr>
                <p:cNvPr id="488539" name="Freihand 488538">
                  <a:extLst>
                    <a:ext uri="{FF2B5EF4-FFF2-40B4-BE49-F238E27FC236}">
                      <a16:creationId xmlns:a16="http://schemas.microsoft.com/office/drawing/2014/main" id="{D546F7EB-50A8-4857-865A-DA9516181FE3}"/>
                    </a:ext>
                  </a:extLst>
                </p:cNvPr>
                <p:cNvPicPr/>
                <p:nvPr/>
              </p:nvPicPr>
              <p:blipFill>
                <a:blip r:embed="rId265"/>
                <a:stretch>
                  <a:fillRect/>
                </a:stretch>
              </p:blipFill>
              <p:spPr>
                <a:xfrm>
                  <a:off x="7871333" y="5964187"/>
                  <a:ext cx="1152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488541" name="Freihand 488540">
                  <a:extLst>
                    <a:ext uri="{FF2B5EF4-FFF2-40B4-BE49-F238E27FC236}">
                      <a16:creationId xmlns:a16="http://schemas.microsoft.com/office/drawing/2014/main" id="{80380951-0158-4C30-8FD2-EF50E1AB90FF}"/>
                    </a:ext>
                  </a:extLst>
                </p14:cNvPr>
                <p14:cNvContentPartPr/>
                <p14:nvPr/>
              </p14:nvContentPartPr>
              <p14:xfrm>
                <a:off x="7798973" y="5992627"/>
                <a:ext cx="123480" cy="118800"/>
              </p14:xfrm>
            </p:contentPart>
          </mc:Choice>
          <mc:Fallback>
            <p:pic>
              <p:nvPicPr>
                <p:cNvPr id="488541" name="Freihand 488540">
                  <a:extLst>
                    <a:ext uri="{FF2B5EF4-FFF2-40B4-BE49-F238E27FC236}">
                      <a16:creationId xmlns:a16="http://schemas.microsoft.com/office/drawing/2014/main" id="{80380951-0158-4C30-8FD2-EF50E1AB90FF}"/>
                    </a:ext>
                  </a:extLst>
                </p:cNvPr>
                <p:cNvPicPr/>
                <p:nvPr/>
              </p:nvPicPr>
              <p:blipFill>
                <a:blip r:embed="rId267"/>
                <a:stretch>
                  <a:fillRect/>
                </a:stretch>
              </p:blipFill>
              <p:spPr>
                <a:xfrm>
                  <a:off x="7794653" y="5988307"/>
                  <a:ext cx="1321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488543" name="Freihand 488542">
                  <a:extLst>
                    <a:ext uri="{FF2B5EF4-FFF2-40B4-BE49-F238E27FC236}">
                      <a16:creationId xmlns:a16="http://schemas.microsoft.com/office/drawing/2014/main" id="{80AAA970-2AAE-47F5-A976-822D3C1CBB91}"/>
                    </a:ext>
                  </a:extLst>
                </p14:cNvPr>
                <p14:cNvContentPartPr/>
                <p14:nvPr/>
              </p14:nvContentPartPr>
              <p14:xfrm>
                <a:off x="8097413" y="5754667"/>
                <a:ext cx="326520" cy="401040"/>
              </p14:xfrm>
            </p:contentPart>
          </mc:Choice>
          <mc:Fallback>
            <p:pic>
              <p:nvPicPr>
                <p:cNvPr id="488543" name="Freihand 488542">
                  <a:extLst>
                    <a:ext uri="{FF2B5EF4-FFF2-40B4-BE49-F238E27FC236}">
                      <a16:creationId xmlns:a16="http://schemas.microsoft.com/office/drawing/2014/main" id="{80AAA970-2AAE-47F5-A976-822D3C1CBB91}"/>
                    </a:ext>
                  </a:extLst>
                </p:cNvPr>
                <p:cNvPicPr/>
                <p:nvPr/>
              </p:nvPicPr>
              <p:blipFill>
                <a:blip r:embed="rId269"/>
                <a:stretch>
                  <a:fillRect/>
                </a:stretch>
              </p:blipFill>
              <p:spPr>
                <a:xfrm>
                  <a:off x="8093093" y="5750347"/>
                  <a:ext cx="335160" cy="4096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488544" name="Freihand 488543">
                  <a:extLst>
                    <a:ext uri="{FF2B5EF4-FFF2-40B4-BE49-F238E27FC236}">
                      <a16:creationId xmlns:a16="http://schemas.microsoft.com/office/drawing/2014/main" id="{D7ACDF78-BB45-4057-8B6A-757F9ABDDC50}"/>
                    </a:ext>
                  </a:extLst>
                </p14:cNvPr>
                <p14:cNvContentPartPr/>
                <p14:nvPr/>
              </p14:nvContentPartPr>
              <p14:xfrm>
                <a:off x="8411693" y="5656747"/>
                <a:ext cx="132480" cy="258840"/>
              </p14:xfrm>
            </p:contentPart>
          </mc:Choice>
          <mc:Fallback>
            <p:pic>
              <p:nvPicPr>
                <p:cNvPr id="488544" name="Freihand 488543">
                  <a:extLst>
                    <a:ext uri="{FF2B5EF4-FFF2-40B4-BE49-F238E27FC236}">
                      <a16:creationId xmlns:a16="http://schemas.microsoft.com/office/drawing/2014/main" id="{D7ACDF78-BB45-4057-8B6A-757F9ABDDC50}"/>
                    </a:ext>
                  </a:extLst>
                </p:cNvPr>
                <p:cNvPicPr/>
                <p:nvPr/>
              </p:nvPicPr>
              <p:blipFill>
                <a:blip r:embed="rId271"/>
                <a:stretch>
                  <a:fillRect/>
                </a:stretch>
              </p:blipFill>
              <p:spPr>
                <a:xfrm>
                  <a:off x="8407373" y="5652427"/>
                  <a:ext cx="14112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488545" name="Freihand 488544">
                  <a:extLst>
                    <a:ext uri="{FF2B5EF4-FFF2-40B4-BE49-F238E27FC236}">
                      <a16:creationId xmlns:a16="http://schemas.microsoft.com/office/drawing/2014/main" id="{83786A85-0F0B-418D-845F-BEA481A74819}"/>
                    </a:ext>
                  </a:extLst>
                </p14:cNvPr>
                <p14:cNvContentPartPr/>
                <p14:nvPr/>
              </p14:nvContentPartPr>
              <p14:xfrm>
                <a:off x="7139093" y="6615067"/>
                <a:ext cx="136800" cy="71280"/>
              </p14:xfrm>
            </p:contentPart>
          </mc:Choice>
          <mc:Fallback>
            <p:pic>
              <p:nvPicPr>
                <p:cNvPr id="488545" name="Freihand 488544">
                  <a:extLst>
                    <a:ext uri="{FF2B5EF4-FFF2-40B4-BE49-F238E27FC236}">
                      <a16:creationId xmlns:a16="http://schemas.microsoft.com/office/drawing/2014/main" id="{83786A85-0F0B-418D-845F-BEA481A74819}"/>
                    </a:ext>
                  </a:extLst>
                </p:cNvPr>
                <p:cNvPicPr/>
                <p:nvPr/>
              </p:nvPicPr>
              <p:blipFill>
                <a:blip r:embed="rId273"/>
                <a:stretch>
                  <a:fillRect/>
                </a:stretch>
              </p:blipFill>
              <p:spPr>
                <a:xfrm>
                  <a:off x="7134773" y="6610747"/>
                  <a:ext cx="1454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488546" name="Freihand 488545">
                  <a:extLst>
                    <a:ext uri="{FF2B5EF4-FFF2-40B4-BE49-F238E27FC236}">
                      <a16:creationId xmlns:a16="http://schemas.microsoft.com/office/drawing/2014/main" id="{5D187C36-2E96-4FBD-989A-5A0043C60D5C}"/>
                    </a:ext>
                  </a:extLst>
                </p14:cNvPr>
                <p14:cNvContentPartPr/>
                <p14:nvPr/>
              </p14:nvContentPartPr>
              <p14:xfrm>
                <a:off x="7277693" y="6557107"/>
                <a:ext cx="98640" cy="94680"/>
              </p14:xfrm>
            </p:contentPart>
          </mc:Choice>
          <mc:Fallback>
            <p:pic>
              <p:nvPicPr>
                <p:cNvPr id="488546" name="Freihand 488545">
                  <a:extLst>
                    <a:ext uri="{FF2B5EF4-FFF2-40B4-BE49-F238E27FC236}">
                      <a16:creationId xmlns:a16="http://schemas.microsoft.com/office/drawing/2014/main" id="{5D187C36-2E96-4FBD-989A-5A0043C60D5C}"/>
                    </a:ext>
                  </a:extLst>
                </p:cNvPr>
                <p:cNvPicPr/>
                <p:nvPr/>
              </p:nvPicPr>
              <p:blipFill>
                <a:blip r:embed="rId275"/>
                <a:stretch>
                  <a:fillRect/>
                </a:stretch>
              </p:blipFill>
              <p:spPr>
                <a:xfrm>
                  <a:off x="7273373" y="6552787"/>
                  <a:ext cx="1072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488547" name="Freihand 488546">
                  <a:extLst>
                    <a:ext uri="{FF2B5EF4-FFF2-40B4-BE49-F238E27FC236}">
                      <a16:creationId xmlns:a16="http://schemas.microsoft.com/office/drawing/2014/main" id="{4B8C999B-FE3A-4347-B5FD-3EDC62F1C132}"/>
                    </a:ext>
                  </a:extLst>
                </p14:cNvPr>
                <p14:cNvContentPartPr/>
                <p14:nvPr/>
              </p14:nvContentPartPr>
              <p14:xfrm>
                <a:off x="7372013" y="6409867"/>
                <a:ext cx="172440" cy="172080"/>
              </p14:xfrm>
            </p:contentPart>
          </mc:Choice>
          <mc:Fallback>
            <p:pic>
              <p:nvPicPr>
                <p:cNvPr id="488547" name="Freihand 488546">
                  <a:extLst>
                    <a:ext uri="{FF2B5EF4-FFF2-40B4-BE49-F238E27FC236}">
                      <a16:creationId xmlns:a16="http://schemas.microsoft.com/office/drawing/2014/main" id="{4B8C999B-FE3A-4347-B5FD-3EDC62F1C132}"/>
                    </a:ext>
                  </a:extLst>
                </p:cNvPr>
                <p:cNvPicPr/>
                <p:nvPr/>
              </p:nvPicPr>
              <p:blipFill>
                <a:blip r:embed="rId277"/>
                <a:stretch>
                  <a:fillRect/>
                </a:stretch>
              </p:blipFill>
              <p:spPr>
                <a:xfrm>
                  <a:off x="7367693" y="6405547"/>
                  <a:ext cx="1810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488548" name="Freihand 488547">
                  <a:extLst>
                    <a:ext uri="{FF2B5EF4-FFF2-40B4-BE49-F238E27FC236}">
                      <a16:creationId xmlns:a16="http://schemas.microsoft.com/office/drawing/2014/main" id="{CB7F63E7-5BBA-403E-9B27-B52A97D62012}"/>
                    </a:ext>
                  </a:extLst>
                </p14:cNvPr>
                <p14:cNvContentPartPr/>
                <p14:nvPr/>
              </p14:nvContentPartPr>
              <p14:xfrm>
                <a:off x="7512053" y="6347947"/>
                <a:ext cx="97560" cy="143640"/>
              </p14:xfrm>
            </p:contentPart>
          </mc:Choice>
          <mc:Fallback>
            <p:pic>
              <p:nvPicPr>
                <p:cNvPr id="488548" name="Freihand 488547">
                  <a:extLst>
                    <a:ext uri="{FF2B5EF4-FFF2-40B4-BE49-F238E27FC236}">
                      <a16:creationId xmlns:a16="http://schemas.microsoft.com/office/drawing/2014/main" id="{CB7F63E7-5BBA-403E-9B27-B52A97D62012}"/>
                    </a:ext>
                  </a:extLst>
                </p:cNvPr>
                <p:cNvPicPr/>
                <p:nvPr/>
              </p:nvPicPr>
              <p:blipFill>
                <a:blip r:embed="rId279"/>
                <a:stretch>
                  <a:fillRect/>
                </a:stretch>
              </p:blipFill>
              <p:spPr>
                <a:xfrm>
                  <a:off x="7507733" y="6343627"/>
                  <a:ext cx="1062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488549" name="Freihand 488548">
                  <a:extLst>
                    <a:ext uri="{FF2B5EF4-FFF2-40B4-BE49-F238E27FC236}">
                      <a16:creationId xmlns:a16="http://schemas.microsoft.com/office/drawing/2014/main" id="{4D6C1A51-7BC0-4725-9C31-F1AB0351FD3A}"/>
                    </a:ext>
                  </a:extLst>
                </p14:cNvPr>
                <p14:cNvContentPartPr/>
                <p14:nvPr/>
              </p14:nvContentPartPr>
              <p14:xfrm>
                <a:off x="7584773" y="6420667"/>
                <a:ext cx="86040" cy="24840"/>
              </p14:xfrm>
            </p:contentPart>
          </mc:Choice>
          <mc:Fallback>
            <p:pic>
              <p:nvPicPr>
                <p:cNvPr id="488549" name="Freihand 488548">
                  <a:extLst>
                    <a:ext uri="{FF2B5EF4-FFF2-40B4-BE49-F238E27FC236}">
                      <a16:creationId xmlns:a16="http://schemas.microsoft.com/office/drawing/2014/main" id="{4D6C1A51-7BC0-4725-9C31-F1AB0351FD3A}"/>
                    </a:ext>
                  </a:extLst>
                </p:cNvPr>
                <p:cNvPicPr/>
                <p:nvPr/>
              </p:nvPicPr>
              <p:blipFill>
                <a:blip r:embed="rId281"/>
                <a:stretch>
                  <a:fillRect/>
                </a:stretch>
              </p:blipFill>
              <p:spPr>
                <a:xfrm>
                  <a:off x="7580453" y="6416347"/>
                  <a:ext cx="946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488550" name="Freihand 488549">
                  <a:extLst>
                    <a:ext uri="{FF2B5EF4-FFF2-40B4-BE49-F238E27FC236}">
                      <a16:creationId xmlns:a16="http://schemas.microsoft.com/office/drawing/2014/main" id="{9D6D4BEB-92A9-4AB3-84C1-F72686A7BBC0}"/>
                    </a:ext>
                  </a:extLst>
                </p14:cNvPr>
                <p14:cNvContentPartPr/>
                <p14:nvPr/>
              </p14:nvContentPartPr>
              <p14:xfrm>
                <a:off x="7655693" y="6179107"/>
                <a:ext cx="447120" cy="248760"/>
              </p14:xfrm>
            </p:contentPart>
          </mc:Choice>
          <mc:Fallback>
            <p:pic>
              <p:nvPicPr>
                <p:cNvPr id="488550" name="Freihand 488549">
                  <a:extLst>
                    <a:ext uri="{FF2B5EF4-FFF2-40B4-BE49-F238E27FC236}">
                      <a16:creationId xmlns:a16="http://schemas.microsoft.com/office/drawing/2014/main" id="{9D6D4BEB-92A9-4AB3-84C1-F72686A7BBC0}"/>
                    </a:ext>
                  </a:extLst>
                </p:cNvPr>
                <p:cNvPicPr/>
                <p:nvPr/>
              </p:nvPicPr>
              <p:blipFill>
                <a:blip r:embed="rId283"/>
                <a:stretch>
                  <a:fillRect/>
                </a:stretch>
              </p:blipFill>
              <p:spPr>
                <a:xfrm>
                  <a:off x="7651373" y="6174787"/>
                  <a:ext cx="45576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488551" name="Freihand 488550">
                  <a:extLst>
                    <a:ext uri="{FF2B5EF4-FFF2-40B4-BE49-F238E27FC236}">
                      <a16:creationId xmlns:a16="http://schemas.microsoft.com/office/drawing/2014/main" id="{F1ED3294-DFD3-4FAD-8619-E5C826F78011}"/>
                    </a:ext>
                  </a:extLst>
                </p14:cNvPr>
                <p14:cNvContentPartPr/>
                <p14:nvPr/>
              </p14:nvContentPartPr>
              <p14:xfrm>
                <a:off x="8119733" y="6092707"/>
                <a:ext cx="204840" cy="94320"/>
              </p14:xfrm>
            </p:contentPart>
          </mc:Choice>
          <mc:Fallback>
            <p:pic>
              <p:nvPicPr>
                <p:cNvPr id="488551" name="Freihand 488550">
                  <a:extLst>
                    <a:ext uri="{FF2B5EF4-FFF2-40B4-BE49-F238E27FC236}">
                      <a16:creationId xmlns:a16="http://schemas.microsoft.com/office/drawing/2014/main" id="{F1ED3294-DFD3-4FAD-8619-E5C826F78011}"/>
                    </a:ext>
                  </a:extLst>
                </p:cNvPr>
                <p:cNvPicPr/>
                <p:nvPr/>
              </p:nvPicPr>
              <p:blipFill>
                <a:blip r:embed="rId285"/>
                <a:stretch>
                  <a:fillRect/>
                </a:stretch>
              </p:blipFill>
              <p:spPr>
                <a:xfrm>
                  <a:off x="8115413" y="6088387"/>
                  <a:ext cx="2134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488553" name="Freihand 488552">
                  <a:extLst>
                    <a:ext uri="{FF2B5EF4-FFF2-40B4-BE49-F238E27FC236}">
                      <a16:creationId xmlns:a16="http://schemas.microsoft.com/office/drawing/2014/main" id="{3CD37126-905F-4B49-B81F-C7195C7F3502}"/>
                    </a:ext>
                  </a:extLst>
                </p14:cNvPr>
                <p14:cNvContentPartPr/>
                <p14:nvPr/>
              </p14:nvContentPartPr>
              <p14:xfrm>
                <a:off x="7476773" y="6664747"/>
                <a:ext cx="93600" cy="103680"/>
              </p14:xfrm>
            </p:contentPart>
          </mc:Choice>
          <mc:Fallback>
            <p:pic>
              <p:nvPicPr>
                <p:cNvPr id="488553" name="Freihand 488552">
                  <a:extLst>
                    <a:ext uri="{FF2B5EF4-FFF2-40B4-BE49-F238E27FC236}">
                      <a16:creationId xmlns:a16="http://schemas.microsoft.com/office/drawing/2014/main" id="{3CD37126-905F-4B49-B81F-C7195C7F3502}"/>
                    </a:ext>
                  </a:extLst>
                </p:cNvPr>
                <p:cNvPicPr/>
                <p:nvPr/>
              </p:nvPicPr>
              <p:blipFill>
                <a:blip r:embed="rId287"/>
                <a:stretch>
                  <a:fillRect/>
                </a:stretch>
              </p:blipFill>
              <p:spPr>
                <a:xfrm>
                  <a:off x="7472453" y="6660427"/>
                  <a:ext cx="1022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488554" name="Freihand 488553">
                  <a:extLst>
                    <a:ext uri="{FF2B5EF4-FFF2-40B4-BE49-F238E27FC236}">
                      <a16:creationId xmlns:a16="http://schemas.microsoft.com/office/drawing/2014/main" id="{1CC9B122-7EB4-4970-8B48-4450BE66D955}"/>
                    </a:ext>
                  </a:extLst>
                </p14:cNvPr>
                <p14:cNvContentPartPr/>
                <p14:nvPr/>
              </p14:nvContentPartPr>
              <p14:xfrm>
                <a:off x="7570013" y="6635947"/>
                <a:ext cx="86760" cy="96840"/>
              </p14:xfrm>
            </p:contentPart>
          </mc:Choice>
          <mc:Fallback>
            <p:pic>
              <p:nvPicPr>
                <p:cNvPr id="488554" name="Freihand 488553">
                  <a:extLst>
                    <a:ext uri="{FF2B5EF4-FFF2-40B4-BE49-F238E27FC236}">
                      <a16:creationId xmlns:a16="http://schemas.microsoft.com/office/drawing/2014/main" id="{1CC9B122-7EB4-4970-8B48-4450BE66D955}"/>
                    </a:ext>
                  </a:extLst>
                </p:cNvPr>
                <p:cNvPicPr/>
                <p:nvPr/>
              </p:nvPicPr>
              <p:blipFill>
                <a:blip r:embed="rId289"/>
                <a:stretch>
                  <a:fillRect/>
                </a:stretch>
              </p:blipFill>
              <p:spPr>
                <a:xfrm>
                  <a:off x="7565693" y="6631627"/>
                  <a:ext cx="954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488555" name="Freihand 488554">
                  <a:extLst>
                    <a:ext uri="{FF2B5EF4-FFF2-40B4-BE49-F238E27FC236}">
                      <a16:creationId xmlns:a16="http://schemas.microsoft.com/office/drawing/2014/main" id="{3994BD89-759D-4B30-83CA-4F1591B1A965}"/>
                    </a:ext>
                  </a:extLst>
                </p14:cNvPr>
                <p14:cNvContentPartPr/>
                <p14:nvPr/>
              </p14:nvContentPartPr>
              <p14:xfrm>
                <a:off x="7683773" y="6666547"/>
                <a:ext cx="2160" cy="24120"/>
              </p14:xfrm>
            </p:contentPart>
          </mc:Choice>
          <mc:Fallback>
            <p:pic>
              <p:nvPicPr>
                <p:cNvPr id="488555" name="Freihand 488554">
                  <a:extLst>
                    <a:ext uri="{FF2B5EF4-FFF2-40B4-BE49-F238E27FC236}">
                      <a16:creationId xmlns:a16="http://schemas.microsoft.com/office/drawing/2014/main" id="{3994BD89-759D-4B30-83CA-4F1591B1A965}"/>
                    </a:ext>
                  </a:extLst>
                </p:cNvPr>
                <p:cNvPicPr/>
                <p:nvPr/>
              </p:nvPicPr>
              <p:blipFill>
                <a:blip r:embed="rId291"/>
                <a:stretch>
                  <a:fillRect/>
                </a:stretch>
              </p:blipFill>
              <p:spPr>
                <a:xfrm>
                  <a:off x="7679453" y="6662227"/>
                  <a:ext cx="108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488556" name="Freihand 488555">
                  <a:extLst>
                    <a:ext uri="{FF2B5EF4-FFF2-40B4-BE49-F238E27FC236}">
                      <a16:creationId xmlns:a16="http://schemas.microsoft.com/office/drawing/2014/main" id="{79D93C4E-B65E-45AF-A43A-A4A03A454D1E}"/>
                    </a:ext>
                  </a:extLst>
                </p14:cNvPr>
                <p14:cNvContentPartPr/>
                <p14:nvPr/>
              </p14:nvContentPartPr>
              <p14:xfrm>
                <a:off x="7781693" y="6497347"/>
                <a:ext cx="123840" cy="118080"/>
              </p14:xfrm>
            </p:contentPart>
          </mc:Choice>
          <mc:Fallback>
            <p:pic>
              <p:nvPicPr>
                <p:cNvPr id="488556" name="Freihand 488555">
                  <a:extLst>
                    <a:ext uri="{FF2B5EF4-FFF2-40B4-BE49-F238E27FC236}">
                      <a16:creationId xmlns:a16="http://schemas.microsoft.com/office/drawing/2014/main" id="{79D93C4E-B65E-45AF-A43A-A4A03A454D1E}"/>
                    </a:ext>
                  </a:extLst>
                </p:cNvPr>
                <p:cNvPicPr/>
                <p:nvPr/>
              </p:nvPicPr>
              <p:blipFill>
                <a:blip r:embed="rId293"/>
                <a:stretch>
                  <a:fillRect/>
                </a:stretch>
              </p:blipFill>
              <p:spPr>
                <a:xfrm>
                  <a:off x="7777373" y="6493027"/>
                  <a:ext cx="1324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488557" name="Freihand 488556">
                  <a:extLst>
                    <a:ext uri="{FF2B5EF4-FFF2-40B4-BE49-F238E27FC236}">
                      <a16:creationId xmlns:a16="http://schemas.microsoft.com/office/drawing/2014/main" id="{B071E596-FE86-40F2-8B5D-877025ADA6B7}"/>
                    </a:ext>
                  </a:extLst>
                </p14:cNvPr>
                <p14:cNvContentPartPr/>
                <p14:nvPr/>
              </p14:nvContentPartPr>
              <p14:xfrm>
                <a:off x="7864133" y="6448027"/>
                <a:ext cx="87120" cy="98640"/>
              </p14:xfrm>
            </p:contentPart>
          </mc:Choice>
          <mc:Fallback>
            <p:pic>
              <p:nvPicPr>
                <p:cNvPr id="488557" name="Freihand 488556">
                  <a:extLst>
                    <a:ext uri="{FF2B5EF4-FFF2-40B4-BE49-F238E27FC236}">
                      <a16:creationId xmlns:a16="http://schemas.microsoft.com/office/drawing/2014/main" id="{B071E596-FE86-40F2-8B5D-877025ADA6B7}"/>
                    </a:ext>
                  </a:extLst>
                </p:cNvPr>
                <p:cNvPicPr/>
                <p:nvPr/>
              </p:nvPicPr>
              <p:blipFill>
                <a:blip r:embed="rId295"/>
                <a:stretch>
                  <a:fillRect/>
                </a:stretch>
              </p:blipFill>
              <p:spPr>
                <a:xfrm>
                  <a:off x="7859813" y="6443707"/>
                  <a:ext cx="957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488558" name="Freihand 488557">
                  <a:extLst>
                    <a:ext uri="{FF2B5EF4-FFF2-40B4-BE49-F238E27FC236}">
                      <a16:creationId xmlns:a16="http://schemas.microsoft.com/office/drawing/2014/main" id="{7CCE3158-96B2-4814-BBA3-FC681E9DDA4D}"/>
                    </a:ext>
                  </a:extLst>
                </p14:cNvPr>
                <p14:cNvContentPartPr/>
                <p14:nvPr/>
              </p14:nvContentPartPr>
              <p14:xfrm>
                <a:off x="7947293" y="6403387"/>
                <a:ext cx="72720" cy="91800"/>
              </p14:xfrm>
            </p:contentPart>
          </mc:Choice>
          <mc:Fallback>
            <p:pic>
              <p:nvPicPr>
                <p:cNvPr id="488558" name="Freihand 488557">
                  <a:extLst>
                    <a:ext uri="{FF2B5EF4-FFF2-40B4-BE49-F238E27FC236}">
                      <a16:creationId xmlns:a16="http://schemas.microsoft.com/office/drawing/2014/main" id="{7CCE3158-96B2-4814-BBA3-FC681E9DDA4D}"/>
                    </a:ext>
                  </a:extLst>
                </p:cNvPr>
                <p:cNvPicPr/>
                <p:nvPr/>
              </p:nvPicPr>
              <p:blipFill>
                <a:blip r:embed="rId297"/>
                <a:stretch>
                  <a:fillRect/>
                </a:stretch>
              </p:blipFill>
              <p:spPr>
                <a:xfrm>
                  <a:off x="7942973" y="6399067"/>
                  <a:ext cx="813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488559" name="Freihand 488558">
                  <a:extLst>
                    <a:ext uri="{FF2B5EF4-FFF2-40B4-BE49-F238E27FC236}">
                      <a16:creationId xmlns:a16="http://schemas.microsoft.com/office/drawing/2014/main" id="{AB42FE4D-6C84-453D-A242-3854E73FADF5}"/>
                    </a:ext>
                  </a:extLst>
                </p14:cNvPr>
                <p14:cNvContentPartPr/>
                <p14:nvPr/>
              </p14:nvContentPartPr>
              <p14:xfrm>
                <a:off x="8069333" y="6446947"/>
                <a:ext cx="360" cy="360"/>
              </p14:xfrm>
            </p:contentPart>
          </mc:Choice>
          <mc:Fallback>
            <p:pic>
              <p:nvPicPr>
                <p:cNvPr id="488559" name="Freihand 488558">
                  <a:extLst>
                    <a:ext uri="{FF2B5EF4-FFF2-40B4-BE49-F238E27FC236}">
                      <a16:creationId xmlns:a16="http://schemas.microsoft.com/office/drawing/2014/main" id="{AB42FE4D-6C84-453D-A242-3854E73FADF5}"/>
                    </a:ext>
                  </a:extLst>
                </p:cNvPr>
                <p:cNvPicPr/>
                <p:nvPr/>
              </p:nvPicPr>
              <p:blipFill>
                <a:blip r:embed="rId45"/>
                <a:stretch>
                  <a:fillRect/>
                </a:stretch>
              </p:blipFill>
              <p:spPr>
                <a:xfrm>
                  <a:off x="8065013" y="6442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488560" name="Freihand 488559">
                  <a:extLst>
                    <a:ext uri="{FF2B5EF4-FFF2-40B4-BE49-F238E27FC236}">
                      <a16:creationId xmlns:a16="http://schemas.microsoft.com/office/drawing/2014/main" id="{B2092F66-9F61-429F-BA92-1E31BB7CF691}"/>
                    </a:ext>
                  </a:extLst>
                </p14:cNvPr>
                <p14:cNvContentPartPr/>
                <p14:nvPr/>
              </p14:nvContentPartPr>
              <p14:xfrm>
                <a:off x="8085893" y="6348307"/>
                <a:ext cx="61200" cy="61920"/>
              </p14:xfrm>
            </p:contentPart>
          </mc:Choice>
          <mc:Fallback>
            <p:pic>
              <p:nvPicPr>
                <p:cNvPr id="488560" name="Freihand 488559">
                  <a:extLst>
                    <a:ext uri="{FF2B5EF4-FFF2-40B4-BE49-F238E27FC236}">
                      <a16:creationId xmlns:a16="http://schemas.microsoft.com/office/drawing/2014/main" id="{B2092F66-9F61-429F-BA92-1E31BB7CF691}"/>
                    </a:ext>
                  </a:extLst>
                </p:cNvPr>
                <p:cNvPicPr/>
                <p:nvPr/>
              </p:nvPicPr>
              <p:blipFill>
                <a:blip r:embed="rId300"/>
                <a:stretch>
                  <a:fillRect/>
                </a:stretch>
              </p:blipFill>
              <p:spPr>
                <a:xfrm>
                  <a:off x="8081573" y="6343987"/>
                  <a:ext cx="698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488561" name="Freihand 488560">
                  <a:extLst>
                    <a:ext uri="{FF2B5EF4-FFF2-40B4-BE49-F238E27FC236}">
                      <a16:creationId xmlns:a16="http://schemas.microsoft.com/office/drawing/2014/main" id="{9B27BCD7-3892-4438-AEB5-C35A2154F803}"/>
                    </a:ext>
                  </a:extLst>
                </p14:cNvPr>
                <p14:cNvContentPartPr/>
                <p14:nvPr/>
              </p14:nvContentPartPr>
              <p14:xfrm>
                <a:off x="8141333" y="6282427"/>
                <a:ext cx="103680" cy="88200"/>
              </p14:xfrm>
            </p:contentPart>
          </mc:Choice>
          <mc:Fallback>
            <p:pic>
              <p:nvPicPr>
                <p:cNvPr id="488561" name="Freihand 488560">
                  <a:extLst>
                    <a:ext uri="{FF2B5EF4-FFF2-40B4-BE49-F238E27FC236}">
                      <a16:creationId xmlns:a16="http://schemas.microsoft.com/office/drawing/2014/main" id="{9B27BCD7-3892-4438-AEB5-C35A2154F803}"/>
                    </a:ext>
                  </a:extLst>
                </p:cNvPr>
                <p:cNvPicPr/>
                <p:nvPr/>
              </p:nvPicPr>
              <p:blipFill>
                <a:blip r:embed="rId302"/>
                <a:stretch>
                  <a:fillRect/>
                </a:stretch>
              </p:blipFill>
              <p:spPr>
                <a:xfrm>
                  <a:off x="8137013" y="6278107"/>
                  <a:ext cx="1123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488562" name="Freihand 488561">
                  <a:extLst>
                    <a:ext uri="{FF2B5EF4-FFF2-40B4-BE49-F238E27FC236}">
                      <a16:creationId xmlns:a16="http://schemas.microsoft.com/office/drawing/2014/main" id="{A9BA8C1B-E2B2-4682-A539-AAB7E9AF895E}"/>
                    </a:ext>
                  </a:extLst>
                </p14:cNvPr>
                <p14:cNvContentPartPr/>
                <p14:nvPr/>
              </p14:nvContentPartPr>
              <p14:xfrm>
                <a:off x="8223773" y="6260467"/>
                <a:ext cx="66600" cy="75240"/>
              </p14:xfrm>
            </p:contentPart>
          </mc:Choice>
          <mc:Fallback>
            <p:pic>
              <p:nvPicPr>
                <p:cNvPr id="488562" name="Freihand 488561">
                  <a:extLst>
                    <a:ext uri="{FF2B5EF4-FFF2-40B4-BE49-F238E27FC236}">
                      <a16:creationId xmlns:a16="http://schemas.microsoft.com/office/drawing/2014/main" id="{A9BA8C1B-E2B2-4682-A539-AAB7E9AF895E}"/>
                    </a:ext>
                  </a:extLst>
                </p:cNvPr>
                <p:cNvPicPr/>
                <p:nvPr/>
              </p:nvPicPr>
              <p:blipFill>
                <a:blip r:embed="rId304"/>
                <a:stretch>
                  <a:fillRect/>
                </a:stretch>
              </p:blipFill>
              <p:spPr>
                <a:xfrm>
                  <a:off x="8219453" y="6256147"/>
                  <a:ext cx="752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488563" name="Freihand 488562">
                  <a:extLst>
                    <a:ext uri="{FF2B5EF4-FFF2-40B4-BE49-F238E27FC236}">
                      <a16:creationId xmlns:a16="http://schemas.microsoft.com/office/drawing/2014/main" id="{F10F5E95-7AB5-431A-B4AC-F5BB563BC93E}"/>
                    </a:ext>
                  </a:extLst>
                </p14:cNvPr>
                <p14:cNvContentPartPr/>
                <p14:nvPr/>
              </p14:nvContentPartPr>
              <p14:xfrm>
                <a:off x="8357693" y="6182347"/>
                <a:ext cx="64440" cy="58680"/>
              </p14:xfrm>
            </p:contentPart>
          </mc:Choice>
          <mc:Fallback>
            <p:pic>
              <p:nvPicPr>
                <p:cNvPr id="488563" name="Freihand 488562">
                  <a:extLst>
                    <a:ext uri="{FF2B5EF4-FFF2-40B4-BE49-F238E27FC236}">
                      <a16:creationId xmlns:a16="http://schemas.microsoft.com/office/drawing/2014/main" id="{F10F5E95-7AB5-431A-B4AC-F5BB563BC93E}"/>
                    </a:ext>
                  </a:extLst>
                </p:cNvPr>
                <p:cNvPicPr/>
                <p:nvPr/>
              </p:nvPicPr>
              <p:blipFill>
                <a:blip r:embed="rId306"/>
                <a:stretch>
                  <a:fillRect/>
                </a:stretch>
              </p:blipFill>
              <p:spPr>
                <a:xfrm>
                  <a:off x="8353373" y="6178027"/>
                  <a:ext cx="730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488564" name="Freihand 488563">
                  <a:extLst>
                    <a:ext uri="{FF2B5EF4-FFF2-40B4-BE49-F238E27FC236}">
                      <a16:creationId xmlns:a16="http://schemas.microsoft.com/office/drawing/2014/main" id="{7AD1F188-86BD-46A9-AF39-D92715AC9471}"/>
                    </a:ext>
                  </a:extLst>
                </p14:cNvPr>
                <p14:cNvContentPartPr/>
                <p14:nvPr/>
              </p14:nvContentPartPr>
              <p14:xfrm>
                <a:off x="7882853" y="6598867"/>
                <a:ext cx="99720" cy="117720"/>
              </p14:xfrm>
            </p:contentPart>
          </mc:Choice>
          <mc:Fallback>
            <p:pic>
              <p:nvPicPr>
                <p:cNvPr id="488564" name="Freihand 488563">
                  <a:extLst>
                    <a:ext uri="{FF2B5EF4-FFF2-40B4-BE49-F238E27FC236}">
                      <a16:creationId xmlns:a16="http://schemas.microsoft.com/office/drawing/2014/main" id="{7AD1F188-86BD-46A9-AF39-D92715AC9471}"/>
                    </a:ext>
                  </a:extLst>
                </p:cNvPr>
                <p:cNvPicPr/>
                <p:nvPr/>
              </p:nvPicPr>
              <p:blipFill>
                <a:blip r:embed="rId308"/>
                <a:stretch>
                  <a:fillRect/>
                </a:stretch>
              </p:blipFill>
              <p:spPr>
                <a:xfrm>
                  <a:off x="7878533" y="6594547"/>
                  <a:ext cx="1083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488565" name="Freihand 488564">
                  <a:extLst>
                    <a:ext uri="{FF2B5EF4-FFF2-40B4-BE49-F238E27FC236}">
                      <a16:creationId xmlns:a16="http://schemas.microsoft.com/office/drawing/2014/main" id="{6CCE9B0B-9099-4A41-B495-3F2BC26F2752}"/>
                    </a:ext>
                  </a:extLst>
                </p14:cNvPr>
                <p14:cNvContentPartPr/>
                <p14:nvPr/>
              </p14:nvContentPartPr>
              <p14:xfrm>
                <a:off x="7969973" y="6559627"/>
                <a:ext cx="73440" cy="93240"/>
              </p14:xfrm>
            </p:contentPart>
          </mc:Choice>
          <mc:Fallback>
            <p:pic>
              <p:nvPicPr>
                <p:cNvPr id="488565" name="Freihand 488564">
                  <a:extLst>
                    <a:ext uri="{FF2B5EF4-FFF2-40B4-BE49-F238E27FC236}">
                      <a16:creationId xmlns:a16="http://schemas.microsoft.com/office/drawing/2014/main" id="{6CCE9B0B-9099-4A41-B495-3F2BC26F2752}"/>
                    </a:ext>
                  </a:extLst>
                </p:cNvPr>
                <p:cNvPicPr/>
                <p:nvPr/>
              </p:nvPicPr>
              <p:blipFill>
                <a:blip r:embed="rId310"/>
                <a:stretch>
                  <a:fillRect/>
                </a:stretch>
              </p:blipFill>
              <p:spPr>
                <a:xfrm>
                  <a:off x="7965653" y="6555307"/>
                  <a:ext cx="820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488566" name="Freihand 488565">
                  <a:extLst>
                    <a:ext uri="{FF2B5EF4-FFF2-40B4-BE49-F238E27FC236}">
                      <a16:creationId xmlns:a16="http://schemas.microsoft.com/office/drawing/2014/main" id="{D5698209-F8A9-4FBE-81CF-E54D68B61BEB}"/>
                    </a:ext>
                  </a:extLst>
                </p14:cNvPr>
                <p14:cNvContentPartPr/>
                <p14:nvPr/>
              </p14:nvContentPartPr>
              <p14:xfrm>
                <a:off x="8044133" y="6478627"/>
                <a:ext cx="83520" cy="133200"/>
              </p14:xfrm>
            </p:contentPart>
          </mc:Choice>
          <mc:Fallback>
            <p:pic>
              <p:nvPicPr>
                <p:cNvPr id="488566" name="Freihand 488565">
                  <a:extLst>
                    <a:ext uri="{FF2B5EF4-FFF2-40B4-BE49-F238E27FC236}">
                      <a16:creationId xmlns:a16="http://schemas.microsoft.com/office/drawing/2014/main" id="{D5698209-F8A9-4FBE-81CF-E54D68B61BEB}"/>
                    </a:ext>
                  </a:extLst>
                </p:cNvPr>
                <p:cNvPicPr/>
                <p:nvPr/>
              </p:nvPicPr>
              <p:blipFill>
                <a:blip r:embed="rId312"/>
                <a:stretch>
                  <a:fillRect/>
                </a:stretch>
              </p:blipFill>
              <p:spPr>
                <a:xfrm>
                  <a:off x="8039813" y="6474307"/>
                  <a:ext cx="921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488567" name="Freihand 488566">
                  <a:extLst>
                    <a:ext uri="{FF2B5EF4-FFF2-40B4-BE49-F238E27FC236}">
                      <a16:creationId xmlns:a16="http://schemas.microsoft.com/office/drawing/2014/main" id="{71CA6440-8AE3-491C-9FFF-65301E96F957}"/>
                    </a:ext>
                  </a:extLst>
                </p14:cNvPr>
                <p14:cNvContentPartPr/>
                <p14:nvPr/>
              </p14:nvContentPartPr>
              <p14:xfrm>
                <a:off x="8160413" y="6511747"/>
                <a:ext cx="15480" cy="28080"/>
              </p14:xfrm>
            </p:contentPart>
          </mc:Choice>
          <mc:Fallback>
            <p:pic>
              <p:nvPicPr>
                <p:cNvPr id="488567" name="Freihand 488566">
                  <a:extLst>
                    <a:ext uri="{FF2B5EF4-FFF2-40B4-BE49-F238E27FC236}">
                      <a16:creationId xmlns:a16="http://schemas.microsoft.com/office/drawing/2014/main" id="{71CA6440-8AE3-491C-9FFF-65301E96F957}"/>
                    </a:ext>
                  </a:extLst>
                </p:cNvPr>
                <p:cNvPicPr/>
                <p:nvPr/>
              </p:nvPicPr>
              <p:blipFill>
                <a:blip r:embed="rId314"/>
                <a:stretch>
                  <a:fillRect/>
                </a:stretch>
              </p:blipFill>
              <p:spPr>
                <a:xfrm>
                  <a:off x="8156093" y="6507427"/>
                  <a:ext cx="241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488568" name="Freihand 488567">
                  <a:extLst>
                    <a:ext uri="{FF2B5EF4-FFF2-40B4-BE49-F238E27FC236}">
                      <a16:creationId xmlns:a16="http://schemas.microsoft.com/office/drawing/2014/main" id="{786C9BBF-CCAF-4DF7-8723-EAFB641785E3}"/>
                    </a:ext>
                  </a:extLst>
                </p14:cNvPr>
                <p14:cNvContentPartPr/>
                <p14:nvPr/>
              </p14:nvContentPartPr>
              <p14:xfrm>
                <a:off x="8193173" y="6418867"/>
                <a:ext cx="55080" cy="72360"/>
              </p14:xfrm>
            </p:contentPart>
          </mc:Choice>
          <mc:Fallback>
            <p:pic>
              <p:nvPicPr>
                <p:cNvPr id="488568" name="Freihand 488567">
                  <a:extLst>
                    <a:ext uri="{FF2B5EF4-FFF2-40B4-BE49-F238E27FC236}">
                      <a16:creationId xmlns:a16="http://schemas.microsoft.com/office/drawing/2014/main" id="{786C9BBF-CCAF-4DF7-8723-EAFB641785E3}"/>
                    </a:ext>
                  </a:extLst>
                </p:cNvPr>
                <p:cNvPicPr/>
                <p:nvPr/>
              </p:nvPicPr>
              <p:blipFill>
                <a:blip r:embed="rId316"/>
                <a:stretch>
                  <a:fillRect/>
                </a:stretch>
              </p:blipFill>
              <p:spPr>
                <a:xfrm>
                  <a:off x="8188853" y="6414547"/>
                  <a:ext cx="637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488569" name="Freihand 488568">
                  <a:extLst>
                    <a:ext uri="{FF2B5EF4-FFF2-40B4-BE49-F238E27FC236}">
                      <a16:creationId xmlns:a16="http://schemas.microsoft.com/office/drawing/2014/main" id="{BBDCDA75-68CB-4C6E-AAB8-A714F4C186A2}"/>
                    </a:ext>
                  </a:extLst>
                </p14:cNvPr>
                <p14:cNvContentPartPr/>
                <p14:nvPr/>
              </p14:nvContentPartPr>
              <p14:xfrm>
                <a:off x="8267333" y="6347587"/>
                <a:ext cx="77760" cy="100800"/>
              </p14:xfrm>
            </p:contentPart>
          </mc:Choice>
          <mc:Fallback>
            <p:pic>
              <p:nvPicPr>
                <p:cNvPr id="488569" name="Freihand 488568">
                  <a:extLst>
                    <a:ext uri="{FF2B5EF4-FFF2-40B4-BE49-F238E27FC236}">
                      <a16:creationId xmlns:a16="http://schemas.microsoft.com/office/drawing/2014/main" id="{BBDCDA75-68CB-4C6E-AAB8-A714F4C186A2}"/>
                    </a:ext>
                  </a:extLst>
                </p:cNvPr>
                <p:cNvPicPr/>
                <p:nvPr/>
              </p:nvPicPr>
              <p:blipFill>
                <a:blip r:embed="rId318"/>
                <a:stretch>
                  <a:fillRect/>
                </a:stretch>
              </p:blipFill>
              <p:spPr>
                <a:xfrm>
                  <a:off x="8263013" y="6343267"/>
                  <a:ext cx="864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488570" name="Freihand 488569">
                  <a:extLst>
                    <a:ext uri="{FF2B5EF4-FFF2-40B4-BE49-F238E27FC236}">
                      <a16:creationId xmlns:a16="http://schemas.microsoft.com/office/drawing/2014/main" id="{C64B662B-2CF9-44CB-9B12-82813CC5D8BF}"/>
                    </a:ext>
                  </a:extLst>
                </p14:cNvPr>
                <p14:cNvContentPartPr/>
                <p14:nvPr/>
              </p14:nvContentPartPr>
              <p14:xfrm>
                <a:off x="8345813" y="6297907"/>
                <a:ext cx="83160" cy="84600"/>
              </p14:xfrm>
            </p:contentPart>
          </mc:Choice>
          <mc:Fallback>
            <p:pic>
              <p:nvPicPr>
                <p:cNvPr id="488570" name="Freihand 488569">
                  <a:extLst>
                    <a:ext uri="{FF2B5EF4-FFF2-40B4-BE49-F238E27FC236}">
                      <a16:creationId xmlns:a16="http://schemas.microsoft.com/office/drawing/2014/main" id="{C64B662B-2CF9-44CB-9B12-82813CC5D8BF}"/>
                    </a:ext>
                  </a:extLst>
                </p:cNvPr>
                <p:cNvPicPr/>
                <p:nvPr/>
              </p:nvPicPr>
              <p:blipFill>
                <a:blip r:embed="rId320"/>
                <a:stretch>
                  <a:fillRect/>
                </a:stretch>
              </p:blipFill>
              <p:spPr>
                <a:xfrm>
                  <a:off x="8341493" y="6293587"/>
                  <a:ext cx="918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488572" name="Freihand 488571">
                  <a:extLst>
                    <a:ext uri="{FF2B5EF4-FFF2-40B4-BE49-F238E27FC236}">
                      <a16:creationId xmlns:a16="http://schemas.microsoft.com/office/drawing/2014/main" id="{26CEBE3B-FCD1-4C32-811C-0A97179A7E1F}"/>
                    </a:ext>
                  </a:extLst>
                </p14:cNvPr>
                <p14:cNvContentPartPr/>
                <p14:nvPr/>
              </p14:nvContentPartPr>
              <p14:xfrm>
                <a:off x="8183813" y="6622987"/>
                <a:ext cx="45720" cy="132120"/>
              </p14:xfrm>
            </p:contentPart>
          </mc:Choice>
          <mc:Fallback>
            <p:pic>
              <p:nvPicPr>
                <p:cNvPr id="488572" name="Freihand 488571">
                  <a:extLst>
                    <a:ext uri="{FF2B5EF4-FFF2-40B4-BE49-F238E27FC236}">
                      <a16:creationId xmlns:a16="http://schemas.microsoft.com/office/drawing/2014/main" id="{26CEBE3B-FCD1-4C32-811C-0A97179A7E1F}"/>
                    </a:ext>
                  </a:extLst>
                </p:cNvPr>
                <p:cNvPicPr/>
                <p:nvPr/>
              </p:nvPicPr>
              <p:blipFill>
                <a:blip r:embed="rId322"/>
                <a:stretch>
                  <a:fillRect/>
                </a:stretch>
              </p:blipFill>
              <p:spPr>
                <a:xfrm>
                  <a:off x="8179493" y="6618667"/>
                  <a:ext cx="543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488573" name="Freihand 488572">
                  <a:extLst>
                    <a:ext uri="{FF2B5EF4-FFF2-40B4-BE49-F238E27FC236}">
                      <a16:creationId xmlns:a16="http://schemas.microsoft.com/office/drawing/2014/main" id="{F11893E5-104B-4D20-8EF5-76C1FB87DB14}"/>
                    </a:ext>
                  </a:extLst>
                </p14:cNvPr>
                <p14:cNvContentPartPr/>
                <p14:nvPr/>
              </p14:nvContentPartPr>
              <p14:xfrm>
                <a:off x="8211533" y="6572587"/>
                <a:ext cx="95400" cy="87480"/>
              </p14:xfrm>
            </p:contentPart>
          </mc:Choice>
          <mc:Fallback>
            <p:pic>
              <p:nvPicPr>
                <p:cNvPr id="488573" name="Freihand 488572">
                  <a:extLst>
                    <a:ext uri="{FF2B5EF4-FFF2-40B4-BE49-F238E27FC236}">
                      <a16:creationId xmlns:a16="http://schemas.microsoft.com/office/drawing/2014/main" id="{F11893E5-104B-4D20-8EF5-76C1FB87DB14}"/>
                    </a:ext>
                  </a:extLst>
                </p:cNvPr>
                <p:cNvPicPr/>
                <p:nvPr/>
              </p:nvPicPr>
              <p:blipFill>
                <a:blip r:embed="rId324"/>
                <a:stretch>
                  <a:fillRect/>
                </a:stretch>
              </p:blipFill>
              <p:spPr>
                <a:xfrm>
                  <a:off x="8207213" y="6568267"/>
                  <a:ext cx="1040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488574" name="Freihand 488573">
                  <a:extLst>
                    <a:ext uri="{FF2B5EF4-FFF2-40B4-BE49-F238E27FC236}">
                      <a16:creationId xmlns:a16="http://schemas.microsoft.com/office/drawing/2014/main" id="{FEFD7511-41D2-4248-A5AA-CFADEA27E0C4}"/>
                    </a:ext>
                  </a:extLst>
                </p14:cNvPr>
                <p14:cNvContentPartPr/>
                <p14:nvPr/>
              </p14:nvContentPartPr>
              <p14:xfrm>
                <a:off x="8315213" y="6463147"/>
                <a:ext cx="15120" cy="36000"/>
              </p14:xfrm>
            </p:contentPart>
          </mc:Choice>
          <mc:Fallback>
            <p:pic>
              <p:nvPicPr>
                <p:cNvPr id="488574" name="Freihand 488573">
                  <a:extLst>
                    <a:ext uri="{FF2B5EF4-FFF2-40B4-BE49-F238E27FC236}">
                      <a16:creationId xmlns:a16="http://schemas.microsoft.com/office/drawing/2014/main" id="{FEFD7511-41D2-4248-A5AA-CFADEA27E0C4}"/>
                    </a:ext>
                  </a:extLst>
                </p:cNvPr>
                <p:cNvPicPr/>
                <p:nvPr/>
              </p:nvPicPr>
              <p:blipFill>
                <a:blip r:embed="rId326"/>
                <a:stretch>
                  <a:fillRect/>
                </a:stretch>
              </p:blipFill>
              <p:spPr>
                <a:xfrm>
                  <a:off x="8310893" y="6458827"/>
                  <a:ext cx="237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488575" name="Freihand 488574">
                  <a:extLst>
                    <a:ext uri="{FF2B5EF4-FFF2-40B4-BE49-F238E27FC236}">
                      <a16:creationId xmlns:a16="http://schemas.microsoft.com/office/drawing/2014/main" id="{9BBA279A-B23E-43C2-84CF-0137AE837148}"/>
                    </a:ext>
                  </a:extLst>
                </p14:cNvPr>
                <p14:cNvContentPartPr/>
                <p14:nvPr/>
              </p14:nvContentPartPr>
              <p14:xfrm>
                <a:off x="8280653" y="6535147"/>
                <a:ext cx="50400" cy="100080"/>
              </p14:xfrm>
            </p:contentPart>
          </mc:Choice>
          <mc:Fallback>
            <p:pic>
              <p:nvPicPr>
                <p:cNvPr id="488575" name="Freihand 488574">
                  <a:extLst>
                    <a:ext uri="{FF2B5EF4-FFF2-40B4-BE49-F238E27FC236}">
                      <a16:creationId xmlns:a16="http://schemas.microsoft.com/office/drawing/2014/main" id="{9BBA279A-B23E-43C2-84CF-0137AE837148}"/>
                    </a:ext>
                  </a:extLst>
                </p:cNvPr>
                <p:cNvPicPr/>
                <p:nvPr/>
              </p:nvPicPr>
              <p:blipFill>
                <a:blip r:embed="rId328"/>
                <a:stretch>
                  <a:fillRect/>
                </a:stretch>
              </p:blipFill>
              <p:spPr>
                <a:xfrm>
                  <a:off x="8276333" y="6530827"/>
                  <a:ext cx="590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488576" name="Freihand 488575">
                  <a:extLst>
                    <a:ext uri="{FF2B5EF4-FFF2-40B4-BE49-F238E27FC236}">
                      <a16:creationId xmlns:a16="http://schemas.microsoft.com/office/drawing/2014/main" id="{E6B3A325-65EB-41C4-9ACE-19724E0937B4}"/>
                    </a:ext>
                  </a:extLst>
                </p14:cNvPr>
                <p14:cNvContentPartPr/>
                <p14:nvPr/>
              </p14:nvContentPartPr>
              <p14:xfrm>
                <a:off x="8359133" y="6450187"/>
                <a:ext cx="93600" cy="188640"/>
              </p14:xfrm>
            </p:contentPart>
          </mc:Choice>
          <mc:Fallback>
            <p:pic>
              <p:nvPicPr>
                <p:cNvPr id="488576" name="Freihand 488575">
                  <a:extLst>
                    <a:ext uri="{FF2B5EF4-FFF2-40B4-BE49-F238E27FC236}">
                      <a16:creationId xmlns:a16="http://schemas.microsoft.com/office/drawing/2014/main" id="{E6B3A325-65EB-41C4-9ACE-19724E0937B4}"/>
                    </a:ext>
                  </a:extLst>
                </p:cNvPr>
                <p:cNvPicPr/>
                <p:nvPr/>
              </p:nvPicPr>
              <p:blipFill>
                <a:blip r:embed="rId330"/>
                <a:stretch>
                  <a:fillRect/>
                </a:stretch>
              </p:blipFill>
              <p:spPr>
                <a:xfrm>
                  <a:off x="8354813" y="6445867"/>
                  <a:ext cx="1022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488577" name="Freihand 488576">
                  <a:extLst>
                    <a:ext uri="{FF2B5EF4-FFF2-40B4-BE49-F238E27FC236}">
                      <a16:creationId xmlns:a16="http://schemas.microsoft.com/office/drawing/2014/main" id="{4D66CEDF-A4F4-413F-83A6-F1AB7C1772DB}"/>
                    </a:ext>
                  </a:extLst>
                </p14:cNvPr>
                <p14:cNvContentPartPr/>
                <p14:nvPr/>
              </p14:nvContentPartPr>
              <p14:xfrm>
                <a:off x="8438693" y="6405907"/>
                <a:ext cx="50400" cy="106920"/>
              </p14:xfrm>
            </p:contentPart>
          </mc:Choice>
          <mc:Fallback>
            <p:pic>
              <p:nvPicPr>
                <p:cNvPr id="488577" name="Freihand 488576">
                  <a:extLst>
                    <a:ext uri="{FF2B5EF4-FFF2-40B4-BE49-F238E27FC236}">
                      <a16:creationId xmlns:a16="http://schemas.microsoft.com/office/drawing/2014/main" id="{4D66CEDF-A4F4-413F-83A6-F1AB7C1772DB}"/>
                    </a:ext>
                  </a:extLst>
                </p:cNvPr>
                <p:cNvPicPr/>
                <p:nvPr/>
              </p:nvPicPr>
              <p:blipFill>
                <a:blip r:embed="rId332"/>
                <a:stretch>
                  <a:fillRect/>
                </a:stretch>
              </p:blipFill>
              <p:spPr>
                <a:xfrm>
                  <a:off x="8434373" y="6401587"/>
                  <a:ext cx="590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488578" name="Freihand 488577">
                  <a:extLst>
                    <a:ext uri="{FF2B5EF4-FFF2-40B4-BE49-F238E27FC236}">
                      <a16:creationId xmlns:a16="http://schemas.microsoft.com/office/drawing/2014/main" id="{A8763FC5-2948-49FA-8C74-F295E162ECB7}"/>
                    </a:ext>
                  </a:extLst>
                </p14:cNvPr>
                <p14:cNvContentPartPr/>
                <p14:nvPr/>
              </p14:nvContentPartPr>
              <p14:xfrm>
                <a:off x="8485853" y="6342907"/>
                <a:ext cx="128880" cy="99720"/>
              </p14:xfrm>
            </p:contentPart>
          </mc:Choice>
          <mc:Fallback>
            <p:pic>
              <p:nvPicPr>
                <p:cNvPr id="488578" name="Freihand 488577">
                  <a:extLst>
                    <a:ext uri="{FF2B5EF4-FFF2-40B4-BE49-F238E27FC236}">
                      <a16:creationId xmlns:a16="http://schemas.microsoft.com/office/drawing/2014/main" id="{A8763FC5-2948-49FA-8C74-F295E162ECB7}"/>
                    </a:ext>
                  </a:extLst>
                </p:cNvPr>
                <p:cNvPicPr/>
                <p:nvPr/>
              </p:nvPicPr>
              <p:blipFill>
                <a:blip r:embed="rId334"/>
                <a:stretch>
                  <a:fillRect/>
                </a:stretch>
              </p:blipFill>
              <p:spPr>
                <a:xfrm>
                  <a:off x="8481533" y="6338587"/>
                  <a:ext cx="1375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488579" name="Freihand 488578">
                  <a:extLst>
                    <a:ext uri="{FF2B5EF4-FFF2-40B4-BE49-F238E27FC236}">
                      <a16:creationId xmlns:a16="http://schemas.microsoft.com/office/drawing/2014/main" id="{D284B5E4-0926-460B-9315-3E288617E1EE}"/>
                    </a:ext>
                  </a:extLst>
                </p14:cNvPr>
                <p14:cNvContentPartPr/>
                <p14:nvPr/>
              </p14:nvContentPartPr>
              <p14:xfrm>
                <a:off x="8379653" y="6399787"/>
                <a:ext cx="320760" cy="250200"/>
              </p14:xfrm>
            </p:contentPart>
          </mc:Choice>
          <mc:Fallback>
            <p:pic>
              <p:nvPicPr>
                <p:cNvPr id="488579" name="Freihand 488578">
                  <a:extLst>
                    <a:ext uri="{FF2B5EF4-FFF2-40B4-BE49-F238E27FC236}">
                      <a16:creationId xmlns:a16="http://schemas.microsoft.com/office/drawing/2014/main" id="{D284B5E4-0926-460B-9315-3E288617E1EE}"/>
                    </a:ext>
                  </a:extLst>
                </p:cNvPr>
                <p:cNvPicPr/>
                <p:nvPr/>
              </p:nvPicPr>
              <p:blipFill>
                <a:blip r:embed="rId336"/>
                <a:stretch>
                  <a:fillRect/>
                </a:stretch>
              </p:blipFill>
              <p:spPr>
                <a:xfrm>
                  <a:off x="8375333" y="6395467"/>
                  <a:ext cx="329400" cy="258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7">
            <p14:nvContentPartPr>
              <p14:cNvPr id="488581" name="Freihand 488580">
                <a:extLst>
                  <a:ext uri="{FF2B5EF4-FFF2-40B4-BE49-F238E27FC236}">
                    <a16:creationId xmlns:a16="http://schemas.microsoft.com/office/drawing/2014/main" id="{43930FA7-E97E-4B8D-B4B8-181B9048CE42}"/>
                  </a:ext>
                </a:extLst>
              </p14:cNvPr>
              <p14:cNvContentPartPr/>
              <p14:nvPr/>
            </p14:nvContentPartPr>
            <p14:xfrm>
              <a:off x="6737693" y="2576587"/>
              <a:ext cx="681840" cy="657720"/>
            </p14:xfrm>
          </p:contentPart>
        </mc:Choice>
        <mc:Fallback>
          <p:pic>
            <p:nvPicPr>
              <p:cNvPr id="488581" name="Freihand 488580">
                <a:extLst>
                  <a:ext uri="{FF2B5EF4-FFF2-40B4-BE49-F238E27FC236}">
                    <a16:creationId xmlns:a16="http://schemas.microsoft.com/office/drawing/2014/main" id="{43930FA7-E97E-4B8D-B4B8-181B9048CE42}"/>
                  </a:ext>
                </a:extLst>
              </p:cNvPr>
              <p:cNvPicPr/>
              <p:nvPr/>
            </p:nvPicPr>
            <p:blipFill>
              <a:blip r:embed="rId338"/>
              <a:stretch>
                <a:fillRect/>
              </a:stretch>
            </p:blipFill>
            <p:spPr>
              <a:xfrm>
                <a:off x="6733373" y="2572267"/>
                <a:ext cx="690480" cy="666360"/>
              </a:xfrm>
              <a:prstGeom prst="rect">
                <a:avLst/>
              </a:prstGeom>
            </p:spPr>
          </p:pic>
        </mc:Fallback>
      </mc:AlternateContent>
      <p:grpSp>
        <p:nvGrpSpPr>
          <p:cNvPr id="488629" name="Gruppieren 488628">
            <a:extLst>
              <a:ext uri="{FF2B5EF4-FFF2-40B4-BE49-F238E27FC236}">
                <a16:creationId xmlns:a16="http://schemas.microsoft.com/office/drawing/2014/main" id="{E23B56F9-3EE6-444B-89FF-940A3A87AA6C}"/>
              </a:ext>
            </a:extLst>
          </p:cNvPr>
          <p:cNvGrpSpPr/>
          <p:nvPr/>
        </p:nvGrpSpPr>
        <p:grpSpPr>
          <a:xfrm>
            <a:off x="7017413" y="2980867"/>
            <a:ext cx="434520" cy="389160"/>
            <a:chOff x="7017413" y="2980867"/>
            <a:chExt cx="434520" cy="389160"/>
          </a:xfrm>
        </p:grpSpPr>
        <mc:AlternateContent xmlns:mc="http://schemas.openxmlformats.org/markup-compatibility/2006">
          <mc:Choice xmlns:p14="http://schemas.microsoft.com/office/powerpoint/2010/main" Requires="p14">
            <p:contentPart p14:bwMode="auto" r:id="rId339">
              <p14:nvContentPartPr>
                <p14:cNvPr id="488582" name="Freihand 488581">
                  <a:extLst>
                    <a:ext uri="{FF2B5EF4-FFF2-40B4-BE49-F238E27FC236}">
                      <a16:creationId xmlns:a16="http://schemas.microsoft.com/office/drawing/2014/main" id="{1EEA9DD7-C734-4088-AECA-0A8FF3E5775E}"/>
                    </a:ext>
                  </a:extLst>
                </p14:cNvPr>
                <p14:cNvContentPartPr/>
                <p14:nvPr/>
              </p14:nvContentPartPr>
              <p14:xfrm>
                <a:off x="7017413" y="3043147"/>
                <a:ext cx="388800" cy="326880"/>
              </p14:xfrm>
            </p:contentPart>
          </mc:Choice>
          <mc:Fallback>
            <p:pic>
              <p:nvPicPr>
                <p:cNvPr id="488582" name="Freihand 488581">
                  <a:extLst>
                    <a:ext uri="{FF2B5EF4-FFF2-40B4-BE49-F238E27FC236}">
                      <a16:creationId xmlns:a16="http://schemas.microsoft.com/office/drawing/2014/main" id="{1EEA9DD7-C734-4088-AECA-0A8FF3E5775E}"/>
                    </a:ext>
                  </a:extLst>
                </p:cNvPr>
                <p:cNvPicPr/>
                <p:nvPr/>
              </p:nvPicPr>
              <p:blipFill>
                <a:blip r:embed="rId340"/>
                <a:stretch>
                  <a:fillRect/>
                </a:stretch>
              </p:blipFill>
              <p:spPr>
                <a:xfrm>
                  <a:off x="7013093" y="3038827"/>
                  <a:ext cx="39744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488583" name="Freihand 488582">
                  <a:extLst>
                    <a:ext uri="{FF2B5EF4-FFF2-40B4-BE49-F238E27FC236}">
                      <a16:creationId xmlns:a16="http://schemas.microsoft.com/office/drawing/2014/main" id="{E00BD454-CE07-43EE-BDC6-D4A5B82853CF}"/>
                    </a:ext>
                  </a:extLst>
                </p14:cNvPr>
                <p14:cNvContentPartPr/>
                <p14:nvPr/>
              </p14:nvContentPartPr>
              <p14:xfrm>
                <a:off x="7319453" y="2980867"/>
                <a:ext cx="132480" cy="112680"/>
              </p14:xfrm>
            </p:contentPart>
          </mc:Choice>
          <mc:Fallback>
            <p:pic>
              <p:nvPicPr>
                <p:cNvPr id="488583" name="Freihand 488582">
                  <a:extLst>
                    <a:ext uri="{FF2B5EF4-FFF2-40B4-BE49-F238E27FC236}">
                      <a16:creationId xmlns:a16="http://schemas.microsoft.com/office/drawing/2014/main" id="{E00BD454-CE07-43EE-BDC6-D4A5B82853CF}"/>
                    </a:ext>
                  </a:extLst>
                </p:cNvPr>
                <p:cNvPicPr/>
                <p:nvPr/>
              </p:nvPicPr>
              <p:blipFill>
                <a:blip r:embed="rId342"/>
                <a:stretch>
                  <a:fillRect/>
                </a:stretch>
              </p:blipFill>
              <p:spPr>
                <a:xfrm>
                  <a:off x="7315133" y="2976547"/>
                  <a:ext cx="141120" cy="121320"/>
                </a:xfrm>
                <a:prstGeom prst="rect">
                  <a:avLst/>
                </a:prstGeom>
              </p:spPr>
            </p:pic>
          </mc:Fallback>
        </mc:AlternateContent>
      </p:grpSp>
      <p:grpSp>
        <p:nvGrpSpPr>
          <p:cNvPr id="488628" name="Gruppieren 488627">
            <a:extLst>
              <a:ext uri="{FF2B5EF4-FFF2-40B4-BE49-F238E27FC236}">
                <a16:creationId xmlns:a16="http://schemas.microsoft.com/office/drawing/2014/main" id="{2F385859-7773-4B66-8749-D11616CADADC}"/>
              </a:ext>
            </a:extLst>
          </p:cNvPr>
          <p:cNvGrpSpPr/>
          <p:nvPr/>
        </p:nvGrpSpPr>
        <p:grpSpPr>
          <a:xfrm>
            <a:off x="7874933" y="2775667"/>
            <a:ext cx="477000" cy="293040"/>
            <a:chOff x="7874933" y="2775667"/>
            <a:chExt cx="477000" cy="293040"/>
          </a:xfrm>
        </p:grpSpPr>
        <mc:AlternateContent xmlns:mc="http://schemas.openxmlformats.org/markup-compatibility/2006">
          <mc:Choice xmlns:p14="http://schemas.microsoft.com/office/powerpoint/2010/main" Requires="p14">
            <p:contentPart p14:bwMode="auto" r:id="rId343">
              <p14:nvContentPartPr>
                <p14:cNvPr id="488584" name="Freihand 488583">
                  <a:extLst>
                    <a:ext uri="{FF2B5EF4-FFF2-40B4-BE49-F238E27FC236}">
                      <a16:creationId xmlns:a16="http://schemas.microsoft.com/office/drawing/2014/main" id="{F81AD36F-24E3-4A75-9DB2-C4B709C8843E}"/>
                    </a:ext>
                  </a:extLst>
                </p14:cNvPr>
                <p14:cNvContentPartPr/>
                <p14:nvPr/>
              </p14:nvContentPartPr>
              <p14:xfrm>
                <a:off x="7874933" y="2875027"/>
                <a:ext cx="118440" cy="193680"/>
              </p14:xfrm>
            </p:contentPart>
          </mc:Choice>
          <mc:Fallback>
            <p:pic>
              <p:nvPicPr>
                <p:cNvPr id="488584" name="Freihand 488583">
                  <a:extLst>
                    <a:ext uri="{FF2B5EF4-FFF2-40B4-BE49-F238E27FC236}">
                      <a16:creationId xmlns:a16="http://schemas.microsoft.com/office/drawing/2014/main" id="{F81AD36F-24E3-4A75-9DB2-C4B709C8843E}"/>
                    </a:ext>
                  </a:extLst>
                </p:cNvPr>
                <p:cNvPicPr/>
                <p:nvPr/>
              </p:nvPicPr>
              <p:blipFill>
                <a:blip r:embed="rId344"/>
                <a:stretch>
                  <a:fillRect/>
                </a:stretch>
              </p:blipFill>
              <p:spPr>
                <a:xfrm>
                  <a:off x="7870613" y="2870707"/>
                  <a:ext cx="1270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488585" name="Freihand 488584">
                  <a:extLst>
                    <a:ext uri="{FF2B5EF4-FFF2-40B4-BE49-F238E27FC236}">
                      <a16:creationId xmlns:a16="http://schemas.microsoft.com/office/drawing/2014/main" id="{2367715C-650B-4226-A023-6E9492AC4B9F}"/>
                    </a:ext>
                  </a:extLst>
                </p14:cNvPr>
                <p14:cNvContentPartPr/>
                <p14:nvPr/>
              </p14:nvContentPartPr>
              <p14:xfrm>
                <a:off x="8000213" y="2922907"/>
                <a:ext cx="207360" cy="110520"/>
              </p14:xfrm>
            </p:contentPart>
          </mc:Choice>
          <mc:Fallback>
            <p:pic>
              <p:nvPicPr>
                <p:cNvPr id="488585" name="Freihand 488584">
                  <a:extLst>
                    <a:ext uri="{FF2B5EF4-FFF2-40B4-BE49-F238E27FC236}">
                      <a16:creationId xmlns:a16="http://schemas.microsoft.com/office/drawing/2014/main" id="{2367715C-650B-4226-A023-6E9492AC4B9F}"/>
                    </a:ext>
                  </a:extLst>
                </p:cNvPr>
                <p:cNvPicPr/>
                <p:nvPr/>
              </p:nvPicPr>
              <p:blipFill>
                <a:blip r:embed="rId346"/>
                <a:stretch>
                  <a:fillRect/>
                </a:stretch>
              </p:blipFill>
              <p:spPr>
                <a:xfrm>
                  <a:off x="7995893" y="2918587"/>
                  <a:ext cx="2160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488586" name="Freihand 488585">
                  <a:extLst>
                    <a:ext uri="{FF2B5EF4-FFF2-40B4-BE49-F238E27FC236}">
                      <a16:creationId xmlns:a16="http://schemas.microsoft.com/office/drawing/2014/main" id="{9A5DC81C-B07E-4B99-A3A4-890323A05FE5}"/>
                    </a:ext>
                  </a:extLst>
                </p14:cNvPr>
                <p14:cNvContentPartPr/>
                <p14:nvPr/>
              </p14:nvContentPartPr>
              <p14:xfrm>
                <a:off x="8158253" y="2812387"/>
                <a:ext cx="36720" cy="21600"/>
              </p14:xfrm>
            </p:contentPart>
          </mc:Choice>
          <mc:Fallback>
            <p:pic>
              <p:nvPicPr>
                <p:cNvPr id="488586" name="Freihand 488585">
                  <a:extLst>
                    <a:ext uri="{FF2B5EF4-FFF2-40B4-BE49-F238E27FC236}">
                      <a16:creationId xmlns:a16="http://schemas.microsoft.com/office/drawing/2014/main" id="{9A5DC81C-B07E-4B99-A3A4-890323A05FE5}"/>
                    </a:ext>
                  </a:extLst>
                </p:cNvPr>
                <p:cNvPicPr/>
                <p:nvPr/>
              </p:nvPicPr>
              <p:blipFill>
                <a:blip r:embed="rId348"/>
                <a:stretch>
                  <a:fillRect/>
                </a:stretch>
              </p:blipFill>
              <p:spPr>
                <a:xfrm>
                  <a:off x="8153933" y="2808067"/>
                  <a:ext cx="453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488587" name="Freihand 488586">
                  <a:extLst>
                    <a:ext uri="{FF2B5EF4-FFF2-40B4-BE49-F238E27FC236}">
                      <a16:creationId xmlns:a16="http://schemas.microsoft.com/office/drawing/2014/main" id="{F78804F7-1EF0-4256-9C03-1BCDA6A14EBE}"/>
                    </a:ext>
                  </a:extLst>
                </p14:cNvPr>
                <p14:cNvContentPartPr/>
                <p14:nvPr/>
              </p14:nvContentPartPr>
              <p14:xfrm>
                <a:off x="8210093" y="2775667"/>
                <a:ext cx="141840" cy="243000"/>
              </p14:xfrm>
            </p:contentPart>
          </mc:Choice>
          <mc:Fallback>
            <p:pic>
              <p:nvPicPr>
                <p:cNvPr id="488587" name="Freihand 488586">
                  <a:extLst>
                    <a:ext uri="{FF2B5EF4-FFF2-40B4-BE49-F238E27FC236}">
                      <a16:creationId xmlns:a16="http://schemas.microsoft.com/office/drawing/2014/main" id="{F78804F7-1EF0-4256-9C03-1BCDA6A14EBE}"/>
                    </a:ext>
                  </a:extLst>
                </p:cNvPr>
                <p:cNvPicPr/>
                <p:nvPr/>
              </p:nvPicPr>
              <p:blipFill>
                <a:blip r:embed="rId350"/>
                <a:stretch>
                  <a:fillRect/>
                </a:stretch>
              </p:blipFill>
              <p:spPr>
                <a:xfrm>
                  <a:off x="8205773" y="2771347"/>
                  <a:ext cx="150480" cy="251640"/>
                </a:xfrm>
                <a:prstGeom prst="rect">
                  <a:avLst/>
                </a:prstGeom>
              </p:spPr>
            </p:pic>
          </mc:Fallback>
        </mc:AlternateContent>
      </p:grpSp>
      <p:grpSp>
        <p:nvGrpSpPr>
          <p:cNvPr id="488627" name="Gruppieren 488626">
            <a:extLst>
              <a:ext uri="{FF2B5EF4-FFF2-40B4-BE49-F238E27FC236}">
                <a16:creationId xmlns:a16="http://schemas.microsoft.com/office/drawing/2014/main" id="{D820B50A-F291-43F9-9811-B9E659C71C5B}"/>
              </a:ext>
            </a:extLst>
          </p:cNvPr>
          <p:cNvGrpSpPr/>
          <p:nvPr/>
        </p:nvGrpSpPr>
        <p:grpSpPr>
          <a:xfrm>
            <a:off x="8572973" y="2435467"/>
            <a:ext cx="3127320" cy="1203480"/>
            <a:chOff x="8572973" y="2435467"/>
            <a:chExt cx="3127320" cy="1203480"/>
          </a:xfrm>
        </p:grpSpPr>
        <mc:AlternateContent xmlns:mc="http://schemas.openxmlformats.org/markup-compatibility/2006">
          <mc:Choice xmlns:p14="http://schemas.microsoft.com/office/powerpoint/2010/main" Requires="p14">
            <p:contentPart p14:bwMode="auto" r:id="rId351">
              <p14:nvContentPartPr>
                <p14:cNvPr id="488588" name="Freihand 488587">
                  <a:extLst>
                    <a:ext uri="{FF2B5EF4-FFF2-40B4-BE49-F238E27FC236}">
                      <a16:creationId xmlns:a16="http://schemas.microsoft.com/office/drawing/2014/main" id="{617F7C32-D001-4F04-9711-110A13B039BD}"/>
                    </a:ext>
                  </a:extLst>
                </p14:cNvPr>
                <p14:cNvContentPartPr/>
                <p14:nvPr/>
              </p14:nvContentPartPr>
              <p14:xfrm>
                <a:off x="8572973" y="2693947"/>
                <a:ext cx="235800" cy="228960"/>
              </p14:xfrm>
            </p:contentPart>
          </mc:Choice>
          <mc:Fallback>
            <p:pic>
              <p:nvPicPr>
                <p:cNvPr id="488588" name="Freihand 488587">
                  <a:extLst>
                    <a:ext uri="{FF2B5EF4-FFF2-40B4-BE49-F238E27FC236}">
                      <a16:creationId xmlns:a16="http://schemas.microsoft.com/office/drawing/2014/main" id="{617F7C32-D001-4F04-9711-110A13B039BD}"/>
                    </a:ext>
                  </a:extLst>
                </p:cNvPr>
                <p:cNvPicPr/>
                <p:nvPr/>
              </p:nvPicPr>
              <p:blipFill>
                <a:blip r:embed="rId352"/>
                <a:stretch>
                  <a:fillRect/>
                </a:stretch>
              </p:blipFill>
              <p:spPr>
                <a:xfrm>
                  <a:off x="8568653" y="2689627"/>
                  <a:ext cx="24444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488589" name="Freihand 488588">
                  <a:extLst>
                    <a:ext uri="{FF2B5EF4-FFF2-40B4-BE49-F238E27FC236}">
                      <a16:creationId xmlns:a16="http://schemas.microsoft.com/office/drawing/2014/main" id="{7522AB21-6E72-4F68-876C-69EBA45163F0}"/>
                    </a:ext>
                  </a:extLst>
                </p14:cNvPr>
                <p14:cNvContentPartPr/>
                <p14:nvPr/>
              </p14:nvContentPartPr>
              <p14:xfrm>
                <a:off x="8946293" y="2593507"/>
                <a:ext cx="123840" cy="412560"/>
              </p14:xfrm>
            </p:contentPart>
          </mc:Choice>
          <mc:Fallback>
            <p:pic>
              <p:nvPicPr>
                <p:cNvPr id="488589" name="Freihand 488588">
                  <a:extLst>
                    <a:ext uri="{FF2B5EF4-FFF2-40B4-BE49-F238E27FC236}">
                      <a16:creationId xmlns:a16="http://schemas.microsoft.com/office/drawing/2014/main" id="{7522AB21-6E72-4F68-876C-69EBA45163F0}"/>
                    </a:ext>
                  </a:extLst>
                </p:cNvPr>
                <p:cNvPicPr/>
                <p:nvPr/>
              </p:nvPicPr>
              <p:blipFill>
                <a:blip r:embed="rId354"/>
                <a:stretch>
                  <a:fillRect/>
                </a:stretch>
              </p:blipFill>
              <p:spPr>
                <a:xfrm>
                  <a:off x="8941973" y="2589187"/>
                  <a:ext cx="132480" cy="4212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488590" name="Freihand 488589">
                  <a:extLst>
                    <a:ext uri="{FF2B5EF4-FFF2-40B4-BE49-F238E27FC236}">
                      <a16:creationId xmlns:a16="http://schemas.microsoft.com/office/drawing/2014/main" id="{295B01CA-F862-4075-9555-F55F64E40F90}"/>
                    </a:ext>
                  </a:extLst>
                </p14:cNvPr>
                <p14:cNvContentPartPr/>
                <p14:nvPr/>
              </p14:nvContentPartPr>
              <p14:xfrm>
                <a:off x="9085613" y="2739667"/>
                <a:ext cx="152280" cy="117360"/>
              </p14:xfrm>
            </p:contentPart>
          </mc:Choice>
          <mc:Fallback>
            <p:pic>
              <p:nvPicPr>
                <p:cNvPr id="488590" name="Freihand 488589">
                  <a:extLst>
                    <a:ext uri="{FF2B5EF4-FFF2-40B4-BE49-F238E27FC236}">
                      <a16:creationId xmlns:a16="http://schemas.microsoft.com/office/drawing/2014/main" id="{295B01CA-F862-4075-9555-F55F64E40F90}"/>
                    </a:ext>
                  </a:extLst>
                </p:cNvPr>
                <p:cNvPicPr/>
                <p:nvPr/>
              </p:nvPicPr>
              <p:blipFill>
                <a:blip r:embed="rId356"/>
                <a:stretch>
                  <a:fillRect/>
                </a:stretch>
              </p:blipFill>
              <p:spPr>
                <a:xfrm>
                  <a:off x="9081293" y="2735347"/>
                  <a:ext cx="1609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488591" name="Freihand 488590">
                  <a:extLst>
                    <a:ext uri="{FF2B5EF4-FFF2-40B4-BE49-F238E27FC236}">
                      <a16:creationId xmlns:a16="http://schemas.microsoft.com/office/drawing/2014/main" id="{2FA1D6D5-D19A-4390-BADC-6824386AEC96}"/>
                    </a:ext>
                  </a:extLst>
                </p14:cNvPr>
                <p14:cNvContentPartPr/>
                <p14:nvPr/>
              </p14:nvContentPartPr>
              <p14:xfrm>
                <a:off x="9252653" y="2646067"/>
                <a:ext cx="414720" cy="180000"/>
              </p14:xfrm>
            </p:contentPart>
          </mc:Choice>
          <mc:Fallback>
            <p:pic>
              <p:nvPicPr>
                <p:cNvPr id="488591" name="Freihand 488590">
                  <a:extLst>
                    <a:ext uri="{FF2B5EF4-FFF2-40B4-BE49-F238E27FC236}">
                      <a16:creationId xmlns:a16="http://schemas.microsoft.com/office/drawing/2014/main" id="{2FA1D6D5-D19A-4390-BADC-6824386AEC96}"/>
                    </a:ext>
                  </a:extLst>
                </p:cNvPr>
                <p:cNvPicPr/>
                <p:nvPr/>
              </p:nvPicPr>
              <p:blipFill>
                <a:blip r:embed="rId358"/>
                <a:stretch>
                  <a:fillRect/>
                </a:stretch>
              </p:blipFill>
              <p:spPr>
                <a:xfrm>
                  <a:off x="9248333" y="2641747"/>
                  <a:ext cx="4233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488592" name="Freihand 488591">
                  <a:extLst>
                    <a:ext uri="{FF2B5EF4-FFF2-40B4-BE49-F238E27FC236}">
                      <a16:creationId xmlns:a16="http://schemas.microsoft.com/office/drawing/2014/main" id="{ADEA33D7-06DD-4C66-9415-A6D3CE4D99E9}"/>
                    </a:ext>
                  </a:extLst>
                </p14:cNvPr>
                <p14:cNvContentPartPr/>
                <p14:nvPr/>
              </p14:nvContentPartPr>
              <p14:xfrm>
                <a:off x="9887693" y="2614747"/>
                <a:ext cx="107280" cy="153360"/>
              </p14:xfrm>
            </p:contentPart>
          </mc:Choice>
          <mc:Fallback>
            <p:pic>
              <p:nvPicPr>
                <p:cNvPr id="488592" name="Freihand 488591">
                  <a:extLst>
                    <a:ext uri="{FF2B5EF4-FFF2-40B4-BE49-F238E27FC236}">
                      <a16:creationId xmlns:a16="http://schemas.microsoft.com/office/drawing/2014/main" id="{ADEA33D7-06DD-4C66-9415-A6D3CE4D99E9}"/>
                    </a:ext>
                  </a:extLst>
                </p:cNvPr>
                <p:cNvPicPr/>
                <p:nvPr/>
              </p:nvPicPr>
              <p:blipFill>
                <a:blip r:embed="rId360"/>
                <a:stretch>
                  <a:fillRect/>
                </a:stretch>
              </p:blipFill>
              <p:spPr>
                <a:xfrm>
                  <a:off x="9883373" y="2610427"/>
                  <a:ext cx="1159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488593" name="Freihand 488592">
                  <a:extLst>
                    <a:ext uri="{FF2B5EF4-FFF2-40B4-BE49-F238E27FC236}">
                      <a16:creationId xmlns:a16="http://schemas.microsoft.com/office/drawing/2014/main" id="{1BB0E282-9FF8-4E8A-A7C3-D3451233BBC9}"/>
                    </a:ext>
                  </a:extLst>
                </p14:cNvPr>
                <p14:cNvContentPartPr/>
                <p14:nvPr/>
              </p14:nvContentPartPr>
              <p14:xfrm>
                <a:off x="10038893" y="2615107"/>
                <a:ext cx="140040" cy="109440"/>
              </p14:xfrm>
            </p:contentPart>
          </mc:Choice>
          <mc:Fallback>
            <p:pic>
              <p:nvPicPr>
                <p:cNvPr id="488593" name="Freihand 488592">
                  <a:extLst>
                    <a:ext uri="{FF2B5EF4-FFF2-40B4-BE49-F238E27FC236}">
                      <a16:creationId xmlns:a16="http://schemas.microsoft.com/office/drawing/2014/main" id="{1BB0E282-9FF8-4E8A-A7C3-D3451233BBC9}"/>
                    </a:ext>
                  </a:extLst>
                </p:cNvPr>
                <p:cNvPicPr/>
                <p:nvPr/>
              </p:nvPicPr>
              <p:blipFill>
                <a:blip r:embed="rId362"/>
                <a:stretch>
                  <a:fillRect/>
                </a:stretch>
              </p:blipFill>
              <p:spPr>
                <a:xfrm>
                  <a:off x="10034573" y="2610787"/>
                  <a:ext cx="1486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488594" name="Freihand 488593">
                  <a:extLst>
                    <a:ext uri="{FF2B5EF4-FFF2-40B4-BE49-F238E27FC236}">
                      <a16:creationId xmlns:a16="http://schemas.microsoft.com/office/drawing/2014/main" id="{B479AC96-938F-4A32-82E5-D10E0552D85C}"/>
                    </a:ext>
                  </a:extLst>
                </p14:cNvPr>
                <p14:cNvContentPartPr/>
                <p14:nvPr/>
              </p14:nvContentPartPr>
              <p14:xfrm>
                <a:off x="10175693" y="2451667"/>
                <a:ext cx="104040" cy="241200"/>
              </p14:xfrm>
            </p:contentPart>
          </mc:Choice>
          <mc:Fallback>
            <p:pic>
              <p:nvPicPr>
                <p:cNvPr id="488594" name="Freihand 488593">
                  <a:extLst>
                    <a:ext uri="{FF2B5EF4-FFF2-40B4-BE49-F238E27FC236}">
                      <a16:creationId xmlns:a16="http://schemas.microsoft.com/office/drawing/2014/main" id="{B479AC96-938F-4A32-82E5-D10E0552D85C}"/>
                    </a:ext>
                  </a:extLst>
                </p:cNvPr>
                <p:cNvPicPr/>
                <p:nvPr/>
              </p:nvPicPr>
              <p:blipFill>
                <a:blip r:embed="rId364"/>
                <a:stretch>
                  <a:fillRect/>
                </a:stretch>
              </p:blipFill>
              <p:spPr>
                <a:xfrm>
                  <a:off x="10171373" y="2447347"/>
                  <a:ext cx="11268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488595" name="Freihand 488594">
                  <a:extLst>
                    <a:ext uri="{FF2B5EF4-FFF2-40B4-BE49-F238E27FC236}">
                      <a16:creationId xmlns:a16="http://schemas.microsoft.com/office/drawing/2014/main" id="{4B2EDB63-6AF9-4F7D-9E12-EF60DFBB8318}"/>
                    </a:ext>
                  </a:extLst>
                </p14:cNvPr>
                <p14:cNvContentPartPr/>
                <p14:nvPr/>
              </p14:nvContentPartPr>
              <p14:xfrm>
                <a:off x="10304933" y="2569747"/>
                <a:ext cx="147240" cy="104040"/>
              </p14:xfrm>
            </p:contentPart>
          </mc:Choice>
          <mc:Fallback>
            <p:pic>
              <p:nvPicPr>
                <p:cNvPr id="488595" name="Freihand 488594">
                  <a:extLst>
                    <a:ext uri="{FF2B5EF4-FFF2-40B4-BE49-F238E27FC236}">
                      <a16:creationId xmlns:a16="http://schemas.microsoft.com/office/drawing/2014/main" id="{4B2EDB63-6AF9-4F7D-9E12-EF60DFBB8318}"/>
                    </a:ext>
                  </a:extLst>
                </p:cNvPr>
                <p:cNvPicPr/>
                <p:nvPr/>
              </p:nvPicPr>
              <p:blipFill>
                <a:blip r:embed="rId366"/>
                <a:stretch>
                  <a:fillRect/>
                </a:stretch>
              </p:blipFill>
              <p:spPr>
                <a:xfrm>
                  <a:off x="10300613" y="2565427"/>
                  <a:ext cx="1558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488596" name="Freihand 488595">
                  <a:extLst>
                    <a:ext uri="{FF2B5EF4-FFF2-40B4-BE49-F238E27FC236}">
                      <a16:creationId xmlns:a16="http://schemas.microsoft.com/office/drawing/2014/main" id="{87521187-A9A9-4A53-9D3F-AD697C2D509C}"/>
                    </a:ext>
                  </a:extLst>
                </p14:cNvPr>
                <p14:cNvContentPartPr/>
                <p14:nvPr/>
              </p14:nvContentPartPr>
              <p14:xfrm>
                <a:off x="10650173" y="2530507"/>
                <a:ext cx="338400" cy="117360"/>
              </p14:xfrm>
            </p:contentPart>
          </mc:Choice>
          <mc:Fallback>
            <p:pic>
              <p:nvPicPr>
                <p:cNvPr id="488596" name="Freihand 488595">
                  <a:extLst>
                    <a:ext uri="{FF2B5EF4-FFF2-40B4-BE49-F238E27FC236}">
                      <a16:creationId xmlns:a16="http://schemas.microsoft.com/office/drawing/2014/main" id="{87521187-A9A9-4A53-9D3F-AD697C2D509C}"/>
                    </a:ext>
                  </a:extLst>
                </p:cNvPr>
                <p:cNvPicPr/>
                <p:nvPr/>
              </p:nvPicPr>
              <p:blipFill>
                <a:blip r:embed="rId368"/>
                <a:stretch>
                  <a:fillRect/>
                </a:stretch>
              </p:blipFill>
              <p:spPr>
                <a:xfrm>
                  <a:off x="10645853" y="2526187"/>
                  <a:ext cx="3470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488597" name="Freihand 488596">
                  <a:extLst>
                    <a:ext uri="{FF2B5EF4-FFF2-40B4-BE49-F238E27FC236}">
                      <a16:creationId xmlns:a16="http://schemas.microsoft.com/office/drawing/2014/main" id="{291F18F7-D945-457E-80C7-2D6A370BCEF1}"/>
                    </a:ext>
                  </a:extLst>
                </p14:cNvPr>
                <p14:cNvContentPartPr/>
                <p14:nvPr/>
              </p14:nvContentPartPr>
              <p14:xfrm>
                <a:off x="10930613" y="2435467"/>
                <a:ext cx="23040" cy="6840"/>
              </p14:xfrm>
            </p:contentPart>
          </mc:Choice>
          <mc:Fallback>
            <p:pic>
              <p:nvPicPr>
                <p:cNvPr id="488597" name="Freihand 488596">
                  <a:extLst>
                    <a:ext uri="{FF2B5EF4-FFF2-40B4-BE49-F238E27FC236}">
                      <a16:creationId xmlns:a16="http://schemas.microsoft.com/office/drawing/2014/main" id="{291F18F7-D945-457E-80C7-2D6A370BCEF1}"/>
                    </a:ext>
                  </a:extLst>
                </p:cNvPr>
                <p:cNvPicPr/>
                <p:nvPr/>
              </p:nvPicPr>
              <p:blipFill>
                <a:blip r:embed="rId370"/>
                <a:stretch>
                  <a:fillRect/>
                </a:stretch>
              </p:blipFill>
              <p:spPr>
                <a:xfrm>
                  <a:off x="10926293" y="2431147"/>
                  <a:ext cx="316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488598" name="Freihand 488597">
                  <a:extLst>
                    <a:ext uri="{FF2B5EF4-FFF2-40B4-BE49-F238E27FC236}">
                      <a16:creationId xmlns:a16="http://schemas.microsoft.com/office/drawing/2014/main" id="{EF486A28-AD0B-44D5-8D83-956276EFDCBD}"/>
                    </a:ext>
                  </a:extLst>
                </p14:cNvPr>
                <p14:cNvContentPartPr/>
                <p14:nvPr/>
              </p14:nvContentPartPr>
              <p14:xfrm>
                <a:off x="11175773" y="2491627"/>
                <a:ext cx="318240" cy="145080"/>
              </p14:xfrm>
            </p:contentPart>
          </mc:Choice>
          <mc:Fallback>
            <p:pic>
              <p:nvPicPr>
                <p:cNvPr id="488598" name="Freihand 488597">
                  <a:extLst>
                    <a:ext uri="{FF2B5EF4-FFF2-40B4-BE49-F238E27FC236}">
                      <a16:creationId xmlns:a16="http://schemas.microsoft.com/office/drawing/2014/main" id="{EF486A28-AD0B-44D5-8D83-956276EFDCBD}"/>
                    </a:ext>
                  </a:extLst>
                </p:cNvPr>
                <p:cNvPicPr/>
                <p:nvPr/>
              </p:nvPicPr>
              <p:blipFill>
                <a:blip r:embed="rId372"/>
                <a:stretch>
                  <a:fillRect/>
                </a:stretch>
              </p:blipFill>
              <p:spPr>
                <a:xfrm>
                  <a:off x="11171453" y="2487307"/>
                  <a:ext cx="3268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488599" name="Freihand 488598">
                  <a:extLst>
                    <a:ext uri="{FF2B5EF4-FFF2-40B4-BE49-F238E27FC236}">
                      <a16:creationId xmlns:a16="http://schemas.microsoft.com/office/drawing/2014/main" id="{2B818EDE-AE74-4457-AEBA-D5F37F1ED5C8}"/>
                    </a:ext>
                  </a:extLst>
                </p14:cNvPr>
                <p14:cNvContentPartPr/>
                <p14:nvPr/>
              </p14:nvContentPartPr>
              <p14:xfrm>
                <a:off x="11416613" y="2449507"/>
                <a:ext cx="70920" cy="18720"/>
              </p14:xfrm>
            </p:contentPart>
          </mc:Choice>
          <mc:Fallback>
            <p:pic>
              <p:nvPicPr>
                <p:cNvPr id="488599" name="Freihand 488598">
                  <a:extLst>
                    <a:ext uri="{FF2B5EF4-FFF2-40B4-BE49-F238E27FC236}">
                      <a16:creationId xmlns:a16="http://schemas.microsoft.com/office/drawing/2014/main" id="{2B818EDE-AE74-4457-AEBA-D5F37F1ED5C8}"/>
                    </a:ext>
                  </a:extLst>
                </p:cNvPr>
                <p:cNvPicPr/>
                <p:nvPr/>
              </p:nvPicPr>
              <p:blipFill>
                <a:blip r:embed="rId374"/>
                <a:stretch>
                  <a:fillRect/>
                </a:stretch>
              </p:blipFill>
              <p:spPr>
                <a:xfrm>
                  <a:off x="11412293" y="2445187"/>
                  <a:ext cx="795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488600" name="Freihand 488599">
                  <a:extLst>
                    <a:ext uri="{FF2B5EF4-FFF2-40B4-BE49-F238E27FC236}">
                      <a16:creationId xmlns:a16="http://schemas.microsoft.com/office/drawing/2014/main" id="{129B88EF-C788-4592-8BE0-641E9203308F}"/>
                    </a:ext>
                  </a:extLst>
                </p14:cNvPr>
                <p14:cNvContentPartPr/>
                <p14:nvPr/>
              </p14:nvContentPartPr>
              <p14:xfrm>
                <a:off x="11530733" y="2486227"/>
                <a:ext cx="169560" cy="144720"/>
              </p14:xfrm>
            </p:contentPart>
          </mc:Choice>
          <mc:Fallback>
            <p:pic>
              <p:nvPicPr>
                <p:cNvPr id="488600" name="Freihand 488599">
                  <a:extLst>
                    <a:ext uri="{FF2B5EF4-FFF2-40B4-BE49-F238E27FC236}">
                      <a16:creationId xmlns:a16="http://schemas.microsoft.com/office/drawing/2014/main" id="{129B88EF-C788-4592-8BE0-641E9203308F}"/>
                    </a:ext>
                  </a:extLst>
                </p:cNvPr>
                <p:cNvPicPr/>
                <p:nvPr/>
              </p:nvPicPr>
              <p:blipFill>
                <a:blip r:embed="rId376"/>
                <a:stretch>
                  <a:fillRect/>
                </a:stretch>
              </p:blipFill>
              <p:spPr>
                <a:xfrm>
                  <a:off x="11526413" y="2481907"/>
                  <a:ext cx="1782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488601" name="Freihand 488600">
                  <a:extLst>
                    <a:ext uri="{FF2B5EF4-FFF2-40B4-BE49-F238E27FC236}">
                      <a16:creationId xmlns:a16="http://schemas.microsoft.com/office/drawing/2014/main" id="{251D49C5-3B97-4F81-A82C-C3AFB32AE8EF}"/>
                    </a:ext>
                  </a:extLst>
                </p14:cNvPr>
                <p14:cNvContentPartPr/>
                <p14:nvPr/>
              </p14:nvContentPartPr>
              <p14:xfrm>
                <a:off x="8855573" y="3043867"/>
                <a:ext cx="287640" cy="258120"/>
              </p14:xfrm>
            </p:contentPart>
          </mc:Choice>
          <mc:Fallback>
            <p:pic>
              <p:nvPicPr>
                <p:cNvPr id="488601" name="Freihand 488600">
                  <a:extLst>
                    <a:ext uri="{FF2B5EF4-FFF2-40B4-BE49-F238E27FC236}">
                      <a16:creationId xmlns:a16="http://schemas.microsoft.com/office/drawing/2014/main" id="{251D49C5-3B97-4F81-A82C-C3AFB32AE8EF}"/>
                    </a:ext>
                  </a:extLst>
                </p:cNvPr>
                <p:cNvPicPr/>
                <p:nvPr/>
              </p:nvPicPr>
              <p:blipFill>
                <a:blip r:embed="rId378"/>
                <a:stretch>
                  <a:fillRect/>
                </a:stretch>
              </p:blipFill>
              <p:spPr>
                <a:xfrm>
                  <a:off x="8851253" y="3039547"/>
                  <a:ext cx="29628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488602" name="Freihand 488601">
                  <a:extLst>
                    <a:ext uri="{FF2B5EF4-FFF2-40B4-BE49-F238E27FC236}">
                      <a16:creationId xmlns:a16="http://schemas.microsoft.com/office/drawing/2014/main" id="{B245FD2D-11F4-46E0-B9AD-91EC420BFFB2}"/>
                    </a:ext>
                  </a:extLst>
                </p14:cNvPr>
                <p14:cNvContentPartPr/>
                <p14:nvPr/>
              </p14:nvContentPartPr>
              <p14:xfrm>
                <a:off x="9152573" y="3093907"/>
                <a:ext cx="123120" cy="146520"/>
              </p14:xfrm>
            </p:contentPart>
          </mc:Choice>
          <mc:Fallback>
            <p:pic>
              <p:nvPicPr>
                <p:cNvPr id="488602" name="Freihand 488601">
                  <a:extLst>
                    <a:ext uri="{FF2B5EF4-FFF2-40B4-BE49-F238E27FC236}">
                      <a16:creationId xmlns:a16="http://schemas.microsoft.com/office/drawing/2014/main" id="{B245FD2D-11F4-46E0-B9AD-91EC420BFFB2}"/>
                    </a:ext>
                  </a:extLst>
                </p:cNvPr>
                <p:cNvPicPr/>
                <p:nvPr/>
              </p:nvPicPr>
              <p:blipFill>
                <a:blip r:embed="rId380"/>
                <a:stretch>
                  <a:fillRect/>
                </a:stretch>
              </p:blipFill>
              <p:spPr>
                <a:xfrm>
                  <a:off x="9148253" y="3089587"/>
                  <a:ext cx="1317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488603" name="Freihand 488602">
                  <a:extLst>
                    <a:ext uri="{FF2B5EF4-FFF2-40B4-BE49-F238E27FC236}">
                      <a16:creationId xmlns:a16="http://schemas.microsoft.com/office/drawing/2014/main" id="{47654457-9DEA-49E0-BADB-8994D6FF5A3A}"/>
                    </a:ext>
                  </a:extLst>
                </p14:cNvPr>
                <p14:cNvContentPartPr/>
                <p14:nvPr/>
              </p14:nvContentPartPr>
              <p14:xfrm>
                <a:off x="9280013" y="3103627"/>
                <a:ext cx="142200" cy="127800"/>
              </p14:xfrm>
            </p:contentPart>
          </mc:Choice>
          <mc:Fallback>
            <p:pic>
              <p:nvPicPr>
                <p:cNvPr id="488603" name="Freihand 488602">
                  <a:extLst>
                    <a:ext uri="{FF2B5EF4-FFF2-40B4-BE49-F238E27FC236}">
                      <a16:creationId xmlns:a16="http://schemas.microsoft.com/office/drawing/2014/main" id="{47654457-9DEA-49E0-BADB-8994D6FF5A3A}"/>
                    </a:ext>
                  </a:extLst>
                </p:cNvPr>
                <p:cNvPicPr/>
                <p:nvPr/>
              </p:nvPicPr>
              <p:blipFill>
                <a:blip r:embed="rId382"/>
                <a:stretch>
                  <a:fillRect/>
                </a:stretch>
              </p:blipFill>
              <p:spPr>
                <a:xfrm>
                  <a:off x="9275693" y="3099307"/>
                  <a:ext cx="1508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488604" name="Freihand 488603">
                  <a:extLst>
                    <a:ext uri="{FF2B5EF4-FFF2-40B4-BE49-F238E27FC236}">
                      <a16:creationId xmlns:a16="http://schemas.microsoft.com/office/drawing/2014/main" id="{CD34C29B-555F-4BBE-BE4D-2393E843CFDE}"/>
                    </a:ext>
                  </a:extLst>
                </p14:cNvPr>
                <p14:cNvContentPartPr/>
                <p14:nvPr/>
              </p14:nvContentPartPr>
              <p14:xfrm>
                <a:off x="9426173" y="3004987"/>
                <a:ext cx="329760" cy="181080"/>
              </p14:xfrm>
            </p:contentPart>
          </mc:Choice>
          <mc:Fallback>
            <p:pic>
              <p:nvPicPr>
                <p:cNvPr id="488604" name="Freihand 488603">
                  <a:extLst>
                    <a:ext uri="{FF2B5EF4-FFF2-40B4-BE49-F238E27FC236}">
                      <a16:creationId xmlns:a16="http://schemas.microsoft.com/office/drawing/2014/main" id="{CD34C29B-555F-4BBE-BE4D-2393E843CFDE}"/>
                    </a:ext>
                  </a:extLst>
                </p:cNvPr>
                <p:cNvPicPr/>
                <p:nvPr/>
              </p:nvPicPr>
              <p:blipFill>
                <a:blip r:embed="rId384"/>
                <a:stretch>
                  <a:fillRect/>
                </a:stretch>
              </p:blipFill>
              <p:spPr>
                <a:xfrm>
                  <a:off x="9421853" y="3000667"/>
                  <a:ext cx="3384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488605" name="Freihand 488604">
                  <a:extLst>
                    <a:ext uri="{FF2B5EF4-FFF2-40B4-BE49-F238E27FC236}">
                      <a16:creationId xmlns:a16="http://schemas.microsoft.com/office/drawing/2014/main" id="{D680703E-02D0-4B68-8F24-467E30C1D9B8}"/>
                    </a:ext>
                  </a:extLst>
                </p14:cNvPr>
                <p14:cNvContentPartPr/>
                <p14:nvPr/>
              </p14:nvContentPartPr>
              <p14:xfrm>
                <a:off x="9974453" y="3020827"/>
                <a:ext cx="177480" cy="122040"/>
              </p14:xfrm>
            </p:contentPart>
          </mc:Choice>
          <mc:Fallback>
            <p:pic>
              <p:nvPicPr>
                <p:cNvPr id="488605" name="Freihand 488604">
                  <a:extLst>
                    <a:ext uri="{FF2B5EF4-FFF2-40B4-BE49-F238E27FC236}">
                      <a16:creationId xmlns:a16="http://schemas.microsoft.com/office/drawing/2014/main" id="{D680703E-02D0-4B68-8F24-467E30C1D9B8}"/>
                    </a:ext>
                  </a:extLst>
                </p:cNvPr>
                <p:cNvPicPr/>
                <p:nvPr/>
              </p:nvPicPr>
              <p:blipFill>
                <a:blip r:embed="rId386"/>
                <a:stretch>
                  <a:fillRect/>
                </a:stretch>
              </p:blipFill>
              <p:spPr>
                <a:xfrm>
                  <a:off x="9970133" y="3016507"/>
                  <a:ext cx="1861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488606" name="Freihand 488605">
                  <a:extLst>
                    <a:ext uri="{FF2B5EF4-FFF2-40B4-BE49-F238E27FC236}">
                      <a16:creationId xmlns:a16="http://schemas.microsoft.com/office/drawing/2014/main" id="{2B379CDD-F16C-4754-846A-EF727F9CAE48}"/>
                    </a:ext>
                  </a:extLst>
                </p14:cNvPr>
                <p14:cNvContentPartPr/>
                <p14:nvPr/>
              </p14:nvContentPartPr>
              <p14:xfrm>
                <a:off x="10149773" y="3044227"/>
                <a:ext cx="46440" cy="98640"/>
              </p14:xfrm>
            </p:contentPart>
          </mc:Choice>
          <mc:Fallback>
            <p:pic>
              <p:nvPicPr>
                <p:cNvPr id="488606" name="Freihand 488605">
                  <a:extLst>
                    <a:ext uri="{FF2B5EF4-FFF2-40B4-BE49-F238E27FC236}">
                      <a16:creationId xmlns:a16="http://schemas.microsoft.com/office/drawing/2014/main" id="{2B379CDD-F16C-4754-846A-EF727F9CAE48}"/>
                    </a:ext>
                  </a:extLst>
                </p:cNvPr>
                <p:cNvPicPr/>
                <p:nvPr/>
              </p:nvPicPr>
              <p:blipFill>
                <a:blip r:embed="rId388"/>
                <a:stretch>
                  <a:fillRect/>
                </a:stretch>
              </p:blipFill>
              <p:spPr>
                <a:xfrm>
                  <a:off x="10145453" y="3039907"/>
                  <a:ext cx="550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488607" name="Freihand 488606">
                  <a:extLst>
                    <a:ext uri="{FF2B5EF4-FFF2-40B4-BE49-F238E27FC236}">
                      <a16:creationId xmlns:a16="http://schemas.microsoft.com/office/drawing/2014/main" id="{B6EC7935-BC26-4B00-9E03-536D447698F7}"/>
                    </a:ext>
                  </a:extLst>
                </p14:cNvPr>
                <p14:cNvContentPartPr/>
                <p14:nvPr/>
              </p14:nvContentPartPr>
              <p14:xfrm>
                <a:off x="10227173" y="3021187"/>
                <a:ext cx="146880" cy="77040"/>
              </p14:xfrm>
            </p:contentPart>
          </mc:Choice>
          <mc:Fallback>
            <p:pic>
              <p:nvPicPr>
                <p:cNvPr id="488607" name="Freihand 488606">
                  <a:extLst>
                    <a:ext uri="{FF2B5EF4-FFF2-40B4-BE49-F238E27FC236}">
                      <a16:creationId xmlns:a16="http://schemas.microsoft.com/office/drawing/2014/main" id="{B6EC7935-BC26-4B00-9E03-536D447698F7}"/>
                    </a:ext>
                  </a:extLst>
                </p:cNvPr>
                <p:cNvPicPr/>
                <p:nvPr/>
              </p:nvPicPr>
              <p:blipFill>
                <a:blip r:embed="rId390"/>
                <a:stretch>
                  <a:fillRect/>
                </a:stretch>
              </p:blipFill>
              <p:spPr>
                <a:xfrm>
                  <a:off x="10222853" y="3016867"/>
                  <a:ext cx="1555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488608" name="Freihand 488607">
                  <a:extLst>
                    <a:ext uri="{FF2B5EF4-FFF2-40B4-BE49-F238E27FC236}">
                      <a16:creationId xmlns:a16="http://schemas.microsoft.com/office/drawing/2014/main" id="{EC7B6D45-4881-4940-A497-7EB3792B0640}"/>
                    </a:ext>
                  </a:extLst>
                </p14:cNvPr>
                <p14:cNvContentPartPr/>
                <p14:nvPr/>
              </p14:nvContentPartPr>
              <p14:xfrm>
                <a:off x="10380173" y="2890147"/>
                <a:ext cx="480960" cy="198000"/>
              </p14:xfrm>
            </p:contentPart>
          </mc:Choice>
          <mc:Fallback>
            <p:pic>
              <p:nvPicPr>
                <p:cNvPr id="488608" name="Freihand 488607">
                  <a:extLst>
                    <a:ext uri="{FF2B5EF4-FFF2-40B4-BE49-F238E27FC236}">
                      <a16:creationId xmlns:a16="http://schemas.microsoft.com/office/drawing/2014/main" id="{EC7B6D45-4881-4940-A497-7EB3792B0640}"/>
                    </a:ext>
                  </a:extLst>
                </p:cNvPr>
                <p:cNvPicPr/>
                <p:nvPr/>
              </p:nvPicPr>
              <p:blipFill>
                <a:blip r:embed="rId392"/>
                <a:stretch>
                  <a:fillRect/>
                </a:stretch>
              </p:blipFill>
              <p:spPr>
                <a:xfrm>
                  <a:off x="10375853" y="2885827"/>
                  <a:ext cx="4896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488609" name="Freihand 488608">
                  <a:extLst>
                    <a:ext uri="{FF2B5EF4-FFF2-40B4-BE49-F238E27FC236}">
                      <a16:creationId xmlns:a16="http://schemas.microsoft.com/office/drawing/2014/main" id="{6C3654F3-DB9E-49FD-AA56-2007114DFB8B}"/>
                    </a:ext>
                  </a:extLst>
                </p14:cNvPr>
                <p14:cNvContentPartPr/>
                <p14:nvPr/>
              </p14:nvContentPartPr>
              <p14:xfrm>
                <a:off x="10881293" y="2956027"/>
                <a:ext cx="137880" cy="78120"/>
              </p14:xfrm>
            </p:contentPart>
          </mc:Choice>
          <mc:Fallback>
            <p:pic>
              <p:nvPicPr>
                <p:cNvPr id="488609" name="Freihand 488608">
                  <a:extLst>
                    <a:ext uri="{FF2B5EF4-FFF2-40B4-BE49-F238E27FC236}">
                      <a16:creationId xmlns:a16="http://schemas.microsoft.com/office/drawing/2014/main" id="{6C3654F3-DB9E-49FD-AA56-2007114DFB8B}"/>
                    </a:ext>
                  </a:extLst>
                </p:cNvPr>
                <p:cNvPicPr/>
                <p:nvPr/>
              </p:nvPicPr>
              <p:blipFill>
                <a:blip r:embed="rId394"/>
                <a:stretch>
                  <a:fillRect/>
                </a:stretch>
              </p:blipFill>
              <p:spPr>
                <a:xfrm>
                  <a:off x="10876973" y="2951707"/>
                  <a:ext cx="1465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488610" name="Freihand 488609">
                  <a:extLst>
                    <a:ext uri="{FF2B5EF4-FFF2-40B4-BE49-F238E27FC236}">
                      <a16:creationId xmlns:a16="http://schemas.microsoft.com/office/drawing/2014/main" id="{6A2E7F03-3F12-4757-A411-F6619E8EE7B2}"/>
                    </a:ext>
                  </a:extLst>
                </p14:cNvPr>
                <p14:cNvContentPartPr/>
                <p14:nvPr/>
              </p14:nvContentPartPr>
              <p14:xfrm>
                <a:off x="9947453" y="2891227"/>
                <a:ext cx="158040" cy="225720"/>
              </p14:xfrm>
            </p:contentPart>
          </mc:Choice>
          <mc:Fallback>
            <p:pic>
              <p:nvPicPr>
                <p:cNvPr id="488610" name="Freihand 488609">
                  <a:extLst>
                    <a:ext uri="{FF2B5EF4-FFF2-40B4-BE49-F238E27FC236}">
                      <a16:creationId xmlns:a16="http://schemas.microsoft.com/office/drawing/2014/main" id="{6A2E7F03-3F12-4757-A411-F6619E8EE7B2}"/>
                    </a:ext>
                  </a:extLst>
                </p:cNvPr>
                <p:cNvPicPr/>
                <p:nvPr/>
              </p:nvPicPr>
              <p:blipFill>
                <a:blip r:embed="rId396"/>
                <a:stretch>
                  <a:fillRect/>
                </a:stretch>
              </p:blipFill>
              <p:spPr>
                <a:xfrm>
                  <a:off x="9943133" y="2886907"/>
                  <a:ext cx="16668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488611" name="Freihand 488610">
                  <a:extLst>
                    <a:ext uri="{FF2B5EF4-FFF2-40B4-BE49-F238E27FC236}">
                      <a16:creationId xmlns:a16="http://schemas.microsoft.com/office/drawing/2014/main" id="{1AA34EAA-6117-49A5-8098-636B75AE2307}"/>
                    </a:ext>
                  </a:extLst>
                </p14:cNvPr>
                <p14:cNvContentPartPr/>
                <p14:nvPr/>
              </p14:nvContentPartPr>
              <p14:xfrm>
                <a:off x="9964733" y="2985547"/>
                <a:ext cx="221040" cy="19800"/>
              </p14:xfrm>
            </p:contentPart>
          </mc:Choice>
          <mc:Fallback>
            <p:pic>
              <p:nvPicPr>
                <p:cNvPr id="488611" name="Freihand 488610">
                  <a:extLst>
                    <a:ext uri="{FF2B5EF4-FFF2-40B4-BE49-F238E27FC236}">
                      <a16:creationId xmlns:a16="http://schemas.microsoft.com/office/drawing/2014/main" id="{1AA34EAA-6117-49A5-8098-636B75AE2307}"/>
                    </a:ext>
                  </a:extLst>
                </p:cNvPr>
                <p:cNvPicPr/>
                <p:nvPr/>
              </p:nvPicPr>
              <p:blipFill>
                <a:blip r:embed="rId398"/>
                <a:stretch>
                  <a:fillRect/>
                </a:stretch>
              </p:blipFill>
              <p:spPr>
                <a:xfrm>
                  <a:off x="9960413" y="2981227"/>
                  <a:ext cx="2296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488612" name="Freihand 488611">
                  <a:extLst>
                    <a:ext uri="{FF2B5EF4-FFF2-40B4-BE49-F238E27FC236}">
                      <a16:creationId xmlns:a16="http://schemas.microsoft.com/office/drawing/2014/main" id="{F38C7E10-71FA-46E0-B222-61D6E684D855}"/>
                    </a:ext>
                  </a:extLst>
                </p14:cNvPr>
                <p14:cNvContentPartPr/>
                <p14:nvPr/>
              </p14:nvContentPartPr>
              <p14:xfrm>
                <a:off x="11190173" y="2864227"/>
                <a:ext cx="380160" cy="156600"/>
              </p14:xfrm>
            </p:contentPart>
          </mc:Choice>
          <mc:Fallback>
            <p:pic>
              <p:nvPicPr>
                <p:cNvPr id="488612" name="Freihand 488611">
                  <a:extLst>
                    <a:ext uri="{FF2B5EF4-FFF2-40B4-BE49-F238E27FC236}">
                      <a16:creationId xmlns:a16="http://schemas.microsoft.com/office/drawing/2014/main" id="{F38C7E10-71FA-46E0-B222-61D6E684D855}"/>
                    </a:ext>
                  </a:extLst>
                </p:cNvPr>
                <p:cNvPicPr/>
                <p:nvPr/>
              </p:nvPicPr>
              <p:blipFill>
                <a:blip r:embed="rId400"/>
                <a:stretch>
                  <a:fillRect/>
                </a:stretch>
              </p:blipFill>
              <p:spPr>
                <a:xfrm>
                  <a:off x="11185853" y="2859907"/>
                  <a:ext cx="3888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488613" name="Freihand 488612">
                  <a:extLst>
                    <a:ext uri="{FF2B5EF4-FFF2-40B4-BE49-F238E27FC236}">
                      <a16:creationId xmlns:a16="http://schemas.microsoft.com/office/drawing/2014/main" id="{0AE4E201-64C4-46A0-B9E9-16FA24FB1B0D}"/>
                    </a:ext>
                  </a:extLst>
                </p14:cNvPr>
                <p14:cNvContentPartPr/>
                <p14:nvPr/>
              </p14:nvContentPartPr>
              <p14:xfrm>
                <a:off x="9679613" y="3322147"/>
                <a:ext cx="425160" cy="257400"/>
              </p14:xfrm>
            </p:contentPart>
          </mc:Choice>
          <mc:Fallback>
            <p:pic>
              <p:nvPicPr>
                <p:cNvPr id="488613" name="Freihand 488612">
                  <a:extLst>
                    <a:ext uri="{FF2B5EF4-FFF2-40B4-BE49-F238E27FC236}">
                      <a16:creationId xmlns:a16="http://schemas.microsoft.com/office/drawing/2014/main" id="{0AE4E201-64C4-46A0-B9E9-16FA24FB1B0D}"/>
                    </a:ext>
                  </a:extLst>
                </p:cNvPr>
                <p:cNvPicPr/>
                <p:nvPr/>
              </p:nvPicPr>
              <p:blipFill>
                <a:blip r:embed="rId402"/>
                <a:stretch>
                  <a:fillRect/>
                </a:stretch>
              </p:blipFill>
              <p:spPr>
                <a:xfrm>
                  <a:off x="9675293" y="3317827"/>
                  <a:ext cx="43380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488614" name="Freihand 488613">
                  <a:extLst>
                    <a:ext uri="{FF2B5EF4-FFF2-40B4-BE49-F238E27FC236}">
                      <a16:creationId xmlns:a16="http://schemas.microsoft.com/office/drawing/2014/main" id="{C813B560-DAA0-4CF5-9D02-271A39B7CA52}"/>
                    </a:ext>
                  </a:extLst>
                </p14:cNvPr>
                <p14:cNvContentPartPr/>
                <p14:nvPr/>
              </p14:nvContentPartPr>
              <p14:xfrm>
                <a:off x="10019453" y="3332227"/>
                <a:ext cx="39240" cy="29880"/>
              </p14:xfrm>
            </p:contentPart>
          </mc:Choice>
          <mc:Fallback>
            <p:pic>
              <p:nvPicPr>
                <p:cNvPr id="488614" name="Freihand 488613">
                  <a:extLst>
                    <a:ext uri="{FF2B5EF4-FFF2-40B4-BE49-F238E27FC236}">
                      <a16:creationId xmlns:a16="http://schemas.microsoft.com/office/drawing/2014/main" id="{C813B560-DAA0-4CF5-9D02-271A39B7CA52}"/>
                    </a:ext>
                  </a:extLst>
                </p:cNvPr>
                <p:cNvPicPr/>
                <p:nvPr/>
              </p:nvPicPr>
              <p:blipFill>
                <a:blip r:embed="rId404"/>
                <a:stretch>
                  <a:fillRect/>
                </a:stretch>
              </p:blipFill>
              <p:spPr>
                <a:xfrm>
                  <a:off x="10015133" y="3327907"/>
                  <a:ext cx="478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488615" name="Freihand 488614">
                  <a:extLst>
                    <a:ext uri="{FF2B5EF4-FFF2-40B4-BE49-F238E27FC236}">
                      <a16:creationId xmlns:a16="http://schemas.microsoft.com/office/drawing/2014/main" id="{9674BE73-1AFC-4AB3-931E-1C05854C4CDA}"/>
                    </a:ext>
                  </a:extLst>
                </p14:cNvPr>
                <p14:cNvContentPartPr/>
                <p14:nvPr/>
              </p14:nvContentPartPr>
              <p14:xfrm>
                <a:off x="10104413" y="3367867"/>
                <a:ext cx="99000" cy="130680"/>
              </p14:xfrm>
            </p:contentPart>
          </mc:Choice>
          <mc:Fallback>
            <p:pic>
              <p:nvPicPr>
                <p:cNvPr id="488615" name="Freihand 488614">
                  <a:extLst>
                    <a:ext uri="{FF2B5EF4-FFF2-40B4-BE49-F238E27FC236}">
                      <a16:creationId xmlns:a16="http://schemas.microsoft.com/office/drawing/2014/main" id="{9674BE73-1AFC-4AB3-931E-1C05854C4CDA}"/>
                    </a:ext>
                  </a:extLst>
                </p:cNvPr>
                <p:cNvPicPr/>
                <p:nvPr/>
              </p:nvPicPr>
              <p:blipFill>
                <a:blip r:embed="rId406"/>
                <a:stretch>
                  <a:fillRect/>
                </a:stretch>
              </p:blipFill>
              <p:spPr>
                <a:xfrm>
                  <a:off x="10100093" y="3363547"/>
                  <a:ext cx="1076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488616" name="Freihand 488615">
                  <a:extLst>
                    <a:ext uri="{FF2B5EF4-FFF2-40B4-BE49-F238E27FC236}">
                      <a16:creationId xmlns:a16="http://schemas.microsoft.com/office/drawing/2014/main" id="{0D8A1988-749F-4078-B401-8E3360D15E73}"/>
                    </a:ext>
                  </a:extLst>
                </p14:cNvPr>
                <p14:cNvContentPartPr/>
                <p14:nvPr/>
              </p14:nvContentPartPr>
              <p14:xfrm>
                <a:off x="10242293" y="3281827"/>
                <a:ext cx="153000" cy="203760"/>
              </p14:xfrm>
            </p:contentPart>
          </mc:Choice>
          <mc:Fallback>
            <p:pic>
              <p:nvPicPr>
                <p:cNvPr id="488616" name="Freihand 488615">
                  <a:extLst>
                    <a:ext uri="{FF2B5EF4-FFF2-40B4-BE49-F238E27FC236}">
                      <a16:creationId xmlns:a16="http://schemas.microsoft.com/office/drawing/2014/main" id="{0D8A1988-749F-4078-B401-8E3360D15E73}"/>
                    </a:ext>
                  </a:extLst>
                </p:cNvPr>
                <p:cNvPicPr/>
                <p:nvPr/>
              </p:nvPicPr>
              <p:blipFill>
                <a:blip r:embed="rId408"/>
                <a:stretch>
                  <a:fillRect/>
                </a:stretch>
              </p:blipFill>
              <p:spPr>
                <a:xfrm>
                  <a:off x="10237973" y="3277507"/>
                  <a:ext cx="16164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488617" name="Freihand 488616">
                  <a:extLst>
                    <a:ext uri="{FF2B5EF4-FFF2-40B4-BE49-F238E27FC236}">
                      <a16:creationId xmlns:a16="http://schemas.microsoft.com/office/drawing/2014/main" id="{AB478BA0-8515-4CD2-A71A-21B263A8F8B0}"/>
                    </a:ext>
                  </a:extLst>
                </p14:cNvPr>
                <p14:cNvContentPartPr/>
                <p14:nvPr/>
              </p14:nvContentPartPr>
              <p14:xfrm>
                <a:off x="10384853" y="3350587"/>
                <a:ext cx="63720" cy="94320"/>
              </p14:xfrm>
            </p:contentPart>
          </mc:Choice>
          <mc:Fallback>
            <p:pic>
              <p:nvPicPr>
                <p:cNvPr id="488617" name="Freihand 488616">
                  <a:extLst>
                    <a:ext uri="{FF2B5EF4-FFF2-40B4-BE49-F238E27FC236}">
                      <a16:creationId xmlns:a16="http://schemas.microsoft.com/office/drawing/2014/main" id="{AB478BA0-8515-4CD2-A71A-21B263A8F8B0}"/>
                    </a:ext>
                  </a:extLst>
                </p:cNvPr>
                <p:cNvPicPr/>
                <p:nvPr/>
              </p:nvPicPr>
              <p:blipFill>
                <a:blip r:embed="rId410"/>
                <a:stretch>
                  <a:fillRect/>
                </a:stretch>
              </p:blipFill>
              <p:spPr>
                <a:xfrm>
                  <a:off x="10380533" y="3346267"/>
                  <a:ext cx="723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488618" name="Freihand 488617">
                  <a:extLst>
                    <a:ext uri="{FF2B5EF4-FFF2-40B4-BE49-F238E27FC236}">
                      <a16:creationId xmlns:a16="http://schemas.microsoft.com/office/drawing/2014/main" id="{9EBB642F-48B0-4412-BDF0-6D27BEE62E71}"/>
                    </a:ext>
                  </a:extLst>
                </p14:cNvPr>
                <p14:cNvContentPartPr/>
                <p14:nvPr/>
              </p14:nvContentPartPr>
              <p14:xfrm>
                <a:off x="10480253" y="3317827"/>
                <a:ext cx="97920" cy="151920"/>
              </p14:xfrm>
            </p:contentPart>
          </mc:Choice>
          <mc:Fallback>
            <p:pic>
              <p:nvPicPr>
                <p:cNvPr id="488618" name="Freihand 488617">
                  <a:extLst>
                    <a:ext uri="{FF2B5EF4-FFF2-40B4-BE49-F238E27FC236}">
                      <a16:creationId xmlns:a16="http://schemas.microsoft.com/office/drawing/2014/main" id="{9EBB642F-48B0-4412-BDF0-6D27BEE62E71}"/>
                    </a:ext>
                  </a:extLst>
                </p:cNvPr>
                <p:cNvPicPr/>
                <p:nvPr/>
              </p:nvPicPr>
              <p:blipFill>
                <a:blip r:embed="rId412"/>
                <a:stretch>
                  <a:fillRect/>
                </a:stretch>
              </p:blipFill>
              <p:spPr>
                <a:xfrm>
                  <a:off x="10475933" y="3313507"/>
                  <a:ext cx="1065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488619" name="Freihand 488618">
                  <a:extLst>
                    <a:ext uri="{FF2B5EF4-FFF2-40B4-BE49-F238E27FC236}">
                      <a16:creationId xmlns:a16="http://schemas.microsoft.com/office/drawing/2014/main" id="{58AB3AD2-916C-4815-A7A6-07ED9A99FB0B}"/>
                    </a:ext>
                  </a:extLst>
                </p14:cNvPr>
                <p14:cNvContentPartPr/>
                <p14:nvPr/>
              </p14:nvContentPartPr>
              <p14:xfrm>
                <a:off x="10614533" y="3285067"/>
                <a:ext cx="25560" cy="135000"/>
              </p14:xfrm>
            </p:contentPart>
          </mc:Choice>
          <mc:Fallback>
            <p:pic>
              <p:nvPicPr>
                <p:cNvPr id="488619" name="Freihand 488618">
                  <a:extLst>
                    <a:ext uri="{FF2B5EF4-FFF2-40B4-BE49-F238E27FC236}">
                      <a16:creationId xmlns:a16="http://schemas.microsoft.com/office/drawing/2014/main" id="{58AB3AD2-916C-4815-A7A6-07ED9A99FB0B}"/>
                    </a:ext>
                  </a:extLst>
                </p:cNvPr>
                <p:cNvPicPr/>
                <p:nvPr/>
              </p:nvPicPr>
              <p:blipFill>
                <a:blip r:embed="rId414"/>
                <a:stretch>
                  <a:fillRect/>
                </a:stretch>
              </p:blipFill>
              <p:spPr>
                <a:xfrm>
                  <a:off x="10610213" y="3280747"/>
                  <a:ext cx="342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488620" name="Freihand 488619">
                  <a:extLst>
                    <a:ext uri="{FF2B5EF4-FFF2-40B4-BE49-F238E27FC236}">
                      <a16:creationId xmlns:a16="http://schemas.microsoft.com/office/drawing/2014/main" id="{7C222710-606B-429F-91B5-E6FCFB451A91}"/>
                    </a:ext>
                  </a:extLst>
                </p14:cNvPr>
                <p14:cNvContentPartPr/>
                <p14:nvPr/>
              </p14:nvContentPartPr>
              <p14:xfrm>
                <a:off x="10624613" y="3355627"/>
                <a:ext cx="69840" cy="283320"/>
              </p14:xfrm>
            </p:contentPart>
          </mc:Choice>
          <mc:Fallback>
            <p:pic>
              <p:nvPicPr>
                <p:cNvPr id="488620" name="Freihand 488619">
                  <a:extLst>
                    <a:ext uri="{FF2B5EF4-FFF2-40B4-BE49-F238E27FC236}">
                      <a16:creationId xmlns:a16="http://schemas.microsoft.com/office/drawing/2014/main" id="{7C222710-606B-429F-91B5-E6FCFB451A91}"/>
                    </a:ext>
                  </a:extLst>
                </p:cNvPr>
                <p:cNvPicPr/>
                <p:nvPr/>
              </p:nvPicPr>
              <p:blipFill>
                <a:blip r:embed="rId416"/>
                <a:stretch>
                  <a:fillRect/>
                </a:stretch>
              </p:blipFill>
              <p:spPr>
                <a:xfrm>
                  <a:off x="10620293" y="3351307"/>
                  <a:ext cx="7848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488621" name="Freihand 488620">
                  <a:extLst>
                    <a:ext uri="{FF2B5EF4-FFF2-40B4-BE49-F238E27FC236}">
                      <a16:creationId xmlns:a16="http://schemas.microsoft.com/office/drawing/2014/main" id="{D2062FD7-8041-4373-A611-D7B368773539}"/>
                    </a:ext>
                  </a:extLst>
                </p14:cNvPr>
                <p14:cNvContentPartPr/>
                <p14:nvPr/>
              </p14:nvContentPartPr>
              <p14:xfrm>
                <a:off x="10767173" y="3202987"/>
                <a:ext cx="112680" cy="205920"/>
              </p14:xfrm>
            </p:contentPart>
          </mc:Choice>
          <mc:Fallback>
            <p:pic>
              <p:nvPicPr>
                <p:cNvPr id="488621" name="Freihand 488620">
                  <a:extLst>
                    <a:ext uri="{FF2B5EF4-FFF2-40B4-BE49-F238E27FC236}">
                      <a16:creationId xmlns:a16="http://schemas.microsoft.com/office/drawing/2014/main" id="{D2062FD7-8041-4373-A611-D7B368773539}"/>
                    </a:ext>
                  </a:extLst>
                </p:cNvPr>
                <p:cNvPicPr/>
                <p:nvPr/>
              </p:nvPicPr>
              <p:blipFill>
                <a:blip r:embed="rId418"/>
                <a:stretch>
                  <a:fillRect/>
                </a:stretch>
              </p:blipFill>
              <p:spPr>
                <a:xfrm>
                  <a:off x="10762853" y="3198667"/>
                  <a:ext cx="1213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488622" name="Freihand 488621">
                  <a:extLst>
                    <a:ext uri="{FF2B5EF4-FFF2-40B4-BE49-F238E27FC236}">
                      <a16:creationId xmlns:a16="http://schemas.microsoft.com/office/drawing/2014/main" id="{6FAA544A-D965-45B0-96A4-08BEBCE708CA}"/>
                    </a:ext>
                  </a:extLst>
                </p14:cNvPr>
                <p14:cNvContentPartPr/>
                <p14:nvPr/>
              </p14:nvContentPartPr>
              <p14:xfrm>
                <a:off x="10877693" y="3160507"/>
                <a:ext cx="313920" cy="223920"/>
              </p14:xfrm>
            </p:contentPart>
          </mc:Choice>
          <mc:Fallback>
            <p:pic>
              <p:nvPicPr>
                <p:cNvPr id="488622" name="Freihand 488621">
                  <a:extLst>
                    <a:ext uri="{FF2B5EF4-FFF2-40B4-BE49-F238E27FC236}">
                      <a16:creationId xmlns:a16="http://schemas.microsoft.com/office/drawing/2014/main" id="{6FAA544A-D965-45B0-96A4-08BEBCE708CA}"/>
                    </a:ext>
                  </a:extLst>
                </p:cNvPr>
                <p:cNvPicPr/>
                <p:nvPr/>
              </p:nvPicPr>
              <p:blipFill>
                <a:blip r:embed="rId420"/>
                <a:stretch>
                  <a:fillRect/>
                </a:stretch>
              </p:blipFill>
              <p:spPr>
                <a:xfrm>
                  <a:off x="10873373" y="3156187"/>
                  <a:ext cx="3225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488623" name="Freihand 488622">
                  <a:extLst>
                    <a:ext uri="{FF2B5EF4-FFF2-40B4-BE49-F238E27FC236}">
                      <a16:creationId xmlns:a16="http://schemas.microsoft.com/office/drawing/2014/main" id="{FE32FBD2-4AC5-4B2E-A56C-50FBC3299973}"/>
                    </a:ext>
                  </a:extLst>
                </p14:cNvPr>
                <p14:cNvContentPartPr/>
                <p14:nvPr/>
              </p14:nvContentPartPr>
              <p14:xfrm>
                <a:off x="11068853" y="3128107"/>
                <a:ext cx="33480" cy="42480"/>
              </p14:xfrm>
            </p:contentPart>
          </mc:Choice>
          <mc:Fallback>
            <p:pic>
              <p:nvPicPr>
                <p:cNvPr id="488623" name="Freihand 488622">
                  <a:extLst>
                    <a:ext uri="{FF2B5EF4-FFF2-40B4-BE49-F238E27FC236}">
                      <a16:creationId xmlns:a16="http://schemas.microsoft.com/office/drawing/2014/main" id="{FE32FBD2-4AC5-4B2E-A56C-50FBC3299973}"/>
                    </a:ext>
                  </a:extLst>
                </p:cNvPr>
                <p:cNvPicPr/>
                <p:nvPr/>
              </p:nvPicPr>
              <p:blipFill>
                <a:blip r:embed="rId422"/>
                <a:stretch>
                  <a:fillRect/>
                </a:stretch>
              </p:blipFill>
              <p:spPr>
                <a:xfrm>
                  <a:off x="11064533" y="3123787"/>
                  <a:ext cx="42120" cy="51120"/>
                </a:xfrm>
                <a:prstGeom prst="rect">
                  <a:avLst/>
                </a:prstGeom>
              </p:spPr>
            </p:pic>
          </mc:Fallback>
        </mc:AlternateContent>
      </p:grpSp>
      <p:grpSp>
        <p:nvGrpSpPr>
          <p:cNvPr id="488626" name="Gruppieren 488625">
            <a:extLst>
              <a:ext uri="{FF2B5EF4-FFF2-40B4-BE49-F238E27FC236}">
                <a16:creationId xmlns:a16="http://schemas.microsoft.com/office/drawing/2014/main" id="{96AEB178-B83B-4A7A-A1A5-9A6D72C62A6A}"/>
              </a:ext>
            </a:extLst>
          </p:cNvPr>
          <p:cNvGrpSpPr/>
          <p:nvPr/>
        </p:nvGrpSpPr>
        <p:grpSpPr>
          <a:xfrm>
            <a:off x="8301893" y="3728947"/>
            <a:ext cx="2001240" cy="1288440"/>
            <a:chOff x="8301893" y="3728947"/>
            <a:chExt cx="2001240" cy="1288440"/>
          </a:xfrm>
        </p:grpSpPr>
        <mc:AlternateContent xmlns:mc="http://schemas.openxmlformats.org/markup-compatibility/2006">
          <mc:Choice xmlns:p14="http://schemas.microsoft.com/office/powerpoint/2010/main" Requires="p14">
            <p:contentPart p14:bwMode="auto" r:id="rId423">
              <p14:nvContentPartPr>
                <p14:cNvPr id="488624" name="Freihand 488623">
                  <a:extLst>
                    <a:ext uri="{FF2B5EF4-FFF2-40B4-BE49-F238E27FC236}">
                      <a16:creationId xmlns:a16="http://schemas.microsoft.com/office/drawing/2014/main" id="{055AEEA5-1BCB-4BCB-A889-B6C4910A9B06}"/>
                    </a:ext>
                  </a:extLst>
                </p14:cNvPr>
                <p14:cNvContentPartPr/>
                <p14:nvPr/>
              </p14:nvContentPartPr>
              <p14:xfrm>
                <a:off x="8361653" y="3728947"/>
                <a:ext cx="1941480" cy="938160"/>
              </p14:xfrm>
            </p:contentPart>
          </mc:Choice>
          <mc:Fallback>
            <p:pic>
              <p:nvPicPr>
                <p:cNvPr id="488624" name="Freihand 488623">
                  <a:extLst>
                    <a:ext uri="{FF2B5EF4-FFF2-40B4-BE49-F238E27FC236}">
                      <a16:creationId xmlns:a16="http://schemas.microsoft.com/office/drawing/2014/main" id="{055AEEA5-1BCB-4BCB-A889-B6C4910A9B06}"/>
                    </a:ext>
                  </a:extLst>
                </p:cNvPr>
                <p:cNvPicPr/>
                <p:nvPr/>
              </p:nvPicPr>
              <p:blipFill>
                <a:blip r:embed="rId424"/>
                <a:stretch>
                  <a:fillRect/>
                </a:stretch>
              </p:blipFill>
              <p:spPr>
                <a:xfrm>
                  <a:off x="8357333" y="3724627"/>
                  <a:ext cx="1950120" cy="9468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488625" name="Freihand 488624">
                  <a:extLst>
                    <a:ext uri="{FF2B5EF4-FFF2-40B4-BE49-F238E27FC236}">
                      <a16:creationId xmlns:a16="http://schemas.microsoft.com/office/drawing/2014/main" id="{97542DDE-5011-4B27-B166-5EB62D90AEEF}"/>
                    </a:ext>
                  </a:extLst>
                </p14:cNvPr>
                <p14:cNvContentPartPr/>
                <p14:nvPr/>
              </p14:nvContentPartPr>
              <p14:xfrm>
                <a:off x="8301893" y="4501507"/>
                <a:ext cx="249840" cy="515880"/>
              </p14:xfrm>
            </p:contentPart>
          </mc:Choice>
          <mc:Fallback>
            <p:pic>
              <p:nvPicPr>
                <p:cNvPr id="488625" name="Freihand 488624">
                  <a:extLst>
                    <a:ext uri="{FF2B5EF4-FFF2-40B4-BE49-F238E27FC236}">
                      <a16:creationId xmlns:a16="http://schemas.microsoft.com/office/drawing/2014/main" id="{97542DDE-5011-4B27-B166-5EB62D90AEEF}"/>
                    </a:ext>
                  </a:extLst>
                </p:cNvPr>
                <p:cNvPicPr/>
                <p:nvPr/>
              </p:nvPicPr>
              <p:blipFill>
                <a:blip r:embed="rId426"/>
                <a:stretch>
                  <a:fillRect/>
                </a:stretch>
              </p:blipFill>
              <p:spPr>
                <a:xfrm>
                  <a:off x="8297573" y="4497187"/>
                  <a:ext cx="258480" cy="524520"/>
                </a:xfrm>
                <a:prstGeom prst="rect">
                  <a:avLst/>
                </a:prstGeom>
              </p:spPr>
            </p:pic>
          </mc:Fallback>
        </mc:AlternateContent>
      </p:grpSp>
    </p:spTree>
    <p:extLst>
      <p:ext uri="{BB962C8B-B14F-4D97-AF65-F5344CB8AC3E}">
        <p14:creationId xmlns:p14="http://schemas.microsoft.com/office/powerpoint/2010/main" val="85892571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p:cNvSpPr>
            <a:spLocks noChangeArrowheads="1"/>
          </p:cNvSpPr>
          <p:nvPr/>
        </p:nvSpPr>
        <p:spPr bwMode="auto">
          <a:xfrm>
            <a:off x="3432602" y="14884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 allgemeine Definition</a:t>
            </a:r>
          </a:p>
        </p:txBody>
      </p:sp>
      <p:sp>
        <p:nvSpPr>
          <p:cNvPr id="130052" name="Text Box 3"/>
          <p:cNvSpPr txBox="1">
            <a:spLocks noChangeArrowheads="1"/>
          </p:cNvSpPr>
          <p:nvPr/>
        </p:nvSpPr>
        <p:spPr bwMode="auto">
          <a:xfrm>
            <a:off x="1611314" y="1628775"/>
            <a:ext cx="9056687" cy="23083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a:t>Als </a:t>
            </a:r>
            <a:r>
              <a:rPr lang="de-DE" sz="2400" b="1"/>
              <a:t>arbeitslos gilt</a:t>
            </a:r>
            <a:r>
              <a:rPr lang="de-DE" sz="2400"/>
              <a:t>, wer</a:t>
            </a:r>
          </a:p>
          <a:p>
            <a:endParaRPr lang="de-DE" sz="2400"/>
          </a:p>
          <a:p>
            <a:endParaRPr lang="de-DE" sz="2400"/>
          </a:p>
          <a:p>
            <a:r>
              <a:rPr lang="de-DE" sz="2400" b="1"/>
              <a:t>in einem festgelegten Zeitraum für eine bezahlte Tätigkeit zur Verfügung stand und konkrete Maßnahmen unternommen hat, um eine Arbeit zu finden.</a:t>
            </a:r>
          </a:p>
        </p:txBody>
      </p:sp>
      <p:sp>
        <p:nvSpPr>
          <p:cNvPr id="4" name="Rechteck 3">
            <a:extLst>
              <a:ext uri="{FF2B5EF4-FFF2-40B4-BE49-F238E27FC236}">
                <a16:creationId xmlns:a16="http://schemas.microsoft.com/office/drawing/2014/main" id="{A13CB94F-AAAB-4E29-98D8-8B6643B06C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03CDF9FA-F67D-4D18-868C-E11DC37FF7D7}"/>
                  </a:ext>
                </a:extLst>
              </p14:cNvPr>
              <p14:cNvContentPartPr/>
              <p14:nvPr/>
            </p14:nvContentPartPr>
            <p14:xfrm>
              <a:off x="2058053" y="2085187"/>
              <a:ext cx="1749960" cy="130680"/>
            </p14:xfrm>
          </p:contentPart>
        </mc:Choice>
        <mc:Fallback>
          <p:pic>
            <p:nvPicPr>
              <p:cNvPr id="2" name="Freihand 1">
                <a:extLst>
                  <a:ext uri="{FF2B5EF4-FFF2-40B4-BE49-F238E27FC236}">
                    <a16:creationId xmlns:a16="http://schemas.microsoft.com/office/drawing/2014/main" id="{03CDF9FA-F67D-4D18-868C-E11DC37FF7D7}"/>
                  </a:ext>
                </a:extLst>
              </p:cNvPr>
              <p:cNvPicPr/>
              <p:nvPr/>
            </p:nvPicPr>
            <p:blipFill>
              <a:blip r:embed="rId4"/>
              <a:stretch>
                <a:fillRect/>
              </a:stretch>
            </p:blipFill>
            <p:spPr>
              <a:xfrm>
                <a:off x="2053733" y="2080867"/>
                <a:ext cx="17586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F6C1B1AE-B9B1-4CFD-A274-A55EBAA8B1C7}"/>
                  </a:ext>
                </a:extLst>
              </p14:cNvPr>
              <p14:cNvContentPartPr/>
              <p14:nvPr/>
            </p14:nvContentPartPr>
            <p14:xfrm>
              <a:off x="2931053" y="3145027"/>
              <a:ext cx="6118200" cy="82080"/>
            </p14:xfrm>
          </p:contentPart>
        </mc:Choice>
        <mc:Fallback>
          <p:pic>
            <p:nvPicPr>
              <p:cNvPr id="3" name="Freihand 2">
                <a:extLst>
                  <a:ext uri="{FF2B5EF4-FFF2-40B4-BE49-F238E27FC236}">
                    <a16:creationId xmlns:a16="http://schemas.microsoft.com/office/drawing/2014/main" id="{F6C1B1AE-B9B1-4CFD-A274-A55EBAA8B1C7}"/>
                  </a:ext>
                </a:extLst>
              </p:cNvPr>
              <p:cNvPicPr/>
              <p:nvPr/>
            </p:nvPicPr>
            <p:blipFill>
              <a:blip r:embed="rId6"/>
              <a:stretch>
                <a:fillRect/>
              </a:stretch>
            </p:blipFill>
            <p:spPr>
              <a:xfrm>
                <a:off x="2926733" y="3140707"/>
                <a:ext cx="61268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E59CC7F5-4657-4361-8186-2D6B54BE4C68}"/>
                  </a:ext>
                </a:extLst>
              </p14:cNvPr>
              <p14:cNvContentPartPr/>
              <p14:nvPr/>
            </p14:nvContentPartPr>
            <p14:xfrm>
              <a:off x="4561493" y="3540307"/>
              <a:ext cx="2746080" cy="129960"/>
            </p14:xfrm>
          </p:contentPart>
        </mc:Choice>
        <mc:Fallback>
          <p:pic>
            <p:nvPicPr>
              <p:cNvPr id="5" name="Freihand 4">
                <a:extLst>
                  <a:ext uri="{FF2B5EF4-FFF2-40B4-BE49-F238E27FC236}">
                    <a16:creationId xmlns:a16="http://schemas.microsoft.com/office/drawing/2014/main" id="{E59CC7F5-4657-4361-8186-2D6B54BE4C68}"/>
                  </a:ext>
                </a:extLst>
              </p:cNvPr>
              <p:cNvPicPr/>
              <p:nvPr/>
            </p:nvPicPr>
            <p:blipFill>
              <a:blip r:embed="rId8"/>
              <a:stretch>
                <a:fillRect/>
              </a:stretch>
            </p:blipFill>
            <p:spPr>
              <a:xfrm>
                <a:off x="4557173" y="3535987"/>
                <a:ext cx="2754720" cy="138600"/>
              </a:xfrm>
              <a:prstGeom prst="rect">
                <a:avLst/>
              </a:prstGeom>
            </p:spPr>
          </p:pic>
        </mc:Fallback>
      </mc:AlternateContent>
      <p:grpSp>
        <p:nvGrpSpPr>
          <p:cNvPr id="18" name="Gruppieren 17">
            <a:extLst>
              <a:ext uri="{FF2B5EF4-FFF2-40B4-BE49-F238E27FC236}">
                <a16:creationId xmlns:a16="http://schemas.microsoft.com/office/drawing/2014/main" id="{CFAF61E6-25E6-44D6-B485-427EB948FB4E}"/>
              </a:ext>
            </a:extLst>
          </p:cNvPr>
          <p:cNvGrpSpPr/>
          <p:nvPr/>
        </p:nvGrpSpPr>
        <p:grpSpPr>
          <a:xfrm>
            <a:off x="5621333" y="3811387"/>
            <a:ext cx="1182240" cy="950040"/>
            <a:chOff x="5621333" y="3811387"/>
            <a:chExt cx="1182240" cy="950040"/>
          </a:xfrm>
        </p:grpSpPr>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E302D4AE-86F8-4500-B837-ABACD237DB6C}"/>
                    </a:ext>
                  </a:extLst>
                </p14:cNvPr>
                <p14:cNvContentPartPr/>
                <p14:nvPr/>
              </p14:nvContentPartPr>
              <p14:xfrm>
                <a:off x="5828693" y="3955387"/>
                <a:ext cx="32400" cy="412560"/>
              </p14:xfrm>
            </p:contentPart>
          </mc:Choice>
          <mc:Fallback>
            <p:pic>
              <p:nvPicPr>
                <p:cNvPr id="6" name="Freihand 5">
                  <a:extLst>
                    <a:ext uri="{FF2B5EF4-FFF2-40B4-BE49-F238E27FC236}">
                      <a16:creationId xmlns:a16="http://schemas.microsoft.com/office/drawing/2014/main" id="{E302D4AE-86F8-4500-B837-ABACD237DB6C}"/>
                    </a:ext>
                  </a:extLst>
                </p:cNvPr>
                <p:cNvPicPr/>
                <p:nvPr/>
              </p:nvPicPr>
              <p:blipFill>
                <a:blip r:embed="rId10"/>
                <a:stretch>
                  <a:fillRect/>
                </a:stretch>
              </p:blipFill>
              <p:spPr>
                <a:xfrm>
                  <a:off x="5824373" y="3951067"/>
                  <a:ext cx="41040" cy="421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7F5BFD9C-79F6-42CB-948B-A474B68F1E88}"/>
                    </a:ext>
                  </a:extLst>
                </p14:cNvPr>
                <p14:cNvContentPartPr/>
                <p14:nvPr/>
              </p14:nvContentPartPr>
              <p14:xfrm>
                <a:off x="5658773" y="3811387"/>
                <a:ext cx="289440" cy="288000"/>
              </p14:xfrm>
            </p:contentPart>
          </mc:Choice>
          <mc:Fallback>
            <p:pic>
              <p:nvPicPr>
                <p:cNvPr id="7" name="Freihand 6">
                  <a:extLst>
                    <a:ext uri="{FF2B5EF4-FFF2-40B4-BE49-F238E27FC236}">
                      <a16:creationId xmlns:a16="http://schemas.microsoft.com/office/drawing/2014/main" id="{7F5BFD9C-79F6-42CB-948B-A474B68F1E88}"/>
                    </a:ext>
                  </a:extLst>
                </p:cNvPr>
                <p:cNvPicPr/>
                <p:nvPr/>
              </p:nvPicPr>
              <p:blipFill>
                <a:blip r:embed="rId12"/>
                <a:stretch>
                  <a:fillRect/>
                </a:stretch>
              </p:blipFill>
              <p:spPr>
                <a:xfrm>
                  <a:off x="5654453" y="3807067"/>
                  <a:ext cx="29808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07095457-4E39-44D3-BC6E-66A07198A646}"/>
                    </a:ext>
                  </a:extLst>
                </p14:cNvPr>
                <p14:cNvContentPartPr/>
                <p14:nvPr/>
              </p14:nvContentPartPr>
              <p14:xfrm>
                <a:off x="5621333" y="4655587"/>
                <a:ext cx="140760" cy="105840"/>
              </p14:xfrm>
            </p:contentPart>
          </mc:Choice>
          <mc:Fallback>
            <p:pic>
              <p:nvPicPr>
                <p:cNvPr id="8" name="Freihand 7">
                  <a:extLst>
                    <a:ext uri="{FF2B5EF4-FFF2-40B4-BE49-F238E27FC236}">
                      <a16:creationId xmlns:a16="http://schemas.microsoft.com/office/drawing/2014/main" id="{07095457-4E39-44D3-BC6E-66A07198A646}"/>
                    </a:ext>
                  </a:extLst>
                </p:cNvPr>
                <p:cNvPicPr/>
                <p:nvPr/>
              </p:nvPicPr>
              <p:blipFill>
                <a:blip r:embed="rId14"/>
                <a:stretch>
                  <a:fillRect/>
                </a:stretch>
              </p:blipFill>
              <p:spPr>
                <a:xfrm>
                  <a:off x="5617013" y="4651267"/>
                  <a:ext cx="1494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B8759D34-14F1-4CEA-83E7-32845C2B4346}"/>
                    </a:ext>
                  </a:extLst>
                </p14:cNvPr>
                <p14:cNvContentPartPr/>
                <p14:nvPr/>
              </p14:nvContentPartPr>
              <p14:xfrm>
                <a:off x="5779373" y="4398187"/>
                <a:ext cx="356400" cy="334440"/>
              </p14:xfrm>
            </p:contentPart>
          </mc:Choice>
          <mc:Fallback>
            <p:pic>
              <p:nvPicPr>
                <p:cNvPr id="9" name="Freihand 8">
                  <a:extLst>
                    <a:ext uri="{FF2B5EF4-FFF2-40B4-BE49-F238E27FC236}">
                      <a16:creationId xmlns:a16="http://schemas.microsoft.com/office/drawing/2014/main" id="{B8759D34-14F1-4CEA-83E7-32845C2B4346}"/>
                    </a:ext>
                  </a:extLst>
                </p:cNvPr>
                <p:cNvPicPr/>
                <p:nvPr/>
              </p:nvPicPr>
              <p:blipFill>
                <a:blip r:embed="rId16"/>
                <a:stretch>
                  <a:fillRect/>
                </a:stretch>
              </p:blipFill>
              <p:spPr>
                <a:xfrm>
                  <a:off x="5775053" y="4393867"/>
                  <a:ext cx="36504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F56F9C4D-6AA7-4D30-8AED-CF979EDE0A86}"/>
                    </a:ext>
                  </a:extLst>
                </p14:cNvPr>
                <p14:cNvContentPartPr/>
                <p14:nvPr/>
              </p14:nvContentPartPr>
              <p14:xfrm>
                <a:off x="6000773" y="4459747"/>
                <a:ext cx="75600" cy="10080"/>
              </p14:xfrm>
            </p:contentPart>
          </mc:Choice>
          <mc:Fallback>
            <p:pic>
              <p:nvPicPr>
                <p:cNvPr id="10" name="Freihand 9">
                  <a:extLst>
                    <a:ext uri="{FF2B5EF4-FFF2-40B4-BE49-F238E27FC236}">
                      <a16:creationId xmlns:a16="http://schemas.microsoft.com/office/drawing/2014/main" id="{F56F9C4D-6AA7-4D30-8AED-CF979EDE0A86}"/>
                    </a:ext>
                  </a:extLst>
                </p:cNvPr>
                <p:cNvPicPr/>
                <p:nvPr/>
              </p:nvPicPr>
              <p:blipFill>
                <a:blip r:embed="rId18"/>
                <a:stretch>
                  <a:fillRect/>
                </a:stretch>
              </p:blipFill>
              <p:spPr>
                <a:xfrm>
                  <a:off x="5996453" y="4455427"/>
                  <a:ext cx="842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4B4F945E-2CB8-4B7E-8E4B-1B0E7DE1AB4D}"/>
                    </a:ext>
                  </a:extLst>
                </p14:cNvPr>
                <p14:cNvContentPartPr/>
                <p14:nvPr/>
              </p14:nvContentPartPr>
              <p14:xfrm>
                <a:off x="6117413" y="4438147"/>
                <a:ext cx="84240" cy="137160"/>
              </p14:xfrm>
            </p:contentPart>
          </mc:Choice>
          <mc:Fallback>
            <p:pic>
              <p:nvPicPr>
                <p:cNvPr id="11" name="Freihand 10">
                  <a:extLst>
                    <a:ext uri="{FF2B5EF4-FFF2-40B4-BE49-F238E27FC236}">
                      <a16:creationId xmlns:a16="http://schemas.microsoft.com/office/drawing/2014/main" id="{4B4F945E-2CB8-4B7E-8E4B-1B0E7DE1AB4D}"/>
                    </a:ext>
                  </a:extLst>
                </p:cNvPr>
                <p:cNvPicPr/>
                <p:nvPr/>
              </p:nvPicPr>
              <p:blipFill>
                <a:blip r:embed="rId20"/>
                <a:stretch>
                  <a:fillRect/>
                </a:stretch>
              </p:blipFill>
              <p:spPr>
                <a:xfrm>
                  <a:off x="6113093" y="4433827"/>
                  <a:ext cx="928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B4E2DAC7-EA21-4DC2-9CDA-AEC6829FDB37}"/>
                    </a:ext>
                  </a:extLst>
                </p14:cNvPr>
                <p14:cNvContentPartPr/>
                <p14:nvPr/>
              </p14:nvContentPartPr>
              <p14:xfrm>
                <a:off x="6205253" y="4380187"/>
                <a:ext cx="229320" cy="123840"/>
              </p14:xfrm>
            </p:contentPart>
          </mc:Choice>
          <mc:Fallback>
            <p:pic>
              <p:nvPicPr>
                <p:cNvPr id="12" name="Freihand 11">
                  <a:extLst>
                    <a:ext uri="{FF2B5EF4-FFF2-40B4-BE49-F238E27FC236}">
                      <a16:creationId xmlns:a16="http://schemas.microsoft.com/office/drawing/2014/main" id="{B4E2DAC7-EA21-4DC2-9CDA-AEC6829FDB37}"/>
                    </a:ext>
                  </a:extLst>
                </p:cNvPr>
                <p:cNvPicPr/>
                <p:nvPr/>
              </p:nvPicPr>
              <p:blipFill>
                <a:blip r:embed="rId22"/>
                <a:stretch>
                  <a:fillRect/>
                </a:stretch>
              </p:blipFill>
              <p:spPr>
                <a:xfrm>
                  <a:off x="6200933" y="4375867"/>
                  <a:ext cx="2379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01B6FAE6-2564-455B-BEAC-D89B3BDAF6BB}"/>
                    </a:ext>
                  </a:extLst>
                </p14:cNvPr>
                <p14:cNvContentPartPr/>
                <p14:nvPr/>
              </p14:nvContentPartPr>
              <p14:xfrm>
                <a:off x="6475613" y="4376587"/>
                <a:ext cx="25560" cy="92880"/>
              </p14:xfrm>
            </p:contentPart>
          </mc:Choice>
          <mc:Fallback>
            <p:pic>
              <p:nvPicPr>
                <p:cNvPr id="13" name="Freihand 12">
                  <a:extLst>
                    <a:ext uri="{FF2B5EF4-FFF2-40B4-BE49-F238E27FC236}">
                      <a16:creationId xmlns:a16="http://schemas.microsoft.com/office/drawing/2014/main" id="{01B6FAE6-2564-455B-BEAC-D89B3BDAF6BB}"/>
                    </a:ext>
                  </a:extLst>
                </p:cNvPr>
                <p:cNvPicPr/>
                <p:nvPr/>
              </p:nvPicPr>
              <p:blipFill>
                <a:blip r:embed="rId24"/>
                <a:stretch>
                  <a:fillRect/>
                </a:stretch>
              </p:blipFill>
              <p:spPr>
                <a:xfrm>
                  <a:off x="6471293" y="4372267"/>
                  <a:ext cx="342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BDC08F7F-412D-414B-BFC6-3DCBD9F69FB0}"/>
                    </a:ext>
                  </a:extLst>
                </p14:cNvPr>
                <p14:cNvContentPartPr/>
                <p14:nvPr/>
              </p14:nvContentPartPr>
              <p14:xfrm>
                <a:off x="6510893" y="4225387"/>
                <a:ext cx="71280" cy="185400"/>
              </p14:xfrm>
            </p:contentPart>
          </mc:Choice>
          <mc:Fallback>
            <p:pic>
              <p:nvPicPr>
                <p:cNvPr id="14" name="Freihand 13">
                  <a:extLst>
                    <a:ext uri="{FF2B5EF4-FFF2-40B4-BE49-F238E27FC236}">
                      <a16:creationId xmlns:a16="http://schemas.microsoft.com/office/drawing/2014/main" id="{BDC08F7F-412D-414B-BFC6-3DCBD9F69FB0}"/>
                    </a:ext>
                  </a:extLst>
                </p:cNvPr>
                <p:cNvPicPr/>
                <p:nvPr/>
              </p:nvPicPr>
              <p:blipFill>
                <a:blip r:embed="rId26"/>
                <a:stretch>
                  <a:fillRect/>
                </a:stretch>
              </p:blipFill>
              <p:spPr>
                <a:xfrm>
                  <a:off x="6506573" y="4221067"/>
                  <a:ext cx="799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Freihand 14">
                  <a:extLst>
                    <a:ext uri="{FF2B5EF4-FFF2-40B4-BE49-F238E27FC236}">
                      <a16:creationId xmlns:a16="http://schemas.microsoft.com/office/drawing/2014/main" id="{18679498-A01D-4CBC-A642-E8EAACCC5D66}"/>
                    </a:ext>
                  </a:extLst>
                </p14:cNvPr>
                <p14:cNvContentPartPr/>
                <p14:nvPr/>
              </p14:nvContentPartPr>
              <p14:xfrm>
                <a:off x="6582533" y="4203067"/>
                <a:ext cx="131400" cy="192600"/>
              </p14:xfrm>
            </p:contentPart>
          </mc:Choice>
          <mc:Fallback>
            <p:pic>
              <p:nvPicPr>
                <p:cNvPr id="15" name="Freihand 14">
                  <a:extLst>
                    <a:ext uri="{FF2B5EF4-FFF2-40B4-BE49-F238E27FC236}">
                      <a16:creationId xmlns:a16="http://schemas.microsoft.com/office/drawing/2014/main" id="{18679498-A01D-4CBC-A642-E8EAACCC5D66}"/>
                    </a:ext>
                  </a:extLst>
                </p:cNvPr>
                <p:cNvPicPr/>
                <p:nvPr/>
              </p:nvPicPr>
              <p:blipFill>
                <a:blip r:embed="rId28"/>
                <a:stretch>
                  <a:fillRect/>
                </a:stretch>
              </p:blipFill>
              <p:spPr>
                <a:xfrm>
                  <a:off x="6578213" y="4198747"/>
                  <a:ext cx="1400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 name="Freihand 15">
                  <a:extLst>
                    <a:ext uri="{FF2B5EF4-FFF2-40B4-BE49-F238E27FC236}">
                      <a16:creationId xmlns:a16="http://schemas.microsoft.com/office/drawing/2014/main" id="{E1170F77-9760-40F6-A75D-2A3ABB71BD50}"/>
                    </a:ext>
                  </a:extLst>
                </p14:cNvPr>
                <p14:cNvContentPartPr/>
                <p14:nvPr/>
              </p14:nvContentPartPr>
              <p14:xfrm>
                <a:off x="6713933" y="4270747"/>
                <a:ext cx="89640" cy="222840"/>
              </p14:xfrm>
            </p:contentPart>
          </mc:Choice>
          <mc:Fallback>
            <p:pic>
              <p:nvPicPr>
                <p:cNvPr id="16" name="Freihand 15">
                  <a:extLst>
                    <a:ext uri="{FF2B5EF4-FFF2-40B4-BE49-F238E27FC236}">
                      <a16:creationId xmlns:a16="http://schemas.microsoft.com/office/drawing/2014/main" id="{E1170F77-9760-40F6-A75D-2A3ABB71BD50}"/>
                    </a:ext>
                  </a:extLst>
                </p:cNvPr>
                <p:cNvPicPr/>
                <p:nvPr/>
              </p:nvPicPr>
              <p:blipFill>
                <a:blip r:embed="rId30"/>
                <a:stretch>
                  <a:fillRect/>
                </a:stretch>
              </p:blipFill>
              <p:spPr>
                <a:xfrm>
                  <a:off x="6709613" y="4266427"/>
                  <a:ext cx="9828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7" name="Freihand 16">
                  <a:extLst>
                    <a:ext uri="{FF2B5EF4-FFF2-40B4-BE49-F238E27FC236}">
                      <a16:creationId xmlns:a16="http://schemas.microsoft.com/office/drawing/2014/main" id="{8869DBB2-DAA9-4165-8776-384B07D80705}"/>
                    </a:ext>
                  </a:extLst>
                </p14:cNvPr>
                <p14:cNvContentPartPr/>
                <p14:nvPr/>
              </p14:nvContentPartPr>
              <p14:xfrm>
                <a:off x="6320813" y="4180027"/>
                <a:ext cx="60480" cy="23040"/>
              </p14:xfrm>
            </p:contentPart>
          </mc:Choice>
          <mc:Fallback>
            <p:pic>
              <p:nvPicPr>
                <p:cNvPr id="17" name="Freihand 16">
                  <a:extLst>
                    <a:ext uri="{FF2B5EF4-FFF2-40B4-BE49-F238E27FC236}">
                      <a16:creationId xmlns:a16="http://schemas.microsoft.com/office/drawing/2014/main" id="{8869DBB2-DAA9-4165-8776-384B07D80705}"/>
                    </a:ext>
                  </a:extLst>
                </p:cNvPr>
                <p:cNvPicPr/>
                <p:nvPr/>
              </p:nvPicPr>
              <p:blipFill>
                <a:blip r:embed="rId32"/>
                <a:stretch>
                  <a:fillRect/>
                </a:stretch>
              </p:blipFill>
              <p:spPr>
                <a:xfrm>
                  <a:off x="6316493" y="4175707"/>
                  <a:ext cx="69120" cy="31680"/>
                </a:xfrm>
                <a:prstGeom prst="rect">
                  <a:avLst/>
                </a:prstGeom>
              </p:spPr>
            </p:pic>
          </mc:Fallback>
        </mc:AlternateContent>
      </p:grpSp>
    </p:spTree>
    <p:extLst>
      <p:ext uri="{BB962C8B-B14F-4D97-AF65-F5344CB8AC3E}">
        <p14:creationId xmlns:p14="http://schemas.microsoft.com/office/powerpoint/2010/main" val="22856587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ChangeArrowheads="1"/>
          </p:cNvSpPr>
          <p:nvPr/>
        </p:nvSpPr>
        <p:spPr bwMode="auto">
          <a:xfrm>
            <a:off x="2467188" y="192348"/>
            <a:ext cx="734493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der Bundesagentur für Arbeit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(registrierte Arbeitslose)</a:t>
            </a:r>
          </a:p>
        </p:txBody>
      </p:sp>
      <p:sp>
        <p:nvSpPr>
          <p:cNvPr id="131076" name="Text Box 3"/>
          <p:cNvSpPr txBox="1">
            <a:spLocks noChangeArrowheads="1"/>
          </p:cNvSpPr>
          <p:nvPr/>
        </p:nvSpPr>
        <p:spPr bwMode="auto">
          <a:xfrm>
            <a:off x="0" y="908568"/>
            <a:ext cx="12192000"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a:t>§ 16 Absatz 1SGB III</a:t>
            </a:r>
          </a:p>
          <a:p>
            <a:r>
              <a:rPr lang="de-DE"/>
              <a:t>Arbeitslose </a:t>
            </a:r>
            <a:r>
              <a:rPr lang="de-DE" dirty="0"/>
              <a:t>sind Personen zwischen 15 und 65 (67) Jahren</a:t>
            </a:r>
            <a:r>
              <a:rPr lang="de-DE"/>
              <a:t>, die</a:t>
            </a:r>
          </a:p>
          <a:p>
            <a:endParaRPr lang="de-DE">
              <a:cs typeface="Times New Roman" pitchFamily="18" charset="0"/>
            </a:endParaRPr>
          </a:p>
          <a:p>
            <a:pPr marL="285750" indent="-285750">
              <a:buFont typeface="Arial" panose="020B0604020202020204" pitchFamily="34" charset="0"/>
              <a:buChar char="•"/>
            </a:pPr>
            <a:r>
              <a:rPr lang="de-DE">
                <a:cs typeface="Times New Roman" pitchFamily="18" charset="0"/>
              </a:rPr>
              <a:t>vorübergehend nicht in einem Beschäftigungsverhältnis stehen,</a:t>
            </a:r>
          </a:p>
          <a:p>
            <a:pPr marL="285750" indent="-285750">
              <a:buFont typeface="Arial" panose="020B0604020202020204" pitchFamily="34" charset="0"/>
              <a:buChar char="•"/>
            </a:pPr>
            <a:r>
              <a:rPr lang="de-DE">
                <a:cs typeface="Times New Roman" pitchFamily="18" charset="0"/>
              </a:rPr>
              <a:t>eine versicherungspflichtige Beschäftigung suchen und dabei den Vermittlungsbemühungen der Agentur für Arbeit zur Verfügung stehen und</a:t>
            </a:r>
          </a:p>
          <a:p>
            <a:pPr marL="285750" indent="-285750">
              <a:buFont typeface="Arial" panose="020B0604020202020204" pitchFamily="34" charset="0"/>
              <a:buChar char="•"/>
            </a:pPr>
            <a:r>
              <a:rPr lang="de-DE">
                <a:cs typeface="Times New Roman" pitchFamily="18" charset="0"/>
              </a:rPr>
              <a:t>sich bei der Agentur für Arbeit arbeitslos gemeldet haben.</a:t>
            </a:r>
          </a:p>
          <a:p>
            <a:pPr marL="285750" indent="-285750">
              <a:buFont typeface="Arial" panose="020B0604020202020204" pitchFamily="34" charset="0"/>
              <a:buChar char="•"/>
            </a:pPr>
            <a:endParaRPr lang="de-DE">
              <a:cs typeface="Times New Roman" pitchFamily="18" charset="0"/>
            </a:endParaRPr>
          </a:p>
          <a:p>
            <a:r>
              <a:rPr lang="de-DE">
                <a:cs typeface="Times New Roman" pitchFamily="18" charset="0"/>
              </a:rPr>
              <a:t>Die Voraussetzung der Beschäftigungslosigkeit erfüllt, wer nicht in einem Beschäftigungsverhältnis steht. Die Ausübung einer oder mehrerer Erwerbstätigkeiten schließt Beschäftigungslosigkeit nach § 138 Abs. 3 SGB III nicht aus, wenn deren Arbeitszeit – insgesamt – weniger als 15 Stunden wöchentlich umfasst.</a:t>
            </a:r>
          </a:p>
        </p:txBody>
      </p:sp>
      <p:sp>
        <p:nvSpPr>
          <p:cNvPr id="4" name="Rechteck 3">
            <a:extLst>
              <a:ext uri="{FF2B5EF4-FFF2-40B4-BE49-F238E27FC236}">
                <a16:creationId xmlns:a16="http://schemas.microsoft.com/office/drawing/2014/main" id="{0D4C2494-8FAB-45E6-B670-FA781755F81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2EA6BE1A-5002-C988-1AD4-0100EEE7068F}"/>
              </a:ext>
            </a:extLst>
          </p:cNvPr>
          <p:cNvSpPr txBox="1"/>
          <p:nvPr/>
        </p:nvSpPr>
        <p:spPr>
          <a:xfrm>
            <a:off x="0" y="4023342"/>
            <a:ext cx="8580473" cy="2031325"/>
          </a:xfrm>
          <a:prstGeom prst="rect">
            <a:avLst/>
          </a:prstGeom>
          <a:noFill/>
        </p:spPr>
        <p:txBody>
          <a:bodyPr wrap="square">
            <a:spAutoFit/>
          </a:bodyPr>
          <a:lstStyle/>
          <a:p>
            <a:r>
              <a:rPr lang="de-DE"/>
              <a:t>Im Rahmen der Eigenbemühungen nach § 138 Abs. 4 SGB III hat die oder der Arbeitslose alle Möglichkeiten zur beruflichen Eingliederung zu nutzen.</a:t>
            </a:r>
          </a:p>
          <a:p>
            <a:r>
              <a:rPr lang="de-DE"/>
              <a:t>Hierzu gehören insbesondere</a:t>
            </a:r>
          </a:p>
          <a:p>
            <a:endParaRPr lang="de-DE"/>
          </a:p>
          <a:p>
            <a:pPr marL="285750" indent="-285750">
              <a:buFont typeface="Arial" panose="020B0604020202020204" pitchFamily="34" charset="0"/>
              <a:buChar char="•"/>
            </a:pPr>
            <a:r>
              <a:rPr lang="de-DE"/>
              <a:t>die Wahrnehmung der Verpflichtungen aus den Eingliederungsvereinbarungen,</a:t>
            </a:r>
          </a:p>
          <a:p>
            <a:pPr marL="285750" indent="-285750">
              <a:buFont typeface="Arial" panose="020B0604020202020204" pitchFamily="34" charset="0"/>
              <a:buChar char="•"/>
            </a:pPr>
            <a:r>
              <a:rPr lang="de-DE"/>
              <a:t>die Mitwirkung bei der Vermittlung durch Dritte und</a:t>
            </a:r>
          </a:p>
          <a:p>
            <a:pPr marL="285750" indent="-285750">
              <a:buFont typeface="Arial" panose="020B0604020202020204" pitchFamily="34" charset="0"/>
              <a:buChar char="•"/>
            </a:pPr>
            <a:r>
              <a:rPr lang="de-DE"/>
              <a:t>die Inanspruchnahme der Selbstinformationseinrichtungen der Agentur für Arbeit.</a:t>
            </a:r>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CD591D6-446B-440C-93C5-55D355D70DFE}"/>
                  </a:ext>
                </a:extLst>
              </p14:cNvPr>
              <p14:cNvContentPartPr/>
              <p14:nvPr/>
            </p14:nvContentPartPr>
            <p14:xfrm>
              <a:off x="1259573" y="1211827"/>
              <a:ext cx="725400" cy="65520"/>
            </p14:xfrm>
          </p:contentPart>
        </mc:Choice>
        <mc:Fallback>
          <p:pic>
            <p:nvPicPr>
              <p:cNvPr id="2" name="Freihand 1">
                <a:extLst>
                  <a:ext uri="{FF2B5EF4-FFF2-40B4-BE49-F238E27FC236}">
                    <a16:creationId xmlns:a16="http://schemas.microsoft.com/office/drawing/2014/main" id="{8CD591D6-446B-440C-93C5-55D355D70DFE}"/>
                  </a:ext>
                </a:extLst>
              </p:cNvPr>
              <p:cNvPicPr/>
              <p:nvPr/>
            </p:nvPicPr>
            <p:blipFill>
              <a:blip r:embed="rId4"/>
              <a:stretch>
                <a:fillRect/>
              </a:stretch>
            </p:blipFill>
            <p:spPr>
              <a:xfrm>
                <a:off x="1255253" y="1207507"/>
                <a:ext cx="734040" cy="74160"/>
              </a:xfrm>
              <a:prstGeom prst="rect">
                <a:avLst/>
              </a:prstGeom>
            </p:spPr>
          </p:pic>
        </mc:Fallback>
      </mc:AlternateContent>
      <p:grpSp>
        <p:nvGrpSpPr>
          <p:cNvPr id="6" name="Gruppieren 5">
            <a:extLst>
              <a:ext uri="{FF2B5EF4-FFF2-40B4-BE49-F238E27FC236}">
                <a16:creationId xmlns:a16="http://schemas.microsoft.com/office/drawing/2014/main" id="{F8E3BFC8-C980-415F-9C34-3F2B29FBCAC9}"/>
              </a:ext>
            </a:extLst>
          </p:cNvPr>
          <p:cNvGrpSpPr/>
          <p:nvPr/>
        </p:nvGrpSpPr>
        <p:grpSpPr>
          <a:xfrm>
            <a:off x="1735133" y="2049187"/>
            <a:ext cx="4402440" cy="106560"/>
            <a:chOff x="1735133" y="2049187"/>
            <a:chExt cx="4402440" cy="10656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D9E5AF56-5A72-45DE-8016-78C6CC496B88}"/>
                    </a:ext>
                  </a:extLst>
                </p14:cNvPr>
                <p14:cNvContentPartPr/>
                <p14:nvPr/>
              </p14:nvContentPartPr>
              <p14:xfrm>
                <a:off x="1740533" y="2121547"/>
                <a:ext cx="40320" cy="34200"/>
              </p14:xfrm>
            </p:contentPart>
          </mc:Choice>
          <mc:Fallback>
            <p:pic>
              <p:nvPicPr>
                <p:cNvPr id="3" name="Freihand 2">
                  <a:extLst>
                    <a:ext uri="{FF2B5EF4-FFF2-40B4-BE49-F238E27FC236}">
                      <a16:creationId xmlns:a16="http://schemas.microsoft.com/office/drawing/2014/main" id="{D9E5AF56-5A72-45DE-8016-78C6CC496B88}"/>
                    </a:ext>
                  </a:extLst>
                </p:cNvPr>
                <p:cNvPicPr/>
                <p:nvPr/>
              </p:nvPicPr>
              <p:blipFill>
                <a:blip r:embed="rId6"/>
                <a:stretch>
                  <a:fillRect/>
                </a:stretch>
              </p:blipFill>
              <p:spPr>
                <a:xfrm>
                  <a:off x="1736213" y="2117227"/>
                  <a:ext cx="489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948FA08A-1BD4-48C0-BAE3-576220AD3049}"/>
                    </a:ext>
                  </a:extLst>
                </p14:cNvPr>
                <p14:cNvContentPartPr/>
                <p14:nvPr/>
              </p14:nvContentPartPr>
              <p14:xfrm>
                <a:off x="1735133" y="2049187"/>
                <a:ext cx="4402440" cy="76680"/>
              </p14:xfrm>
            </p:contentPart>
          </mc:Choice>
          <mc:Fallback>
            <p:pic>
              <p:nvPicPr>
                <p:cNvPr id="5" name="Freihand 4">
                  <a:extLst>
                    <a:ext uri="{FF2B5EF4-FFF2-40B4-BE49-F238E27FC236}">
                      <a16:creationId xmlns:a16="http://schemas.microsoft.com/office/drawing/2014/main" id="{948FA08A-1BD4-48C0-BAE3-576220AD3049}"/>
                    </a:ext>
                  </a:extLst>
                </p:cNvPr>
                <p:cNvPicPr/>
                <p:nvPr/>
              </p:nvPicPr>
              <p:blipFill>
                <a:blip r:embed="rId8"/>
                <a:stretch>
                  <a:fillRect/>
                </a:stretch>
              </p:blipFill>
              <p:spPr>
                <a:xfrm>
                  <a:off x="1730813" y="2044867"/>
                  <a:ext cx="4411080" cy="85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0C52DB13-E757-48E8-BBCA-2AC64828BD6A}"/>
                  </a:ext>
                </a:extLst>
              </p14:cNvPr>
              <p14:cNvContentPartPr/>
              <p14:nvPr/>
            </p14:nvContentPartPr>
            <p14:xfrm>
              <a:off x="976253" y="2297227"/>
              <a:ext cx="3717720" cy="63360"/>
            </p14:xfrm>
          </p:contentPart>
        </mc:Choice>
        <mc:Fallback>
          <p:pic>
            <p:nvPicPr>
              <p:cNvPr id="7" name="Freihand 6">
                <a:extLst>
                  <a:ext uri="{FF2B5EF4-FFF2-40B4-BE49-F238E27FC236}">
                    <a16:creationId xmlns:a16="http://schemas.microsoft.com/office/drawing/2014/main" id="{0C52DB13-E757-48E8-BBCA-2AC64828BD6A}"/>
                  </a:ext>
                </a:extLst>
              </p:cNvPr>
              <p:cNvPicPr/>
              <p:nvPr/>
            </p:nvPicPr>
            <p:blipFill>
              <a:blip r:embed="rId10"/>
              <a:stretch>
                <a:fillRect/>
              </a:stretch>
            </p:blipFill>
            <p:spPr>
              <a:xfrm>
                <a:off x="971933" y="2292907"/>
                <a:ext cx="37263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D0C08632-CEB6-4BCE-AE36-B60A10608065}"/>
                  </a:ext>
                </a:extLst>
              </p14:cNvPr>
              <p14:cNvContentPartPr/>
              <p14:nvPr/>
            </p14:nvContentPartPr>
            <p14:xfrm>
              <a:off x="2527853" y="2486947"/>
              <a:ext cx="2457360" cy="528480"/>
            </p14:xfrm>
          </p:contentPart>
        </mc:Choice>
        <mc:Fallback>
          <p:pic>
            <p:nvPicPr>
              <p:cNvPr id="9" name="Freihand 8">
                <a:extLst>
                  <a:ext uri="{FF2B5EF4-FFF2-40B4-BE49-F238E27FC236}">
                    <a16:creationId xmlns:a16="http://schemas.microsoft.com/office/drawing/2014/main" id="{D0C08632-CEB6-4BCE-AE36-B60A10608065}"/>
                  </a:ext>
                </a:extLst>
              </p:cNvPr>
              <p:cNvPicPr/>
              <p:nvPr/>
            </p:nvPicPr>
            <p:blipFill>
              <a:blip r:embed="rId12"/>
              <a:stretch>
                <a:fillRect/>
              </a:stretch>
            </p:blipFill>
            <p:spPr>
              <a:xfrm>
                <a:off x="2523533" y="2482627"/>
                <a:ext cx="2466000" cy="537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2EDB0540-2761-4F6F-9348-C97CFCD34ACD}"/>
                  </a:ext>
                </a:extLst>
              </p14:cNvPr>
              <p14:cNvContentPartPr/>
              <p14:nvPr/>
            </p14:nvContentPartPr>
            <p14:xfrm>
              <a:off x="1198013" y="3958987"/>
              <a:ext cx="4163040" cy="83160"/>
            </p14:xfrm>
          </p:contentPart>
        </mc:Choice>
        <mc:Fallback>
          <p:pic>
            <p:nvPicPr>
              <p:cNvPr id="10" name="Freihand 9">
                <a:extLst>
                  <a:ext uri="{FF2B5EF4-FFF2-40B4-BE49-F238E27FC236}">
                    <a16:creationId xmlns:a16="http://schemas.microsoft.com/office/drawing/2014/main" id="{2EDB0540-2761-4F6F-9348-C97CFCD34ACD}"/>
                  </a:ext>
                </a:extLst>
              </p:cNvPr>
              <p:cNvPicPr/>
              <p:nvPr/>
            </p:nvPicPr>
            <p:blipFill>
              <a:blip r:embed="rId14"/>
              <a:stretch>
                <a:fillRect/>
              </a:stretch>
            </p:blipFill>
            <p:spPr>
              <a:xfrm>
                <a:off x="1193693" y="3954667"/>
                <a:ext cx="41716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4E01A349-09BF-41B1-9A6D-48C70B53A3DD}"/>
                  </a:ext>
                </a:extLst>
              </p14:cNvPr>
              <p14:cNvContentPartPr/>
              <p14:nvPr/>
            </p14:nvContentPartPr>
            <p14:xfrm>
              <a:off x="2040053" y="4642267"/>
              <a:ext cx="2764080" cy="127800"/>
            </p14:xfrm>
          </p:contentPart>
        </mc:Choice>
        <mc:Fallback>
          <p:pic>
            <p:nvPicPr>
              <p:cNvPr id="11" name="Freihand 10">
                <a:extLst>
                  <a:ext uri="{FF2B5EF4-FFF2-40B4-BE49-F238E27FC236}">
                    <a16:creationId xmlns:a16="http://schemas.microsoft.com/office/drawing/2014/main" id="{4E01A349-09BF-41B1-9A6D-48C70B53A3DD}"/>
                  </a:ext>
                </a:extLst>
              </p:cNvPr>
              <p:cNvPicPr/>
              <p:nvPr/>
            </p:nvPicPr>
            <p:blipFill>
              <a:blip r:embed="rId16"/>
              <a:stretch>
                <a:fillRect/>
              </a:stretch>
            </p:blipFill>
            <p:spPr>
              <a:xfrm>
                <a:off x="2035733" y="4637947"/>
                <a:ext cx="2772720" cy="136440"/>
              </a:xfrm>
              <a:prstGeom prst="rect">
                <a:avLst/>
              </a:prstGeom>
            </p:spPr>
          </p:pic>
        </mc:Fallback>
      </mc:AlternateContent>
      <p:grpSp>
        <p:nvGrpSpPr>
          <p:cNvPr id="14" name="Gruppieren 13">
            <a:extLst>
              <a:ext uri="{FF2B5EF4-FFF2-40B4-BE49-F238E27FC236}">
                <a16:creationId xmlns:a16="http://schemas.microsoft.com/office/drawing/2014/main" id="{81E84E08-AC17-45E6-83A0-C06F5762FE39}"/>
              </a:ext>
            </a:extLst>
          </p:cNvPr>
          <p:cNvGrpSpPr/>
          <p:nvPr/>
        </p:nvGrpSpPr>
        <p:grpSpPr>
          <a:xfrm>
            <a:off x="831533" y="5368027"/>
            <a:ext cx="6903360" cy="149400"/>
            <a:chOff x="831533" y="5368027"/>
            <a:chExt cx="6903360" cy="149400"/>
          </a:xfrm>
        </p:grpSpPr>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6D050082-3C77-4F9C-80EE-7E32104FB63D}"/>
                    </a:ext>
                  </a:extLst>
                </p14:cNvPr>
                <p14:cNvContentPartPr/>
                <p14:nvPr/>
              </p14:nvContentPartPr>
              <p14:xfrm>
                <a:off x="832973" y="5369827"/>
                <a:ext cx="111960" cy="25200"/>
              </p14:xfrm>
            </p:contentPart>
          </mc:Choice>
          <mc:Fallback>
            <p:pic>
              <p:nvPicPr>
                <p:cNvPr id="12" name="Freihand 11">
                  <a:extLst>
                    <a:ext uri="{FF2B5EF4-FFF2-40B4-BE49-F238E27FC236}">
                      <a16:creationId xmlns:a16="http://schemas.microsoft.com/office/drawing/2014/main" id="{6D050082-3C77-4F9C-80EE-7E32104FB63D}"/>
                    </a:ext>
                  </a:extLst>
                </p:cNvPr>
                <p:cNvPicPr/>
                <p:nvPr/>
              </p:nvPicPr>
              <p:blipFill>
                <a:blip r:embed="rId18"/>
                <a:stretch>
                  <a:fillRect/>
                </a:stretch>
              </p:blipFill>
              <p:spPr>
                <a:xfrm>
                  <a:off x="828653" y="5365507"/>
                  <a:ext cx="1206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446E0777-9A3C-4A0A-9D81-3DB43DE2DACB}"/>
                    </a:ext>
                  </a:extLst>
                </p14:cNvPr>
                <p14:cNvContentPartPr/>
                <p14:nvPr/>
              </p14:nvContentPartPr>
              <p14:xfrm>
                <a:off x="831533" y="5368027"/>
                <a:ext cx="6903360" cy="149400"/>
              </p14:xfrm>
            </p:contentPart>
          </mc:Choice>
          <mc:Fallback>
            <p:pic>
              <p:nvPicPr>
                <p:cNvPr id="13" name="Freihand 12">
                  <a:extLst>
                    <a:ext uri="{FF2B5EF4-FFF2-40B4-BE49-F238E27FC236}">
                      <a16:creationId xmlns:a16="http://schemas.microsoft.com/office/drawing/2014/main" id="{446E0777-9A3C-4A0A-9D81-3DB43DE2DACB}"/>
                    </a:ext>
                  </a:extLst>
                </p:cNvPr>
                <p:cNvPicPr/>
                <p:nvPr/>
              </p:nvPicPr>
              <p:blipFill>
                <a:blip r:embed="rId20"/>
                <a:stretch>
                  <a:fillRect/>
                </a:stretch>
              </p:blipFill>
              <p:spPr>
                <a:xfrm>
                  <a:off x="827213" y="5363707"/>
                  <a:ext cx="6912000" cy="158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4C607AA1-B059-4EB8-9781-37C3DAA06B63}"/>
                  </a:ext>
                </a:extLst>
              </p14:cNvPr>
              <p14:cNvContentPartPr/>
              <p14:nvPr/>
            </p14:nvContentPartPr>
            <p14:xfrm>
              <a:off x="2573573" y="5634067"/>
              <a:ext cx="2804760" cy="153000"/>
            </p14:xfrm>
          </p:contentPart>
        </mc:Choice>
        <mc:Fallback>
          <p:pic>
            <p:nvPicPr>
              <p:cNvPr id="15" name="Freihand 14">
                <a:extLst>
                  <a:ext uri="{FF2B5EF4-FFF2-40B4-BE49-F238E27FC236}">
                    <a16:creationId xmlns:a16="http://schemas.microsoft.com/office/drawing/2014/main" id="{4C607AA1-B059-4EB8-9781-37C3DAA06B63}"/>
                  </a:ext>
                </a:extLst>
              </p:cNvPr>
              <p:cNvPicPr/>
              <p:nvPr/>
            </p:nvPicPr>
            <p:blipFill>
              <a:blip r:embed="rId22"/>
              <a:stretch>
                <a:fillRect/>
              </a:stretch>
            </p:blipFill>
            <p:spPr>
              <a:xfrm>
                <a:off x="2569253" y="5629747"/>
                <a:ext cx="28134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B4FB8C19-220A-4A4E-B904-D4615E08629D}"/>
                  </a:ext>
                </a:extLst>
              </p14:cNvPr>
              <p14:cNvContentPartPr/>
              <p14:nvPr/>
            </p14:nvContentPartPr>
            <p14:xfrm>
              <a:off x="708053" y="5992627"/>
              <a:ext cx="7306200" cy="47880"/>
            </p14:xfrm>
          </p:contentPart>
        </mc:Choice>
        <mc:Fallback>
          <p:pic>
            <p:nvPicPr>
              <p:cNvPr id="16" name="Freihand 15">
                <a:extLst>
                  <a:ext uri="{FF2B5EF4-FFF2-40B4-BE49-F238E27FC236}">
                    <a16:creationId xmlns:a16="http://schemas.microsoft.com/office/drawing/2014/main" id="{B4FB8C19-220A-4A4E-B904-D4615E08629D}"/>
                  </a:ext>
                </a:extLst>
              </p:cNvPr>
              <p:cNvPicPr/>
              <p:nvPr/>
            </p:nvPicPr>
            <p:blipFill>
              <a:blip r:embed="rId24"/>
              <a:stretch>
                <a:fillRect/>
              </a:stretch>
            </p:blipFill>
            <p:spPr>
              <a:xfrm>
                <a:off x="703733" y="5988307"/>
                <a:ext cx="73148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1E710737-F108-41A4-9DFB-57B0C32B503C}"/>
                  </a:ext>
                </a:extLst>
              </p14:cNvPr>
              <p14:cNvContentPartPr/>
              <p14:nvPr/>
            </p14:nvContentPartPr>
            <p14:xfrm>
              <a:off x="1223213" y="892507"/>
              <a:ext cx="807120" cy="461160"/>
            </p14:xfrm>
          </p:contentPart>
        </mc:Choice>
        <mc:Fallback>
          <p:pic>
            <p:nvPicPr>
              <p:cNvPr id="17" name="Freihand 16">
                <a:extLst>
                  <a:ext uri="{FF2B5EF4-FFF2-40B4-BE49-F238E27FC236}">
                    <a16:creationId xmlns:a16="http://schemas.microsoft.com/office/drawing/2014/main" id="{1E710737-F108-41A4-9DFB-57B0C32B503C}"/>
                  </a:ext>
                </a:extLst>
              </p:cNvPr>
              <p:cNvPicPr/>
              <p:nvPr/>
            </p:nvPicPr>
            <p:blipFill>
              <a:blip r:embed="rId26"/>
              <a:stretch>
                <a:fillRect/>
              </a:stretch>
            </p:blipFill>
            <p:spPr>
              <a:xfrm>
                <a:off x="1218893" y="888187"/>
                <a:ext cx="815760" cy="469800"/>
              </a:xfrm>
              <a:prstGeom prst="rect">
                <a:avLst/>
              </a:prstGeom>
            </p:spPr>
          </p:pic>
        </mc:Fallback>
      </mc:AlternateContent>
    </p:spTree>
    <p:extLst>
      <p:ext uri="{BB962C8B-B14F-4D97-AF65-F5344CB8AC3E}">
        <p14:creationId xmlns:p14="http://schemas.microsoft.com/office/powerpoint/2010/main" val="1997881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ChangeArrowheads="1"/>
          </p:cNvSpPr>
          <p:nvPr/>
        </p:nvSpPr>
        <p:spPr bwMode="auto">
          <a:xfrm>
            <a:off x="2484748" y="86845"/>
            <a:ext cx="6443662"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ILO-Konzept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(Erwerbslose)</a:t>
            </a:r>
          </a:p>
        </p:txBody>
      </p:sp>
      <p:sp>
        <p:nvSpPr>
          <p:cNvPr id="132100" name="Text Box 3"/>
          <p:cNvSpPr txBox="1">
            <a:spLocks noChangeArrowheads="1"/>
          </p:cNvSpPr>
          <p:nvPr/>
        </p:nvSpPr>
        <p:spPr bwMode="auto">
          <a:xfrm>
            <a:off x="720655" y="870885"/>
            <a:ext cx="972014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de-DE" sz="2400" dirty="0"/>
              <a:t>Als arbeitslos gelten Personen zwischen 15 und 74, die</a:t>
            </a:r>
          </a:p>
          <a:p>
            <a:pPr>
              <a:buFontTx/>
              <a:buNone/>
            </a:pPr>
            <a:r>
              <a:rPr lang="de-DE" sz="2400" dirty="0"/>
              <a:t> </a:t>
            </a:r>
          </a:p>
          <a:p>
            <a:pPr>
              <a:buFontTx/>
              <a:buNone/>
            </a:pPr>
            <a:r>
              <a:rPr lang="de-DE" sz="2400" dirty="0"/>
              <a:t>	</a:t>
            </a:r>
          </a:p>
          <a:p>
            <a:pPr>
              <a:buFontTx/>
              <a:buChar char="•"/>
            </a:pPr>
            <a:r>
              <a:rPr lang="de-DE" sz="2400" dirty="0"/>
              <a:t> 	weniger als eine Stunde pro Woche gearbeitet haben,</a:t>
            </a:r>
          </a:p>
          <a:p>
            <a:pPr>
              <a:buFontTx/>
              <a:buChar char="•"/>
            </a:pPr>
            <a:r>
              <a:rPr lang="de-DE" sz="2400" dirty="0"/>
              <a:t> 	in den vergangenen vier Wochen aktiv Arbeit gesucht haben und</a:t>
            </a:r>
          </a:p>
          <a:p>
            <a:pPr>
              <a:buFontTx/>
              <a:buChar char="•"/>
            </a:pPr>
            <a:r>
              <a:rPr lang="de-DE" sz="2400" dirty="0"/>
              <a:t> 	innerhalb von zwei Wochen für eine Arbeitstätigkeit verfügbar sind</a:t>
            </a:r>
          </a:p>
          <a:p>
            <a:pPr>
              <a:buFontTx/>
              <a:buNone/>
            </a:pPr>
            <a:endParaRPr lang="de-DE" sz="2400" dirty="0"/>
          </a:p>
          <a:p>
            <a:pPr>
              <a:buFontTx/>
              <a:buNone/>
            </a:pPr>
            <a:endParaRPr lang="de-DE" sz="2400" dirty="0"/>
          </a:p>
          <a:p>
            <a:pPr>
              <a:buFontTx/>
              <a:buNone/>
            </a:pPr>
            <a:r>
              <a:rPr lang="de-DE" sz="2400" dirty="0"/>
              <a:t>Die Erhebung der ILO-Arbeitsmarktstatistik ist in Deutschland Teil des Mikrozensus, einer computergestützten Haushaltsbefragung</a:t>
            </a:r>
          </a:p>
        </p:txBody>
      </p:sp>
      <p:sp>
        <p:nvSpPr>
          <p:cNvPr id="4" name="Rechteck 3">
            <a:extLst>
              <a:ext uri="{FF2B5EF4-FFF2-40B4-BE49-F238E27FC236}">
                <a16:creationId xmlns:a16="http://schemas.microsoft.com/office/drawing/2014/main" id="{2EAF3F47-F0C4-450D-9924-7668FAD950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77F18CB-C57C-41DF-B884-76C57DC08D74}"/>
                  </a:ext>
                </a:extLst>
              </p14:cNvPr>
              <p14:cNvContentPartPr/>
              <p14:nvPr/>
            </p14:nvContentPartPr>
            <p14:xfrm>
              <a:off x="6303173" y="417307"/>
              <a:ext cx="1703160" cy="74520"/>
            </p14:xfrm>
          </p:contentPart>
        </mc:Choice>
        <mc:Fallback>
          <p:pic>
            <p:nvPicPr>
              <p:cNvPr id="2" name="Freihand 1">
                <a:extLst>
                  <a:ext uri="{FF2B5EF4-FFF2-40B4-BE49-F238E27FC236}">
                    <a16:creationId xmlns:a16="http://schemas.microsoft.com/office/drawing/2014/main" id="{477F18CB-C57C-41DF-B884-76C57DC08D74}"/>
                  </a:ext>
                </a:extLst>
              </p:cNvPr>
              <p:cNvPicPr/>
              <p:nvPr/>
            </p:nvPicPr>
            <p:blipFill>
              <a:blip r:embed="rId4"/>
              <a:stretch>
                <a:fillRect/>
              </a:stretch>
            </p:blipFill>
            <p:spPr>
              <a:xfrm>
                <a:off x="6298853" y="412987"/>
                <a:ext cx="1711800" cy="83160"/>
              </a:xfrm>
              <a:prstGeom prst="rect">
                <a:avLst/>
              </a:prstGeom>
            </p:spPr>
          </p:pic>
        </mc:Fallback>
      </mc:AlternateContent>
      <p:grpSp>
        <p:nvGrpSpPr>
          <p:cNvPr id="30" name="Gruppieren 29">
            <a:extLst>
              <a:ext uri="{FF2B5EF4-FFF2-40B4-BE49-F238E27FC236}">
                <a16:creationId xmlns:a16="http://schemas.microsoft.com/office/drawing/2014/main" id="{B2D73AEA-FC1D-49BB-96D9-44B6FD38D1D9}"/>
              </a:ext>
            </a:extLst>
          </p:cNvPr>
          <p:cNvGrpSpPr/>
          <p:nvPr/>
        </p:nvGrpSpPr>
        <p:grpSpPr>
          <a:xfrm>
            <a:off x="8786093" y="163507"/>
            <a:ext cx="1659600" cy="275400"/>
            <a:chOff x="8786093" y="163507"/>
            <a:chExt cx="1659600" cy="27540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C8910C45-3263-4781-8E1C-9A80DF8D0545}"/>
                    </a:ext>
                  </a:extLst>
                </p14:cNvPr>
                <p14:cNvContentPartPr/>
                <p14:nvPr/>
              </p14:nvContentPartPr>
              <p14:xfrm>
                <a:off x="8934053" y="258547"/>
                <a:ext cx="23400" cy="138600"/>
              </p14:xfrm>
            </p:contentPart>
          </mc:Choice>
          <mc:Fallback>
            <p:pic>
              <p:nvPicPr>
                <p:cNvPr id="3" name="Freihand 2">
                  <a:extLst>
                    <a:ext uri="{FF2B5EF4-FFF2-40B4-BE49-F238E27FC236}">
                      <a16:creationId xmlns:a16="http://schemas.microsoft.com/office/drawing/2014/main" id="{C8910C45-3263-4781-8E1C-9A80DF8D0545}"/>
                    </a:ext>
                  </a:extLst>
                </p:cNvPr>
                <p:cNvPicPr/>
                <p:nvPr/>
              </p:nvPicPr>
              <p:blipFill>
                <a:blip r:embed="rId6"/>
                <a:stretch>
                  <a:fillRect/>
                </a:stretch>
              </p:blipFill>
              <p:spPr>
                <a:xfrm>
                  <a:off x="8929733" y="254227"/>
                  <a:ext cx="320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DB16AA12-17A8-4B9C-BF61-A661F5BA9988}"/>
                    </a:ext>
                  </a:extLst>
                </p14:cNvPr>
                <p14:cNvContentPartPr/>
                <p14:nvPr/>
              </p14:nvContentPartPr>
              <p14:xfrm>
                <a:off x="8786093" y="365467"/>
                <a:ext cx="286560" cy="73440"/>
              </p14:xfrm>
            </p:contentPart>
          </mc:Choice>
          <mc:Fallback>
            <p:pic>
              <p:nvPicPr>
                <p:cNvPr id="5" name="Freihand 4">
                  <a:extLst>
                    <a:ext uri="{FF2B5EF4-FFF2-40B4-BE49-F238E27FC236}">
                      <a16:creationId xmlns:a16="http://schemas.microsoft.com/office/drawing/2014/main" id="{DB16AA12-17A8-4B9C-BF61-A661F5BA9988}"/>
                    </a:ext>
                  </a:extLst>
                </p:cNvPr>
                <p:cNvPicPr/>
                <p:nvPr/>
              </p:nvPicPr>
              <p:blipFill>
                <a:blip r:embed="rId8"/>
                <a:stretch>
                  <a:fillRect/>
                </a:stretch>
              </p:blipFill>
              <p:spPr>
                <a:xfrm>
                  <a:off x="8781773" y="361147"/>
                  <a:ext cx="2952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04CF63D8-56DB-4FC4-B3ED-7740962A9483}"/>
                    </a:ext>
                  </a:extLst>
                </p14:cNvPr>
                <p14:cNvContentPartPr/>
                <p14:nvPr/>
              </p14:nvContentPartPr>
              <p14:xfrm>
                <a:off x="8840453" y="216427"/>
                <a:ext cx="228600" cy="41040"/>
              </p14:xfrm>
            </p:contentPart>
          </mc:Choice>
          <mc:Fallback>
            <p:pic>
              <p:nvPicPr>
                <p:cNvPr id="6" name="Freihand 5">
                  <a:extLst>
                    <a:ext uri="{FF2B5EF4-FFF2-40B4-BE49-F238E27FC236}">
                      <a16:creationId xmlns:a16="http://schemas.microsoft.com/office/drawing/2014/main" id="{04CF63D8-56DB-4FC4-B3ED-7740962A9483}"/>
                    </a:ext>
                  </a:extLst>
                </p:cNvPr>
                <p:cNvPicPr/>
                <p:nvPr/>
              </p:nvPicPr>
              <p:blipFill>
                <a:blip r:embed="rId10"/>
                <a:stretch>
                  <a:fillRect/>
                </a:stretch>
              </p:blipFill>
              <p:spPr>
                <a:xfrm>
                  <a:off x="8836133" y="212107"/>
                  <a:ext cx="2372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11F53D31-5CB8-4203-B1BD-6691E32A2BDD}"/>
                    </a:ext>
                  </a:extLst>
                </p14:cNvPr>
                <p14:cNvContentPartPr/>
                <p14:nvPr/>
              </p14:nvContentPartPr>
              <p14:xfrm>
                <a:off x="9102893" y="310387"/>
                <a:ext cx="117000" cy="77400"/>
              </p14:xfrm>
            </p:contentPart>
          </mc:Choice>
          <mc:Fallback>
            <p:pic>
              <p:nvPicPr>
                <p:cNvPr id="8" name="Freihand 7">
                  <a:extLst>
                    <a:ext uri="{FF2B5EF4-FFF2-40B4-BE49-F238E27FC236}">
                      <a16:creationId xmlns:a16="http://schemas.microsoft.com/office/drawing/2014/main" id="{11F53D31-5CB8-4203-B1BD-6691E32A2BDD}"/>
                    </a:ext>
                  </a:extLst>
                </p:cNvPr>
                <p:cNvPicPr/>
                <p:nvPr/>
              </p:nvPicPr>
              <p:blipFill>
                <a:blip r:embed="rId12"/>
                <a:stretch>
                  <a:fillRect/>
                </a:stretch>
              </p:blipFill>
              <p:spPr>
                <a:xfrm>
                  <a:off x="9098573" y="306067"/>
                  <a:ext cx="1256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8F5112CA-1E88-4346-A6CA-5A6BA1BDAC92}"/>
                    </a:ext>
                  </a:extLst>
                </p14:cNvPr>
                <p14:cNvContentPartPr/>
                <p14:nvPr/>
              </p14:nvContentPartPr>
              <p14:xfrm>
                <a:off x="9288293" y="183667"/>
                <a:ext cx="223920" cy="187920"/>
              </p14:xfrm>
            </p:contentPart>
          </mc:Choice>
          <mc:Fallback>
            <p:pic>
              <p:nvPicPr>
                <p:cNvPr id="9" name="Freihand 8">
                  <a:extLst>
                    <a:ext uri="{FF2B5EF4-FFF2-40B4-BE49-F238E27FC236}">
                      <a16:creationId xmlns:a16="http://schemas.microsoft.com/office/drawing/2014/main" id="{8F5112CA-1E88-4346-A6CA-5A6BA1BDAC92}"/>
                    </a:ext>
                  </a:extLst>
                </p:cNvPr>
                <p:cNvPicPr/>
                <p:nvPr/>
              </p:nvPicPr>
              <p:blipFill>
                <a:blip r:embed="rId14"/>
                <a:stretch>
                  <a:fillRect/>
                </a:stretch>
              </p:blipFill>
              <p:spPr>
                <a:xfrm>
                  <a:off x="9283973" y="179347"/>
                  <a:ext cx="2325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FC11853D-167C-4634-8A45-0EFC0E563137}"/>
                    </a:ext>
                  </a:extLst>
                </p14:cNvPr>
                <p14:cNvContentPartPr/>
                <p14:nvPr/>
              </p14:nvContentPartPr>
              <p14:xfrm>
                <a:off x="9537773" y="288067"/>
                <a:ext cx="44640" cy="61560"/>
              </p14:xfrm>
            </p:contentPart>
          </mc:Choice>
          <mc:Fallback>
            <p:pic>
              <p:nvPicPr>
                <p:cNvPr id="10" name="Freihand 9">
                  <a:extLst>
                    <a:ext uri="{FF2B5EF4-FFF2-40B4-BE49-F238E27FC236}">
                      <a16:creationId xmlns:a16="http://schemas.microsoft.com/office/drawing/2014/main" id="{FC11853D-167C-4634-8A45-0EFC0E563137}"/>
                    </a:ext>
                  </a:extLst>
                </p:cNvPr>
                <p:cNvPicPr/>
                <p:nvPr/>
              </p:nvPicPr>
              <p:blipFill>
                <a:blip r:embed="rId16"/>
                <a:stretch>
                  <a:fillRect/>
                </a:stretch>
              </p:blipFill>
              <p:spPr>
                <a:xfrm>
                  <a:off x="9533453" y="283747"/>
                  <a:ext cx="532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D124F2AD-946C-4886-A365-439C833D8F51}"/>
                    </a:ext>
                  </a:extLst>
                </p14:cNvPr>
                <p14:cNvContentPartPr/>
                <p14:nvPr/>
              </p14:nvContentPartPr>
              <p14:xfrm>
                <a:off x="9613373" y="198427"/>
                <a:ext cx="329040" cy="172440"/>
              </p14:xfrm>
            </p:contentPart>
          </mc:Choice>
          <mc:Fallback>
            <p:pic>
              <p:nvPicPr>
                <p:cNvPr id="11" name="Freihand 10">
                  <a:extLst>
                    <a:ext uri="{FF2B5EF4-FFF2-40B4-BE49-F238E27FC236}">
                      <a16:creationId xmlns:a16="http://schemas.microsoft.com/office/drawing/2014/main" id="{D124F2AD-946C-4886-A365-439C833D8F51}"/>
                    </a:ext>
                  </a:extLst>
                </p:cNvPr>
                <p:cNvPicPr/>
                <p:nvPr/>
              </p:nvPicPr>
              <p:blipFill>
                <a:blip r:embed="rId18"/>
                <a:stretch>
                  <a:fillRect/>
                </a:stretch>
              </p:blipFill>
              <p:spPr>
                <a:xfrm>
                  <a:off x="9609053" y="194107"/>
                  <a:ext cx="3376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259CF631-881E-48D1-8C5B-9C88F5BFB169}"/>
                    </a:ext>
                  </a:extLst>
                </p14:cNvPr>
                <p14:cNvContentPartPr/>
                <p14:nvPr/>
              </p14:nvContentPartPr>
              <p14:xfrm>
                <a:off x="9928373" y="193387"/>
                <a:ext cx="24120" cy="54000"/>
              </p14:xfrm>
            </p:contentPart>
          </mc:Choice>
          <mc:Fallback>
            <p:pic>
              <p:nvPicPr>
                <p:cNvPr id="12" name="Freihand 11">
                  <a:extLst>
                    <a:ext uri="{FF2B5EF4-FFF2-40B4-BE49-F238E27FC236}">
                      <a16:creationId xmlns:a16="http://schemas.microsoft.com/office/drawing/2014/main" id="{259CF631-881E-48D1-8C5B-9C88F5BFB169}"/>
                    </a:ext>
                  </a:extLst>
                </p:cNvPr>
                <p:cNvPicPr/>
                <p:nvPr/>
              </p:nvPicPr>
              <p:blipFill>
                <a:blip r:embed="rId20"/>
                <a:stretch>
                  <a:fillRect/>
                </a:stretch>
              </p:blipFill>
              <p:spPr>
                <a:xfrm>
                  <a:off x="9924053" y="189067"/>
                  <a:ext cx="327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D6B7DCDD-5ACB-41D2-A398-E51350292CE1}"/>
                    </a:ext>
                  </a:extLst>
                </p14:cNvPr>
                <p14:cNvContentPartPr/>
                <p14:nvPr/>
              </p14:nvContentPartPr>
              <p14:xfrm>
                <a:off x="9994613" y="265027"/>
                <a:ext cx="127080" cy="34920"/>
              </p14:xfrm>
            </p:contentPart>
          </mc:Choice>
          <mc:Fallback>
            <p:pic>
              <p:nvPicPr>
                <p:cNvPr id="13" name="Freihand 12">
                  <a:extLst>
                    <a:ext uri="{FF2B5EF4-FFF2-40B4-BE49-F238E27FC236}">
                      <a16:creationId xmlns:a16="http://schemas.microsoft.com/office/drawing/2014/main" id="{D6B7DCDD-5ACB-41D2-A398-E51350292CE1}"/>
                    </a:ext>
                  </a:extLst>
                </p:cNvPr>
                <p:cNvPicPr/>
                <p:nvPr/>
              </p:nvPicPr>
              <p:blipFill>
                <a:blip r:embed="rId22"/>
                <a:stretch>
                  <a:fillRect/>
                </a:stretch>
              </p:blipFill>
              <p:spPr>
                <a:xfrm>
                  <a:off x="9990293" y="260707"/>
                  <a:ext cx="1357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9F213B9D-1E54-4BC5-BDD2-39404D8395C9}"/>
                    </a:ext>
                  </a:extLst>
                </p14:cNvPr>
                <p14:cNvContentPartPr/>
                <p14:nvPr/>
              </p14:nvContentPartPr>
              <p14:xfrm>
                <a:off x="10153373" y="163507"/>
                <a:ext cx="292320" cy="140400"/>
              </p14:xfrm>
            </p:contentPart>
          </mc:Choice>
          <mc:Fallback>
            <p:pic>
              <p:nvPicPr>
                <p:cNvPr id="14" name="Freihand 13">
                  <a:extLst>
                    <a:ext uri="{FF2B5EF4-FFF2-40B4-BE49-F238E27FC236}">
                      <a16:creationId xmlns:a16="http://schemas.microsoft.com/office/drawing/2014/main" id="{9F213B9D-1E54-4BC5-BDD2-39404D8395C9}"/>
                    </a:ext>
                  </a:extLst>
                </p:cNvPr>
                <p:cNvPicPr/>
                <p:nvPr/>
              </p:nvPicPr>
              <p:blipFill>
                <a:blip r:embed="rId24"/>
                <a:stretch>
                  <a:fillRect/>
                </a:stretch>
              </p:blipFill>
              <p:spPr>
                <a:xfrm>
                  <a:off x="10149053" y="159187"/>
                  <a:ext cx="300960" cy="149040"/>
                </a:xfrm>
                <a:prstGeom prst="rect">
                  <a:avLst/>
                </a:prstGeom>
              </p:spPr>
            </p:pic>
          </mc:Fallback>
        </mc:AlternateContent>
      </p:grpSp>
      <p:grpSp>
        <p:nvGrpSpPr>
          <p:cNvPr id="29" name="Gruppieren 28">
            <a:extLst>
              <a:ext uri="{FF2B5EF4-FFF2-40B4-BE49-F238E27FC236}">
                <a16:creationId xmlns:a16="http://schemas.microsoft.com/office/drawing/2014/main" id="{D558EBA1-203B-4325-BA41-0F2428303CBB}"/>
              </a:ext>
            </a:extLst>
          </p:cNvPr>
          <p:cNvGrpSpPr/>
          <p:nvPr/>
        </p:nvGrpSpPr>
        <p:grpSpPr>
          <a:xfrm>
            <a:off x="8787173" y="528907"/>
            <a:ext cx="1589760" cy="618840"/>
            <a:chOff x="8787173" y="528907"/>
            <a:chExt cx="1589760" cy="618840"/>
          </a:xfrm>
        </p:grpSpPr>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DC555993-9D6C-4AC3-8338-25B5E4267025}"/>
                    </a:ext>
                  </a:extLst>
                </p14:cNvPr>
                <p14:cNvContentPartPr/>
                <p14:nvPr/>
              </p14:nvContentPartPr>
              <p14:xfrm>
                <a:off x="8835053" y="552307"/>
                <a:ext cx="95760" cy="185400"/>
              </p14:xfrm>
            </p:contentPart>
          </mc:Choice>
          <mc:Fallback>
            <p:pic>
              <p:nvPicPr>
                <p:cNvPr id="15" name="Freihand 14">
                  <a:extLst>
                    <a:ext uri="{FF2B5EF4-FFF2-40B4-BE49-F238E27FC236}">
                      <a16:creationId xmlns:a16="http://schemas.microsoft.com/office/drawing/2014/main" id="{DC555993-9D6C-4AC3-8338-25B5E4267025}"/>
                    </a:ext>
                  </a:extLst>
                </p:cNvPr>
                <p:cNvPicPr/>
                <p:nvPr/>
              </p:nvPicPr>
              <p:blipFill>
                <a:blip r:embed="rId26"/>
                <a:stretch>
                  <a:fillRect/>
                </a:stretch>
              </p:blipFill>
              <p:spPr>
                <a:xfrm>
                  <a:off x="8830733" y="547987"/>
                  <a:ext cx="1044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162FD8BC-57CE-49DA-B57F-32C56FA2095B}"/>
                    </a:ext>
                  </a:extLst>
                </p14:cNvPr>
                <p14:cNvContentPartPr/>
                <p14:nvPr/>
              </p14:nvContentPartPr>
              <p14:xfrm>
                <a:off x="8900573" y="635467"/>
                <a:ext cx="128880" cy="87120"/>
              </p14:xfrm>
            </p:contentPart>
          </mc:Choice>
          <mc:Fallback>
            <p:pic>
              <p:nvPicPr>
                <p:cNvPr id="16" name="Freihand 15">
                  <a:extLst>
                    <a:ext uri="{FF2B5EF4-FFF2-40B4-BE49-F238E27FC236}">
                      <a16:creationId xmlns:a16="http://schemas.microsoft.com/office/drawing/2014/main" id="{162FD8BC-57CE-49DA-B57F-32C56FA2095B}"/>
                    </a:ext>
                  </a:extLst>
                </p:cNvPr>
                <p:cNvPicPr/>
                <p:nvPr/>
              </p:nvPicPr>
              <p:blipFill>
                <a:blip r:embed="rId28"/>
                <a:stretch>
                  <a:fillRect/>
                </a:stretch>
              </p:blipFill>
              <p:spPr>
                <a:xfrm>
                  <a:off x="8896253" y="631147"/>
                  <a:ext cx="1375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10310B20-D81F-4259-B6A5-85F9114C7FCB}"/>
                    </a:ext>
                  </a:extLst>
                </p14:cNvPr>
                <p14:cNvContentPartPr/>
                <p14:nvPr/>
              </p14:nvContentPartPr>
              <p14:xfrm>
                <a:off x="9062213" y="528907"/>
                <a:ext cx="130320" cy="203760"/>
              </p14:xfrm>
            </p:contentPart>
          </mc:Choice>
          <mc:Fallback>
            <p:pic>
              <p:nvPicPr>
                <p:cNvPr id="17" name="Freihand 16">
                  <a:extLst>
                    <a:ext uri="{FF2B5EF4-FFF2-40B4-BE49-F238E27FC236}">
                      <a16:creationId xmlns:a16="http://schemas.microsoft.com/office/drawing/2014/main" id="{10310B20-D81F-4259-B6A5-85F9114C7FCB}"/>
                    </a:ext>
                  </a:extLst>
                </p:cNvPr>
                <p:cNvPicPr/>
                <p:nvPr/>
              </p:nvPicPr>
              <p:blipFill>
                <a:blip r:embed="rId30"/>
                <a:stretch>
                  <a:fillRect/>
                </a:stretch>
              </p:blipFill>
              <p:spPr>
                <a:xfrm>
                  <a:off x="9057893" y="524587"/>
                  <a:ext cx="1389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3040D990-FCA6-4FA4-AEB0-1C50E552D9F8}"/>
                    </a:ext>
                  </a:extLst>
                </p14:cNvPr>
                <p14:cNvContentPartPr/>
                <p14:nvPr/>
              </p14:nvContentPartPr>
              <p14:xfrm>
                <a:off x="9216293" y="580027"/>
                <a:ext cx="345240" cy="110520"/>
              </p14:xfrm>
            </p:contentPart>
          </mc:Choice>
          <mc:Fallback>
            <p:pic>
              <p:nvPicPr>
                <p:cNvPr id="18" name="Freihand 17">
                  <a:extLst>
                    <a:ext uri="{FF2B5EF4-FFF2-40B4-BE49-F238E27FC236}">
                      <a16:creationId xmlns:a16="http://schemas.microsoft.com/office/drawing/2014/main" id="{3040D990-FCA6-4FA4-AEB0-1C50E552D9F8}"/>
                    </a:ext>
                  </a:extLst>
                </p:cNvPr>
                <p:cNvPicPr/>
                <p:nvPr/>
              </p:nvPicPr>
              <p:blipFill>
                <a:blip r:embed="rId32"/>
                <a:stretch>
                  <a:fillRect/>
                </a:stretch>
              </p:blipFill>
              <p:spPr>
                <a:xfrm>
                  <a:off x="9211973" y="575707"/>
                  <a:ext cx="3538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 name="Freihand 18">
                  <a:extLst>
                    <a:ext uri="{FF2B5EF4-FFF2-40B4-BE49-F238E27FC236}">
                      <a16:creationId xmlns:a16="http://schemas.microsoft.com/office/drawing/2014/main" id="{175E9727-684E-45D3-BEDE-45DCA807FB67}"/>
                    </a:ext>
                  </a:extLst>
                </p14:cNvPr>
                <p14:cNvContentPartPr/>
                <p14:nvPr/>
              </p14:nvContentPartPr>
              <p14:xfrm>
                <a:off x="8787173" y="901147"/>
                <a:ext cx="193320" cy="146160"/>
              </p14:xfrm>
            </p:contentPart>
          </mc:Choice>
          <mc:Fallback>
            <p:pic>
              <p:nvPicPr>
                <p:cNvPr id="19" name="Freihand 18">
                  <a:extLst>
                    <a:ext uri="{FF2B5EF4-FFF2-40B4-BE49-F238E27FC236}">
                      <a16:creationId xmlns:a16="http://schemas.microsoft.com/office/drawing/2014/main" id="{175E9727-684E-45D3-BEDE-45DCA807FB67}"/>
                    </a:ext>
                  </a:extLst>
                </p:cNvPr>
                <p:cNvPicPr/>
                <p:nvPr/>
              </p:nvPicPr>
              <p:blipFill>
                <a:blip r:embed="rId34"/>
                <a:stretch>
                  <a:fillRect/>
                </a:stretch>
              </p:blipFill>
              <p:spPr>
                <a:xfrm>
                  <a:off x="8782853" y="896827"/>
                  <a:ext cx="2019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0" name="Freihand 19">
                  <a:extLst>
                    <a:ext uri="{FF2B5EF4-FFF2-40B4-BE49-F238E27FC236}">
                      <a16:creationId xmlns:a16="http://schemas.microsoft.com/office/drawing/2014/main" id="{2545E74E-294A-4420-9113-F6233C7BDBE9}"/>
                    </a:ext>
                  </a:extLst>
                </p14:cNvPr>
                <p14:cNvContentPartPr/>
                <p14:nvPr/>
              </p14:nvContentPartPr>
              <p14:xfrm>
                <a:off x="8936933" y="937147"/>
                <a:ext cx="178560" cy="79920"/>
              </p14:xfrm>
            </p:contentPart>
          </mc:Choice>
          <mc:Fallback>
            <p:pic>
              <p:nvPicPr>
                <p:cNvPr id="20" name="Freihand 19">
                  <a:extLst>
                    <a:ext uri="{FF2B5EF4-FFF2-40B4-BE49-F238E27FC236}">
                      <a16:creationId xmlns:a16="http://schemas.microsoft.com/office/drawing/2014/main" id="{2545E74E-294A-4420-9113-F6233C7BDBE9}"/>
                    </a:ext>
                  </a:extLst>
                </p:cNvPr>
                <p:cNvPicPr/>
                <p:nvPr/>
              </p:nvPicPr>
              <p:blipFill>
                <a:blip r:embed="rId36"/>
                <a:stretch>
                  <a:fillRect/>
                </a:stretch>
              </p:blipFill>
              <p:spPr>
                <a:xfrm>
                  <a:off x="8932613" y="932827"/>
                  <a:ext cx="1872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1" name="Freihand 20">
                  <a:extLst>
                    <a:ext uri="{FF2B5EF4-FFF2-40B4-BE49-F238E27FC236}">
                      <a16:creationId xmlns:a16="http://schemas.microsoft.com/office/drawing/2014/main" id="{5B380132-2272-43CD-8AB8-70DF5BA6F902}"/>
                    </a:ext>
                  </a:extLst>
                </p14:cNvPr>
                <p14:cNvContentPartPr/>
                <p14:nvPr/>
              </p14:nvContentPartPr>
              <p14:xfrm>
                <a:off x="9081653" y="938947"/>
                <a:ext cx="102240" cy="208800"/>
              </p14:xfrm>
            </p:contentPart>
          </mc:Choice>
          <mc:Fallback>
            <p:pic>
              <p:nvPicPr>
                <p:cNvPr id="21" name="Freihand 20">
                  <a:extLst>
                    <a:ext uri="{FF2B5EF4-FFF2-40B4-BE49-F238E27FC236}">
                      <a16:creationId xmlns:a16="http://schemas.microsoft.com/office/drawing/2014/main" id="{5B380132-2272-43CD-8AB8-70DF5BA6F902}"/>
                    </a:ext>
                  </a:extLst>
                </p:cNvPr>
                <p:cNvPicPr/>
                <p:nvPr/>
              </p:nvPicPr>
              <p:blipFill>
                <a:blip r:embed="rId38"/>
                <a:stretch>
                  <a:fillRect/>
                </a:stretch>
              </p:blipFill>
              <p:spPr>
                <a:xfrm>
                  <a:off x="9077333" y="934627"/>
                  <a:ext cx="1108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2" name="Freihand 21">
                  <a:extLst>
                    <a:ext uri="{FF2B5EF4-FFF2-40B4-BE49-F238E27FC236}">
                      <a16:creationId xmlns:a16="http://schemas.microsoft.com/office/drawing/2014/main" id="{94D8DDCD-F672-4A49-9AE6-AF9A9102C062}"/>
                    </a:ext>
                  </a:extLst>
                </p14:cNvPr>
                <p14:cNvContentPartPr/>
                <p14:nvPr/>
              </p14:nvContentPartPr>
              <p14:xfrm>
                <a:off x="9202253" y="933907"/>
                <a:ext cx="86040" cy="56880"/>
              </p14:xfrm>
            </p:contentPart>
          </mc:Choice>
          <mc:Fallback>
            <p:pic>
              <p:nvPicPr>
                <p:cNvPr id="22" name="Freihand 21">
                  <a:extLst>
                    <a:ext uri="{FF2B5EF4-FFF2-40B4-BE49-F238E27FC236}">
                      <a16:creationId xmlns:a16="http://schemas.microsoft.com/office/drawing/2014/main" id="{94D8DDCD-F672-4A49-9AE6-AF9A9102C062}"/>
                    </a:ext>
                  </a:extLst>
                </p:cNvPr>
                <p:cNvPicPr/>
                <p:nvPr/>
              </p:nvPicPr>
              <p:blipFill>
                <a:blip r:embed="rId40"/>
                <a:stretch>
                  <a:fillRect/>
                </a:stretch>
              </p:blipFill>
              <p:spPr>
                <a:xfrm>
                  <a:off x="9197933" y="929587"/>
                  <a:ext cx="946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3" name="Freihand 22">
                  <a:extLst>
                    <a:ext uri="{FF2B5EF4-FFF2-40B4-BE49-F238E27FC236}">
                      <a16:creationId xmlns:a16="http://schemas.microsoft.com/office/drawing/2014/main" id="{28319BD2-38F0-48C8-9C34-B3B7D5857FE0}"/>
                    </a:ext>
                  </a:extLst>
                </p14:cNvPr>
                <p14:cNvContentPartPr/>
                <p14:nvPr/>
              </p14:nvContentPartPr>
              <p14:xfrm>
                <a:off x="9358133" y="923827"/>
                <a:ext cx="201600" cy="70560"/>
              </p14:xfrm>
            </p:contentPart>
          </mc:Choice>
          <mc:Fallback>
            <p:pic>
              <p:nvPicPr>
                <p:cNvPr id="23" name="Freihand 22">
                  <a:extLst>
                    <a:ext uri="{FF2B5EF4-FFF2-40B4-BE49-F238E27FC236}">
                      <a16:creationId xmlns:a16="http://schemas.microsoft.com/office/drawing/2014/main" id="{28319BD2-38F0-48C8-9C34-B3B7D5857FE0}"/>
                    </a:ext>
                  </a:extLst>
                </p:cNvPr>
                <p:cNvPicPr/>
                <p:nvPr/>
              </p:nvPicPr>
              <p:blipFill>
                <a:blip r:embed="rId42"/>
                <a:stretch>
                  <a:fillRect/>
                </a:stretch>
              </p:blipFill>
              <p:spPr>
                <a:xfrm>
                  <a:off x="9353813" y="919507"/>
                  <a:ext cx="2102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4" name="Freihand 23">
                  <a:extLst>
                    <a:ext uri="{FF2B5EF4-FFF2-40B4-BE49-F238E27FC236}">
                      <a16:creationId xmlns:a16="http://schemas.microsoft.com/office/drawing/2014/main" id="{58AA8051-5F7D-4BEF-AF7A-BFE83B968439}"/>
                    </a:ext>
                  </a:extLst>
                </p14:cNvPr>
                <p14:cNvContentPartPr/>
                <p14:nvPr/>
              </p14:nvContentPartPr>
              <p14:xfrm>
                <a:off x="9567293" y="858667"/>
                <a:ext cx="12960" cy="34560"/>
              </p14:xfrm>
            </p:contentPart>
          </mc:Choice>
          <mc:Fallback>
            <p:pic>
              <p:nvPicPr>
                <p:cNvPr id="24" name="Freihand 23">
                  <a:extLst>
                    <a:ext uri="{FF2B5EF4-FFF2-40B4-BE49-F238E27FC236}">
                      <a16:creationId xmlns:a16="http://schemas.microsoft.com/office/drawing/2014/main" id="{58AA8051-5F7D-4BEF-AF7A-BFE83B968439}"/>
                    </a:ext>
                  </a:extLst>
                </p:cNvPr>
                <p:cNvPicPr/>
                <p:nvPr/>
              </p:nvPicPr>
              <p:blipFill>
                <a:blip r:embed="rId44"/>
                <a:stretch>
                  <a:fillRect/>
                </a:stretch>
              </p:blipFill>
              <p:spPr>
                <a:xfrm>
                  <a:off x="9562973" y="854347"/>
                  <a:ext cx="216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5" name="Freihand 24">
                  <a:extLst>
                    <a:ext uri="{FF2B5EF4-FFF2-40B4-BE49-F238E27FC236}">
                      <a16:creationId xmlns:a16="http://schemas.microsoft.com/office/drawing/2014/main" id="{F8624E12-6CE0-426B-8DD5-60521A7BDBC6}"/>
                    </a:ext>
                  </a:extLst>
                </p14:cNvPr>
                <p14:cNvContentPartPr/>
                <p14:nvPr/>
              </p14:nvContentPartPr>
              <p14:xfrm>
                <a:off x="9614813" y="891787"/>
                <a:ext cx="149400" cy="101520"/>
              </p14:xfrm>
            </p:contentPart>
          </mc:Choice>
          <mc:Fallback>
            <p:pic>
              <p:nvPicPr>
                <p:cNvPr id="25" name="Freihand 24">
                  <a:extLst>
                    <a:ext uri="{FF2B5EF4-FFF2-40B4-BE49-F238E27FC236}">
                      <a16:creationId xmlns:a16="http://schemas.microsoft.com/office/drawing/2014/main" id="{F8624E12-6CE0-426B-8DD5-60521A7BDBC6}"/>
                    </a:ext>
                  </a:extLst>
                </p:cNvPr>
                <p:cNvPicPr/>
                <p:nvPr/>
              </p:nvPicPr>
              <p:blipFill>
                <a:blip r:embed="rId46"/>
                <a:stretch>
                  <a:fillRect/>
                </a:stretch>
              </p:blipFill>
              <p:spPr>
                <a:xfrm>
                  <a:off x="9610493" y="887467"/>
                  <a:ext cx="1580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6" name="Freihand 25">
                  <a:extLst>
                    <a:ext uri="{FF2B5EF4-FFF2-40B4-BE49-F238E27FC236}">
                      <a16:creationId xmlns:a16="http://schemas.microsoft.com/office/drawing/2014/main" id="{09EDBE07-C826-4323-B81B-5636AEF34148}"/>
                    </a:ext>
                  </a:extLst>
                </p14:cNvPr>
                <p14:cNvContentPartPr/>
                <p14:nvPr/>
              </p14:nvContentPartPr>
              <p14:xfrm>
                <a:off x="9752333" y="783787"/>
                <a:ext cx="337680" cy="177120"/>
              </p14:xfrm>
            </p:contentPart>
          </mc:Choice>
          <mc:Fallback>
            <p:pic>
              <p:nvPicPr>
                <p:cNvPr id="26" name="Freihand 25">
                  <a:extLst>
                    <a:ext uri="{FF2B5EF4-FFF2-40B4-BE49-F238E27FC236}">
                      <a16:creationId xmlns:a16="http://schemas.microsoft.com/office/drawing/2014/main" id="{09EDBE07-C826-4323-B81B-5636AEF34148}"/>
                    </a:ext>
                  </a:extLst>
                </p:cNvPr>
                <p:cNvPicPr/>
                <p:nvPr/>
              </p:nvPicPr>
              <p:blipFill>
                <a:blip r:embed="rId48"/>
                <a:stretch>
                  <a:fillRect/>
                </a:stretch>
              </p:blipFill>
              <p:spPr>
                <a:xfrm>
                  <a:off x="9748013" y="779467"/>
                  <a:ext cx="3463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7" name="Freihand 26">
                  <a:extLst>
                    <a:ext uri="{FF2B5EF4-FFF2-40B4-BE49-F238E27FC236}">
                      <a16:creationId xmlns:a16="http://schemas.microsoft.com/office/drawing/2014/main" id="{5536503F-5100-40B3-AA40-2BACA1D1B356}"/>
                    </a:ext>
                  </a:extLst>
                </p14:cNvPr>
                <p14:cNvContentPartPr/>
                <p14:nvPr/>
              </p14:nvContentPartPr>
              <p14:xfrm>
                <a:off x="10080293" y="823027"/>
                <a:ext cx="34200" cy="60840"/>
              </p14:xfrm>
            </p:contentPart>
          </mc:Choice>
          <mc:Fallback>
            <p:pic>
              <p:nvPicPr>
                <p:cNvPr id="27" name="Freihand 26">
                  <a:extLst>
                    <a:ext uri="{FF2B5EF4-FFF2-40B4-BE49-F238E27FC236}">
                      <a16:creationId xmlns:a16="http://schemas.microsoft.com/office/drawing/2014/main" id="{5536503F-5100-40B3-AA40-2BACA1D1B356}"/>
                    </a:ext>
                  </a:extLst>
                </p:cNvPr>
                <p:cNvPicPr/>
                <p:nvPr/>
              </p:nvPicPr>
              <p:blipFill>
                <a:blip r:embed="rId50"/>
                <a:stretch>
                  <a:fillRect/>
                </a:stretch>
              </p:blipFill>
              <p:spPr>
                <a:xfrm>
                  <a:off x="10075973" y="818707"/>
                  <a:ext cx="428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8" name="Freihand 27">
                  <a:extLst>
                    <a:ext uri="{FF2B5EF4-FFF2-40B4-BE49-F238E27FC236}">
                      <a16:creationId xmlns:a16="http://schemas.microsoft.com/office/drawing/2014/main" id="{C7CCEEFF-4EB6-48CF-BB35-3FB0396E6B20}"/>
                    </a:ext>
                  </a:extLst>
                </p14:cNvPr>
                <p14:cNvContentPartPr/>
                <p14:nvPr/>
              </p14:nvContentPartPr>
              <p14:xfrm>
                <a:off x="10146173" y="896827"/>
                <a:ext cx="230760" cy="30240"/>
              </p14:xfrm>
            </p:contentPart>
          </mc:Choice>
          <mc:Fallback>
            <p:pic>
              <p:nvPicPr>
                <p:cNvPr id="28" name="Freihand 27">
                  <a:extLst>
                    <a:ext uri="{FF2B5EF4-FFF2-40B4-BE49-F238E27FC236}">
                      <a16:creationId xmlns:a16="http://schemas.microsoft.com/office/drawing/2014/main" id="{C7CCEEFF-4EB6-48CF-BB35-3FB0396E6B20}"/>
                    </a:ext>
                  </a:extLst>
                </p:cNvPr>
                <p:cNvPicPr/>
                <p:nvPr/>
              </p:nvPicPr>
              <p:blipFill>
                <a:blip r:embed="rId52"/>
                <a:stretch>
                  <a:fillRect/>
                </a:stretch>
              </p:blipFill>
              <p:spPr>
                <a:xfrm>
                  <a:off x="10141853" y="892507"/>
                  <a:ext cx="239400" cy="38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47405EF4-7902-43A3-BC29-C040717C7C06}"/>
                  </a:ext>
                </a:extLst>
              </p14:cNvPr>
              <p14:cNvContentPartPr/>
              <p14:nvPr/>
            </p14:nvContentPartPr>
            <p14:xfrm>
              <a:off x="5741213" y="1295347"/>
              <a:ext cx="1373040" cy="107280"/>
            </p14:xfrm>
          </p:contentPart>
        </mc:Choice>
        <mc:Fallback>
          <p:pic>
            <p:nvPicPr>
              <p:cNvPr id="31" name="Freihand 30">
                <a:extLst>
                  <a:ext uri="{FF2B5EF4-FFF2-40B4-BE49-F238E27FC236}">
                    <a16:creationId xmlns:a16="http://schemas.microsoft.com/office/drawing/2014/main" id="{47405EF4-7902-43A3-BC29-C040717C7C06}"/>
                  </a:ext>
                </a:extLst>
              </p:cNvPr>
              <p:cNvPicPr/>
              <p:nvPr/>
            </p:nvPicPr>
            <p:blipFill>
              <a:blip r:embed="rId54"/>
              <a:stretch>
                <a:fillRect/>
              </a:stretch>
            </p:blipFill>
            <p:spPr>
              <a:xfrm>
                <a:off x="5736893" y="1291027"/>
                <a:ext cx="13816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C85F84D7-88A3-4A82-AA15-0EA404A7CE52}"/>
                  </a:ext>
                </a:extLst>
              </p14:cNvPr>
              <p14:cNvContentPartPr/>
              <p14:nvPr/>
            </p14:nvContentPartPr>
            <p14:xfrm>
              <a:off x="1754933" y="2393347"/>
              <a:ext cx="6858720" cy="79560"/>
            </p14:xfrm>
          </p:contentPart>
        </mc:Choice>
        <mc:Fallback>
          <p:pic>
            <p:nvPicPr>
              <p:cNvPr id="32" name="Freihand 31">
                <a:extLst>
                  <a:ext uri="{FF2B5EF4-FFF2-40B4-BE49-F238E27FC236}">
                    <a16:creationId xmlns:a16="http://schemas.microsoft.com/office/drawing/2014/main" id="{C85F84D7-88A3-4A82-AA15-0EA404A7CE52}"/>
                  </a:ext>
                </a:extLst>
              </p:cNvPr>
              <p:cNvPicPr/>
              <p:nvPr/>
            </p:nvPicPr>
            <p:blipFill>
              <a:blip r:embed="rId56"/>
              <a:stretch>
                <a:fillRect/>
              </a:stretch>
            </p:blipFill>
            <p:spPr>
              <a:xfrm>
                <a:off x="1750613" y="2389027"/>
                <a:ext cx="68673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2A6C91A5-878B-4095-9C67-274155C47B0F}"/>
                  </a:ext>
                </a:extLst>
              </p14:cNvPr>
              <p14:cNvContentPartPr/>
              <p14:nvPr/>
            </p14:nvContentPartPr>
            <p14:xfrm>
              <a:off x="4031213" y="2684587"/>
              <a:ext cx="3893400" cy="54360"/>
            </p14:xfrm>
          </p:contentPart>
        </mc:Choice>
        <mc:Fallback>
          <p:pic>
            <p:nvPicPr>
              <p:cNvPr id="33" name="Freihand 32">
                <a:extLst>
                  <a:ext uri="{FF2B5EF4-FFF2-40B4-BE49-F238E27FC236}">
                    <a16:creationId xmlns:a16="http://schemas.microsoft.com/office/drawing/2014/main" id="{2A6C91A5-878B-4095-9C67-274155C47B0F}"/>
                  </a:ext>
                </a:extLst>
              </p:cNvPr>
              <p:cNvPicPr/>
              <p:nvPr/>
            </p:nvPicPr>
            <p:blipFill>
              <a:blip r:embed="rId58"/>
              <a:stretch>
                <a:fillRect/>
              </a:stretch>
            </p:blipFill>
            <p:spPr>
              <a:xfrm>
                <a:off x="4026893" y="2680267"/>
                <a:ext cx="39020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4" name="Freihand 33">
                <a:extLst>
                  <a:ext uri="{FF2B5EF4-FFF2-40B4-BE49-F238E27FC236}">
                    <a16:creationId xmlns:a16="http://schemas.microsoft.com/office/drawing/2014/main" id="{678C63CC-D449-406B-8891-06BBC9322933}"/>
                  </a:ext>
                </a:extLst>
              </p14:cNvPr>
              <p14:cNvContentPartPr/>
              <p14:nvPr/>
            </p14:nvContentPartPr>
            <p14:xfrm>
              <a:off x="3508493" y="3121627"/>
              <a:ext cx="4416120" cy="102600"/>
            </p14:xfrm>
          </p:contentPart>
        </mc:Choice>
        <mc:Fallback>
          <p:pic>
            <p:nvPicPr>
              <p:cNvPr id="34" name="Freihand 33">
                <a:extLst>
                  <a:ext uri="{FF2B5EF4-FFF2-40B4-BE49-F238E27FC236}">
                    <a16:creationId xmlns:a16="http://schemas.microsoft.com/office/drawing/2014/main" id="{678C63CC-D449-406B-8891-06BBC9322933}"/>
                  </a:ext>
                </a:extLst>
              </p:cNvPr>
              <p:cNvPicPr/>
              <p:nvPr/>
            </p:nvPicPr>
            <p:blipFill>
              <a:blip r:embed="rId60"/>
              <a:stretch>
                <a:fillRect/>
              </a:stretch>
            </p:blipFill>
            <p:spPr>
              <a:xfrm>
                <a:off x="3504173" y="3117307"/>
                <a:ext cx="44247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5" name="Freihand 34">
                <a:extLst>
                  <a:ext uri="{FF2B5EF4-FFF2-40B4-BE49-F238E27FC236}">
                    <a16:creationId xmlns:a16="http://schemas.microsoft.com/office/drawing/2014/main" id="{B1DB9CFD-9003-40BB-88AD-CBA7D3D8FE2F}"/>
                  </a:ext>
                </a:extLst>
              </p14:cNvPr>
              <p14:cNvContentPartPr/>
              <p14:nvPr/>
            </p14:nvContentPartPr>
            <p14:xfrm>
              <a:off x="763133" y="4563427"/>
              <a:ext cx="1629360" cy="59040"/>
            </p14:xfrm>
          </p:contentPart>
        </mc:Choice>
        <mc:Fallback>
          <p:pic>
            <p:nvPicPr>
              <p:cNvPr id="35" name="Freihand 34">
                <a:extLst>
                  <a:ext uri="{FF2B5EF4-FFF2-40B4-BE49-F238E27FC236}">
                    <a16:creationId xmlns:a16="http://schemas.microsoft.com/office/drawing/2014/main" id="{B1DB9CFD-9003-40BB-88AD-CBA7D3D8FE2F}"/>
                  </a:ext>
                </a:extLst>
              </p:cNvPr>
              <p:cNvPicPr/>
              <p:nvPr/>
            </p:nvPicPr>
            <p:blipFill>
              <a:blip r:embed="rId62"/>
              <a:stretch>
                <a:fillRect/>
              </a:stretch>
            </p:blipFill>
            <p:spPr>
              <a:xfrm>
                <a:off x="758813" y="4559107"/>
                <a:ext cx="1638000" cy="67680"/>
              </a:xfrm>
              <a:prstGeom prst="rect">
                <a:avLst/>
              </a:prstGeom>
            </p:spPr>
          </p:pic>
        </mc:Fallback>
      </mc:AlternateContent>
    </p:spTree>
    <p:extLst>
      <p:ext uri="{BB962C8B-B14F-4D97-AF65-F5344CB8AC3E}">
        <p14:creationId xmlns:p14="http://schemas.microsoft.com/office/powerpoint/2010/main" val="6747180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ChangeArrowheads="1"/>
          </p:cNvSpPr>
          <p:nvPr/>
        </p:nvSpPr>
        <p:spPr bwMode="auto">
          <a:xfrm>
            <a:off x="3098065" y="9388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Berechnung der Arbeitslosenquote</a:t>
            </a:r>
          </a:p>
        </p:txBody>
      </p:sp>
      <p:sp>
        <p:nvSpPr>
          <p:cNvPr id="133124" name="Text Box 3"/>
          <p:cNvSpPr txBox="1">
            <a:spLocks noChangeArrowheads="1"/>
          </p:cNvSpPr>
          <p:nvPr/>
        </p:nvSpPr>
        <p:spPr bwMode="auto">
          <a:xfrm>
            <a:off x="485040" y="911226"/>
            <a:ext cx="905668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u="sng" dirty="0"/>
              <a:t>Bundesagentur für Arbeit:</a:t>
            </a:r>
            <a:endParaRPr lang="de-DE" dirty="0"/>
          </a:p>
          <a:p>
            <a:pPr>
              <a:buFontTx/>
              <a:buNone/>
            </a:pPr>
            <a:r>
              <a:rPr lang="de-DE" dirty="0"/>
              <a:t>					registrierte Arbeitslose</a:t>
            </a:r>
          </a:p>
          <a:p>
            <a:pPr>
              <a:buFontTx/>
              <a:buNone/>
            </a:pPr>
            <a:r>
              <a:rPr lang="de-DE" dirty="0"/>
              <a:t>					–––––––––––––––––––</a:t>
            </a:r>
          </a:p>
          <a:p>
            <a:pPr>
              <a:buFontTx/>
              <a:buNone/>
            </a:pPr>
            <a:r>
              <a:rPr lang="de-DE" dirty="0"/>
              <a:t>					zivile Erwerbspersonen</a:t>
            </a:r>
          </a:p>
          <a:p>
            <a:pPr>
              <a:buFontTx/>
              <a:buNone/>
            </a:pPr>
            <a:endParaRPr lang="de-DE" dirty="0"/>
          </a:p>
          <a:p>
            <a:pPr>
              <a:buFontTx/>
              <a:buNone/>
            </a:pPr>
            <a:r>
              <a:rPr lang="de-DE" u="sng" dirty="0"/>
              <a:t>ILO-Konzept:</a:t>
            </a:r>
          </a:p>
          <a:p>
            <a:pPr>
              <a:buFontTx/>
              <a:buNone/>
            </a:pPr>
            <a:r>
              <a:rPr lang="de-DE" dirty="0"/>
              <a:t>					       Erwerbslose</a:t>
            </a:r>
          </a:p>
          <a:p>
            <a:pPr>
              <a:buFontTx/>
              <a:buNone/>
            </a:pPr>
            <a:r>
              <a:rPr lang="de-DE" dirty="0"/>
              <a:t>					–––––––––––––––––––</a:t>
            </a:r>
          </a:p>
          <a:p>
            <a:pPr>
              <a:buFontTx/>
              <a:buNone/>
            </a:pPr>
            <a:r>
              <a:rPr lang="de-DE" dirty="0"/>
              <a:t>					    Erwerbspersonen</a:t>
            </a:r>
          </a:p>
          <a:p>
            <a:pPr>
              <a:buFontTx/>
              <a:buNone/>
            </a:pPr>
            <a:endParaRPr lang="de-DE" dirty="0"/>
          </a:p>
          <a:p>
            <a:pPr>
              <a:buFontTx/>
              <a:buChar char="•"/>
            </a:pPr>
            <a:r>
              <a:rPr lang="de-DE" sz="2000" dirty="0"/>
              <a:t> zivile Erwerbspersonen = Arbeitnehmer + Selbstständige + registrierte Arbeitslose</a:t>
            </a:r>
          </a:p>
          <a:p>
            <a:pPr>
              <a:buFontTx/>
              <a:buChar char="•"/>
            </a:pPr>
            <a:r>
              <a:rPr lang="de-DE" sz="2000" dirty="0"/>
              <a:t> Erwerbspersonen = Arbeitnehmer + Selbstständige + Erwerbslose</a:t>
            </a:r>
          </a:p>
          <a:p>
            <a:pPr>
              <a:buFontTx/>
              <a:buNone/>
            </a:pPr>
            <a:endParaRPr lang="de-DE" sz="2000" dirty="0"/>
          </a:p>
        </p:txBody>
      </p:sp>
      <p:sp>
        <p:nvSpPr>
          <p:cNvPr id="4" name="Rechteck 3">
            <a:extLst>
              <a:ext uri="{FF2B5EF4-FFF2-40B4-BE49-F238E27FC236}">
                <a16:creationId xmlns:a16="http://schemas.microsoft.com/office/drawing/2014/main" id="{1272072A-F77A-4056-87BC-C134F5791D0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269A723-AA4F-4805-B40E-C8CE1873F7D8}"/>
                  </a:ext>
                </a:extLst>
              </p14:cNvPr>
              <p14:cNvContentPartPr/>
              <p14:nvPr/>
            </p14:nvContentPartPr>
            <p14:xfrm>
              <a:off x="5062253" y="1539787"/>
              <a:ext cx="2502360" cy="56520"/>
            </p14:xfrm>
          </p:contentPart>
        </mc:Choice>
        <mc:Fallback>
          <p:pic>
            <p:nvPicPr>
              <p:cNvPr id="2" name="Freihand 1">
                <a:extLst>
                  <a:ext uri="{FF2B5EF4-FFF2-40B4-BE49-F238E27FC236}">
                    <a16:creationId xmlns:a16="http://schemas.microsoft.com/office/drawing/2014/main" id="{D269A723-AA4F-4805-B40E-C8CE1873F7D8}"/>
                  </a:ext>
                </a:extLst>
              </p:cNvPr>
              <p:cNvPicPr/>
              <p:nvPr/>
            </p:nvPicPr>
            <p:blipFill>
              <a:blip r:embed="rId4"/>
              <a:stretch>
                <a:fillRect/>
              </a:stretch>
            </p:blipFill>
            <p:spPr>
              <a:xfrm>
                <a:off x="5057933" y="1535467"/>
                <a:ext cx="25110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2" name="Freihand 11">
                <a:extLst>
                  <a:ext uri="{FF2B5EF4-FFF2-40B4-BE49-F238E27FC236}">
                    <a16:creationId xmlns:a16="http://schemas.microsoft.com/office/drawing/2014/main" id="{2325113B-0D64-4559-90C4-69BF6E68FAA7}"/>
                  </a:ext>
                </a:extLst>
              </p14:cNvPr>
              <p14:cNvContentPartPr/>
              <p14:nvPr/>
            </p14:nvContentPartPr>
            <p14:xfrm>
              <a:off x="5435213" y="2863867"/>
              <a:ext cx="1235880" cy="50040"/>
            </p14:xfrm>
          </p:contentPart>
        </mc:Choice>
        <mc:Fallback>
          <p:pic>
            <p:nvPicPr>
              <p:cNvPr id="12" name="Freihand 11">
                <a:extLst>
                  <a:ext uri="{FF2B5EF4-FFF2-40B4-BE49-F238E27FC236}">
                    <a16:creationId xmlns:a16="http://schemas.microsoft.com/office/drawing/2014/main" id="{2325113B-0D64-4559-90C4-69BF6E68FAA7}"/>
                  </a:ext>
                </a:extLst>
              </p:cNvPr>
              <p:cNvPicPr/>
              <p:nvPr/>
            </p:nvPicPr>
            <p:blipFill>
              <a:blip r:embed="rId6"/>
              <a:stretch>
                <a:fillRect/>
              </a:stretch>
            </p:blipFill>
            <p:spPr>
              <a:xfrm>
                <a:off x="5430893" y="2859547"/>
                <a:ext cx="1244520" cy="58680"/>
              </a:xfrm>
              <a:prstGeom prst="rect">
                <a:avLst/>
              </a:prstGeom>
            </p:spPr>
          </p:pic>
        </mc:Fallback>
      </mc:AlternateContent>
      <p:grpSp>
        <p:nvGrpSpPr>
          <p:cNvPr id="20" name="Gruppieren 19">
            <a:extLst>
              <a:ext uri="{FF2B5EF4-FFF2-40B4-BE49-F238E27FC236}">
                <a16:creationId xmlns:a16="http://schemas.microsoft.com/office/drawing/2014/main" id="{940D8D65-9B83-4273-B847-D956093AE1C6}"/>
              </a:ext>
            </a:extLst>
          </p:cNvPr>
          <p:cNvGrpSpPr/>
          <p:nvPr/>
        </p:nvGrpSpPr>
        <p:grpSpPr>
          <a:xfrm>
            <a:off x="6172493" y="1358347"/>
            <a:ext cx="3284640" cy="3022920"/>
            <a:chOff x="6172493" y="1358347"/>
            <a:chExt cx="3284640" cy="3022920"/>
          </a:xfrm>
        </p:grpSpPr>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449A6A19-E328-4FF1-8EEC-CFA4B7590668}"/>
                    </a:ext>
                  </a:extLst>
                </p14:cNvPr>
                <p14:cNvContentPartPr/>
                <p14:nvPr/>
              </p14:nvContentPartPr>
              <p14:xfrm>
                <a:off x="7360853" y="1358347"/>
                <a:ext cx="206280" cy="456840"/>
              </p14:xfrm>
            </p:contentPart>
          </mc:Choice>
          <mc:Fallback>
            <p:pic>
              <p:nvPicPr>
                <p:cNvPr id="3" name="Freihand 2">
                  <a:extLst>
                    <a:ext uri="{FF2B5EF4-FFF2-40B4-BE49-F238E27FC236}">
                      <a16:creationId xmlns:a16="http://schemas.microsoft.com/office/drawing/2014/main" id="{449A6A19-E328-4FF1-8EEC-CFA4B7590668}"/>
                    </a:ext>
                  </a:extLst>
                </p:cNvPr>
                <p:cNvPicPr/>
                <p:nvPr/>
              </p:nvPicPr>
              <p:blipFill>
                <a:blip r:embed="rId8"/>
                <a:stretch>
                  <a:fillRect/>
                </a:stretch>
              </p:blipFill>
              <p:spPr>
                <a:xfrm>
                  <a:off x="7356533" y="1354027"/>
                  <a:ext cx="214920" cy="465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09FA25A7-8CAB-43F8-979B-6A696F02F7C4}"/>
                    </a:ext>
                  </a:extLst>
                </p14:cNvPr>
                <p14:cNvContentPartPr/>
                <p14:nvPr/>
              </p14:nvContentPartPr>
              <p14:xfrm>
                <a:off x="7275893" y="1644187"/>
                <a:ext cx="168480" cy="267120"/>
              </p14:xfrm>
            </p:contentPart>
          </mc:Choice>
          <mc:Fallback>
            <p:pic>
              <p:nvPicPr>
                <p:cNvPr id="5" name="Freihand 4">
                  <a:extLst>
                    <a:ext uri="{FF2B5EF4-FFF2-40B4-BE49-F238E27FC236}">
                      <a16:creationId xmlns:a16="http://schemas.microsoft.com/office/drawing/2014/main" id="{09FA25A7-8CAB-43F8-979B-6A696F02F7C4}"/>
                    </a:ext>
                  </a:extLst>
                </p:cNvPr>
                <p:cNvPicPr/>
                <p:nvPr/>
              </p:nvPicPr>
              <p:blipFill>
                <a:blip r:embed="rId10"/>
                <a:stretch>
                  <a:fillRect/>
                </a:stretch>
              </p:blipFill>
              <p:spPr>
                <a:xfrm>
                  <a:off x="7271573" y="1639867"/>
                  <a:ext cx="17712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D48E0859-D1E0-4698-80F9-DFF6C9760B65}"/>
                    </a:ext>
                  </a:extLst>
                </p14:cNvPr>
                <p14:cNvContentPartPr/>
                <p14:nvPr/>
              </p14:nvContentPartPr>
              <p14:xfrm>
                <a:off x="6764333" y="4002547"/>
                <a:ext cx="2536200" cy="90000"/>
              </p14:xfrm>
            </p:contentPart>
          </mc:Choice>
          <mc:Fallback>
            <p:pic>
              <p:nvPicPr>
                <p:cNvPr id="7" name="Freihand 6">
                  <a:extLst>
                    <a:ext uri="{FF2B5EF4-FFF2-40B4-BE49-F238E27FC236}">
                      <a16:creationId xmlns:a16="http://schemas.microsoft.com/office/drawing/2014/main" id="{D48E0859-D1E0-4698-80F9-DFF6C9760B65}"/>
                    </a:ext>
                  </a:extLst>
                </p:cNvPr>
                <p:cNvPicPr/>
                <p:nvPr/>
              </p:nvPicPr>
              <p:blipFill>
                <a:blip r:embed="rId12"/>
                <a:stretch>
                  <a:fillRect/>
                </a:stretch>
              </p:blipFill>
              <p:spPr>
                <a:xfrm>
                  <a:off x="6760013" y="3998227"/>
                  <a:ext cx="25448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22F43446-8535-4E73-85D2-1CA0FAFB0CEF}"/>
                    </a:ext>
                  </a:extLst>
                </p14:cNvPr>
                <p14:cNvContentPartPr/>
                <p14:nvPr/>
              </p14:nvContentPartPr>
              <p14:xfrm>
                <a:off x="9317813" y="4009027"/>
                <a:ext cx="360" cy="360"/>
              </p14:xfrm>
            </p:contentPart>
          </mc:Choice>
          <mc:Fallback>
            <p:pic>
              <p:nvPicPr>
                <p:cNvPr id="8" name="Freihand 7">
                  <a:extLst>
                    <a:ext uri="{FF2B5EF4-FFF2-40B4-BE49-F238E27FC236}">
                      <a16:creationId xmlns:a16="http://schemas.microsoft.com/office/drawing/2014/main" id="{22F43446-8535-4E73-85D2-1CA0FAFB0CEF}"/>
                    </a:ext>
                  </a:extLst>
                </p:cNvPr>
                <p:cNvPicPr/>
                <p:nvPr/>
              </p:nvPicPr>
              <p:blipFill>
                <a:blip r:embed="rId14"/>
                <a:stretch>
                  <a:fillRect/>
                </a:stretch>
              </p:blipFill>
              <p:spPr>
                <a:xfrm>
                  <a:off x="9313493" y="4004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01D67D84-6780-4999-BAA2-8A75A763E6E8}"/>
                    </a:ext>
                  </a:extLst>
                </p14:cNvPr>
                <p14:cNvContentPartPr/>
                <p14:nvPr/>
              </p14:nvContentPartPr>
              <p14:xfrm>
                <a:off x="7639853" y="1950187"/>
                <a:ext cx="1817280" cy="2058840"/>
              </p14:xfrm>
            </p:contentPart>
          </mc:Choice>
          <mc:Fallback>
            <p:pic>
              <p:nvPicPr>
                <p:cNvPr id="9" name="Freihand 8">
                  <a:extLst>
                    <a:ext uri="{FF2B5EF4-FFF2-40B4-BE49-F238E27FC236}">
                      <a16:creationId xmlns:a16="http://schemas.microsoft.com/office/drawing/2014/main" id="{01D67D84-6780-4999-BAA2-8A75A763E6E8}"/>
                    </a:ext>
                  </a:extLst>
                </p:cNvPr>
                <p:cNvPicPr/>
                <p:nvPr/>
              </p:nvPicPr>
              <p:blipFill>
                <a:blip r:embed="rId16"/>
                <a:stretch>
                  <a:fillRect/>
                </a:stretch>
              </p:blipFill>
              <p:spPr>
                <a:xfrm>
                  <a:off x="7635533" y="1945867"/>
                  <a:ext cx="1825920" cy="2067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2C03E4F1-4FF3-49B1-BA51-568AA9E094F6}"/>
                    </a:ext>
                  </a:extLst>
                </p14:cNvPr>
                <p14:cNvContentPartPr/>
                <p14:nvPr/>
              </p14:nvContentPartPr>
              <p14:xfrm>
                <a:off x="7449053" y="1856227"/>
                <a:ext cx="385200" cy="196200"/>
              </p14:xfrm>
            </p:contentPart>
          </mc:Choice>
          <mc:Fallback>
            <p:pic>
              <p:nvPicPr>
                <p:cNvPr id="10" name="Freihand 9">
                  <a:extLst>
                    <a:ext uri="{FF2B5EF4-FFF2-40B4-BE49-F238E27FC236}">
                      <a16:creationId xmlns:a16="http://schemas.microsoft.com/office/drawing/2014/main" id="{2C03E4F1-4FF3-49B1-BA51-568AA9E094F6}"/>
                    </a:ext>
                  </a:extLst>
                </p:cNvPr>
                <p:cNvPicPr/>
                <p:nvPr/>
              </p:nvPicPr>
              <p:blipFill>
                <a:blip r:embed="rId18"/>
                <a:stretch>
                  <a:fillRect/>
                </a:stretch>
              </p:blipFill>
              <p:spPr>
                <a:xfrm>
                  <a:off x="7444733" y="1851907"/>
                  <a:ext cx="3938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4E88192D-65A9-4FF9-A06E-94727F039EF5}"/>
                    </a:ext>
                  </a:extLst>
                </p14:cNvPr>
                <p14:cNvContentPartPr/>
                <p14:nvPr/>
              </p14:nvContentPartPr>
              <p14:xfrm>
                <a:off x="6369773" y="4277947"/>
                <a:ext cx="46440" cy="360"/>
              </p14:xfrm>
            </p:contentPart>
          </mc:Choice>
          <mc:Fallback>
            <p:pic>
              <p:nvPicPr>
                <p:cNvPr id="13" name="Freihand 12">
                  <a:extLst>
                    <a:ext uri="{FF2B5EF4-FFF2-40B4-BE49-F238E27FC236}">
                      <a16:creationId xmlns:a16="http://schemas.microsoft.com/office/drawing/2014/main" id="{4E88192D-65A9-4FF9-A06E-94727F039EF5}"/>
                    </a:ext>
                  </a:extLst>
                </p:cNvPr>
                <p:cNvPicPr/>
                <p:nvPr/>
              </p:nvPicPr>
              <p:blipFill>
                <a:blip r:embed="rId20"/>
                <a:stretch>
                  <a:fillRect/>
                </a:stretch>
              </p:blipFill>
              <p:spPr>
                <a:xfrm>
                  <a:off x="6365453" y="4273627"/>
                  <a:ext cx="5508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2A7CE6F0-6DF5-4386-BC1A-9ECCC8852196}"/>
                    </a:ext>
                  </a:extLst>
                </p14:cNvPr>
                <p14:cNvContentPartPr/>
                <p14:nvPr/>
              </p14:nvContentPartPr>
              <p14:xfrm>
                <a:off x="6172493" y="4291987"/>
                <a:ext cx="1357200" cy="89280"/>
              </p14:xfrm>
            </p:contentPart>
          </mc:Choice>
          <mc:Fallback>
            <p:pic>
              <p:nvPicPr>
                <p:cNvPr id="14" name="Freihand 13">
                  <a:extLst>
                    <a:ext uri="{FF2B5EF4-FFF2-40B4-BE49-F238E27FC236}">
                      <a16:creationId xmlns:a16="http://schemas.microsoft.com/office/drawing/2014/main" id="{2A7CE6F0-6DF5-4386-BC1A-9ECCC8852196}"/>
                    </a:ext>
                  </a:extLst>
                </p:cNvPr>
                <p:cNvPicPr/>
                <p:nvPr/>
              </p:nvPicPr>
              <p:blipFill>
                <a:blip r:embed="rId22"/>
                <a:stretch>
                  <a:fillRect/>
                </a:stretch>
              </p:blipFill>
              <p:spPr>
                <a:xfrm>
                  <a:off x="6168173" y="4287667"/>
                  <a:ext cx="13658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DA9822A0-E749-4177-97D2-B03CF8DE4B79}"/>
                    </a:ext>
                  </a:extLst>
                </p14:cNvPr>
                <p14:cNvContentPartPr/>
                <p14:nvPr/>
              </p14:nvContentPartPr>
              <p14:xfrm>
                <a:off x="7060973" y="2738227"/>
                <a:ext cx="582480" cy="518400"/>
              </p14:xfrm>
            </p:contentPart>
          </mc:Choice>
          <mc:Fallback>
            <p:pic>
              <p:nvPicPr>
                <p:cNvPr id="16" name="Freihand 15">
                  <a:extLst>
                    <a:ext uri="{FF2B5EF4-FFF2-40B4-BE49-F238E27FC236}">
                      <a16:creationId xmlns:a16="http://schemas.microsoft.com/office/drawing/2014/main" id="{DA9822A0-E749-4177-97D2-B03CF8DE4B79}"/>
                    </a:ext>
                  </a:extLst>
                </p:cNvPr>
                <p:cNvPicPr/>
                <p:nvPr/>
              </p:nvPicPr>
              <p:blipFill>
                <a:blip r:embed="rId24"/>
                <a:stretch>
                  <a:fillRect/>
                </a:stretch>
              </p:blipFill>
              <p:spPr>
                <a:xfrm>
                  <a:off x="7056653" y="2733907"/>
                  <a:ext cx="591120" cy="527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D8559852-FC47-4369-B034-C3BA6DF1833C}"/>
                    </a:ext>
                  </a:extLst>
                </p14:cNvPr>
                <p14:cNvContentPartPr/>
                <p14:nvPr/>
              </p14:nvContentPartPr>
              <p14:xfrm>
                <a:off x="7040453" y="3168787"/>
                <a:ext cx="303840" cy="152280"/>
              </p14:xfrm>
            </p:contentPart>
          </mc:Choice>
          <mc:Fallback>
            <p:pic>
              <p:nvPicPr>
                <p:cNvPr id="17" name="Freihand 16">
                  <a:extLst>
                    <a:ext uri="{FF2B5EF4-FFF2-40B4-BE49-F238E27FC236}">
                      <a16:creationId xmlns:a16="http://schemas.microsoft.com/office/drawing/2014/main" id="{D8559852-FC47-4369-B034-C3BA6DF1833C}"/>
                    </a:ext>
                  </a:extLst>
                </p:cNvPr>
                <p:cNvPicPr/>
                <p:nvPr/>
              </p:nvPicPr>
              <p:blipFill>
                <a:blip r:embed="rId26"/>
                <a:stretch>
                  <a:fillRect/>
                </a:stretch>
              </p:blipFill>
              <p:spPr>
                <a:xfrm>
                  <a:off x="7036133" y="3164467"/>
                  <a:ext cx="3124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A0FF94D9-BAD3-4B52-B3AB-8910E28616EE}"/>
                    </a:ext>
                  </a:extLst>
                </p14:cNvPr>
                <p14:cNvContentPartPr/>
                <p14:nvPr/>
              </p14:nvContentPartPr>
              <p14:xfrm>
                <a:off x="7111013" y="3482347"/>
                <a:ext cx="656280" cy="709560"/>
              </p14:xfrm>
            </p:contentPart>
          </mc:Choice>
          <mc:Fallback>
            <p:pic>
              <p:nvPicPr>
                <p:cNvPr id="18" name="Freihand 17">
                  <a:extLst>
                    <a:ext uri="{FF2B5EF4-FFF2-40B4-BE49-F238E27FC236}">
                      <a16:creationId xmlns:a16="http://schemas.microsoft.com/office/drawing/2014/main" id="{A0FF94D9-BAD3-4B52-B3AB-8910E28616EE}"/>
                    </a:ext>
                  </a:extLst>
                </p:cNvPr>
                <p:cNvPicPr/>
                <p:nvPr/>
              </p:nvPicPr>
              <p:blipFill>
                <a:blip r:embed="rId28"/>
                <a:stretch>
                  <a:fillRect/>
                </a:stretch>
              </p:blipFill>
              <p:spPr>
                <a:xfrm>
                  <a:off x="7106693" y="3478027"/>
                  <a:ext cx="664920" cy="718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B57755A8-4515-4951-A127-41ADE71C1C93}"/>
                    </a:ext>
                  </a:extLst>
                </p14:cNvPr>
                <p14:cNvContentPartPr/>
                <p14:nvPr/>
              </p14:nvContentPartPr>
              <p14:xfrm>
                <a:off x="7519973" y="4117387"/>
                <a:ext cx="168840" cy="100440"/>
              </p14:xfrm>
            </p:contentPart>
          </mc:Choice>
          <mc:Fallback>
            <p:pic>
              <p:nvPicPr>
                <p:cNvPr id="19" name="Freihand 18">
                  <a:extLst>
                    <a:ext uri="{FF2B5EF4-FFF2-40B4-BE49-F238E27FC236}">
                      <a16:creationId xmlns:a16="http://schemas.microsoft.com/office/drawing/2014/main" id="{B57755A8-4515-4951-A127-41ADE71C1C93}"/>
                    </a:ext>
                  </a:extLst>
                </p:cNvPr>
                <p:cNvPicPr/>
                <p:nvPr/>
              </p:nvPicPr>
              <p:blipFill>
                <a:blip r:embed="rId30"/>
                <a:stretch>
                  <a:fillRect/>
                </a:stretch>
              </p:blipFill>
              <p:spPr>
                <a:xfrm>
                  <a:off x="7515653" y="4113067"/>
                  <a:ext cx="177480" cy="109080"/>
                </a:xfrm>
                <a:prstGeom prst="rect">
                  <a:avLst/>
                </a:prstGeom>
              </p:spPr>
            </p:pic>
          </mc:Fallback>
        </mc:AlternateContent>
      </p:grpSp>
      <p:grpSp>
        <p:nvGrpSpPr>
          <p:cNvPr id="24" name="Gruppieren 23">
            <a:extLst>
              <a:ext uri="{FF2B5EF4-FFF2-40B4-BE49-F238E27FC236}">
                <a16:creationId xmlns:a16="http://schemas.microsoft.com/office/drawing/2014/main" id="{B15AEE79-3EF8-40B0-8EA1-BFD07A353D35}"/>
              </a:ext>
            </a:extLst>
          </p:cNvPr>
          <p:cNvGrpSpPr/>
          <p:nvPr/>
        </p:nvGrpSpPr>
        <p:grpSpPr>
          <a:xfrm>
            <a:off x="5865773" y="2183107"/>
            <a:ext cx="406080" cy="380520"/>
            <a:chOff x="5865773" y="2183107"/>
            <a:chExt cx="406080" cy="380520"/>
          </a:xfrm>
        </p:grpSpPr>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BA04A5AE-5182-47B9-95F8-2E55CE963177}"/>
                    </a:ext>
                  </a:extLst>
                </p14:cNvPr>
                <p14:cNvContentPartPr/>
                <p14:nvPr/>
              </p14:nvContentPartPr>
              <p14:xfrm>
                <a:off x="5892413" y="2309467"/>
                <a:ext cx="379440" cy="36720"/>
              </p14:xfrm>
            </p:contentPart>
          </mc:Choice>
          <mc:Fallback>
            <p:pic>
              <p:nvPicPr>
                <p:cNvPr id="21" name="Freihand 20">
                  <a:extLst>
                    <a:ext uri="{FF2B5EF4-FFF2-40B4-BE49-F238E27FC236}">
                      <a16:creationId xmlns:a16="http://schemas.microsoft.com/office/drawing/2014/main" id="{BA04A5AE-5182-47B9-95F8-2E55CE963177}"/>
                    </a:ext>
                  </a:extLst>
                </p:cNvPr>
                <p:cNvPicPr/>
                <p:nvPr/>
              </p:nvPicPr>
              <p:blipFill>
                <a:blip r:embed="rId32"/>
                <a:stretch>
                  <a:fillRect/>
                </a:stretch>
              </p:blipFill>
              <p:spPr>
                <a:xfrm>
                  <a:off x="5888093" y="2305147"/>
                  <a:ext cx="3880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B5FB2CC9-47E3-42D2-9BB4-03E011D6C85E}"/>
                    </a:ext>
                  </a:extLst>
                </p14:cNvPr>
                <p14:cNvContentPartPr/>
                <p14:nvPr/>
              </p14:nvContentPartPr>
              <p14:xfrm>
                <a:off x="5865773" y="2365987"/>
                <a:ext cx="383760" cy="42120"/>
              </p14:xfrm>
            </p:contentPart>
          </mc:Choice>
          <mc:Fallback>
            <p:pic>
              <p:nvPicPr>
                <p:cNvPr id="22" name="Freihand 21">
                  <a:extLst>
                    <a:ext uri="{FF2B5EF4-FFF2-40B4-BE49-F238E27FC236}">
                      <a16:creationId xmlns:a16="http://schemas.microsoft.com/office/drawing/2014/main" id="{B5FB2CC9-47E3-42D2-9BB4-03E011D6C85E}"/>
                    </a:ext>
                  </a:extLst>
                </p:cNvPr>
                <p:cNvPicPr/>
                <p:nvPr/>
              </p:nvPicPr>
              <p:blipFill>
                <a:blip r:embed="rId34"/>
                <a:stretch>
                  <a:fillRect/>
                </a:stretch>
              </p:blipFill>
              <p:spPr>
                <a:xfrm>
                  <a:off x="5861453" y="2361667"/>
                  <a:ext cx="3924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AF387AEB-D1FB-47BB-8E96-9D8F1DB66426}"/>
                    </a:ext>
                  </a:extLst>
                </p14:cNvPr>
                <p14:cNvContentPartPr/>
                <p14:nvPr/>
              </p14:nvContentPartPr>
              <p14:xfrm>
                <a:off x="5915093" y="2183107"/>
                <a:ext cx="235080" cy="380520"/>
              </p14:xfrm>
            </p:contentPart>
          </mc:Choice>
          <mc:Fallback>
            <p:pic>
              <p:nvPicPr>
                <p:cNvPr id="23" name="Freihand 22">
                  <a:extLst>
                    <a:ext uri="{FF2B5EF4-FFF2-40B4-BE49-F238E27FC236}">
                      <a16:creationId xmlns:a16="http://schemas.microsoft.com/office/drawing/2014/main" id="{AF387AEB-D1FB-47BB-8E96-9D8F1DB66426}"/>
                    </a:ext>
                  </a:extLst>
                </p:cNvPr>
                <p:cNvPicPr/>
                <p:nvPr/>
              </p:nvPicPr>
              <p:blipFill>
                <a:blip r:embed="rId36"/>
                <a:stretch>
                  <a:fillRect/>
                </a:stretch>
              </p:blipFill>
              <p:spPr>
                <a:xfrm>
                  <a:off x="5910773" y="2178787"/>
                  <a:ext cx="243720" cy="389160"/>
                </a:xfrm>
                <a:prstGeom prst="rect">
                  <a:avLst/>
                </a:prstGeom>
              </p:spPr>
            </p:pic>
          </mc:Fallback>
        </mc:AlternateContent>
      </p:grpSp>
    </p:spTree>
    <p:extLst>
      <p:ext uri="{BB962C8B-B14F-4D97-AF65-F5344CB8AC3E}">
        <p14:creationId xmlns:p14="http://schemas.microsoft.com/office/powerpoint/2010/main" val="32814560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ChangeArrowheads="1"/>
          </p:cNvSpPr>
          <p:nvPr/>
        </p:nvSpPr>
        <p:spPr bwMode="auto">
          <a:xfrm>
            <a:off x="3053460" y="182415"/>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Vergleich der ILO-Quote und der BA-Quote</a:t>
            </a:r>
          </a:p>
        </p:txBody>
      </p:sp>
      <p:sp>
        <p:nvSpPr>
          <p:cNvPr id="134148" name="Text Box 3"/>
          <p:cNvSpPr txBox="1">
            <a:spLocks noChangeArrowheads="1"/>
          </p:cNvSpPr>
          <p:nvPr/>
        </p:nvSpPr>
        <p:spPr bwMode="auto">
          <a:xfrm>
            <a:off x="1611314" y="1025526"/>
            <a:ext cx="9056687" cy="396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sz="2000"/>
              <a:t> </a:t>
            </a:r>
          </a:p>
        </p:txBody>
      </p:sp>
      <p:graphicFrame>
        <p:nvGraphicFramePr>
          <p:cNvPr id="1078276" name="Group 4"/>
          <p:cNvGraphicFramePr>
            <a:graphicFrameLocks noGrp="1"/>
          </p:cNvGraphicFramePr>
          <p:nvPr/>
        </p:nvGraphicFramePr>
        <p:xfrm>
          <a:off x="1703389" y="1052513"/>
          <a:ext cx="8785225" cy="2817812"/>
        </p:xfrm>
        <a:graphic>
          <a:graphicData uri="http://schemas.openxmlformats.org/drawingml/2006/table">
            <a:tbl>
              <a:tblPr/>
              <a:tblGrid>
                <a:gridCol w="1728787">
                  <a:extLst>
                    <a:ext uri="{9D8B030D-6E8A-4147-A177-3AD203B41FA5}">
                      <a16:colId xmlns:a16="http://schemas.microsoft.com/office/drawing/2014/main" val="20000"/>
                    </a:ext>
                  </a:extLst>
                </a:gridCol>
                <a:gridCol w="3744913">
                  <a:extLst>
                    <a:ext uri="{9D8B030D-6E8A-4147-A177-3AD203B41FA5}">
                      <a16:colId xmlns:a16="http://schemas.microsoft.com/office/drawing/2014/main" val="20001"/>
                    </a:ext>
                  </a:extLst>
                </a:gridCol>
                <a:gridCol w="3311525">
                  <a:extLst>
                    <a:ext uri="{9D8B030D-6E8A-4147-A177-3AD203B41FA5}">
                      <a16:colId xmlns:a16="http://schemas.microsoft.com/office/drawing/2014/main" val="20002"/>
                    </a:ext>
                  </a:extLst>
                </a:gridCol>
              </a:tblGrid>
              <a:tr h="84092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ILO</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3351">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Tätigkeit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15h</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1h</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0006">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Alterspanne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15-65 (67) Jahre</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15-74 Jahre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Abfrage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Persönliche Meldung bei der 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Umfrage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Verfügbarkeit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sofort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innerhalb von 2 Wochen</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4175" name="Text Box 30"/>
          <p:cNvSpPr txBox="1">
            <a:spLocks noChangeArrowheads="1"/>
          </p:cNvSpPr>
          <p:nvPr/>
        </p:nvSpPr>
        <p:spPr bwMode="auto">
          <a:xfrm>
            <a:off x="233083" y="4022725"/>
            <a:ext cx="8964613" cy="14773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de-DE" dirty="0"/>
              <a:t> 	Für nationale Untersuchungen wird vornehmlich auf die BA-Statistik </a:t>
            </a:r>
          </a:p>
          <a:p>
            <a:pPr>
              <a:buFontTx/>
              <a:buNone/>
            </a:pPr>
            <a:r>
              <a:rPr lang="de-DE" dirty="0"/>
              <a:t>	zurückgegriffen, aufgrund der höheren Datengenauigkeit</a:t>
            </a:r>
          </a:p>
          <a:p>
            <a:pPr>
              <a:buFontTx/>
              <a:buChar char="•"/>
            </a:pPr>
            <a:endParaRPr lang="de-DE" dirty="0"/>
          </a:p>
          <a:p>
            <a:pPr>
              <a:buFontTx/>
              <a:buChar char="•"/>
            </a:pPr>
            <a:r>
              <a:rPr lang="de-DE" dirty="0"/>
              <a:t> 	Für internationale Vergleiche wird die ILO-Statistik herangezogen, da die 	nationalen Statistiken zu große Unterschiede in den Definitionen aufweisen.</a:t>
            </a:r>
          </a:p>
        </p:txBody>
      </p:sp>
      <p:sp>
        <p:nvSpPr>
          <p:cNvPr id="2" name="Rechteck 1"/>
          <p:cNvSpPr/>
          <p:nvPr/>
        </p:nvSpPr>
        <p:spPr>
          <a:xfrm>
            <a:off x="1181100" y="6070015"/>
            <a:ext cx="10652760" cy="646331"/>
          </a:xfrm>
          <a:prstGeom prst="rect">
            <a:avLst/>
          </a:prstGeom>
        </p:spPr>
        <p:txBody>
          <a:bodyPr wrap="square">
            <a:spAutoFit/>
          </a:bodyPr>
          <a:lstStyle/>
          <a:p>
            <a:r>
              <a:rPr lang="de-DE" dirty="0"/>
              <a:t>→ Man kann somit nicht davon reden, dass die eine Kennzahl besser ist, als die andere, sondern vielmehr ist für die jeweilige Situation immer die passende Kennzahl zu wählen!</a:t>
            </a:r>
          </a:p>
        </p:txBody>
      </p:sp>
      <p:sp>
        <p:nvSpPr>
          <p:cNvPr id="7" name="Rechteck 6">
            <a:extLst>
              <a:ext uri="{FF2B5EF4-FFF2-40B4-BE49-F238E27FC236}">
                <a16:creationId xmlns:a16="http://schemas.microsoft.com/office/drawing/2014/main" id="{D9B57771-A2EF-4D5F-A49B-4CDA6FD0B84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19F6E3A2-170B-44EE-913E-F36D0F6487C0}"/>
                  </a:ext>
                </a:extLst>
              </p14:cNvPr>
              <p14:cNvContentPartPr/>
              <p14:nvPr/>
            </p14:nvContentPartPr>
            <p14:xfrm>
              <a:off x="6956213" y="6316987"/>
              <a:ext cx="770040" cy="65520"/>
            </p14:xfrm>
          </p:contentPart>
        </mc:Choice>
        <mc:Fallback>
          <p:pic>
            <p:nvPicPr>
              <p:cNvPr id="3" name="Freihand 2">
                <a:extLst>
                  <a:ext uri="{FF2B5EF4-FFF2-40B4-BE49-F238E27FC236}">
                    <a16:creationId xmlns:a16="http://schemas.microsoft.com/office/drawing/2014/main" id="{19F6E3A2-170B-44EE-913E-F36D0F6487C0}"/>
                  </a:ext>
                </a:extLst>
              </p:cNvPr>
              <p:cNvPicPr/>
              <p:nvPr/>
            </p:nvPicPr>
            <p:blipFill>
              <a:blip r:embed="rId4"/>
              <a:stretch>
                <a:fillRect/>
              </a:stretch>
            </p:blipFill>
            <p:spPr>
              <a:xfrm>
                <a:off x="6951893" y="6312667"/>
                <a:ext cx="7786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D5A78544-8169-4768-9F54-A457B1911B14}"/>
                  </a:ext>
                </a:extLst>
              </p14:cNvPr>
              <p14:cNvContentPartPr/>
              <p14:nvPr/>
            </p14:nvContentPartPr>
            <p14:xfrm>
              <a:off x="4773893" y="6567187"/>
              <a:ext cx="1314720" cy="108360"/>
            </p14:xfrm>
          </p:contentPart>
        </mc:Choice>
        <mc:Fallback>
          <p:pic>
            <p:nvPicPr>
              <p:cNvPr id="4" name="Freihand 3">
                <a:extLst>
                  <a:ext uri="{FF2B5EF4-FFF2-40B4-BE49-F238E27FC236}">
                    <a16:creationId xmlns:a16="http://schemas.microsoft.com/office/drawing/2014/main" id="{D5A78544-8169-4768-9F54-A457B1911B14}"/>
                  </a:ext>
                </a:extLst>
              </p:cNvPr>
              <p:cNvPicPr/>
              <p:nvPr/>
            </p:nvPicPr>
            <p:blipFill>
              <a:blip r:embed="rId6"/>
              <a:stretch>
                <a:fillRect/>
              </a:stretch>
            </p:blipFill>
            <p:spPr>
              <a:xfrm>
                <a:off x="4769573" y="6562867"/>
                <a:ext cx="1323360" cy="117000"/>
              </a:xfrm>
              <a:prstGeom prst="rect">
                <a:avLst/>
              </a:prstGeom>
            </p:spPr>
          </p:pic>
        </mc:Fallback>
      </mc:AlternateContent>
    </p:spTree>
    <p:extLst>
      <p:ext uri="{BB962C8B-B14F-4D97-AF65-F5344CB8AC3E}">
        <p14:creationId xmlns:p14="http://schemas.microsoft.com/office/powerpoint/2010/main" val="2465382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p:cNvSpPr>
            <a:spLocks noChangeArrowheads="1"/>
          </p:cNvSpPr>
          <p:nvPr/>
        </p:nvSpPr>
        <p:spPr bwMode="auto">
          <a:xfrm>
            <a:off x="393160" y="97822"/>
            <a:ext cx="795057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 der Arbeitslosigkeit in Deutschland</a:t>
            </a:r>
          </a:p>
        </p:txBody>
      </p:sp>
      <p:sp>
        <p:nvSpPr>
          <p:cNvPr id="135172" name="Text Box 4"/>
          <p:cNvSpPr txBox="1">
            <a:spLocks noChangeArrowheads="1"/>
          </p:cNvSpPr>
          <p:nvPr/>
        </p:nvSpPr>
        <p:spPr bwMode="auto">
          <a:xfrm>
            <a:off x="1611314" y="6235701"/>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11" name="Rechteck 10">
            <a:extLst>
              <a:ext uri="{FF2B5EF4-FFF2-40B4-BE49-F238E27FC236}">
                <a16:creationId xmlns:a16="http://schemas.microsoft.com/office/drawing/2014/main" id="{A9D58666-B24B-4EAE-B54C-6F7591185D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654D8709-0AA1-894D-6393-BE02BDDCD5C9}"/>
              </a:ext>
            </a:extLst>
          </p:cNvPr>
          <p:cNvPicPr>
            <a:picLocks noChangeAspect="1"/>
          </p:cNvPicPr>
          <p:nvPr/>
        </p:nvPicPr>
        <p:blipFill>
          <a:blip r:embed="rId3"/>
          <a:stretch>
            <a:fillRect/>
          </a:stretch>
        </p:blipFill>
        <p:spPr>
          <a:xfrm>
            <a:off x="393159" y="655158"/>
            <a:ext cx="7866257" cy="5255659"/>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C57AA41C-E00A-4F6E-AE9D-AA8671E6C849}"/>
                  </a:ext>
                </a:extLst>
              </p14:cNvPr>
              <p14:cNvContentPartPr/>
              <p14:nvPr/>
            </p14:nvContentPartPr>
            <p14:xfrm>
              <a:off x="547853" y="2379667"/>
              <a:ext cx="341640" cy="997920"/>
            </p14:xfrm>
          </p:contentPart>
        </mc:Choice>
        <mc:Fallback>
          <p:pic>
            <p:nvPicPr>
              <p:cNvPr id="3" name="Freihand 2">
                <a:extLst>
                  <a:ext uri="{FF2B5EF4-FFF2-40B4-BE49-F238E27FC236}">
                    <a16:creationId xmlns:a16="http://schemas.microsoft.com/office/drawing/2014/main" id="{C57AA41C-E00A-4F6E-AE9D-AA8671E6C849}"/>
                  </a:ext>
                </a:extLst>
              </p:cNvPr>
              <p:cNvPicPr/>
              <p:nvPr/>
            </p:nvPicPr>
            <p:blipFill>
              <a:blip r:embed="rId5"/>
              <a:stretch>
                <a:fillRect/>
              </a:stretch>
            </p:blipFill>
            <p:spPr>
              <a:xfrm>
                <a:off x="543533" y="2375347"/>
                <a:ext cx="350280" cy="1006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384368D1-B580-4A40-A022-1934D75E1A5F}"/>
                  </a:ext>
                </a:extLst>
              </p14:cNvPr>
              <p14:cNvContentPartPr/>
              <p14:nvPr/>
            </p14:nvContentPartPr>
            <p14:xfrm>
              <a:off x="7783133" y="2581627"/>
              <a:ext cx="430920" cy="602640"/>
            </p14:xfrm>
          </p:contentPart>
        </mc:Choice>
        <mc:Fallback>
          <p:pic>
            <p:nvPicPr>
              <p:cNvPr id="4" name="Freihand 3">
                <a:extLst>
                  <a:ext uri="{FF2B5EF4-FFF2-40B4-BE49-F238E27FC236}">
                    <a16:creationId xmlns:a16="http://schemas.microsoft.com/office/drawing/2014/main" id="{384368D1-B580-4A40-A022-1934D75E1A5F}"/>
                  </a:ext>
                </a:extLst>
              </p:cNvPr>
              <p:cNvPicPr/>
              <p:nvPr/>
            </p:nvPicPr>
            <p:blipFill>
              <a:blip r:embed="rId7"/>
              <a:stretch>
                <a:fillRect/>
              </a:stretch>
            </p:blipFill>
            <p:spPr>
              <a:xfrm>
                <a:off x="7778813" y="2577307"/>
                <a:ext cx="439560" cy="611280"/>
              </a:xfrm>
              <a:prstGeom prst="rect">
                <a:avLst/>
              </a:prstGeom>
            </p:spPr>
          </p:pic>
        </mc:Fallback>
      </mc:AlternateContent>
      <p:grpSp>
        <p:nvGrpSpPr>
          <p:cNvPr id="16" name="Gruppieren 15">
            <a:extLst>
              <a:ext uri="{FF2B5EF4-FFF2-40B4-BE49-F238E27FC236}">
                <a16:creationId xmlns:a16="http://schemas.microsoft.com/office/drawing/2014/main" id="{02959AA2-A595-47CE-9CE7-FAB469DBB458}"/>
              </a:ext>
            </a:extLst>
          </p:cNvPr>
          <p:cNvGrpSpPr/>
          <p:nvPr/>
        </p:nvGrpSpPr>
        <p:grpSpPr>
          <a:xfrm>
            <a:off x="6804293" y="3027667"/>
            <a:ext cx="574560" cy="438120"/>
            <a:chOff x="6804293" y="3027667"/>
            <a:chExt cx="574560" cy="438120"/>
          </a:xfrm>
        </p:grpSpPr>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518AC4F1-DC5D-47F1-905E-BB10664E435C}"/>
                    </a:ext>
                  </a:extLst>
                </p14:cNvPr>
                <p14:cNvContentPartPr/>
                <p14:nvPr/>
              </p14:nvContentPartPr>
              <p14:xfrm>
                <a:off x="6880613" y="3423667"/>
                <a:ext cx="9000" cy="3960"/>
              </p14:xfrm>
            </p:contentPart>
          </mc:Choice>
          <mc:Fallback>
            <p:pic>
              <p:nvPicPr>
                <p:cNvPr id="9" name="Freihand 8">
                  <a:extLst>
                    <a:ext uri="{FF2B5EF4-FFF2-40B4-BE49-F238E27FC236}">
                      <a16:creationId xmlns:a16="http://schemas.microsoft.com/office/drawing/2014/main" id="{518AC4F1-DC5D-47F1-905E-BB10664E435C}"/>
                    </a:ext>
                  </a:extLst>
                </p:cNvPr>
                <p:cNvPicPr/>
                <p:nvPr/>
              </p:nvPicPr>
              <p:blipFill>
                <a:blip r:embed="rId9"/>
                <a:stretch>
                  <a:fillRect/>
                </a:stretch>
              </p:blipFill>
              <p:spPr>
                <a:xfrm>
                  <a:off x="6876293" y="3419347"/>
                  <a:ext cx="176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0D0CB9EF-E53A-4EF9-A3A1-59C1B0CDA707}"/>
                    </a:ext>
                  </a:extLst>
                </p14:cNvPr>
                <p14:cNvContentPartPr/>
                <p14:nvPr/>
              </p14:nvContentPartPr>
              <p14:xfrm>
                <a:off x="6855053" y="3423667"/>
                <a:ext cx="34200" cy="18720"/>
              </p14:xfrm>
            </p:contentPart>
          </mc:Choice>
          <mc:Fallback>
            <p:pic>
              <p:nvPicPr>
                <p:cNvPr id="10" name="Freihand 9">
                  <a:extLst>
                    <a:ext uri="{FF2B5EF4-FFF2-40B4-BE49-F238E27FC236}">
                      <a16:creationId xmlns:a16="http://schemas.microsoft.com/office/drawing/2014/main" id="{0D0CB9EF-E53A-4EF9-A3A1-59C1B0CDA707}"/>
                    </a:ext>
                  </a:extLst>
                </p:cNvPr>
                <p:cNvPicPr/>
                <p:nvPr/>
              </p:nvPicPr>
              <p:blipFill>
                <a:blip r:embed="rId11"/>
                <a:stretch>
                  <a:fillRect/>
                </a:stretch>
              </p:blipFill>
              <p:spPr>
                <a:xfrm>
                  <a:off x="6850733" y="3419347"/>
                  <a:ext cx="428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Freihand 11">
                  <a:extLst>
                    <a:ext uri="{FF2B5EF4-FFF2-40B4-BE49-F238E27FC236}">
                      <a16:creationId xmlns:a16="http://schemas.microsoft.com/office/drawing/2014/main" id="{738D7BD1-D525-4590-A59A-540A383B4EA9}"/>
                    </a:ext>
                  </a:extLst>
                </p14:cNvPr>
                <p14:cNvContentPartPr/>
                <p14:nvPr/>
              </p14:nvContentPartPr>
              <p14:xfrm>
                <a:off x="6804293" y="3204067"/>
                <a:ext cx="458640" cy="261720"/>
              </p14:xfrm>
            </p:contentPart>
          </mc:Choice>
          <mc:Fallback>
            <p:pic>
              <p:nvPicPr>
                <p:cNvPr id="12" name="Freihand 11">
                  <a:extLst>
                    <a:ext uri="{FF2B5EF4-FFF2-40B4-BE49-F238E27FC236}">
                      <a16:creationId xmlns:a16="http://schemas.microsoft.com/office/drawing/2014/main" id="{738D7BD1-D525-4590-A59A-540A383B4EA9}"/>
                    </a:ext>
                  </a:extLst>
                </p:cNvPr>
                <p:cNvPicPr/>
                <p:nvPr/>
              </p:nvPicPr>
              <p:blipFill>
                <a:blip r:embed="rId13"/>
                <a:stretch>
                  <a:fillRect/>
                </a:stretch>
              </p:blipFill>
              <p:spPr>
                <a:xfrm>
                  <a:off x="6799973" y="3199747"/>
                  <a:ext cx="46728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Freihand 12">
                  <a:extLst>
                    <a:ext uri="{FF2B5EF4-FFF2-40B4-BE49-F238E27FC236}">
                      <a16:creationId xmlns:a16="http://schemas.microsoft.com/office/drawing/2014/main" id="{B50360C5-63CC-4DBD-B384-3AAC20CB3AFD}"/>
                    </a:ext>
                  </a:extLst>
                </p14:cNvPr>
                <p14:cNvContentPartPr/>
                <p14:nvPr/>
              </p14:nvContentPartPr>
              <p14:xfrm>
                <a:off x="7063853" y="3138907"/>
                <a:ext cx="315000" cy="154800"/>
              </p14:xfrm>
            </p:contentPart>
          </mc:Choice>
          <mc:Fallback>
            <p:pic>
              <p:nvPicPr>
                <p:cNvPr id="13" name="Freihand 12">
                  <a:extLst>
                    <a:ext uri="{FF2B5EF4-FFF2-40B4-BE49-F238E27FC236}">
                      <a16:creationId xmlns:a16="http://schemas.microsoft.com/office/drawing/2014/main" id="{B50360C5-63CC-4DBD-B384-3AAC20CB3AFD}"/>
                    </a:ext>
                  </a:extLst>
                </p:cNvPr>
                <p:cNvPicPr/>
                <p:nvPr/>
              </p:nvPicPr>
              <p:blipFill>
                <a:blip r:embed="rId15"/>
                <a:stretch>
                  <a:fillRect/>
                </a:stretch>
              </p:blipFill>
              <p:spPr>
                <a:xfrm>
                  <a:off x="7059533" y="3134587"/>
                  <a:ext cx="3236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Freihand 14">
                  <a:extLst>
                    <a:ext uri="{FF2B5EF4-FFF2-40B4-BE49-F238E27FC236}">
                      <a16:creationId xmlns:a16="http://schemas.microsoft.com/office/drawing/2014/main" id="{5EF4FB3D-EE38-4CC3-B24E-E23E3214D652}"/>
                    </a:ext>
                  </a:extLst>
                </p14:cNvPr>
                <p14:cNvContentPartPr/>
                <p14:nvPr/>
              </p14:nvContentPartPr>
              <p14:xfrm>
                <a:off x="7321973" y="3027667"/>
                <a:ext cx="19440" cy="144360"/>
              </p14:xfrm>
            </p:contentPart>
          </mc:Choice>
          <mc:Fallback>
            <p:pic>
              <p:nvPicPr>
                <p:cNvPr id="15" name="Freihand 14">
                  <a:extLst>
                    <a:ext uri="{FF2B5EF4-FFF2-40B4-BE49-F238E27FC236}">
                      <a16:creationId xmlns:a16="http://schemas.microsoft.com/office/drawing/2014/main" id="{5EF4FB3D-EE38-4CC3-B24E-E23E3214D652}"/>
                    </a:ext>
                  </a:extLst>
                </p:cNvPr>
                <p:cNvPicPr/>
                <p:nvPr/>
              </p:nvPicPr>
              <p:blipFill>
                <a:blip r:embed="rId17"/>
                <a:stretch>
                  <a:fillRect/>
                </a:stretch>
              </p:blipFill>
              <p:spPr>
                <a:xfrm>
                  <a:off x="7317653" y="3023347"/>
                  <a:ext cx="28080" cy="153000"/>
                </a:xfrm>
                <a:prstGeom prst="rect">
                  <a:avLst/>
                </a:prstGeom>
              </p:spPr>
            </p:pic>
          </mc:Fallback>
        </mc:AlternateContent>
      </p:grpSp>
      <p:grpSp>
        <p:nvGrpSpPr>
          <p:cNvPr id="36" name="Gruppieren 35">
            <a:extLst>
              <a:ext uri="{FF2B5EF4-FFF2-40B4-BE49-F238E27FC236}">
                <a16:creationId xmlns:a16="http://schemas.microsoft.com/office/drawing/2014/main" id="{5199EB71-6940-4D4D-AD29-4E8AC9037B50}"/>
              </a:ext>
            </a:extLst>
          </p:cNvPr>
          <p:cNvGrpSpPr/>
          <p:nvPr/>
        </p:nvGrpSpPr>
        <p:grpSpPr>
          <a:xfrm>
            <a:off x="1921973" y="583627"/>
            <a:ext cx="4241520" cy="2618640"/>
            <a:chOff x="1921973" y="583627"/>
            <a:chExt cx="4241520" cy="2618640"/>
          </a:xfrm>
        </p:grpSpPr>
        <mc:AlternateContent xmlns:mc="http://schemas.openxmlformats.org/markup-compatibility/2006">
          <mc:Choice xmlns:p14="http://schemas.microsoft.com/office/powerpoint/2010/main" Requires="p14">
            <p:contentPart p14:bwMode="auto" r:id="rId18">
              <p14:nvContentPartPr>
                <p14:cNvPr id="5" name="Freihand 4">
                  <a:extLst>
                    <a:ext uri="{FF2B5EF4-FFF2-40B4-BE49-F238E27FC236}">
                      <a16:creationId xmlns:a16="http://schemas.microsoft.com/office/drawing/2014/main" id="{CA477CDC-7AC5-4786-8B33-F95D7E7D9C9A}"/>
                    </a:ext>
                  </a:extLst>
                </p14:cNvPr>
                <p14:cNvContentPartPr/>
                <p14:nvPr/>
              </p14:nvContentPartPr>
              <p14:xfrm>
                <a:off x="1921973" y="1638427"/>
                <a:ext cx="1746720" cy="929160"/>
              </p14:xfrm>
            </p:contentPart>
          </mc:Choice>
          <mc:Fallback>
            <p:pic>
              <p:nvPicPr>
                <p:cNvPr id="5" name="Freihand 4">
                  <a:extLst>
                    <a:ext uri="{FF2B5EF4-FFF2-40B4-BE49-F238E27FC236}">
                      <a16:creationId xmlns:a16="http://schemas.microsoft.com/office/drawing/2014/main" id="{CA477CDC-7AC5-4786-8B33-F95D7E7D9C9A}"/>
                    </a:ext>
                  </a:extLst>
                </p:cNvPr>
                <p:cNvPicPr/>
                <p:nvPr/>
              </p:nvPicPr>
              <p:blipFill>
                <a:blip r:embed="rId19"/>
                <a:stretch>
                  <a:fillRect/>
                </a:stretch>
              </p:blipFill>
              <p:spPr>
                <a:xfrm>
                  <a:off x="1917653" y="1634107"/>
                  <a:ext cx="1755360" cy="937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6" name="Freihand 5">
                  <a:extLst>
                    <a:ext uri="{FF2B5EF4-FFF2-40B4-BE49-F238E27FC236}">
                      <a16:creationId xmlns:a16="http://schemas.microsoft.com/office/drawing/2014/main" id="{DC89B9F0-283C-4B65-85A6-16A09BC16C63}"/>
                    </a:ext>
                  </a:extLst>
                </p14:cNvPr>
                <p14:cNvContentPartPr/>
                <p14:nvPr/>
              </p14:nvContentPartPr>
              <p14:xfrm>
                <a:off x="4302293" y="1778107"/>
                <a:ext cx="1763280" cy="1325160"/>
              </p14:xfrm>
            </p:contentPart>
          </mc:Choice>
          <mc:Fallback>
            <p:pic>
              <p:nvPicPr>
                <p:cNvPr id="6" name="Freihand 5">
                  <a:extLst>
                    <a:ext uri="{FF2B5EF4-FFF2-40B4-BE49-F238E27FC236}">
                      <a16:creationId xmlns:a16="http://schemas.microsoft.com/office/drawing/2014/main" id="{DC89B9F0-283C-4B65-85A6-16A09BC16C63}"/>
                    </a:ext>
                  </a:extLst>
                </p:cNvPr>
                <p:cNvPicPr/>
                <p:nvPr/>
              </p:nvPicPr>
              <p:blipFill>
                <a:blip r:embed="rId21"/>
                <a:stretch>
                  <a:fillRect/>
                </a:stretch>
              </p:blipFill>
              <p:spPr>
                <a:xfrm>
                  <a:off x="4297973" y="1773787"/>
                  <a:ext cx="1771920" cy="1333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7" name="Freihand 6">
                  <a:extLst>
                    <a:ext uri="{FF2B5EF4-FFF2-40B4-BE49-F238E27FC236}">
                      <a16:creationId xmlns:a16="http://schemas.microsoft.com/office/drawing/2014/main" id="{36163AF7-1517-4918-AE1C-25D2CDF20EA1}"/>
                    </a:ext>
                  </a:extLst>
                </p14:cNvPr>
                <p14:cNvContentPartPr/>
                <p14:nvPr/>
              </p14:nvContentPartPr>
              <p14:xfrm>
                <a:off x="5863613" y="2974747"/>
                <a:ext cx="275760" cy="227520"/>
              </p14:xfrm>
            </p:contentPart>
          </mc:Choice>
          <mc:Fallback>
            <p:pic>
              <p:nvPicPr>
                <p:cNvPr id="7" name="Freihand 6">
                  <a:extLst>
                    <a:ext uri="{FF2B5EF4-FFF2-40B4-BE49-F238E27FC236}">
                      <a16:creationId xmlns:a16="http://schemas.microsoft.com/office/drawing/2014/main" id="{36163AF7-1517-4918-AE1C-25D2CDF20EA1}"/>
                    </a:ext>
                  </a:extLst>
                </p:cNvPr>
                <p:cNvPicPr/>
                <p:nvPr/>
              </p:nvPicPr>
              <p:blipFill>
                <a:blip r:embed="rId23"/>
                <a:stretch>
                  <a:fillRect/>
                </a:stretch>
              </p:blipFill>
              <p:spPr>
                <a:xfrm>
                  <a:off x="5859293" y="2970427"/>
                  <a:ext cx="28440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BD5044D9-E317-4031-AA19-926AED2C5ADF}"/>
                    </a:ext>
                  </a:extLst>
                </p14:cNvPr>
                <p14:cNvContentPartPr/>
                <p14:nvPr/>
              </p14:nvContentPartPr>
              <p14:xfrm>
                <a:off x="3808013" y="1040827"/>
                <a:ext cx="575640" cy="637560"/>
              </p14:xfrm>
            </p:contentPart>
          </mc:Choice>
          <mc:Fallback>
            <p:pic>
              <p:nvPicPr>
                <p:cNvPr id="17" name="Freihand 16">
                  <a:extLst>
                    <a:ext uri="{FF2B5EF4-FFF2-40B4-BE49-F238E27FC236}">
                      <a16:creationId xmlns:a16="http://schemas.microsoft.com/office/drawing/2014/main" id="{BD5044D9-E317-4031-AA19-926AED2C5ADF}"/>
                    </a:ext>
                  </a:extLst>
                </p:cNvPr>
                <p:cNvPicPr/>
                <p:nvPr/>
              </p:nvPicPr>
              <p:blipFill>
                <a:blip r:embed="rId25"/>
                <a:stretch>
                  <a:fillRect/>
                </a:stretch>
              </p:blipFill>
              <p:spPr>
                <a:xfrm>
                  <a:off x="3803693" y="1036507"/>
                  <a:ext cx="584280" cy="646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7F8A3A32-4282-48C8-9E59-47A26B90E8C6}"/>
                    </a:ext>
                  </a:extLst>
                </p14:cNvPr>
                <p14:cNvContentPartPr/>
                <p14:nvPr/>
              </p14:nvContentPartPr>
              <p14:xfrm>
                <a:off x="2440733" y="1141267"/>
                <a:ext cx="561240" cy="534240"/>
              </p14:xfrm>
            </p:contentPart>
          </mc:Choice>
          <mc:Fallback>
            <p:pic>
              <p:nvPicPr>
                <p:cNvPr id="18" name="Freihand 17">
                  <a:extLst>
                    <a:ext uri="{FF2B5EF4-FFF2-40B4-BE49-F238E27FC236}">
                      <a16:creationId xmlns:a16="http://schemas.microsoft.com/office/drawing/2014/main" id="{7F8A3A32-4282-48C8-9E59-47A26B90E8C6}"/>
                    </a:ext>
                  </a:extLst>
                </p:cNvPr>
                <p:cNvPicPr/>
                <p:nvPr/>
              </p:nvPicPr>
              <p:blipFill>
                <a:blip r:embed="rId27"/>
                <a:stretch>
                  <a:fillRect/>
                </a:stretch>
              </p:blipFill>
              <p:spPr>
                <a:xfrm>
                  <a:off x="2436413" y="1136947"/>
                  <a:ext cx="569880" cy="542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ED70E51D-6E52-4481-BC4C-735641F03EC5}"/>
                    </a:ext>
                  </a:extLst>
                </p14:cNvPr>
                <p14:cNvContentPartPr/>
                <p14:nvPr/>
              </p14:nvContentPartPr>
              <p14:xfrm>
                <a:off x="4552493" y="2252587"/>
                <a:ext cx="443880" cy="463320"/>
              </p14:xfrm>
            </p:contentPart>
          </mc:Choice>
          <mc:Fallback>
            <p:pic>
              <p:nvPicPr>
                <p:cNvPr id="19" name="Freihand 18">
                  <a:extLst>
                    <a:ext uri="{FF2B5EF4-FFF2-40B4-BE49-F238E27FC236}">
                      <a16:creationId xmlns:a16="http://schemas.microsoft.com/office/drawing/2014/main" id="{ED70E51D-6E52-4481-BC4C-735641F03EC5}"/>
                    </a:ext>
                  </a:extLst>
                </p:cNvPr>
                <p:cNvPicPr/>
                <p:nvPr/>
              </p:nvPicPr>
              <p:blipFill>
                <a:blip r:embed="rId29"/>
                <a:stretch>
                  <a:fillRect/>
                </a:stretch>
              </p:blipFill>
              <p:spPr>
                <a:xfrm>
                  <a:off x="4548173" y="2248267"/>
                  <a:ext cx="452520" cy="471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FFDDB927-7F19-44D4-B07C-DD2B667A37FA}"/>
                    </a:ext>
                  </a:extLst>
                </p14:cNvPr>
                <p14:cNvContentPartPr/>
                <p14:nvPr/>
              </p14:nvContentPartPr>
              <p14:xfrm>
                <a:off x="5217773" y="2615467"/>
                <a:ext cx="370440" cy="387360"/>
              </p14:xfrm>
            </p:contentPart>
          </mc:Choice>
          <mc:Fallback>
            <p:pic>
              <p:nvPicPr>
                <p:cNvPr id="20" name="Freihand 19">
                  <a:extLst>
                    <a:ext uri="{FF2B5EF4-FFF2-40B4-BE49-F238E27FC236}">
                      <a16:creationId xmlns:a16="http://schemas.microsoft.com/office/drawing/2014/main" id="{FFDDB927-7F19-44D4-B07C-DD2B667A37FA}"/>
                    </a:ext>
                  </a:extLst>
                </p:cNvPr>
                <p:cNvPicPr/>
                <p:nvPr/>
              </p:nvPicPr>
              <p:blipFill>
                <a:blip r:embed="rId31"/>
                <a:stretch>
                  <a:fillRect/>
                </a:stretch>
              </p:blipFill>
              <p:spPr>
                <a:xfrm>
                  <a:off x="5213453" y="2611147"/>
                  <a:ext cx="379080" cy="396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774CBB42-CE6B-4E25-B943-7640B9CBB7D9}"/>
                    </a:ext>
                  </a:extLst>
                </p14:cNvPr>
                <p14:cNvContentPartPr/>
                <p14:nvPr/>
              </p14:nvContentPartPr>
              <p14:xfrm>
                <a:off x="2939333" y="698827"/>
                <a:ext cx="1011240" cy="546120"/>
              </p14:xfrm>
            </p:contentPart>
          </mc:Choice>
          <mc:Fallback>
            <p:pic>
              <p:nvPicPr>
                <p:cNvPr id="22" name="Freihand 21">
                  <a:extLst>
                    <a:ext uri="{FF2B5EF4-FFF2-40B4-BE49-F238E27FC236}">
                      <a16:creationId xmlns:a16="http://schemas.microsoft.com/office/drawing/2014/main" id="{774CBB42-CE6B-4E25-B943-7640B9CBB7D9}"/>
                    </a:ext>
                  </a:extLst>
                </p:cNvPr>
                <p:cNvPicPr/>
                <p:nvPr/>
              </p:nvPicPr>
              <p:blipFill>
                <a:blip r:embed="rId33"/>
                <a:stretch>
                  <a:fillRect/>
                </a:stretch>
              </p:blipFill>
              <p:spPr>
                <a:xfrm>
                  <a:off x="2935013" y="694507"/>
                  <a:ext cx="1019880" cy="554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Freihand 23">
                  <a:extLst>
                    <a:ext uri="{FF2B5EF4-FFF2-40B4-BE49-F238E27FC236}">
                      <a16:creationId xmlns:a16="http://schemas.microsoft.com/office/drawing/2014/main" id="{97E9CDA2-86F9-4D53-8843-D1C415F5637C}"/>
                    </a:ext>
                  </a:extLst>
                </p14:cNvPr>
                <p14:cNvContentPartPr/>
                <p14:nvPr/>
              </p14:nvContentPartPr>
              <p14:xfrm>
                <a:off x="3917453" y="706387"/>
                <a:ext cx="205560" cy="112320"/>
              </p14:xfrm>
            </p:contentPart>
          </mc:Choice>
          <mc:Fallback>
            <p:pic>
              <p:nvPicPr>
                <p:cNvPr id="24" name="Freihand 23">
                  <a:extLst>
                    <a:ext uri="{FF2B5EF4-FFF2-40B4-BE49-F238E27FC236}">
                      <a16:creationId xmlns:a16="http://schemas.microsoft.com/office/drawing/2014/main" id="{97E9CDA2-86F9-4D53-8843-D1C415F5637C}"/>
                    </a:ext>
                  </a:extLst>
                </p:cNvPr>
                <p:cNvPicPr/>
                <p:nvPr/>
              </p:nvPicPr>
              <p:blipFill>
                <a:blip r:embed="rId35"/>
                <a:stretch>
                  <a:fillRect/>
                </a:stretch>
              </p:blipFill>
              <p:spPr>
                <a:xfrm>
                  <a:off x="3913133" y="702067"/>
                  <a:ext cx="2142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Freihand 24">
                  <a:extLst>
                    <a:ext uri="{FF2B5EF4-FFF2-40B4-BE49-F238E27FC236}">
                      <a16:creationId xmlns:a16="http://schemas.microsoft.com/office/drawing/2014/main" id="{D310255B-AAEC-4ACB-8FE5-C6D86C4E56A5}"/>
                    </a:ext>
                  </a:extLst>
                </p14:cNvPr>
                <p14:cNvContentPartPr/>
                <p14:nvPr/>
              </p14:nvContentPartPr>
              <p14:xfrm>
                <a:off x="4218413" y="608827"/>
                <a:ext cx="247680" cy="192960"/>
              </p14:xfrm>
            </p:contentPart>
          </mc:Choice>
          <mc:Fallback>
            <p:pic>
              <p:nvPicPr>
                <p:cNvPr id="25" name="Freihand 24">
                  <a:extLst>
                    <a:ext uri="{FF2B5EF4-FFF2-40B4-BE49-F238E27FC236}">
                      <a16:creationId xmlns:a16="http://schemas.microsoft.com/office/drawing/2014/main" id="{D310255B-AAEC-4ACB-8FE5-C6D86C4E56A5}"/>
                    </a:ext>
                  </a:extLst>
                </p:cNvPr>
                <p:cNvPicPr/>
                <p:nvPr/>
              </p:nvPicPr>
              <p:blipFill>
                <a:blip r:embed="rId37"/>
                <a:stretch>
                  <a:fillRect/>
                </a:stretch>
              </p:blipFill>
              <p:spPr>
                <a:xfrm>
                  <a:off x="4214093" y="604507"/>
                  <a:ext cx="2563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Freihand 25">
                  <a:extLst>
                    <a:ext uri="{FF2B5EF4-FFF2-40B4-BE49-F238E27FC236}">
                      <a16:creationId xmlns:a16="http://schemas.microsoft.com/office/drawing/2014/main" id="{6E9CD475-FEF8-4EA6-B392-6D0504365341}"/>
                    </a:ext>
                  </a:extLst>
                </p14:cNvPr>
                <p14:cNvContentPartPr/>
                <p14:nvPr/>
              </p14:nvContentPartPr>
              <p14:xfrm>
                <a:off x="4438733" y="744907"/>
                <a:ext cx="96480" cy="199800"/>
              </p14:xfrm>
            </p:contentPart>
          </mc:Choice>
          <mc:Fallback>
            <p:pic>
              <p:nvPicPr>
                <p:cNvPr id="26" name="Freihand 25">
                  <a:extLst>
                    <a:ext uri="{FF2B5EF4-FFF2-40B4-BE49-F238E27FC236}">
                      <a16:creationId xmlns:a16="http://schemas.microsoft.com/office/drawing/2014/main" id="{6E9CD475-FEF8-4EA6-B392-6D0504365341}"/>
                    </a:ext>
                  </a:extLst>
                </p:cNvPr>
                <p:cNvPicPr/>
                <p:nvPr/>
              </p:nvPicPr>
              <p:blipFill>
                <a:blip r:embed="rId39"/>
                <a:stretch>
                  <a:fillRect/>
                </a:stretch>
              </p:blipFill>
              <p:spPr>
                <a:xfrm>
                  <a:off x="4434413" y="740587"/>
                  <a:ext cx="1051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Freihand 26">
                  <a:extLst>
                    <a:ext uri="{FF2B5EF4-FFF2-40B4-BE49-F238E27FC236}">
                      <a16:creationId xmlns:a16="http://schemas.microsoft.com/office/drawing/2014/main" id="{4BAF9265-A892-440D-A103-CF43C2832EA7}"/>
                    </a:ext>
                  </a:extLst>
                </p14:cNvPr>
                <p14:cNvContentPartPr/>
                <p14:nvPr/>
              </p14:nvContentPartPr>
              <p14:xfrm>
                <a:off x="4566533" y="742747"/>
                <a:ext cx="107640" cy="84240"/>
              </p14:xfrm>
            </p:contentPart>
          </mc:Choice>
          <mc:Fallback>
            <p:pic>
              <p:nvPicPr>
                <p:cNvPr id="27" name="Freihand 26">
                  <a:extLst>
                    <a:ext uri="{FF2B5EF4-FFF2-40B4-BE49-F238E27FC236}">
                      <a16:creationId xmlns:a16="http://schemas.microsoft.com/office/drawing/2014/main" id="{4BAF9265-A892-440D-A103-CF43C2832EA7}"/>
                    </a:ext>
                  </a:extLst>
                </p:cNvPr>
                <p:cNvPicPr/>
                <p:nvPr/>
              </p:nvPicPr>
              <p:blipFill>
                <a:blip r:embed="rId41"/>
                <a:stretch>
                  <a:fillRect/>
                </a:stretch>
              </p:blipFill>
              <p:spPr>
                <a:xfrm>
                  <a:off x="4562213" y="738427"/>
                  <a:ext cx="1162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Freihand 27">
                  <a:extLst>
                    <a:ext uri="{FF2B5EF4-FFF2-40B4-BE49-F238E27FC236}">
                      <a16:creationId xmlns:a16="http://schemas.microsoft.com/office/drawing/2014/main" id="{33588C93-D1FE-4C75-9949-E516AB785133}"/>
                    </a:ext>
                  </a:extLst>
                </p14:cNvPr>
                <p14:cNvContentPartPr/>
                <p14:nvPr/>
              </p14:nvContentPartPr>
              <p14:xfrm>
                <a:off x="4687853" y="649867"/>
                <a:ext cx="215280" cy="154440"/>
              </p14:xfrm>
            </p:contentPart>
          </mc:Choice>
          <mc:Fallback>
            <p:pic>
              <p:nvPicPr>
                <p:cNvPr id="28" name="Freihand 27">
                  <a:extLst>
                    <a:ext uri="{FF2B5EF4-FFF2-40B4-BE49-F238E27FC236}">
                      <a16:creationId xmlns:a16="http://schemas.microsoft.com/office/drawing/2014/main" id="{33588C93-D1FE-4C75-9949-E516AB785133}"/>
                    </a:ext>
                  </a:extLst>
                </p:cNvPr>
                <p:cNvPicPr/>
                <p:nvPr/>
              </p:nvPicPr>
              <p:blipFill>
                <a:blip r:embed="rId43"/>
                <a:stretch>
                  <a:fillRect/>
                </a:stretch>
              </p:blipFill>
              <p:spPr>
                <a:xfrm>
                  <a:off x="4683533" y="645547"/>
                  <a:ext cx="2239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Freihand 28">
                  <a:extLst>
                    <a:ext uri="{FF2B5EF4-FFF2-40B4-BE49-F238E27FC236}">
                      <a16:creationId xmlns:a16="http://schemas.microsoft.com/office/drawing/2014/main" id="{DAA889B2-67E0-4619-9F69-3AA24C55F5AE}"/>
                    </a:ext>
                  </a:extLst>
                </p14:cNvPr>
                <p14:cNvContentPartPr/>
                <p14:nvPr/>
              </p14:nvContentPartPr>
              <p14:xfrm>
                <a:off x="4909973" y="682627"/>
                <a:ext cx="30600" cy="46440"/>
              </p14:xfrm>
            </p:contentPart>
          </mc:Choice>
          <mc:Fallback>
            <p:pic>
              <p:nvPicPr>
                <p:cNvPr id="29" name="Freihand 28">
                  <a:extLst>
                    <a:ext uri="{FF2B5EF4-FFF2-40B4-BE49-F238E27FC236}">
                      <a16:creationId xmlns:a16="http://schemas.microsoft.com/office/drawing/2014/main" id="{DAA889B2-67E0-4619-9F69-3AA24C55F5AE}"/>
                    </a:ext>
                  </a:extLst>
                </p:cNvPr>
                <p:cNvPicPr/>
                <p:nvPr/>
              </p:nvPicPr>
              <p:blipFill>
                <a:blip r:embed="rId45"/>
                <a:stretch>
                  <a:fillRect/>
                </a:stretch>
              </p:blipFill>
              <p:spPr>
                <a:xfrm>
                  <a:off x="4905653" y="678307"/>
                  <a:ext cx="392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Freihand 29">
                  <a:extLst>
                    <a:ext uri="{FF2B5EF4-FFF2-40B4-BE49-F238E27FC236}">
                      <a16:creationId xmlns:a16="http://schemas.microsoft.com/office/drawing/2014/main" id="{353DB6FF-0DDC-4FA9-8D12-405868F1860A}"/>
                    </a:ext>
                  </a:extLst>
                </p14:cNvPr>
                <p14:cNvContentPartPr/>
                <p14:nvPr/>
              </p14:nvContentPartPr>
              <p14:xfrm>
                <a:off x="4965413" y="748867"/>
                <a:ext cx="145800" cy="158040"/>
              </p14:xfrm>
            </p:contentPart>
          </mc:Choice>
          <mc:Fallback>
            <p:pic>
              <p:nvPicPr>
                <p:cNvPr id="30" name="Freihand 29">
                  <a:extLst>
                    <a:ext uri="{FF2B5EF4-FFF2-40B4-BE49-F238E27FC236}">
                      <a16:creationId xmlns:a16="http://schemas.microsoft.com/office/drawing/2014/main" id="{353DB6FF-0DDC-4FA9-8D12-405868F1860A}"/>
                    </a:ext>
                  </a:extLst>
                </p:cNvPr>
                <p:cNvPicPr/>
                <p:nvPr/>
              </p:nvPicPr>
              <p:blipFill>
                <a:blip r:embed="rId47"/>
                <a:stretch>
                  <a:fillRect/>
                </a:stretch>
              </p:blipFill>
              <p:spPr>
                <a:xfrm>
                  <a:off x="4961093" y="744547"/>
                  <a:ext cx="1544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86C1C0FD-05B9-4A2D-86B3-28A216C1B5E0}"/>
                    </a:ext>
                  </a:extLst>
                </p14:cNvPr>
                <p14:cNvContentPartPr/>
                <p14:nvPr/>
              </p14:nvContentPartPr>
              <p14:xfrm>
                <a:off x="5047133" y="726907"/>
                <a:ext cx="169920" cy="90000"/>
              </p14:xfrm>
            </p:contentPart>
          </mc:Choice>
          <mc:Fallback>
            <p:pic>
              <p:nvPicPr>
                <p:cNvPr id="31" name="Freihand 30">
                  <a:extLst>
                    <a:ext uri="{FF2B5EF4-FFF2-40B4-BE49-F238E27FC236}">
                      <a16:creationId xmlns:a16="http://schemas.microsoft.com/office/drawing/2014/main" id="{86C1C0FD-05B9-4A2D-86B3-28A216C1B5E0}"/>
                    </a:ext>
                  </a:extLst>
                </p:cNvPr>
                <p:cNvPicPr/>
                <p:nvPr/>
              </p:nvPicPr>
              <p:blipFill>
                <a:blip r:embed="rId49"/>
                <a:stretch>
                  <a:fillRect/>
                </a:stretch>
              </p:blipFill>
              <p:spPr>
                <a:xfrm>
                  <a:off x="5042813" y="722587"/>
                  <a:ext cx="1785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Freihand 31">
                  <a:extLst>
                    <a:ext uri="{FF2B5EF4-FFF2-40B4-BE49-F238E27FC236}">
                      <a16:creationId xmlns:a16="http://schemas.microsoft.com/office/drawing/2014/main" id="{C547EA57-6C1E-419F-B6AD-5A32EE052B7D}"/>
                    </a:ext>
                  </a:extLst>
                </p14:cNvPr>
                <p14:cNvContentPartPr/>
                <p14:nvPr/>
              </p14:nvContentPartPr>
              <p14:xfrm>
                <a:off x="4503533" y="598027"/>
                <a:ext cx="207000" cy="41400"/>
              </p14:xfrm>
            </p:contentPart>
          </mc:Choice>
          <mc:Fallback>
            <p:pic>
              <p:nvPicPr>
                <p:cNvPr id="32" name="Freihand 31">
                  <a:extLst>
                    <a:ext uri="{FF2B5EF4-FFF2-40B4-BE49-F238E27FC236}">
                      <a16:creationId xmlns:a16="http://schemas.microsoft.com/office/drawing/2014/main" id="{C547EA57-6C1E-419F-B6AD-5A32EE052B7D}"/>
                    </a:ext>
                  </a:extLst>
                </p:cNvPr>
                <p:cNvPicPr/>
                <p:nvPr/>
              </p:nvPicPr>
              <p:blipFill>
                <a:blip r:embed="rId51"/>
                <a:stretch>
                  <a:fillRect/>
                </a:stretch>
              </p:blipFill>
              <p:spPr>
                <a:xfrm>
                  <a:off x="4499213" y="593707"/>
                  <a:ext cx="2156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97812D67-EB8C-4E0E-A1E5-6D5BE0610F5F}"/>
                    </a:ext>
                  </a:extLst>
                </p14:cNvPr>
                <p14:cNvContentPartPr/>
                <p14:nvPr/>
              </p14:nvContentPartPr>
              <p14:xfrm>
                <a:off x="5406773" y="602347"/>
                <a:ext cx="293040" cy="202680"/>
              </p14:xfrm>
            </p:contentPart>
          </mc:Choice>
          <mc:Fallback>
            <p:pic>
              <p:nvPicPr>
                <p:cNvPr id="33" name="Freihand 32">
                  <a:extLst>
                    <a:ext uri="{FF2B5EF4-FFF2-40B4-BE49-F238E27FC236}">
                      <a16:creationId xmlns:a16="http://schemas.microsoft.com/office/drawing/2014/main" id="{97812D67-EB8C-4E0E-A1E5-6D5BE0610F5F}"/>
                    </a:ext>
                  </a:extLst>
                </p:cNvPr>
                <p:cNvPicPr/>
                <p:nvPr/>
              </p:nvPicPr>
              <p:blipFill>
                <a:blip r:embed="rId53"/>
                <a:stretch>
                  <a:fillRect/>
                </a:stretch>
              </p:blipFill>
              <p:spPr>
                <a:xfrm>
                  <a:off x="5402453" y="598027"/>
                  <a:ext cx="3016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BC8C9E45-6670-4E8E-B670-6C8F08028AA8}"/>
                    </a:ext>
                  </a:extLst>
                </p14:cNvPr>
                <p14:cNvContentPartPr/>
                <p14:nvPr/>
              </p14:nvContentPartPr>
              <p14:xfrm>
                <a:off x="5692253" y="696667"/>
                <a:ext cx="85680" cy="102600"/>
              </p14:xfrm>
            </p:contentPart>
          </mc:Choice>
          <mc:Fallback>
            <p:pic>
              <p:nvPicPr>
                <p:cNvPr id="34" name="Freihand 33">
                  <a:extLst>
                    <a:ext uri="{FF2B5EF4-FFF2-40B4-BE49-F238E27FC236}">
                      <a16:creationId xmlns:a16="http://schemas.microsoft.com/office/drawing/2014/main" id="{BC8C9E45-6670-4E8E-B670-6C8F08028AA8}"/>
                    </a:ext>
                  </a:extLst>
                </p:cNvPr>
                <p:cNvPicPr/>
                <p:nvPr/>
              </p:nvPicPr>
              <p:blipFill>
                <a:blip r:embed="rId55"/>
                <a:stretch>
                  <a:fillRect/>
                </a:stretch>
              </p:blipFill>
              <p:spPr>
                <a:xfrm>
                  <a:off x="5687933" y="692347"/>
                  <a:ext cx="943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82861C1F-8F27-414D-B7D7-657EE1AF35C1}"/>
                    </a:ext>
                  </a:extLst>
                </p14:cNvPr>
                <p14:cNvContentPartPr/>
                <p14:nvPr/>
              </p14:nvContentPartPr>
              <p14:xfrm>
                <a:off x="5795573" y="583627"/>
                <a:ext cx="367920" cy="187200"/>
              </p14:xfrm>
            </p:contentPart>
          </mc:Choice>
          <mc:Fallback>
            <p:pic>
              <p:nvPicPr>
                <p:cNvPr id="35" name="Freihand 34">
                  <a:extLst>
                    <a:ext uri="{FF2B5EF4-FFF2-40B4-BE49-F238E27FC236}">
                      <a16:creationId xmlns:a16="http://schemas.microsoft.com/office/drawing/2014/main" id="{82861C1F-8F27-414D-B7D7-657EE1AF35C1}"/>
                    </a:ext>
                  </a:extLst>
                </p:cNvPr>
                <p:cNvPicPr/>
                <p:nvPr/>
              </p:nvPicPr>
              <p:blipFill>
                <a:blip r:embed="rId57"/>
                <a:stretch>
                  <a:fillRect/>
                </a:stretch>
              </p:blipFill>
              <p:spPr>
                <a:xfrm>
                  <a:off x="5791253" y="579307"/>
                  <a:ext cx="376560" cy="195840"/>
                </a:xfrm>
                <a:prstGeom prst="rect">
                  <a:avLst/>
                </a:prstGeom>
              </p:spPr>
            </p:pic>
          </mc:Fallback>
        </mc:AlternateContent>
      </p:grpSp>
      <p:grpSp>
        <p:nvGrpSpPr>
          <p:cNvPr id="46" name="Gruppieren 45">
            <a:extLst>
              <a:ext uri="{FF2B5EF4-FFF2-40B4-BE49-F238E27FC236}">
                <a16:creationId xmlns:a16="http://schemas.microsoft.com/office/drawing/2014/main" id="{20AE4ABC-A7CE-4499-8F6C-C9475DF9046A}"/>
              </a:ext>
            </a:extLst>
          </p:cNvPr>
          <p:cNvGrpSpPr/>
          <p:nvPr/>
        </p:nvGrpSpPr>
        <p:grpSpPr>
          <a:xfrm>
            <a:off x="6317573" y="511627"/>
            <a:ext cx="15120" cy="276840"/>
            <a:chOff x="6317573" y="511627"/>
            <a:chExt cx="15120" cy="276840"/>
          </a:xfrm>
        </p:grpSpPr>
        <mc:AlternateContent xmlns:mc="http://schemas.openxmlformats.org/markup-compatibility/2006">
          <mc:Choice xmlns:p14="http://schemas.microsoft.com/office/powerpoint/2010/main" Requires="p14">
            <p:contentPart p14:bwMode="auto" r:id="rId58">
              <p14:nvContentPartPr>
                <p14:cNvPr id="37" name="Freihand 36">
                  <a:extLst>
                    <a:ext uri="{FF2B5EF4-FFF2-40B4-BE49-F238E27FC236}">
                      <a16:creationId xmlns:a16="http://schemas.microsoft.com/office/drawing/2014/main" id="{E30C7E9A-3610-4690-BE7F-599827629954}"/>
                    </a:ext>
                  </a:extLst>
                </p14:cNvPr>
                <p14:cNvContentPartPr/>
                <p14:nvPr/>
              </p14:nvContentPartPr>
              <p14:xfrm>
                <a:off x="6317573" y="511627"/>
                <a:ext cx="2520" cy="145800"/>
              </p14:xfrm>
            </p:contentPart>
          </mc:Choice>
          <mc:Fallback>
            <p:pic>
              <p:nvPicPr>
                <p:cNvPr id="37" name="Freihand 36">
                  <a:extLst>
                    <a:ext uri="{FF2B5EF4-FFF2-40B4-BE49-F238E27FC236}">
                      <a16:creationId xmlns:a16="http://schemas.microsoft.com/office/drawing/2014/main" id="{E30C7E9A-3610-4690-BE7F-599827629954}"/>
                    </a:ext>
                  </a:extLst>
                </p:cNvPr>
                <p:cNvPicPr/>
                <p:nvPr/>
              </p:nvPicPr>
              <p:blipFill>
                <a:blip r:embed="rId59"/>
                <a:stretch>
                  <a:fillRect/>
                </a:stretch>
              </p:blipFill>
              <p:spPr>
                <a:xfrm>
                  <a:off x="6313253" y="507307"/>
                  <a:ext cx="111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8" name="Freihand 37">
                  <a:extLst>
                    <a:ext uri="{FF2B5EF4-FFF2-40B4-BE49-F238E27FC236}">
                      <a16:creationId xmlns:a16="http://schemas.microsoft.com/office/drawing/2014/main" id="{39CAC112-16B3-4753-A17A-C4A79BDD5D12}"/>
                    </a:ext>
                  </a:extLst>
                </p14:cNvPr>
                <p14:cNvContentPartPr/>
                <p14:nvPr/>
              </p14:nvContentPartPr>
              <p14:xfrm>
                <a:off x="6323333" y="767587"/>
                <a:ext cx="9360" cy="20880"/>
              </p14:xfrm>
            </p:contentPart>
          </mc:Choice>
          <mc:Fallback>
            <p:pic>
              <p:nvPicPr>
                <p:cNvPr id="38" name="Freihand 37">
                  <a:extLst>
                    <a:ext uri="{FF2B5EF4-FFF2-40B4-BE49-F238E27FC236}">
                      <a16:creationId xmlns:a16="http://schemas.microsoft.com/office/drawing/2014/main" id="{39CAC112-16B3-4753-A17A-C4A79BDD5D12}"/>
                    </a:ext>
                  </a:extLst>
                </p:cNvPr>
                <p:cNvPicPr/>
                <p:nvPr/>
              </p:nvPicPr>
              <p:blipFill>
                <a:blip r:embed="rId61"/>
                <a:stretch>
                  <a:fillRect/>
                </a:stretch>
              </p:blipFill>
              <p:spPr>
                <a:xfrm>
                  <a:off x="6319013" y="763267"/>
                  <a:ext cx="18000" cy="29520"/>
                </a:xfrm>
                <a:prstGeom prst="rect">
                  <a:avLst/>
                </a:prstGeom>
              </p:spPr>
            </p:pic>
          </mc:Fallback>
        </mc:AlternateContent>
      </p:grpSp>
      <p:grpSp>
        <p:nvGrpSpPr>
          <p:cNvPr id="135170" name="Gruppieren 135169">
            <a:extLst>
              <a:ext uri="{FF2B5EF4-FFF2-40B4-BE49-F238E27FC236}">
                <a16:creationId xmlns:a16="http://schemas.microsoft.com/office/drawing/2014/main" id="{F8635B17-740E-4245-A5AC-6CF6D50EE54C}"/>
              </a:ext>
            </a:extLst>
          </p:cNvPr>
          <p:cNvGrpSpPr/>
          <p:nvPr/>
        </p:nvGrpSpPr>
        <p:grpSpPr>
          <a:xfrm>
            <a:off x="6643733" y="457627"/>
            <a:ext cx="2121480" cy="292320"/>
            <a:chOff x="6643733" y="457627"/>
            <a:chExt cx="2121480" cy="292320"/>
          </a:xfrm>
        </p:grpSpPr>
        <mc:AlternateContent xmlns:mc="http://schemas.openxmlformats.org/markup-compatibility/2006">
          <mc:Choice xmlns:p14="http://schemas.microsoft.com/office/powerpoint/2010/main" Requires="p14">
            <p:contentPart p14:bwMode="auto" r:id="rId62">
              <p14:nvContentPartPr>
                <p14:cNvPr id="39" name="Freihand 38">
                  <a:extLst>
                    <a:ext uri="{FF2B5EF4-FFF2-40B4-BE49-F238E27FC236}">
                      <a16:creationId xmlns:a16="http://schemas.microsoft.com/office/drawing/2014/main" id="{75F50956-2C1F-4B8D-B8EE-90A0416D9FE3}"/>
                    </a:ext>
                  </a:extLst>
                </p14:cNvPr>
                <p14:cNvContentPartPr/>
                <p14:nvPr/>
              </p14:nvContentPartPr>
              <p14:xfrm>
                <a:off x="6643733" y="519187"/>
                <a:ext cx="99000" cy="217080"/>
              </p14:xfrm>
            </p:contentPart>
          </mc:Choice>
          <mc:Fallback>
            <p:pic>
              <p:nvPicPr>
                <p:cNvPr id="39" name="Freihand 38">
                  <a:extLst>
                    <a:ext uri="{FF2B5EF4-FFF2-40B4-BE49-F238E27FC236}">
                      <a16:creationId xmlns:a16="http://schemas.microsoft.com/office/drawing/2014/main" id="{75F50956-2C1F-4B8D-B8EE-90A0416D9FE3}"/>
                    </a:ext>
                  </a:extLst>
                </p:cNvPr>
                <p:cNvPicPr/>
                <p:nvPr/>
              </p:nvPicPr>
              <p:blipFill>
                <a:blip r:embed="rId63"/>
                <a:stretch>
                  <a:fillRect/>
                </a:stretch>
              </p:blipFill>
              <p:spPr>
                <a:xfrm>
                  <a:off x="6639413" y="514867"/>
                  <a:ext cx="10764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0" name="Freihand 39">
                  <a:extLst>
                    <a:ext uri="{FF2B5EF4-FFF2-40B4-BE49-F238E27FC236}">
                      <a16:creationId xmlns:a16="http://schemas.microsoft.com/office/drawing/2014/main" id="{968FAD0D-4DFF-4FBC-8EEB-D43135B4895C}"/>
                    </a:ext>
                  </a:extLst>
                </p14:cNvPr>
                <p14:cNvContentPartPr/>
                <p14:nvPr/>
              </p14:nvContentPartPr>
              <p14:xfrm>
                <a:off x="6677573" y="539347"/>
                <a:ext cx="102600" cy="210600"/>
              </p14:xfrm>
            </p:contentPart>
          </mc:Choice>
          <mc:Fallback>
            <p:pic>
              <p:nvPicPr>
                <p:cNvPr id="40" name="Freihand 39">
                  <a:extLst>
                    <a:ext uri="{FF2B5EF4-FFF2-40B4-BE49-F238E27FC236}">
                      <a16:creationId xmlns:a16="http://schemas.microsoft.com/office/drawing/2014/main" id="{968FAD0D-4DFF-4FBC-8EEB-D43135B4895C}"/>
                    </a:ext>
                  </a:extLst>
                </p:cNvPr>
                <p:cNvPicPr/>
                <p:nvPr/>
              </p:nvPicPr>
              <p:blipFill>
                <a:blip r:embed="rId65"/>
                <a:stretch>
                  <a:fillRect/>
                </a:stretch>
              </p:blipFill>
              <p:spPr>
                <a:xfrm>
                  <a:off x="6673253" y="535027"/>
                  <a:ext cx="11124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1" name="Freihand 40">
                  <a:extLst>
                    <a:ext uri="{FF2B5EF4-FFF2-40B4-BE49-F238E27FC236}">
                      <a16:creationId xmlns:a16="http://schemas.microsoft.com/office/drawing/2014/main" id="{DC2A7AFE-CF85-46A0-8166-681CD960A542}"/>
                    </a:ext>
                  </a:extLst>
                </p14:cNvPr>
                <p14:cNvContentPartPr/>
                <p14:nvPr/>
              </p14:nvContentPartPr>
              <p14:xfrm>
                <a:off x="6780533" y="511627"/>
                <a:ext cx="109080" cy="221400"/>
              </p14:xfrm>
            </p:contentPart>
          </mc:Choice>
          <mc:Fallback>
            <p:pic>
              <p:nvPicPr>
                <p:cNvPr id="41" name="Freihand 40">
                  <a:extLst>
                    <a:ext uri="{FF2B5EF4-FFF2-40B4-BE49-F238E27FC236}">
                      <a16:creationId xmlns:a16="http://schemas.microsoft.com/office/drawing/2014/main" id="{DC2A7AFE-CF85-46A0-8166-681CD960A542}"/>
                    </a:ext>
                  </a:extLst>
                </p:cNvPr>
                <p:cNvPicPr/>
                <p:nvPr/>
              </p:nvPicPr>
              <p:blipFill>
                <a:blip r:embed="rId67"/>
                <a:stretch>
                  <a:fillRect/>
                </a:stretch>
              </p:blipFill>
              <p:spPr>
                <a:xfrm>
                  <a:off x="6776213" y="507307"/>
                  <a:ext cx="11772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2" name="Freihand 41">
                  <a:extLst>
                    <a:ext uri="{FF2B5EF4-FFF2-40B4-BE49-F238E27FC236}">
                      <a16:creationId xmlns:a16="http://schemas.microsoft.com/office/drawing/2014/main" id="{F7DD5CB4-22F7-4B1E-8114-A0B671369E12}"/>
                    </a:ext>
                  </a:extLst>
                </p14:cNvPr>
                <p14:cNvContentPartPr/>
                <p14:nvPr/>
              </p14:nvContentPartPr>
              <p14:xfrm>
                <a:off x="6926693" y="633307"/>
                <a:ext cx="101520" cy="97200"/>
              </p14:xfrm>
            </p:contentPart>
          </mc:Choice>
          <mc:Fallback>
            <p:pic>
              <p:nvPicPr>
                <p:cNvPr id="42" name="Freihand 41">
                  <a:extLst>
                    <a:ext uri="{FF2B5EF4-FFF2-40B4-BE49-F238E27FC236}">
                      <a16:creationId xmlns:a16="http://schemas.microsoft.com/office/drawing/2014/main" id="{F7DD5CB4-22F7-4B1E-8114-A0B671369E12}"/>
                    </a:ext>
                  </a:extLst>
                </p:cNvPr>
                <p:cNvPicPr/>
                <p:nvPr/>
              </p:nvPicPr>
              <p:blipFill>
                <a:blip r:embed="rId69"/>
                <a:stretch>
                  <a:fillRect/>
                </a:stretch>
              </p:blipFill>
              <p:spPr>
                <a:xfrm>
                  <a:off x="6922373" y="628987"/>
                  <a:ext cx="1101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3" name="Freihand 42">
                  <a:extLst>
                    <a:ext uri="{FF2B5EF4-FFF2-40B4-BE49-F238E27FC236}">
                      <a16:creationId xmlns:a16="http://schemas.microsoft.com/office/drawing/2014/main" id="{7CB9FCBF-4B95-47DB-9BB9-D04BE1D940F5}"/>
                    </a:ext>
                  </a:extLst>
                </p14:cNvPr>
                <p14:cNvContentPartPr/>
                <p14:nvPr/>
              </p14:nvContentPartPr>
              <p14:xfrm>
                <a:off x="7039013" y="657067"/>
                <a:ext cx="68400" cy="79560"/>
              </p14:xfrm>
            </p:contentPart>
          </mc:Choice>
          <mc:Fallback>
            <p:pic>
              <p:nvPicPr>
                <p:cNvPr id="43" name="Freihand 42">
                  <a:extLst>
                    <a:ext uri="{FF2B5EF4-FFF2-40B4-BE49-F238E27FC236}">
                      <a16:creationId xmlns:a16="http://schemas.microsoft.com/office/drawing/2014/main" id="{7CB9FCBF-4B95-47DB-9BB9-D04BE1D940F5}"/>
                    </a:ext>
                  </a:extLst>
                </p:cNvPr>
                <p:cNvPicPr/>
                <p:nvPr/>
              </p:nvPicPr>
              <p:blipFill>
                <a:blip r:embed="rId71"/>
                <a:stretch>
                  <a:fillRect/>
                </a:stretch>
              </p:blipFill>
              <p:spPr>
                <a:xfrm>
                  <a:off x="7034693" y="652747"/>
                  <a:ext cx="770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4" name="Freihand 43">
                  <a:extLst>
                    <a:ext uri="{FF2B5EF4-FFF2-40B4-BE49-F238E27FC236}">
                      <a16:creationId xmlns:a16="http://schemas.microsoft.com/office/drawing/2014/main" id="{2C6EDE22-BC87-426E-BF13-10E3D28E0676}"/>
                    </a:ext>
                  </a:extLst>
                </p14:cNvPr>
                <p14:cNvContentPartPr/>
                <p14:nvPr/>
              </p14:nvContentPartPr>
              <p14:xfrm>
                <a:off x="7136213" y="565267"/>
                <a:ext cx="417600" cy="166320"/>
              </p14:xfrm>
            </p:contentPart>
          </mc:Choice>
          <mc:Fallback>
            <p:pic>
              <p:nvPicPr>
                <p:cNvPr id="44" name="Freihand 43">
                  <a:extLst>
                    <a:ext uri="{FF2B5EF4-FFF2-40B4-BE49-F238E27FC236}">
                      <a16:creationId xmlns:a16="http://schemas.microsoft.com/office/drawing/2014/main" id="{2C6EDE22-BC87-426E-BF13-10E3D28E0676}"/>
                    </a:ext>
                  </a:extLst>
                </p:cNvPr>
                <p:cNvPicPr/>
                <p:nvPr/>
              </p:nvPicPr>
              <p:blipFill>
                <a:blip r:embed="rId73"/>
                <a:stretch>
                  <a:fillRect/>
                </a:stretch>
              </p:blipFill>
              <p:spPr>
                <a:xfrm>
                  <a:off x="7131893" y="560947"/>
                  <a:ext cx="4262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 name="Freihand 46">
                  <a:extLst>
                    <a:ext uri="{FF2B5EF4-FFF2-40B4-BE49-F238E27FC236}">
                      <a16:creationId xmlns:a16="http://schemas.microsoft.com/office/drawing/2014/main" id="{B459418A-CD3B-45AD-A3A3-BB33B85CD921}"/>
                    </a:ext>
                  </a:extLst>
                </p14:cNvPr>
                <p14:cNvContentPartPr/>
                <p14:nvPr/>
              </p14:nvContentPartPr>
              <p14:xfrm>
                <a:off x="7666133" y="555547"/>
                <a:ext cx="335520" cy="125280"/>
              </p14:xfrm>
            </p:contentPart>
          </mc:Choice>
          <mc:Fallback>
            <p:pic>
              <p:nvPicPr>
                <p:cNvPr id="47" name="Freihand 46">
                  <a:extLst>
                    <a:ext uri="{FF2B5EF4-FFF2-40B4-BE49-F238E27FC236}">
                      <a16:creationId xmlns:a16="http://schemas.microsoft.com/office/drawing/2014/main" id="{B459418A-CD3B-45AD-A3A3-BB33B85CD921}"/>
                    </a:ext>
                  </a:extLst>
                </p:cNvPr>
                <p:cNvPicPr/>
                <p:nvPr/>
              </p:nvPicPr>
              <p:blipFill>
                <a:blip r:embed="rId75"/>
                <a:stretch>
                  <a:fillRect/>
                </a:stretch>
              </p:blipFill>
              <p:spPr>
                <a:xfrm>
                  <a:off x="7661813" y="551227"/>
                  <a:ext cx="3441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8" name="Freihand 47">
                  <a:extLst>
                    <a:ext uri="{FF2B5EF4-FFF2-40B4-BE49-F238E27FC236}">
                      <a16:creationId xmlns:a16="http://schemas.microsoft.com/office/drawing/2014/main" id="{C2A447F4-A675-441B-BA93-F237A71C61EB}"/>
                    </a:ext>
                  </a:extLst>
                </p14:cNvPr>
                <p14:cNvContentPartPr/>
                <p14:nvPr/>
              </p14:nvContentPartPr>
              <p14:xfrm>
                <a:off x="8227373" y="457627"/>
                <a:ext cx="111960" cy="198000"/>
              </p14:xfrm>
            </p:contentPart>
          </mc:Choice>
          <mc:Fallback>
            <p:pic>
              <p:nvPicPr>
                <p:cNvPr id="48" name="Freihand 47">
                  <a:extLst>
                    <a:ext uri="{FF2B5EF4-FFF2-40B4-BE49-F238E27FC236}">
                      <a16:creationId xmlns:a16="http://schemas.microsoft.com/office/drawing/2014/main" id="{C2A447F4-A675-441B-BA93-F237A71C61EB}"/>
                    </a:ext>
                  </a:extLst>
                </p:cNvPr>
                <p:cNvPicPr/>
                <p:nvPr/>
              </p:nvPicPr>
              <p:blipFill>
                <a:blip r:embed="rId77"/>
                <a:stretch>
                  <a:fillRect/>
                </a:stretch>
              </p:blipFill>
              <p:spPr>
                <a:xfrm>
                  <a:off x="8223053" y="453307"/>
                  <a:ext cx="1206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9" name="Freihand 48">
                  <a:extLst>
                    <a:ext uri="{FF2B5EF4-FFF2-40B4-BE49-F238E27FC236}">
                      <a16:creationId xmlns:a16="http://schemas.microsoft.com/office/drawing/2014/main" id="{EB824BF7-71CA-4F9E-B3EA-7716CACAAAA9}"/>
                    </a:ext>
                  </a:extLst>
                </p14:cNvPr>
                <p14:cNvContentPartPr/>
                <p14:nvPr/>
              </p14:nvContentPartPr>
              <p14:xfrm>
                <a:off x="8275973" y="560227"/>
                <a:ext cx="79200" cy="71640"/>
              </p14:xfrm>
            </p:contentPart>
          </mc:Choice>
          <mc:Fallback>
            <p:pic>
              <p:nvPicPr>
                <p:cNvPr id="49" name="Freihand 48">
                  <a:extLst>
                    <a:ext uri="{FF2B5EF4-FFF2-40B4-BE49-F238E27FC236}">
                      <a16:creationId xmlns:a16="http://schemas.microsoft.com/office/drawing/2014/main" id="{EB824BF7-71CA-4F9E-B3EA-7716CACAAAA9}"/>
                    </a:ext>
                  </a:extLst>
                </p:cNvPr>
                <p:cNvPicPr/>
                <p:nvPr/>
              </p:nvPicPr>
              <p:blipFill>
                <a:blip r:embed="rId79"/>
                <a:stretch>
                  <a:fillRect/>
                </a:stretch>
              </p:blipFill>
              <p:spPr>
                <a:xfrm>
                  <a:off x="8271653" y="555907"/>
                  <a:ext cx="878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0" name="Freihand 49">
                  <a:extLst>
                    <a:ext uri="{FF2B5EF4-FFF2-40B4-BE49-F238E27FC236}">
                      <a16:creationId xmlns:a16="http://schemas.microsoft.com/office/drawing/2014/main" id="{83266F2A-C988-4362-8882-D16165A1894E}"/>
                    </a:ext>
                  </a:extLst>
                </p14:cNvPr>
                <p14:cNvContentPartPr/>
                <p14:nvPr/>
              </p14:nvContentPartPr>
              <p14:xfrm>
                <a:off x="8385053" y="467707"/>
                <a:ext cx="117360" cy="179280"/>
              </p14:xfrm>
            </p:contentPart>
          </mc:Choice>
          <mc:Fallback>
            <p:pic>
              <p:nvPicPr>
                <p:cNvPr id="50" name="Freihand 49">
                  <a:extLst>
                    <a:ext uri="{FF2B5EF4-FFF2-40B4-BE49-F238E27FC236}">
                      <a16:creationId xmlns:a16="http://schemas.microsoft.com/office/drawing/2014/main" id="{83266F2A-C988-4362-8882-D16165A1894E}"/>
                    </a:ext>
                  </a:extLst>
                </p:cNvPr>
                <p:cNvPicPr/>
                <p:nvPr/>
              </p:nvPicPr>
              <p:blipFill>
                <a:blip r:embed="rId81"/>
                <a:stretch>
                  <a:fillRect/>
                </a:stretch>
              </p:blipFill>
              <p:spPr>
                <a:xfrm>
                  <a:off x="8380733" y="463387"/>
                  <a:ext cx="1260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1" name="Freihand 50">
                  <a:extLst>
                    <a:ext uri="{FF2B5EF4-FFF2-40B4-BE49-F238E27FC236}">
                      <a16:creationId xmlns:a16="http://schemas.microsoft.com/office/drawing/2014/main" id="{941813AC-E0B2-4C01-9928-0675D6AC65C4}"/>
                    </a:ext>
                  </a:extLst>
                </p14:cNvPr>
                <p14:cNvContentPartPr/>
                <p14:nvPr/>
              </p14:nvContentPartPr>
              <p14:xfrm>
                <a:off x="8571173" y="468067"/>
                <a:ext cx="177840" cy="157320"/>
              </p14:xfrm>
            </p:contentPart>
          </mc:Choice>
          <mc:Fallback>
            <p:pic>
              <p:nvPicPr>
                <p:cNvPr id="51" name="Freihand 50">
                  <a:extLst>
                    <a:ext uri="{FF2B5EF4-FFF2-40B4-BE49-F238E27FC236}">
                      <a16:creationId xmlns:a16="http://schemas.microsoft.com/office/drawing/2014/main" id="{941813AC-E0B2-4C01-9928-0675D6AC65C4}"/>
                    </a:ext>
                  </a:extLst>
                </p:cNvPr>
                <p:cNvPicPr/>
                <p:nvPr/>
              </p:nvPicPr>
              <p:blipFill>
                <a:blip r:embed="rId83"/>
                <a:stretch>
                  <a:fillRect/>
                </a:stretch>
              </p:blipFill>
              <p:spPr>
                <a:xfrm>
                  <a:off x="8566853" y="463747"/>
                  <a:ext cx="1864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2" name="Freihand 51">
                  <a:extLst>
                    <a:ext uri="{FF2B5EF4-FFF2-40B4-BE49-F238E27FC236}">
                      <a16:creationId xmlns:a16="http://schemas.microsoft.com/office/drawing/2014/main" id="{197B0CA8-C749-4D6E-9BFC-9BDD8194A0BD}"/>
                    </a:ext>
                  </a:extLst>
                </p14:cNvPr>
                <p14:cNvContentPartPr/>
                <p14:nvPr/>
              </p14:nvContentPartPr>
              <p14:xfrm>
                <a:off x="8656493" y="574987"/>
                <a:ext cx="108720" cy="37080"/>
              </p14:xfrm>
            </p:contentPart>
          </mc:Choice>
          <mc:Fallback>
            <p:pic>
              <p:nvPicPr>
                <p:cNvPr id="52" name="Freihand 51">
                  <a:extLst>
                    <a:ext uri="{FF2B5EF4-FFF2-40B4-BE49-F238E27FC236}">
                      <a16:creationId xmlns:a16="http://schemas.microsoft.com/office/drawing/2014/main" id="{197B0CA8-C749-4D6E-9BFC-9BDD8194A0BD}"/>
                    </a:ext>
                  </a:extLst>
                </p:cNvPr>
                <p:cNvPicPr/>
                <p:nvPr/>
              </p:nvPicPr>
              <p:blipFill>
                <a:blip r:embed="rId85"/>
                <a:stretch>
                  <a:fillRect/>
                </a:stretch>
              </p:blipFill>
              <p:spPr>
                <a:xfrm>
                  <a:off x="8652173" y="570667"/>
                  <a:ext cx="117360" cy="45720"/>
                </a:xfrm>
                <a:prstGeom prst="rect">
                  <a:avLst/>
                </a:prstGeom>
              </p:spPr>
            </p:pic>
          </mc:Fallback>
        </mc:AlternateContent>
      </p:grpSp>
      <p:grpSp>
        <p:nvGrpSpPr>
          <p:cNvPr id="135168" name="Gruppieren 135167">
            <a:extLst>
              <a:ext uri="{FF2B5EF4-FFF2-40B4-BE49-F238E27FC236}">
                <a16:creationId xmlns:a16="http://schemas.microsoft.com/office/drawing/2014/main" id="{1A0C2723-F436-4833-AA7D-E8981B8BD245}"/>
              </a:ext>
            </a:extLst>
          </p:cNvPr>
          <p:cNvGrpSpPr/>
          <p:nvPr/>
        </p:nvGrpSpPr>
        <p:grpSpPr>
          <a:xfrm>
            <a:off x="9042413" y="458347"/>
            <a:ext cx="298080" cy="149040"/>
            <a:chOff x="9042413" y="458347"/>
            <a:chExt cx="298080" cy="149040"/>
          </a:xfrm>
        </p:grpSpPr>
        <mc:AlternateContent xmlns:mc="http://schemas.openxmlformats.org/markup-compatibility/2006">
          <mc:Choice xmlns:p14="http://schemas.microsoft.com/office/powerpoint/2010/main" Requires="p14">
            <p:contentPart p14:bwMode="auto" r:id="rId86">
              <p14:nvContentPartPr>
                <p14:cNvPr id="53" name="Freihand 52">
                  <a:extLst>
                    <a:ext uri="{FF2B5EF4-FFF2-40B4-BE49-F238E27FC236}">
                      <a16:creationId xmlns:a16="http://schemas.microsoft.com/office/drawing/2014/main" id="{87206B6E-1754-411A-A15F-C16EBF4FDEFE}"/>
                    </a:ext>
                  </a:extLst>
                </p14:cNvPr>
                <p14:cNvContentPartPr/>
                <p14:nvPr/>
              </p14:nvContentPartPr>
              <p14:xfrm>
                <a:off x="9042413" y="517027"/>
                <a:ext cx="285120" cy="90360"/>
              </p14:xfrm>
            </p:contentPart>
          </mc:Choice>
          <mc:Fallback>
            <p:pic>
              <p:nvPicPr>
                <p:cNvPr id="53" name="Freihand 52">
                  <a:extLst>
                    <a:ext uri="{FF2B5EF4-FFF2-40B4-BE49-F238E27FC236}">
                      <a16:creationId xmlns:a16="http://schemas.microsoft.com/office/drawing/2014/main" id="{87206B6E-1754-411A-A15F-C16EBF4FDEFE}"/>
                    </a:ext>
                  </a:extLst>
                </p:cNvPr>
                <p:cNvPicPr/>
                <p:nvPr/>
              </p:nvPicPr>
              <p:blipFill>
                <a:blip r:embed="rId87"/>
                <a:stretch>
                  <a:fillRect/>
                </a:stretch>
              </p:blipFill>
              <p:spPr>
                <a:xfrm>
                  <a:off x="9038093" y="512707"/>
                  <a:ext cx="2937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4" name="Freihand 53">
                  <a:extLst>
                    <a:ext uri="{FF2B5EF4-FFF2-40B4-BE49-F238E27FC236}">
                      <a16:creationId xmlns:a16="http://schemas.microsoft.com/office/drawing/2014/main" id="{D586B1C3-297B-4209-B2EB-5AC1A2A2A216}"/>
                    </a:ext>
                  </a:extLst>
                </p14:cNvPr>
                <p14:cNvContentPartPr/>
                <p14:nvPr/>
              </p14:nvContentPartPr>
              <p14:xfrm>
                <a:off x="9340133" y="458347"/>
                <a:ext cx="360" cy="360"/>
              </p14:xfrm>
            </p:contentPart>
          </mc:Choice>
          <mc:Fallback>
            <p:pic>
              <p:nvPicPr>
                <p:cNvPr id="54" name="Freihand 53">
                  <a:extLst>
                    <a:ext uri="{FF2B5EF4-FFF2-40B4-BE49-F238E27FC236}">
                      <a16:creationId xmlns:a16="http://schemas.microsoft.com/office/drawing/2014/main" id="{D586B1C3-297B-4209-B2EB-5AC1A2A2A216}"/>
                    </a:ext>
                  </a:extLst>
                </p:cNvPr>
                <p:cNvPicPr/>
                <p:nvPr/>
              </p:nvPicPr>
              <p:blipFill>
                <a:blip r:embed="rId89"/>
                <a:stretch>
                  <a:fillRect/>
                </a:stretch>
              </p:blipFill>
              <p:spPr>
                <a:xfrm>
                  <a:off x="9335813" y="454027"/>
                  <a:ext cx="9000" cy="9000"/>
                </a:xfrm>
                <a:prstGeom prst="rect">
                  <a:avLst/>
                </a:prstGeom>
              </p:spPr>
            </p:pic>
          </mc:Fallback>
        </mc:AlternateContent>
      </p:grpSp>
      <p:grpSp>
        <p:nvGrpSpPr>
          <p:cNvPr id="135177" name="Gruppieren 135176">
            <a:extLst>
              <a:ext uri="{FF2B5EF4-FFF2-40B4-BE49-F238E27FC236}">
                <a16:creationId xmlns:a16="http://schemas.microsoft.com/office/drawing/2014/main" id="{99E64200-895D-405C-99F2-EA7C5DAFC438}"/>
              </a:ext>
            </a:extLst>
          </p:cNvPr>
          <p:cNvGrpSpPr/>
          <p:nvPr/>
        </p:nvGrpSpPr>
        <p:grpSpPr>
          <a:xfrm>
            <a:off x="9582773" y="245227"/>
            <a:ext cx="1383840" cy="377280"/>
            <a:chOff x="9582773" y="245227"/>
            <a:chExt cx="1383840" cy="377280"/>
          </a:xfrm>
        </p:grpSpPr>
        <mc:AlternateContent xmlns:mc="http://schemas.openxmlformats.org/markup-compatibility/2006">
          <mc:Choice xmlns:p14="http://schemas.microsoft.com/office/powerpoint/2010/main" Requires="p14">
            <p:contentPart p14:bwMode="auto" r:id="rId90">
              <p14:nvContentPartPr>
                <p14:cNvPr id="55" name="Freihand 54">
                  <a:extLst>
                    <a:ext uri="{FF2B5EF4-FFF2-40B4-BE49-F238E27FC236}">
                      <a16:creationId xmlns:a16="http://schemas.microsoft.com/office/drawing/2014/main" id="{DA6E1C4A-168E-4462-AECD-391D1DC4CDB5}"/>
                    </a:ext>
                  </a:extLst>
                </p14:cNvPr>
                <p14:cNvContentPartPr/>
                <p14:nvPr/>
              </p14:nvContentPartPr>
              <p14:xfrm>
                <a:off x="9667733" y="396427"/>
                <a:ext cx="12960" cy="180360"/>
              </p14:xfrm>
            </p:contentPart>
          </mc:Choice>
          <mc:Fallback>
            <p:pic>
              <p:nvPicPr>
                <p:cNvPr id="55" name="Freihand 54">
                  <a:extLst>
                    <a:ext uri="{FF2B5EF4-FFF2-40B4-BE49-F238E27FC236}">
                      <a16:creationId xmlns:a16="http://schemas.microsoft.com/office/drawing/2014/main" id="{DA6E1C4A-168E-4462-AECD-391D1DC4CDB5}"/>
                    </a:ext>
                  </a:extLst>
                </p:cNvPr>
                <p:cNvPicPr/>
                <p:nvPr/>
              </p:nvPicPr>
              <p:blipFill>
                <a:blip r:embed="rId91"/>
                <a:stretch>
                  <a:fillRect/>
                </a:stretch>
              </p:blipFill>
              <p:spPr>
                <a:xfrm>
                  <a:off x="9663413" y="392107"/>
                  <a:ext cx="216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6" name="Freihand 55">
                  <a:extLst>
                    <a:ext uri="{FF2B5EF4-FFF2-40B4-BE49-F238E27FC236}">
                      <a16:creationId xmlns:a16="http://schemas.microsoft.com/office/drawing/2014/main" id="{28F3D9A7-B15A-4187-900B-A5A5F6A5D735}"/>
                    </a:ext>
                  </a:extLst>
                </p14:cNvPr>
                <p14:cNvContentPartPr/>
                <p14:nvPr/>
              </p14:nvContentPartPr>
              <p14:xfrm>
                <a:off x="9582773" y="412267"/>
                <a:ext cx="209160" cy="70560"/>
              </p14:xfrm>
            </p:contentPart>
          </mc:Choice>
          <mc:Fallback>
            <p:pic>
              <p:nvPicPr>
                <p:cNvPr id="56" name="Freihand 55">
                  <a:extLst>
                    <a:ext uri="{FF2B5EF4-FFF2-40B4-BE49-F238E27FC236}">
                      <a16:creationId xmlns:a16="http://schemas.microsoft.com/office/drawing/2014/main" id="{28F3D9A7-B15A-4187-900B-A5A5F6A5D735}"/>
                    </a:ext>
                  </a:extLst>
                </p:cNvPr>
                <p:cNvPicPr/>
                <p:nvPr/>
              </p:nvPicPr>
              <p:blipFill>
                <a:blip r:embed="rId93"/>
                <a:stretch>
                  <a:fillRect/>
                </a:stretch>
              </p:blipFill>
              <p:spPr>
                <a:xfrm>
                  <a:off x="9578453" y="407947"/>
                  <a:ext cx="2178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7" name="Freihand 56">
                  <a:extLst>
                    <a:ext uri="{FF2B5EF4-FFF2-40B4-BE49-F238E27FC236}">
                      <a16:creationId xmlns:a16="http://schemas.microsoft.com/office/drawing/2014/main" id="{479DC3D9-0812-4211-86D7-3A6B22049175}"/>
                    </a:ext>
                  </a:extLst>
                </p14:cNvPr>
                <p14:cNvContentPartPr/>
                <p14:nvPr/>
              </p14:nvContentPartPr>
              <p14:xfrm>
                <a:off x="9773933" y="449347"/>
                <a:ext cx="155880" cy="108720"/>
              </p14:xfrm>
            </p:contentPart>
          </mc:Choice>
          <mc:Fallback>
            <p:pic>
              <p:nvPicPr>
                <p:cNvPr id="57" name="Freihand 56">
                  <a:extLst>
                    <a:ext uri="{FF2B5EF4-FFF2-40B4-BE49-F238E27FC236}">
                      <a16:creationId xmlns:a16="http://schemas.microsoft.com/office/drawing/2014/main" id="{479DC3D9-0812-4211-86D7-3A6B22049175}"/>
                    </a:ext>
                  </a:extLst>
                </p:cNvPr>
                <p:cNvPicPr/>
                <p:nvPr/>
              </p:nvPicPr>
              <p:blipFill>
                <a:blip r:embed="rId95"/>
                <a:stretch>
                  <a:fillRect/>
                </a:stretch>
              </p:blipFill>
              <p:spPr>
                <a:xfrm>
                  <a:off x="9769613" y="445027"/>
                  <a:ext cx="1645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8" name="Freihand 57">
                  <a:extLst>
                    <a:ext uri="{FF2B5EF4-FFF2-40B4-BE49-F238E27FC236}">
                      <a16:creationId xmlns:a16="http://schemas.microsoft.com/office/drawing/2014/main" id="{A2BA0F41-C745-4409-96A0-5B172D9501DD}"/>
                    </a:ext>
                  </a:extLst>
                </p14:cNvPr>
                <p14:cNvContentPartPr/>
                <p14:nvPr/>
              </p14:nvContentPartPr>
              <p14:xfrm>
                <a:off x="9955373" y="385267"/>
                <a:ext cx="89640" cy="138960"/>
              </p14:xfrm>
            </p:contentPart>
          </mc:Choice>
          <mc:Fallback>
            <p:pic>
              <p:nvPicPr>
                <p:cNvPr id="58" name="Freihand 57">
                  <a:extLst>
                    <a:ext uri="{FF2B5EF4-FFF2-40B4-BE49-F238E27FC236}">
                      <a16:creationId xmlns:a16="http://schemas.microsoft.com/office/drawing/2014/main" id="{A2BA0F41-C745-4409-96A0-5B172D9501DD}"/>
                    </a:ext>
                  </a:extLst>
                </p:cNvPr>
                <p:cNvPicPr/>
                <p:nvPr/>
              </p:nvPicPr>
              <p:blipFill>
                <a:blip r:embed="rId97"/>
                <a:stretch>
                  <a:fillRect/>
                </a:stretch>
              </p:blipFill>
              <p:spPr>
                <a:xfrm>
                  <a:off x="9951053" y="380947"/>
                  <a:ext cx="982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9" name="Freihand 58">
                  <a:extLst>
                    <a:ext uri="{FF2B5EF4-FFF2-40B4-BE49-F238E27FC236}">
                      <a16:creationId xmlns:a16="http://schemas.microsoft.com/office/drawing/2014/main" id="{1AEBF23C-3BF0-4842-872E-9D5133D9EC94}"/>
                    </a:ext>
                  </a:extLst>
                </p14:cNvPr>
                <p14:cNvContentPartPr/>
                <p14:nvPr/>
              </p14:nvContentPartPr>
              <p14:xfrm>
                <a:off x="10033853" y="460867"/>
                <a:ext cx="54360" cy="161640"/>
              </p14:xfrm>
            </p:contentPart>
          </mc:Choice>
          <mc:Fallback>
            <p:pic>
              <p:nvPicPr>
                <p:cNvPr id="59" name="Freihand 58">
                  <a:extLst>
                    <a:ext uri="{FF2B5EF4-FFF2-40B4-BE49-F238E27FC236}">
                      <a16:creationId xmlns:a16="http://schemas.microsoft.com/office/drawing/2014/main" id="{1AEBF23C-3BF0-4842-872E-9D5133D9EC94}"/>
                    </a:ext>
                  </a:extLst>
                </p:cNvPr>
                <p:cNvPicPr/>
                <p:nvPr/>
              </p:nvPicPr>
              <p:blipFill>
                <a:blip r:embed="rId99"/>
                <a:stretch>
                  <a:fillRect/>
                </a:stretch>
              </p:blipFill>
              <p:spPr>
                <a:xfrm>
                  <a:off x="10029533" y="456547"/>
                  <a:ext cx="630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0" name="Freihand 59">
                  <a:extLst>
                    <a:ext uri="{FF2B5EF4-FFF2-40B4-BE49-F238E27FC236}">
                      <a16:creationId xmlns:a16="http://schemas.microsoft.com/office/drawing/2014/main" id="{243063FF-1126-41B8-AE53-2F6FC7B90E4E}"/>
                    </a:ext>
                  </a:extLst>
                </p14:cNvPr>
                <p14:cNvContentPartPr/>
                <p14:nvPr/>
              </p14:nvContentPartPr>
              <p14:xfrm>
                <a:off x="10102973" y="437107"/>
                <a:ext cx="169200" cy="70920"/>
              </p14:xfrm>
            </p:contentPart>
          </mc:Choice>
          <mc:Fallback>
            <p:pic>
              <p:nvPicPr>
                <p:cNvPr id="60" name="Freihand 59">
                  <a:extLst>
                    <a:ext uri="{FF2B5EF4-FFF2-40B4-BE49-F238E27FC236}">
                      <a16:creationId xmlns:a16="http://schemas.microsoft.com/office/drawing/2014/main" id="{243063FF-1126-41B8-AE53-2F6FC7B90E4E}"/>
                    </a:ext>
                  </a:extLst>
                </p:cNvPr>
                <p:cNvPicPr/>
                <p:nvPr/>
              </p:nvPicPr>
              <p:blipFill>
                <a:blip r:embed="rId101"/>
                <a:stretch>
                  <a:fillRect/>
                </a:stretch>
              </p:blipFill>
              <p:spPr>
                <a:xfrm>
                  <a:off x="10098653" y="432787"/>
                  <a:ext cx="1778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1" name="Freihand 60">
                  <a:extLst>
                    <a:ext uri="{FF2B5EF4-FFF2-40B4-BE49-F238E27FC236}">
                      <a16:creationId xmlns:a16="http://schemas.microsoft.com/office/drawing/2014/main" id="{F6F64FE3-FCEC-4534-9BF6-F9824ACA93DA}"/>
                    </a:ext>
                  </a:extLst>
                </p14:cNvPr>
                <p14:cNvContentPartPr/>
                <p14:nvPr/>
              </p14:nvContentPartPr>
              <p14:xfrm>
                <a:off x="10186493" y="355747"/>
                <a:ext cx="208800" cy="154800"/>
              </p14:xfrm>
            </p:contentPart>
          </mc:Choice>
          <mc:Fallback>
            <p:pic>
              <p:nvPicPr>
                <p:cNvPr id="61" name="Freihand 60">
                  <a:extLst>
                    <a:ext uri="{FF2B5EF4-FFF2-40B4-BE49-F238E27FC236}">
                      <a16:creationId xmlns:a16="http://schemas.microsoft.com/office/drawing/2014/main" id="{F6F64FE3-FCEC-4534-9BF6-F9824ACA93DA}"/>
                    </a:ext>
                  </a:extLst>
                </p:cNvPr>
                <p:cNvPicPr/>
                <p:nvPr/>
              </p:nvPicPr>
              <p:blipFill>
                <a:blip r:embed="rId103"/>
                <a:stretch>
                  <a:fillRect/>
                </a:stretch>
              </p:blipFill>
              <p:spPr>
                <a:xfrm>
                  <a:off x="10182173" y="351427"/>
                  <a:ext cx="2174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2" name="Freihand 61">
                  <a:extLst>
                    <a:ext uri="{FF2B5EF4-FFF2-40B4-BE49-F238E27FC236}">
                      <a16:creationId xmlns:a16="http://schemas.microsoft.com/office/drawing/2014/main" id="{13AAB3CB-0515-47D9-A611-A552B3C0C549}"/>
                    </a:ext>
                  </a:extLst>
                </p14:cNvPr>
                <p14:cNvContentPartPr/>
                <p14:nvPr/>
              </p14:nvContentPartPr>
              <p14:xfrm>
                <a:off x="9849533" y="245227"/>
                <a:ext cx="105840" cy="51120"/>
              </p14:xfrm>
            </p:contentPart>
          </mc:Choice>
          <mc:Fallback>
            <p:pic>
              <p:nvPicPr>
                <p:cNvPr id="62" name="Freihand 61">
                  <a:extLst>
                    <a:ext uri="{FF2B5EF4-FFF2-40B4-BE49-F238E27FC236}">
                      <a16:creationId xmlns:a16="http://schemas.microsoft.com/office/drawing/2014/main" id="{13AAB3CB-0515-47D9-A611-A552B3C0C549}"/>
                    </a:ext>
                  </a:extLst>
                </p:cNvPr>
                <p:cNvPicPr/>
                <p:nvPr/>
              </p:nvPicPr>
              <p:blipFill>
                <a:blip r:embed="rId105"/>
                <a:stretch>
                  <a:fillRect/>
                </a:stretch>
              </p:blipFill>
              <p:spPr>
                <a:xfrm>
                  <a:off x="9845213" y="240907"/>
                  <a:ext cx="1144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35173" name="Freihand 135172">
                  <a:extLst>
                    <a:ext uri="{FF2B5EF4-FFF2-40B4-BE49-F238E27FC236}">
                      <a16:creationId xmlns:a16="http://schemas.microsoft.com/office/drawing/2014/main" id="{5872CD7F-EBDB-4F2B-8849-FB1ADB3E6DEE}"/>
                    </a:ext>
                  </a:extLst>
                </p14:cNvPr>
                <p14:cNvContentPartPr/>
                <p14:nvPr/>
              </p14:nvContentPartPr>
              <p14:xfrm>
                <a:off x="10568453" y="407587"/>
                <a:ext cx="178560" cy="93960"/>
              </p14:xfrm>
            </p:contentPart>
          </mc:Choice>
          <mc:Fallback>
            <p:pic>
              <p:nvPicPr>
                <p:cNvPr id="135173" name="Freihand 135172">
                  <a:extLst>
                    <a:ext uri="{FF2B5EF4-FFF2-40B4-BE49-F238E27FC236}">
                      <a16:creationId xmlns:a16="http://schemas.microsoft.com/office/drawing/2014/main" id="{5872CD7F-EBDB-4F2B-8849-FB1ADB3E6DEE}"/>
                    </a:ext>
                  </a:extLst>
                </p:cNvPr>
                <p:cNvPicPr/>
                <p:nvPr/>
              </p:nvPicPr>
              <p:blipFill>
                <a:blip r:embed="rId107"/>
                <a:stretch>
                  <a:fillRect/>
                </a:stretch>
              </p:blipFill>
              <p:spPr>
                <a:xfrm>
                  <a:off x="10564133" y="403267"/>
                  <a:ext cx="1872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35174" name="Freihand 135173">
                  <a:extLst>
                    <a:ext uri="{FF2B5EF4-FFF2-40B4-BE49-F238E27FC236}">
                      <a16:creationId xmlns:a16="http://schemas.microsoft.com/office/drawing/2014/main" id="{B94CB143-4F8F-4F82-B663-63F6E10CAAA0}"/>
                    </a:ext>
                  </a:extLst>
                </p14:cNvPr>
                <p14:cNvContentPartPr/>
                <p14:nvPr/>
              </p14:nvContentPartPr>
              <p14:xfrm>
                <a:off x="10782653" y="345307"/>
                <a:ext cx="183960" cy="149400"/>
              </p14:xfrm>
            </p:contentPart>
          </mc:Choice>
          <mc:Fallback>
            <p:pic>
              <p:nvPicPr>
                <p:cNvPr id="135174" name="Freihand 135173">
                  <a:extLst>
                    <a:ext uri="{FF2B5EF4-FFF2-40B4-BE49-F238E27FC236}">
                      <a16:creationId xmlns:a16="http://schemas.microsoft.com/office/drawing/2014/main" id="{B94CB143-4F8F-4F82-B663-63F6E10CAAA0}"/>
                    </a:ext>
                  </a:extLst>
                </p:cNvPr>
                <p:cNvPicPr/>
                <p:nvPr/>
              </p:nvPicPr>
              <p:blipFill>
                <a:blip r:embed="rId109"/>
                <a:stretch>
                  <a:fillRect/>
                </a:stretch>
              </p:blipFill>
              <p:spPr>
                <a:xfrm>
                  <a:off x="10778333" y="340987"/>
                  <a:ext cx="192600" cy="158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0">
            <p14:nvContentPartPr>
              <p14:cNvPr id="135175" name="Freihand 135174">
                <a:extLst>
                  <a:ext uri="{FF2B5EF4-FFF2-40B4-BE49-F238E27FC236}">
                    <a16:creationId xmlns:a16="http://schemas.microsoft.com/office/drawing/2014/main" id="{7A76DE35-E37D-41C7-969F-5A48A6A55AA3}"/>
                  </a:ext>
                </a:extLst>
              </p14:cNvPr>
              <p14:cNvContentPartPr/>
              <p14:nvPr/>
            </p14:nvContentPartPr>
            <p14:xfrm>
              <a:off x="11199533" y="392107"/>
              <a:ext cx="313560" cy="82080"/>
            </p14:xfrm>
          </p:contentPart>
        </mc:Choice>
        <mc:Fallback>
          <p:pic>
            <p:nvPicPr>
              <p:cNvPr id="135175" name="Freihand 135174">
                <a:extLst>
                  <a:ext uri="{FF2B5EF4-FFF2-40B4-BE49-F238E27FC236}">
                    <a16:creationId xmlns:a16="http://schemas.microsoft.com/office/drawing/2014/main" id="{7A76DE35-E37D-41C7-969F-5A48A6A55AA3}"/>
                  </a:ext>
                </a:extLst>
              </p:cNvPr>
              <p:cNvPicPr/>
              <p:nvPr/>
            </p:nvPicPr>
            <p:blipFill>
              <a:blip r:embed="rId111"/>
              <a:stretch>
                <a:fillRect/>
              </a:stretch>
            </p:blipFill>
            <p:spPr>
              <a:xfrm>
                <a:off x="11195213" y="387787"/>
                <a:ext cx="3222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35176" name="Freihand 135175">
                <a:extLst>
                  <a:ext uri="{FF2B5EF4-FFF2-40B4-BE49-F238E27FC236}">
                    <a16:creationId xmlns:a16="http://schemas.microsoft.com/office/drawing/2014/main" id="{34D37AE1-54D1-44EA-83CD-0684649E4712}"/>
                  </a:ext>
                </a:extLst>
              </p14:cNvPr>
              <p14:cNvContentPartPr/>
              <p14:nvPr/>
            </p14:nvContentPartPr>
            <p14:xfrm>
              <a:off x="11451893" y="280867"/>
              <a:ext cx="360" cy="360"/>
            </p14:xfrm>
          </p:contentPart>
        </mc:Choice>
        <mc:Fallback>
          <p:pic>
            <p:nvPicPr>
              <p:cNvPr id="135176" name="Freihand 135175">
                <a:extLst>
                  <a:ext uri="{FF2B5EF4-FFF2-40B4-BE49-F238E27FC236}">
                    <a16:creationId xmlns:a16="http://schemas.microsoft.com/office/drawing/2014/main" id="{34D37AE1-54D1-44EA-83CD-0684649E4712}"/>
                  </a:ext>
                </a:extLst>
              </p:cNvPr>
              <p:cNvPicPr/>
              <p:nvPr/>
            </p:nvPicPr>
            <p:blipFill>
              <a:blip r:embed="rId89"/>
              <a:stretch>
                <a:fillRect/>
              </a:stretch>
            </p:blipFill>
            <p:spPr>
              <a:xfrm>
                <a:off x="11447573" y="276547"/>
                <a:ext cx="9000" cy="9000"/>
              </a:xfrm>
              <a:prstGeom prst="rect">
                <a:avLst/>
              </a:prstGeom>
            </p:spPr>
          </p:pic>
        </mc:Fallback>
      </mc:AlternateContent>
      <p:grpSp>
        <p:nvGrpSpPr>
          <p:cNvPr id="135185" name="Gruppieren 135184">
            <a:extLst>
              <a:ext uri="{FF2B5EF4-FFF2-40B4-BE49-F238E27FC236}">
                <a16:creationId xmlns:a16="http://schemas.microsoft.com/office/drawing/2014/main" id="{2FDC55AD-32DA-4582-8BA6-5349452F5A5F}"/>
              </a:ext>
            </a:extLst>
          </p:cNvPr>
          <p:cNvGrpSpPr/>
          <p:nvPr/>
        </p:nvGrpSpPr>
        <p:grpSpPr>
          <a:xfrm>
            <a:off x="11168933" y="576427"/>
            <a:ext cx="686520" cy="223200"/>
            <a:chOff x="11168933" y="576427"/>
            <a:chExt cx="686520" cy="223200"/>
          </a:xfrm>
        </p:grpSpPr>
        <mc:AlternateContent xmlns:mc="http://schemas.openxmlformats.org/markup-compatibility/2006">
          <mc:Choice xmlns:p14="http://schemas.microsoft.com/office/powerpoint/2010/main" Requires="p14">
            <p:contentPart p14:bwMode="auto" r:id="rId113">
              <p14:nvContentPartPr>
                <p14:cNvPr id="135178" name="Freihand 135177">
                  <a:extLst>
                    <a:ext uri="{FF2B5EF4-FFF2-40B4-BE49-F238E27FC236}">
                      <a16:creationId xmlns:a16="http://schemas.microsoft.com/office/drawing/2014/main" id="{3E6D6B80-0513-4993-A8B7-2BF409FD9D44}"/>
                    </a:ext>
                  </a:extLst>
                </p14:cNvPr>
                <p14:cNvContentPartPr/>
                <p14:nvPr/>
              </p14:nvContentPartPr>
              <p14:xfrm>
                <a:off x="11168933" y="650947"/>
                <a:ext cx="95760" cy="148680"/>
              </p14:xfrm>
            </p:contentPart>
          </mc:Choice>
          <mc:Fallback>
            <p:pic>
              <p:nvPicPr>
                <p:cNvPr id="135178" name="Freihand 135177">
                  <a:extLst>
                    <a:ext uri="{FF2B5EF4-FFF2-40B4-BE49-F238E27FC236}">
                      <a16:creationId xmlns:a16="http://schemas.microsoft.com/office/drawing/2014/main" id="{3E6D6B80-0513-4993-A8B7-2BF409FD9D44}"/>
                    </a:ext>
                  </a:extLst>
                </p:cNvPr>
                <p:cNvPicPr/>
                <p:nvPr/>
              </p:nvPicPr>
              <p:blipFill>
                <a:blip r:embed="rId114"/>
                <a:stretch>
                  <a:fillRect/>
                </a:stretch>
              </p:blipFill>
              <p:spPr>
                <a:xfrm>
                  <a:off x="11164613" y="646627"/>
                  <a:ext cx="1044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35179" name="Freihand 135178">
                  <a:extLst>
                    <a:ext uri="{FF2B5EF4-FFF2-40B4-BE49-F238E27FC236}">
                      <a16:creationId xmlns:a16="http://schemas.microsoft.com/office/drawing/2014/main" id="{7130DA29-496B-481D-BEEF-BA4421A05114}"/>
                    </a:ext>
                  </a:extLst>
                </p14:cNvPr>
                <p14:cNvContentPartPr/>
                <p14:nvPr/>
              </p14:nvContentPartPr>
              <p14:xfrm>
                <a:off x="11195573" y="740947"/>
                <a:ext cx="112680" cy="7920"/>
              </p14:xfrm>
            </p:contentPart>
          </mc:Choice>
          <mc:Fallback>
            <p:pic>
              <p:nvPicPr>
                <p:cNvPr id="135179" name="Freihand 135178">
                  <a:extLst>
                    <a:ext uri="{FF2B5EF4-FFF2-40B4-BE49-F238E27FC236}">
                      <a16:creationId xmlns:a16="http://schemas.microsoft.com/office/drawing/2014/main" id="{7130DA29-496B-481D-BEEF-BA4421A05114}"/>
                    </a:ext>
                  </a:extLst>
                </p:cNvPr>
                <p:cNvPicPr/>
                <p:nvPr/>
              </p:nvPicPr>
              <p:blipFill>
                <a:blip r:embed="rId116"/>
                <a:stretch>
                  <a:fillRect/>
                </a:stretch>
              </p:blipFill>
              <p:spPr>
                <a:xfrm>
                  <a:off x="11191253" y="736627"/>
                  <a:ext cx="1213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35181" name="Freihand 135180">
                  <a:extLst>
                    <a:ext uri="{FF2B5EF4-FFF2-40B4-BE49-F238E27FC236}">
                      <a16:creationId xmlns:a16="http://schemas.microsoft.com/office/drawing/2014/main" id="{BB8ED62F-09F9-4A37-AC71-E2E144C5DB29}"/>
                    </a:ext>
                  </a:extLst>
                </p14:cNvPr>
                <p14:cNvContentPartPr/>
                <p14:nvPr/>
              </p14:nvContentPartPr>
              <p14:xfrm>
                <a:off x="11319413" y="703147"/>
                <a:ext cx="138240" cy="64440"/>
              </p14:xfrm>
            </p:contentPart>
          </mc:Choice>
          <mc:Fallback>
            <p:pic>
              <p:nvPicPr>
                <p:cNvPr id="135181" name="Freihand 135180">
                  <a:extLst>
                    <a:ext uri="{FF2B5EF4-FFF2-40B4-BE49-F238E27FC236}">
                      <a16:creationId xmlns:a16="http://schemas.microsoft.com/office/drawing/2014/main" id="{BB8ED62F-09F9-4A37-AC71-E2E144C5DB29}"/>
                    </a:ext>
                  </a:extLst>
                </p:cNvPr>
                <p:cNvPicPr/>
                <p:nvPr/>
              </p:nvPicPr>
              <p:blipFill>
                <a:blip r:embed="rId118"/>
                <a:stretch>
                  <a:fillRect/>
                </a:stretch>
              </p:blipFill>
              <p:spPr>
                <a:xfrm>
                  <a:off x="11315093" y="698827"/>
                  <a:ext cx="1468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35182" name="Freihand 135181">
                  <a:extLst>
                    <a:ext uri="{FF2B5EF4-FFF2-40B4-BE49-F238E27FC236}">
                      <a16:creationId xmlns:a16="http://schemas.microsoft.com/office/drawing/2014/main" id="{F331E4AA-61BF-4076-B3AA-8BA637035C03}"/>
                    </a:ext>
                  </a:extLst>
                </p14:cNvPr>
                <p14:cNvContentPartPr/>
                <p14:nvPr/>
              </p14:nvContentPartPr>
              <p14:xfrm>
                <a:off x="11474933" y="628267"/>
                <a:ext cx="87840" cy="128520"/>
              </p14:xfrm>
            </p:contentPart>
          </mc:Choice>
          <mc:Fallback>
            <p:pic>
              <p:nvPicPr>
                <p:cNvPr id="135182" name="Freihand 135181">
                  <a:extLst>
                    <a:ext uri="{FF2B5EF4-FFF2-40B4-BE49-F238E27FC236}">
                      <a16:creationId xmlns:a16="http://schemas.microsoft.com/office/drawing/2014/main" id="{F331E4AA-61BF-4076-B3AA-8BA637035C03}"/>
                    </a:ext>
                  </a:extLst>
                </p:cNvPr>
                <p:cNvPicPr/>
                <p:nvPr/>
              </p:nvPicPr>
              <p:blipFill>
                <a:blip r:embed="rId120"/>
                <a:stretch>
                  <a:fillRect/>
                </a:stretch>
              </p:blipFill>
              <p:spPr>
                <a:xfrm>
                  <a:off x="11470613" y="623947"/>
                  <a:ext cx="964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35183" name="Freihand 135182">
                  <a:extLst>
                    <a:ext uri="{FF2B5EF4-FFF2-40B4-BE49-F238E27FC236}">
                      <a16:creationId xmlns:a16="http://schemas.microsoft.com/office/drawing/2014/main" id="{7B7593F0-4F40-488E-B98D-7F807E04204D}"/>
                    </a:ext>
                  </a:extLst>
                </p14:cNvPr>
                <p14:cNvContentPartPr/>
                <p14:nvPr/>
              </p14:nvContentPartPr>
              <p14:xfrm>
                <a:off x="11595533" y="680467"/>
                <a:ext cx="103320" cy="83520"/>
              </p14:xfrm>
            </p:contentPart>
          </mc:Choice>
          <mc:Fallback>
            <p:pic>
              <p:nvPicPr>
                <p:cNvPr id="135183" name="Freihand 135182">
                  <a:extLst>
                    <a:ext uri="{FF2B5EF4-FFF2-40B4-BE49-F238E27FC236}">
                      <a16:creationId xmlns:a16="http://schemas.microsoft.com/office/drawing/2014/main" id="{7B7593F0-4F40-488E-B98D-7F807E04204D}"/>
                    </a:ext>
                  </a:extLst>
                </p:cNvPr>
                <p:cNvPicPr/>
                <p:nvPr/>
              </p:nvPicPr>
              <p:blipFill>
                <a:blip r:embed="rId122"/>
                <a:stretch>
                  <a:fillRect/>
                </a:stretch>
              </p:blipFill>
              <p:spPr>
                <a:xfrm>
                  <a:off x="11591213" y="676147"/>
                  <a:ext cx="1119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35184" name="Freihand 135183">
                  <a:extLst>
                    <a:ext uri="{FF2B5EF4-FFF2-40B4-BE49-F238E27FC236}">
                      <a16:creationId xmlns:a16="http://schemas.microsoft.com/office/drawing/2014/main" id="{86A668AD-72FC-4491-9A4F-5A56BFD06C3E}"/>
                    </a:ext>
                  </a:extLst>
                </p14:cNvPr>
                <p14:cNvContentPartPr/>
                <p14:nvPr/>
              </p14:nvContentPartPr>
              <p14:xfrm>
                <a:off x="11689853" y="576427"/>
                <a:ext cx="165600" cy="181800"/>
              </p14:xfrm>
            </p:contentPart>
          </mc:Choice>
          <mc:Fallback>
            <p:pic>
              <p:nvPicPr>
                <p:cNvPr id="135184" name="Freihand 135183">
                  <a:extLst>
                    <a:ext uri="{FF2B5EF4-FFF2-40B4-BE49-F238E27FC236}">
                      <a16:creationId xmlns:a16="http://schemas.microsoft.com/office/drawing/2014/main" id="{86A668AD-72FC-4491-9A4F-5A56BFD06C3E}"/>
                    </a:ext>
                  </a:extLst>
                </p:cNvPr>
                <p:cNvPicPr/>
                <p:nvPr/>
              </p:nvPicPr>
              <p:blipFill>
                <a:blip r:embed="rId124"/>
                <a:stretch>
                  <a:fillRect/>
                </a:stretch>
              </p:blipFill>
              <p:spPr>
                <a:xfrm>
                  <a:off x="11685533" y="572107"/>
                  <a:ext cx="174240" cy="190440"/>
                </a:xfrm>
                <a:prstGeom prst="rect">
                  <a:avLst/>
                </a:prstGeom>
              </p:spPr>
            </p:pic>
          </mc:Fallback>
        </mc:AlternateContent>
      </p:grpSp>
    </p:spTree>
    <p:extLst>
      <p:ext uri="{BB962C8B-B14F-4D97-AF65-F5344CB8AC3E}">
        <p14:creationId xmlns:p14="http://schemas.microsoft.com/office/powerpoint/2010/main" val="3259785748"/>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Arten von Arbeitslosigkeit</a:t>
            </a:r>
          </a:p>
        </p:txBody>
      </p:sp>
      <p:sp>
        <p:nvSpPr>
          <p:cNvPr id="136196" name="Text Box 3"/>
          <p:cNvSpPr txBox="1">
            <a:spLocks noChangeArrowheads="1"/>
          </p:cNvSpPr>
          <p:nvPr/>
        </p:nvSpPr>
        <p:spPr bwMode="auto">
          <a:xfrm>
            <a:off x="429359" y="1878331"/>
            <a:ext cx="7926507"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b="1" dirty="0">
                <a:solidFill>
                  <a:srgbClr val="000000"/>
                </a:solidFill>
              </a:rPr>
              <a:t>Kurzfristig:		Saisonale und friktionelle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Mittelfristig:		Konjunkturelle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Langfristig:		Strukturelle Arbeitslosigkeit</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4" name="Text Box 4"/>
          <p:cNvSpPr txBox="1">
            <a:spLocks noChangeArrowheads="1"/>
          </p:cNvSpPr>
          <p:nvPr/>
        </p:nvSpPr>
        <p:spPr bwMode="auto">
          <a:xfrm>
            <a:off x="8321576" y="2320583"/>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1  Jahre</a:t>
            </a:r>
          </a:p>
        </p:txBody>
      </p:sp>
      <p:sp>
        <p:nvSpPr>
          <p:cNvPr id="5" name="Text Box 4"/>
          <p:cNvSpPr txBox="1">
            <a:spLocks noChangeArrowheads="1"/>
          </p:cNvSpPr>
          <p:nvPr/>
        </p:nvSpPr>
        <p:spPr bwMode="auto">
          <a:xfrm>
            <a:off x="8287286" y="3082875"/>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3 Jahr</a:t>
            </a:r>
          </a:p>
        </p:txBody>
      </p:sp>
      <p:sp>
        <p:nvSpPr>
          <p:cNvPr id="6" name="Text Box 4"/>
          <p:cNvSpPr txBox="1">
            <a:spLocks noChangeArrowheads="1"/>
          </p:cNvSpPr>
          <p:nvPr/>
        </p:nvSpPr>
        <p:spPr bwMode="auto">
          <a:xfrm>
            <a:off x="8377874" y="3726764"/>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über 3  Jahre</a:t>
            </a:r>
          </a:p>
        </p:txBody>
      </p:sp>
      <p:sp>
        <p:nvSpPr>
          <p:cNvPr id="7" name="Rechteck 6">
            <a:extLst>
              <a:ext uri="{FF2B5EF4-FFF2-40B4-BE49-F238E27FC236}">
                <a16:creationId xmlns:a16="http://schemas.microsoft.com/office/drawing/2014/main" id="{1F8AB83E-378F-435D-8DA0-08CAA654C95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2A3C14B-54C9-4A50-891C-56F7ACD490C8}"/>
                  </a:ext>
                </a:extLst>
              </p14:cNvPr>
              <p14:cNvContentPartPr/>
              <p14:nvPr/>
            </p14:nvContentPartPr>
            <p14:xfrm>
              <a:off x="494213" y="2642467"/>
              <a:ext cx="1557720" cy="73440"/>
            </p14:xfrm>
          </p:contentPart>
        </mc:Choice>
        <mc:Fallback>
          <p:pic>
            <p:nvPicPr>
              <p:cNvPr id="2" name="Freihand 1">
                <a:extLst>
                  <a:ext uri="{FF2B5EF4-FFF2-40B4-BE49-F238E27FC236}">
                    <a16:creationId xmlns:a16="http://schemas.microsoft.com/office/drawing/2014/main" id="{A2A3C14B-54C9-4A50-891C-56F7ACD490C8}"/>
                  </a:ext>
                </a:extLst>
              </p:cNvPr>
              <p:cNvPicPr/>
              <p:nvPr/>
            </p:nvPicPr>
            <p:blipFill>
              <a:blip r:embed="rId4"/>
              <a:stretch>
                <a:fillRect/>
              </a:stretch>
            </p:blipFill>
            <p:spPr>
              <a:xfrm>
                <a:off x="489893" y="2638147"/>
                <a:ext cx="1566360" cy="82080"/>
              </a:xfrm>
              <a:prstGeom prst="rect">
                <a:avLst/>
              </a:prstGeom>
            </p:spPr>
          </p:pic>
        </mc:Fallback>
      </mc:AlternateContent>
      <p:grpSp>
        <p:nvGrpSpPr>
          <p:cNvPr id="10" name="Gruppieren 9">
            <a:extLst>
              <a:ext uri="{FF2B5EF4-FFF2-40B4-BE49-F238E27FC236}">
                <a16:creationId xmlns:a16="http://schemas.microsoft.com/office/drawing/2014/main" id="{09224CF3-F441-408C-9D50-E17834BA659A}"/>
              </a:ext>
            </a:extLst>
          </p:cNvPr>
          <p:cNvGrpSpPr/>
          <p:nvPr/>
        </p:nvGrpSpPr>
        <p:grpSpPr>
          <a:xfrm>
            <a:off x="2734493" y="2594947"/>
            <a:ext cx="7209720" cy="174600"/>
            <a:chOff x="2734493" y="2594947"/>
            <a:chExt cx="7209720" cy="17460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9E2B614A-082E-48CD-90F7-CC32974951B9}"/>
                    </a:ext>
                  </a:extLst>
                </p14:cNvPr>
                <p14:cNvContentPartPr/>
                <p14:nvPr/>
              </p14:nvContentPartPr>
              <p14:xfrm>
                <a:off x="9076973" y="2594947"/>
                <a:ext cx="867240" cy="45000"/>
              </p14:xfrm>
            </p:contentPart>
          </mc:Choice>
          <mc:Fallback>
            <p:pic>
              <p:nvPicPr>
                <p:cNvPr id="3" name="Freihand 2">
                  <a:extLst>
                    <a:ext uri="{FF2B5EF4-FFF2-40B4-BE49-F238E27FC236}">
                      <a16:creationId xmlns:a16="http://schemas.microsoft.com/office/drawing/2014/main" id="{9E2B614A-082E-48CD-90F7-CC32974951B9}"/>
                    </a:ext>
                  </a:extLst>
                </p:cNvPr>
                <p:cNvPicPr/>
                <p:nvPr/>
              </p:nvPicPr>
              <p:blipFill>
                <a:blip r:embed="rId6"/>
                <a:stretch>
                  <a:fillRect/>
                </a:stretch>
              </p:blipFill>
              <p:spPr>
                <a:xfrm>
                  <a:off x="9072653" y="2590627"/>
                  <a:ext cx="8758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0C75CD60-E30A-4AFD-8875-2BAED447DEEF}"/>
                    </a:ext>
                  </a:extLst>
                </p14:cNvPr>
                <p14:cNvContentPartPr/>
                <p14:nvPr/>
              </p14:nvContentPartPr>
              <p14:xfrm>
                <a:off x="2734493" y="2643907"/>
                <a:ext cx="1068480" cy="90000"/>
              </p14:xfrm>
            </p:contentPart>
          </mc:Choice>
          <mc:Fallback>
            <p:pic>
              <p:nvPicPr>
                <p:cNvPr id="8" name="Freihand 7">
                  <a:extLst>
                    <a:ext uri="{FF2B5EF4-FFF2-40B4-BE49-F238E27FC236}">
                      <a16:creationId xmlns:a16="http://schemas.microsoft.com/office/drawing/2014/main" id="{0C75CD60-E30A-4AFD-8875-2BAED447DEEF}"/>
                    </a:ext>
                  </a:extLst>
                </p:cNvPr>
                <p:cNvPicPr/>
                <p:nvPr/>
              </p:nvPicPr>
              <p:blipFill>
                <a:blip r:embed="rId8"/>
                <a:stretch>
                  <a:fillRect/>
                </a:stretch>
              </p:blipFill>
              <p:spPr>
                <a:xfrm>
                  <a:off x="2730173" y="2639587"/>
                  <a:ext cx="10771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2FB397F5-1B13-45ED-AE33-DC7BE7E5F44A}"/>
                    </a:ext>
                  </a:extLst>
                </p14:cNvPr>
                <p14:cNvContentPartPr/>
                <p14:nvPr/>
              </p14:nvContentPartPr>
              <p14:xfrm>
                <a:off x="4640693" y="2696107"/>
                <a:ext cx="3507840" cy="73440"/>
              </p14:xfrm>
            </p:contentPart>
          </mc:Choice>
          <mc:Fallback>
            <p:pic>
              <p:nvPicPr>
                <p:cNvPr id="9" name="Freihand 8">
                  <a:extLst>
                    <a:ext uri="{FF2B5EF4-FFF2-40B4-BE49-F238E27FC236}">
                      <a16:creationId xmlns:a16="http://schemas.microsoft.com/office/drawing/2014/main" id="{2FB397F5-1B13-45ED-AE33-DC7BE7E5F44A}"/>
                    </a:ext>
                  </a:extLst>
                </p:cNvPr>
                <p:cNvPicPr/>
                <p:nvPr/>
              </p:nvPicPr>
              <p:blipFill>
                <a:blip r:embed="rId10"/>
                <a:stretch>
                  <a:fillRect/>
                </a:stretch>
              </p:blipFill>
              <p:spPr>
                <a:xfrm>
                  <a:off x="4636373" y="2691787"/>
                  <a:ext cx="3516480" cy="82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7F5998B6-4866-48B2-BDB3-9C1C765A03A2}"/>
                  </a:ext>
                </a:extLst>
              </p14:cNvPr>
              <p14:cNvContentPartPr/>
              <p14:nvPr/>
            </p14:nvContentPartPr>
            <p14:xfrm>
              <a:off x="8317373" y="3371107"/>
              <a:ext cx="1327320" cy="63720"/>
            </p14:xfrm>
          </p:contentPart>
        </mc:Choice>
        <mc:Fallback>
          <p:pic>
            <p:nvPicPr>
              <p:cNvPr id="11" name="Freihand 10">
                <a:extLst>
                  <a:ext uri="{FF2B5EF4-FFF2-40B4-BE49-F238E27FC236}">
                    <a16:creationId xmlns:a16="http://schemas.microsoft.com/office/drawing/2014/main" id="{7F5998B6-4866-48B2-BDB3-9C1C765A03A2}"/>
                  </a:ext>
                </a:extLst>
              </p:cNvPr>
              <p:cNvPicPr/>
              <p:nvPr/>
            </p:nvPicPr>
            <p:blipFill>
              <a:blip r:embed="rId12"/>
              <a:stretch>
                <a:fillRect/>
              </a:stretch>
            </p:blipFill>
            <p:spPr>
              <a:xfrm>
                <a:off x="8313053" y="3366787"/>
                <a:ext cx="13359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8B828C9B-CE9E-40AE-AE93-AAD88B6D1522}"/>
                  </a:ext>
                </a:extLst>
              </p14:cNvPr>
              <p14:cNvContentPartPr/>
              <p14:nvPr/>
            </p14:nvContentPartPr>
            <p14:xfrm>
              <a:off x="2665373" y="3421507"/>
              <a:ext cx="3939120" cy="62280"/>
            </p14:xfrm>
          </p:contentPart>
        </mc:Choice>
        <mc:Fallback>
          <p:pic>
            <p:nvPicPr>
              <p:cNvPr id="12" name="Freihand 11">
                <a:extLst>
                  <a:ext uri="{FF2B5EF4-FFF2-40B4-BE49-F238E27FC236}">
                    <a16:creationId xmlns:a16="http://schemas.microsoft.com/office/drawing/2014/main" id="{8B828C9B-CE9E-40AE-AE93-AAD88B6D1522}"/>
                  </a:ext>
                </a:extLst>
              </p:cNvPr>
              <p:cNvPicPr/>
              <p:nvPr/>
            </p:nvPicPr>
            <p:blipFill>
              <a:blip r:embed="rId14"/>
              <a:stretch>
                <a:fillRect/>
              </a:stretch>
            </p:blipFill>
            <p:spPr>
              <a:xfrm>
                <a:off x="2661053" y="3417187"/>
                <a:ext cx="39477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0E036D6F-A056-44AE-873B-ED54A0832EA1}"/>
                  </a:ext>
                </a:extLst>
              </p14:cNvPr>
              <p14:cNvContentPartPr/>
              <p14:nvPr/>
            </p14:nvContentPartPr>
            <p14:xfrm>
              <a:off x="8397653" y="3992827"/>
              <a:ext cx="1232280" cy="121320"/>
            </p14:xfrm>
          </p:contentPart>
        </mc:Choice>
        <mc:Fallback>
          <p:pic>
            <p:nvPicPr>
              <p:cNvPr id="13" name="Freihand 12">
                <a:extLst>
                  <a:ext uri="{FF2B5EF4-FFF2-40B4-BE49-F238E27FC236}">
                    <a16:creationId xmlns:a16="http://schemas.microsoft.com/office/drawing/2014/main" id="{0E036D6F-A056-44AE-873B-ED54A0832EA1}"/>
                  </a:ext>
                </a:extLst>
              </p:cNvPr>
              <p:cNvPicPr/>
              <p:nvPr/>
            </p:nvPicPr>
            <p:blipFill>
              <a:blip r:embed="rId16"/>
              <a:stretch>
                <a:fillRect/>
              </a:stretch>
            </p:blipFill>
            <p:spPr>
              <a:xfrm>
                <a:off x="8393333" y="3988507"/>
                <a:ext cx="12409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2B659A5D-53D1-4F01-88E0-834B3B966888}"/>
                  </a:ext>
                </a:extLst>
              </p14:cNvPr>
              <p14:cNvContentPartPr/>
              <p14:nvPr/>
            </p14:nvContentPartPr>
            <p14:xfrm>
              <a:off x="2732333" y="4216387"/>
              <a:ext cx="4264560" cy="83880"/>
            </p14:xfrm>
          </p:contentPart>
        </mc:Choice>
        <mc:Fallback>
          <p:pic>
            <p:nvPicPr>
              <p:cNvPr id="14" name="Freihand 13">
                <a:extLst>
                  <a:ext uri="{FF2B5EF4-FFF2-40B4-BE49-F238E27FC236}">
                    <a16:creationId xmlns:a16="http://schemas.microsoft.com/office/drawing/2014/main" id="{2B659A5D-53D1-4F01-88E0-834B3B966888}"/>
                  </a:ext>
                </a:extLst>
              </p:cNvPr>
              <p:cNvPicPr/>
              <p:nvPr/>
            </p:nvPicPr>
            <p:blipFill>
              <a:blip r:embed="rId18"/>
              <a:stretch>
                <a:fillRect/>
              </a:stretch>
            </p:blipFill>
            <p:spPr>
              <a:xfrm>
                <a:off x="2728013" y="4212067"/>
                <a:ext cx="4273200" cy="92520"/>
              </a:xfrm>
              <a:prstGeom prst="rect">
                <a:avLst/>
              </a:prstGeom>
            </p:spPr>
          </p:pic>
        </mc:Fallback>
      </mc:AlternateContent>
    </p:spTree>
    <p:extLst>
      <p:ext uri="{BB962C8B-B14F-4D97-AF65-F5344CB8AC3E}">
        <p14:creationId xmlns:p14="http://schemas.microsoft.com/office/powerpoint/2010/main" val="4682550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Kurzfristige Arbeitslosigkeit</a:t>
            </a:r>
          </a:p>
        </p:txBody>
      </p:sp>
      <p:sp>
        <p:nvSpPr>
          <p:cNvPr id="137220" name="Text Box 3"/>
          <p:cNvSpPr txBox="1">
            <a:spLocks noChangeArrowheads="1"/>
          </p:cNvSpPr>
          <p:nvPr/>
        </p:nvSpPr>
        <p:spPr bwMode="auto">
          <a:xfrm>
            <a:off x="120825" y="869634"/>
            <a:ext cx="8781869"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Saisonale Arbeitslosigkeit:</a:t>
            </a:r>
          </a:p>
          <a:p>
            <a:pPr eaLnBrk="1" hangingPunct="1">
              <a:buFontTx/>
              <a:buChar char="•"/>
            </a:pPr>
            <a:r>
              <a:rPr lang="de-DE" dirty="0">
                <a:solidFill>
                  <a:schemeClr val="tx1"/>
                </a:solidFill>
              </a:rPr>
              <a:t> 	Produktionsschwankungen im Jahresverlauf z. B. in der Landwirtschaft </a:t>
            </a:r>
          </a:p>
          <a:p>
            <a:pPr eaLnBrk="1" hangingPunct="1">
              <a:buFontTx/>
              <a:buNone/>
            </a:pPr>
            <a:r>
              <a:rPr lang="de-DE" dirty="0">
                <a:solidFill>
                  <a:schemeClr val="tx1"/>
                </a:solidFill>
              </a:rPr>
              <a:t>		und Bauwirtschaft</a:t>
            </a:r>
          </a:p>
          <a:p>
            <a:pPr eaLnBrk="1" hangingPunct="1">
              <a:buFontTx/>
              <a:buChar char="•"/>
            </a:pPr>
            <a:r>
              <a:rPr lang="de-DE" dirty="0">
                <a:solidFill>
                  <a:schemeClr val="tx1"/>
                </a:solidFill>
              </a:rPr>
              <a:t> 	Nachfrageschwankungen im Jahresverlauf z. B. im Tourismus durch</a:t>
            </a:r>
          </a:p>
          <a:p>
            <a:pPr eaLnBrk="1" hangingPunct="1">
              <a:buFontTx/>
              <a:buNone/>
            </a:pPr>
            <a:r>
              <a:rPr lang="de-DE" dirty="0">
                <a:solidFill>
                  <a:schemeClr val="tx1"/>
                </a:solidFill>
              </a:rPr>
              <a:t>		Wetterlage und Schulferien</a:t>
            </a:r>
          </a:p>
          <a:p>
            <a:pPr marL="342900" indent="-342900" eaLnBrk="1" hangingPunct="1">
              <a:buFont typeface="Arial" panose="020B0604020202020204" pitchFamily="34" charset="0"/>
              <a:buChar char="•"/>
            </a:pPr>
            <a:r>
              <a:rPr lang="de-DE" dirty="0">
                <a:solidFill>
                  <a:schemeClr val="tx1"/>
                </a:solidFill>
              </a:rPr>
              <a:t>Einstellungszyklen</a:t>
            </a:r>
          </a:p>
          <a:p>
            <a:pPr eaLnBrk="1" hangingPunct="1"/>
            <a:endParaRPr lang="de-DE" dirty="0">
              <a:solidFill>
                <a:schemeClr val="tx1"/>
              </a:solidFill>
            </a:endParaRPr>
          </a:p>
          <a:p>
            <a:pPr eaLnBrk="1" hangingPunct="1"/>
            <a:endParaRPr lang="de-DE" dirty="0">
              <a:solidFill>
                <a:schemeClr val="tx1"/>
              </a:solidFill>
            </a:endParaRPr>
          </a:p>
          <a:p>
            <a:pPr eaLnBrk="1" hangingPunct="1"/>
            <a:r>
              <a:rPr lang="de-DE" b="1" dirty="0">
                <a:solidFill>
                  <a:schemeClr val="tx1"/>
                </a:solidFill>
              </a:rPr>
              <a:t>Friktionelle Arbeitslosigkeit:</a:t>
            </a:r>
          </a:p>
          <a:p>
            <a:pPr eaLnBrk="1" hangingPunct="1"/>
            <a:endParaRPr lang="de-DE" b="1" dirty="0">
              <a:solidFill>
                <a:schemeClr val="tx1"/>
              </a:solidFill>
            </a:endParaRPr>
          </a:p>
          <a:p>
            <a:pPr eaLnBrk="1" hangingPunct="1">
              <a:buFontTx/>
              <a:buChar char="•"/>
            </a:pPr>
            <a:r>
              <a:rPr lang="de-DE" dirty="0">
                <a:solidFill>
                  <a:schemeClr val="tx1"/>
                </a:solidFill>
              </a:rPr>
              <a:t> 	Unvollständige Information am Arbeitsmarkt verzögert die Vermittlung </a:t>
            </a:r>
          </a:p>
          <a:p>
            <a:pPr eaLnBrk="1" hangingPunct="1">
              <a:buFontTx/>
              <a:buNone/>
            </a:pPr>
            <a:r>
              <a:rPr lang="de-DE" dirty="0">
                <a:solidFill>
                  <a:schemeClr val="tx1"/>
                </a:solidFill>
              </a:rPr>
              <a:t>		von Arbeitsplätzen und Arbeitskräften, z. B. </a:t>
            </a:r>
          </a:p>
          <a:p>
            <a:pPr eaLnBrk="1" hangingPunct="1">
              <a:buFontTx/>
              <a:buNone/>
            </a:pPr>
            <a:r>
              <a:rPr lang="de-DE" dirty="0">
                <a:solidFill>
                  <a:schemeClr val="tx1"/>
                </a:solidFill>
              </a:rPr>
              <a:t>		– durch die Zeit für die Suche nach geeigneten Stellen bzw. Bewerbern</a:t>
            </a:r>
          </a:p>
          <a:p>
            <a:pPr eaLnBrk="1" hangingPunct="1">
              <a:buFontTx/>
              <a:buNone/>
            </a:pPr>
            <a:r>
              <a:rPr lang="de-DE" dirty="0">
                <a:solidFill>
                  <a:schemeClr val="tx1"/>
                </a:solidFill>
              </a:rPr>
              <a:t>		– fehlende Weitergabe freier Stellen an die Arbeitsagenturen</a:t>
            </a:r>
          </a:p>
          <a:p>
            <a:pPr eaLnBrk="1" hangingPunct="1"/>
            <a:endParaRPr lang="de-DE" dirty="0">
              <a:solidFill>
                <a:schemeClr val="tx1"/>
              </a:solidFill>
            </a:endParaRPr>
          </a:p>
        </p:txBody>
      </p:sp>
      <p:sp>
        <p:nvSpPr>
          <p:cNvPr id="5" name="Rechteck 4">
            <a:extLst>
              <a:ext uri="{FF2B5EF4-FFF2-40B4-BE49-F238E27FC236}">
                <a16:creationId xmlns:a16="http://schemas.microsoft.com/office/drawing/2014/main" id="{5B5D9D03-2113-46A4-A8A4-56CA1630EC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137271" name="Freihand 137270">
                <a:extLst>
                  <a:ext uri="{FF2B5EF4-FFF2-40B4-BE49-F238E27FC236}">
                    <a16:creationId xmlns:a16="http://schemas.microsoft.com/office/drawing/2014/main" id="{A3A6095B-2B89-4ED9-8438-38A5840D53AE}"/>
                  </a:ext>
                </a:extLst>
              </p14:cNvPr>
              <p14:cNvContentPartPr/>
              <p14:nvPr/>
            </p14:nvContentPartPr>
            <p14:xfrm>
              <a:off x="365333" y="3975907"/>
              <a:ext cx="3064320" cy="162360"/>
            </p14:xfrm>
          </p:contentPart>
        </mc:Choice>
        <mc:Fallback>
          <p:pic>
            <p:nvPicPr>
              <p:cNvPr id="137271" name="Freihand 137270">
                <a:extLst>
                  <a:ext uri="{FF2B5EF4-FFF2-40B4-BE49-F238E27FC236}">
                    <a16:creationId xmlns:a16="http://schemas.microsoft.com/office/drawing/2014/main" id="{A3A6095B-2B89-4ED9-8438-38A5840D53AE}"/>
                  </a:ext>
                </a:extLst>
              </p:cNvPr>
              <p:cNvPicPr/>
              <p:nvPr/>
            </p:nvPicPr>
            <p:blipFill>
              <a:blip r:embed="rId4"/>
              <a:stretch>
                <a:fillRect/>
              </a:stretch>
            </p:blipFill>
            <p:spPr>
              <a:xfrm>
                <a:off x="361013" y="3971587"/>
                <a:ext cx="30729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37272" name="Freihand 137271">
                <a:extLst>
                  <a:ext uri="{FF2B5EF4-FFF2-40B4-BE49-F238E27FC236}">
                    <a16:creationId xmlns:a16="http://schemas.microsoft.com/office/drawing/2014/main" id="{432B81CE-0804-4FA7-8FBA-D3EB585B0400}"/>
                  </a:ext>
                </a:extLst>
              </p14:cNvPr>
              <p14:cNvContentPartPr/>
              <p14:nvPr/>
            </p14:nvContentPartPr>
            <p14:xfrm>
              <a:off x="589613" y="4533547"/>
              <a:ext cx="2959200" cy="107640"/>
            </p14:xfrm>
          </p:contentPart>
        </mc:Choice>
        <mc:Fallback>
          <p:pic>
            <p:nvPicPr>
              <p:cNvPr id="137272" name="Freihand 137271">
                <a:extLst>
                  <a:ext uri="{FF2B5EF4-FFF2-40B4-BE49-F238E27FC236}">
                    <a16:creationId xmlns:a16="http://schemas.microsoft.com/office/drawing/2014/main" id="{432B81CE-0804-4FA7-8FBA-D3EB585B0400}"/>
                  </a:ext>
                </a:extLst>
              </p:cNvPr>
              <p:cNvPicPr/>
              <p:nvPr/>
            </p:nvPicPr>
            <p:blipFill>
              <a:blip r:embed="rId6"/>
              <a:stretch>
                <a:fillRect/>
              </a:stretch>
            </p:blipFill>
            <p:spPr>
              <a:xfrm>
                <a:off x="585293" y="4529227"/>
                <a:ext cx="29678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37273" name="Freihand 137272">
                <a:extLst>
                  <a:ext uri="{FF2B5EF4-FFF2-40B4-BE49-F238E27FC236}">
                    <a16:creationId xmlns:a16="http://schemas.microsoft.com/office/drawing/2014/main" id="{89D348A0-6B95-431A-932C-E20F85F382AE}"/>
                  </a:ext>
                </a:extLst>
              </p14:cNvPr>
              <p14:cNvContentPartPr/>
              <p14:nvPr/>
            </p14:nvContentPartPr>
            <p14:xfrm>
              <a:off x="5835533" y="4622107"/>
              <a:ext cx="2672280" cy="39600"/>
            </p14:xfrm>
          </p:contentPart>
        </mc:Choice>
        <mc:Fallback>
          <p:pic>
            <p:nvPicPr>
              <p:cNvPr id="137273" name="Freihand 137272">
                <a:extLst>
                  <a:ext uri="{FF2B5EF4-FFF2-40B4-BE49-F238E27FC236}">
                    <a16:creationId xmlns:a16="http://schemas.microsoft.com/office/drawing/2014/main" id="{89D348A0-6B95-431A-932C-E20F85F382AE}"/>
                  </a:ext>
                </a:extLst>
              </p:cNvPr>
              <p:cNvPicPr/>
              <p:nvPr/>
            </p:nvPicPr>
            <p:blipFill>
              <a:blip r:embed="rId8"/>
              <a:stretch>
                <a:fillRect/>
              </a:stretch>
            </p:blipFill>
            <p:spPr>
              <a:xfrm>
                <a:off x="5831213" y="4617787"/>
                <a:ext cx="26809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37274" name="Freihand 137273">
                <a:extLst>
                  <a:ext uri="{FF2B5EF4-FFF2-40B4-BE49-F238E27FC236}">
                    <a16:creationId xmlns:a16="http://schemas.microsoft.com/office/drawing/2014/main" id="{D4FFBD4F-E2EC-49CE-89A6-6DF6F93E148C}"/>
                  </a:ext>
                </a:extLst>
              </p14:cNvPr>
              <p14:cNvContentPartPr/>
              <p14:nvPr/>
            </p14:nvContentPartPr>
            <p14:xfrm>
              <a:off x="4370333" y="624667"/>
              <a:ext cx="1782000" cy="110880"/>
            </p14:xfrm>
          </p:contentPart>
        </mc:Choice>
        <mc:Fallback>
          <p:pic>
            <p:nvPicPr>
              <p:cNvPr id="137274" name="Freihand 137273">
                <a:extLst>
                  <a:ext uri="{FF2B5EF4-FFF2-40B4-BE49-F238E27FC236}">
                    <a16:creationId xmlns:a16="http://schemas.microsoft.com/office/drawing/2014/main" id="{D4FFBD4F-E2EC-49CE-89A6-6DF6F93E148C}"/>
                  </a:ext>
                </a:extLst>
              </p:cNvPr>
              <p:cNvPicPr/>
              <p:nvPr/>
            </p:nvPicPr>
            <p:blipFill>
              <a:blip r:embed="rId10"/>
              <a:stretch>
                <a:fillRect/>
              </a:stretch>
            </p:blipFill>
            <p:spPr>
              <a:xfrm>
                <a:off x="4366013" y="620347"/>
                <a:ext cx="1790640" cy="119520"/>
              </a:xfrm>
              <a:prstGeom prst="rect">
                <a:avLst/>
              </a:prstGeom>
            </p:spPr>
          </p:pic>
        </mc:Fallback>
      </mc:AlternateContent>
      <p:grpSp>
        <p:nvGrpSpPr>
          <p:cNvPr id="137277" name="Gruppieren 137276">
            <a:extLst>
              <a:ext uri="{FF2B5EF4-FFF2-40B4-BE49-F238E27FC236}">
                <a16:creationId xmlns:a16="http://schemas.microsoft.com/office/drawing/2014/main" id="{EDCDF6FC-8A8F-48AA-946E-EBDACB19E5D1}"/>
              </a:ext>
            </a:extLst>
          </p:cNvPr>
          <p:cNvGrpSpPr/>
          <p:nvPr/>
        </p:nvGrpSpPr>
        <p:grpSpPr>
          <a:xfrm>
            <a:off x="3569693" y="999067"/>
            <a:ext cx="414360" cy="189000"/>
            <a:chOff x="3569693" y="999067"/>
            <a:chExt cx="414360" cy="189000"/>
          </a:xfrm>
        </p:grpSpPr>
        <mc:AlternateContent xmlns:mc="http://schemas.openxmlformats.org/markup-compatibility/2006">
          <mc:Choice xmlns:p14="http://schemas.microsoft.com/office/powerpoint/2010/main" Requires="p14">
            <p:contentPart p14:bwMode="auto" r:id="rId11">
              <p14:nvContentPartPr>
                <p14:cNvPr id="137275" name="Freihand 137274">
                  <a:extLst>
                    <a:ext uri="{FF2B5EF4-FFF2-40B4-BE49-F238E27FC236}">
                      <a16:creationId xmlns:a16="http://schemas.microsoft.com/office/drawing/2014/main" id="{EE2DE766-01C3-48E3-ADB4-7F103E166459}"/>
                    </a:ext>
                  </a:extLst>
                </p14:cNvPr>
                <p14:cNvContentPartPr/>
                <p14:nvPr/>
              </p14:nvContentPartPr>
              <p14:xfrm>
                <a:off x="3569693" y="1086907"/>
                <a:ext cx="283680" cy="13680"/>
              </p14:xfrm>
            </p:contentPart>
          </mc:Choice>
          <mc:Fallback>
            <p:pic>
              <p:nvPicPr>
                <p:cNvPr id="137275" name="Freihand 137274">
                  <a:extLst>
                    <a:ext uri="{FF2B5EF4-FFF2-40B4-BE49-F238E27FC236}">
                      <a16:creationId xmlns:a16="http://schemas.microsoft.com/office/drawing/2014/main" id="{EE2DE766-01C3-48E3-ADB4-7F103E166459}"/>
                    </a:ext>
                  </a:extLst>
                </p:cNvPr>
                <p:cNvPicPr/>
                <p:nvPr/>
              </p:nvPicPr>
              <p:blipFill>
                <a:blip r:embed="rId12"/>
                <a:stretch>
                  <a:fillRect/>
                </a:stretch>
              </p:blipFill>
              <p:spPr>
                <a:xfrm>
                  <a:off x="3565373" y="1082587"/>
                  <a:ext cx="2923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7276" name="Freihand 137275">
                  <a:extLst>
                    <a:ext uri="{FF2B5EF4-FFF2-40B4-BE49-F238E27FC236}">
                      <a16:creationId xmlns:a16="http://schemas.microsoft.com/office/drawing/2014/main" id="{56427CB1-9978-445B-9085-160F6F57C4AB}"/>
                    </a:ext>
                  </a:extLst>
                </p14:cNvPr>
                <p14:cNvContentPartPr/>
                <p14:nvPr/>
              </p14:nvContentPartPr>
              <p14:xfrm>
                <a:off x="3845813" y="999067"/>
                <a:ext cx="138240" cy="189000"/>
              </p14:xfrm>
            </p:contentPart>
          </mc:Choice>
          <mc:Fallback>
            <p:pic>
              <p:nvPicPr>
                <p:cNvPr id="137276" name="Freihand 137275">
                  <a:extLst>
                    <a:ext uri="{FF2B5EF4-FFF2-40B4-BE49-F238E27FC236}">
                      <a16:creationId xmlns:a16="http://schemas.microsoft.com/office/drawing/2014/main" id="{56427CB1-9978-445B-9085-160F6F57C4AB}"/>
                    </a:ext>
                  </a:extLst>
                </p:cNvPr>
                <p:cNvPicPr/>
                <p:nvPr/>
              </p:nvPicPr>
              <p:blipFill>
                <a:blip r:embed="rId14"/>
                <a:stretch>
                  <a:fillRect/>
                </a:stretch>
              </p:blipFill>
              <p:spPr>
                <a:xfrm>
                  <a:off x="3841493" y="994747"/>
                  <a:ext cx="146880" cy="197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37278" name="Freihand 137277">
                <a:extLst>
                  <a:ext uri="{FF2B5EF4-FFF2-40B4-BE49-F238E27FC236}">
                    <a16:creationId xmlns:a16="http://schemas.microsoft.com/office/drawing/2014/main" id="{D067B060-9C5B-4E88-ABEA-93B8A47E111C}"/>
                  </a:ext>
                </a:extLst>
              </p14:cNvPr>
              <p14:cNvContentPartPr/>
              <p14:nvPr/>
            </p14:nvContentPartPr>
            <p14:xfrm>
              <a:off x="3633413" y="2786827"/>
              <a:ext cx="4435560" cy="208440"/>
            </p14:xfrm>
          </p:contentPart>
        </mc:Choice>
        <mc:Fallback>
          <p:pic>
            <p:nvPicPr>
              <p:cNvPr id="137278" name="Freihand 137277">
                <a:extLst>
                  <a:ext uri="{FF2B5EF4-FFF2-40B4-BE49-F238E27FC236}">
                    <a16:creationId xmlns:a16="http://schemas.microsoft.com/office/drawing/2014/main" id="{D067B060-9C5B-4E88-ABEA-93B8A47E111C}"/>
                  </a:ext>
                </a:extLst>
              </p:cNvPr>
              <p:cNvPicPr/>
              <p:nvPr/>
            </p:nvPicPr>
            <p:blipFill>
              <a:blip r:embed="rId16"/>
              <a:stretch>
                <a:fillRect/>
              </a:stretch>
            </p:blipFill>
            <p:spPr>
              <a:xfrm>
                <a:off x="3629093" y="2782507"/>
                <a:ext cx="4444200" cy="217080"/>
              </a:xfrm>
              <a:prstGeom prst="rect">
                <a:avLst/>
              </a:prstGeom>
            </p:spPr>
          </p:pic>
        </mc:Fallback>
      </mc:AlternateContent>
      <p:grpSp>
        <p:nvGrpSpPr>
          <p:cNvPr id="137356" name="Gruppieren 137355">
            <a:extLst>
              <a:ext uri="{FF2B5EF4-FFF2-40B4-BE49-F238E27FC236}">
                <a16:creationId xmlns:a16="http://schemas.microsoft.com/office/drawing/2014/main" id="{88D38100-BB20-4B8F-AE55-7F6284F2CA1F}"/>
              </a:ext>
            </a:extLst>
          </p:cNvPr>
          <p:cNvGrpSpPr/>
          <p:nvPr/>
        </p:nvGrpSpPr>
        <p:grpSpPr>
          <a:xfrm>
            <a:off x="4269173" y="271147"/>
            <a:ext cx="7466040" cy="927720"/>
            <a:chOff x="4269173" y="271147"/>
            <a:chExt cx="7466040" cy="927720"/>
          </a:xfrm>
        </p:grpSpPr>
        <mc:AlternateContent xmlns:mc="http://schemas.openxmlformats.org/markup-compatibility/2006">
          <mc:Choice xmlns:p14="http://schemas.microsoft.com/office/powerpoint/2010/main" Requires="p14">
            <p:contentPart p14:bwMode="auto" r:id="rId17">
              <p14:nvContentPartPr>
                <p14:cNvPr id="137280" name="Freihand 137279">
                  <a:extLst>
                    <a:ext uri="{FF2B5EF4-FFF2-40B4-BE49-F238E27FC236}">
                      <a16:creationId xmlns:a16="http://schemas.microsoft.com/office/drawing/2014/main" id="{713AACC7-5C76-4C2E-9864-C73BD00303FA}"/>
                    </a:ext>
                  </a:extLst>
                </p14:cNvPr>
                <p14:cNvContentPartPr/>
                <p14:nvPr/>
              </p14:nvContentPartPr>
              <p14:xfrm>
                <a:off x="4269173" y="879547"/>
                <a:ext cx="209520" cy="261000"/>
              </p14:xfrm>
            </p:contentPart>
          </mc:Choice>
          <mc:Fallback>
            <p:pic>
              <p:nvPicPr>
                <p:cNvPr id="137280" name="Freihand 137279">
                  <a:extLst>
                    <a:ext uri="{FF2B5EF4-FFF2-40B4-BE49-F238E27FC236}">
                      <a16:creationId xmlns:a16="http://schemas.microsoft.com/office/drawing/2014/main" id="{713AACC7-5C76-4C2E-9864-C73BD00303FA}"/>
                    </a:ext>
                  </a:extLst>
                </p:cNvPr>
                <p:cNvPicPr/>
                <p:nvPr/>
              </p:nvPicPr>
              <p:blipFill>
                <a:blip r:embed="rId18"/>
                <a:stretch>
                  <a:fillRect/>
                </a:stretch>
              </p:blipFill>
              <p:spPr>
                <a:xfrm>
                  <a:off x="4264853" y="875227"/>
                  <a:ext cx="21816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7281" name="Freihand 137280">
                  <a:extLst>
                    <a:ext uri="{FF2B5EF4-FFF2-40B4-BE49-F238E27FC236}">
                      <a16:creationId xmlns:a16="http://schemas.microsoft.com/office/drawing/2014/main" id="{6972D48F-0347-4E45-B21C-9F3C388ADFB6}"/>
                    </a:ext>
                  </a:extLst>
                </p14:cNvPr>
                <p14:cNvContentPartPr/>
                <p14:nvPr/>
              </p14:nvContentPartPr>
              <p14:xfrm>
                <a:off x="4497053" y="881347"/>
                <a:ext cx="126000" cy="280440"/>
              </p14:xfrm>
            </p:contentPart>
          </mc:Choice>
          <mc:Fallback>
            <p:pic>
              <p:nvPicPr>
                <p:cNvPr id="137281" name="Freihand 137280">
                  <a:extLst>
                    <a:ext uri="{FF2B5EF4-FFF2-40B4-BE49-F238E27FC236}">
                      <a16:creationId xmlns:a16="http://schemas.microsoft.com/office/drawing/2014/main" id="{6972D48F-0347-4E45-B21C-9F3C388ADFB6}"/>
                    </a:ext>
                  </a:extLst>
                </p:cNvPr>
                <p:cNvPicPr/>
                <p:nvPr/>
              </p:nvPicPr>
              <p:blipFill>
                <a:blip r:embed="rId20"/>
                <a:stretch>
                  <a:fillRect/>
                </a:stretch>
              </p:blipFill>
              <p:spPr>
                <a:xfrm>
                  <a:off x="4492733" y="877027"/>
                  <a:ext cx="13464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7282" name="Freihand 137281">
                  <a:extLst>
                    <a:ext uri="{FF2B5EF4-FFF2-40B4-BE49-F238E27FC236}">
                      <a16:creationId xmlns:a16="http://schemas.microsoft.com/office/drawing/2014/main" id="{62855D76-BDE8-42BD-8D95-D213318ED78C}"/>
                    </a:ext>
                  </a:extLst>
                </p14:cNvPr>
                <p14:cNvContentPartPr/>
                <p14:nvPr/>
              </p14:nvContentPartPr>
              <p14:xfrm>
                <a:off x="4626653" y="874867"/>
                <a:ext cx="92160" cy="156240"/>
              </p14:xfrm>
            </p:contentPart>
          </mc:Choice>
          <mc:Fallback>
            <p:pic>
              <p:nvPicPr>
                <p:cNvPr id="137282" name="Freihand 137281">
                  <a:extLst>
                    <a:ext uri="{FF2B5EF4-FFF2-40B4-BE49-F238E27FC236}">
                      <a16:creationId xmlns:a16="http://schemas.microsoft.com/office/drawing/2014/main" id="{62855D76-BDE8-42BD-8D95-D213318ED78C}"/>
                    </a:ext>
                  </a:extLst>
                </p:cNvPr>
                <p:cNvPicPr/>
                <p:nvPr/>
              </p:nvPicPr>
              <p:blipFill>
                <a:blip r:embed="rId22"/>
                <a:stretch>
                  <a:fillRect/>
                </a:stretch>
              </p:blipFill>
              <p:spPr>
                <a:xfrm>
                  <a:off x="4622333" y="870547"/>
                  <a:ext cx="1008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7283" name="Freihand 137282">
                  <a:extLst>
                    <a:ext uri="{FF2B5EF4-FFF2-40B4-BE49-F238E27FC236}">
                      <a16:creationId xmlns:a16="http://schemas.microsoft.com/office/drawing/2014/main" id="{AECE7F56-98AF-44C5-AC43-8DC259AA193C}"/>
                    </a:ext>
                  </a:extLst>
                </p14:cNvPr>
                <p14:cNvContentPartPr/>
                <p14:nvPr/>
              </p14:nvContentPartPr>
              <p14:xfrm>
                <a:off x="4899533" y="958027"/>
                <a:ext cx="306720" cy="90360"/>
              </p14:xfrm>
            </p:contentPart>
          </mc:Choice>
          <mc:Fallback>
            <p:pic>
              <p:nvPicPr>
                <p:cNvPr id="137283" name="Freihand 137282">
                  <a:extLst>
                    <a:ext uri="{FF2B5EF4-FFF2-40B4-BE49-F238E27FC236}">
                      <a16:creationId xmlns:a16="http://schemas.microsoft.com/office/drawing/2014/main" id="{AECE7F56-98AF-44C5-AC43-8DC259AA193C}"/>
                    </a:ext>
                  </a:extLst>
                </p:cNvPr>
                <p:cNvPicPr/>
                <p:nvPr/>
              </p:nvPicPr>
              <p:blipFill>
                <a:blip r:embed="rId24"/>
                <a:stretch>
                  <a:fillRect/>
                </a:stretch>
              </p:blipFill>
              <p:spPr>
                <a:xfrm>
                  <a:off x="4895213" y="953707"/>
                  <a:ext cx="3153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7284" name="Freihand 137283">
                  <a:extLst>
                    <a:ext uri="{FF2B5EF4-FFF2-40B4-BE49-F238E27FC236}">
                      <a16:creationId xmlns:a16="http://schemas.microsoft.com/office/drawing/2014/main" id="{0926E9BA-1498-4DDC-BE15-FEC76BA6BFA6}"/>
                    </a:ext>
                  </a:extLst>
                </p14:cNvPr>
                <p14:cNvContentPartPr/>
                <p14:nvPr/>
              </p14:nvContentPartPr>
              <p14:xfrm>
                <a:off x="5216333" y="847507"/>
                <a:ext cx="126360" cy="214920"/>
              </p14:xfrm>
            </p:contentPart>
          </mc:Choice>
          <mc:Fallback>
            <p:pic>
              <p:nvPicPr>
                <p:cNvPr id="137284" name="Freihand 137283">
                  <a:extLst>
                    <a:ext uri="{FF2B5EF4-FFF2-40B4-BE49-F238E27FC236}">
                      <a16:creationId xmlns:a16="http://schemas.microsoft.com/office/drawing/2014/main" id="{0926E9BA-1498-4DDC-BE15-FEC76BA6BFA6}"/>
                    </a:ext>
                  </a:extLst>
                </p:cNvPr>
                <p:cNvPicPr/>
                <p:nvPr/>
              </p:nvPicPr>
              <p:blipFill>
                <a:blip r:embed="rId26"/>
                <a:stretch>
                  <a:fillRect/>
                </a:stretch>
              </p:blipFill>
              <p:spPr>
                <a:xfrm>
                  <a:off x="5212013" y="843187"/>
                  <a:ext cx="1350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37286" name="Freihand 137285">
                  <a:extLst>
                    <a:ext uri="{FF2B5EF4-FFF2-40B4-BE49-F238E27FC236}">
                      <a16:creationId xmlns:a16="http://schemas.microsoft.com/office/drawing/2014/main" id="{9D414E51-77B2-434A-9606-9D43B698747B}"/>
                    </a:ext>
                  </a:extLst>
                </p14:cNvPr>
                <p14:cNvContentPartPr/>
                <p14:nvPr/>
              </p14:nvContentPartPr>
              <p14:xfrm>
                <a:off x="5524493" y="807907"/>
                <a:ext cx="172080" cy="240480"/>
              </p14:xfrm>
            </p:contentPart>
          </mc:Choice>
          <mc:Fallback>
            <p:pic>
              <p:nvPicPr>
                <p:cNvPr id="137286" name="Freihand 137285">
                  <a:extLst>
                    <a:ext uri="{FF2B5EF4-FFF2-40B4-BE49-F238E27FC236}">
                      <a16:creationId xmlns:a16="http://schemas.microsoft.com/office/drawing/2014/main" id="{9D414E51-77B2-434A-9606-9D43B698747B}"/>
                    </a:ext>
                  </a:extLst>
                </p:cNvPr>
                <p:cNvPicPr/>
                <p:nvPr/>
              </p:nvPicPr>
              <p:blipFill>
                <a:blip r:embed="rId28"/>
                <a:stretch>
                  <a:fillRect/>
                </a:stretch>
              </p:blipFill>
              <p:spPr>
                <a:xfrm>
                  <a:off x="5520173" y="803587"/>
                  <a:ext cx="18072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37287" name="Freihand 137286">
                  <a:extLst>
                    <a:ext uri="{FF2B5EF4-FFF2-40B4-BE49-F238E27FC236}">
                      <a16:creationId xmlns:a16="http://schemas.microsoft.com/office/drawing/2014/main" id="{04D48535-2489-43B2-9AB3-9FBB2BA2397C}"/>
                    </a:ext>
                  </a:extLst>
                </p14:cNvPr>
                <p14:cNvContentPartPr/>
                <p14:nvPr/>
              </p14:nvContentPartPr>
              <p14:xfrm>
                <a:off x="5696573" y="897907"/>
                <a:ext cx="96120" cy="101520"/>
              </p14:xfrm>
            </p:contentPart>
          </mc:Choice>
          <mc:Fallback>
            <p:pic>
              <p:nvPicPr>
                <p:cNvPr id="137287" name="Freihand 137286">
                  <a:extLst>
                    <a:ext uri="{FF2B5EF4-FFF2-40B4-BE49-F238E27FC236}">
                      <a16:creationId xmlns:a16="http://schemas.microsoft.com/office/drawing/2014/main" id="{04D48535-2489-43B2-9AB3-9FBB2BA2397C}"/>
                    </a:ext>
                  </a:extLst>
                </p:cNvPr>
                <p:cNvPicPr/>
                <p:nvPr/>
              </p:nvPicPr>
              <p:blipFill>
                <a:blip r:embed="rId30"/>
                <a:stretch>
                  <a:fillRect/>
                </a:stretch>
              </p:blipFill>
              <p:spPr>
                <a:xfrm>
                  <a:off x="5692253" y="893587"/>
                  <a:ext cx="1047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37288" name="Freihand 137287">
                  <a:extLst>
                    <a:ext uri="{FF2B5EF4-FFF2-40B4-BE49-F238E27FC236}">
                      <a16:creationId xmlns:a16="http://schemas.microsoft.com/office/drawing/2014/main" id="{51ECE973-33D8-4936-BC59-87593ED8CE7D}"/>
                    </a:ext>
                  </a:extLst>
                </p14:cNvPr>
                <p14:cNvContentPartPr/>
                <p14:nvPr/>
              </p14:nvContentPartPr>
              <p14:xfrm>
                <a:off x="5813933" y="794587"/>
                <a:ext cx="235800" cy="175320"/>
              </p14:xfrm>
            </p:contentPart>
          </mc:Choice>
          <mc:Fallback>
            <p:pic>
              <p:nvPicPr>
                <p:cNvPr id="137288" name="Freihand 137287">
                  <a:extLst>
                    <a:ext uri="{FF2B5EF4-FFF2-40B4-BE49-F238E27FC236}">
                      <a16:creationId xmlns:a16="http://schemas.microsoft.com/office/drawing/2014/main" id="{51ECE973-33D8-4936-BC59-87593ED8CE7D}"/>
                    </a:ext>
                  </a:extLst>
                </p:cNvPr>
                <p:cNvPicPr/>
                <p:nvPr/>
              </p:nvPicPr>
              <p:blipFill>
                <a:blip r:embed="rId32"/>
                <a:stretch>
                  <a:fillRect/>
                </a:stretch>
              </p:blipFill>
              <p:spPr>
                <a:xfrm>
                  <a:off x="5809613" y="790267"/>
                  <a:ext cx="2444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37289" name="Freihand 137288">
                  <a:extLst>
                    <a:ext uri="{FF2B5EF4-FFF2-40B4-BE49-F238E27FC236}">
                      <a16:creationId xmlns:a16="http://schemas.microsoft.com/office/drawing/2014/main" id="{1D7CF8BC-711B-44A7-9505-EA03CDD2D309}"/>
                    </a:ext>
                  </a:extLst>
                </p14:cNvPr>
                <p14:cNvContentPartPr/>
                <p14:nvPr/>
              </p14:nvContentPartPr>
              <p14:xfrm>
                <a:off x="5321813" y="749227"/>
                <a:ext cx="149400" cy="57960"/>
              </p14:xfrm>
            </p:contentPart>
          </mc:Choice>
          <mc:Fallback>
            <p:pic>
              <p:nvPicPr>
                <p:cNvPr id="137289" name="Freihand 137288">
                  <a:extLst>
                    <a:ext uri="{FF2B5EF4-FFF2-40B4-BE49-F238E27FC236}">
                      <a16:creationId xmlns:a16="http://schemas.microsoft.com/office/drawing/2014/main" id="{1D7CF8BC-711B-44A7-9505-EA03CDD2D309}"/>
                    </a:ext>
                  </a:extLst>
                </p:cNvPr>
                <p:cNvPicPr/>
                <p:nvPr/>
              </p:nvPicPr>
              <p:blipFill>
                <a:blip r:embed="rId34"/>
                <a:stretch>
                  <a:fillRect/>
                </a:stretch>
              </p:blipFill>
              <p:spPr>
                <a:xfrm>
                  <a:off x="5317493" y="744907"/>
                  <a:ext cx="1580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37290" name="Freihand 137289">
                  <a:extLst>
                    <a:ext uri="{FF2B5EF4-FFF2-40B4-BE49-F238E27FC236}">
                      <a16:creationId xmlns:a16="http://schemas.microsoft.com/office/drawing/2014/main" id="{61BBC5B7-85B3-4E02-818E-3932BF4C753B}"/>
                    </a:ext>
                  </a:extLst>
                </p14:cNvPr>
                <p14:cNvContentPartPr/>
                <p14:nvPr/>
              </p14:nvContentPartPr>
              <p14:xfrm>
                <a:off x="6050093" y="692347"/>
                <a:ext cx="117360" cy="108360"/>
              </p14:xfrm>
            </p:contentPart>
          </mc:Choice>
          <mc:Fallback>
            <p:pic>
              <p:nvPicPr>
                <p:cNvPr id="137290" name="Freihand 137289">
                  <a:extLst>
                    <a:ext uri="{FF2B5EF4-FFF2-40B4-BE49-F238E27FC236}">
                      <a16:creationId xmlns:a16="http://schemas.microsoft.com/office/drawing/2014/main" id="{61BBC5B7-85B3-4E02-818E-3932BF4C753B}"/>
                    </a:ext>
                  </a:extLst>
                </p:cNvPr>
                <p:cNvPicPr/>
                <p:nvPr/>
              </p:nvPicPr>
              <p:blipFill>
                <a:blip r:embed="rId36"/>
                <a:stretch>
                  <a:fillRect/>
                </a:stretch>
              </p:blipFill>
              <p:spPr>
                <a:xfrm>
                  <a:off x="6045773" y="688027"/>
                  <a:ext cx="1260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37291" name="Freihand 137290">
                  <a:extLst>
                    <a:ext uri="{FF2B5EF4-FFF2-40B4-BE49-F238E27FC236}">
                      <a16:creationId xmlns:a16="http://schemas.microsoft.com/office/drawing/2014/main" id="{F773E9F9-64BB-482A-B8D2-1322B75F9D45}"/>
                    </a:ext>
                  </a:extLst>
                </p14:cNvPr>
                <p14:cNvContentPartPr/>
                <p14:nvPr/>
              </p14:nvContentPartPr>
              <p14:xfrm>
                <a:off x="6347093" y="809707"/>
                <a:ext cx="41040" cy="151200"/>
              </p14:xfrm>
            </p:contentPart>
          </mc:Choice>
          <mc:Fallback>
            <p:pic>
              <p:nvPicPr>
                <p:cNvPr id="137291" name="Freihand 137290">
                  <a:extLst>
                    <a:ext uri="{FF2B5EF4-FFF2-40B4-BE49-F238E27FC236}">
                      <a16:creationId xmlns:a16="http://schemas.microsoft.com/office/drawing/2014/main" id="{F773E9F9-64BB-482A-B8D2-1322B75F9D45}"/>
                    </a:ext>
                  </a:extLst>
                </p:cNvPr>
                <p:cNvPicPr/>
                <p:nvPr/>
              </p:nvPicPr>
              <p:blipFill>
                <a:blip r:embed="rId38"/>
                <a:stretch>
                  <a:fillRect/>
                </a:stretch>
              </p:blipFill>
              <p:spPr>
                <a:xfrm>
                  <a:off x="6342773" y="805387"/>
                  <a:ext cx="496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37292" name="Freihand 137291">
                  <a:extLst>
                    <a:ext uri="{FF2B5EF4-FFF2-40B4-BE49-F238E27FC236}">
                      <a16:creationId xmlns:a16="http://schemas.microsoft.com/office/drawing/2014/main" id="{62116A92-405C-4F5A-8B2C-8C406C771E72}"/>
                    </a:ext>
                  </a:extLst>
                </p14:cNvPr>
                <p14:cNvContentPartPr/>
                <p14:nvPr/>
              </p14:nvContentPartPr>
              <p14:xfrm>
                <a:off x="6294173" y="734827"/>
                <a:ext cx="234360" cy="197640"/>
              </p14:xfrm>
            </p:contentPart>
          </mc:Choice>
          <mc:Fallback>
            <p:pic>
              <p:nvPicPr>
                <p:cNvPr id="137292" name="Freihand 137291">
                  <a:extLst>
                    <a:ext uri="{FF2B5EF4-FFF2-40B4-BE49-F238E27FC236}">
                      <a16:creationId xmlns:a16="http://schemas.microsoft.com/office/drawing/2014/main" id="{62116A92-405C-4F5A-8B2C-8C406C771E72}"/>
                    </a:ext>
                  </a:extLst>
                </p:cNvPr>
                <p:cNvPicPr/>
                <p:nvPr/>
              </p:nvPicPr>
              <p:blipFill>
                <a:blip r:embed="rId40"/>
                <a:stretch>
                  <a:fillRect/>
                </a:stretch>
              </p:blipFill>
              <p:spPr>
                <a:xfrm>
                  <a:off x="6289853" y="730507"/>
                  <a:ext cx="2430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37293" name="Freihand 137292">
                  <a:extLst>
                    <a:ext uri="{FF2B5EF4-FFF2-40B4-BE49-F238E27FC236}">
                      <a16:creationId xmlns:a16="http://schemas.microsoft.com/office/drawing/2014/main" id="{A279D619-3F01-4ED7-A09B-F0A9DD491F65}"/>
                    </a:ext>
                  </a:extLst>
                </p14:cNvPr>
                <p14:cNvContentPartPr/>
                <p14:nvPr/>
              </p14:nvContentPartPr>
              <p14:xfrm>
                <a:off x="6511973" y="851467"/>
                <a:ext cx="158760" cy="75960"/>
              </p14:xfrm>
            </p:contentPart>
          </mc:Choice>
          <mc:Fallback>
            <p:pic>
              <p:nvPicPr>
                <p:cNvPr id="137293" name="Freihand 137292">
                  <a:extLst>
                    <a:ext uri="{FF2B5EF4-FFF2-40B4-BE49-F238E27FC236}">
                      <a16:creationId xmlns:a16="http://schemas.microsoft.com/office/drawing/2014/main" id="{A279D619-3F01-4ED7-A09B-F0A9DD491F65}"/>
                    </a:ext>
                  </a:extLst>
                </p:cNvPr>
                <p:cNvPicPr/>
                <p:nvPr/>
              </p:nvPicPr>
              <p:blipFill>
                <a:blip r:embed="rId42"/>
                <a:stretch>
                  <a:fillRect/>
                </a:stretch>
              </p:blipFill>
              <p:spPr>
                <a:xfrm>
                  <a:off x="6507653" y="847147"/>
                  <a:ext cx="1674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37294" name="Freihand 137293">
                  <a:extLst>
                    <a:ext uri="{FF2B5EF4-FFF2-40B4-BE49-F238E27FC236}">
                      <a16:creationId xmlns:a16="http://schemas.microsoft.com/office/drawing/2014/main" id="{002EA30B-6E7D-46CE-B5D6-B5F512D91AAC}"/>
                    </a:ext>
                  </a:extLst>
                </p14:cNvPr>
                <p14:cNvContentPartPr/>
                <p14:nvPr/>
              </p14:nvContentPartPr>
              <p14:xfrm>
                <a:off x="6712133" y="731947"/>
                <a:ext cx="345600" cy="154440"/>
              </p14:xfrm>
            </p:contentPart>
          </mc:Choice>
          <mc:Fallback>
            <p:pic>
              <p:nvPicPr>
                <p:cNvPr id="137294" name="Freihand 137293">
                  <a:extLst>
                    <a:ext uri="{FF2B5EF4-FFF2-40B4-BE49-F238E27FC236}">
                      <a16:creationId xmlns:a16="http://schemas.microsoft.com/office/drawing/2014/main" id="{002EA30B-6E7D-46CE-B5D6-B5F512D91AAC}"/>
                    </a:ext>
                  </a:extLst>
                </p:cNvPr>
                <p:cNvPicPr/>
                <p:nvPr/>
              </p:nvPicPr>
              <p:blipFill>
                <a:blip r:embed="rId44"/>
                <a:stretch>
                  <a:fillRect/>
                </a:stretch>
              </p:blipFill>
              <p:spPr>
                <a:xfrm>
                  <a:off x="6707813" y="727627"/>
                  <a:ext cx="3542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37295" name="Freihand 137294">
                  <a:extLst>
                    <a:ext uri="{FF2B5EF4-FFF2-40B4-BE49-F238E27FC236}">
                      <a16:creationId xmlns:a16="http://schemas.microsoft.com/office/drawing/2014/main" id="{FB9423D3-049F-44F0-9109-DD2C45C2F654}"/>
                    </a:ext>
                  </a:extLst>
                </p14:cNvPr>
                <p14:cNvContentPartPr/>
                <p14:nvPr/>
              </p14:nvContentPartPr>
              <p14:xfrm>
                <a:off x="7089413" y="791347"/>
                <a:ext cx="279000" cy="127440"/>
              </p14:xfrm>
            </p:contentPart>
          </mc:Choice>
          <mc:Fallback>
            <p:pic>
              <p:nvPicPr>
                <p:cNvPr id="137295" name="Freihand 137294">
                  <a:extLst>
                    <a:ext uri="{FF2B5EF4-FFF2-40B4-BE49-F238E27FC236}">
                      <a16:creationId xmlns:a16="http://schemas.microsoft.com/office/drawing/2014/main" id="{FB9423D3-049F-44F0-9109-DD2C45C2F654}"/>
                    </a:ext>
                  </a:extLst>
                </p:cNvPr>
                <p:cNvPicPr/>
                <p:nvPr/>
              </p:nvPicPr>
              <p:blipFill>
                <a:blip r:embed="rId46"/>
                <a:stretch>
                  <a:fillRect/>
                </a:stretch>
              </p:blipFill>
              <p:spPr>
                <a:xfrm>
                  <a:off x="7085093" y="787027"/>
                  <a:ext cx="2876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37296" name="Freihand 137295">
                  <a:extLst>
                    <a:ext uri="{FF2B5EF4-FFF2-40B4-BE49-F238E27FC236}">
                      <a16:creationId xmlns:a16="http://schemas.microsoft.com/office/drawing/2014/main" id="{A4EE3AE5-C462-4393-9DBD-030434337C0D}"/>
                    </a:ext>
                  </a:extLst>
                </p14:cNvPr>
                <p14:cNvContentPartPr/>
                <p14:nvPr/>
              </p14:nvContentPartPr>
              <p14:xfrm>
                <a:off x="7414853" y="701707"/>
                <a:ext cx="110520" cy="210240"/>
              </p14:xfrm>
            </p:contentPart>
          </mc:Choice>
          <mc:Fallback>
            <p:pic>
              <p:nvPicPr>
                <p:cNvPr id="137296" name="Freihand 137295">
                  <a:extLst>
                    <a:ext uri="{FF2B5EF4-FFF2-40B4-BE49-F238E27FC236}">
                      <a16:creationId xmlns:a16="http://schemas.microsoft.com/office/drawing/2014/main" id="{A4EE3AE5-C462-4393-9DBD-030434337C0D}"/>
                    </a:ext>
                  </a:extLst>
                </p:cNvPr>
                <p:cNvPicPr/>
                <p:nvPr/>
              </p:nvPicPr>
              <p:blipFill>
                <a:blip r:embed="rId48"/>
                <a:stretch>
                  <a:fillRect/>
                </a:stretch>
              </p:blipFill>
              <p:spPr>
                <a:xfrm>
                  <a:off x="7410533" y="697387"/>
                  <a:ext cx="1191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37297" name="Freihand 137296">
                  <a:extLst>
                    <a:ext uri="{FF2B5EF4-FFF2-40B4-BE49-F238E27FC236}">
                      <a16:creationId xmlns:a16="http://schemas.microsoft.com/office/drawing/2014/main" id="{C7A774EE-1FBE-4E9C-B045-95E48A397C2E}"/>
                    </a:ext>
                  </a:extLst>
                </p14:cNvPr>
                <p14:cNvContentPartPr/>
                <p14:nvPr/>
              </p14:nvContentPartPr>
              <p14:xfrm>
                <a:off x="7532933" y="786667"/>
                <a:ext cx="115920" cy="97920"/>
              </p14:xfrm>
            </p:contentPart>
          </mc:Choice>
          <mc:Fallback>
            <p:pic>
              <p:nvPicPr>
                <p:cNvPr id="137297" name="Freihand 137296">
                  <a:extLst>
                    <a:ext uri="{FF2B5EF4-FFF2-40B4-BE49-F238E27FC236}">
                      <a16:creationId xmlns:a16="http://schemas.microsoft.com/office/drawing/2014/main" id="{C7A774EE-1FBE-4E9C-B045-95E48A397C2E}"/>
                    </a:ext>
                  </a:extLst>
                </p:cNvPr>
                <p:cNvPicPr/>
                <p:nvPr/>
              </p:nvPicPr>
              <p:blipFill>
                <a:blip r:embed="rId50"/>
                <a:stretch>
                  <a:fillRect/>
                </a:stretch>
              </p:blipFill>
              <p:spPr>
                <a:xfrm>
                  <a:off x="7528613" y="782347"/>
                  <a:ext cx="1245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37298" name="Freihand 137297">
                  <a:extLst>
                    <a:ext uri="{FF2B5EF4-FFF2-40B4-BE49-F238E27FC236}">
                      <a16:creationId xmlns:a16="http://schemas.microsoft.com/office/drawing/2014/main" id="{AC81087E-E146-4377-BDB8-3A5AE7568F86}"/>
                    </a:ext>
                  </a:extLst>
                </p14:cNvPr>
                <p14:cNvContentPartPr/>
                <p14:nvPr/>
              </p14:nvContentPartPr>
              <p14:xfrm>
                <a:off x="7636973" y="743107"/>
                <a:ext cx="128520" cy="120600"/>
              </p14:xfrm>
            </p:contentPart>
          </mc:Choice>
          <mc:Fallback>
            <p:pic>
              <p:nvPicPr>
                <p:cNvPr id="137298" name="Freihand 137297">
                  <a:extLst>
                    <a:ext uri="{FF2B5EF4-FFF2-40B4-BE49-F238E27FC236}">
                      <a16:creationId xmlns:a16="http://schemas.microsoft.com/office/drawing/2014/main" id="{AC81087E-E146-4377-BDB8-3A5AE7568F86}"/>
                    </a:ext>
                  </a:extLst>
                </p:cNvPr>
                <p:cNvPicPr/>
                <p:nvPr/>
              </p:nvPicPr>
              <p:blipFill>
                <a:blip r:embed="rId52"/>
                <a:stretch>
                  <a:fillRect/>
                </a:stretch>
              </p:blipFill>
              <p:spPr>
                <a:xfrm>
                  <a:off x="7632653" y="738787"/>
                  <a:ext cx="1371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37299" name="Freihand 137298">
                  <a:extLst>
                    <a:ext uri="{FF2B5EF4-FFF2-40B4-BE49-F238E27FC236}">
                      <a16:creationId xmlns:a16="http://schemas.microsoft.com/office/drawing/2014/main" id="{5B8FB5B1-176B-4AD4-BB40-AAEF5AE7BFB0}"/>
                    </a:ext>
                  </a:extLst>
                </p14:cNvPr>
                <p14:cNvContentPartPr/>
                <p14:nvPr/>
              </p14:nvContentPartPr>
              <p14:xfrm>
                <a:off x="7842173" y="869467"/>
                <a:ext cx="360" cy="360"/>
              </p14:xfrm>
            </p:contentPart>
          </mc:Choice>
          <mc:Fallback>
            <p:pic>
              <p:nvPicPr>
                <p:cNvPr id="137299" name="Freihand 137298">
                  <a:extLst>
                    <a:ext uri="{FF2B5EF4-FFF2-40B4-BE49-F238E27FC236}">
                      <a16:creationId xmlns:a16="http://schemas.microsoft.com/office/drawing/2014/main" id="{5B8FB5B1-176B-4AD4-BB40-AAEF5AE7BFB0}"/>
                    </a:ext>
                  </a:extLst>
                </p:cNvPr>
                <p:cNvPicPr/>
                <p:nvPr/>
              </p:nvPicPr>
              <p:blipFill>
                <a:blip r:embed="rId54"/>
                <a:stretch>
                  <a:fillRect/>
                </a:stretch>
              </p:blipFill>
              <p:spPr>
                <a:xfrm>
                  <a:off x="7837853" y="865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37300" name="Freihand 137299">
                  <a:extLst>
                    <a:ext uri="{FF2B5EF4-FFF2-40B4-BE49-F238E27FC236}">
                      <a16:creationId xmlns:a16="http://schemas.microsoft.com/office/drawing/2014/main" id="{1A112227-5A61-429B-B638-A304F861FE6F}"/>
                    </a:ext>
                  </a:extLst>
                </p14:cNvPr>
                <p14:cNvContentPartPr/>
                <p14:nvPr/>
              </p14:nvContentPartPr>
              <p14:xfrm>
                <a:off x="8105333" y="700267"/>
                <a:ext cx="349920" cy="146160"/>
              </p14:xfrm>
            </p:contentPart>
          </mc:Choice>
          <mc:Fallback>
            <p:pic>
              <p:nvPicPr>
                <p:cNvPr id="137300" name="Freihand 137299">
                  <a:extLst>
                    <a:ext uri="{FF2B5EF4-FFF2-40B4-BE49-F238E27FC236}">
                      <a16:creationId xmlns:a16="http://schemas.microsoft.com/office/drawing/2014/main" id="{1A112227-5A61-429B-B638-A304F861FE6F}"/>
                    </a:ext>
                  </a:extLst>
                </p:cNvPr>
                <p:cNvPicPr/>
                <p:nvPr/>
              </p:nvPicPr>
              <p:blipFill>
                <a:blip r:embed="rId56"/>
                <a:stretch>
                  <a:fillRect/>
                </a:stretch>
              </p:blipFill>
              <p:spPr>
                <a:xfrm>
                  <a:off x="8101013" y="695947"/>
                  <a:ext cx="3585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37301" name="Freihand 137300">
                  <a:extLst>
                    <a:ext uri="{FF2B5EF4-FFF2-40B4-BE49-F238E27FC236}">
                      <a16:creationId xmlns:a16="http://schemas.microsoft.com/office/drawing/2014/main" id="{E2BFC53B-AE17-4E87-863E-713622B00B73}"/>
                    </a:ext>
                  </a:extLst>
                </p14:cNvPr>
                <p14:cNvContentPartPr/>
                <p14:nvPr/>
              </p14:nvContentPartPr>
              <p14:xfrm>
                <a:off x="8411333" y="616387"/>
                <a:ext cx="360" cy="360"/>
              </p14:xfrm>
            </p:contentPart>
          </mc:Choice>
          <mc:Fallback>
            <p:pic>
              <p:nvPicPr>
                <p:cNvPr id="137301" name="Freihand 137300">
                  <a:extLst>
                    <a:ext uri="{FF2B5EF4-FFF2-40B4-BE49-F238E27FC236}">
                      <a16:creationId xmlns:a16="http://schemas.microsoft.com/office/drawing/2014/main" id="{E2BFC53B-AE17-4E87-863E-713622B00B73}"/>
                    </a:ext>
                  </a:extLst>
                </p:cNvPr>
                <p:cNvPicPr/>
                <p:nvPr/>
              </p:nvPicPr>
              <p:blipFill>
                <a:blip r:embed="rId54"/>
                <a:stretch>
                  <a:fillRect/>
                </a:stretch>
              </p:blipFill>
              <p:spPr>
                <a:xfrm>
                  <a:off x="8407013" y="612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37302" name="Freihand 137301">
                  <a:extLst>
                    <a:ext uri="{FF2B5EF4-FFF2-40B4-BE49-F238E27FC236}">
                      <a16:creationId xmlns:a16="http://schemas.microsoft.com/office/drawing/2014/main" id="{363EF6C5-F99B-46EB-AAD6-AC0C27B67F2E}"/>
                    </a:ext>
                  </a:extLst>
                </p14:cNvPr>
                <p14:cNvContentPartPr/>
                <p14:nvPr/>
              </p14:nvContentPartPr>
              <p14:xfrm>
                <a:off x="8578013" y="583267"/>
                <a:ext cx="143280" cy="216720"/>
              </p14:xfrm>
            </p:contentPart>
          </mc:Choice>
          <mc:Fallback>
            <p:pic>
              <p:nvPicPr>
                <p:cNvPr id="137302" name="Freihand 137301">
                  <a:extLst>
                    <a:ext uri="{FF2B5EF4-FFF2-40B4-BE49-F238E27FC236}">
                      <a16:creationId xmlns:a16="http://schemas.microsoft.com/office/drawing/2014/main" id="{363EF6C5-F99B-46EB-AAD6-AC0C27B67F2E}"/>
                    </a:ext>
                  </a:extLst>
                </p:cNvPr>
                <p:cNvPicPr/>
                <p:nvPr/>
              </p:nvPicPr>
              <p:blipFill>
                <a:blip r:embed="rId59"/>
                <a:stretch>
                  <a:fillRect/>
                </a:stretch>
              </p:blipFill>
              <p:spPr>
                <a:xfrm>
                  <a:off x="8573693" y="578947"/>
                  <a:ext cx="1519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37303" name="Freihand 137302">
                  <a:extLst>
                    <a:ext uri="{FF2B5EF4-FFF2-40B4-BE49-F238E27FC236}">
                      <a16:creationId xmlns:a16="http://schemas.microsoft.com/office/drawing/2014/main" id="{EF80E189-6109-433A-8F8E-AB0440EA5F79}"/>
                    </a:ext>
                  </a:extLst>
                </p14:cNvPr>
                <p14:cNvContentPartPr/>
                <p14:nvPr/>
              </p14:nvContentPartPr>
              <p14:xfrm>
                <a:off x="8674493" y="733747"/>
                <a:ext cx="84240" cy="37800"/>
              </p14:xfrm>
            </p:contentPart>
          </mc:Choice>
          <mc:Fallback>
            <p:pic>
              <p:nvPicPr>
                <p:cNvPr id="137303" name="Freihand 137302">
                  <a:extLst>
                    <a:ext uri="{FF2B5EF4-FFF2-40B4-BE49-F238E27FC236}">
                      <a16:creationId xmlns:a16="http://schemas.microsoft.com/office/drawing/2014/main" id="{EF80E189-6109-433A-8F8E-AB0440EA5F79}"/>
                    </a:ext>
                  </a:extLst>
                </p:cNvPr>
                <p:cNvPicPr/>
                <p:nvPr/>
              </p:nvPicPr>
              <p:blipFill>
                <a:blip r:embed="rId61"/>
                <a:stretch>
                  <a:fillRect/>
                </a:stretch>
              </p:blipFill>
              <p:spPr>
                <a:xfrm>
                  <a:off x="8670173" y="729427"/>
                  <a:ext cx="928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37304" name="Freihand 137303">
                  <a:extLst>
                    <a:ext uri="{FF2B5EF4-FFF2-40B4-BE49-F238E27FC236}">
                      <a16:creationId xmlns:a16="http://schemas.microsoft.com/office/drawing/2014/main" id="{3DE5D65E-ECB3-4A26-8CFE-86CED5F4F066}"/>
                    </a:ext>
                  </a:extLst>
                </p14:cNvPr>
                <p14:cNvContentPartPr/>
                <p14:nvPr/>
              </p14:nvContentPartPr>
              <p14:xfrm>
                <a:off x="8744333" y="661387"/>
                <a:ext cx="462960" cy="118800"/>
              </p14:xfrm>
            </p:contentPart>
          </mc:Choice>
          <mc:Fallback>
            <p:pic>
              <p:nvPicPr>
                <p:cNvPr id="137304" name="Freihand 137303">
                  <a:extLst>
                    <a:ext uri="{FF2B5EF4-FFF2-40B4-BE49-F238E27FC236}">
                      <a16:creationId xmlns:a16="http://schemas.microsoft.com/office/drawing/2014/main" id="{3DE5D65E-ECB3-4A26-8CFE-86CED5F4F066}"/>
                    </a:ext>
                  </a:extLst>
                </p:cNvPr>
                <p:cNvPicPr/>
                <p:nvPr/>
              </p:nvPicPr>
              <p:blipFill>
                <a:blip r:embed="rId63"/>
                <a:stretch>
                  <a:fillRect/>
                </a:stretch>
              </p:blipFill>
              <p:spPr>
                <a:xfrm>
                  <a:off x="8740013" y="657067"/>
                  <a:ext cx="4716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37305" name="Freihand 137304">
                  <a:extLst>
                    <a:ext uri="{FF2B5EF4-FFF2-40B4-BE49-F238E27FC236}">
                      <a16:creationId xmlns:a16="http://schemas.microsoft.com/office/drawing/2014/main" id="{D4C0BDB8-4144-43F2-967E-280448AB00DB}"/>
                    </a:ext>
                  </a:extLst>
                </p14:cNvPr>
                <p14:cNvContentPartPr/>
                <p14:nvPr/>
              </p14:nvContentPartPr>
              <p14:xfrm>
                <a:off x="8582333" y="790627"/>
                <a:ext cx="637560" cy="87480"/>
              </p14:xfrm>
            </p:contentPart>
          </mc:Choice>
          <mc:Fallback>
            <p:pic>
              <p:nvPicPr>
                <p:cNvPr id="137305" name="Freihand 137304">
                  <a:extLst>
                    <a:ext uri="{FF2B5EF4-FFF2-40B4-BE49-F238E27FC236}">
                      <a16:creationId xmlns:a16="http://schemas.microsoft.com/office/drawing/2014/main" id="{D4C0BDB8-4144-43F2-967E-280448AB00DB}"/>
                    </a:ext>
                  </a:extLst>
                </p:cNvPr>
                <p:cNvPicPr/>
                <p:nvPr/>
              </p:nvPicPr>
              <p:blipFill>
                <a:blip r:embed="rId65"/>
                <a:stretch>
                  <a:fillRect/>
                </a:stretch>
              </p:blipFill>
              <p:spPr>
                <a:xfrm>
                  <a:off x="8578013" y="786307"/>
                  <a:ext cx="6462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37306" name="Freihand 137305">
                  <a:extLst>
                    <a:ext uri="{FF2B5EF4-FFF2-40B4-BE49-F238E27FC236}">
                      <a16:creationId xmlns:a16="http://schemas.microsoft.com/office/drawing/2014/main" id="{92E4A724-695B-4794-8FDC-D0F7D6F5D575}"/>
                    </a:ext>
                  </a:extLst>
                </p14:cNvPr>
                <p14:cNvContentPartPr/>
                <p14:nvPr/>
              </p14:nvContentPartPr>
              <p14:xfrm>
                <a:off x="9403133" y="604867"/>
                <a:ext cx="218520" cy="255240"/>
              </p14:xfrm>
            </p:contentPart>
          </mc:Choice>
          <mc:Fallback>
            <p:pic>
              <p:nvPicPr>
                <p:cNvPr id="137306" name="Freihand 137305">
                  <a:extLst>
                    <a:ext uri="{FF2B5EF4-FFF2-40B4-BE49-F238E27FC236}">
                      <a16:creationId xmlns:a16="http://schemas.microsoft.com/office/drawing/2014/main" id="{92E4A724-695B-4794-8FDC-D0F7D6F5D575}"/>
                    </a:ext>
                  </a:extLst>
                </p:cNvPr>
                <p:cNvPicPr/>
                <p:nvPr/>
              </p:nvPicPr>
              <p:blipFill>
                <a:blip r:embed="rId67"/>
                <a:stretch>
                  <a:fillRect/>
                </a:stretch>
              </p:blipFill>
              <p:spPr>
                <a:xfrm>
                  <a:off x="9398813" y="600547"/>
                  <a:ext cx="22716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37307" name="Freihand 137306">
                  <a:extLst>
                    <a:ext uri="{FF2B5EF4-FFF2-40B4-BE49-F238E27FC236}">
                      <a16:creationId xmlns:a16="http://schemas.microsoft.com/office/drawing/2014/main" id="{FD7BC0B3-BDD1-40C5-B7C9-FB84D8CA3B6F}"/>
                    </a:ext>
                  </a:extLst>
                </p14:cNvPr>
                <p14:cNvContentPartPr/>
                <p14:nvPr/>
              </p14:nvContentPartPr>
              <p14:xfrm>
                <a:off x="9647573" y="603067"/>
                <a:ext cx="235080" cy="85680"/>
              </p14:xfrm>
            </p:contentPart>
          </mc:Choice>
          <mc:Fallback>
            <p:pic>
              <p:nvPicPr>
                <p:cNvPr id="137307" name="Freihand 137306">
                  <a:extLst>
                    <a:ext uri="{FF2B5EF4-FFF2-40B4-BE49-F238E27FC236}">
                      <a16:creationId xmlns:a16="http://schemas.microsoft.com/office/drawing/2014/main" id="{FD7BC0B3-BDD1-40C5-B7C9-FB84D8CA3B6F}"/>
                    </a:ext>
                  </a:extLst>
                </p:cNvPr>
                <p:cNvPicPr/>
                <p:nvPr/>
              </p:nvPicPr>
              <p:blipFill>
                <a:blip r:embed="rId69"/>
                <a:stretch>
                  <a:fillRect/>
                </a:stretch>
              </p:blipFill>
              <p:spPr>
                <a:xfrm>
                  <a:off x="9643253" y="598747"/>
                  <a:ext cx="2437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37308" name="Freihand 137307">
                  <a:extLst>
                    <a:ext uri="{FF2B5EF4-FFF2-40B4-BE49-F238E27FC236}">
                      <a16:creationId xmlns:a16="http://schemas.microsoft.com/office/drawing/2014/main" id="{3F5C6B1A-316C-4CD7-84BC-4677DC04B692}"/>
                    </a:ext>
                  </a:extLst>
                </p14:cNvPr>
                <p14:cNvContentPartPr/>
                <p14:nvPr/>
              </p14:nvContentPartPr>
              <p14:xfrm>
                <a:off x="9917573" y="455467"/>
                <a:ext cx="324720" cy="183600"/>
              </p14:xfrm>
            </p:contentPart>
          </mc:Choice>
          <mc:Fallback>
            <p:pic>
              <p:nvPicPr>
                <p:cNvPr id="137308" name="Freihand 137307">
                  <a:extLst>
                    <a:ext uri="{FF2B5EF4-FFF2-40B4-BE49-F238E27FC236}">
                      <a16:creationId xmlns:a16="http://schemas.microsoft.com/office/drawing/2014/main" id="{3F5C6B1A-316C-4CD7-84BC-4677DC04B692}"/>
                    </a:ext>
                  </a:extLst>
                </p:cNvPr>
                <p:cNvPicPr/>
                <p:nvPr/>
              </p:nvPicPr>
              <p:blipFill>
                <a:blip r:embed="rId71"/>
                <a:stretch>
                  <a:fillRect/>
                </a:stretch>
              </p:blipFill>
              <p:spPr>
                <a:xfrm>
                  <a:off x="9913253" y="451147"/>
                  <a:ext cx="3333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37309" name="Freihand 137308">
                  <a:extLst>
                    <a:ext uri="{FF2B5EF4-FFF2-40B4-BE49-F238E27FC236}">
                      <a16:creationId xmlns:a16="http://schemas.microsoft.com/office/drawing/2014/main" id="{6ACDB459-EB32-42D8-8E73-6FBD5861AD93}"/>
                    </a:ext>
                  </a:extLst>
                </p14:cNvPr>
                <p14:cNvContentPartPr/>
                <p14:nvPr/>
              </p14:nvContentPartPr>
              <p14:xfrm>
                <a:off x="9768533" y="441427"/>
                <a:ext cx="72000" cy="10440"/>
              </p14:xfrm>
            </p:contentPart>
          </mc:Choice>
          <mc:Fallback>
            <p:pic>
              <p:nvPicPr>
                <p:cNvPr id="137309" name="Freihand 137308">
                  <a:extLst>
                    <a:ext uri="{FF2B5EF4-FFF2-40B4-BE49-F238E27FC236}">
                      <a16:creationId xmlns:a16="http://schemas.microsoft.com/office/drawing/2014/main" id="{6ACDB459-EB32-42D8-8E73-6FBD5861AD93}"/>
                    </a:ext>
                  </a:extLst>
                </p:cNvPr>
                <p:cNvPicPr/>
                <p:nvPr/>
              </p:nvPicPr>
              <p:blipFill>
                <a:blip r:embed="rId73"/>
                <a:stretch>
                  <a:fillRect/>
                </a:stretch>
              </p:blipFill>
              <p:spPr>
                <a:xfrm>
                  <a:off x="9764213" y="437107"/>
                  <a:ext cx="806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37310" name="Freihand 137309">
                  <a:extLst>
                    <a:ext uri="{FF2B5EF4-FFF2-40B4-BE49-F238E27FC236}">
                      <a16:creationId xmlns:a16="http://schemas.microsoft.com/office/drawing/2014/main" id="{F0CAE4F7-4A92-478C-98A1-5D91D7F536E0}"/>
                    </a:ext>
                  </a:extLst>
                </p14:cNvPr>
                <p14:cNvContentPartPr/>
                <p14:nvPr/>
              </p14:nvContentPartPr>
              <p14:xfrm>
                <a:off x="10344173" y="448627"/>
                <a:ext cx="406440" cy="154440"/>
              </p14:xfrm>
            </p:contentPart>
          </mc:Choice>
          <mc:Fallback>
            <p:pic>
              <p:nvPicPr>
                <p:cNvPr id="137310" name="Freihand 137309">
                  <a:extLst>
                    <a:ext uri="{FF2B5EF4-FFF2-40B4-BE49-F238E27FC236}">
                      <a16:creationId xmlns:a16="http://schemas.microsoft.com/office/drawing/2014/main" id="{F0CAE4F7-4A92-478C-98A1-5D91D7F536E0}"/>
                    </a:ext>
                  </a:extLst>
                </p:cNvPr>
                <p:cNvPicPr/>
                <p:nvPr/>
              </p:nvPicPr>
              <p:blipFill>
                <a:blip r:embed="rId75"/>
                <a:stretch>
                  <a:fillRect/>
                </a:stretch>
              </p:blipFill>
              <p:spPr>
                <a:xfrm>
                  <a:off x="10339853" y="444307"/>
                  <a:ext cx="4150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37311" name="Freihand 137310">
                  <a:extLst>
                    <a:ext uri="{FF2B5EF4-FFF2-40B4-BE49-F238E27FC236}">
                      <a16:creationId xmlns:a16="http://schemas.microsoft.com/office/drawing/2014/main" id="{C662017A-6F3B-4BA1-9810-80D54043E4F2}"/>
                    </a:ext>
                  </a:extLst>
                </p14:cNvPr>
                <p14:cNvContentPartPr/>
                <p14:nvPr/>
              </p14:nvContentPartPr>
              <p14:xfrm>
                <a:off x="10775093" y="333067"/>
                <a:ext cx="148320" cy="176040"/>
              </p14:xfrm>
            </p:contentPart>
          </mc:Choice>
          <mc:Fallback>
            <p:pic>
              <p:nvPicPr>
                <p:cNvPr id="137311" name="Freihand 137310">
                  <a:extLst>
                    <a:ext uri="{FF2B5EF4-FFF2-40B4-BE49-F238E27FC236}">
                      <a16:creationId xmlns:a16="http://schemas.microsoft.com/office/drawing/2014/main" id="{C662017A-6F3B-4BA1-9810-80D54043E4F2}"/>
                    </a:ext>
                  </a:extLst>
                </p:cNvPr>
                <p:cNvPicPr/>
                <p:nvPr/>
              </p:nvPicPr>
              <p:blipFill>
                <a:blip r:embed="rId77"/>
                <a:stretch>
                  <a:fillRect/>
                </a:stretch>
              </p:blipFill>
              <p:spPr>
                <a:xfrm>
                  <a:off x="10770773" y="328747"/>
                  <a:ext cx="1569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37312" name="Freihand 137311">
                  <a:extLst>
                    <a:ext uri="{FF2B5EF4-FFF2-40B4-BE49-F238E27FC236}">
                      <a16:creationId xmlns:a16="http://schemas.microsoft.com/office/drawing/2014/main" id="{FE749FDB-3757-42F3-8447-21919E23EFDC}"/>
                    </a:ext>
                  </a:extLst>
                </p14:cNvPr>
                <p14:cNvContentPartPr/>
                <p14:nvPr/>
              </p14:nvContentPartPr>
              <p14:xfrm>
                <a:off x="10927373" y="379507"/>
                <a:ext cx="269280" cy="103680"/>
              </p14:xfrm>
            </p:contentPart>
          </mc:Choice>
          <mc:Fallback>
            <p:pic>
              <p:nvPicPr>
                <p:cNvPr id="137312" name="Freihand 137311">
                  <a:extLst>
                    <a:ext uri="{FF2B5EF4-FFF2-40B4-BE49-F238E27FC236}">
                      <a16:creationId xmlns:a16="http://schemas.microsoft.com/office/drawing/2014/main" id="{FE749FDB-3757-42F3-8447-21919E23EFDC}"/>
                    </a:ext>
                  </a:extLst>
                </p:cNvPr>
                <p:cNvPicPr/>
                <p:nvPr/>
              </p:nvPicPr>
              <p:blipFill>
                <a:blip r:embed="rId79"/>
                <a:stretch>
                  <a:fillRect/>
                </a:stretch>
              </p:blipFill>
              <p:spPr>
                <a:xfrm>
                  <a:off x="10923053" y="375187"/>
                  <a:ext cx="2779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37313" name="Freihand 137312">
                  <a:extLst>
                    <a:ext uri="{FF2B5EF4-FFF2-40B4-BE49-F238E27FC236}">
                      <a16:creationId xmlns:a16="http://schemas.microsoft.com/office/drawing/2014/main" id="{F62BC3EE-85E2-4EFB-888D-8ACD60685385}"/>
                    </a:ext>
                  </a:extLst>
                </p14:cNvPr>
                <p14:cNvContentPartPr/>
                <p14:nvPr/>
              </p14:nvContentPartPr>
              <p14:xfrm>
                <a:off x="10357493" y="674707"/>
                <a:ext cx="149760" cy="232560"/>
              </p14:xfrm>
            </p:contentPart>
          </mc:Choice>
          <mc:Fallback>
            <p:pic>
              <p:nvPicPr>
                <p:cNvPr id="137313" name="Freihand 137312">
                  <a:extLst>
                    <a:ext uri="{FF2B5EF4-FFF2-40B4-BE49-F238E27FC236}">
                      <a16:creationId xmlns:a16="http://schemas.microsoft.com/office/drawing/2014/main" id="{F62BC3EE-85E2-4EFB-888D-8ACD60685385}"/>
                    </a:ext>
                  </a:extLst>
                </p:cNvPr>
                <p:cNvPicPr/>
                <p:nvPr/>
              </p:nvPicPr>
              <p:blipFill>
                <a:blip r:embed="rId81"/>
                <a:stretch>
                  <a:fillRect/>
                </a:stretch>
              </p:blipFill>
              <p:spPr>
                <a:xfrm>
                  <a:off x="10353173" y="670387"/>
                  <a:ext cx="15840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37314" name="Freihand 137313">
                  <a:extLst>
                    <a:ext uri="{FF2B5EF4-FFF2-40B4-BE49-F238E27FC236}">
                      <a16:creationId xmlns:a16="http://schemas.microsoft.com/office/drawing/2014/main" id="{5E7E1E39-0BD4-4533-BDA0-B35AAA633B99}"/>
                    </a:ext>
                  </a:extLst>
                </p14:cNvPr>
                <p14:cNvContentPartPr/>
                <p14:nvPr/>
              </p14:nvContentPartPr>
              <p14:xfrm>
                <a:off x="10436693" y="788107"/>
                <a:ext cx="91080" cy="71640"/>
              </p14:xfrm>
            </p:contentPart>
          </mc:Choice>
          <mc:Fallback>
            <p:pic>
              <p:nvPicPr>
                <p:cNvPr id="137314" name="Freihand 137313">
                  <a:extLst>
                    <a:ext uri="{FF2B5EF4-FFF2-40B4-BE49-F238E27FC236}">
                      <a16:creationId xmlns:a16="http://schemas.microsoft.com/office/drawing/2014/main" id="{5E7E1E39-0BD4-4533-BDA0-B35AAA633B99}"/>
                    </a:ext>
                  </a:extLst>
                </p:cNvPr>
                <p:cNvPicPr/>
                <p:nvPr/>
              </p:nvPicPr>
              <p:blipFill>
                <a:blip r:embed="rId83"/>
                <a:stretch>
                  <a:fillRect/>
                </a:stretch>
              </p:blipFill>
              <p:spPr>
                <a:xfrm>
                  <a:off x="10432373" y="783787"/>
                  <a:ext cx="997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37315" name="Freihand 137314">
                  <a:extLst>
                    <a:ext uri="{FF2B5EF4-FFF2-40B4-BE49-F238E27FC236}">
                      <a16:creationId xmlns:a16="http://schemas.microsoft.com/office/drawing/2014/main" id="{F8A77EC0-7BBB-44AB-A991-54E99F06FD09}"/>
                    </a:ext>
                  </a:extLst>
                </p14:cNvPr>
                <p14:cNvContentPartPr/>
                <p14:nvPr/>
              </p14:nvContentPartPr>
              <p14:xfrm>
                <a:off x="10523813" y="761467"/>
                <a:ext cx="223200" cy="71640"/>
              </p14:xfrm>
            </p:contentPart>
          </mc:Choice>
          <mc:Fallback>
            <p:pic>
              <p:nvPicPr>
                <p:cNvPr id="137315" name="Freihand 137314">
                  <a:extLst>
                    <a:ext uri="{FF2B5EF4-FFF2-40B4-BE49-F238E27FC236}">
                      <a16:creationId xmlns:a16="http://schemas.microsoft.com/office/drawing/2014/main" id="{F8A77EC0-7BBB-44AB-A991-54E99F06FD09}"/>
                    </a:ext>
                  </a:extLst>
                </p:cNvPr>
                <p:cNvPicPr/>
                <p:nvPr/>
              </p:nvPicPr>
              <p:blipFill>
                <a:blip r:embed="rId85"/>
                <a:stretch>
                  <a:fillRect/>
                </a:stretch>
              </p:blipFill>
              <p:spPr>
                <a:xfrm>
                  <a:off x="10519493" y="757147"/>
                  <a:ext cx="2318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37316" name="Freihand 137315">
                  <a:extLst>
                    <a:ext uri="{FF2B5EF4-FFF2-40B4-BE49-F238E27FC236}">
                      <a16:creationId xmlns:a16="http://schemas.microsoft.com/office/drawing/2014/main" id="{5606B064-7EE4-40C0-BC0F-83B7FB0CD6B5}"/>
                    </a:ext>
                  </a:extLst>
                </p14:cNvPr>
                <p14:cNvContentPartPr/>
                <p14:nvPr/>
              </p14:nvContentPartPr>
              <p14:xfrm>
                <a:off x="10772573" y="740587"/>
                <a:ext cx="87120" cy="69840"/>
              </p14:xfrm>
            </p:contentPart>
          </mc:Choice>
          <mc:Fallback>
            <p:pic>
              <p:nvPicPr>
                <p:cNvPr id="137316" name="Freihand 137315">
                  <a:extLst>
                    <a:ext uri="{FF2B5EF4-FFF2-40B4-BE49-F238E27FC236}">
                      <a16:creationId xmlns:a16="http://schemas.microsoft.com/office/drawing/2014/main" id="{5606B064-7EE4-40C0-BC0F-83B7FB0CD6B5}"/>
                    </a:ext>
                  </a:extLst>
                </p:cNvPr>
                <p:cNvPicPr/>
                <p:nvPr/>
              </p:nvPicPr>
              <p:blipFill>
                <a:blip r:embed="rId87"/>
                <a:stretch>
                  <a:fillRect/>
                </a:stretch>
              </p:blipFill>
              <p:spPr>
                <a:xfrm>
                  <a:off x="10768253" y="736267"/>
                  <a:ext cx="957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37317" name="Freihand 137316">
                  <a:extLst>
                    <a:ext uri="{FF2B5EF4-FFF2-40B4-BE49-F238E27FC236}">
                      <a16:creationId xmlns:a16="http://schemas.microsoft.com/office/drawing/2014/main" id="{1EA7ECE4-04C5-4F54-A9E0-5AD2793E9556}"/>
                    </a:ext>
                  </a:extLst>
                </p14:cNvPr>
                <p14:cNvContentPartPr/>
                <p14:nvPr/>
              </p14:nvContentPartPr>
              <p14:xfrm>
                <a:off x="10896773" y="681907"/>
                <a:ext cx="258120" cy="112680"/>
              </p14:xfrm>
            </p:contentPart>
          </mc:Choice>
          <mc:Fallback>
            <p:pic>
              <p:nvPicPr>
                <p:cNvPr id="137317" name="Freihand 137316">
                  <a:extLst>
                    <a:ext uri="{FF2B5EF4-FFF2-40B4-BE49-F238E27FC236}">
                      <a16:creationId xmlns:a16="http://schemas.microsoft.com/office/drawing/2014/main" id="{1EA7ECE4-04C5-4F54-A9E0-5AD2793E9556}"/>
                    </a:ext>
                  </a:extLst>
                </p:cNvPr>
                <p:cNvPicPr/>
                <p:nvPr/>
              </p:nvPicPr>
              <p:blipFill>
                <a:blip r:embed="rId89"/>
                <a:stretch>
                  <a:fillRect/>
                </a:stretch>
              </p:blipFill>
              <p:spPr>
                <a:xfrm>
                  <a:off x="10892453" y="677587"/>
                  <a:ext cx="2667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37318" name="Freihand 137317">
                  <a:extLst>
                    <a:ext uri="{FF2B5EF4-FFF2-40B4-BE49-F238E27FC236}">
                      <a16:creationId xmlns:a16="http://schemas.microsoft.com/office/drawing/2014/main" id="{A0B98B67-6841-4B56-966C-62A34DEFB3AE}"/>
                    </a:ext>
                  </a:extLst>
                </p14:cNvPr>
                <p14:cNvContentPartPr/>
                <p14:nvPr/>
              </p14:nvContentPartPr>
              <p14:xfrm>
                <a:off x="10626053" y="642307"/>
                <a:ext cx="129240" cy="82080"/>
              </p14:xfrm>
            </p:contentPart>
          </mc:Choice>
          <mc:Fallback>
            <p:pic>
              <p:nvPicPr>
                <p:cNvPr id="137318" name="Freihand 137317">
                  <a:extLst>
                    <a:ext uri="{FF2B5EF4-FFF2-40B4-BE49-F238E27FC236}">
                      <a16:creationId xmlns:a16="http://schemas.microsoft.com/office/drawing/2014/main" id="{A0B98B67-6841-4B56-966C-62A34DEFB3AE}"/>
                    </a:ext>
                  </a:extLst>
                </p:cNvPr>
                <p:cNvPicPr/>
                <p:nvPr/>
              </p:nvPicPr>
              <p:blipFill>
                <a:blip r:embed="rId91"/>
                <a:stretch>
                  <a:fillRect/>
                </a:stretch>
              </p:blipFill>
              <p:spPr>
                <a:xfrm>
                  <a:off x="10621733" y="637987"/>
                  <a:ext cx="1378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37351" name="Freihand 137350">
                  <a:extLst>
                    <a:ext uri="{FF2B5EF4-FFF2-40B4-BE49-F238E27FC236}">
                      <a16:creationId xmlns:a16="http://schemas.microsoft.com/office/drawing/2014/main" id="{3882DC92-0461-4A28-9128-BF1F41763508}"/>
                    </a:ext>
                  </a:extLst>
                </p14:cNvPr>
                <p14:cNvContentPartPr/>
                <p14:nvPr/>
              </p14:nvContentPartPr>
              <p14:xfrm>
                <a:off x="11438573" y="271147"/>
                <a:ext cx="33840" cy="213120"/>
              </p14:xfrm>
            </p:contentPart>
          </mc:Choice>
          <mc:Fallback>
            <p:pic>
              <p:nvPicPr>
                <p:cNvPr id="137351" name="Freihand 137350">
                  <a:extLst>
                    <a:ext uri="{FF2B5EF4-FFF2-40B4-BE49-F238E27FC236}">
                      <a16:creationId xmlns:a16="http://schemas.microsoft.com/office/drawing/2014/main" id="{3882DC92-0461-4A28-9128-BF1F41763508}"/>
                    </a:ext>
                  </a:extLst>
                </p:cNvPr>
                <p:cNvPicPr/>
                <p:nvPr/>
              </p:nvPicPr>
              <p:blipFill>
                <a:blip r:embed="rId93"/>
                <a:stretch>
                  <a:fillRect/>
                </a:stretch>
              </p:blipFill>
              <p:spPr>
                <a:xfrm>
                  <a:off x="11434253" y="266827"/>
                  <a:ext cx="424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37352" name="Freihand 137351">
                  <a:extLst>
                    <a:ext uri="{FF2B5EF4-FFF2-40B4-BE49-F238E27FC236}">
                      <a16:creationId xmlns:a16="http://schemas.microsoft.com/office/drawing/2014/main" id="{7938247F-D9FB-4ABC-8171-92490EF4D1C3}"/>
                    </a:ext>
                  </a:extLst>
                </p14:cNvPr>
                <p14:cNvContentPartPr/>
                <p14:nvPr/>
              </p14:nvContentPartPr>
              <p14:xfrm>
                <a:off x="11372333" y="649507"/>
                <a:ext cx="26640" cy="13320"/>
              </p14:xfrm>
            </p:contentPart>
          </mc:Choice>
          <mc:Fallback>
            <p:pic>
              <p:nvPicPr>
                <p:cNvPr id="137352" name="Freihand 137351">
                  <a:extLst>
                    <a:ext uri="{FF2B5EF4-FFF2-40B4-BE49-F238E27FC236}">
                      <a16:creationId xmlns:a16="http://schemas.microsoft.com/office/drawing/2014/main" id="{7938247F-D9FB-4ABC-8171-92490EF4D1C3}"/>
                    </a:ext>
                  </a:extLst>
                </p:cNvPr>
                <p:cNvPicPr/>
                <p:nvPr/>
              </p:nvPicPr>
              <p:blipFill>
                <a:blip r:embed="rId95"/>
                <a:stretch>
                  <a:fillRect/>
                </a:stretch>
              </p:blipFill>
              <p:spPr>
                <a:xfrm>
                  <a:off x="11368013" y="645187"/>
                  <a:ext cx="352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37353" name="Freihand 137352">
                  <a:extLst>
                    <a:ext uri="{FF2B5EF4-FFF2-40B4-BE49-F238E27FC236}">
                      <a16:creationId xmlns:a16="http://schemas.microsoft.com/office/drawing/2014/main" id="{E6580D09-94A2-4AF1-8519-B0B2B5D961A6}"/>
                    </a:ext>
                  </a:extLst>
                </p14:cNvPr>
                <p14:cNvContentPartPr/>
                <p14:nvPr/>
              </p14:nvContentPartPr>
              <p14:xfrm>
                <a:off x="10102973" y="840307"/>
                <a:ext cx="1632240" cy="132840"/>
              </p14:xfrm>
            </p:contentPart>
          </mc:Choice>
          <mc:Fallback>
            <p:pic>
              <p:nvPicPr>
                <p:cNvPr id="137353" name="Freihand 137352">
                  <a:extLst>
                    <a:ext uri="{FF2B5EF4-FFF2-40B4-BE49-F238E27FC236}">
                      <a16:creationId xmlns:a16="http://schemas.microsoft.com/office/drawing/2014/main" id="{E6580D09-94A2-4AF1-8519-B0B2B5D961A6}"/>
                    </a:ext>
                  </a:extLst>
                </p:cNvPr>
                <p:cNvPicPr/>
                <p:nvPr/>
              </p:nvPicPr>
              <p:blipFill>
                <a:blip r:embed="rId97"/>
                <a:stretch>
                  <a:fillRect/>
                </a:stretch>
              </p:blipFill>
              <p:spPr>
                <a:xfrm>
                  <a:off x="10098653" y="835987"/>
                  <a:ext cx="16408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37355" name="Freihand 137354">
                  <a:extLst>
                    <a:ext uri="{FF2B5EF4-FFF2-40B4-BE49-F238E27FC236}">
                      <a16:creationId xmlns:a16="http://schemas.microsoft.com/office/drawing/2014/main" id="{66F1929D-02CC-47A9-8055-80644CBF05AA}"/>
                    </a:ext>
                  </a:extLst>
                </p14:cNvPr>
                <p14:cNvContentPartPr/>
                <p14:nvPr/>
              </p14:nvContentPartPr>
              <p14:xfrm>
                <a:off x="5041733" y="582187"/>
                <a:ext cx="2940480" cy="616680"/>
              </p14:xfrm>
            </p:contentPart>
          </mc:Choice>
          <mc:Fallback>
            <p:pic>
              <p:nvPicPr>
                <p:cNvPr id="137355" name="Freihand 137354">
                  <a:extLst>
                    <a:ext uri="{FF2B5EF4-FFF2-40B4-BE49-F238E27FC236}">
                      <a16:creationId xmlns:a16="http://schemas.microsoft.com/office/drawing/2014/main" id="{66F1929D-02CC-47A9-8055-80644CBF05AA}"/>
                    </a:ext>
                  </a:extLst>
                </p:cNvPr>
                <p:cNvPicPr/>
                <p:nvPr/>
              </p:nvPicPr>
              <p:blipFill>
                <a:blip r:embed="rId99"/>
                <a:stretch>
                  <a:fillRect/>
                </a:stretch>
              </p:blipFill>
              <p:spPr>
                <a:xfrm>
                  <a:off x="5037413" y="577867"/>
                  <a:ext cx="2949120" cy="625320"/>
                </a:xfrm>
                <a:prstGeom prst="rect">
                  <a:avLst/>
                </a:prstGeom>
              </p:spPr>
            </p:pic>
          </mc:Fallback>
        </mc:AlternateContent>
      </p:grpSp>
      <p:grpSp>
        <p:nvGrpSpPr>
          <p:cNvPr id="137358" name="Gruppieren 137357">
            <a:extLst>
              <a:ext uri="{FF2B5EF4-FFF2-40B4-BE49-F238E27FC236}">
                <a16:creationId xmlns:a16="http://schemas.microsoft.com/office/drawing/2014/main" id="{B9EE119B-C000-4671-B3E5-F1E67D5FFB0A}"/>
              </a:ext>
            </a:extLst>
          </p:cNvPr>
          <p:cNvGrpSpPr/>
          <p:nvPr/>
        </p:nvGrpSpPr>
        <p:grpSpPr>
          <a:xfrm>
            <a:off x="383693" y="1288507"/>
            <a:ext cx="11869200" cy="2964600"/>
            <a:chOff x="383693" y="1288507"/>
            <a:chExt cx="11869200" cy="2964600"/>
          </a:xfrm>
        </p:grpSpPr>
        <mc:AlternateContent xmlns:mc="http://schemas.openxmlformats.org/markup-compatibility/2006">
          <mc:Choice xmlns:p14="http://schemas.microsoft.com/office/powerpoint/2010/main" Requires="p14">
            <p:contentPart p14:bwMode="auto" r:id="rId100">
              <p14:nvContentPartPr>
                <p14:cNvPr id="2" name="Freihand 1">
                  <a:extLst>
                    <a:ext uri="{FF2B5EF4-FFF2-40B4-BE49-F238E27FC236}">
                      <a16:creationId xmlns:a16="http://schemas.microsoft.com/office/drawing/2014/main" id="{28FF25FC-C1CA-4DB5-9F55-61A7E7CF10C0}"/>
                    </a:ext>
                  </a:extLst>
                </p14:cNvPr>
                <p14:cNvContentPartPr/>
                <p14:nvPr/>
              </p14:nvContentPartPr>
              <p14:xfrm>
                <a:off x="8871413" y="1375627"/>
                <a:ext cx="360" cy="360"/>
              </p14:xfrm>
            </p:contentPart>
          </mc:Choice>
          <mc:Fallback>
            <p:pic>
              <p:nvPicPr>
                <p:cNvPr id="2" name="Freihand 1">
                  <a:extLst>
                    <a:ext uri="{FF2B5EF4-FFF2-40B4-BE49-F238E27FC236}">
                      <a16:creationId xmlns:a16="http://schemas.microsoft.com/office/drawing/2014/main" id="{28FF25FC-C1CA-4DB5-9F55-61A7E7CF10C0}"/>
                    </a:ext>
                  </a:extLst>
                </p:cNvPr>
                <p:cNvPicPr/>
                <p:nvPr/>
              </p:nvPicPr>
              <p:blipFill>
                <a:blip r:embed="rId54"/>
                <a:stretch>
                  <a:fillRect/>
                </a:stretch>
              </p:blipFill>
              <p:spPr>
                <a:xfrm>
                  <a:off x="8867093" y="13713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3" name="Freihand 2">
                  <a:extLst>
                    <a:ext uri="{FF2B5EF4-FFF2-40B4-BE49-F238E27FC236}">
                      <a16:creationId xmlns:a16="http://schemas.microsoft.com/office/drawing/2014/main" id="{695447D5-9C0E-4F10-BB21-013293DC6F82}"/>
                    </a:ext>
                  </a:extLst>
                </p14:cNvPr>
                <p14:cNvContentPartPr/>
                <p14:nvPr/>
              </p14:nvContentPartPr>
              <p14:xfrm>
                <a:off x="8844773" y="1288507"/>
                <a:ext cx="105840" cy="874800"/>
              </p14:xfrm>
            </p:contentPart>
          </mc:Choice>
          <mc:Fallback>
            <p:pic>
              <p:nvPicPr>
                <p:cNvPr id="3" name="Freihand 2">
                  <a:extLst>
                    <a:ext uri="{FF2B5EF4-FFF2-40B4-BE49-F238E27FC236}">
                      <a16:creationId xmlns:a16="http://schemas.microsoft.com/office/drawing/2014/main" id="{695447D5-9C0E-4F10-BB21-013293DC6F82}"/>
                    </a:ext>
                  </a:extLst>
                </p:cNvPr>
                <p:cNvPicPr/>
                <p:nvPr/>
              </p:nvPicPr>
              <p:blipFill>
                <a:blip r:embed="rId102"/>
                <a:stretch>
                  <a:fillRect/>
                </a:stretch>
              </p:blipFill>
              <p:spPr>
                <a:xfrm>
                  <a:off x="8840453" y="1284187"/>
                  <a:ext cx="114480" cy="8834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 name="Freihand 5">
                  <a:extLst>
                    <a:ext uri="{FF2B5EF4-FFF2-40B4-BE49-F238E27FC236}">
                      <a16:creationId xmlns:a16="http://schemas.microsoft.com/office/drawing/2014/main" id="{9870308C-226B-4313-A3E3-A9141645A489}"/>
                    </a:ext>
                  </a:extLst>
                </p14:cNvPr>
                <p14:cNvContentPartPr/>
                <p14:nvPr/>
              </p14:nvContentPartPr>
              <p14:xfrm>
                <a:off x="9243293" y="1585147"/>
                <a:ext cx="238680" cy="172080"/>
              </p14:xfrm>
            </p:contentPart>
          </mc:Choice>
          <mc:Fallback>
            <p:pic>
              <p:nvPicPr>
                <p:cNvPr id="6" name="Freihand 5">
                  <a:extLst>
                    <a:ext uri="{FF2B5EF4-FFF2-40B4-BE49-F238E27FC236}">
                      <a16:creationId xmlns:a16="http://schemas.microsoft.com/office/drawing/2014/main" id="{9870308C-226B-4313-A3E3-A9141645A489}"/>
                    </a:ext>
                  </a:extLst>
                </p:cNvPr>
                <p:cNvPicPr/>
                <p:nvPr/>
              </p:nvPicPr>
              <p:blipFill>
                <a:blip r:embed="rId104"/>
                <a:stretch>
                  <a:fillRect/>
                </a:stretch>
              </p:blipFill>
              <p:spPr>
                <a:xfrm>
                  <a:off x="9238973" y="1580827"/>
                  <a:ext cx="2473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 name="Freihand 6">
                  <a:extLst>
                    <a:ext uri="{FF2B5EF4-FFF2-40B4-BE49-F238E27FC236}">
                      <a16:creationId xmlns:a16="http://schemas.microsoft.com/office/drawing/2014/main" id="{A78EDB2D-E891-4046-A266-F6FB3A433F5C}"/>
                    </a:ext>
                  </a:extLst>
                </p14:cNvPr>
                <p14:cNvContentPartPr/>
                <p14:nvPr/>
              </p14:nvContentPartPr>
              <p14:xfrm>
                <a:off x="9471173" y="1629067"/>
                <a:ext cx="117720" cy="85680"/>
              </p14:xfrm>
            </p:contentPart>
          </mc:Choice>
          <mc:Fallback>
            <p:pic>
              <p:nvPicPr>
                <p:cNvPr id="7" name="Freihand 6">
                  <a:extLst>
                    <a:ext uri="{FF2B5EF4-FFF2-40B4-BE49-F238E27FC236}">
                      <a16:creationId xmlns:a16="http://schemas.microsoft.com/office/drawing/2014/main" id="{A78EDB2D-E891-4046-A266-F6FB3A433F5C}"/>
                    </a:ext>
                  </a:extLst>
                </p:cNvPr>
                <p:cNvPicPr/>
                <p:nvPr/>
              </p:nvPicPr>
              <p:blipFill>
                <a:blip r:embed="rId106"/>
                <a:stretch>
                  <a:fillRect/>
                </a:stretch>
              </p:blipFill>
              <p:spPr>
                <a:xfrm>
                  <a:off x="9466853" y="1624747"/>
                  <a:ext cx="1263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 name="Freihand 7">
                  <a:extLst>
                    <a:ext uri="{FF2B5EF4-FFF2-40B4-BE49-F238E27FC236}">
                      <a16:creationId xmlns:a16="http://schemas.microsoft.com/office/drawing/2014/main" id="{E3314037-0446-4B80-A570-6753E5A2C1AB}"/>
                    </a:ext>
                  </a:extLst>
                </p14:cNvPr>
                <p14:cNvContentPartPr/>
                <p14:nvPr/>
              </p14:nvContentPartPr>
              <p14:xfrm>
                <a:off x="9600773" y="1508107"/>
                <a:ext cx="356400" cy="219600"/>
              </p14:xfrm>
            </p:contentPart>
          </mc:Choice>
          <mc:Fallback>
            <p:pic>
              <p:nvPicPr>
                <p:cNvPr id="8" name="Freihand 7">
                  <a:extLst>
                    <a:ext uri="{FF2B5EF4-FFF2-40B4-BE49-F238E27FC236}">
                      <a16:creationId xmlns:a16="http://schemas.microsoft.com/office/drawing/2014/main" id="{E3314037-0446-4B80-A570-6753E5A2C1AB}"/>
                    </a:ext>
                  </a:extLst>
                </p:cNvPr>
                <p:cNvPicPr/>
                <p:nvPr/>
              </p:nvPicPr>
              <p:blipFill>
                <a:blip r:embed="rId108"/>
                <a:stretch>
                  <a:fillRect/>
                </a:stretch>
              </p:blipFill>
              <p:spPr>
                <a:xfrm>
                  <a:off x="9596453" y="1503787"/>
                  <a:ext cx="36504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0" name="Freihand 9">
                  <a:extLst>
                    <a:ext uri="{FF2B5EF4-FFF2-40B4-BE49-F238E27FC236}">
                      <a16:creationId xmlns:a16="http://schemas.microsoft.com/office/drawing/2014/main" id="{2BE2DC0C-98E6-44C4-A8BA-D54A86F139BA}"/>
                    </a:ext>
                  </a:extLst>
                </p14:cNvPr>
                <p14:cNvContentPartPr/>
                <p14:nvPr/>
              </p14:nvContentPartPr>
              <p14:xfrm>
                <a:off x="9997493" y="1626547"/>
                <a:ext cx="116280" cy="91080"/>
              </p14:xfrm>
            </p:contentPart>
          </mc:Choice>
          <mc:Fallback>
            <p:pic>
              <p:nvPicPr>
                <p:cNvPr id="10" name="Freihand 9">
                  <a:extLst>
                    <a:ext uri="{FF2B5EF4-FFF2-40B4-BE49-F238E27FC236}">
                      <a16:creationId xmlns:a16="http://schemas.microsoft.com/office/drawing/2014/main" id="{2BE2DC0C-98E6-44C4-A8BA-D54A86F139BA}"/>
                    </a:ext>
                  </a:extLst>
                </p:cNvPr>
                <p:cNvPicPr/>
                <p:nvPr/>
              </p:nvPicPr>
              <p:blipFill>
                <a:blip r:embed="rId110"/>
                <a:stretch>
                  <a:fillRect/>
                </a:stretch>
              </p:blipFill>
              <p:spPr>
                <a:xfrm>
                  <a:off x="9993173" y="1622227"/>
                  <a:ext cx="1249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1" name="Freihand 10">
                  <a:extLst>
                    <a:ext uri="{FF2B5EF4-FFF2-40B4-BE49-F238E27FC236}">
                      <a16:creationId xmlns:a16="http://schemas.microsoft.com/office/drawing/2014/main" id="{80E8165A-6F7B-4667-AD6F-339A3B303570}"/>
                    </a:ext>
                  </a:extLst>
                </p14:cNvPr>
                <p14:cNvContentPartPr/>
                <p14:nvPr/>
              </p14:nvContentPartPr>
              <p14:xfrm>
                <a:off x="10138973" y="1499827"/>
                <a:ext cx="93600" cy="222120"/>
              </p14:xfrm>
            </p:contentPart>
          </mc:Choice>
          <mc:Fallback>
            <p:pic>
              <p:nvPicPr>
                <p:cNvPr id="11" name="Freihand 10">
                  <a:extLst>
                    <a:ext uri="{FF2B5EF4-FFF2-40B4-BE49-F238E27FC236}">
                      <a16:creationId xmlns:a16="http://schemas.microsoft.com/office/drawing/2014/main" id="{80E8165A-6F7B-4667-AD6F-339A3B303570}"/>
                    </a:ext>
                  </a:extLst>
                </p:cNvPr>
                <p:cNvPicPr/>
                <p:nvPr/>
              </p:nvPicPr>
              <p:blipFill>
                <a:blip r:embed="rId112"/>
                <a:stretch>
                  <a:fillRect/>
                </a:stretch>
              </p:blipFill>
              <p:spPr>
                <a:xfrm>
                  <a:off x="10134653" y="1495507"/>
                  <a:ext cx="10224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2" name="Freihand 11">
                  <a:extLst>
                    <a:ext uri="{FF2B5EF4-FFF2-40B4-BE49-F238E27FC236}">
                      <a16:creationId xmlns:a16="http://schemas.microsoft.com/office/drawing/2014/main" id="{367ECBE3-ACED-46D7-A1B1-53878F62D3B6}"/>
                    </a:ext>
                  </a:extLst>
                </p14:cNvPr>
                <p14:cNvContentPartPr/>
                <p14:nvPr/>
              </p14:nvContentPartPr>
              <p14:xfrm>
                <a:off x="10265693" y="1459147"/>
                <a:ext cx="408960" cy="303480"/>
              </p14:xfrm>
            </p:contentPart>
          </mc:Choice>
          <mc:Fallback>
            <p:pic>
              <p:nvPicPr>
                <p:cNvPr id="12" name="Freihand 11">
                  <a:extLst>
                    <a:ext uri="{FF2B5EF4-FFF2-40B4-BE49-F238E27FC236}">
                      <a16:creationId xmlns:a16="http://schemas.microsoft.com/office/drawing/2014/main" id="{367ECBE3-ACED-46D7-A1B1-53878F62D3B6}"/>
                    </a:ext>
                  </a:extLst>
                </p:cNvPr>
                <p:cNvPicPr/>
                <p:nvPr/>
              </p:nvPicPr>
              <p:blipFill>
                <a:blip r:embed="rId114"/>
                <a:stretch>
                  <a:fillRect/>
                </a:stretch>
              </p:blipFill>
              <p:spPr>
                <a:xfrm>
                  <a:off x="10261373" y="1454827"/>
                  <a:ext cx="41760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3" name="Freihand 12">
                  <a:extLst>
                    <a:ext uri="{FF2B5EF4-FFF2-40B4-BE49-F238E27FC236}">
                      <a16:creationId xmlns:a16="http://schemas.microsoft.com/office/drawing/2014/main" id="{FC9E9909-6F4B-49E3-81AF-1EAAF2376235}"/>
                    </a:ext>
                  </a:extLst>
                </p14:cNvPr>
                <p14:cNvContentPartPr/>
                <p14:nvPr/>
              </p14:nvContentPartPr>
              <p14:xfrm>
                <a:off x="10648013" y="1525027"/>
                <a:ext cx="40680" cy="28440"/>
              </p14:xfrm>
            </p:contentPart>
          </mc:Choice>
          <mc:Fallback>
            <p:pic>
              <p:nvPicPr>
                <p:cNvPr id="13" name="Freihand 12">
                  <a:extLst>
                    <a:ext uri="{FF2B5EF4-FFF2-40B4-BE49-F238E27FC236}">
                      <a16:creationId xmlns:a16="http://schemas.microsoft.com/office/drawing/2014/main" id="{FC9E9909-6F4B-49E3-81AF-1EAAF2376235}"/>
                    </a:ext>
                  </a:extLst>
                </p:cNvPr>
                <p:cNvPicPr/>
                <p:nvPr/>
              </p:nvPicPr>
              <p:blipFill>
                <a:blip r:embed="rId116"/>
                <a:stretch>
                  <a:fillRect/>
                </a:stretch>
              </p:blipFill>
              <p:spPr>
                <a:xfrm>
                  <a:off x="10643693" y="1520707"/>
                  <a:ext cx="493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4" name="Freihand 13">
                  <a:extLst>
                    <a:ext uri="{FF2B5EF4-FFF2-40B4-BE49-F238E27FC236}">
                      <a16:creationId xmlns:a16="http://schemas.microsoft.com/office/drawing/2014/main" id="{13DF3D0B-3554-4CE6-B34A-0D0A0705A276}"/>
                    </a:ext>
                  </a:extLst>
                </p14:cNvPr>
                <p14:cNvContentPartPr/>
                <p14:nvPr/>
              </p14:nvContentPartPr>
              <p14:xfrm>
                <a:off x="10669253" y="1602787"/>
                <a:ext cx="135720" cy="201960"/>
              </p14:xfrm>
            </p:contentPart>
          </mc:Choice>
          <mc:Fallback>
            <p:pic>
              <p:nvPicPr>
                <p:cNvPr id="14" name="Freihand 13">
                  <a:extLst>
                    <a:ext uri="{FF2B5EF4-FFF2-40B4-BE49-F238E27FC236}">
                      <a16:creationId xmlns:a16="http://schemas.microsoft.com/office/drawing/2014/main" id="{13DF3D0B-3554-4CE6-B34A-0D0A0705A276}"/>
                    </a:ext>
                  </a:extLst>
                </p:cNvPr>
                <p:cNvPicPr/>
                <p:nvPr/>
              </p:nvPicPr>
              <p:blipFill>
                <a:blip r:embed="rId118"/>
                <a:stretch>
                  <a:fillRect/>
                </a:stretch>
              </p:blipFill>
              <p:spPr>
                <a:xfrm>
                  <a:off x="10664933" y="1598467"/>
                  <a:ext cx="1443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5" name="Freihand 14">
                  <a:extLst>
                    <a:ext uri="{FF2B5EF4-FFF2-40B4-BE49-F238E27FC236}">
                      <a16:creationId xmlns:a16="http://schemas.microsoft.com/office/drawing/2014/main" id="{5219F095-34E6-4BFC-A0A0-523FB5778B73}"/>
                    </a:ext>
                  </a:extLst>
                </p14:cNvPr>
                <p14:cNvContentPartPr/>
                <p14:nvPr/>
              </p14:nvContentPartPr>
              <p14:xfrm>
                <a:off x="9988853" y="1374547"/>
                <a:ext cx="158040" cy="23400"/>
              </p14:xfrm>
            </p:contentPart>
          </mc:Choice>
          <mc:Fallback>
            <p:pic>
              <p:nvPicPr>
                <p:cNvPr id="15" name="Freihand 14">
                  <a:extLst>
                    <a:ext uri="{FF2B5EF4-FFF2-40B4-BE49-F238E27FC236}">
                      <a16:creationId xmlns:a16="http://schemas.microsoft.com/office/drawing/2014/main" id="{5219F095-34E6-4BFC-A0A0-523FB5778B73}"/>
                    </a:ext>
                  </a:extLst>
                </p:cNvPr>
                <p:cNvPicPr/>
                <p:nvPr/>
              </p:nvPicPr>
              <p:blipFill>
                <a:blip r:embed="rId120"/>
                <a:stretch>
                  <a:fillRect/>
                </a:stretch>
              </p:blipFill>
              <p:spPr>
                <a:xfrm>
                  <a:off x="9984533" y="1370227"/>
                  <a:ext cx="1666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7" name="Freihand 16">
                  <a:extLst>
                    <a:ext uri="{FF2B5EF4-FFF2-40B4-BE49-F238E27FC236}">
                      <a16:creationId xmlns:a16="http://schemas.microsoft.com/office/drawing/2014/main" id="{2DC6BE3C-4969-471B-950E-9A3FBF274211}"/>
                    </a:ext>
                  </a:extLst>
                </p14:cNvPr>
                <p14:cNvContentPartPr/>
                <p14:nvPr/>
              </p14:nvContentPartPr>
              <p14:xfrm>
                <a:off x="383693" y="2954947"/>
                <a:ext cx="2372040" cy="158400"/>
              </p14:xfrm>
            </p:contentPart>
          </mc:Choice>
          <mc:Fallback>
            <p:pic>
              <p:nvPicPr>
                <p:cNvPr id="17" name="Freihand 16">
                  <a:extLst>
                    <a:ext uri="{FF2B5EF4-FFF2-40B4-BE49-F238E27FC236}">
                      <a16:creationId xmlns:a16="http://schemas.microsoft.com/office/drawing/2014/main" id="{2DC6BE3C-4969-471B-950E-9A3FBF274211}"/>
                    </a:ext>
                  </a:extLst>
                </p:cNvPr>
                <p:cNvPicPr/>
                <p:nvPr/>
              </p:nvPicPr>
              <p:blipFill>
                <a:blip r:embed="rId122"/>
                <a:stretch>
                  <a:fillRect/>
                </a:stretch>
              </p:blipFill>
              <p:spPr>
                <a:xfrm>
                  <a:off x="379373" y="2950627"/>
                  <a:ext cx="23806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58" name="Freihand 57">
                  <a:extLst>
                    <a:ext uri="{FF2B5EF4-FFF2-40B4-BE49-F238E27FC236}">
                      <a16:creationId xmlns:a16="http://schemas.microsoft.com/office/drawing/2014/main" id="{03CC8744-4F6E-4EFC-8334-814165924436}"/>
                    </a:ext>
                  </a:extLst>
                </p14:cNvPr>
                <p14:cNvContentPartPr/>
                <p14:nvPr/>
              </p14:nvContentPartPr>
              <p14:xfrm>
                <a:off x="9556133" y="2705467"/>
                <a:ext cx="416880" cy="224280"/>
              </p14:xfrm>
            </p:contentPart>
          </mc:Choice>
          <mc:Fallback>
            <p:pic>
              <p:nvPicPr>
                <p:cNvPr id="58" name="Freihand 57">
                  <a:extLst>
                    <a:ext uri="{FF2B5EF4-FFF2-40B4-BE49-F238E27FC236}">
                      <a16:creationId xmlns:a16="http://schemas.microsoft.com/office/drawing/2014/main" id="{03CC8744-4F6E-4EFC-8334-814165924436}"/>
                    </a:ext>
                  </a:extLst>
                </p:cNvPr>
                <p:cNvPicPr/>
                <p:nvPr/>
              </p:nvPicPr>
              <p:blipFill>
                <a:blip r:embed="rId124"/>
                <a:stretch>
                  <a:fillRect/>
                </a:stretch>
              </p:blipFill>
              <p:spPr>
                <a:xfrm>
                  <a:off x="9551813" y="2701147"/>
                  <a:ext cx="42552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59" name="Freihand 58">
                  <a:extLst>
                    <a:ext uri="{FF2B5EF4-FFF2-40B4-BE49-F238E27FC236}">
                      <a16:creationId xmlns:a16="http://schemas.microsoft.com/office/drawing/2014/main" id="{0D8433AE-FBE4-4175-A41C-5924A24D68BF}"/>
                    </a:ext>
                  </a:extLst>
                </p14:cNvPr>
                <p14:cNvContentPartPr/>
                <p14:nvPr/>
              </p14:nvContentPartPr>
              <p14:xfrm>
                <a:off x="9824693" y="2665507"/>
                <a:ext cx="185760" cy="235800"/>
              </p14:xfrm>
            </p:contentPart>
          </mc:Choice>
          <mc:Fallback>
            <p:pic>
              <p:nvPicPr>
                <p:cNvPr id="59" name="Freihand 58">
                  <a:extLst>
                    <a:ext uri="{FF2B5EF4-FFF2-40B4-BE49-F238E27FC236}">
                      <a16:creationId xmlns:a16="http://schemas.microsoft.com/office/drawing/2014/main" id="{0D8433AE-FBE4-4175-A41C-5924A24D68BF}"/>
                    </a:ext>
                  </a:extLst>
                </p:cNvPr>
                <p:cNvPicPr/>
                <p:nvPr/>
              </p:nvPicPr>
              <p:blipFill>
                <a:blip r:embed="rId126"/>
                <a:stretch>
                  <a:fillRect/>
                </a:stretch>
              </p:blipFill>
              <p:spPr>
                <a:xfrm>
                  <a:off x="9820373" y="2661187"/>
                  <a:ext cx="19440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60" name="Freihand 59">
                  <a:extLst>
                    <a:ext uri="{FF2B5EF4-FFF2-40B4-BE49-F238E27FC236}">
                      <a16:creationId xmlns:a16="http://schemas.microsoft.com/office/drawing/2014/main" id="{74C5A2C5-C0BC-4D49-A29D-619A8EBB8D5F}"/>
                    </a:ext>
                  </a:extLst>
                </p14:cNvPr>
                <p14:cNvContentPartPr/>
                <p14:nvPr/>
              </p14:nvContentPartPr>
              <p14:xfrm>
                <a:off x="9883733" y="2598547"/>
                <a:ext cx="360" cy="360"/>
              </p14:xfrm>
            </p:contentPart>
          </mc:Choice>
          <mc:Fallback>
            <p:pic>
              <p:nvPicPr>
                <p:cNvPr id="60" name="Freihand 59">
                  <a:extLst>
                    <a:ext uri="{FF2B5EF4-FFF2-40B4-BE49-F238E27FC236}">
                      <a16:creationId xmlns:a16="http://schemas.microsoft.com/office/drawing/2014/main" id="{74C5A2C5-C0BC-4D49-A29D-619A8EBB8D5F}"/>
                    </a:ext>
                  </a:extLst>
                </p:cNvPr>
                <p:cNvPicPr/>
                <p:nvPr/>
              </p:nvPicPr>
              <p:blipFill>
                <a:blip r:embed="rId54"/>
                <a:stretch>
                  <a:fillRect/>
                </a:stretch>
              </p:blipFill>
              <p:spPr>
                <a:xfrm>
                  <a:off x="9879413" y="25942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61" name="Freihand 60">
                  <a:extLst>
                    <a:ext uri="{FF2B5EF4-FFF2-40B4-BE49-F238E27FC236}">
                      <a16:creationId xmlns:a16="http://schemas.microsoft.com/office/drawing/2014/main" id="{FF5CAE06-D518-4D32-BCFF-CCEE33AA6C48}"/>
                    </a:ext>
                  </a:extLst>
                </p14:cNvPr>
                <p14:cNvContentPartPr/>
                <p14:nvPr/>
              </p14:nvContentPartPr>
              <p14:xfrm>
                <a:off x="10256333" y="2673427"/>
                <a:ext cx="13680" cy="209520"/>
              </p14:xfrm>
            </p:contentPart>
          </mc:Choice>
          <mc:Fallback>
            <p:pic>
              <p:nvPicPr>
                <p:cNvPr id="61" name="Freihand 60">
                  <a:extLst>
                    <a:ext uri="{FF2B5EF4-FFF2-40B4-BE49-F238E27FC236}">
                      <a16:creationId xmlns:a16="http://schemas.microsoft.com/office/drawing/2014/main" id="{FF5CAE06-D518-4D32-BCFF-CCEE33AA6C48}"/>
                    </a:ext>
                  </a:extLst>
                </p:cNvPr>
                <p:cNvPicPr/>
                <p:nvPr/>
              </p:nvPicPr>
              <p:blipFill>
                <a:blip r:embed="rId129"/>
                <a:stretch>
                  <a:fillRect/>
                </a:stretch>
              </p:blipFill>
              <p:spPr>
                <a:xfrm>
                  <a:off x="10252013" y="2669107"/>
                  <a:ext cx="223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62" name="Freihand 61">
                  <a:extLst>
                    <a:ext uri="{FF2B5EF4-FFF2-40B4-BE49-F238E27FC236}">
                      <a16:creationId xmlns:a16="http://schemas.microsoft.com/office/drawing/2014/main" id="{23E40FC7-0F1C-444F-91B2-8C87A577A9C0}"/>
                    </a:ext>
                  </a:extLst>
                </p14:cNvPr>
                <p14:cNvContentPartPr/>
                <p14:nvPr/>
              </p14:nvContentPartPr>
              <p14:xfrm>
                <a:off x="10248413" y="2654347"/>
                <a:ext cx="173880" cy="126720"/>
              </p14:xfrm>
            </p:contentPart>
          </mc:Choice>
          <mc:Fallback>
            <p:pic>
              <p:nvPicPr>
                <p:cNvPr id="62" name="Freihand 61">
                  <a:extLst>
                    <a:ext uri="{FF2B5EF4-FFF2-40B4-BE49-F238E27FC236}">
                      <a16:creationId xmlns:a16="http://schemas.microsoft.com/office/drawing/2014/main" id="{23E40FC7-0F1C-444F-91B2-8C87A577A9C0}"/>
                    </a:ext>
                  </a:extLst>
                </p:cNvPr>
                <p:cNvPicPr/>
                <p:nvPr/>
              </p:nvPicPr>
              <p:blipFill>
                <a:blip r:embed="rId131"/>
                <a:stretch>
                  <a:fillRect/>
                </a:stretch>
              </p:blipFill>
              <p:spPr>
                <a:xfrm>
                  <a:off x="10244093" y="2650027"/>
                  <a:ext cx="1825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63" name="Freihand 62">
                  <a:extLst>
                    <a:ext uri="{FF2B5EF4-FFF2-40B4-BE49-F238E27FC236}">
                      <a16:creationId xmlns:a16="http://schemas.microsoft.com/office/drawing/2014/main" id="{70996C14-078B-47B6-B4E6-A8F1C78F6124}"/>
                    </a:ext>
                  </a:extLst>
                </p14:cNvPr>
                <p14:cNvContentPartPr/>
                <p14:nvPr/>
              </p14:nvContentPartPr>
              <p14:xfrm>
                <a:off x="10268573" y="2848747"/>
                <a:ext cx="120960" cy="60480"/>
              </p14:xfrm>
            </p:contentPart>
          </mc:Choice>
          <mc:Fallback>
            <p:pic>
              <p:nvPicPr>
                <p:cNvPr id="63" name="Freihand 62">
                  <a:extLst>
                    <a:ext uri="{FF2B5EF4-FFF2-40B4-BE49-F238E27FC236}">
                      <a16:creationId xmlns:a16="http://schemas.microsoft.com/office/drawing/2014/main" id="{70996C14-078B-47B6-B4E6-A8F1C78F6124}"/>
                    </a:ext>
                  </a:extLst>
                </p:cNvPr>
                <p:cNvPicPr/>
                <p:nvPr/>
              </p:nvPicPr>
              <p:blipFill>
                <a:blip r:embed="rId133"/>
                <a:stretch>
                  <a:fillRect/>
                </a:stretch>
              </p:blipFill>
              <p:spPr>
                <a:xfrm>
                  <a:off x="10264253" y="2844427"/>
                  <a:ext cx="1296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37216" name="Freihand 137215">
                  <a:extLst>
                    <a:ext uri="{FF2B5EF4-FFF2-40B4-BE49-F238E27FC236}">
                      <a16:creationId xmlns:a16="http://schemas.microsoft.com/office/drawing/2014/main" id="{99D2122E-0350-4263-8FE9-9314AD6EC8C4}"/>
                    </a:ext>
                  </a:extLst>
                </p14:cNvPr>
                <p14:cNvContentPartPr/>
                <p14:nvPr/>
              </p14:nvContentPartPr>
              <p14:xfrm>
                <a:off x="10402853" y="2704747"/>
                <a:ext cx="259560" cy="177480"/>
              </p14:xfrm>
            </p:contentPart>
          </mc:Choice>
          <mc:Fallback>
            <p:pic>
              <p:nvPicPr>
                <p:cNvPr id="137216" name="Freihand 137215">
                  <a:extLst>
                    <a:ext uri="{FF2B5EF4-FFF2-40B4-BE49-F238E27FC236}">
                      <a16:creationId xmlns:a16="http://schemas.microsoft.com/office/drawing/2014/main" id="{99D2122E-0350-4263-8FE9-9314AD6EC8C4}"/>
                    </a:ext>
                  </a:extLst>
                </p:cNvPr>
                <p:cNvPicPr/>
                <p:nvPr/>
              </p:nvPicPr>
              <p:blipFill>
                <a:blip r:embed="rId135"/>
                <a:stretch>
                  <a:fillRect/>
                </a:stretch>
              </p:blipFill>
              <p:spPr>
                <a:xfrm>
                  <a:off x="10398533" y="2700427"/>
                  <a:ext cx="2682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37217" name="Freihand 137216">
                  <a:extLst>
                    <a:ext uri="{FF2B5EF4-FFF2-40B4-BE49-F238E27FC236}">
                      <a16:creationId xmlns:a16="http://schemas.microsoft.com/office/drawing/2014/main" id="{E4A0F13A-0E30-4319-8050-15EC0946988A}"/>
                    </a:ext>
                  </a:extLst>
                </p14:cNvPr>
                <p14:cNvContentPartPr/>
                <p14:nvPr/>
              </p14:nvContentPartPr>
              <p14:xfrm>
                <a:off x="10651973" y="2762347"/>
                <a:ext cx="126360" cy="125280"/>
              </p14:xfrm>
            </p:contentPart>
          </mc:Choice>
          <mc:Fallback>
            <p:pic>
              <p:nvPicPr>
                <p:cNvPr id="137217" name="Freihand 137216">
                  <a:extLst>
                    <a:ext uri="{FF2B5EF4-FFF2-40B4-BE49-F238E27FC236}">
                      <a16:creationId xmlns:a16="http://schemas.microsoft.com/office/drawing/2014/main" id="{E4A0F13A-0E30-4319-8050-15EC0946988A}"/>
                    </a:ext>
                  </a:extLst>
                </p:cNvPr>
                <p:cNvPicPr/>
                <p:nvPr/>
              </p:nvPicPr>
              <p:blipFill>
                <a:blip r:embed="rId137"/>
                <a:stretch>
                  <a:fillRect/>
                </a:stretch>
              </p:blipFill>
              <p:spPr>
                <a:xfrm>
                  <a:off x="10647653" y="2758027"/>
                  <a:ext cx="1350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37218" name="Freihand 137217">
                  <a:extLst>
                    <a:ext uri="{FF2B5EF4-FFF2-40B4-BE49-F238E27FC236}">
                      <a16:creationId xmlns:a16="http://schemas.microsoft.com/office/drawing/2014/main" id="{743C4DA4-CDD8-4F56-870A-50B84C9C2EFF}"/>
                    </a:ext>
                  </a:extLst>
                </p14:cNvPr>
                <p14:cNvContentPartPr/>
                <p14:nvPr/>
              </p14:nvContentPartPr>
              <p14:xfrm>
                <a:off x="10797053" y="2612227"/>
                <a:ext cx="198360" cy="244800"/>
              </p14:xfrm>
            </p:contentPart>
          </mc:Choice>
          <mc:Fallback>
            <p:pic>
              <p:nvPicPr>
                <p:cNvPr id="137218" name="Freihand 137217">
                  <a:extLst>
                    <a:ext uri="{FF2B5EF4-FFF2-40B4-BE49-F238E27FC236}">
                      <a16:creationId xmlns:a16="http://schemas.microsoft.com/office/drawing/2014/main" id="{743C4DA4-CDD8-4F56-870A-50B84C9C2EFF}"/>
                    </a:ext>
                  </a:extLst>
                </p:cNvPr>
                <p:cNvPicPr/>
                <p:nvPr/>
              </p:nvPicPr>
              <p:blipFill>
                <a:blip r:embed="rId139"/>
                <a:stretch>
                  <a:fillRect/>
                </a:stretch>
              </p:blipFill>
              <p:spPr>
                <a:xfrm>
                  <a:off x="10792733" y="2607907"/>
                  <a:ext cx="20700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37221" name="Freihand 137220">
                  <a:extLst>
                    <a:ext uri="{FF2B5EF4-FFF2-40B4-BE49-F238E27FC236}">
                      <a16:creationId xmlns:a16="http://schemas.microsoft.com/office/drawing/2014/main" id="{4D47E870-AD68-4FC5-9037-7ED77FBC125D}"/>
                    </a:ext>
                  </a:extLst>
                </p14:cNvPr>
                <p14:cNvContentPartPr/>
                <p14:nvPr/>
              </p14:nvContentPartPr>
              <p14:xfrm>
                <a:off x="11010893" y="2578387"/>
                <a:ext cx="648000" cy="371520"/>
              </p14:xfrm>
            </p:contentPart>
          </mc:Choice>
          <mc:Fallback>
            <p:pic>
              <p:nvPicPr>
                <p:cNvPr id="137221" name="Freihand 137220">
                  <a:extLst>
                    <a:ext uri="{FF2B5EF4-FFF2-40B4-BE49-F238E27FC236}">
                      <a16:creationId xmlns:a16="http://schemas.microsoft.com/office/drawing/2014/main" id="{4D47E870-AD68-4FC5-9037-7ED77FBC125D}"/>
                    </a:ext>
                  </a:extLst>
                </p:cNvPr>
                <p:cNvPicPr/>
                <p:nvPr/>
              </p:nvPicPr>
              <p:blipFill>
                <a:blip r:embed="rId141"/>
                <a:stretch>
                  <a:fillRect/>
                </a:stretch>
              </p:blipFill>
              <p:spPr>
                <a:xfrm>
                  <a:off x="11006573" y="2574067"/>
                  <a:ext cx="656640" cy="3801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8" name="Freihand 17">
                  <a:extLst>
                    <a:ext uri="{FF2B5EF4-FFF2-40B4-BE49-F238E27FC236}">
                      <a16:creationId xmlns:a16="http://schemas.microsoft.com/office/drawing/2014/main" id="{EDFFEFEB-DDB3-4281-83DA-FE836F07DA9A}"/>
                    </a:ext>
                  </a:extLst>
                </p14:cNvPr>
                <p14:cNvContentPartPr/>
                <p14:nvPr/>
              </p14:nvContentPartPr>
              <p14:xfrm>
                <a:off x="2937173" y="2761987"/>
                <a:ext cx="139320" cy="105480"/>
              </p14:xfrm>
            </p:contentPart>
          </mc:Choice>
          <mc:Fallback>
            <p:pic>
              <p:nvPicPr>
                <p:cNvPr id="18" name="Freihand 17">
                  <a:extLst>
                    <a:ext uri="{FF2B5EF4-FFF2-40B4-BE49-F238E27FC236}">
                      <a16:creationId xmlns:a16="http://schemas.microsoft.com/office/drawing/2014/main" id="{EDFFEFEB-DDB3-4281-83DA-FE836F07DA9A}"/>
                    </a:ext>
                  </a:extLst>
                </p:cNvPr>
                <p:cNvPicPr/>
                <p:nvPr/>
              </p:nvPicPr>
              <p:blipFill>
                <a:blip r:embed="rId143"/>
                <a:stretch>
                  <a:fillRect/>
                </a:stretch>
              </p:blipFill>
              <p:spPr>
                <a:xfrm>
                  <a:off x="2932853" y="2757667"/>
                  <a:ext cx="1479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9" name="Freihand 18">
                  <a:extLst>
                    <a:ext uri="{FF2B5EF4-FFF2-40B4-BE49-F238E27FC236}">
                      <a16:creationId xmlns:a16="http://schemas.microsoft.com/office/drawing/2014/main" id="{67F3625E-0BC3-4859-B1E2-2D7648842B41}"/>
                    </a:ext>
                  </a:extLst>
                </p14:cNvPr>
                <p14:cNvContentPartPr/>
                <p14:nvPr/>
              </p14:nvContentPartPr>
              <p14:xfrm>
                <a:off x="3036173" y="2694307"/>
                <a:ext cx="68400" cy="36000"/>
              </p14:xfrm>
            </p:contentPart>
          </mc:Choice>
          <mc:Fallback>
            <p:pic>
              <p:nvPicPr>
                <p:cNvPr id="19" name="Freihand 18">
                  <a:extLst>
                    <a:ext uri="{FF2B5EF4-FFF2-40B4-BE49-F238E27FC236}">
                      <a16:creationId xmlns:a16="http://schemas.microsoft.com/office/drawing/2014/main" id="{67F3625E-0BC3-4859-B1E2-2D7648842B41}"/>
                    </a:ext>
                  </a:extLst>
                </p:cNvPr>
                <p:cNvPicPr/>
                <p:nvPr/>
              </p:nvPicPr>
              <p:blipFill>
                <a:blip r:embed="rId145"/>
                <a:stretch>
                  <a:fillRect/>
                </a:stretch>
              </p:blipFill>
              <p:spPr>
                <a:xfrm>
                  <a:off x="3031853" y="2689987"/>
                  <a:ext cx="770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20" name="Freihand 19">
                  <a:extLst>
                    <a:ext uri="{FF2B5EF4-FFF2-40B4-BE49-F238E27FC236}">
                      <a16:creationId xmlns:a16="http://schemas.microsoft.com/office/drawing/2014/main" id="{2B962878-D5E9-4712-91F8-6A8F07CFCF41}"/>
                    </a:ext>
                  </a:extLst>
                </p14:cNvPr>
                <p14:cNvContentPartPr/>
                <p14:nvPr/>
              </p14:nvContentPartPr>
              <p14:xfrm>
                <a:off x="3129053" y="2611147"/>
                <a:ext cx="532440" cy="224640"/>
              </p14:xfrm>
            </p:contentPart>
          </mc:Choice>
          <mc:Fallback>
            <p:pic>
              <p:nvPicPr>
                <p:cNvPr id="20" name="Freihand 19">
                  <a:extLst>
                    <a:ext uri="{FF2B5EF4-FFF2-40B4-BE49-F238E27FC236}">
                      <a16:creationId xmlns:a16="http://schemas.microsoft.com/office/drawing/2014/main" id="{2B962878-D5E9-4712-91F8-6A8F07CFCF41}"/>
                    </a:ext>
                  </a:extLst>
                </p:cNvPr>
                <p:cNvPicPr/>
                <p:nvPr/>
              </p:nvPicPr>
              <p:blipFill>
                <a:blip r:embed="rId147"/>
                <a:stretch>
                  <a:fillRect/>
                </a:stretch>
              </p:blipFill>
              <p:spPr>
                <a:xfrm>
                  <a:off x="3124733" y="2606827"/>
                  <a:ext cx="54108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1" name="Freihand 20">
                  <a:extLst>
                    <a:ext uri="{FF2B5EF4-FFF2-40B4-BE49-F238E27FC236}">
                      <a16:creationId xmlns:a16="http://schemas.microsoft.com/office/drawing/2014/main" id="{30A18A4C-8026-4723-BCC7-BAA00B93A802}"/>
                    </a:ext>
                  </a:extLst>
                </p14:cNvPr>
                <p14:cNvContentPartPr/>
                <p14:nvPr/>
              </p14:nvContentPartPr>
              <p14:xfrm>
                <a:off x="3851933" y="2690347"/>
                <a:ext cx="213480" cy="136800"/>
              </p14:xfrm>
            </p:contentPart>
          </mc:Choice>
          <mc:Fallback>
            <p:pic>
              <p:nvPicPr>
                <p:cNvPr id="21" name="Freihand 20">
                  <a:extLst>
                    <a:ext uri="{FF2B5EF4-FFF2-40B4-BE49-F238E27FC236}">
                      <a16:creationId xmlns:a16="http://schemas.microsoft.com/office/drawing/2014/main" id="{30A18A4C-8026-4723-BCC7-BAA00B93A802}"/>
                    </a:ext>
                  </a:extLst>
                </p:cNvPr>
                <p:cNvPicPr/>
                <p:nvPr/>
              </p:nvPicPr>
              <p:blipFill>
                <a:blip r:embed="rId149"/>
                <a:stretch>
                  <a:fillRect/>
                </a:stretch>
              </p:blipFill>
              <p:spPr>
                <a:xfrm>
                  <a:off x="3847613" y="2686027"/>
                  <a:ext cx="2221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2" name="Freihand 21">
                  <a:extLst>
                    <a:ext uri="{FF2B5EF4-FFF2-40B4-BE49-F238E27FC236}">
                      <a16:creationId xmlns:a16="http://schemas.microsoft.com/office/drawing/2014/main" id="{5C6AD0E0-E739-4F29-9E42-6B2BC396576F}"/>
                    </a:ext>
                  </a:extLst>
                </p14:cNvPr>
                <p14:cNvContentPartPr/>
                <p14:nvPr/>
              </p14:nvContentPartPr>
              <p14:xfrm>
                <a:off x="4054253" y="2624827"/>
                <a:ext cx="41760" cy="29880"/>
              </p14:xfrm>
            </p:contentPart>
          </mc:Choice>
          <mc:Fallback>
            <p:pic>
              <p:nvPicPr>
                <p:cNvPr id="22" name="Freihand 21">
                  <a:extLst>
                    <a:ext uri="{FF2B5EF4-FFF2-40B4-BE49-F238E27FC236}">
                      <a16:creationId xmlns:a16="http://schemas.microsoft.com/office/drawing/2014/main" id="{5C6AD0E0-E739-4F29-9E42-6B2BC396576F}"/>
                    </a:ext>
                  </a:extLst>
                </p:cNvPr>
                <p:cNvPicPr/>
                <p:nvPr/>
              </p:nvPicPr>
              <p:blipFill>
                <a:blip r:embed="rId151"/>
                <a:stretch>
                  <a:fillRect/>
                </a:stretch>
              </p:blipFill>
              <p:spPr>
                <a:xfrm>
                  <a:off x="4049933" y="2620507"/>
                  <a:ext cx="504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3" name="Freihand 22">
                  <a:extLst>
                    <a:ext uri="{FF2B5EF4-FFF2-40B4-BE49-F238E27FC236}">
                      <a16:creationId xmlns:a16="http://schemas.microsoft.com/office/drawing/2014/main" id="{B6EE5289-1428-4583-B79A-E31A2058D4B9}"/>
                    </a:ext>
                  </a:extLst>
                </p14:cNvPr>
                <p14:cNvContentPartPr/>
                <p14:nvPr/>
              </p14:nvContentPartPr>
              <p14:xfrm>
                <a:off x="4115093" y="2591347"/>
                <a:ext cx="188280" cy="183240"/>
              </p14:xfrm>
            </p:contentPart>
          </mc:Choice>
          <mc:Fallback>
            <p:pic>
              <p:nvPicPr>
                <p:cNvPr id="23" name="Freihand 22">
                  <a:extLst>
                    <a:ext uri="{FF2B5EF4-FFF2-40B4-BE49-F238E27FC236}">
                      <a16:creationId xmlns:a16="http://schemas.microsoft.com/office/drawing/2014/main" id="{B6EE5289-1428-4583-B79A-E31A2058D4B9}"/>
                    </a:ext>
                  </a:extLst>
                </p:cNvPr>
                <p:cNvPicPr/>
                <p:nvPr/>
              </p:nvPicPr>
              <p:blipFill>
                <a:blip r:embed="rId153"/>
                <a:stretch>
                  <a:fillRect/>
                </a:stretch>
              </p:blipFill>
              <p:spPr>
                <a:xfrm>
                  <a:off x="4110773" y="2587027"/>
                  <a:ext cx="1969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4" name="Freihand 23">
                  <a:extLst>
                    <a:ext uri="{FF2B5EF4-FFF2-40B4-BE49-F238E27FC236}">
                      <a16:creationId xmlns:a16="http://schemas.microsoft.com/office/drawing/2014/main" id="{578380EC-DBDF-4663-8598-3AC52AAA2DBB}"/>
                    </a:ext>
                  </a:extLst>
                </p14:cNvPr>
                <p14:cNvContentPartPr/>
                <p14:nvPr/>
              </p14:nvContentPartPr>
              <p14:xfrm>
                <a:off x="4500653" y="2684947"/>
                <a:ext cx="184320" cy="86760"/>
              </p14:xfrm>
            </p:contentPart>
          </mc:Choice>
          <mc:Fallback>
            <p:pic>
              <p:nvPicPr>
                <p:cNvPr id="24" name="Freihand 23">
                  <a:extLst>
                    <a:ext uri="{FF2B5EF4-FFF2-40B4-BE49-F238E27FC236}">
                      <a16:creationId xmlns:a16="http://schemas.microsoft.com/office/drawing/2014/main" id="{578380EC-DBDF-4663-8598-3AC52AAA2DBB}"/>
                    </a:ext>
                  </a:extLst>
                </p:cNvPr>
                <p:cNvPicPr/>
                <p:nvPr/>
              </p:nvPicPr>
              <p:blipFill>
                <a:blip r:embed="rId155"/>
                <a:stretch>
                  <a:fillRect/>
                </a:stretch>
              </p:blipFill>
              <p:spPr>
                <a:xfrm>
                  <a:off x="4496333" y="2680627"/>
                  <a:ext cx="1929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5" name="Freihand 24">
                  <a:extLst>
                    <a:ext uri="{FF2B5EF4-FFF2-40B4-BE49-F238E27FC236}">
                      <a16:creationId xmlns:a16="http://schemas.microsoft.com/office/drawing/2014/main" id="{8B64B78A-F1CF-4E4C-93D4-CF706C16FAB5}"/>
                    </a:ext>
                  </a:extLst>
                </p14:cNvPr>
                <p14:cNvContentPartPr/>
                <p14:nvPr/>
              </p14:nvContentPartPr>
              <p14:xfrm>
                <a:off x="4656173" y="2706187"/>
                <a:ext cx="177120" cy="54360"/>
              </p14:xfrm>
            </p:contentPart>
          </mc:Choice>
          <mc:Fallback>
            <p:pic>
              <p:nvPicPr>
                <p:cNvPr id="25" name="Freihand 24">
                  <a:extLst>
                    <a:ext uri="{FF2B5EF4-FFF2-40B4-BE49-F238E27FC236}">
                      <a16:creationId xmlns:a16="http://schemas.microsoft.com/office/drawing/2014/main" id="{8B64B78A-F1CF-4E4C-93D4-CF706C16FAB5}"/>
                    </a:ext>
                  </a:extLst>
                </p:cNvPr>
                <p:cNvPicPr/>
                <p:nvPr/>
              </p:nvPicPr>
              <p:blipFill>
                <a:blip r:embed="rId157"/>
                <a:stretch>
                  <a:fillRect/>
                </a:stretch>
              </p:blipFill>
              <p:spPr>
                <a:xfrm>
                  <a:off x="4651853" y="2701867"/>
                  <a:ext cx="1857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26" name="Freihand 25">
                  <a:extLst>
                    <a:ext uri="{FF2B5EF4-FFF2-40B4-BE49-F238E27FC236}">
                      <a16:creationId xmlns:a16="http://schemas.microsoft.com/office/drawing/2014/main" id="{B2713163-D049-4567-82A8-F9AD100DBDFB}"/>
                    </a:ext>
                  </a:extLst>
                </p14:cNvPr>
                <p14:cNvContentPartPr/>
                <p14:nvPr/>
              </p14:nvContentPartPr>
              <p14:xfrm>
                <a:off x="4816373" y="2567947"/>
                <a:ext cx="161640" cy="162720"/>
              </p14:xfrm>
            </p:contentPart>
          </mc:Choice>
          <mc:Fallback>
            <p:pic>
              <p:nvPicPr>
                <p:cNvPr id="26" name="Freihand 25">
                  <a:extLst>
                    <a:ext uri="{FF2B5EF4-FFF2-40B4-BE49-F238E27FC236}">
                      <a16:creationId xmlns:a16="http://schemas.microsoft.com/office/drawing/2014/main" id="{B2713163-D049-4567-82A8-F9AD100DBDFB}"/>
                    </a:ext>
                  </a:extLst>
                </p:cNvPr>
                <p:cNvPicPr/>
                <p:nvPr/>
              </p:nvPicPr>
              <p:blipFill>
                <a:blip r:embed="rId159"/>
                <a:stretch>
                  <a:fillRect/>
                </a:stretch>
              </p:blipFill>
              <p:spPr>
                <a:xfrm>
                  <a:off x="4812053" y="2563627"/>
                  <a:ext cx="1702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7" name="Freihand 26">
                  <a:extLst>
                    <a:ext uri="{FF2B5EF4-FFF2-40B4-BE49-F238E27FC236}">
                      <a16:creationId xmlns:a16="http://schemas.microsoft.com/office/drawing/2014/main" id="{88370A7D-220B-46E1-A01B-4D5436E321D4}"/>
                    </a:ext>
                  </a:extLst>
                </p14:cNvPr>
                <p14:cNvContentPartPr/>
                <p14:nvPr/>
              </p14:nvContentPartPr>
              <p14:xfrm>
                <a:off x="5181053" y="2576587"/>
                <a:ext cx="48600" cy="152280"/>
              </p14:xfrm>
            </p:contentPart>
          </mc:Choice>
          <mc:Fallback>
            <p:pic>
              <p:nvPicPr>
                <p:cNvPr id="27" name="Freihand 26">
                  <a:extLst>
                    <a:ext uri="{FF2B5EF4-FFF2-40B4-BE49-F238E27FC236}">
                      <a16:creationId xmlns:a16="http://schemas.microsoft.com/office/drawing/2014/main" id="{88370A7D-220B-46E1-A01B-4D5436E321D4}"/>
                    </a:ext>
                  </a:extLst>
                </p:cNvPr>
                <p:cNvPicPr/>
                <p:nvPr/>
              </p:nvPicPr>
              <p:blipFill>
                <a:blip r:embed="rId161"/>
                <a:stretch>
                  <a:fillRect/>
                </a:stretch>
              </p:blipFill>
              <p:spPr>
                <a:xfrm>
                  <a:off x="5176733" y="2572267"/>
                  <a:ext cx="572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28" name="Freihand 27">
                  <a:extLst>
                    <a:ext uri="{FF2B5EF4-FFF2-40B4-BE49-F238E27FC236}">
                      <a16:creationId xmlns:a16="http://schemas.microsoft.com/office/drawing/2014/main" id="{95DC548E-B41B-4677-A762-D04B056D7335}"/>
                    </a:ext>
                  </a:extLst>
                </p14:cNvPr>
                <p14:cNvContentPartPr/>
                <p14:nvPr/>
              </p14:nvContentPartPr>
              <p14:xfrm>
                <a:off x="5185373" y="2564707"/>
                <a:ext cx="173880" cy="94680"/>
              </p14:xfrm>
            </p:contentPart>
          </mc:Choice>
          <mc:Fallback>
            <p:pic>
              <p:nvPicPr>
                <p:cNvPr id="28" name="Freihand 27">
                  <a:extLst>
                    <a:ext uri="{FF2B5EF4-FFF2-40B4-BE49-F238E27FC236}">
                      <a16:creationId xmlns:a16="http://schemas.microsoft.com/office/drawing/2014/main" id="{95DC548E-B41B-4677-A762-D04B056D7335}"/>
                    </a:ext>
                  </a:extLst>
                </p:cNvPr>
                <p:cNvPicPr/>
                <p:nvPr/>
              </p:nvPicPr>
              <p:blipFill>
                <a:blip r:embed="rId163"/>
                <a:stretch>
                  <a:fillRect/>
                </a:stretch>
              </p:blipFill>
              <p:spPr>
                <a:xfrm>
                  <a:off x="5181053" y="2560387"/>
                  <a:ext cx="1825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29" name="Freihand 28">
                  <a:extLst>
                    <a:ext uri="{FF2B5EF4-FFF2-40B4-BE49-F238E27FC236}">
                      <a16:creationId xmlns:a16="http://schemas.microsoft.com/office/drawing/2014/main" id="{201F47E4-90FF-45F9-8BF9-CB6143DE8DCC}"/>
                    </a:ext>
                  </a:extLst>
                </p14:cNvPr>
                <p14:cNvContentPartPr/>
                <p14:nvPr/>
              </p14:nvContentPartPr>
              <p14:xfrm>
                <a:off x="5188973" y="2702947"/>
                <a:ext cx="159840" cy="57240"/>
              </p14:xfrm>
            </p:contentPart>
          </mc:Choice>
          <mc:Fallback>
            <p:pic>
              <p:nvPicPr>
                <p:cNvPr id="29" name="Freihand 28">
                  <a:extLst>
                    <a:ext uri="{FF2B5EF4-FFF2-40B4-BE49-F238E27FC236}">
                      <a16:creationId xmlns:a16="http://schemas.microsoft.com/office/drawing/2014/main" id="{201F47E4-90FF-45F9-8BF9-CB6143DE8DCC}"/>
                    </a:ext>
                  </a:extLst>
                </p:cNvPr>
                <p:cNvPicPr/>
                <p:nvPr/>
              </p:nvPicPr>
              <p:blipFill>
                <a:blip r:embed="rId165"/>
                <a:stretch>
                  <a:fillRect/>
                </a:stretch>
              </p:blipFill>
              <p:spPr>
                <a:xfrm>
                  <a:off x="5184653" y="2698627"/>
                  <a:ext cx="1684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30" name="Freihand 29">
                  <a:extLst>
                    <a:ext uri="{FF2B5EF4-FFF2-40B4-BE49-F238E27FC236}">
                      <a16:creationId xmlns:a16="http://schemas.microsoft.com/office/drawing/2014/main" id="{793EA95E-7EFF-42BB-ADDC-97E4506A3F47}"/>
                    </a:ext>
                  </a:extLst>
                </p14:cNvPr>
                <p14:cNvContentPartPr/>
                <p14:nvPr/>
              </p14:nvContentPartPr>
              <p14:xfrm>
                <a:off x="5349173" y="2673067"/>
                <a:ext cx="209520" cy="77400"/>
              </p14:xfrm>
            </p:contentPart>
          </mc:Choice>
          <mc:Fallback>
            <p:pic>
              <p:nvPicPr>
                <p:cNvPr id="30" name="Freihand 29">
                  <a:extLst>
                    <a:ext uri="{FF2B5EF4-FFF2-40B4-BE49-F238E27FC236}">
                      <a16:creationId xmlns:a16="http://schemas.microsoft.com/office/drawing/2014/main" id="{793EA95E-7EFF-42BB-ADDC-97E4506A3F47}"/>
                    </a:ext>
                  </a:extLst>
                </p:cNvPr>
                <p:cNvPicPr/>
                <p:nvPr/>
              </p:nvPicPr>
              <p:blipFill>
                <a:blip r:embed="rId167"/>
                <a:stretch>
                  <a:fillRect/>
                </a:stretch>
              </p:blipFill>
              <p:spPr>
                <a:xfrm>
                  <a:off x="5344853" y="2668747"/>
                  <a:ext cx="2181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31" name="Freihand 30">
                  <a:extLst>
                    <a:ext uri="{FF2B5EF4-FFF2-40B4-BE49-F238E27FC236}">
                      <a16:creationId xmlns:a16="http://schemas.microsoft.com/office/drawing/2014/main" id="{81DADCDD-0F3F-421A-8CBC-C3A012CACADF}"/>
                    </a:ext>
                  </a:extLst>
                </p14:cNvPr>
                <p14:cNvContentPartPr/>
                <p14:nvPr/>
              </p14:nvContentPartPr>
              <p14:xfrm>
                <a:off x="5570573" y="2611147"/>
                <a:ext cx="278640" cy="125640"/>
              </p14:xfrm>
            </p:contentPart>
          </mc:Choice>
          <mc:Fallback>
            <p:pic>
              <p:nvPicPr>
                <p:cNvPr id="31" name="Freihand 30">
                  <a:extLst>
                    <a:ext uri="{FF2B5EF4-FFF2-40B4-BE49-F238E27FC236}">
                      <a16:creationId xmlns:a16="http://schemas.microsoft.com/office/drawing/2014/main" id="{81DADCDD-0F3F-421A-8CBC-C3A012CACADF}"/>
                    </a:ext>
                  </a:extLst>
                </p:cNvPr>
                <p:cNvPicPr/>
                <p:nvPr/>
              </p:nvPicPr>
              <p:blipFill>
                <a:blip r:embed="rId169"/>
                <a:stretch>
                  <a:fillRect/>
                </a:stretch>
              </p:blipFill>
              <p:spPr>
                <a:xfrm>
                  <a:off x="5566253" y="2606827"/>
                  <a:ext cx="2872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32" name="Freihand 31">
                  <a:extLst>
                    <a:ext uri="{FF2B5EF4-FFF2-40B4-BE49-F238E27FC236}">
                      <a16:creationId xmlns:a16="http://schemas.microsoft.com/office/drawing/2014/main" id="{ECD3EC37-D75E-409E-BA3C-A9967EF53014}"/>
                    </a:ext>
                  </a:extLst>
                </p14:cNvPr>
                <p14:cNvContentPartPr/>
                <p14:nvPr/>
              </p14:nvContentPartPr>
              <p14:xfrm>
                <a:off x="6041093" y="2585947"/>
                <a:ext cx="356400" cy="138960"/>
              </p14:xfrm>
            </p:contentPart>
          </mc:Choice>
          <mc:Fallback>
            <p:pic>
              <p:nvPicPr>
                <p:cNvPr id="32" name="Freihand 31">
                  <a:extLst>
                    <a:ext uri="{FF2B5EF4-FFF2-40B4-BE49-F238E27FC236}">
                      <a16:creationId xmlns:a16="http://schemas.microsoft.com/office/drawing/2014/main" id="{ECD3EC37-D75E-409E-BA3C-A9967EF53014}"/>
                    </a:ext>
                  </a:extLst>
                </p:cNvPr>
                <p:cNvPicPr/>
                <p:nvPr/>
              </p:nvPicPr>
              <p:blipFill>
                <a:blip r:embed="rId171"/>
                <a:stretch>
                  <a:fillRect/>
                </a:stretch>
              </p:blipFill>
              <p:spPr>
                <a:xfrm>
                  <a:off x="6036773" y="2581627"/>
                  <a:ext cx="3650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33" name="Freihand 32">
                  <a:extLst>
                    <a:ext uri="{FF2B5EF4-FFF2-40B4-BE49-F238E27FC236}">
                      <a16:creationId xmlns:a16="http://schemas.microsoft.com/office/drawing/2014/main" id="{6C47ECE2-D644-45B6-B0B3-181E27D52133}"/>
                    </a:ext>
                  </a:extLst>
                </p14:cNvPr>
                <p14:cNvContentPartPr/>
                <p14:nvPr/>
              </p14:nvContentPartPr>
              <p14:xfrm>
                <a:off x="6587213" y="2594227"/>
                <a:ext cx="325080" cy="131760"/>
              </p14:xfrm>
            </p:contentPart>
          </mc:Choice>
          <mc:Fallback>
            <p:pic>
              <p:nvPicPr>
                <p:cNvPr id="33" name="Freihand 32">
                  <a:extLst>
                    <a:ext uri="{FF2B5EF4-FFF2-40B4-BE49-F238E27FC236}">
                      <a16:creationId xmlns:a16="http://schemas.microsoft.com/office/drawing/2014/main" id="{6C47ECE2-D644-45B6-B0B3-181E27D52133}"/>
                    </a:ext>
                  </a:extLst>
                </p:cNvPr>
                <p:cNvPicPr/>
                <p:nvPr/>
              </p:nvPicPr>
              <p:blipFill>
                <a:blip r:embed="rId173"/>
                <a:stretch>
                  <a:fillRect/>
                </a:stretch>
              </p:blipFill>
              <p:spPr>
                <a:xfrm>
                  <a:off x="6582893" y="2589907"/>
                  <a:ext cx="3337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34" name="Freihand 33">
                  <a:extLst>
                    <a:ext uri="{FF2B5EF4-FFF2-40B4-BE49-F238E27FC236}">
                      <a16:creationId xmlns:a16="http://schemas.microsoft.com/office/drawing/2014/main" id="{72A61078-8B76-466C-8E77-D081920C50E2}"/>
                    </a:ext>
                  </a:extLst>
                </p14:cNvPr>
                <p14:cNvContentPartPr/>
                <p14:nvPr/>
              </p14:nvContentPartPr>
              <p14:xfrm>
                <a:off x="6916253" y="2621587"/>
                <a:ext cx="94320" cy="93240"/>
              </p14:xfrm>
            </p:contentPart>
          </mc:Choice>
          <mc:Fallback>
            <p:pic>
              <p:nvPicPr>
                <p:cNvPr id="34" name="Freihand 33">
                  <a:extLst>
                    <a:ext uri="{FF2B5EF4-FFF2-40B4-BE49-F238E27FC236}">
                      <a16:creationId xmlns:a16="http://schemas.microsoft.com/office/drawing/2014/main" id="{72A61078-8B76-466C-8E77-D081920C50E2}"/>
                    </a:ext>
                  </a:extLst>
                </p:cNvPr>
                <p:cNvPicPr/>
                <p:nvPr/>
              </p:nvPicPr>
              <p:blipFill>
                <a:blip r:embed="rId175"/>
                <a:stretch>
                  <a:fillRect/>
                </a:stretch>
              </p:blipFill>
              <p:spPr>
                <a:xfrm>
                  <a:off x="6911933" y="2617267"/>
                  <a:ext cx="1029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35" name="Freihand 34">
                  <a:extLst>
                    <a:ext uri="{FF2B5EF4-FFF2-40B4-BE49-F238E27FC236}">
                      <a16:creationId xmlns:a16="http://schemas.microsoft.com/office/drawing/2014/main" id="{CFD01127-3715-4C9F-A75D-EE7C7EED3EC9}"/>
                    </a:ext>
                  </a:extLst>
                </p14:cNvPr>
                <p14:cNvContentPartPr/>
                <p14:nvPr/>
              </p14:nvContentPartPr>
              <p14:xfrm>
                <a:off x="7018493" y="2584147"/>
                <a:ext cx="130320" cy="152640"/>
              </p14:xfrm>
            </p:contentPart>
          </mc:Choice>
          <mc:Fallback>
            <p:pic>
              <p:nvPicPr>
                <p:cNvPr id="35" name="Freihand 34">
                  <a:extLst>
                    <a:ext uri="{FF2B5EF4-FFF2-40B4-BE49-F238E27FC236}">
                      <a16:creationId xmlns:a16="http://schemas.microsoft.com/office/drawing/2014/main" id="{CFD01127-3715-4C9F-A75D-EE7C7EED3EC9}"/>
                    </a:ext>
                  </a:extLst>
                </p:cNvPr>
                <p:cNvPicPr/>
                <p:nvPr/>
              </p:nvPicPr>
              <p:blipFill>
                <a:blip r:embed="rId177"/>
                <a:stretch>
                  <a:fillRect/>
                </a:stretch>
              </p:blipFill>
              <p:spPr>
                <a:xfrm>
                  <a:off x="7014173" y="2579827"/>
                  <a:ext cx="1389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36" name="Freihand 35">
                  <a:extLst>
                    <a:ext uri="{FF2B5EF4-FFF2-40B4-BE49-F238E27FC236}">
                      <a16:creationId xmlns:a16="http://schemas.microsoft.com/office/drawing/2014/main" id="{433958FC-12EF-4A1D-A739-8454A46D0979}"/>
                    </a:ext>
                  </a:extLst>
                </p14:cNvPr>
                <p14:cNvContentPartPr/>
                <p14:nvPr/>
              </p14:nvContentPartPr>
              <p14:xfrm>
                <a:off x="7155653" y="2656867"/>
                <a:ext cx="54000" cy="69480"/>
              </p14:xfrm>
            </p:contentPart>
          </mc:Choice>
          <mc:Fallback>
            <p:pic>
              <p:nvPicPr>
                <p:cNvPr id="36" name="Freihand 35">
                  <a:extLst>
                    <a:ext uri="{FF2B5EF4-FFF2-40B4-BE49-F238E27FC236}">
                      <a16:creationId xmlns:a16="http://schemas.microsoft.com/office/drawing/2014/main" id="{433958FC-12EF-4A1D-A739-8454A46D0979}"/>
                    </a:ext>
                  </a:extLst>
                </p:cNvPr>
                <p:cNvPicPr/>
                <p:nvPr/>
              </p:nvPicPr>
              <p:blipFill>
                <a:blip r:embed="rId179"/>
                <a:stretch>
                  <a:fillRect/>
                </a:stretch>
              </p:blipFill>
              <p:spPr>
                <a:xfrm>
                  <a:off x="7151333" y="2652547"/>
                  <a:ext cx="626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37" name="Freihand 36">
                  <a:extLst>
                    <a:ext uri="{FF2B5EF4-FFF2-40B4-BE49-F238E27FC236}">
                      <a16:creationId xmlns:a16="http://schemas.microsoft.com/office/drawing/2014/main" id="{DDDA1DC2-4F16-4FAC-B4B4-878D4F80643D}"/>
                    </a:ext>
                  </a:extLst>
                </p14:cNvPr>
                <p14:cNvContentPartPr/>
                <p14:nvPr/>
              </p14:nvContentPartPr>
              <p14:xfrm>
                <a:off x="7240613" y="2539147"/>
                <a:ext cx="28800" cy="180360"/>
              </p14:xfrm>
            </p:contentPart>
          </mc:Choice>
          <mc:Fallback>
            <p:pic>
              <p:nvPicPr>
                <p:cNvPr id="37" name="Freihand 36">
                  <a:extLst>
                    <a:ext uri="{FF2B5EF4-FFF2-40B4-BE49-F238E27FC236}">
                      <a16:creationId xmlns:a16="http://schemas.microsoft.com/office/drawing/2014/main" id="{DDDA1DC2-4F16-4FAC-B4B4-878D4F80643D}"/>
                    </a:ext>
                  </a:extLst>
                </p:cNvPr>
                <p:cNvPicPr/>
                <p:nvPr/>
              </p:nvPicPr>
              <p:blipFill>
                <a:blip r:embed="rId181"/>
                <a:stretch>
                  <a:fillRect/>
                </a:stretch>
              </p:blipFill>
              <p:spPr>
                <a:xfrm>
                  <a:off x="7236293" y="2534827"/>
                  <a:ext cx="374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38" name="Freihand 37">
                  <a:extLst>
                    <a:ext uri="{FF2B5EF4-FFF2-40B4-BE49-F238E27FC236}">
                      <a16:creationId xmlns:a16="http://schemas.microsoft.com/office/drawing/2014/main" id="{A1291C3A-37CB-4FB9-95E9-897587F1A65F}"/>
                    </a:ext>
                  </a:extLst>
                </p14:cNvPr>
                <p14:cNvContentPartPr/>
                <p14:nvPr/>
              </p14:nvContentPartPr>
              <p14:xfrm>
                <a:off x="7331333" y="2553547"/>
                <a:ext cx="629640" cy="238680"/>
              </p14:xfrm>
            </p:contentPart>
          </mc:Choice>
          <mc:Fallback>
            <p:pic>
              <p:nvPicPr>
                <p:cNvPr id="38" name="Freihand 37">
                  <a:extLst>
                    <a:ext uri="{FF2B5EF4-FFF2-40B4-BE49-F238E27FC236}">
                      <a16:creationId xmlns:a16="http://schemas.microsoft.com/office/drawing/2014/main" id="{A1291C3A-37CB-4FB9-95E9-897587F1A65F}"/>
                    </a:ext>
                  </a:extLst>
                </p:cNvPr>
                <p:cNvPicPr/>
                <p:nvPr/>
              </p:nvPicPr>
              <p:blipFill>
                <a:blip r:embed="rId183"/>
                <a:stretch>
                  <a:fillRect/>
                </a:stretch>
              </p:blipFill>
              <p:spPr>
                <a:xfrm>
                  <a:off x="7327013" y="2549227"/>
                  <a:ext cx="63828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40" name="Freihand 39">
                  <a:extLst>
                    <a:ext uri="{FF2B5EF4-FFF2-40B4-BE49-F238E27FC236}">
                      <a16:creationId xmlns:a16="http://schemas.microsoft.com/office/drawing/2014/main" id="{7F417C42-45C4-4477-8082-14B560160542}"/>
                    </a:ext>
                  </a:extLst>
                </p14:cNvPr>
                <p14:cNvContentPartPr/>
                <p14:nvPr/>
              </p14:nvContentPartPr>
              <p14:xfrm>
                <a:off x="5569853" y="2988427"/>
                <a:ext cx="245520" cy="17640"/>
              </p14:xfrm>
            </p:contentPart>
          </mc:Choice>
          <mc:Fallback>
            <p:pic>
              <p:nvPicPr>
                <p:cNvPr id="40" name="Freihand 39">
                  <a:extLst>
                    <a:ext uri="{FF2B5EF4-FFF2-40B4-BE49-F238E27FC236}">
                      <a16:creationId xmlns:a16="http://schemas.microsoft.com/office/drawing/2014/main" id="{7F417C42-45C4-4477-8082-14B560160542}"/>
                    </a:ext>
                  </a:extLst>
                </p:cNvPr>
                <p:cNvPicPr/>
                <p:nvPr/>
              </p:nvPicPr>
              <p:blipFill>
                <a:blip r:embed="rId185"/>
                <a:stretch>
                  <a:fillRect/>
                </a:stretch>
              </p:blipFill>
              <p:spPr>
                <a:xfrm>
                  <a:off x="5565533" y="2984107"/>
                  <a:ext cx="2541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41" name="Freihand 40">
                  <a:extLst>
                    <a:ext uri="{FF2B5EF4-FFF2-40B4-BE49-F238E27FC236}">
                      <a16:creationId xmlns:a16="http://schemas.microsoft.com/office/drawing/2014/main" id="{1B3126E7-1512-4479-B913-F700B2FA3132}"/>
                    </a:ext>
                  </a:extLst>
                </p14:cNvPr>
                <p14:cNvContentPartPr/>
                <p14:nvPr/>
              </p14:nvContentPartPr>
              <p14:xfrm>
                <a:off x="5764973" y="2946307"/>
                <a:ext cx="74880" cy="169200"/>
              </p14:xfrm>
            </p:contentPart>
          </mc:Choice>
          <mc:Fallback>
            <p:pic>
              <p:nvPicPr>
                <p:cNvPr id="41" name="Freihand 40">
                  <a:extLst>
                    <a:ext uri="{FF2B5EF4-FFF2-40B4-BE49-F238E27FC236}">
                      <a16:creationId xmlns:a16="http://schemas.microsoft.com/office/drawing/2014/main" id="{1B3126E7-1512-4479-B913-F700B2FA3132}"/>
                    </a:ext>
                  </a:extLst>
                </p:cNvPr>
                <p:cNvPicPr/>
                <p:nvPr/>
              </p:nvPicPr>
              <p:blipFill>
                <a:blip r:embed="rId187"/>
                <a:stretch>
                  <a:fillRect/>
                </a:stretch>
              </p:blipFill>
              <p:spPr>
                <a:xfrm>
                  <a:off x="5760653" y="2941987"/>
                  <a:ext cx="835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42" name="Freihand 41">
                  <a:extLst>
                    <a:ext uri="{FF2B5EF4-FFF2-40B4-BE49-F238E27FC236}">
                      <a16:creationId xmlns:a16="http://schemas.microsoft.com/office/drawing/2014/main" id="{EC90DCDB-6B0E-4E65-8FFE-AE2824C707E4}"/>
                    </a:ext>
                  </a:extLst>
                </p14:cNvPr>
                <p14:cNvContentPartPr/>
                <p14:nvPr/>
              </p14:nvContentPartPr>
              <p14:xfrm>
                <a:off x="6040373" y="2901667"/>
                <a:ext cx="113760" cy="140040"/>
              </p14:xfrm>
            </p:contentPart>
          </mc:Choice>
          <mc:Fallback>
            <p:pic>
              <p:nvPicPr>
                <p:cNvPr id="42" name="Freihand 41">
                  <a:extLst>
                    <a:ext uri="{FF2B5EF4-FFF2-40B4-BE49-F238E27FC236}">
                      <a16:creationId xmlns:a16="http://schemas.microsoft.com/office/drawing/2014/main" id="{EC90DCDB-6B0E-4E65-8FFE-AE2824C707E4}"/>
                    </a:ext>
                  </a:extLst>
                </p:cNvPr>
                <p:cNvPicPr/>
                <p:nvPr/>
              </p:nvPicPr>
              <p:blipFill>
                <a:blip r:embed="rId189"/>
                <a:stretch>
                  <a:fillRect/>
                </a:stretch>
              </p:blipFill>
              <p:spPr>
                <a:xfrm>
                  <a:off x="6036053" y="2897347"/>
                  <a:ext cx="1224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43" name="Freihand 42">
                  <a:extLst>
                    <a:ext uri="{FF2B5EF4-FFF2-40B4-BE49-F238E27FC236}">
                      <a16:creationId xmlns:a16="http://schemas.microsoft.com/office/drawing/2014/main" id="{1CE53393-6868-4FC3-A258-AF350895839D}"/>
                    </a:ext>
                  </a:extLst>
                </p14:cNvPr>
                <p14:cNvContentPartPr/>
                <p14:nvPr/>
              </p14:nvContentPartPr>
              <p14:xfrm>
                <a:off x="6176813" y="2913907"/>
                <a:ext cx="346320" cy="235080"/>
              </p14:xfrm>
            </p:contentPart>
          </mc:Choice>
          <mc:Fallback>
            <p:pic>
              <p:nvPicPr>
                <p:cNvPr id="43" name="Freihand 42">
                  <a:extLst>
                    <a:ext uri="{FF2B5EF4-FFF2-40B4-BE49-F238E27FC236}">
                      <a16:creationId xmlns:a16="http://schemas.microsoft.com/office/drawing/2014/main" id="{1CE53393-6868-4FC3-A258-AF350895839D}"/>
                    </a:ext>
                  </a:extLst>
                </p:cNvPr>
                <p:cNvPicPr/>
                <p:nvPr/>
              </p:nvPicPr>
              <p:blipFill>
                <a:blip r:embed="rId191"/>
                <a:stretch>
                  <a:fillRect/>
                </a:stretch>
              </p:blipFill>
              <p:spPr>
                <a:xfrm>
                  <a:off x="6172493" y="2909587"/>
                  <a:ext cx="35496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44" name="Freihand 43">
                  <a:extLst>
                    <a:ext uri="{FF2B5EF4-FFF2-40B4-BE49-F238E27FC236}">
                      <a16:creationId xmlns:a16="http://schemas.microsoft.com/office/drawing/2014/main" id="{9B8E821E-E3EA-4B9A-B6B0-E3A8192A3290}"/>
                    </a:ext>
                  </a:extLst>
                </p14:cNvPr>
                <p14:cNvContentPartPr/>
                <p14:nvPr/>
              </p14:nvContentPartPr>
              <p14:xfrm>
                <a:off x="6511253" y="2892307"/>
                <a:ext cx="19080" cy="31680"/>
              </p14:xfrm>
            </p:contentPart>
          </mc:Choice>
          <mc:Fallback>
            <p:pic>
              <p:nvPicPr>
                <p:cNvPr id="44" name="Freihand 43">
                  <a:extLst>
                    <a:ext uri="{FF2B5EF4-FFF2-40B4-BE49-F238E27FC236}">
                      <a16:creationId xmlns:a16="http://schemas.microsoft.com/office/drawing/2014/main" id="{9B8E821E-E3EA-4B9A-B6B0-E3A8192A3290}"/>
                    </a:ext>
                  </a:extLst>
                </p:cNvPr>
                <p:cNvPicPr/>
                <p:nvPr/>
              </p:nvPicPr>
              <p:blipFill>
                <a:blip r:embed="rId193"/>
                <a:stretch>
                  <a:fillRect/>
                </a:stretch>
              </p:blipFill>
              <p:spPr>
                <a:xfrm>
                  <a:off x="6506933" y="2887987"/>
                  <a:ext cx="277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45" name="Freihand 44">
                  <a:extLst>
                    <a:ext uri="{FF2B5EF4-FFF2-40B4-BE49-F238E27FC236}">
                      <a16:creationId xmlns:a16="http://schemas.microsoft.com/office/drawing/2014/main" id="{F2DD3FF6-4C3A-46C5-B5F2-4D272666A837}"/>
                    </a:ext>
                  </a:extLst>
                </p14:cNvPr>
                <p14:cNvContentPartPr/>
                <p14:nvPr/>
              </p14:nvContentPartPr>
              <p14:xfrm>
                <a:off x="6222893" y="2841187"/>
                <a:ext cx="368280" cy="317160"/>
              </p14:xfrm>
            </p:contentPart>
          </mc:Choice>
          <mc:Fallback>
            <p:pic>
              <p:nvPicPr>
                <p:cNvPr id="45" name="Freihand 44">
                  <a:extLst>
                    <a:ext uri="{FF2B5EF4-FFF2-40B4-BE49-F238E27FC236}">
                      <a16:creationId xmlns:a16="http://schemas.microsoft.com/office/drawing/2014/main" id="{F2DD3FF6-4C3A-46C5-B5F2-4D272666A837}"/>
                    </a:ext>
                  </a:extLst>
                </p:cNvPr>
                <p:cNvPicPr/>
                <p:nvPr/>
              </p:nvPicPr>
              <p:blipFill>
                <a:blip r:embed="rId195"/>
                <a:stretch>
                  <a:fillRect/>
                </a:stretch>
              </p:blipFill>
              <p:spPr>
                <a:xfrm>
                  <a:off x="6218573" y="2836867"/>
                  <a:ext cx="37692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46" name="Freihand 45">
                  <a:extLst>
                    <a:ext uri="{FF2B5EF4-FFF2-40B4-BE49-F238E27FC236}">
                      <a16:creationId xmlns:a16="http://schemas.microsoft.com/office/drawing/2014/main" id="{F358B147-6845-4F18-842F-EA3CAE97001B}"/>
                    </a:ext>
                  </a:extLst>
                </p14:cNvPr>
                <p14:cNvContentPartPr/>
                <p14:nvPr/>
              </p14:nvContentPartPr>
              <p14:xfrm>
                <a:off x="6706373" y="2962147"/>
                <a:ext cx="286200" cy="72360"/>
              </p14:xfrm>
            </p:contentPart>
          </mc:Choice>
          <mc:Fallback>
            <p:pic>
              <p:nvPicPr>
                <p:cNvPr id="46" name="Freihand 45">
                  <a:extLst>
                    <a:ext uri="{FF2B5EF4-FFF2-40B4-BE49-F238E27FC236}">
                      <a16:creationId xmlns:a16="http://schemas.microsoft.com/office/drawing/2014/main" id="{F358B147-6845-4F18-842F-EA3CAE97001B}"/>
                    </a:ext>
                  </a:extLst>
                </p:cNvPr>
                <p:cNvPicPr/>
                <p:nvPr/>
              </p:nvPicPr>
              <p:blipFill>
                <a:blip r:embed="rId197"/>
                <a:stretch>
                  <a:fillRect/>
                </a:stretch>
              </p:blipFill>
              <p:spPr>
                <a:xfrm>
                  <a:off x="6702053" y="2957827"/>
                  <a:ext cx="2948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47" name="Freihand 46">
                  <a:extLst>
                    <a:ext uri="{FF2B5EF4-FFF2-40B4-BE49-F238E27FC236}">
                      <a16:creationId xmlns:a16="http://schemas.microsoft.com/office/drawing/2014/main" id="{93077297-5CFA-4DB3-9130-9BDD5F5E93DA}"/>
                    </a:ext>
                  </a:extLst>
                </p14:cNvPr>
                <p14:cNvContentPartPr/>
                <p14:nvPr/>
              </p14:nvContentPartPr>
              <p14:xfrm>
                <a:off x="6991133" y="2920747"/>
                <a:ext cx="21960" cy="5040"/>
              </p14:xfrm>
            </p:contentPart>
          </mc:Choice>
          <mc:Fallback>
            <p:pic>
              <p:nvPicPr>
                <p:cNvPr id="47" name="Freihand 46">
                  <a:extLst>
                    <a:ext uri="{FF2B5EF4-FFF2-40B4-BE49-F238E27FC236}">
                      <a16:creationId xmlns:a16="http://schemas.microsoft.com/office/drawing/2014/main" id="{93077297-5CFA-4DB3-9130-9BDD5F5E93DA}"/>
                    </a:ext>
                  </a:extLst>
                </p:cNvPr>
                <p:cNvPicPr/>
                <p:nvPr/>
              </p:nvPicPr>
              <p:blipFill>
                <a:blip r:embed="rId199"/>
                <a:stretch>
                  <a:fillRect/>
                </a:stretch>
              </p:blipFill>
              <p:spPr>
                <a:xfrm>
                  <a:off x="6986813" y="2916427"/>
                  <a:ext cx="306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48" name="Freihand 47">
                  <a:extLst>
                    <a:ext uri="{FF2B5EF4-FFF2-40B4-BE49-F238E27FC236}">
                      <a16:creationId xmlns:a16="http://schemas.microsoft.com/office/drawing/2014/main" id="{39B62F41-47BF-496A-8316-2F2F91B83FB7}"/>
                    </a:ext>
                  </a:extLst>
                </p14:cNvPr>
                <p14:cNvContentPartPr/>
                <p14:nvPr/>
              </p14:nvContentPartPr>
              <p14:xfrm>
                <a:off x="7086893" y="2884387"/>
                <a:ext cx="94320" cy="122760"/>
              </p14:xfrm>
            </p:contentPart>
          </mc:Choice>
          <mc:Fallback>
            <p:pic>
              <p:nvPicPr>
                <p:cNvPr id="48" name="Freihand 47">
                  <a:extLst>
                    <a:ext uri="{FF2B5EF4-FFF2-40B4-BE49-F238E27FC236}">
                      <a16:creationId xmlns:a16="http://schemas.microsoft.com/office/drawing/2014/main" id="{39B62F41-47BF-496A-8316-2F2F91B83FB7}"/>
                    </a:ext>
                  </a:extLst>
                </p:cNvPr>
                <p:cNvPicPr/>
                <p:nvPr/>
              </p:nvPicPr>
              <p:blipFill>
                <a:blip r:embed="rId201"/>
                <a:stretch>
                  <a:fillRect/>
                </a:stretch>
              </p:blipFill>
              <p:spPr>
                <a:xfrm>
                  <a:off x="7082573" y="2880067"/>
                  <a:ext cx="1029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49" name="Freihand 48">
                  <a:extLst>
                    <a:ext uri="{FF2B5EF4-FFF2-40B4-BE49-F238E27FC236}">
                      <a16:creationId xmlns:a16="http://schemas.microsoft.com/office/drawing/2014/main" id="{228DA1A6-D25C-4F54-829C-558ECF32C934}"/>
                    </a:ext>
                  </a:extLst>
                </p14:cNvPr>
                <p14:cNvContentPartPr/>
                <p14:nvPr/>
              </p14:nvContentPartPr>
              <p14:xfrm>
                <a:off x="7196693" y="2941987"/>
                <a:ext cx="446040" cy="60120"/>
              </p14:xfrm>
            </p:contentPart>
          </mc:Choice>
          <mc:Fallback>
            <p:pic>
              <p:nvPicPr>
                <p:cNvPr id="49" name="Freihand 48">
                  <a:extLst>
                    <a:ext uri="{FF2B5EF4-FFF2-40B4-BE49-F238E27FC236}">
                      <a16:creationId xmlns:a16="http://schemas.microsoft.com/office/drawing/2014/main" id="{228DA1A6-D25C-4F54-829C-558ECF32C934}"/>
                    </a:ext>
                  </a:extLst>
                </p:cNvPr>
                <p:cNvPicPr/>
                <p:nvPr/>
              </p:nvPicPr>
              <p:blipFill>
                <a:blip r:embed="rId203"/>
                <a:stretch>
                  <a:fillRect/>
                </a:stretch>
              </p:blipFill>
              <p:spPr>
                <a:xfrm>
                  <a:off x="7192373" y="2937667"/>
                  <a:ext cx="4546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50" name="Freihand 49">
                  <a:extLst>
                    <a:ext uri="{FF2B5EF4-FFF2-40B4-BE49-F238E27FC236}">
                      <a16:creationId xmlns:a16="http://schemas.microsoft.com/office/drawing/2014/main" id="{30E10476-622A-4339-A020-009452031E95}"/>
                    </a:ext>
                  </a:extLst>
                </p14:cNvPr>
                <p14:cNvContentPartPr/>
                <p14:nvPr/>
              </p14:nvContentPartPr>
              <p14:xfrm>
                <a:off x="7653893" y="2893387"/>
                <a:ext cx="367200" cy="71640"/>
              </p14:xfrm>
            </p:contentPart>
          </mc:Choice>
          <mc:Fallback>
            <p:pic>
              <p:nvPicPr>
                <p:cNvPr id="50" name="Freihand 49">
                  <a:extLst>
                    <a:ext uri="{FF2B5EF4-FFF2-40B4-BE49-F238E27FC236}">
                      <a16:creationId xmlns:a16="http://schemas.microsoft.com/office/drawing/2014/main" id="{30E10476-622A-4339-A020-009452031E95}"/>
                    </a:ext>
                  </a:extLst>
                </p:cNvPr>
                <p:cNvPicPr/>
                <p:nvPr/>
              </p:nvPicPr>
              <p:blipFill>
                <a:blip r:embed="rId205"/>
                <a:stretch>
                  <a:fillRect/>
                </a:stretch>
              </p:blipFill>
              <p:spPr>
                <a:xfrm>
                  <a:off x="7649573" y="2889067"/>
                  <a:ext cx="3758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51" name="Freihand 50">
                  <a:extLst>
                    <a:ext uri="{FF2B5EF4-FFF2-40B4-BE49-F238E27FC236}">
                      <a16:creationId xmlns:a16="http://schemas.microsoft.com/office/drawing/2014/main" id="{0B682A7B-F988-45EC-99CF-5284BA70CDD6}"/>
                    </a:ext>
                  </a:extLst>
                </p14:cNvPr>
                <p14:cNvContentPartPr/>
                <p14:nvPr/>
              </p14:nvContentPartPr>
              <p14:xfrm>
                <a:off x="8180213" y="2914627"/>
                <a:ext cx="246960" cy="10080"/>
              </p14:xfrm>
            </p:contentPart>
          </mc:Choice>
          <mc:Fallback>
            <p:pic>
              <p:nvPicPr>
                <p:cNvPr id="51" name="Freihand 50">
                  <a:extLst>
                    <a:ext uri="{FF2B5EF4-FFF2-40B4-BE49-F238E27FC236}">
                      <a16:creationId xmlns:a16="http://schemas.microsoft.com/office/drawing/2014/main" id="{0B682A7B-F988-45EC-99CF-5284BA70CDD6}"/>
                    </a:ext>
                  </a:extLst>
                </p:cNvPr>
                <p:cNvPicPr/>
                <p:nvPr/>
              </p:nvPicPr>
              <p:blipFill>
                <a:blip r:embed="rId207"/>
                <a:stretch>
                  <a:fillRect/>
                </a:stretch>
              </p:blipFill>
              <p:spPr>
                <a:xfrm>
                  <a:off x="8175893" y="2910307"/>
                  <a:ext cx="2556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52" name="Freihand 51">
                  <a:extLst>
                    <a:ext uri="{FF2B5EF4-FFF2-40B4-BE49-F238E27FC236}">
                      <a16:creationId xmlns:a16="http://schemas.microsoft.com/office/drawing/2014/main" id="{E5218786-DEC9-4623-AF50-E6FF7E52752B}"/>
                    </a:ext>
                  </a:extLst>
                </p14:cNvPr>
                <p14:cNvContentPartPr/>
                <p14:nvPr/>
              </p14:nvContentPartPr>
              <p14:xfrm>
                <a:off x="8350493" y="2874667"/>
                <a:ext cx="121320" cy="153000"/>
              </p14:xfrm>
            </p:contentPart>
          </mc:Choice>
          <mc:Fallback>
            <p:pic>
              <p:nvPicPr>
                <p:cNvPr id="52" name="Freihand 51">
                  <a:extLst>
                    <a:ext uri="{FF2B5EF4-FFF2-40B4-BE49-F238E27FC236}">
                      <a16:creationId xmlns:a16="http://schemas.microsoft.com/office/drawing/2014/main" id="{E5218786-DEC9-4623-AF50-E6FF7E52752B}"/>
                    </a:ext>
                  </a:extLst>
                </p:cNvPr>
                <p:cNvPicPr/>
                <p:nvPr/>
              </p:nvPicPr>
              <p:blipFill>
                <a:blip r:embed="rId209"/>
                <a:stretch>
                  <a:fillRect/>
                </a:stretch>
              </p:blipFill>
              <p:spPr>
                <a:xfrm>
                  <a:off x="8346173" y="2870347"/>
                  <a:ext cx="1299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54" name="Freihand 53">
                  <a:extLst>
                    <a:ext uri="{FF2B5EF4-FFF2-40B4-BE49-F238E27FC236}">
                      <a16:creationId xmlns:a16="http://schemas.microsoft.com/office/drawing/2014/main" id="{CA5C8A98-E120-4491-8092-6D03781ECA28}"/>
                    </a:ext>
                  </a:extLst>
                </p14:cNvPr>
                <p14:cNvContentPartPr/>
                <p14:nvPr/>
              </p14:nvContentPartPr>
              <p14:xfrm>
                <a:off x="8675573" y="2770627"/>
                <a:ext cx="230760" cy="313200"/>
              </p14:xfrm>
            </p:contentPart>
          </mc:Choice>
          <mc:Fallback>
            <p:pic>
              <p:nvPicPr>
                <p:cNvPr id="54" name="Freihand 53">
                  <a:extLst>
                    <a:ext uri="{FF2B5EF4-FFF2-40B4-BE49-F238E27FC236}">
                      <a16:creationId xmlns:a16="http://schemas.microsoft.com/office/drawing/2014/main" id="{CA5C8A98-E120-4491-8092-6D03781ECA28}"/>
                    </a:ext>
                  </a:extLst>
                </p:cNvPr>
                <p:cNvPicPr/>
                <p:nvPr/>
              </p:nvPicPr>
              <p:blipFill>
                <a:blip r:embed="rId211"/>
                <a:stretch>
                  <a:fillRect/>
                </a:stretch>
              </p:blipFill>
              <p:spPr>
                <a:xfrm>
                  <a:off x="8671253" y="2766307"/>
                  <a:ext cx="23940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55" name="Freihand 54">
                  <a:extLst>
                    <a:ext uri="{FF2B5EF4-FFF2-40B4-BE49-F238E27FC236}">
                      <a16:creationId xmlns:a16="http://schemas.microsoft.com/office/drawing/2014/main" id="{6B5A50DB-95C8-46F7-BC6D-58925CE1B768}"/>
                    </a:ext>
                  </a:extLst>
                </p14:cNvPr>
                <p14:cNvContentPartPr/>
                <p14:nvPr/>
              </p14:nvContentPartPr>
              <p14:xfrm>
                <a:off x="8891933" y="2809147"/>
                <a:ext cx="28080" cy="17280"/>
              </p14:xfrm>
            </p:contentPart>
          </mc:Choice>
          <mc:Fallback>
            <p:pic>
              <p:nvPicPr>
                <p:cNvPr id="55" name="Freihand 54">
                  <a:extLst>
                    <a:ext uri="{FF2B5EF4-FFF2-40B4-BE49-F238E27FC236}">
                      <a16:creationId xmlns:a16="http://schemas.microsoft.com/office/drawing/2014/main" id="{6B5A50DB-95C8-46F7-BC6D-58925CE1B768}"/>
                    </a:ext>
                  </a:extLst>
                </p:cNvPr>
                <p:cNvPicPr/>
                <p:nvPr/>
              </p:nvPicPr>
              <p:blipFill>
                <a:blip r:embed="rId213"/>
                <a:stretch>
                  <a:fillRect/>
                </a:stretch>
              </p:blipFill>
              <p:spPr>
                <a:xfrm>
                  <a:off x="8887613" y="2804827"/>
                  <a:ext cx="367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56" name="Freihand 55">
                  <a:extLst>
                    <a:ext uri="{FF2B5EF4-FFF2-40B4-BE49-F238E27FC236}">
                      <a16:creationId xmlns:a16="http://schemas.microsoft.com/office/drawing/2014/main" id="{EA61A67B-A82D-4EA3-94E8-6FF88A051BE4}"/>
                    </a:ext>
                  </a:extLst>
                </p14:cNvPr>
                <p14:cNvContentPartPr/>
                <p14:nvPr/>
              </p14:nvContentPartPr>
              <p14:xfrm>
                <a:off x="8936573" y="2781427"/>
                <a:ext cx="122040" cy="137520"/>
              </p14:xfrm>
            </p:contentPart>
          </mc:Choice>
          <mc:Fallback>
            <p:pic>
              <p:nvPicPr>
                <p:cNvPr id="56" name="Freihand 55">
                  <a:extLst>
                    <a:ext uri="{FF2B5EF4-FFF2-40B4-BE49-F238E27FC236}">
                      <a16:creationId xmlns:a16="http://schemas.microsoft.com/office/drawing/2014/main" id="{EA61A67B-A82D-4EA3-94E8-6FF88A051BE4}"/>
                    </a:ext>
                  </a:extLst>
                </p:cNvPr>
                <p:cNvPicPr/>
                <p:nvPr/>
              </p:nvPicPr>
              <p:blipFill>
                <a:blip r:embed="rId215"/>
                <a:stretch>
                  <a:fillRect/>
                </a:stretch>
              </p:blipFill>
              <p:spPr>
                <a:xfrm>
                  <a:off x="8932253" y="2777107"/>
                  <a:ext cx="1306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57" name="Freihand 56">
                  <a:extLst>
                    <a:ext uri="{FF2B5EF4-FFF2-40B4-BE49-F238E27FC236}">
                      <a16:creationId xmlns:a16="http://schemas.microsoft.com/office/drawing/2014/main" id="{77B3772C-E5BE-47BC-A8B7-A5B203276F8E}"/>
                    </a:ext>
                  </a:extLst>
                </p14:cNvPr>
                <p14:cNvContentPartPr/>
                <p14:nvPr/>
              </p14:nvContentPartPr>
              <p14:xfrm>
                <a:off x="9104333" y="2834707"/>
                <a:ext cx="237600" cy="119520"/>
              </p14:xfrm>
            </p:contentPart>
          </mc:Choice>
          <mc:Fallback>
            <p:pic>
              <p:nvPicPr>
                <p:cNvPr id="57" name="Freihand 56">
                  <a:extLst>
                    <a:ext uri="{FF2B5EF4-FFF2-40B4-BE49-F238E27FC236}">
                      <a16:creationId xmlns:a16="http://schemas.microsoft.com/office/drawing/2014/main" id="{77B3772C-E5BE-47BC-A8B7-A5B203276F8E}"/>
                    </a:ext>
                  </a:extLst>
                </p:cNvPr>
                <p:cNvPicPr/>
                <p:nvPr/>
              </p:nvPicPr>
              <p:blipFill>
                <a:blip r:embed="rId217"/>
                <a:stretch>
                  <a:fillRect/>
                </a:stretch>
              </p:blipFill>
              <p:spPr>
                <a:xfrm>
                  <a:off x="9100013" y="2830387"/>
                  <a:ext cx="2462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7224" name="Freihand 137223">
                  <a:extLst>
                    <a:ext uri="{FF2B5EF4-FFF2-40B4-BE49-F238E27FC236}">
                      <a16:creationId xmlns:a16="http://schemas.microsoft.com/office/drawing/2014/main" id="{42AB6E6B-9FD1-4F13-981C-302C6844C1E5}"/>
                    </a:ext>
                  </a:extLst>
                </p14:cNvPr>
                <p14:cNvContentPartPr/>
                <p14:nvPr/>
              </p14:nvContentPartPr>
              <p14:xfrm>
                <a:off x="6165653" y="3310987"/>
                <a:ext cx="377640" cy="106200"/>
              </p14:xfrm>
            </p:contentPart>
          </mc:Choice>
          <mc:Fallback>
            <p:pic>
              <p:nvPicPr>
                <p:cNvPr id="137224" name="Freihand 137223">
                  <a:extLst>
                    <a:ext uri="{FF2B5EF4-FFF2-40B4-BE49-F238E27FC236}">
                      <a16:creationId xmlns:a16="http://schemas.microsoft.com/office/drawing/2014/main" id="{42AB6E6B-9FD1-4F13-981C-302C6844C1E5}"/>
                    </a:ext>
                  </a:extLst>
                </p:cNvPr>
                <p:cNvPicPr/>
                <p:nvPr/>
              </p:nvPicPr>
              <p:blipFill>
                <a:blip r:embed="rId219"/>
                <a:stretch>
                  <a:fillRect/>
                </a:stretch>
              </p:blipFill>
              <p:spPr>
                <a:xfrm>
                  <a:off x="6161333" y="3306667"/>
                  <a:ext cx="3862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7225" name="Freihand 137224">
                  <a:extLst>
                    <a:ext uri="{FF2B5EF4-FFF2-40B4-BE49-F238E27FC236}">
                      <a16:creationId xmlns:a16="http://schemas.microsoft.com/office/drawing/2014/main" id="{DA9AE44C-BBDF-4006-AC72-4664E8B9ED7C}"/>
                    </a:ext>
                  </a:extLst>
                </p14:cNvPr>
                <p14:cNvContentPartPr/>
                <p14:nvPr/>
              </p14:nvContentPartPr>
              <p14:xfrm>
                <a:off x="6505133" y="3191467"/>
                <a:ext cx="360" cy="360"/>
              </p14:xfrm>
            </p:contentPart>
          </mc:Choice>
          <mc:Fallback>
            <p:pic>
              <p:nvPicPr>
                <p:cNvPr id="137225" name="Freihand 137224">
                  <a:extLst>
                    <a:ext uri="{FF2B5EF4-FFF2-40B4-BE49-F238E27FC236}">
                      <a16:creationId xmlns:a16="http://schemas.microsoft.com/office/drawing/2014/main" id="{DA9AE44C-BBDF-4006-AC72-4664E8B9ED7C}"/>
                    </a:ext>
                  </a:extLst>
                </p:cNvPr>
                <p:cNvPicPr/>
                <p:nvPr/>
              </p:nvPicPr>
              <p:blipFill>
                <a:blip r:embed="rId54"/>
                <a:stretch>
                  <a:fillRect/>
                </a:stretch>
              </p:blipFill>
              <p:spPr>
                <a:xfrm>
                  <a:off x="6500813" y="3187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7226" name="Freihand 137225">
                  <a:extLst>
                    <a:ext uri="{FF2B5EF4-FFF2-40B4-BE49-F238E27FC236}">
                      <a16:creationId xmlns:a16="http://schemas.microsoft.com/office/drawing/2014/main" id="{BD20203A-D81B-47CB-B586-21668FA52105}"/>
                    </a:ext>
                  </a:extLst>
                </p14:cNvPr>
                <p14:cNvContentPartPr/>
                <p14:nvPr/>
              </p14:nvContentPartPr>
              <p14:xfrm>
                <a:off x="6799973" y="3174547"/>
                <a:ext cx="309240" cy="224280"/>
              </p14:xfrm>
            </p:contentPart>
          </mc:Choice>
          <mc:Fallback>
            <p:pic>
              <p:nvPicPr>
                <p:cNvPr id="137226" name="Freihand 137225">
                  <a:extLst>
                    <a:ext uri="{FF2B5EF4-FFF2-40B4-BE49-F238E27FC236}">
                      <a16:creationId xmlns:a16="http://schemas.microsoft.com/office/drawing/2014/main" id="{BD20203A-D81B-47CB-B586-21668FA52105}"/>
                    </a:ext>
                  </a:extLst>
                </p:cNvPr>
                <p:cNvPicPr/>
                <p:nvPr/>
              </p:nvPicPr>
              <p:blipFill>
                <a:blip r:embed="rId222"/>
                <a:stretch>
                  <a:fillRect/>
                </a:stretch>
              </p:blipFill>
              <p:spPr>
                <a:xfrm>
                  <a:off x="6795653" y="3170227"/>
                  <a:ext cx="3178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7227" name="Freihand 137226">
                  <a:extLst>
                    <a:ext uri="{FF2B5EF4-FFF2-40B4-BE49-F238E27FC236}">
                      <a16:creationId xmlns:a16="http://schemas.microsoft.com/office/drawing/2014/main" id="{B5EE850A-FC48-4463-9F23-EA05E811AF4E}"/>
                    </a:ext>
                  </a:extLst>
                </p14:cNvPr>
                <p14:cNvContentPartPr/>
                <p14:nvPr/>
              </p14:nvContentPartPr>
              <p14:xfrm>
                <a:off x="7138013" y="3230707"/>
                <a:ext cx="113400" cy="150480"/>
              </p14:xfrm>
            </p:contentPart>
          </mc:Choice>
          <mc:Fallback>
            <p:pic>
              <p:nvPicPr>
                <p:cNvPr id="137227" name="Freihand 137226">
                  <a:extLst>
                    <a:ext uri="{FF2B5EF4-FFF2-40B4-BE49-F238E27FC236}">
                      <a16:creationId xmlns:a16="http://schemas.microsoft.com/office/drawing/2014/main" id="{B5EE850A-FC48-4463-9F23-EA05E811AF4E}"/>
                    </a:ext>
                  </a:extLst>
                </p:cNvPr>
                <p:cNvPicPr/>
                <p:nvPr/>
              </p:nvPicPr>
              <p:blipFill>
                <a:blip r:embed="rId224"/>
                <a:stretch>
                  <a:fillRect/>
                </a:stretch>
              </p:blipFill>
              <p:spPr>
                <a:xfrm>
                  <a:off x="7133693" y="3226387"/>
                  <a:ext cx="1220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7228" name="Freihand 137227">
                  <a:extLst>
                    <a:ext uri="{FF2B5EF4-FFF2-40B4-BE49-F238E27FC236}">
                      <a16:creationId xmlns:a16="http://schemas.microsoft.com/office/drawing/2014/main" id="{3987B61D-B6ED-4FC8-987F-9F4C525CEF6E}"/>
                    </a:ext>
                  </a:extLst>
                </p14:cNvPr>
                <p14:cNvContentPartPr/>
                <p14:nvPr/>
              </p14:nvContentPartPr>
              <p14:xfrm>
                <a:off x="7248173" y="3253747"/>
                <a:ext cx="98280" cy="115920"/>
              </p14:xfrm>
            </p:contentPart>
          </mc:Choice>
          <mc:Fallback>
            <p:pic>
              <p:nvPicPr>
                <p:cNvPr id="137228" name="Freihand 137227">
                  <a:extLst>
                    <a:ext uri="{FF2B5EF4-FFF2-40B4-BE49-F238E27FC236}">
                      <a16:creationId xmlns:a16="http://schemas.microsoft.com/office/drawing/2014/main" id="{3987B61D-B6ED-4FC8-987F-9F4C525CEF6E}"/>
                    </a:ext>
                  </a:extLst>
                </p:cNvPr>
                <p:cNvPicPr/>
                <p:nvPr/>
              </p:nvPicPr>
              <p:blipFill>
                <a:blip r:embed="rId226"/>
                <a:stretch>
                  <a:fillRect/>
                </a:stretch>
              </p:blipFill>
              <p:spPr>
                <a:xfrm>
                  <a:off x="7243853" y="3249427"/>
                  <a:ext cx="1069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7229" name="Freihand 137228">
                  <a:extLst>
                    <a:ext uri="{FF2B5EF4-FFF2-40B4-BE49-F238E27FC236}">
                      <a16:creationId xmlns:a16="http://schemas.microsoft.com/office/drawing/2014/main" id="{3C9C8DCD-37F9-4604-B84B-EB14F2D247D9}"/>
                    </a:ext>
                  </a:extLst>
                </p14:cNvPr>
                <p14:cNvContentPartPr/>
                <p14:nvPr/>
              </p14:nvContentPartPr>
              <p14:xfrm>
                <a:off x="7319813" y="3163387"/>
                <a:ext cx="115920" cy="185400"/>
              </p14:xfrm>
            </p:contentPart>
          </mc:Choice>
          <mc:Fallback>
            <p:pic>
              <p:nvPicPr>
                <p:cNvPr id="137229" name="Freihand 137228">
                  <a:extLst>
                    <a:ext uri="{FF2B5EF4-FFF2-40B4-BE49-F238E27FC236}">
                      <a16:creationId xmlns:a16="http://schemas.microsoft.com/office/drawing/2014/main" id="{3C9C8DCD-37F9-4604-B84B-EB14F2D247D9}"/>
                    </a:ext>
                  </a:extLst>
                </p:cNvPr>
                <p:cNvPicPr/>
                <p:nvPr/>
              </p:nvPicPr>
              <p:blipFill>
                <a:blip r:embed="rId228"/>
                <a:stretch>
                  <a:fillRect/>
                </a:stretch>
              </p:blipFill>
              <p:spPr>
                <a:xfrm>
                  <a:off x="7315493" y="3159067"/>
                  <a:ext cx="1245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7230" name="Freihand 137229">
                  <a:extLst>
                    <a:ext uri="{FF2B5EF4-FFF2-40B4-BE49-F238E27FC236}">
                      <a16:creationId xmlns:a16="http://schemas.microsoft.com/office/drawing/2014/main" id="{B9A3DE26-CE27-44AC-ABF5-5805B2C939F2}"/>
                    </a:ext>
                  </a:extLst>
                </p14:cNvPr>
                <p14:cNvContentPartPr/>
                <p14:nvPr/>
              </p14:nvContentPartPr>
              <p14:xfrm>
                <a:off x="7635893" y="3227467"/>
                <a:ext cx="124200" cy="148680"/>
              </p14:xfrm>
            </p:contentPart>
          </mc:Choice>
          <mc:Fallback>
            <p:pic>
              <p:nvPicPr>
                <p:cNvPr id="137230" name="Freihand 137229">
                  <a:extLst>
                    <a:ext uri="{FF2B5EF4-FFF2-40B4-BE49-F238E27FC236}">
                      <a16:creationId xmlns:a16="http://schemas.microsoft.com/office/drawing/2014/main" id="{B9A3DE26-CE27-44AC-ABF5-5805B2C939F2}"/>
                    </a:ext>
                  </a:extLst>
                </p:cNvPr>
                <p:cNvPicPr/>
                <p:nvPr/>
              </p:nvPicPr>
              <p:blipFill>
                <a:blip r:embed="rId230"/>
                <a:stretch>
                  <a:fillRect/>
                </a:stretch>
              </p:blipFill>
              <p:spPr>
                <a:xfrm>
                  <a:off x="7631573" y="3223147"/>
                  <a:ext cx="1328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7231" name="Freihand 137230">
                  <a:extLst>
                    <a:ext uri="{FF2B5EF4-FFF2-40B4-BE49-F238E27FC236}">
                      <a16:creationId xmlns:a16="http://schemas.microsoft.com/office/drawing/2014/main" id="{C2BDD087-6591-4F67-8ABD-01562147E2AC}"/>
                    </a:ext>
                  </a:extLst>
                </p14:cNvPr>
                <p14:cNvContentPartPr/>
                <p14:nvPr/>
              </p14:nvContentPartPr>
              <p14:xfrm>
                <a:off x="7757213" y="3141787"/>
                <a:ext cx="59040" cy="205200"/>
              </p14:xfrm>
            </p:contentPart>
          </mc:Choice>
          <mc:Fallback>
            <p:pic>
              <p:nvPicPr>
                <p:cNvPr id="137231" name="Freihand 137230">
                  <a:extLst>
                    <a:ext uri="{FF2B5EF4-FFF2-40B4-BE49-F238E27FC236}">
                      <a16:creationId xmlns:a16="http://schemas.microsoft.com/office/drawing/2014/main" id="{C2BDD087-6591-4F67-8ABD-01562147E2AC}"/>
                    </a:ext>
                  </a:extLst>
                </p:cNvPr>
                <p:cNvPicPr/>
                <p:nvPr/>
              </p:nvPicPr>
              <p:blipFill>
                <a:blip r:embed="rId232"/>
                <a:stretch>
                  <a:fillRect/>
                </a:stretch>
              </p:blipFill>
              <p:spPr>
                <a:xfrm>
                  <a:off x="7752893" y="3137467"/>
                  <a:ext cx="6768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7232" name="Freihand 137231">
                  <a:extLst>
                    <a:ext uri="{FF2B5EF4-FFF2-40B4-BE49-F238E27FC236}">
                      <a16:creationId xmlns:a16="http://schemas.microsoft.com/office/drawing/2014/main" id="{42BE6AC5-B7A6-4C9B-80B1-2062A316E006}"/>
                    </a:ext>
                  </a:extLst>
                </p14:cNvPr>
                <p14:cNvContentPartPr/>
                <p14:nvPr/>
              </p14:nvContentPartPr>
              <p14:xfrm>
                <a:off x="7830653" y="3237547"/>
                <a:ext cx="153000" cy="86400"/>
              </p14:xfrm>
            </p:contentPart>
          </mc:Choice>
          <mc:Fallback>
            <p:pic>
              <p:nvPicPr>
                <p:cNvPr id="137232" name="Freihand 137231">
                  <a:extLst>
                    <a:ext uri="{FF2B5EF4-FFF2-40B4-BE49-F238E27FC236}">
                      <a16:creationId xmlns:a16="http://schemas.microsoft.com/office/drawing/2014/main" id="{42BE6AC5-B7A6-4C9B-80B1-2062A316E006}"/>
                    </a:ext>
                  </a:extLst>
                </p:cNvPr>
                <p:cNvPicPr/>
                <p:nvPr/>
              </p:nvPicPr>
              <p:blipFill>
                <a:blip r:embed="rId234"/>
                <a:stretch>
                  <a:fillRect/>
                </a:stretch>
              </p:blipFill>
              <p:spPr>
                <a:xfrm>
                  <a:off x="7826333" y="3233227"/>
                  <a:ext cx="1616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7233" name="Freihand 137232">
                  <a:extLst>
                    <a:ext uri="{FF2B5EF4-FFF2-40B4-BE49-F238E27FC236}">
                      <a16:creationId xmlns:a16="http://schemas.microsoft.com/office/drawing/2014/main" id="{09156E45-A215-4A51-B1DA-7BF8E7E2F1CE}"/>
                    </a:ext>
                  </a:extLst>
                </p14:cNvPr>
                <p14:cNvContentPartPr/>
                <p14:nvPr/>
              </p14:nvContentPartPr>
              <p14:xfrm>
                <a:off x="7990853" y="3128107"/>
                <a:ext cx="100800" cy="175320"/>
              </p14:xfrm>
            </p:contentPart>
          </mc:Choice>
          <mc:Fallback>
            <p:pic>
              <p:nvPicPr>
                <p:cNvPr id="137233" name="Freihand 137232">
                  <a:extLst>
                    <a:ext uri="{FF2B5EF4-FFF2-40B4-BE49-F238E27FC236}">
                      <a16:creationId xmlns:a16="http://schemas.microsoft.com/office/drawing/2014/main" id="{09156E45-A215-4A51-B1DA-7BF8E7E2F1CE}"/>
                    </a:ext>
                  </a:extLst>
                </p:cNvPr>
                <p:cNvPicPr/>
                <p:nvPr/>
              </p:nvPicPr>
              <p:blipFill>
                <a:blip r:embed="rId236"/>
                <a:stretch>
                  <a:fillRect/>
                </a:stretch>
              </p:blipFill>
              <p:spPr>
                <a:xfrm>
                  <a:off x="7986533" y="3123787"/>
                  <a:ext cx="1094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7234" name="Freihand 137233">
                  <a:extLst>
                    <a:ext uri="{FF2B5EF4-FFF2-40B4-BE49-F238E27FC236}">
                      <a16:creationId xmlns:a16="http://schemas.microsoft.com/office/drawing/2014/main" id="{F33986C0-6BAF-407F-8E23-0240D72EEB9D}"/>
                    </a:ext>
                  </a:extLst>
                </p14:cNvPr>
                <p14:cNvContentPartPr/>
                <p14:nvPr/>
              </p14:nvContentPartPr>
              <p14:xfrm>
                <a:off x="7949453" y="3210907"/>
                <a:ext cx="88200" cy="32760"/>
              </p14:xfrm>
            </p:contentPart>
          </mc:Choice>
          <mc:Fallback>
            <p:pic>
              <p:nvPicPr>
                <p:cNvPr id="137234" name="Freihand 137233">
                  <a:extLst>
                    <a:ext uri="{FF2B5EF4-FFF2-40B4-BE49-F238E27FC236}">
                      <a16:creationId xmlns:a16="http://schemas.microsoft.com/office/drawing/2014/main" id="{F33986C0-6BAF-407F-8E23-0240D72EEB9D}"/>
                    </a:ext>
                  </a:extLst>
                </p:cNvPr>
                <p:cNvPicPr/>
                <p:nvPr/>
              </p:nvPicPr>
              <p:blipFill>
                <a:blip r:embed="rId238"/>
                <a:stretch>
                  <a:fillRect/>
                </a:stretch>
              </p:blipFill>
              <p:spPr>
                <a:xfrm>
                  <a:off x="7945133" y="3206587"/>
                  <a:ext cx="968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7238" name="Freihand 137237">
                  <a:extLst>
                    <a:ext uri="{FF2B5EF4-FFF2-40B4-BE49-F238E27FC236}">
                      <a16:creationId xmlns:a16="http://schemas.microsoft.com/office/drawing/2014/main" id="{32A3694C-5E30-4EC9-88DC-7E65AB6077CA}"/>
                    </a:ext>
                  </a:extLst>
                </p14:cNvPr>
                <p14:cNvContentPartPr/>
                <p14:nvPr/>
              </p14:nvContentPartPr>
              <p14:xfrm>
                <a:off x="10879493" y="1312987"/>
                <a:ext cx="839880" cy="1436040"/>
              </p14:xfrm>
            </p:contentPart>
          </mc:Choice>
          <mc:Fallback>
            <p:pic>
              <p:nvPicPr>
                <p:cNvPr id="137238" name="Freihand 137237">
                  <a:extLst>
                    <a:ext uri="{FF2B5EF4-FFF2-40B4-BE49-F238E27FC236}">
                      <a16:creationId xmlns:a16="http://schemas.microsoft.com/office/drawing/2014/main" id="{32A3694C-5E30-4EC9-88DC-7E65AB6077CA}"/>
                    </a:ext>
                  </a:extLst>
                </p:cNvPr>
                <p:cNvPicPr/>
                <p:nvPr/>
              </p:nvPicPr>
              <p:blipFill>
                <a:blip r:embed="rId240"/>
                <a:stretch>
                  <a:fillRect/>
                </a:stretch>
              </p:blipFill>
              <p:spPr>
                <a:xfrm>
                  <a:off x="10875173" y="1308667"/>
                  <a:ext cx="848520" cy="14446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37239" name="Freihand 137238">
                  <a:extLst>
                    <a:ext uri="{FF2B5EF4-FFF2-40B4-BE49-F238E27FC236}">
                      <a16:creationId xmlns:a16="http://schemas.microsoft.com/office/drawing/2014/main" id="{816689AD-3156-4D79-8C5E-468CF622E779}"/>
                    </a:ext>
                  </a:extLst>
                </p14:cNvPr>
                <p14:cNvContentPartPr/>
                <p14:nvPr/>
              </p14:nvContentPartPr>
              <p14:xfrm>
                <a:off x="8788973" y="2165827"/>
                <a:ext cx="3207240" cy="1352520"/>
              </p14:xfrm>
            </p:contentPart>
          </mc:Choice>
          <mc:Fallback>
            <p:pic>
              <p:nvPicPr>
                <p:cNvPr id="137239" name="Freihand 137238">
                  <a:extLst>
                    <a:ext uri="{FF2B5EF4-FFF2-40B4-BE49-F238E27FC236}">
                      <a16:creationId xmlns:a16="http://schemas.microsoft.com/office/drawing/2014/main" id="{816689AD-3156-4D79-8C5E-468CF622E779}"/>
                    </a:ext>
                  </a:extLst>
                </p:cNvPr>
                <p:cNvPicPr/>
                <p:nvPr/>
              </p:nvPicPr>
              <p:blipFill>
                <a:blip r:embed="rId242"/>
                <a:stretch>
                  <a:fillRect/>
                </a:stretch>
              </p:blipFill>
              <p:spPr>
                <a:xfrm>
                  <a:off x="8784653" y="2161507"/>
                  <a:ext cx="3215880" cy="13611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37240" name="Freihand 137239">
                  <a:extLst>
                    <a:ext uri="{FF2B5EF4-FFF2-40B4-BE49-F238E27FC236}">
                      <a16:creationId xmlns:a16="http://schemas.microsoft.com/office/drawing/2014/main" id="{C6792EF7-92F8-476E-BD3E-6B06B7F9F9D8}"/>
                    </a:ext>
                  </a:extLst>
                </p14:cNvPr>
                <p14:cNvContentPartPr/>
                <p14:nvPr/>
              </p14:nvContentPartPr>
              <p14:xfrm>
                <a:off x="9144293" y="3332587"/>
                <a:ext cx="205560" cy="292320"/>
              </p14:xfrm>
            </p:contentPart>
          </mc:Choice>
          <mc:Fallback>
            <p:pic>
              <p:nvPicPr>
                <p:cNvPr id="137240" name="Freihand 137239">
                  <a:extLst>
                    <a:ext uri="{FF2B5EF4-FFF2-40B4-BE49-F238E27FC236}">
                      <a16:creationId xmlns:a16="http://schemas.microsoft.com/office/drawing/2014/main" id="{C6792EF7-92F8-476E-BD3E-6B06B7F9F9D8}"/>
                    </a:ext>
                  </a:extLst>
                </p:cNvPr>
                <p:cNvPicPr/>
                <p:nvPr/>
              </p:nvPicPr>
              <p:blipFill>
                <a:blip r:embed="rId244"/>
                <a:stretch>
                  <a:fillRect/>
                </a:stretch>
              </p:blipFill>
              <p:spPr>
                <a:xfrm>
                  <a:off x="9139973" y="3328267"/>
                  <a:ext cx="21420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37241" name="Freihand 137240">
                  <a:extLst>
                    <a:ext uri="{FF2B5EF4-FFF2-40B4-BE49-F238E27FC236}">
                      <a16:creationId xmlns:a16="http://schemas.microsoft.com/office/drawing/2014/main" id="{6205DAF3-3B7C-4B11-AB75-4FFBE6BD9853}"/>
                    </a:ext>
                  </a:extLst>
                </p14:cNvPr>
                <p14:cNvContentPartPr/>
                <p14:nvPr/>
              </p14:nvContentPartPr>
              <p14:xfrm>
                <a:off x="9604373" y="3327907"/>
                <a:ext cx="30600" cy="181800"/>
              </p14:xfrm>
            </p:contentPart>
          </mc:Choice>
          <mc:Fallback>
            <p:pic>
              <p:nvPicPr>
                <p:cNvPr id="137241" name="Freihand 137240">
                  <a:extLst>
                    <a:ext uri="{FF2B5EF4-FFF2-40B4-BE49-F238E27FC236}">
                      <a16:creationId xmlns:a16="http://schemas.microsoft.com/office/drawing/2014/main" id="{6205DAF3-3B7C-4B11-AB75-4FFBE6BD9853}"/>
                    </a:ext>
                  </a:extLst>
                </p:cNvPr>
                <p:cNvPicPr/>
                <p:nvPr/>
              </p:nvPicPr>
              <p:blipFill>
                <a:blip r:embed="rId246"/>
                <a:stretch>
                  <a:fillRect/>
                </a:stretch>
              </p:blipFill>
              <p:spPr>
                <a:xfrm>
                  <a:off x="9600053" y="3323587"/>
                  <a:ext cx="392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37242" name="Freihand 137241">
                  <a:extLst>
                    <a:ext uri="{FF2B5EF4-FFF2-40B4-BE49-F238E27FC236}">
                      <a16:creationId xmlns:a16="http://schemas.microsoft.com/office/drawing/2014/main" id="{3A0B39F9-8893-4C1C-9ABB-C2A08A165A0D}"/>
                    </a:ext>
                  </a:extLst>
                </p14:cNvPr>
                <p14:cNvContentPartPr/>
                <p14:nvPr/>
              </p14:nvContentPartPr>
              <p14:xfrm>
                <a:off x="9546773" y="3283987"/>
                <a:ext cx="166680" cy="27720"/>
              </p14:xfrm>
            </p:contentPart>
          </mc:Choice>
          <mc:Fallback>
            <p:pic>
              <p:nvPicPr>
                <p:cNvPr id="137242" name="Freihand 137241">
                  <a:extLst>
                    <a:ext uri="{FF2B5EF4-FFF2-40B4-BE49-F238E27FC236}">
                      <a16:creationId xmlns:a16="http://schemas.microsoft.com/office/drawing/2014/main" id="{3A0B39F9-8893-4C1C-9ABB-C2A08A165A0D}"/>
                    </a:ext>
                  </a:extLst>
                </p:cNvPr>
                <p:cNvPicPr/>
                <p:nvPr/>
              </p:nvPicPr>
              <p:blipFill>
                <a:blip r:embed="rId248"/>
                <a:stretch>
                  <a:fillRect/>
                </a:stretch>
              </p:blipFill>
              <p:spPr>
                <a:xfrm>
                  <a:off x="9542453" y="3279667"/>
                  <a:ext cx="1753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37243" name="Freihand 137242">
                  <a:extLst>
                    <a:ext uri="{FF2B5EF4-FFF2-40B4-BE49-F238E27FC236}">
                      <a16:creationId xmlns:a16="http://schemas.microsoft.com/office/drawing/2014/main" id="{C46615A3-A4AF-4E5F-9EB3-5588F2FBF3D5}"/>
                    </a:ext>
                  </a:extLst>
                </p14:cNvPr>
                <p14:cNvContentPartPr/>
                <p14:nvPr/>
              </p14:nvContentPartPr>
              <p14:xfrm>
                <a:off x="9560813" y="3368227"/>
                <a:ext cx="153360" cy="17640"/>
              </p14:xfrm>
            </p:contentPart>
          </mc:Choice>
          <mc:Fallback>
            <p:pic>
              <p:nvPicPr>
                <p:cNvPr id="137243" name="Freihand 137242">
                  <a:extLst>
                    <a:ext uri="{FF2B5EF4-FFF2-40B4-BE49-F238E27FC236}">
                      <a16:creationId xmlns:a16="http://schemas.microsoft.com/office/drawing/2014/main" id="{C46615A3-A4AF-4E5F-9EB3-5588F2FBF3D5}"/>
                    </a:ext>
                  </a:extLst>
                </p:cNvPr>
                <p:cNvPicPr/>
                <p:nvPr/>
              </p:nvPicPr>
              <p:blipFill>
                <a:blip r:embed="rId250"/>
                <a:stretch>
                  <a:fillRect/>
                </a:stretch>
              </p:blipFill>
              <p:spPr>
                <a:xfrm>
                  <a:off x="9556493" y="3363907"/>
                  <a:ext cx="1620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37244" name="Freihand 137243">
                  <a:extLst>
                    <a:ext uri="{FF2B5EF4-FFF2-40B4-BE49-F238E27FC236}">
                      <a16:creationId xmlns:a16="http://schemas.microsoft.com/office/drawing/2014/main" id="{CB4455B6-C796-468C-B33E-8A90977E0BD7}"/>
                    </a:ext>
                  </a:extLst>
                </p14:cNvPr>
                <p14:cNvContentPartPr/>
                <p14:nvPr/>
              </p14:nvContentPartPr>
              <p14:xfrm>
                <a:off x="9701933" y="3335467"/>
                <a:ext cx="164880" cy="126720"/>
              </p14:xfrm>
            </p:contentPart>
          </mc:Choice>
          <mc:Fallback>
            <p:pic>
              <p:nvPicPr>
                <p:cNvPr id="137244" name="Freihand 137243">
                  <a:extLst>
                    <a:ext uri="{FF2B5EF4-FFF2-40B4-BE49-F238E27FC236}">
                      <a16:creationId xmlns:a16="http://schemas.microsoft.com/office/drawing/2014/main" id="{CB4455B6-C796-468C-B33E-8A90977E0BD7}"/>
                    </a:ext>
                  </a:extLst>
                </p:cNvPr>
                <p:cNvPicPr/>
                <p:nvPr/>
              </p:nvPicPr>
              <p:blipFill>
                <a:blip r:embed="rId252"/>
                <a:stretch>
                  <a:fillRect/>
                </a:stretch>
              </p:blipFill>
              <p:spPr>
                <a:xfrm>
                  <a:off x="9697613" y="3331147"/>
                  <a:ext cx="1735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37245" name="Freihand 137244">
                  <a:extLst>
                    <a:ext uri="{FF2B5EF4-FFF2-40B4-BE49-F238E27FC236}">
                      <a16:creationId xmlns:a16="http://schemas.microsoft.com/office/drawing/2014/main" id="{D97A4FA9-96CA-4432-8626-732CA50FB352}"/>
                    </a:ext>
                  </a:extLst>
                </p14:cNvPr>
                <p14:cNvContentPartPr/>
                <p14:nvPr/>
              </p14:nvContentPartPr>
              <p14:xfrm>
                <a:off x="9889853" y="3248707"/>
                <a:ext cx="81720" cy="169200"/>
              </p14:xfrm>
            </p:contentPart>
          </mc:Choice>
          <mc:Fallback>
            <p:pic>
              <p:nvPicPr>
                <p:cNvPr id="137245" name="Freihand 137244">
                  <a:extLst>
                    <a:ext uri="{FF2B5EF4-FFF2-40B4-BE49-F238E27FC236}">
                      <a16:creationId xmlns:a16="http://schemas.microsoft.com/office/drawing/2014/main" id="{D97A4FA9-96CA-4432-8626-732CA50FB352}"/>
                    </a:ext>
                  </a:extLst>
                </p:cNvPr>
                <p:cNvPicPr/>
                <p:nvPr/>
              </p:nvPicPr>
              <p:blipFill>
                <a:blip r:embed="rId254"/>
                <a:stretch>
                  <a:fillRect/>
                </a:stretch>
              </p:blipFill>
              <p:spPr>
                <a:xfrm>
                  <a:off x="9885533" y="3244387"/>
                  <a:ext cx="903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37246" name="Freihand 137245">
                  <a:extLst>
                    <a:ext uri="{FF2B5EF4-FFF2-40B4-BE49-F238E27FC236}">
                      <a16:creationId xmlns:a16="http://schemas.microsoft.com/office/drawing/2014/main" id="{4573F6EF-4ACD-4553-8863-E8B9FF8A53F3}"/>
                    </a:ext>
                  </a:extLst>
                </p14:cNvPr>
                <p14:cNvContentPartPr/>
                <p14:nvPr/>
              </p14:nvContentPartPr>
              <p14:xfrm>
                <a:off x="9956453" y="3316387"/>
                <a:ext cx="62280" cy="232560"/>
              </p14:xfrm>
            </p:contentPart>
          </mc:Choice>
          <mc:Fallback>
            <p:pic>
              <p:nvPicPr>
                <p:cNvPr id="137246" name="Freihand 137245">
                  <a:extLst>
                    <a:ext uri="{FF2B5EF4-FFF2-40B4-BE49-F238E27FC236}">
                      <a16:creationId xmlns:a16="http://schemas.microsoft.com/office/drawing/2014/main" id="{4573F6EF-4ACD-4553-8863-E8B9FF8A53F3}"/>
                    </a:ext>
                  </a:extLst>
                </p:cNvPr>
                <p:cNvPicPr/>
                <p:nvPr/>
              </p:nvPicPr>
              <p:blipFill>
                <a:blip r:embed="rId256"/>
                <a:stretch>
                  <a:fillRect/>
                </a:stretch>
              </p:blipFill>
              <p:spPr>
                <a:xfrm>
                  <a:off x="9952133" y="3312067"/>
                  <a:ext cx="7092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37247" name="Freihand 137246">
                  <a:extLst>
                    <a:ext uri="{FF2B5EF4-FFF2-40B4-BE49-F238E27FC236}">
                      <a16:creationId xmlns:a16="http://schemas.microsoft.com/office/drawing/2014/main" id="{80A526F9-8D14-41AB-B610-6DEDA0909C4E}"/>
                    </a:ext>
                  </a:extLst>
                </p14:cNvPr>
                <p14:cNvContentPartPr/>
                <p14:nvPr/>
              </p14:nvContentPartPr>
              <p14:xfrm>
                <a:off x="10021613" y="3223147"/>
                <a:ext cx="203760" cy="177120"/>
              </p14:xfrm>
            </p:contentPart>
          </mc:Choice>
          <mc:Fallback>
            <p:pic>
              <p:nvPicPr>
                <p:cNvPr id="137247" name="Freihand 137246">
                  <a:extLst>
                    <a:ext uri="{FF2B5EF4-FFF2-40B4-BE49-F238E27FC236}">
                      <a16:creationId xmlns:a16="http://schemas.microsoft.com/office/drawing/2014/main" id="{80A526F9-8D14-41AB-B610-6DEDA0909C4E}"/>
                    </a:ext>
                  </a:extLst>
                </p:cNvPr>
                <p:cNvPicPr/>
                <p:nvPr/>
              </p:nvPicPr>
              <p:blipFill>
                <a:blip r:embed="rId258"/>
                <a:stretch>
                  <a:fillRect/>
                </a:stretch>
              </p:blipFill>
              <p:spPr>
                <a:xfrm>
                  <a:off x="10017293" y="3218827"/>
                  <a:ext cx="2124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37248" name="Freihand 137247">
                  <a:extLst>
                    <a:ext uri="{FF2B5EF4-FFF2-40B4-BE49-F238E27FC236}">
                      <a16:creationId xmlns:a16="http://schemas.microsoft.com/office/drawing/2014/main" id="{2B80BFD6-53BE-422E-B21D-06353C2E6CFE}"/>
                    </a:ext>
                  </a:extLst>
                </p14:cNvPr>
                <p14:cNvContentPartPr/>
                <p14:nvPr/>
              </p14:nvContentPartPr>
              <p14:xfrm>
                <a:off x="10221413" y="3291907"/>
                <a:ext cx="91440" cy="88200"/>
              </p14:xfrm>
            </p:contentPart>
          </mc:Choice>
          <mc:Fallback>
            <p:pic>
              <p:nvPicPr>
                <p:cNvPr id="137248" name="Freihand 137247">
                  <a:extLst>
                    <a:ext uri="{FF2B5EF4-FFF2-40B4-BE49-F238E27FC236}">
                      <a16:creationId xmlns:a16="http://schemas.microsoft.com/office/drawing/2014/main" id="{2B80BFD6-53BE-422E-B21D-06353C2E6CFE}"/>
                    </a:ext>
                  </a:extLst>
                </p:cNvPr>
                <p:cNvPicPr/>
                <p:nvPr/>
              </p:nvPicPr>
              <p:blipFill>
                <a:blip r:embed="rId260"/>
                <a:stretch>
                  <a:fillRect/>
                </a:stretch>
              </p:blipFill>
              <p:spPr>
                <a:xfrm>
                  <a:off x="10217093" y="3287587"/>
                  <a:ext cx="1000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37249" name="Freihand 137248">
                  <a:extLst>
                    <a:ext uri="{FF2B5EF4-FFF2-40B4-BE49-F238E27FC236}">
                      <a16:creationId xmlns:a16="http://schemas.microsoft.com/office/drawing/2014/main" id="{1772EA73-A8B5-4378-825B-F8F34E1011CD}"/>
                    </a:ext>
                  </a:extLst>
                </p14:cNvPr>
                <p14:cNvContentPartPr/>
                <p14:nvPr/>
              </p14:nvContentPartPr>
              <p14:xfrm>
                <a:off x="9789053" y="3235747"/>
                <a:ext cx="70200" cy="22320"/>
              </p14:xfrm>
            </p:contentPart>
          </mc:Choice>
          <mc:Fallback>
            <p:pic>
              <p:nvPicPr>
                <p:cNvPr id="137249" name="Freihand 137248">
                  <a:extLst>
                    <a:ext uri="{FF2B5EF4-FFF2-40B4-BE49-F238E27FC236}">
                      <a16:creationId xmlns:a16="http://schemas.microsoft.com/office/drawing/2014/main" id="{1772EA73-A8B5-4378-825B-F8F34E1011CD}"/>
                    </a:ext>
                  </a:extLst>
                </p:cNvPr>
                <p:cNvPicPr/>
                <p:nvPr/>
              </p:nvPicPr>
              <p:blipFill>
                <a:blip r:embed="rId262"/>
                <a:stretch>
                  <a:fillRect/>
                </a:stretch>
              </p:blipFill>
              <p:spPr>
                <a:xfrm>
                  <a:off x="9784733" y="3231427"/>
                  <a:ext cx="788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37250" name="Freihand 137249">
                  <a:extLst>
                    <a:ext uri="{FF2B5EF4-FFF2-40B4-BE49-F238E27FC236}">
                      <a16:creationId xmlns:a16="http://schemas.microsoft.com/office/drawing/2014/main" id="{FEFF80B9-2B19-4E92-A97C-A57C679F7B8D}"/>
                    </a:ext>
                  </a:extLst>
                </p14:cNvPr>
                <p14:cNvContentPartPr/>
                <p14:nvPr/>
              </p14:nvContentPartPr>
              <p14:xfrm>
                <a:off x="9851333" y="3220627"/>
                <a:ext cx="42120" cy="30240"/>
              </p14:xfrm>
            </p:contentPart>
          </mc:Choice>
          <mc:Fallback>
            <p:pic>
              <p:nvPicPr>
                <p:cNvPr id="137250" name="Freihand 137249">
                  <a:extLst>
                    <a:ext uri="{FF2B5EF4-FFF2-40B4-BE49-F238E27FC236}">
                      <a16:creationId xmlns:a16="http://schemas.microsoft.com/office/drawing/2014/main" id="{FEFF80B9-2B19-4E92-A97C-A57C679F7B8D}"/>
                    </a:ext>
                  </a:extLst>
                </p:cNvPr>
                <p:cNvPicPr/>
                <p:nvPr/>
              </p:nvPicPr>
              <p:blipFill>
                <a:blip r:embed="rId264"/>
                <a:stretch>
                  <a:fillRect/>
                </a:stretch>
              </p:blipFill>
              <p:spPr>
                <a:xfrm>
                  <a:off x="9847013" y="3216307"/>
                  <a:ext cx="507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37251" name="Freihand 137250">
                  <a:extLst>
                    <a:ext uri="{FF2B5EF4-FFF2-40B4-BE49-F238E27FC236}">
                      <a16:creationId xmlns:a16="http://schemas.microsoft.com/office/drawing/2014/main" id="{92279846-2F00-4444-962D-A1543116B4A0}"/>
                    </a:ext>
                  </a:extLst>
                </p14:cNvPr>
                <p14:cNvContentPartPr/>
                <p14:nvPr/>
              </p14:nvContentPartPr>
              <p14:xfrm>
                <a:off x="10485293" y="3291187"/>
                <a:ext cx="223920" cy="88920"/>
              </p14:xfrm>
            </p:contentPart>
          </mc:Choice>
          <mc:Fallback>
            <p:pic>
              <p:nvPicPr>
                <p:cNvPr id="137251" name="Freihand 137250">
                  <a:extLst>
                    <a:ext uri="{FF2B5EF4-FFF2-40B4-BE49-F238E27FC236}">
                      <a16:creationId xmlns:a16="http://schemas.microsoft.com/office/drawing/2014/main" id="{92279846-2F00-4444-962D-A1543116B4A0}"/>
                    </a:ext>
                  </a:extLst>
                </p:cNvPr>
                <p:cNvPicPr/>
                <p:nvPr/>
              </p:nvPicPr>
              <p:blipFill>
                <a:blip r:embed="rId266"/>
                <a:stretch>
                  <a:fillRect/>
                </a:stretch>
              </p:blipFill>
              <p:spPr>
                <a:xfrm>
                  <a:off x="10480973" y="3286867"/>
                  <a:ext cx="2325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37252" name="Freihand 137251">
                  <a:extLst>
                    <a:ext uri="{FF2B5EF4-FFF2-40B4-BE49-F238E27FC236}">
                      <a16:creationId xmlns:a16="http://schemas.microsoft.com/office/drawing/2014/main" id="{0745FB85-03EC-434B-B555-CA1371F93779}"/>
                    </a:ext>
                  </a:extLst>
                </p14:cNvPr>
                <p14:cNvContentPartPr/>
                <p14:nvPr/>
              </p14:nvContentPartPr>
              <p14:xfrm>
                <a:off x="10731533" y="3217387"/>
                <a:ext cx="171720" cy="149040"/>
              </p14:xfrm>
            </p:contentPart>
          </mc:Choice>
          <mc:Fallback>
            <p:pic>
              <p:nvPicPr>
                <p:cNvPr id="137252" name="Freihand 137251">
                  <a:extLst>
                    <a:ext uri="{FF2B5EF4-FFF2-40B4-BE49-F238E27FC236}">
                      <a16:creationId xmlns:a16="http://schemas.microsoft.com/office/drawing/2014/main" id="{0745FB85-03EC-434B-B555-CA1371F93779}"/>
                    </a:ext>
                  </a:extLst>
                </p:cNvPr>
                <p:cNvPicPr/>
                <p:nvPr/>
              </p:nvPicPr>
              <p:blipFill>
                <a:blip r:embed="rId268"/>
                <a:stretch>
                  <a:fillRect/>
                </a:stretch>
              </p:blipFill>
              <p:spPr>
                <a:xfrm>
                  <a:off x="10727213" y="3213067"/>
                  <a:ext cx="1803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37254" name="Freihand 137253">
                  <a:extLst>
                    <a:ext uri="{FF2B5EF4-FFF2-40B4-BE49-F238E27FC236}">
                      <a16:creationId xmlns:a16="http://schemas.microsoft.com/office/drawing/2014/main" id="{83323465-9F63-4B19-A41F-839D304ED30D}"/>
                    </a:ext>
                  </a:extLst>
                </p14:cNvPr>
                <p14:cNvContentPartPr/>
                <p14:nvPr/>
              </p14:nvContentPartPr>
              <p14:xfrm>
                <a:off x="11100533" y="3105787"/>
                <a:ext cx="275400" cy="203400"/>
              </p14:xfrm>
            </p:contentPart>
          </mc:Choice>
          <mc:Fallback>
            <p:pic>
              <p:nvPicPr>
                <p:cNvPr id="137254" name="Freihand 137253">
                  <a:extLst>
                    <a:ext uri="{FF2B5EF4-FFF2-40B4-BE49-F238E27FC236}">
                      <a16:creationId xmlns:a16="http://schemas.microsoft.com/office/drawing/2014/main" id="{83323465-9F63-4B19-A41F-839D304ED30D}"/>
                    </a:ext>
                  </a:extLst>
                </p:cNvPr>
                <p:cNvPicPr/>
                <p:nvPr/>
              </p:nvPicPr>
              <p:blipFill>
                <a:blip r:embed="rId270"/>
                <a:stretch>
                  <a:fillRect/>
                </a:stretch>
              </p:blipFill>
              <p:spPr>
                <a:xfrm>
                  <a:off x="11096213" y="3101467"/>
                  <a:ext cx="2840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37255" name="Freihand 137254">
                  <a:extLst>
                    <a:ext uri="{FF2B5EF4-FFF2-40B4-BE49-F238E27FC236}">
                      <a16:creationId xmlns:a16="http://schemas.microsoft.com/office/drawing/2014/main" id="{6CA76A55-471B-47C7-ADF4-93E5EF2BC724}"/>
                    </a:ext>
                  </a:extLst>
                </p14:cNvPr>
                <p14:cNvContentPartPr/>
                <p14:nvPr/>
              </p14:nvContentPartPr>
              <p14:xfrm>
                <a:off x="11391413" y="3092107"/>
                <a:ext cx="228600" cy="176400"/>
              </p14:xfrm>
            </p:contentPart>
          </mc:Choice>
          <mc:Fallback>
            <p:pic>
              <p:nvPicPr>
                <p:cNvPr id="137255" name="Freihand 137254">
                  <a:extLst>
                    <a:ext uri="{FF2B5EF4-FFF2-40B4-BE49-F238E27FC236}">
                      <a16:creationId xmlns:a16="http://schemas.microsoft.com/office/drawing/2014/main" id="{6CA76A55-471B-47C7-ADF4-93E5EF2BC724}"/>
                    </a:ext>
                  </a:extLst>
                </p:cNvPr>
                <p:cNvPicPr/>
                <p:nvPr/>
              </p:nvPicPr>
              <p:blipFill>
                <a:blip r:embed="rId272"/>
                <a:stretch>
                  <a:fillRect/>
                </a:stretch>
              </p:blipFill>
              <p:spPr>
                <a:xfrm>
                  <a:off x="11387093" y="3087787"/>
                  <a:ext cx="2372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37256" name="Freihand 137255">
                  <a:extLst>
                    <a:ext uri="{FF2B5EF4-FFF2-40B4-BE49-F238E27FC236}">
                      <a16:creationId xmlns:a16="http://schemas.microsoft.com/office/drawing/2014/main" id="{CD5860F6-BD62-4A9A-809B-2FBF8383CBCE}"/>
                    </a:ext>
                  </a:extLst>
                </p14:cNvPr>
                <p14:cNvContentPartPr/>
                <p14:nvPr/>
              </p14:nvContentPartPr>
              <p14:xfrm>
                <a:off x="11581493" y="3049987"/>
                <a:ext cx="68040" cy="219960"/>
              </p14:xfrm>
            </p:contentPart>
          </mc:Choice>
          <mc:Fallback>
            <p:pic>
              <p:nvPicPr>
                <p:cNvPr id="137256" name="Freihand 137255">
                  <a:extLst>
                    <a:ext uri="{FF2B5EF4-FFF2-40B4-BE49-F238E27FC236}">
                      <a16:creationId xmlns:a16="http://schemas.microsoft.com/office/drawing/2014/main" id="{CD5860F6-BD62-4A9A-809B-2FBF8383CBCE}"/>
                    </a:ext>
                  </a:extLst>
                </p:cNvPr>
                <p:cNvPicPr/>
                <p:nvPr/>
              </p:nvPicPr>
              <p:blipFill>
                <a:blip r:embed="rId274"/>
                <a:stretch>
                  <a:fillRect/>
                </a:stretch>
              </p:blipFill>
              <p:spPr>
                <a:xfrm>
                  <a:off x="11577173" y="3045667"/>
                  <a:ext cx="766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37257" name="Freihand 137256">
                  <a:extLst>
                    <a:ext uri="{FF2B5EF4-FFF2-40B4-BE49-F238E27FC236}">
                      <a16:creationId xmlns:a16="http://schemas.microsoft.com/office/drawing/2014/main" id="{36FD0F77-6522-4FB1-A61E-ED56F19D99E2}"/>
                    </a:ext>
                  </a:extLst>
                </p14:cNvPr>
                <p14:cNvContentPartPr/>
                <p14:nvPr/>
              </p14:nvContentPartPr>
              <p14:xfrm>
                <a:off x="11737733" y="3159787"/>
                <a:ext cx="137160" cy="16920"/>
              </p14:xfrm>
            </p:contentPart>
          </mc:Choice>
          <mc:Fallback>
            <p:pic>
              <p:nvPicPr>
                <p:cNvPr id="137257" name="Freihand 137256">
                  <a:extLst>
                    <a:ext uri="{FF2B5EF4-FFF2-40B4-BE49-F238E27FC236}">
                      <a16:creationId xmlns:a16="http://schemas.microsoft.com/office/drawing/2014/main" id="{36FD0F77-6522-4FB1-A61E-ED56F19D99E2}"/>
                    </a:ext>
                  </a:extLst>
                </p:cNvPr>
                <p:cNvPicPr/>
                <p:nvPr/>
              </p:nvPicPr>
              <p:blipFill>
                <a:blip r:embed="rId276"/>
                <a:stretch>
                  <a:fillRect/>
                </a:stretch>
              </p:blipFill>
              <p:spPr>
                <a:xfrm>
                  <a:off x="11733413" y="3155467"/>
                  <a:ext cx="1458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37258" name="Freihand 137257">
                  <a:extLst>
                    <a:ext uri="{FF2B5EF4-FFF2-40B4-BE49-F238E27FC236}">
                      <a16:creationId xmlns:a16="http://schemas.microsoft.com/office/drawing/2014/main" id="{7722553C-060F-4FC6-8A57-60FD42997BC2}"/>
                    </a:ext>
                  </a:extLst>
                </p14:cNvPr>
                <p14:cNvContentPartPr/>
                <p14:nvPr/>
              </p14:nvContentPartPr>
              <p14:xfrm>
                <a:off x="9578093" y="3579187"/>
                <a:ext cx="111960" cy="158400"/>
              </p14:xfrm>
            </p:contentPart>
          </mc:Choice>
          <mc:Fallback>
            <p:pic>
              <p:nvPicPr>
                <p:cNvPr id="137258" name="Freihand 137257">
                  <a:extLst>
                    <a:ext uri="{FF2B5EF4-FFF2-40B4-BE49-F238E27FC236}">
                      <a16:creationId xmlns:a16="http://schemas.microsoft.com/office/drawing/2014/main" id="{7722553C-060F-4FC6-8A57-60FD42997BC2}"/>
                    </a:ext>
                  </a:extLst>
                </p:cNvPr>
                <p:cNvPicPr/>
                <p:nvPr/>
              </p:nvPicPr>
              <p:blipFill>
                <a:blip r:embed="rId278"/>
                <a:stretch>
                  <a:fillRect/>
                </a:stretch>
              </p:blipFill>
              <p:spPr>
                <a:xfrm>
                  <a:off x="9573773" y="3574867"/>
                  <a:ext cx="1206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37259" name="Freihand 137258">
                  <a:extLst>
                    <a:ext uri="{FF2B5EF4-FFF2-40B4-BE49-F238E27FC236}">
                      <a16:creationId xmlns:a16="http://schemas.microsoft.com/office/drawing/2014/main" id="{9CD137C7-2CEE-4906-9A5D-50D6834CCC79}"/>
                    </a:ext>
                  </a:extLst>
                </p14:cNvPr>
                <p14:cNvContentPartPr/>
                <p14:nvPr/>
              </p14:nvContentPartPr>
              <p14:xfrm>
                <a:off x="9709493" y="3560467"/>
                <a:ext cx="212760" cy="164880"/>
              </p14:xfrm>
            </p:contentPart>
          </mc:Choice>
          <mc:Fallback>
            <p:pic>
              <p:nvPicPr>
                <p:cNvPr id="137259" name="Freihand 137258">
                  <a:extLst>
                    <a:ext uri="{FF2B5EF4-FFF2-40B4-BE49-F238E27FC236}">
                      <a16:creationId xmlns:a16="http://schemas.microsoft.com/office/drawing/2014/main" id="{9CD137C7-2CEE-4906-9A5D-50D6834CCC79}"/>
                    </a:ext>
                  </a:extLst>
                </p:cNvPr>
                <p:cNvPicPr/>
                <p:nvPr/>
              </p:nvPicPr>
              <p:blipFill>
                <a:blip r:embed="rId280"/>
                <a:stretch>
                  <a:fillRect/>
                </a:stretch>
              </p:blipFill>
              <p:spPr>
                <a:xfrm>
                  <a:off x="9705173" y="3556147"/>
                  <a:ext cx="2214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37260" name="Freihand 137259">
                  <a:extLst>
                    <a:ext uri="{FF2B5EF4-FFF2-40B4-BE49-F238E27FC236}">
                      <a16:creationId xmlns:a16="http://schemas.microsoft.com/office/drawing/2014/main" id="{C61F0D18-526F-43BA-9A94-076415E994B6}"/>
                    </a:ext>
                  </a:extLst>
                </p14:cNvPr>
                <p14:cNvContentPartPr/>
                <p14:nvPr/>
              </p14:nvContentPartPr>
              <p14:xfrm>
                <a:off x="9925853" y="3539227"/>
                <a:ext cx="96480" cy="169200"/>
              </p14:xfrm>
            </p:contentPart>
          </mc:Choice>
          <mc:Fallback>
            <p:pic>
              <p:nvPicPr>
                <p:cNvPr id="137260" name="Freihand 137259">
                  <a:extLst>
                    <a:ext uri="{FF2B5EF4-FFF2-40B4-BE49-F238E27FC236}">
                      <a16:creationId xmlns:a16="http://schemas.microsoft.com/office/drawing/2014/main" id="{C61F0D18-526F-43BA-9A94-076415E994B6}"/>
                    </a:ext>
                  </a:extLst>
                </p:cNvPr>
                <p:cNvPicPr/>
                <p:nvPr/>
              </p:nvPicPr>
              <p:blipFill>
                <a:blip r:embed="rId282"/>
                <a:stretch>
                  <a:fillRect/>
                </a:stretch>
              </p:blipFill>
              <p:spPr>
                <a:xfrm>
                  <a:off x="9921533" y="3534907"/>
                  <a:ext cx="1051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37261" name="Freihand 137260">
                  <a:extLst>
                    <a:ext uri="{FF2B5EF4-FFF2-40B4-BE49-F238E27FC236}">
                      <a16:creationId xmlns:a16="http://schemas.microsoft.com/office/drawing/2014/main" id="{5575F93E-DF75-4AEB-8F7D-1AFCF21F7B43}"/>
                    </a:ext>
                  </a:extLst>
                </p14:cNvPr>
                <p14:cNvContentPartPr/>
                <p14:nvPr/>
              </p14:nvContentPartPr>
              <p14:xfrm>
                <a:off x="10043933" y="3625987"/>
                <a:ext cx="305280" cy="207000"/>
              </p14:xfrm>
            </p:contentPart>
          </mc:Choice>
          <mc:Fallback>
            <p:pic>
              <p:nvPicPr>
                <p:cNvPr id="137261" name="Freihand 137260">
                  <a:extLst>
                    <a:ext uri="{FF2B5EF4-FFF2-40B4-BE49-F238E27FC236}">
                      <a16:creationId xmlns:a16="http://schemas.microsoft.com/office/drawing/2014/main" id="{5575F93E-DF75-4AEB-8F7D-1AFCF21F7B43}"/>
                    </a:ext>
                  </a:extLst>
                </p:cNvPr>
                <p:cNvPicPr/>
                <p:nvPr/>
              </p:nvPicPr>
              <p:blipFill>
                <a:blip r:embed="rId284"/>
                <a:stretch>
                  <a:fillRect/>
                </a:stretch>
              </p:blipFill>
              <p:spPr>
                <a:xfrm>
                  <a:off x="10039613" y="3621667"/>
                  <a:ext cx="31392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37262" name="Freihand 137261">
                  <a:extLst>
                    <a:ext uri="{FF2B5EF4-FFF2-40B4-BE49-F238E27FC236}">
                      <a16:creationId xmlns:a16="http://schemas.microsoft.com/office/drawing/2014/main" id="{6D04DDFA-50BA-45A8-B400-B5C47EA59B68}"/>
                    </a:ext>
                  </a:extLst>
                </p14:cNvPr>
                <p14:cNvContentPartPr/>
                <p14:nvPr/>
              </p14:nvContentPartPr>
              <p14:xfrm>
                <a:off x="10454693" y="3575587"/>
                <a:ext cx="365400" cy="101160"/>
              </p14:xfrm>
            </p:contentPart>
          </mc:Choice>
          <mc:Fallback>
            <p:pic>
              <p:nvPicPr>
                <p:cNvPr id="137262" name="Freihand 137261">
                  <a:extLst>
                    <a:ext uri="{FF2B5EF4-FFF2-40B4-BE49-F238E27FC236}">
                      <a16:creationId xmlns:a16="http://schemas.microsoft.com/office/drawing/2014/main" id="{6D04DDFA-50BA-45A8-B400-B5C47EA59B68}"/>
                    </a:ext>
                  </a:extLst>
                </p:cNvPr>
                <p:cNvPicPr/>
                <p:nvPr/>
              </p:nvPicPr>
              <p:blipFill>
                <a:blip r:embed="rId286"/>
                <a:stretch>
                  <a:fillRect/>
                </a:stretch>
              </p:blipFill>
              <p:spPr>
                <a:xfrm>
                  <a:off x="10450373" y="3571267"/>
                  <a:ext cx="3740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37263" name="Freihand 137262">
                  <a:extLst>
                    <a:ext uri="{FF2B5EF4-FFF2-40B4-BE49-F238E27FC236}">
                      <a16:creationId xmlns:a16="http://schemas.microsoft.com/office/drawing/2014/main" id="{F062DAE8-4415-4B19-9914-5B8994611210}"/>
                    </a:ext>
                  </a:extLst>
                </p14:cNvPr>
                <p14:cNvContentPartPr/>
                <p14:nvPr/>
              </p14:nvContentPartPr>
              <p14:xfrm>
                <a:off x="10976333" y="3435907"/>
                <a:ext cx="506520" cy="242280"/>
              </p14:xfrm>
            </p:contentPart>
          </mc:Choice>
          <mc:Fallback>
            <p:pic>
              <p:nvPicPr>
                <p:cNvPr id="137263" name="Freihand 137262">
                  <a:extLst>
                    <a:ext uri="{FF2B5EF4-FFF2-40B4-BE49-F238E27FC236}">
                      <a16:creationId xmlns:a16="http://schemas.microsoft.com/office/drawing/2014/main" id="{F062DAE8-4415-4B19-9914-5B8994611210}"/>
                    </a:ext>
                  </a:extLst>
                </p:cNvPr>
                <p:cNvPicPr/>
                <p:nvPr/>
              </p:nvPicPr>
              <p:blipFill>
                <a:blip r:embed="rId288"/>
                <a:stretch>
                  <a:fillRect/>
                </a:stretch>
              </p:blipFill>
              <p:spPr>
                <a:xfrm>
                  <a:off x="10972013" y="3431587"/>
                  <a:ext cx="51516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37264" name="Freihand 137263">
                  <a:extLst>
                    <a:ext uri="{FF2B5EF4-FFF2-40B4-BE49-F238E27FC236}">
                      <a16:creationId xmlns:a16="http://schemas.microsoft.com/office/drawing/2014/main" id="{B5A81D3F-BFC4-4AD2-9CD2-F48D7A77D3A0}"/>
                    </a:ext>
                  </a:extLst>
                </p14:cNvPr>
                <p14:cNvContentPartPr/>
                <p14:nvPr/>
              </p14:nvContentPartPr>
              <p14:xfrm>
                <a:off x="11384213" y="3455707"/>
                <a:ext cx="55800" cy="34560"/>
              </p14:xfrm>
            </p:contentPart>
          </mc:Choice>
          <mc:Fallback>
            <p:pic>
              <p:nvPicPr>
                <p:cNvPr id="137264" name="Freihand 137263">
                  <a:extLst>
                    <a:ext uri="{FF2B5EF4-FFF2-40B4-BE49-F238E27FC236}">
                      <a16:creationId xmlns:a16="http://schemas.microsoft.com/office/drawing/2014/main" id="{B5A81D3F-BFC4-4AD2-9CD2-F48D7A77D3A0}"/>
                    </a:ext>
                  </a:extLst>
                </p:cNvPr>
                <p:cNvPicPr/>
                <p:nvPr/>
              </p:nvPicPr>
              <p:blipFill>
                <a:blip r:embed="rId290"/>
                <a:stretch>
                  <a:fillRect/>
                </a:stretch>
              </p:blipFill>
              <p:spPr>
                <a:xfrm>
                  <a:off x="11379893" y="3451387"/>
                  <a:ext cx="644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37265" name="Freihand 137264">
                  <a:extLst>
                    <a:ext uri="{FF2B5EF4-FFF2-40B4-BE49-F238E27FC236}">
                      <a16:creationId xmlns:a16="http://schemas.microsoft.com/office/drawing/2014/main" id="{4476832A-EA8E-4E8E-A5C6-138D2AEBF94D}"/>
                    </a:ext>
                  </a:extLst>
                </p14:cNvPr>
                <p14:cNvContentPartPr/>
                <p14:nvPr/>
              </p14:nvContentPartPr>
              <p14:xfrm>
                <a:off x="11456933" y="3518707"/>
                <a:ext cx="89640" cy="96840"/>
              </p14:xfrm>
            </p:contentPart>
          </mc:Choice>
          <mc:Fallback>
            <p:pic>
              <p:nvPicPr>
                <p:cNvPr id="137265" name="Freihand 137264">
                  <a:extLst>
                    <a:ext uri="{FF2B5EF4-FFF2-40B4-BE49-F238E27FC236}">
                      <a16:creationId xmlns:a16="http://schemas.microsoft.com/office/drawing/2014/main" id="{4476832A-EA8E-4E8E-A5C6-138D2AEBF94D}"/>
                    </a:ext>
                  </a:extLst>
                </p:cNvPr>
                <p:cNvPicPr/>
                <p:nvPr/>
              </p:nvPicPr>
              <p:blipFill>
                <a:blip r:embed="rId292"/>
                <a:stretch>
                  <a:fillRect/>
                </a:stretch>
              </p:blipFill>
              <p:spPr>
                <a:xfrm>
                  <a:off x="11452613" y="3514387"/>
                  <a:ext cx="982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37266" name="Freihand 137265">
                  <a:extLst>
                    <a:ext uri="{FF2B5EF4-FFF2-40B4-BE49-F238E27FC236}">
                      <a16:creationId xmlns:a16="http://schemas.microsoft.com/office/drawing/2014/main" id="{5E0A283E-AC01-4E0B-BC27-661741022E16}"/>
                    </a:ext>
                  </a:extLst>
                </p14:cNvPr>
                <p14:cNvContentPartPr/>
                <p14:nvPr/>
              </p14:nvContentPartPr>
              <p14:xfrm>
                <a:off x="11559533" y="3499267"/>
                <a:ext cx="164160" cy="106200"/>
              </p14:xfrm>
            </p:contentPart>
          </mc:Choice>
          <mc:Fallback>
            <p:pic>
              <p:nvPicPr>
                <p:cNvPr id="137266" name="Freihand 137265">
                  <a:extLst>
                    <a:ext uri="{FF2B5EF4-FFF2-40B4-BE49-F238E27FC236}">
                      <a16:creationId xmlns:a16="http://schemas.microsoft.com/office/drawing/2014/main" id="{5E0A283E-AC01-4E0B-BC27-661741022E16}"/>
                    </a:ext>
                  </a:extLst>
                </p:cNvPr>
                <p:cNvPicPr/>
                <p:nvPr/>
              </p:nvPicPr>
              <p:blipFill>
                <a:blip r:embed="rId294"/>
                <a:stretch>
                  <a:fillRect/>
                </a:stretch>
              </p:blipFill>
              <p:spPr>
                <a:xfrm>
                  <a:off x="11555213" y="3494947"/>
                  <a:ext cx="1728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37267" name="Freihand 137266">
                  <a:extLst>
                    <a:ext uri="{FF2B5EF4-FFF2-40B4-BE49-F238E27FC236}">
                      <a16:creationId xmlns:a16="http://schemas.microsoft.com/office/drawing/2014/main" id="{47892538-998D-433A-8094-FAD4B80725FF}"/>
                    </a:ext>
                  </a:extLst>
                </p14:cNvPr>
                <p14:cNvContentPartPr/>
                <p14:nvPr/>
              </p14:nvContentPartPr>
              <p14:xfrm>
                <a:off x="11728733" y="3481627"/>
                <a:ext cx="129240" cy="98280"/>
              </p14:xfrm>
            </p:contentPart>
          </mc:Choice>
          <mc:Fallback>
            <p:pic>
              <p:nvPicPr>
                <p:cNvPr id="137267" name="Freihand 137266">
                  <a:extLst>
                    <a:ext uri="{FF2B5EF4-FFF2-40B4-BE49-F238E27FC236}">
                      <a16:creationId xmlns:a16="http://schemas.microsoft.com/office/drawing/2014/main" id="{47892538-998D-433A-8094-FAD4B80725FF}"/>
                    </a:ext>
                  </a:extLst>
                </p:cNvPr>
                <p:cNvPicPr/>
                <p:nvPr/>
              </p:nvPicPr>
              <p:blipFill>
                <a:blip r:embed="rId296"/>
                <a:stretch>
                  <a:fillRect/>
                </a:stretch>
              </p:blipFill>
              <p:spPr>
                <a:xfrm>
                  <a:off x="11724413" y="3477307"/>
                  <a:ext cx="1378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37268" name="Freihand 137267">
                  <a:extLst>
                    <a:ext uri="{FF2B5EF4-FFF2-40B4-BE49-F238E27FC236}">
                      <a16:creationId xmlns:a16="http://schemas.microsoft.com/office/drawing/2014/main" id="{5B317067-01BA-43E0-8B5F-2E34F94ED379}"/>
                    </a:ext>
                  </a:extLst>
                </p14:cNvPr>
                <p14:cNvContentPartPr/>
                <p14:nvPr/>
              </p14:nvContentPartPr>
              <p14:xfrm>
                <a:off x="11857613" y="3380827"/>
                <a:ext cx="228600" cy="219600"/>
              </p14:xfrm>
            </p:contentPart>
          </mc:Choice>
          <mc:Fallback>
            <p:pic>
              <p:nvPicPr>
                <p:cNvPr id="137268" name="Freihand 137267">
                  <a:extLst>
                    <a:ext uri="{FF2B5EF4-FFF2-40B4-BE49-F238E27FC236}">
                      <a16:creationId xmlns:a16="http://schemas.microsoft.com/office/drawing/2014/main" id="{5B317067-01BA-43E0-8B5F-2E34F94ED379}"/>
                    </a:ext>
                  </a:extLst>
                </p:cNvPr>
                <p:cNvPicPr/>
                <p:nvPr/>
              </p:nvPicPr>
              <p:blipFill>
                <a:blip r:embed="rId298"/>
                <a:stretch>
                  <a:fillRect/>
                </a:stretch>
              </p:blipFill>
              <p:spPr>
                <a:xfrm>
                  <a:off x="11853293" y="3376507"/>
                  <a:ext cx="23724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37269" name="Freihand 137268">
                  <a:extLst>
                    <a:ext uri="{FF2B5EF4-FFF2-40B4-BE49-F238E27FC236}">
                      <a16:creationId xmlns:a16="http://schemas.microsoft.com/office/drawing/2014/main" id="{67B5109C-9B10-42D7-9683-7100F0449A8E}"/>
                    </a:ext>
                  </a:extLst>
                </p14:cNvPr>
                <p14:cNvContentPartPr/>
                <p14:nvPr/>
              </p14:nvContentPartPr>
              <p14:xfrm>
                <a:off x="10917293" y="3670987"/>
                <a:ext cx="1335600" cy="110160"/>
              </p14:xfrm>
            </p:contentPart>
          </mc:Choice>
          <mc:Fallback>
            <p:pic>
              <p:nvPicPr>
                <p:cNvPr id="137269" name="Freihand 137268">
                  <a:extLst>
                    <a:ext uri="{FF2B5EF4-FFF2-40B4-BE49-F238E27FC236}">
                      <a16:creationId xmlns:a16="http://schemas.microsoft.com/office/drawing/2014/main" id="{67B5109C-9B10-42D7-9683-7100F0449A8E}"/>
                    </a:ext>
                  </a:extLst>
                </p:cNvPr>
                <p:cNvPicPr/>
                <p:nvPr/>
              </p:nvPicPr>
              <p:blipFill>
                <a:blip r:embed="rId300"/>
                <a:stretch>
                  <a:fillRect/>
                </a:stretch>
              </p:blipFill>
              <p:spPr>
                <a:xfrm>
                  <a:off x="10912973" y="3666667"/>
                  <a:ext cx="13442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37321" name="Freihand 137320">
                  <a:extLst>
                    <a:ext uri="{FF2B5EF4-FFF2-40B4-BE49-F238E27FC236}">
                      <a16:creationId xmlns:a16="http://schemas.microsoft.com/office/drawing/2014/main" id="{866B6D8C-BF3D-4DEC-9E0E-B6DD4CC7932B}"/>
                    </a:ext>
                  </a:extLst>
                </p14:cNvPr>
                <p14:cNvContentPartPr/>
                <p14:nvPr/>
              </p14:nvContentPartPr>
              <p14:xfrm>
                <a:off x="3763373" y="3779347"/>
                <a:ext cx="218160" cy="7200"/>
              </p14:xfrm>
            </p:contentPart>
          </mc:Choice>
          <mc:Fallback>
            <p:pic>
              <p:nvPicPr>
                <p:cNvPr id="137321" name="Freihand 137320">
                  <a:extLst>
                    <a:ext uri="{FF2B5EF4-FFF2-40B4-BE49-F238E27FC236}">
                      <a16:creationId xmlns:a16="http://schemas.microsoft.com/office/drawing/2014/main" id="{866B6D8C-BF3D-4DEC-9E0E-B6DD4CC7932B}"/>
                    </a:ext>
                  </a:extLst>
                </p:cNvPr>
                <p:cNvPicPr/>
                <p:nvPr/>
              </p:nvPicPr>
              <p:blipFill>
                <a:blip r:embed="rId302"/>
                <a:stretch>
                  <a:fillRect/>
                </a:stretch>
              </p:blipFill>
              <p:spPr>
                <a:xfrm>
                  <a:off x="3759053" y="3775027"/>
                  <a:ext cx="2268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37322" name="Freihand 137321">
                  <a:extLst>
                    <a:ext uri="{FF2B5EF4-FFF2-40B4-BE49-F238E27FC236}">
                      <a16:creationId xmlns:a16="http://schemas.microsoft.com/office/drawing/2014/main" id="{19A484EC-EB3C-47D1-8322-D89924477A22}"/>
                    </a:ext>
                  </a:extLst>
                </p14:cNvPr>
                <p14:cNvContentPartPr/>
                <p14:nvPr/>
              </p14:nvContentPartPr>
              <p14:xfrm>
                <a:off x="3936173" y="3687547"/>
                <a:ext cx="171720" cy="227160"/>
              </p14:xfrm>
            </p:contentPart>
          </mc:Choice>
          <mc:Fallback>
            <p:pic>
              <p:nvPicPr>
                <p:cNvPr id="137322" name="Freihand 137321">
                  <a:extLst>
                    <a:ext uri="{FF2B5EF4-FFF2-40B4-BE49-F238E27FC236}">
                      <a16:creationId xmlns:a16="http://schemas.microsoft.com/office/drawing/2014/main" id="{19A484EC-EB3C-47D1-8322-D89924477A22}"/>
                    </a:ext>
                  </a:extLst>
                </p:cNvPr>
                <p:cNvPicPr/>
                <p:nvPr/>
              </p:nvPicPr>
              <p:blipFill>
                <a:blip r:embed="rId304"/>
                <a:stretch>
                  <a:fillRect/>
                </a:stretch>
              </p:blipFill>
              <p:spPr>
                <a:xfrm>
                  <a:off x="3931853" y="3683227"/>
                  <a:ext cx="18036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37324" name="Freihand 137323">
                  <a:extLst>
                    <a:ext uri="{FF2B5EF4-FFF2-40B4-BE49-F238E27FC236}">
                      <a16:creationId xmlns:a16="http://schemas.microsoft.com/office/drawing/2014/main" id="{B2DF7C8D-8528-4014-8F71-DED918789BDE}"/>
                    </a:ext>
                  </a:extLst>
                </p14:cNvPr>
                <p14:cNvContentPartPr/>
                <p14:nvPr/>
              </p14:nvContentPartPr>
              <p14:xfrm>
                <a:off x="4264493" y="3637867"/>
                <a:ext cx="293040" cy="164880"/>
              </p14:xfrm>
            </p:contentPart>
          </mc:Choice>
          <mc:Fallback>
            <p:pic>
              <p:nvPicPr>
                <p:cNvPr id="137324" name="Freihand 137323">
                  <a:extLst>
                    <a:ext uri="{FF2B5EF4-FFF2-40B4-BE49-F238E27FC236}">
                      <a16:creationId xmlns:a16="http://schemas.microsoft.com/office/drawing/2014/main" id="{B2DF7C8D-8528-4014-8F71-DED918789BDE}"/>
                    </a:ext>
                  </a:extLst>
                </p:cNvPr>
                <p:cNvPicPr/>
                <p:nvPr/>
              </p:nvPicPr>
              <p:blipFill>
                <a:blip r:embed="rId306"/>
                <a:stretch>
                  <a:fillRect/>
                </a:stretch>
              </p:blipFill>
              <p:spPr>
                <a:xfrm>
                  <a:off x="4260173" y="3633547"/>
                  <a:ext cx="3016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37325" name="Freihand 137324">
                  <a:extLst>
                    <a:ext uri="{FF2B5EF4-FFF2-40B4-BE49-F238E27FC236}">
                      <a16:creationId xmlns:a16="http://schemas.microsoft.com/office/drawing/2014/main" id="{C3283AF2-95A8-4D77-A121-5C4F93AB7128}"/>
                    </a:ext>
                  </a:extLst>
                </p14:cNvPr>
                <p14:cNvContentPartPr/>
                <p14:nvPr/>
              </p14:nvContentPartPr>
              <p14:xfrm>
                <a:off x="4497773" y="3594667"/>
                <a:ext cx="34560" cy="4680"/>
              </p14:xfrm>
            </p:contentPart>
          </mc:Choice>
          <mc:Fallback>
            <p:pic>
              <p:nvPicPr>
                <p:cNvPr id="137325" name="Freihand 137324">
                  <a:extLst>
                    <a:ext uri="{FF2B5EF4-FFF2-40B4-BE49-F238E27FC236}">
                      <a16:creationId xmlns:a16="http://schemas.microsoft.com/office/drawing/2014/main" id="{C3283AF2-95A8-4D77-A121-5C4F93AB7128}"/>
                    </a:ext>
                  </a:extLst>
                </p:cNvPr>
                <p:cNvPicPr/>
                <p:nvPr/>
              </p:nvPicPr>
              <p:blipFill>
                <a:blip r:embed="rId308"/>
                <a:stretch>
                  <a:fillRect/>
                </a:stretch>
              </p:blipFill>
              <p:spPr>
                <a:xfrm>
                  <a:off x="4493453" y="3590347"/>
                  <a:ext cx="432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37326" name="Freihand 137325">
                  <a:extLst>
                    <a:ext uri="{FF2B5EF4-FFF2-40B4-BE49-F238E27FC236}">
                      <a16:creationId xmlns:a16="http://schemas.microsoft.com/office/drawing/2014/main" id="{1139878A-761B-48C7-81C3-FB8706B079BA}"/>
                    </a:ext>
                  </a:extLst>
                </p14:cNvPr>
                <p14:cNvContentPartPr/>
                <p14:nvPr/>
              </p14:nvContentPartPr>
              <p14:xfrm>
                <a:off x="4579133" y="3665947"/>
                <a:ext cx="85680" cy="129240"/>
              </p14:xfrm>
            </p:contentPart>
          </mc:Choice>
          <mc:Fallback>
            <p:pic>
              <p:nvPicPr>
                <p:cNvPr id="137326" name="Freihand 137325">
                  <a:extLst>
                    <a:ext uri="{FF2B5EF4-FFF2-40B4-BE49-F238E27FC236}">
                      <a16:creationId xmlns:a16="http://schemas.microsoft.com/office/drawing/2014/main" id="{1139878A-761B-48C7-81C3-FB8706B079BA}"/>
                    </a:ext>
                  </a:extLst>
                </p:cNvPr>
                <p:cNvPicPr/>
                <p:nvPr/>
              </p:nvPicPr>
              <p:blipFill>
                <a:blip r:embed="rId310"/>
                <a:stretch>
                  <a:fillRect/>
                </a:stretch>
              </p:blipFill>
              <p:spPr>
                <a:xfrm>
                  <a:off x="4574813" y="3661627"/>
                  <a:ext cx="943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37327" name="Freihand 137326">
                  <a:extLst>
                    <a:ext uri="{FF2B5EF4-FFF2-40B4-BE49-F238E27FC236}">
                      <a16:creationId xmlns:a16="http://schemas.microsoft.com/office/drawing/2014/main" id="{3D5B170F-7B06-40C5-87A9-B10F10C1A8B5}"/>
                    </a:ext>
                  </a:extLst>
                </p14:cNvPr>
                <p14:cNvContentPartPr/>
                <p14:nvPr/>
              </p14:nvContentPartPr>
              <p14:xfrm>
                <a:off x="4682813" y="3678187"/>
                <a:ext cx="82440" cy="91800"/>
              </p14:xfrm>
            </p:contentPart>
          </mc:Choice>
          <mc:Fallback>
            <p:pic>
              <p:nvPicPr>
                <p:cNvPr id="137327" name="Freihand 137326">
                  <a:extLst>
                    <a:ext uri="{FF2B5EF4-FFF2-40B4-BE49-F238E27FC236}">
                      <a16:creationId xmlns:a16="http://schemas.microsoft.com/office/drawing/2014/main" id="{3D5B170F-7B06-40C5-87A9-B10F10C1A8B5}"/>
                    </a:ext>
                  </a:extLst>
                </p:cNvPr>
                <p:cNvPicPr/>
                <p:nvPr/>
              </p:nvPicPr>
              <p:blipFill>
                <a:blip r:embed="rId312"/>
                <a:stretch>
                  <a:fillRect/>
                </a:stretch>
              </p:blipFill>
              <p:spPr>
                <a:xfrm>
                  <a:off x="4678493" y="3673867"/>
                  <a:ext cx="910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37328" name="Freihand 137327">
                  <a:extLst>
                    <a:ext uri="{FF2B5EF4-FFF2-40B4-BE49-F238E27FC236}">
                      <a16:creationId xmlns:a16="http://schemas.microsoft.com/office/drawing/2014/main" id="{6374A6C9-F9B7-4F86-9602-2EB110BB2BEB}"/>
                    </a:ext>
                  </a:extLst>
                </p14:cNvPr>
                <p14:cNvContentPartPr/>
                <p14:nvPr/>
              </p14:nvContentPartPr>
              <p14:xfrm>
                <a:off x="5007173" y="3662707"/>
                <a:ext cx="54360" cy="108000"/>
              </p14:xfrm>
            </p:contentPart>
          </mc:Choice>
          <mc:Fallback>
            <p:pic>
              <p:nvPicPr>
                <p:cNvPr id="137328" name="Freihand 137327">
                  <a:extLst>
                    <a:ext uri="{FF2B5EF4-FFF2-40B4-BE49-F238E27FC236}">
                      <a16:creationId xmlns:a16="http://schemas.microsoft.com/office/drawing/2014/main" id="{6374A6C9-F9B7-4F86-9602-2EB110BB2BEB}"/>
                    </a:ext>
                  </a:extLst>
                </p:cNvPr>
                <p:cNvPicPr/>
                <p:nvPr/>
              </p:nvPicPr>
              <p:blipFill>
                <a:blip r:embed="rId314"/>
                <a:stretch>
                  <a:fillRect/>
                </a:stretch>
              </p:blipFill>
              <p:spPr>
                <a:xfrm>
                  <a:off x="5002853" y="3658387"/>
                  <a:ext cx="630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37329" name="Freihand 137328">
                  <a:extLst>
                    <a:ext uri="{FF2B5EF4-FFF2-40B4-BE49-F238E27FC236}">
                      <a16:creationId xmlns:a16="http://schemas.microsoft.com/office/drawing/2014/main" id="{4C808025-94E9-472C-9C10-4EDC39BFCFFE}"/>
                    </a:ext>
                  </a:extLst>
                </p14:cNvPr>
                <p14:cNvContentPartPr/>
                <p14:nvPr/>
              </p14:nvContentPartPr>
              <p14:xfrm>
                <a:off x="4909613" y="3598987"/>
                <a:ext cx="176400" cy="202320"/>
              </p14:xfrm>
            </p:contentPart>
          </mc:Choice>
          <mc:Fallback>
            <p:pic>
              <p:nvPicPr>
                <p:cNvPr id="137329" name="Freihand 137328">
                  <a:extLst>
                    <a:ext uri="{FF2B5EF4-FFF2-40B4-BE49-F238E27FC236}">
                      <a16:creationId xmlns:a16="http://schemas.microsoft.com/office/drawing/2014/main" id="{4C808025-94E9-472C-9C10-4EDC39BFCFFE}"/>
                    </a:ext>
                  </a:extLst>
                </p:cNvPr>
                <p:cNvPicPr/>
                <p:nvPr/>
              </p:nvPicPr>
              <p:blipFill>
                <a:blip r:embed="rId316"/>
                <a:stretch>
                  <a:fillRect/>
                </a:stretch>
              </p:blipFill>
              <p:spPr>
                <a:xfrm>
                  <a:off x="4905293" y="3594667"/>
                  <a:ext cx="18504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37330" name="Freihand 137329">
                  <a:extLst>
                    <a:ext uri="{FF2B5EF4-FFF2-40B4-BE49-F238E27FC236}">
                      <a16:creationId xmlns:a16="http://schemas.microsoft.com/office/drawing/2014/main" id="{333DFE94-1A8C-486F-ADBD-879EB900754D}"/>
                    </a:ext>
                  </a:extLst>
                </p14:cNvPr>
                <p14:cNvContentPartPr/>
                <p14:nvPr/>
              </p14:nvContentPartPr>
              <p14:xfrm>
                <a:off x="5106173" y="3679267"/>
                <a:ext cx="114120" cy="116640"/>
              </p14:xfrm>
            </p:contentPart>
          </mc:Choice>
          <mc:Fallback>
            <p:pic>
              <p:nvPicPr>
                <p:cNvPr id="137330" name="Freihand 137329">
                  <a:extLst>
                    <a:ext uri="{FF2B5EF4-FFF2-40B4-BE49-F238E27FC236}">
                      <a16:creationId xmlns:a16="http://schemas.microsoft.com/office/drawing/2014/main" id="{333DFE94-1A8C-486F-ADBD-879EB900754D}"/>
                    </a:ext>
                  </a:extLst>
                </p:cNvPr>
                <p:cNvPicPr/>
                <p:nvPr/>
              </p:nvPicPr>
              <p:blipFill>
                <a:blip r:embed="rId318"/>
                <a:stretch>
                  <a:fillRect/>
                </a:stretch>
              </p:blipFill>
              <p:spPr>
                <a:xfrm>
                  <a:off x="5101853" y="3674947"/>
                  <a:ext cx="1227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37331" name="Freihand 137330">
                  <a:extLst>
                    <a:ext uri="{FF2B5EF4-FFF2-40B4-BE49-F238E27FC236}">
                      <a16:creationId xmlns:a16="http://schemas.microsoft.com/office/drawing/2014/main" id="{76A67D7B-DF93-4719-B934-45F32D979B1C}"/>
                    </a:ext>
                  </a:extLst>
                </p14:cNvPr>
                <p14:cNvContentPartPr/>
                <p14:nvPr/>
              </p14:nvContentPartPr>
              <p14:xfrm>
                <a:off x="5203013" y="3613747"/>
                <a:ext cx="311040" cy="149400"/>
              </p14:xfrm>
            </p:contentPart>
          </mc:Choice>
          <mc:Fallback>
            <p:pic>
              <p:nvPicPr>
                <p:cNvPr id="137331" name="Freihand 137330">
                  <a:extLst>
                    <a:ext uri="{FF2B5EF4-FFF2-40B4-BE49-F238E27FC236}">
                      <a16:creationId xmlns:a16="http://schemas.microsoft.com/office/drawing/2014/main" id="{76A67D7B-DF93-4719-B934-45F32D979B1C}"/>
                    </a:ext>
                  </a:extLst>
                </p:cNvPr>
                <p:cNvPicPr/>
                <p:nvPr/>
              </p:nvPicPr>
              <p:blipFill>
                <a:blip r:embed="rId320"/>
                <a:stretch>
                  <a:fillRect/>
                </a:stretch>
              </p:blipFill>
              <p:spPr>
                <a:xfrm>
                  <a:off x="5198693" y="3609427"/>
                  <a:ext cx="3196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37332" name="Freihand 137331">
                  <a:extLst>
                    <a:ext uri="{FF2B5EF4-FFF2-40B4-BE49-F238E27FC236}">
                      <a16:creationId xmlns:a16="http://schemas.microsoft.com/office/drawing/2014/main" id="{EE53A824-40D0-4D88-BF7A-4D05E5BE894E}"/>
                    </a:ext>
                  </a:extLst>
                </p14:cNvPr>
                <p14:cNvContentPartPr/>
                <p14:nvPr/>
              </p14:nvContentPartPr>
              <p14:xfrm>
                <a:off x="5500373" y="3617347"/>
                <a:ext cx="360" cy="360"/>
              </p14:xfrm>
            </p:contentPart>
          </mc:Choice>
          <mc:Fallback>
            <p:pic>
              <p:nvPicPr>
                <p:cNvPr id="137332" name="Freihand 137331">
                  <a:extLst>
                    <a:ext uri="{FF2B5EF4-FFF2-40B4-BE49-F238E27FC236}">
                      <a16:creationId xmlns:a16="http://schemas.microsoft.com/office/drawing/2014/main" id="{EE53A824-40D0-4D88-BF7A-4D05E5BE894E}"/>
                    </a:ext>
                  </a:extLst>
                </p:cNvPr>
                <p:cNvPicPr/>
                <p:nvPr/>
              </p:nvPicPr>
              <p:blipFill>
                <a:blip r:embed="rId54"/>
                <a:stretch>
                  <a:fillRect/>
                </a:stretch>
              </p:blipFill>
              <p:spPr>
                <a:xfrm>
                  <a:off x="5495693" y="3613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37333" name="Freihand 137332">
                  <a:extLst>
                    <a:ext uri="{FF2B5EF4-FFF2-40B4-BE49-F238E27FC236}">
                      <a16:creationId xmlns:a16="http://schemas.microsoft.com/office/drawing/2014/main" id="{506B73EB-7D10-48B3-B782-FF3DC9967164}"/>
                    </a:ext>
                  </a:extLst>
                </p14:cNvPr>
                <p14:cNvContentPartPr/>
                <p14:nvPr/>
              </p14:nvContentPartPr>
              <p14:xfrm>
                <a:off x="5531333" y="3692947"/>
                <a:ext cx="575640" cy="273240"/>
              </p14:xfrm>
            </p:contentPart>
          </mc:Choice>
          <mc:Fallback>
            <p:pic>
              <p:nvPicPr>
                <p:cNvPr id="137333" name="Freihand 137332">
                  <a:extLst>
                    <a:ext uri="{FF2B5EF4-FFF2-40B4-BE49-F238E27FC236}">
                      <a16:creationId xmlns:a16="http://schemas.microsoft.com/office/drawing/2014/main" id="{506B73EB-7D10-48B3-B782-FF3DC9967164}"/>
                    </a:ext>
                  </a:extLst>
                </p:cNvPr>
                <p:cNvPicPr/>
                <p:nvPr/>
              </p:nvPicPr>
              <p:blipFill>
                <a:blip r:embed="rId323"/>
                <a:stretch>
                  <a:fillRect/>
                </a:stretch>
              </p:blipFill>
              <p:spPr>
                <a:xfrm>
                  <a:off x="5527013" y="3688627"/>
                  <a:ext cx="58428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37334" name="Freihand 137333">
                  <a:extLst>
                    <a:ext uri="{FF2B5EF4-FFF2-40B4-BE49-F238E27FC236}">
                      <a16:creationId xmlns:a16="http://schemas.microsoft.com/office/drawing/2014/main" id="{E9D22362-8D6E-4624-9DE3-60B86870075F}"/>
                    </a:ext>
                  </a:extLst>
                </p14:cNvPr>
                <p14:cNvContentPartPr/>
                <p14:nvPr/>
              </p14:nvContentPartPr>
              <p14:xfrm>
                <a:off x="6312173" y="3609067"/>
                <a:ext cx="171720" cy="146520"/>
              </p14:xfrm>
            </p:contentPart>
          </mc:Choice>
          <mc:Fallback>
            <p:pic>
              <p:nvPicPr>
                <p:cNvPr id="137334" name="Freihand 137333">
                  <a:extLst>
                    <a:ext uri="{FF2B5EF4-FFF2-40B4-BE49-F238E27FC236}">
                      <a16:creationId xmlns:a16="http://schemas.microsoft.com/office/drawing/2014/main" id="{E9D22362-8D6E-4624-9DE3-60B86870075F}"/>
                    </a:ext>
                  </a:extLst>
                </p:cNvPr>
                <p:cNvPicPr/>
                <p:nvPr/>
              </p:nvPicPr>
              <p:blipFill>
                <a:blip r:embed="rId325"/>
                <a:stretch>
                  <a:fillRect/>
                </a:stretch>
              </p:blipFill>
              <p:spPr>
                <a:xfrm>
                  <a:off x="6307853" y="3604747"/>
                  <a:ext cx="1803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37335" name="Freihand 137334">
                  <a:extLst>
                    <a:ext uri="{FF2B5EF4-FFF2-40B4-BE49-F238E27FC236}">
                      <a16:creationId xmlns:a16="http://schemas.microsoft.com/office/drawing/2014/main" id="{B3B6A480-7F20-4D12-B174-10EEC08FC7DF}"/>
                    </a:ext>
                  </a:extLst>
                </p14:cNvPr>
                <p14:cNvContentPartPr/>
                <p14:nvPr/>
              </p14:nvContentPartPr>
              <p14:xfrm>
                <a:off x="6389213" y="3716707"/>
                <a:ext cx="141120" cy="28080"/>
              </p14:xfrm>
            </p:contentPart>
          </mc:Choice>
          <mc:Fallback>
            <p:pic>
              <p:nvPicPr>
                <p:cNvPr id="137335" name="Freihand 137334">
                  <a:extLst>
                    <a:ext uri="{FF2B5EF4-FFF2-40B4-BE49-F238E27FC236}">
                      <a16:creationId xmlns:a16="http://schemas.microsoft.com/office/drawing/2014/main" id="{B3B6A480-7F20-4D12-B174-10EEC08FC7DF}"/>
                    </a:ext>
                  </a:extLst>
                </p:cNvPr>
                <p:cNvPicPr/>
                <p:nvPr/>
              </p:nvPicPr>
              <p:blipFill>
                <a:blip r:embed="rId327"/>
                <a:stretch>
                  <a:fillRect/>
                </a:stretch>
              </p:blipFill>
              <p:spPr>
                <a:xfrm>
                  <a:off x="6384893" y="3712387"/>
                  <a:ext cx="1497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37336" name="Freihand 137335">
                  <a:extLst>
                    <a:ext uri="{FF2B5EF4-FFF2-40B4-BE49-F238E27FC236}">
                      <a16:creationId xmlns:a16="http://schemas.microsoft.com/office/drawing/2014/main" id="{97C0C204-BCF5-41E1-B89F-38AF71827CFD}"/>
                    </a:ext>
                  </a:extLst>
                </p14:cNvPr>
                <p14:cNvContentPartPr/>
                <p14:nvPr/>
              </p14:nvContentPartPr>
              <p14:xfrm>
                <a:off x="6487493" y="3681427"/>
                <a:ext cx="204480" cy="72360"/>
              </p14:xfrm>
            </p:contentPart>
          </mc:Choice>
          <mc:Fallback>
            <p:pic>
              <p:nvPicPr>
                <p:cNvPr id="137336" name="Freihand 137335">
                  <a:extLst>
                    <a:ext uri="{FF2B5EF4-FFF2-40B4-BE49-F238E27FC236}">
                      <a16:creationId xmlns:a16="http://schemas.microsoft.com/office/drawing/2014/main" id="{97C0C204-BCF5-41E1-B89F-38AF71827CFD}"/>
                    </a:ext>
                  </a:extLst>
                </p:cNvPr>
                <p:cNvPicPr/>
                <p:nvPr/>
              </p:nvPicPr>
              <p:blipFill>
                <a:blip r:embed="rId329"/>
                <a:stretch>
                  <a:fillRect/>
                </a:stretch>
              </p:blipFill>
              <p:spPr>
                <a:xfrm>
                  <a:off x="6483173" y="3677107"/>
                  <a:ext cx="2131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37337" name="Freihand 137336">
                  <a:extLst>
                    <a:ext uri="{FF2B5EF4-FFF2-40B4-BE49-F238E27FC236}">
                      <a16:creationId xmlns:a16="http://schemas.microsoft.com/office/drawing/2014/main" id="{0B6B6F6E-C2F8-4810-9B89-A3F2C27B1010}"/>
                    </a:ext>
                  </a:extLst>
                </p14:cNvPr>
                <p14:cNvContentPartPr/>
                <p14:nvPr/>
              </p14:nvContentPartPr>
              <p14:xfrm>
                <a:off x="6730133" y="3682147"/>
                <a:ext cx="101520" cy="62640"/>
              </p14:xfrm>
            </p:contentPart>
          </mc:Choice>
          <mc:Fallback>
            <p:pic>
              <p:nvPicPr>
                <p:cNvPr id="137337" name="Freihand 137336">
                  <a:extLst>
                    <a:ext uri="{FF2B5EF4-FFF2-40B4-BE49-F238E27FC236}">
                      <a16:creationId xmlns:a16="http://schemas.microsoft.com/office/drawing/2014/main" id="{0B6B6F6E-C2F8-4810-9B89-A3F2C27B1010}"/>
                    </a:ext>
                  </a:extLst>
                </p:cNvPr>
                <p:cNvPicPr/>
                <p:nvPr/>
              </p:nvPicPr>
              <p:blipFill>
                <a:blip r:embed="rId331"/>
                <a:stretch>
                  <a:fillRect/>
                </a:stretch>
              </p:blipFill>
              <p:spPr>
                <a:xfrm>
                  <a:off x="6725813" y="3677827"/>
                  <a:ext cx="1101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37338" name="Freihand 137337">
                  <a:extLst>
                    <a:ext uri="{FF2B5EF4-FFF2-40B4-BE49-F238E27FC236}">
                      <a16:creationId xmlns:a16="http://schemas.microsoft.com/office/drawing/2014/main" id="{61C48E0C-D2FE-445A-A968-41921BA15DF0}"/>
                    </a:ext>
                  </a:extLst>
                </p14:cNvPr>
                <p14:cNvContentPartPr/>
                <p14:nvPr/>
              </p14:nvContentPartPr>
              <p14:xfrm>
                <a:off x="6860093" y="3629947"/>
                <a:ext cx="253440" cy="95400"/>
              </p14:xfrm>
            </p:contentPart>
          </mc:Choice>
          <mc:Fallback>
            <p:pic>
              <p:nvPicPr>
                <p:cNvPr id="137338" name="Freihand 137337">
                  <a:extLst>
                    <a:ext uri="{FF2B5EF4-FFF2-40B4-BE49-F238E27FC236}">
                      <a16:creationId xmlns:a16="http://schemas.microsoft.com/office/drawing/2014/main" id="{61C48E0C-D2FE-445A-A968-41921BA15DF0}"/>
                    </a:ext>
                  </a:extLst>
                </p:cNvPr>
                <p:cNvPicPr/>
                <p:nvPr/>
              </p:nvPicPr>
              <p:blipFill>
                <a:blip r:embed="rId333"/>
                <a:stretch>
                  <a:fillRect/>
                </a:stretch>
              </p:blipFill>
              <p:spPr>
                <a:xfrm>
                  <a:off x="6855773" y="3625627"/>
                  <a:ext cx="2620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37339" name="Freihand 137338">
                  <a:extLst>
                    <a:ext uri="{FF2B5EF4-FFF2-40B4-BE49-F238E27FC236}">
                      <a16:creationId xmlns:a16="http://schemas.microsoft.com/office/drawing/2014/main" id="{3BC969E7-A247-44CB-86DD-87457064224D}"/>
                    </a:ext>
                  </a:extLst>
                </p14:cNvPr>
                <p14:cNvContentPartPr/>
                <p14:nvPr/>
              </p14:nvContentPartPr>
              <p14:xfrm>
                <a:off x="6697013" y="3541387"/>
                <a:ext cx="132480" cy="14040"/>
              </p14:xfrm>
            </p:contentPart>
          </mc:Choice>
          <mc:Fallback>
            <p:pic>
              <p:nvPicPr>
                <p:cNvPr id="137339" name="Freihand 137338">
                  <a:extLst>
                    <a:ext uri="{FF2B5EF4-FFF2-40B4-BE49-F238E27FC236}">
                      <a16:creationId xmlns:a16="http://schemas.microsoft.com/office/drawing/2014/main" id="{3BC969E7-A247-44CB-86DD-87457064224D}"/>
                    </a:ext>
                  </a:extLst>
                </p:cNvPr>
                <p:cNvPicPr/>
                <p:nvPr/>
              </p:nvPicPr>
              <p:blipFill>
                <a:blip r:embed="rId335"/>
                <a:stretch>
                  <a:fillRect/>
                </a:stretch>
              </p:blipFill>
              <p:spPr>
                <a:xfrm>
                  <a:off x="6692693" y="3537067"/>
                  <a:ext cx="1411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37340" name="Freihand 137339">
                  <a:extLst>
                    <a:ext uri="{FF2B5EF4-FFF2-40B4-BE49-F238E27FC236}">
                      <a16:creationId xmlns:a16="http://schemas.microsoft.com/office/drawing/2014/main" id="{057CE547-049A-41F3-BCA6-1BAABA2C1AAD}"/>
                    </a:ext>
                  </a:extLst>
                </p14:cNvPr>
                <p14:cNvContentPartPr/>
                <p14:nvPr/>
              </p14:nvContentPartPr>
              <p14:xfrm>
                <a:off x="7254293" y="3638947"/>
                <a:ext cx="191160" cy="233280"/>
              </p14:xfrm>
            </p:contentPart>
          </mc:Choice>
          <mc:Fallback>
            <p:pic>
              <p:nvPicPr>
                <p:cNvPr id="137340" name="Freihand 137339">
                  <a:extLst>
                    <a:ext uri="{FF2B5EF4-FFF2-40B4-BE49-F238E27FC236}">
                      <a16:creationId xmlns:a16="http://schemas.microsoft.com/office/drawing/2014/main" id="{057CE547-049A-41F3-BCA6-1BAABA2C1AAD}"/>
                    </a:ext>
                  </a:extLst>
                </p:cNvPr>
                <p:cNvPicPr/>
                <p:nvPr/>
              </p:nvPicPr>
              <p:blipFill>
                <a:blip r:embed="rId337"/>
                <a:stretch>
                  <a:fillRect/>
                </a:stretch>
              </p:blipFill>
              <p:spPr>
                <a:xfrm>
                  <a:off x="7249973" y="3634627"/>
                  <a:ext cx="19980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37341" name="Freihand 137340">
                  <a:extLst>
                    <a:ext uri="{FF2B5EF4-FFF2-40B4-BE49-F238E27FC236}">
                      <a16:creationId xmlns:a16="http://schemas.microsoft.com/office/drawing/2014/main" id="{0848A93D-8617-4888-AA82-018407BDFBC0}"/>
                    </a:ext>
                  </a:extLst>
                </p14:cNvPr>
                <p14:cNvContentPartPr/>
                <p14:nvPr/>
              </p14:nvContentPartPr>
              <p14:xfrm>
                <a:off x="7437533" y="3651907"/>
                <a:ext cx="276840" cy="57960"/>
              </p14:xfrm>
            </p:contentPart>
          </mc:Choice>
          <mc:Fallback>
            <p:pic>
              <p:nvPicPr>
                <p:cNvPr id="137341" name="Freihand 137340">
                  <a:extLst>
                    <a:ext uri="{FF2B5EF4-FFF2-40B4-BE49-F238E27FC236}">
                      <a16:creationId xmlns:a16="http://schemas.microsoft.com/office/drawing/2014/main" id="{0848A93D-8617-4888-AA82-018407BDFBC0}"/>
                    </a:ext>
                  </a:extLst>
                </p:cNvPr>
                <p:cNvPicPr/>
                <p:nvPr/>
              </p:nvPicPr>
              <p:blipFill>
                <a:blip r:embed="rId339"/>
                <a:stretch>
                  <a:fillRect/>
                </a:stretch>
              </p:blipFill>
              <p:spPr>
                <a:xfrm>
                  <a:off x="7433213" y="3647587"/>
                  <a:ext cx="2854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37342" name="Freihand 137341">
                  <a:extLst>
                    <a:ext uri="{FF2B5EF4-FFF2-40B4-BE49-F238E27FC236}">
                      <a16:creationId xmlns:a16="http://schemas.microsoft.com/office/drawing/2014/main" id="{BBBA7826-4426-4CC3-89D9-D1D2D4AE2C8E}"/>
                    </a:ext>
                  </a:extLst>
                </p14:cNvPr>
                <p14:cNvContentPartPr/>
                <p14:nvPr/>
              </p14:nvContentPartPr>
              <p14:xfrm>
                <a:off x="7792133" y="3516547"/>
                <a:ext cx="358920" cy="177120"/>
              </p14:xfrm>
            </p:contentPart>
          </mc:Choice>
          <mc:Fallback>
            <p:pic>
              <p:nvPicPr>
                <p:cNvPr id="137342" name="Freihand 137341">
                  <a:extLst>
                    <a:ext uri="{FF2B5EF4-FFF2-40B4-BE49-F238E27FC236}">
                      <a16:creationId xmlns:a16="http://schemas.microsoft.com/office/drawing/2014/main" id="{BBBA7826-4426-4CC3-89D9-D1D2D4AE2C8E}"/>
                    </a:ext>
                  </a:extLst>
                </p:cNvPr>
                <p:cNvPicPr/>
                <p:nvPr/>
              </p:nvPicPr>
              <p:blipFill>
                <a:blip r:embed="rId341"/>
                <a:stretch>
                  <a:fillRect/>
                </a:stretch>
              </p:blipFill>
              <p:spPr>
                <a:xfrm>
                  <a:off x="7787813" y="3512227"/>
                  <a:ext cx="3675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37343" name="Freihand 137342">
                  <a:extLst>
                    <a:ext uri="{FF2B5EF4-FFF2-40B4-BE49-F238E27FC236}">
                      <a16:creationId xmlns:a16="http://schemas.microsoft.com/office/drawing/2014/main" id="{BF3C3DA3-A347-4F18-B679-D49744E673F9}"/>
                    </a:ext>
                  </a:extLst>
                </p14:cNvPr>
                <p14:cNvContentPartPr/>
                <p14:nvPr/>
              </p14:nvContentPartPr>
              <p14:xfrm>
                <a:off x="7546613" y="3512587"/>
                <a:ext cx="178920" cy="25560"/>
              </p14:xfrm>
            </p:contentPart>
          </mc:Choice>
          <mc:Fallback>
            <p:pic>
              <p:nvPicPr>
                <p:cNvPr id="137343" name="Freihand 137342">
                  <a:extLst>
                    <a:ext uri="{FF2B5EF4-FFF2-40B4-BE49-F238E27FC236}">
                      <a16:creationId xmlns:a16="http://schemas.microsoft.com/office/drawing/2014/main" id="{BF3C3DA3-A347-4F18-B679-D49744E673F9}"/>
                    </a:ext>
                  </a:extLst>
                </p:cNvPr>
                <p:cNvPicPr/>
                <p:nvPr/>
              </p:nvPicPr>
              <p:blipFill>
                <a:blip r:embed="rId343"/>
                <a:stretch>
                  <a:fillRect/>
                </a:stretch>
              </p:blipFill>
              <p:spPr>
                <a:xfrm>
                  <a:off x="7542293" y="3508267"/>
                  <a:ext cx="1875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137345" name="Freihand 137344">
                  <a:extLst>
                    <a:ext uri="{FF2B5EF4-FFF2-40B4-BE49-F238E27FC236}">
                      <a16:creationId xmlns:a16="http://schemas.microsoft.com/office/drawing/2014/main" id="{79D062F9-DBF1-4BFF-9602-D14F07A64DB7}"/>
                    </a:ext>
                  </a:extLst>
                </p14:cNvPr>
                <p14:cNvContentPartPr/>
                <p14:nvPr/>
              </p14:nvContentPartPr>
              <p14:xfrm>
                <a:off x="7409813" y="3917227"/>
                <a:ext cx="412920" cy="116280"/>
              </p14:xfrm>
            </p:contentPart>
          </mc:Choice>
          <mc:Fallback>
            <p:pic>
              <p:nvPicPr>
                <p:cNvPr id="137345" name="Freihand 137344">
                  <a:extLst>
                    <a:ext uri="{FF2B5EF4-FFF2-40B4-BE49-F238E27FC236}">
                      <a16:creationId xmlns:a16="http://schemas.microsoft.com/office/drawing/2014/main" id="{79D062F9-DBF1-4BFF-9602-D14F07A64DB7}"/>
                    </a:ext>
                  </a:extLst>
                </p:cNvPr>
                <p:cNvPicPr/>
                <p:nvPr/>
              </p:nvPicPr>
              <p:blipFill>
                <a:blip r:embed="rId345"/>
                <a:stretch>
                  <a:fillRect/>
                </a:stretch>
              </p:blipFill>
              <p:spPr>
                <a:xfrm>
                  <a:off x="7405493" y="3912907"/>
                  <a:ext cx="4215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137346" name="Freihand 137345">
                  <a:extLst>
                    <a:ext uri="{FF2B5EF4-FFF2-40B4-BE49-F238E27FC236}">
                      <a16:creationId xmlns:a16="http://schemas.microsoft.com/office/drawing/2014/main" id="{13D4B908-DDB9-4AE7-9850-D6CEAACA1122}"/>
                    </a:ext>
                  </a:extLst>
                </p14:cNvPr>
                <p14:cNvContentPartPr/>
                <p14:nvPr/>
              </p14:nvContentPartPr>
              <p14:xfrm>
                <a:off x="7774853" y="3856747"/>
                <a:ext cx="132480" cy="138960"/>
              </p14:xfrm>
            </p:contentPart>
          </mc:Choice>
          <mc:Fallback>
            <p:pic>
              <p:nvPicPr>
                <p:cNvPr id="137346" name="Freihand 137345">
                  <a:extLst>
                    <a:ext uri="{FF2B5EF4-FFF2-40B4-BE49-F238E27FC236}">
                      <a16:creationId xmlns:a16="http://schemas.microsoft.com/office/drawing/2014/main" id="{13D4B908-DDB9-4AE7-9850-D6CEAACA1122}"/>
                    </a:ext>
                  </a:extLst>
                </p:cNvPr>
                <p:cNvPicPr/>
                <p:nvPr/>
              </p:nvPicPr>
              <p:blipFill>
                <a:blip r:embed="rId347"/>
                <a:stretch>
                  <a:fillRect/>
                </a:stretch>
              </p:blipFill>
              <p:spPr>
                <a:xfrm>
                  <a:off x="7770533" y="3852427"/>
                  <a:ext cx="1411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37347" name="Freihand 137346">
                  <a:extLst>
                    <a:ext uri="{FF2B5EF4-FFF2-40B4-BE49-F238E27FC236}">
                      <a16:creationId xmlns:a16="http://schemas.microsoft.com/office/drawing/2014/main" id="{FE9018B0-3DEC-4938-9050-DB4AD2F187B7}"/>
                    </a:ext>
                  </a:extLst>
                </p14:cNvPr>
                <p14:cNvContentPartPr/>
                <p14:nvPr/>
              </p14:nvContentPartPr>
              <p14:xfrm>
                <a:off x="7925693" y="3906067"/>
                <a:ext cx="240120" cy="74880"/>
              </p14:xfrm>
            </p:contentPart>
          </mc:Choice>
          <mc:Fallback>
            <p:pic>
              <p:nvPicPr>
                <p:cNvPr id="137347" name="Freihand 137346">
                  <a:extLst>
                    <a:ext uri="{FF2B5EF4-FFF2-40B4-BE49-F238E27FC236}">
                      <a16:creationId xmlns:a16="http://schemas.microsoft.com/office/drawing/2014/main" id="{FE9018B0-3DEC-4938-9050-DB4AD2F187B7}"/>
                    </a:ext>
                  </a:extLst>
                </p:cNvPr>
                <p:cNvPicPr/>
                <p:nvPr/>
              </p:nvPicPr>
              <p:blipFill>
                <a:blip r:embed="rId349"/>
                <a:stretch>
                  <a:fillRect/>
                </a:stretch>
              </p:blipFill>
              <p:spPr>
                <a:xfrm>
                  <a:off x="7921373" y="3901747"/>
                  <a:ext cx="2487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37348" name="Freihand 137347">
                  <a:extLst>
                    <a:ext uri="{FF2B5EF4-FFF2-40B4-BE49-F238E27FC236}">
                      <a16:creationId xmlns:a16="http://schemas.microsoft.com/office/drawing/2014/main" id="{92B446C8-E8CA-419A-A932-5EC56F864328}"/>
                    </a:ext>
                  </a:extLst>
                </p14:cNvPr>
                <p14:cNvContentPartPr/>
                <p14:nvPr/>
              </p14:nvContentPartPr>
              <p14:xfrm>
                <a:off x="8351213" y="3657667"/>
                <a:ext cx="20880" cy="216360"/>
              </p14:xfrm>
            </p:contentPart>
          </mc:Choice>
          <mc:Fallback>
            <p:pic>
              <p:nvPicPr>
                <p:cNvPr id="137348" name="Freihand 137347">
                  <a:extLst>
                    <a:ext uri="{FF2B5EF4-FFF2-40B4-BE49-F238E27FC236}">
                      <a16:creationId xmlns:a16="http://schemas.microsoft.com/office/drawing/2014/main" id="{92B446C8-E8CA-419A-A932-5EC56F864328}"/>
                    </a:ext>
                  </a:extLst>
                </p:cNvPr>
                <p:cNvPicPr/>
                <p:nvPr/>
              </p:nvPicPr>
              <p:blipFill>
                <a:blip r:embed="rId351"/>
                <a:stretch>
                  <a:fillRect/>
                </a:stretch>
              </p:blipFill>
              <p:spPr>
                <a:xfrm>
                  <a:off x="8346893" y="3653347"/>
                  <a:ext cx="2952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37349" name="Freihand 137348">
                  <a:extLst>
                    <a:ext uri="{FF2B5EF4-FFF2-40B4-BE49-F238E27FC236}">
                      <a16:creationId xmlns:a16="http://schemas.microsoft.com/office/drawing/2014/main" id="{57EA8AEE-226E-42F0-A990-4FB585D46DD3}"/>
                    </a:ext>
                  </a:extLst>
                </p14:cNvPr>
                <p14:cNvContentPartPr/>
                <p14:nvPr/>
              </p14:nvContentPartPr>
              <p14:xfrm>
                <a:off x="8341493" y="3961147"/>
                <a:ext cx="16920" cy="8280"/>
              </p14:xfrm>
            </p:contentPart>
          </mc:Choice>
          <mc:Fallback>
            <p:pic>
              <p:nvPicPr>
                <p:cNvPr id="137349" name="Freihand 137348">
                  <a:extLst>
                    <a:ext uri="{FF2B5EF4-FFF2-40B4-BE49-F238E27FC236}">
                      <a16:creationId xmlns:a16="http://schemas.microsoft.com/office/drawing/2014/main" id="{57EA8AEE-226E-42F0-A990-4FB585D46DD3}"/>
                    </a:ext>
                  </a:extLst>
                </p:cNvPr>
                <p:cNvPicPr/>
                <p:nvPr/>
              </p:nvPicPr>
              <p:blipFill>
                <a:blip r:embed="rId353"/>
                <a:stretch>
                  <a:fillRect/>
                </a:stretch>
              </p:blipFill>
              <p:spPr>
                <a:xfrm>
                  <a:off x="8337173" y="3956827"/>
                  <a:ext cx="255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37357" name="Freihand 137356">
                  <a:extLst>
                    <a:ext uri="{FF2B5EF4-FFF2-40B4-BE49-F238E27FC236}">
                      <a16:creationId xmlns:a16="http://schemas.microsoft.com/office/drawing/2014/main" id="{EB44B282-F55F-4D79-BABB-27D68F66B898}"/>
                    </a:ext>
                  </a:extLst>
                </p14:cNvPr>
                <p14:cNvContentPartPr/>
                <p14:nvPr/>
              </p14:nvContentPartPr>
              <p14:xfrm>
                <a:off x="4821413" y="3362467"/>
                <a:ext cx="3458880" cy="890640"/>
              </p14:xfrm>
            </p:contentPart>
          </mc:Choice>
          <mc:Fallback>
            <p:pic>
              <p:nvPicPr>
                <p:cNvPr id="137357" name="Freihand 137356">
                  <a:extLst>
                    <a:ext uri="{FF2B5EF4-FFF2-40B4-BE49-F238E27FC236}">
                      <a16:creationId xmlns:a16="http://schemas.microsoft.com/office/drawing/2014/main" id="{EB44B282-F55F-4D79-BABB-27D68F66B898}"/>
                    </a:ext>
                  </a:extLst>
                </p:cNvPr>
                <p:cNvPicPr/>
                <p:nvPr/>
              </p:nvPicPr>
              <p:blipFill>
                <a:blip r:embed="rId355"/>
                <a:stretch>
                  <a:fillRect/>
                </a:stretch>
              </p:blipFill>
              <p:spPr>
                <a:xfrm>
                  <a:off x="4817093" y="3358147"/>
                  <a:ext cx="3467520" cy="899280"/>
                </a:xfrm>
                <a:prstGeom prst="rect">
                  <a:avLst/>
                </a:prstGeom>
              </p:spPr>
            </p:pic>
          </mc:Fallback>
        </mc:AlternateContent>
      </p:grpSp>
    </p:spTree>
    <p:extLst>
      <p:ext uri="{BB962C8B-B14F-4D97-AF65-F5344CB8AC3E}">
        <p14:creationId xmlns:p14="http://schemas.microsoft.com/office/powerpoint/2010/main" val="389177100"/>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ChangeArrowheads="1"/>
          </p:cNvSpPr>
          <p:nvPr/>
        </p:nvSpPr>
        <p:spPr bwMode="auto">
          <a:xfrm>
            <a:off x="4508992" y="0"/>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Mittel- und langfristige Arbeitslosigkeit</a:t>
            </a:r>
          </a:p>
        </p:txBody>
      </p:sp>
      <p:sp>
        <p:nvSpPr>
          <p:cNvPr id="138244" name="Text Box 3"/>
          <p:cNvSpPr txBox="1">
            <a:spLocks noChangeArrowheads="1"/>
          </p:cNvSpPr>
          <p:nvPr/>
        </p:nvSpPr>
        <p:spPr bwMode="auto">
          <a:xfrm>
            <a:off x="0" y="80650"/>
            <a:ext cx="9185564" cy="6865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Konjunkturelle Arbeitslosigkeit:</a:t>
            </a:r>
          </a:p>
          <a:p>
            <a:pPr eaLnBrk="1" hangingPunct="1">
              <a:buFontTx/>
              <a:buNone/>
            </a:pPr>
            <a:r>
              <a:rPr lang="de-DE" dirty="0">
                <a:solidFill>
                  <a:schemeClr val="tx1"/>
                </a:solidFill>
              </a:rPr>
              <a:t>Konjunkturelle Schwankungen können zu einer Unterauslastung des </a:t>
            </a:r>
          </a:p>
          <a:p>
            <a:pPr eaLnBrk="1" hangingPunct="1">
              <a:buFontTx/>
              <a:buNone/>
            </a:pPr>
            <a:r>
              <a:rPr lang="de-DE" dirty="0">
                <a:solidFill>
                  <a:schemeClr val="tx1"/>
                </a:solidFill>
              </a:rPr>
              <a:t>Produktionspotenzials führen </a:t>
            </a:r>
            <a:r>
              <a:rPr lang="de-DE" dirty="0">
                <a:solidFill>
                  <a:schemeClr val="tx1"/>
                </a:solidFill>
                <a:cs typeface="Times New Roman" pitchFamily="18" charset="0"/>
              </a:rPr>
              <a:t>→ dadurch kommt es zu einem Rückgang der</a:t>
            </a:r>
          </a:p>
          <a:p>
            <a:pPr eaLnBrk="1" hangingPunct="1">
              <a:buFontTx/>
              <a:buNone/>
            </a:pPr>
            <a:r>
              <a:rPr lang="de-DE" dirty="0">
                <a:solidFill>
                  <a:schemeClr val="tx1"/>
                </a:solidFill>
                <a:cs typeface="Times New Roman" pitchFamily="18" charset="0"/>
              </a:rPr>
              <a:t>Arbeitsnachfrage</a:t>
            </a:r>
          </a:p>
          <a:p>
            <a:pPr eaLnBrk="1" hangingPunct="1"/>
            <a:endParaRPr lang="de-DE" dirty="0">
              <a:solidFill>
                <a:schemeClr val="tx1"/>
              </a:solidFill>
            </a:endParaRPr>
          </a:p>
          <a:p>
            <a:pPr eaLnBrk="1" hangingPunct="1"/>
            <a:r>
              <a:rPr lang="de-DE" b="1" dirty="0">
                <a:solidFill>
                  <a:schemeClr val="tx1"/>
                </a:solidFill>
              </a:rPr>
              <a:t>Strukturelle Arbeitslosigkeit:</a:t>
            </a:r>
          </a:p>
          <a:p>
            <a:pPr eaLnBrk="1" hangingPunct="1"/>
            <a:endParaRPr lang="de-DE" b="1" dirty="0">
              <a:solidFill>
                <a:schemeClr val="tx1"/>
              </a:solidFill>
            </a:endParaRPr>
          </a:p>
          <a:p>
            <a:pPr eaLnBrk="1" hangingPunct="1">
              <a:buFontTx/>
              <a:buChar char="•"/>
            </a:pPr>
            <a:r>
              <a:rPr lang="de-DE" dirty="0">
                <a:solidFill>
                  <a:schemeClr val="tx1"/>
                </a:solidFill>
              </a:rPr>
              <a:t> Sektoraler Strukturwandel, z. B. durch Gesetzesänderungen (Energiewende)</a:t>
            </a:r>
          </a:p>
          <a:p>
            <a:pPr eaLnBrk="1" hangingPunct="1">
              <a:buFontTx/>
              <a:buNone/>
            </a:pPr>
            <a:r>
              <a:rPr lang="de-DE" dirty="0">
                <a:solidFill>
                  <a:schemeClr val="tx1"/>
                </a:solidFill>
              </a:rPr>
              <a:t>            					   → Wegfall von Arbeitsplätzen in der Atomindustrie</a:t>
            </a:r>
          </a:p>
          <a:p>
            <a:pPr eaLnBrk="1" hangingPunct="1">
              <a:buFontTx/>
              <a:buNone/>
            </a:pPr>
            <a:r>
              <a:rPr lang="de-DE" dirty="0">
                <a:solidFill>
                  <a:schemeClr val="tx1"/>
                </a:solidFill>
              </a:rPr>
              <a:t>                                               und Kohleindustrie</a:t>
            </a:r>
          </a:p>
          <a:p>
            <a:pPr eaLnBrk="1" hangingPunct="1">
              <a:buFontTx/>
              <a:buNone/>
            </a:pPr>
            <a:r>
              <a:rPr lang="de-DE" dirty="0">
                <a:solidFill>
                  <a:schemeClr val="tx1"/>
                </a:solidFill>
              </a:rPr>
              <a:t>                                         →  Grundlegende Veränderungen im                                              </a:t>
            </a:r>
          </a:p>
          <a:p>
            <a:pPr eaLnBrk="1" hangingPunct="1">
              <a:buFontTx/>
              <a:buNone/>
            </a:pPr>
            <a:r>
              <a:rPr lang="de-DE" dirty="0">
                <a:solidFill>
                  <a:schemeClr val="tx1"/>
                </a:solidFill>
              </a:rPr>
              <a:t>                                               Automobilsektor, der deutschen Kernindustrie</a:t>
            </a:r>
          </a:p>
          <a:p>
            <a:pPr eaLnBrk="1" hangingPunct="1">
              <a:buFontTx/>
              <a:buChar char="•"/>
            </a:pPr>
            <a:endParaRPr lang="de-DE" dirty="0">
              <a:solidFill>
                <a:schemeClr val="tx1"/>
              </a:solidFill>
            </a:endParaRPr>
          </a:p>
          <a:p>
            <a:pPr eaLnBrk="1" hangingPunct="1">
              <a:buFontTx/>
              <a:buChar char="•"/>
            </a:pPr>
            <a:r>
              <a:rPr lang="de-DE" dirty="0">
                <a:solidFill>
                  <a:schemeClr val="tx1"/>
                </a:solidFill>
              </a:rPr>
              <a:t> Technologischer Wandel, z. B. Rationalisierungsmaßnahmen und Ersetzung </a:t>
            </a:r>
          </a:p>
          <a:p>
            <a:pPr eaLnBrk="1" hangingPunct="1"/>
            <a:r>
              <a:rPr lang="de-DE" dirty="0">
                <a:solidFill>
                  <a:schemeClr val="tx1"/>
                </a:solidFill>
              </a:rPr>
              <a:t>                                  von Arbeit durch Kapital durch den Einsatz von </a:t>
            </a:r>
          </a:p>
          <a:p>
            <a:pPr eaLnBrk="1" hangingPunct="1"/>
            <a:r>
              <a:rPr lang="de-DE" dirty="0">
                <a:solidFill>
                  <a:schemeClr val="tx1"/>
                </a:solidFill>
              </a:rPr>
              <a:t>                                  Robotern, KI und Digitalisierung im Produktionsprozess</a:t>
            </a:r>
          </a:p>
          <a:p>
            <a:pPr eaLnBrk="1" hangingPunct="1">
              <a:buFontTx/>
              <a:buChar char="•"/>
            </a:pPr>
            <a:endParaRPr lang="de-DE" dirty="0">
              <a:solidFill>
                <a:schemeClr val="tx1"/>
              </a:solidFill>
            </a:endParaRPr>
          </a:p>
          <a:p>
            <a:pPr eaLnBrk="1" hangingPunct="1">
              <a:buFontTx/>
              <a:buChar char="•"/>
            </a:pPr>
            <a:r>
              <a:rPr lang="de-DE" dirty="0">
                <a:solidFill>
                  <a:schemeClr val="tx1"/>
                </a:solidFill>
              </a:rPr>
              <a:t> Regionale bzw. qualifikatorische Diskrepanz zwischen Arbeitsangebot und</a:t>
            </a:r>
          </a:p>
          <a:p>
            <a:pPr eaLnBrk="1" hangingPunct="1">
              <a:buFontTx/>
              <a:buNone/>
            </a:pPr>
            <a:r>
              <a:rPr lang="de-DE" dirty="0">
                <a:solidFill>
                  <a:schemeClr val="tx1"/>
                </a:solidFill>
              </a:rPr>
              <a:t>  Nachfrage, z.B. durch demographischen Wandel oder fehlende Industrien           	  im ländlichen Raum </a:t>
            </a:r>
          </a:p>
        </p:txBody>
      </p:sp>
      <p:sp>
        <p:nvSpPr>
          <p:cNvPr id="6" name="Rechteck 5">
            <a:extLst>
              <a:ext uri="{FF2B5EF4-FFF2-40B4-BE49-F238E27FC236}">
                <a16:creationId xmlns:a16="http://schemas.microsoft.com/office/drawing/2014/main" id="{ABFC2558-8065-48C2-9ED2-88FDCE233C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6" name="Freihand 25">
                <a:extLst>
                  <a:ext uri="{FF2B5EF4-FFF2-40B4-BE49-F238E27FC236}">
                    <a16:creationId xmlns:a16="http://schemas.microsoft.com/office/drawing/2014/main" id="{0F6BBC10-FDD7-45E7-AFBC-E2F358EE77DE}"/>
                  </a:ext>
                </a:extLst>
              </p14:cNvPr>
              <p14:cNvContentPartPr/>
              <p14:nvPr/>
            </p14:nvContentPartPr>
            <p14:xfrm>
              <a:off x="9758813" y="372667"/>
              <a:ext cx="1892520" cy="611280"/>
            </p14:xfrm>
          </p:contentPart>
        </mc:Choice>
        <mc:Fallback>
          <p:pic>
            <p:nvPicPr>
              <p:cNvPr id="26" name="Freihand 25">
                <a:extLst>
                  <a:ext uri="{FF2B5EF4-FFF2-40B4-BE49-F238E27FC236}">
                    <a16:creationId xmlns:a16="http://schemas.microsoft.com/office/drawing/2014/main" id="{0F6BBC10-FDD7-45E7-AFBC-E2F358EE77DE}"/>
                  </a:ext>
                </a:extLst>
              </p:cNvPr>
              <p:cNvPicPr/>
              <p:nvPr/>
            </p:nvPicPr>
            <p:blipFill>
              <a:blip r:embed="rId4"/>
              <a:stretch>
                <a:fillRect/>
              </a:stretch>
            </p:blipFill>
            <p:spPr>
              <a:xfrm>
                <a:off x="9754493" y="368347"/>
                <a:ext cx="1901160" cy="619920"/>
              </a:xfrm>
              <a:prstGeom prst="rect">
                <a:avLst/>
              </a:prstGeom>
            </p:spPr>
          </p:pic>
        </mc:Fallback>
      </mc:AlternateContent>
      <p:grpSp>
        <p:nvGrpSpPr>
          <p:cNvPr id="138264" name="Gruppieren 138263">
            <a:extLst>
              <a:ext uri="{FF2B5EF4-FFF2-40B4-BE49-F238E27FC236}">
                <a16:creationId xmlns:a16="http://schemas.microsoft.com/office/drawing/2014/main" id="{9112CA40-4F07-4887-8963-2C51BF218EA2}"/>
              </a:ext>
            </a:extLst>
          </p:cNvPr>
          <p:cNvGrpSpPr/>
          <p:nvPr/>
        </p:nvGrpSpPr>
        <p:grpSpPr>
          <a:xfrm>
            <a:off x="8069693" y="28867"/>
            <a:ext cx="4011840" cy="1699200"/>
            <a:chOff x="8069693" y="28867"/>
            <a:chExt cx="4011840" cy="1699200"/>
          </a:xfrm>
        </p:grpSpPr>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3A593ED9-30E7-4AB0-9F35-5D9FF4FAF4B8}"/>
                    </a:ext>
                  </a:extLst>
                </p14:cNvPr>
                <p14:cNvContentPartPr/>
                <p14:nvPr/>
              </p14:nvContentPartPr>
              <p14:xfrm>
                <a:off x="9930893" y="418387"/>
                <a:ext cx="27720" cy="784800"/>
              </p14:xfrm>
            </p:contentPart>
          </mc:Choice>
          <mc:Fallback>
            <p:pic>
              <p:nvPicPr>
                <p:cNvPr id="2" name="Freihand 1">
                  <a:extLst>
                    <a:ext uri="{FF2B5EF4-FFF2-40B4-BE49-F238E27FC236}">
                      <a16:creationId xmlns:a16="http://schemas.microsoft.com/office/drawing/2014/main" id="{3A593ED9-30E7-4AB0-9F35-5D9FF4FAF4B8}"/>
                    </a:ext>
                  </a:extLst>
                </p:cNvPr>
                <p:cNvPicPr/>
                <p:nvPr/>
              </p:nvPicPr>
              <p:blipFill>
                <a:blip r:embed="rId6"/>
                <a:stretch>
                  <a:fillRect/>
                </a:stretch>
              </p:blipFill>
              <p:spPr>
                <a:xfrm>
                  <a:off x="9926573" y="414067"/>
                  <a:ext cx="36360" cy="793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C3500E42-F388-40D7-9B9D-44FA97FDC209}"/>
                    </a:ext>
                  </a:extLst>
                </p14:cNvPr>
                <p14:cNvContentPartPr/>
                <p14:nvPr/>
              </p14:nvContentPartPr>
              <p14:xfrm>
                <a:off x="9508253" y="1010587"/>
                <a:ext cx="2238480" cy="56520"/>
              </p14:xfrm>
            </p:contentPart>
          </mc:Choice>
          <mc:Fallback>
            <p:pic>
              <p:nvPicPr>
                <p:cNvPr id="3" name="Freihand 2">
                  <a:extLst>
                    <a:ext uri="{FF2B5EF4-FFF2-40B4-BE49-F238E27FC236}">
                      <a16:creationId xmlns:a16="http://schemas.microsoft.com/office/drawing/2014/main" id="{C3500E42-F388-40D7-9B9D-44FA97FDC209}"/>
                    </a:ext>
                  </a:extLst>
                </p:cNvPr>
                <p:cNvPicPr/>
                <p:nvPr/>
              </p:nvPicPr>
              <p:blipFill>
                <a:blip r:embed="rId8"/>
                <a:stretch>
                  <a:fillRect/>
                </a:stretch>
              </p:blipFill>
              <p:spPr>
                <a:xfrm>
                  <a:off x="9503933" y="1006267"/>
                  <a:ext cx="22471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Freihand 3">
                  <a:extLst>
                    <a:ext uri="{FF2B5EF4-FFF2-40B4-BE49-F238E27FC236}">
                      <a16:creationId xmlns:a16="http://schemas.microsoft.com/office/drawing/2014/main" id="{98BE33AF-D0B0-42A2-AE3A-F22E32AD6E0D}"/>
                    </a:ext>
                  </a:extLst>
                </p14:cNvPr>
                <p14:cNvContentPartPr/>
                <p14:nvPr/>
              </p14:nvContentPartPr>
              <p14:xfrm>
                <a:off x="11632253" y="956227"/>
                <a:ext cx="261360" cy="227520"/>
              </p14:xfrm>
            </p:contentPart>
          </mc:Choice>
          <mc:Fallback>
            <p:pic>
              <p:nvPicPr>
                <p:cNvPr id="4" name="Freihand 3">
                  <a:extLst>
                    <a:ext uri="{FF2B5EF4-FFF2-40B4-BE49-F238E27FC236}">
                      <a16:creationId xmlns:a16="http://schemas.microsoft.com/office/drawing/2014/main" id="{98BE33AF-D0B0-42A2-AE3A-F22E32AD6E0D}"/>
                    </a:ext>
                  </a:extLst>
                </p:cNvPr>
                <p:cNvPicPr/>
                <p:nvPr/>
              </p:nvPicPr>
              <p:blipFill>
                <a:blip r:embed="rId10"/>
                <a:stretch>
                  <a:fillRect/>
                </a:stretch>
              </p:blipFill>
              <p:spPr>
                <a:xfrm>
                  <a:off x="11627933" y="951907"/>
                  <a:ext cx="27000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 name="Freihand 4">
                  <a:extLst>
                    <a:ext uri="{FF2B5EF4-FFF2-40B4-BE49-F238E27FC236}">
                      <a16:creationId xmlns:a16="http://schemas.microsoft.com/office/drawing/2014/main" id="{ACFA2797-D524-4B40-8CB6-5846691CC0BC}"/>
                    </a:ext>
                  </a:extLst>
                </p14:cNvPr>
                <p14:cNvContentPartPr/>
                <p14:nvPr/>
              </p14:nvContentPartPr>
              <p14:xfrm>
                <a:off x="9723173" y="305347"/>
                <a:ext cx="313920" cy="235440"/>
              </p14:xfrm>
            </p:contentPart>
          </mc:Choice>
          <mc:Fallback>
            <p:pic>
              <p:nvPicPr>
                <p:cNvPr id="5" name="Freihand 4">
                  <a:extLst>
                    <a:ext uri="{FF2B5EF4-FFF2-40B4-BE49-F238E27FC236}">
                      <a16:creationId xmlns:a16="http://schemas.microsoft.com/office/drawing/2014/main" id="{ACFA2797-D524-4B40-8CB6-5846691CC0BC}"/>
                    </a:ext>
                  </a:extLst>
                </p:cNvPr>
                <p:cNvPicPr/>
                <p:nvPr/>
              </p:nvPicPr>
              <p:blipFill>
                <a:blip r:embed="rId12"/>
                <a:stretch>
                  <a:fillRect/>
                </a:stretch>
              </p:blipFill>
              <p:spPr>
                <a:xfrm>
                  <a:off x="9718853" y="301027"/>
                  <a:ext cx="32256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DBBB7E36-4D8F-4070-8210-E41BB9EAFD6F}"/>
                    </a:ext>
                  </a:extLst>
                </p14:cNvPr>
                <p14:cNvContentPartPr/>
                <p14:nvPr/>
              </p14:nvContentPartPr>
              <p14:xfrm>
                <a:off x="11483213" y="1239907"/>
                <a:ext cx="42840" cy="195120"/>
              </p14:xfrm>
            </p:contentPart>
          </mc:Choice>
          <mc:Fallback>
            <p:pic>
              <p:nvPicPr>
                <p:cNvPr id="7" name="Freihand 6">
                  <a:extLst>
                    <a:ext uri="{FF2B5EF4-FFF2-40B4-BE49-F238E27FC236}">
                      <a16:creationId xmlns:a16="http://schemas.microsoft.com/office/drawing/2014/main" id="{DBBB7E36-4D8F-4070-8210-E41BB9EAFD6F}"/>
                    </a:ext>
                  </a:extLst>
                </p:cNvPr>
                <p:cNvPicPr/>
                <p:nvPr/>
              </p:nvPicPr>
              <p:blipFill>
                <a:blip r:embed="rId14"/>
                <a:stretch>
                  <a:fillRect/>
                </a:stretch>
              </p:blipFill>
              <p:spPr>
                <a:xfrm>
                  <a:off x="11478893" y="1235587"/>
                  <a:ext cx="514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Freihand 7">
                  <a:extLst>
                    <a:ext uri="{FF2B5EF4-FFF2-40B4-BE49-F238E27FC236}">
                      <a16:creationId xmlns:a16="http://schemas.microsoft.com/office/drawing/2014/main" id="{A0E2C3B2-D7B9-4FAC-8B84-577CA5CCD63A}"/>
                    </a:ext>
                  </a:extLst>
                </p14:cNvPr>
                <p14:cNvContentPartPr/>
                <p14:nvPr/>
              </p14:nvContentPartPr>
              <p14:xfrm>
                <a:off x="11416613" y="1231627"/>
                <a:ext cx="147240" cy="226440"/>
              </p14:xfrm>
            </p:contentPart>
          </mc:Choice>
          <mc:Fallback>
            <p:pic>
              <p:nvPicPr>
                <p:cNvPr id="8" name="Freihand 7">
                  <a:extLst>
                    <a:ext uri="{FF2B5EF4-FFF2-40B4-BE49-F238E27FC236}">
                      <a16:creationId xmlns:a16="http://schemas.microsoft.com/office/drawing/2014/main" id="{A0E2C3B2-D7B9-4FAC-8B84-577CA5CCD63A}"/>
                    </a:ext>
                  </a:extLst>
                </p:cNvPr>
                <p:cNvPicPr/>
                <p:nvPr/>
              </p:nvPicPr>
              <p:blipFill>
                <a:blip r:embed="rId16"/>
                <a:stretch>
                  <a:fillRect/>
                </a:stretch>
              </p:blipFill>
              <p:spPr>
                <a:xfrm>
                  <a:off x="11412293" y="1227307"/>
                  <a:ext cx="15588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Freihand 8">
                  <a:extLst>
                    <a:ext uri="{FF2B5EF4-FFF2-40B4-BE49-F238E27FC236}">
                      <a16:creationId xmlns:a16="http://schemas.microsoft.com/office/drawing/2014/main" id="{83645576-95B7-41BE-B9A2-3ACD46A97EAA}"/>
                    </a:ext>
                  </a:extLst>
                </p14:cNvPr>
                <p14:cNvContentPartPr/>
                <p14:nvPr/>
              </p14:nvContentPartPr>
              <p14:xfrm>
                <a:off x="11643053" y="1269787"/>
                <a:ext cx="40680" cy="169200"/>
              </p14:xfrm>
            </p:contentPart>
          </mc:Choice>
          <mc:Fallback>
            <p:pic>
              <p:nvPicPr>
                <p:cNvPr id="9" name="Freihand 8">
                  <a:extLst>
                    <a:ext uri="{FF2B5EF4-FFF2-40B4-BE49-F238E27FC236}">
                      <a16:creationId xmlns:a16="http://schemas.microsoft.com/office/drawing/2014/main" id="{83645576-95B7-41BE-B9A2-3ACD46A97EAA}"/>
                    </a:ext>
                  </a:extLst>
                </p:cNvPr>
                <p:cNvPicPr/>
                <p:nvPr/>
              </p:nvPicPr>
              <p:blipFill>
                <a:blip r:embed="rId18"/>
                <a:stretch>
                  <a:fillRect/>
                </a:stretch>
              </p:blipFill>
              <p:spPr>
                <a:xfrm>
                  <a:off x="11638733" y="1265467"/>
                  <a:ext cx="493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 name="Freihand 9">
                  <a:extLst>
                    <a:ext uri="{FF2B5EF4-FFF2-40B4-BE49-F238E27FC236}">
                      <a16:creationId xmlns:a16="http://schemas.microsoft.com/office/drawing/2014/main" id="{128E3978-26B7-4472-B78E-6C7F62C67AC9}"/>
                    </a:ext>
                  </a:extLst>
                </p14:cNvPr>
                <p14:cNvContentPartPr/>
                <p14:nvPr/>
              </p14:nvContentPartPr>
              <p14:xfrm>
                <a:off x="11740613" y="1266907"/>
                <a:ext cx="17640" cy="190800"/>
              </p14:xfrm>
            </p:contentPart>
          </mc:Choice>
          <mc:Fallback>
            <p:pic>
              <p:nvPicPr>
                <p:cNvPr id="10" name="Freihand 9">
                  <a:extLst>
                    <a:ext uri="{FF2B5EF4-FFF2-40B4-BE49-F238E27FC236}">
                      <a16:creationId xmlns:a16="http://schemas.microsoft.com/office/drawing/2014/main" id="{128E3978-26B7-4472-B78E-6C7F62C67AC9}"/>
                    </a:ext>
                  </a:extLst>
                </p:cNvPr>
                <p:cNvPicPr/>
                <p:nvPr/>
              </p:nvPicPr>
              <p:blipFill>
                <a:blip r:embed="rId20"/>
                <a:stretch>
                  <a:fillRect/>
                </a:stretch>
              </p:blipFill>
              <p:spPr>
                <a:xfrm>
                  <a:off x="11736293" y="1262587"/>
                  <a:ext cx="262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 name="Freihand 10">
                  <a:extLst>
                    <a:ext uri="{FF2B5EF4-FFF2-40B4-BE49-F238E27FC236}">
                      <a16:creationId xmlns:a16="http://schemas.microsoft.com/office/drawing/2014/main" id="{6CA2D1F6-9EE9-4E65-B150-51CB41AB0F58}"/>
                    </a:ext>
                  </a:extLst>
                </p14:cNvPr>
                <p14:cNvContentPartPr/>
                <p14:nvPr/>
              </p14:nvContentPartPr>
              <p14:xfrm>
                <a:off x="11652053" y="1238827"/>
                <a:ext cx="232920" cy="124200"/>
              </p14:xfrm>
            </p:contentPart>
          </mc:Choice>
          <mc:Fallback>
            <p:pic>
              <p:nvPicPr>
                <p:cNvPr id="11" name="Freihand 10">
                  <a:extLst>
                    <a:ext uri="{FF2B5EF4-FFF2-40B4-BE49-F238E27FC236}">
                      <a16:creationId xmlns:a16="http://schemas.microsoft.com/office/drawing/2014/main" id="{6CA2D1F6-9EE9-4E65-B150-51CB41AB0F58}"/>
                    </a:ext>
                  </a:extLst>
                </p:cNvPr>
                <p:cNvPicPr/>
                <p:nvPr/>
              </p:nvPicPr>
              <p:blipFill>
                <a:blip r:embed="rId22"/>
                <a:stretch>
                  <a:fillRect/>
                </a:stretch>
              </p:blipFill>
              <p:spPr>
                <a:xfrm>
                  <a:off x="11647733" y="1234507"/>
                  <a:ext cx="2415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44BE9F8D-9D85-47F7-93B6-367F9300587D}"/>
                    </a:ext>
                  </a:extLst>
                </p14:cNvPr>
                <p14:cNvContentPartPr/>
                <p14:nvPr/>
              </p14:nvContentPartPr>
              <p14:xfrm>
                <a:off x="9516893" y="236947"/>
                <a:ext cx="104400" cy="205920"/>
              </p14:xfrm>
            </p:contentPart>
          </mc:Choice>
          <mc:Fallback>
            <p:pic>
              <p:nvPicPr>
                <p:cNvPr id="13" name="Freihand 12">
                  <a:extLst>
                    <a:ext uri="{FF2B5EF4-FFF2-40B4-BE49-F238E27FC236}">
                      <a16:creationId xmlns:a16="http://schemas.microsoft.com/office/drawing/2014/main" id="{44BE9F8D-9D85-47F7-93B6-367F9300587D}"/>
                    </a:ext>
                  </a:extLst>
                </p:cNvPr>
                <p:cNvPicPr/>
                <p:nvPr/>
              </p:nvPicPr>
              <p:blipFill>
                <a:blip r:embed="rId24"/>
                <a:stretch>
                  <a:fillRect/>
                </a:stretch>
              </p:blipFill>
              <p:spPr>
                <a:xfrm>
                  <a:off x="9512573" y="232627"/>
                  <a:ext cx="11304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D8545DA8-38D7-4C59-B959-8895C0FC9E59}"/>
                    </a:ext>
                  </a:extLst>
                </p14:cNvPr>
                <p14:cNvContentPartPr/>
                <p14:nvPr/>
              </p14:nvContentPartPr>
              <p14:xfrm>
                <a:off x="11360453" y="1265467"/>
                <a:ext cx="529560" cy="209520"/>
              </p14:xfrm>
            </p:contentPart>
          </mc:Choice>
          <mc:Fallback>
            <p:pic>
              <p:nvPicPr>
                <p:cNvPr id="15" name="Freihand 14">
                  <a:extLst>
                    <a:ext uri="{FF2B5EF4-FFF2-40B4-BE49-F238E27FC236}">
                      <a16:creationId xmlns:a16="http://schemas.microsoft.com/office/drawing/2014/main" id="{D8545DA8-38D7-4C59-B959-8895C0FC9E59}"/>
                    </a:ext>
                  </a:extLst>
                </p:cNvPr>
                <p:cNvPicPr/>
                <p:nvPr/>
              </p:nvPicPr>
              <p:blipFill>
                <a:blip r:embed="rId26"/>
                <a:stretch>
                  <a:fillRect/>
                </a:stretch>
              </p:blipFill>
              <p:spPr>
                <a:xfrm>
                  <a:off x="11356133" y="1261147"/>
                  <a:ext cx="53820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344ABCC7-1286-4BDD-B148-C5EC381B23CA}"/>
                    </a:ext>
                  </a:extLst>
                </p14:cNvPr>
                <p14:cNvContentPartPr/>
                <p14:nvPr/>
              </p14:nvContentPartPr>
              <p14:xfrm>
                <a:off x="11375213" y="1551307"/>
                <a:ext cx="184680" cy="176760"/>
              </p14:xfrm>
            </p:contentPart>
          </mc:Choice>
          <mc:Fallback>
            <p:pic>
              <p:nvPicPr>
                <p:cNvPr id="16" name="Freihand 15">
                  <a:extLst>
                    <a:ext uri="{FF2B5EF4-FFF2-40B4-BE49-F238E27FC236}">
                      <a16:creationId xmlns:a16="http://schemas.microsoft.com/office/drawing/2014/main" id="{344ABCC7-1286-4BDD-B148-C5EC381B23CA}"/>
                    </a:ext>
                  </a:extLst>
                </p:cNvPr>
                <p:cNvPicPr/>
                <p:nvPr/>
              </p:nvPicPr>
              <p:blipFill>
                <a:blip r:embed="rId28"/>
                <a:stretch>
                  <a:fillRect/>
                </a:stretch>
              </p:blipFill>
              <p:spPr>
                <a:xfrm>
                  <a:off x="11370893" y="1546987"/>
                  <a:ext cx="1933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FBEB61F0-2C94-46DD-B65F-60362AF5A163}"/>
                    </a:ext>
                  </a:extLst>
                </p14:cNvPr>
                <p14:cNvContentPartPr/>
                <p14:nvPr/>
              </p14:nvContentPartPr>
              <p14:xfrm>
                <a:off x="11407613" y="1605667"/>
                <a:ext cx="138960" cy="43200"/>
              </p14:xfrm>
            </p:contentPart>
          </mc:Choice>
          <mc:Fallback>
            <p:pic>
              <p:nvPicPr>
                <p:cNvPr id="17" name="Freihand 16">
                  <a:extLst>
                    <a:ext uri="{FF2B5EF4-FFF2-40B4-BE49-F238E27FC236}">
                      <a16:creationId xmlns:a16="http://schemas.microsoft.com/office/drawing/2014/main" id="{FBEB61F0-2C94-46DD-B65F-60362AF5A163}"/>
                    </a:ext>
                  </a:extLst>
                </p:cNvPr>
                <p:cNvPicPr/>
                <p:nvPr/>
              </p:nvPicPr>
              <p:blipFill>
                <a:blip r:embed="rId30"/>
                <a:stretch>
                  <a:fillRect/>
                </a:stretch>
              </p:blipFill>
              <p:spPr>
                <a:xfrm>
                  <a:off x="11403293" y="1601347"/>
                  <a:ext cx="1476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562383F2-90B1-498B-9A7B-C3D65D7B1C4A}"/>
                    </a:ext>
                  </a:extLst>
                </p14:cNvPr>
                <p14:cNvContentPartPr/>
                <p14:nvPr/>
              </p14:nvContentPartPr>
              <p14:xfrm>
                <a:off x="11569253" y="1489027"/>
                <a:ext cx="285480" cy="215640"/>
              </p14:xfrm>
            </p:contentPart>
          </mc:Choice>
          <mc:Fallback>
            <p:pic>
              <p:nvPicPr>
                <p:cNvPr id="18" name="Freihand 17">
                  <a:extLst>
                    <a:ext uri="{FF2B5EF4-FFF2-40B4-BE49-F238E27FC236}">
                      <a16:creationId xmlns:a16="http://schemas.microsoft.com/office/drawing/2014/main" id="{562383F2-90B1-498B-9A7B-C3D65D7B1C4A}"/>
                    </a:ext>
                  </a:extLst>
                </p:cNvPr>
                <p:cNvPicPr/>
                <p:nvPr/>
              </p:nvPicPr>
              <p:blipFill>
                <a:blip r:embed="rId32"/>
                <a:stretch>
                  <a:fillRect/>
                </a:stretch>
              </p:blipFill>
              <p:spPr>
                <a:xfrm>
                  <a:off x="11564933" y="1484707"/>
                  <a:ext cx="29412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 name="Freihand 18">
                  <a:extLst>
                    <a:ext uri="{FF2B5EF4-FFF2-40B4-BE49-F238E27FC236}">
                      <a16:creationId xmlns:a16="http://schemas.microsoft.com/office/drawing/2014/main" id="{E2DDD9CE-1738-46E4-A53B-373D11ECA445}"/>
                    </a:ext>
                  </a:extLst>
                </p14:cNvPr>
                <p14:cNvContentPartPr/>
                <p14:nvPr/>
              </p14:nvContentPartPr>
              <p14:xfrm>
                <a:off x="11682293" y="1492987"/>
                <a:ext cx="49320" cy="23040"/>
              </p14:xfrm>
            </p:contentPart>
          </mc:Choice>
          <mc:Fallback>
            <p:pic>
              <p:nvPicPr>
                <p:cNvPr id="19" name="Freihand 18">
                  <a:extLst>
                    <a:ext uri="{FF2B5EF4-FFF2-40B4-BE49-F238E27FC236}">
                      <a16:creationId xmlns:a16="http://schemas.microsoft.com/office/drawing/2014/main" id="{E2DDD9CE-1738-46E4-A53B-373D11ECA445}"/>
                    </a:ext>
                  </a:extLst>
                </p:cNvPr>
                <p:cNvPicPr/>
                <p:nvPr/>
              </p:nvPicPr>
              <p:blipFill>
                <a:blip r:embed="rId34"/>
                <a:stretch>
                  <a:fillRect/>
                </a:stretch>
              </p:blipFill>
              <p:spPr>
                <a:xfrm>
                  <a:off x="11677973" y="1488667"/>
                  <a:ext cx="579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0" name="Freihand 19">
                  <a:extLst>
                    <a:ext uri="{FF2B5EF4-FFF2-40B4-BE49-F238E27FC236}">
                      <a16:creationId xmlns:a16="http://schemas.microsoft.com/office/drawing/2014/main" id="{BD918103-E180-42EB-88E0-0CA845C26F9D}"/>
                    </a:ext>
                  </a:extLst>
                </p14:cNvPr>
                <p14:cNvContentPartPr/>
                <p14:nvPr/>
              </p14:nvContentPartPr>
              <p14:xfrm>
                <a:off x="9445253" y="439987"/>
                <a:ext cx="35280" cy="212760"/>
              </p14:xfrm>
            </p:contentPart>
          </mc:Choice>
          <mc:Fallback>
            <p:pic>
              <p:nvPicPr>
                <p:cNvPr id="20" name="Freihand 19">
                  <a:extLst>
                    <a:ext uri="{FF2B5EF4-FFF2-40B4-BE49-F238E27FC236}">
                      <a16:creationId xmlns:a16="http://schemas.microsoft.com/office/drawing/2014/main" id="{BD918103-E180-42EB-88E0-0CA845C26F9D}"/>
                    </a:ext>
                  </a:extLst>
                </p:cNvPr>
                <p:cNvPicPr/>
                <p:nvPr/>
              </p:nvPicPr>
              <p:blipFill>
                <a:blip r:embed="rId36"/>
                <a:stretch>
                  <a:fillRect/>
                </a:stretch>
              </p:blipFill>
              <p:spPr>
                <a:xfrm>
                  <a:off x="9440933" y="435667"/>
                  <a:ext cx="439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1" name="Freihand 20">
                  <a:extLst>
                    <a:ext uri="{FF2B5EF4-FFF2-40B4-BE49-F238E27FC236}">
                      <a16:creationId xmlns:a16="http://schemas.microsoft.com/office/drawing/2014/main" id="{876FCF7C-2263-4879-8BBB-D11EC4B52A6D}"/>
                    </a:ext>
                  </a:extLst>
                </p14:cNvPr>
                <p14:cNvContentPartPr/>
                <p14:nvPr/>
              </p14:nvContentPartPr>
              <p14:xfrm>
                <a:off x="9343373" y="372307"/>
                <a:ext cx="209880" cy="277200"/>
              </p14:xfrm>
            </p:contentPart>
          </mc:Choice>
          <mc:Fallback>
            <p:pic>
              <p:nvPicPr>
                <p:cNvPr id="21" name="Freihand 20">
                  <a:extLst>
                    <a:ext uri="{FF2B5EF4-FFF2-40B4-BE49-F238E27FC236}">
                      <a16:creationId xmlns:a16="http://schemas.microsoft.com/office/drawing/2014/main" id="{876FCF7C-2263-4879-8BBB-D11EC4B52A6D}"/>
                    </a:ext>
                  </a:extLst>
                </p:cNvPr>
                <p:cNvPicPr/>
                <p:nvPr/>
              </p:nvPicPr>
              <p:blipFill>
                <a:blip r:embed="rId38"/>
                <a:stretch>
                  <a:fillRect/>
                </a:stretch>
              </p:blipFill>
              <p:spPr>
                <a:xfrm>
                  <a:off x="9339053" y="367987"/>
                  <a:ext cx="21852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2" name="Freihand 21">
                  <a:extLst>
                    <a:ext uri="{FF2B5EF4-FFF2-40B4-BE49-F238E27FC236}">
                      <a16:creationId xmlns:a16="http://schemas.microsoft.com/office/drawing/2014/main" id="{CCEE1463-FD17-4ECD-9FD0-FF3D235AA080}"/>
                    </a:ext>
                  </a:extLst>
                </p14:cNvPr>
                <p14:cNvContentPartPr/>
                <p14:nvPr/>
              </p14:nvContentPartPr>
              <p14:xfrm>
                <a:off x="9573413" y="382747"/>
                <a:ext cx="44280" cy="180720"/>
              </p14:xfrm>
            </p:contentPart>
          </mc:Choice>
          <mc:Fallback>
            <p:pic>
              <p:nvPicPr>
                <p:cNvPr id="22" name="Freihand 21">
                  <a:extLst>
                    <a:ext uri="{FF2B5EF4-FFF2-40B4-BE49-F238E27FC236}">
                      <a16:creationId xmlns:a16="http://schemas.microsoft.com/office/drawing/2014/main" id="{CCEE1463-FD17-4ECD-9FD0-FF3D235AA080}"/>
                    </a:ext>
                  </a:extLst>
                </p:cNvPr>
                <p:cNvPicPr/>
                <p:nvPr/>
              </p:nvPicPr>
              <p:blipFill>
                <a:blip r:embed="rId40"/>
                <a:stretch>
                  <a:fillRect/>
                </a:stretch>
              </p:blipFill>
              <p:spPr>
                <a:xfrm>
                  <a:off x="9569093" y="378427"/>
                  <a:ext cx="529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3" name="Freihand 22">
                  <a:extLst>
                    <a:ext uri="{FF2B5EF4-FFF2-40B4-BE49-F238E27FC236}">
                      <a16:creationId xmlns:a16="http://schemas.microsoft.com/office/drawing/2014/main" id="{D98DA024-8A0E-436A-A0F1-89CECE3E0EF9}"/>
                    </a:ext>
                  </a:extLst>
                </p14:cNvPr>
                <p14:cNvContentPartPr/>
                <p14:nvPr/>
              </p14:nvContentPartPr>
              <p14:xfrm>
                <a:off x="9644693" y="347827"/>
                <a:ext cx="31680" cy="195120"/>
              </p14:xfrm>
            </p:contentPart>
          </mc:Choice>
          <mc:Fallback>
            <p:pic>
              <p:nvPicPr>
                <p:cNvPr id="23" name="Freihand 22">
                  <a:extLst>
                    <a:ext uri="{FF2B5EF4-FFF2-40B4-BE49-F238E27FC236}">
                      <a16:creationId xmlns:a16="http://schemas.microsoft.com/office/drawing/2014/main" id="{D98DA024-8A0E-436A-A0F1-89CECE3E0EF9}"/>
                    </a:ext>
                  </a:extLst>
                </p:cNvPr>
                <p:cNvPicPr/>
                <p:nvPr/>
              </p:nvPicPr>
              <p:blipFill>
                <a:blip r:embed="rId42"/>
                <a:stretch>
                  <a:fillRect/>
                </a:stretch>
              </p:blipFill>
              <p:spPr>
                <a:xfrm>
                  <a:off x="9640373" y="343507"/>
                  <a:ext cx="4032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4" name="Freihand 23">
                  <a:extLst>
                    <a:ext uri="{FF2B5EF4-FFF2-40B4-BE49-F238E27FC236}">
                      <a16:creationId xmlns:a16="http://schemas.microsoft.com/office/drawing/2014/main" id="{C24560A2-06F6-4F9C-892A-727B90AE7E5E}"/>
                    </a:ext>
                  </a:extLst>
                </p14:cNvPr>
                <p14:cNvContentPartPr/>
                <p14:nvPr/>
              </p14:nvContentPartPr>
              <p14:xfrm>
                <a:off x="9552893" y="297067"/>
                <a:ext cx="197280" cy="140760"/>
              </p14:xfrm>
            </p:contentPart>
          </mc:Choice>
          <mc:Fallback>
            <p:pic>
              <p:nvPicPr>
                <p:cNvPr id="24" name="Freihand 23">
                  <a:extLst>
                    <a:ext uri="{FF2B5EF4-FFF2-40B4-BE49-F238E27FC236}">
                      <a16:creationId xmlns:a16="http://schemas.microsoft.com/office/drawing/2014/main" id="{C24560A2-06F6-4F9C-892A-727B90AE7E5E}"/>
                    </a:ext>
                  </a:extLst>
                </p:cNvPr>
                <p:cNvPicPr/>
                <p:nvPr/>
              </p:nvPicPr>
              <p:blipFill>
                <a:blip r:embed="rId44"/>
                <a:stretch>
                  <a:fillRect/>
                </a:stretch>
              </p:blipFill>
              <p:spPr>
                <a:xfrm>
                  <a:off x="9548573" y="292747"/>
                  <a:ext cx="2059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82F86CB9-9584-4F89-B2C7-4A1DC73469D2}"/>
                    </a:ext>
                  </a:extLst>
                </p14:cNvPr>
                <p14:cNvContentPartPr/>
                <p14:nvPr/>
              </p14:nvContentPartPr>
              <p14:xfrm>
                <a:off x="10105493" y="538267"/>
                <a:ext cx="1186920" cy="343080"/>
              </p14:xfrm>
            </p:contentPart>
          </mc:Choice>
          <mc:Fallback>
            <p:pic>
              <p:nvPicPr>
                <p:cNvPr id="28" name="Freihand 27">
                  <a:extLst>
                    <a:ext uri="{FF2B5EF4-FFF2-40B4-BE49-F238E27FC236}">
                      <a16:creationId xmlns:a16="http://schemas.microsoft.com/office/drawing/2014/main" id="{82F86CB9-9584-4F89-B2C7-4A1DC73469D2}"/>
                    </a:ext>
                  </a:extLst>
                </p:cNvPr>
                <p:cNvPicPr/>
                <p:nvPr/>
              </p:nvPicPr>
              <p:blipFill>
                <a:blip r:embed="rId46"/>
                <a:stretch>
                  <a:fillRect/>
                </a:stretch>
              </p:blipFill>
              <p:spPr>
                <a:xfrm>
                  <a:off x="10101173" y="533947"/>
                  <a:ext cx="1195560" cy="3517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D416F412-CB2A-4012-A713-2566FE96D7E1}"/>
                    </a:ext>
                  </a:extLst>
                </p14:cNvPr>
                <p14:cNvContentPartPr/>
                <p14:nvPr/>
              </p14:nvContentPartPr>
              <p14:xfrm>
                <a:off x="11436773" y="65587"/>
                <a:ext cx="210960" cy="218160"/>
              </p14:xfrm>
            </p:contentPart>
          </mc:Choice>
          <mc:Fallback>
            <p:pic>
              <p:nvPicPr>
                <p:cNvPr id="30" name="Freihand 29">
                  <a:extLst>
                    <a:ext uri="{FF2B5EF4-FFF2-40B4-BE49-F238E27FC236}">
                      <a16:creationId xmlns:a16="http://schemas.microsoft.com/office/drawing/2014/main" id="{D416F412-CB2A-4012-A713-2566FE96D7E1}"/>
                    </a:ext>
                  </a:extLst>
                </p:cNvPr>
                <p:cNvPicPr/>
                <p:nvPr/>
              </p:nvPicPr>
              <p:blipFill>
                <a:blip r:embed="rId48"/>
                <a:stretch>
                  <a:fillRect/>
                </a:stretch>
              </p:blipFill>
              <p:spPr>
                <a:xfrm>
                  <a:off x="11432453" y="61267"/>
                  <a:ext cx="21960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119BEF59-D26D-4038-B2B0-6B0CA731CA14}"/>
                    </a:ext>
                  </a:extLst>
                </p14:cNvPr>
                <p14:cNvContentPartPr/>
                <p14:nvPr/>
              </p14:nvContentPartPr>
              <p14:xfrm>
                <a:off x="11669333" y="68107"/>
                <a:ext cx="88200" cy="186840"/>
              </p14:xfrm>
            </p:contentPart>
          </mc:Choice>
          <mc:Fallback>
            <p:pic>
              <p:nvPicPr>
                <p:cNvPr id="31" name="Freihand 30">
                  <a:extLst>
                    <a:ext uri="{FF2B5EF4-FFF2-40B4-BE49-F238E27FC236}">
                      <a16:creationId xmlns:a16="http://schemas.microsoft.com/office/drawing/2014/main" id="{119BEF59-D26D-4038-B2B0-6B0CA731CA14}"/>
                    </a:ext>
                  </a:extLst>
                </p:cNvPr>
                <p:cNvPicPr/>
                <p:nvPr/>
              </p:nvPicPr>
              <p:blipFill>
                <a:blip r:embed="rId50"/>
                <a:stretch>
                  <a:fillRect/>
                </a:stretch>
              </p:blipFill>
              <p:spPr>
                <a:xfrm>
                  <a:off x="11665013" y="63787"/>
                  <a:ext cx="968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2A13D93F-BEBD-46CD-8DAD-4A5951E6A173}"/>
                    </a:ext>
                  </a:extLst>
                </p14:cNvPr>
                <p14:cNvContentPartPr/>
                <p14:nvPr/>
              </p14:nvContentPartPr>
              <p14:xfrm>
                <a:off x="11753213" y="108427"/>
                <a:ext cx="21960" cy="11160"/>
              </p14:xfrm>
            </p:contentPart>
          </mc:Choice>
          <mc:Fallback>
            <p:pic>
              <p:nvPicPr>
                <p:cNvPr id="32" name="Freihand 31">
                  <a:extLst>
                    <a:ext uri="{FF2B5EF4-FFF2-40B4-BE49-F238E27FC236}">
                      <a16:creationId xmlns:a16="http://schemas.microsoft.com/office/drawing/2014/main" id="{2A13D93F-BEBD-46CD-8DAD-4A5951E6A173}"/>
                    </a:ext>
                  </a:extLst>
                </p:cNvPr>
                <p:cNvPicPr/>
                <p:nvPr/>
              </p:nvPicPr>
              <p:blipFill>
                <a:blip r:embed="rId52"/>
                <a:stretch>
                  <a:fillRect/>
                </a:stretch>
              </p:blipFill>
              <p:spPr>
                <a:xfrm>
                  <a:off x="11748893" y="104107"/>
                  <a:ext cx="306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4F870E8C-2F76-4492-8D0C-842437F8ED8E}"/>
                    </a:ext>
                  </a:extLst>
                </p14:cNvPr>
                <p14:cNvContentPartPr/>
                <p14:nvPr/>
              </p14:nvContentPartPr>
              <p14:xfrm>
                <a:off x="11782013" y="119227"/>
                <a:ext cx="36360" cy="89640"/>
              </p14:xfrm>
            </p:contentPart>
          </mc:Choice>
          <mc:Fallback>
            <p:pic>
              <p:nvPicPr>
                <p:cNvPr id="33" name="Freihand 32">
                  <a:extLst>
                    <a:ext uri="{FF2B5EF4-FFF2-40B4-BE49-F238E27FC236}">
                      <a16:creationId xmlns:a16="http://schemas.microsoft.com/office/drawing/2014/main" id="{4F870E8C-2F76-4492-8D0C-842437F8ED8E}"/>
                    </a:ext>
                  </a:extLst>
                </p:cNvPr>
                <p:cNvPicPr/>
                <p:nvPr/>
              </p:nvPicPr>
              <p:blipFill>
                <a:blip r:embed="rId54"/>
                <a:stretch>
                  <a:fillRect/>
                </a:stretch>
              </p:blipFill>
              <p:spPr>
                <a:xfrm>
                  <a:off x="11777693" y="114907"/>
                  <a:ext cx="450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8D9855EA-642D-4630-8E8A-AA615276D9BB}"/>
                    </a:ext>
                  </a:extLst>
                </p14:cNvPr>
                <p14:cNvContentPartPr/>
                <p14:nvPr/>
              </p14:nvContentPartPr>
              <p14:xfrm>
                <a:off x="11834213" y="63067"/>
                <a:ext cx="84240" cy="116640"/>
              </p14:xfrm>
            </p:contentPart>
          </mc:Choice>
          <mc:Fallback>
            <p:pic>
              <p:nvPicPr>
                <p:cNvPr id="34" name="Freihand 33">
                  <a:extLst>
                    <a:ext uri="{FF2B5EF4-FFF2-40B4-BE49-F238E27FC236}">
                      <a16:creationId xmlns:a16="http://schemas.microsoft.com/office/drawing/2014/main" id="{8D9855EA-642D-4630-8E8A-AA615276D9BB}"/>
                    </a:ext>
                  </a:extLst>
                </p:cNvPr>
                <p:cNvPicPr/>
                <p:nvPr/>
              </p:nvPicPr>
              <p:blipFill>
                <a:blip r:embed="rId56"/>
                <a:stretch>
                  <a:fillRect/>
                </a:stretch>
              </p:blipFill>
              <p:spPr>
                <a:xfrm>
                  <a:off x="11829893" y="58747"/>
                  <a:ext cx="928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C01FBC2F-E932-45F7-9CB1-69671FDB9C7B}"/>
                    </a:ext>
                  </a:extLst>
                </p14:cNvPr>
                <p14:cNvContentPartPr/>
                <p14:nvPr/>
              </p14:nvContentPartPr>
              <p14:xfrm>
                <a:off x="11909453" y="102307"/>
                <a:ext cx="16920" cy="8640"/>
              </p14:xfrm>
            </p:contentPart>
          </mc:Choice>
          <mc:Fallback>
            <p:pic>
              <p:nvPicPr>
                <p:cNvPr id="35" name="Freihand 34">
                  <a:extLst>
                    <a:ext uri="{FF2B5EF4-FFF2-40B4-BE49-F238E27FC236}">
                      <a16:creationId xmlns:a16="http://schemas.microsoft.com/office/drawing/2014/main" id="{C01FBC2F-E932-45F7-9CB1-69671FDB9C7B}"/>
                    </a:ext>
                  </a:extLst>
                </p:cNvPr>
                <p:cNvPicPr/>
                <p:nvPr/>
              </p:nvPicPr>
              <p:blipFill>
                <a:blip r:embed="rId58"/>
                <a:stretch>
                  <a:fillRect/>
                </a:stretch>
              </p:blipFill>
              <p:spPr>
                <a:xfrm>
                  <a:off x="11905133" y="97987"/>
                  <a:ext cx="255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1B205C06-D481-47E7-A349-5271D830074F}"/>
                    </a:ext>
                  </a:extLst>
                </p14:cNvPr>
                <p14:cNvContentPartPr/>
                <p14:nvPr/>
              </p14:nvContentPartPr>
              <p14:xfrm>
                <a:off x="11953733" y="118147"/>
                <a:ext cx="127800" cy="144360"/>
              </p14:xfrm>
            </p:contentPart>
          </mc:Choice>
          <mc:Fallback>
            <p:pic>
              <p:nvPicPr>
                <p:cNvPr id="36" name="Freihand 35">
                  <a:extLst>
                    <a:ext uri="{FF2B5EF4-FFF2-40B4-BE49-F238E27FC236}">
                      <a16:creationId xmlns:a16="http://schemas.microsoft.com/office/drawing/2014/main" id="{1B205C06-D481-47E7-A349-5271D830074F}"/>
                    </a:ext>
                  </a:extLst>
                </p:cNvPr>
                <p:cNvPicPr/>
                <p:nvPr/>
              </p:nvPicPr>
              <p:blipFill>
                <a:blip r:embed="rId60"/>
                <a:stretch>
                  <a:fillRect/>
                </a:stretch>
              </p:blipFill>
              <p:spPr>
                <a:xfrm>
                  <a:off x="11949413" y="113827"/>
                  <a:ext cx="1364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AB4A784C-972B-4158-B483-2B4CF87FD779}"/>
                    </a:ext>
                  </a:extLst>
                </p14:cNvPr>
                <p14:cNvContentPartPr/>
                <p14:nvPr/>
              </p14:nvContentPartPr>
              <p14:xfrm>
                <a:off x="11697053" y="384547"/>
                <a:ext cx="24480" cy="145080"/>
              </p14:xfrm>
            </p:contentPart>
          </mc:Choice>
          <mc:Fallback>
            <p:pic>
              <p:nvPicPr>
                <p:cNvPr id="37" name="Freihand 36">
                  <a:extLst>
                    <a:ext uri="{FF2B5EF4-FFF2-40B4-BE49-F238E27FC236}">
                      <a16:creationId xmlns:a16="http://schemas.microsoft.com/office/drawing/2014/main" id="{AB4A784C-972B-4158-B483-2B4CF87FD779}"/>
                    </a:ext>
                  </a:extLst>
                </p:cNvPr>
                <p:cNvPicPr/>
                <p:nvPr/>
              </p:nvPicPr>
              <p:blipFill>
                <a:blip r:embed="rId62"/>
                <a:stretch>
                  <a:fillRect/>
                </a:stretch>
              </p:blipFill>
              <p:spPr>
                <a:xfrm>
                  <a:off x="11692733" y="380227"/>
                  <a:ext cx="331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99D4D5EC-D1D0-40FC-98B7-D3F7F33B6343}"/>
                    </a:ext>
                  </a:extLst>
                </p14:cNvPr>
                <p14:cNvContentPartPr/>
                <p14:nvPr/>
              </p14:nvContentPartPr>
              <p14:xfrm>
                <a:off x="11613533" y="342067"/>
                <a:ext cx="136440" cy="60840"/>
              </p14:xfrm>
            </p:contentPart>
          </mc:Choice>
          <mc:Fallback>
            <p:pic>
              <p:nvPicPr>
                <p:cNvPr id="38" name="Freihand 37">
                  <a:extLst>
                    <a:ext uri="{FF2B5EF4-FFF2-40B4-BE49-F238E27FC236}">
                      <a16:creationId xmlns:a16="http://schemas.microsoft.com/office/drawing/2014/main" id="{99D4D5EC-D1D0-40FC-98B7-D3F7F33B6343}"/>
                    </a:ext>
                  </a:extLst>
                </p:cNvPr>
                <p:cNvPicPr/>
                <p:nvPr/>
              </p:nvPicPr>
              <p:blipFill>
                <a:blip r:embed="rId64"/>
                <a:stretch>
                  <a:fillRect/>
                </a:stretch>
              </p:blipFill>
              <p:spPr>
                <a:xfrm>
                  <a:off x="11609213" y="337747"/>
                  <a:ext cx="1450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9F048F10-06A1-4FCC-9C43-084AA880D6E2}"/>
                    </a:ext>
                  </a:extLst>
                </p14:cNvPr>
                <p14:cNvContentPartPr/>
                <p14:nvPr/>
              </p14:nvContentPartPr>
              <p14:xfrm>
                <a:off x="11746733" y="388507"/>
                <a:ext cx="163440" cy="111600"/>
              </p14:xfrm>
            </p:contentPart>
          </mc:Choice>
          <mc:Fallback>
            <p:pic>
              <p:nvPicPr>
                <p:cNvPr id="39" name="Freihand 38">
                  <a:extLst>
                    <a:ext uri="{FF2B5EF4-FFF2-40B4-BE49-F238E27FC236}">
                      <a16:creationId xmlns:a16="http://schemas.microsoft.com/office/drawing/2014/main" id="{9F048F10-06A1-4FCC-9C43-084AA880D6E2}"/>
                    </a:ext>
                  </a:extLst>
                </p:cNvPr>
                <p:cNvPicPr/>
                <p:nvPr/>
              </p:nvPicPr>
              <p:blipFill>
                <a:blip r:embed="rId66"/>
                <a:stretch>
                  <a:fillRect/>
                </a:stretch>
              </p:blipFill>
              <p:spPr>
                <a:xfrm>
                  <a:off x="11742413" y="384187"/>
                  <a:ext cx="1720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38EBAD24-28BB-4FD3-9E44-8DFFDBA4C065}"/>
                    </a:ext>
                  </a:extLst>
                </p14:cNvPr>
                <p14:cNvContentPartPr/>
                <p14:nvPr/>
              </p14:nvContentPartPr>
              <p14:xfrm>
                <a:off x="11929973" y="299947"/>
                <a:ext cx="71280" cy="129960"/>
              </p14:xfrm>
            </p:contentPart>
          </mc:Choice>
          <mc:Fallback>
            <p:pic>
              <p:nvPicPr>
                <p:cNvPr id="40" name="Freihand 39">
                  <a:extLst>
                    <a:ext uri="{FF2B5EF4-FFF2-40B4-BE49-F238E27FC236}">
                      <a16:creationId xmlns:a16="http://schemas.microsoft.com/office/drawing/2014/main" id="{38EBAD24-28BB-4FD3-9E44-8DFFDBA4C065}"/>
                    </a:ext>
                  </a:extLst>
                </p:cNvPr>
                <p:cNvPicPr/>
                <p:nvPr/>
              </p:nvPicPr>
              <p:blipFill>
                <a:blip r:embed="rId68"/>
                <a:stretch>
                  <a:fillRect/>
                </a:stretch>
              </p:blipFill>
              <p:spPr>
                <a:xfrm>
                  <a:off x="11925653" y="295627"/>
                  <a:ext cx="799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1" name="Freihand 40">
                  <a:extLst>
                    <a:ext uri="{FF2B5EF4-FFF2-40B4-BE49-F238E27FC236}">
                      <a16:creationId xmlns:a16="http://schemas.microsoft.com/office/drawing/2014/main" id="{7101E6FC-8980-4123-A8AB-1C3811D8A458}"/>
                    </a:ext>
                  </a:extLst>
                </p14:cNvPr>
                <p14:cNvContentPartPr/>
                <p14:nvPr/>
              </p14:nvContentPartPr>
              <p14:xfrm>
                <a:off x="10361093" y="464827"/>
                <a:ext cx="19440" cy="155520"/>
              </p14:xfrm>
            </p:contentPart>
          </mc:Choice>
          <mc:Fallback>
            <p:pic>
              <p:nvPicPr>
                <p:cNvPr id="41" name="Freihand 40">
                  <a:extLst>
                    <a:ext uri="{FF2B5EF4-FFF2-40B4-BE49-F238E27FC236}">
                      <a16:creationId xmlns:a16="http://schemas.microsoft.com/office/drawing/2014/main" id="{7101E6FC-8980-4123-A8AB-1C3811D8A458}"/>
                    </a:ext>
                  </a:extLst>
                </p:cNvPr>
                <p:cNvPicPr/>
                <p:nvPr/>
              </p:nvPicPr>
              <p:blipFill>
                <a:blip r:embed="rId70"/>
                <a:stretch>
                  <a:fillRect/>
                </a:stretch>
              </p:blipFill>
              <p:spPr>
                <a:xfrm>
                  <a:off x="10356773" y="460507"/>
                  <a:ext cx="280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2" name="Freihand 41">
                  <a:extLst>
                    <a:ext uri="{FF2B5EF4-FFF2-40B4-BE49-F238E27FC236}">
                      <a16:creationId xmlns:a16="http://schemas.microsoft.com/office/drawing/2014/main" id="{BC1260A9-A114-4A2A-8B11-73D7F608263A}"/>
                    </a:ext>
                  </a:extLst>
                </p14:cNvPr>
                <p14:cNvContentPartPr/>
                <p14:nvPr/>
              </p14:nvContentPartPr>
              <p14:xfrm>
                <a:off x="10555493" y="370507"/>
                <a:ext cx="395640" cy="451440"/>
              </p14:xfrm>
            </p:contentPart>
          </mc:Choice>
          <mc:Fallback>
            <p:pic>
              <p:nvPicPr>
                <p:cNvPr id="42" name="Freihand 41">
                  <a:extLst>
                    <a:ext uri="{FF2B5EF4-FFF2-40B4-BE49-F238E27FC236}">
                      <a16:creationId xmlns:a16="http://schemas.microsoft.com/office/drawing/2014/main" id="{BC1260A9-A114-4A2A-8B11-73D7F608263A}"/>
                    </a:ext>
                  </a:extLst>
                </p:cNvPr>
                <p:cNvPicPr/>
                <p:nvPr/>
              </p:nvPicPr>
              <p:blipFill>
                <a:blip r:embed="rId72"/>
                <a:stretch>
                  <a:fillRect/>
                </a:stretch>
              </p:blipFill>
              <p:spPr>
                <a:xfrm>
                  <a:off x="10551173" y="366187"/>
                  <a:ext cx="404280" cy="4600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 name="Freihand 42">
                  <a:extLst>
                    <a:ext uri="{FF2B5EF4-FFF2-40B4-BE49-F238E27FC236}">
                      <a16:creationId xmlns:a16="http://schemas.microsoft.com/office/drawing/2014/main" id="{0A55A4B6-E5E4-4B2E-A2E0-4FA3634187ED}"/>
                    </a:ext>
                  </a:extLst>
                </p14:cNvPr>
                <p14:cNvContentPartPr/>
                <p14:nvPr/>
              </p14:nvContentPartPr>
              <p14:xfrm>
                <a:off x="10123133" y="88267"/>
                <a:ext cx="122760" cy="156960"/>
              </p14:xfrm>
            </p:contentPart>
          </mc:Choice>
          <mc:Fallback>
            <p:pic>
              <p:nvPicPr>
                <p:cNvPr id="43" name="Freihand 42">
                  <a:extLst>
                    <a:ext uri="{FF2B5EF4-FFF2-40B4-BE49-F238E27FC236}">
                      <a16:creationId xmlns:a16="http://schemas.microsoft.com/office/drawing/2014/main" id="{0A55A4B6-E5E4-4B2E-A2E0-4FA3634187ED}"/>
                    </a:ext>
                  </a:extLst>
                </p:cNvPr>
                <p:cNvPicPr/>
                <p:nvPr/>
              </p:nvPicPr>
              <p:blipFill>
                <a:blip r:embed="rId74"/>
                <a:stretch>
                  <a:fillRect/>
                </a:stretch>
              </p:blipFill>
              <p:spPr>
                <a:xfrm>
                  <a:off x="10118813" y="83947"/>
                  <a:ext cx="1314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FF21415D-4157-4B59-A37F-EFADA98CCBB5}"/>
                    </a:ext>
                  </a:extLst>
                </p14:cNvPr>
                <p14:cNvContentPartPr/>
                <p14:nvPr/>
              </p14:nvContentPartPr>
              <p14:xfrm>
                <a:off x="10241573" y="78907"/>
                <a:ext cx="152640" cy="149040"/>
              </p14:xfrm>
            </p:contentPart>
          </mc:Choice>
          <mc:Fallback>
            <p:pic>
              <p:nvPicPr>
                <p:cNvPr id="44" name="Freihand 43">
                  <a:extLst>
                    <a:ext uri="{FF2B5EF4-FFF2-40B4-BE49-F238E27FC236}">
                      <a16:creationId xmlns:a16="http://schemas.microsoft.com/office/drawing/2014/main" id="{FF21415D-4157-4B59-A37F-EFADA98CCBB5}"/>
                    </a:ext>
                  </a:extLst>
                </p:cNvPr>
                <p:cNvPicPr/>
                <p:nvPr/>
              </p:nvPicPr>
              <p:blipFill>
                <a:blip r:embed="rId76"/>
                <a:stretch>
                  <a:fillRect/>
                </a:stretch>
              </p:blipFill>
              <p:spPr>
                <a:xfrm>
                  <a:off x="10237253" y="74587"/>
                  <a:ext cx="1612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BA1097CB-41FA-4384-9717-C6A19D83EE14}"/>
                    </a:ext>
                  </a:extLst>
                </p14:cNvPr>
                <p14:cNvContentPartPr/>
                <p14:nvPr/>
              </p14:nvContentPartPr>
              <p14:xfrm>
                <a:off x="10373333" y="130747"/>
                <a:ext cx="88560" cy="88920"/>
              </p14:xfrm>
            </p:contentPart>
          </mc:Choice>
          <mc:Fallback>
            <p:pic>
              <p:nvPicPr>
                <p:cNvPr id="45" name="Freihand 44">
                  <a:extLst>
                    <a:ext uri="{FF2B5EF4-FFF2-40B4-BE49-F238E27FC236}">
                      <a16:creationId xmlns:a16="http://schemas.microsoft.com/office/drawing/2014/main" id="{BA1097CB-41FA-4384-9717-C6A19D83EE14}"/>
                    </a:ext>
                  </a:extLst>
                </p:cNvPr>
                <p:cNvPicPr/>
                <p:nvPr/>
              </p:nvPicPr>
              <p:blipFill>
                <a:blip r:embed="rId78"/>
                <a:stretch>
                  <a:fillRect/>
                </a:stretch>
              </p:blipFill>
              <p:spPr>
                <a:xfrm>
                  <a:off x="10369013" y="126427"/>
                  <a:ext cx="972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6" name="Freihand 45">
                  <a:extLst>
                    <a:ext uri="{FF2B5EF4-FFF2-40B4-BE49-F238E27FC236}">
                      <a16:creationId xmlns:a16="http://schemas.microsoft.com/office/drawing/2014/main" id="{D1261F44-798A-427A-9B1E-12321C7207F3}"/>
                    </a:ext>
                  </a:extLst>
                </p14:cNvPr>
                <p14:cNvContentPartPr/>
                <p14:nvPr/>
              </p14:nvContentPartPr>
              <p14:xfrm>
                <a:off x="10471613" y="116347"/>
                <a:ext cx="79560" cy="75960"/>
              </p14:xfrm>
            </p:contentPart>
          </mc:Choice>
          <mc:Fallback>
            <p:pic>
              <p:nvPicPr>
                <p:cNvPr id="46" name="Freihand 45">
                  <a:extLst>
                    <a:ext uri="{FF2B5EF4-FFF2-40B4-BE49-F238E27FC236}">
                      <a16:creationId xmlns:a16="http://schemas.microsoft.com/office/drawing/2014/main" id="{D1261F44-798A-427A-9B1E-12321C7207F3}"/>
                    </a:ext>
                  </a:extLst>
                </p:cNvPr>
                <p:cNvPicPr/>
                <p:nvPr/>
              </p:nvPicPr>
              <p:blipFill>
                <a:blip r:embed="rId80"/>
                <a:stretch>
                  <a:fillRect/>
                </a:stretch>
              </p:blipFill>
              <p:spPr>
                <a:xfrm>
                  <a:off x="10467293" y="112027"/>
                  <a:ext cx="882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7" name="Freihand 46">
                  <a:extLst>
                    <a:ext uri="{FF2B5EF4-FFF2-40B4-BE49-F238E27FC236}">
                      <a16:creationId xmlns:a16="http://schemas.microsoft.com/office/drawing/2014/main" id="{3EDDD820-CB45-4E79-A30B-7D01BE5A1333}"/>
                    </a:ext>
                  </a:extLst>
                </p14:cNvPr>
                <p14:cNvContentPartPr/>
                <p14:nvPr/>
              </p14:nvContentPartPr>
              <p14:xfrm>
                <a:off x="10542893" y="47587"/>
                <a:ext cx="87840" cy="132120"/>
              </p14:xfrm>
            </p:contentPart>
          </mc:Choice>
          <mc:Fallback>
            <p:pic>
              <p:nvPicPr>
                <p:cNvPr id="47" name="Freihand 46">
                  <a:extLst>
                    <a:ext uri="{FF2B5EF4-FFF2-40B4-BE49-F238E27FC236}">
                      <a16:creationId xmlns:a16="http://schemas.microsoft.com/office/drawing/2014/main" id="{3EDDD820-CB45-4E79-A30B-7D01BE5A1333}"/>
                    </a:ext>
                  </a:extLst>
                </p:cNvPr>
                <p:cNvPicPr/>
                <p:nvPr/>
              </p:nvPicPr>
              <p:blipFill>
                <a:blip r:embed="rId82"/>
                <a:stretch>
                  <a:fillRect/>
                </a:stretch>
              </p:blipFill>
              <p:spPr>
                <a:xfrm>
                  <a:off x="10538573" y="43267"/>
                  <a:ext cx="964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8" name="Freihand 47">
                  <a:extLst>
                    <a:ext uri="{FF2B5EF4-FFF2-40B4-BE49-F238E27FC236}">
                      <a16:creationId xmlns:a16="http://schemas.microsoft.com/office/drawing/2014/main" id="{95334460-AAA5-46AC-8302-6B1A9702AA32}"/>
                    </a:ext>
                  </a:extLst>
                </p14:cNvPr>
                <p14:cNvContentPartPr/>
                <p14:nvPr/>
              </p14:nvContentPartPr>
              <p14:xfrm>
                <a:off x="10663493" y="63787"/>
                <a:ext cx="117000" cy="83160"/>
              </p14:xfrm>
            </p:contentPart>
          </mc:Choice>
          <mc:Fallback>
            <p:pic>
              <p:nvPicPr>
                <p:cNvPr id="48" name="Freihand 47">
                  <a:extLst>
                    <a:ext uri="{FF2B5EF4-FFF2-40B4-BE49-F238E27FC236}">
                      <a16:creationId xmlns:a16="http://schemas.microsoft.com/office/drawing/2014/main" id="{95334460-AAA5-46AC-8302-6B1A9702AA32}"/>
                    </a:ext>
                  </a:extLst>
                </p:cNvPr>
                <p:cNvPicPr/>
                <p:nvPr/>
              </p:nvPicPr>
              <p:blipFill>
                <a:blip r:embed="rId84"/>
                <a:stretch>
                  <a:fillRect/>
                </a:stretch>
              </p:blipFill>
              <p:spPr>
                <a:xfrm>
                  <a:off x="10659173" y="59467"/>
                  <a:ext cx="1256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9" name="Freihand 48">
                  <a:extLst>
                    <a:ext uri="{FF2B5EF4-FFF2-40B4-BE49-F238E27FC236}">
                      <a16:creationId xmlns:a16="http://schemas.microsoft.com/office/drawing/2014/main" id="{710E7FFD-6E5C-4F8D-A0D6-60F388FD2AE0}"/>
                    </a:ext>
                  </a:extLst>
                </p14:cNvPr>
                <p14:cNvContentPartPr/>
                <p14:nvPr/>
              </p14:nvContentPartPr>
              <p14:xfrm>
                <a:off x="10778333" y="57667"/>
                <a:ext cx="3600" cy="4320"/>
              </p14:xfrm>
            </p:contentPart>
          </mc:Choice>
          <mc:Fallback>
            <p:pic>
              <p:nvPicPr>
                <p:cNvPr id="49" name="Freihand 48">
                  <a:extLst>
                    <a:ext uri="{FF2B5EF4-FFF2-40B4-BE49-F238E27FC236}">
                      <a16:creationId xmlns:a16="http://schemas.microsoft.com/office/drawing/2014/main" id="{710E7FFD-6E5C-4F8D-A0D6-60F388FD2AE0}"/>
                    </a:ext>
                  </a:extLst>
                </p:cNvPr>
                <p:cNvPicPr/>
                <p:nvPr/>
              </p:nvPicPr>
              <p:blipFill>
                <a:blip r:embed="rId86"/>
                <a:stretch>
                  <a:fillRect/>
                </a:stretch>
              </p:blipFill>
              <p:spPr>
                <a:xfrm>
                  <a:off x="10774013" y="53347"/>
                  <a:ext cx="122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0" name="Freihand 49">
                  <a:extLst>
                    <a:ext uri="{FF2B5EF4-FFF2-40B4-BE49-F238E27FC236}">
                      <a16:creationId xmlns:a16="http://schemas.microsoft.com/office/drawing/2014/main" id="{C363D941-A3AC-4652-97AC-DA75B850E689}"/>
                    </a:ext>
                  </a:extLst>
                </p14:cNvPr>
                <p14:cNvContentPartPr/>
                <p14:nvPr/>
              </p14:nvContentPartPr>
              <p14:xfrm>
                <a:off x="10818653" y="43627"/>
                <a:ext cx="154440" cy="106200"/>
              </p14:xfrm>
            </p:contentPart>
          </mc:Choice>
          <mc:Fallback>
            <p:pic>
              <p:nvPicPr>
                <p:cNvPr id="50" name="Freihand 49">
                  <a:extLst>
                    <a:ext uri="{FF2B5EF4-FFF2-40B4-BE49-F238E27FC236}">
                      <a16:creationId xmlns:a16="http://schemas.microsoft.com/office/drawing/2014/main" id="{C363D941-A3AC-4652-97AC-DA75B850E689}"/>
                    </a:ext>
                  </a:extLst>
                </p:cNvPr>
                <p:cNvPicPr/>
                <p:nvPr/>
              </p:nvPicPr>
              <p:blipFill>
                <a:blip r:embed="rId88"/>
                <a:stretch>
                  <a:fillRect/>
                </a:stretch>
              </p:blipFill>
              <p:spPr>
                <a:xfrm>
                  <a:off x="10814333" y="39307"/>
                  <a:ext cx="1630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A6B64366-7B9F-40BA-9F11-5318E1414090}"/>
                    </a:ext>
                  </a:extLst>
                </p14:cNvPr>
                <p14:cNvContentPartPr/>
                <p14:nvPr/>
              </p14:nvContentPartPr>
              <p14:xfrm>
                <a:off x="10460093" y="28867"/>
                <a:ext cx="53640" cy="32040"/>
              </p14:xfrm>
            </p:contentPart>
          </mc:Choice>
          <mc:Fallback>
            <p:pic>
              <p:nvPicPr>
                <p:cNvPr id="54" name="Freihand 53">
                  <a:extLst>
                    <a:ext uri="{FF2B5EF4-FFF2-40B4-BE49-F238E27FC236}">
                      <a16:creationId xmlns:a16="http://schemas.microsoft.com/office/drawing/2014/main" id="{A6B64366-7B9F-40BA-9F11-5318E1414090}"/>
                    </a:ext>
                  </a:extLst>
                </p:cNvPr>
                <p:cNvPicPr/>
                <p:nvPr/>
              </p:nvPicPr>
              <p:blipFill>
                <a:blip r:embed="rId90"/>
                <a:stretch>
                  <a:fillRect/>
                </a:stretch>
              </p:blipFill>
              <p:spPr>
                <a:xfrm>
                  <a:off x="10455773" y="24547"/>
                  <a:ext cx="622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CC74A120-E956-4BFF-9CEF-D8817E789799}"/>
                    </a:ext>
                  </a:extLst>
                </p14:cNvPr>
                <p14:cNvContentPartPr/>
                <p14:nvPr/>
              </p14:nvContentPartPr>
              <p14:xfrm>
                <a:off x="10277933" y="263587"/>
                <a:ext cx="59760" cy="113760"/>
              </p14:xfrm>
            </p:contentPart>
          </mc:Choice>
          <mc:Fallback>
            <p:pic>
              <p:nvPicPr>
                <p:cNvPr id="55" name="Freihand 54">
                  <a:extLst>
                    <a:ext uri="{FF2B5EF4-FFF2-40B4-BE49-F238E27FC236}">
                      <a16:creationId xmlns:a16="http://schemas.microsoft.com/office/drawing/2014/main" id="{CC74A120-E956-4BFF-9CEF-D8817E789799}"/>
                    </a:ext>
                  </a:extLst>
                </p:cNvPr>
                <p:cNvPicPr/>
                <p:nvPr/>
              </p:nvPicPr>
              <p:blipFill>
                <a:blip r:embed="rId92"/>
                <a:stretch>
                  <a:fillRect/>
                </a:stretch>
              </p:blipFill>
              <p:spPr>
                <a:xfrm>
                  <a:off x="10273613" y="259267"/>
                  <a:ext cx="684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Freihand 55">
                  <a:extLst>
                    <a:ext uri="{FF2B5EF4-FFF2-40B4-BE49-F238E27FC236}">
                      <a16:creationId xmlns:a16="http://schemas.microsoft.com/office/drawing/2014/main" id="{57C6C829-8797-4641-A00F-2336404D9A88}"/>
                    </a:ext>
                  </a:extLst>
                </p14:cNvPr>
                <p14:cNvContentPartPr/>
                <p14:nvPr/>
              </p14:nvContentPartPr>
              <p14:xfrm>
                <a:off x="10324013" y="307867"/>
                <a:ext cx="66240" cy="45720"/>
              </p14:xfrm>
            </p:contentPart>
          </mc:Choice>
          <mc:Fallback>
            <p:pic>
              <p:nvPicPr>
                <p:cNvPr id="56" name="Freihand 55">
                  <a:extLst>
                    <a:ext uri="{FF2B5EF4-FFF2-40B4-BE49-F238E27FC236}">
                      <a16:creationId xmlns:a16="http://schemas.microsoft.com/office/drawing/2014/main" id="{57C6C829-8797-4641-A00F-2336404D9A88}"/>
                    </a:ext>
                  </a:extLst>
                </p:cNvPr>
                <p:cNvPicPr/>
                <p:nvPr/>
              </p:nvPicPr>
              <p:blipFill>
                <a:blip r:embed="rId94"/>
                <a:stretch>
                  <a:fillRect/>
                </a:stretch>
              </p:blipFill>
              <p:spPr>
                <a:xfrm>
                  <a:off x="10319693" y="303547"/>
                  <a:ext cx="748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7" name="Freihand 56">
                  <a:extLst>
                    <a:ext uri="{FF2B5EF4-FFF2-40B4-BE49-F238E27FC236}">
                      <a16:creationId xmlns:a16="http://schemas.microsoft.com/office/drawing/2014/main" id="{D6AAEEF6-DC0A-48E5-BD25-856C62692545}"/>
                    </a:ext>
                  </a:extLst>
                </p14:cNvPr>
                <p14:cNvContentPartPr/>
                <p14:nvPr/>
              </p14:nvContentPartPr>
              <p14:xfrm>
                <a:off x="10390253" y="268267"/>
                <a:ext cx="266400" cy="157680"/>
              </p14:xfrm>
            </p:contentPart>
          </mc:Choice>
          <mc:Fallback>
            <p:pic>
              <p:nvPicPr>
                <p:cNvPr id="57" name="Freihand 56">
                  <a:extLst>
                    <a:ext uri="{FF2B5EF4-FFF2-40B4-BE49-F238E27FC236}">
                      <a16:creationId xmlns:a16="http://schemas.microsoft.com/office/drawing/2014/main" id="{D6AAEEF6-DC0A-48E5-BD25-856C62692545}"/>
                    </a:ext>
                  </a:extLst>
                </p:cNvPr>
                <p:cNvPicPr/>
                <p:nvPr/>
              </p:nvPicPr>
              <p:blipFill>
                <a:blip r:embed="rId96"/>
                <a:stretch>
                  <a:fillRect/>
                </a:stretch>
              </p:blipFill>
              <p:spPr>
                <a:xfrm>
                  <a:off x="10385933" y="263947"/>
                  <a:ext cx="2750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8" name="Freihand 57">
                  <a:extLst>
                    <a:ext uri="{FF2B5EF4-FFF2-40B4-BE49-F238E27FC236}">
                      <a16:creationId xmlns:a16="http://schemas.microsoft.com/office/drawing/2014/main" id="{BAE3E8F7-BBB4-47ED-BCFF-904A1B973EFF}"/>
                    </a:ext>
                  </a:extLst>
                </p14:cNvPr>
                <p14:cNvContentPartPr/>
                <p14:nvPr/>
              </p14:nvContentPartPr>
              <p14:xfrm>
                <a:off x="10667093" y="193387"/>
                <a:ext cx="27360" cy="84240"/>
              </p14:xfrm>
            </p:contentPart>
          </mc:Choice>
          <mc:Fallback>
            <p:pic>
              <p:nvPicPr>
                <p:cNvPr id="58" name="Freihand 57">
                  <a:extLst>
                    <a:ext uri="{FF2B5EF4-FFF2-40B4-BE49-F238E27FC236}">
                      <a16:creationId xmlns:a16="http://schemas.microsoft.com/office/drawing/2014/main" id="{BAE3E8F7-BBB4-47ED-BCFF-904A1B973EFF}"/>
                    </a:ext>
                  </a:extLst>
                </p:cNvPr>
                <p:cNvPicPr/>
                <p:nvPr/>
              </p:nvPicPr>
              <p:blipFill>
                <a:blip r:embed="rId98"/>
                <a:stretch>
                  <a:fillRect/>
                </a:stretch>
              </p:blipFill>
              <p:spPr>
                <a:xfrm>
                  <a:off x="10662773" y="189067"/>
                  <a:ext cx="360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9" name="Freihand 58">
                  <a:extLst>
                    <a:ext uri="{FF2B5EF4-FFF2-40B4-BE49-F238E27FC236}">
                      <a16:creationId xmlns:a16="http://schemas.microsoft.com/office/drawing/2014/main" id="{B45B7AD8-78FE-4390-80C0-CE4E103B632B}"/>
                    </a:ext>
                  </a:extLst>
                </p14:cNvPr>
                <p14:cNvContentPartPr/>
                <p14:nvPr/>
              </p14:nvContentPartPr>
              <p14:xfrm>
                <a:off x="10684013" y="148027"/>
                <a:ext cx="465840" cy="156240"/>
              </p14:xfrm>
            </p:contentPart>
          </mc:Choice>
          <mc:Fallback>
            <p:pic>
              <p:nvPicPr>
                <p:cNvPr id="59" name="Freihand 58">
                  <a:extLst>
                    <a:ext uri="{FF2B5EF4-FFF2-40B4-BE49-F238E27FC236}">
                      <a16:creationId xmlns:a16="http://schemas.microsoft.com/office/drawing/2014/main" id="{B45B7AD8-78FE-4390-80C0-CE4E103B632B}"/>
                    </a:ext>
                  </a:extLst>
                </p:cNvPr>
                <p:cNvPicPr/>
                <p:nvPr/>
              </p:nvPicPr>
              <p:blipFill>
                <a:blip r:embed="rId100"/>
                <a:stretch>
                  <a:fillRect/>
                </a:stretch>
              </p:blipFill>
              <p:spPr>
                <a:xfrm>
                  <a:off x="10679693" y="143707"/>
                  <a:ext cx="4744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0" name="Freihand 59">
                  <a:extLst>
                    <a:ext uri="{FF2B5EF4-FFF2-40B4-BE49-F238E27FC236}">
                      <a16:creationId xmlns:a16="http://schemas.microsoft.com/office/drawing/2014/main" id="{6313A842-0E9E-4420-BD50-2E70D85CA5E0}"/>
                    </a:ext>
                  </a:extLst>
                </p14:cNvPr>
                <p14:cNvContentPartPr/>
                <p14:nvPr/>
              </p14:nvContentPartPr>
              <p14:xfrm>
                <a:off x="10810373" y="377707"/>
                <a:ext cx="1440" cy="81720"/>
              </p14:xfrm>
            </p:contentPart>
          </mc:Choice>
          <mc:Fallback>
            <p:pic>
              <p:nvPicPr>
                <p:cNvPr id="60" name="Freihand 59">
                  <a:extLst>
                    <a:ext uri="{FF2B5EF4-FFF2-40B4-BE49-F238E27FC236}">
                      <a16:creationId xmlns:a16="http://schemas.microsoft.com/office/drawing/2014/main" id="{6313A842-0E9E-4420-BD50-2E70D85CA5E0}"/>
                    </a:ext>
                  </a:extLst>
                </p:cNvPr>
                <p:cNvPicPr/>
                <p:nvPr/>
              </p:nvPicPr>
              <p:blipFill>
                <a:blip r:embed="rId102"/>
                <a:stretch>
                  <a:fillRect/>
                </a:stretch>
              </p:blipFill>
              <p:spPr>
                <a:xfrm>
                  <a:off x="10806053" y="373387"/>
                  <a:ext cx="100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 name="Freihand 60">
                  <a:extLst>
                    <a:ext uri="{FF2B5EF4-FFF2-40B4-BE49-F238E27FC236}">
                      <a16:creationId xmlns:a16="http://schemas.microsoft.com/office/drawing/2014/main" id="{EC83A84E-23DD-4861-BCBA-6570C0D42FA9}"/>
                    </a:ext>
                  </a:extLst>
                </p14:cNvPr>
                <p14:cNvContentPartPr/>
                <p14:nvPr/>
              </p14:nvContentPartPr>
              <p14:xfrm>
                <a:off x="10785533" y="342427"/>
                <a:ext cx="114480" cy="65880"/>
              </p14:xfrm>
            </p:contentPart>
          </mc:Choice>
          <mc:Fallback>
            <p:pic>
              <p:nvPicPr>
                <p:cNvPr id="61" name="Freihand 60">
                  <a:extLst>
                    <a:ext uri="{FF2B5EF4-FFF2-40B4-BE49-F238E27FC236}">
                      <a16:creationId xmlns:a16="http://schemas.microsoft.com/office/drawing/2014/main" id="{EC83A84E-23DD-4861-BCBA-6570C0D42FA9}"/>
                    </a:ext>
                  </a:extLst>
                </p:cNvPr>
                <p:cNvPicPr/>
                <p:nvPr/>
              </p:nvPicPr>
              <p:blipFill>
                <a:blip r:embed="rId104"/>
                <a:stretch>
                  <a:fillRect/>
                </a:stretch>
              </p:blipFill>
              <p:spPr>
                <a:xfrm>
                  <a:off x="10781213" y="338107"/>
                  <a:ext cx="1231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2" name="Freihand 61">
                  <a:extLst>
                    <a:ext uri="{FF2B5EF4-FFF2-40B4-BE49-F238E27FC236}">
                      <a16:creationId xmlns:a16="http://schemas.microsoft.com/office/drawing/2014/main" id="{D892218B-AF3C-4622-82FE-EDD7D89B1BA6}"/>
                    </a:ext>
                  </a:extLst>
                </p14:cNvPr>
                <p14:cNvContentPartPr/>
                <p14:nvPr/>
              </p14:nvContentPartPr>
              <p14:xfrm>
                <a:off x="10824413" y="422347"/>
                <a:ext cx="73080" cy="36000"/>
              </p14:xfrm>
            </p:contentPart>
          </mc:Choice>
          <mc:Fallback>
            <p:pic>
              <p:nvPicPr>
                <p:cNvPr id="62" name="Freihand 61">
                  <a:extLst>
                    <a:ext uri="{FF2B5EF4-FFF2-40B4-BE49-F238E27FC236}">
                      <a16:creationId xmlns:a16="http://schemas.microsoft.com/office/drawing/2014/main" id="{D892218B-AF3C-4622-82FE-EDD7D89B1BA6}"/>
                    </a:ext>
                  </a:extLst>
                </p:cNvPr>
                <p:cNvPicPr/>
                <p:nvPr/>
              </p:nvPicPr>
              <p:blipFill>
                <a:blip r:embed="rId106"/>
                <a:stretch>
                  <a:fillRect/>
                </a:stretch>
              </p:blipFill>
              <p:spPr>
                <a:xfrm>
                  <a:off x="10820093" y="418027"/>
                  <a:ext cx="817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3" name="Freihand 62">
                  <a:extLst>
                    <a:ext uri="{FF2B5EF4-FFF2-40B4-BE49-F238E27FC236}">
                      <a16:creationId xmlns:a16="http://schemas.microsoft.com/office/drawing/2014/main" id="{B11E3039-AC4A-4D2D-B908-E1DCB0A91B95}"/>
                    </a:ext>
                  </a:extLst>
                </p14:cNvPr>
                <p14:cNvContentPartPr/>
                <p14:nvPr/>
              </p14:nvContentPartPr>
              <p14:xfrm>
                <a:off x="10897853" y="397867"/>
                <a:ext cx="92880" cy="43920"/>
              </p14:xfrm>
            </p:contentPart>
          </mc:Choice>
          <mc:Fallback>
            <p:pic>
              <p:nvPicPr>
                <p:cNvPr id="63" name="Freihand 62">
                  <a:extLst>
                    <a:ext uri="{FF2B5EF4-FFF2-40B4-BE49-F238E27FC236}">
                      <a16:creationId xmlns:a16="http://schemas.microsoft.com/office/drawing/2014/main" id="{B11E3039-AC4A-4D2D-B908-E1DCB0A91B95}"/>
                    </a:ext>
                  </a:extLst>
                </p:cNvPr>
                <p:cNvPicPr/>
                <p:nvPr/>
              </p:nvPicPr>
              <p:blipFill>
                <a:blip r:embed="rId108"/>
                <a:stretch>
                  <a:fillRect/>
                </a:stretch>
              </p:blipFill>
              <p:spPr>
                <a:xfrm>
                  <a:off x="10893533" y="393547"/>
                  <a:ext cx="1015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38241" name="Freihand 138240">
                  <a:extLst>
                    <a:ext uri="{FF2B5EF4-FFF2-40B4-BE49-F238E27FC236}">
                      <a16:creationId xmlns:a16="http://schemas.microsoft.com/office/drawing/2014/main" id="{916B2D35-403A-464B-A6AD-B1D30F248271}"/>
                    </a:ext>
                  </a:extLst>
                </p14:cNvPr>
                <p14:cNvContentPartPr/>
                <p14:nvPr/>
              </p14:nvContentPartPr>
              <p14:xfrm>
                <a:off x="10989653" y="321187"/>
                <a:ext cx="192600" cy="101160"/>
              </p14:xfrm>
            </p:contentPart>
          </mc:Choice>
          <mc:Fallback>
            <p:pic>
              <p:nvPicPr>
                <p:cNvPr id="138241" name="Freihand 138240">
                  <a:extLst>
                    <a:ext uri="{FF2B5EF4-FFF2-40B4-BE49-F238E27FC236}">
                      <a16:creationId xmlns:a16="http://schemas.microsoft.com/office/drawing/2014/main" id="{916B2D35-403A-464B-A6AD-B1D30F248271}"/>
                    </a:ext>
                  </a:extLst>
                </p:cNvPr>
                <p:cNvPicPr/>
                <p:nvPr/>
              </p:nvPicPr>
              <p:blipFill>
                <a:blip r:embed="rId110"/>
                <a:stretch>
                  <a:fillRect/>
                </a:stretch>
              </p:blipFill>
              <p:spPr>
                <a:xfrm>
                  <a:off x="10985333" y="316867"/>
                  <a:ext cx="2012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38242" name="Freihand 138241">
                  <a:extLst>
                    <a:ext uri="{FF2B5EF4-FFF2-40B4-BE49-F238E27FC236}">
                      <a16:creationId xmlns:a16="http://schemas.microsoft.com/office/drawing/2014/main" id="{BEA7363E-451C-4398-8FA2-97B3B3EF9243}"/>
                    </a:ext>
                  </a:extLst>
                </p14:cNvPr>
                <p14:cNvContentPartPr/>
                <p14:nvPr/>
              </p14:nvContentPartPr>
              <p14:xfrm>
                <a:off x="11177213" y="266467"/>
                <a:ext cx="6840" cy="17640"/>
              </p14:xfrm>
            </p:contentPart>
          </mc:Choice>
          <mc:Fallback>
            <p:pic>
              <p:nvPicPr>
                <p:cNvPr id="138242" name="Freihand 138241">
                  <a:extLst>
                    <a:ext uri="{FF2B5EF4-FFF2-40B4-BE49-F238E27FC236}">
                      <a16:creationId xmlns:a16="http://schemas.microsoft.com/office/drawing/2014/main" id="{BEA7363E-451C-4398-8FA2-97B3B3EF9243}"/>
                    </a:ext>
                  </a:extLst>
                </p:cNvPr>
                <p:cNvPicPr/>
                <p:nvPr/>
              </p:nvPicPr>
              <p:blipFill>
                <a:blip r:embed="rId112"/>
                <a:stretch>
                  <a:fillRect/>
                </a:stretch>
              </p:blipFill>
              <p:spPr>
                <a:xfrm>
                  <a:off x="11172893" y="262147"/>
                  <a:ext cx="154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38245" name="Freihand 138244">
                  <a:extLst>
                    <a:ext uri="{FF2B5EF4-FFF2-40B4-BE49-F238E27FC236}">
                      <a16:creationId xmlns:a16="http://schemas.microsoft.com/office/drawing/2014/main" id="{C3DFA215-18C8-4C94-9BEF-202DA1C3DB38}"/>
                    </a:ext>
                  </a:extLst>
                </p14:cNvPr>
                <p14:cNvContentPartPr/>
                <p14:nvPr/>
              </p14:nvContentPartPr>
              <p14:xfrm>
                <a:off x="11204213" y="213907"/>
                <a:ext cx="267120" cy="182160"/>
              </p14:xfrm>
            </p:contentPart>
          </mc:Choice>
          <mc:Fallback>
            <p:pic>
              <p:nvPicPr>
                <p:cNvPr id="138245" name="Freihand 138244">
                  <a:extLst>
                    <a:ext uri="{FF2B5EF4-FFF2-40B4-BE49-F238E27FC236}">
                      <a16:creationId xmlns:a16="http://schemas.microsoft.com/office/drawing/2014/main" id="{C3DFA215-18C8-4C94-9BEF-202DA1C3DB38}"/>
                    </a:ext>
                  </a:extLst>
                </p:cNvPr>
                <p:cNvPicPr/>
                <p:nvPr/>
              </p:nvPicPr>
              <p:blipFill>
                <a:blip r:embed="rId114"/>
                <a:stretch>
                  <a:fillRect/>
                </a:stretch>
              </p:blipFill>
              <p:spPr>
                <a:xfrm>
                  <a:off x="11199893" y="209587"/>
                  <a:ext cx="2757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38247" name="Freihand 138246">
                  <a:extLst>
                    <a:ext uri="{FF2B5EF4-FFF2-40B4-BE49-F238E27FC236}">
                      <a16:creationId xmlns:a16="http://schemas.microsoft.com/office/drawing/2014/main" id="{81251DAE-D94F-437B-8505-EAD078AAB14C}"/>
                    </a:ext>
                  </a:extLst>
                </p14:cNvPr>
                <p14:cNvContentPartPr/>
                <p14:nvPr/>
              </p14:nvContentPartPr>
              <p14:xfrm>
                <a:off x="10160573" y="600187"/>
                <a:ext cx="273960" cy="172800"/>
              </p14:xfrm>
            </p:contentPart>
          </mc:Choice>
          <mc:Fallback>
            <p:pic>
              <p:nvPicPr>
                <p:cNvPr id="138247" name="Freihand 138246">
                  <a:extLst>
                    <a:ext uri="{FF2B5EF4-FFF2-40B4-BE49-F238E27FC236}">
                      <a16:creationId xmlns:a16="http://schemas.microsoft.com/office/drawing/2014/main" id="{81251DAE-D94F-437B-8505-EAD078AAB14C}"/>
                    </a:ext>
                  </a:extLst>
                </p:cNvPr>
                <p:cNvPicPr/>
                <p:nvPr/>
              </p:nvPicPr>
              <p:blipFill>
                <a:blip r:embed="rId116"/>
                <a:stretch>
                  <a:fillRect/>
                </a:stretch>
              </p:blipFill>
              <p:spPr>
                <a:xfrm>
                  <a:off x="10156253" y="595867"/>
                  <a:ext cx="2826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38248" name="Freihand 138247">
                  <a:extLst>
                    <a:ext uri="{FF2B5EF4-FFF2-40B4-BE49-F238E27FC236}">
                      <a16:creationId xmlns:a16="http://schemas.microsoft.com/office/drawing/2014/main" id="{EBA5EAF9-F00A-4522-B6DE-7941F20F14E9}"/>
                    </a:ext>
                  </a:extLst>
                </p14:cNvPr>
                <p14:cNvContentPartPr/>
                <p14:nvPr/>
              </p14:nvContentPartPr>
              <p14:xfrm>
                <a:off x="10871933" y="771547"/>
                <a:ext cx="273600" cy="158760"/>
              </p14:xfrm>
            </p:contentPart>
          </mc:Choice>
          <mc:Fallback>
            <p:pic>
              <p:nvPicPr>
                <p:cNvPr id="138248" name="Freihand 138247">
                  <a:extLst>
                    <a:ext uri="{FF2B5EF4-FFF2-40B4-BE49-F238E27FC236}">
                      <a16:creationId xmlns:a16="http://schemas.microsoft.com/office/drawing/2014/main" id="{EBA5EAF9-F00A-4522-B6DE-7941F20F14E9}"/>
                    </a:ext>
                  </a:extLst>
                </p:cNvPr>
                <p:cNvPicPr/>
                <p:nvPr/>
              </p:nvPicPr>
              <p:blipFill>
                <a:blip r:embed="rId118"/>
                <a:stretch>
                  <a:fillRect/>
                </a:stretch>
              </p:blipFill>
              <p:spPr>
                <a:xfrm>
                  <a:off x="10867613" y="767227"/>
                  <a:ext cx="2822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38250" name="Freihand 138249">
                  <a:extLst>
                    <a:ext uri="{FF2B5EF4-FFF2-40B4-BE49-F238E27FC236}">
                      <a16:creationId xmlns:a16="http://schemas.microsoft.com/office/drawing/2014/main" id="{A3E69037-900D-4277-B689-6FE57780A9B7}"/>
                    </a:ext>
                  </a:extLst>
                </p14:cNvPr>
                <p14:cNvContentPartPr/>
                <p14:nvPr/>
              </p14:nvContentPartPr>
              <p14:xfrm>
                <a:off x="10894973" y="851467"/>
                <a:ext cx="13320" cy="29880"/>
              </p14:xfrm>
            </p:contentPart>
          </mc:Choice>
          <mc:Fallback>
            <p:pic>
              <p:nvPicPr>
                <p:cNvPr id="138250" name="Freihand 138249">
                  <a:extLst>
                    <a:ext uri="{FF2B5EF4-FFF2-40B4-BE49-F238E27FC236}">
                      <a16:creationId xmlns:a16="http://schemas.microsoft.com/office/drawing/2014/main" id="{A3E69037-900D-4277-B689-6FE57780A9B7}"/>
                    </a:ext>
                  </a:extLst>
                </p:cNvPr>
                <p:cNvPicPr/>
                <p:nvPr/>
              </p:nvPicPr>
              <p:blipFill>
                <a:blip r:embed="rId120"/>
                <a:stretch>
                  <a:fillRect/>
                </a:stretch>
              </p:blipFill>
              <p:spPr>
                <a:xfrm>
                  <a:off x="10890653" y="847147"/>
                  <a:ext cx="219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38251" name="Freihand 138250">
                  <a:extLst>
                    <a:ext uri="{FF2B5EF4-FFF2-40B4-BE49-F238E27FC236}">
                      <a16:creationId xmlns:a16="http://schemas.microsoft.com/office/drawing/2014/main" id="{B7261488-A7BC-40ED-8E07-E8B59E5DE132}"/>
                    </a:ext>
                  </a:extLst>
                </p14:cNvPr>
                <p14:cNvContentPartPr/>
                <p14:nvPr/>
              </p14:nvContentPartPr>
              <p14:xfrm>
                <a:off x="8203973" y="887467"/>
                <a:ext cx="2707200" cy="396360"/>
              </p14:xfrm>
            </p:contentPart>
          </mc:Choice>
          <mc:Fallback>
            <p:pic>
              <p:nvPicPr>
                <p:cNvPr id="138251" name="Freihand 138250">
                  <a:extLst>
                    <a:ext uri="{FF2B5EF4-FFF2-40B4-BE49-F238E27FC236}">
                      <a16:creationId xmlns:a16="http://schemas.microsoft.com/office/drawing/2014/main" id="{B7261488-A7BC-40ED-8E07-E8B59E5DE132}"/>
                    </a:ext>
                  </a:extLst>
                </p:cNvPr>
                <p:cNvPicPr/>
                <p:nvPr/>
              </p:nvPicPr>
              <p:blipFill>
                <a:blip r:embed="rId122"/>
                <a:stretch>
                  <a:fillRect/>
                </a:stretch>
              </p:blipFill>
              <p:spPr>
                <a:xfrm>
                  <a:off x="8199653" y="883147"/>
                  <a:ext cx="2715840" cy="4050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38252" name="Freihand 138251">
                  <a:extLst>
                    <a:ext uri="{FF2B5EF4-FFF2-40B4-BE49-F238E27FC236}">
                      <a16:creationId xmlns:a16="http://schemas.microsoft.com/office/drawing/2014/main" id="{E259802A-236C-452D-B4F6-4E6E858FE296}"/>
                    </a:ext>
                  </a:extLst>
                </p14:cNvPr>
                <p14:cNvContentPartPr/>
                <p14:nvPr/>
              </p14:nvContentPartPr>
              <p14:xfrm>
                <a:off x="8069693" y="1145227"/>
                <a:ext cx="342360" cy="240480"/>
              </p14:xfrm>
            </p:contentPart>
          </mc:Choice>
          <mc:Fallback>
            <p:pic>
              <p:nvPicPr>
                <p:cNvPr id="138252" name="Freihand 138251">
                  <a:extLst>
                    <a:ext uri="{FF2B5EF4-FFF2-40B4-BE49-F238E27FC236}">
                      <a16:creationId xmlns:a16="http://schemas.microsoft.com/office/drawing/2014/main" id="{E259802A-236C-452D-B4F6-4E6E858FE296}"/>
                    </a:ext>
                  </a:extLst>
                </p:cNvPr>
                <p:cNvPicPr/>
                <p:nvPr/>
              </p:nvPicPr>
              <p:blipFill>
                <a:blip r:embed="rId124"/>
                <a:stretch>
                  <a:fillRect/>
                </a:stretch>
              </p:blipFill>
              <p:spPr>
                <a:xfrm>
                  <a:off x="8065373" y="1140907"/>
                  <a:ext cx="3510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38254" name="Freihand 138253">
                  <a:extLst>
                    <a:ext uri="{FF2B5EF4-FFF2-40B4-BE49-F238E27FC236}">
                      <a16:creationId xmlns:a16="http://schemas.microsoft.com/office/drawing/2014/main" id="{094FF462-55E8-484F-BAC1-D2D8C7C28214}"/>
                    </a:ext>
                  </a:extLst>
                </p14:cNvPr>
                <p14:cNvContentPartPr/>
                <p14:nvPr/>
              </p14:nvContentPartPr>
              <p14:xfrm>
                <a:off x="10104053" y="719707"/>
                <a:ext cx="27720" cy="519840"/>
              </p14:xfrm>
            </p:contentPart>
          </mc:Choice>
          <mc:Fallback>
            <p:pic>
              <p:nvPicPr>
                <p:cNvPr id="138254" name="Freihand 138253">
                  <a:extLst>
                    <a:ext uri="{FF2B5EF4-FFF2-40B4-BE49-F238E27FC236}">
                      <a16:creationId xmlns:a16="http://schemas.microsoft.com/office/drawing/2014/main" id="{094FF462-55E8-484F-BAC1-D2D8C7C28214}"/>
                    </a:ext>
                  </a:extLst>
                </p:cNvPr>
                <p:cNvPicPr/>
                <p:nvPr/>
              </p:nvPicPr>
              <p:blipFill>
                <a:blip r:embed="rId126"/>
                <a:stretch>
                  <a:fillRect/>
                </a:stretch>
              </p:blipFill>
              <p:spPr>
                <a:xfrm>
                  <a:off x="10099733" y="715387"/>
                  <a:ext cx="36360" cy="5284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38255" name="Freihand 138254">
                  <a:extLst>
                    <a:ext uri="{FF2B5EF4-FFF2-40B4-BE49-F238E27FC236}">
                      <a16:creationId xmlns:a16="http://schemas.microsoft.com/office/drawing/2014/main" id="{4C9198B9-25EE-4C67-9625-DF6A2B14356E}"/>
                    </a:ext>
                  </a:extLst>
                </p14:cNvPr>
                <p14:cNvContentPartPr/>
                <p14:nvPr/>
              </p14:nvContentPartPr>
              <p14:xfrm>
                <a:off x="11261813" y="416227"/>
                <a:ext cx="70920" cy="628560"/>
              </p14:xfrm>
            </p:contentPart>
          </mc:Choice>
          <mc:Fallback>
            <p:pic>
              <p:nvPicPr>
                <p:cNvPr id="138255" name="Freihand 138254">
                  <a:extLst>
                    <a:ext uri="{FF2B5EF4-FFF2-40B4-BE49-F238E27FC236}">
                      <a16:creationId xmlns:a16="http://schemas.microsoft.com/office/drawing/2014/main" id="{4C9198B9-25EE-4C67-9625-DF6A2B14356E}"/>
                    </a:ext>
                  </a:extLst>
                </p:cNvPr>
                <p:cNvPicPr/>
                <p:nvPr/>
              </p:nvPicPr>
              <p:blipFill>
                <a:blip r:embed="rId128"/>
                <a:stretch>
                  <a:fillRect/>
                </a:stretch>
              </p:blipFill>
              <p:spPr>
                <a:xfrm>
                  <a:off x="11257493" y="411907"/>
                  <a:ext cx="79560" cy="6372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38256" name="Freihand 138255">
                  <a:extLst>
                    <a:ext uri="{FF2B5EF4-FFF2-40B4-BE49-F238E27FC236}">
                      <a16:creationId xmlns:a16="http://schemas.microsoft.com/office/drawing/2014/main" id="{4E33B92C-2610-408E-8243-A8009FA2AD95}"/>
                    </a:ext>
                  </a:extLst>
                </p14:cNvPr>
                <p14:cNvContentPartPr/>
                <p14:nvPr/>
              </p14:nvContentPartPr>
              <p14:xfrm>
                <a:off x="10420133" y="1312627"/>
                <a:ext cx="103680" cy="212040"/>
              </p14:xfrm>
            </p:contentPart>
          </mc:Choice>
          <mc:Fallback>
            <p:pic>
              <p:nvPicPr>
                <p:cNvPr id="138256" name="Freihand 138255">
                  <a:extLst>
                    <a:ext uri="{FF2B5EF4-FFF2-40B4-BE49-F238E27FC236}">
                      <a16:creationId xmlns:a16="http://schemas.microsoft.com/office/drawing/2014/main" id="{4E33B92C-2610-408E-8243-A8009FA2AD95}"/>
                    </a:ext>
                  </a:extLst>
                </p:cNvPr>
                <p:cNvPicPr/>
                <p:nvPr/>
              </p:nvPicPr>
              <p:blipFill>
                <a:blip r:embed="rId130"/>
                <a:stretch>
                  <a:fillRect/>
                </a:stretch>
              </p:blipFill>
              <p:spPr>
                <a:xfrm>
                  <a:off x="10415813" y="1308307"/>
                  <a:ext cx="1123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38257" name="Freihand 138256">
                  <a:extLst>
                    <a:ext uri="{FF2B5EF4-FFF2-40B4-BE49-F238E27FC236}">
                      <a16:creationId xmlns:a16="http://schemas.microsoft.com/office/drawing/2014/main" id="{85D47884-4408-47A4-85E9-FC26FB162ACB}"/>
                    </a:ext>
                  </a:extLst>
                </p14:cNvPr>
                <p14:cNvContentPartPr/>
                <p14:nvPr/>
              </p14:nvContentPartPr>
              <p14:xfrm>
                <a:off x="10419773" y="1406227"/>
                <a:ext cx="124920" cy="18720"/>
              </p14:xfrm>
            </p:contentPart>
          </mc:Choice>
          <mc:Fallback>
            <p:pic>
              <p:nvPicPr>
                <p:cNvPr id="138257" name="Freihand 138256">
                  <a:extLst>
                    <a:ext uri="{FF2B5EF4-FFF2-40B4-BE49-F238E27FC236}">
                      <a16:creationId xmlns:a16="http://schemas.microsoft.com/office/drawing/2014/main" id="{85D47884-4408-47A4-85E9-FC26FB162ACB}"/>
                    </a:ext>
                  </a:extLst>
                </p:cNvPr>
                <p:cNvPicPr/>
                <p:nvPr/>
              </p:nvPicPr>
              <p:blipFill>
                <a:blip r:embed="rId132"/>
                <a:stretch>
                  <a:fillRect/>
                </a:stretch>
              </p:blipFill>
              <p:spPr>
                <a:xfrm>
                  <a:off x="10415453" y="1401907"/>
                  <a:ext cx="1335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38258" name="Freihand 138257">
                  <a:extLst>
                    <a:ext uri="{FF2B5EF4-FFF2-40B4-BE49-F238E27FC236}">
                      <a16:creationId xmlns:a16="http://schemas.microsoft.com/office/drawing/2014/main" id="{EBFBF662-16B5-4BFC-87D6-D30A95A88C5E}"/>
                    </a:ext>
                  </a:extLst>
                </p14:cNvPr>
                <p14:cNvContentPartPr/>
                <p14:nvPr/>
              </p14:nvContentPartPr>
              <p14:xfrm>
                <a:off x="10623893" y="1374187"/>
                <a:ext cx="93600" cy="60840"/>
              </p14:xfrm>
            </p:contentPart>
          </mc:Choice>
          <mc:Fallback>
            <p:pic>
              <p:nvPicPr>
                <p:cNvPr id="138258" name="Freihand 138257">
                  <a:extLst>
                    <a:ext uri="{FF2B5EF4-FFF2-40B4-BE49-F238E27FC236}">
                      <a16:creationId xmlns:a16="http://schemas.microsoft.com/office/drawing/2014/main" id="{EBFBF662-16B5-4BFC-87D6-D30A95A88C5E}"/>
                    </a:ext>
                  </a:extLst>
                </p:cNvPr>
                <p:cNvPicPr/>
                <p:nvPr/>
              </p:nvPicPr>
              <p:blipFill>
                <a:blip r:embed="rId134"/>
                <a:stretch>
                  <a:fillRect/>
                </a:stretch>
              </p:blipFill>
              <p:spPr>
                <a:xfrm>
                  <a:off x="10619573" y="1369867"/>
                  <a:ext cx="1022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38259" name="Freihand 138258">
                  <a:extLst>
                    <a:ext uri="{FF2B5EF4-FFF2-40B4-BE49-F238E27FC236}">
                      <a16:creationId xmlns:a16="http://schemas.microsoft.com/office/drawing/2014/main" id="{B2B34679-09C5-43BD-817A-6F1CB58B97D0}"/>
                    </a:ext>
                  </a:extLst>
                </p14:cNvPr>
                <p14:cNvContentPartPr/>
                <p14:nvPr/>
              </p14:nvContentPartPr>
              <p14:xfrm>
                <a:off x="10734773" y="1255027"/>
                <a:ext cx="146520" cy="190440"/>
              </p14:xfrm>
            </p:contentPart>
          </mc:Choice>
          <mc:Fallback>
            <p:pic>
              <p:nvPicPr>
                <p:cNvPr id="138259" name="Freihand 138258">
                  <a:extLst>
                    <a:ext uri="{FF2B5EF4-FFF2-40B4-BE49-F238E27FC236}">
                      <a16:creationId xmlns:a16="http://schemas.microsoft.com/office/drawing/2014/main" id="{B2B34679-09C5-43BD-817A-6F1CB58B97D0}"/>
                    </a:ext>
                  </a:extLst>
                </p:cNvPr>
                <p:cNvPicPr/>
                <p:nvPr/>
              </p:nvPicPr>
              <p:blipFill>
                <a:blip r:embed="rId136"/>
                <a:stretch>
                  <a:fillRect/>
                </a:stretch>
              </p:blipFill>
              <p:spPr>
                <a:xfrm>
                  <a:off x="10730453" y="1250707"/>
                  <a:ext cx="1551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38260" name="Freihand 138259">
                  <a:extLst>
                    <a:ext uri="{FF2B5EF4-FFF2-40B4-BE49-F238E27FC236}">
                      <a16:creationId xmlns:a16="http://schemas.microsoft.com/office/drawing/2014/main" id="{AC26F22A-ECC2-46CC-929E-D6B5888A95F3}"/>
                    </a:ext>
                  </a:extLst>
                </p14:cNvPr>
                <p14:cNvContentPartPr/>
                <p14:nvPr/>
              </p14:nvContentPartPr>
              <p14:xfrm>
                <a:off x="10865453" y="1234867"/>
                <a:ext cx="93600" cy="190080"/>
              </p14:xfrm>
            </p:contentPart>
          </mc:Choice>
          <mc:Fallback>
            <p:pic>
              <p:nvPicPr>
                <p:cNvPr id="138260" name="Freihand 138259">
                  <a:extLst>
                    <a:ext uri="{FF2B5EF4-FFF2-40B4-BE49-F238E27FC236}">
                      <a16:creationId xmlns:a16="http://schemas.microsoft.com/office/drawing/2014/main" id="{AC26F22A-ECC2-46CC-929E-D6B5888A95F3}"/>
                    </a:ext>
                  </a:extLst>
                </p:cNvPr>
                <p:cNvPicPr/>
                <p:nvPr/>
              </p:nvPicPr>
              <p:blipFill>
                <a:blip r:embed="rId138"/>
                <a:stretch>
                  <a:fillRect/>
                </a:stretch>
              </p:blipFill>
              <p:spPr>
                <a:xfrm>
                  <a:off x="10861133" y="1230547"/>
                  <a:ext cx="1022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38261" name="Freihand 138260">
                  <a:extLst>
                    <a:ext uri="{FF2B5EF4-FFF2-40B4-BE49-F238E27FC236}">
                      <a16:creationId xmlns:a16="http://schemas.microsoft.com/office/drawing/2014/main" id="{4429122E-FC40-419A-998E-3D2EB86CFB91}"/>
                    </a:ext>
                  </a:extLst>
                </p14:cNvPr>
                <p14:cNvContentPartPr/>
                <p14:nvPr/>
              </p14:nvContentPartPr>
              <p14:xfrm>
                <a:off x="10946453" y="1201387"/>
                <a:ext cx="52560" cy="259200"/>
              </p14:xfrm>
            </p:contentPart>
          </mc:Choice>
          <mc:Fallback>
            <p:pic>
              <p:nvPicPr>
                <p:cNvPr id="138261" name="Freihand 138260">
                  <a:extLst>
                    <a:ext uri="{FF2B5EF4-FFF2-40B4-BE49-F238E27FC236}">
                      <a16:creationId xmlns:a16="http://schemas.microsoft.com/office/drawing/2014/main" id="{4429122E-FC40-419A-998E-3D2EB86CFB91}"/>
                    </a:ext>
                  </a:extLst>
                </p:cNvPr>
                <p:cNvPicPr/>
                <p:nvPr/>
              </p:nvPicPr>
              <p:blipFill>
                <a:blip r:embed="rId140"/>
                <a:stretch>
                  <a:fillRect/>
                </a:stretch>
              </p:blipFill>
              <p:spPr>
                <a:xfrm>
                  <a:off x="10942133" y="1197067"/>
                  <a:ext cx="6120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38262" name="Freihand 138261">
                  <a:extLst>
                    <a:ext uri="{FF2B5EF4-FFF2-40B4-BE49-F238E27FC236}">
                      <a16:creationId xmlns:a16="http://schemas.microsoft.com/office/drawing/2014/main" id="{62924B55-7920-46E3-BFEF-4325CF199713}"/>
                    </a:ext>
                  </a:extLst>
                </p14:cNvPr>
                <p14:cNvContentPartPr/>
                <p14:nvPr/>
              </p14:nvContentPartPr>
              <p14:xfrm>
                <a:off x="10994693" y="1198507"/>
                <a:ext cx="267480" cy="171360"/>
              </p14:xfrm>
            </p:contentPart>
          </mc:Choice>
          <mc:Fallback>
            <p:pic>
              <p:nvPicPr>
                <p:cNvPr id="138262" name="Freihand 138261">
                  <a:extLst>
                    <a:ext uri="{FF2B5EF4-FFF2-40B4-BE49-F238E27FC236}">
                      <a16:creationId xmlns:a16="http://schemas.microsoft.com/office/drawing/2014/main" id="{62924B55-7920-46E3-BFEF-4325CF199713}"/>
                    </a:ext>
                  </a:extLst>
                </p:cNvPr>
                <p:cNvPicPr/>
                <p:nvPr/>
              </p:nvPicPr>
              <p:blipFill>
                <a:blip r:embed="rId142"/>
                <a:stretch>
                  <a:fillRect/>
                </a:stretch>
              </p:blipFill>
              <p:spPr>
                <a:xfrm>
                  <a:off x="10990373" y="1194187"/>
                  <a:ext cx="2761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38263" name="Freihand 138262">
                  <a:extLst>
                    <a:ext uri="{FF2B5EF4-FFF2-40B4-BE49-F238E27FC236}">
                      <a16:creationId xmlns:a16="http://schemas.microsoft.com/office/drawing/2014/main" id="{088DD2FE-CE90-4950-B410-DDB8565F6869}"/>
                    </a:ext>
                  </a:extLst>
                </p14:cNvPr>
                <p14:cNvContentPartPr/>
                <p14:nvPr/>
              </p14:nvContentPartPr>
              <p14:xfrm>
                <a:off x="10430213" y="1408387"/>
                <a:ext cx="893160" cy="258840"/>
              </p14:xfrm>
            </p:contentPart>
          </mc:Choice>
          <mc:Fallback>
            <p:pic>
              <p:nvPicPr>
                <p:cNvPr id="138263" name="Freihand 138262">
                  <a:extLst>
                    <a:ext uri="{FF2B5EF4-FFF2-40B4-BE49-F238E27FC236}">
                      <a16:creationId xmlns:a16="http://schemas.microsoft.com/office/drawing/2014/main" id="{088DD2FE-CE90-4950-B410-DDB8565F6869}"/>
                    </a:ext>
                  </a:extLst>
                </p:cNvPr>
                <p:cNvPicPr/>
                <p:nvPr/>
              </p:nvPicPr>
              <p:blipFill>
                <a:blip r:embed="rId144"/>
                <a:stretch>
                  <a:fillRect/>
                </a:stretch>
              </p:blipFill>
              <p:spPr>
                <a:xfrm>
                  <a:off x="10425893" y="1404067"/>
                  <a:ext cx="901800" cy="267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5">
            <p14:nvContentPartPr>
              <p14:cNvPr id="138265" name="Freihand 138264">
                <a:extLst>
                  <a:ext uri="{FF2B5EF4-FFF2-40B4-BE49-F238E27FC236}">
                    <a16:creationId xmlns:a16="http://schemas.microsoft.com/office/drawing/2014/main" id="{DB16E880-8657-4ACF-88D7-5E086CC2E546}"/>
                  </a:ext>
                </a:extLst>
              </p14:cNvPr>
              <p14:cNvContentPartPr/>
              <p14:nvPr/>
            </p14:nvContentPartPr>
            <p14:xfrm>
              <a:off x="150053" y="2201107"/>
              <a:ext cx="3239640" cy="31320"/>
            </p14:xfrm>
          </p:contentPart>
        </mc:Choice>
        <mc:Fallback>
          <p:pic>
            <p:nvPicPr>
              <p:cNvPr id="138265" name="Freihand 138264">
                <a:extLst>
                  <a:ext uri="{FF2B5EF4-FFF2-40B4-BE49-F238E27FC236}">
                    <a16:creationId xmlns:a16="http://schemas.microsoft.com/office/drawing/2014/main" id="{DB16E880-8657-4ACF-88D7-5E086CC2E546}"/>
                  </a:ext>
                </a:extLst>
              </p:cNvPr>
              <p:cNvPicPr/>
              <p:nvPr/>
            </p:nvPicPr>
            <p:blipFill>
              <a:blip r:embed="rId146"/>
              <a:stretch>
                <a:fillRect/>
              </a:stretch>
            </p:blipFill>
            <p:spPr>
              <a:xfrm>
                <a:off x="145733" y="2196787"/>
                <a:ext cx="32482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38266" name="Freihand 138265">
                <a:extLst>
                  <a:ext uri="{FF2B5EF4-FFF2-40B4-BE49-F238E27FC236}">
                    <a16:creationId xmlns:a16="http://schemas.microsoft.com/office/drawing/2014/main" id="{1DC559AF-8D6A-494B-A90A-CFEB3BDB8227}"/>
                  </a:ext>
                </a:extLst>
              </p14:cNvPr>
              <p14:cNvContentPartPr/>
              <p14:nvPr/>
            </p14:nvContentPartPr>
            <p14:xfrm>
              <a:off x="370013" y="2854867"/>
              <a:ext cx="2743920" cy="68760"/>
            </p14:xfrm>
          </p:contentPart>
        </mc:Choice>
        <mc:Fallback>
          <p:pic>
            <p:nvPicPr>
              <p:cNvPr id="138266" name="Freihand 138265">
                <a:extLst>
                  <a:ext uri="{FF2B5EF4-FFF2-40B4-BE49-F238E27FC236}">
                    <a16:creationId xmlns:a16="http://schemas.microsoft.com/office/drawing/2014/main" id="{1DC559AF-8D6A-494B-A90A-CFEB3BDB8227}"/>
                  </a:ext>
                </a:extLst>
              </p:cNvPr>
              <p:cNvPicPr/>
              <p:nvPr/>
            </p:nvPicPr>
            <p:blipFill>
              <a:blip r:embed="rId148"/>
              <a:stretch>
                <a:fillRect/>
              </a:stretch>
            </p:blipFill>
            <p:spPr>
              <a:xfrm>
                <a:off x="365693" y="2850547"/>
                <a:ext cx="27525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38267" name="Freihand 138266">
                <a:extLst>
                  <a:ext uri="{FF2B5EF4-FFF2-40B4-BE49-F238E27FC236}">
                    <a16:creationId xmlns:a16="http://schemas.microsoft.com/office/drawing/2014/main" id="{8734D849-72D1-4713-8146-7A69D9C8344B}"/>
                  </a:ext>
                </a:extLst>
              </p14:cNvPr>
              <p14:cNvContentPartPr/>
              <p14:nvPr/>
            </p14:nvContentPartPr>
            <p14:xfrm>
              <a:off x="4685693" y="2794027"/>
              <a:ext cx="4115880" cy="73440"/>
            </p14:xfrm>
          </p:contentPart>
        </mc:Choice>
        <mc:Fallback>
          <p:pic>
            <p:nvPicPr>
              <p:cNvPr id="138267" name="Freihand 138266">
                <a:extLst>
                  <a:ext uri="{FF2B5EF4-FFF2-40B4-BE49-F238E27FC236}">
                    <a16:creationId xmlns:a16="http://schemas.microsoft.com/office/drawing/2014/main" id="{8734D849-72D1-4713-8146-7A69D9C8344B}"/>
                  </a:ext>
                </a:extLst>
              </p:cNvPr>
              <p:cNvPicPr/>
              <p:nvPr/>
            </p:nvPicPr>
            <p:blipFill>
              <a:blip r:embed="rId150"/>
              <a:stretch>
                <a:fillRect/>
              </a:stretch>
            </p:blipFill>
            <p:spPr>
              <a:xfrm>
                <a:off x="4681373" y="2789707"/>
                <a:ext cx="41245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38268" name="Freihand 138267">
                <a:extLst>
                  <a:ext uri="{FF2B5EF4-FFF2-40B4-BE49-F238E27FC236}">
                    <a16:creationId xmlns:a16="http://schemas.microsoft.com/office/drawing/2014/main" id="{A9ECA081-08BB-481D-A2DC-FEE5C5C48A17}"/>
                  </a:ext>
                </a:extLst>
              </p14:cNvPr>
              <p14:cNvContentPartPr/>
              <p14:nvPr/>
            </p14:nvContentPartPr>
            <p14:xfrm>
              <a:off x="7170053" y="3121267"/>
              <a:ext cx="1679760" cy="102960"/>
            </p14:xfrm>
          </p:contentPart>
        </mc:Choice>
        <mc:Fallback>
          <p:pic>
            <p:nvPicPr>
              <p:cNvPr id="138268" name="Freihand 138267">
                <a:extLst>
                  <a:ext uri="{FF2B5EF4-FFF2-40B4-BE49-F238E27FC236}">
                    <a16:creationId xmlns:a16="http://schemas.microsoft.com/office/drawing/2014/main" id="{A9ECA081-08BB-481D-A2DC-FEE5C5C48A17}"/>
                  </a:ext>
                </a:extLst>
              </p:cNvPr>
              <p:cNvPicPr/>
              <p:nvPr/>
            </p:nvPicPr>
            <p:blipFill>
              <a:blip r:embed="rId152"/>
              <a:stretch>
                <a:fillRect/>
              </a:stretch>
            </p:blipFill>
            <p:spPr>
              <a:xfrm>
                <a:off x="7165733" y="3116947"/>
                <a:ext cx="16884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38269" name="Freihand 138268">
                <a:extLst>
                  <a:ext uri="{FF2B5EF4-FFF2-40B4-BE49-F238E27FC236}">
                    <a16:creationId xmlns:a16="http://schemas.microsoft.com/office/drawing/2014/main" id="{4B2478C1-741F-4D3A-AD8A-48B52AE65570}"/>
                  </a:ext>
                </a:extLst>
              </p14:cNvPr>
              <p14:cNvContentPartPr/>
              <p14:nvPr/>
            </p14:nvContentPartPr>
            <p14:xfrm>
              <a:off x="3924293" y="3501427"/>
              <a:ext cx="1665360" cy="61200"/>
            </p14:xfrm>
          </p:contentPart>
        </mc:Choice>
        <mc:Fallback>
          <p:pic>
            <p:nvPicPr>
              <p:cNvPr id="138269" name="Freihand 138268">
                <a:extLst>
                  <a:ext uri="{FF2B5EF4-FFF2-40B4-BE49-F238E27FC236}">
                    <a16:creationId xmlns:a16="http://schemas.microsoft.com/office/drawing/2014/main" id="{4B2478C1-741F-4D3A-AD8A-48B52AE65570}"/>
                  </a:ext>
                </a:extLst>
              </p:cNvPr>
              <p:cNvPicPr/>
              <p:nvPr/>
            </p:nvPicPr>
            <p:blipFill>
              <a:blip r:embed="rId154"/>
              <a:stretch>
                <a:fillRect/>
              </a:stretch>
            </p:blipFill>
            <p:spPr>
              <a:xfrm>
                <a:off x="3919973" y="3497107"/>
                <a:ext cx="16740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38271" name="Freihand 138270">
                <a:extLst>
                  <a:ext uri="{FF2B5EF4-FFF2-40B4-BE49-F238E27FC236}">
                    <a16:creationId xmlns:a16="http://schemas.microsoft.com/office/drawing/2014/main" id="{EC028222-5E98-44E0-B817-E042531C6B4D}"/>
                  </a:ext>
                </a:extLst>
              </p14:cNvPr>
              <p14:cNvContentPartPr/>
              <p14:nvPr/>
            </p14:nvContentPartPr>
            <p14:xfrm>
              <a:off x="7167173" y="2800867"/>
              <a:ext cx="1342080" cy="27360"/>
            </p14:xfrm>
          </p:contentPart>
        </mc:Choice>
        <mc:Fallback>
          <p:pic>
            <p:nvPicPr>
              <p:cNvPr id="138271" name="Freihand 138270">
                <a:extLst>
                  <a:ext uri="{FF2B5EF4-FFF2-40B4-BE49-F238E27FC236}">
                    <a16:creationId xmlns:a16="http://schemas.microsoft.com/office/drawing/2014/main" id="{EC028222-5E98-44E0-B817-E042531C6B4D}"/>
                  </a:ext>
                </a:extLst>
              </p:cNvPr>
              <p:cNvPicPr/>
              <p:nvPr/>
            </p:nvPicPr>
            <p:blipFill>
              <a:blip r:embed="rId156"/>
              <a:stretch>
                <a:fillRect/>
              </a:stretch>
            </p:blipFill>
            <p:spPr>
              <a:xfrm>
                <a:off x="7162853" y="2796547"/>
                <a:ext cx="1350720" cy="36000"/>
              </a:xfrm>
              <a:prstGeom prst="rect">
                <a:avLst/>
              </a:prstGeom>
            </p:spPr>
          </p:pic>
        </mc:Fallback>
      </mc:AlternateContent>
      <p:grpSp>
        <p:nvGrpSpPr>
          <p:cNvPr id="138282" name="Gruppieren 138281">
            <a:extLst>
              <a:ext uri="{FF2B5EF4-FFF2-40B4-BE49-F238E27FC236}">
                <a16:creationId xmlns:a16="http://schemas.microsoft.com/office/drawing/2014/main" id="{8AFF5D25-C5C9-438E-936D-E2AE4309CEED}"/>
              </a:ext>
            </a:extLst>
          </p:cNvPr>
          <p:cNvGrpSpPr/>
          <p:nvPr/>
        </p:nvGrpSpPr>
        <p:grpSpPr>
          <a:xfrm>
            <a:off x="1874093" y="3741547"/>
            <a:ext cx="3435480" cy="429840"/>
            <a:chOff x="1874093" y="3741547"/>
            <a:chExt cx="3435480" cy="429840"/>
          </a:xfrm>
        </p:grpSpPr>
        <mc:AlternateContent xmlns:mc="http://schemas.openxmlformats.org/markup-compatibility/2006">
          <mc:Choice xmlns:p14="http://schemas.microsoft.com/office/powerpoint/2010/main" Requires="p14">
            <p:contentPart p14:bwMode="auto" r:id="rId157">
              <p14:nvContentPartPr>
                <p14:cNvPr id="138270" name="Freihand 138269">
                  <a:extLst>
                    <a:ext uri="{FF2B5EF4-FFF2-40B4-BE49-F238E27FC236}">
                      <a16:creationId xmlns:a16="http://schemas.microsoft.com/office/drawing/2014/main" id="{0C62FA71-D285-4764-803F-FAEC400F9711}"/>
                    </a:ext>
                  </a:extLst>
                </p14:cNvPr>
                <p14:cNvContentPartPr/>
                <p14:nvPr/>
              </p14:nvContentPartPr>
              <p14:xfrm>
                <a:off x="3330653" y="4047547"/>
                <a:ext cx="1978920" cy="123840"/>
              </p14:xfrm>
            </p:contentPart>
          </mc:Choice>
          <mc:Fallback>
            <p:pic>
              <p:nvPicPr>
                <p:cNvPr id="138270" name="Freihand 138269">
                  <a:extLst>
                    <a:ext uri="{FF2B5EF4-FFF2-40B4-BE49-F238E27FC236}">
                      <a16:creationId xmlns:a16="http://schemas.microsoft.com/office/drawing/2014/main" id="{0C62FA71-D285-4764-803F-FAEC400F9711}"/>
                    </a:ext>
                  </a:extLst>
                </p:cNvPr>
                <p:cNvPicPr/>
                <p:nvPr/>
              </p:nvPicPr>
              <p:blipFill>
                <a:blip r:embed="rId158"/>
                <a:stretch>
                  <a:fillRect/>
                </a:stretch>
              </p:blipFill>
              <p:spPr>
                <a:xfrm>
                  <a:off x="3326333" y="4043227"/>
                  <a:ext cx="19875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38272" name="Freihand 138271">
                  <a:extLst>
                    <a:ext uri="{FF2B5EF4-FFF2-40B4-BE49-F238E27FC236}">
                      <a16:creationId xmlns:a16="http://schemas.microsoft.com/office/drawing/2014/main" id="{77A99694-09A6-470A-8D24-E3C9D4392B23}"/>
                    </a:ext>
                  </a:extLst>
                </p14:cNvPr>
                <p14:cNvContentPartPr/>
                <p14:nvPr/>
              </p14:nvContentPartPr>
              <p14:xfrm>
                <a:off x="1874093" y="3814987"/>
                <a:ext cx="132480" cy="172080"/>
              </p14:xfrm>
            </p:contentPart>
          </mc:Choice>
          <mc:Fallback>
            <p:pic>
              <p:nvPicPr>
                <p:cNvPr id="138272" name="Freihand 138271">
                  <a:extLst>
                    <a:ext uri="{FF2B5EF4-FFF2-40B4-BE49-F238E27FC236}">
                      <a16:creationId xmlns:a16="http://schemas.microsoft.com/office/drawing/2014/main" id="{77A99694-09A6-470A-8D24-E3C9D4392B23}"/>
                    </a:ext>
                  </a:extLst>
                </p:cNvPr>
                <p:cNvPicPr/>
                <p:nvPr/>
              </p:nvPicPr>
              <p:blipFill>
                <a:blip r:embed="rId160"/>
                <a:stretch>
                  <a:fillRect/>
                </a:stretch>
              </p:blipFill>
              <p:spPr>
                <a:xfrm>
                  <a:off x="1869773" y="3810667"/>
                  <a:ext cx="1411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38273" name="Freihand 138272">
                  <a:extLst>
                    <a:ext uri="{FF2B5EF4-FFF2-40B4-BE49-F238E27FC236}">
                      <a16:creationId xmlns:a16="http://schemas.microsoft.com/office/drawing/2014/main" id="{F1FA08BE-E8EE-49B2-81E2-7441A85F0ABC}"/>
                    </a:ext>
                  </a:extLst>
                </p14:cNvPr>
                <p14:cNvContentPartPr/>
                <p14:nvPr/>
              </p14:nvContentPartPr>
              <p14:xfrm>
                <a:off x="2018453" y="3811027"/>
                <a:ext cx="156600" cy="166320"/>
              </p14:xfrm>
            </p:contentPart>
          </mc:Choice>
          <mc:Fallback>
            <p:pic>
              <p:nvPicPr>
                <p:cNvPr id="138273" name="Freihand 138272">
                  <a:extLst>
                    <a:ext uri="{FF2B5EF4-FFF2-40B4-BE49-F238E27FC236}">
                      <a16:creationId xmlns:a16="http://schemas.microsoft.com/office/drawing/2014/main" id="{F1FA08BE-E8EE-49B2-81E2-7441A85F0ABC}"/>
                    </a:ext>
                  </a:extLst>
                </p:cNvPr>
                <p:cNvPicPr/>
                <p:nvPr/>
              </p:nvPicPr>
              <p:blipFill>
                <a:blip r:embed="rId162"/>
                <a:stretch>
                  <a:fillRect/>
                </a:stretch>
              </p:blipFill>
              <p:spPr>
                <a:xfrm>
                  <a:off x="2014133" y="3806707"/>
                  <a:ext cx="1652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38274" name="Freihand 138273">
                  <a:extLst>
                    <a:ext uri="{FF2B5EF4-FFF2-40B4-BE49-F238E27FC236}">
                      <a16:creationId xmlns:a16="http://schemas.microsoft.com/office/drawing/2014/main" id="{D5584CE5-C5A2-4232-9971-73B22689BAC2}"/>
                    </a:ext>
                  </a:extLst>
                </p14:cNvPr>
                <p14:cNvContentPartPr/>
                <p14:nvPr/>
              </p14:nvContentPartPr>
              <p14:xfrm>
                <a:off x="2207453" y="3880507"/>
                <a:ext cx="16560" cy="74520"/>
              </p14:xfrm>
            </p:contentPart>
          </mc:Choice>
          <mc:Fallback>
            <p:pic>
              <p:nvPicPr>
                <p:cNvPr id="138274" name="Freihand 138273">
                  <a:extLst>
                    <a:ext uri="{FF2B5EF4-FFF2-40B4-BE49-F238E27FC236}">
                      <a16:creationId xmlns:a16="http://schemas.microsoft.com/office/drawing/2014/main" id="{D5584CE5-C5A2-4232-9971-73B22689BAC2}"/>
                    </a:ext>
                  </a:extLst>
                </p:cNvPr>
                <p:cNvPicPr/>
                <p:nvPr/>
              </p:nvPicPr>
              <p:blipFill>
                <a:blip r:embed="rId164"/>
                <a:stretch>
                  <a:fillRect/>
                </a:stretch>
              </p:blipFill>
              <p:spPr>
                <a:xfrm>
                  <a:off x="2203133" y="3876187"/>
                  <a:ext cx="252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38275" name="Freihand 138274">
                  <a:extLst>
                    <a:ext uri="{FF2B5EF4-FFF2-40B4-BE49-F238E27FC236}">
                      <a16:creationId xmlns:a16="http://schemas.microsoft.com/office/drawing/2014/main" id="{AE4E44C6-F917-4851-AD43-F205DAA85BE8}"/>
                    </a:ext>
                  </a:extLst>
                </p14:cNvPr>
                <p14:cNvContentPartPr/>
                <p14:nvPr/>
              </p14:nvContentPartPr>
              <p14:xfrm>
                <a:off x="2250653" y="3803827"/>
                <a:ext cx="125280" cy="147960"/>
              </p14:xfrm>
            </p:contentPart>
          </mc:Choice>
          <mc:Fallback>
            <p:pic>
              <p:nvPicPr>
                <p:cNvPr id="138275" name="Freihand 138274">
                  <a:extLst>
                    <a:ext uri="{FF2B5EF4-FFF2-40B4-BE49-F238E27FC236}">
                      <a16:creationId xmlns:a16="http://schemas.microsoft.com/office/drawing/2014/main" id="{AE4E44C6-F917-4851-AD43-F205DAA85BE8}"/>
                    </a:ext>
                  </a:extLst>
                </p:cNvPr>
                <p:cNvPicPr/>
                <p:nvPr/>
              </p:nvPicPr>
              <p:blipFill>
                <a:blip r:embed="rId166"/>
                <a:stretch>
                  <a:fillRect/>
                </a:stretch>
              </p:blipFill>
              <p:spPr>
                <a:xfrm>
                  <a:off x="2246333" y="3799507"/>
                  <a:ext cx="1339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38276" name="Freihand 138275">
                  <a:extLst>
                    <a:ext uri="{FF2B5EF4-FFF2-40B4-BE49-F238E27FC236}">
                      <a16:creationId xmlns:a16="http://schemas.microsoft.com/office/drawing/2014/main" id="{1630D7D5-64DE-4BD2-9E84-9504B72A109A}"/>
                    </a:ext>
                  </a:extLst>
                </p14:cNvPr>
                <p14:cNvContentPartPr/>
                <p14:nvPr/>
              </p14:nvContentPartPr>
              <p14:xfrm>
                <a:off x="2397173" y="3769987"/>
                <a:ext cx="89280" cy="155160"/>
              </p14:xfrm>
            </p:contentPart>
          </mc:Choice>
          <mc:Fallback>
            <p:pic>
              <p:nvPicPr>
                <p:cNvPr id="138276" name="Freihand 138275">
                  <a:extLst>
                    <a:ext uri="{FF2B5EF4-FFF2-40B4-BE49-F238E27FC236}">
                      <a16:creationId xmlns:a16="http://schemas.microsoft.com/office/drawing/2014/main" id="{1630D7D5-64DE-4BD2-9E84-9504B72A109A}"/>
                    </a:ext>
                  </a:extLst>
                </p:cNvPr>
                <p:cNvPicPr/>
                <p:nvPr/>
              </p:nvPicPr>
              <p:blipFill>
                <a:blip r:embed="rId168"/>
                <a:stretch>
                  <a:fillRect/>
                </a:stretch>
              </p:blipFill>
              <p:spPr>
                <a:xfrm>
                  <a:off x="2392853" y="3765667"/>
                  <a:ext cx="979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38277" name="Freihand 138276">
                  <a:extLst>
                    <a:ext uri="{FF2B5EF4-FFF2-40B4-BE49-F238E27FC236}">
                      <a16:creationId xmlns:a16="http://schemas.microsoft.com/office/drawing/2014/main" id="{B4DD3205-B67D-421F-820E-37051EB1B0AE}"/>
                    </a:ext>
                  </a:extLst>
                </p14:cNvPr>
                <p14:cNvContentPartPr/>
                <p14:nvPr/>
              </p14:nvContentPartPr>
              <p14:xfrm>
                <a:off x="2458013" y="3771067"/>
                <a:ext cx="294840" cy="158040"/>
              </p14:xfrm>
            </p:contentPart>
          </mc:Choice>
          <mc:Fallback>
            <p:pic>
              <p:nvPicPr>
                <p:cNvPr id="138277" name="Freihand 138276">
                  <a:extLst>
                    <a:ext uri="{FF2B5EF4-FFF2-40B4-BE49-F238E27FC236}">
                      <a16:creationId xmlns:a16="http://schemas.microsoft.com/office/drawing/2014/main" id="{B4DD3205-B67D-421F-820E-37051EB1B0AE}"/>
                    </a:ext>
                  </a:extLst>
                </p:cNvPr>
                <p:cNvPicPr/>
                <p:nvPr/>
              </p:nvPicPr>
              <p:blipFill>
                <a:blip r:embed="rId170"/>
                <a:stretch>
                  <a:fillRect/>
                </a:stretch>
              </p:blipFill>
              <p:spPr>
                <a:xfrm>
                  <a:off x="2453693" y="3766747"/>
                  <a:ext cx="3034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38278" name="Freihand 138277">
                  <a:extLst>
                    <a:ext uri="{FF2B5EF4-FFF2-40B4-BE49-F238E27FC236}">
                      <a16:creationId xmlns:a16="http://schemas.microsoft.com/office/drawing/2014/main" id="{97DC6485-8DC1-451C-9384-5AE324F3D9A7}"/>
                    </a:ext>
                  </a:extLst>
                </p14:cNvPr>
                <p14:cNvContentPartPr/>
                <p14:nvPr/>
              </p14:nvContentPartPr>
              <p14:xfrm>
                <a:off x="2743853" y="3811027"/>
                <a:ext cx="74880" cy="99000"/>
              </p14:xfrm>
            </p:contentPart>
          </mc:Choice>
          <mc:Fallback>
            <p:pic>
              <p:nvPicPr>
                <p:cNvPr id="138278" name="Freihand 138277">
                  <a:extLst>
                    <a:ext uri="{FF2B5EF4-FFF2-40B4-BE49-F238E27FC236}">
                      <a16:creationId xmlns:a16="http://schemas.microsoft.com/office/drawing/2014/main" id="{97DC6485-8DC1-451C-9384-5AE324F3D9A7}"/>
                    </a:ext>
                  </a:extLst>
                </p:cNvPr>
                <p:cNvPicPr/>
                <p:nvPr/>
              </p:nvPicPr>
              <p:blipFill>
                <a:blip r:embed="rId172"/>
                <a:stretch>
                  <a:fillRect/>
                </a:stretch>
              </p:blipFill>
              <p:spPr>
                <a:xfrm>
                  <a:off x="2739533" y="3806707"/>
                  <a:ext cx="835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38279" name="Freihand 138278">
                  <a:extLst>
                    <a:ext uri="{FF2B5EF4-FFF2-40B4-BE49-F238E27FC236}">
                      <a16:creationId xmlns:a16="http://schemas.microsoft.com/office/drawing/2014/main" id="{8E9A072F-A2CA-409B-BC9D-2579BFD158E5}"/>
                    </a:ext>
                  </a:extLst>
                </p14:cNvPr>
                <p14:cNvContentPartPr/>
                <p14:nvPr/>
              </p14:nvContentPartPr>
              <p14:xfrm>
                <a:off x="2881013" y="3800587"/>
                <a:ext cx="275400" cy="83160"/>
              </p14:xfrm>
            </p:contentPart>
          </mc:Choice>
          <mc:Fallback>
            <p:pic>
              <p:nvPicPr>
                <p:cNvPr id="138279" name="Freihand 138278">
                  <a:extLst>
                    <a:ext uri="{FF2B5EF4-FFF2-40B4-BE49-F238E27FC236}">
                      <a16:creationId xmlns:a16="http://schemas.microsoft.com/office/drawing/2014/main" id="{8E9A072F-A2CA-409B-BC9D-2579BFD158E5}"/>
                    </a:ext>
                  </a:extLst>
                </p:cNvPr>
                <p:cNvPicPr/>
                <p:nvPr/>
              </p:nvPicPr>
              <p:blipFill>
                <a:blip r:embed="rId174"/>
                <a:stretch>
                  <a:fillRect/>
                </a:stretch>
              </p:blipFill>
              <p:spPr>
                <a:xfrm>
                  <a:off x="2876693" y="3796267"/>
                  <a:ext cx="2840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38280" name="Freihand 138279">
                  <a:extLst>
                    <a:ext uri="{FF2B5EF4-FFF2-40B4-BE49-F238E27FC236}">
                      <a16:creationId xmlns:a16="http://schemas.microsoft.com/office/drawing/2014/main" id="{203C5C3B-2033-4E86-A5F3-2BFBA98E9B03}"/>
                    </a:ext>
                  </a:extLst>
                </p14:cNvPr>
                <p14:cNvContentPartPr/>
                <p14:nvPr/>
              </p14:nvContentPartPr>
              <p14:xfrm>
                <a:off x="3157853" y="3741547"/>
                <a:ext cx="274320" cy="91080"/>
              </p14:xfrm>
            </p:contentPart>
          </mc:Choice>
          <mc:Fallback>
            <p:pic>
              <p:nvPicPr>
                <p:cNvPr id="138280" name="Freihand 138279">
                  <a:extLst>
                    <a:ext uri="{FF2B5EF4-FFF2-40B4-BE49-F238E27FC236}">
                      <a16:creationId xmlns:a16="http://schemas.microsoft.com/office/drawing/2014/main" id="{203C5C3B-2033-4E86-A5F3-2BFBA98E9B03}"/>
                    </a:ext>
                  </a:extLst>
                </p:cNvPr>
                <p:cNvPicPr/>
                <p:nvPr/>
              </p:nvPicPr>
              <p:blipFill>
                <a:blip r:embed="rId176"/>
                <a:stretch>
                  <a:fillRect/>
                </a:stretch>
              </p:blipFill>
              <p:spPr>
                <a:xfrm>
                  <a:off x="3153533" y="3737227"/>
                  <a:ext cx="2829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38281" name="Freihand 138280">
                  <a:extLst>
                    <a:ext uri="{FF2B5EF4-FFF2-40B4-BE49-F238E27FC236}">
                      <a16:creationId xmlns:a16="http://schemas.microsoft.com/office/drawing/2014/main" id="{5DAF5D35-589E-41AB-AE65-E1FF7E8B7B26}"/>
                    </a:ext>
                  </a:extLst>
                </p14:cNvPr>
                <p14:cNvContentPartPr/>
                <p14:nvPr/>
              </p14:nvContentPartPr>
              <p14:xfrm>
                <a:off x="1936733" y="3891307"/>
                <a:ext cx="1255680" cy="148680"/>
              </p14:xfrm>
            </p:contentPart>
          </mc:Choice>
          <mc:Fallback>
            <p:pic>
              <p:nvPicPr>
                <p:cNvPr id="138281" name="Freihand 138280">
                  <a:extLst>
                    <a:ext uri="{FF2B5EF4-FFF2-40B4-BE49-F238E27FC236}">
                      <a16:creationId xmlns:a16="http://schemas.microsoft.com/office/drawing/2014/main" id="{5DAF5D35-589E-41AB-AE65-E1FF7E8B7B26}"/>
                    </a:ext>
                  </a:extLst>
                </p:cNvPr>
                <p:cNvPicPr/>
                <p:nvPr/>
              </p:nvPicPr>
              <p:blipFill>
                <a:blip r:embed="rId178"/>
                <a:stretch>
                  <a:fillRect/>
                </a:stretch>
              </p:blipFill>
              <p:spPr>
                <a:xfrm>
                  <a:off x="1932413" y="3886987"/>
                  <a:ext cx="1264320" cy="157320"/>
                </a:xfrm>
                <a:prstGeom prst="rect">
                  <a:avLst/>
                </a:prstGeom>
              </p:spPr>
            </p:pic>
          </mc:Fallback>
        </mc:AlternateContent>
      </p:grpSp>
      <p:grpSp>
        <p:nvGrpSpPr>
          <p:cNvPr id="138285" name="Gruppieren 138284">
            <a:extLst>
              <a:ext uri="{FF2B5EF4-FFF2-40B4-BE49-F238E27FC236}">
                <a16:creationId xmlns:a16="http://schemas.microsoft.com/office/drawing/2014/main" id="{245F34E8-C0D4-4250-99F2-DE2732D581CD}"/>
              </a:ext>
            </a:extLst>
          </p:cNvPr>
          <p:cNvGrpSpPr/>
          <p:nvPr/>
        </p:nvGrpSpPr>
        <p:grpSpPr>
          <a:xfrm>
            <a:off x="3361973" y="4152307"/>
            <a:ext cx="1855440" cy="119520"/>
            <a:chOff x="3361973" y="4152307"/>
            <a:chExt cx="1855440" cy="119520"/>
          </a:xfrm>
        </p:grpSpPr>
        <mc:AlternateContent xmlns:mc="http://schemas.openxmlformats.org/markup-compatibility/2006">
          <mc:Choice xmlns:p14="http://schemas.microsoft.com/office/powerpoint/2010/main" Requires="p14">
            <p:contentPart p14:bwMode="auto" r:id="rId179">
              <p14:nvContentPartPr>
                <p14:cNvPr id="138283" name="Freihand 138282">
                  <a:extLst>
                    <a:ext uri="{FF2B5EF4-FFF2-40B4-BE49-F238E27FC236}">
                      <a16:creationId xmlns:a16="http://schemas.microsoft.com/office/drawing/2014/main" id="{3268027D-2AAC-4878-97D2-EE1EFE7A4A28}"/>
                    </a:ext>
                  </a:extLst>
                </p14:cNvPr>
                <p14:cNvContentPartPr/>
                <p14:nvPr/>
              </p14:nvContentPartPr>
              <p14:xfrm>
                <a:off x="3677693" y="4231867"/>
                <a:ext cx="82440" cy="39960"/>
              </p14:xfrm>
            </p:contentPart>
          </mc:Choice>
          <mc:Fallback>
            <p:pic>
              <p:nvPicPr>
                <p:cNvPr id="138283" name="Freihand 138282">
                  <a:extLst>
                    <a:ext uri="{FF2B5EF4-FFF2-40B4-BE49-F238E27FC236}">
                      <a16:creationId xmlns:a16="http://schemas.microsoft.com/office/drawing/2014/main" id="{3268027D-2AAC-4878-97D2-EE1EFE7A4A28}"/>
                    </a:ext>
                  </a:extLst>
                </p:cNvPr>
                <p:cNvPicPr/>
                <p:nvPr/>
              </p:nvPicPr>
              <p:blipFill>
                <a:blip r:embed="rId180"/>
                <a:stretch>
                  <a:fillRect/>
                </a:stretch>
              </p:blipFill>
              <p:spPr>
                <a:xfrm>
                  <a:off x="3673373" y="4227547"/>
                  <a:ext cx="910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38284" name="Freihand 138283">
                  <a:extLst>
                    <a:ext uri="{FF2B5EF4-FFF2-40B4-BE49-F238E27FC236}">
                      <a16:creationId xmlns:a16="http://schemas.microsoft.com/office/drawing/2014/main" id="{7243A08F-F9F2-4C14-9850-3F564F107002}"/>
                    </a:ext>
                  </a:extLst>
                </p14:cNvPr>
                <p14:cNvContentPartPr/>
                <p14:nvPr/>
              </p14:nvContentPartPr>
              <p14:xfrm>
                <a:off x="3361973" y="4152307"/>
                <a:ext cx="1855440" cy="17280"/>
              </p14:xfrm>
            </p:contentPart>
          </mc:Choice>
          <mc:Fallback>
            <p:pic>
              <p:nvPicPr>
                <p:cNvPr id="138284" name="Freihand 138283">
                  <a:extLst>
                    <a:ext uri="{FF2B5EF4-FFF2-40B4-BE49-F238E27FC236}">
                      <a16:creationId xmlns:a16="http://schemas.microsoft.com/office/drawing/2014/main" id="{7243A08F-F9F2-4C14-9850-3F564F107002}"/>
                    </a:ext>
                  </a:extLst>
                </p:cNvPr>
                <p:cNvPicPr/>
                <p:nvPr/>
              </p:nvPicPr>
              <p:blipFill>
                <a:blip r:embed="rId182"/>
                <a:stretch>
                  <a:fillRect/>
                </a:stretch>
              </p:blipFill>
              <p:spPr>
                <a:xfrm>
                  <a:off x="3357653" y="4147987"/>
                  <a:ext cx="1864080" cy="25920"/>
                </a:xfrm>
                <a:prstGeom prst="rect">
                  <a:avLst/>
                </a:prstGeom>
              </p:spPr>
            </p:pic>
          </mc:Fallback>
        </mc:AlternateContent>
      </p:grpSp>
      <p:grpSp>
        <p:nvGrpSpPr>
          <p:cNvPr id="138288" name="Gruppieren 138287">
            <a:extLst>
              <a:ext uri="{FF2B5EF4-FFF2-40B4-BE49-F238E27FC236}">
                <a16:creationId xmlns:a16="http://schemas.microsoft.com/office/drawing/2014/main" id="{CF6CE165-2C1C-44C8-B1B2-C53B90E426E4}"/>
              </a:ext>
            </a:extLst>
          </p:cNvPr>
          <p:cNvGrpSpPr/>
          <p:nvPr/>
        </p:nvGrpSpPr>
        <p:grpSpPr>
          <a:xfrm>
            <a:off x="3929693" y="4839547"/>
            <a:ext cx="4538880" cy="82080"/>
            <a:chOff x="3929693" y="4839547"/>
            <a:chExt cx="4538880" cy="82080"/>
          </a:xfrm>
        </p:grpSpPr>
        <mc:AlternateContent xmlns:mc="http://schemas.openxmlformats.org/markup-compatibility/2006">
          <mc:Choice xmlns:p14="http://schemas.microsoft.com/office/powerpoint/2010/main" Requires="p14">
            <p:contentPart p14:bwMode="auto" r:id="rId183">
              <p14:nvContentPartPr>
                <p14:cNvPr id="138286" name="Freihand 138285">
                  <a:extLst>
                    <a:ext uri="{FF2B5EF4-FFF2-40B4-BE49-F238E27FC236}">
                      <a16:creationId xmlns:a16="http://schemas.microsoft.com/office/drawing/2014/main" id="{10F3F202-F9FF-4104-BD6D-9AA3D94F85C9}"/>
                    </a:ext>
                  </a:extLst>
                </p14:cNvPr>
                <p14:cNvContentPartPr/>
                <p14:nvPr/>
              </p14:nvContentPartPr>
              <p14:xfrm>
                <a:off x="3929693" y="4839547"/>
                <a:ext cx="4538880" cy="38880"/>
              </p14:xfrm>
            </p:contentPart>
          </mc:Choice>
          <mc:Fallback>
            <p:pic>
              <p:nvPicPr>
                <p:cNvPr id="138286" name="Freihand 138285">
                  <a:extLst>
                    <a:ext uri="{FF2B5EF4-FFF2-40B4-BE49-F238E27FC236}">
                      <a16:creationId xmlns:a16="http://schemas.microsoft.com/office/drawing/2014/main" id="{10F3F202-F9FF-4104-BD6D-9AA3D94F85C9}"/>
                    </a:ext>
                  </a:extLst>
                </p:cNvPr>
                <p:cNvPicPr/>
                <p:nvPr/>
              </p:nvPicPr>
              <p:blipFill>
                <a:blip r:embed="rId184"/>
                <a:stretch>
                  <a:fillRect/>
                </a:stretch>
              </p:blipFill>
              <p:spPr>
                <a:xfrm>
                  <a:off x="3925373" y="4835227"/>
                  <a:ext cx="45475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38287" name="Freihand 138286">
                  <a:extLst>
                    <a:ext uri="{FF2B5EF4-FFF2-40B4-BE49-F238E27FC236}">
                      <a16:creationId xmlns:a16="http://schemas.microsoft.com/office/drawing/2014/main" id="{E16D94BB-F09C-4F8D-9E12-E987916F942E}"/>
                    </a:ext>
                  </a:extLst>
                </p14:cNvPr>
                <p14:cNvContentPartPr/>
                <p14:nvPr/>
              </p14:nvContentPartPr>
              <p14:xfrm>
                <a:off x="4323533" y="4855387"/>
                <a:ext cx="3966120" cy="66240"/>
              </p14:xfrm>
            </p:contentPart>
          </mc:Choice>
          <mc:Fallback>
            <p:pic>
              <p:nvPicPr>
                <p:cNvPr id="138287" name="Freihand 138286">
                  <a:extLst>
                    <a:ext uri="{FF2B5EF4-FFF2-40B4-BE49-F238E27FC236}">
                      <a16:creationId xmlns:a16="http://schemas.microsoft.com/office/drawing/2014/main" id="{E16D94BB-F09C-4F8D-9E12-E987916F942E}"/>
                    </a:ext>
                  </a:extLst>
                </p:cNvPr>
                <p:cNvPicPr/>
                <p:nvPr/>
              </p:nvPicPr>
              <p:blipFill>
                <a:blip r:embed="rId186"/>
                <a:stretch>
                  <a:fillRect/>
                </a:stretch>
              </p:blipFill>
              <p:spPr>
                <a:xfrm>
                  <a:off x="4319213" y="4851067"/>
                  <a:ext cx="3974760" cy="74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7">
            <p14:nvContentPartPr>
              <p14:cNvPr id="138289" name="Freihand 138288">
                <a:extLst>
                  <a:ext uri="{FF2B5EF4-FFF2-40B4-BE49-F238E27FC236}">
                    <a16:creationId xmlns:a16="http://schemas.microsoft.com/office/drawing/2014/main" id="{040711E2-B20E-4BEC-97B7-8CE18DB6CC69}"/>
                  </a:ext>
                </a:extLst>
              </p14:cNvPr>
              <p14:cNvContentPartPr/>
              <p14:nvPr/>
            </p14:nvContentPartPr>
            <p14:xfrm>
              <a:off x="4357373" y="5176867"/>
              <a:ext cx="2896200" cy="116280"/>
            </p14:xfrm>
          </p:contentPart>
        </mc:Choice>
        <mc:Fallback>
          <p:pic>
            <p:nvPicPr>
              <p:cNvPr id="138289" name="Freihand 138288">
                <a:extLst>
                  <a:ext uri="{FF2B5EF4-FFF2-40B4-BE49-F238E27FC236}">
                    <a16:creationId xmlns:a16="http://schemas.microsoft.com/office/drawing/2014/main" id="{040711E2-B20E-4BEC-97B7-8CE18DB6CC69}"/>
                  </a:ext>
                </a:extLst>
              </p:cNvPr>
              <p:cNvPicPr/>
              <p:nvPr/>
            </p:nvPicPr>
            <p:blipFill>
              <a:blip r:embed="rId188"/>
              <a:stretch>
                <a:fillRect/>
              </a:stretch>
            </p:blipFill>
            <p:spPr>
              <a:xfrm>
                <a:off x="4353053" y="5172547"/>
                <a:ext cx="29048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38290" name="Freihand 138289">
                <a:extLst>
                  <a:ext uri="{FF2B5EF4-FFF2-40B4-BE49-F238E27FC236}">
                    <a16:creationId xmlns:a16="http://schemas.microsoft.com/office/drawing/2014/main" id="{279D0222-8029-4494-832A-50056FCE3BB3}"/>
                  </a:ext>
                </a:extLst>
              </p14:cNvPr>
              <p14:cNvContentPartPr/>
              <p14:nvPr/>
            </p14:nvContentPartPr>
            <p14:xfrm>
              <a:off x="2310413" y="5486467"/>
              <a:ext cx="1068480" cy="74520"/>
            </p14:xfrm>
          </p:contentPart>
        </mc:Choice>
        <mc:Fallback>
          <p:pic>
            <p:nvPicPr>
              <p:cNvPr id="138290" name="Freihand 138289">
                <a:extLst>
                  <a:ext uri="{FF2B5EF4-FFF2-40B4-BE49-F238E27FC236}">
                    <a16:creationId xmlns:a16="http://schemas.microsoft.com/office/drawing/2014/main" id="{279D0222-8029-4494-832A-50056FCE3BB3}"/>
                  </a:ext>
                </a:extLst>
              </p:cNvPr>
              <p:cNvPicPr/>
              <p:nvPr/>
            </p:nvPicPr>
            <p:blipFill>
              <a:blip r:embed="rId190"/>
              <a:stretch>
                <a:fillRect/>
              </a:stretch>
            </p:blipFill>
            <p:spPr>
              <a:xfrm>
                <a:off x="2306093" y="5482147"/>
                <a:ext cx="10771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38291" name="Freihand 138290">
                <a:extLst>
                  <a:ext uri="{FF2B5EF4-FFF2-40B4-BE49-F238E27FC236}">
                    <a16:creationId xmlns:a16="http://schemas.microsoft.com/office/drawing/2014/main" id="{4C625B7C-AE84-4349-97BB-0C95EA8A38BF}"/>
                  </a:ext>
                </a:extLst>
              </p14:cNvPr>
              <p14:cNvContentPartPr/>
              <p14:nvPr/>
            </p14:nvContentPartPr>
            <p14:xfrm>
              <a:off x="3625853" y="5431747"/>
              <a:ext cx="2416320" cy="65880"/>
            </p14:xfrm>
          </p:contentPart>
        </mc:Choice>
        <mc:Fallback>
          <p:pic>
            <p:nvPicPr>
              <p:cNvPr id="138291" name="Freihand 138290">
                <a:extLst>
                  <a:ext uri="{FF2B5EF4-FFF2-40B4-BE49-F238E27FC236}">
                    <a16:creationId xmlns:a16="http://schemas.microsoft.com/office/drawing/2014/main" id="{4C625B7C-AE84-4349-97BB-0C95EA8A38BF}"/>
                  </a:ext>
                </a:extLst>
              </p:cNvPr>
              <p:cNvPicPr/>
              <p:nvPr/>
            </p:nvPicPr>
            <p:blipFill>
              <a:blip r:embed="rId192"/>
              <a:stretch>
                <a:fillRect/>
              </a:stretch>
            </p:blipFill>
            <p:spPr>
              <a:xfrm>
                <a:off x="3621533" y="5427427"/>
                <a:ext cx="24249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8292" name="Freihand 138291">
                <a:extLst>
                  <a:ext uri="{FF2B5EF4-FFF2-40B4-BE49-F238E27FC236}">
                    <a16:creationId xmlns:a16="http://schemas.microsoft.com/office/drawing/2014/main" id="{8B9C9D5C-BDB2-42D8-8548-BDE265DEFCD9}"/>
                  </a:ext>
                </a:extLst>
              </p14:cNvPr>
              <p14:cNvContentPartPr/>
              <p14:nvPr/>
            </p14:nvContentPartPr>
            <p14:xfrm>
              <a:off x="3494093" y="4955827"/>
              <a:ext cx="698760" cy="641160"/>
            </p14:xfrm>
          </p:contentPart>
        </mc:Choice>
        <mc:Fallback>
          <p:pic>
            <p:nvPicPr>
              <p:cNvPr id="138292" name="Freihand 138291">
                <a:extLst>
                  <a:ext uri="{FF2B5EF4-FFF2-40B4-BE49-F238E27FC236}">
                    <a16:creationId xmlns:a16="http://schemas.microsoft.com/office/drawing/2014/main" id="{8B9C9D5C-BDB2-42D8-8548-BDE265DEFCD9}"/>
                  </a:ext>
                </a:extLst>
              </p:cNvPr>
              <p:cNvPicPr/>
              <p:nvPr/>
            </p:nvPicPr>
            <p:blipFill>
              <a:blip r:embed="rId194"/>
              <a:stretch>
                <a:fillRect/>
              </a:stretch>
            </p:blipFill>
            <p:spPr>
              <a:xfrm>
                <a:off x="3489773" y="4951507"/>
                <a:ext cx="707400" cy="6498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8293" name="Freihand 138292">
                <a:extLst>
                  <a:ext uri="{FF2B5EF4-FFF2-40B4-BE49-F238E27FC236}">
                    <a16:creationId xmlns:a16="http://schemas.microsoft.com/office/drawing/2014/main" id="{D7C66F09-FAA1-438F-AE97-E968E86A6252}"/>
                  </a:ext>
                </a:extLst>
              </p14:cNvPr>
              <p14:cNvContentPartPr/>
              <p14:nvPr/>
            </p14:nvContentPartPr>
            <p14:xfrm>
              <a:off x="274253" y="6129787"/>
              <a:ext cx="7813800" cy="167040"/>
            </p14:xfrm>
          </p:contentPart>
        </mc:Choice>
        <mc:Fallback>
          <p:pic>
            <p:nvPicPr>
              <p:cNvPr id="138293" name="Freihand 138292">
                <a:extLst>
                  <a:ext uri="{FF2B5EF4-FFF2-40B4-BE49-F238E27FC236}">
                    <a16:creationId xmlns:a16="http://schemas.microsoft.com/office/drawing/2014/main" id="{D7C66F09-FAA1-438F-AE97-E968E86A6252}"/>
                  </a:ext>
                </a:extLst>
              </p:cNvPr>
              <p:cNvPicPr/>
              <p:nvPr/>
            </p:nvPicPr>
            <p:blipFill>
              <a:blip r:embed="rId196"/>
              <a:stretch>
                <a:fillRect/>
              </a:stretch>
            </p:blipFill>
            <p:spPr>
              <a:xfrm>
                <a:off x="269933" y="6125467"/>
                <a:ext cx="78224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8294" name="Freihand 138293">
                <a:extLst>
                  <a:ext uri="{FF2B5EF4-FFF2-40B4-BE49-F238E27FC236}">
                    <a16:creationId xmlns:a16="http://schemas.microsoft.com/office/drawing/2014/main" id="{55A8D969-D663-49EE-BF0F-C70D0C201B9D}"/>
                  </a:ext>
                </a:extLst>
              </p14:cNvPr>
              <p14:cNvContentPartPr/>
              <p14:nvPr/>
            </p14:nvContentPartPr>
            <p14:xfrm>
              <a:off x="3131933" y="6425347"/>
              <a:ext cx="2852640" cy="104400"/>
            </p14:xfrm>
          </p:contentPart>
        </mc:Choice>
        <mc:Fallback>
          <p:pic>
            <p:nvPicPr>
              <p:cNvPr id="138294" name="Freihand 138293">
                <a:extLst>
                  <a:ext uri="{FF2B5EF4-FFF2-40B4-BE49-F238E27FC236}">
                    <a16:creationId xmlns:a16="http://schemas.microsoft.com/office/drawing/2014/main" id="{55A8D969-D663-49EE-BF0F-C70D0C201B9D}"/>
                  </a:ext>
                </a:extLst>
              </p:cNvPr>
              <p:cNvPicPr/>
              <p:nvPr/>
            </p:nvPicPr>
            <p:blipFill>
              <a:blip r:embed="rId198"/>
              <a:stretch>
                <a:fillRect/>
              </a:stretch>
            </p:blipFill>
            <p:spPr>
              <a:xfrm>
                <a:off x="3127613" y="6421027"/>
                <a:ext cx="2861280" cy="113040"/>
              </a:xfrm>
              <a:prstGeom prst="rect">
                <a:avLst/>
              </a:prstGeom>
            </p:spPr>
          </p:pic>
        </mc:Fallback>
      </mc:AlternateContent>
    </p:spTree>
    <p:extLst>
      <p:ext uri="{BB962C8B-B14F-4D97-AF65-F5344CB8AC3E}">
        <p14:creationId xmlns:p14="http://schemas.microsoft.com/office/powerpoint/2010/main" val="181318790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ChangeArrowheads="1"/>
          </p:cNvSpPr>
          <p:nvPr/>
        </p:nvSpPr>
        <p:spPr bwMode="auto">
          <a:xfrm>
            <a:off x="2089881" y="48046"/>
            <a:ext cx="73083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Angemessenes stetiges Wirtschaftswachstum</a:t>
            </a:r>
          </a:p>
        </p:txBody>
      </p:sp>
      <p:sp>
        <p:nvSpPr>
          <p:cNvPr id="478211" name="Text Box 3"/>
          <p:cNvSpPr txBox="1">
            <a:spLocks noChangeArrowheads="1"/>
          </p:cNvSpPr>
          <p:nvPr/>
        </p:nvSpPr>
        <p:spPr bwMode="auto">
          <a:xfrm>
            <a:off x="552202" y="290319"/>
            <a:ext cx="10160608" cy="2556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sz="1600" u="sng" dirty="0">
                <a:solidFill>
                  <a:schemeClr val="tx1"/>
                </a:solidFill>
              </a:rPr>
              <a:t>Indikatoren</a:t>
            </a:r>
          </a:p>
          <a:p>
            <a:endParaRPr lang="de-DE" sz="1600" dirty="0">
              <a:solidFill>
                <a:schemeClr val="tx1"/>
              </a:solidFill>
            </a:endParaRPr>
          </a:p>
          <a:p>
            <a:pPr>
              <a:buFontTx/>
              <a:buChar char="•"/>
            </a:pPr>
            <a:r>
              <a:rPr lang="de-DE" sz="1600" dirty="0">
                <a:solidFill>
                  <a:schemeClr val="tx1"/>
                </a:solidFill>
              </a:rPr>
              <a:t>Zunahme des </a:t>
            </a:r>
            <a:r>
              <a:rPr lang="de-DE" sz="1600" b="1" dirty="0">
                <a:solidFill>
                  <a:schemeClr val="tx1"/>
                </a:solidFill>
              </a:rPr>
              <a:t>realen</a:t>
            </a:r>
            <a:r>
              <a:rPr lang="de-DE" sz="1600" dirty="0">
                <a:solidFill>
                  <a:schemeClr val="tx1"/>
                </a:solidFill>
              </a:rPr>
              <a:t> Bruttoinlandsprodukts</a:t>
            </a:r>
          </a:p>
          <a:p>
            <a:pPr>
              <a:buFontTx/>
              <a:buNone/>
            </a:pPr>
            <a:r>
              <a:rPr lang="de-DE" sz="1600" dirty="0">
                <a:solidFill>
                  <a:schemeClr val="tx1"/>
                </a:solidFill>
              </a:rPr>
              <a:t>		d.h. eine Veränderung der gesamtwirtschaftlichen Leistung bereinigt um die reine Preisentwicklung</a:t>
            </a:r>
          </a:p>
          <a:p>
            <a:pPr>
              <a:buFontTx/>
              <a:buChar char="•"/>
            </a:pPr>
            <a:endParaRPr lang="de-DE" sz="1600" dirty="0">
              <a:solidFill>
                <a:schemeClr val="tx1"/>
              </a:solidFill>
            </a:endParaRPr>
          </a:p>
          <a:p>
            <a:pPr>
              <a:buFontTx/>
              <a:buChar char="•"/>
            </a:pPr>
            <a:r>
              <a:rPr lang="de-DE" sz="1600" dirty="0">
                <a:solidFill>
                  <a:schemeClr val="tx1"/>
                </a:solidFill>
              </a:rPr>
              <a:t>Zunahme des </a:t>
            </a:r>
            <a:r>
              <a:rPr lang="de-DE" sz="1600" b="1" dirty="0">
                <a:solidFill>
                  <a:schemeClr val="tx1"/>
                </a:solidFill>
              </a:rPr>
              <a:t>realen</a:t>
            </a:r>
            <a:r>
              <a:rPr lang="de-DE" sz="1600" dirty="0">
                <a:solidFill>
                  <a:schemeClr val="tx1"/>
                </a:solidFill>
              </a:rPr>
              <a:t> Pro-Kopf-Einkommens</a:t>
            </a:r>
          </a:p>
          <a:p>
            <a:pPr>
              <a:buFontTx/>
              <a:buNone/>
            </a:pPr>
            <a:r>
              <a:rPr lang="de-DE" sz="1600" dirty="0">
                <a:solidFill>
                  <a:schemeClr val="tx1"/>
                </a:solidFill>
              </a:rPr>
              <a:t>		d.h. eine Bereinigung um das Bevölkerungswachstum in der betrachteten Periode</a:t>
            </a:r>
          </a:p>
          <a:p>
            <a:endParaRPr lang="de-DE" sz="1600" dirty="0">
              <a:solidFill>
                <a:schemeClr val="tx1"/>
              </a:solidFill>
            </a:endParaRPr>
          </a:p>
          <a:p>
            <a:r>
              <a:rPr lang="de-DE" sz="1600" dirty="0">
                <a:solidFill>
                  <a:schemeClr val="tx1"/>
                </a:solidFill>
                <a:cs typeface="Times New Roman" pitchFamily="18" charset="0"/>
              </a:rPr>
              <a:t>→	</a:t>
            </a:r>
            <a:r>
              <a:rPr lang="de-DE" sz="1600" dirty="0">
                <a:solidFill>
                  <a:schemeClr val="tx1"/>
                </a:solidFill>
              </a:rPr>
              <a:t>In entwickelten Volkswirtschaften kann man eine 1%-3% Zunahme dieser Indikatoren als angemessen bezeichnen. Zudem ist von allzu großen konjunkturellen Schwankungen im Zeitverlauf abzusehen</a:t>
            </a:r>
          </a:p>
        </p:txBody>
      </p:sp>
      <p:sp>
        <p:nvSpPr>
          <p:cNvPr id="10" name="Textfeld 9"/>
          <p:cNvSpPr txBox="1"/>
          <p:nvPr/>
        </p:nvSpPr>
        <p:spPr>
          <a:xfrm>
            <a:off x="28650" y="6531017"/>
            <a:ext cx="2313063" cy="237246"/>
          </a:xfrm>
          <a:prstGeom prst="rect">
            <a:avLst/>
          </a:prstGeom>
          <a:noFill/>
        </p:spPr>
        <p:txBody>
          <a:bodyPr wrap="square" rtlCol="0">
            <a:noAutofit/>
          </a:bodyPr>
          <a:lstStyle/>
          <a:p>
            <a:r>
              <a:rPr lang="de-DE" sz="1400" dirty="0"/>
              <a:t>Quelle: IMF</a:t>
            </a:r>
          </a:p>
        </p:txBody>
      </p:sp>
      <p:sp>
        <p:nvSpPr>
          <p:cNvPr id="18" name="Rechteck 17">
            <a:extLst>
              <a:ext uri="{FF2B5EF4-FFF2-40B4-BE49-F238E27FC236}">
                <a16:creationId xmlns:a16="http://schemas.microsoft.com/office/drawing/2014/main" id="{6E26D9F9-CEC4-4F93-ACE7-A6F04CEC94E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22408B7D-DFE2-7E40-F2BA-3FF35B2599F1}"/>
              </a:ext>
            </a:extLst>
          </p:cNvPr>
          <p:cNvPicPr>
            <a:picLocks noChangeAspect="1"/>
          </p:cNvPicPr>
          <p:nvPr/>
        </p:nvPicPr>
        <p:blipFill>
          <a:blip r:embed="rId3"/>
          <a:stretch>
            <a:fillRect/>
          </a:stretch>
        </p:blipFill>
        <p:spPr>
          <a:xfrm>
            <a:off x="48244" y="2847046"/>
            <a:ext cx="8111782" cy="3745158"/>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1321206B-BEE5-4755-8387-64772D3D713C}"/>
                  </a:ext>
                </a:extLst>
              </p14:cNvPr>
              <p14:cNvContentPartPr/>
              <p14:nvPr/>
            </p14:nvContentPartPr>
            <p14:xfrm>
              <a:off x="6866573" y="1401387"/>
              <a:ext cx="2430360" cy="107280"/>
            </p14:xfrm>
          </p:contentPart>
        </mc:Choice>
        <mc:Fallback xmlns="">
          <p:pic>
            <p:nvPicPr>
              <p:cNvPr id="2" name="Freihand 1">
                <a:extLst>
                  <a:ext uri="{FF2B5EF4-FFF2-40B4-BE49-F238E27FC236}">
                    <a16:creationId xmlns:a16="http://schemas.microsoft.com/office/drawing/2014/main" id="{1321206B-BEE5-4755-8387-64772D3D713C}"/>
                  </a:ext>
                </a:extLst>
              </p:cNvPr>
              <p:cNvPicPr/>
              <p:nvPr/>
            </p:nvPicPr>
            <p:blipFill>
              <a:blip r:embed="rId5"/>
              <a:stretch>
                <a:fillRect/>
              </a:stretch>
            </p:blipFill>
            <p:spPr>
              <a:xfrm>
                <a:off x="6862253" y="1397067"/>
                <a:ext cx="24390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E5B1EE77-1784-423F-B725-3FBC812C09B2}"/>
                  </a:ext>
                </a:extLst>
              </p14:cNvPr>
              <p14:cNvContentPartPr/>
              <p14:nvPr/>
            </p14:nvContentPartPr>
            <p14:xfrm>
              <a:off x="2253173" y="1750227"/>
              <a:ext cx="2410560" cy="42840"/>
            </p14:xfrm>
          </p:contentPart>
        </mc:Choice>
        <mc:Fallback xmlns="">
          <p:pic>
            <p:nvPicPr>
              <p:cNvPr id="3" name="Freihand 2">
                <a:extLst>
                  <a:ext uri="{FF2B5EF4-FFF2-40B4-BE49-F238E27FC236}">
                    <a16:creationId xmlns:a16="http://schemas.microsoft.com/office/drawing/2014/main" id="{E5B1EE77-1784-423F-B725-3FBC812C09B2}"/>
                  </a:ext>
                </a:extLst>
              </p:cNvPr>
              <p:cNvPicPr/>
              <p:nvPr/>
            </p:nvPicPr>
            <p:blipFill>
              <a:blip r:embed="rId7"/>
              <a:stretch>
                <a:fillRect/>
              </a:stretch>
            </p:blipFill>
            <p:spPr>
              <a:xfrm>
                <a:off x="2248853" y="1745907"/>
                <a:ext cx="2419200" cy="51480"/>
              </a:xfrm>
              <a:prstGeom prst="rect">
                <a:avLst/>
              </a:prstGeom>
            </p:spPr>
          </p:pic>
        </mc:Fallback>
      </mc:AlternateContent>
      <p:grpSp>
        <p:nvGrpSpPr>
          <p:cNvPr id="7" name="Gruppieren 6">
            <a:extLst>
              <a:ext uri="{FF2B5EF4-FFF2-40B4-BE49-F238E27FC236}">
                <a16:creationId xmlns:a16="http://schemas.microsoft.com/office/drawing/2014/main" id="{4DB4CF90-04F7-4E99-BEB4-CFDCC03B9EEE}"/>
              </a:ext>
            </a:extLst>
          </p:cNvPr>
          <p:cNvGrpSpPr/>
          <p:nvPr/>
        </p:nvGrpSpPr>
        <p:grpSpPr>
          <a:xfrm>
            <a:off x="5987093" y="5516547"/>
            <a:ext cx="1122480" cy="126720"/>
            <a:chOff x="5987093" y="5516547"/>
            <a:chExt cx="1122480" cy="126720"/>
          </a:xfrm>
        </p:grpSpPr>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83909BD8-D988-41FE-9253-FEFA785CA82A}"/>
                    </a:ext>
                  </a:extLst>
                </p14:cNvPr>
                <p14:cNvContentPartPr/>
                <p14:nvPr/>
              </p14:nvContentPartPr>
              <p14:xfrm>
                <a:off x="6205973" y="5615907"/>
                <a:ext cx="200520" cy="27360"/>
              </p14:xfrm>
            </p:contentPart>
          </mc:Choice>
          <mc:Fallback xmlns="">
            <p:pic>
              <p:nvPicPr>
                <p:cNvPr id="5" name="Freihand 4">
                  <a:extLst>
                    <a:ext uri="{FF2B5EF4-FFF2-40B4-BE49-F238E27FC236}">
                      <a16:creationId xmlns:a16="http://schemas.microsoft.com/office/drawing/2014/main" id="{83909BD8-D988-41FE-9253-FEFA785CA82A}"/>
                    </a:ext>
                  </a:extLst>
                </p:cNvPr>
                <p:cNvPicPr/>
                <p:nvPr/>
              </p:nvPicPr>
              <p:blipFill>
                <a:blip r:embed="rId9"/>
                <a:stretch>
                  <a:fillRect/>
                </a:stretch>
              </p:blipFill>
              <p:spPr>
                <a:xfrm>
                  <a:off x="6201653" y="5611587"/>
                  <a:ext cx="2091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52E2ED06-4676-4D97-92C4-919A73AF015C}"/>
                    </a:ext>
                  </a:extLst>
                </p14:cNvPr>
                <p14:cNvContentPartPr/>
                <p14:nvPr/>
              </p14:nvContentPartPr>
              <p14:xfrm>
                <a:off x="5987093" y="5516547"/>
                <a:ext cx="1122480" cy="103680"/>
              </p14:xfrm>
            </p:contentPart>
          </mc:Choice>
          <mc:Fallback xmlns="">
            <p:pic>
              <p:nvPicPr>
                <p:cNvPr id="6" name="Freihand 5">
                  <a:extLst>
                    <a:ext uri="{FF2B5EF4-FFF2-40B4-BE49-F238E27FC236}">
                      <a16:creationId xmlns:a16="http://schemas.microsoft.com/office/drawing/2014/main" id="{52E2ED06-4676-4D97-92C4-919A73AF015C}"/>
                    </a:ext>
                  </a:extLst>
                </p:cNvPr>
                <p:cNvPicPr/>
                <p:nvPr/>
              </p:nvPicPr>
              <p:blipFill>
                <a:blip r:embed="rId11"/>
                <a:stretch>
                  <a:fillRect/>
                </a:stretch>
              </p:blipFill>
              <p:spPr>
                <a:xfrm>
                  <a:off x="5982773" y="5512227"/>
                  <a:ext cx="1131120" cy="11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26243DC9-3C91-4E69-9527-64655571DE59}"/>
                  </a:ext>
                </a:extLst>
              </p14:cNvPr>
              <p14:cNvContentPartPr/>
              <p14:nvPr/>
            </p14:nvContentPartPr>
            <p14:xfrm>
              <a:off x="1693373" y="5171667"/>
              <a:ext cx="1436400" cy="83520"/>
            </p14:xfrm>
          </p:contentPart>
        </mc:Choice>
        <mc:Fallback xmlns="">
          <p:pic>
            <p:nvPicPr>
              <p:cNvPr id="8" name="Freihand 7">
                <a:extLst>
                  <a:ext uri="{FF2B5EF4-FFF2-40B4-BE49-F238E27FC236}">
                    <a16:creationId xmlns:a16="http://schemas.microsoft.com/office/drawing/2014/main" id="{26243DC9-3C91-4E69-9527-64655571DE59}"/>
                  </a:ext>
                </a:extLst>
              </p:cNvPr>
              <p:cNvPicPr/>
              <p:nvPr/>
            </p:nvPicPr>
            <p:blipFill>
              <a:blip r:embed="rId13"/>
              <a:stretch>
                <a:fillRect/>
              </a:stretch>
            </p:blipFill>
            <p:spPr>
              <a:xfrm>
                <a:off x="1689053" y="5167347"/>
                <a:ext cx="14450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6E091E0C-A6EF-4DCD-9699-AE6F2B1A80BA}"/>
                  </a:ext>
                </a:extLst>
              </p14:cNvPr>
              <p14:cNvContentPartPr/>
              <p14:nvPr/>
            </p14:nvContentPartPr>
            <p14:xfrm>
              <a:off x="6000053" y="4712307"/>
              <a:ext cx="1226160" cy="88560"/>
            </p14:xfrm>
          </p:contentPart>
        </mc:Choice>
        <mc:Fallback xmlns="">
          <p:pic>
            <p:nvPicPr>
              <p:cNvPr id="9" name="Freihand 8">
                <a:extLst>
                  <a:ext uri="{FF2B5EF4-FFF2-40B4-BE49-F238E27FC236}">
                    <a16:creationId xmlns:a16="http://schemas.microsoft.com/office/drawing/2014/main" id="{6E091E0C-A6EF-4DCD-9699-AE6F2B1A80BA}"/>
                  </a:ext>
                </a:extLst>
              </p:cNvPr>
              <p:cNvPicPr/>
              <p:nvPr/>
            </p:nvPicPr>
            <p:blipFill>
              <a:blip r:embed="rId15"/>
              <a:stretch>
                <a:fillRect/>
              </a:stretch>
            </p:blipFill>
            <p:spPr>
              <a:xfrm>
                <a:off x="5995733" y="4707987"/>
                <a:ext cx="12348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C13964A6-FBAD-47AC-86C4-62A66F08A52B}"/>
                  </a:ext>
                </a:extLst>
              </p14:cNvPr>
              <p14:cNvContentPartPr/>
              <p14:nvPr/>
            </p14:nvContentPartPr>
            <p14:xfrm>
              <a:off x="6008693" y="5218107"/>
              <a:ext cx="1283040" cy="117360"/>
            </p14:xfrm>
          </p:contentPart>
        </mc:Choice>
        <mc:Fallback xmlns="">
          <p:pic>
            <p:nvPicPr>
              <p:cNvPr id="11" name="Freihand 10">
                <a:extLst>
                  <a:ext uri="{FF2B5EF4-FFF2-40B4-BE49-F238E27FC236}">
                    <a16:creationId xmlns:a16="http://schemas.microsoft.com/office/drawing/2014/main" id="{C13964A6-FBAD-47AC-86C4-62A66F08A52B}"/>
                  </a:ext>
                </a:extLst>
              </p:cNvPr>
              <p:cNvPicPr/>
              <p:nvPr/>
            </p:nvPicPr>
            <p:blipFill>
              <a:blip r:embed="rId17"/>
              <a:stretch>
                <a:fillRect/>
              </a:stretch>
            </p:blipFill>
            <p:spPr>
              <a:xfrm>
                <a:off x="6004373" y="5213787"/>
                <a:ext cx="12916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4751345D-11FE-42A6-9EB8-DEC16E958294}"/>
                  </a:ext>
                </a:extLst>
              </p14:cNvPr>
              <p14:cNvContentPartPr/>
              <p14:nvPr/>
            </p14:nvContentPartPr>
            <p14:xfrm>
              <a:off x="3189533" y="5027307"/>
              <a:ext cx="750600" cy="240480"/>
            </p14:xfrm>
          </p:contentPart>
        </mc:Choice>
        <mc:Fallback xmlns="">
          <p:pic>
            <p:nvPicPr>
              <p:cNvPr id="12" name="Freihand 11">
                <a:extLst>
                  <a:ext uri="{FF2B5EF4-FFF2-40B4-BE49-F238E27FC236}">
                    <a16:creationId xmlns:a16="http://schemas.microsoft.com/office/drawing/2014/main" id="{4751345D-11FE-42A6-9EB8-DEC16E958294}"/>
                  </a:ext>
                </a:extLst>
              </p:cNvPr>
              <p:cNvPicPr/>
              <p:nvPr/>
            </p:nvPicPr>
            <p:blipFill>
              <a:blip r:embed="rId19"/>
              <a:stretch>
                <a:fillRect/>
              </a:stretch>
            </p:blipFill>
            <p:spPr>
              <a:xfrm>
                <a:off x="3185213" y="5022987"/>
                <a:ext cx="759240" cy="249120"/>
              </a:xfrm>
              <a:prstGeom prst="rect">
                <a:avLst/>
              </a:prstGeom>
            </p:spPr>
          </p:pic>
        </mc:Fallback>
      </mc:AlternateContent>
      <p:grpSp>
        <p:nvGrpSpPr>
          <p:cNvPr id="32" name="Gruppieren 31">
            <a:extLst>
              <a:ext uri="{FF2B5EF4-FFF2-40B4-BE49-F238E27FC236}">
                <a16:creationId xmlns:a16="http://schemas.microsoft.com/office/drawing/2014/main" id="{C3CC099A-DBB1-43B3-AB80-E3DA6799FB72}"/>
              </a:ext>
            </a:extLst>
          </p:cNvPr>
          <p:cNvGrpSpPr/>
          <p:nvPr/>
        </p:nvGrpSpPr>
        <p:grpSpPr>
          <a:xfrm>
            <a:off x="7053053" y="3555267"/>
            <a:ext cx="1826640" cy="1393200"/>
            <a:chOff x="7053053" y="3555267"/>
            <a:chExt cx="1826640" cy="1393200"/>
          </a:xfrm>
        </p:grpSpPr>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05500A18-8921-42BD-B544-7AF6C19E30AA}"/>
                    </a:ext>
                  </a:extLst>
                </p14:cNvPr>
                <p14:cNvContentPartPr/>
                <p14:nvPr/>
              </p14:nvContentPartPr>
              <p14:xfrm>
                <a:off x="7232693" y="4751187"/>
                <a:ext cx="282240" cy="167760"/>
              </p14:xfrm>
            </p:contentPart>
          </mc:Choice>
          <mc:Fallback xmlns="">
            <p:pic>
              <p:nvPicPr>
                <p:cNvPr id="13" name="Freihand 12">
                  <a:extLst>
                    <a:ext uri="{FF2B5EF4-FFF2-40B4-BE49-F238E27FC236}">
                      <a16:creationId xmlns:a16="http://schemas.microsoft.com/office/drawing/2014/main" id="{05500A18-8921-42BD-B544-7AF6C19E30AA}"/>
                    </a:ext>
                  </a:extLst>
                </p:cNvPr>
                <p:cNvPicPr/>
                <p:nvPr/>
              </p:nvPicPr>
              <p:blipFill>
                <a:blip r:embed="rId21"/>
                <a:stretch>
                  <a:fillRect/>
                </a:stretch>
              </p:blipFill>
              <p:spPr>
                <a:xfrm>
                  <a:off x="7228373" y="4746867"/>
                  <a:ext cx="2908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CEFEA32D-137E-4623-BA0E-44B683BB7364}"/>
                    </a:ext>
                  </a:extLst>
                </p14:cNvPr>
                <p14:cNvContentPartPr/>
                <p14:nvPr/>
              </p14:nvContentPartPr>
              <p14:xfrm>
                <a:off x="7766573" y="4752987"/>
                <a:ext cx="213120" cy="195480"/>
              </p14:xfrm>
            </p:contentPart>
          </mc:Choice>
          <mc:Fallback xmlns="">
            <p:pic>
              <p:nvPicPr>
                <p:cNvPr id="14" name="Freihand 13">
                  <a:extLst>
                    <a:ext uri="{FF2B5EF4-FFF2-40B4-BE49-F238E27FC236}">
                      <a16:creationId xmlns:a16="http://schemas.microsoft.com/office/drawing/2014/main" id="{CEFEA32D-137E-4623-BA0E-44B683BB7364}"/>
                    </a:ext>
                  </a:extLst>
                </p:cNvPr>
                <p:cNvPicPr/>
                <p:nvPr/>
              </p:nvPicPr>
              <p:blipFill>
                <a:blip r:embed="rId23"/>
                <a:stretch>
                  <a:fillRect/>
                </a:stretch>
              </p:blipFill>
              <p:spPr>
                <a:xfrm>
                  <a:off x="7762253" y="4748667"/>
                  <a:ext cx="2217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F0A9A151-2F1C-4966-BD89-85C1DE7E335E}"/>
                    </a:ext>
                  </a:extLst>
                </p14:cNvPr>
                <p14:cNvContentPartPr/>
                <p14:nvPr/>
              </p14:nvContentPartPr>
              <p14:xfrm>
                <a:off x="7347533" y="4186707"/>
                <a:ext cx="55800" cy="456480"/>
              </p14:xfrm>
            </p:contentPart>
          </mc:Choice>
          <mc:Fallback xmlns="">
            <p:pic>
              <p:nvPicPr>
                <p:cNvPr id="16" name="Freihand 15">
                  <a:extLst>
                    <a:ext uri="{FF2B5EF4-FFF2-40B4-BE49-F238E27FC236}">
                      <a16:creationId xmlns:a16="http://schemas.microsoft.com/office/drawing/2014/main" id="{F0A9A151-2F1C-4966-BD89-85C1DE7E335E}"/>
                    </a:ext>
                  </a:extLst>
                </p:cNvPr>
                <p:cNvPicPr/>
                <p:nvPr/>
              </p:nvPicPr>
              <p:blipFill>
                <a:blip r:embed="rId25"/>
                <a:stretch>
                  <a:fillRect/>
                </a:stretch>
              </p:blipFill>
              <p:spPr>
                <a:xfrm>
                  <a:off x="7343213" y="4182387"/>
                  <a:ext cx="64440" cy="465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2F986203-AB30-4863-A2EE-7E7C5FCC3571}"/>
                    </a:ext>
                  </a:extLst>
                </p14:cNvPr>
                <p14:cNvContentPartPr/>
                <p14:nvPr/>
              </p14:nvContentPartPr>
              <p14:xfrm>
                <a:off x="7257173" y="4383987"/>
                <a:ext cx="217440" cy="272160"/>
              </p14:xfrm>
            </p:contentPart>
          </mc:Choice>
          <mc:Fallback xmlns="">
            <p:pic>
              <p:nvPicPr>
                <p:cNvPr id="17" name="Freihand 16">
                  <a:extLst>
                    <a:ext uri="{FF2B5EF4-FFF2-40B4-BE49-F238E27FC236}">
                      <a16:creationId xmlns:a16="http://schemas.microsoft.com/office/drawing/2014/main" id="{2F986203-AB30-4863-A2EE-7E7C5FCC3571}"/>
                    </a:ext>
                  </a:extLst>
                </p:cNvPr>
                <p:cNvPicPr/>
                <p:nvPr/>
              </p:nvPicPr>
              <p:blipFill>
                <a:blip r:embed="rId27"/>
                <a:stretch>
                  <a:fillRect/>
                </a:stretch>
              </p:blipFill>
              <p:spPr>
                <a:xfrm>
                  <a:off x="7252853" y="4379667"/>
                  <a:ext cx="22608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2A09B41F-3A9E-4A5D-9D9B-6F6E96A06E58}"/>
                    </a:ext>
                  </a:extLst>
                </p14:cNvPr>
                <p14:cNvContentPartPr/>
                <p14:nvPr/>
              </p14:nvContentPartPr>
              <p14:xfrm>
                <a:off x="7087973" y="3741387"/>
                <a:ext cx="194040" cy="264240"/>
              </p14:xfrm>
            </p:contentPart>
          </mc:Choice>
          <mc:Fallback xmlns="">
            <p:pic>
              <p:nvPicPr>
                <p:cNvPr id="19" name="Freihand 18">
                  <a:extLst>
                    <a:ext uri="{FF2B5EF4-FFF2-40B4-BE49-F238E27FC236}">
                      <a16:creationId xmlns:a16="http://schemas.microsoft.com/office/drawing/2014/main" id="{2A09B41F-3A9E-4A5D-9D9B-6F6E96A06E58}"/>
                    </a:ext>
                  </a:extLst>
                </p:cNvPr>
                <p:cNvPicPr/>
                <p:nvPr/>
              </p:nvPicPr>
              <p:blipFill>
                <a:blip r:embed="rId29"/>
                <a:stretch>
                  <a:fillRect/>
                </a:stretch>
              </p:blipFill>
              <p:spPr>
                <a:xfrm>
                  <a:off x="7083653" y="3737067"/>
                  <a:ext cx="20268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DF61366C-9DB1-4913-AB76-C560ED7F9001}"/>
                    </a:ext>
                  </a:extLst>
                </p14:cNvPr>
                <p14:cNvContentPartPr/>
                <p14:nvPr/>
              </p14:nvContentPartPr>
              <p14:xfrm>
                <a:off x="7254653" y="3700347"/>
                <a:ext cx="504000" cy="349200"/>
              </p14:xfrm>
            </p:contentPart>
          </mc:Choice>
          <mc:Fallback xmlns="">
            <p:pic>
              <p:nvPicPr>
                <p:cNvPr id="20" name="Freihand 19">
                  <a:extLst>
                    <a:ext uri="{FF2B5EF4-FFF2-40B4-BE49-F238E27FC236}">
                      <a16:creationId xmlns:a16="http://schemas.microsoft.com/office/drawing/2014/main" id="{DF61366C-9DB1-4913-AB76-C560ED7F9001}"/>
                    </a:ext>
                  </a:extLst>
                </p:cNvPr>
                <p:cNvPicPr/>
                <p:nvPr/>
              </p:nvPicPr>
              <p:blipFill>
                <a:blip r:embed="rId31"/>
                <a:stretch>
                  <a:fillRect/>
                </a:stretch>
              </p:blipFill>
              <p:spPr>
                <a:xfrm>
                  <a:off x="7250333" y="3696027"/>
                  <a:ext cx="51264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6D8CAA1D-BBD2-4B7F-853E-988DE98D5772}"/>
                    </a:ext>
                  </a:extLst>
                </p14:cNvPr>
                <p14:cNvContentPartPr/>
                <p14:nvPr/>
              </p14:nvContentPartPr>
              <p14:xfrm>
                <a:off x="7722653" y="3555267"/>
                <a:ext cx="12960" cy="32760"/>
              </p14:xfrm>
            </p:contentPart>
          </mc:Choice>
          <mc:Fallback xmlns="">
            <p:pic>
              <p:nvPicPr>
                <p:cNvPr id="21" name="Freihand 20">
                  <a:extLst>
                    <a:ext uri="{FF2B5EF4-FFF2-40B4-BE49-F238E27FC236}">
                      <a16:creationId xmlns:a16="http://schemas.microsoft.com/office/drawing/2014/main" id="{6D8CAA1D-BBD2-4B7F-853E-988DE98D5772}"/>
                    </a:ext>
                  </a:extLst>
                </p:cNvPr>
                <p:cNvPicPr/>
                <p:nvPr/>
              </p:nvPicPr>
              <p:blipFill>
                <a:blip r:embed="rId33"/>
                <a:stretch>
                  <a:fillRect/>
                </a:stretch>
              </p:blipFill>
              <p:spPr>
                <a:xfrm>
                  <a:off x="7718333" y="3550947"/>
                  <a:ext cx="216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E0A2B8D4-EA3D-4B0B-9BE9-CF90AD089F01}"/>
                    </a:ext>
                  </a:extLst>
                </p14:cNvPr>
                <p14:cNvContentPartPr/>
                <p14:nvPr/>
              </p14:nvContentPartPr>
              <p14:xfrm>
                <a:off x="7892213" y="4193547"/>
                <a:ext cx="93600" cy="372960"/>
              </p14:xfrm>
            </p:contentPart>
          </mc:Choice>
          <mc:Fallback xmlns="">
            <p:pic>
              <p:nvPicPr>
                <p:cNvPr id="22" name="Freihand 21">
                  <a:extLst>
                    <a:ext uri="{FF2B5EF4-FFF2-40B4-BE49-F238E27FC236}">
                      <a16:creationId xmlns:a16="http://schemas.microsoft.com/office/drawing/2014/main" id="{E0A2B8D4-EA3D-4B0B-9BE9-CF90AD089F01}"/>
                    </a:ext>
                  </a:extLst>
                </p:cNvPr>
                <p:cNvPicPr/>
                <p:nvPr/>
              </p:nvPicPr>
              <p:blipFill>
                <a:blip r:embed="rId35"/>
                <a:stretch>
                  <a:fillRect/>
                </a:stretch>
              </p:blipFill>
              <p:spPr>
                <a:xfrm>
                  <a:off x="7887893" y="4189227"/>
                  <a:ext cx="102240" cy="381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9AECB308-94EC-4B2C-8C26-12DF25415DD2}"/>
                    </a:ext>
                  </a:extLst>
                </p14:cNvPr>
                <p14:cNvContentPartPr/>
                <p14:nvPr/>
              </p14:nvContentPartPr>
              <p14:xfrm>
                <a:off x="7822733" y="4417107"/>
                <a:ext cx="256680" cy="217080"/>
              </p14:xfrm>
            </p:contentPart>
          </mc:Choice>
          <mc:Fallback xmlns="">
            <p:pic>
              <p:nvPicPr>
                <p:cNvPr id="23" name="Freihand 22">
                  <a:extLst>
                    <a:ext uri="{FF2B5EF4-FFF2-40B4-BE49-F238E27FC236}">
                      <a16:creationId xmlns:a16="http://schemas.microsoft.com/office/drawing/2014/main" id="{9AECB308-94EC-4B2C-8C26-12DF25415DD2}"/>
                    </a:ext>
                  </a:extLst>
                </p:cNvPr>
                <p:cNvPicPr/>
                <p:nvPr/>
              </p:nvPicPr>
              <p:blipFill>
                <a:blip r:embed="rId37"/>
                <a:stretch>
                  <a:fillRect/>
                </a:stretch>
              </p:blipFill>
              <p:spPr>
                <a:xfrm>
                  <a:off x="7818413" y="4412787"/>
                  <a:ext cx="2653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FFC5AC82-223E-423B-B6D1-E92D615437DD}"/>
                    </a:ext>
                  </a:extLst>
                </p14:cNvPr>
                <p14:cNvContentPartPr/>
                <p14:nvPr/>
              </p14:nvContentPartPr>
              <p14:xfrm>
                <a:off x="7974293" y="3833547"/>
                <a:ext cx="150120" cy="166680"/>
              </p14:xfrm>
            </p:contentPart>
          </mc:Choice>
          <mc:Fallback xmlns="">
            <p:pic>
              <p:nvPicPr>
                <p:cNvPr id="24" name="Freihand 23">
                  <a:extLst>
                    <a:ext uri="{FF2B5EF4-FFF2-40B4-BE49-F238E27FC236}">
                      <a16:creationId xmlns:a16="http://schemas.microsoft.com/office/drawing/2014/main" id="{FFC5AC82-223E-423B-B6D1-E92D615437DD}"/>
                    </a:ext>
                  </a:extLst>
                </p:cNvPr>
                <p:cNvPicPr/>
                <p:nvPr/>
              </p:nvPicPr>
              <p:blipFill>
                <a:blip r:embed="rId39"/>
                <a:stretch>
                  <a:fillRect/>
                </a:stretch>
              </p:blipFill>
              <p:spPr>
                <a:xfrm>
                  <a:off x="7969973" y="3829227"/>
                  <a:ext cx="1587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88540110-4858-4970-B943-5D839B2E2E1A}"/>
                    </a:ext>
                  </a:extLst>
                </p14:cNvPr>
                <p14:cNvContentPartPr/>
                <p14:nvPr/>
              </p14:nvContentPartPr>
              <p14:xfrm>
                <a:off x="8144213" y="3774147"/>
                <a:ext cx="97200" cy="190800"/>
              </p14:xfrm>
            </p:contentPart>
          </mc:Choice>
          <mc:Fallback xmlns="">
            <p:pic>
              <p:nvPicPr>
                <p:cNvPr id="25" name="Freihand 24">
                  <a:extLst>
                    <a:ext uri="{FF2B5EF4-FFF2-40B4-BE49-F238E27FC236}">
                      <a16:creationId xmlns:a16="http://schemas.microsoft.com/office/drawing/2014/main" id="{88540110-4858-4970-B943-5D839B2E2E1A}"/>
                    </a:ext>
                  </a:extLst>
                </p:cNvPr>
                <p:cNvPicPr/>
                <p:nvPr/>
              </p:nvPicPr>
              <p:blipFill>
                <a:blip r:embed="rId41"/>
                <a:stretch>
                  <a:fillRect/>
                </a:stretch>
              </p:blipFill>
              <p:spPr>
                <a:xfrm>
                  <a:off x="8139893" y="3769827"/>
                  <a:ext cx="1058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Freihand 25">
                  <a:extLst>
                    <a:ext uri="{FF2B5EF4-FFF2-40B4-BE49-F238E27FC236}">
                      <a16:creationId xmlns:a16="http://schemas.microsoft.com/office/drawing/2014/main" id="{1ECBDFFD-48B0-4F0B-9521-FCF026689AF0}"/>
                    </a:ext>
                  </a:extLst>
                </p14:cNvPr>
                <p14:cNvContentPartPr/>
                <p14:nvPr/>
              </p14:nvContentPartPr>
              <p14:xfrm>
                <a:off x="8207933" y="3848307"/>
                <a:ext cx="124920" cy="65160"/>
              </p14:xfrm>
            </p:contentPart>
          </mc:Choice>
          <mc:Fallback xmlns="">
            <p:pic>
              <p:nvPicPr>
                <p:cNvPr id="26" name="Freihand 25">
                  <a:extLst>
                    <a:ext uri="{FF2B5EF4-FFF2-40B4-BE49-F238E27FC236}">
                      <a16:creationId xmlns:a16="http://schemas.microsoft.com/office/drawing/2014/main" id="{1ECBDFFD-48B0-4F0B-9521-FCF026689AF0}"/>
                    </a:ext>
                  </a:extLst>
                </p:cNvPr>
                <p:cNvPicPr/>
                <p:nvPr/>
              </p:nvPicPr>
              <p:blipFill>
                <a:blip r:embed="rId43"/>
                <a:stretch>
                  <a:fillRect/>
                </a:stretch>
              </p:blipFill>
              <p:spPr>
                <a:xfrm>
                  <a:off x="8203613" y="3843987"/>
                  <a:ext cx="1335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Freihand 26">
                  <a:extLst>
                    <a:ext uri="{FF2B5EF4-FFF2-40B4-BE49-F238E27FC236}">
                      <a16:creationId xmlns:a16="http://schemas.microsoft.com/office/drawing/2014/main" id="{EC321BF7-FBF9-4128-A3AD-D5AFBA7B9180}"/>
                    </a:ext>
                  </a:extLst>
                </p14:cNvPr>
                <p14:cNvContentPartPr/>
                <p14:nvPr/>
              </p14:nvContentPartPr>
              <p14:xfrm>
                <a:off x="8345453" y="3769467"/>
                <a:ext cx="373680" cy="110160"/>
              </p14:xfrm>
            </p:contentPart>
          </mc:Choice>
          <mc:Fallback xmlns="">
            <p:pic>
              <p:nvPicPr>
                <p:cNvPr id="27" name="Freihand 26">
                  <a:extLst>
                    <a:ext uri="{FF2B5EF4-FFF2-40B4-BE49-F238E27FC236}">
                      <a16:creationId xmlns:a16="http://schemas.microsoft.com/office/drawing/2014/main" id="{EC321BF7-FBF9-4128-A3AD-D5AFBA7B9180}"/>
                    </a:ext>
                  </a:extLst>
                </p:cNvPr>
                <p:cNvPicPr/>
                <p:nvPr/>
              </p:nvPicPr>
              <p:blipFill>
                <a:blip r:embed="rId45"/>
                <a:stretch>
                  <a:fillRect/>
                </a:stretch>
              </p:blipFill>
              <p:spPr>
                <a:xfrm>
                  <a:off x="8341133" y="3765147"/>
                  <a:ext cx="3823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Freihand 27">
                  <a:extLst>
                    <a:ext uri="{FF2B5EF4-FFF2-40B4-BE49-F238E27FC236}">
                      <a16:creationId xmlns:a16="http://schemas.microsoft.com/office/drawing/2014/main" id="{808A3E58-8588-418B-A635-108D5CA5A209}"/>
                    </a:ext>
                  </a:extLst>
                </p14:cNvPr>
                <p14:cNvContentPartPr/>
                <p14:nvPr/>
              </p14:nvContentPartPr>
              <p14:xfrm>
                <a:off x="8658293" y="3653187"/>
                <a:ext cx="6840" cy="24120"/>
              </p14:xfrm>
            </p:contentPart>
          </mc:Choice>
          <mc:Fallback xmlns="">
            <p:pic>
              <p:nvPicPr>
                <p:cNvPr id="28" name="Freihand 27">
                  <a:extLst>
                    <a:ext uri="{FF2B5EF4-FFF2-40B4-BE49-F238E27FC236}">
                      <a16:creationId xmlns:a16="http://schemas.microsoft.com/office/drawing/2014/main" id="{808A3E58-8588-418B-A635-108D5CA5A209}"/>
                    </a:ext>
                  </a:extLst>
                </p:cNvPr>
                <p:cNvPicPr/>
                <p:nvPr/>
              </p:nvPicPr>
              <p:blipFill>
                <a:blip r:embed="rId47"/>
                <a:stretch>
                  <a:fillRect/>
                </a:stretch>
              </p:blipFill>
              <p:spPr>
                <a:xfrm>
                  <a:off x="8653973" y="3648867"/>
                  <a:ext cx="154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Freihand 28">
                  <a:extLst>
                    <a:ext uri="{FF2B5EF4-FFF2-40B4-BE49-F238E27FC236}">
                      <a16:creationId xmlns:a16="http://schemas.microsoft.com/office/drawing/2014/main" id="{B8D2201F-5B28-4553-A88F-7479DCA9C2F7}"/>
                    </a:ext>
                  </a:extLst>
                </p14:cNvPr>
                <p14:cNvContentPartPr/>
                <p14:nvPr/>
              </p14:nvContentPartPr>
              <p14:xfrm>
                <a:off x="8682773" y="3701067"/>
                <a:ext cx="139680" cy="123840"/>
              </p14:xfrm>
            </p:contentPart>
          </mc:Choice>
          <mc:Fallback xmlns="">
            <p:pic>
              <p:nvPicPr>
                <p:cNvPr id="29" name="Freihand 28">
                  <a:extLst>
                    <a:ext uri="{FF2B5EF4-FFF2-40B4-BE49-F238E27FC236}">
                      <a16:creationId xmlns:a16="http://schemas.microsoft.com/office/drawing/2014/main" id="{B8D2201F-5B28-4553-A88F-7479DCA9C2F7}"/>
                    </a:ext>
                  </a:extLst>
                </p:cNvPr>
                <p:cNvPicPr/>
                <p:nvPr/>
              </p:nvPicPr>
              <p:blipFill>
                <a:blip r:embed="rId49"/>
                <a:stretch>
                  <a:fillRect/>
                </a:stretch>
              </p:blipFill>
              <p:spPr>
                <a:xfrm>
                  <a:off x="8678453" y="3696747"/>
                  <a:ext cx="1483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Freihand 29">
                  <a:extLst>
                    <a:ext uri="{FF2B5EF4-FFF2-40B4-BE49-F238E27FC236}">
                      <a16:creationId xmlns:a16="http://schemas.microsoft.com/office/drawing/2014/main" id="{D751CBCD-3CB3-409B-9BB4-CEF3CD874FD0}"/>
                    </a:ext>
                  </a:extLst>
                </p14:cNvPr>
                <p14:cNvContentPartPr/>
                <p14:nvPr/>
              </p14:nvContentPartPr>
              <p14:xfrm>
                <a:off x="7982573" y="3827427"/>
                <a:ext cx="897120" cy="234000"/>
              </p14:xfrm>
            </p:contentPart>
          </mc:Choice>
          <mc:Fallback xmlns="">
            <p:pic>
              <p:nvPicPr>
                <p:cNvPr id="30" name="Freihand 29">
                  <a:extLst>
                    <a:ext uri="{FF2B5EF4-FFF2-40B4-BE49-F238E27FC236}">
                      <a16:creationId xmlns:a16="http://schemas.microsoft.com/office/drawing/2014/main" id="{D751CBCD-3CB3-409B-9BB4-CEF3CD874FD0}"/>
                    </a:ext>
                  </a:extLst>
                </p:cNvPr>
                <p:cNvPicPr/>
                <p:nvPr/>
              </p:nvPicPr>
              <p:blipFill>
                <a:blip r:embed="rId51"/>
                <a:stretch>
                  <a:fillRect/>
                </a:stretch>
              </p:blipFill>
              <p:spPr>
                <a:xfrm>
                  <a:off x="7978253" y="3823107"/>
                  <a:ext cx="9057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E2D11DCF-AC23-4A90-BBE4-4AA68EB29069}"/>
                    </a:ext>
                  </a:extLst>
                </p14:cNvPr>
                <p14:cNvContentPartPr/>
                <p14:nvPr/>
              </p14:nvContentPartPr>
              <p14:xfrm>
                <a:off x="7053053" y="3725547"/>
                <a:ext cx="1193760" cy="435600"/>
              </p14:xfrm>
            </p:contentPart>
          </mc:Choice>
          <mc:Fallback xmlns="">
            <p:pic>
              <p:nvPicPr>
                <p:cNvPr id="31" name="Freihand 30">
                  <a:extLst>
                    <a:ext uri="{FF2B5EF4-FFF2-40B4-BE49-F238E27FC236}">
                      <a16:creationId xmlns:a16="http://schemas.microsoft.com/office/drawing/2014/main" id="{E2D11DCF-AC23-4A90-BBE4-4AA68EB29069}"/>
                    </a:ext>
                  </a:extLst>
                </p:cNvPr>
                <p:cNvPicPr/>
                <p:nvPr/>
              </p:nvPicPr>
              <p:blipFill>
                <a:blip r:embed="rId53"/>
                <a:stretch>
                  <a:fillRect/>
                </a:stretch>
              </p:blipFill>
              <p:spPr>
                <a:xfrm>
                  <a:off x="7048733" y="3721227"/>
                  <a:ext cx="1202400" cy="444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
            <p14:nvContentPartPr>
              <p14:cNvPr id="33" name="Freihand 32">
                <a:extLst>
                  <a:ext uri="{FF2B5EF4-FFF2-40B4-BE49-F238E27FC236}">
                    <a16:creationId xmlns:a16="http://schemas.microsoft.com/office/drawing/2014/main" id="{1870BE03-1ABD-47FA-9C5D-2CC0BDB7BDCE}"/>
                  </a:ext>
                </a:extLst>
              </p14:cNvPr>
              <p14:cNvContentPartPr/>
              <p14:nvPr/>
            </p14:nvContentPartPr>
            <p14:xfrm>
              <a:off x="5047493" y="2505867"/>
              <a:ext cx="868320" cy="67320"/>
            </p14:xfrm>
          </p:contentPart>
        </mc:Choice>
        <mc:Fallback xmlns="">
          <p:pic>
            <p:nvPicPr>
              <p:cNvPr id="33" name="Freihand 32">
                <a:extLst>
                  <a:ext uri="{FF2B5EF4-FFF2-40B4-BE49-F238E27FC236}">
                    <a16:creationId xmlns:a16="http://schemas.microsoft.com/office/drawing/2014/main" id="{1870BE03-1ABD-47FA-9C5D-2CC0BDB7BDCE}"/>
                  </a:ext>
                </a:extLst>
              </p:cNvPr>
              <p:cNvPicPr/>
              <p:nvPr/>
            </p:nvPicPr>
            <p:blipFill>
              <a:blip r:embed="rId55"/>
              <a:stretch>
                <a:fillRect/>
              </a:stretch>
            </p:blipFill>
            <p:spPr>
              <a:xfrm>
                <a:off x="5043173" y="2501547"/>
                <a:ext cx="876960" cy="75960"/>
              </a:xfrm>
              <a:prstGeom prst="rect">
                <a:avLst/>
              </a:prstGeom>
            </p:spPr>
          </p:pic>
        </mc:Fallback>
      </mc:AlternateContent>
      <p:grpSp>
        <p:nvGrpSpPr>
          <p:cNvPr id="41" name="Gruppieren 40">
            <a:extLst>
              <a:ext uri="{FF2B5EF4-FFF2-40B4-BE49-F238E27FC236}">
                <a16:creationId xmlns:a16="http://schemas.microsoft.com/office/drawing/2014/main" id="{E9850E0F-3947-4DB8-8994-74E3D1336509}"/>
              </a:ext>
            </a:extLst>
          </p:cNvPr>
          <p:cNvGrpSpPr/>
          <p:nvPr/>
        </p:nvGrpSpPr>
        <p:grpSpPr>
          <a:xfrm>
            <a:off x="3905933" y="76587"/>
            <a:ext cx="1461240" cy="2172600"/>
            <a:chOff x="3905933" y="76587"/>
            <a:chExt cx="1461240" cy="2172600"/>
          </a:xfrm>
        </p:grpSpPr>
        <mc:AlternateContent xmlns:mc="http://schemas.openxmlformats.org/markup-compatibility/2006" xmlns:p14="http://schemas.microsoft.com/office/powerpoint/2010/main">
          <mc:Choice Requires="p14">
            <p:contentPart p14:bwMode="auto" r:id="rId56">
              <p14:nvContentPartPr>
                <p14:cNvPr id="34" name="Freihand 33">
                  <a:extLst>
                    <a:ext uri="{FF2B5EF4-FFF2-40B4-BE49-F238E27FC236}">
                      <a16:creationId xmlns:a16="http://schemas.microsoft.com/office/drawing/2014/main" id="{8DFDD87F-C944-4D27-A8D0-996A19F350E7}"/>
                    </a:ext>
                  </a:extLst>
                </p14:cNvPr>
                <p14:cNvContentPartPr/>
                <p14:nvPr/>
              </p14:nvContentPartPr>
              <p14:xfrm>
                <a:off x="4529093" y="513987"/>
                <a:ext cx="37080" cy="3240"/>
              </p14:xfrm>
            </p:contentPart>
          </mc:Choice>
          <mc:Fallback xmlns="">
            <p:pic>
              <p:nvPicPr>
                <p:cNvPr id="34" name="Freihand 33">
                  <a:extLst>
                    <a:ext uri="{FF2B5EF4-FFF2-40B4-BE49-F238E27FC236}">
                      <a16:creationId xmlns:a16="http://schemas.microsoft.com/office/drawing/2014/main" id="{8DFDD87F-C944-4D27-A8D0-996A19F350E7}"/>
                    </a:ext>
                  </a:extLst>
                </p:cNvPr>
                <p:cNvPicPr/>
                <p:nvPr/>
              </p:nvPicPr>
              <p:blipFill>
                <a:blip r:embed="rId57"/>
                <a:stretch>
                  <a:fillRect/>
                </a:stretch>
              </p:blipFill>
              <p:spPr>
                <a:xfrm>
                  <a:off x="4524773" y="509667"/>
                  <a:ext cx="457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Freihand 34">
                  <a:extLst>
                    <a:ext uri="{FF2B5EF4-FFF2-40B4-BE49-F238E27FC236}">
                      <a16:creationId xmlns:a16="http://schemas.microsoft.com/office/drawing/2014/main" id="{82D7A896-F8F0-446E-BB08-DBD2C2DF9A1B}"/>
                    </a:ext>
                  </a:extLst>
                </p14:cNvPr>
                <p14:cNvContentPartPr/>
                <p14:nvPr/>
              </p14:nvContentPartPr>
              <p14:xfrm>
                <a:off x="4138493" y="409587"/>
                <a:ext cx="1005480" cy="88200"/>
              </p14:xfrm>
            </p:contentPart>
          </mc:Choice>
          <mc:Fallback xmlns="">
            <p:pic>
              <p:nvPicPr>
                <p:cNvPr id="35" name="Freihand 34">
                  <a:extLst>
                    <a:ext uri="{FF2B5EF4-FFF2-40B4-BE49-F238E27FC236}">
                      <a16:creationId xmlns:a16="http://schemas.microsoft.com/office/drawing/2014/main" id="{82D7A896-F8F0-446E-BB08-DBD2C2DF9A1B}"/>
                    </a:ext>
                  </a:extLst>
                </p:cNvPr>
                <p:cNvPicPr/>
                <p:nvPr/>
              </p:nvPicPr>
              <p:blipFill>
                <a:blip r:embed="rId59"/>
                <a:stretch>
                  <a:fillRect/>
                </a:stretch>
              </p:blipFill>
              <p:spPr>
                <a:xfrm>
                  <a:off x="4134173" y="405267"/>
                  <a:ext cx="10141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Freihand 36">
                  <a:extLst>
                    <a:ext uri="{FF2B5EF4-FFF2-40B4-BE49-F238E27FC236}">
                      <a16:creationId xmlns:a16="http://schemas.microsoft.com/office/drawing/2014/main" id="{C2D9CF1F-0A60-4C2E-B26A-A1D1BC85C6A9}"/>
                    </a:ext>
                  </a:extLst>
                </p14:cNvPr>
                <p14:cNvContentPartPr/>
                <p14:nvPr/>
              </p14:nvContentPartPr>
              <p14:xfrm>
                <a:off x="4763093" y="538107"/>
                <a:ext cx="487080" cy="1652040"/>
              </p14:xfrm>
            </p:contentPart>
          </mc:Choice>
          <mc:Fallback xmlns="">
            <p:pic>
              <p:nvPicPr>
                <p:cNvPr id="37" name="Freihand 36">
                  <a:extLst>
                    <a:ext uri="{FF2B5EF4-FFF2-40B4-BE49-F238E27FC236}">
                      <a16:creationId xmlns:a16="http://schemas.microsoft.com/office/drawing/2014/main" id="{C2D9CF1F-0A60-4C2E-B26A-A1D1BC85C6A9}"/>
                    </a:ext>
                  </a:extLst>
                </p:cNvPr>
                <p:cNvPicPr/>
                <p:nvPr/>
              </p:nvPicPr>
              <p:blipFill>
                <a:blip r:embed="rId61"/>
                <a:stretch>
                  <a:fillRect/>
                </a:stretch>
              </p:blipFill>
              <p:spPr>
                <a:xfrm>
                  <a:off x="4758773" y="533787"/>
                  <a:ext cx="495720" cy="1660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Freihand 37">
                  <a:extLst>
                    <a:ext uri="{FF2B5EF4-FFF2-40B4-BE49-F238E27FC236}">
                      <a16:creationId xmlns:a16="http://schemas.microsoft.com/office/drawing/2014/main" id="{D80552DB-B018-488E-9194-C04EF2583B0E}"/>
                    </a:ext>
                  </a:extLst>
                </p14:cNvPr>
                <p14:cNvContentPartPr/>
                <p14:nvPr/>
              </p14:nvContentPartPr>
              <p14:xfrm>
                <a:off x="5131013" y="1983147"/>
                <a:ext cx="236160" cy="266040"/>
              </p14:xfrm>
            </p:contentPart>
          </mc:Choice>
          <mc:Fallback xmlns="">
            <p:pic>
              <p:nvPicPr>
                <p:cNvPr id="38" name="Freihand 37">
                  <a:extLst>
                    <a:ext uri="{FF2B5EF4-FFF2-40B4-BE49-F238E27FC236}">
                      <a16:creationId xmlns:a16="http://schemas.microsoft.com/office/drawing/2014/main" id="{D80552DB-B018-488E-9194-C04EF2583B0E}"/>
                    </a:ext>
                  </a:extLst>
                </p:cNvPr>
                <p:cNvPicPr/>
                <p:nvPr/>
              </p:nvPicPr>
              <p:blipFill>
                <a:blip r:embed="rId63"/>
                <a:stretch>
                  <a:fillRect/>
                </a:stretch>
              </p:blipFill>
              <p:spPr>
                <a:xfrm>
                  <a:off x="5126693" y="1978827"/>
                  <a:ext cx="24480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Freihand 39">
                  <a:extLst>
                    <a:ext uri="{FF2B5EF4-FFF2-40B4-BE49-F238E27FC236}">
                      <a16:creationId xmlns:a16="http://schemas.microsoft.com/office/drawing/2014/main" id="{5A4D1A11-4EE3-48C0-88C5-0F59AAD9DB25}"/>
                    </a:ext>
                  </a:extLst>
                </p14:cNvPr>
                <p14:cNvContentPartPr/>
                <p14:nvPr/>
              </p14:nvContentPartPr>
              <p14:xfrm>
                <a:off x="3905933" y="76587"/>
                <a:ext cx="1427760" cy="540000"/>
              </p14:xfrm>
            </p:contentPart>
          </mc:Choice>
          <mc:Fallback xmlns="">
            <p:pic>
              <p:nvPicPr>
                <p:cNvPr id="40" name="Freihand 39">
                  <a:extLst>
                    <a:ext uri="{FF2B5EF4-FFF2-40B4-BE49-F238E27FC236}">
                      <a16:creationId xmlns:a16="http://schemas.microsoft.com/office/drawing/2014/main" id="{5A4D1A11-4EE3-48C0-88C5-0F59AAD9DB25}"/>
                    </a:ext>
                  </a:extLst>
                </p:cNvPr>
                <p:cNvPicPr/>
                <p:nvPr/>
              </p:nvPicPr>
              <p:blipFill>
                <a:blip r:embed="rId65"/>
                <a:stretch>
                  <a:fillRect/>
                </a:stretch>
              </p:blipFill>
              <p:spPr>
                <a:xfrm>
                  <a:off x="3901613" y="72267"/>
                  <a:ext cx="1436400" cy="548640"/>
                </a:xfrm>
                <a:prstGeom prst="rect">
                  <a:avLst/>
                </a:prstGeom>
              </p:spPr>
            </p:pic>
          </mc:Fallback>
        </mc:AlternateContent>
      </p:grpSp>
    </p:spTree>
    <p:extLst>
      <p:ext uri="{BB962C8B-B14F-4D97-AF65-F5344CB8AC3E}">
        <p14:creationId xmlns:p14="http://schemas.microsoft.com/office/powerpoint/2010/main" val="4097701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Verdeckte Arbeitslosigkeit</a:t>
            </a:r>
          </a:p>
        </p:txBody>
      </p:sp>
      <p:sp>
        <p:nvSpPr>
          <p:cNvPr id="139268" name="Text Box 3"/>
          <p:cNvSpPr txBox="1">
            <a:spLocks noChangeArrowheads="1"/>
          </p:cNvSpPr>
          <p:nvPr/>
        </p:nvSpPr>
        <p:spPr bwMode="auto">
          <a:xfrm>
            <a:off x="1919289" y="1223964"/>
            <a:ext cx="7559675" cy="4157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b="1">
              <a:solidFill>
                <a:srgbClr val="000000"/>
              </a:solidFill>
            </a:endParaRPr>
          </a:p>
          <a:p>
            <a:pPr eaLnBrk="1" hangingPunct="1">
              <a:buClrTx/>
              <a:buFontTx/>
              <a:buChar char="•"/>
            </a:pPr>
            <a:r>
              <a:rPr lang="de-DE" sz="2400">
                <a:solidFill>
                  <a:srgbClr val="000000"/>
                </a:solidFill>
              </a:rPr>
              <a:t> 	Teilnehmer an Qualifizierungsmaßnahmen</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Vorruhestand</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Kurzarbeit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vorübergehend arbeitsunfähig erkrankt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Arbeitsbeschaffungsmaßnahmen </a:t>
            </a:r>
          </a:p>
          <a:p>
            <a:pPr eaLnBrk="1" hangingPunct="1">
              <a:buClrTx/>
              <a:buFontTx/>
              <a:buNone/>
            </a:pPr>
            <a:endParaRPr lang="de-DE" sz="2400">
              <a:solidFill>
                <a:srgbClr val="000000"/>
              </a:solidFill>
            </a:endParaRPr>
          </a:p>
        </p:txBody>
      </p:sp>
      <p:sp>
        <p:nvSpPr>
          <p:cNvPr id="4" name="Rechteck 3">
            <a:extLst>
              <a:ext uri="{FF2B5EF4-FFF2-40B4-BE49-F238E27FC236}">
                <a16:creationId xmlns:a16="http://schemas.microsoft.com/office/drawing/2014/main" id="{97A614EA-25C5-473B-AFF4-092B52AC409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D5BB3E2-7EDB-4956-88A3-BC86753FE966}"/>
                  </a:ext>
                </a:extLst>
              </p14:cNvPr>
              <p14:cNvContentPartPr/>
              <p14:nvPr/>
            </p14:nvContentPartPr>
            <p14:xfrm>
              <a:off x="4311653" y="696667"/>
              <a:ext cx="3942360" cy="80640"/>
            </p14:xfrm>
          </p:contentPart>
        </mc:Choice>
        <mc:Fallback>
          <p:pic>
            <p:nvPicPr>
              <p:cNvPr id="2" name="Freihand 1">
                <a:extLst>
                  <a:ext uri="{FF2B5EF4-FFF2-40B4-BE49-F238E27FC236}">
                    <a16:creationId xmlns:a16="http://schemas.microsoft.com/office/drawing/2014/main" id="{5D5BB3E2-7EDB-4956-88A3-BC86753FE966}"/>
                  </a:ext>
                </a:extLst>
              </p:cNvPr>
              <p:cNvPicPr/>
              <p:nvPr/>
            </p:nvPicPr>
            <p:blipFill>
              <a:blip r:embed="rId4"/>
              <a:stretch>
                <a:fillRect/>
              </a:stretch>
            </p:blipFill>
            <p:spPr>
              <a:xfrm>
                <a:off x="4307333" y="692347"/>
                <a:ext cx="39510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6569D725-D614-4235-BEAF-CD1C23F090B3}"/>
                  </a:ext>
                </a:extLst>
              </p14:cNvPr>
              <p14:cNvContentPartPr/>
              <p14:nvPr/>
            </p14:nvContentPartPr>
            <p14:xfrm>
              <a:off x="4274933" y="2157187"/>
              <a:ext cx="3793680" cy="77040"/>
            </p14:xfrm>
          </p:contentPart>
        </mc:Choice>
        <mc:Fallback>
          <p:pic>
            <p:nvPicPr>
              <p:cNvPr id="3" name="Freihand 2">
                <a:extLst>
                  <a:ext uri="{FF2B5EF4-FFF2-40B4-BE49-F238E27FC236}">
                    <a16:creationId xmlns:a16="http://schemas.microsoft.com/office/drawing/2014/main" id="{6569D725-D614-4235-BEAF-CD1C23F090B3}"/>
                  </a:ext>
                </a:extLst>
              </p:cNvPr>
              <p:cNvPicPr/>
              <p:nvPr/>
            </p:nvPicPr>
            <p:blipFill>
              <a:blip r:embed="rId6"/>
              <a:stretch>
                <a:fillRect/>
              </a:stretch>
            </p:blipFill>
            <p:spPr>
              <a:xfrm>
                <a:off x="4270613" y="2152867"/>
                <a:ext cx="38023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1ED3D50C-51F1-4F5F-B5FF-56109DABAD3E}"/>
                  </a:ext>
                </a:extLst>
              </p14:cNvPr>
              <p14:cNvContentPartPr/>
              <p14:nvPr/>
            </p14:nvContentPartPr>
            <p14:xfrm>
              <a:off x="2361533" y="2781427"/>
              <a:ext cx="2283840" cy="104040"/>
            </p14:xfrm>
          </p:contentPart>
        </mc:Choice>
        <mc:Fallback>
          <p:pic>
            <p:nvPicPr>
              <p:cNvPr id="5" name="Freihand 4">
                <a:extLst>
                  <a:ext uri="{FF2B5EF4-FFF2-40B4-BE49-F238E27FC236}">
                    <a16:creationId xmlns:a16="http://schemas.microsoft.com/office/drawing/2014/main" id="{1ED3D50C-51F1-4F5F-B5FF-56109DABAD3E}"/>
                  </a:ext>
                </a:extLst>
              </p:cNvPr>
              <p:cNvPicPr/>
              <p:nvPr/>
            </p:nvPicPr>
            <p:blipFill>
              <a:blip r:embed="rId8"/>
              <a:stretch>
                <a:fillRect/>
              </a:stretch>
            </p:blipFill>
            <p:spPr>
              <a:xfrm>
                <a:off x="2357213" y="2777107"/>
                <a:ext cx="22924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8CF1DDAC-1D52-4617-B42F-E90FCB61C0C5}"/>
                  </a:ext>
                </a:extLst>
              </p14:cNvPr>
              <p14:cNvContentPartPr/>
              <p14:nvPr/>
            </p14:nvContentPartPr>
            <p14:xfrm>
              <a:off x="2467013" y="2763067"/>
              <a:ext cx="1437120" cy="116640"/>
            </p14:xfrm>
          </p:contentPart>
        </mc:Choice>
        <mc:Fallback>
          <p:pic>
            <p:nvPicPr>
              <p:cNvPr id="6" name="Freihand 5">
                <a:extLst>
                  <a:ext uri="{FF2B5EF4-FFF2-40B4-BE49-F238E27FC236}">
                    <a16:creationId xmlns:a16="http://schemas.microsoft.com/office/drawing/2014/main" id="{8CF1DDAC-1D52-4617-B42F-E90FCB61C0C5}"/>
                  </a:ext>
                </a:extLst>
              </p:cNvPr>
              <p:cNvPicPr/>
              <p:nvPr/>
            </p:nvPicPr>
            <p:blipFill>
              <a:blip r:embed="rId10"/>
              <a:stretch>
                <a:fillRect/>
              </a:stretch>
            </p:blipFill>
            <p:spPr>
              <a:xfrm>
                <a:off x="2462693" y="2758747"/>
                <a:ext cx="14457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7CD47ABB-6D3F-4541-8178-E7FE14E00BAE}"/>
                  </a:ext>
                </a:extLst>
              </p14:cNvPr>
              <p14:cNvContentPartPr/>
              <p14:nvPr/>
            </p14:nvContentPartPr>
            <p14:xfrm>
              <a:off x="2273693" y="3440587"/>
              <a:ext cx="1806480" cy="207000"/>
            </p14:xfrm>
          </p:contentPart>
        </mc:Choice>
        <mc:Fallback>
          <p:pic>
            <p:nvPicPr>
              <p:cNvPr id="7" name="Freihand 6">
                <a:extLst>
                  <a:ext uri="{FF2B5EF4-FFF2-40B4-BE49-F238E27FC236}">
                    <a16:creationId xmlns:a16="http://schemas.microsoft.com/office/drawing/2014/main" id="{7CD47ABB-6D3F-4541-8178-E7FE14E00BAE}"/>
                  </a:ext>
                </a:extLst>
              </p:cNvPr>
              <p:cNvPicPr/>
              <p:nvPr/>
            </p:nvPicPr>
            <p:blipFill>
              <a:blip r:embed="rId12"/>
              <a:stretch>
                <a:fillRect/>
              </a:stretch>
            </p:blipFill>
            <p:spPr>
              <a:xfrm>
                <a:off x="2269373" y="3436267"/>
                <a:ext cx="181512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00916D46-61CA-4200-9878-A6AF596F28E4}"/>
                  </a:ext>
                </a:extLst>
              </p14:cNvPr>
              <p14:cNvContentPartPr/>
              <p14:nvPr/>
            </p14:nvContentPartPr>
            <p14:xfrm>
              <a:off x="2337773" y="4235107"/>
              <a:ext cx="5398200" cy="121680"/>
            </p14:xfrm>
          </p:contentPart>
        </mc:Choice>
        <mc:Fallback>
          <p:pic>
            <p:nvPicPr>
              <p:cNvPr id="8" name="Freihand 7">
                <a:extLst>
                  <a:ext uri="{FF2B5EF4-FFF2-40B4-BE49-F238E27FC236}">
                    <a16:creationId xmlns:a16="http://schemas.microsoft.com/office/drawing/2014/main" id="{00916D46-61CA-4200-9878-A6AF596F28E4}"/>
                  </a:ext>
                </a:extLst>
              </p:cNvPr>
              <p:cNvPicPr/>
              <p:nvPr/>
            </p:nvPicPr>
            <p:blipFill>
              <a:blip r:embed="rId14"/>
              <a:stretch>
                <a:fillRect/>
              </a:stretch>
            </p:blipFill>
            <p:spPr>
              <a:xfrm>
                <a:off x="2333453" y="4230787"/>
                <a:ext cx="54068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36FCF126-7197-4A30-81FF-A9C536D4F950}"/>
                  </a:ext>
                </a:extLst>
              </p14:cNvPr>
              <p14:cNvContentPartPr/>
              <p14:nvPr/>
            </p14:nvContentPartPr>
            <p14:xfrm>
              <a:off x="2235173" y="4931707"/>
              <a:ext cx="4511880" cy="45360"/>
            </p14:xfrm>
          </p:contentPart>
        </mc:Choice>
        <mc:Fallback>
          <p:pic>
            <p:nvPicPr>
              <p:cNvPr id="9" name="Freihand 8">
                <a:extLst>
                  <a:ext uri="{FF2B5EF4-FFF2-40B4-BE49-F238E27FC236}">
                    <a16:creationId xmlns:a16="http://schemas.microsoft.com/office/drawing/2014/main" id="{36FCF126-7197-4A30-81FF-A9C536D4F950}"/>
                  </a:ext>
                </a:extLst>
              </p:cNvPr>
              <p:cNvPicPr/>
              <p:nvPr/>
            </p:nvPicPr>
            <p:blipFill>
              <a:blip r:embed="rId16"/>
              <a:stretch>
                <a:fillRect/>
              </a:stretch>
            </p:blipFill>
            <p:spPr>
              <a:xfrm>
                <a:off x="2230853" y="4927387"/>
                <a:ext cx="4520520" cy="54000"/>
              </a:xfrm>
              <a:prstGeom prst="rect">
                <a:avLst/>
              </a:prstGeom>
            </p:spPr>
          </p:pic>
        </mc:Fallback>
      </mc:AlternateContent>
    </p:spTree>
    <p:extLst>
      <p:ext uri="{BB962C8B-B14F-4D97-AF65-F5344CB8AC3E}">
        <p14:creationId xmlns:p14="http://schemas.microsoft.com/office/powerpoint/2010/main" val="934520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ChangeArrowheads="1"/>
          </p:cNvSpPr>
          <p:nvPr/>
        </p:nvSpPr>
        <p:spPr bwMode="auto">
          <a:xfrm>
            <a:off x="1759527" y="223372"/>
            <a:ext cx="960812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Verdeckte Arbeitslosigkeit (stille Reserve)in Deutschland</a:t>
            </a:r>
          </a:p>
        </p:txBody>
      </p:sp>
      <p:sp>
        <p:nvSpPr>
          <p:cNvPr id="140293" name="Text Box 4"/>
          <p:cNvSpPr txBox="1">
            <a:spLocks noChangeArrowheads="1"/>
          </p:cNvSpPr>
          <p:nvPr/>
        </p:nvSpPr>
        <p:spPr bwMode="auto">
          <a:xfrm>
            <a:off x="1611313" y="6235701"/>
            <a:ext cx="997389"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IAB</a:t>
            </a:r>
          </a:p>
        </p:txBody>
      </p:sp>
      <p:sp>
        <p:nvSpPr>
          <p:cNvPr id="6" name="Rechteck 5">
            <a:extLst>
              <a:ext uri="{FF2B5EF4-FFF2-40B4-BE49-F238E27FC236}">
                <a16:creationId xmlns:a16="http://schemas.microsoft.com/office/drawing/2014/main" id="{94B5F575-FEDF-473A-ADBC-0EFD9018348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EF9E7F9F-3913-98E4-8599-89AF874D8AE6}"/>
              </a:ext>
            </a:extLst>
          </p:cNvPr>
          <p:cNvPicPr>
            <a:picLocks noChangeAspect="1"/>
          </p:cNvPicPr>
          <p:nvPr/>
        </p:nvPicPr>
        <p:blipFill>
          <a:blip r:embed="rId3"/>
          <a:stretch>
            <a:fillRect/>
          </a:stretch>
        </p:blipFill>
        <p:spPr>
          <a:xfrm>
            <a:off x="188635" y="963543"/>
            <a:ext cx="8245601" cy="5043852"/>
          </a:xfrm>
          <a:prstGeom prst="rect">
            <a:avLst/>
          </a:prstGeom>
        </p:spPr>
      </p:pic>
      <p:grpSp>
        <p:nvGrpSpPr>
          <p:cNvPr id="17" name="Gruppieren 16">
            <a:extLst>
              <a:ext uri="{FF2B5EF4-FFF2-40B4-BE49-F238E27FC236}">
                <a16:creationId xmlns:a16="http://schemas.microsoft.com/office/drawing/2014/main" id="{808CAFCA-7C78-4FAA-989E-7DAD2528BD59}"/>
              </a:ext>
            </a:extLst>
          </p:cNvPr>
          <p:cNvGrpSpPr/>
          <p:nvPr/>
        </p:nvGrpSpPr>
        <p:grpSpPr>
          <a:xfrm>
            <a:off x="2103053" y="1513147"/>
            <a:ext cx="8433000" cy="1778760"/>
            <a:chOff x="2103053" y="1513147"/>
            <a:chExt cx="8433000" cy="1778760"/>
          </a:xfrm>
        </p:grpSpPr>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A6A68199-EBAF-43F1-A1BE-795EBE071377}"/>
                    </a:ext>
                  </a:extLst>
                </p14:cNvPr>
                <p14:cNvContentPartPr/>
                <p14:nvPr/>
              </p14:nvContentPartPr>
              <p14:xfrm>
                <a:off x="7724453" y="2589547"/>
                <a:ext cx="725760" cy="702360"/>
              </p14:xfrm>
            </p:contentPart>
          </mc:Choice>
          <mc:Fallback>
            <p:pic>
              <p:nvPicPr>
                <p:cNvPr id="2" name="Freihand 1">
                  <a:extLst>
                    <a:ext uri="{FF2B5EF4-FFF2-40B4-BE49-F238E27FC236}">
                      <a16:creationId xmlns:a16="http://schemas.microsoft.com/office/drawing/2014/main" id="{A6A68199-EBAF-43F1-A1BE-795EBE071377}"/>
                    </a:ext>
                  </a:extLst>
                </p:cNvPr>
                <p:cNvPicPr/>
                <p:nvPr/>
              </p:nvPicPr>
              <p:blipFill>
                <a:blip r:embed="rId5"/>
                <a:stretch>
                  <a:fillRect/>
                </a:stretch>
              </p:blipFill>
              <p:spPr>
                <a:xfrm>
                  <a:off x="7720133" y="2585227"/>
                  <a:ext cx="734400" cy="711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7B8A4B2F-38C2-4FD6-BC45-BD863A7ABC41}"/>
                    </a:ext>
                  </a:extLst>
                </p14:cNvPr>
                <p14:cNvContentPartPr/>
                <p14:nvPr/>
              </p14:nvContentPartPr>
              <p14:xfrm>
                <a:off x="8726693" y="2734987"/>
                <a:ext cx="171720" cy="200520"/>
              </p14:xfrm>
            </p:contentPart>
          </mc:Choice>
          <mc:Fallback>
            <p:pic>
              <p:nvPicPr>
                <p:cNvPr id="4" name="Freihand 3">
                  <a:extLst>
                    <a:ext uri="{FF2B5EF4-FFF2-40B4-BE49-F238E27FC236}">
                      <a16:creationId xmlns:a16="http://schemas.microsoft.com/office/drawing/2014/main" id="{7B8A4B2F-38C2-4FD6-BC45-BD863A7ABC41}"/>
                    </a:ext>
                  </a:extLst>
                </p:cNvPr>
                <p:cNvPicPr/>
                <p:nvPr/>
              </p:nvPicPr>
              <p:blipFill>
                <a:blip r:embed="rId7"/>
                <a:stretch>
                  <a:fillRect/>
                </a:stretch>
              </p:blipFill>
              <p:spPr>
                <a:xfrm>
                  <a:off x="8722373" y="2730667"/>
                  <a:ext cx="1803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C40320DB-21C9-4977-BF85-3AC5058B0FCF}"/>
                    </a:ext>
                  </a:extLst>
                </p14:cNvPr>
                <p14:cNvContentPartPr/>
                <p14:nvPr/>
              </p14:nvContentPartPr>
              <p14:xfrm>
                <a:off x="8980133" y="2795107"/>
                <a:ext cx="360" cy="360"/>
              </p14:xfrm>
            </p:contentPart>
          </mc:Choice>
          <mc:Fallback>
            <p:pic>
              <p:nvPicPr>
                <p:cNvPr id="5" name="Freihand 4">
                  <a:extLst>
                    <a:ext uri="{FF2B5EF4-FFF2-40B4-BE49-F238E27FC236}">
                      <a16:creationId xmlns:a16="http://schemas.microsoft.com/office/drawing/2014/main" id="{C40320DB-21C9-4977-BF85-3AC5058B0FCF}"/>
                    </a:ext>
                  </a:extLst>
                </p:cNvPr>
                <p:cNvPicPr/>
                <p:nvPr/>
              </p:nvPicPr>
              <p:blipFill>
                <a:blip r:embed="rId9"/>
                <a:stretch>
                  <a:fillRect/>
                </a:stretch>
              </p:blipFill>
              <p:spPr>
                <a:xfrm>
                  <a:off x="8975813" y="2790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2EE7404A-2626-40ED-A65A-A8D67DEDDD1A}"/>
                    </a:ext>
                  </a:extLst>
                </p14:cNvPr>
                <p14:cNvContentPartPr/>
                <p14:nvPr/>
              </p14:nvContentPartPr>
              <p14:xfrm>
                <a:off x="8925413" y="2729227"/>
                <a:ext cx="153000" cy="171360"/>
              </p14:xfrm>
            </p:contentPart>
          </mc:Choice>
          <mc:Fallback>
            <p:pic>
              <p:nvPicPr>
                <p:cNvPr id="7" name="Freihand 6">
                  <a:extLst>
                    <a:ext uri="{FF2B5EF4-FFF2-40B4-BE49-F238E27FC236}">
                      <a16:creationId xmlns:a16="http://schemas.microsoft.com/office/drawing/2014/main" id="{2EE7404A-2626-40ED-A65A-A8D67DEDDD1A}"/>
                    </a:ext>
                  </a:extLst>
                </p:cNvPr>
                <p:cNvPicPr/>
                <p:nvPr/>
              </p:nvPicPr>
              <p:blipFill>
                <a:blip r:embed="rId11"/>
                <a:stretch>
                  <a:fillRect/>
                </a:stretch>
              </p:blipFill>
              <p:spPr>
                <a:xfrm>
                  <a:off x="8921093" y="2724907"/>
                  <a:ext cx="1616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88900F52-DE8E-4C4C-BF44-0B5F0897C051}"/>
                    </a:ext>
                  </a:extLst>
                </p14:cNvPr>
                <p14:cNvContentPartPr/>
                <p14:nvPr/>
              </p14:nvContentPartPr>
              <p14:xfrm>
                <a:off x="9150413" y="2855587"/>
                <a:ext cx="33840" cy="34560"/>
              </p14:xfrm>
            </p:contentPart>
          </mc:Choice>
          <mc:Fallback>
            <p:pic>
              <p:nvPicPr>
                <p:cNvPr id="8" name="Freihand 7">
                  <a:extLst>
                    <a:ext uri="{FF2B5EF4-FFF2-40B4-BE49-F238E27FC236}">
                      <a16:creationId xmlns:a16="http://schemas.microsoft.com/office/drawing/2014/main" id="{88900F52-DE8E-4C4C-BF44-0B5F0897C051}"/>
                    </a:ext>
                  </a:extLst>
                </p:cNvPr>
                <p:cNvPicPr/>
                <p:nvPr/>
              </p:nvPicPr>
              <p:blipFill>
                <a:blip r:embed="rId13"/>
                <a:stretch>
                  <a:fillRect/>
                </a:stretch>
              </p:blipFill>
              <p:spPr>
                <a:xfrm>
                  <a:off x="9146093" y="2851267"/>
                  <a:ext cx="424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3CA2C136-A1B1-4E6B-8519-B7015F3FE585}"/>
                    </a:ext>
                  </a:extLst>
                </p14:cNvPr>
                <p14:cNvContentPartPr/>
                <p14:nvPr/>
              </p14:nvContentPartPr>
              <p14:xfrm>
                <a:off x="9407453" y="2559667"/>
                <a:ext cx="155880" cy="257400"/>
              </p14:xfrm>
            </p:contentPart>
          </mc:Choice>
          <mc:Fallback>
            <p:pic>
              <p:nvPicPr>
                <p:cNvPr id="9" name="Freihand 8">
                  <a:extLst>
                    <a:ext uri="{FF2B5EF4-FFF2-40B4-BE49-F238E27FC236}">
                      <a16:creationId xmlns:a16="http://schemas.microsoft.com/office/drawing/2014/main" id="{3CA2C136-A1B1-4E6B-8519-B7015F3FE585}"/>
                    </a:ext>
                  </a:extLst>
                </p:cNvPr>
                <p:cNvPicPr/>
                <p:nvPr/>
              </p:nvPicPr>
              <p:blipFill>
                <a:blip r:embed="rId15"/>
                <a:stretch>
                  <a:fillRect/>
                </a:stretch>
              </p:blipFill>
              <p:spPr>
                <a:xfrm>
                  <a:off x="9403133" y="2555347"/>
                  <a:ext cx="16452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Freihand 9">
                  <a:extLst>
                    <a:ext uri="{FF2B5EF4-FFF2-40B4-BE49-F238E27FC236}">
                      <a16:creationId xmlns:a16="http://schemas.microsoft.com/office/drawing/2014/main" id="{AABBA952-3E3A-4898-8E00-ED6DDA259B6A}"/>
                    </a:ext>
                  </a:extLst>
                </p14:cNvPr>
                <p14:cNvContentPartPr/>
                <p14:nvPr/>
              </p14:nvContentPartPr>
              <p14:xfrm>
                <a:off x="9600413" y="2792227"/>
                <a:ext cx="45360" cy="39600"/>
              </p14:xfrm>
            </p:contentPart>
          </mc:Choice>
          <mc:Fallback>
            <p:pic>
              <p:nvPicPr>
                <p:cNvPr id="10" name="Freihand 9">
                  <a:extLst>
                    <a:ext uri="{FF2B5EF4-FFF2-40B4-BE49-F238E27FC236}">
                      <a16:creationId xmlns:a16="http://schemas.microsoft.com/office/drawing/2014/main" id="{AABBA952-3E3A-4898-8E00-ED6DDA259B6A}"/>
                    </a:ext>
                  </a:extLst>
                </p:cNvPr>
                <p:cNvPicPr/>
                <p:nvPr/>
              </p:nvPicPr>
              <p:blipFill>
                <a:blip r:embed="rId17"/>
                <a:stretch>
                  <a:fillRect/>
                </a:stretch>
              </p:blipFill>
              <p:spPr>
                <a:xfrm>
                  <a:off x="9596093" y="2787907"/>
                  <a:ext cx="54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Freihand 10">
                  <a:extLst>
                    <a:ext uri="{FF2B5EF4-FFF2-40B4-BE49-F238E27FC236}">
                      <a16:creationId xmlns:a16="http://schemas.microsoft.com/office/drawing/2014/main" id="{F7539129-96EE-41D1-9877-8A724582EA14}"/>
                    </a:ext>
                  </a:extLst>
                </p14:cNvPr>
                <p14:cNvContentPartPr/>
                <p14:nvPr/>
              </p14:nvContentPartPr>
              <p14:xfrm>
                <a:off x="9716693" y="2490187"/>
                <a:ext cx="244800" cy="301680"/>
              </p14:xfrm>
            </p:contentPart>
          </mc:Choice>
          <mc:Fallback>
            <p:pic>
              <p:nvPicPr>
                <p:cNvPr id="11" name="Freihand 10">
                  <a:extLst>
                    <a:ext uri="{FF2B5EF4-FFF2-40B4-BE49-F238E27FC236}">
                      <a16:creationId xmlns:a16="http://schemas.microsoft.com/office/drawing/2014/main" id="{F7539129-96EE-41D1-9877-8A724582EA14}"/>
                    </a:ext>
                  </a:extLst>
                </p:cNvPr>
                <p:cNvPicPr/>
                <p:nvPr/>
              </p:nvPicPr>
              <p:blipFill>
                <a:blip r:embed="rId19"/>
                <a:stretch>
                  <a:fillRect/>
                </a:stretch>
              </p:blipFill>
              <p:spPr>
                <a:xfrm>
                  <a:off x="9712373" y="2485867"/>
                  <a:ext cx="25344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Freihand 11">
                  <a:extLst>
                    <a:ext uri="{FF2B5EF4-FFF2-40B4-BE49-F238E27FC236}">
                      <a16:creationId xmlns:a16="http://schemas.microsoft.com/office/drawing/2014/main" id="{4A767980-C3F4-4815-ACF6-1BF53148A32A}"/>
                    </a:ext>
                  </a:extLst>
                </p14:cNvPr>
                <p14:cNvContentPartPr/>
                <p14:nvPr/>
              </p14:nvContentPartPr>
              <p14:xfrm>
                <a:off x="9940253" y="2531227"/>
                <a:ext cx="26640" cy="52920"/>
              </p14:xfrm>
            </p:contentPart>
          </mc:Choice>
          <mc:Fallback>
            <p:pic>
              <p:nvPicPr>
                <p:cNvPr id="12" name="Freihand 11">
                  <a:extLst>
                    <a:ext uri="{FF2B5EF4-FFF2-40B4-BE49-F238E27FC236}">
                      <a16:creationId xmlns:a16="http://schemas.microsoft.com/office/drawing/2014/main" id="{4A767980-C3F4-4815-ACF6-1BF53148A32A}"/>
                    </a:ext>
                  </a:extLst>
                </p:cNvPr>
                <p:cNvPicPr/>
                <p:nvPr/>
              </p:nvPicPr>
              <p:blipFill>
                <a:blip r:embed="rId21"/>
                <a:stretch>
                  <a:fillRect/>
                </a:stretch>
              </p:blipFill>
              <p:spPr>
                <a:xfrm>
                  <a:off x="9935933" y="2526907"/>
                  <a:ext cx="352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Freihand 12">
                  <a:extLst>
                    <a:ext uri="{FF2B5EF4-FFF2-40B4-BE49-F238E27FC236}">
                      <a16:creationId xmlns:a16="http://schemas.microsoft.com/office/drawing/2014/main" id="{B238F494-862E-42EA-82C7-84C893E68658}"/>
                    </a:ext>
                  </a:extLst>
                </p14:cNvPr>
                <p14:cNvContentPartPr/>
                <p14:nvPr/>
              </p14:nvContentPartPr>
              <p14:xfrm>
                <a:off x="9991013" y="2569027"/>
                <a:ext cx="159840" cy="160920"/>
              </p14:xfrm>
            </p:contentPart>
          </mc:Choice>
          <mc:Fallback>
            <p:pic>
              <p:nvPicPr>
                <p:cNvPr id="13" name="Freihand 12">
                  <a:extLst>
                    <a:ext uri="{FF2B5EF4-FFF2-40B4-BE49-F238E27FC236}">
                      <a16:creationId xmlns:a16="http://schemas.microsoft.com/office/drawing/2014/main" id="{B238F494-862E-42EA-82C7-84C893E68658}"/>
                    </a:ext>
                  </a:extLst>
                </p:cNvPr>
                <p:cNvPicPr/>
                <p:nvPr/>
              </p:nvPicPr>
              <p:blipFill>
                <a:blip r:embed="rId23"/>
                <a:stretch>
                  <a:fillRect/>
                </a:stretch>
              </p:blipFill>
              <p:spPr>
                <a:xfrm>
                  <a:off x="9986693" y="2564707"/>
                  <a:ext cx="1684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Freihand 13">
                  <a:extLst>
                    <a:ext uri="{FF2B5EF4-FFF2-40B4-BE49-F238E27FC236}">
                      <a16:creationId xmlns:a16="http://schemas.microsoft.com/office/drawing/2014/main" id="{E09AC2C0-29CF-4B17-A250-7BA846F3413A}"/>
                    </a:ext>
                  </a:extLst>
                </p14:cNvPr>
                <p14:cNvContentPartPr/>
                <p14:nvPr/>
              </p14:nvContentPartPr>
              <p14:xfrm>
                <a:off x="9465053" y="2710867"/>
                <a:ext cx="1071000" cy="326160"/>
              </p14:xfrm>
            </p:contentPart>
          </mc:Choice>
          <mc:Fallback>
            <p:pic>
              <p:nvPicPr>
                <p:cNvPr id="14" name="Freihand 13">
                  <a:extLst>
                    <a:ext uri="{FF2B5EF4-FFF2-40B4-BE49-F238E27FC236}">
                      <a16:creationId xmlns:a16="http://schemas.microsoft.com/office/drawing/2014/main" id="{E09AC2C0-29CF-4B17-A250-7BA846F3413A}"/>
                    </a:ext>
                  </a:extLst>
                </p:cNvPr>
                <p:cNvPicPr/>
                <p:nvPr/>
              </p:nvPicPr>
              <p:blipFill>
                <a:blip r:embed="rId25"/>
                <a:stretch>
                  <a:fillRect/>
                </a:stretch>
              </p:blipFill>
              <p:spPr>
                <a:xfrm>
                  <a:off x="9460733" y="2706547"/>
                  <a:ext cx="1079640" cy="334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B2169BDA-1894-40CE-A6F8-E50D7937DA26}"/>
                    </a:ext>
                  </a:extLst>
                </p14:cNvPr>
                <p14:cNvContentPartPr/>
                <p14:nvPr/>
              </p14:nvContentPartPr>
              <p14:xfrm>
                <a:off x="2103053" y="1513147"/>
                <a:ext cx="4098240" cy="1206360"/>
              </p14:xfrm>
            </p:contentPart>
          </mc:Choice>
          <mc:Fallback>
            <p:pic>
              <p:nvPicPr>
                <p:cNvPr id="16" name="Freihand 15">
                  <a:extLst>
                    <a:ext uri="{FF2B5EF4-FFF2-40B4-BE49-F238E27FC236}">
                      <a16:creationId xmlns:a16="http://schemas.microsoft.com/office/drawing/2014/main" id="{B2169BDA-1894-40CE-A6F8-E50D7937DA26}"/>
                    </a:ext>
                  </a:extLst>
                </p:cNvPr>
                <p:cNvPicPr/>
                <p:nvPr/>
              </p:nvPicPr>
              <p:blipFill>
                <a:blip r:embed="rId27"/>
                <a:stretch>
                  <a:fillRect/>
                </a:stretch>
              </p:blipFill>
              <p:spPr>
                <a:xfrm>
                  <a:off x="2098733" y="1508827"/>
                  <a:ext cx="4106880" cy="1215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3F19323F-E56D-4AF3-9E19-EE46D9418EF7}"/>
                  </a:ext>
                </a:extLst>
              </p14:cNvPr>
              <p14:cNvContentPartPr/>
              <p14:nvPr/>
            </p14:nvContentPartPr>
            <p14:xfrm>
              <a:off x="7001213" y="2975107"/>
              <a:ext cx="1052640" cy="112320"/>
            </p14:xfrm>
          </p:contentPart>
        </mc:Choice>
        <mc:Fallback>
          <p:pic>
            <p:nvPicPr>
              <p:cNvPr id="18" name="Freihand 17">
                <a:extLst>
                  <a:ext uri="{FF2B5EF4-FFF2-40B4-BE49-F238E27FC236}">
                    <a16:creationId xmlns:a16="http://schemas.microsoft.com/office/drawing/2014/main" id="{3F19323F-E56D-4AF3-9E19-EE46D9418EF7}"/>
                  </a:ext>
                </a:extLst>
              </p:cNvPr>
              <p:cNvPicPr/>
              <p:nvPr/>
            </p:nvPicPr>
            <p:blipFill>
              <a:blip r:embed="rId29"/>
              <a:stretch>
                <a:fillRect/>
              </a:stretch>
            </p:blipFill>
            <p:spPr>
              <a:xfrm>
                <a:off x="6996893" y="2970787"/>
                <a:ext cx="1061280" cy="120960"/>
              </a:xfrm>
              <a:prstGeom prst="rect">
                <a:avLst/>
              </a:prstGeom>
            </p:spPr>
          </p:pic>
        </mc:Fallback>
      </mc:AlternateContent>
    </p:spTree>
    <p:extLst>
      <p:ext uri="{BB962C8B-B14F-4D97-AF65-F5344CB8AC3E}">
        <p14:creationId xmlns:p14="http://schemas.microsoft.com/office/powerpoint/2010/main" val="58756752"/>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ChangeArrowheads="1"/>
          </p:cNvSpPr>
          <p:nvPr/>
        </p:nvSpPr>
        <p:spPr bwMode="auto">
          <a:xfrm>
            <a:off x="2360122" y="-3498"/>
            <a:ext cx="749046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Entwicklungen am Arbeitsmarkt in Deutschland</a:t>
            </a:r>
          </a:p>
        </p:txBody>
      </p:sp>
      <p:sp>
        <p:nvSpPr>
          <p:cNvPr id="141316" name="Text Box 3"/>
          <p:cNvSpPr txBox="1">
            <a:spLocks noChangeArrowheads="1"/>
          </p:cNvSpPr>
          <p:nvPr/>
        </p:nvSpPr>
        <p:spPr bwMode="auto">
          <a:xfrm>
            <a:off x="744677" y="122101"/>
            <a:ext cx="95077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BA</a:t>
            </a:r>
          </a:p>
        </p:txBody>
      </p:sp>
      <p:sp>
        <p:nvSpPr>
          <p:cNvPr id="13" name="Rechteck 12">
            <a:extLst>
              <a:ext uri="{FF2B5EF4-FFF2-40B4-BE49-F238E27FC236}">
                <a16:creationId xmlns:a16="http://schemas.microsoft.com/office/drawing/2014/main" id="{0F9DDD67-7BFF-48D7-9B6E-55056BB135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F6216082-EDCA-47F7-A16D-6184854F1AFD}"/>
              </a:ext>
            </a:extLst>
          </p:cNvPr>
          <p:cNvPicPr>
            <a:picLocks noChangeAspect="1"/>
          </p:cNvPicPr>
          <p:nvPr/>
        </p:nvPicPr>
        <p:blipFill>
          <a:blip r:embed="rId3"/>
          <a:stretch>
            <a:fillRect/>
          </a:stretch>
        </p:blipFill>
        <p:spPr>
          <a:xfrm>
            <a:off x="254171" y="555445"/>
            <a:ext cx="8101807" cy="4955893"/>
          </a:xfrm>
          <a:prstGeom prst="rect">
            <a:avLst/>
          </a:prstGeom>
        </p:spPr>
      </p:pic>
      <mc:AlternateContent xmlns:mc="http://schemas.openxmlformats.org/markup-compatibility/2006">
        <mc:Choice xmlns:p14="http://schemas.microsoft.com/office/powerpoint/2010/main" Requires="p14">
          <p:contentPart p14:bwMode="auto" r:id="rId4">
            <p14:nvContentPartPr>
              <p14:cNvPr id="26" name="Freihand 25">
                <a:extLst>
                  <a:ext uri="{FF2B5EF4-FFF2-40B4-BE49-F238E27FC236}">
                    <a16:creationId xmlns:a16="http://schemas.microsoft.com/office/drawing/2014/main" id="{51FF7DDD-C263-430A-BEEC-5523ACAB779C}"/>
                  </a:ext>
                </a:extLst>
              </p14:cNvPr>
              <p14:cNvContentPartPr/>
              <p14:nvPr/>
            </p14:nvContentPartPr>
            <p14:xfrm>
              <a:off x="1882013" y="886200"/>
              <a:ext cx="1219680" cy="452520"/>
            </p14:xfrm>
          </p:contentPart>
        </mc:Choice>
        <mc:Fallback>
          <p:pic>
            <p:nvPicPr>
              <p:cNvPr id="26" name="Freihand 25">
                <a:extLst>
                  <a:ext uri="{FF2B5EF4-FFF2-40B4-BE49-F238E27FC236}">
                    <a16:creationId xmlns:a16="http://schemas.microsoft.com/office/drawing/2014/main" id="{51FF7DDD-C263-430A-BEEC-5523ACAB779C}"/>
                  </a:ext>
                </a:extLst>
              </p:cNvPr>
              <p:cNvPicPr/>
              <p:nvPr/>
            </p:nvPicPr>
            <p:blipFill>
              <a:blip r:embed="rId5"/>
              <a:stretch>
                <a:fillRect/>
              </a:stretch>
            </p:blipFill>
            <p:spPr>
              <a:xfrm>
                <a:off x="1877693" y="881880"/>
                <a:ext cx="1228320" cy="461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8" name="Freihand 27">
                <a:extLst>
                  <a:ext uri="{FF2B5EF4-FFF2-40B4-BE49-F238E27FC236}">
                    <a16:creationId xmlns:a16="http://schemas.microsoft.com/office/drawing/2014/main" id="{CFBF44CD-B0B8-48F0-BF70-303884E29B53}"/>
                  </a:ext>
                </a:extLst>
              </p14:cNvPr>
              <p14:cNvContentPartPr/>
              <p14:nvPr/>
            </p14:nvContentPartPr>
            <p14:xfrm>
              <a:off x="5974133" y="982680"/>
              <a:ext cx="1182960" cy="918000"/>
            </p14:xfrm>
          </p:contentPart>
        </mc:Choice>
        <mc:Fallback>
          <p:pic>
            <p:nvPicPr>
              <p:cNvPr id="28" name="Freihand 27">
                <a:extLst>
                  <a:ext uri="{FF2B5EF4-FFF2-40B4-BE49-F238E27FC236}">
                    <a16:creationId xmlns:a16="http://schemas.microsoft.com/office/drawing/2014/main" id="{CFBF44CD-B0B8-48F0-BF70-303884E29B53}"/>
                  </a:ext>
                </a:extLst>
              </p:cNvPr>
              <p:cNvPicPr/>
              <p:nvPr/>
            </p:nvPicPr>
            <p:blipFill>
              <a:blip r:embed="rId7"/>
              <a:stretch>
                <a:fillRect/>
              </a:stretch>
            </p:blipFill>
            <p:spPr>
              <a:xfrm>
                <a:off x="5969813" y="978360"/>
                <a:ext cx="1191600" cy="926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9" name="Freihand 28">
                <a:extLst>
                  <a:ext uri="{FF2B5EF4-FFF2-40B4-BE49-F238E27FC236}">
                    <a16:creationId xmlns:a16="http://schemas.microsoft.com/office/drawing/2014/main" id="{4E4F726A-9B0A-46FD-936D-8070F106B4BE}"/>
                  </a:ext>
                </a:extLst>
              </p14:cNvPr>
              <p14:cNvContentPartPr/>
              <p14:nvPr/>
            </p14:nvContentPartPr>
            <p14:xfrm>
              <a:off x="251213" y="1377240"/>
              <a:ext cx="97200" cy="3289680"/>
            </p14:xfrm>
          </p:contentPart>
        </mc:Choice>
        <mc:Fallback>
          <p:pic>
            <p:nvPicPr>
              <p:cNvPr id="29" name="Freihand 28">
                <a:extLst>
                  <a:ext uri="{FF2B5EF4-FFF2-40B4-BE49-F238E27FC236}">
                    <a16:creationId xmlns:a16="http://schemas.microsoft.com/office/drawing/2014/main" id="{4E4F726A-9B0A-46FD-936D-8070F106B4BE}"/>
                  </a:ext>
                </a:extLst>
              </p:cNvPr>
              <p:cNvPicPr/>
              <p:nvPr/>
            </p:nvPicPr>
            <p:blipFill>
              <a:blip r:embed="rId9"/>
              <a:stretch>
                <a:fillRect/>
              </a:stretch>
            </p:blipFill>
            <p:spPr>
              <a:xfrm>
                <a:off x="246893" y="1372920"/>
                <a:ext cx="105840" cy="3298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9" name="Freihand 48">
                <a:extLst>
                  <a:ext uri="{FF2B5EF4-FFF2-40B4-BE49-F238E27FC236}">
                    <a16:creationId xmlns:a16="http://schemas.microsoft.com/office/drawing/2014/main" id="{1306B6C5-9C60-49AC-88F8-478A26BD2F9F}"/>
                  </a:ext>
                </a:extLst>
              </p14:cNvPr>
              <p14:cNvContentPartPr/>
              <p14:nvPr/>
            </p14:nvContentPartPr>
            <p14:xfrm>
              <a:off x="294773" y="1388040"/>
              <a:ext cx="77400" cy="2620440"/>
            </p14:xfrm>
          </p:contentPart>
        </mc:Choice>
        <mc:Fallback>
          <p:pic>
            <p:nvPicPr>
              <p:cNvPr id="49" name="Freihand 48">
                <a:extLst>
                  <a:ext uri="{FF2B5EF4-FFF2-40B4-BE49-F238E27FC236}">
                    <a16:creationId xmlns:a16="http://schemas.microsoft.com/office/drawing/2014/main" id="{1306B6C5-9C60-49AC-88F8-478A26BD2F9F}"/>
                  </a:ext>
                </a:extLst>
              </p:cNvPr>
              <p:cNvPicPr/>
              <p:nvPr/>
            </p:nvPicPr>
            <p:blipFill>
              <a:blip r:embed="rId11"/>
              <a:stretch>
                <a:fillRect/>
              </a:stretch>
            </p:blipFill>
            <p:spPr>
              <a:xfrm>
                <a:off x="290453" y="1383720"/>
                <a:ext cx="86040" cy="2629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0" name="Freihand 49">
                <a:extLst>
                  <a:ext uri="{FF2B5EF4-FFF2-40B4-BE49-F238E27FC236}">
                    <a16:creationId xmlns:a16="http://schemas.microsoft.com/office/drawing/2014/main" id="{EF06AA20-1FBE-4EA2-B288-ABB8FF315B41}"/>
                  </a:ext>
                </a:extLst>
              </p14:cNvPr>
              <p14:cNvContentPartPr/>
              <p14:nvPr/>
            </p14:nvContentPartPr>
            <p14:xfrm>
              <a:off x="1532453" y="295800"/>
              <a:ext cx="1720080" cy="1152720"/>
            </p14:xfrm>
          </p:contentPart>
        </mc:Choice>
        <mc:Fallback>
          <p:pic>
            <p:nvPicPr>
              <p:cNvPr id="50" name="Freihand 49">
                <a:extLst>
                  <a:ext uri="{FF2B5EF4-FFF2-40B4-BE49-F238E27FC236}">
                    <a16:creationId xmlns:a16="http://schemas.microsoft.com/office/drawing/2014/main" id="{EF06AA20-1FBE-4EA2-B288-ABB8FF315B41}"/>
                  </a:ext>
                </a:extLst>
              </p:cNvPr>
              <p:cNvPicPr/>
              <p:nvPr/>
            </p:nvPicPr>
            <p:blipFill>
              <a:blip r:embed="rId13"/>
              <a:stretch>
                <a:fillRect/>
              </a:stretch>
            </p:blipFill>
            <p:spPr>
              <a:xfrm>
                <a:off x="1528133" y="291480"/>
                <a:ext cx="1728720" cy="1161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2" name="Freihand 51">
                <a:extLst>
                  <a:ext uri="{FF2B5EF4-FFF2-40B4-BE49-F238E27FC236}">
                    <a16:creationId xmlns:a16="http://schemas.microsoft.com/office/drawing/2014/main" id="{F8CF788A-2409-43D1-A13B-0D15374285EF}"/>
                  </a:ext>
                </a:extLst>
              </p14:cNvPr>
              <p14:cNvContentPartPr/>
              <p14:nvPr/>
            </p14:nvContentPartPr>
            <p14:xfrm>
              <a:off x="1309253" y="3737040"/>
              <a:ext cx="626400" cy="77400"/>
            </p14:xfrm>
          </p:contentPart>
        </mc:Choice>
        <mc:Fallback>
          <p:pic>
            <p:nvPicPr>
              <p:cNvPr id="52" name="Freihand 51">
                <a:extLst>
                  <a:ext uri="{FF2B5EF4-FFF2-40B4-BE49-F238E27FC236}">
                    <a16:creationId xmlns:a16="http://schemas.microsoft.com/office/drawing/2014/main" id="{F8CF788A-2409-43D1-A13B-0D15374285EF}"/>
                  </a:ext>
                </a:extLst>
              </p:cNvPr>
              <p:cNvPicPr/>
              <p:nvPr/>
            </p:nvPicPr>
            <p:blipFill>
              <a:blip r:embed="rId15"/>
              <a:stretch>
                <a:fillRect/>
              </a:stretch>
            </p:blipFill>
            <p:spPr>
              <a:xfrm>
                <a:off x="1304933" y="3732720"/>
                <a:ext cx="6350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3" name="Freihand 52">
                <a:extLst>
                  <a:ext uri="{FF2B5EF4-FFF2-40B4-BE49-F238E27FC236}">
                    <a16:creationId xmlns:a16="http://schemas.microsoft.com/office/drawing/2014/main" id="{6AF64E0E-49A5-4040-BEC9-547F4300EBA1}"/>
                  </a:ext>
                </a:extLst>
              </p14:cNvPr>
              <p14:cNvContentPartPr/>
              <p14:nvPr/>
            </p14:nvContentPartPr>
            <p14:xfrm>
              <a:off x="3139853" y="3534360"/>
              <a:ext cx="2725920" cy="70920"/>
            </p14:xfrm>
          </p:contentPart>
        </mc:Choice>
        <mc:Fallback>
          <p:pic>
            <p:nvPicPr>
              <p:cNvPr id="53" name="Freihand 52">
                <a:extLst>
                  <a:ext uri="{FF2B5EF4-FFF2-40B4-BE49-F238E27FC236}">
                    <a16:creationId xmlns:a16="http://schemas.microsoft.com/office/drawing/2014/main" id="{6AF64E0E-49A5-4040-BEC9-547F4300EBA1}"/>
                  </a:ext>
                </a:extLst>
              </p:cNvPr>
              <p:cNvPicPr/>
              <p:nvPr/>
            </p:nvPicPr>
            <p:blipFill>
              <a:blip r:embed="rId17"/>
              <a:stretch>
                <a:fillRect/>
              </a:stretch>
            </p:blipFill>
            <p:spPr>
              <a:xfrm>
                <a:off x="3135533" y="3530040"/>
                <a:ext cx="27345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4" name="Freihand 53">
                <a:extLst>
                  <a:ext uri="{FF2B5EF4-FFF2-40B4-BE49-F238E27FC236}">
                    <a16:creationId xmlns:a16="http://schemas.microsoft.com/office/drawing/2014/main" id="{117B8729-70ED-41A6-8205-352BB1294D2F}"/>
                  </a:ext>
                </a:extLst>
              </p14:cNvPr>
              <p14:cNvContentPartPr/>
              <p14:nvPr/>
            </p14:nvContentPartPr>
            <p14:xfrm>
              <a:off x="1311053" y="3660000"/>
              <a:ext cx="712440" cy="468720"/>
            </p14:xfrm>
          </p:contentPart>
        </mc:Choice>
        <mc:Fallback>
          <p:pic>
            <p:nvPicPr>
              <p:cNvPr id="54" name="Freihand 53">
                <a:extLst>
                  <a:ext uri="{FF2B5EF4-FFF2-40B4-BE49-F238E27FC236}">
                    <a16:creationId xmlns:a16="http://schemas.microsoft.com/office/drawing/2014/main" id="{117B8729-70ED-41A6-8205-352BB1294D2F}"/>
                  </a:ext>
                </a:extLst>
              </p:cNvPr>
              <p:cNvPicPr/>
              <p:nvPr/>
            </p:nvPicPr>
            <p:blipFill>
              <a:blip r:embed="rId19"/>
              <a:stretch>
                <a:fillRect/>
              </a:stretch>
            </p:blipFill>
            <p:spPr>
              <a:xfrm>
                <a:off x="1306733" y="3655680"/>
                <a:ext cx="721080" cy="477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6" name="Freihand 55">
                <a:extLst>
                  <a:ext uri="{FF2B5EF4-FFF2-40B4-BE49-F238E27FC236}">
                    <a16:creationId xmlns:a16="http://schemas.microsoft.com/office/drawing/2014/main" id="{C07CE5B9-1312-47FA-9D57-A31BDF87EDFA}"/>
                  </a:ext>
                </a:extLst>
              </p14:cNvPr>
              <p14:cNvContentPartPr/>
              <p14:nvPr/>
            </p14:nvContentPartPr>
            <p14:xfrm>
              <a:off x="1380533" y="3756480"/>
              <a:ext cx="546840" cy="63000"/>
            </p14:xfrm>
          </p:contentPart>
        </mc:Choice>
        <mc:Fallback>
          <p:pic>
            <p:nvPicPr>
              <p:cNvPr id="56" name="Freihand 55">
                <a:extLst>
                  <a:ext uri="{FF2B5EF4-FFF2-40B4-BE49-F238E27FC236}">
                    <a16:creationId xmlns:a16="http://schemas.microsoft.com/office/drawing/2014/main" id="{C07CE5B9-1312-47FA-9D57-A31BDF87EDFA}"/>
                  </a:ext>
                </a:extLst>
              </p:cNvPr>
              <p:cNvPicPr/>
              <p:nvPr/>
            </p:nvPicPr>
            <p:blipFill>
              <a:blip r:embed="rId21"/>
              <a:stretch>
                <a:fillRect/>
              </a:stretch>
            </p:blipFill>
            <p:spPr>
              <a:xfrm>
                <a:off x="1376213" y="3752160"/>
                <a:ext cx="555480" cy="71640"/>
              </a:xfrm>
              <a:prstGeom prst="rect">
                <a:avLst/>
              </a:prstGeom>
            </p:spPr>
          </p:pic>
        </mc:Fallback>
      </mc:AlternateContent>
      <p:grpSp>
        <p:nvGrpSpPr>
          <p:cNvPr id="58" name="Gruppieren 57">
            <a:extLst>
              <a:ext uri="{FF2B5EF4-FFF2-40B4-BE49-F238E27FC236}">
                <a16:creationId xmlns:a16="http://schemas.microsoft.com/office/drawing/2014/main" id="{92EAC04E-88E3-48E2-ACD5-2D78704172CD}"/>
              </a:ext>
            </a:extLst>
          </p:cNvPr>
          <p:cNvGrpSpPr/>
          <p:nvPr/>
        </p:nvGrpSpPr>
        <p:grpSpPr>
          <a:xfrm>
            <a:off x="3105293" y="3511320"/>
            <a:ext cx="3105000" cy="106920"/>
            <a:chOff x="3105293" y="3511320"/>
            <a:chExt cx="3105000" cy="106920"/>
          </a:xfrm>
        </p:grpSpPr>
        <mc:AlternateContent xmlns:mc="http://schemas.openxmlformats.org/markup-compatibility/2006">
          <mc:Choice xmlns:p14="http://schemas.microsoft.com/office/powerpoint/2010/main" Requires="p14">
            <p:contentPart p14:bwMode="auto" r:id="rId22">
              <p14:nvContentPartPr>
                <p14:cNvPr id="55" name="Freihand 54">
                  <a:extLst>
                    <a:ext uri="{FF2B5EF4-FFF2-40B4-BE49-F238E27FC236}">
                      <a16:creationId xmlns:a16="http://schemas.microsoft.com/office/drawing/2014/main" id="{18522F24-BCCF-48B9-84CA-D9B79FAFAFBD}"/>
                    </a:ext>
                  </a:extLst>
                </p14:cNvPr>
                <p14:cNvContentPartPr/>
                <p14:nvPr/>
              </p14:nvContentPartPr>
              <p14:xfrm>
                <a:off x="3105293" y="3511320"/>
                <a:ext cx="2720520" cy="93240"/>
              </p14:xfrm>
            </p:contentPart>
          </mc:Choice>
          <mc:Fallback>
            <p:pic>
              <p:nvPicPr>
                <p:cNvPr id="55" name="Freihand 54">
                  <a:extLst>
                    <a:ext uri="{FF2B5EF4-FFF2-40B4-BE49-F238E27FC236}">
                      <a16:creationId xmlns:a16="http://schemas.microsoft.com/office/drawing/2014/main" id="{18522F24-BCCF-48B9-84CA-D9B79FAFAFBD}"/>
                    </a:ext>
                  </a:extLst>
                </p:cNvPr>
                <p:cNvPicPr/>
                <p:nvPr/>
              </p:nvPicPr>
              <p:blipFill>
                <a:blip r:embed="rId23"/>
                <a:stretch>
                  <a:fillRect/>
                </a:stretch>
              </p:blipFill>
              <p:spPr>
                <a:xfrm>
                  <a:off x="3100973" y="3507000"/>
                  <a:ext cx="27291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57" name="Freihand 56">
                  <a:extLst>
                    <a:ext uri="{FF2B5EF4-FFF2-40B4-BE49-F238E27FC236}">
                      <a16:creationId xmlns:a16="http://schemas.microsoft.com/office/drawing/2014/main" id="{AAFF08B0-7ABD-4944-A2F7-81E501831AB8}"/>
                    </a:ext>
                  </a:extLst>
                </p14:cNvPr>
                <p14:cNvContentPartPr/>
                <p14:nvPr/>
              </p14:nvContentPartPr>
              <p14:xfrm>
                <a:off x="3230213" y="3557760"/>
                <a:ext cx="2980080" cy="60480"/>
              </p14:xfrm>
            </p:contentPart>
          </mc:Choice>
          <mc:Fallback>
            <p:pic>
              <p:nvPicPr>
                <p:cNvPr id="57" name="Freihand 56">
                  <a:extLst>
                    <a:ext uri="{FF2B5EF4-FFF2-40B4-BE49-F238E27FC236}">
                      <a16:creationId xmlns:a16="http://schemas.microsoft.com/office/drawing/2014/main" id="{AAFF08B0-7ABD-4944-A2F7-81E501831AB8}"/>
                    </a:ext>
                  </a:extLst>
                </p:cNvPr>
                <p:cNvPicPr/>
                <p:nvPr/>
              </p:nvPicPr>
              <p:blipFill>
                <a:blip r:embed="rId25"/>
                <a:stretch>
                  <a:fillRect/>
                </a:stretch>
              </p:blipFill>
              <p:spPr>
                <a:xfrm>
                  <a:off x="3225893" y="3553440"/>
                  <a:ext cx="2988720" cy="69120"/>
                </a:xfrm>
                <a:prstGeom prst="rect">
                  <a:avLst/>
                </a:prstGeom>
              </p:spPr>
            </p:pic>
          </mc:Fallback>
        </mc:AlternateContent>
      </p:grpSp>
      <p:grpSp>
        <p:nvGrpSpPr>
          <p:cNvPr id="60" name="Gruppieren 59">
            <a:extLst>
              <a:ext uri="{FF2B5EF4-FFF2-40B4-BE49-F238E27FC236}">
                <a16:creationId xmlns:a16="http://schemas.microsoft.com/office/drawing/2014/main" id="{66DA614A-87A1-4B17-87A9-DCC6EFE38828}"/>
              </a:ext>
            </a:extLst>
          </p:cNvPr>
          <p:cNvGrpSpPr/>
          <p:nvPr/>
        </p:nvGrpSpPr>
        <p:grpSpPr>
          <a:xfrm>
            <a:off x="1439933" y="305880"/>
            <a:ext cx="1743120" cy="1728000"/>
            <a:chOff x="1439933" y="305880"/>
            <a:chExt cx="1743120" cy="1728000"/>
          </a:xfrm>
        </p:grpSpPr>
        <mc:AlternateContent xmlns:mc="http://schemas.openxmlformats.org/markup-compatibility/2006">
          <mc:Choice xmlns:p14="http://schemas.microsoft.com/office/powerpoint/2010/main" Requires="p14">
            <p:contentPart p14:bwMode="auto" r:id="rId26">
              <p14:nvContentPartPr>
                <p14:cNvPr id="2" name="Freihand 1">
                  <a:extLst>
                    <a:ext uri="{FF2B5EF4-FFF2-40B4-BE49-F238E27FC236}">
                      <a16:creationId xmlns:a16="http://schemas.microsoft.com/office/drawing/2014/main" id="{09F61124-8153-4B7E-8D15-CF887301C908}"/>
                    </a:ext>
                  </a:extLst>
                </p14:cNvPr>
                <p14:cNvContentPartPr/>
                <p14:nvPr/>
              </p14:nvContentPartPr>
              <p14:xfrm>
                <a:off x="2090453" y="1225320"/>
                <a:ext cx="533160" cy="808560"/>
              </p14:xfrm>
            </p:contentPart>
          </mc:Choice>
          <mc:Fallback>
            <p:pic>
              <p:nvPicPr>
                <p:cNvPr id="2" name="Freihand 1">
                  <a:extLst>
                    <a:ext uri="{FF2B5EF4-FFF2-40B4-BE49-F238E27FC236}">
                      <a16:creationId xmlns:a16="http://schemas.microsoft.com/office/drawing/2014/main" id="{09F61124-8153-4B7E-8D15-CF887301C908}"/>
                    </a:ext>
                  </a:extLst>
                </p:cNvPr>
                <p:cNvPicPr/>
                <p:nvPr/>
              </p:nvPicPr>
              <p:blipFill>
                <a:blip r:embed="rId27"/>
                <a:stretch>
                  <a:fillRect/>
                </a:stretch>
              </p:blipFill>
              <p:spPr>
                <a:xfrm>
                  <a:off x="2086133" y="1221000"/>
                  <a:ext cx="541800" cy="817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 name="Freihand 3">
                  <a:extLst>
                    <a:ext uri="{FF2B5EF4-FFF2-40B4-BE49-F238E27FC236}">
                      <a16:creationId xmlns:a16="http://schemas.microsoft.com/office/drawing/2014/main" id="{973E1AB5-E8E1-4B01-9FFC-AB824DD8B915}"/>
                    </a:ext>
                  </a:extLst>
                </p14:cNvPr>
                <p14:cNvContentPartPr/>
                <p14:nvPr/>
              </p14:nvContentPartPr>
              <p14:xfrm>
                <a:off x="1962653" y="962160"/>
                <a:ext cx="141840" cy="129960"/>
              </p14:xfrm>
            </p:contentPart>
          </mc:Choice>
          <mc:Fallback>
            <p:pic>
              <p:nvPicPr>
                <p:cNvPr id="4" name="Freihand 3">
                  <a:extLst>
                    <a:ext uri="{FF2B5EF4-FFF2-40B4-BE49-F238E27FC236}">
                      <a16:creationId xmlns:a16="http://schemas.microsoft.com/office/drawing/2014/main" id="{973E1AB5-E8E1-4B01-9FFC-AB824DD8B915}"/>
                    </a:ext>
                  </a:extLst>
                </p:cNvPr>
                <p:cNvPicPr/>
                <p:nvPr/>
              </p:nvPicPr>
              <p:blipFill>
                <a:blip r:embed="rId29"/>
                <a:stretch>
                  <a:fillRect/>
                </a:stretch>
              </p:blipFill>
              <p:spPr>
                <a:xfrm>
                  <a:off x="1958333" y="957840"/>
                  <a:ext cx="1504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 name="Freihand 4">
                  <a:extLst>
                    <a:ext uri="{FF2B5EF4-FFF2-40B4-BE49-F238E27FC236}">
                      <a16:creationId xmlns:a16="http://schemas.microsoft.com/office/drawing/2014/main" id="{DC6BCEF7-EAD6-47BC-B8D1-E732589E4644}"/>
                    </a:ext>
                  </a:extLst>
                </p14:cNvPr>
                <p14:cNvContentPartPr/>
                <p14:nvPr/>
              </p14:nvContentPartPr>
              <p14:xfrm>
                <a:off x="2100173" y="937680"/>
                <a:ext cx="114480" cy="124560"/>
              </p14:xfrm>
            </p:contentPart>
          </mc:Choice>
          <mc:Fallback>
            <p:pic>
              <p:nvPicPr>
                <p:cNvPr id="5" name="Freihand 4">
                  <a:extLst>
                    <a:ext uri="{FF2B5EF4-FFF2-40B4-BE49-F238E27FC236}">
                      <a16:creationId xmlns:a16="http://schemas.microsoft.com/office/drawing/2014/main" id="{DC6BCEF7-EAD6-47BC-B8D1-E732589E4644}"/>
                    </a:ext>
                  </a:extLst>
                </p:cNvPr>
                <p:cNvPicPr/>
                <p:nvPr/>
              </p:nvPicPr>
              <p:blipFill>
                <a:blip r:embed="rId31"/>
                <a:stretch>
                  <a:fillRect/>
                </a:stretch>
              </p:blipFill>
              <p:spPr>
                <a:xfrm>
                  <a:off x="2095853" y="933360"/>
                  <a:ext cx="1231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6" name="Freihand 5">
                  <a:extLst>
                    <a:ext uri="{FF2B5EF4-FFF2-40B4-BE49-F238E27FC236}">
                      <a16:creationId xmlns:a16="http://schemas.microsoft.com/office/drawing/2014/main" id="{C51D85CC-D811-44FB-B884-14F299B55456}"/>
                    </a:ext>
                  </a:extLst>
                </p14:cNvPr>
                <p14:cNvContentPartPr/>
                <p14:nvPr/>
              </p14:nvContentPartPr>
              <p14:xfrm>
                <a:off x="2248493" y="1019040"/>
                <a:ext cx="29160" cy="50400"/>
              </p14:xfrm>
            </p:contentPart>
          </mc:Choice>
          <mc:Fallback>
            <p:pic>
              <p:nvPicPr>
                <p:cNvPr id="6" name="Freihand 5">
                  <a:extLst>
                    <a:ext uri="{FF2B5EF4-FFF2-40B4-BE49-F238E27FC236}">
                      <a16:creationId xmlns:a16="http://schemas.microsoft.com/office/drawing/2014/main" id="{C51D85CC-D811-44FB-B884-14F299B55456}"/>
                    </a:ext>
                  </a:extLst>
                </p:cNvPr>
                <p:cNvPicPr/>
                <p:nvPr/>
              </p:nvPicPr>
              <p:blipFill>
                <a:blip r:embed="rId33"/>
                <a:stretch>
                  <a:fillRect/>
                </a:stretch>
              </p:blipFill>
              <p:spPr>
                <a:xfrm>
                  <a:off x="2244173" y="1014720"/>
                  <a:ext cx="378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7" name="Freihand 6">
                  <a:extLst>
                    <a:ext uri="{FF2B5EF4-FFF2-40B4-BE49-F238E27FC236}">
                      <a16:creationId xmlns:a16="http://schemas.microsoft.com/office/drawing/2014/main" id="{D4AA21CF-0A19-482F-A9A6-C2E1F83EB58C}"/>
                    </a:ext>
                  </a:extLst>
                </p14:cNvPr>
                <p14:cNvContentPartPr/>
                <p14:nvPr/>
              </p14:nvContentPartPr>
              <p14:xfrm>
                <a:off x="2343533" y="808080"/>
                <a:ext cx="23760" cy="203760"/>
              </p14:xfrm>
            </p:contentPart>
          </mc:Choice>
          <mc:Fallback>
            <p:pic>
              <p:nvPicPr>
                <p:cNvPr id="7" name="Freihand 6">
                  <a:extLst>
                    <a:ext uri="{FF2B5EF4-FFF2-40B4-BE49-F238E27FC236}">
                      <a16:creationId xmlns:a16="http://schemas.microsoft.com/office/drawing/2014/main" id="{D4AA21CF-0A19-482F-A9A6-C2E1F83EB58C}"/>
                    </a:ext>
                  </a:extLst>
                </p:cNvPr>
                <p:cNvPicPr/>
                <p:nvPr/>
              </p:nvPicPr>
              <p:blipFill>
                <a:blip r:embed="rId35"/>
                <a:stretch>
                  <a:fillRect/>
                </a:stretch>
              </p:blipFill>
              <p:spPr>
                <a:xfrm>
                  <a:off x="2339213" y="803760"/>
                  <a:ext cx="324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8" name="Freihand 7">
                  <a:extLst>
                    <a:ext uri="{FF2B5EF4-FFF2-40B4-BE49-F238E27FC236}">
                      <a16:creationId xmlns:a16="http://schemas.microsoft.com/office/drawing/2014/main" id="{DC08FE74-BFF4-4283-8A6F-08EB65914B3B}"/>
                    </a:ext>
                  </a:extLst>
                </p14:cNvPr>
                <p14:cNvContentPartPr/>
                <p14:nvPr/>
              </p14:nvContentPartPr>
              <p14:xfrm>
                <a:off x="2412293" y="959280"/>
                <a:ext cx="28080" cy="77760"/>
              </p14:xfrm>
            </p:contentPart>
          </mc:Choice>
          <mc:Fallback>
            <p:pic>
              <p:nvPicPr>
                <p:cNvPr id="8" name="Freihand 7">
                  <a:extLst>
                    <a:ext uri="{FF2B5EF4-FFF2-40B4-BE49-F238E27FC236}">
                      <a16:creationId xmlns:a16="http://schemas.microsoft.com/office/drawing/2014/main" id="{DC08FE74-BFF4-4283-8A6F-08EB65914B3B}"/>
                    </a:ext>
                  </a:extLst>
                </p:cNvPr>
                <p:cNvPicPr/>
                <p:nvPr/>
              </p:nvPicPr>
              <p:blipFill>
                <a:blip r:embed="rId37"/>
                <a:stretch>
                  <a:fillRect/>
                </a:stretch>
              </p:blipFill>
              <p:spPr>
                <a:xfrm>
                  <a:off x="2407973" y="954960"/>
                  <a:ext cx="367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9" name="Freihand 8">
                  <a:extLst>
                    <a:ext uri="{FF2B5EF4-FFF2-40B4-BE49-F238E27FC236}">
                      <a16:creationId xmlns:a16="http://schemas.microsoft.com/office/drawing/2014/main" id="{6DEC32AE-3354-489C-8B23-3A520D4B7102}"/>
                    </a:ext>
                  </a:extLst>
                </p14:cNvPr>
                <p14:cNvContentPartPr/>
                <p14:nvPr/>
              </p14:nvContentPartPr>
              <p14:xfrm>
                <a:off x="2460893" y="783960"/>
                <a:ext cx="103320" cy="196560"/>
              </p14:xfrm>
            </p:contentPart>
          </mc:Choice>
          <mc:Fallback>
            <p:pic>
              <p:nvPicPr>
                <p:cNvPr id="9" name="Freihand 8">
                  <a:extLst>
                    <a:ext uri="{FF2B5EF4-FFF2-40B4-BE49-F238E27FC236}">
                      <a16:creationId xmlns:a16="http://schemas.microsoft.com/office/drawing/2014/main" id="{6DEC32AE-3354-489C-8B23-3A520D4B7102}"/>
                    </a:ext>
                  </a:extLst>
                </p:cNvPr>
                <p:cNvPicPr/>
                <p:nvPr/>
              </p:nvPicPr>
              <p:blipFill>
                <a:blip r:embed="rId39"/>
                <a:stretch>
                  <a:fillRect/>
                </a:stretch>
              </p:blipFill>
              <p:spPr>
                <a:xfrm>
                  <a:off x="2456573" y="779640"/>
                  <a:ext cx="1119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0" name="Freihand 9">
                  <a:extLst>
                    <a:ext uri="{FF2B5EF4-FFF2-40B4-BE49-F238E27FC236}">
                      <a16:creationId xmlns:a16="http://schemas.microsoft.com/office/drawing/2014/main" id="{35C5ED43-A377-41E0-B472-B37CB8D8D240}"/>
                    </a:ext>
                  </a:extLst>
                </p14:cNvPr>
                <p14:cNvContentPartPr/>
                <p14:nvPr/>
              </p14:nvContentPartPr>
              <p14:xfrm>
                <a:off x="2613173" y="738600"/>
                <a:ext cx="145440" cy="166680"/>
              </p14:xfrm>
            </p:contentPart>
          </mc:Choice>
          <mc:Fallback>
            <p:pic>
              <p:nvPicPr>
                <p:cNvPr id="10" name="Freihand 9">
                  <a:extLst>
                    <a:ext uri="{FF2B5EF4-FFF2-40B4-BE49-F238E27FC236}">
                      <a16:creationId xmlns:a16="http://schemas.microsoft.com/office/drawing/2014/main" id="{35C5ED43-A377-41E0-B472-B37CB8D8D240}"/>
                    </a:ext>
                  </a:extLst>
                </p:cNvPr>
                <p:cNvPicPr/>
                <p:nvPr/>
              </p:nvPicPr>
              <p:blipFill>
                <a:blip r:embed="rId41"/>
                <a:stretch>
                  <a:fillRect/>
                </a:stretch>
              </p:blipFill>
              <p:spPr>
                <a:xfrm>
                  <a:off x="2608853" y="734280"/>
                  <a:ext cx="1540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1" name="Freihand 10">
                  <a:extLst>
                    <a:ext uri="{FF2B5EF4-FFF2-40B4-BE49-F238E27FC236}">
                      <a16:creationId xmlns:a16="http://schemas.microsoft.com/office/drawing/2014/main" id="{F56F193F-3005-4624-A93C-F0BDC2F3C5E8}"/>
                    </a:ext>
                  </a:extLst>
                </p14:cNvPr>
                <p14:cNvContentPartPr/>
                <p14:nvPr/>
              </p14:nvContentPartPr>
              <p14:xfrm>
                <a:off x="2755013" y="769200"/>
                <a:ext cx="23760" cy="6480"/>
              </p14:xfrm>
            </p:contentPart>
          </mc:Choice>
          <mc:Fallback>
            <p:pic>
              <p:nvPicPr>
                <p:cNvPr id="11" name="Freihand 10">
                  <a:extLst>
                    <a:ext uri="{FF2B5EF4-FFF2-40B4-BE49-F238E27FC236}">
                      <a16:creationId xmlns:a16="http://schemas.microsoft.com/office/drawing/2014/main" id="{F56F193F-3005-4624-A93C-F0BDC2F3C5E8}"/>
                    </a:ext>
                  </a:extLst>
                </p:cNvPr>
                <p:cNvPicPr/>
                <p:nvPr/>
              </p:nvPicPr>
              <p:blipFill>
                <a:blip r:embed="rId43"/>
                <a:stretch>
                  <a:fillRect/>
                </a:stretch>
              </p:blipFill>
              <p:spPr>
                <a:xfrm>
                  <a:off x="2750693" y="764880"/>
                  <a:ext cx="324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2" name="Freihand 11">
                  <a:extLst>
                    <a:ext uri="{FF2B5EF4-FFF2-40B4-BE49-F238E27FC236}">
                      <a16:creationId xmlns:a16="http://schemas.microsoft.com/office/drawing/2014/main" id="{97632C10-24C7-4925-91BC-9D1226A99BDA}"/>
                    </a:ext>
                  </a:extLst>
                </p14:cNvPr>
                <p14:cNvContentPartPr/>
                <p14:nvPr/>
              </p14:nvContentPartPr>
              <p14:xfrm>
                <a:off x="2813693" y="762360"/>
                <a:ext cx="79200" cy="104760"/>
              </p14:xfrm>
            </p:contentPart>
          </mc:Choice>
          <mc:Fallback>
            <p:pic>
              <p:nvPicPr>
                <p:cNvPr id="12" name="Freihand 11">
                  <a:extLst>
                    <a:ext uri="{FF2B5EF4-FFF2-40B4-BE49-F238E27FC236}">
                      <a16:creationId xmlns:a16="http://schemas.microsoft.com/office/drawing/2014/main" id="{97632C10-24C7-4925-91BC-9D1226A99BDA}"/>
                    </a:ext>
                  </a:extLst>
                </p:cNvPr>
                <p:cNvPicPr/>
                <p:nvPr/>
              </p:nvPicPr>
              <p:blipFill>
                <a:blip r:embed="rId45"/>
                <a:stretch>
                  <a:fillRect/>
                </a:stretch>
              </p:blipFill>
              <p:spPr>
                <a:xfrm>
                  <a:off x="2809373" y="758040"/>
                  <a:ext cx="878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4" name="Freihand 13">
                  <a:extLst>
                    <a:ext uri="{FF2B5EF4-FFF2-40B4-BE49-F238E27FC236}">
                      <a16:creationId xmlns:a16="http://schemas.microsoft.com/office/drawing/2014/main" id="{CAF4E32D-DA14-412D-BAD0-E5C6BA4102EE}"/>
                    </a:ext>
                  </a:extLst>
                </p14:cNvPr>
                <p14:cNvContentPartPr/>
                <p14:nvPr/>
              </p14:nvContentPartPr>
              <p14:xfrm>
                <a:off x="1859693" y="601440"/>
                <a:ext cx="27360" cy="180720"/>
              </p14:xfrm>
            </p:contentPart>
          </mc:Choice>
          <mc:Fallback>
            <p:pic>
              <p:nvPicPr>
                <p:cNvPr id="14" name="Freihand 13">
                  <a:extLst>
                    <a:ext uri="{FF2B5EF4-FFF2-40B4-BE49-F238E27FC236}">
                      <a16:creationId xmlns:a16="http://schemas.microsoft.com/office/drawing/2014/main" id="{CAF4E32D-DA14-412D-BAD0-E5C6BA4102EE}"/>
                    </a:ext>
                  </a:extLst>
                </p:cNvPr>
                <p:cNvPicPr/>
                <p:nvPr/>
              </p:nvPicPr>
              <p:blipFill>
                <a:blip r:embed="rId47"/>
                <a:stretch>
                  <a:fillRect/>
                </a:stretch>
              </p:blipFill>
              <p:spPr>
                <a:xfrm>
                  <a:off x="1855373" y="597120"/>
                  <a:ext cx="360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5" name="Freihand 14">
                  <a:extLst>
                    <a:ext uri="{FF2B5EF4-FFF2-40B4-BE49-F238E27FC236}">
                      <a16:creationId xmlns:a16="http://schemas.microsoft.com/office/drawing/2014/main" id="{DC4C5381-20E1-4C6F-83FA-E943072DF647}"/>
                    </a:ext>
                  </a:extLst>
                </p14:cNvPr>
                <p14:cNvContentPartPr/>
                <p14:nvPr/>
              </p14:nvContentPartPr>
              <p14:xfrm>
                <a:off x="1766813" y="542040"/>
                <a:ext cx="184680" cy="164160"/>
              </p14:xfrm>
            </p:contentPart>
          </mc:Choice>
          <mc:Fallback>
            <p:pic>
              <p:nvPicPr>
                <p:cNvPr id="15" name="Freihand 14">
                  <a:extLst>
                    <a:ext uri="{FF2B5EF4-FFF2-40B4-BE49-F238E27FC236}">
                      <a16:creationId xmlns:a16="http://schemas.microsoft.com/office/drawing/2014/main" id="{DC4C5381-20E1-4C6F-83FA-E943072DF647}"/>
                    </a:ext>
                  </a:extLst>
                </p:cNvPr>
                <p:cNvPicPr/>
                <p:nvPr/>
              </p:nvPicPr>
              <p:blipFill>
                <a:blip r:embed="rId49"/>
                <a:stretch>
                  <a:fillRect/>
                </a:stretch>
              </p:blipFill>
              <p:spPr>
                <a:xfrm>
                  <a:off x="1762493" y="537720"/>
                  <a:ext cx="1933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6" name="Freihand 15">
                  <a:extLst>
                    <a:ext uri="{FF2B5EF4-FFF2-40B4-BE49-F238E27FC236}">
                      <a16:creationId xmlns:a16="http://schemas.microsoft.com/office/drawing/2014/main" id="{D9F3A73B-3B97-44FB-A255-3BC4E188031A}"/>
                    </a:ext>
                  </a:extLst>
                </p14:cNvPr>
                <p14:cNvContentPartPr/>
                <p14:nvPr/>
              </p14:nvContentPartPr>
              <p14:xfrm>
                <a:off x="1944293" y="642480"/>
                <a:ext cx="172080" cy="63720"/>
              </p14:xfrm>
            </p:contentPart>
          </mc:Choice>
          <mc:Fallback>
            <p:pic>
              <p:nvPicPr>
                <p:cNvPr id="16" name="Freihand 15">
                  <a:extLst>
                    <a:ext uri="{FF2B5EF4-FFF2-40B4-BE49-F238E27FC236}">
                      <a16:creationId xmlns:a16="http://schemas.microsoft.com/office/drawing/2014/main" id="{D9F3A73B-3B97-44FB-A255-3BC4E188031A}"/>
                    </a:ext>
                  </a:extLst>
                </p:cNvPr>
                <p:cNvPicPr/>
                <p:nvPr/>
              </p:nvPicPr>
              <p:blipFill>
                <a:blip r:embed="rId51"/>
                <a:stretch>
                  <a:fillRect/>
                </a:stretch>
              </p:blipFill>
              <p:spPr>
                <a:xfrm>
                  <a:off x="1939973" y="638160"/>
                  <a:ext cx="1807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7" name="Freihand 16">
                  <a:extLst>
                    <a:ext uri="{FF2B5EF4-FFF2-40B4-BE49-F238E27FC236}">
                      <a16:creationId xmlns:a16="http://schemas.microsoft.com/office/drawing/2014/main" id="{643352E6-3897-4BBF-89FC-39220F5F0E16}"/>
                    </a:ext>
                  </a:extLst>
                </p14:cNvPr>
                <p14:cNvContentPartPr/>
                <p14:nvPr/>
              </p14:nvContentPartPr>
              <p14:xfrm>
                <a:off x="2050493" y="577320"/>
                <a:ext cx="26280" cy="5400"/>
              </p14:xfrm>
            </p:contentPart>
          </mc:Choice>
          <mc:Fallback>
            <p:pic>
              <p:nvPicPr>
                <p:cNvPr id="17" name="Freihand 16">
                  <a:extLst>
                    <a:ext uri="{FF2B5EF4-FFF2-40B4-BE49-F238E27FC236}">
                      <a16:creationId xmlns:a16="http://schemas.microsoft.com/office/drawing/2014/main" id="{643352E6-3897-4BBF-89FC-39220F5F0E16}"/>
                    </a:ext>
                  </a:extLst>
                </p:cNvPr>
                <p:cNvPicPr/>
                <p:nvPr/>
              </p:nvPicPr>
              <p:blipFill>
                <a:blip r:embed="rId53"/>
                <a:stretch>
                  <a:fillRect/>
                </a:stretch>
              </p:blipFill>
              <p:spPr>
                <a:xfrm>
                  <a:off x="2046173" y="573000"/>
                  <a:ext cx="349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8" name="Freihand 17">
                  <a:extLst>
                    <a:ext uri="{FF2B5EF4-FFF2-40B4-BE49-F238E27FC236}">
                      <a16:creationId xmlns:a16="http://schemas.microsoft.com/office/drawing/2014/main" id="{058B4D9D-3E95-43E4-9059-E4F4D141D9F1}"/>
                    </a:ext>
                  </a:extLst>
                </p14:cNvPr>
                <p14:cNvContentPartPr/>
                <p14:nvPr/>
              </p14:nvContentPartPr>
              <p14:xfrm>
                <a:off x="2168573" y="527280"/>
                <a:ext cx="312120" cy="158400"/>
              </p14:xfrm>
            </p:contentPart>
          </mc:Choice>
          <mc:Fallback>
            <p:pic>
              <p:nvPicPr>
                <p:cNvPr id="18" name="Freihand 17">
                  <a:extLst>
                    <a:ext uri="{FF2B5EF4-FFF2-40B4-BE49-F238E27FC236}">
                      <a16:creationId xmlns:a16="http://schemas.microsoft.com/office/drawing/2014/main" id="{058B4D9D-3E95-43E4-9059-E4F4D141D9F1}"/>
                    </a:ext>
                  </a:extLst>
                </p:cNvPr>
                <p:cNvPicPr/>
                <p:nvPr/>
              </p:nvPicPr>
              <p:blipFill>
                <a:blip r:embed="rId55"/>
                <a:stretch>
                  <a:fillRect/>
                </a:stretch>
              </p:blipFill>
              <p:spPr>
                <a:xfrm>
                  <a:off x="2164253" y="522960"/>
                  <a:ext cx="3207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9" name="Freihand 18">
                  <a:extLst>
                    <a:ext uri="{FF2B5EF4-FFF2-40B4-BE49-F238E27FC236}">
                      <a16:creationId xmlns:a16="http://schemas.microsoft.com/office/drawing/2014/main" id="{C70C52F5-E696-495A-A5BC-D2BBF44507D0}"/>
                    </a:ext>
                  </a:extLst>
                </p14:cNvPr>
                <p14:cNvContentPartPr/>
                <p14:nvPr/>
              </p14:nvContentPartPr>
              <p14:xfrm>
                <a:off x="2364413" y="554280"/>
                <a:ext cx="107280" cy="62640"/>
              </p14:xfrm>
            </p:contentPart>
          </mc:Choice>
          <mc:Fallback>
            <p:pic>
              <p:nvPicPr>
                <p:cNvPr id="19" name="Freihand 18">
                  <a:extLst>
                    <a:ext uri="{FF2B5EF4-FFF2-40B4-BE49-F238E27FC236}">
                      <a16:creationId xmlns:a16="http://schemas.microsoft.com/office/drawing/2014/main" id="{C70C52F5-E696-495A-A5BC-D2BBF44507D0}"/>
                    </a:ext>
                  </a:extLst>
                </p:cNvPr>
                <p:cNvPicPr/>
                <p:nvPr/>
              </p:nvPicPr>
              <p:blipFill>
                <a:blip r:embed="rId57"/>
                <a:stretch>
                  <a:fillRect/>
                </a:stretch>
              </p:blipFill>
              <p:spPr>
                <a:xfrm>
                  <a:off x="2360093" y="549960"/>
                  <a:ext cx="1159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0" name="Freihand 19">
                  <a:extLst>
                    <a:ext uri="{FF2B5EF4-FFF2-40B4-BE49-F238E27FC236}">
                      <a16:creationId xmlns:a16="http://schemas.microsoft.com/office/drawing/2014/main" id="{F89A4F05-646B-478B-BF38-C7C07223E0B7}"/>
                    </a:ext>
                  </a:extLst>
                </p14:cNvPr>
                <p14:cNvContentPartPr/>
                <p14:nvPr/>
              </p14:nvContentPartPr>
              <p14:xfrm>
                <a:off x="2496893" y="420360"/>
                <a:ext cx="95040" cy="168120"/>
              </p14:xfrm>
            </p:contentPart>
          </mc:Choice>
          <mc:Fallback>
            <p:pic>
              <p:nvPicPr>
                <p:cNvPr id="20" name="Freihand 19">
                  <a:extLst>
                    <a:ext uri="{FF2B5EF4-FFF2-40B4-BE49-F238E27FC236}">
                      <a16:creationId xmlns:a16="http://schemas.microsoft.com/office/drawing/2014/main" id="{F89A4F05-646B-478B-BF38-C7C07223E0B7}"/>
                    </a:ext>
                  </a:extLst>
                </p:cNvPr>
                <p:cNvPicPr/>
                <p:nvPr/>
              </p:nvPicPr>
              <p:blipFill>
                <a:blip r:embed="rId59"/>
                <a:stretch>
                  <a:fillRect/>
                </a:stretch>
              </p:blipFill>
              <p:spPr>
                <a:xfrm>
                  <a:off x="2492573" y="416040"/>
                  <a:ext cx="1036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1" name="Freihand 20">
                  <a:extLst>
                    <a:ext uri="{FF2B5EF4-FFF2-40B4-BE49-F238E27FC236}">
                      <a16:creationId xmlns:a16="http://schemas.microsoft.com/office/drawing/2014/main" id="{CAF38553-879F-4AE9-BC66-5BA0B5C93ED8}"/>
                    </a:ext>
                  </a:extLst>
                </p14:cNvPr>
                <p14:cNvContentPartPr/>
                <p14:nvPr/>
              </p14:nvContentPartPr>
              <p14:xfrm>
                <a:off x="2572133" y="455280"/>
                <a:ext cx="146160" cy="123480"/>
              </p14:xfrm>
            </p:contentPart>
          </mc:Choice>
          <mc:Fallback>
            <p:pic>
              <p:nvPicPr>
                <p:cNvPr id="21" name="Freihand 20">
                  <a:extLst>
                    <a:ext uri="{FF2B5EF4-FFF2-40B4-BE49-F238E27FC236}">
                      <a16:creationId xmlns:a16="http://schemas.microsoft.com/office/drawing/2014/main" id="{CAF38553-879F-4AE9-BC66-5BA0B5C93ED8}"/>
                    </a:ext>
                  </a:extLst>
                </p:cNvPr>
                <p:cNvPicPr/>
                <p:nvPr/>
              </p:nvPicPr>
              <p:blipFill>
                <a:blip r:embed="rId61"/>
                <a:stretch>
                  <a:fillRect/>
                </a:stretch>
              </p:blipFill>
              <p:spPr>
                <a:xfrm>
                  <a:off x="2567813" y="450960"/>
                  <a:ext cx="1548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2" name="Freihand 21">
                  <a:extLst>
                    <a:ext uri="{FF2B5EF4-FFF2-40B4-BE49-F238E27FC236}">
                      <a16:creationId xmlns:a16="http://schemas.microsoft.com/office/drawing/2014/main" id="{35077A82-6984-4335-BAAB-169B10A278EF}"/>
                    </a:ext>
                  </a:extLst>
                </p14:cNvPr>
                <p14:cNvContentPartPr/>
                <p14:nvPr/>
              </p14:nvContentPartPr>
              <p14:xfrm>
                <a:off x="2663573" y="441600"/>
                <a:ext cx="23040" cy="4320"/>
              </p14:xfrm>
            </p:contentPart>
          </mc:Choice>
          <mc:Fallback>
            <p:pic>
              <p:nvPicPr>
                <p:cNvPr id="22" name="Freihand 21">
                  <a:extLst>
                    <a:ext uri="{FF2B5EF4-FFF2-40B4-BE49-F238E27FC236}">
                      <a16:creationId xmlns:a16="http://schemas.microsoft.com/office/drawing/2014/main" id="{35077A82-6984-4335-BAAB-169B10A278EF}"/>
                    </a:ext>
                  </a:extLst>
                </p:cNvPr>
                <p:cNvPicPr/>
                <p:nvPr/>
              </p:nvPicPr>
              <p:blipFill>
                <a:blip r:embed="rId63"/>
                <a:stretch>
                  <a:fillRect/>
                </a:stretch>
              </p:blipFill>
              <p:spPr>
                <a:xfrm>
                  <a:off x="2659253" y="437280"/>
                  <a:ext cx="3168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3" name="Freihand 22">
                  <a:extLst>
                    <a:ext uri="{FF2B5EF4-FFF2-40B4-BE49-F238E27FC236}">
                      <a16:creationId xmlns:a16="http://schemas.microsoft.com/office/drawing/2014/main" id="{9531CD40-6CC5-4103-A33D-A2BF8E9E1775}"/>
                    </a:ext>
                  </a:extLst>
                </p14:cNvPr>
                <p14:cNvContentPartPr/>
                <p14:nvPr/>
              </p14:nvContentPartPr>
              <p14:xfrm>
                <a:off x="2713973" y="455280"/>
                <a:ext cx="89640" cy="100440"/>
              </p14:xfrm>
            </p:contentPart>
          </mc:Choice>
          <mc:Fallback>
            <p:pic>
              <p:nvPicPr>
                <p:cNvPr id="23" name="Freihand 22">
                  <a:extLst>
                    <a:ext uri="{FF2B5EF4-FFF2-40B4-BE49-F238E27FC236}">
                      <a16:creationId xmlns:a16="http://schemas.microsoft.com/office/drawing/2014/main" id="{9531CD40-6CC5-4103-A33D-A2BF8E9E1775}"/>
                    </a:ext>
                  </a:extLst>
                </p:cNvPr>
                <p:cNvPicPr/>
                <p:nvPr/>
              </p:nvPicPr>
              <p:blipFill>
                <a:blip r:embed="rId65"/>
                <a:stretch>
                  <a:fillRect/>
                </a:stretch>
              </p:blipFill>
              <p:spPr>
                <a:xfrm>
                  <a:off x="2709653" y="450960"/>
                  <a:ext cx="982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4" name="Freihand 23">
                  <a:extLst>
                    <a:ext uri="{FF2B5EF4-FFF2-40B4-BE49-F238E27FC236}">
                      <a16:creationId xmlns:a16="http://schemas.microsoft.com/office/drawing/2014/main" id="{687E375B-6D03-41CF-AE0E-BC50924073B3}"/>
                    </a:ext>
                  </a:extLst>
                </p14:cNvPr>
                <p14:cNvContentPartPr/>
                <p14:nvPr/>
              </p14:nvContentPartPr>
              <p14:xfrm>
                <a:off x="2800733" y="399120"/>
                <a:ext cx="167760" cy="117720"/>
              </p14:xfrm>
            </p:contentPart>
          </mc:Choice>
          <mc:Fallback>
            <p:pic>
              <p:nvPicPr>
                <p:cNvPr id="24" name="Freihand 23">
                  <a:extLst>
                    <a:ext uri="{FF2B5EF4-FFF2-40B4-BE49-F238E27FC236}">
                      <a16:creationId xmlns:a16="http://schemas.microsoft.com/office/drawing/2014/main" id="{687E375B-6D03-41CF-AE0E-BC50924073B3}"/>
                    </a:ext>
                  </a:extLst>
                </p:cNvPr>
                <p:cNvPicPr/>
                <p:nvPr/>
              </p:nvPicPr>
              <p:blipFill>
                <a:blip r:embed="rId67"/>
                <a:stretch>
                  <a:fillRect/>
                </a:stretch>
              </p:blipFill>
              <p:spPr>
                <a:xfrm>
                  <a:off x="2796413" y="394800"/>
                  <a:ext cx="1764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9" name="Freihand 58">
                  <a:extLst>
                    <a:ext uri="{FF2B5EF4-FFF2-40B4-BE49-F238E27FC236}">
                      <a16:creationId xmlns:a16="http://schemas.microsoft.com/office/drawing/2014/main" id="{CB859135-EB0F-4729-856D-CA07790AA255}"/>
                    </a:ext>
                  </a:extLst>
                </p14:cNvPr>
                <p14:cNvContentPartPr/>
                <p14:nvPr/>
              </p14:nvContentPartPr>
              <p14:xfrm>
                <a:off x="1439933" y="305880"/>
                <a:ext cx="1743120" cy="1164240"/>
              </p14:xfrm>
            </p:contentPart>
          </mc:Choice>
          <mc:Fallback>
            <p:pic>
              <p:nvPicPr>
                <p:cNvPr id="59" name="Freihand 58">
                  <a:extLst>
                    <a:ext uri="{FF2B5EF4-FFF2-40B4-BE49-F238E27FC236}">
                      <a16:creationId xmlns:a16="http://schemas.microsoft.com/office/drawing/2014/main" id="{CB859135-EB0F-4729-856D-CA07790AA255}"/>
                    </a:ext>
                  </a:extLst>
                </p:cNvPr>
                <p:cNvPicPr/>
                <p:nvPr/>
              </p:nvPicPr>
              <p:blipFill>
                <a:blip r:embed="rId69"/>
                <a:stretch>
                  <a:fillRect/>
                </a:stretch>
              </p:blipFill>
              <p:spPr>
                <a:xfrm>
                  <a:off x="1435613" y="301560"/>
                  <a:ext cx="1751760" cy="1172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0">
            <p14:nvContentPartPr>
              <p14:cNvPr id="61" name="Freihand 60">
                <a:extLst>
                  <a:ext uri="{FF2B5EF4-FFF2-40B4-BE49-F238E27FC236}">
                    <a16:creationId xmlns:a16="http://schemas.microsoft.com/office/drawing/2014/main" id="{41509BEB-1BE8-485B-A6C9-F49C42F77282}"/>
                  </a:ext>
                </a:extLst>
              </p14:cNvPr>
              <p14:cNvContentPartPr/>
              <p14:nvPr/>
            </p14:nvContentPartPr>
            <p14:xfrm>
              <a:off x="5939573" y="962160"/>
              <a:ext cx="1259280" cy="891000"/>
            </p14:xfrm>
          </p:contentPart>
        </mc:Choice>
        <mc:Fallback>
          <p:pic>
            <p:nvPicPr>
              <p:cNvPr id="61" name="Freihand 60">
                <a:extLst>
                  <a:ext uri="{FF2B5EF4-FFF2-40B4-BE49-F238E27FC236}">
                    <a16:creationId xmlns:a16="http://schemas.microsoft.com/office/drawing/2014/main" id="{41509BEB-1BE8-485B-A6C9-F49C42F77282}"/>
                  </a:ext>
                </a:extLst>
              </p:cNvPr>
              <p:cNvPicPr/>
              <p:nvPr/>
            </p:nvPicPr>
            <p:blipFill>
              <a:blip r:embed="rId71"/>
              <a:stretch>
                <a:fillRect/>
              </a:stretch>
            </p:blipFill>
            <p:spPr>
              <a:xfrm>
                <a:off x="5935253" y="957840"/>
                <a:ext cx="1267920" cy="899640"/>
              </a:xfrm>
              <a:prstGeom prst="rect">
                <a:avLst/>
              </a:prstGeom>
            </p:spPr>
          </p:pic>
        </mc:Fallback>
      </mc:AlternateContent>
      <p:grpSp>
        <p:nvGrpSpPr>
          <p:cNvPr id="63" name="Gruppieren 62">
            <a:extLst>
              <a:ext uri="{FF2B5EF4-FFF2-40B4-BE49-F238E27FC236}">
                <a16:creationId xmlns:a16="http://schemas.microsoft.com/office/drawing/2014/main" id="{3691C6C3-0D93-41F5-BBE4-4A759AE11620}"/>
              </a:ext>
            </a:extLst>
          </p:cNvPr>
          <p:cNvGrpSpPr/>
          <p:nvPr/>
        </p:nvGrpSpPr>
        <p:grpSpPr>
          <a:xfrm>
            <a:off x="6178253" y="473640"/>
            <a:ext cx="3111480" cy="441720"/>
            <a:chOff x="6178253" y="473640"/>
            <a:chExt cx="3111480" cy="441720"/>
          </a:xfrm>
        </p:grpSpPr>
        <mc:AlternateContent xmlns:mc="http://schemas.openxmlformats.org/markup-compatibility/2006">
          <mc:Choice xmlns:p14="http://schemas.microsoft.com/office/powerpoint/2010/main" Requires="p14">
            <p:contentPart p14:bwMode="auto" r:id="rId72">
              <p14:nvContentPartPr>
                <p14:cNvPr id="30" name="Freihand 29">
                  <a:extLst>
                    <a:ext uri="{FF2B5EF4-FFF2-40B4-BE49-F238E27FC236}">
                      <a16:creationId xmlns:a16="http://schemas.microsoft.com/office/drawing/2014/main" id="{EF0C6F01-3970-4524-81DA-B66188A992B0}"/>
                    </a:ext>
                  </a:extLst>
                </p14:cNvPr>
                <p14:cNvContentPartPr/>
                <p14:nvPr/>
              </p14:nvContentPartPr>
              <p14:xfrm>
                <a:off x="6178253" y="728880"/>
                <a:ext cx="185040" cy="97560"/>
              </p14:xfrm>
            </p:contentPart>
          </mc:Choice>
          <mc:Fallback>
            <p:pic>
              <p:nvPicPr>
                <p:cNvPr id="30" name="Freihand 29">
                  <a:extLst>
                    <a:ext uri="{FF2B5EF4-FFF2-40B4-BE49-F238E27FC236}">
                      <a16:creationId xmlns:a16="http://schemas.microsoft.com/office/drawing/2014/main" id="{EF0C6F01-3970-4524-81DA-B66188A992B0}"/>
                    </a:ext>
                  </a:extLst>
                </p:cNvPr>
                <p:cNvPicPr/>
                <p:nvPr/>
              </p:nvPicPr>
              <p:blipFill>
                <a:blip r:embed="rId73"/>
                <a:stretch>
                  <a:fillRect/>
                </a:stretch>
              </p:blipFill>
              <p:spPr>
                <a:xfrm>
                  <a:off x="6173933" y="724560"/>
                  <a:ext cx="1936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1" name="Freihand 30">
                  <a:extLst>
                    <a:ext uri="{FF2B5EF4-FFF2-40B4-BE49-F238E27FC236}">
                      <a16:creationId xmlns:a16="http://schemas.microsoft.com/office/drawing/2014/main" id="{3FC4072C-8854-41E4-B23E-FCFDCEEA7B45}"/>
                    </a:ext>
                  </a:extLst>
                </p14:cNvPr>
                <p14:cNvContentPartPr/>
                <p14:nvPr/>
              </p14:nvContentPartPr>
              <p14:xfrm>
                <a:off x="6322973" y="646080"/>
                <a:ext cx="36000" cy="13680"/>
              </p14:xfrm>
            </p:contentPart>
          </mc:Choice>
          <mc:Fallback>
            <p:pic>
              <p:nvPicPr>
                <p:cNvPr id="31" name="Freihand 30">
                  <a:extLst>
                    <a:ext uri="{FF2B5EF4-FFF2-40B4-BE49-F238E27FC236}">
                      <a16:creationId xmlns:a16="http://schemas.microsoft.com/office/drawing/2014/main" id="{3FC4072C-8854-41E4-B23E-FCFDCEEA7B45}"/>
                    </a:ext>
                  </a:extLst>
                </p:cNvPr>
                <p:cNvPicPr/>
                <p:nvPr/>
              </p:nvPicPr>
              <p:blipFill>
                <a:blip r:embed="rId75"/>
                <a:stretch>
                  <a:fillRect/>
                </a:stretch>
              </p:blipFill>
              <p:spPr>
                <a:xfrm>
                  <a:off x="6318653" y="641760"/>
                  <a:ext cx="446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2" name="Freihand 31">
                  <a:extLst>
                    <a:ext uri="{FF2B5EF4-FFF2-40B4-BE49-F238E27FC236}">
                      <a16:creationId xmlns:a16="http://schemas.microsoft.com/office/drawing/2014/main" id="{67BCB381-8F68-4BF9-B484-08A245E12D27}"/>
                    </a:ext>
                  </a:extLst>
                </p14:cNvPr>
                <p14:cNvContentPartPr/>
                <p14:nvPr/>
              </p14:nvContentPartPr>
              <p14:xfrm>
                <a:off x="6535373" y="657240"/>
                <a:ext cx="338040" cy="131400"/>
              </p14:xfrm>
            </p:contentPart>
          </mc:Choice>
          <mc:Fallback>
            <p:pic>
              <p:nvPicPr>
                <p:cNvPr id="32" name="Freihand 31">
                  <a:extLst>
                    <a:ext uri="{FF2B5EF4-FFF2-40B4-BE49-F238E27FC236}">
                      <a16:creationId xmlns:a16="http://schemas.microsoft.com/office/drawing/2014/main" id="{67BCB381-8F68-4BF9-B484-08A245E12D27}"/>
                    </a:ext>
                  </a:extLst>
                </p:cNvPr>
                <p:cNvPicPr/>
                <p:nvPr/>
              </p:nvPicPr>
              <p:blipFill>
                <a:blip r:embed="rId77"/>
                <a:stretch>
                  <a:fillRect/>
                </a:stretch>
              </p:blipFill>
              <p:spPr>
                <a:xfrm>
                  <a:off x="6531053" y="652920"/>
                  <a:ext cx="3466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3" name="Freihand 32">
                  <a:extLst>
                    <a:ext uri="{FF2B5EF4-FFF2-40B4-BE49-F238E27FC236}">
                      <a16:creationId xmlns:a16="http://schemas.microsoft.com/office/drawing/2014/main" id="{8E3D8FD8-8F2F-4A0B-B2AC-306F9D62D67E}"/>
                    </a:ext>
                  </a:extLst>
                </p14:cNvPr>
                <p14:cNvContentPartPr/>
                <p14:nvPr/>
              </p14:nvContentPartPr>
              <p14:xfrm>
                <a:off x="7046213" y="574440"/>
                <a:ext cx="123840" cy="198000"/>
              </p14:xfrm>
            </p:contentPart>
          </mc:Choice>
          <mc:Fallback>
            <p:pic>
              <p:nvPicPr>
                <p:cNvPr id="33" name="Freihand 32">
                  <a:extLst>
                    <a:ext uri="{FF2B5EF4-FFF2-40B4-BE49-F238E27FC236}">
                      <a16:creationId xmlns:a16="http://schemas.microsoft.com/office/drawing/2014/main" id="{8E3D8FD8-8F2F-4A0B-B2AC-306F9D62D67E}"/>
                    </a:ext>
                  </a:extLst>
                </p:cNvPr>
                <p:cNvPicPr/>
                <p:nvPr/>
              </p:nvPicPr>
              <p:blipFill>
                <a:blip r:embed="rId79"/>
                <a:stretch>
                  <a:fillRect/>
                </a:stretch>
              </p:blipFill>
              <p:spPr>
                <a:xfrm>
                  <a:off x="7041893" y="570120"/>
                  <a:ext cx="1324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4" name="Freihand 33">
                  <a:extLst>
                    <a:ext uri="{FF2B5EF4-FFF2-40B4-BE49-F238E27FC236}">
                      <a16:creationId xmlns:a16="http://schemas.microsoft.com/office/drawing/2014/main" id="{A31BFF75-CF7E-44E9-87BC-77748CAFCC10}"/>
                    </a:ext>
                  </a:extLst>
                </p14:cNvPr>
                <p14:cNvContentPartPr/>
                <p14:nvPr/>
              </p14:nvContentPartPr>
              <p14:xfrm>
                <a:off x="7162133" y="647520"/>
                <a:ext cx="110520" cy="248040"/>
              </p14:xfrm>
            </p:contentPart>
          </mc:Choice>
          <mc:Fallback>
            <p:pic>
              <p:nvPicPr>
                <p:cNvPr id="34" name="Freihand 33">
                  <a:extLst>
                    <a:ext uri="{FF2B5EF4-FFF2-40B4-BE49-F238E27FC236}">
                      <a16:creationId xmlns:a16="http://schemas.microsoft.com/office/drawing/2014/main" id="{A31BFF75-CF7E-44E9-87BC-77748CAFCC10}"/>
                    </a:ext>
                  </a:extLst>
                </p:cNvPr>
                <p:cNvPicPr/>
                <p:nvPr/>
              </p:nvPicPr>
              <p:blipFill>
                <a:blip r:embed="rId81"/>
                <a:stretch>
                  <a:fillRect/>
                </a:stretch>
              </p:blipFill>
              <p:spPr>
                <a:xfrm>
                  <a:off x="7157813" y="643200"/>
                  <a:ext cx="11916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5" name="Freihand 34">
                  <a:extLst>
                    <a:ext uri="{FF2B5EF4-FFF2-40B4-BE49-F238E27FC236}">
                      <a16:creationId xmlns:a16="http://schemas.microsoft.com/office/drawing/2014/main" id="{E782BB56-1C09-4AA6-A90E-8D79793F5D1E}"/>
                    </a:ext>
                  </a:extLst>
                </p14:cNvPr>
                <p14:cNvContentPartPr/>
                <p14:nvPr/>
              </p14:nvContentPartPr>
              <p14:xfrm>
                <a:off x="7322693" y="665160"/>
                <a:ext cx="68400" cy="82800"/>
              </p14:xfrm>
            </p:contentPart>
          </mc:Choice>
          <mc:Fallback>
            <p:pic>
              <p:nvPicPr>
                <p:cNvPr id="35" name="Freihand 34">
                  <a:extLst>
                    <a:ext uri="{FF2B5EF4-FFF2-40B4-BE49-F238E27FC236}">
                      <a16:creationId xmlns:a16="http://schemas.microsoft.com/office/drawing/2014/main" id="{E782BB56-1C09-4AA6-A90E-8D79793F5D1E}"/>
                    </a:ext>
                  </a:extLst>
                </p:cNvPr>
                <p:cNvPicPr/>
                <p:nvPr/>
              </p:nvPicPr>
              <p:blipFill>
                <a:blip r:embed="rId83"/>
                <a:stretch>
                  <a:fillRect/>
                </a:stretch>
              </p:blipFill>
              <p:spPr>
                <a:xfrm>
                  <a:off x="7318373" y="660840"/>
                  <a:ext cx="770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6" name="Freihand 35">
                  <a:extLst>
                    <a:ext uri="{FF2B5EF4-FFF2-40B4-BE49-F238E27FC236}">
                      <a16:creationId xmlns:a16="http://schemas.microsoft.com/office/drawing/2014/main" id="{CA11506E-70D0-42EC-9A6B-6C33F0011463}"/>
                    </a:ext>
                  </a:extLst>
                </p14:cNvPr>
                <p14:cNvContentPartPr/>
                <p14:nvPr/>
              </p14:nvContentPartPr>
              <p14:xfrm>
                <a:off x="7413053" y="560760"/>
                <a:ext cx="122400" cy="193320"/>
              </p14:xfrm>
            </p:contentPart>
          </mc:Choice>
          <mc:Fallback>
            <p:pic>
              <p:nvPicPr>
                <p:cNvPr id="36" name="Freihand 35">
                  <a:extLst>
                    <a:ext uri="{FF2B5EF4-FFF2-40B4-BE49-F238E27FC236}">
                      <a16:creationId xmlns:a16="http://schemas.microsoft.com/office/drawing/2014/main" id="{CA11506E-70D0-42EC-9A6B-6C33F0011463}"/>
                    </a:ext>
                  </a:extLst>
                </p:cNvPr>
                <p:cNvPicPr/>
                <p:nvPr/>
              </p:nvPicPr>
              <p:blipFill>
                <a:blip r:embed="rId85"/>
                <a:stretch>
                  <a:fillRect/>
                </a:stretch>
              </p:blipFill>
              <p:spPr>
                <a:xfrm>
                  <a:off x="7408733" y="556440"/>
                  <a:ext cx="1310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7" name="Freihand 36">
                  <a:extLst>
                    <a:ext uri="{FF2B5EF4-FFF2-40B4-BE49-F238E27FC236}">
                      <a16:creationId xmlns:a16="http://schemas.microsoft.com/office/drawing/2014/main" id="{41211EEB-8FAE-40A5-BC68-4415EFEE4E30}"/>
                    </a:ext>
                  </a:extLst>
                </p14:cNvPr>
                <p14:cNvContentPartPr/>
                <p14:nvPr/>
              </p14:nvContentPartPr>
              <p14:xfrm>
                <a:off x="7355813" y="624120"/>
                <a:ext cx="97920" cy="18720"/>
              </p14:xfrm>
            </p:contentPart>
          </mc:Choice>
          <mc:Fallback>
            <p:pic>
              <p:nvPicPr>
                <p:cNvPr id="37" name="Freihand 36">
                  <a:extLst>
                    <a:ext uri="{FF2B5EF4-FFF2-40B4-BE49-F238E27FC236}">
                      <a16:creationId xmlns:a16="http://schemas.microsoft.com/office/drawing/2014/main" id="{41211EEB-8FAE-40A5-BC68-4415EFEE4E30}"/>
                    </a:ext>
                  </a:extLst>
                </p:cNvPr>
                <p:cNvPicPr/>
                <p:nvPr/>
              </p:nvPicPr>
              <p:blipFill>
                <a:blip r:embed="rId87"/>
                <a:stretch>
                  <a:fillRect/>
                </a:stretch>
              </p:blipFill>
              <p:spPr>
                <a:xfrm>
                  <a:off x="7351493" y="619800"/>
                  <a:ext cx="1065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38" name="Freihand 37">
                  <a:extLst>
                    <a:ext uri="{FF2B5EF4-FFF2-40B4-BE49-F238E27FC236}">
                      <a16:creationId xmlns:a16="http://schemas.microsoft.com/office/drawing/2014/main" id="{74A565BB-EC4D-48EE-8179-D23986B4285D}"/>
                    </a:ext>
                  </a:extLst>
                </p14:cNvPr>
                <p14:cNvContentPartPr/>
                <p14:nvPr/>
              </p14:nvContentPartPr>
              <p14:xfrm>
                <a:off x="7339613" y="542040"/>
                <a:ext cx="335520" cy="178920"/>
              </p14:xfrm>
            </p:contentPart>
          </mc:Choice>
          <mc:Fallback>
            <p:pic>
              <p:nvPicPr>
                <p:cNvPr id="38" name="Freihand 37">
                  <a:extLst>
                    <a:ext uri="{FF2B5EF4-FFF2-40B4-BE49-F238E27FC236}">
                      <a16:creationId xmlns:a16="http://schemas.microsoft.com/office/drawing/2014/main" id="{74A565BB-EC4D-48EE-8179-D23986B4285D}"/>
                    </a:ext>
                  </a:extLst>
                </p:cNvPr>
                <p:cNvPicPr/>
                <p:nvPr/>
              </p:nvPicPr>
              <p:blipFill>
                <a:blip r:embed="rId89"/>
                <a:stretch>
                  <a:fillRect/>
                </a:stretch>
              </p:blipFill>
              <p:spPr>
                <a:xfrm>
                  <a:off x="7335293" y="537720"/>
                  <a:ext cx="3441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39" name="Freihand 38">
                  <a:extLst>
                    <a:ext uri="{FF2B5EF4-FFF2-40B4-BE49-F238E27FC236}">
                      <a16:creationId xmlns:a16="http://schemas.microsoft.com/office/drawing/2014/main" id="{7E3EFCF9-8811-4F3C-9D94-4BF4C715E865}"/>
                    </a:ext>
                  </a:extLst>
                </p14:cNvPr>
                <p14:cNvContentPartPr/>
                <p14:nvPr/>
              </p14:nvContentPartPr>
              <p14:xfrm>
                <a:off x="7900853" y="597480"/>
                <a:ext cx="133200" cy="115560"/>
              </p14:xfrm>
            </p:contentPart>
          </mc:Choice>
          <mc:Fallback>
            <p:pic>
              <p:nvPicPr>
                <p:cNvPr id="39" name="Freihand 38">
                  <a:extLst>
                    <a:ext uri="{FF2B5EF4-FFF2-40B4-BE49-F238E27FC236}">
                      <a16:creationId xmlns:a16="http://schemas.microsoft.com/office/drawing/2014/main" id="{7E3EFCF9-8811-4F3C-9D94-4BF4C715E865}"/>
                    </a:ext>
                  </a:extLst>
                </p:cNvPr>
                <p:cNvPicPr/>
                <p:nvPr/>
              </p:nvPicPr>
              <p:blipFill>
                <a:blip r:embed="rId91"/>
                <a:stretch>
                  <a:fillRect/>
                </a:stretch>
              </p:blipFill>
              <p:spPr>
                <a:xfrm>
                  <a:off x="7896533" y="593160"/>
                  <a:ext cx="1418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0" name="Freihand 39">
                  <a:extLst>
                    <a:ext uri="{FF2B5EF4-FFF2-40B4-BE49-F238E27FC236}">
                      <a16:creationId xmlns:a16="http://schemas.microsoft.com/office/drawing/2014/main" id="{150CC221-78DD-4D8B-B141-EED82C3D7847}"/>
                    </a:ext>
                  </a:extLst>
                </p14:cNvPr>
                <p14:cNvContentPartPr/>
                <p14:nvPr/>
              </p14:nvContentPartPr>
              <p14:xfrm>
                <a:off x="8066813" y="613320"/>
                <a:ext cx="108000" cy="104040"/>
              </p14:xfrm>
            </p:contentPart>
          </mc:Choice>
          <mc:Fallback>
            <p:pic>
              <p:nvPicPr>
                <p:cNvPr id="40" name="Freihand 39">
                  <a:extLst>
                    <a:ext uri="{FF2B5EF4-FFF2-40B4-BE49-F238E27FC236}">
                      <a16:creationId xmlns:a16="http://schemas.microsoft.com/office/drawing/2014/main" id="{150CC221-78DD-4D8B-B141-EED82C3D7847}"/>
                    </a:ext>
                  </a:extLst>
                </p:cNvPr>
                <p:cNvPicPr/>
                <p:nvPr/>
              </p:nvPicPr>
              <p:blipFill>
                <a:blip r:embed="rId93"/>
                <a:stretch>
                  <a:fillRect/>
                </a:stretch>
              </p:blipFill>
              <p:spPr>
                <a:xfrm>
                  <a:off x="8062493" y="609000"/>
                  <a:ext cx="1166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1" name="Freihand 40">
                  <a:extLst>
                    <a:ext uri="{FF2B5EF4-FFF2-40B4-BE49-F238E27FC236}">
                      <a16:creationId xmlns:a16="http://schemas.microsoft.com/office/drawing/2014/main" id="{9C429644-2E68-438F-A75F-BD79941BC7A2}"/>
                    </a:ext>
                  </a:extLst>
                </p14:cNvPr>
                <p14:cNvContentPartPr/>
                <p14:nvPr/>
              </p14:nvContentPartPr>
              <p14:xfrm>
                <a:off x="8212253" y="655440"/>
                <a:ext cx="18360" cy="42120"/>
              </p14:xfrm>
            </p:contentPart>
          </mc:Choice>
          <mc:Fallback>
            <p:pic>
              <p:nvPicPr>
                <p:cNvPr id="41" name="Freihand 40">
                  <a:extLst>
                    <a:ext uri="{FF2B5EF4-FFF2-40B4-BE49-F238E27FC236}">
                      <a16:creationId xmlns:a16="http://schemas.microsoft.com/office/drawing/2014/main" id="{9C429644-2E68-438F-A75F-BD79941BC7A2}"/>
                    </a:ext>
                  </a:extLst>
                </p:cNvPr>
                <p:cNvPicPr/>
                <p:nvPr/>
              </p:nvPicPr>
              <p:blipFill>
                <a:blip r:embed="rId95"/>
                <a:stretch>
                  <a:fillRect/>
                </a:stretch>
              </p:blipFill>
              <p:spPr>
                <a:xfrm>
                  <a:off x="8207933" y="651120"/>
                  <a:ext cx="270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2" name="Freihand 41">
                  <a:extLst>
                    <a:ext uri="{FF2B5EF4-FFF2-40B4-BE49-F238E27FC236}">
                      <a16:creationId xmlns:a16="http://schemas.microsoft.com/office/drawing/2014/main" id="{7C9E97F3-6788-4446-8FF7-8932758F90D4}"/>
                    </a:ext>
                  </a:extLst>
                </p14:cNvPr>
                <p14:cNvContentPartPr/>
                <p14:nvPr/>
              </p14:nvContentPartPr>
              <p14:xfrm>
                <a:off x="8387933" y="530880"/>
                <a:ext cx="117360" cy="186840"/>
              </p14:xfrm>
            </p:contentPart>
          </mc:Choice>
          <mc:Fallback>
            <p:pic>
              <p:nvPicPr>
                <p:cNvPr id="42" name="Freihand 41">
                  <a:extLst>
                    <a:ext uri="{FF2B5EF4-FFF2-40B4-BE49-F238E27FC236}">
                      <a16:creationId xmlns:a16="http://schemas.microsoft.com/office/drawing/2014/main" id="{7C9E97F3-6788-4446-8FF7-8932758F90D4}"/>
                    </a:ext>
                  </a:extLst>
                </p:cNvPr>
                <p:cNvPicPr/>
                <p:nvPr/>
              </p:nvPicPr>
              <p:blipFill>
                <a:blip r:embed="rId97"/>
                <a:stretch>
                  <a:fillRect/>
                </a:stretch>
              </p:blipFill>
              <p:spPr>
                <a:xfrm>
                  <a:off x="8383613" y="526560"/>
                  <a:ext cx="1260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43" name="Freihand 42">
                  <a:extLst>
                    <a:ext uri="{FF2B5EF4-FFF2-40B4-BE49-F238E27FC236}">
                      <a16:creationId xmlns:a16="http://schemas.microsoft.com/office/drawing/2014/main" id="{B87FFC01-D3DF-42F4-9A70-23396CFB3406}"/>
                    </a:ext>
                  </a:extLst>
                </p14:cNvPr>
                <p14:cNvContentPartPr/>
                <p14:nvPr/>
              </p14:nvContentPartPr>
              <p14:xfrm>
                <a:off x="8539493" y="519360"/>
                <a:ext cx="253800" cy="156960"/>
              </p14:xfrm>
            </p:contentPart>
          </mc:Choice>
          <mc:Fallback>
            <p:pic>
              <p:nvPicPr>
                <p:cNvPr id="43" name="Freihand 42">
                  <a:extLst>
                    <a:ext uri="{FF2B5EF4-FFF2-40B4-BE49-F238E27FC236}">
                      <a16:creationId xmlns:a16="http://schemas.microsoft.com/office/drawing/2014/main" id="{B87FFC01-D3DF-42F4-9A70-23396CFB3406}"/>
                    </a:ext>
                  </a:extLst>
                </p:cNvPr>
                <p:cNvPicPr/>
                <p:nvPr/>
              </p:nvPicPr>
              <p:blipFill>
                <a:blip r:embed="rId99"/>
                <a:stretch>
                  <a:fillRect/>
                </a:stretch>
              </p:blipFill>
              <p:spPr>
                <a:xfrm>
                  <a:off x="8535173" y="515040"/>
                  <a:ext cx="2624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44" name="Freihand 43">
                  <a:extLst>
                    <a:ext uri="{FF2B5EF4-FFF2-40B4-BE49-F238E27FC236}">
                      <a16:creationId xmlns:a16="http://schemas.microsoft.com/office/drawing/2014/main" id="{58BD686E-33AB-4D3A-88D0-3311764F63AA}"/>
                    </a:ext>
                  </a:extLst>
                </p14:cNvPr>
                <p14:cNvContentPartPr/>
                <p14:nvPr/>
              </p14:nvContentPartPr>
              <p14:xfrm>
                <a:off x="8762333" y="616560"/>
                <a:ext cx="29160" cy="94320"/>
              </p14:xfrm>
            </p:contentPart>
          </mc:Choice>
          <mc:Fallback>
            <p:pic>
              <p:nvPicPr>
                <p:cNvPr id="44" name="Freihand 43">
                  <a:extLst>
                    <a:ext uri="{FF2B5EF4-FFF2-40B4-BE49-F238E27FC236}">
                      <a16:creationId xmlns:a16="http://schemas.microsoft.com/office/drawing/2014/main" id="{58BD686E-33AB-4D3A-88D0-3311764F63AA}"/>
                    </a:ext>
                  </a:extLst>
                </p:cNvPr>
                <p:cNvPicPr/>
                <p:nvPr/>
              </p:nvPicPr>
              <p:blipFill>
                <a:blip r:embed="rId101"/>
                <a:stretch>
                  <a:fillRect/>
                </a:stretch>
              </p:blipFill>
              <p:spPr>
                <a:xfrm>
                  <a:off x="8758013" y="612240"/>
                  <a:ext cx="378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45" name="Freihand 44">
                  <a:extLst>
                    <a:ext uri="{FF2B5EF4-FFF2-40B4-BE49-F238E27FC236}">
                      <a16:creationId xmlns:a16="http://schemas.microsoft.com/office/drawing/2014/main" id="{1040868F-B421-4F3A-A782-9FE7F33ECEED}"/>
                    </a:ext>
                  </a:extLst>
                </p14:cNvPr>
                <p14:cNvContentPartPr/>
                <p14:nvPr/>
              </p14:nvContentPartPr>
              <p14:xfrm>
                <a:off x="8843333" y="588840"/>
                <a:ext cx="105120" cy="95760"/>
              </p14:xfrm>
            </p:contentPart>
          </mc:Choice>
          <mc:Fallback>
            <p:pic>
              <p:nvPicPr>
                <p:cNvPr id="45" name="Freihand 44">
                  <a:extLst>
                    <a:ext uri="{FF2B5EF4-FFF2-40B4-BE49-F238E27FC236}">
                      <a16:creationId xmlns:a16="http://schemas.microsoft.com/office/drawing/2014/main" id="{1040868F-B421-4F3A-A782-9FE7F33ECEED}"/>
                    </a:ext>
                  </a:extLst>
                </p:cNvPr>
                <p:cNvPicPr/>
                <p:nvPr/>
              </p:nvPicPr>
              <p:blipFill>
                <a:blip r:embed="rId103"/>
                <a:stretch>
                  <a:fillRect/>
                </a:stretch>
              </p:blipFill>
              <p:spPr>
                <a:xfrm>
                  <a:off x="8839013" y="584520"/>
                  <a:ext cx="1137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46" name="Freihand 45">
                  <a:extLst>
                    <a:ext uri="{FF2B5EF4-FFF2-40B4-BE49-F238E27FC236}">
                      <a16:creationId xmlns:a16="http://schemas.microsoft.com/office/drawing/2014/main" id="{EFBD3A77-F377-466F-AE8D-C3565BDCD075}"/>
                    </a:ext>
                  </a:extLst>
                </p14:cNvPr>
                <p14:cNvContentPartPr/>
                <p14:nvPr/>
              </p14:nvContentPartPr>
              <p14:xfrm>
                <a:off x="8820653" y="473640"/>
                <a:ext cx="20520" cy="14040"/>
              </p14:xfrm>
            </p:contentPart>
          </mc:Choice>
          <mc:Fallback>
            <p:pic>
              <p:nvPicPr>
                <p:cNvPr id="46" name="Freihand 45">
                  <a:extLst>
                    <a:ext uri="{FF2B5EF4-FFF2-40B4-BE49-F238E27FC236}">
                      <a16:creationId xmlns:a16="http://schemas.microsoft.com/office/drawing/2014/main" id="{EFBD3A77-F377-466F-AE8D-C3565BDCD075}"/>
                    </a:ext>
                  </a:extLst>
                </p:cNvPr>
                <p:cNvPicPr/>
                <p:nvPr/>
              </p:nvPicPr>
              <p:blipFill>
                <a:blip r:embed="rId105"/>
                <a:stretch>
                  <a:fillRect/>
                </a:stretch>
              </p:blipFill>
              <p:spPr>
                <a:xfrm>
                  <a:off x="8816333" y="469320"/>
                  <a:ext cx="291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47" name="Freihand 46">
                  <a:extLst>
                    <a:ext uri="{FF2B5EF4-FFF2-40B4-BE49-F238E27FC236}">
                      <a16:creationId xmlns:a16="http://schemas.microsoft.com/office/drawing/2014/main" id="{D3ACA070-4E49-4D53-95E9-782FBB3C4867}"/>
                    </a:ext>
                  </a:extLst>
                </p14:cNvPr>
                <p14:cNvContentPartPr/>
                <p14:nvPr/>
              </p14:nvContentPartPr>
              <p14:xfrm>
                <a:off x="8185613" y="764160"/>
                <a:ext cx="1104120" cy="119880"/>
              </p14:xfrm>
            </p:contentPart>
          </mc:Choice>
          <mc:Fallback>
            <p:pic>
              <p:nvPicPr>
                <p:cNvPr id="47" name="Freihand 46">
                  <a:extLst>
                    <a:ext uri="{FF2B5EF4-FFF2-40B4-BE49-F238E27FC236}">
                      <a16:creationId xmlns:a16="http://schemas.microsoft.com/office/drawing/2014/main" id="{D3ACA070-4E49-4D53-95E9-782FBB3C4867}"/>
                    </a:ext>
                  </a:extLst>
                </p:cNvPr>
                <p:cNvPicPr/>
                <p:nvPr/>
              </p:nvPicPr>
              <p:blipFill>
                <a:blip r:embed="rId107"/>
                <a:stretch>
                  <a:fillRect/>
                </a:stretch>
              </p:blipFill>
              <p:spPr>
                <a:xfrm>
                  <a:off x="8181293" y="759840"/>
                  <a:ext cx="11127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2" name="Freihand 61">
                  <a:extLst>
                    <a:ext uri="{FF2B5EF4-FFF2-40B4-BE49-F238E27FC236}">
                      <a16:creationId xmlns:a16="http://schemas.microsoft.com/office/drawing/2014/main" id="{8E37AB41-0CCC-4360-A2E4-5C70E65BA725}"/>
                    </a:ext>
                  </a:extLst>
                </p14:cNvPr>
                <p14:cNvContentPartPr/>
                <p14:nvPr/>
              </p14:nvContentPartPr>
              <p14:xfrm>
                <a:off x="8200013" y="759120"/>
                <a:ext cx="1061280" cy="156240"/>
              </p14:xfrm>
            </p:contentPart>
          </mc:Choice>
          <mc:Fallback>
            <p:pic>
              <p:nvPicPr>
                <p:cNvPr id="62" name="Freihand 61">
                  <a:extLst>
                    <a:ext uri="{FF2B5EF4-FFF2-40B4-BE49-F238E27FC236}">
                      <a16:creationId xmlns:a16="http://schemas.microsoft.com/office/drawing/2014/main" id="{8E37AB41-0CCC-4360-A2E4-5C70E65BA725}"/>
                    </a:ext>
                  </a:extLst>
                </p:cNvPr>
                <p:cNvPicPr/>
                <p:nvPr/>
              </p:nvPicPr>
              <p:blipFill>
                <a:blip r:embed="rId109"/>
                <a:stretch>
                  <a:fillRect/>
                </a:stretch>
              </p:blipFill>
              <p:spPr>
                <a:xfrm>
                  <a:off x="8195693" y="754800"/>
                  <a:ext cx="1069920" cy="164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0">
            <p14:nvContentPartPr>
              <p14:cNvPr id="141312" name="Freihand 141311">
                <a:extLst>
                  <a:ext uri="{FF2B5EF4-FFF2-40B4-BE49-F238E27FC236}">
                    <a16:creationId xmlns:a16="http://schemas.microsoft.com/office/drawing/2014/main" id="{D1F2EDE4-FC20-4273-99C6-6E8D80F4A18A}"/>
                  </a:ext>
                </a:extLst>
              </p14:cNvPr>
              <p14:cNvContentPartPr/>
              <p14:nvPr/>
            </p14:nvContentPartPr>
            <p14:xfrm>
              <a:off x="5989613" y="974400"/>
              <a:ext cx="1187280" cy="934560"/>
            </p14:xfrm>
          </p:contentPart>
        </mc:Choice>
        <mc:Fallback>
          <p:pic>
            <p:nvPicPr>
              <p:cNvPr id="141312" name="Freihand 141311">
                <a:extLst>
                  <a:ext uri="{FF2B5EF4-FFF2-40B4-BE49-F238E27FC236}">
                    <a16:creationId xmlns:a16="http://schemas.microsoft.com/office/drawing/2014/main" id="{D1F2EDE4-FC20-4273-99C6-6E8D80F4A18A}"/>
                  </a:ext>
                </a:extLst>
              </p:cNvPr>
              <p:cNvPicPr/>
              <p:nvPr/>
            </p:nvPicPr>
            <p:blipFill>
              <a:blip r:embed="rId111"/>
              <a:stretch>
                <a:fillRect/>
              </a:stretch>
            </p:blipFill>
            <p:spPr>
              <a:xfrm>
                <a:off x="5985293" y="970080"/>
                <a:ext cx="1195920" cy="943200"/>
              </a:xfrm>
              <a:prstGeom prst="rect">
                <a:avLst/>
              </a:prstGeom>
            </p:spPr>
          </p:pic>
        </mc:Fallback>
      </mc:AlternateContent>
    </p:spTree>
    <p:extLst>
      <p:ext uri="{BB962C8B-B14F-4D97-AF65-F5344CB8AC3E}">
        <p14:creationId xmlns:p14="http://schemas.microsoft.com/office/powerpoint/2010/main" val="1015750586"/>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ChangeArrowheads="1"/>
          </p:cNvSpPr>
          <p:nvPr/>
        </p:nvSpPr>
        <p:spPr bwMode="auto">
          <a:xfrm>
            <a:off x="4392613" y="261126"/>
            <a:ext cx="58039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t>Außenwirtschaftliches Gleichgewicht </a:t>
            </a:r>
          </a:p>
        </p:txBody>
      </p:sp>
      <p:sp>
        <p:nvSpPr>
          <p:cNvPr id="490499" name="Text Box 3"/>
          <p:cNvSpPr txBox="1">
            <a:spLocks noChangeArrowheads="1"/>
          </p:cNvSpPr>
          <p:nvPr/>
        </p:nvSpPr>
        <p:spPr bwMode="auto">
          <a:xfrm>
            <a:off x="589429" y="570941"/>
            <a:ext cx="9144000" cy="6003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lgn="ctr"/>
            <a:r>
              <a:rPr lang="de-DE" b="1" u="sng" dirty="0">
                <a:solidFill>
                  <a:schemeClr val="tx1"/>
                </a:solidFill>
              </a:rPr>
              <a:t>Es gibt keine allgemein akzeptierte Definition!</a:t>
            </a:r>
          </a:p>
          <a:p>
            <a:endParaRPr lang="de-DE" sz="2000" u="sng" dirty="0">
              <a:solidFill>
                <a:schemeClr val="tx1"/>
              </a:solidFill>
            </a:endParaRPr>
          </a:p>
          <a:p>
            <a:r>
              <a:rPr lang="de-DE" sz="2000" dirty="0">
                <a:solidFill>
                  <a:schemeClr val="tx1"/>
                </a:solidFill>
              </a:rPr>
              <a:t>	Dieses Ziel ist aus der Historie heraus zu verstehen, dass Deutschland in den 1960er</a:t>
            </a:r>
          </a:p>
          <a:p>
            <a:r>
              <a:rPr lang="de-DE" sz="2000" dirty="0">
                <a:solidFill>
                  <a:schemeClr val="tx1"/>
                </a:solidFill>
              </a:rPr>
              <a:t>und 1970er Jahren sich im System fester Wechselkurse befand. Das Ziel bedeutete</a:t>
            </a:r>
          </a:p>
          <a:p>
            <a:r>
              <a:rPr lang="de-DE" sz="2000" dirty="0">
                <a:solidFill>
                  <a:schemeClr val="tx1"/>
                </a:solidFill>
              </a:rPr>
              <a:t>damit vornehmlich dieses System durch die Außenwirtschaftsbeziehungen nicht zu</a:t>
            </a:r>
          </a:p>
          <a:p>
            <a:r>
              <a:rPr lang="de-DE" sz="2000" dirty="0">
                <a:solidFill>
                  <a:schemeClr val="tx1"/>
                </a:solidFill>
              </a:rPr>
              <a:t>gefährden </a:t>
            </a:r>
          </a:p>
          <a:p>
            <a:r>
              <a:rPr lang="de-DE" sz="2000" dirty="0">
                <a:solidFill>
                  <a:schemeClr val="tx1"/>
                </a:solidFill>
              </a:rPr>
              <a:t>	</a:t>
            </a:r>
          </a:p>
          <a:p>
            <a:r>
              <a:rPr lang="de-DE" sz="2000" dirty="0">
                <a:solidFill>
                  <a:schemeClr val="tx1"/>
                </a:solidFill>
              </a:rPr>
              <a:t>	</a:t>
            </a:r>
            <a:r>
              <a:rPr lang="de-DE" sz="2000" dirty="0">
                <a:solidFill>
                  <a:schemeClr val="tx1"/>
                </a:solidFill>
                <a:cs typeface="Times New Roman" pitchFamily="18" charset="0"/>
              </a:rPr>
              <a:t>→ Zusammenbruch von </a:t>
            </a:r>
            <a:r>
              <a:rPr lang="de-DE" sz="2000" dirty="0" err="1">
                <a:solidFill>
                  <a:schemeClr val="tx1"/>
                </a:solidFill>
                <a:cs typeface="Times New Roman" pitchFamily="18" charset="0"/>
              </a:rPr>
              <a:t>Bretton</a:t>
            </a:r>
            <a:r>
              <a:rPr lang="de-DE" sz="2000" dirty="0">
                <a:solidFill>
                  <a:schemeClr val="tx1"/>
                </a:solidFill>
                <a:cs typeface="Times New Roman" pitchFamily="18" charset="0"/>
              </a:rPr>
              <a:t> Woods 1973</a:t>
            </a:r>
          </a:p>
          <a:p>
            <a:endParaRPr lang="de-DE" sz="2000" dirty="0">
              <a:solidFill>
                <a:schemeClr val="tx1"/>
              </a:solidFill>
              <a:cs typeface="Times New Roman" pitchFamily="18" charset="0"/>
            </a:endParaRPr>
          </a:p>
          <a:p>
            <a:r>
              <a:rPr lang="de-DE" sz="2000" u="sng" dirty="0">
                <a:solidFill>
                  <a:schemeClr val="tx1"/>
                </a:solidFill>
                <a:cs typeface="Times New Roman" pitchFamily="18" charset="0"/>
              </a:rPr>
              <a:t>Andere Interpretationen:</a:t>
            </a:r>
          </a:p>
          <a:p>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Handelsbilanz (Warenverkehr)</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Leistungsbilanz</a:t>
            </a:r>
          </a:p>
          <a:p>
            <a:pPr marL="0" indent="0"/>
            <a:r>
              <a:rPr lang="de-DE" sz="2000" dirty="0">
                <a:solidFill>
                  <a:schemeClr val="tx1"/>
                </a:solidFill>
                <a:cs typeface="Times New Roman" pitchFamily="18" charset="0"/>
              </a:rPr>
              <a:t>		(Handelsbilanz + Dienstleistungen + Erwerbs- und 							 		Vermögenseinkommen + laufende Übertragungen)</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rPr>
              <a:t>Geringe Störanfälligkeit der Binnenwirtschaft durch</a:t>
            </a:r>
          </a:p>
          <a:p>
            <a:pPr marL="0" indent="0"/>
            <a:r>
              <a:rPr lang="de-DE" sz="2000" dirty="0">
                <a:solidFill>
                  <a:schemeClr val="tx1"/>
                </a:solidFill>
              </a:rPr>
              <a:t>		außenwirtschaftliche Einflüsse </a:t>
            </a:r>
            <a:endParaRPr lang="de-DE" sz="2000" dirty="0">
              <a:solidFill>
                <a:schemeClr val="tx1"/>
              </a:solidFill>
              <a:cs typeface="Times New Roman" pitchFamily="18" charset="0"/>
            </a:endParaRPr>
          </a:p>
        </p:txBody>
      </p:sp>
      <p:sp>
        <p:nvSpPr>
          <p:cNvPr id="4" name="Rechteck 3">
            <a:extLst>
              <a:ext uri="{FF2B5EF4-FFF2-40B4-BE49-F238E27FC236}">
                <a16:creationId xmlns:a16="http://schemas.microsoft.com/office/drawing/2014/main" id="{4CF4B963-FD5A-4FC1-A9E5-30EE496765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D95B148-D14E-4E98-9AE0-DFE393847D2D}"/>
                  </a:ext>
                </a:extLst>
              </p14:cNvPr>
              <p14:cNvContentPartPr/>
              <p14:nvPr/>
            </p14:nvContentPartPr>
            <p14:xfrm>
              <a:off x="1705973" y="574627"/>
              <a:ext cx="6946920" cy="668880"/>
            </p14:xfrm>
          </p:contentPart>
        </mc:Choice>
        <mc:Fallback>
          <p:pic>
            <p:nvPicPr>
              <p:cNvPr id="2" name="Freihand 1">
                <a:extLst>
                  <a:ext uri="{FF2B5EF4-FFF2-40B4-BE49-F238E27FC236}">
                    <a16:creationId xmlns:a16="http://schemas.microsoft.com/office/drawing/2014/main" id="{8D95B148-D14E-4E98-9AE0-DFE393847D2D}"/>
                  </a:ext>
                </a:extLst>
              </p:cNvPr>
              <p:cNvPicPr/>
              <p:nvPr/>
            </p:nvPicPr>
            <p:blipFill>
              <a:blip r:embed="rId4"/>
              <a:stretch>
                <a:fillRect/>
              </a:stretch>
            </p:blipFill>
            <p:spPr>
              <a:xfrm>
                <a:off x="1701653" y="570307"/>
                <a:ext cx="6955560" cy="677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0BEFD0D5-1355-4907-8779-26FE55780073}"/>
                  </a:ext>
                </a:extLst>
              </p14:cNvPr>
              <p14:cNvContentPartPr/>
              <p14:nvPr/>
            </p14:nvContentPartPr>
            <p14:xfrm>
              <a:off x="3712973" y="1851187"/>
              <a:ext cx="2626920" cy="140400"/>
            </p14:xfrm>
          </p:contentPart>
        </mc:Choice>
        <mc:Fallback>
          <p:pic>
            <p:nvPicPr>
              <p:cNvPr id="3" name="Freihand 2">
                <a:extLst>
                  <a:ext uri="{FF2B5EF4-FFF2-40B4-BE49-F238E27FC236}">
                    <a16:creationId xmlns:a16="http://schemas.microsoft.com/office/drawing/2014/main" id="{0BEFD0D5-1355-4907-8779-26FE55780073}"/>
                  </a:ext>
                </a:extLst>
              </p:cNvPr>
              <p:cNvPicPr/>
              <p:nvPr/>
            </p:nvPicPr>
            <p:blipFill>
              <a:blip r:embed="rId6"/>
              <a:stretch>
                <a:fillRect/>
              </a:stretch>
            </p:blipFill>
            <p:spPr>
              <a:xfrm>
                <a:off x="3708653" y="1846867"/>
                <a:ext cx="26355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4601F7CB-AD0A-40F0-AFCB-9222AAA4BF3C}"/>
                  </a:ext>
                </a:extLst>
              </p14:cNvPr>
              <p14:cNvContentPartPr/>
              <p14:nvPr/>
            </p14:nvContentPartPr>
            <p14:xfrm>
              <a:off x="3816653" y="2716987"/>
              <a:ext cx="1755000" cy="520560"/>
            </p14:xfrm>
          </p:contentPart>
        </mc:Choice>
        <mc:Fallback>
          <p:pic>
            <p:nvPicPr>
              <p:cNvPr id="5" name="Freihand 4">
                <a:extLst>
                  <a:ext uri="{FF2B5EF4-FFF2-40B4-BE49-F238E27FC236}">
                    <a16:creationId xmlns:a16="http://schemas.microsoft.com/office/drawing/2014/main" id="{4601F7CB-AD0A-40F0-AFCB-9222AAA4BF3C}"/>
                  </a:ext>
                </a:extLst>
              </p:cNvPr>
              <p:cNvPicPr/>
              <p:nvPr/>
            </p:nvPicPr>
            <p:blipFill>
              <a:blip r:embed="rId8"/>
              <a:stretch>
                <a:fillRect/>
              </a:stretch>
            </p:blipFill>
            <p:spPr>
              <a:xfrm>
                <a:off x="3812333" y="2712667"/>
                <a:ext cx="1763640" cy="529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Freihand 10">
                <a:extLst>
                  <a:ext uri="{FF2B5EF4-FFF2-40B4-BE49-F238E27FC236}">
                    <a16:creationId xmlns:a16="http://schemas.microsoft.com/office/drawing/2014/main" id="{39F1E323-300F-47BF-B428-55728165F7A7}"/>
                  </a:ext>
                </a:extLst>
              </p14:cNvPr>
              <p14:cNvContentPartPr/>
              <p14:nvPr/>
            </p14:nvContentPartPr>
            <p14:xfrm>
              <a:off x="4277453" y="475627"/>
              <a:ext cx="3645720" cy="310320"/>
            </p14:xfrm>
          </p:contentPart>
        </mc:Choice>
        <mc:Fallback>
          <p:pic>
            <p:nvPicPr>
              <p:cNvPr id="11" name="Freihand 10">
                <a:extLst>
                  <a:ext uri="{FF2B5EF4-FFF2-40B4-BE49-F238E27FC236}">
                    <a16:creationId xmlns:a16="http://schemas.microsoft.com/office/drawing/2014/main" id="{39F1E323-300F-47BF-B428-55728165F7A7}"/>
                  </a:ext>
                </a:extLst>
              </p:cNvPr>
              <p:cNvPicPr/>
              <p:nvPr/>
            </p:nvPicPr>
            <p:blipFill>
              <a:blip r:embed="rId10"/>
              <a:stretch>
                <a:fillRect/>
              </a:stretch>
            </p:blipFill>
            <p:spPr>
              <a:xfrm>
                <a:off x="4273133" y="471307"/>
                <a:ext cx="365436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FAC0897E-8C3A-4433-AAD3-4CAA1D5279BF}"/>
                  </a:ext>
                </a:extLst>
              </p14:cNvPr>
              <p14:cNvContentPartPr/>
              <p14:nvPr/>
            </p14:nvContentPartPr>
            <p14:xfrm>
              <a:off x="4180253" y="1463107"/>
              <a:ext cx="2206440" cy="528120"/>
            </p14:xfrm>
          </p:contentPart>
        </mc:Choice>
        <mc:Fallback>
          <p:pic>
            <p:nvPicPr>
              <p:cNvPr id="12" name="Freihand 11">
                <a:extLst>
                  <a:ext uri="{FF2B5EF4-FFF2-40B4-BE49-F238E27FC236}">
                    <a16:creationId xmlns:a16="http://schemas.microsoft.com/office/drawing/2014/main" id="{FAC0897E-8C3A-4433-AAD3-4CAA1D5279BF}"/>
                  </a:ext>
                </a:extLst>
              </p:cNvPr>
              <p:cNvPicPr/>
              <p:nvPr/>
            </p:nvPicPr>
            <p:blipFill>
              <a:blip r:embed="rId12"/>
              <a:stretch>
                <a:fillRect/>
              </a:stretch>
            </p:blipFill>
            <p:spPr>
              <a:xfrm>
                <a:off x="4175933" y="1458787"/>
                <a:ext cx="2215080" cy="536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Freihand 13">
                <a:extLst>
                  <a:ext uri="{FF2B5EF4-FFF2-40B4-BE49-F238E27FC236}">
                    <a16:creationId xmlns:a16="http://schemas.microsoft.com/office/drawing/2014/main" id="{726D51D3-6910-4B9E-9B16-BED8D74BCCAA}"/>
                  </a:ext>
                </a:extLst>
              </p14:cNvPr>
              <p14:cNvContentPartPr/>
              <p14:nvPr/>
            </p14:nvContentPartPr>
            <p14:xfrm>
              <a:off x="2506253" y="4283347"/>
              <a:ext cx="1557360" cy="95760"/>
            </p14:xfrm>
          </p:contentPart>
        </mc:Choice>
        <mc:Fallback>
          <p:pic>
            <p:nvPicPr>
              <p:cNvPr id="14" name="Freihand 13">
                <a:extLst>
                  <a:ext uri="{FF2B5EF4-FFF2-40B4-BE49-F238E27FC236}">
                    <a16:creationId xmlns:a16="http://schemas.microsoft.com/office/drawing/2014/main" id="{726D51D3-6910-4B9E-9B16-BED8D74BCCAA}"/>
                  </a:ext>
                </a:extLst>
              </p:cNvPr>
              <p:cNvPicPr/>
              <p:nvPr/>
            </p:nvPicPr>
            <p:blipFill>
              <a:blip r:embed="rId14"/>
              <a:stretch>
                <a:fillRect/>
              </a:stretch>
            </p:blipFill>
            <p:spPr>
              <a:xfrm>
                <a:off x="2501933" y="4279027"/>
                <a:ext cx="15660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Freihand 14">
                <a:extLst>
                  <a:ext uri="{FF2B5EF4-FFF2-40B4-BE49-F238E27FC236}">
                    <a16:creationId xmlns:a16="http://schemas.microsoft.com/office/drawing/2014/main" id="{A8D1F287-B4D0-43D7-9D8B-62EC7A09ED7A}"/>
                  </a:ext>
                </a:extLst>
              </p14:cNvPr>
              <p14:cNvContentPartPr/>
              <p14:nvPr/>
            </p14:nvContentPartPr>
            <p14:xfrm>
              <a:off x="2630453" y="4938907"/>
              <a:ext cx="1714680" cy="57960"/>
            </p14:xfrm>
          </p:contentPart>
        </mc:Choice>
        <mc:Fallback>
          <p:pic>
            <p:nvPicPr>
              <p:cNvPr id="15" name="Freihand 14">
                <a:extLst>
                  <a:ext uri="{FF2B5EF4-FFF2-40B4-BE49-F238E27FC236}">
                    <a16:creationId xmlns:a16="http://schemas.microsoft.com/office/drawing/2014/main" id="{A8D1F287-B4D0-43D7-9D8B-62EC7A09ED7A}"/>
                  </a:ext>
                </a:extLst>
              </p:cNvPr>
              <p:cNvPicPr/>
              <p:nvPr/>
            </p:nvPicPr>
            <p:blipFill>
              <a:blip r:embed="rId16"/>
              <a:stretch>
                <a:fillRect/>
              </a:stretch>
            </p:blipFill>
            <p:spPr>
              <a:xfrm>
                <a:off x="2626133" y="4934587"/>
                <a:ext cx="17233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Freihand 15">
                <a:extLst>
                  <a:ext uri="{FF2B5EF4-FFF2-40B4-BE49-F238E27FC236}">
                    <a16:creationId xmlns:a16="http://schemas.microsoft.com/office/drawing/2014/main" id="{8640E6C1-6BA8-43AB-9796-3DC12D43AAE4}"/>
                  </a:ext>
                </a:extLst>
              </p14:cNvPr>
              <p14:cNvContentPartPr/>
              <p14:nvPr/>
            </p14:nvContentPartPr>
            <p14:xfrm>
              <a:off x="4776413" y="1449787"/>
              <a:ext cx="1595520" cy="571680"/>
            </p14:xfrm>
          </p:contentPart>
        </mc:Choice>
        <mc:Fallback>
          <p:pic>
            <p:nvPicPr>
              <p:cNvPr id="16" name="Freihand 15">
                <a:extLst>
                  <a:ext uri="{FF2B5EF4-FFF2-40B4-BE49-F238E27FC236}">
                    <a16:creationId xmlns:a16="http://schemas.microsoft.com/office/drawing/2014/main" id="{8640E6C1-6BA8-43AB-9796-3DC12D43AAE4}"/>
                  </a:ext>
                </a:extLst>
              </p:cNvPr>
              <p:cNvPicPr/>
              <p:nvPr/>
            </p:nvPicPr>
            <p:blipFill>
              <a:blip r:embed="rId18"/>
              <a:stretch>
                <a:fillRect/>
              </a:stretch>
            </p:blipFill>
            <p:spPr>
              <a:xfrm>
                <a:off x="4772093" y="1445467"/>
                <a:ext cx="1604160" cy="580320"/>
              </a:xfrm>
              <a:prstGeom prst="rect">
                <a:avLst/>
              </a:prstGeom>
            </p:spPr>
          </p:pic>
        </mc:Fallback>
      </mc:AlternateContent>
      <p:grpSp>
        <p:nvGrpSpPr>
          <p:cNvPr id="19" name="Gruppieren 18">
            <a:extLst>
              <a:ext uri="{FF2B5EF4-FFF2-40B4-BE49-F238E27FC236}">
                <a16:creationId xmlns:a16="http://schemas.microsoft.com/office/drawing/2014/main" id="{1B05A460-F7C3-429B-AE72-DAC103881FBE}"/>
              </a:ext>
            </a:extLst>
          </p:cNvPr>
          <p:cNvGrpSpPr/>
          <p:nvPr/>
        </p:nvGrpSpPr>
        <p:grpSpPr>
          <a:xfrm>
            <a:off x="3730253" y="1824547"/>
            <a:ext cx="1831320" cy="1492200"/>
            <a:chOff x="3730253" y="1824547"/>
            <a:chExt cx="1831320" cy="1492200"/>
          </a:xfrm>
        </p:grpSpPr>
        <mc:AlternateContent xmlns:mc="http://schemas.openxmlformats.org/markup-compatibility/2006">
          <mc:Choice xmlns:p14="http://schemas.microsoft.com/office/powerpoint/2010/main" Requires="p14">
            <p:contentPart p14:bwMode="auto" r:id="rId19">
              <p14:nvContentPartPr>
                <p14:cNvPr id="6" name="Freihand 5">
                  <a:extLst>
                    <a:ext uri="{FF2B5EF4-FFF2-40B4-BE49-F238E27FC236}">
                      <a16:creationId xmlns:a16="http://schemas.microsoft.com/office/drawing/2014/main" id="{CF85DFB2-D142-4D7F-995F-6BA8D61F459C}"/>
                    </a:ext>
                  </a:extLst>
                </p14:cNvPr>
                <p14:cNvContentPartPr/>
                <p14:nvPr/>
              </p14:nvContentPartPr>
              <p14:xfrm>
                <a:off x="5255573" y="2036227"/>
                <a:ext cx="360" cy="360"/>
              </p14:xfrm>
            </p:contentPart>
          </mc:Choice>
          <mc:Fallback>
            <p:pic>
              <p:nvPicPr>
                <p:cNvPr id="6" name="Freihand 5">
                  <a:extLst>
                    <a:ext uri="{FF2B5EF4-FFF2-40B4-BE49-F238E27FC236}">
                      <a16:creationId xmlns:a16="http://schemas.microsoft.com/office/drawing/2014/main" id="{CF85DFB2-D142-4D7F-995F-6BA8D61F459C}"/>
                    </a:ext>
                  </a:extLst>
                </p:cNvPr>
                <p:cNvPicPr/>
                <p:nvPr/>
              </p:nvPicPr>
              <p:blipFill>
                <a:blip r:embed="rId20"/>
                <a:stretch>
                  <a:fillRect/>
                </a:stretch>
              </p:blipFill>
              <p:spPr>
                <a:xfrm>
                  <a:off x="5251253" y="20319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7" name="Freihand 6">
                  <a:extLst>
                    <a:ext uri="{FF2B5EF4-FFF2-40B4-BE49-F238E27FC236}">
                      <a16:creationId xmlns:a16="http://schemas.microsoft.com/office/drawing/2014/main" id="{BD0E4368-F230-4514-8A54-1D0444EED734}"/>
                    </a:ext>
                  </a:extLst>
                </p14:cNvPr>
                <p14:cNvContentPartPr/>
                <p14:nvPr/>
              </p14:nvContentPartPr>
              <p14:xfrm>
                <a:off x="5093213" y="1919227"/>
                <a:ext cx="157320" cy="804240"/>
              </p14:xfrm>
            </p:contentPart>
          </mc:Choice>
          <mc:Fallback>
            <p:pic>
              <p:nvPicPr>
                <p:cNvPr id="7" name="Freihand 6">
                  <a:extLst>
                    <a:ext uri="{FF2B5EF4-FFF2-40B4-BE49-F238E27FC236}">
                      <a16:creationId xmlns:a16="http://schemas.microsoft.com/office/drawing/2014/main" id="{BD0E4368-F230-4514-8A54-1D0444EED734}"/>
                    </a:ext>
                  </a:extLst>
                </p:cNvPr>
                <p:cNvPicPr/>
                <p:nvPr/>
              </p:nvPicPr>
              <p:blipFill>
                <a:blip r:embed="rId22"/>
                <a:stretch>
                  <a:fillRect/>
                </a:stretch>
              </p:blipFill>
              <p:spPr>
                <a:xfrm>
                  <a:off x="5088893" y="1914907"/>
                  <a:ext cx="165960" cy="8128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8" name="Freihand 7">
                  <a:extLst>
                    <a:ext uri="{FF2B5EF4-FFF2-40B4-BE49-F238E27FC236}">
                      <a16:creationId xmlns:a16="http://schemas.microsoft.com/office/drawing/2014/main" id="{8E52B06E-3779-454D-A241-7B4CF4919589}"/>
                    </a:ext>
                  </a:extLst>
                </p14:cNvPr>
                <p14:cNvContentPartPr/>
                <p14:nvPr/>
              </p14:nvContentPartPr>
              <p14:xfrm>
                <a:off x="5027333" y="2294347"/>
                <a:ext cx="267840" cy="464040"/>
              </p14:xfrm>
            </p:contentPart>
          </mc:Choice>
          <mc:Fallback>
            <p:pic>
              <p:nvPicPr>
                <p:cNvPr id="8" name="Freihand 7">
                  <a:extLst>
                    <a:ext uri="{FF2B5EF4-FFF2-40B4-BE49-F238E27FC236}">
                      <a16:creationId xmlns:a16="http://schemas.microsoft.com/office/drawing/2014/main" id="{8E52B06E-3779-454D-A241-7B4CF4919589}"/>
                    </a:ext>
                  </a:extLst>
                </p:cNvPr>
                <p:cNvPicPr/>
                <p:nvPr/>
              </p:nvPicPr>
              <p:blipFill>
                <a:blip r:embed="rId24"/>
                <a:stretch>
                  <a:fillRect/>
                </a:stretch>
              </p:blipFill>
              <p:spPr>
                <a:xfrm>
                  <a:off x="5023013" y="2290027"/>
                  <a:ext cx="276480" cy="472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9" name="Freihand 8">
                  <a:extLst>
                    <a:ext uri="{FF2B5EF4-FFF2-40B4-BE49-F238E27FC236}">
                      <a16:creationId xmlns:a16="http://schemas.microsoft.com/office/drawing/2014/main" id="{0CC99136-6227-4B00-8E0C-EE0DE7C7B590}"/>
                    </a:ext>
                  </a:extLst>
                </p14:cNvPr>
                <p14:cNvContentPartPr/>
                <p14:nvPr/>
              </p14:nvContentPartPr>
              <p14:xfrm>
                <a:off x="5090333" y="1824547"/>
                <a:ext cx="291240" cy="205560"/>
              </p14:xfrm>
            </p:contentPart>
          </mc:Choice>
          <mc:Fallback>
            <p:pic>
              <p:nvPicPr>
                <p:cNvPr id="9" name="Freihand 8">
                  <a:extLst>
                    <a:ext uri="{FF2B5EF4-FFF2-40B4-BE49-F238E27FC236}">
                      <a16:creationId xmlns:a16="http://schemas.microsoft.com/office/drawing/2014/main" id="{0CC99136-6227-4B00-8E0C-EE0DE7C7B590}"/>
                    </a:ext>
                  </a:extLst>
                </p:cNvPr>
                <p:cNvPicPr/>
                <p:nvPr/>
              </p:nvPicPr>
              <p:blipFill>
                <a:blip r:embed="rId26"/>
                <a:stretch>
                  <a:fillRect/>
                </a:stretch>
              </p:blipFill>
              <p:spPr>
                <a:xfrm>
                  <a:off x="5086013" y="1820227"/>
                  <a:ext cx="29988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78E3F7FA-BCED-4F51-B256-F362779AAA6B}"/>
                    </a:ext>
                  </a:extLst>
                </p14:cNvPr>
                <p14:cNvContentPartPr/>
                <p14:nvPr/>
              </p14:nvContentPartPr>
              <p14:xfrm>
                <a:off x="3730253" y="2599267"/>
                <a:ext cx="1831320" cy="717480"/>
              </p14:xfrm>
            </p:contentPart>
          </mc:Choice>
          <mc:Fallback>
            <p:pic>
              <p:nvPicPr>
                <p:cNvPr id="18" name="Freihand 17">
                  <a:extLst>
                    <a:ext uri="{FF2B5EF4-FFF2-40B4-BE49-F238E27FC236}">
                      <a16:creationId xmlns:a16="http://schemas.microsoft.com/office/drawing/2014/main" id="{78E3F7FA-BCED-4F51-B256-F362779AAA6B}"/>
                    </a:ext>
                  </a:extLst>
                </p:cNvPr>
                <p:cNvPicPr/>
                <p:nvPr/>
              </p:nvPicPr>
              <p:blipFill>
                <a:blip r:embed="rId28"/>
                <a:stretch>
                  <a:fillRect/>
                </a:stretch>
              </p:blipFill>
              <p:spPr>
                <a:xfrm>
                  <a:off x="3725933" y="2594947"/>
                  <a:ext cx="1839960" cy="726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DEFA2E6A-FEBB-4156-B276-2AF19E3ECBF7}"/>
                  </a:ext>
                </a:extLst>
              </p14:cNvPr>
              <p14:cNvContentPartPr/>
              <p14:nvPr/>
            </p14:nvContentPartPr>
            <p14:xfrm>
              <a:off x="1050053" y="6107467"/>
              <a:ext cx="4638240" cy="163800"/>
            </p14:xfrm>
          </p:contentPart>
        </mc:Choice>
        <mc:Fallback>
          <p:pic>
            <p:nvPicPr>
              <p:cNvPr id="20" name="Freihand 19">
                <a:extLst>
                  <a:ext uri="{FF2B5EF4-FFF2-40B4-BE49-F238E27FC236}">
                    <a16:creationId xmlns:a16="http://schemas.microsoft.com/office/drawing/2014/main" id="{DEFA2E6A-FEBB-4156-B276-2AF19E3ECBF7}"/>
                  </a:ext>
                </a:extLst>
              </p:cNvPr>
              <p:cNvPicPr/>
              <p:nvPr/>
            </p:nvPicPr>
            <p:blipFill>
              <a:blip r:embed="rId30"/>
              <a:stretch>
                <a:fillRect/>
              </a:stretch>
            </p:blipFill>
            <p:spPr>
              <a:xfrm>
                <a:off x="1045733" y="6103147"/>
                <a:ext cx="4646880" cy="172440"/>
              </a:xfrm>
              <a:prstGeom prst="rect">
                <a:avLst/>
              </a:prstGeom>
            </p:spPr>
          </p:pic>
        </mc:Fallback>
      </mc:AlternateContent>
      <p:grpSp>
        <p:nvGrpSpPr>
          <p:cNvPr id="50" name="Gruppieren 49">
            <a:extLst>
              <a:ext uri="{FF2B5EF4-FFF2-40B4-BE49-F238E27FC236}">
                <a16:creationId xmlns:a16="http://schemas.microsoft.com/office/drawing/2014/main" id="{4B8DBD8F-2469-424A-B4B2-A47C2730A1FB}"/>
              </a:ext>
            </a:extLst>
          </p:cNvPr>
          <p:cNvGrpSpPr/>
          <p:nvPr/>
        </p:nvGrpSpPr>
        <p:grpSpPr>
          <a:xfrm>
            <a:off x="6333413" y="5336707"/>
            <a:ext cx="2337840" cy="1278360"/>
            <a:chOff x="6333413" y="5336707"/>
            <a:chExt cx="2337840" cy="1278360"/>
          </a:xfrm>
        </p:grpSpPr>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B357589C-50DB-4EBC-9C59-9F4B8ECF11DF}"/>
                    </a:ext>
                  </a:extLst>
                </p14:cNvPr>
                <p14:cNvContentPartPr/>
                <p14:nvPr/>
              </p14:nvContentPartPr>
              <p14:xfrm>
                <a:off x="6333413" y="6151027"/>
                <a:ext cx="479160" cy="255600"/>
              </p14:xfrm>
            </p:contentPart>
          </mc:Choice>
          <mc:Fallback>
            <p:pic>
              <p:nvPicPr>
                <p:cNvPr id="21" name="Freihand 20">
                  <a:extLst>
                    <a:ext uri="{FF2B5EF4-FFF2-40B4-BE49-F238E27FC236}">
                      <a16:creationId xmlns:a16="http://schemas.microsoft.com/office/drawing/2014/main" id="{B357589C-50DB-4EBC-9C59-9F4B8ECF11DF}"/>
                    </a:ext>
                  </a:extLst>
                </p:cNvPr>
                <p:cNvPicPr/>
                <p:nvPr/>
              </p:nvPicPr>
              <p:blipFill>
                <a:blip r:embed="rId32"/>
                <a:stretch>
                  <a:fillRect/>
                </a:stretch>
              </p:blipFill>
              <p:spPr>
                <a:xfrm>
                  <a:off x="6329093" y="6146707"/>
                  <a:ext cx="48780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1F17C86B-FF3C-4747-8ECF-356C8337B3FD}"/>
                    </a:ext>
                  </a:extLst>
                </p14:cNvPr>
                <p14:cNvContentPartPr/>
                <p14:nvPr/>
              </p14:nvContentPartPr>
              <p14:xfrm>
                <a:off x="6937493" y="5875987"/>
                <a:ext cx="187200" cy="251640"/>
              </p14:xfrm>
            </p:contentPart>
          </mc:Choice>
          <mc:Fallback>
            <p:pic>
              <p:nvPicPr>
                <p:cNvPr id="22" name="Freihand 21">
                  <a:extLst>
                    <a:ext uri="{FF2B5EF4-FFF2-40B4-BE49-F238E27FC236}">
                      <a16:creationId xmlns:a16="http://schemas.microsoft.com/office/drawing/2014/main" id="{1F17C86B-FF3C-4747-8ECF-356C8337B3FD}"/>
                    </a:ext>
                  </a:extLst>
                </p:cNvPr>
                <p:cNvPicPr/>
                <p:nvPr/>
              </p:nvPicPr>
              <p:blipFill>
                <a:blip r:embed="rId34"/>
                <a:stretch>
                  <a:fillRect/>
                </a:stretch>
              </p:blipFill>
              <p:spPr>
                <a:xfrm>
                  <a:off x="6933173" y="5871667"/>
                  <a:ext cx="19584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A5BDD664-4CFD-499F-92AC-AF4EA1C582DA}"/>
                    </a:ext>
                  </a:extLst>
                </p14:cNvPr>
                <p14:cNvContentPartPr/>
                <p14:nvPr/>
              </p14:nvContentPartPr>
              <p14:xfrm>
                <a:off x="7175813" y="5902267"/>
                <a:ext cx="72360" cy="100080"/>
              </p14:xfrm>
            </p:contentPart>
          </mc:Choice>
          <mc:Fallback>
            <p:pic>
              <p:nvPicPr>
                <p:cNvPr id="23" name="Freihand 22">
                  <a:extLst>
                    <a:ext uri="{FF2B5EF4-FFF2-40B4-BE49-F238E27FC236}">
                      <a16:creationId xmlns:a16="http://schemas.microsoft.com/office/drawing/2014/main" id="{A5BDD664-4CFD-499F-92AC-AF4EA1C582DA}"/>
                    </a:ext>
                  </a:extLst>
                </p:cNvPr>
                <p:cNvPicPr/>
                <p:nvPr/>
              </p:nvPicPr>
              <p:blipFill>
                <a:blip r:embed="rId36"/>
                <a:stretch>
                  <a:fillRect/>
                </a:stretch>
              </p:blipFill>
              <p:spPr>
                <a:xfrm>
                  <a:off x="7171493" y="5897947"/>
                  <a:ext cx="810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91EFF24E-9A18-4772-ADFC-C336AAD88F75}"/>
                    </a:ext>
                  </a:extLst>
                </p14:cNvPr>
                <p14:cNvContentPartPr/>
                <p14:nvPr/>
              </p14:nvContentPartPr>
              <p14:xfrm>
                <a:off x="7264013" y="5725507"/>
                <a:ext cx="165240" cy="243720"/>
              </p14:xfrm>
            </p:contentPart>
          </mc:Choice>
          <mc:Fallback>
            <p:pic>
              <p:nvPicPr>
                <p:cNvPr id="24" name="Freihand 23">
                  <a:extLst>
                    <a:ext uri="{FF2B5EF4-FFF2-40B4-BE49-F238E27FC236}">
                      <a16:creationId xmlns:a16="http://schemas.microsoft.com/office/drawing/2014/main" id="{91EFF24E-9A18-4772-ADFC-C336AAD88F75}"/>
                    </a:ext>
                  </a:extLst>
                </p:cNvPr>
                <p:cNvPicPr/>
                <p:nvPr/>
              </p:nvPicPr>
              <p:blipFill>
                <a:blip r:embed="rId38"/>
                <a:stretch>
                  <a:fillRect/>
                </a:stretch>
              </p:blipFill>
              <p:spPr>
                <a:xfrm>
                  <a:off x="7259693" y="5721187"/>
                  <a:ext cx="17388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7288432F-BD09-4237-8F8E-9920738E69CF}"/>
                    </a:ext>
                  </a:extLst>
                </p14:cNvPr>
                <p14:cNvContentPartPr/>
                <p14:nvPr/>
              </p14:nvContentPartPr>
              <p14:xfrm>
                <a:off x="7409813" y="5770507"/>
                <a:ext cx="90720" cy="108720"/>
              </p14:xfrm>
            </p:contentPart>
          </mc:Choice>
          <mc:Fallback>
            <p:pic>
              <p:nvPicPr>
                <p:cNvPr id="25" name="Freihand 24">
                  <a:extLst>
                    <a:ext uri="{FF2B5EF4-FFF2-40B4-BE49-F238E27FC236}">
                      <a16:creationId xmlns:a16="http://schemas.microsoft.com/office/drawing/2014/main" id="{7288432F-BD09-4237-8F8E-9920738E69CF}"/>
                    </a:ext>
                  </a:extLst>
                </p:cNvPr>
                <p:cNvPicPr/>
                <p:nvPr/>
              </p:nvPicPr>
              <p:blipFill>
                <a:blip r:embed="rId40"/>
                <a:stretch>
                  <a:fillRect/>
                </a:stretch>
              </p:blipFill>
              <p:spPr>
                <a:xfrm>
                  <a:off x="7405493" y="5766187"/>
                  <a:ext cx="993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FC8BE403-0805-44FA-9B46-878BAABC8A6D}"/>
                    </a:ext>
                  </a:extLst>
                </p14:cNvPr>
                <p14:cNvContentPartPr/>
                <p14:nvPr/>
              </p14:nvContentPartPr>
              <p14:xfrm>
                <a:off x="7499453" y="5639467"/>
                <a:ext cx="116640" cy="171720"/>
              </p14:xfrm>
            </p:contentPart>
          </mc:Choice>
          <mc:Fallback>
            <p:pic>
              <p:nvPicPr>
                <p:cNvPr id="26" name="Freihand 25">
                  <a:extLst>
                    <a:ext uri="{FF2B5EF4-FFF2-40B4-BE49-F238E27FC236}">
                      <a16:creationId xmlns:a16="http://schemas.microsoft.com/office/drawing/2014/main" id="{FC8BE403-0805-44FA-9B46-878BAABC8A6D}"/>
                    </a:ext>
                  </a:extLst>
                </p:cNvPr>
                <p:cNvPicPr/>
                <p:nvPr/>
              </p:nvPicPr>
              <p:blipFill>
                <a:blip r:embed="rId42"/>
                <a:stretch>
                  <a:fillRect/>
                </a:stretch>
              </p:blipFill>
              <p:spPr>
                <a:xfrm>
                  <a:off x="7495133" y="5635147"/>
                  <a:ext cx="1252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DB496972-F66E-4EE9-8706-142EB0BDD4DC}"/>
                    </a:ext>
                  </a:extLst>
                </p14:cNvPr>
                <p14:cNvContentPartPr/>
                <p14:nvPr/>
              </p14:nvContentPartPr>
              <p14:xfrm>
                <a:off x="7571093" y="5540467"/>
                <a:ext cx="102960" cy="191880"/>
              </p14:xfrm>
            </p:contentPart>
          </mc:Choice>
          <mc:Fallback>
            <p:pic>
              <p:nvPicPr>
                <p:cNvPr id="27" name="Freihand 26">
                  <a:extLst>
                    <a:ext uri="{FF2B5EF4-FFF2-40B4-BE49-F238E27FC236}">
                      <a16:creationId xmlns:a16="http://schemas.microsoft.com/office/drawing/2014/main" id="{DB496972-F66E-4EE9-8706-142EB0BDD4DC}"/>
                    </a:ext>
                  </a:extLst>
                </p:cNvPr>
                <p:cNvPicPr/>
                <p:nvPr/>
              </p:nvPicPr>
              <p:blipFill>
                <a:blip r:embed="rId44"/>
                <a:stretch>
                  <a:fillRect/>
                </a:stretch>
              </p:blipFill>
              <p:spPr>
                <a:xfrm>
                  <a:off x="7566773" y="5536147"/>
                  <a:ext cx="1116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0982F4F1-1D24-4013-9656-3D18165E2F13}"/>
                    </a:ext>
                  </a:extLst>
                </p14:cNvPr>
                <p14:cNvContentPartPr/>
                <p14:nvPr/>
              </p14:nvContentPartPr>
              <p14:xfrm>
                <a:off x="7616453" y="5470987"/>
                <a:ext cx="120960" cy="227160"/>
              </p14:xfrm>
            </p:contentPart>
          </mc:Choice>
          <mc:Fallback>
            <p:pic>
              <p:nvPicPr>
                <p:cNvPr id="28" name="Freihand 27">
                  <a:extLst>
                    <a:ext uri="{FF2B5EF4-FFF2-40B4-BE49-F238E27FC236}">
                      <a16:creationId xmlns:a16="http://schemas.microsoft.com/office/drawing/2014/main" id="{0982F4F1-1D24-4013-9656-3D18165E2F13}"/>
                    </a:ext>
                  </a:extLst>
                </p:cNvPr>
                <p:cNvPicPr/>
                <p:nvPr/>
              </p:nvPicPr>
              <p:blipFill>
                <a:blip r:embed="rId46"/>
                <a:stretch>
                  <a:fillRect/>
                </a:stretch>
              </p:blipFill>
              <p:spPr>
                <a:xfrm>
                  <a:off x="7612133" y="5466667"/>
                  <a:ext cx="1296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6B9C10FA-DDD5-4181-BBDD-149B8D1DB43A}"/>
                    </a:ext>
                  </a:extLst>
                </p14:cNvPr>
                <p14:cNvContentPartPr/>
                <p14:nvPr/>
              </p14:nvContentPartPr>
              <p14:xfrm>
                <a:off x="7743173" y="5465587"/>
                <a:ext cx="221400" cy="178560"/>
              </p14:xfrm>
            </p:contentPart>
          </mc:Choice>
          <mc:Fallback>
            <p:pic>
              <p:nvPicPr>
                <p:cNvPr id="29" name="Freihand 28">
                  <a:extLst>
                    <a:ext uri="{FF2B5EF4-FFF2-40B4-BE49-F238E27FC236}">
                      <a16:creationId xmlns:a16="http://schemas.microsoft.com/office/drawing/2014/main" id="{6B9C10FA-DDD5-4181-BBDD-149B8D1DB43A}"/>
                    </a:ext>
                  </a:extLst>
                </p:cNvPr>
                <p:cNvPicPr/>
                <p:nvPr/>
              </p:nvPicPr>
              <p:blipFill>
                <a:blip r:embed="rId48"/>
                <a:stretch>
                  <a:fillRect/>
                </a:stretch>
              </p:blipFill>
              <p:spPr>
                <a:xfrm>
                  <a:off x="7738853" y="5461267"/>
                  <a:ext cx="2300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EE645607-C8E6-4B6E-847D-98D4B418B40C}"/>
                    </a:ext>
                  </a:extLst>
                </p14:cNvPr>
                <p14:cNvContentPartPr/>
                <p14:nvPr/>
              </p14:nvContentPartPr>
              <p14:xfrm>
                <a:off x="7954133" y="5435347"/>
                <a:ext cx="87120" cy="95760"/>
              </p14:xfrm>
            </p:contentPart>
          </mc:Choice>
          <mc:Fallback>
            <p:pic>
              <p:nvPicPr>
                <p:cNvPr id="30" name="Freihand 29">
                  <a:extLst>
                    <a:ext uri="{FF2B5EF4-FFF2-40B4-BE49-F238E27FC236}">
                      <a16:creationId xmlns:a16="http://schemas.microsoft.com/office/drawing/2014/main" id="{EE645607-C8E6-4B6E-847D-98D4B418B40C}"/>
                    </a:ext>
                  </a:extLst>
                </p:cNvPr>
                <p:cNvPicPr/>
                <p:nvPr/>
              </p:nvPicPr>
              <p:blipFill>
                <a:blip r:embed="rId50"/>
                <a:stretch>
                  <a:fillRect/>
                </a:stretch>
              </p:blipFill>
              <p:spPr>
                <a:xfrm>
                  <a:off x="7949813" y="5431027"/>
                  <a:ext cx="957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EBE9E4FE-FDE7-4366-828A-F9B6E24A08DC}"/>
                    </a:ext>
                  </a:extLst>
                </p14:cNvPr>
                <p14:cNvContentPartPr/>
                <p14:nvPr/>
              </p14:nvContentPartPr>
              <p14:xfrm>
                <a:off x="8065733" y="5336707"/>
                <a:ext cx="95400" cy="119880"/>
              </p14:xfrm>
            </p:contentPart>
          </mc:Choice>
          <mc:Fallback>
            <p:pic>
              <p:nvPicPr>
                <p:cNvPr id="31" name="Freihand 30">
                  <a:extLst>
                    <a:ext uri="{FF2B5EF4-FFF2-40B4-BE49-F238E27FC236}">
                      <a16:creationId xmlns:a16="http://schemas.microsoft.com/office/drawing/2014/main" id="{EBE9E4FE-FDE7-4366-828A-F9B6E24A08DC}"/>
                    </a:ext>
                  </a:extLst>
                </p:cNvPr>
                <p:cNvPicPr/>
                <p:nvPr/>
              </p:nvPicPr>
              <p:blipFill>
                <a:blip r:embed="rId52"/>
                <a:stretch>
                  <a:fillRect/>
                </a:stretch>
              </p:blipFill>
              <p:spPr>
                <a:xfrm>
                  <a:off x="8061413" y="5332387"/>
                  <a:ext cx="1040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Freihand 31">
                  <a:extLst>
                    <a:ext uri="{FF2B5EF4-FFF2-40B4-BE49-F238E27FC236}">
                      <a16:creationId xmlns:a16="http://schemas.microsoft.com/office/drawing/2014/main" id="{1C0521A3-62F1-46C4-8F81-80E04630FEAA}"/>
                    </a:ext>
                  </a:extLst>
                </p14:cNvPr>
                <p14:cNvContentPartPr/>
                <p14:nvPr/>
              </p14:nvContentPartPr>
              <p14:xfrm>
                <a:off x="7032893" y="6271267"/>
                <a:ext cx="176760" cy="117720"/>
              </p14:xfrm>
            </p:contentPart>
          </mc:Choice>
          <mc:Fallback>
            <p:pic>
              <p:nvPicPr>
                <p:cNvPr id="32" name="Freihand 31">
                  <a:extLst>
                    <a:ext uri="{FF2B5EF4-FFF2-40B4-BE49-F238E27FC236}">
                      <a16:creationId xmlns:a16="http://schemas.microsoft.com/office/drawing/2014/main" id="{1C0521A3-62F1-46C4-8F81-80E04630FEAA}"/>
                    </a:ext>
                  </a:extLst>
                </p:cNvPr>
                <p:cNvPicPr/>
                <p:nvPr/>
              </p:nvPicPr>
              <p:blipFill>
                <a:blip r:embed="rId54"/>
                <a:stretch>
                  <a:fillRect/>
                </a:stretch>
              </p:blipFill>
              <p:spPr>
                <a:xfrm>
                  <a:off x="7028573" y="6266947"/>
                  <a:ext cx="1854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Freihand 32">
                  <a:extLst>
                    <a:ext uri="{FF2B5EF4-FFF2-40B4-BE49-F238E27FC236}">
                      <a16:creationId xmlns:a16="http://schemas.microsoft.com/office/drawing/2014/main" id="{398F1F8A-517A-4D62-A139-32EF686EE841}"/>
                    </a:ext>
                  </a:extLst>
                </p14:cNvPr>
                <p14:cNvContentPartPr/>
                <p14:nvPr/>
              </p14:nvContentPartPr>
              <p14:xfrm>
                <a:off x="7126493" y="6173347"/>
                <a:ext cx="49320" cy="12960"/>
              </p14:xfrm>
            </p:contentPart>
          </mc:Choice>
          <mc:Fallback>
            <p:pic>
              <p:nvPicPr>
                <p:cNvPr id="33" name="Freihand 32">
                  <a:extLst>
                    <a:ext uri="{FF2B5EF4-FFF2-40B4-BE49-F238E27FC236}">
                      <a16:creationId xmlns:a16="http://schemas.microsoft.com/office/drawing/2014/main" id="{398F1F8A-517A-4D62-A139-32EF686EE841}"/>
                    </a:ext>
                  </a:extLst>
                </p:cNvPr>
                <p:cNvPicPr/>
                <p:nvPr/>
              </p:nvPicPr>
              <p:blipFill>
                <a:blip r:embed="rId56"/>
                <a:stretch>
                  <a:fillRect/>
                </a:stretch>
              </p:blipFill>
              <p:spPr>
                <a:xfrm>
                  <a:off x="7122173" y="6169027"/>
                  <a:ext cx="579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2F344BC6-B2A0-4C10-8653-07031D8564AA}"/>
                    </a:ext>
                  </a:extLst>
                </p14:cNvPr>
                <p14:cNvContentPartPr/>
                <p14:nvPr/>
              </p14:nvContentPartPr>
              <p14:xfrm>
                <a:off x="7292453" y="6059587"/>
                <a:ext cx="225000" cy="212400"/>
              </p14:xfrm>
            </p:contentPart>
          </mc:Choice>
          <mc:Fallback>
            <p:pic>
              <p:nvPicPr>
                <p:cNvPr id="34" name="Freihand 33">
                  <a:extLst>
                    <a:ext uri="{FF2B5EF4-FFF2-40B4-BE49-F238E27FC236}">
                      <a16:creationId xmlns:a16="http://schemas.microsoft.com/office/drawing/2014/main" id="{2F344BC6-B2A0-4C10-8653-07031D8564AA}"/>
                    </a:ext>
                  </a:extLst>
                </p:cNvPr>
                <p:cNvPicPr/>
                <p:nvPr/>
              </p:nvPicPr>
              <p:blipFill>
                <a:blip r:embed="rId58"/>
                <a:stretch>
                  <a:fillRect/>
                </a:stretch>
              </p:blipFill>
              <p:spPr>
                <a:xfrm>
                  <a:off x="7288133" y="6055267"/>
                  <a:ext cx="2336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CE917803-A828-4F77-80C8-1EAEA72B23B7}"/>
                    </a:ext>
                  </a:extLst>
                </p14:cNvPr>
                <p14:cNvContentPartPr/>
                <p14:nvPr/>
              </p14:nvContentPartPr>
              <p14:xfrm>
                <a:off x="7477853" y="5985427"/>
                <a:ext cx="360" cy="360"/>
              </p14:xfrm>
            </p:contentPart>
          </mc:Choice>
          <mc:Fallback>
            <p:pic>
              <p:nvPicPr>
                <p:cNvPr id="35" name="Freihand 34">
                  <a:extLst>
                    <a:ext uri="{FF2B5EF4-FFF2-40B4-BE49-F238E27FC236}">
                      <a16:creationId xmlns:a16="http://schemas.microsoft.com/office/drawing/2014/main" id="{CE917803-A828-4F77-80C8-1EAEA72B23B7}"/>
                    </a:ext>
                  </a:extLst>
                </p:cNvPr>
                <p:cNvPicPr/>
                <p:nvPr/>
              </p:nvPicPr>
              <p:blipFill>
                <a:blip r:embed="rId20"/>
                <a:stretch>
                  <a:fillRect/>
                </a:stretch>
              </p:blipFill>
              <p:spPr>
                <a:xfrm>
                  <a:off x="7473533" y="59811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6" name="Freihand 35">
                  <a:extLst>
                    <a:ext uri="{FF2B5EF4-FFF2-40B4-BE49-F238E27FC236}">
                      <a16:creationId xmlns:a16="http://schemas.microsoft.com/office/drawing/2014/main" id="{D088BEEE-5B8E-4DE0-944F-17556F64FC9A}"/>
                    </a:ext>
                  </a:extLst>
                </p14:cNvPr>
                <p14:cNvContentPartPr/>
                <p14:nvPr/>
              </p14:nvContentPartPr>
              <p14:xfrm>
                <a:off x="7577573" y="5876707"/>
                <a:ext cx="325800" cy="201240"/>
              </p14:xfrm>
            </p:contentPart>
          </mc:Choice>
          <mc:Fallback>
            <p:pic>
              <p:nvPicPr>
                <p:cNvPr id="36" name="Freihand 35">
                  <a:extLst>
                    <a:ext uri="{FF2B5EF4-FFF2-40B4-BE49-F238E27FC236}">
                      <a16:creationId xmlns:a16="http://schemas.microsoft.com/office/drawing/2014/main" id="{D088BEEE-5B8E-4DE0-944F-17556F64FC9A}"/>
                    </a:ext>
                  </a:extLst>
                </p:cNvPr>
                <p:cNvPicPr/>
                <p:nvPr/>
              </p:nvPicPr>
              <p:blipFill>
                <a:blip r:embed="rId61"/>
                <a:stretch>
                  <a:fillRect/>
                </a:stretch>
              </p:blipFill>
              <p:spPr>
                <a:xfrm>
                  <a:off x="7573253" y="5872387"/>
                  <a:ext cx="3344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Freihand 37">
                  <a:extLst>
                    <a:ext uri="{FF2B5EF4-FFF2-40B4-BE49-F238E27FC236}">
                      <a16:creationId xmlns:a16="http://schemas.microsoft.com/office/drawing/2014/main" id="{D9AD11B0-3A73-404A-B9B6-162BCA5D6491}"/>
                    </a:ext>
                  </a:extLst>
                </p14:cNvPr>
                <p14:cNvContentPartPr/>
                <p14:nvPr/>
              </p14:nvContentPartPr>
              <p14:xfrm>
                <a:off x="7318013" y="6205747"/>
                <a:ext cx="397800" cy="409320"/>
              </p14:xfrm>
            </p:contentPart>
          </mc:Choice>
          <mc:Fallback>
            <p:pic>
              <p:nvPicPr>
                <p:cNvPr id="38" name="Freihand 37">
                  <a:extLst>
                    <a:ext uri="{FF2B5EF4-FFF2-40B4-BE49-F238E27FC236}">
                      <a16:creationId xmlns:a16="http://schemas.microsoft.com/office/drawing/2014/main" id="{D9AD11B0-3A73-404A-B9B6-162BCA5D6491}"/>
                    </a:ext>
                  </a:extLst>
                </p:cNvPr>
                <p:cNvPicPr/>
                <p:nvPr/>
              </p:nvPicPr>
              <p:blipFill>
                <a:blip r:embed="rId63"/>
                <a:stretch>
                  <a:fillRect/>
                </a:stretch>
              </p:blipFill>
              <p:spPr>
                <a:xfrm>
                  <a:off x="7313693" y="6201427"/>
                  <a:ext cx="406440" cy="4179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9" name="Freihand 38">
                  <a:extLst>
                    <a:ext uri="{FF2B5EF4-FFF2-40B4-BE49-F238E27FC236}">
                      <a16:creationId xmlns:a16="http://schemas.microsoft.com/office/drawing/2014/main" id="{9A4F387F-5442-454D-AEED-F04E385711D9}"/>
                    </a:ext>
                  </a:extLst>
                </p14:cNvPr>
                <p14:cNvContentPartPr/>
                <p14:nvPr/>
              </p14:nvContentPartPr>
              <p14:xfrm>
                <a:off x="7659653" y="6149947"/>
                <a:ext cx="38160" cy="12960"/>
              </p14:xfrm>
            </p:contentPart>
          </mc:Choice>
          <mc:Fallback>
            <p:pic>
              <p:nvPicPr>
                <p:cNvPr id="39" name="Freihand 38">
                  <a:extLst>
                    <a:ext uri="{FF2B5EF4-FFF2-40B4-BE49-F238E27FC236}">
                      <a16:creationId xmlns:a16="http://schemas.microsoft.com/office/drawing/2014/main" id="{9A4F387F-5442-454D-AEED-F04E385711D9}"/>
                    </a:ext>
                  </a:extLst>
                </p:cNvPr>
                <p:cNvPicPr/>
                <p:nvPr/>
              </p:nvPicPr>
              <p:blipFill>
                <a:blip r:embed="rId65"/>
                <a:stretch>
                  <a:fillRect/>
                </a:stretch>
              </p:blipFill>
              <p:spPr>
                <a:xfrm>
                  <a:off x="7655333" y="6145627"/>
                  <a:ext cx="468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0" name="Freihand 39">
                  <a:extLst>
                    <a:ext uri="{FF2B5EF4-FFF2-40B4-BE49-F238E27FC236}">
                      <a16:creationId xmlns:a16="http://schemas.microsoft.com/office/drawing/2014/main" id="{55D1F725-8B0B-441C-A845-B76A707185A5}"/>
                    </a:ext>
                  </a:extLst>
                </p14:cNvPr>
                <p14:cNvContentPartPr/>
                <p14:nvPr/>
              </p14:nvContentPartPr>
              <p14:xfrm>
                <a:off x="7722293" y="6154987"/>
                <a:ext cx="89280" cy="82440"/>
              </p14:xfrm>
            </p:contentPart>
          </mc:Choice>
          <mc:Fallback>
            <p:pic>
              <p:nvPicPr>
                <p:cNvPr id="40" name="Freihand 39">
                  <a:extLst>
                    <a:ext uri="{FF2B5EF4-FFF2-40B4-BE49-F238E27FC236}">
                      <a16:creationId xmlns:a16="http://schemas.microsoft.com/office/drawing/2014/main" id="{55D1F725-8B0B-441C-A845-B76A707185A5}"/>
                    </a:ext>
                  </a:extLst>
                </p:cNvPr>
                <p:cNvPicPr/>
                <p:nvPr/>
              </p:nvPicPr>
              <p:blipFill>
                <a:blip r:embed="rId67"/>
                <a:stretch>
                  <a:fillRect/>
                </a:stretch>
              </p:blipFill>
              <p:spPr>
                <a:xfrm>
                  <a:off x="7717973" y="6150667"/>
                  <a:ext cx="979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1" name="Freihand 40">
                  <a:extLst>
                    <a:ext uri="{FF2B5EF4-FFF2-40B4-BE49-F238E27FC236}">
                      <a16:creationId xmlns:a16="http://schemas.microsoft.com/office/drawing/2014/main" id="{E59887F0-3B6C-49FD-B6E3-099B90AA7BA8}"/>
                    </a:ext>
                  </a:extLst>
                </p14:cNvPr>
                <p14:cNvContentPartPr/>
                <p14:nvPr/>
              </p14:nvContentPartPr>
              <p14:xfrm>
                <a:off x="7797893" y="6094507"/>
                <a:ext cx="87120" cy="102240"/>
              </p14:xfrm>
            </p:contentPart>
          </mc:Choice>
          <mc:Fallback>
            <p:pic>
              <p:nvPicPr>
                <p:cNvPr id="41" name="Freihand 40">
                  <a:extLst>
                    <a:ext uri="{FF2B5EF4-FFF2-40B4-BE49-F238E27FC236}">
                      <a16:creationId xmlns:a16="http://schemas.microsoft.com/office/drawing/2014/main" id="{E59887F0-3B6C-49FD-B6E3-099B90AA7BA8}"/>
                    </a:ext>
                  </a:extLst>
                </p:cNvPr>
                <p:cNvPicPr/>
                <p:nvPr/>
              </p:nvPicPr>
              <p:blipFill>
                <a:blip r:embed="rId69"/>
                <a:stretch>
                  <a:fillRect/>
                </a:stretch>
              </p:blipFill>
              <p:spPr>
                <a:xfrm>
                  <a:off x="7793573" y="6090187"/>
                  <a:ext cx="957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2" name="Freihand 41">
                  <a:extLst>
                    <a:ext uri="{FF2B5EF4-FFF2-40B4-BE49-F238E27FC236}">
                      <a16:creationId xmlns:a16="http://schemas.microsoft.com/office/drawing/2014/main" id="{EE4BE8DC-77F0-408C-BDFE-DD1947AB4973}"/>
                    </a:ext>
                  </a:extLst>
                </p14:cNvPr>
                <p14:cNvContentPartPr/>
                <p14:nvPr/>
              </p14:nvContentPartPr>
              <p14:xfrm>
                <a:off x="7887893" y="6000907"/>
                <a:ext cx="193680" cy="110160"/>
              </p14:xfrm>
            </p:contentPart>
          </mc:Choice>
          <mc:Fallback>
            <p:pic>
              <p:nvPicPr>
                <p:cNvPr id="42" name="Freihand 41">
                  <a:extLst>
                    <a:ext uri="{FF2B5EF4-FFF2-40B4-BE49-F238E27FC236}">
                      <a16:creationId xmlns:a16="http://schemas.microsoft.com/office/drawing/2014/main" id="{EE4BE8DC-77F0-408C-BDFE-DD1947AB4973}"/>
                    </a:ext>
                  </a:extLst>
                </p:cNvPr>
                <p:cNvPicPr/>
                <p:nvPr/>
              </p:nvPicPr>
              <p:blipFill>
                <a:blip r:embed="rId71"/>
                <a:stretch>
                  <a:fillRect/>
                </a:stretch>
              </p:blipFill>
              <p:spPr>
                <a:xfrm>
                  <a:off x="7883573" y="5996587"/>
                  <a:ext cx="2023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3" name="Freihand 42">
                  <a:extLst>
                    <a:ext uri="{FF2B5EF4-FFF2-40B4-BE49-F238E27FC236}">
                      <a16:creationId xmlns:a16="http://schemas.microsoft.com/office/drawing/2014/main" id="{102E397A-687C-4204-85E7-6E78CE3F1CB0}"/>
                    </a:ext>
                  </a:extLst>
                </p14:cNvPr>
                <p14:cNvContentPartPr/>
                <p14:nvPr/>
              </p14:nvContentPartPr>
              <p14:xfrm>
                <a:off x="7805453" y="6399787"/>
                <a:ext cx="68400" cy="118080"/>
              </p14:xfrm>
            </p:contentPart>
          </mc:Choice>
          <mc:Fallback>
            <p:pic>
              <p:nvPicPr>
                <p:cNvPr id="43" name="Freihand 42">
                  <a:extLst>
                    <a:ext uri="{FF2B5EF4-FFF2-40B4-BE49-F238E27FC236}">
                      <a16:creationId xmlns:a16="http://schemas.microsoft.com/office/drawing/2014/main" id="{102E397A-687C-4204-85E7-6E78CE3F1CB0}"/>
                    </a:ext>
                  </a:extLst>
                </p:cNvPr>
                <p:cNvPicPr/>
                <p:nvPr/>
              </p:nvPicPr>
              <p:blipFill>
                <a:blip r:embed="rId73"/>
                <a:stretch>
                  <a:fillRect/>
                </a:stretch>
              </p:blipFill>
              <p:spPr>
                <a:xfrm>
                  <a:off x="7801133" y="6395467"/>
                  <a:ext cx="770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4" name="Freihand 43">
                  <a:extLst>
                    <a:ext uri="{FF2B5EF4-FFF2-40B4-BE49-F238E27FC236}">
                      <a16:creationId xmlns:a16="http://schemas.microsoft.com/office/drawing/2014/main" id="{052A6701-C7D8-4DB1-A5B0-AE1052272FA1}"/>
                    </a:ext>
                  </a:extLst>
                </p14:cNvPr>
                <p14:cNvContentPartPr/>
                <p14:nvPr/>
              </p14:nvContentPartPr>
              <p14:xfrm>
                <a:off x="7746053" y="6353707"/>
                <a:ext cx="162000" cy="189000"/>
              </p14:xfrm>
            </p:contentPart>
          </mc:Choice>
          <mc:Fallback>
            <p:pic>
              <p:nvPicPr>
                <p:cNvPr id="44" name="Freihand 43">
                  <a:extLst>
                    <a:ext uri="{FF2B5EF4-FFF2-40B4-BE49-F238E27FC236}">
                      <a16:creationId xmlns:a16="http://schemas.microsoft.com/office/drawing/2014/main" id="{052A6701-C7D8-4DB1-A5B0-AE1052272FA1}"/>
                    </a:ext>
                  </a:extLst>
                </p:cNvPr>
                <p:cNvPicPr/>
                <p:nvPr/>
              </p:nvPicPr>
              <p:blipFill>
                <a:blip r:embed="rId75"/>
                <a:stretch>
                  <a:fillRect/>
                </a:stretch>
              </p:blipFill>
              <p:spPr>
                <a:xfrm>
                  <a:off x="7741733" y="6349387"/>
                  <a:ext cx="1706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5" name="Freihand 44">
                  <a:extLst>
                    <a:ext uri="{FF2B5EF4-FFF2-40B4-BE49-F238E27FC236}">
                      <a16:creationId xmlns:a16="http://schemas.microsoft.com/office/drawing/2014/main" id="{CB9F54B3-E004-48EE-B8FC-A67286EAC3B3}"/>
                    </a:ext>
                  </a:extLst>
                </p14:cNvPr>
                <p14:cNvContentPartPr/>
                <p14:nvPr/>
              </p14:nvContentPartPr>
              <p14:xfrm>
                <a:off x="7906973" y="6356947"/>
                <a:ext cx="135000" cy="94320"/>
              </p14:xfrm>
            </p:contentPart>
          </mc:Choice>
          <mc:Fallback>
            <p:pic>
              <p:nvPicPr>
                <p:cNvPr id="45" name="Freihand 44">
                  <a:extLst>
                    <a:ext uri="{FF2B5EF4-FFF2-40B4-BE49-F238E27FC236}">
                      <a16:creationId xmlns:a16="http://schemas.microsoft.com/office/drawing/2014/main" id="{CB9F54B3-E004-48EE-B8FC-A67286EAC3B3}"/>
                    </a:ext>
                  </a:extLst>
                </p:cNvPr>
                <p:cNvPicPr/>
                <p:nvPr/>
              </p:nvPicPr>
              <p:blipFill>
                <a:blip r:embed="rId77"/>
                <a:stretch>
                  <a:fillRect/>
                </a:stretch>
              </p:blipFill>
              <p:spPr>
                <a:xfrm>
                  <a:off x="7902653" y="6352627"/>
                  <a:ext cx="1436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6" name="Freihand 45">
                  <a:extLst>
                    <a:ext uri="{FF2B5EF4-FFF2-40B4-BE49-F238E27FC236}">
                      <a16:creationId xmlns:a16="http://schemas.microsoft.com/office/drawing/2014/main" id="{DBF0DDAA-4D7F-4AD9-8DFC-C3768F41BEF5}"/>
                    </a:ext>
                  </a:extLst>
                </p14:cNvPr>
                <p14:cNvContentPartPr/>
                <p14:nvPr/>
              </p14:nvContentPartPr>
              <p14:xfrm>
                <a:off x="8064293" y="6151747"/>
                <a:ext cx="109440" cy="196560"/>
              </p14:xfrm>
            </p:contentPart>
          </mc:Choice>
          <mc:Fallback>
            <p:pic>
              <p:nvPicPr>
                <p:cNvPr id="46" name="Freihand 45">
                  <a:extLst>
                    <a:ext uri="{FF2B5EF4-FFF2-40B4-BE49-F238E27FC236}">
                      <a16:creationId xmlns:a16="http://schemas.microsoft.com/office/drawing/2014/main" id="{DBF0DDAA-4D7F-4AD9-8DFC-C3768F41BEF5}"/>
                    </a:ext>
                  </a:extLst>
                </p:cNvPr>
                <p:cNvPicPr/>
                <p:nvPr/>
              </p:nvPicPr>
              <p:blipFill>
                <a:blip r:embed="rId79"/>
                <a:stretch>
                  <a:fillRect/>
                </a:stretch>
              </p:blipFill>
              <p:spPr>
                <a:xfrm>
                  <a:off x="8059973" y="6147427"/>
                  <a:ext cx="1180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7" name="Freihand 46">
                  <a:extLst>
                    <a:ext uri="{FF2B5EF4-FFF2-40B4-BE49-F238E27FC236}">
                      <a16:creationId xmlns:a16="http://schemas.microsoft.com/office/drawing/2014/main" id="{724C9715-A3AE-4B2B-AD72-B020BCCD23C3}"/>
                    </a:ext>
                  </a:extLst>
                </p14:cNvPr>
                <p14:cNvContentPartPr/>
                <p14:nvPr/>
              </p14:nvContentPartPr>
              <p14:xfrm>
                <a:off x="8185253" y="6054547"/>
                <a:ext cx="157680" cy="119160"/>
              </p14:xfrm>
            </p:contentPart>
          </mc:Choice>
          <mc:Fallback>
            <p:pic>
              <p:nvPicPr>
                <p:cNvPr id="47" name="Freihand 46">
                  <a:extLst>
                    <a:ext uri="{FF2B5EF4-FFF2-40B4-BE49-F238E27FC236}">
                      <a16:creationId xmlns:a16="http://schemas.microsoft.com/office/drawing/2014/main" id="{724C9715-A3AE-4B2B-AD72-B020BCCD23C3}"/>
                    </a:ext>
                  </a:extLst>
                </p:cNvPr>
                <p:cNvPicPr/>
                <p:nvPr/>
              </p:nvPicPr>
              <p:blipFill>
                <a:blip r:embed="rId81"/>
                <a:stretch>
                  <a:fillRect/>
                </a:stretch>
              </p:blipFill>
              <p:spPr>
                <a:xfrm>
                  <a:off x="8180933" y="6050227"/>
                  <a:ext cx="1663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8" name="Freihand 47">
                  <a:extLst>
                    <a:ext uri="{FF2B5EF4-FFF2-40B4-BE49-F238E27FC236}">
                      <a16:creationId xmlns:a16="http://schemas.microsoft.com/office/drawing/2014/main" id="{8D082E49-47FA-45F3-A360-F2D05D5427B5}"/>
                    </a:ext>
                  </a:extLst>
                </p14:cNvPr>
                <p14:cNvContentPartPr/>
                <p14:nvPr/>
              </p14:nvContentPartPr>
              <p14:xfrm>
                <a:off x="8329973" y="5842507"/>
                <a:ext cx="280800" cy="273240"/>
              </p14:xfrm>
            </p:contentPart>
          </mc:Choice>
          <mc:Fallback>
            <p:pic>
              <p:nvPicPr>
                <p:cNvPr id="48" name="Freihand 47">
                  <a:extLst>
                    <a:ext uri="{FF2B5EF4-FFF2-40B4-BE49-F238E27FC236}">
                      <a16:creationId xmlns:a16="http://schemas.microsoft.com/office/drawing/2014/main" id="{8D082E49-47FA-45F3-A360-F2D05D5427B5}"/>
                    </a:ext>
                  </a:extLst>
                </p:cNvPr>
                <p:cNvPicPr/>
                <p:nvPr/>
              </p:nvPicPr>
              <p:blipFill>
                <a:blip r:embed="rId83"/>
                <a:stretch>
                  <a:fillRect/>
                </a:stretch>
              </p:blipFill>
              <p:spPr>
                <a:xfrm>
                  <a:off x="8325653" y="5838187"/>
                  <a:ext cx="28944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9" name="Freihand 48">
                  <a:extLst>
                    <a:ext uri="{FF2B5EF4-FFF2-40B4-BE49-F238E27FC236}">
                      <a16:creationId xmlns:a16="http://schemas.microsoft.com/office/drawing/2014/main" id="{09354543-61DC-4720-BD38-AF8BFC5E5627}"/>
                    </a:ext>
                  </a:extLst>
                </p14:cNvPr>
                <p14:cNvContentPartPr/>
                <p14:nvPr/>
              </p14:nvContentPartPr>
              <p14:xfrm>
                <a:off x="8156453" y="5938627"/>
                <a:ext cx="514800" cy="433080"/>
              </p14:xfrm>
            </p:contentPart>
          </mc:Choice>
          <mc:Fallback>
            <p:pic>
              <p:nvPicPr>
                <p:cNvPr id="49" name="Freihand 48">
                  <a:extLst>
                    <a:ext uri="{FF2B5EF4-FFF2-40B4-BE49-F238E27FC236}">
                      <a16:creationId xmlns:a16="http://schemas.microsoft.com/office/drawing/2014/main" id="{09354543-61DC-4720-BD38-AF8BFC5E5627}"/>
                    </a:ext>
                  </a:extLst>
                </p:cNvPr>
                <p:cNvPicPr/>
                <p:nvPr/>
              </p:nvPicPr>
              <p:blipFill>
                <a:blip r:embed="rId85"/>
                <a:stretch>
                  <a:fillRect/>
                </a:stretch>
              </p:blipFill>
              <p:spPr>
                <a:xfrm>
                  <a:off x="8152133" y="5934307"/>
                  <a:ext cx="523440" cy="441720"/>
                </a:xfrm>
                <a:prstGeom prst="rect">
                  <a:avLst/>
                </a:prstGeom>
              </p:spPr>
            </p:pic>
          </mc:Fallback>
        </mc:AlternateContent>
      </p:grpSp>
    </p:spTree>
    <p:extLst>
      <p:ext uri="{BB962C8B-B14F-4D97-AF65-F5344CB8AC3E}">
        <p14:creationId xmlns:p14="http://schemas.microsoft.com/office/powerpoint/2010/main" val="25039499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ChangeArrowheads="1"/>
          </p:cNvSpPr>
          <p:nvPr/>
        </p:nvSpPr>
        <p:spPr bwMode="auto">
          <a:xfrm>
            <a:off x="2383831" y="147463"/>
            <a:ext cx="8084634"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Außenwirtschaftliche Beziehungen Deutschland</a:t>
            </a:r>
          </a:p>
        </p:txBody>
      </p:sp>
      <p:sp>
        <p:nvSpPr>
          <p:cNvPr id="492547" name="Text Box 3"/>
          <p:cNvSpPr txBox="1">
            <a:spLocks noChangeArrowheads="1"/>
          </p:cNvSpPr>
          <p:nvPr/>
        </p:nvSpPr>
        <p:spPr bwMode="auto">
          <a:xfrm>
            <a:off x="253212" y="475918"/>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a:t>
            </a:r>
          </a:p>
        </p:txBody>
      </p:sp>
      <p:sp>
        <p:nvSpPr>
          <p:cNvPr id="7" name="Rectangle 2">
            <a:extLst>
              <a:ext uri="{FF2B5EF4-FFF2-40B4-BE49-F238E27FC236}">
                <a16:creationId xmlns:a16="http://schemas.microsoft.com/office/drawing/2014/main" id="{7777CE9F-27D6-4CBC-AAE9-B18CEBD83964}"/>
              </a:ext>
            </a:extLst>
          </p:cNvPr>
          <p:cNvSpPr>
            <a:spLocks noChangeArrowheads="1"/>
          </p:cNvSpPr>
          <p:nvPr/>
        </p:nvSpPr>
        <p:spPr bwMode="auto">
          <a:xfrm>
            <a:off x="142015" y="727626"/>
            <a:ext cx="3606529"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Wechselkurs Euro – Dollar</a:t>
            </a:r>
          </a:p>
        </p:txBody>
      </p:sp>
      <p:sp>
        <p:nvSpPr>
          <p:cNvPr id="10" name="Rectangle 2">
            <a:extLst>
              <a:ext uri="{FF2B5EF4-FFF2-40B4-BE49-F238E27FC236}">
                <a16:creationId xmlns:a16="http://schemas.microsoft.com/office/drawing/2014/main" id="{7777CE9F-27D6-4CBC-AAE9-B18CEBD83964}"/>
              </a:ext>
            </a:extLst>
          </p:cNvPr>
          <p:cNvSpPr>
            <a:spLocks noChangeArrowheads="1"/>
          </p:cNvSpPr>
          <p:nvPr/>
        </p:nvSpPr>
        <p:spPr bwMode="auto">
          <a:xfrm>
            <a:off x="3995527" y="571729"/>
            <a:ext cx="4253345"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Handelsbilanz</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(Waren)</a:t>
            </a:r>
          </a:p>
        </p:txBody>
      </p:sp>
      <p:sp>
        <p:nvSpPr>
          <p:cNvPr id="11" name="Rechteck 10">
            <a:extLst>
              <a:ext uri="{FF2B5EF4-FFF2-40B4-BE49-F238E27FC236}">
                <a16:creationId xmlns:a16="http://schemas.microsoft.com/office/drawing/2014/main" id="{85244E58-D99C-4C6D-90EB-CD551CADE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A3989E90-634C-BCC0-32A2-C8CFF1DCB0AA}"/>
              </a:ext>
            </a:extLst>
          </p:cNvPr>
          <p:cNvPicPr>
            <a:picLocks noChangeAspect="1"/>
          </p:cNvPicPr>
          <p:nvPr/>
        </p:nvPicPr>
        <p:blipFill>
          <a:blip r:embed="rId3"/>
          <a:stretch>
            <a:fillRect/>
          </a:stretch>
        </p:blipFill>
        <p:spPr>
          <a:xfrm>
            <a:off x="-1" y="1210301"/>
            <a:ext cx="3995527" cy="3463319"/>
          </a:xfrm>
          <a:prstGeom prst="rect">
            <a:avLst/>
          </a:prstGeom>
        </p:spPr>
      </p:pic>
      <p:pic>
        <p:nvPicPr>
          <p:cNvPr id="5" name="Grafik 4">
            <a:extLst>
              <a:ext uri="{FF2B5EF4-FFF2-40B4-BE49-F238E27FC236}">
                <a16:creationId xmlns:a16="http://schemas.microsoft.com/office/drawing/2014/main" id="{7076658D-44E4-C0E4-DFC9-10F1530AEC11}"/>
              </a:ext>
            </a:extLst>
          </p:cNvPr>
          <p:cNvPicPr>
            <a:picLocks noChangeAspect="1"/>
          </p:cNvPicPr>
          <p:nvPr/>
        </p:nvPicPr>
        <p:blipFill>
          <a:blip r:embed="rId4"/>
          <a:stretch>
            <a:fillRect/>
          </a:stretch>
        </p:blipFill>
        <p:spPr>
          <a:xfrm>
            <a:off x="3995526" y="1499766"/>
            <a:ext cx="3637726" cy="3170227"/>
          </a:xfrm>
          <a:prstGeom prst="rect">
            <a:avLst/>
          </a:prstGeom>
        </p:spPr>
      </p:pic>
      <p:grpSp>
        <p:nvGrpSpPr>
          <p:cNvPr id="62" name="Gruppieren 61">
            <a:extLst>
              <a:ext uri="{FF2B5EF4-FFF2-40B4-BE49-F238E27FC236}">
                <a16:creationId xmlns:a16="http://schemas.microsoft.com/office/drawing/2014/main" id="{B9A487EF-24A8-42DE-93D5-61C41749CC2E}"/>
              </a:ext>
            </a:extLst>
          </p:cNvPr>
          <p:cNvGrpSpPr/>
          <p:nvPr/>
        </p:nvGrpSpPr>
        <p:grpSpPr>
          <a:xfrm>
            <a:off x="7543373" y="1307587"/>
            <a:ext cx="4059000" cy="1746360"/>
            <a:chOff x="7543373" y="1307587"/>
            <a:chExt cx="4059000" cy="1746360"/>
          </a:xfrm>
        </p:grpSpPr>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97AE9C8B-5BDA-4516-B570-AB7F1B37D2C7}"/>
                    </a:ext>
                  </a:extLst>
                </p14:cNvPr>
                <p14:cNvContentPartPr/>
                <p14:nvPr/>
              </p14:nvContentPartPr>
              <p14:xfrm>
                <a:off x="7603853" y="2410987"/>
                <a:ext cx="445320" cy="337320"/>
              </p14:xfrm>
            </p:contentPart>
          </mc:Choice>
          <mc:Fallback>
            <p:pic>
              <p:nvPicPr>
                <p:cNvPr id="2" name="Freihand 1">
                  <a:extLst>
                    <a:ext uri="{FF2B5EF4-FFF2-40B4-BE49-F238E27FC236}">
                      <a16:creationId xmlns:a16="http://schemas.microsoft.com/office/drawing/2014/main" id="{97AE9C8B-5BDA-4516-B570-AB7F1B37D2C7}"/>
                    </a:ext>
                  </a:extLst>
                </p:cNvPr>
                <p:cNvPicPr/>
                <p:nvPr/>
              </p:nvPicPr>
              <p:blipFill>
                <a:blip r:embed="rId6"/>
                <a:stretch>
                  <a:fillRect/>
                </a:stretch>
              </p:blipFill>
              <p:spPr>
                <a:xfrm>
                  <a:off x="7599533" y="2406667"/>
                  <a:ext cx="453960" cy="345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8149C194-8140-4CC1-BB54-51DC5E24BEA5}"/>
                    </a:ext>
                  </a:extLst>
                </p14:cNvPr>
                <p14:cNvContentPartPr/>
                <p14:nvPr/>
              </p14:nvContentPartPr>
              <p14:xfrm>
                <a:off x="7543373" y="2578387"/>
                <a:ext cx="380520" cy="198720"/>
              </p14:xfrm>
            </p:contentPart>
          </mc:Choice>
          <mc:Fallback>
            <p:pic>
              <p:nvPicPr>
                <p:cNvPr id="4" name="Freihand 3">
                  <a:extLst>
                    <a:ext uri="{FF2B5EF4-FFF2-40B4-BE49-F238E27FC236}">
                      <a16:creationId xmlns:a16="http://schemas.microsoft.com/office/drawing/2014/main" id="{8149C194-8140-4CC1-BB54-51DC5E24BEA5}"/>
                    </a:ext>
                  </a:extLst>
                </p:cNvPr>
                <p:cNvPicPr/>
                <p:nvPr/>
              </p:nvPicPr>
              <p:blipFill>
                <a:blip r:embed="rId8"/>
                <a:stretch>
                  <a:fillRect/>
                </a:stretch>
              </p:blipFill>
              <p:spPr>
                <a:xfrm>
                  <a:off x="7539053" y="2574067"/>
                  <a:ext cx="3891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D5554206-E4E3-4CD0-8FDA-E61E75CB850D}"/>
                    </a:ext>
                  </a:extLst>
                </p14:cNvPr>
                <p14:cNvContentPartPr/>
                <p14:nvPr/>
              </p14:nvContentPartPr>
              <p14:xfrm>
                <a:off x="8288213" y="2230987"/>
                <a:ext cx="69120" cy="171360"/>
              </p14:xfrm>
            </p:contentPart>
          </mc:Choice>
          <mc:Fallback>
            <p:pic>
              <p:nvPicPr>
                <p:cNvPr id="8" name="Freihand 7">
                  <a:extLst>
                    <a:ext uri="{FF2B5EF4-FFF2-40B4-BE49-F238E27FC236}">
                      <a16:creationId xmlns:a16="http://schemas.microsoft.com/office/drawing/2014/main" id="{D5554206-E4E3-4CD0-8FDA-E61E75CB850D}"/>
                    </a:ext>
                  </a:extLst>
                </p:cNvPr>
                <p:cNvPicPr/>
                <p:nvPr/>
              </p:nvPicPr>
              <p:blipFill>
                <a:blip r:embed="rId10"/>
                <a:stretch>
                  <a:fillRect/>
                </a:stretch>
              </p:blipFill>
              <p:spPr>
                <a:xfrm>
                  <a:off x="8283893" y="2226667"/>
                  <a:ext cx="777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D616E245-C59E-4F68-878D-A6EB158746C5}"/>
                    </a:ext>
                  </a:extLst>
                </p14:cNvPr>
                <p14:cNvContentPartPr/>
                <p14:nvPr/>
              </p14:nvContentPartPr>
              <p14:xfrm>
                <a:off x="8163653" y="2178067"/>
                <a:ext cx="235080" cy="239040"/>
              </p14:xfrm>
            </p:contentPart>
          </mc:Choice>
          <mc:Fallback>
            <p:pic>
              <p:nvPicPr>
                <p:cNvPr id="9" name="Freihand 8">
                  <a:extLst>
                    <a:ext uri="{FF2B5EF4-FFF2-40B4-BE49-F238E27FC236}">
                      <a16:creationId xmlns:a16="http://schemas.microsoft.com/office/drawing/2014/main" id="{D616E245-C59E-4F68-878D-A6EB158746C5}"/>
                    </a:ext>
                  </a:extLst>
                </p:cNvPr>
                <p:cNvPicPr/>
                <p:nvPr/>
              </p:nvPicPr>
              <p:blipFill>
                <a:blip r:embed="rId12"/>
                <a:stretch>
                  <a:fillRect/>
                </a:stretch>
              </p:blipFill>
              <p:spPr>
                <a:xfrm>
                  <a:off x="8159333" y="2173747"/>
                  <a:ext cx="24372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9ACDD539-6246-49BF-B7F1-4A7838CF143E}"/>
                    </a:ext>
                  </a:extLst>
                </p14:cNvPr>
                <p14:cNvContentPartPr/>
                <p14:nvPr/>
              </p14:nvContentPartPr>
              <p14:xfrm>
                <a:off x="8445533" y="2050267"/>
                <a:ext cx="276480" cy="242280"/>
              </p14:xfrm>
            </p:contentPart>
          </mc:Choice>
          <mc:Fallback>
            <p:pic>
              <p:nvPicPr>
                <p:cNvPr id="12" name="Freihand 11">
                  <a:extLst>
                    <a:ext uri="{FF2B5EF4-FFF2-40B4-BE49-F238E27FC236}">
                      <a16:creationId xmlns:a16="http://schemas.microsoft.com/office/drawing/2014/main" id="{9ACDD539-6246-49BF-B7F1-4A7838CF143E}"/>
                    </a:ext>
                  </a:extLst>
                </p:cNvPr>
                <p:cNvPicPr/>
                <p:nvPr/>
              </p:nvPicPr>
              <p:blipFill>
                <a:blip r:embed="rId14"/>
                <a:stretch>
                  <a:fillRect/>
                </a:stretch>
              </p:blipFill>
              <p:spPr>
                <a:xfrm>
                  <a:off x="8441213" y="2045947"/>
                  <a:ext cx="28512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487AEC3A-EFF7-43AE-ADFE-DDFB2AB68D16}"/>
                    </a:ext>
                  </a:extLst>
                </p14:cNvPr>
                <p14:cNvContentPartPr/>
                <p14:nvPr/>
              </p14:nvContentPartPr>
              <p14:xfrm>
                <a:off x="8667653" y="2075827"/>
                <a:ext cx="123840" cy="127440"/>
              </p14:xfrm>
            </p:contentPart>
          </mc:Choice>
          <mc:Fallback>
            <p:pic>
              <p:nvPicPr>
                <p:cNvPr id="13" name="Freihand 12">
                  <a:extLst>
                    <a:ext uri="{FF2B5EF4-FFF2-40B4-BE49-F238E27FC236}">
                      <a16:creationId xmlns:a16="http://schemas.microsoft.com/office/drawing/2014/main" id="{487AEC3A-EFF7-43AE-ADFE-DDFB2AB68D16}"/>
                    </a:ext>
                  </a:extLst>
                </p:cNvPr>
                <p:cNvPicPr/>
                <p:nvPr/>
              </p:nvPicPr>
              <p:blipFill>
                <a:blip r:embed="rId16"/>
                <a:stretch>
                  <a:fillRect/>
                </a:stretch>
              </p:blipFill>
              <p:spPr>
                <a:xfrm>
                  <a:off x="8663333" y="2071507"/>
                  <a:ext cx="1324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18D31D7A-1451-4085-B3E5-9DB90B4B8929}"/>
                    </a:ext>
                  </a:extLst>
                </p14:cNvPr>
                <p14:cNvContentPartPr/>
                <p14:nvPr/>
              </p14:nvContentPartPr>
              <p14:xfrm>
                <a:off x="8781773" y="1905907"/>
                <a:ext cx="169200" cy="231480"/>
              </p14:xfrm>
            </p:contentPart>
          </mc:Choice>
          <mc:Fallback>
            <p:pic>
              <p:nvPicPr>
                <p:cNvPr id="14" name="Freihand 13">
                  <a:extLst>
                    <a:ext uri="{FF2B5EF4-FFF2-40B4-BE49-F238E27FC236}">
                      <a16:creationId xmlns:a16="http://schemas.microsoft.com/office/drawing/2014/main" id="{18D31D7A-1451-4085-B3E5-9DB90B4B8929}"/>
                    </a:ext>
                  </a:extLst>
                </p:cNvPr>
                <p:cNvPicPr/>
                <p:nvPr/>
              </p:nvPicPr>
              <p:blipFill>
                <a:blip r:embed="rId18"/>
                <a:stretch>
                  <a:fillRect/>
                </a:stretch>
              </p:blipFill>
              <p:spPr>
                <a:xfrm>
                  <a:off x="8777453" y="1901587"/>
                  <a:ext cx="17784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97889444-DC01-4744-BADB-025FCB5F4DC7}"/>
                    </a:ext>
                  </a:extLst>
                </p14:cNvPr>
                <p14:cNvContentPartPr/>
                <p14:nvPr/>
              </p14:nvContentPartPr>
              <p14:xfrm>
                <a:off x="8911733" y="1863787"/>
                <a:ext cx="94680" cy="175320"/>
              </p14:xfrm>
            </p:contentPart>
          </mc:Choice>
          <mc:Fallback>
            <p:pic>
              <p:nvPicPr>
                <p:cNvPr id="15" name="Freihand 14">
                  <a:extLst>
                    <a:ext uri="{FF2B5EF4-FFF2-40B4-BE49-F238E27FC236}">
                      <a16:creationId xmlns:a16="http://schemas.microsoft.com/office/drawing/2014/main" id="{97889444-DC01-4744-BADB-025FCB5F4DC7}"/>
                    </a:ext>
                  </a:extLst>
                </p:cNvPr>
                <p:cNvPicPr/>
                <p:nvPr/>
              </p:nvPicPr>
              <p:blipFill>
                <a:blip r:embed="rId20"/>
                <a:stretch>
                  <a:fillRect/>
                </a:stretch>
              </p:blipFill>
              <p:spPr>
                <a:xfrm>
                  <a:off x="8907413" y="1859467"/>
                  <a:ext cx="1033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0306FE46-EC3D-42EC-BA32-755D1D265CEC}"/>
                    </a:ext>
                  </a:extLst>
                </p14:cNvPr>
                <p14:cNvContentPartPr/>
                <p14:nvPr/>
              </p14:nvContentPartPr>
              <p14:xfrm>
                <a:off x="9010013" y="1742827"/>
                <a:ext cx="333360" cy="279360"/>
              </p14:xfrm>
            </p:contentPart>
          </mc:Choice>
          <mc:Fallback>
            <p:pic>
              <p:nvPicPr>
                <p:cNvPr id="16" name="Freihand 15">
                  <a:extLst>
                    <a:ext uri="{FF2B5EF4-FFF2-40B4-BE49-F238E27FC236}">
                      <a16:creationId xmlns:a16="http://schemas.microsoft.com/office/drawing/2014/main" id="{0306FE46-EC3D-42EC-BA32-755D1D265CEC}"/>
                    </a:ext>
                  </a:extLst>
                </p:cNvPr>
                <p:cNvPicPr/>
                <p:nvPr/>
              </p:nvPicPr>
              <p:blipFill>
                <a:blip r:embed="rId22"/>
                <a:stretch>
                  <a:fillRect/>
                </a:stretch>
              </p:blipFill>
              <p:spPr>
                <a:xfrm>
                  <a:off x="9005693" y="1738507"/>
                  <a:ext cx="34200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4D82F97C-56A2-42C8-8BBC-724409A40BF2}"/>
                    </a:ext>
                  </a:extLst>
                </p14:cNvPr>
                <p14:cNvContentPartPr/>
                <p14:nvPr/>
              </p14:nvContentPartPr>
              <p14:xfrm>
                <a:off x="9493133" y="1625107"/>
                <a:ext cx="99720" cy="147960"/>
              </p14:xfrm>
            </p:contentPart>
          </mc:Choice>
          <mc:Fallback>
            <p:pic>
              <p:nvPicPr>
                <p:cNvPr id="17" name="Freihand 16">
                  <a:extLst>
                    <a:ext uri="{FF2B5EF4-FFF2-40B4-BE49-F238E27FC236}">
                      <a16:creationId xmlns:a16="http://schemas.microsoft.com/office/drawing/2014/main" id="{4D82F97C-56A2-42C8-8BBC-724409A40BF2}"/>
                    </a:ext>
                  </a:extLst>
                </p:cNvPr>
                <p:cNvPicPr/>
                <p:nvPr/>
              </p:nvPicPr>
              <p:blipFill>
                <a:blip r:embed="rId24"/>
                <a:stretch>
                  <a:fillRect/>
                </a:stretch>
              </p:blipFill>
              <p:spPr>
                <a:xfrm>
                  <a:off x="9488813" y="1620787"/>
                  <a:ext cx="1083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0D9FA125-DC2A-404B-809C-976FB36FB572}"/>
                    </a:ext>
                  </a:extLst>
                </p14:cNvPr>
                <p14:cNvContentPartPr/>
                <p14:nvPr/>
              </p14:nvContentPartPr>
              <p14:xfrm>
                <a:off x="9634253" y="1469227"/>
                <a:ext cx="214560" cy="249480"/>
              </p14:xfrm>
            </p:contentPart>
          </mc:Choice>
          <mc:Fallback>
            <p:pic>
              <p:nvPicPr>
                <p:cNvPr id="18" name="Freihand 17">
                  <a:extLst>
                    <a:ext uri="{FF2B5EF4-FFF2-40B4-BE49-F238E27FC236}">
                      <a16:creationId xmlns:a16="http://schemas.microsoft.com/office/drawing/2014/main" id="{0D9FA125-DC2A-404B-809C-976FB36FB572}"/>
                    </a:ext>
                  </a:extLst>
                </p:cNvPr>
                <p:cNvPicPr/>
                <p:nvPr/>
              </p:nvPicPr>
              <p:blipFill>
                <a:blip r:embed="rId26"/>
                <a:stretch>
                  <a:fillRect/>
                </a:stretch>
              </p:blipFill>
              <p:spPr>
                <a:xfrm>
                  <a:off x="9629933" y="1464907"/>
                  <a:ext cx="22320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B09389D9-91FA-4C7F-8128-AC415515FA93}"/>
                    </a:ext>
                  </a:extLst>
                </p14:cNvPr>
                <p14:cNvContentPartPr/>
                <p14:nvPr/>
              </p14:nvContentPartPr>
              <p14:xfrm>
                <a:off x="8735693" y="2452387"/>
                <a:ext cx="140400" cy="176040"/>
              </p14:xfrm>
            </p:contentPart>
          </mc:Choice>
          <mc:Fallback>
            <p:pic>
              <p:nvPicPr>
                <p:cNvPr id="20" name="Freihand 19">
                  <a:extLst>
                    <a:ext uri="{FF2B5EF4-FFF2-40B4-BE49-F238E27FC236}">
                      <a16:creationId xmlns:a16="http://schemas.microsoft.com/office/drawing/2014/main" id="{B09389D9-91FA-4C7F-8128-AC415515FA93}"/>
                    </a:ext>
                  </a:extLst>
                </p:cNvPr>
                <p:cNvPicPr/>
                <p:nvPr/>
              </p:nvPicPr>
              <p:blipFill>
                <a:blip r:embed="rId28"/>
                <a:stretch>
                  <a:fillRect/>
                </a:stretch>
              </p:blipFill>
              <p:spPr>
                <a:xfrm>
                  <a:off x="8731373" y="2448067"/>
                  <a:ext cx="1490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9206DB09-C016-4C7B-ABC8-40B687431FDC}"/>
                    </a:ext>
                  </a:extLst>
                </p14:cNvPr>
                <p14:cNvContentPartPr/>
                <p14:nvPr/>
              </p14:nvContentPartPr>
              <p14:xfrm>
                <a:off x="8891933" y="2441227"/>
                <a:ext cx="54360" cy="105120"/>
              </p14:xfrm>
            </p:contentPart>
          </mc:Choice>
          <mc:Fallback>
            <p:pic>
              <p:nvPicPr>
                <p:cNvPr id="21" name="Freihand 20">
                  <a:extLst>
                    <a:ext uri="{FF2B5EF4-FFF2-40B4-BE49-F238E27FC236}">
                      <a16:creationId xmlns:a16="http://schemas.microsoft.com/office/drawing/2014/main" id="{9206DB09-C016-4C7B-ABC8-40B687431FDC}"/>
                    </a:ext>
                  </a:extLst>
                </p:cNvPr>
                <p:cNvPicPr/>
                <p:nvPr/>
              </p:nvPicPr>
              <p:blipFill>
                <a:blip r:embed="rId30"/>
                <a:stretch>
                  <a:fillRect/>
                </a:stretch>
              </p:blipFill>
              <p:spPr>
                <a:xfrm>
                  <a:off x="8887613" y="2436907"/>
                  <a:ext cx="630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5DED9EBF-A826-4FE8-BEBD-DC0D164C1D36}"/>
                    </a:ext>
                  </a:extLst>
                </p14:cNvPr>
                <p14:cNvContentPartPr/>
                <p14:nvPr/>
              </p14:nvContentPartPr>
              <p14:xfrm>
                <a:off x="8997773" y="2246107"/>
                <a:ext cx="101520" cy="236880"/>
              </p14:xfrm>
            </p:contentPart>
          </mc:Choice>
          <mc:Fallback>
            <p:pic>
              <p:nvPicPr>
                <p:cNvPr id="22" name="Freihand 21">
                  <a:extLst>
                    <a:ext uri="{FF2B5EF4-FFF2-40B4-BE49-F238E27FC236}">
                      <a16:creationId xmlns:a16="http://schemas.microsoft.com/office/drawing/2014/main" id="{5DED9EBF-A826-4FE8-BEBD-DC0D164C1D36}"/>
                    </a:ext>
                  </a:extLst>
                </p:cNvPr>
                <p:cNvPicPr/>
                <p:nvPr/>
              </p:nvPicPr>
              <p:blipFill>
                <a:blip r:embed="rId32"/>
                <a:stretch>
                  <a:fillRect/>
                </a:stretch>
              </p:blipFill>
              <p:spPr>
                <a:xfrm>
                  <a:off x="8993453" y="2241787"/>
                  <a:ext cx="11016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033EB51D-A9EB-4C5E-A62E-696D5CB3C51E}"/>
                    </a:ext>
                  </a:extLst>
                </p14:cNvPr>
                <p14:cNvContentPartPr/>
                <p14:nvPr/>
              </p14:nvContentPartPr>
              <p14:xfrm>
                <a:off x="8628413" y="2700427"/>
                <a:ext cx="122400" cy="96480"/>
              </p14:xfrm>
            </p:contentPart>
          </mc:Choice>
          <mc:Fallback>
            <p:pic>
              <p:nvPicPr>
                <p:cNvPr id="23" name="Freihand 22">
                  <a:extLst>
                    <a:ext uri="{FF2B5EF4-FFF2-40B4-BE49-F238E27FC236}">
                      <a16:creationId xmlns:a16="http://schemas.microsoft.com/office/drawing/2014/main" id="{033EB51D-A9EB-4C5E-A62E-696D5CB3C51E}"/>
                    </a:ext>
                  </a:extLst>
                </p:cNvPr>
                <p:cNvPicPr/>
                <p:nvPr/>
              </p:nvPicPr>
              <p:blipFill>
                <a:blip r:embed="rId34"/>
                <a:stretch>
                  <a:fillRect/>
                </a:stretch>
              </p:blipFill>
              <p:spPr>
                <a:xfrm>
                  <a:off x="8624093" y="2696107"/>
                  <a:ext cx="1310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51F0F1AF-92FD-442E-AC11-D83C9C8DB6E7}"/>
                    </a:ext>
                  </a:extLst>
                </p14:cNvPr>
                <p14:cNvContentPartPr/>
                <p14:nvPr/>
              </p14:nvContentPartPr>
              <p14:xfrm>
                <a:off x="9064733" y="2080147"/>
                <a:ext cx="108000" cy="139680"/>
              </p14:xfrm>
            </p:contentPart>
          </mc:Choice>
          <mc:Fallback>
            <p:pic>
              <p:nvPicPr>
                <p:cNvPr id="24" name="Freihand 23">
                  <a:extLst>
                    <a:ext uri="{FF2B5EF4-FFF2-40B4-BE49-F238E27FC236}">
                      <a16:creationId xmlns:a16="http://schemas.microsoft.com/office/drawing/2014/main" id="{51F0F1AF-92FD-442E-AC11-D83C9C8DB6E7}"/>
                    </a:ext>
                  </a:extLst>
                </p:cNvPr>
                <p:cNvPicPr/>
                <p:nvPr/>
              </p:nvPicPr>
              <p:blipFill>
                <a:blip r:embed="rId36"/>
                <a:stretch>
                  <a:fillRect/>
                </a:stretch>
              </p:blipFill>
              <p:spPr>
                <a:xfrm>
                  <a:off x="9060413" y="2075827"/>
                  <a:ext cx="1166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FBA71CE4-68D8-4EB9-9A9B-AF788B0C686C}"/>
                    </a:ext>
                  </a:extLst>
                </p14:cNvPr>
                <p14:cNvContentPartPr/>
                <p14:nvPr/>
              </p14:nvContentPartPr>
              <p14:xfrm>
                <a:off x="9403133" y="2146387"/>
                <a:ext cx="322200" cy="154440"/>
              </p14:xfrm>
            </p:contentPart>
          </mc:Choice>
          <mc:Fallback>
            <p:pic>
              <p:nvPicPr>
                <p:cNvPr id="26" name="Freihand 25">
                  <a:extLst>
                    <a:ext uri="{FF2B5EF4-FFF2-40B4-BE49-F238E27FC236}">
                      <a16:creationId xmlns:a16="http://schemas.microsoft.com/office/drawing/2014/main" id="{FBA71CE4-68D8-4EB9-9A9B-AF788B0C686C}"/>
                    </a:ext>
                  </a:extLst>
                </p:cNvPr>
                <p:cNvPicPr/>
                <p:nvPr/>
              </p:nvPicPr>
              <p:blipFill>
                <a:blip r:embed="rId38"/>
                <a:stretch>
                  <a:fillRect/>
                </a:stretch>
              </p:blipFill>
              <p:spPr>
                <a:xfrm>
                  <a:off x="9398813" y="2142067"/>
                  <a:ext cx="3308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C2CE8512-0969-4AD7-ACA7-8763C6B3C350}"/>
                    </a:ext>
                  </a:extLst>
                </p14:cNvPr>
                <p14:cNvContentPartPr/>
                <p14:nvPr/>
              </p14:nvContentPartPr>
              <p14:xfrm>
                <a:off x="9697253" y="2003827"/>
                <a:ext cx="360" cy="360"/>
              </p14:xfrm>
            </p:contentPart>
          </mc:Choice>
          <mc:Fallback>
            <p:pic>
              <p:nvPicPr>
                <p:cNvPr id="27" name="Freihand 26">
                  <a:extLst>
                    <a:ext uri="{FF2B5EF4-FFF2-40B4-BE49-F238E27FC236}">
                      <a16:creationId xmlns:a16="http://schemas.microsoft.com/office/drawing/2014/main" id="{C2CE8512-0969-4AD7-ACA7-8763C6B3C350}"/>
                    </a:ext>
                  </a:extLst>
                </p:cNvPr>
                <p:cNvPicPr/>
                <p:nvPr/>
              </p:nvPicPr>
              <p:blipFill>
                <a:blip r:embed="rId40"/>
                <a:stretch>
                  <a:fillRect/>
                </a:stretch>
              </p:blipFill>
              <p:spPr>
                <a:xfrm>
                  <a:off x="9692933" y="1999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65CAC22B-8C07-4D68-91B7-77484807BAD8}"/>
                    </a:ext>
                  </a:extLst>
                </p14:cNvPr>
                <p14:cNvContentPartPr/>
                <p14:nvPr/>
              </p14:nvContentPartPr>
              <p14:xfrm>
                <a:off x="10006853" y="1922827"/>
                <a:ext cx="133920" cy="180720"/>
              </p14:xfrm>
            </p:contentPart>
          </mc:Choice>
          <mc:Fallback>
            <p:pic>
              <p:nvPicPr>
                <p:cNvPr id="28" name="Freihand 27">
                  <a:extLst>
                    <a:ext uri="{FF2B5EF4-FFF2-40B4-BE49-F238E27FC236}">
                      <a16:creationId xmlns:a16="http://schemas.microsoft.com/office/drawing/2014/main" id="{65CAC22B-8C07-4D68-91B7-77484807BAD8}"/>
                    </a:ext>
                  </a:extLst>
                </p:cNvPr>
                <p:cNvPicPr/>
                <p:nvPr/>
              </p:nvPicPr>
              <p:blipFill>
                <a:blip r:embed="rId42"/>
                <a:stretch>
                  <a:fillRect/>
                </a:stretch>
              </p:blipFill>
              <p:spPr>
                <a:xfrm>
                  <a:off x="10002533" y="1918507"/>
                  <a:ext cx="1425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57058B20-0D2B-463B-92C8-824D76297349}"/>
                    </a:ext>
                  </a:extLst>
                </p14:cNvPr>
                <p14:cNvContentPartPr/>
                <p14:nvPr/>
              </p14:nvContentPartPr>
              <p14:xfrm>
                <a:off x="10179653" y="1946947"/>
                <a:ext cx="109440" cy="50760"/>
              </p14:xfrm>
            </p:contentPart>
          </mc:Choice>
          <mc:Fallback>
            <p:pic>
              <p:nvPicPr>
                <p:cNvPr id="29" name="Freihand 28">
                  <a:extLst>
                    <a:ext uri="{FF2B5EF4-FFF2-40B4-BE49-F238E27FC236}">
                      <a16:creationId xmlns:a16="http://schemas.microsoft.com/office/drawing/2014/main" id="{57058B20-0D2B-463B-92C8-824D76297349}"/>
                    </a:ext>
                  </a:extLst>
                </p:cNvPr>
                <p:cNvPicPr/>
                <p:nvPr/>
              </p:nvPicPr>
              <p:blipFill>
                <a:blip r:embed="rId44"/>
                <a:stretch>
                  <a:fillRect/>
                </a:stretch>
              </p:blipFill>
              <p:spPr>
                <a:xfrm>
                  <a:off x="10175333" y="1942627"/>
                  <a:ext cx="1180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37B95F3E-306C-4F0C-9822-71A29E391776}"/>
                    </a:ext>
                  </a:extLst>
                </p14:cNvPr>
                <p14:cNvContentPartPr/>
                <p14:nvPr/>
              </p14:nvContentPartPr>
              <p14:xfrm>
                <a:off x="10318973" y="1836787"/>
                <a:ext cx="112320" cy="139680"/>
              </p14:xfrm>
            </p:contentPart>
          </mc:Choice>
          <mc:Fallback>
            <p:pic>
              <p:nvPicPr>
                <p:cNvPr id="30" name="Freihand 29">
                  <a:extLst>
                    <a:ext uri="{FF2B5EF4-FFF2-40B4-BE49-F238E27FC236}">
                      <a16:creationId xmlns:a16="http://schemas.microsoft.com/office/drawing/2014/main" id="{37B95F3E-306C-4F0C-9822-71A29E391776}"/>
                    </a:ext>
                  </a:extLst>
                </p:cNvPr>
                <p:cNvPicPr/>
                <p:nvPr/>
              </p:nvPicPr>
              <p:blipFill>
                <a:blip r:embed="rId46"/>
                <a:stretch>
                  <a:fillRect/>
                </a:stretch>
              </p:blipFill>
              <p:spPr>
                <a:xfrm>
                  <a:off x="10314653" y="1832467"/>
                  <a:ext cx="1209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6496B373-EC6A-48E4-9390-3D525FE2CD0E}"/>
                    </a:ext>
                  </a:extLst>
                </p14:cNvPr>
                <p14:cNvContentPartPr/>
                <p14:nvPr/>
              </p14:nvContentPartPr>
              <p14:xfrm>
                <a:off x="10429133" y="1760467"/>
                <a:ext cx="117720" cy="169200"/>
              </p14:xfrm>
            </p:contentPart>
          </mc:Choice>
          <mc:Fallback>
            <p:pic>
              <p:nvPicPr>
                <p:cNvPr id="31" name="Freihand 30">
                  <a:extLst>
                    <a:ext uri="{FF2B5EF4-FFF2-40B4-BE49-F238E27FC236}">
                      <a16:creationId xmlns:a16="http://schemas.microsoft.com/office/drawing/2014/main" id="{6496B373-EC6A-48E4-9390-3D525FE2CD0E}"/>
                    </a:ext>
                  </a:extLst>
                </p:cNvPr>
                <p:cNvPicPr/>
                <p:nvPr/>
              </p:nvPicPr>
              <p:blipFill>
                <a:blip r:embed="rId48"/>
                <a:stretch>
                  <a:fillRect/>
                </a:stretch>
              </p:blipFill>
              <p:spPr>
                <a:xfrm>
                  <a:off x="10424813" y="1756147"/>
                  <a:ext cx="1263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811CC6EB-FE3F-4C72-99DC-7B94F0E940E3}"/>
                    </a:ext>
                  </a:extLst>
                </p14:cNvPr>
                <p14:cNvContentPartPr/>
                <p14:nvPr/>
              </p14:nvContentPartPr>
              <p14:xfrm>
                <a:off x="10540733" y="1707187"/>
                <a:ext cx="195120" cy="159840"/>
              </p14:xfrm>
            </p:contentPart>
          </mc:Choice>
          <mc:Fallback>
            <p:pic>
              <p:nvPicPr>
                <p:cNvPr id="32" name="Freihand 31">
                  <a:extLst>
                    <a:ext uri="{FF2B5EF4-FFF2-40B4-BE49-F238E27FC236}">
                      <a16:creationId xmlns:a16="http://schemas.microsoft.com/office/drawing/2014/main" id="{811CC6EB-FE3F-4C72-99DC-7B94F0E940E3}"/>
                    </a:ext>
                  </a:extLst>
                </p:cNvPr>
                <p:cNvPicPr/>
                <p:nvPr/>
              </p:nvPicPr>
              <p:blipFill>
                <a:blip r:embed="rId50"/>
                <a:stretch>
                  <a:fillRect/>
                </a:stretch>
              </p:blipFill>
              <p:spPr>
                <a:xfrm>
                  <a:off x="10536413" y="1702867"/>
                  <a:ext cx="2037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B6DCB8BC-F380-41D2-A0FC-648E6B61F551}"/>
                    </a:ext>
                  </a:extLst>
                </p14:cNvPr>
                <p14:cNvContentPartPr/>
                <p14:nvPr/>
              </p14:nvContentPartPr>
              <p14:xfrm>
                <a:off x="10708493" y="1685947"/>
                <a:ext cx="26280" cy="23040"/>
              </p14:xfrm>
            </p:contentPart>
          </mc:Choice>
          <mc:Fallback>
            <p:pic>
              <p:nvPicPr>
                <p:cNvPr id="33" name="Freihand 32">
                  <a:extLst>
                    <a:ext uri="{FF2B5EF4-FFF2-40B4-BE49-F238E27FC236}">
                      <a16:creationId xmlns:a16="http://schemas.microsoft.com/office/drawing/2014/main" id="{B6DCB8BC-F380-41D2-A0FC-648E6B61F551}"/>
                    </a:ext>
                  </a:extLst>
                </p:cNvPr>
                <p:cNvPicPr/>
                <p:nvPr/>
              </p:nvPicPr>
              <p:blipFill>
                <a:blip r:embed="rId52"/>
                <a:stretch>
                  <a:fillRect/>
                </a:stretch>
              </p:blipFill>
              <p:spPr>
                <a:xfrm>
                  <a:off x="10704173" y="1681627"/>
                  <a:ext cx="349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14654FCA-38E9-498D-A7B9-15F8A575D2FA}"/>
                    </a:ext>
                  </a:extLst>
                </p14:cNvPr>
                <p14:cNvContentPartPr/>
                <p14:nvPr/>
              </p14:nvContentPartPr>
              <p14:xfrm>
                <a:off x="10755653" y="1705747"/>
                <a:ext cx="249840" cy="226080"/>
              </p14:xfrm>
            </p:contentPart>
          </mc:Choice>
          <mc:Fallback>
            <p:pic>
              <p:nvPicPr>
                <p:cNvPr id="34" name="Freihand 33">
                  <a:extLst>
                    <a:ext uri="{FF2B5EF4-FFF2-40B4-BE49-F238E27FC236}">
                      <a16:creationId xmlns:a16="http://schemas.microsoft.com/office/drawing/2014/main" id="{14654FCA-38E9-498D-A7B9-15F8A575D2FA}"/>
                    </a:ext>
                  </a:extLst>
                </p:cNvPr>
                <p:cNvPicPr/>
                <p:nvPr/>
              </p:nvPicPr>
              <p:blipFill>
                <a:blip r:embed="rId54"/>
                <a:stretch>
                  <a:fillRect/>
                </a:stretch>
              </p:blipFill>
              <p:spPr>
                <a:xfrm>
                  <a:off x="10751333" y="1701427"/>
                  <a:ext cx="25848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52ACD03F-48A7-4833-AB07-21829F850B8E}"/>
                    </a:ext>
                  </a:extLst>
                </p14:cNvPr>
                <p14:cNvContentPartPr/>
                <p14:nvPr/>
              </p14:nvContentPartPr>
              <p14:xfrm>
                <a:off x="11090093" y="1510267"/>
                <a:ext cx="60480" cy="160200"/>
              </p14:xfrm>
            </p:contentPart>
          </mc:Choice>
          <mc:Fallback>
            <p:pic>
              <p:nvPicPr>
                <p:cNvPr id="35" name="Freihand 34">
                  <a:extLst>
                    <a:ext uri="{FF2B5EF4-FFF2-40B4-BE49-F238E27FC236}">
                      <a16:creationId xmlns:a16="http://schemas.microsoft.com/office/drawing/2014/main" id="{52ACD03F-48A7-4833-AB07-21829F850B8E}"/>
                    </a:ext>
                  </a:extLst>
                </p:cNvPr>
                <p:cNvPicPr/>
                <p:nvPr/>
              </p:nvPicPr>
              <p:blipFill>
                <a:blip r:embed="rId56"/>
                <a:stretch>
                  <a:fillRect/>
                </a:stretch>
              </p:blipFill>
              <p:spPr>
                <a:xfrm>
                  <a:off x="11085773" y="1505947"/>
                  <a:ext cx="691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6C04D5B5-5FA4-48DC-89B7-62BE8605A9CB}"/>
                    </a:ext>
                  </a:extLst>
                </p14:cNvPr>
                <p14:cNvContentPartPr/>
                <p14:nvPr/>
              </p14:nvContentPartPr>
              <p14:xfrm>
                <a:off x="11211413" y="1467427"/>
                <a:ext cx="219240" cy="162720"/>
              </p14:xfrm>
            </p:contentPart>
          </mc:Choice>
          <mc:Fallback>
            <p:pic>
              <p:nvPicPr>
                <p:cNvPr id="36" name="Freihand 35">
                  <a:extLst>
                    <a:ext uri="{FF2B5EF4-FFF2-40B4-BE49-F238E27FC236}">
                      <a16:creationId xmlns:a16="http://schemas.microsoft.com/office/drawing/2014/main" id="{6C04D5B5-5FA4-48DC-89B7-62BE8605A9CB}"/>
                    </a:ext>
                  </a:extLst>
                </p:cNvPr>
                <p:cNvPicPr/>
                <p:nvPr/>
              </p:nvPicPr>
              <p:blipFill>
                <a:blip r:embed="rId58"/>
                <a:stretch>
                  <a:fillRect/>
                </a:stretch>
              </p:blipFill>
              <p:spPr>
                <a:xfrm>
                  <a:off x="11207093" y="1463107"/>
                  <a:ext cx="2278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C5602E89-3A94-4895-93E9-98A46E489FBF}"/>
                    </a:ext>
                  </a:extLst>
                </p14:cNvPr>
                <p14:cNvContentPartPr/>
                <p14:nvPr/>
              </p14:nvContentPartPr>
              <p14:xfrm>
                <a:off x="11431013" y="1383547"/>
                <a:ext cx="95760" cy="160200"/>
              </p14:xfrm>
            </p:contentPart>
          </mc:Choice>
          <mc:Fallback>
            <p:pic>
              <p:nvPicPr>
                <p:cNvPr id="37" name="Freihand 36">
                  <a:extLst>
                    <a:ext uri="{FF2B5EF4-FFF2-40B4-BE49-F238E27FC236}">
                      <a16:creationId xmlns:a16="http://schemas.microsoft.com/office/drawing/2014/main" id="{C5602E89-3A94-4895-93E9-98A46E489FBF}"/>
                    </a:ext>
                  </a:extLst>
                </p:cNvPr>
                <p:cNvPicPr/>
                <p:nvPr/>
              </p:nvPicPr>
              <p:blipFill>
                <a:blip r:embed="rId60"/>
                <a:stretch>
                  <a:fillRect/>
                </a:stretch>
              </p:blipFill>
              <p:spPr>
                <a:xfrm>
                  <a:off x="11426693" y="1379227"/>
                  <a:ext cx="1044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19436945-3F6D-4D02-B492-0CEE4FC10A88}"/>
                    </a:ext>
                  </a:extLst>
                </p14:cNvPr>
                <p14:cNvContentPartPr/>
                <p14:nvPr/>
              </p14:nvContentPartPr>
              <p14:xfrm>
                <a:off x="11521733" y="1307587"/>
                <a:ext cx="80640" cy="300600"/>
              </p14:xfrm>
            </p:contentPart>
          </mc:Choice>
          <mc:Fallback>
            <p:pic>
              <p:nvPicPr>
                <p:cNvPr id="38" name="Freihand 37">
                  <a:extLst>
                    <a:ext uri="{FF2B5EF4-FFF2-40B4-BE49-F238E27FC236}">
                      <a16:creationId xmlns:a16="http://schemas.microsoft.com/office/drawing/2014/main" id="{19436945-3F6D-4D02-B492-0CEE4FC10A88}"/>
                    </a:ext>
                  </a:extLst>
                </p:cNvPr>
                <p:cNvPicPr/>
                <p:nvPr/>
              </p:nvPicPr>
              <p:blipFill>
                <a:blip r:embed="rId62"/>
                <a:stretch>
                  <a:fillRect/>
                </a:stretch>
              </p:blipFill>
              <p:spPr>
                <a:xfrm>
                  <a:off x="11517413" y="1303267"/>
                  <a:ext cx="8928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344491DF-14A7-491F-9E43-B0471397743A}"/>
                    </a:ext>
                  </a:extLst>
                </p14:cNvPr>
                <p14:cNvContentPartPr/>
                <p14:nvPr/>
              </p14:nvContentPartPr>
              <p14:xfrm>
                <a:off x="9252293" y="2608987"/>
                <a:ext cx="159480" cy="189000"/>
              </p14:xfrm>
            </p:contentPart>
          </mc:Choice>
          <mc:Fallback>
            <p:pic>
              <p:nvPicPr>
                <p:cNvPr id="40" name="Freihand 39">
                  <a:extLst>
                    <a:ext uri="{FF2B5EF4-FFF2-40B4-BE49-F238E27FC236}">
                      <a16:creationId xmlns:a16="http://schemas.microsoft.com/office/drawing/2014/main" id="{344491DF-14A7-491F-9E43-B0471397743A}"/>
                    </a:ext>
                  </a:extLst>
                </p:cNvPr>
                <p:cNvPicPr/>
                <p:nvPr/>
              </p:nvPicPr>
              <p:blipFill>
                <a:blip r:embed="rId64"/>
                <a:stretch>
                  <a:fillRect/>
                </a:stretch>
              </p:blipFill>
              <p:spPr>
                <a:xfrm>
                  <a:off x="9247973" y="2604667"/>
                  <a:ext cx="1681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B85EA9D0-601D-4B97-BB00-0BFD4F8AE4B9}"/>
                    </a:ext>
                  </a:extLst>
                </p14:cNvPr>
                <p14:cNvContentPartPr/>
                <p14:nvPr/>
              </p14:nvContentPartPr>
              <p14:xfrm>
                <a:off x="9433373" y="2541307"/>
                <a:ext cx="91800" cy="286200"/>
              </p14:xfrm>
            </p:contentPart>
          </mc:Choice>
          <mc:Fallback>
            <p:pic>
              <p:nvPicPr>
                <p:cNvPr id="41" name="Freihand 40">
                  <a:extLst>
                    <a:ext uri="{FF2B5EF4-FFF2-40B4-BE49-F238E27FC236}">
                      <a16:creationId xmlns:a16="http://schemas.microsoft.com/office/drawing/2014/main" id="{B85EA9D0-601D-4B97-BB00-0BFD4F8AE4B9}"/>
                    </a:ext>
                  </a:extLst>
                </p:cNvPr>
                <p:cNvPicPr/>
                <p:nvPr/>
              </p:nvPicPr>
              <p:blipFill>
                <a:blip r:embed="rId66"/>
                <a:stretch>
                  <a:fillRect/>
                </a:stretch>
              </p:blipFill>
              <p:spPr>
                <a:xfrm>
                  <a:off x="9429053" y="2536987"/>
                  <a:ext cx="10044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859E2AFC-D80A-4818-A00D-15BBF15D6A1C}"/>
                    </a:ext>
                  </a:extLst>
                </p14:cNvPr>
                <p14:cNvContentPartPr/>
                <p14:nvPr/>
              </p14:nvContentPartPr>
              <p14:xfrm>
                <a:off x="9532373" y="2566507"/>
                <a:ext cx="181800" cy="82080"/>
              </p14:xfrm>
            </p:contentPart>
          </mc:Choice>
          <mc:Fallback>
            <p:pic>
              <p:nvPicPr>
                <p:cNvPr id="42" name="Freihand 41">
                  <a:extLst>
                    <a:ext uri="{FF2B5EF4-FFF2-40B4-BE49-F238E27FC236}">
                      <a16:creationId xmlns:a16="http://schemas.microsoft.com/office/drawing/2014/main" id="{859E2AFC-D80A-4818-A00D-15BBF15D6A1C}"/>
                    </a:ext>
                  </a:extLst>
                </p:cNvPr>
                <p:cNvPicPr/>
                <p:nvPr/>
              </p:nvPicPr>
              <p:blipFill>
                <a:blip r:embed="rId68"/>
                <a:stretch>
                  <a:fillRect/>
                </a:stretch>
              </p:blipFill>
              <p:spPr>
                <a:xfrm>
                  <a:off x="9528053" y="2562187"/>
                  <a:ext cx="1904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744D11F8-C116-49B0-B2F6-2398747E53D1}"/>
                    </a:ext>
                  </a:extLst>
                </p14:cNvPr>
                <p14:cNvContentPartPr/>
                <p14:nvPr/>
              </p14:nvContentPartPr>
              <p14:xfrm>
                <a:off x="9725693" y="2412067"/>
                <a:ext cx="251640" cy="149400"/>
              </p14:xfrm>
            </p:contentPart>
          </mc:Choice>
          <mc:Fallback>
            <p:pic>
              <p:nvPicPr>
                <p:cNvPr id="43" name="Freihand 42">
                  <a:extLst>
                    <a:ext uri="{FF2B5EF4-FFF2-40B4-BE49-F238E27FC236}">
                      <a16:creationId xmlns:a16="http://schemas.microsoft.com/office/drawing/2014/main" id="{744D11F8-C116-49B0-B2F6-2398747E53D1}"/>
                    </a:ext>
                  </a:extLst>
                </p:cNvPr>
                <p:cNvPicPr/>
                <p:nvPr/>
              </p:nvPicPr>
              <p:blipFill>
                <a:blip r:embed="rId70"/>
                <a:stretch>
                  <a:fillRect/>
                </a:stretch>
              </p:blipFill>
              <p:spPr>
                <a:xfrm>
                  <a:off x="9721373" y="2407747"/>
                  <a:ext cx="2602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A381357D-A0A2-4CCB-9A24-18FE68DE2797}"/>
                    </a:ext>
                  </a:extLst>
                </p14:cNvPr>
                <p14:cNvContentPartPr/>
                <p14:nvPr/>
              </p14:nvContentPartPr>
              <p14:xfrm>
                <a:off x="10005773" y="2297947"/>
                <a:ext cx="204120" cy="167400"/>
              </p14:xfrm>
            </p:contentPart>
          </mc:Choice>
          <mc:Fallback>
            <p:pic>
              <p:nvPicPr>
                <p:cNvPr id="44" name="Freihand 43">
                  <a:extLst>
                    <a:ext uri="{FF2B5EF4-FFF2-40B4-BE49-F238E27FC236}">
                      <a16:creationId xmlns:a16="http://schemas.microsoft.com/office/drawing/2014/main" id="{A381357D-A0A2-4CCB-9A24-18FE68DE2797}"/>
                    </a:ext>
                  </a:extLst>
                </p:cNvPr>
                <p:cNvPicPr/>
                <p:nvPr/>
              </p:nvPicPr>
              <p:blipFill>
                <a:blip r:embed="rId72"/>
                <a:stretch>
                  <a:fillRect/>
                </a:stretch>
              </p:blipFill>
              <p:spPr>
                <a:xfrm>
                  <a:off x="10001453" y="2293627"/>
                  <a:ext cx="2127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A35B4F61-DA9A-4144-A9F9-F2B5CA9ABA64}"/>
                    </a:ext>
                  </a:extLst>
                </p14:cNvPr>
                <p14:cNvContentPartPr/>
                <p14:nvPr/>
              </p14:nvContentPartPr>
              <p14:xfrm>
                <a:off x="10214213" y="2309107"/>
                <a:ext cx="71640" cy="82800"/>
              </p14:xfrm>
            </p:contentPart>
          </mc:Choice>
          <mc:Fallback>
            <p:pic>
              <p:nvPicPr>
                <p:cNvPr id="45" name="Freihand 44">
                  <a:extLst>
                    <a:ext uri="{FF2B5EF4-FFF2-40B4-BE49-F238E27FC236}">
                      <a16:creationId xmlns:a16="http://schemas.microsoft.com/office/drawing/2014/main" id="{A35B4F61-DA9A-4144-A9F9-F2B5CA9ABA64}"/>
                    </a:ext>
                  </a:extLst>
                </p:cNvPr>
                <p:cNvPicPr/>
                <p:nvPr/>
              </p:nvPicPr>
              <p:blipFill>
                <a:blip r:embed="rId74"/>
                <a:stretch>
                  <a:fillRect/>
                </a:stretch>
              </p:blipFill>
              <p:spPr>
                <a:xfrm>
                  <a:off x="10209893" y="2304787"/>
                  <a:ext cx="802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59CB71C1-5DFB-4D00-8ECC-71187F9E57C8}"/>
                    </a:ext>
                  </a:extLst>
                </p14:cNvPr>
                <p14:cNvContentPartPr/>
                <p14:nvPr/>
              </p14:nvContentPartPr>
              <p14:xfrm>
                <a:off x="10182893" y="2201467"/>
                <a:ext cx="15840" cy="184320"/>
              </p14:xfrm>
            </p:contentPart>
          </mc:Choice>
          <mc:Fallback>
            <p:pic>
              <p:nvPicPr>
                <p:cNvPr id="46" name="Freihand 45">
                  <a:extLst>
                    <a:ext uri="{FF2B5EF4-FFF2-40B4-BE49-F238E27FC236}">
                      <a16:creationId xmlns:a16="http://schemas.microsoft.com/office/drawing/2014/main" id="{59CB71C1-5DFB-4D00-8ECC-71187F9E57C8}"/>
                    </a:ext>
                  </a:extLst>
                </p:cNvPr>
                <p:cNvPicPr/>
                <p:nvPr/>
              </p:nvPicPr>
              <p:blipFill>
                <a:blip r:embed="rId76"/>
                <a:stretch>
                  <a:fillRect/>
                </a:stretch>
              </p:blipFill>
              <p:spPr>
                <a:xfrm>
                  <a:off x="10178573" y="2197147"/>
                  <a:ext cx="244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A25AD727-8B61-475D-8F6A-02D43CDEB55E}"/>
                    </a:ext>
                  </a:extLst>
                </p14:cNvPr>
                <p14:cNvContentPartPr/>
                <p14:nvPr/>
              </p14:nvContentPartPr>
              <p14:xfrm>
                <a:off x="10372253" y="2227387"/>
                <a:ext cx="145440" cy="124920"/>
              </p14:xfrm>
            </p:contentPart>
          </mc:Choice>
          <mc:Fallback>
            <p:pic>
              <p:nvPicPr>
                <p:cNvPr id="47" name="Freihand 46">
                  <a:extLst>
                    <a:ext uri="{FF2B5EF4-FFF2-40B4-BE49-F238E27FC236}">
                      <a16:creationId xmlns:a16="http://schemas.microsoft.com/office/drawing/2014/main" id="{A25AD727-8B61-475D-8F6A-02D43CDEB55E}"/>
                    </a:ext>
                  </a:extLst>
                </p:cNvPr>
                <p:cNvPicPr/>
                <p:nvPr/>
              </p:nvPicPr>
              <p:blipFill>
                <a:blip r:embed="rId78"/>
                <a:stretch>
                  <a:fillRect/>
                </a:stretch>
              </p:blipFill>
              <p:spPr>
                <a:xfrm>
                  <a:off x="10367933" y="2223067"/>
                  <a:ext cx="1540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96D32956-9699-4640-B0BD-AF8653C841AA}"/>
                    </a:ext>
                  </a:extLst>
                </p14:cNvPr>
                <p14:cNvContentPartPr/>
                <p14:nvPr/>
              </p14:nvContentPartPr>
              <p14:xfrm>
                <a:off x="10516973" y="2113987"/>
                <a:ext cx="109440" cy="194760"/>
              </p14:xfrm>
            </p:contentPart>
          </mc:Choice>
          <mc:Fallback>
            <p:pic>
              <p:nvPicPr>
                <p:cNvPr id="48" name="Freihand 47">
                  <a:extLst>
                    <a:ext uri="{FF2B5EF4-FFF2-40B4-BE49-F238E27FC236}">
                      <a16:creationId xmlns:a16="http://schemas.microsoft.com/office/drawing/2014/main" id="{96D32956-9699-4640-B0BD-AF8653C841AA}"/>
                    </a:ext>
                  </a:extLst>
                </p:cNvPr>
                <p:cNvPicPr/>
                <p:nvPr/>
              </p:nvPicPr>
              <p:blipFill>
                <a:blip r:embed="rId80"/>
                <a:stretch>
                  <a:fillRect/>
                </a:stretch>
              </p:blipFill>
              <p:spPr>
                <a:xfrm>
                  <a:off x="10512653" y="2109667"/>
                  <a:ext cx="1180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9" name="Freihand 48">
                  <a:extLst>
                    <a:ext uri="{FF2B5EF4-FFF2-40B4-BE49-F238E27FC236}">
                      <a16:creationId xmlns:a16="http://schemas.microsoft.com/office/drawing/2014/main" id="{EFA41521-0C45-47D0-81E9-D9ED983103F7}"/>
                    </a:ext>
                  </a:extLst>
                </p14:cNvPr>
                <p14:cNvContentPartPr/>
                <p14:nvPr/>
              </p14:nvContentPartPr>
              <p14:xfrm>
                <a:off x="10666733" y="2090587"/>
                <a:ext cx="125640" cy="132480"/>
              </p14:xfrm>
            </p:contentPart>
          </mc:Choice>
          <mc:Fallback>
            <p:pic>
              <p:nvPicPr>
                <p:cNvPr id="49" name="Freihand 48">
                  <a:extLst>
                    <a:ext uri="{FF2B5EF4-FFF2-40B4-BE49-F238E27FC236}">
                      <a16:creationId xmlns:a16="http://schemas.microsoft.com/office/drawing/2014/main" id="{EFA41521-0C45-47D0-81E9-D9ED983103F7}"/>
                    </a:ext>
                  </a:extLst>
                </p:cNvPr>
                <p:cNvPicPr/>
                <p:nvPr/>
              </p:nvPicPr>
              <p:blipFill>
                <a:blip r:embed="rId82"/>
                <a:stretch>
                  <a:fillRect/>
                </a:stretch>
              </p:blipFill>
              <p:spPr>
                <a:xfrm>
                  <a:off x="10662413" y="2086267"/>
                  <a:ext cx="1342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0" name="Freihand 49">
                  <a:extLst>
                    <a:ext uri="{FF2B5EF4-FFF2-40B4-BE49-F238E27FC236}">
                      <a16:creationId xmlns:a16="http://schemas.microsoft.com/office/drawing/2014/main" id="{53F65F00-FF0D-4139-AC90-6461698451BB}"/>
                    </a:ext>
                  </a:extLst>
                </p14:cNvPr>
                <p14:cNvContentPartPr/>
                <p14:nvPr/>
              </p14:nvContentPartPr>
              <p14:xfrm>
                <a:off x="10400333" y="2098507"/>
                <a:ext cx="90720" cy="51480"/>
              </p14:xfrm>
            </p:contentPart>
          </mc:Choice>
          <mc:Fallback>
            <p:pic>
              <p:nvPicPr>
                <p:cNvPr id="50" name="Freihand 49">
                  <a:extLst>
                    <a:ext uri="{FF2B5EF4-FFF2-40B4-BE49-F238E27FC236}">
                      <a16:creationId xmlns:a16="http://schemas.microsoft.com/office/drawing/2014/main" id="{53F65F00-FF0D-4139-AC90-6461698451BB}"/>
                    </a:ext>
                  </a:extLst>
                </p:cNvPr>
                <p:cNvPicPr/>
                <p:nvPr/>
              </p:nvPicPr>
              <p:blipFill>
                <a:blip r:embed="rId84"/>
                <a:stretch>
                  <a:fillRect/>
                </a:stretch>
              </p:blipFill>
              <p:spPr>
                <a:xfrm>
                  <a:off x="10396013" y="2094187"/>
                  <a:ext cx="993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1" name="Freihand 50">
                  <a:extLst>
                    <a:ext uri="{FF2B5EF4-FFF2-40B4-BE49-F238E27FC236}">
                      <a16:creationId xmlns:a16="http://schemas.microsoft.com/office/drawing/2014/main" id="{650B54FF-8D69-4DAE-937E-C5A40B2972C1}"/>
                    </a:ext>
                  </a:extLst>
                </p14:cNvPr>
                <p14:cNvContentPartPr/>
                <p14:nvPr/>
              </p14:nvContentPartPr>
              <p14:xfrm>
                <a:off x="10850693" y="2067907"/>
                <a:ext cx="87480" cy="121320"/>
              </p14:xfrm>
            </p:contentPart>
          </mc:Choice>
          <mc:Fallback>
            <p:pic>
              <p:nvPicPr>
                <p:cNvPr id="51" name="Freihand 50">
                  <a:extLst>
                    <a:ext uri="{FF2B5EF4-FFF2-40B4-BE49-F238E27FC236}">
                      <a16:creationId xmlns:a16="http://schemas.microsoft.com/office/drawing/2014/main" id="{650B54FF-8D69-4DAE-937E-C5A40B2972C1}"/>
                    </a:ext>
                  </a:extLst>
                </p:cNvPr>
                <p:cNvPicPr/>
                <p:nvPr/>
              </p:nvPicPr>
              <p:blipFill>
                <a:blip r:embed="rId86"/>
                <a:stretch>
                  <a:fillRect/>
                </a:stretch>
              </p:blipFill>
              <p:spPr>
                <a:xfrm>
                  <a:off x="10846373" y="2063587"/>
                  <a:ext cx="961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2" name="Freihand 51">
                  <a:extLst>
                    <a:ext uri="{FF2B5EF4-FFF2-40B4-BE49-F238E27FC236}">
                      <a16:creationId xmlns:a16="http://schemas.microsoft.com/office/drawing/2014/main" id="{0D84C40F-7D0D-4329-9818-99C78A1DDCFC}"/>
                    </a:ext>
                  </a:extLst>
                </p14:cNvPr>
                <p14:cNvContentPartPr/>
                <p14:nvPr/>
              </p14:nvContentPartPr>
              <p14:xfrm>
                <a:off x="10998293" y="1921387"/>
                <a:ext cx="280440" cy="203040"/>
              </p14:xfrm>
            </p:contentPart>
          </mc:Choice>
          <mc:Fallback>
            <p:pic>
              <p:nvPicPr>
                <p:cNvPr id="52" name="Freihand 51">
                  <a:extLst>
                    <a:ext uri="{FF2B5EF4-FFF2-40B4-BE49-F238E27FC236}">
                      <a16:creationId xmlns:a16="http://schemas.microsoft.com/office/drawing/2014/main" id="{0D84C40F-7D0D-4329-9818-99C78A1DDCFC}"/>
                    </a:ext>
                  </a:extLst>
                </p:cNvPr>
                <p:cNvPicPr/>
                <p:nvPr/>
              </p:nvPicPr>
              <p:blipFill>
                <a:blip r:embed="rId88"/>
                <a:stretch>
                  <a:fillRect/>
                </a:stretch>
              </p:blipFill>
              <p:spPr>
                <a:xfrm>
                  <a:off x="10993973" y="1917067"/>
                  <a:ext cx="2890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3" name="Freihand 52">
                  <a:extLst>
                    <a:ext uri="{FF2B5EF4-FFF2-40B4-BE49-F238E27FC236}">
                      <a16:creationId xmlns:a16="http://schemas.microsoft.com/office/drawing/2014/main" id="{203D01C0-A003-427B-ABC7-09A78EAB491B}"/>
                    </a:ext>
                  </a:extLst>
                </p14:cNvPr>
                <p14:cNvContentPartPr/>
                <p14:nvPr/>
              </p14:nvContentPartPr>
              <p14:xfrm>
                <a:off x="11299613" y="1805107"/>
                <a:ext cx="108360" cy="318600"/>
              </p14:xfrm>
            </p:contentPart>
          </mc:Choice>
          <mc:Fallback>
            <p:pic>
              <p:nvPicPr>
                <p:cNvPr id="53" name="Freihand 52">
                  <a:extLst>
                    <a:ext uri="{FF2B5EF4-FFF2-40B4-BE49-F238E27FC236}">
                      <a16:creationId xmlns:a16="http://schemas.microsoft.com/office/drawing/2014/main" id="{203D01C0-A003-427B-ABC7-09A78EAB491B}"/>
                    </a:ext>
                  </a:extLst>
                </p:cNvPr>
                <p:cNvPicPr/>
                <p:nvPr/>
              </p:nvPicPr>
              <p:blipFill>
                <a:blip r:embed="rId90"/>
                <a:stretch>
                  <a:fillRect/>
                </a:stretch>
              </p:blipFill>
              <p:spPr>
                <a:xfrm>
                  <a:off x="11295293" y="1800787"/>
                  <a:ext cx="11700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4" name="Freihand 53">
                  <a:extLst>
                    <a:ext uri="{FF2B5EF4-FFF2-40B4-BE49-F238E27FC236}">
                      <a16:creationId xmlns:a16="http://schemas.microsoft.com/office/drawing/2014/main" id="{7B4FDAA5-4AFE-416A-BC1F-88207CA5A9B3}"/>
                    </a:ext>
                  </a:extLst>
                </p14:cNvPr>
                <p14:cNvContentPartPr/>
                <p14:nvPr/>
              </p14:nvContentPartPr>
              <p14:xfrm>
                <a:off x="11437853" y="1900147"/>
                <a:ext cx="360" cy="360"/>
              </p14:xfrm>
            </p:contentPart>
          </mc:Choice>
          <mc:Fallback>
            <p:pic>
              <p:nvPicPr>
                <p:cNvPr id="54" name="Freihand 53">
                  <a:extLst>
                    <a:ext uri="{FF2B5EF4-FFF2-40B4-BE49-F238E27FC236}">
                      <a16:creationId xmlns:a16="http://schemas.microsoft.com/office/drawing/2014/main" id="{7B4FDAA5-4AFE-416A-BC1F-88207CA5A9B3}"/>
                    </a:ext>
                  </a:extLst>
                </p:cNvPr>
                <p:cNvPicPr/>
                <p:nvPr/>
              </p:nvPicPr>
              <p:blipFill>
                <a:blip r:embed="rId40"/>
                <a:stretch>
                  <a:fillRect/>
                </a:stretch>
              </p:blipFill>
              <p:spPr>
                <a:xfrm>
                  <a:off x="11433533" y="18958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5" name="Freihand 54">
                  <a:extLst>
                    <a:ext uri="{FF2B5EF4-FFF2-40B4-BE49-F238E27FC236}">
                      <a16:creationId xmlns:a16="http://schemas.microsoft.com/office/drawing/2014/main" id="{E88E1DD5-F417-4863-9C38-362C14A06D3C}"/>
                    </a:ext>
                  </a:extLst>
                </p14:cNvPr>
                <p14:cNvContentPartPr/>
                <p14:nvPr/>
              </p14:nvContentPartPr>
              <p14:xfrm>
                <a:off x="10165253" y="2747947"/>
                <a:ext cx="104400" cy="245880"/>
              </p14:xfrm>
            </p:contentPart>
          </mc:Choice>
          <mc:Fallback>
            <p:pic>
              <p:nvPicPr>
                <p:cNvPr id="55" name="Freihand 54">
                  <a:extLst>
                    <a:ext uri="{FF2B5EF4-FFF2-40B4-BE49-F238E27FC236}">
                      <a16:creationId xmlns:a16="http://schemas.microsoft.com/office/drawing/2014/main" id="{E88E1DD5-F417-4863-9C38-362C14A06D3C}"/>
                    </a:ext>
                  </a:extLst>
                </p:cNvPr>
                <p:cNvPicPr/>
                <p:nvPr/>
              </p:nvPicPr>
              <p:blipFill>
                <a:blip r:embed="rId93"/>
                <a:stretch>
                  <a:fillRect/>
                </a:stretch>
              </p:blipFill>
              <p:spPr>
                <a:xfrm>
                  <a:off x="10160933" y="2743627"/>
                  <a:ext cx="11304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6" name="Freihand 55">
                  <a:extLst>
                    <a:ext uri="{FF2B5EF4-FFF2-40B4-BE49-F238E27FC236}">
                      <a16:creationId xmlns:a16="http://schemas.microsoft.com/office/drawing/2014/main" id="{FDDDC20D-C3C7-48E3-BB6E-E13CA62F22F6}"/>
                    </a:ext>
                  </a:extLst>
                </p14:cNvPr>
                <p14:cNvContentPartPr/>
                <p14:nvPr/>
              </p14:nvContentPartPr>
              <p14:xfrm>
                <a:off x="10165253" y="2736787"/>
                <a:ext cx="124920" cy="317160"/>
              </p14:xfrm>
            </p:contentPart>
          </mc:Choice>
          <mc:Fallback>
            <p:pic>
              <p:nvPicPr>
                <p:cNvPr id="56" name="Freihand 55">
                  <a:extLst>
                    <a:ext uri="{FF2B5EF4-FFF2-40B4-BE49-F238E27FC236}">
                      <a16:creationId xmlns:a16="http://schemas.microsoft.com/office/drawing/2014/main" id="{FDDDC20D-C3C7-48E3-BB6E-E13CA62F22F6}"/>
                    </a:ext>
                  </a:extLst>
                </p:cNvPr>
                <p:cNvPicPr/>
                <p:nvPr/>
              </p:nvPicPr>
              <p:blipFill>
                <a:blip r:embed="rId95"/>
                <a:stretch>
                  <a:fillRect/>
                </a:stretch>
              </p:blipFill>
              <p:spPr>
                <a:xfrm>
                  <a:off x="10160933" y="2732467"/>
                  <a:ext cx="13356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7" name="Freihand 56">
                  <a:extLst>
                    <a:ext uri="{FF2B5EF4-FFF2-40B4-BE49-F238E27FC236}">
                      <a16:creationId xmlns:a16="http://schemas.microsoft.com/office/drawing/2014/main" id="{2F9E39D3-F3A4-4251-AD3A-236E6571C359}"/>
                    </a:ext>
                  </a:extLst>
                </p14:cNvPr>
                <p14:cNvContentPartPr/>
                <p14:nvPr/>
              </p14:nvContentPartPr>
              <p14:xfrm>
                <a:off x="10443893" y="2709427"/>
                <a:ext cx="14400" cy="222840"/>
              </p14:xfrm>
            </p:contentPart>
          </mc:Choice>
          <mc:Fallback>
            <p:pic>
              <p:nvPicPr>
                <p:cNvPr id="57" name="Freihand 56">
                  <a:extLst>
                    <a:ext uri="{FF2B5EF4-FFF2-40B4-BE49-F238E27FC236}">
                      <a16:creationId xmlns:a16="http://schemas.microsoft.com/office/drawing/2014/main" id="{2F9E39D3-F3A4-4251-AD3A-236E6571C359}"/>
                    </a:ext>
                  </a:extLst>
                </p:cNvPr>
                <p:cNvPicPr/>
                <p:nvPr/>
              </p:nvPicPr>
              <p:blipFill>
                <a:blip r:embed="rId97"/>
                <a:stretch>
                  <a:fillRect/>
                </a:stretch>
              </p:blipFill>
              <p:spPr>
                <a:xfrm>
                  <a:off x="10439573" y="2705107"/>
                  <a:ext cx="2304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8" name="Freihand 57">
                  <a:extLst>
                    <a:ext uri="{FF2B5EF4-FFF2-40B4-BE49-F238E27FC236}">
                      <a16:creationId xmlns:a16="http://schemas.microsoft.com/office/drawing/2014/main" id="{350FCAB3-0B78-4C7A-942A-4A65ED7DF8BA}"/>
                    </a:ext>
                  </a:extLst>
                </p14:cNvPr>
                <p14:cNvContentPartPr/>
                <p14:nvPr/>
              </p14:nvContentPartPr>
              <p14:xfrm>
                <a:off x="10325453" y="2661187"/>
                <a:ext cx="257040" cy="307440"/>
              </p14:xfrm>
            </p:contentPart>
          </mc:Choice>
          <mc:Fallback>
            <p:pic>
              <p:nvPicPr>
                <p:cNvPr id="58" name="Freihand 57">
                  <a:extLst>
                    <a:ext uri="{FF2B5EF4-FFF2-40B4-BE49-F238E27FC236}">
                      <a16:creationId xmlns:a16="http://schemas.microsoft.com/office/drawing/2014/main" id="{350FCAB3-0B78-4C7A-942A-4A65ED7DF8BA}"/>
                    </a:ext>
                  </a:extLst>
                </p:cNvPr>
                <p:cNvPicPr/>
                <p:nvPr/>
              </p:nvPicPr>
              <p:blipFill>
                <a:blip r:embed="rId99"/>
                <a:stretch>
                  <a:fillRect/>
                </a:stretch>
              </p:blipFill>
              <p:spPr>
                <a:xfrm>
                  <a:off x="10321133" y="2656867"/>
                  <a:ext cx="26568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9" name="Freihand 58">
                  <a:extLst>
                    <a:ext uri="{FF2B5EF4-FFF2-40B4-BE49-F238E27FC236}">
                      <a16:creationId xmlns:a16="http://schemas.microsoft.com/office/drawing/2014/main" id="{0FC8C49F-E595-4D44-AD3E-63010D4959A5}"/>
                    </a:ext>
                  </a:extLst>
                </p14:cNvPr>
                <p14:cNvContentPartPr/>
                <p14:nvPr/>
              </p14:nvContentPartPr>
              <p14:xfrm>
                <a:off x="10662413" y="2587747"/>
                <a:ext cx="300240" cy="227520"/>
              </p14:xfrm>
            </p:contentPart>
          </mc:Choice>
          <mc:Fallback>
            <p:pic>
              <p:nvPicPr>
                <p:cNvPr id="59" name="Freihand 58">
                  <a:extLst>
                    <a:ext uri="{FF2B5EF4-FFF2-40B4-BE49-F238E27FC236}">
                      <a16:creationId xmlns:a16="http://schemas.microsoft.com/office/drawing/2014/main" id="{0FC8C49F-E595-4D44-AD3E-63010D4959A5}"/>
                    </a:ext>
                  </a:extLst>
                </p:cNvPr>
                <p:cNvPicPr/>
                <p:nvPr/>
              </p:nvPicPr>
              <p:blipFill>
                <a:blip r:embed="rId101"/>
                <a:stretch>
                  <a:fillRect/>
                </a:stretch>
              </p:blipFill>
              <p:spPr>
                <a:xfrm>
                  <a:off x="10658093" y="2583427"/>
                  <a:ext cx="3088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0" name="Freihand 59">
                  <a:extLst>
                    <a:ext uri="{FF2B5EF4-FFF2-40B4-BE49-F238E27FC236}">
                      <a16:creationId xmlns:a16="http://schemas.microsoft.com/office/drawing/2014/main" id="{7A711B3A-B9BA-4FA6-B5B6-36EEC0D826C6}"/>
                    </a:ext>
                  </a:extLst>
                </p14:cNvPr>
                <p14:cNvContentPartPr/>
                <p14:nvPr/>
              </p14:nvContentPartPr>
              <p14:xfrm>
                <a:off x="10805693" y="2500267"/>
                <a:ext cx="64800" cy="337320"/>
              </p14:xfrm>
            </p:contentPart>
          </mc:Choice>
          <mc:Fallback>
            <p:pic>
              <p:nvPicPr>
                <p:cNvPr id="60" name="Freihand 59">
                  <a:extLst>
                    <a:ext uri="{FF2B5EF4-FFF2-40B4-BE49-F238E27FC236}">
                      <a16:creationId xmlns:a16="http://schemas.microsoft.com/office/drawing/2014/main" id="{7A711B3A-B9BA-4FA6-B5B6-36EEC0D826C6}"/>
                    </a:ext>
                  </a:extLst>
                </p:cNvPr>
                <p:cNvPicPr/>
                <p:nvPr/>
              </p:nvPicPr>
              <p:blipFill>
                <a:blip r:embed="rId103"/>
                <a:stretch>
                  <a:fillRect/>
                </a:stretch>
              </p:blipFill>
              <p:spPr>
                <a:xfrm>
                  <a:off x="10801373" y="2495947"/>
                  <a:ext cx="73440" cy="3459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1" name="Freihand 60">
                  <a:extLst>
                    <a:ext uri="{FF2B5EF4-FFF2-40B4-BE49-F238E27FC236}">
                      <a16:creationId xmlns:a16="http://schemas.microsoft.com/office/drawing/2014/main" id="{5CBCAE62-06BD-4FDC-B5A9-66EB381F4E25}"/>
                    </a:ext>
                  </a:extLst>
                </p14:cNvPr>
                <p14:cNvContentPartPr/>
                <p14:nvPr/>
              </p14:nvContentPartPr>
              <p14:xfrm>
                <a:off x="11013053" y="2433307"/>
                <a:ext cx="181080" cy="318240"/>
              </p14:xfrm>
            </p:contentPart>
          </mc:Choice>
          <mc:Fallback>
            <p:pic>
              <p:nvPicPr>
                <p:cNvPr id="61" name="Freihand 60">
                  <a:extLst>
                    <a:ext uri="{FF2B5EF4-FFF2-40B4-BE49-F238E27FC236}">
                      <a16:creationId xmlns:a16="http://schemas.microsoft.com/office/drawing/2014/main" id="{5CBCAE62-06BD-4FDC-B5A9-66EB381F4E25}"/>
                    </a:ext>
                  </a:extLst>
                </p:cNvPr>
                <p:cNvPicPr/>
                <p:nvPr/>
              </p:nvPicPr>
              <p:blipFill>
                <a:blip r:embed="rId105"/>
                <a:stretch>
                  <a:fillRect/>
                </a:stretch>
              </p:blipFill>
              <p:spPr>
                <a:xfrm>
                  <a:off x="11008733" y="2428987"/>
                  <a:ext cx="189720" cy="326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6">
            <p14:nvContentPartPr>
              <p14:cNvPr id="63" name="Freihand 62">
                <a:extLst>
                  <a:ext uri="{FF2B5EF4-FFF2-40B4-BE49-F238E27FC236}">
                    <a16:creationId xmlns:a16="http://schemas.microsoft.com/office/drawing/2014/main" id="{8F7AC62E-EDAB-4CE4-B543-50A7E078CD65}"/>
                  </a:ext>
                </a:extLst>
              </p14:cNvPr>
              <p14:cNvContentPartPr/>
              <p14:nvPr/>
            </p14:nvContentPartPr>
            <p14:xfrm>
              <a:off x="438413" y="3445987"/>
              <a:ext cx="3249000" cy="105480"/>
            </p14:xfrm>
          </p:contentPart>
        </mc:Choice>
        <mc:Fallback>
          <p:pic>
            <p:nvPicPr>
              <p:cNvPr id="63" name="Freihand 62">
                <a:extLst>
                  <a:ext uri="{FF2B5EF4-FFF2-40B4-BE49-F238E27FC236}">
                    <a16:creationId xmlns:a16="http://schemas.microsoft.com/office/drawing/2014/main" id="{8F7AC62E-EDAB-4CE4-B543-50A7E078CD65}"/>
                  </a:ext>
                </a:extLst>
              </p:cNvPr>
              <p:cNvPicPr/>
              <p:nvPr/>
            </p:nvPicPr>
            <p:blipFill>
              <a:blip r:embed="rId107"/>
              <a:stretch>
                <a:fillRect/>
              </a:stretch>
            </p:blipFill>
            <p:spPr>
              <a:xfrm>
                <a:off x="434093" y="3441667"/>
                <a:ext cx="32576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492544" name="Freihand 492543">
                <a:extLst>
                  <a:ext uri="{FF2B5EF4-FFF2-40B4-BE49-F238E27FC236}">
                    <a16:creationId xmlns:a16="http://schemas.microsoft.com/office/drawing/2014/main" id="{8D6C1203-2B07-4FDD-8010-9EAF21DE2A5E}"/>
                  </a:ext>
                </a:extLst>
              </p14:cNvPr>
              <p14:cNvContentPartPr/>
              <p14:nvPr/>
            </p14:nvContentPartPr>
            <p14:xfrm>
              <a:off x="457853" y="2161147"/>
              <a:ext cx="3288240" cy="215280"/>
            </p14:xfrm>
          </p:contentPart>
        </mc:Choice>
        <mc:Fallback>
          <p:pic>
            <p:nvPicPr>
              <p:cNvPr id="492544" name="Freihand 492543">
                <a:extLst>
                  <a:ext uri="{FF2B5EF4-FFF2-40B4-BE49-F238E27FC236}">
                    <a16:creationId xmlns:a16="http://schemas.microsoft.com/office/drawing/2014/main" id="{8D6C1203-2B07-4FDD-8010-9EAF21DE2A5E}"/>
                  </a:ext>
                </a:extLst>
              </p:cNvPr>
              <p:cNvPicPr/>
              <p:nvPr/>
            </p:nvPicPr>
            <p:blipFill>
              <a:blip r:embed="rId109"/>
              <a:stretch>
                <a:fillRect/>
              </a:stretch>
            </p:blipFill>
            <p:spPr>
              <a:xfrm>
                <a:off x="453533" y="2156827"/>
                <a:ext cx="3296880" cy="223920"/>
              </a:xfrm>
              <a:prstGeom prst="rect">
                <a:avLst/>
              </a:prstGeom>
            </p:spPr>
          </p:pic>
        </mc:Fallback>
      </mc:AlternateContent>
      <p:grpSp>
        <p:nvGrpSpPr>
          <p:cNvPr id="492561" name="Gruppieren 492560">
            <a:extLst>
              <a:ext uri="{FF2B5EF4-FFF2-40B4-BE49-F238E27FC236}">
                <a16:creationId xmlns:a16="http://schemas.microsoft.com/office/drawing/2014/main" id="{C7A28411-D8C5-4191-85A7-F002BD41A166}"/>
              </a:ext>
            </a:extLst>
          </p:cNvPr>
          <p:cNvGrpSpPr/>
          <p:nvPr/>
        </p:nvGrpSpPr>
        <p:grpSpPr>
          <a:xfrm>
            <a:off x="3474653" y="2331427"/>
            <a:ext cx="889920" cy="368640"/>
            <a:chOff x="3474653" y="2331427"/>
            <a:chExt cx="889920" cy="368640"/>
          </a:xfrm>
        </p:grpSpPr>
        <mc:AlternateContent xmlns:mc="http://schemas.openxmlformats.org/markup-compatibility/2006">
          <mc:Choice xmlns:p14="http://schemas.microsoft.com/office/powerpoint/2010/main" Requires="p14">
            <p:contentPart p14:bwMode="auto" r:id="rId110">
              <p14:nvContentPartPr>
                <p14:cNvPr id="492545" name="Freihand 492544">
                  <a:extLst>
                    <a:ext uri="{FF2B5EF4-FFF2-40B4-BE49-F238E27FC236}">
                      <a16:creationId xmlns:a16="http://schemas.microsoft.com/office/drawing/2014/main" id="{7E4526C2-695D-4450-B97A-185F8CD07D61}"/>
                    </a:ext>
                  </a:extLst>
                </p14:cNvPr>
                <p14:cNvContentPartPr/>
                <p14:nvPr/>
              </p14:nvContentPartPr>
              <p14:xfrm>
                <a:off x="3555653" y="2466067"/>
                <a:ext cx="51120" cy="169560"/>
              </p14:xfrm>
            </p:contentPart>
          </mc:Choice>
          <mc:Fallback>
            <p:pic>
              <p:nvPicPr>
                <p:cNvPr id="492545" name="Freihand 492544">
                  <a:extLst>
                    <a:ext uri="{FF2B5EF4-FFF2-40B4-BE49-F238E27FC236}">
                      <a16:creationId xmlns:a16="http://schemas.microsoft.com/office/drawing/2014/main" id="{7E4526C2-695D-4450-B97A-185F8CD07D61}"/>
                    </a:ext>
                  </a:extLst>
                </p:cNvPr>
                <p:cNvPicPr/>
                <p:nvPr/>
              </p:nvPicPr>
              <p:blipFill>
                <a:blip r:embed="rId111"/>
                <a:stretch>
                  <a:fillRect/>
                </a:stretch>
              </p:blipFill>
              <p:spPr>
                <a:xfrm>
                  <a:off x="3551333" y="2461747"/>
                  <a:ext cx="597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492548" name="Freihand 492547">
                  <a:extLst>
                    <a:ext uri="{FF2B5EF4-FFF2-40B4-BE49-F238E27FC236}">
                      <a16:creationId xmlns:a16="http://schemas.microsoft.com/office/drawing/2014/main" id="{EFBFD1B3-AE44-454D-8442-1823AB245CC5}"/>
                    </a:ext>
                  </a:extLst>
                </p14:cNvPr>
                <p14:cNvContentPartPr/>
                <p14:nvPr/>
              </p14:nvContentPartPr>
              <p14:xfrm>
                <a:off x="3490133" y="2525827"/>
                <a:ext cx="178920" cy="17280"/>
              </p14:xfrm>
            </p:contentPart>
          </mc:Choice>
          <mc:Fallback>
            <p:pic>
              <p:nvPicPr>
                <p:cNvPr id="492548" name="Freihand 492547">
                  <a:extLst>
                    <a:ext uri="{FF2B5EF4-FFF2-40B4-BE49-F238E27FC236}">
                      <a16:creationId xmlns:a16="http://schemas.microsoft.com/office/drawing/2014/main" id="{EFBFD1B3-AE44-454D-8442-1823AB245CC5}"/>
                    </a:ext>
                  </a:extLst>
                </p:cNvPr>
                <p:cNvPicPr/>
                <p:nvPr/>
              </p:nvPicPr>
              <p:blipFill>
                <a:blip r:embed="rId113"/>
                <a:stretch>
                  <a:fillRect/>
                </a:stretch>
              </p:blipFill>
              <p:spPr>
                <a:xfrm>
                  <a:off x="3485813" y="2521507"/>
                  <a:ext cx="18756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492549" name="Freihand 492548">
                  <a:extLst>
                    <a:ext uri="{FF2B5EF4-FFF2-40B4-BE49-F238E27FC236}">
                      <a16:creationId xmlns:a16="http://schemas.microsoft.com/office/drawing/2014/main" id="{4789EADE-8B86-4A02-9F1E-3C6415CD4F65}"/>
                    </a:ext>
                  </a:extLst>
                </p14:cNvPr>
                <p14:cNvContentPartPr/>
                <p14:nvPr/>
              </p14:nvContentPartPr>
              <p14:xfrm>
                <a:off x="3474653" y="2647867"/>
                <a:ext cx="210600" cy="52200"/>
              </p14:xfrm>
            </p:contentPart>
          </mc:Choice>
          <mc:Fallback>
            <p:pic>
              <p:nvPicPr>
                <p:cNvPr id="492549" name="Freihand 492548">
                  <a:extLst>
                    <a:ext uri="{FF2B5EF4-FFF2-40B4-BE49-F238E27FC236}">
                      <a16:creationId xmlns:a16="http://schemas.microsoft.com/office/drawing/2014/main" id="{4789EADE-8B86-4A02-9F1E-3C6415CD4F65}"/>
                    </a:ext>
                  </a:extLst>
                </p:cNvPr>
                <p:cNvPicPr/>
                <p:nvPr/>
              </p:nvPicPr>
              <p:blipFill>
                <a:blip r:embed="rId115"/>
                <a:stretch>
                  <a:fillRect/>
                </a:stretch>
              </p:blipFill>
              <p:spPr>
                <a:xfrm>
                  <a:off x="3470333" y="2643547"/>
                  <a:ext cx="2192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492551" name="Freihand 492550">
                  <a:extLst>
                    <a:ext uri="{FF2B5EF4-FFF2-40B4-BE49-F238E27FC236}">
                      <a16:creationId xmlns:a16="http://schemas.microsoft.com/office/drawing/2014/main" id="{D099BBF8-01BB-4E18-82DE-4D06046B449E}"/>
                    </a:ext>
                  </a:extLst>
                </p14:cNvPr>
                <p14:cNvContentPartPr/>
                <p14:nvPr/>
              </p14:nvContentPartPr>
              <p14:xfrm>
                <a:off x="3726293" y="2439787"/>
                <a:ext cx="98280" cy="154440"/>
              </p14:xfrm>
            </p:contentPart>
          </mc:Choice>
          <mc:Fallback>
            <p:pic>
              <p:nvPicPr>
                <p:cNvPr id="492551" name="Freihand 492550">
                  <a:extLst>
                    <a:ext uri="{FF2B5EF4-FFF2-40B4-BE49-F238E27FC236}">
                      <a16:creationId xmlns:a16="http://schemas.microsoft.com/office/drawing/2014/main" id="{D099BBF8-01BB-4E18-82DE-4D06046B449E}"/>
                    </a:ext>
                  </a:extLst>
                </p:cNvPr>
                <p:cNvPicPr/>
                <p:nvPr/>
              </p:nvPicPr>
              <p:blipFill>
                <a:blip r:embed="rId117"/>
                <a:stretch>
                  <a:fillRect/>
                </a:stretch>
              </p:blipFill>
              <p:spPr>
                <a:xfrm>
                  <a:off x="3721973" y="2435467"/>
                  <a:ext cx="1069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492552" name="Freihand 492551">
                  <a:extLst>
                    <a:ext uri="{FF2B5EF4-FFF2-40B4-BE49-F238E27FC236}">
                      <a16:creationId xmlns:a16="http://schemas.microsoft.com/office/drawing/2014/main" id="{1FCE1A34-3388-4E81-973E-B56AA6436565}"/>
                    </a:ext>
                  </a:extLst>
                </p14:cNvPr>
                <p14:cNvContentPartPr/>
                <p14:nvPr/>
              </p14:nvContentPartPr>
              <p14:xfrm>
                <a:off x="3822773" y="2461027"/>
                <a:ext cx="107280" cy="124200"/>
              </p14:xfrm>
            </p:contentPart>
          </mc:Choice>
          <mc:Fallback>
            <p:pic>
              <p:nvPicPr>
                <p:cNvPr id="492552" name="Freihand 492551">
                  <a:extLst>
                    <a:ext uri="{FF2B5EF4-FFF2-40B4-BE49-F238E27FC236}">
                      <a16:creationId xmlns:a16="http://schemas.microsoft.com/office/drawing/2014/main" id="{1FCE1A34-3388-4E81-973E-B56AA6436565}"/>
                    </a:ext>
                  </a:extLst>
                </p:cNvPr>
                <p:cNvPicPr/>
                <p:nvPr/>
              </p:nvPicPr>
              <p:blipFill>
                <a:blip r:embed="rId119"/>
                <a:stretch>
                  <a:fillRect/>
                </a:stretch>
              </p:blipFill>
              <p:spPr>
                <a:xfrm>
                  <a:off x="3818453" y="2456707"/>
                  <a:ext cx="1159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492553" name="Freihand 492552">
                  <a:extLst>
                    <a:ext uri="{FF2B5EF4-FFF2-40B4-BE49-F238E27FC236}">
                      <a16:creationId xmlns:a16="http://schemas.microsoft.com/office/drawing/2014/main" id="{C14D46BF-E604-4262-B1D4-003C8C613990}"/>
                    </a:ext>
                  </a:extLst>
                </p14:cNvPr>
                <p14:cNvContentPartPr/>
                <p14:nvPr/>
              </p14:nvContentPartPr>
              <p14:xfrm>
                <a:off x="3997733" y="2476147"/>
                <a:ext cx="61920" cy="35640"/>
              </p14:xfrm>
            </p:contentPart>
          </mc:Choice>
          <mc:Fallback>
            <p:pic>
              <p:nvPicPr>
                <p:cNvPr id="492553" name="Freihand 492552">
                  <a:extLst>
                    <a:ext uri="{FF2B5EF4-FFF2-40B4-BE49-F238E27FC236}">
                      <a16:creationId xmlns:a16="http://schemas.microsoft.com/office/drawing/2014/main" id="{C14D46BF-E604-4262-B1D4-003C8C613990}"/>
                    </a:ext>
                  </a:extLst>
                </p:cNvPr>
                <p:cNvPicPr/>
                <p:nvPr/>
              </p:nvPicPr>
              <p:blipFill>
                <a:blip r:embed="rId121"/>
                <a:stretch>
                  <a:fillRect/>
                </a:stretch>
              </p:blipFill>
              <p:spPr>
                <a:xfrm>
                  <a:off x="3993413" y="2471827"/>
                  <a:ext cx="705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492554" name="Freihand 492553">
                  <a:extLst>
                    <a:ext uri="{FF2B5EF4-FFF2-40B4-BE49-F238E27FC236}">
                      <a16:creationId xmlns:a16="http://schemas.microsoft.com/office/drawing/2014/main" id="{5603CEE3-7B3F-4801-87E6-6B1047EF2E3C}"/>
                    </a:ext>
                  </a:extLst>
                </p14:cNvPr>
                <p14:cNvContentPartPr/>
                <p14:nvPr/>
              </p14:nvContentPartPr>
              <p14:xfrm>
                <a:off x="4065773" y="2398747"/>
                <a:ext cx="61200" cy="135360"/>
              </p14:xfrm>
            </p:contentPart>
          </mc:Choice>
          <mc:Fallback>
            <p:pic>
              <p:nvPicPr>
                <p:cNvPr id="492554" name="Freihand 492553">
                  <a:extLst>
                    <a:ext uri="{FF2B5EF4-FFF2-40B4-BE49-F238E27FC236}">
                      <a16:creationId xmlns:a16="http://schemas.microsoft.com/office/drawing/2014/main" id="{5603CEE3-7B3F-4801-87E6-6B1047EF2E3C}"/>
                    </a:ext>
                  </a:extLst>
                </p:cNvPr>
                <p:cNvPicPr/>
                <p:nvPr/>
              </p:nvPicPr>
              <p:blipFill>
                <a:blip r:embed="rId123"/>
                <a:stretch>
                  <a:fillRect/>
                </a:stretch>
              </p:blipFill>
              <p:spPr>
                <a:xfrm>
                  <a:off x="4061453" y="2394427"/>
                  <a:ext cx="698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492555" name="Freihand 492554">
                  <a:extLst>
                    <a:ext uri="{FF2B5EF4-FFF2-40B4-BE49-F238E27FC236}">
                      <a16:creationId xmlns:a16="http://schemas.microsoft.com/office/drawing/2014/main" id="{A1791371-D609-4127-AAAB-A1B5F70A6CF9}"/>
                    </a:ext>
                  </a:extLst>
                </p14:cNvPr>
                <p14:cNvContentPartPr/>
                <p14:nvPr/>
              </p14:nvContentPartPr>
              <p14:xfrm>
                <a:off x="4156853" y="2391547"/>
                <a:ext cx="91080" cy="106920"/>
              </p14:xfrm>
            </p:contentPart>
          </mc:Choice>
          <mc:Fallback>
            <p:pic>
              <p:nvPicPr>
                <p:cNvPr id="492555" name="Freihand 492554">
                  <a:extLst>
                    <a:ext uri="{FF2B5EF4-FFF2-40B4-BE49-F238E27FC236}">
                      <a16:creationId xmlns:a16="http://schemas.microsoft.com/office/drawing/2014/main" id="{A1791371-D609-4127-AAAB-A1B5F70A6CF9}"/>
                    </a:ext>
                  </a:extLst>
                </p:cNvPr>
                <p:cNvPicPr/>
                <p:nvPr/>
              </p:nvPicPr>
              <p:blipFill>
                <a:blip r:embed="rId125"/>
                <a:stretch>
                  <a:fillRect/>
                </a:stretch>
              </p:blipFill>
              <p:spPr>
                <a:xfrm>
                  <a:off x="4152533" y="2387227"/>
                  <a:ext cx="997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492556" name="Freihand 492555">
                  <a:extLst>
                    <a:ext uri="{FF2B5EF4-FFF2-40B4-BE49-F238E27FC236}">
                      <a16:creationId xmlns:a16="http://schemas.microsoft.com/office/drawing/2014/main" id="{F58CDF8C-52C1-4520-817F-EAF67523DBEF}"/>
                    </a:ext>
                  </a:extLst>
                </p14:cNvPr>
                <p14:cNvContentPartPr/>
                <p14:nvPr/>
              </p14:nvContentPartPr>
              <p14:xfrm>
                <a:off x="4275653" y="2377147"/>
                <a:ext cx="44640" cy="115200"/>
              </p14:xfrm>
            </p:contentPart>
          </mc:Choice>
          <mc:Fallback>
            <p:pic>
              <p:nvPicPr>
                <p:cNvPr id="492556" name="Freihand 492555">
                  <a:extLst>
                    <a:ext uri="{FF2B5EF4-FFF2-40B4-BE49-F238E27FC236}">
                      <a16:creationId xmlns:a16="http://schemas.microsoft.com/office/drawing/2014/main" id="{F58CDF8C-52C1-4520-817F-EAF67523DBEF}"/>
                    </a:ext>
                  </a:extLst>
                </p:cNvPr>
                <p:cNvPicPr/>
                <p:nvPr/>
              </p:nvPicPr>
              <p:blipFill>
                <a:blip r:embed="rId127"/>
                <a:stretch>
                  <a:fillRect/>
                </a:stretch>
              </p:blipFill>
              <p:spPr>
                <a:xfrm>
                  <a:off x="4271333" y="2372827"/>
                  <a:ext cx="532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492557" name="Freihand 492556">
                  <a:extLst>
                    <a:ext uri="{FF2B5EF4-FFF2-40B4-BE49-F238E27FC236}">
                      <a16:creationId xmlns:a16="http://schemas.microsoft.com/office/drawing/2014/main" id="{75555B4B-C6F3-4FB9-AE83-5E06FADABA84}"/>
                    </a:ext>
                  </a:extLst>
                </p14:cNvPr>
                <p14:cNvContentPartPr/>
                <p14:nvPr/>
              </p14:nvContentPartPr>
              <p14:xfrm>
                <a:off x="4223093" y="2331427"/>
                <a:ext cx="141480" cy="187920"/>
              </p14:xfrm>
            </p:contentPart>
          </mc:Choice>
          <mc:Fallback>
            <p:pic>
              <p:nvPicPr>
                <p:cNvPr id="492557" name="Freihand 492556">
                  <a:extLst>
                    <a:ext uri="{FF2B5EF4-FFF2-40B4-BE49-F238E27FC236}">
                      <a16:creationId xmlns:a16="http://schemas.microsoft.com/office/drawing/2014/main" id="{75555B4B-C6F3-4FB9-AE83-5E06FADABA84}"/>
                    </a:ext>
                  </a:extLst>
                </p:cNvPr>
                <p:cNvPicPr/>
                <p:nvPr/>
              </p:nvPicPr>
              <p:blipFill>
                <a:blip r:embed="rId129"/>
                <a:stretch>
                  <a:fillRect/>
                </a:stretch>
              </p:blipFill>
              <p:spPr>
                <a:xfrm>
                  <a:off x="4218773" y="2327107"/>
                  <a:ext cx="1501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492558" name="Freihand 492557">
                  <a:extLst>
                    <a:ext uri="{FF2B5EF4-FFF2-40B4-BE49-F238E27FC236}">
                      <a16:creationId xmlns:a16="http://schemas.microsoft.com/office/drawing/2014/main" id="{D5D8B205-09B6-4BF4-992A-B34CEC7314AE}"/>
                    </a:ext>
                  </a:extLst>
                </p14:cNvPr>
                <p14:cNvContentPartPr/>
                <p14:nvPr/>
              </p14:nvContentPartPr>
              <p14:xfrm>
                <a:off x="3919613" y="2418907"/>
                <a:ext cx="33840" cy="137880"/>
              </p14:xfrm>
            </p:contentPart>
          </mc:Choice>
          <mc:Fallback>
            <p:pic>
              <p:nvPicPr>
                <p:cNvPr id="492558" name="Freihand 492557">
                  <a:extLst>
                    <a:ext uri="{FF2B5EF4-FFF2-40B4-BE49-F238E27FC236}">
                      <a16:creationId xmlns:a16="http://schemas.microsoft.com/office/drawing/2014/main" id="{D5D8B205-09B6-4BF4-992A-B34CEC7314AE}"/>
                    </a:ext>
                  </a:extLst>
                </p:cNvPr>
                <p:cNvPicPr/>
                <p:nvPr/>
              </p:nvPicPr>
              <p:blipFill>
                <a:blip r:embed="rId131"/>
                <a:stretch>
                  <a:fillRect/>
                </a:stretch>
              </p:blipFill>
              <p:spPr>
                <a:xfrm>
                  <a:off x="3915293" y="2414587"/>
                  <a:ext cx="424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492559" name="Freihand 492558">
                  <a:extLst>
                    <a:ext uri="{FF2B5EF4-FFF2-40B4-BE49-F238E27FC236}">
                      <a16:creationId xmlns:a16="http://schemas.microsoft.com/office/drawing/2014/main" id="{20035F57-C051-4FB2-AF22-0AEFAE70AB80}"/>
                    </a:ext>
                  </a:extLst>
                </p14:cNvPr>
                <p14:cNvContentPartPr/>
                <p14:nvPr/>
              </p14:nvContentPartPr>
              <p14:xfrm>
                <a:off x="3866333" y="2377507"/>
                <a:ext cx="57600" cy="85680"/>
              </p14:xfrm>
            </p:contentPart>
          </mc:Choice>
          <mc:Fallback>
            <p:pic>
              <p:nvPicPr>
                <p:cNvPr id="492559" name="Freihand 492558">
                  <a:extLst>
                    <a:ext uri="{FF2B5EF4-FFF2-40B4-BE49-F238E27FC236}">
                      <a16:creationId xmlns:a16="http://schemas.microsoft.com/office/drawing/2014/main" id="{20035F57-C051-4FB2-AF22-0AEFAE70AB80}"/>
                    </a:ext>
                  </a:extLst>
                </p:cNvPr>
                <p:cNvPicPr/>
                <p:nvPr/>
              </p:nvPicPr>
              <p:blipFill>
                <a:blip r:embed="rId133"/>
                <a:stretch>
                  <a:fillRect/>
                </a:stretch>
              </p:blipFill>
              <p:spPr>
                <a:xfrm>
                  <a:off x="3862013" y="2373187"/>
                  <a:ext cx="662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492560" name="Freihand 492559">
                  <a:extLst>
                    <a:ext uri="{FF2B5EF4-FFF2-40B4-BE49-F238E27FC236}">
                      <a16:creationId xmlns:a16="http://schemas.microsoft.com/office/drawing/2014/main" id="{2C7B06E5-3AC8-4FAF-B266-9E999E1C7A57}"/>
                    </a:ext>
                  </a:extLst>
                </p14:cNvPr>
                <p14:cNvContentPartPr/>
                <p14:nvPr/>
              </p14:nvContentPartPr>
              <p14:xfrm>
                <a:off x="3970373" y="2505307"/>
                <a:ext cx="38880" cy="81720"/>
              </p14:xfrm>
            </p:contentPart>
          </mc:Choice>
          <mc:Fallback>
            <p:pic>
              <p:nvPicPr>
                <p:cNvPr id="492560" name="Freihand 492559">
                  <a:extLst>
                    <a:ext uri="{FF2B5EF4-FFF2-40B4-BE49-F238E27FC236}">
                      <a16:creationId xmlns:a16="http://schemas.microsoft.com/office/drawing/2014/main" id="{2C7B06E5-3AC8-4FAF-B266-9E999E1C7A57}"/>
                    </a:ext>
                  </a:extLst>
                </p:cNvPr>
                <p:cNvPicPr/>
                <p:nvPr/>
              </p:nvPicPr>
              <p:blipFill>
                <a:blip r:embed="rId135"/>
                <a:stretch>
                  <a:fillRect/>
                </a:stretch>
              </p:blipFill>
              <p:spPr>
                <a:xfrm>
                  <a:off x="3966053" y="2500987"/>
                  <a:ext cx="47520" cy="90360"/>
                </a:xfrm>
                <a:prstGeom prst="rect">
                  <a:avLst/>
                </a:prstGeom>
              </p:spPr>
            </p:pic>
          </mc:Fallback>
        </mc:AlternateContent>
      </p:grpSp>
      <p:grpSp>
        <p:nvGrpSpPr>
          <p:cNvPr id="492658" name="Gruppieren 492657">
            <a:extLst>
              <a:ext uri="{FF2B5EF4-FFF2-40B4-BE49-F238E27FC236}">
                <a16:creationId xmlns:a16="http://schemas.microsoft.com/office/drawing/2014/main" id="{8764AEB1-F083-4200-8B65-E7948C7E09C9}"/>
              </a:ext>
            </a:extLst>
          </p:cNvPr>
          <p:cNvGrpSpPr/>
          <p:nvPr/>
        </p:nvGrpSpPr>
        <p:grpSpPr>
          <a:xfrm>
            <a:off x="371093" y="4765747"/>
            <a:ext cx="7829280" cy="1976400"/>
            <a:chOff x="371093" y="4765747"/>
            <a:chExt cx="7829280" cy="1976400"/>
          </a:xfrm>
        </p:grpSpPr>
        <mc:AlternateContent xmlns:mc="http://schemas.openxmlformats.org/markup-compatibility/2006">
          <mc:Choice xmlns:p14="http://schemas.microsoft.com/office/powerpoint/2010/main" Requires="p14">
            <p:contentPart p14:bwMode="auto" r:id="rId136">
              <p14:nvContentPartPr>
                <p14:cNvPr id="492562" name="Freihand 492561">
                  <a:extLst>
                    <a:ext uri="{FF2B5EF4-FFF2-40B4-BE49-F238E27FC236}">
                      <a16:creationId xmlns:a16="http://schemas.microsoft.com/office/drawing/2014/main" id="{1B1A07F6-C518-451F-BEE7-6ED8B8EFEFA2}"/>
                    </a:ext>
                  </a:extLst>
                </p14:cNvPr>
                <p14:cNvContentPartPr/>
                <p14:nvPr/>
              </p14:nvContentPartPr>
              <p14:xfrm>
                <a:off x="2157053" y="5167147"/>
                <a:ext cx="280080" cy="50760"/>
              </p14:xfrm>
            </p:contentPart>
          </mc:Choice>
          <mc:Fallback>
            <p:pic>
              <p:nvPicPr>
                <p:cNvPr id="492562" name="Freihand 492561">
                  <a:extLst>
                    <a:ext uri="{FF2B5EF4-FFF2-40B4-BE49-F238E27FC236}">
                      <a16:creationId xmlns:a16="http://schemas.microsoft.com/office/drawing/2014/main" id="{1B1A07F6-C518-451F-BEE7-6ED8B8EFEFA2}"/>
                    </a:ext>
                  </a:extLst>
                </p:cNvPr>
                <p:cNvPicPr/>
                <p:nvPr/>
              </p:nvPicPr>
              <p:blipFill>
                <a:blip r:embed="rId137"/>
                <a:stretch>
                  <a:fillRect/>
                </a:stretch>
              </p:blipFill>
              <p:spPr>
                <a:xfrm>
                  <a:off x="2152733" y="5162827"/>
                  <a:ext cx="2887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492563" name="Freihand 492562">
                  <a:extLst>
                    <a:ext uri="{FF2B5EF4-FFF2-40B4-BE49-F238E27FC236}">
                      <a16:creationId xmlns:a16="http://schemas.microsoft.com/office/drawing/2014/main" id="{4A52E963-4F9D-49B1-B4CF-6C94256F447D}"/>
                    </a:ext>
                  </a:extLst>
                </p14:cNvPr>
                <p14:cNvContentPartPr/>
                <p14:nvPr/>
              </p14:nvContentPartPr>
              <p14:xfrm>
                <a:off x="2377373" y="5084707"/>
                <a:ext cx="194040" cy="222120"/>
              </p14:xfrm>
            </p:contentPart>
          </mc:Choice>
          <mc:Fallback>
            <p:pic>
              <p:nvPicPr>
                <p:cNvPr id="492563" name="Freihand 492562">
                  <a:extLst>
                    <a:ext uri="{FF2B5EF4-FFF2-40B4-BE49-F238E27FC236}">
                      <a16:creationId xmlns:a16="http://schemas.microsoft.com/office/drawing/2014/main" id="{4A52E963-4F9D-49B1-B4CF-6C94256F447D}"/>
                    </a:ext>
                  </a:extLst>
                </p:cNvPr>
                <p:cNvPicPr/>
                <p:nvPr/>
              </p:nvPicPr>
              <p:blipFill>
                <a:blip r:embed="rId139"/>
                <a:stretch>
                  <a:fillRect/>
                </a:stretch>
              </p:blipFill>
              <p:spPr>
                <a:xfrm>
                  <a:off x="2373053" y="5080387"/>
                  <a:ext cx="2026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492564" name="Freihand 492563">
                  <a:extLst>
                    <a:ext uri="{FF2B5EF4-FFF2-40B4-BE49-F238E27FC236}">
                      <a16:creationId xmlns:a16="http://schemas.microsoft.com/office/drawing/2014/main" id="{11420514-4E78-44A4-95DC-B6AD352DF962}"/>
                    </a:ext>
                  </a:extLst>
                </p14:cNvPr>
                <p14:cNvContentPartPr/>
                <p14:nvPr/>
              </p14:nvContentPartPr>
              <p14:xfrm>
                <a:off x="2912693" y="5097307"/>
                <a:ext cx="226080" cy="83160"/>
              </p14:xfrm>
            </p:contentPart>
          </mc:Choice>
          <mc:Fallback>
            <p:pic>
              <p:nvPicPr>
                <p:cNvPr id="492564" name="Freihand 492563">
                  <a:extLst>
                    <a:ext uri="{FF2B5EF4-FFF2-40B4-BE49-F238E27FC236}">
                      <a16:creationId xmlns:a16="http://schemas.microsoft.com/office/drawing/2014/main" id="{11420514-4E78-44A4-95DC-B6AD352DF962}"/>
                    </a:ext>
                  </a:extLst>
                </p:cNvPr>
                <p:cNvPicPr/>
                <p:nvPr/>
              </p:nvPicPr>
              <p:blipFill>
                <a:blip r:embed="rId141"/>
                <a:stretch>
                  <a:fillRect/>
                </a:stretch>
              </p:blipFill>
              <p:spPr>
                <a:xfrm>
                  <a:off x="2908373" y="5092987"/>
                  <a:ext cx="2347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492565" name="Freihand 492564">
                  <a:extLst>
                    <a:ext uri="{FF2B5EF4-FFF2-40B4-BE49-F238E27FC236}">
                      <a16:creationId xmlns:a16="http://schemas.microsoft.com/office/drawing/2014/main" id="{45421C70-CE0B-4EBF-A062-113325C3C461}"/>
                    </a:ext>
                  </a:extLst>
                </p14:cNvPr>
                <p14:cNvContentPartPr/>
                <p14:nvPr/>
              </p14:nvContentPartPr>
              <p14:xfrm>
                <a:off x="3130493" y="5056627"/>
                <a:ext cx="72360" cy="9000"/>
              </p14:xfrm>
            </p:contentPart>
          </mc:Choice>
          <mc:Fallback>
            <p:pic>
              <p:nvPicPr>
                <p:cNvPr id="492565" name="Freihand 492564">
                  <a:extLst>
                    <a:ext uri="{FF2B5EF4-FFF2-40B4-BE49-F238E27FC236}">
                      <a16:creationId xmlns:a16="http://schemas.microsoft.com/office/drawing/2014/main" id="{45421C70-CE0B-4EBF-A062-113325C3C461}"/>
                    </a:ext>
                  </a:extLst>
                </p:cNvPr>
                <p:cNvPicPr/>
                <p:nvPr/>
              </p:nvPicPr>
              <p:blipFill>
                <a:blip r:embed="rId143"/>
                <a:stretch>
                  <a:fillRect/>
                </a:stretch>
              </p:blipFill>
              <p:spPr>
                <a:xfrm>
                  <a:off x="3126173" y="5052307"/>
                  <a:ext cx="810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492566" name="Freihand 492565">
                  <a:extLst>
                    <a:ext uri="{FF2B5EF4-FFF2-40B4-BE49-F238E27FC236}">
                      <a16:creationId xmlns:a16="http://schemas.microsoft.com/office/drawing/2014/main" id="{BB6EAD30-9E5A-40E6-93C8-9974DCBC0AB2}"/>
                    </a:ext>
                  </a:extLst>
                </p14:cNvPr>
                <p14:cNvContentPartPr/>
                <p14:nvPr/>
              </p14:nvContentPartPr>
              <p14:xfrm>
                <a:off x="3221933" y="5075347"/>
                <a:ext cx="91080" cy="95040"/>
              </p14:xfrm>
            </p:contentPart>
          </mc:Choice>
          <mc:Fallback>
            <p:pic>
              <p:nvPicPr>
                <p:cNvPr id="492566" name="Freihand 492565">
                  <a:extLst>
                    <a:ext uri="{FF2B5EF4-FFF2-40B4-BE49-F238E27FC236}">
                      <a16:creationId xmlns:a16="http://schemas.microsoft.com/office/drawing/2014/main" id="{BB6EAD30-9E5A-40E6-93C8-9974DCBC0AB2}"/>
                    </a:ext>
                  </a:extLst>
                </p:cNvPr>
                <p:cNvPicPr/>
                <p:nvPr/>
              </p:nvPicPr>
              <p:blipFill>
                <a:blip r:embed="rId145"/>
                <a:stretch>
                  <a:fillRect/>
                </a:stretch>
              </p:blipFill>
              <p:spPr>
                <a:xfrm>
                  <a:off x="3217613" y="5071027"/>
                  <a:ext cx="997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492567" name="Freihand 492566">
                  <a:extLst>
                    <a:ext uri="{FF2B5EF4-FFF2-40B4-BE49-F238E27FC236}">
                      <a16:creationId xmlns:a16="http://schemas.microsoft.com/office/drawing/2014/main" id="{5FA52FBF-E704-44CA-B7A0-CD4365BD4FE7}"/>
                    </a:ext>
                  </a:extLst>
                </p14:cNvPr>
                <p14:cNvContentPartPr/>
                <p14:nvPr/>
              </p14:nvContentPartPr>
              <p14:xfrm>
                <a:off x="3338573" y="5045827"/>
                <a:ext cx="222120" cy="293040"/>
              </p14:xfrm>
            </p:contentPart>
          </mc:Choice>
          <mc:Fallback>
            <p:pic>
              <p:nvPicPr>
                <p:cNvPr id="492567" name="Freihand 492566">
                  <a:extLst>
                    <a:ext uri="{FF2B5EF4-FFF2-40B4-BE49-F238E27FC236}">
                      <a16:creationId xmlns:a16="http://schemas.microsoft.com/office/drawing/2014/main" id="{5FA52FBF-E704-44CA-B7A0-CD4365BD4FE7}"/>
                    </a:ext>
                  </a:extLst>
                </p:cNvPr>
                <p:cNvPicPr/>
                <p:nvPr/>
              </p:nvPicPr>
              <p:blipFill>
                <a:blip r:embed="rId147"/>
                <a:stretch>
                  <a:fillRect/>
                </a:stretch>
              </p:blipFill>
              <p:spPr>
                <a:xfrm>
                  <a:off x="3334253" y="5041507"/>
                  <a:ext cx="23076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492568" name="Freihand 492567">
                  <a:extLst>
                    <a:ext uri="{FF2B5EF4-FFF2-40B4-BE49-F238E27FC236}">
                      <a16:creationId xmlns:a16="http://schemas.microsoft.com/office/drawing/2014/main" id="{CF687DFD-D992-469C-98BD-02E771576164}"/>
                    </a:ext>
                  </a:extLst>
                </p14:cNvPr>
                <p14:cNvContentPartPr/>
                <p14:nvPr/>
              </p14:nvContentPartPr>
              <p14:xfrm>
                <a:off x="3577613" y="5052667"/>
                <a:ext cx="87840" cy="109440"/>
              </p14:xfrm>
            </p:contentPart>
          </mc:Choice>
          <mc:Fallback>
            <p:pic>
              <p:nvPicPr>
                <p:cNvPr id="492568" name="Freihand 492567">
                  <a:extLst>
                    <a:ext uri="{FF2B5EF4-FFF2-40B4-BE49-F238E27FC236}">
                      <a16:creationId xmlns:a16="http://schemas.microsoft.com/office/drawing/2014/main" id="{CF687DFD-D992-469C-98BD-02E771576164}"/>
                    </a:ext>
                  </a:extLst>
                </p:cNvPr>
                <p:cNvPicPr/>
                <p:nvPr/>
              </p:nvPicPr>
              <p:blipFill>
                <a:blip r:embed="rId149"/>
                <a:stretch>
                  <a:fillRect/>
                </a:stretch>
              </p:blipFill>
              <p:spPr>
                <a:xfrm>
                  <a:off x="3573293" y="5048347"/>
                  <a:ext cx="964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492569" name="Freihand 492568">
                  <a:extLst>
                    <a:ext uri="{FF2B5EF4-FFF2-40B4-BE49-F238E27FC236}">
                      <a16:creationId xmlns:a16="http://schemas.microsoft.com/office/drawing/2014/main" id="{AB3B71F9-F30D-496D-A475-BFC8D5596077}"/>
                    </a:ext>
                  </a:extLst>
                </p14:cNvPr>
                <p14:cNvContentPartPr/>
                <p14:nvPr/>
              </p14:nvContentPartPr>
              <p14:xfrm>
                <a:off x="3674093" y="4935667"/>
                <a:ext cx="511560" cy="178920"/>
              </p14:xfrm>
            </p:contentPart>
          </mc:Choice>
          <mc:Fallback>
            <p:pic>
              <p:nvPicPr>
                <p:cNvPr id="492569" name="Freihand 492568">
                  <a:extLst>
                    <a:ext uri="{FF2B5EF4-FFF2-40B4-BE49-F238E27FC236}">
                      <a16:creationId xmlns:a16="http://schemas.microsoft.com/office/drawing/2014/main" id="{AB3B71F9-F30D-496D-A475-BFC8D5596077}"/>
                    </a:ext>
                  </a:extLst>
                </p:cNvPr>
                <p:cNvPicPr/>
                <p:nvPr/>
              </p:nvPicPr>
              <p:blipFill>
                <a:blip r:embed="rId151"/>
                <a:stretch>
                  <a:fillRect/>
                </a:stretch>
              </p:blipFill>
              <p:spPr>
                <a:xfrm>
                  <a:off x="3669773" y="4931347"/>
                  <a:ext cx="52020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492570" name="Freihand 492569">
                  <a:extLst>
                    <a:ext uri="{FF2B5EF4-FFF2-40B4-BE49-F238E27FC236}">
                      <a16:creationId xmlns:a16="http://schemas.microsoft.com/office/drawing/2014/main" id="{074FC8BE-31A4-4BBE-A5D0-BAB5F7AD8972}"/>
                    </a:ext>
                  </a:extLst>
                </p14:cNvPr>
                <p14:cNvContentPartPr/>
                <p14:nvPr/>
              </p14:nvContentPartPr>
              <p14:xfrm>
                <a:off x="4391573" y="4934947"/>
                <a:ext cx="408240" cy="165600"/>
              </p14:xfrm>
            </p:contentPart>
          </mc:Choice>
          <mc:Fallback>
            <p:pic>
              <p:nvPicPr>
                <p:cNvPr id="492570" name="Freihand 492569">
                  <a:extLst>
                    <a:ext uri="{FF2B5EF4-FFF2-40B4-BE49-F238E27FC236}">
                      <a16:creationId xmlns:a16="http://schemas.microsoft.com/office/drawing/2014/main" id="{074FC8BE-31A4-4BBE-A5D0-BAB5F7AD8972}"/>
                    </a:ext>
                  </a:extLst>
                </p:cNvPr>
                <p:cNvPicPr/>
                <p:nvPr/>
              </p:nvPicPr>
              <p:blipFill>
                <a:blip r:embed="rId153"/>
                <a:stretch>
                  <a:fillRect/>
                </a:stretch>
              </p:blipFill>
              <p:spPr>
                <a:xfrm>
                  <a:off x="4387253" y="4930627"/>
                  <a:ext cx="4168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492571" name="Freihand 492570">
                  <a:extLst>
                    <a:ext uri="{FF2B5EF4-FFF2-40B4-BE49-F238E27FC236}">
                      <a16:creationId xmlns:a16="http://schemas.microsoft.com/office/drawing/2014/main" id="{CB6ECB59-44C2-4C86-B546-91DD0BA0716C}"/>
                    </a:ext>
                  </a:extLst>
                </p14:cNvPr>
                <p14:cNvContentPartPr/>
                <p14:nvPr/>
              </p14:nvContentPartPr>
              <p14:xfrm>
                <a:off x="4770293" y="4896067"/>
                <a:ext cx="111240" cy="54720"/>
              </p14:xfrm>
            </p:contentPart>
          </mc:Choice>
          <mc:Fallback>
            <p:pic>
              <p:nvPicPr>
                <p:cNvPr id="492571" name="Freihand 492570">
                  <a:extLst>
                    <a:ext uri="{FF2B5EF4-FFF2-40B4-BE49-F238E27FC236}">
                      <a16:creationId xmlns:a16="http://schemas.microsoft.com/office/drawing/2014/main" id="{CB6ECB59-44C2-4C86-B546-91DD0BA0716C}"/>
                    </a:ext>
                  </a:extLst>
                </p:cNvPr>
                <p:cNvPicPr/>
                <p:nvPr/>
              </p:nvPicPr>
              <p:blipFill>
                <a:blip r:embed="rId155"/>
                <a:stretch>
                  <a:fillRect/>
                </a:stretch>
              </p:blipFill>
              <p:spPr>
                <a:xfrm>
                  <a:off x="4765973" y="4891747"/>
                  <a:ext cx="1198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492572" name="Freihand 492571">
                  <a:extLst>
                    <a:ext uri="{FF2B5EF4-FFF2-40B4-BE49-F238E27FC236}">
                      <a16:creationId xmlns:a16="http://schemas.microsoft.com/office/drawing/2014/main" id="{FA224976-15C3-4C3F-97F9-B0AAC4D5C2A4}"/>
                    </a:ext>
                  </a:extLst>
                </p14:cNvPr>
                <p14:cNvContentPartPr/>
                <p14:nvPr/>
              </p14:nvContentPartPr>
              <p14:xfrm>
                <a:off x="4829333" y="4879507"/>
                <a:ext cx="165600" cy="145080"/>
              </p14:xfrm>
            </p:contentPart>
          </mc:Choice>
          <mc:Fallback>
            <p:pic>
              <p:nvPicPr>
                <p:cNvPr id="492572" name="Freihand 492571">
                  <a:extLst>
                    <a:ext uri="{FF2B5EF4-FFF2-40B4-BE49-F238E27FC236}">
                      <a16:creationId xmlns:a16="http://schemas.microsoft.com/office/drawing/2014/main" id="{FA224976-15C3-4C3F-97F9-B0AAC4D5C2A4}"/>
                    </a:ext>
                  </a:extLst>
                </p:cNvPr>
                <p:cNvPicPr/>
                <p:nvPr/>
              </p:nvPicPr>
              <p:blipFill>
                <a:blip r:embed="rId157"/>
                <a:stretch>
                  <a:fillRect/>
                </a:stretch>
              </p:blipFill>
              <p:spPr>
                <a:xfrm>
                  <a:off x="4825013" y="4875187"/>
                  <a:ext cx="1742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492573" name="Freihand 492572">
                  <a:extLst>
                    <a:ext uri="{FF2B5EF4-FFF2-40B4-BE49-F238E27FC236}">
                      <a16:creationId xmlns:a16="http://schemas.microsoft.com/office/drawing/2014/main" id="{68A09984-F9A5-4C7F-8FC5-F0D05984889A}"/>
                    </a:ext>
                  </a:extLst>
                </p14:cNvPr>
                <p14:cNvContentPartPr/>
                <p14:nvPr/>
              </p14:nvContentPartPr>
              <p14:xfrm>
                <a:off x="5204453" y="4868347"/>
                <a:ext cx="344520" cy="291600"/>
              </p14:xfrm>
            </p:contentPart>
          </mc:Choice>
          <mc:Fallback>
            <p:pic>
              <p:nvPicPr>
                <p:cNvPr id="492573" name="Freihand 492572">
                  <a:extLst>
                    <a:ext uri="{FF2B5EF4-FFF2-40B4-BE49-F238E27FC236}">
                      <a16:creationId xmlns:a16="http://schemas.microsoft.com/office/drawing/2014/main" id="{68A09984-F9A5-4C7F-8FC5-F0D05984889A}"/>
                    </a:ext>
                  </a:extLst>
                </p:cNvPr>
                <p:cNvPicPr/>
                <p:nvPr/>
              </p:nvPicPr>
              <p:blipFill>
                <a:blip r:embed="rId159"/>
                <a:stretch>
                  <a:fillRect/>
                </a:stretch>
              </p:blipFill>
              <p:spPr>
                <a:xfrm>
                  <a:off x="5200133" y="4864027"/>
                  <a:ext cx="35316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492574" name="Freihand 492573">
                  <a:extLst>
                    <a:ext uri="{FF2B5EF4-FFF2-40B4-BE49-F238E27FC236}">
                      <a16:creationId xmlns:a16="http://schemas.microsoft.com/office/drawing/2014/main" id="{9098083A-51BA-49B5-8010-41DCE4B0ADAA}"/>
                    </a:ext>
                  </a:extLst>
                </p14:cNvPr>
                <p14:cNvContentPartPr/>
                <p14:nvPr/>
              </p14:nvContentPartPr>
              <p14:xfrm>
                <a:off x="5544293" y="4929907"/>
                <a:ext cx="362160" cy="204120"/>
              </p14:xfrm>
            </p:contentPart>
          </mc:Choice>
          <mc:Fallback>
            <p:pic>
              <p:nvPicPr>
                <p:cNvPr id="492574" name="Freihand 492573">
                  <a:extLst>
                    <a:ext uri="{FF2B5EF4-FFF2-40B4-BE49-F238E27FC236}">
                      <a16:creationId xmlns:a16="http://schemas.microsoft.com/office/drawing/2014/main" id="{9098083A-51BA-49B5-8010-41DCE4B0ADAA}"/>
                    </a:ext>
                  </a:extLst>
                </p:cNvPr>
                <p:cNvPicPr/>
                <p:nvPr/>
              </p:nvPicPr>
              <p:blipFill>
                <a:blip r:embed="rId161"/>
                <a:stretch>
                  <a:fillRect/>
                </a:stretch>
              </p:blipFill>
              <p:spPr>
                <a:xfrm>
                  <a:off x="5539973" y="4925587"/>
                  <a:ext cx="3708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492575" name="Freihand 492574">
                  <a:extLst>
                    <a:ext uri="{FF2B5EF4-FFF2-40B4-BE49-F238E27FC236}">
                      <a16:creationId xmlns:a16="http://schemas.microsoft.com/office/drawing/2014/main" id="{5909EAB7-CA1D-4B56-BB23-FB0CDEBEA85D}"/>
                    </a:ext>
                  </a:extLst>
                </p14:cNvPr>
                <p14:cNvContentPartPr/>
                <p14:nvPr/>
              </p14:nvContentPartPr>
              <p14:xfrm>
                <a:off x="5924093" y="4855387"/>
                <a:ext cx="180720" cy="97560"/>
              </p14:xfrm>
            </p:contentPart>
          </mc:Choice>
          <mc:Fallback>
            <p:pic>
              <p:nvPicPr>
                <p:cNvPr id="492575" name="Freihand 492574">
                  <a:extLst>
                    <a:ext uri="{FF2B5EF4-FFF2-40B4-BE49-F238E27FC236}">
                      <a16:creationId xmlns:a16="http://schemas.microsoft.com/office/drawing/2014/main" id="{5909EAB7-CA1D-4B56-BB23-FB0CDEBEA85D}"/>
                    </a:ext>
                  </a:extLst>
                </p:cNvPr>
                <p:cNvPicPr/>
                <p:nvPr/>
              </p:nvPicPr>
              <p:blipFill>
                <a:blip r:embed="rId163"/>
                <a:stretch>
                  <a:fillRect/>
                </a:stretch>
              </p:blipFill>
              <p:spPr>
                <a:xfrm>
                  <a:off x="5919773" y="4851067"/>
                  <a:ext cx="1893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492579" name="Freihand 492578">
                  <a:extLst>
                    <a:ext uri="{FF2B5EF4-FFF2-40B4-BE49-F238E27FC236}">
                      <a16:creationId xmlns:a16="http://schemas.microsoft.com/office/drawing/2014/main" id="{91DECCF9-9C15-4793-82CF-1263A88C1944}"/>
                    </a:ext>
                  </a:extLst>
                </p14:cNvPr>
                <p14:cNvContentPartPr/>
                <p14:nvPr/>
              </p14:nvContentPartPr>
              <p14:xfrm>
                <a:off x="6379133" y="4779067"/>
                <a:ext cx="55080" cy="250200"/>
              </p14:xfrm>
            </p:contentPart>
          </mc:Choice>
          <mc:Fallback>
            <p:pic>
              <p:nvPicPr>
                <p:cNvPr id="492579" name="Freihand 492578">
                  <a:extLst>
                    <a:ext uri="{FF2B5EF4-FFF2-40B4-BE49-F238E27FC236}">
                      <a16:creationId xmlns:a16="http://schemas.microsoft.com/office/drawing/2014/main" id="{91DECCF9-9C15-4793-82CF-1263A88C1944}"/>
                    </a:ext>
                  </a:extLst>
                </p:cNvPr>
                <p:cNvPicPr/>
                <p:nvPr/>
              </p:nvPicPr>
              <p:blipFill>
                <a:blip r:embed="rId165"/>
                <a:stretch>
                  <a:fillRect/>
                </a:stretch>
              </p:blipFill>
              <p:spPr>
                <a:xfrm>
                  <a:off x="6374813" y="4774747"/>
                  <a:ext cx="6372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492580" name="Freihand 492579">
                  <a:extLst>
                    <a:ext uri="{FF2B5EF4-FFF2-40B4-BE49-F238E27FC236}">
                      <a16:creationId xmlns:a16="http://schemas.microsoft.com/office/drawing/2014/main" id="{C64F0ACB-746C-490F-86CC-BB8BD00E4903}"/>
                    </a:ext>
                  </a:extLst>
                </p14:cNvPr>
                <p14:cNvContentPartPr/>
                <p14:nvPr/>
              </p14:nvContentPartPr>
              <p14:xfrm>
                <a:off x="6281933" y="4908307"/>
                <a:ext cx="171360" cy="24480"/>
              </p14:xfrm>
            </p:contentPart>
          </mc:Choice>
          <mc:Fallback>
            <p:pic>
              <p:nvPicPr>
                <p:cNvPr id="492580" name="Freihand 492579">
                  <a:extLst>
                    <a:ext uri="{FF2B5EF4-FFF2-40B4-BE49-F238E27FC236}">
                      <a16:creationId xmlns:a16="http://schemas.microsoft.com/office/drawing/2014/main" id="{C64F0ACB-746C-490F-86CC-BB8BD00E4903}"/>
                    </a:ext>
                  </a:extLst>
                </p:cNvPr>
                <p:cNvPicPr/>
                <p:nvPr/>
              </p:nvPicPr>
              <p:blipFill>
                <a:blip r:embed="rId167"/>
                <a:stretch>
                  <a:fillRect/>
                </a:stretch>
              </p:blipFill>
              <p:spPr>
                <a:xfrm>
                  <a:off x="6277613" y="4903987"/>
                  <a:ext cx="1800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492581" name="Freihand 492580">
                  <a:extLst>
                    <a:ext uri="{FF2B5EF4-FFF2-40B4-BE49-F238E27FC236}">
                      <a16:creationId xmlns:a16="http://schemas.microsoft.com/office/drawing/2014/main" id="{5F610FC5-3156-4164-85DB-04DA4032AD48}"/>
                    </a:ext>
                  </a:extLst>
                </p14:cNvPr>
                <p14:cNvContentPartPr/>
                <p14:nvPr/>
              </p14:nvContentPartPr>
              <p14:xfrm>
                <a:off x="6470573" y="4783387"/>
                <a:ext cx="32760" cy="159840"/>
              </p14:xfrm>
            </p:contentPart>
          </mc:Choice>
          <mc:Fallback>
            <p:pic>
              <p:nvPicPr>
                <p:cNvPr id="492581" name="Freihand 492580">
                  <a:extLst>
                    <a:ext uri="{FF2B5EF4-FFF2-40B4-BE49-F238E27FC236}">
                      <a16:creationId xmlns:a16="http://schemas.microsoft.com/office/drawing/2014/main" id="{5F610FC5-3156-4164-85DB-04DA4032AD48}"/>
                    </a:ext>
                  </a:extLst>
                </p:cNvPr>
                <p:cNvPicPr/>
                <p:nvPr/>
              </p:nvPicPr>
              <p:blipFill>
                <a:blip r:embed="rId169"/>
                <a:stretch>
                  <a:fillRect/>
                </a:stretch>
              </p:blipFill>
              <p:spPr>
                <a:xfrm>
                  <a:off x="6466253" y="4779067"/>
                  <a:ext cx="414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492582" name="Freihand 492581">
                  <a:extLst>
                    <a:ext uri="{FF2B5EF4-FFF2-40B4-BE49-F238E27FC236}">
                      <a16:creationId xmlns:a16="http://schemas.microsoft.com/office/drawing/2014/main" id="{1872959C-B7A7-4749-9692-70319432DCE6}"/>
                    </a:ext>
                  </a:extLst>
                </p14:cNvPr>
                <p14:cNvContentPartPr/>
                <p14:nvPr/>
              </p14:nvContentPartPr>
              <p14:xfrm>
                <a:off x="6516653" y="4833427"/>
                <a:ext cx="122040" cy="105840"/>
              </p14:xfrm>
            </p:contentPart>
          </mc:Choice>
          <mc:Fallback>
            <p:pic>
              <p:nvPicPr>
                <p:cNvPr id="492582" name="Freihand 492581">
                  <a:extLst>
                    <a:ext uri="{FF2B5EF4-FFF2-40B4-BE49-F238E27FC236}">
                      <a16:creationId xmlns:a16="http://schemas.microsoft.com/office/drawing/2014/main" id="{1872959C-B7A7-4749-9692-70319432DCE6}"/>
                    </a:ext>
                  </a:extLst>
                </p:cNvPr>
                <p:cNvPicPr/>
                <p:nvPr/>
              </p:nvPicPr>
              <p:blipFill>
                <a:blip r:embed="rId171"/>
                <a:stretch>
                  <a:fillRect/>
                </a:stretch>
              </p:blipFill>
              <p:spPr>
                <a:xfrm>
                  <a:off x="6512333" y="4829107"/>
                  <a:ext cx="1306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492583" name="Freihand 492582">
                  <a:extLst>
                    <a:ext uri="{FF2B5EF4-FFF2-40B4-BE49-F238E27FC236}">
                      <a16:creationId xmlns:a16="http://schemas.microsoft.com/office/drawing/2014/main" id="{35377899-CA48-4DE7-B057-29813AD117CD}"/>
                    </a:ext>
                  </a:extLst>
                </p14:cNvPr>
                <p14:cNvContentPartPr/>
                <p14:nvPr/>
              </p14:nvContentPartPr>
              <p14:xfrm>
                <a:off x="6636173" y="4853587"/>
                <a:ext cx="99000" cy="112320"/>
              </p14:xfrm>
            </p:contentPart>
          </mc:Choice>
          <mc:Fallback>
            <p:pic>
              <p:nvPicPr>
                <p:cNvPr id="492583" name="Freihand 492582">
                  <a:extLst>
                    <a:ext uri="{FF2B5EF4-FFF2-40B4-BE49-F238E27FC236}">
                      <a16:creationId xmlns:a16="http://schemas.microsoft.com/office/drawing/2014/main" id="{35377899-CA48-4DE7-B057-29813AD117CD}"/>
                    </a:ext>
                  </a:extLst>
                </p:cNvPr>
                <p:cNvPicPr/>
                <p:nvPr/>
              </p:nvPicPr>
              <p:blipFill>
                <a:blip r:embed="rId173"/>
                <a:stretch>
                  <a:fillRect/>
                </a:stretch>
              </p:blipFill>
              <p:spPr>
                <a:xfrm>
                  <a:off x="6631853" y="4849267"/>
                  <a:ext cx="1076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492584" name="Freihand 492583">
                  <a:extLst>
                    <a:ext uri="{FF2B5EF4-FFF2-40B4-BE49-F238E27FC236}">
                      <a16:creationId xmlns:a16="http://schemas.microsoft.com/office/drawing/2014/main" id="{9C64C154-1D17-4C97-8B2A-D0331D36DB48}"/>
                    </a:ext>
                  </a:extLst>
                </p14:cNvPr>
                <p14:cNvContentPartPr/>
                <p14:nvPr/>
              </p14:nvContentPartPr>
              <p14:xfrm>
                <a:off x="6741293" y="4891027"/>
                <a:ext cx="45360" cy="44640"/>
              </p14:xfrm>
            </p:contentPart>
          </mc:Choice>
          <mc:Fallback>
            <p:pic>
              <p:nvPicPr>
                <p:cNvPr id="492584" name="Freihand 492583">
                  <a:extLst>
                    <a:ext uri="{FF2B5EF4-FFF2-40B4-BE49-F238E27FC236}">
                      <a16:creationId xmlns:a16="http://schemas.microsoft.com/office/drawing/2014/main" id="{9C64C154-1D17-4C97-8B2A-D0331D36DB48}"/>
                    </a:ext>
                  </a:extLst>
                </p:cNvPr>
                <p:cNvPicPr/>
                <p:nvPr/>
              </p:nvPicPr>
              <p:blipFill>
                <a:blip r:embed="rId175"/>
                <a:stretch>
                  <a:fillRect/>
                </a:stretch>
              </p:blipFill>
              <p:spPr>
                <a:xfrm>
                  <a:off x="6736973" y="4886707"/>
                  <a:ext cx="540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492585" name="Freihand 492584">
                  <a:extLst>
                    <a:ext uri="{FF2B5EF4-FFF2-40B4-BE49-F238E27FC236}">
                      <a16:creationId xmlns:a16="http://schemas.microsoft.com/office/drawing/2014/main" id="{E1DB2D18-10A7-4302-8038-E9ACFAC2B8D7}"/>
                    </a:ext>
                  </a:extLst>
                </p14:cNvPr>
                <p14:cNvContentPartPr/>
                <p14:nvPr/>
              </p14:nvContentPartPr>
              <p14:xfrm>
                <a:off x="6810413" y="4769707"/>
                <a:ext cx="65880" cy="172080"/>
              </p14:xfrm>
            </p:contentPart>
          </mc:Choice>
          <mc:Fallback>
            <p:pic>
              <p:nvPicPr>
                <p:cNvPr id="492585" name="Freihand 492584">
                  <a:extLst>
                    <a:ext uri="{FF2B5EF4-FFF2-40B4-BE49-F238E27FC236}">
                      <a16:creationId xmlns:a16="http://schemas.microsoft.com/office/drawing/2014/main" id="{E1DB2D18-10A7-4302-8038-E9ACFAC2B8D7}"/>
                    </a:ext>
                  </a:extLst>
                </p:cNvPr>
                <p:cNvPicPr/>
                <p:nvPr/>
              </p:nvPicPr>
              <p:blipFill>
                <a:blip r:embed="rId177"/>
                <a:stretch>
                  <a:fillRect/>
                </a:stretch>
              </p:blipFill>
              <p:spPr>
                <a:xfrm>
                  <a:off x="6806093" y="4765387"/>
                  <a:ext cx="745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492586" name="Freihand 492585">
                  <a:extLst>
                    <a:ext uri="{FF2B5EF4-FFF2-40B4-BE49-F238E27FC236}">
                      <a16:creationId xmlns:a16="http://schemas.microsoft.com/office/drawing/2014/main" id="{5D814C8F-6068-4AF3-95AC-DDF25686F736}"/>
                    </a:ext>
                  </a:extLst>
                </p14:cNvPr>
                <p14:cNvContentPartPr/>
                <p14:nvPr/>
              </p14:nvContentPartPr>
              <p14:xfrm>
                <a:off x="6933173" y="4852507"/>
                <a:ext cx="38160" cy="43920"/>
              </p14:xfrm>
            </p:contentPart>
          </mc:Choice>
          <mc:Fallback>
            <p:pic>
              <p:nvPicPr>
                <p:cNvPr id="492586" name="Freihand 492585">
                  <a:extLst>
                    <a:ext uri="{FF2B5EF4-FFF2-40B4-BE49-F238E27FC236}">
                      <a16:creationId xmlns:a16="http://schemas.microsoft.com/office/drawing/2014/main" id="{5D814C8F-6068-4AF3-95AC-DDF25686F736}"/>
                    </a:ext>
                  </a:extLst>
                </p:cNvPr>
                <p:cNvPicPr/>
                <p:nvPr/>
              </p:nvPicPr>
              <p:blipFill>
                <a:blip r:embed="rId179"/>
                <a:stretch>
                  <a:fillRect/>
                </a:stretch>
              </p:blipFill>
              <p:spPr>
                <a:xfrm>
                  <a:off x="6928853" y="4848187"/>
                  <a:ext cx="468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492587" name="Freihand 492586">
                  <a:extLst>
                    <a:ext uri="{FF2B5EF4-FFF2-40B4-BE49-F238E27FC236}">
                      <a16:creationId xmlns:a16="http://schemas.microsoft.com/office/drawing/2014/main" id="{E837E3CA-CD68-4090-851A-4166F2266660}"/>
                    </a:ext>
                  </a:extLst>
                </p14:cNvPr>
                <p14:cNvContentPartPr/>
                <p14:nvPr/>
              </p14:nvContentPartPr>
              <p14:xfrm>
                <a:off x="6884573" y="4765747"/>
                <a:ext cx="37080" cy="175680"/>
              </p14:xfrm>
            </p:contentPart>
          </mc:Choice>
          <mc:Fallback>
            <p:pic>
              <p:nvPicPr>
                <p:cNvPr id="492587" name="Freihand 492586">
                  <a:extLst>
                    <a:ext uri="{FF2B5EF4-FFF2-40B4-BE49-F238E27FC236}">
                      <a16:creationId xmlns:a16="http://schemas.microsoft.com/office/drawing/2014/main" id="{E837E3CA-CD68-4090-851A-4166F2266660}"/>
                    </a:ext>
                  </a:extLst>
                </p:cNvPr>
                <p:cNvPicPr/>
                <p:nvPr/>
              </p:nvPicPr>
              <p:blipFill>
                <a:blip r:embed="rId181"/>
                <a:stretch>
                  <a:fillRect/>
                </a:stretch>
              </p:blipFill>
              <p:spPr>
                <a:xfrm>
                  <a:off x="6880253" y="4761427"/>
                  <a:ext cx="457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492588" name="Freihand 492587">
                  <a:extLst>
                    <a:ext uri="{FF2B5EF4-FFF2-40B4-BE49-F238E27FC236}">
                      <a16:creationId xmlns:a16="http://schemas.microsoft.com/office/drawing/2014/main" id="{63F2B9BC-FB6E-495B-85B0-EA5D0C319082}"/>
                    </a:ext>
                  </a:extLst>
                </p14:cNvPr>
                <p14:cNvContentPartPr/>
                <p14:nvPr/>
              </p14:nvContentPartPr>
              <p14:xfrm>
                <a:off x="6949013" y="4831987"/>
                <a:ext cx="209880" cy="77400"/>
              </p14:xfrm>
            </p:contentPart>
          </mc:Choice>
          <mc:Fallback>
            <p:pic>
              <p:nvPicPr>
                <p:cNvPr id="492588" name="Freihand 492587">
                  <a:extLst>
                    <a:ext uri="{FF2B5EF4-FFF2-40B4-BE49-F238E27FC236}">
                      <a16:creationId xmlns:a16="http://schemas.microsoft.com/office/drawing/2014/main" id="{63F2B9BC-FB6E-495B-85B0-EA5D0C319082}"/>
                    </a:ext>
                  </a:extLst>
                </p:cNvPr>
                <p:cNvPicPr/>
                <p:nvPr/>
              </p:nvPicPr>
              <p:blipFill>
                <a:blip r:embed="rId183"/>
                <a:stretch>
                  <a:fillRect/>
                </a:stretch>
              </p:blipFill>
              <p:spPr>
                <a:xfrm>
                  <a:off x="6944693" y="4827667"/>
                  <a:ext cx="2185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492589" name="Freihand 492588">
                  <a:extLst>
                    <a:ext uri="{FF2B5EF4-FFF2-40B4-BE49-F238E27FC236}">
                      <a16:creationId xmlns:a16="http://schemas.microsoft.com/office/drawing/2014/main" id="{2C7B28F7-0C27-43B5-9378-5BF6EE24506E}"/>
                    </a:ext>
                  </a:extLst>
                </p14:cNvPr>
                <p14:cNvContentPartPr/>
                <p14:nvPr/>
              </p14:nvContentPartPr>
              <p14:xfrm>
                <a:off x="5899253" y="5266147"/>
                <a:ext cx="277560" cy="162360"/>
              </p14:xfrm>
            </p:contentPart>
          </mc:Choice>
          <mc:Fallback>
            <p:pic>
              <p:nvPicPr>
                <p:cNvPr id="492589" name="Freihand 492588">
                  <a:extLst>
                    <a:ext uri="{FF2B5EF4-FFF2-40B4-BE49-F238E27FC236}">
                      <a16:creationId xmlns:a16="http://schemas.microsoft.com/office/drawing/2014/main" id="{2C7B28F7-0C27-43B5-9378-5BF6EE24506E}"/>
                    </a:ext>
                  </a:extLst>
                </p:cNvPr>
                <p:cNvPicPr/>
                <p:nvPr/>
              </p:nvPicPr>
              <p:blipFill>
                <a:blip r:embed="rId185"/>
                <a:stretch>
                  <a:fillRect/>
                </a:stretch>
              </p:blipFill>
              <p:spPr>
                <a:xfrm>
                  <a:off x="5894933" y="5261827"/>
                  <a:ext cx="2862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492590" name="Freihand 492589">
                  <a:extLst>
                    <a:ext uri="{FF2B5EF4-FFF2-40B4-BE49-F238E27FC236}">
                      <a16:creationId xmlns:a16="http://schemas.microsoft.com/office/drawing/2014/main" id="{19E3324F-85A5-46D9-8D75-94959B4FD66B}"/>
                    </a:ext>
                  </a:extLst>
                </p14:cNvPr>
                <p14:cNvContentPartPr/>
                <p14:nvPr/>
              </p14:nvContentPartPr>
              <p14:xfrm>
                <a:off x="6225773" y="5233387"/>
                <a:ext cx="160560" cy="128160"/>
              </p14:xfrm>
            </p:contentPart>
          </mc:Choice>
          <mc:Fallback>
            <p:pic>
              <p:nvPicPr>
                <p:cNvPr id="492590" name="Freihand 492589">
                  <a:extLst>
                    <a:ext uri="{FF2B5EF4-FFF2-40B4-BE49-F238E27FC236}">
                      <a16:creationId xmlns:a16="http://schemas.microsoft.com/office/drawing/2014/main" id="{19E3324F-85A5-46D9-8D75-94959B4FD66B}"/>
                    </a:ext>
                  </a:extLst>
                </p:cNvPr>
                <p:cNvPicPr/>
                <p:nvPr/>
              </p:nvPicPr>
              <p:blipFill>
                <a:blip r:embed="rId187"/>
                <a:stretch>
                  <a:fillRect/>
                </a:stretch>
              </p:blipFill>
              <p:spPr>
                <a:xfrm>
                  <a:off x="6221453" y="5229067"/>
                  <a:ext cx="1692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492591" name="Freihand 492590">
                  <a:extLst>
                    <a:ext uri="{FF2B5EF4-FFF2-40B4-BE49-F238E27FC236}">
                      <a16:creationId xmlns:a16="http://schemas.microsoft.com/office/drawing/2014/main" id="{44607F5A-93CD-4FB3-8261-2180CB2687D0}"/>
                    </a:ext>
                  </a:extLst>
                </p14:cNvPr>
                <p14:cNvContentPartPr/>
                <p14:nvPr/>
              </p14:nvContentPartPr>
              <p14:xfrm>
                <a:off x="6312173" y="5323387"/>
                <a:ext cx="96480" cy="55080"/>
              </p14:xfrm>
            </p:contentPart>
          </mc:Choice>
          <mc:Fallback>
            <p:pic>
              <p:nvPicPr>
                <p:cNvPr id="492591" name="Freihand 492590">
                  <a:extLst>
                    <a:ext uri="{FF2B5EF4-FFF2-40B4-BE49-F238E27FC236}">
                      <a16:creationId xmlns:a16="http://schemas.microsoft.com/office/drawing/2014/main" id="{44607F5A-93CD-4FB3-8261-2180CB2687D0}"/>
                    </a:ext>
                  </a:extLst>
                </p:cNvPr>
                <p:cNvPicPr/>
                <p:nvPr/>
              </p:nvPicPr>
              <p:blipFill>
                <a:blip r:embed="rId189"/>
                <a:stretch>
                  <a:fillRect/>
                </a:stretch>
              </p:blipFill>
              <p:spPr>
                <a:xfrm>
                  <a:off x="6307853" y="5319067"/>
                  <a:ext cx="1051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492592" name="Freihand 492591">
                  <a:extLst>
                    <a:ext uri="{FF2B5EF4-FFF2-40B4-BE49-F238E27FC236}">
                      <a16:creationId xmlns:a16="http://schemas.microsoft.com/office/drawing/2014/main" id="{476F3398-115C-488E-B6A2-EEDBC2514E7A}"/>
                    </a:ext>
                  </a:extLst>
                </p14:cNvPr>
                <p14:cNvContentPartPr/>
                <p14:nvPr/>
              </p14:nvContentPartPr>
              <p14:xfrm>
                <a:off x="6662093" y="5208547"/>
                <a:ext cx="178200" cy="163440"/>
              </p14:xfrm>
            </p:contentPart>
          </mc:Choice>
          <mc:Fallback>
            <p:pic>
              <p:nvPicPr>
                <p:cNvPr id="492592" name="Freihand 492591">
                  <a:extLst>
                    <a:ext uri="{FF2B5EF4-FFF2-40B4-BE49-F238E27FC236}">
                      <a16:creationId xmlns:a16="http://schemas.microsoft.com/office/drawing/2014/main" id="{476F3398-115C-488E-B6A2-EEDBC2514E7A}"/>
                    </a:ext>
                  </a:extLst>
                </p:cNvPr>
                <p:cNvPicPr/>
                <p:nvPr/>
              </p:nvPicPr>
              <p:blipFill>
                <a:blip r:embed="rId191"/>
                <a:stretch>
                  <a:fillRect/>
                </a:stretch>
              </p:blipFill>
              <p:spPr>
                <a:xfrm>
                  <a:off x="6657773" y="5204227"/>
                  <a:ext cx="1868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492593" name="Freihand 492592">
                  <a:extLst>
                    <a:ext uri="{FF2B5EF4-FFF2-40B4-BE49-F238E27FC236}">
                      <a16:creationId xmlns:a16="http://schemas.microsoft.com/office/drawing/2014/main" id="{1C572813-0A10-4908-94C1-78ED63BA912C}"/>
                    </a:ext>
                  </a:extLst>
                </p14:cNvPr>
                <p14:cNvContentPartPr/>
                <p14:nvPr/>
              </p14:nvContentPartPr>
              <p14:xfrm>
                <a:off x="6838853" y="5251027"/>
                <a:ext cx="133560" cy="105120"/>
              </p14:xfrm>
            </p:contentPart>
          </mc:Choice>
          <mc:Fallback>
            <p:pic>
              <p:nvPicPr>
                <p:cNvPr id="492593" name="Freihand 492592">
                  <a:extLst>
                    <a:ext uri="{FF2B5EF4-FFF2-40B4-BE49-F238E27FC236}">
                      <a16:creationId xmlns:a16="http://schemas.microsoft.com/office/drawing/2014/main" id="{1C572813-0A10-4908-94C1-78ED63BA912C}"/>
                    </a:ext>
                  </a:extLst>
                </p:cNvPr>
                <p:cNvPicPr/>
                <p:nvPr/>
              </p:nvPicPr>
              <p:blipFill>
                <a:blip r:embed="rId193"/>
                <a:stretch>
                  <a:fillRect/>
                </a:stretch>
              </p:blipFill>
              <p:spPr>
                <a:xfrm>
                  <a:off x="6834533" y="5246707"/>
                  <a:ext cx="1422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492594" name="Freihand 492593">
                  <a:extLst>
                    <a:ext uri="{FF2B5EF4-FFF2-40B4-BE49-F238E27FC236}">
                      <a16:creationId xmlns:a16="http://schemas.microsoft.com/office/drawing/2014/main" id="{A260B1C7-97D9-4D7F-8D85-C35C92D398D5}"/>
                    </a:ext>
                  </a:extLst>
                </p14:cNvPr>
                <p14:cNvContentPartPr/>
                <p14:nvPr/>
              </p14:nvContentPartPr>
              <p14:xfrm>
                <a:off x="6977813" y="5230507"/>
                <a:ext cx="105840" cy="146160"/>
              </p14:xfrm>
            </p:contentPart>
          </mc:Choice>
          <mc:Fallback>
            <p:pic>
              <p:nvPicPr>
                <p:cNvPr id="492594" name="Freihand 492593">
                  <a:extLst>
                    <a:ext uri="{FF2B5EF4-FFF2-40B4-BE49-F238E27FC236}">
                      <a16:creationId xmlns:a16="http://schemas.microsoft.com/office/drawing/2014/main" id="{A260B1C7-97D9-4D7F-8D85-C35C92D398D5}"/>
                    </a:ext>
                  </a:extLst>
                </p:cNvPr>
                <p:cNvPicPr/>
                <p:nvPr/>
              </p:nvPicPr>
              <p:blipFill>
                <a:blip r:embed="rId195"/>
                <a:stretch>
                  <a:fillRect/>
                </a:stretch>
              </p:blipFill>
              <p:spPr>
                <a:xfrm>
                  <a:off x="6973493" y="5226187"/>
                  <a:ext cx="1144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492595" name="Freihand 492594">
                  <a:extLst>
                    <a:ext uri="{FF2B5EF4-FFF2-40B4-BE49-F238E27FC236}">
                      <a16:creationId xmlns:a16="http://schemas.microsoft.com/office/drawing/2014/main" id="{91DE02EE-6896-46C5-AAB7-85180F90C50C}"/>
                    </a:ext>
                  </a:extLst>
                </p14:cNvPr>
                <p14:cNvContentPartPr/>
                <p14:nvPr/>
              </p14:nvContentPartPr>
              <p14:xfrm>
                <a:off x="7192733" y="5137267"/>
                <a:ext cx="145800" cy="178200"/>
              </p14:xfrm>
            </p:contentPart>
          </mc:Choice>
          <mc:Fallback>
            <p:pic>
              <p:nvPicPr>
                <p:cNvPr id="492595" name="Freihand 492594">
                  <a:extLst>
                    <a:ext uri="{FF2B5EF4-FFF2-40B4-BE49-F238E27FC236}">
                      <a16:creationId xmlns:a16="http://schemas.microsoft.com/office/drawing/2014/main" id="{91DE02EE-6896-46C5-AAB7-85180F90C50C}"/>
                    </a:ext>
                  </a:extLst>
                </p:cNvPr>
                <p:cNvPicPr/>
                <p:nvPr/>
              </p:nvPicPr>
              <p:blipFill>
                <a:blip r:embed="rId197"/>
                <a:stretch>
                  <a:fillRect/>
                </a:stretch>
              </p:blipFill>
              <p:spPr>
                <a:xfrm>
                  <a:off x="7188413" y="5132947"/>
                  <a:ext cx="1544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492596" name="Freihand 492595">
                  <a:extLst>
                    <a:ext uri="{FF2B5EF4-FFF2-40B4-BE49-F238E27FC236}">
                      <a16:creationId xmlns:a16="http://schemas.microsoft.com/office/drawing/2014/main" id="{C9E482AB-F41D-45E7-8EAA-48B005F938EB}"/>
                    </a:ext>
                  </a:extLst>
                </p14:cNvPr>
                <p14:cNvContentPartPr/>
                <p14:nvPr/>
              </p14:nvContentPartPr>
              <p14:xfrm>
                <a:off x="7196333" y="5216827"/>
                <a:ext cx="187560" cy="81720"/>
              </p14:xfrm>
            </p:contentPart>
          </mc:Choice>
          <mc:Fallback>
            <p:pic>
              <p:nvPicPr>
                <p:cNvPr id="492596" name="Freihand 492595">
                  <a:extLst>
                    <a:ext uri="{FF2B5EF4-FFF2-40B4-BE49-F238E27FC236}">
                      <a16:creationId xmlns:a16="http://schemas.microsoft.com/office/drawing/2014/main" id="{C9E482AB-F41D-45E7-8EAA-48B005F938EB}"/>
                    </a:ext>
                  </a:extLst>
                </p:cNvPr>
                <p:cNvPicPr/>
                <p:nvPr/>
              </p:nvPicPr>
              <p:blipFill>
                <a:blip r:embed="rId199"/>
                <a:stretch>
                  <a:fillRect/>
                </a:stretch>
              </p:blipFill>
              <p:spPr>
                <a:xfrm>
                  <a:off x="7192013" y="5212507"/>
                  <a:ext cx="1962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492597" name="Freihand 492596">
                  <a:extLst>
                    <a:ext uri="{FF2B5EF4-FFF2-40B4-BE49-F238E27FC236}">
                      <a16:creationId xmlns:a16="http://schemas.microsoft.com/office/drawing/2014/main" id="{28BA7F6B-29E0-4353-AF16-DF49BC11293F}"/>
                    </a:ext>
                  </a:extLst>
                </p14:cNvPr>
                <p14:cNvContentPartPr/>
                <p14:nvPr/>
              </p14:nvContentPartPr>
              <p14:xfrm>
                <a:off x="7395773" y="5122507"/>
                <a:ext cx="261360" cy="145440"/>
              </p14:xfrm>
            </p:contentPart>
          </mc:Choice>
          <mc:Fallback>
            <p:pic>
              <p:nvPicPr>
                <p:cNvPr id="492597" name="Freihand 492596">
                  <a:extLst>
                    <a:ext uri="{FF2B5EF4-FFF2-40B4-BE49-F238E27FC236}">
                      <a16:creationId xmlns:a16="http://schemas.microsoft.com/office/drawing/2014/main" id="{28BA7F6B-29E0-4353-AF16-DF49BC11293F}"/>
                    </a:ext>
                  </a:extLst>
                </p:cNvPr>
                <p:cNvPicPr/>
                <p:nvPr/>
              </p:nvPicPr>
              <p:blipFill>
                <a:blip r:embed="rId201"/>
                <a:stretch>
                  <a:fillRect/>
                </a:stretch>
              </p:blipFill>
              <p:spPr>
                <a:xfrm>
                  <a:off x="7391453" y="5118187"/>
                  <a:ext cx="2700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492598" name="Freihand 492597">
                  <a:extLst>
                    <a:ext uri="{FF2B5EF4-FFF2-40B4-BE49-F238E27FC236}">
                      <a16:creationId xmlns:a16="http://schemas.microsoft.com/office/drawing/2014/main" id="{4FB9D1A4-F42B-4B44-99EE-A9F623E5043E}"/>
                    </a:ext>
                  </a:extLst>
                </p14:cNvPr>
                <p14:cNvContentPartPr/>
                <p14:nvPr/>
              </p14:nvContentPartPr>
              <p14:xfrm>
                <a:off x="7526813" y="5074627"/>
                <a:ext cx="30960" cy="23040"/>
              </p14:xfrm>
            </p:contentPart>
          </mc:Choice>
          <mc:Fallback>
            <p:pic>
              <p:nvPicPr>
                <p:cNvPr id="492598" name="Freihand 492597">
                  <a:extLst>
                    <a:ext uri="{FF2B5EF4-FFF2-40B4-BE49-F238E27FC236}">
                      <a16:creationId xmlns:a16="http://schemas.microsoft.com/office/drawing/2014/main" id="{4FB9D1A4-F42B-4B44-99EE-A9F623E5043E}"/>
                    </a:ext>
                  </a:extLst>
                </p:cNvPr>
                <p:cNvPicPr/>
                <p:nvPr/>
              </p:nvPicPr>
              <p:blipFill>
                <a:blip r:embed="rId203"/>
                <a:stretch>
                  <a:fillRect/>
                </a:stretch>
              </p:blipFill>
              <p:spPr>
                <a:xfrm>
                  <a:off x="7522493" y="5070307"/>
                  <a:ext cx="3960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492599" name="Freihand 492598">
                  <a:extLst>
                    <a:ext uri="{FF2B5EF4-FFF2-40B4-BE49-F238E27FC236}">
                      <a16:creationId xmlns:a16="http://schemas.microsoft.com/office/drawing/2014/main" id="{F7E4B114-B89C-428A-B2F3-CEA3F3D70A17}"/>
                    </a:ext>
                  </a:extLst>
                </p14:cNvPr>
                <p14:cNvContentPartPr/>
                <p14:nvPr/>
              </p14:nvContentPartPr>
              <p14:xfrm>
                <a:off x="7797533" y="5131867"/>
                <a:ext cx="262800" cy="136440"/>
              </p14:xfrm>
            </p:contentPart>
          </mc:Choice>
          <mc:Fallback>
            <p:pic>
              <p:nvPicPr>
                <p:cNvPr id="492599" name="Freihand 492598">
                  <a:extLst>
                    <a:ext uri="{FF2B5EF4-FFF2-40B4-BE49-F238E27FC236}">
                      <a16:creationId xmlns:a16="http://schemas.microsoft.com/office/drawing/2014/main" id="{F7E4B114-B89C-428A-B2F3-CEA3F3D70A17}"/>
                    </a:ext>
                  </a:extLst>
                </p:cNvPr>
                <p:cNvPicPr/>
                <p:nvPr/>
              </p:nvPicPr>
              <p:blipFill>
                <a:blip r:embed="rId205"/>
                <a:stretch>
                  <a:fillRect/>
                </a:stretch>
              </p:blipFill>
              <p:spPr>
                <a:xfrm>
                  <a:off x="7793213" y="5127547"/>
                  <a:ext cx="2714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492600" name="Freihand 492599">
                  <a:extLst>
                    <a:ext uri="{FF2B5EF4-FFF2-40B4-BE49-F238E27FC236}">
                      <a16:creationId xmlns:a16="http://schemas.microsoft.com/office/drawing/2014/main" id="{ADF9DFBC-C3DC-4AFA-A8A3-F52103EDD96A}"/>
                    </a:ext>
                  </a:extLst>
                </p14:cNvPr>
                <p14:cNvContentPartPr/>
                <p14:nvPr/>
              </p14:nvContentPartPr>
              <p14:xfrm>
                <a:off x="8045573" y="5158867"/>
                <a:ext cx="154800" cy="126360"/>
              </p14:xfrm>
            </p:contentPart>
          </mc:Choice>
          <mc:Fallback>
            <p:pic>
              <p:nvPicPr>
                <p:cNvPr id="492600" name="Freihand 492599">
                  <a:extLst>
                    <a:ext uri="{FF2B5EF4-FFF2-40B4-BE49-F238E27FC236}">
                      <a16:creationId xmlns:a16="http://schemas.microsoft.com/office/drawing/2014/main" id="{ADF9DFBC-C3DC-4AFA-A8A3-F52103EDD96A}"/>
                    </a:ext>
                  </a:extLst>
                </p:cNvPr>
                <p:cNvPicPr/>
                <p:nvPr/>
              </p:nvPicPr>
              <p:blipFill>
                <a:blip r:embed="rId207"/>
                <a:stretch>
                  <a:fillRect/>
                </a:stretch>
              </p:blipFill>
              <p:spPr>
                <a:xfrm>
                  <a:off x="8041253" y="5154547"/>
                  <a:ext cx="1634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492601" name="Freihand 492600">
                  <a:extLst>
                    <a:ext uri="{FF2B5EF4-FFF2-40B4-BE49-F238E27FC236}">
                      <a16:creationId xmlns:a16="http://schemas.microsoft.com/office/drawing/2014/main" id="{E9DF746E-2181-42BC-8DF8-D86C95AFF786}"/>
                    </a:ext>
                  </a:extLst>
                </p14:cNvPr>
                <p14:cNvContentPartPr/>
                <p14:nvPr/>
              </p14:nvContentPartPr>
              <p14:xfrm>
                <a:off x="5809253" y="5652067"/>
                <a:ext cx="111240" cy="193320"/>
              </p14:xfrm>
            </p:contentPart>
          </mc:Choice>
          <mc:Fallback>
            <p:pic>
              <p:nvPicPr>
                <p:cNvPr id="492601" name="Freihand 492600">
                  <a:extLst>
                    <a:ext uri="{FF2B5EF4-FFF2-40B4-BE49-F238E27FC236}">
                      <a16:creationId xmlns:a16="http://schemas.microsoft.com/office/drawing/2014/main" id="{E9DF746E-2181-42BC-8DF8-D86C95AFF786}"/>
                    </a:ext>
                  </a:extLst>
                </p:cNvPr>
                <p:cNvPicPr/>
                <p:nvPr/>
              </p:nvPicPr>
              <p:blipFill>
                <a:blip r:embed="rId209"/>
                <a:stretch>
                  <a:fillRect/>
                </a:stretch>
              </p:blipFill>
              <p:spPr>
                <a:xfrm>
                  <a:off x="5804933" y="5647747"/>
                  <a:ext cx="1198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492602" name="Freihand 492601">
                  <a:extLst>
                    <a:ext uri="{FF2B5EF4-FFF2-40B4-BE49-F238E27FC236}">
                      <a16:creationId xmlns:a16="http://schemas.microsoft.com/office/drawing/2014/main" id="{958D6D26-12B4-43DC-AF57-DB6A60641E49}"/>
                    </a:ext>
                  </a:extLst>
                </p14:cNvPr>
                <p14:cNvContentPartPr/>
                <p14:nvPr/>
              </p14:nvContentPartPr>
              <p14:xfrm>
                <a:off x="5850653" y="5634067"/>
                <a:ext cx="164880" cy="194400"/>
              </p14:xfrm>
            </p:contentPart>
          </mc:Choice>
          <mc:Fallback>
            <p:pic>
              <p:nvPicPr>
                <p:cNvPr id="492602" name="Freihand 492601">
                  <a:extLst>
                    <a:ext uri="{FF2B5EF4-FFF2-40B4-BE49-F238E27FC236}">
                      <a16:creationId xmlns:a16="http://schemas.microsoft.com/office/drawing/2014/main" id="{958D6D26-12B4-43DC-AF57-DB6A60641E49}"/>
                    </a:ext>
                  </a:extLst>
                </p:cNvPr>
                <p:cNvPicPr/>
                <p:nvPr/>
              </p:nvPicPr>
              <p:blipFill>
                <a:blip r:embed="rId211"/>
                <a:stretch>
                  <a:fillRect/>
                </a:stretch>
              </p:blipFill>
              <p:spPr>
                <a:xfrm>
                  <a:off x="5846333" y="5629747"/>
                  <a:ext cx="1735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492603" name="Freihand 492602">
                  <a:extLst>
                    <a:ext uri="{FF2B5EF4-FFF2-40B4-BE49-F238E27FC236}">
                      <a16:creationId xmlns:a16="http://schemas.microsoft.com/office/drawing/2014/main" id="{A35B1688-E3E5-488D-B4D2-AA465A5A4E96}"/>
                    </a:ext>
                  </a:extLst>
                </p14:cNvPr>
                <p14:cNvContentPartPr/>
                <p14:nvPr/>
              </p14:nvContentPartPr>
              <p14:xfrm>
                <a:off x="6008693" y="5633707"/>
                <a:ext cx="168120" cy="264240"/>
              </p14:xfrm>
            </p:contentPart>
          </mc:Choice>
          <mc:Fallback>
            <p:pic>
              <p:nvPicPr>
                <p:cNvPr id="492603" name="Freihand 492602">
                  <a:extLst>
                    <a:ext uri="{FF2B5EF4-FFF2-40B4-BE49-F238E27FC236}">
                      <a16:creationId xmlns:a16="http://schemas.microsoft.com/office/drawing/2014/main" id="{A35B1688-E3E5-488D-B4D2-AA465A5A4E96}"/>
                    </a:ext>
                  </a:extLst>
                </p:cNvPr>
                <p:cNvPicPr/>
                <p:nvPr/>
              </p:nvPicPr>
              <p:blipFill>
                <a:blip r:embed="rId213"/>
                <a:stretch>
                  <a:fillRect/>
                </a:stretch>
              </p:blipFill>
              <p:spPr>
                <a:xfrm>
                  <a:off x="6004373" y="5629387"/>
                  <a:ext cx="17676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492604" name="Freihand 492603">
                  <a:extLst>
                    <a:ext uri="{FF2B5EF4-FFF2-40B4-BE49-F238E27FC236}">
                      <a16:creationId xmlns:a16="http://schemas.microsoft.com/office/drawing/2014/main" id="{BE2AC4EC-C223-41A7-8BC8-316EFCB81DD4}"/>
                    </a:ext>
                  </a:extLst>
                </p14:cNvPr>
                <p14:cNvContentPartPr/>
                <p14:nvPr/>
              </p14:nvContentPartPr>
              <p14:xfrm>
                <a:off x="6184013" y="5685187"/>
                <a:ext cx="101880" cy="102240"/>
              </p14:xfrm>
            </p:contentPart>
          </mc:Choice>
          <mc:Fallback>
            <p:pic>
              <p:nvPicPr>
                <p:cNvPr id="492604" name="Freihand 492603">
                  <a:extLst>
                    <a:ext uri="{FF2B5EF4-FFF2-40B4-BE49-F238E27FC236}">
                      <a16:creationId xmlns:a16="http://schemas.microsoft.com/office/drawing/2014/main" id="{BE2AC4EC-C223-41A7-8BC8-316EFCB81DD4}"/>
                    </a:ext>
                  </a:extLst>
                </p:cNvPr>
                <p:cNvPicPr/>
                <p:nvPr/>
              </p:nvPicPr>
              <p:blipFill>
                <a:blip r:embed="rId215"/>
                <a:stretch>
                  <a:fillRect/>
                </a:stretch>
              </p:blipFill>
              <p:spPr>
                <a:xfrm>
                  <a:off x="6179693" y="5680867"/>
                  <a:ext cx="1105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492605" name="Freihand 492604">
                  <a:extLst>
                    <a:ext uri="{FF2B5EF4-FFF2-40B4-BE49-F238E27FC236}">
                      <a16:creationId xmlns:a16="http://schemas.microsoft.com/office/drawing/2014/main" id="{5A52BFE9-74C9-4AAD-8548-59A73B22F337}"/>
                    </a:ext>
                  </a:extLst>
                </p14:cNvPr>
                <p14:cNvContentPartPr/>
                <p14:nvPr/>
              </p14:nvContentPartPr>
              <p14:xfrm>
                <a:off x="6265733" y="5672947"/>
                <a:ext cx="108720" cy="137160"/>
              </p14:xfrm>
            </p:contentPart>
          </mc:Choice>
          <mc:Fallback>
            <p:pic>
              <p:nvPicPr>
                <p:cNvPr id="492605" name="Freihand 492604">
                  <a:extLst>
                    <a:ext uri="{FF2B5EF4-FFF2-40B4-BE49-F238E27FC236}">
                      <a16:creationId xmlns:a16="http://schemas.microsoft.com/office/drawing/2014/main" id="{5A52BFE9-74C9-4AAD-8548-59A73B22F337}"/>
                    </a:ext>
                  </a:extLst>
                </p:cNvPr>
                <p:cNvPicPr/>
                <p:nvPr/>
              </p:nvPicPr>
              <p:blipFill>
                <a:blip r:embed="rId217"/>
                <a:stretch>
                  <a:fillRect/>
                </a:stretch>
              </p:blipFill>
              <p:spPr>
                <a:xfrm>
                  <a:off x="6261413" y="5668627"/>
                  <a:ext cx="1173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492606" name="Freihand 492605">
                  <a:extLst>
                    <a:ext uri="{FF2B5EF4-FFF2-40B4-BE49-F238E27FC236}">
                      <a16:creationId xmlns:a16="http://schemas.microsoft.com/office/drawing/2014/main" id="{DD2F63F3-51F5-46D4-A992-26A636F0C6BA}"/>
                    </a:ext>
                  </a:extLst>
                </p14:cNvPr>
                <p14:cNvContentPartPr/>
                <p14:nvPr/>
              </p14:nvContentPartPr>
              <p14:xfrm>
                <a:off x="6409373" y="5600227"/>
                <a:ext cx="374760" cy="202320"/>
              </p14:xfrm>
            </p:contentPart>
          </mc:Choice>
          <mc:Fallback>
            <p:pic>
              <p:nvPicPr>
                <p:cNvPr id="492606" name="Freihand 492605">
                  <a:extLst>
                    <a:ext uri="{FF2B5EF4-FFF2-40B4-BE49-F238E27FC236}">
                      <a16:creationId xmlns:a16="http://schemas.microsoft.com/office/drawing/2014/main" id="{DD2F63F3-51F5-46D4-A992-26A636F0C6BA}"/>
                    </a:ext>
                  </a:extLst>
                </p:cNvPr>
                <p:cNvPicPr/>
                <p:nvPr/>
              </p:nvPicPr>
              <p:blipFill>
                <a:blip r:embed="rId219"/>
                <a:stretch>
                  <a:fillRect/>
                </a:stretch>
              </p:blipFill>
              <p:spPr>
                <a:xfrm>
                  <a:off x="6405053" y="5595907"/>
                  <a:ext cx="3834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492607" name="Freihand 492606">
                  <a:extLst>
                    <a:ext uri="{FF2B5EF4-FFF2-40B4-BE49-F238E27FC236}">
                      <a16:creationId xmlns:a16="http://schemas.microsoft.com/office/drawing/2014/main" id="{A7E7CFD0-2735-4543-AD0B-B884F3206959}"/>
                    </a:ext>
                  </a:extLst>
                </p14:cNvPr>
                <p14:cNvContentPartPr/>
                <p14:nvPr/>
              </p14:nvContentPartPr>
              <p14:xfrm>
                <a:off x="6679733" y="5622547"/>
                <a:ext cx="184680" cy="132120"/>
              </p14:xfrm>
            </p:contentPart>
          </mc:Choice>
          <mc:Fallback>
            <p:pic>
              <p:nvPicPr>
                <p:cNvPr id="492607" name="Freihand 492606">
                  <a:extLst>
                    <a:ext uri="{FF2B5EF4-FFF2-40B4-BE49-F238E27FC236}">
                      <a16:creationId xmlns:a16="http://schemas.microsoft.com/office/drawing/2014/main" id="{A7E7CFD0-2735-4543-AD0B-B884F3206959}"/>
                    </a:ext>
                  </a:extLst>
                </p:cNvPr>
                <p:cNvPicPr/>
                <p:nvPr/>
              </p:nvPicPr>
              <p:blipFill>
                <a:blip r:embed="rId221"/>
                <a:stretch>
                  <a:fillRect/>
                </a:stretch>
              </p:blipFill>
              <p:spPr>
                <a:xfrm>
                  <a:off x="6675413" y="5618227"/>
                  <a:ext cx="1933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492608" name="Freihand 492607">
                  <a:extLst>
                    <a:ext uri="{FF2B5EF4-FFF2-40B4-BE49-F238E27FC236}">
                      <a16:creationId xmlns:a16="http://schemas.microsoft.com/office/drawing/2014/main" id="{0272494C-D330-4027-8B59-6267299207DE}"/>
                    </a:ext>
                  </a:extLst>
                </p14:cNvPr>
                <p14:cNvContentPartPr/>
                <p14:nvPr/>
              </p14:nvContentPartPr>
              <p14:xfrm>
                <a:off x="6911213" y="5544787"/>
                <a:ext cx="154440" cy="194760"/>
              </p14:xfrm>
            </p:contentPart>
          </mc:Choice>
          <mc:Fallback>
            <p:pic>
              <p:nvPicPr>
                <p:cNvPr id="492608" name="Freihand 492607">
                  <a:extLst>
                    <a:ext uri="{FF2B5EF4-FFF2-40B4-BE49-F238E27FC236}">
                      <a16:creationId xmlns:a16="http://schemas.microsoft.com/office/drawing/2014/main" id="{0272494C-D330-4027-8B59-6267299207DE}"/>
                    </a:ext>
                  </a:extLst>
                </p:cNvPr>
                <p:cNvPicPr/>
                <p:nvPr/>
              </p:nvPicPr>
              <p:blipFill>
                <a:blip r:embed="rId223"/>
                <a:stretch>
                  <a:fillRect/>
                </a:stretch>
              </p:blipFill>
              <p:spPr>
                <a:xfrm>
                  <a:off x="6906893" y="5540467"/>
                  <a:ext cx="1630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492609" name="Freihand 492608">
                  <a:extLst>
                    <a:ext uri="{FF2B5EF4-FFF2-40B4-BE49-F238E27FC236}">
                      <a16:creationId xmlns:a16="http://schemas.microsoft.com/office/drawing/2014/main" id="{EDCB0E1D-A341-408A-AA41-173C2E4337D0}"/>
                    </a:ext>
                  </a:extLst>
                </p14:cNvPr>
                <p14:cNvContentPartPr/>
                <p14:nvPr/>
              </p14:nvContentPartPr>
              <p14:xfrm>
                <a:off x="7066373" y="5509867"/>
                <a:ext cx="558360" cy="284400"/>
              </p14:xfrm>
            </p:contentPart>
          </mc:Choice>
          <mc:Fallback>
            <p:pic>
              <p:nvPicPr>
                <p:cNvPr id="492609" name="Freihand 492608">
                  <a:extLst>
                    <a:ext uri="{FF2B5EF4-FFF2-40B4-BE49-F238E27FC236}">
                      <a16:creationId xmlns:a16="http://schemas.microsoft.com/office/drawing/2014/main" id="{EDCB0E1D-A341-408A-AA41-173C2E4337D0}"/>
                    </a:ext>
                  </a:extLst>
                </p:cNvPr>
                <p:cNvPicPr/>
                <p:nvPr/>
              </p:nvPicPr>
              <p:blipFill>
                <a:blip r:embed="rId225"/>
                <a:stretch>
                  <a:fillRect/>
                </a:stretch>
              </p:blipFill>
              <p:spPr>
                <a:xfrm>
                  <a:off x="7062053" y="5505547"/>
                  <a:ext cx="56700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492610" name="Freihand 492609">
                  <a:extLst>
                    <a:ext uri="{FF2B5EF4-FFF2-40B4-BE49-F238E27FC236}">
                      <a16:creationId xmlns:a16="http://schemas.microsoft.com/office/drawing/2014/main" id="{FB34D48A-9902-4110-A90B-AB18074F8D31}"/>
                    </a:ext>
                  </a:extLst>
                </p14:cNvPr>
                <p14:cNvContentPartPr/>
                <p14:nvPr/>
              </p14:nvContentPartPr>
              <p14:xfrm>
                <a:off x="7601693" y="5471707"/>
                <a:ext cx="24480" cy="15840"/>
              </p14:xfrm>
            </p:contentPart>
          </mc:Choice>
          <mc:Fallback>
            <p:pic>
              <p:nvPicPr>
                <p:cNvPr id="492610" name="Freihand 492609">
                  <a:extLst>
                    <a:ext uri="{FF2B5EF4-FFF2-40B4-BE49-F238E27FC236}">
                      <a16:creationId xmlns:a16="http://schemas.microsoft.com/office/drawing/2014/main" id="{FB34D48A-9902-4110-A90B-AB18074F8D31}"/>
                    </a:ext>
                  </a:extLst>
                </p:cNvPr>
                <p:cNvPicPr/>
                <p:nvPr/>
              </p:nvPicPr>
              <p:blipFill>
                <a:blip r:embed="rId227"/>
                <a:stretch>
                  <a:fillRect/>
                </a:stretch>
              </p:blipFill>
              <p:spPr>
                <a:xfrm>
                  <a:off x="7597373" y="5467387"/>
                  <a:ext cx="331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492611" name="Freihand 492610">
                  <a:extLst>
                    <a:ext uri="{FF2B5EF4-FFF2-40B4-BE49-F238E27FC236}">
                      <a16:creationId xmlns:a16="http://schemas.microsoft.com/office/drawing/2014/main" id="{7DCDB097-74A7-40FD-9FED-2D159CA150E1}"/>
                    </a:ext>
                  </a:extLst>
                </p14:cNvPr>
                <p14:cNvContentPartPr/>
                <p14:nvPr/>
              </p14:nvContentPartPr>
              <p14:xfrm>
                <a:off x="7629413" y="5470987"/>
                <a:ext cx="181800" cy="174960"/>
              </p14:xfrm>
            </p:contentPart>
          </mc:Choice>
          <mc:Fallback>
            <p:pic>
              <p:nvPicPr>
                <p:cNvPr id="492611" name="Freihand 492610">
                  <a:extLst>
                    <a:ext uri="{FF2B5EF4-FFF2-40B4-BE49-F238E27FC236}">
                      <a16:creationId xmlns:a16="http://schemas.microsoft.com/office/drawing/2014/main" id="{7DCDB097-74A7-40FD-9FED-2D159CA150E1}"/>
                    </a:ext>
                  </a:extLst>
                </p:cNvPr>
                <p:cNvPicPr/>
                <p:nvPr/>
              </p:nvPicPr>
              <p:blipFill>
                <a:blip r:embed="rId229"/>
                <a:stretch>
                  <a:fillRect/>
                </a:stretch>
              </p:blipFill>
              <p:spPr>
                <a:xfrm>
                  <a:off x="7625093" y="5466667"/>
                  <a:ext cx="1904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492612" name="Freihand 492611">
                  <a:extLst>
                    <a:ext uri="{FF2B5EF4-FFF2-40B4-BE49-F238E27FC236}">
                      <a16:creationId xmlns:a16="http://schemas.microsoft.com/office/drawing/2014/main" id="{09E73290-17F2-4ECA-BA7D-5A76A77784B6}"/>
                    </a:ext>
                  </a:extLst>
                </p14:cNvPr>
                <p14:cNvContentPartPr/>
                <p14:nvPr/>
              </p14:nvContentPartPr>
              <p14:xfrm>
                <a:off x="7829213" y="5552347"/>
                <a:ext cx="180000" cy="102960"/>
              </p14:xfrm>
            </p:contentPart>
          </mc:Choice>
          <mc:Fallback>
            <p:pic>
              <p:nvPicPr>
                <p:cNvPr id="492612" name="Freihand 492611">
                  <a:extLst>
                    <a:ext uri="{FF2B5EF4-FFF2-40B4-BE49-F238E27FC236}">
                      <a16:creationId xmlns:a16="http://schemas.microsoft.com/office/drawing/2014/main" id="{09E73290-17F2-4ECA-BA7D-5A76A77784B6}"/>
                    </a:ext>
                  </a:extLst>
                </p:cNvPr>
                <p:cNvPicPr/>
                <p:nvPr/>
              </p:nvPicPr>
              <p:blipFill>
                <a:blip r:embed="rId231"/>
                <a:stretch>
                  <a:fillRect/>
                </a:stretch>
              </p:blipFill>
              <p:spPr>
                <a:xfrm>
                  <a:off x="7824893" y="5548027"/>
                  <a:ext cx="1886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492613" name="Freihand 492612">
                  <a:extLst>
                    <a:ext uri="{FF2B5EF4-FFF2-40B4-BE49-F238E27FC236}">
                      <a16:creationId xmlns:a16="http://schemas.microsoft.com/office/drawing/2014/main" id="{9DDEC964-CBFA-4386-A05A-DA9FA2F72581}"/>
                    </a:ext>
                  </a:extLst>
                </p14:cNvPr>
                <p14:cNvContentPartPr/>
                <p14:nvPr/>
              </p14:nvContentPartPr>
              <p14:xfrm>
                <a:off x="6032813" y="5990827"/>
                <a:ext cx="241200" cy="241920"/>
              </p14:xfrm>
            </p:contentPart>
          </mc:Choice>
          <mc:Fallback>
            <p:pic>
              <p:nvPicPr>
                <p:cNvPr id="492613" name="Freihand 492612">
                  <a:extLst>
                    <a:ext uri="{FF2B5EF4-FFF2-40B4-BE49-F238E27FC236}">
                      <a16:creationId xmlns:a16="http://schemas.microsoft.com/office/drawing/2014/main" id="{9DDEC964-CBFA-4386-A05A-DA9FA2F72581}"/>
                    </a:ext>
                  </a:extLst>
                </p:cNvPr>
                <p:cNvPicPr/>
                <p:nvPr/>
              </p:nvPicPr>
              <p:blipFill>
                <a:blip r:embed="rId233"/>
                <a:stretch>
                  <a:fillRect/>
                </a:stretch>
              </p:blipFill>
              <p:spPr>
                <a:xfrm>
                  <a:off x="6028493" y="5986507"/>
                  <a:ext cx="24984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492614" name="Freihand 492613">
                  <a:extLst>
                    <a:ext uri="{FF2B5EF4-FFF2-40B4-BE49-F238E27FC236}">
                      <a16:creationId xmlns:a16="http://schemas.microsoft.com/office/drawing/2014/main" id="{B2BF795E-8A90-4A7D-AABB-F831241CC9DA}"/>
                    </a:ext>
                  </a:extLst>
                </p14:cNvPr>
                <p14:cNvContentPartPr/>
                <p14:nvPr/>
              </p14:nvContentPartPr>
              <p14:xfrm>
                <a:off x="6313973" y="6012427"/>
                <a:ext cx="152640" cy="147240"/>
              </p14:xfrm>
            </p:contentPart>
          </mc:Choice>
          <mc:Fallback>
            <p:pic>
              <p:nvPicPr>
                <p:cNvPr id="492614" name="Freihand 492613">
                  <a:extLst>
                    <a:ext uri="{FF2B5EF4-FFF2-40B4-BE49-F238E27FC236}">
                      <a16:creationId xmlns:a16="http://schemas.microsoft.com/office/drawing/2014/main" id="{B2BF795E-8A90-4A7D-AABB-F831241CC9DA}"/>
                    </a:ext>
                  </a:extLst>
                </p:cNvPr>
                <p:cNvPicPr/>
                <p:nvPr/>
              </p:nvPicPr>
              <p:blipFill>
                <a:blip r:embed="rId235"/>
                <a:stretch>
                  <a:fillRect/>
                </a:stretch>
              </p:blipFill>
              <p:spPr>
                <a:xfrm>
                  <a:off x="6309653" y="6008107"/>
                  <a:ext cx="1612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492615" name="Freihand 492614">
                  <a:extLst>
                    <a:ext uri="{FF2B5EF4-FFF2-40B4-BE49-F238E27FC236}">
                      <a16:creationId xmlns:a16="http://schemas.microsoft.com/office/drawing/2014/main" id="{CC4642DB-83CC-4A74-8D81-E58F1B79F96C}"/>
                    </a:ext>
                  </a:extLst>
                </p14:cNvPr>
                <p14:cNvContentPartPr/>
                <p14:nvPr/>
              </p14:nvContentPartPr>
              <p14:xfrm>
                <a:off x="6668213" y="6037267"/>
                <a:ext cx="240480" cy="126720"/>
              </p14:xfrm>
            </p:contentPart>
          </mc:Choice>
          <mc:Fallback>
            <p:pic>
              <p:nvPicPr>
                <p:cNvPr id="492615" name="Freihand 492614">
                  <a:extLst>
                    <a:ext uri="{FF2B5EF4-FFF2-40B4-BE49-F238E27FC236}">
                      <a16:creationId xmlns:a16="http://schemas.microsoft.com/office/drawing/2014/main" id="{CC4642DB-83CC-4A74-8D81-E58F1B79F96C}"/>
                    </a:ext>
                  </a:extLst>
                </p:cNvPr>
                <p:cNvPicPr/>
                <p:nvPr/>
              </p:nvPicPr>
              <p:blipFill>
                <a:blip r:embed="rId237"/>
                <a:stretch>
                  <a:fillRect/>
                </a:stretch>
              </p:blipFill>
              <p:spPr>
                <a:xfrm>
                  <a:off x="6663893" y="6032947"/>
                  <a:ext cx="2491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492616" name="Freihand 492615">
                  <a:extLst>
                    <a:ext uri="{FF2B5EF4-FFF2-40B4-BE49-F238E27FC236}">
                      <a16:creationId xmlns:a16="http://schemas.microsoft.com/office/drawing/2014/main" id="{37C2A1A7-F746-4BAA-8CA4-A89BA9B05F4B}"/>
                    </a:ext>
                  </a:extLst>
                </p14:cNvPr>
                <p14:cNvContentPartPr/>
                <p14:nvPr/>
              </p14:nvContentPartPr>
              <p14:xfrm>
                <a:off x="6797813" y="5973907"/>
                <a:ext cx="9360" cy="18720"/>
              </p14:xfrm>
            </p:contentPart>
          </mc:Choice>
          <mc:Fallback>
            <p:pic>
              <p:nvPicPr>
                <p:cNvPr id="492616" name="Freihand 492615">
                  <a:extLst>
                    <a:ext uri="{FF2B5EF4-FFF2-40B4-BE49-F238E27FC236}">
                      <a16:creationId xmlns:a16="http://schemas.microsoft.com/office/drawing/2014/main" id="{37C2A1A7-F746-4BAA-8CA4-A89BA9B05F4B}"/>
                    </a:ext>
                  </a:extLst>
                </p:cNvPr>
                <p:cNvPicPr/>
                <p:nvPr/>
              </p:nvPicPr>
              <p:blipFill>
                <a:blip r:embed="rId239"/>
                <a:stretch>
                  <a:fillRect/>
                </a:stretch>
              </p:blipFill>
              <p:spPr>
                <a:xfrm>
                  <a:off x="6793493" y="5969587"/>
                  <a:ext cx="180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492617" name="Freihand 492616">
                  <a:extLst>
                    <a:ext uri="{FF2B5EF4-FFF2-40B4-BE49-F238E27FC236}">
                      <a16:creationId xmlns:a16="http://schemas.microsoft.com/office/drawing/2014/main" id="{5E983C01-E243-4C00-B21B-0573D9A585FA}"/>
                    </a:ext>
                  </a:extLst>
                </p14:cNvPr>
                <p14:cNvContentPartPr/>
                <p14:nvPr/>
              </p14:nvContentPartPr>
              <p14:xfrm>
                <a:off x="6781253" y="6070027"/>
                <a:ext cx="170640" cy="104400"/>
              </p14:xfrm>
            </p:contentPart>
          </mc:Choice>
          <mc:Fallback>
            <p:pic>
              <p:nvPicPr>
                <p:cNvPr id="492617" name="Freihand 492616">
                  <a:extLst>
                    <a:ext uri="{FF2B5EF4-FFF2-40B4-BE49-F238E27FC236}">
                      <a16:creationId xmlns:a16="http://schemas.microsoft.com/office/drawing/2014/main" id="{5E983C01-E243-4C00-B21B-0573D9A585FA}"/>
                    </a:ext>
                  </a:extLst>
                </p:cNvPr>
                <p:cNvPicPr/>
                <p:nvPr/>
              </p:nvPicPr>
              <p:blipFill>
                <a:blip r:embed="rId241"/>
                <a:stretch>
                  <a:fillRect/>
                </a:stretch>
              </p:blipFill>
              <p:spPr>
                <a:xfrm>
                  <a:off x="6776933" y="6065707"/>
                  <a:ext cx="1792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492618" name="Freihand 492617">
                  <a:extLst>
                    <a:ext uri="{FF2B5EF4-FFF2-40B4-BE49-F238E27FC236}">
                      <a16:creationId xmlns:a16="http://schemas.microsoft.com/office/drawing/2014/main" id="{DE3E88FC-7E87-4185-886A-66B401EBAB97}"/>
                    </a:ext>
                  </a:extLst>
                </p14:cNvPr>
                <p14:cNvContentPartPr/>
                <p14:nvPr/>
              </p14:nvContentPartPr>
              <p14:xfrm>
                <a:off x="7170413" y="5975347"/>
                <a:ext cx="38160" cy="160200"/>
              </p14:xfrm>
            </p:contentPart>
          </mc:Choice>
          <mc:Fallback>
            <p:pic>
              <p:nvPicPr>
                <p:cNvPr id="492618" name="Freihand 492617">
                  <a:extLst>
                    <a:ext uri="{FF2B5EF4-FFF2-40B4-BE49-F238E27FC236}">
                      <a16:creationId xmlns:a16="http://schemas.microsoft.com/office/drawing/2014/main" id="{DE3E88FC-7E87-4185-886A-66B401EBAB97}"/>
                    </a:ext>
                  </a:extLst>
                </p:cNvPr>
                <p:cNvPicPr/>
                <p:nvPr/>
              </p:nvPicPr>
              <p:blipFill>
                <a:blip r:embed="rId243"/>
                <a:stretch>
                  <a:fillRect/>
                </a:stretch>
              </p:blipFill>
              <p:spPr>
                <a:xfrm>
                  <a:off x="7166093" y="5971027"/>
                  <a:ext cx="468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492619" name="Freihand 492618">
                  <a:extLst>
                    <a:ext uri="{FF2B5EF4-FFF2-40B4-BE49-F238E27FC236}">
                      <a16:creationId xmlns:a16="http://schemas.microsoft.com/office/drawing/2014/main" id="{475CC5A9-F572-41F8-8085-1FC14D5AE81D}"/>
                    </a:ext>
                  </a:extLst>
                </p14:cNvPr>
                <p14:cNvContentPartPr/>
                <p14:nvPr/>
              </p14:nvContentPartPr>
              <p14:xfrm>
                <a:off x="7044053" y="5948347"/>
                <a:ext cx="348480" cy="259920"/>
              </p14:xfrm>
            </p:contentPart>
          </mc:Choice>
          <mc:Fallback>
            <p:pic>
              <p:nvPicPr>
                <p:cNvPr id="492619" name="Freihand 492618">
                  <a:extLst>
                    <a:ext uri="{FF2B5EF4-FFF2-40B4-BE49-F238E27FC236}">
                      <a16:creationId xmlns:a16="http://schemas.microsoft.com/office/drawing/2014/main" id="{475CC5A9-F572-41F8-8085-1FC14D5AE81D}"/>
                    </a:ext>
                  </a:extLst>
                </p:cNvPr>
                <p:cNvPicPr/>
                <p:nvPr/>
              </p:nvPicPr>
              <p:blipFill>
                <a:blip r:embed="rId245"/>
                <a:stretch>
                  <a:fillRect/>
                </a:stretch>
              </p:blipFill>
              <p:spPr>
                <a:xfrm>
                  <a:off x="7039733" y="5944027"/>
                  <a:ext cx="35712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492620" name="Freihand 492619">
                  <a:extLst>
                    <a:ext uri="{FF2B5EF4-FFF2-40B4-BE49-F238E27FC236}">
                      <a16:creationId xmlns:a16="http://schemas.microsoft.com/office/drawing/2014/main" id="{DF4FDDD5-1A2B-45E8-BA34-0D47A8B636CC}"/>
                    </a:ext>
                  </a:extLst>
                </p14:cNvPr>
                <p14:cNvContentPartPr/>
                <p14:nvPr/>
              </p14:nvContentPartPr>
              <p14:xfrm>
                <a:off x="5901413" y="6486547"/>
                <a:ext cx="243360" cy="119160"/>
              </p14:xfrm>
            </p:contentPart>
          </mc:Choice>
          <mc:Fallback>
            <p:pic>
              <p:nvPicPr>
                <p:cNvPr id="492620" name="Freihand 492619">
                  <a:extLst>
                    <a:ext uri="{FF2B5EF4-FFF2-40B4-BE49-F238E27FC236}">
                      <a16:creationId xmlns:a16="http://schemas.microsoft.com/office/drawing/2014/main" id="{DF4FDDD5-1A2B-45E8-BA34-0D47A8B636CC}"/>
                    </a:ext>
                  </a:extLst>
                </p:cNvPr>
                <p:cNvPicPr/>
                <p:nvPr/>
              </p:nvPicPr>
              <p:blipFill>
                <a:blip r:embed="rId247"/>
                <a:stretch>
                  <a:fillRect/>
                </a:stretch>
              </p:blipFill>
              <p:spPr>
                <a:xfrm>
                  <a:off x="5897093" y="6482227"/>
                  <a:ext cx="2520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492621" name="Freihand 492620">
                  <a:extLst>
                    <a:ext uri="{FF2B5EF4-FFF2-40B4-BE49-F238E27FC236}">
                      <a16:creationId xmlns:a16="http://schemas.microsoft.com/office/drawing/2014/main" id="{ACF51547-DF9C-425E-B341-26CF6963CCE7}"/>
                    </a:ext>
                  </a:extLst>
                </p14:cNvPr>
                <p14:cNvContentPartPr/>
                <p14:nvPr/>
              </p14:nvContentPartPr>
              <p14:xfrm>
                <a:off x="6106253" y="6399787"/>
                <a:ext cx="40680" cy="60480"/>
              </p14:xfrm>
            </p:contentPart>
          </mc:Choice>
          <mc:Fallback>
            <p:pic>
              <p:nvPicPr>
                <p:cNvPr id="492621" name="Freihand 492620">
                  <a:extLst>
                    <a:ext uri="{FF2B5EF4-FFF2-40B4-BE49-F238E27FC236}">
                      <a16:creationId xmlns:a16="http://schemas.microsoft.com/office/drawing/2014/main" id="{ACF51547-DF9C-425E-B341-26CF6963CCE7}"/>
                    </a:ext>
                  </a:extLst>
                </p:cNvPr>
                <p:cNvPicPr/>
                <p:nvPr/>
              </p:nvPicPr>
              <p:blipFill>
                <a:blip r:embed="rId249"/>
                <a:stretch>
                  <a:fillRect/>
                </a:stretch>
              </p:blipFill>
              <p:spPr>
                <a:xfrm>
                  <a:off x="6101933" y="6395467"/>
                  <a:ext cx="493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492622" name="Freihand 492621">
                  <a:extLst>
                    <a:ext uri="{FF2B5EF4-FFF2-40B4-BE49-F238E27FC236}">
                      <a16:creationId xmlns:a16="http://schemas.microsoft.com/office/drawing/2014/main" id="{C6F02B7A-92B9-4E4F-9D3E-4A4811519B28}"/>
                    </a:ext>
                  </a:extLst>
                </p14:cNvPr>
                <p14:cNvContentPartPr/>
                <p14:nvPr/>
              </p14:nvContentPartPr>
              <p14:xfrm>
                <a:off x="6209933" y="6332827"/>
                <a:ext cx="371520" cy="255600"/>
              </p14:xfrm>
            </p:contentPart>
          </mc:Choice>
          <mc:Fallback>
            <p:pic>
              <p:nvPicPr>
                <p:cNvPr id="492622" name="Freihand 492621">
                  <a:extLst>
                    <a:ext uri="{FF2B5EF4-FFF2-40B4-BE49-F238E27FC236}">
                      <a16:creationId xmlns:a16="http://schemas.microsoft.com/office/drawing/2014/main" id="{C6F02B7A-92B9-4E4F-9D3E-4A4811519B28}"/>
                    </a:ext>
                  </a:extLst>
                </p:cNvPr>
                <p:cNvPicPr/>
                <p:nvPr/>
              </p:nvPicPr>
              <p:blipFill>
                <a:blip r:embed="rId251"/>
                <a:stretch>
                  <a:fillRect/>
                </a:stretch>
              </p:blipFill>
              <p:spPr>
                <a:xfrm>
                  <a:off x="6205613" y="6328507"/>
                  <a:ext cx="38016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492623" name="Freihand 492622">
                  <a:extLst>
                    <a:ext uri="{FF2B5EF4-FFF2-40B4-BE49-F238E27FC236}">
                      <a16:creationId xmlns:a16="http://schemas.microsoft.com/office/drawing/2014/main" id="{9A47A5D9-B36A-4B23-ADB3-A020C8894F8F}"/>
                    </a:ext>
                  </a:extLst>
                </p14:cNvPr>
                <p14:cNvContentPartPr/>
                <p14:nvPr/>
              </p14:nvContentPartPr>
              <p14:xfrm>
                <a:off x="5862533" y="6592027"/>
                <a:ext cx="678960" cy="77760"/>
              </p14:xfrm>
            </p:contentPart>
          </mc:Choice>
          <mc:Fallback>
            <p:pic>
              <p:nvPicPr>
                <p:cNvPr id="492623" name="Freihand 492622">
                  <a:extLst>
                    <a:ext uri="{FF2B5EF4-FFF2-40B4-BE49-F238E27FC236}">
                      <a16:creationId xmlns:a16="http://schemas.microsoft.com/office/drawing/2014/main" id="{9A47A5D9-B36A-4B23-ADB3-A020C8894F8F}"/>
                    </a:ext>
                  </a:extLst>
                </p:cNvPr>
                <p:cNvPicPr/>
                <p:nvPr/>
              </p:nvPicPr>
              <p:blipFill>
                <a:blip r:embed="rId253"/>
                <a:stretch>
                  <a:fillRect/>
                </a:stretch>
              </p:blipFill>
              <p:spPr>
                <a:xfrm>
                  <a:off x="5858213" y="6587707"/>
                  <a:ext cx="6876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492624" name="Freihand 492623">
                  <a:extLst>
                    <a:ext uri="{FF2B5EF4-FFF2-40B4-BE49-F238E27FC236}">
                      <a16:creationId xmlns:a16="http://schemas.microsoft.com/office/drawing/2014/main" id="{0C52CEFE-055E-4D0F-8F77-B97A82C919F4}"/>
                    </a:ext>
                  </a:extLst>
                </p14:cNvPr>
                <p14:cNvContentPartPr/>
                <p14:nvPr/>
              </p14:nvContentPartPr>
              <p14:xfrm>
                <a:off x="6783053" y="6420307"/>
                <a:ext cx="389520" cy="138240"/>
              </p14:xfrm>
            </p:contentPart>
          </mc:Choice>
          <mc:Fallback>
            <p:pic>
              <p:nvPicPr>
                <p:cNvPr id="492624" name="Freihand 492623">
                  <a:extLst>
                    <a:ext uri="{FF2B5EF4-FFF2-40B4-BE49-F238E27FC236}">
                      <a16:creationId xmlns:a16="http://schemas.microsoft.com/office/drawing/2014/main" id="{0C52CEFE-055E-4D0F-8F77-B97A82C919F4}"/>
                    </a:ext>
                  </a:extLst>
                </p:cNvPr>
                <p:cNvPicPr/>
                <p:nvPr/>
              </p:nvPicPr>
              <p:blipFill>
                <a:blip r:embed="rId255"/>
                <a:stretch>
                  <a:fillRect/>
                </a:stretch>
              </p:blipFill>
              <p:spPr>
                <a:xfrm>
                  <a:off x="6778733" y="6415987"/>
                  <a:ext cx="3981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492625" name="Freihand 492624">
                  <a:extLst>
                    <a:ext uri="{FF2B5EF4-FFF2-40B4-BE49-F238E27FC236}">
                      <a16:creationId xmlns:a16="http://schemas.microsoft.com/office/drawing/2014/main" id="{CBB4084A-7F84-43D1-A3EC-8FA2F76343F1}"/>
                    </a:ext>
                  </a:extLst>
                </p14:cNvPr>
                <p14:cNvContentPartPr/>
                <p14:nvPr/>
              </p14:nvContentPartPr>
              <p14:xfrm>
                <a:off x="7224773" y="6287827"/>
                <a:ext cx="315000" cy="244440"/>
              </p14:xfrm>
            </p:contentPart>
          </mc:Choice>
          <mc:Fallback>
            <p:pic>
              <p:nvPicPr>
                <p:cNvPr id="492625" name="Freihand 492624">
                  <a:extLst>
                    <a:ext uri="{FF2B5EF4-FFF2-40B4-BE49-F238E27FC236}">
                      <a16:creationId xmlns:a16="http://schemas.microsoft.com/office/drawing/2014/main" id="{CBB4084A-7F84-43D1-A3EC-8FA2F76343F1}"/>
                    </a:ext>
                  </a:extLst>
                </p:cNvPr>
                <p:cNvPicPr/>
                <p:nvPr/>
              </p:nvPicPr>
              <p:blipFill>
                <a:blip r:embed="rId257"/>
                <a:stretch>
                  <a:fillRect/>
                </a:stretch>
              </p:blipFill>
              <p:spPr>
                <a:xfrm>
                  <a:off x="7220453" y="6283507"/>
                  <a:ext cx="32364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492626" name="Freihand 492625">
                  <a:extLst>
                    <a:ext uri="{FF2B5EF4-FFF2-40B4-BE49-F238E27FC236}">
                      <a16:creationId xmlns:a16="http://schemas.microsoft.com/office/drawing/2014/main" id="{37DFADEC-7115-430F-99B7-3328C56F0231}"/>
                    </a:ext>
                  </a:extLst>
                </p14:cNvPr>
                <p14:cNvContentPartPr/>
                <p14:nvPr/>
              </p14:nvContentPartPr>
              <p14:xfrm>
                <a:off x="7300373" y="6395827"/>
                <a:ext cx="116280" cy="82080"/>
              </p14:xfrm>
            </p:contentPart>
          </mc:Choice>
          <mc:Fallback>
            <p:pic>
              <p:nvPicPr>
                <p:cNvPr id="492626" name="Freihand 492625">
                  <a:extLst>
                    <a:ext uri="{FF2B5EF4-FFF2-40B4-BE49-F238E27FC236}">
                      <a16:creationId xmlns:a16="http://schemas.microsoft.com/office/drawing/2014/main" id="{37DFADEC-7115-430F-99B7-3328C56F0231}"/>
                    </a:ext>
                  </a:extLst>
                </p:cNvPr>
                <p:cNvPicPr/>
                <p:nvPr/>
              </p:nvPicPr>
              <p:blipFill>
                <a:blip r:embed="rId259"/>
                <a:stretch>
                  <a:fillRect/>
                </a:stretch>
              </p:blipFill>
              <p:spPr>
                <a:xfrm>
                  <a:off x="7296053" y="6391507"/>
                  <a:ext cx="1249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492627" name="Freihand 492626">
                  <a:extLst>
                    <a:ext uri="{FF2B5EF4-FFF2-40B4-BE49-F238E27FC236}">
                      <a16:creationId xmlns:a16="http://schemas.microsoft.com/office/drawing/2014/main" id="{48251541-F453-4790-989B-D08484E012AC}"/>
                    </a:ext>
                  </a:extLst>
                </p14:cNvPr>
                <p14:cNvContentPartPr/>
                <p14:nvPr/>
              </p14:nvContentPartPr>
              <p14:xfrm>
                <a:off x="7577213" y="6294307"/>
                <a:ext cx="177840" cy="324000"/>
              </p14:xfrm>
            </p:contentPart>
          </mc:Choice>
          <mc:Fallback>
            <p:pic>
              <p:nvPicPr>
                <p:cNvPr id="492627" name="Freihand 492626">
                  <a:extLst>
                    <a:ext uri="{FF2B5EF4-FFF2-40B4-BE49-F238E27FC236}">
                      <a16:creationId xmlns:a16="http://schemas.microsoft.com/office/drawing/2014/main" id="{48251541-F453-4790-989B-D08484E012AC}"/>
                    </a:ext>
                  </a:extLst>
                </p:cNvPr>
                <p:cNvPicPr/>
                <p:nvPr/>
              </p:nvPicPr>
              <p:blipFill>
                <a:blip r:embed="rId261"/>
                <a:stretch>
                  <a:fillRect/>
                </a:stretch>
              </p:blipFill>
              <p:spPr>
                <a:xfrm>
                  <a:off x="7572893" y="6289987"/>
                  <a:ext cx="186480"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492628" name="Freihand 492627">
                  <a:extLst>
                    <a:ext uri="{FF2B5EF4-FFF2-40B4-BE49-F238E27FC236}">
                      <a16:creationId xmlns:a16="http://schemas.microsoft.com/office/drawing/2014/main" id="{84F6AE98-A135-4E83-8B67-137280BAFE48}"/>
                    </a:ext>
                  </a:extLst>
                </p14:cNvPr>
                <p14:cNvContentPartPr/>
                <p14:nvPr/>
              </p14:nvContentPartPr>
              <p14:xfrm>
                <a:off x="7590893" y="6336427"/>
                <a:ext cx="235440" cy="25560"/>
              </p14:xfrm>
            </p:contentPart>
          </mc:Choice>
          <mc:Fallback>
            <p:pic>
              <p:nvPicPr>
                <p:cNvPr id="492628" name="Freihand 492627">
                  <a:extLst>
                    <a:ext uri="{FF2B5EF4-FFF2-40B4-BE49-F238E27FC236}">
                      <a16:creationId xmlns:a16="http://schemas.microsoft.com/office/drawing/2014/main" id="{84F6AE98-A135-4E83-8B67-137280BAFE48}"/>
                    </a:ext>
                  </a:extLst>
                </p:cNvPr>
                <p:cNvPicPr/>
                <p:nvPr/>
              </p:nvPicPr>
              <p:blipFill>
                <a:blip r:embed="rId263"/>
                <a:stretch>
                  <a:fillRect/>
                </a:stretch>
              </p:blipFill>
              <p:spPr>
                <a:xfrm>
                  <a:off x="7586573" y="6332107"/>
                  <a:ext cx="2440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492629" name="Freihand 492628">
                  <a:extLst>
                    <a:ext uri="{FF2B5EF4-FFF2-40B4-BE49-F238E27FC236}">
                      <a16:creationId xmlns:a16="http://schemas.microsoft.com/office/drawing/2014/main" id="{2027A150-8D0B-4F5F-812A-E1B6C463F1EA}"/>
                    </a:ext>
                  </a:extLst>
                </p14:cNvPr>
                <p14:cNvContentPartPr/>
                <p14:nvPr/>
              </p14:nvContentPartPr>
              <p14:xfrm>
                <a:off x="2229053" y="5802187"/>
                <a:ext cx="5567040" cy="939960"/>
              </p14:xfrm>
            </p:contentPart>
          </mc:Choice>
          <mc:Fallback>
            <p:pic>
              <p:nvPicPr>
                <p:cNvPr id="492629" name="Freihand 492628">
                  <a:extLst>
                    <a:ext uri="{FF2B5EF4-FFF2-40B4-BE49-F238E27FC236}">
                      <a16:creationId xmlns:a16="http://schemas.microsoft.com/office/drawing/2014/main" id="{2027A150-8D0B-4F5F-812A-E1B6C463F1EA}"/>
                    </a:ext>
                  </a:extLst>
                </p:cNvPr>
                <p:cNvPicPr/>
                <p:nvPr/>
              </p:nvPicPr>
              <p:blipFill>
                <a:blip r:embed="rId265"/>
                <a:stretch>
                  <a:fillRect/>
                </a:stretch>
              </p:blipFill>
              <p:spPr>
                <a:xfrm>
                  <a:off x="2224733" y="5797867"/>
                  <a:ext cx="5575680" cy="9486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492630" name="Freihand 492629">
                  <a:extLst>
                    <a:ext uri="{FF2B5EF4-FFF2-40B4-BE49-F238E27FC236}">
                      <a16:creationId xmlns:a16="http://schemas.microsoft.com/office/drawing/2014/main" id="{2BE8966C-3030-4F8E-91CD-6BBAEAC68465}"/>
                    </a:ext>
                  </a:extLst>
                </p14:cNvPr>
                <p14:cNvContentPartPr/>
                <p14:nvPr/>
              </p14:nvContentPartPr>
              <p14:xfrm>
                <a:off x="2348933" y="5692387"/>
                <a:ext cx="360" cy="360"/>
              </p14:xfrm>
            </p:contentPart>
          </mc:Choice>
          <mc:Fallback>
            <p:pic>
              <p:nvPicPr>
                <p:cNvPr id="492630" name="Freihand 492629">
                  <a:extLst>
                    <a:ext uri="{FF2B5EF4-FFF2-40B4-BE49-F238E27FC236}">
                      <a16:creationId xmlns:a16="http://schemas.microsoft.com/office/drawing/2014/main" id="{2BE8966C-3030-4F8E-91CD-6BBAEAC68465}"/>
                    </a:ext>
                  </a:extLst>
                </p:cNvPr>
                <p:cNvPicPr/>
                <p:nvPr/>
              </p:nvPicPr>
              <p:blipFill>
                <a:blip r:embed="rId40"/>
                <a:stretch>
                  <a:fillRect/>
                </a:stretch>
              </p:blipFill>
              <p:spPr>
                <a:xfrm>
                  <a:off x="2344613" y="5688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492631" name="Freihand 492630">
                  <a:extLst>
                    <a:ext uri="{FF2B5EF4-FFF2-40B4-BE49-F238E27FC236}">
                      <a16:creationId xmlns:a16="http://schemas.microsoft.com/office/drawing/2014/main" id="{5842ADB6-0B57-423F-AB50-472D4A4306F7}"/>
                    </a:ext>
                  </a:extLst>
                </p14:cNvPr>
                <p14:cNvContentPartPr/>
                <p14:nvPr/>
              </p14:nvContentPartPr>
              <p14:xfrm>
                <a:off x="2049773" y="5734507"/>
                <a:ext cx="325800" cy="183600"/>
              </p14:xfrm>
            </p:contentPart>
          </mc:Choice>
          <mc:Fallback>
            <p:pic>
              <p:nvPicPr>
                <p:cNvPr id="492631" name="Freihand 492630">
                  <a:extLst>
                    <a:ext uri="{FF2B5EF4-FFF2-40B4-BE49-F238E27FC236}">
                      <a16:creationId xmlns:a16="http://schemas.microsoft.com/office/drawing/2014/main" id="{5842ADB6-0B57-423F-AB50-472D4A4306F7}"/>
                    </a:ext>
                  </a:extLst>
                </p:cNvPr>
                <p:cNvPicPr/>
                <p:nvPr/>
              </p:nvPicPr>
              <p:blipFill>
                <a:blip r:embed="rId268"/>
                <a:stretch>
                  <a:fillRect/>
                </a:stretch>
              </p:blipFill>
              <p:spPr>
                <a:xfrm>
                  <a:off x="2045453" y="5730187"/>
                  <a:ext cx="3344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492632" name="Freihand 492631">
                  <a:extLst>
                    <a:ext uri="{FF2B5EF4-FFF2-40B4-BE49-F238E27FC236}">
                      <a16:creationId xmlns:a16="http://schemas.microsoft.com/office/drawing/2014/main" id="{7C0094F9-F12B-45A2-8D94-62DE04304E39}"/>
                    </a:ext>
                  </a:extLst>
                </p14:cNvPr>
                <p14:cNvContentPartPr/>
                <p14:nvPr/>
              </p14:nvContentPartPr>
              <p14:xfrm>
                <a:off x="371093" y="5580067"/>
                <a:ext cx="196920" cy="179280"/>
              </p14:xfrm>
            </p:contentPart>
          </mc:Choice>
          <mc:Fallback>
            <p:pic>
              <p:nvPicPr>
                <p:cNvPr id="492632" name="Freihand 492631">
                  <a:extLst>
                    <a:ext uri="{FF2B5EF4-FFF2-40B4-BE49-F238E27FC236}">
                      <a16:creationId xmlns:a16="http://schemas.microsoft.com/office/drawing/2014/main" id="{7C0094F9-F12B-45A2-8D94-62DE04304E39}"/>
                    </a:ext>
                  </a:extLst>
                </p:cNvPr>
                <p:cNvPicPr/>
                <p:nvPr/>
              </p:nvPicPr>
              <p:blipFill>
                <a:blip r:embed="rId270"/>
                <a:stretch>
                  <a:fillRect/>
                </a:stretch>
              </p:blipFill>
              <p:spPr>
                <a:xfrm>
                  <a:off x="366773" y="5575747"/>
                  <a:ext cx="2055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492633" name="Freihand 492632">
                  <a:extLst>
                    <a:ext uri="{FF2B5EF4-FFF2-40B4-BE49-F238E27FC236}">
                      <a16:creationId xmlns:a16="http://schemas.microsoft.com/office/drawing/2014/main" id="{5B47C5AB-A630-4302-84B1-469C958505A3}"/>
                    </a:ext>
                  </a:extLst>
                </p14:cNvPr>
                <p14:cNvContentPartPr/>
                <p14:nvPr/>
              </p14:nvContentPartPr>
              <p14:xfrm>
                <a:off x="534173" y="5562067"/>
                <a:ext cx="181800" cy="147960"/>
              </p14:xfrm>
            </p:contentPart>
          </mc:Choice>
          <mc:Fallback>
            <p:pic>
              <p:nvPicPr>
                <p:cNvPr id="492633" name="Freihand 492632">
                  <a:extLst>
                    <a:ext uri="{FF2B5EF4-FFF2-40B4-BE49-F238E27FC236}">
                      <a16:creationId xmlns:a16="http://schemas.microsoft.com/office/drawing/2014/main" id="{5B47C5AB-A630-4302-84B1-469C958505A3}"/>
                    </a:ext>
                  </a:extLst>
                </p:cNvPr>
                <p:cNvPicPr/>
                <p:nvPr/>
              </p:nvPicPr>
              <p:blipFill>
                <a:blip r:embed="rId272"/>
                <a:stretch>
                  <a:fillRect/>
                </a:stretch>
              </p:blipFill>
              <p:spPr>
                <a:xfrm>
                  <a:off x="529853" y="5557747"/>
                  <a:ext cx="1904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492634" name="Freihand 492633">
                  <a:extLst>
                    <a:ext uri="{FF2B5EF4-FFF2-40B4-BE49-F238E27FC236}">
                      <a16:creationId xmlns:a16="http://schemas.microsoft.com/office/drawing/2014/main" id="{C32D41CC-D39A-455F-8888-DA758E776476}"/>
                    </a:ext>
                  </a:extLst>
                </p14:cNvPr>
                <p14:cNvContentPartPr/>
                <p14:nvPr/>
              </p14:nvContentPartPr>
              <p14:xfrm>
                <a:off x="935573" y="5560987"/>
                <a:ext cx="23400" cy="55800"/>
              </p14:xfrm>
            </p:contentPart>
          </mc:Choice>
          <mc:Fallback>
            <p:pic>
              <p:nvPicPr>
                <p:cNvPr id="492634" name="Freihand 492633">
                  <a:extLst>
                    <a:ext uri="{FF2B5EF4-FFF2-40B4-BE49-F238E27FC236}">
                      <a16:creationId xmlns:a16="http://schemas.microsoft.com/office/drawing/2014/main" id="{C32D41CC-D39A-455F-8888-DA758E776476}"/>
                    </a:ext>
                  </a:extLst>
                </p:cNvPr>
                <p:cNvPicPr/>
                <p:nvPr/>
              </p:nvPicPr>
              <p:blipFill>
                <a:blip r:embed="rId274"/>
                <a:stretch>
                  <a:fillRect/>
                </a:stretch>
              </p:blipFill>
              <p:spPr>
                <a:xfrm>
                  <a:off x="931253" y="5556667"/>
                  <a:ext cx="320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492635" name="Freihand 492634">
                  <a:extLst>
                    <a:ext uri="{FF2B5EF4-FFF2-40B4-BE49-F238E27FC236}">
                      <a16:creationId xmlns:a16="http://schemas.microsoft.com/office/drawing/2014/main" id="{A7C5E47A-1D3C-43E8-90AE-C4763AC6F532}"/>
                    </a:ext>
                  </a:extLst>
                </p14:cNvPr>
                <p14:cNvContentPartPr/>
                <p14:nvPr/>
              </p14:nvContentPartPr>
              <p14:xfrm>
                <a:off x="948893" y="5483227"/>
                <a:ext cx="181800" cy="165960"/>
              </p14:xfrm>
            </p:contentPart>
          </mc:Choice>
          <mc:Fallback>
            <p:pic>
              <p:nvPicPr>
                <p:cNvPr id="492635" name="Freihand 492634">
                  <a:extLst>
                    <a:ext uri="{FF2B5EF4-FFF2-40B4-BE49-F238E27FC236}">
                      <a16:creationId xmlns:a16="http://schemas.microsoft.com/office/drawing/2014/main" id="{A7C5E47A-1D3C-43E8-90AE-C4763AC6F532}"/>
                    </a:ext>
                  </a:extLst>
                </p:cNvPr>
                <p:cNvPicPr/>
                <p:nvPr/>
              </p:nvPicPr>
              <p:blipFill>
                <a:blip r:embed="rId276"/>
                <a:stretch>
                  <a:fillRect/>
                </a:stretch>
              </p:blipFill>
              <p:spPr>
                <a:xfrm>
                  <a:off x="944573" y="5478907"/>
                  <a:ext cx="1904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492636" name="Freihand 492635">
                  <a:extLst>
                    <a:ext uri="{FF2B5EF4-FFF2-40B4-BE49-F238E27FC236}">
                      <a16:creationId xmlns:a16="http://schemas.microsoft.com/office/drawing/2014/main" id="{C8BA2B06-E6BB-4FBE-AB44-575F546742BF}"/>
                    </a:ext>
                  </a:extLst>
                </p14:cNvPr>
                <p14:cNvContentPartPr/>
                <p14:nvPr/>
              </p14:nvContentPartPr>
              <p14:xfrm>
                <a:off x="1091453" y="5396827"/>
                <a:ext cx="131400" cy="211680"/>
              </p14:xfrm>
            </p:contentPart>
          </mc:Choice>
          <mc:Fallback>
            <p:pic>
              <p:nvPicPr>
                <p:cNvPr id="492636" name="Freihand 492635">
                  <a:extLst>
                    <a:ext uri="{FF2B5EF4-FFF2-40B4-BE49-F238E27FC236}">
                      <a16:creationId xmlns:a16="http://schemas.microsoft.com/office/drawing/2014/main" id="{C8BA2B06-E6BB-4FBE-AB44-575F546742BF}"/>
                    </a:ext>
                  </a:extLst>
                </p:cNvPr>
                <p:cNvPicPr/>
                <p:nvPr/>
              </p:nvPicPr>
              <p:blipFill>
                <a:blip r:embed="rId278"/>
                <a:stretch>
                  <a:fillRect/>
                </a:stretch>
              </p:blipFill>
              <p:spPr>
                <a:xfrm>
                  <a:off x="1087133" y="5392507"/>
                  <a:ext cx="14004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492637" name="Freihand 492636">
                  <a:extLst>
                    <a:ext uri="{FF2B5EF4-FFF2-40B4-BE49-F238E27FC236}">
                      <a16:creationId xmlns:a16="http://schemas.microsoft.com/office/drawing/2014/main" id="{F19055EA-2D40-4389-9C67-B08523412086}"/>
                    </a:ext>
                  </a:extLst>
                </p14:cNvPr>
                <p14:cNvContentPartPr/>
                <p14:nvPr/>
              </p14:nvContentPartPr>
              <p14:xfrm>
                <a:off x="1427333" y="5479627"/>
                <a:ext cx="354960" cy="128160"/>
              </p14:xfrm>
            </p:contentPart>
          </mc:Choice>
          <mc:Fallback>
            <p:pic>
              <p:nvPicPr>
                <p:cNvPr id="492637" name="Freihand 492636">
                  <a:extLst>
                    <a:ext uri="{FF2B5EF4-FFF2-40B4-BE49-F238E27FC236}">
                      <a16:creationId xmlns:a16="http://schemas.microsoft.com/office/drawing/2014/main" id="{F19055EA-2D40-4389-9C67-B08523412086}"/>
                    </a:ext>
                  </a:extLst>
                </p:cNvPr>
                <p:cNvPicPr/>
                <p:nvPr/>
              </p:nvPicPr>
              <p:blipFill>
                <a:blip r:embed="rId280"/>
                <a:stretch>
                  <a:fillRect/>
                </a:stretch>
              </p:blipFill>
              <p:spPr>
                <a:xfrm>
                  <a:off x="1423013" y="5475307"/>
                  <a:ext cx="3636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492638" name="Freihand 492637">
                  <a:extLst>
                    <a:ext uri="{FF2B5EF4-FFF2-40B4-BE49-F238E27FC236}">
                      <a16:creationId xmlns:a16="http://schemas.microsoft.com/office/drawing/2014/main" id="{0C76C862-1D8A-4E5C-BD09-1706F7DC6657}"/>
                    </a:ext>
                  </a:extLst>
                </p14:cNvPr>
                <p14:cNvContentPartPr/>
                <p14:nvPr/>
              </p14:nvContentPartPr>
              <p14:xfrm>
                <a:off x="1808933" y="5435347"/>
                <a:ext cx="140040" cy="149760"/>
              </p14:xfrm>
            </p:contentPart>
          </mc:Choice>
          <mc:Fallback>
            <p:pic>
              <p:nvPicPr>
                <p:cNvPr id="492638" name="Freihand 492637">
                  <a:extLst>
                    <a:ext uri="{FF2B5EF4-FFF2-40B4-BE49-F238E27FC236}">
                      <a16:creationId xmlns:a16="http://schemas.microsoft.com/office/drawing/2014/main" id="{0C76C862-1D8A-4E5C-BD09-1706F7DC6657}"/>
                    </a:ext>
                  </a:extLst>
                </p:cNvPr>
                <p:cNvPicPr/>
                <p:nvPr/>
              </p:nvPicPr>
              <p:blipFill>
                <a:blip r:embed="rId282"/>
                <a:stretch>
                  <a:fillRect/>
                </a:stretch>
              </p:blipFill>
              <p:spPr>
                <a:xfrm>
                  <a:off x="1804613" y="5431027"/>
                  <a:ext cx="1486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492639" name="Freihand 492638">
                  <a:extLst>
                    <a:ext uri="{FF2B5EF4-FFF2-40B4-BE49-F238E27FC236}">
                      <a16:creationId xmlns:a16="http://schemas.microsoft.com/office/drawing/2014/main" id="{9C164C9E-E7F8-4F63-9990-E5E1DEC38776}"/>
                    </a:ext>
                  </a:extLst>
                </p14:cNvPr>
                <p14:cNvContentPartPr/>
                <p14:nvPr/>
              </p14:nvContentPartPr>
              <p14:xfrm>
                <a:off x="2006213" y="5391067"/>
                <a:ext cx="384480" cy="120240"/>
              </p14:xfrm>
            </p:contentPart>
          </mc:Choice>
          <mc:Fallback>
            <p:pic>
              <p:nvPicPr>
                <p:cNvPr id="492639" name="Freihand 492638">
                  <a:extLst>
                    <a:ext uri="{FF2B5EF4-FFF2-40B4-BE49-F238E27FC236}">
                      <a16:creationId xmlns:a16="http://schemas.microsoft.com/office/drawing/2014/main" id="{9C164C9E-E7F8-4F63-9990-E5E1DEC38776}"/>
                    </a:ext>
                  </a:extLst>
                </p:cNvPr>
                <p:cNvPicPr/>
                <p:nvPr/>
              </p:nvPicPr>
              <p:blipFill>
                <a:blip r:embed="rId284"/>
                <a:stretch>
                  <a:fillRect/>
                </a:stretch>
              </p:blipFill>
              <p:spPr>
                <a:xfrm>
                  <a:off x="2001893" y="5386747"/>
                  <a:ext cx="3931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492640" name="Freihand 492639">
                  <a:extLst>
                    <a:ext uri="{FF2B5EF4-FFF2-40B4-BE49-F238E27FC236}">
                      <a16:creationId xmlns:a16="http://schemas.microsoft.com/office/drawing/2014/main" id="{A4F1FD15-A2C7-4EA0-A932-1FDF29CC3C47}"/>
                    </a:ext>
                  </a:extLst>
                </p14:cNvPr>
                <p14:cNvContentPartPr/>
                <p14:nvPr/>
              </p14:nvContentPartPr>
              <p14:xfrm>
                <a:off x="615173" y="5851867"/>
                <a:ext cx="245880" cy="171720"/>
              </p14:xfrm>
            </p:contentPart>
          </mc:Choice>
          <mc:Fallback>
            <p:pic>
              <p:nvPicPr>
                <p:cNvPr id="492640" name="Freihand 492639">
                  <a:extLst>
                    <a:ext uri="{FF2B5EF4-FFF2-40B4-BE49-F238E27FC236}">
                      <a16:creationId xmlns:a16="http://schemas.microsoft.com/office/drawing/2014/main" id="{A4F1FD15-A2C7-4EA0-A932-1FDF29CC3C47}"/>
                    </a:ext>
                  </a:extLst>
                </p:cNvPr>
                <p:cNvPicPr/>
                <p:nvPr/>
              </p:nvPicPr>
              <p:blipFill>
                <a:blip r:embed="rId286"/>
                <a:stretch>
                  <a:fillRect/>
                </a:stretch>
              </p:blipFill>
              <p:spPr>
                <a:xfrm>
                  <a:off x="610853" y="5847547"/>
                  <a:ext cx="2545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492641" name="Freihand 492640">
                  <a:extLst>
                    <a:ext uri="{FF2B5EF4-FFF2-40B4-BE49-F238E27FC236}">
                      <a16:creationId xmlns:a16="http://schemas.microsoft.com/office/drawing/2014/main" id="{398BA2D5-208F-4549-9418-DB17B13F661B}"/>
                    </a:ext>
                  </a:extLst>
                </p14:cNvPr>
                <p14:cNvContentPartPr/>
                <p14:nvPr/>
              </p14:nvContentPartPr>
              <p14:xfrm>
                <a:off x="844853" y="5859427"/>
                <a:ext cx="61560" cy="54720"/>
              </p14:xfrm>
            </p:contentPart>
          </mc:Choice>
          <mc:Fallback>
            <p:pic>
              <p:nvPicPr>
                <p:cNvPr id="492641" name="Freihand 492640">
                  <a:extLst>
                    <a:ext uri="{FF2B5EF4-FFF2-40B4-BE49-F238E27FC236}">
                      <a16:creationId xmlns:a16="http://schemas.microsoft.com/office/drawing/2014/main" id="{398BA2D5-208F-4549-9418-DB17B13F661B}"/>
                    </a:ext>
                  </a:extLst>
                </p:cNvPr>
                <p:cNvPicPr/>
                <p:nvPr/>
              </p:nvPicPr>
              <p:blipFill>
                <a:blip r:embed="rId288"/>
                <a:stretch>
                  <a:fillRect/>
                </a:stretch>
              </p:blipFill>
              <p:spPr>
                <a:xfrm>
                  <a:off x="840533" y="5855107"/>
                  <a:ext cx="702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492642" name="Freihand 492641">
                  <a:extLst>
                    <a:ext uri="{FF2B5EF4-FFF2-40B4-BE49-F238E27FC236}">
                      <a16:creationId xmlns:a16="http://schemas.microsoft.com/office/drawing/2014/main" id="{6411B1F6-44E9-4EEB-813F-B7F6699E1492}"/>
                    </a:ext>
                  </a:extLst>
                </p14:cNvPr>
                <p14:cNvContentPartPr/>
                <p14:nvPr/>
              </p14:nvContentPartPr>
              <p14:xfrm>
                <a:off x="898853" y="5907667"/>
                <a:ext cx="87480" cy="103680"/>
              </p14:xfrm>
            </p:contentPart>
          </mc:Choice>
          <mc:Fallback>
            <p:pic>
              <p:nvPicPr>
                <p:cNvPr id="492642" name="Freihand 492641">
                  <a:extLst>
                    <a:ext uri="{FF2B5EF4-FFF2-40B4-BE49-F238E27FC236}">
                      <a16:creationId xmlns:a16="http://schemas.microsoft.com/office/drawing/2014/main" id="{6411B1F6-44E9-4EEB-813F-B7F6699E1492}"/>
                    </a:ext>
                  </a:extLst>
                </p:cNvPr>
                <p:cNvPicPr/>
                <p:nvPr/>
              </p:nvPicPr>
              <p:blipFill>
                <a:blip r:embed="rId290"/>
                <a:stretch>
                  <a:fillRect/>
                </a:stretch>
              </p:blipFill>
              <p:spPr>
                <a:xfrm>
                  <a:off x="894533" y="5903347"/>
                  <a:ext cx="961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492643" name="Freihand 492642">
                  <a:extLst>
                    <a:ext uri="{FF2B5EF4-FFF2-40B4-BE49-F238E27FC236}">
                      <a16:creationId xmlns:a16="http://schemas.microsoft.com/office/drawing/2014/main" id="{966432D4-5F10-49D6-AB53-F904D054B0D8}"/>
                    </a:ext>
                  </a:extLst>
                </p14:cNvPr>
                <p14:cNvContentPartPr/>
                <p14:nvPr/>
              </p14:nvContentPartPr>
              <p14:xfrm>
                <a:off x="961853" y="5772307"/>
                <a:ext cx="58320" cy="203040"/>
              </p14:xfrm>
            </p:contentPart>
          </mc:Choice>
          <mc:Fallback>
            <p:pic>
              <p:nvPicPr>
                <p:cNvPr id="492643" name="Freihand 492642">
                  <a:extLst>
                    <a:ext uri="{FF2B5EF4-FFF2-40B4-BE49-F238E27FC236}">
                      <a16:creationId xmlns:a16="http://schemas.microsoft.com/office/drawing/2014/main" id="{966432D4-5F10-49D6-AB53-F904D054B0D8}"/>
                    </a:ext>
                  </a:extLst>
                </p:cNvPr>
                <p:cNvPicPr/>
                <p:nvPr/>
              </p:nvPicPr>
              <p:blipFill>
                <a:blip r:embed="rId292"/>
                <a:stretch>
                  <a:fillRect/>
                </a:stretch>
              </p:blipFill>
              <p:spPr>
                <a:xfrm>
                  <a:off x="957533" y="5767987"/>
                  <a:ext cx="669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492644" name="Freihand 492643">
                  <a:extLst>
                    <a:ext uri="{FF2B5EF4-FFF2-40B4-BE49-F238E27FC236}">
                      <a16:creationId xmlns:a16="http://schemas.microsoft.com/office/drawing/2014/main" id="{932E2511-6B52-4D00-A4C3-DBB18B3DCED3}"/>
                    </a:ext>
                  </a:extLst>
                </p14:cNvPr>
                <p14:cNvContentPartPr/>
                <p14:nvPr/>
              </p14:nvContentPartPr>
              <p14:xfrm>
                <a:off x="1046813" y="5818387"/>
                <a:ext cx="279360" cy="107640"/>
              </p14:xfrm>
            </p:contentPart>
          </mc:Choice>
          <mc:Fallback>
            <p:pic>
              <p:nvPicPr>
                <p:cNvPr id="492644" name="Freihand 492643">
                  <a:extLst>
                    <a:ext uri="{FF2B5EF4-FFF2-40B4-BE49-F238E27FC236}">
                      <a16:creationId xmlns:a16="http://schemas.microsoft.com/office/drawing/2014/main" id="{932E2511-6B52-4D00-A4C3-DBB18B3DCED3}"/>
                    </a:ext>
                  </a:extLst>
                </p:cNvPr>
                <p:cNvPicPr/>
                <p:nvPr/>
              </p:nvPicPr>
              <p:blipFill>
                <a:blip r:embed="rId294"/>
                <a:stretch>
                  <a:fillRect/>
                </a:stretch>
              </p:blipFill>
              <p:spPr>
                <a:xfrm>
                  <a:off x="1042493" y="5814067"/>
                  <a:ext cx="2880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492645" name="Freihand 492644">
                  <a:extLst>
                    <a:ext uri="{FF2B5EF4-FFF2-40B4-BE49-F238E27FC236}">
                      <a16:creationId xmlns:a16="http://schemas.microsoft.com/office/drawing/2014/main" id="{CA3B9B02-474E-42E0-92BD-24C926A0E82F}"/>
                    </a:ext>
                  </a:extLst>
                </p14:cNvPr>
                <p14:cNvContentPartPr/>
                <p14:nvPr/>
              </p14:nvContentPartPr>
              <p14:xfrm>
                <a:off x="1268573" y="5757187"/>
                <a:ext cx="360" cy="360"/>
              </p14:xfrm>
            </p:contentPart>
          </mc:Choice>
          <mc:Fallback>
            <p:pic>
              <p:nvPicPr>
                <p:cNvPr id="492645" name="Freihand 492644">
                  <a:extLst>
                    <a:ext uri="{FF2B5EF4-FFF2-40B4-BE49-F238E27FC236}">
                      <a16:creationId xmlns:a16="http://schemas.microsoft.com/office/drawing/2014/main" id="{CA3B9B02-474E-42E0-92BD-24C926A0E82F}"/>
                    </a:ext>
                  </a:extLst>
                </p:cNvPr>
                <p:cNvPicPr/>
                <p:nvPr/>
              </p:nvPicPr>
              <p:blipFill>
                <a:blip r:embed="rId40"/>
                <a:stretch>
                  <a:fillRect/>
                </a:stretch>
              </p:blipFill>
              <p:spPr>
                <a:xfrm>
                  <a:off x="1264253" y="57528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492646" name="Freihand 492645">
                  <a:extLst>
                    <a:ext uri="{FF2B5EF4-FFF2-40B4-BE49-F238E27FC236}">
                      <a16:creationId xmlns:a16="http://schemas.microsoft.com/office/drawing/2014/main" id="{36AAD68D-2E83-41EA-9A90-672767395766}"/>
                    </a:ext>
                  </a:extLst>
                </p14:cNvPr>
                <p14:cNvContentPartPr/>
                <p14:nvPr/>
              </p14:nvContentPartPr>
              <p14:xfrm>
                <a:off x="712013" y="6108907"/>
                <a:ext cx="291960" cy="144720"/>
              </p14:xfrm>
            </p:contentPart>
          </mc:Choice>
          <mc:Fallback>
            <p:pic>
              <p:nvPicPr>
                <p:cNvPr id="492646" name="Freihand 492645">
                  <a:extLst>
                    <a:ext uri="{FF2B5EF4-FFF2-40B4-BE49-F238E27FC236}">
                      <a16:creationId xmlns:a16="http://schemas.microsoft.com/office/drawing/2014/main" id="{36AAD68D-2E83-41EA-9A90-672767395766}"/>
                    </a:ext>
                  </a:extLst>
                </p:cNvPr>
                <p:cNvPicPr/>
                <p:nvPr/>
              </p:nvPicPr>
              <p:blipFill>
                <a:blip r:embed="rId297"/>
                <a:stretch>
                  <a:fillRect/>
                </a:stretch>
              </p:blipFill>
              <p:spPr>
                <a:xfrm>
                  <a:off x="707693" y="6104587"/>
                  <a:ext cx="3006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492647" name="Freihand 492646">
                  <a:extLst>
                    <a:ext uri="{FF2B5EF4-FFF2-40B4-BE49-F238E27FC236}">
                      <a16:creationId xmlns:a16="http://schemas.microsoft.com/office/drawing/2014/main" id="{0D235CFB-DA1F-4ED1-91D5-3E39198485F2}"/>
                    </a:ext>
                  </a:extLst>
                </p14:cNvPr>
                <p14:cNvContentPartPr/>
                <p14:nvPr/>
              </p14:nvContentPartPr>
              <p14:xfrm>
                <a:off x="1090013" y="6005587"/>
                <a:ext cx="105120" cy="187200"/>
              </p14:xfrm>
            </p:contentPart>
          </mc:Choice>
          <mc:Fallback>
            <p:pic>
              <p:nvPicPr>
                <p:cNvPr id="492647" name="Freihand 492646">
                  <a:extLst>
                    <a:ext uri="{FF2B5EF4-FFF2-40B4-BE49-F238E27FC236}">
                      <a16:creationId xmlns:a16="http://schemas.microsoft.com/office/drawing/2014/main" id="{0D235CFB-DA1F-4ED1-91D5-3E39198485F2}"/>
                    </a:ext>
                  </a:extLst>
                </p:cNvPr>
                <p:cNvPicPr/>
                <p:nvPr/>
              </p:nvPicPr>
              <p:blipFill>
                <a:blip r:embed="rId299"/>
                <a:stretch>
                  <a:fillRect/>
                </a:stretch>
              </p:blipFill>
              <p:spPr>
                <a:xfrm>
                  <a:off x="1085693" y="6001267"/>
                  <a:ext cx="1137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492648" name="Freihand 492647">
                  <a:extLst>
                    <a:ext uri="{FF2B5EF4-FFF2-40B4-BE49-F238E27FC236}">
                      <a16:creationId xmlns:a16="http://schemas.microsoft.com/office/drawing/2014/main" id="{1FA01ED7-ABED-4FD3-BCB0-4D11A58BA8EE}"/>
                    </a:ext>
                  </a:extLst>
                </p14:cNvPr>
                <p14:cNvContentPartPr/>
                <p14:nvPr/>
              </p14:nvContentPartPr>
              <p14:xfrm>
                <a:off x="1229333" y="6066787"/>
                <a:ext cx="99720" cy="91080"/>
              </p14:xfrm>
            </p:contentPart>
          </mc:Choice>
          <mc:Fallback>
            <p:pic>
              <p:nvPicPr>
                <p:cNvPr id="492648" name="Freihand 492647">
                  <a:extLst>
                    <a:ext uri="{FF2B5EF4-FFF2-40B4-BE49-F238E27FC236}">
                      <a16:creationId xmlns:a16="http://schemas.microsoft.com/office/drawing/2014/main" id="{1FA01ED7-ABED-4FD3-BCB0-4D11A58BA8EE}"/>
                    </a:ext>
                  </a:extLst>
                </p:cNvPr>
                <p:cNvPicPr/>
                <p:nvPr/>
              </p:nvPicPr>
              <p:blipFill>
                <a:blip r:embed="rId301"/>
                <a:stretch>
                  <a:fillRect/>
                </a:stretch>
              </p:blipFill>
              <p:spPr>
                <a:xfrm>
                  <a:off x="1225013" y="6062467"/>
                  <a:ext cx="1083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492650" name="Freihand 492649">
                  <a:extLst>
                    <a:ext uri="{FF2B5EF4-FFF2-40B4-BE49-F238E27FC236}">
                      <a16:creationId xmlns:a16="http://schemas.microsoft.com/office/drawing/2014/main" id="{A23E67D8-C887-498D-9BAB-DEFB20924B18}"/>
                    </a:ext>
                  </a:extLst>
                </p14:cNvPr>
                <p14:cNvContentPartPr/>
                <p14:nvPr/>
              </p14:nvContentPartPr>
              <p14:xfrm>
                <a:off x="1315013" y="5971027"/>
                <a:ext cx="175320" cy="176040"/>
              </p14:xfrm>
            </p:contentPart>
          </mc:Choice>
          <mc:Fallback>
            <p:pic>
              <p:nvPicPr>
                <p:cNvPr id="492650" name="Freihand 492649">
                  <a:extLst>
                    <a:ext uri="{FF2B5EF4-FFF2-40B4-BE49-F238E27FC236}">
                      <a16:creationId xmlns:a16="http://schemas.microsoft.com/office/drawing/2014/main" id="{A23E67D8-C887-498D-9BAB-DEFB20924B18}"/>
                    </a:ext>
                  </a:extLst>
                </p:cNvPr>
                <p:cNvPicPr/>
                <p:nvPr/>
              </p:nvPicPr>
              <p:blipFill>
                <a:blip r:embed="rId303"/>
                <a:stretch>
                  <a:fillRect/>
                </a:stretch>
              </p:blipFill>
              <p:spPr>
                <a:xfrm>
                  <a:off x="1310693" y="5966707"/>
                  <a:ext cx="1839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492651" name="Freihand 492650">
                  <a:extLst>
                    <a:ext uri="{FF2B5EF4-FFF2-40B4-BE49-F238E27FC236}">
                      <a16:creationId xmlns:a16="http://schemas.microsoft.com/office/drawing/2014/main" id="{111DD452-450C-4863-9D74-4E4503B1D687}"/>
                    </a:ext>
                  </a:extLst>
                </p14:cNvPr>
                <p14:cNvContentPartPr/>
                <p14:nvPr/>
              </p14:nvContentPartPr>
              <p14:xfrm>
                <a:off x="1255973" y="5992627"/>
                <a:ext cx="99360" cy="19800"/>
              </p14:xfrm>
            </p:contentPart>
          </mc:Choice>
          <mc:Fallback>
            <p:pic>
              <p:nvPicPr>
                <p:cNvPr id="492651" name="Freihand 492650">
                  <a:extLst>
                    <a:ext uri="{FF2B5EF4-FFF2-40B4-BE49-F238E27FC236}">
                      <a16:creationId xmlns:a16="http://schemas.microsoft.com/office/drawing/2014/main" id="{111DD452-450C-4863-9D74-4E4503B1D687}"/>
                    </a:ext>
                  </a:extLst>
                </p:cNvPr>
                <p:cNvPicPr/>
                <p:nvPr/>
              </p:nvPicPr>
              <p:blipFill>
                <a:blip r:embed="rId305"/>
                <a:stretch>
                  <a:fillRect/>
                </a:stretch>
              </p:blipFill>
              <p:spPr>
                <a:xfrm>
                  <a:off x="1251653" y="5988307"/>
                  <a:ext cx="1080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492652" name="Freihand 492651">
                  <a:extLst>
                    <a:ext uri="{FF2B5EF4-FFF2-40B4-BE49-F238E27FC236}">
                      <a16:creationId xmlns:a16="http://schemas.microsoft.com/office/drawing/2014/main" id="{B63F27C5-AD7D-478A-9B52-F8349196F945}"/>
                    </a:ext>
                  </a:extLst>
                </p14:cNvPr>
                <p14:cNvContentPartPr/>
                <p14:nvPr/>
              </p14:nvContentPartPr>
              <p14:xfrm>
                <a:off x="1483853" y="5997307"/>
                <a:ext cx="96480" cy="57600"/>
              </p14:xfrm>
            </p:contentPart>
          </mc:Choice>
          <mc:Fallback>
            <p:pic>
              <p:nvPicPr>
                <p:cNvPr id="492652" name="Freihand 492651">
                  <a:extLst>
                    <a:ext uri="{FF2B5EF4-FFF2-40B4-BE49-F238E27FC236}">
                      <a16:creationId xmlns:a16="http://schemas.microsoft.com/office/drawing/2014/main" id="{B63F27C5-AD7D-478A-9B52-F8349196F945}"/>
                    </a:ext>
                  </a:extLst>
                </p:cNvPr>
                <p:cNvPicPr/>
                <p:nvPr/>
              </p:nvPicPr>
              <p:blipFill>
                <a:blip r:embed="rId307"/>
                <a:stretch>
                  <a:fillRect/>
                </a:stretch>
              </p:blipFill>
              <p:spPr>
                <a:xfrm>
                  <a:off x="1479533" y="5992987"/>
                  <a:ext cx="1051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492653" name="Freihand 492652">
                  <a:extLst>
                    <a:ext uri="{FF2B5EF4-FFF2-40B4-BE49-F238E27FC236}">
                      <a16:creationId xmlns:a16="http://schemas.microsoft.com/office/drawing/2014/main" id="{7045B0E3-374B-4BA0-BB85-7C4158A0E7BC}"/>
                    </a:ext>
                  </a:extLst>
                </p14:cNvPr>
                <p14:cNvContentPartPr/>
                <p14:nvPr/>
              </p14:nvContentPartPr>
              <p14:xfrm>
                <a:off x="1622813" y="5870947"/>
                <a:ext cx="95040" cy="146520"/>
              </p14:xfrm>
            </p:contentPart>
          </mc:Choice>
          <mc:Fallback>
            <p:pic>
              <p:nvPicPr>
                <p:cNvPr id="492653" name="Freihand 492652">
                  <a:extLst>
                    <a:ext uri="{FF2B5EF4-FFF2-40B4-BE49-F238E27FC236}">
                      <a16:creationId xmlns:a16="http://schemas.microsoft.com/office/drawing/2014/main" id="{7045B0E3-374B-4BA0-BB85-7C4158A0E7BC}"/>
                    </a:ext>
                  </a:extLst>
                </p:cNvPr>
                <p:cNvPicPr/>
                <p:nvPr/>
              </p:nvPicPr>
              <p:blipFill>
                <a:blip r:embed="rId309"/>
                <a:stretch>
                  <a:fillRect/>
                </a:stretch>
              </p:blipFill>
              <p:spPr>
                <a:xfrm>
                  <a:off x="1618493" y="5866627"/>
                  <a:ext cx="1036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492654" name="Freihand 492653">
                  <a:extLst>
                    <a:ext uri="{FF2B5EF4-FFF2-40B4-BE49-F238E27FC236}">
                      <a16:creationId xmlns:a16="http://schemas.microsoft.com/office/drawing/2014/main" id="{7A971BBA-17C1-417C-BAA0-7D2D8A7FEDFB}"/>
                    </a:ext>
                  </a:extLst>
                </p14:cNvPr>
                <p14:cNvContentPartPr/>
                <p14:nvPr/>
              </p14:nvContentPartPr>
              <p14:xfrm>
                <a:off x="1703093" y="5869867"/>
                <a:ext cx="55440" cy="133920"/>
              </p14:xfrm>
            </p:contentPart>
          </mc:Choice>
          <mc:Fallback>
            <p:pic>
              <p:nvPicPr>
                <p:cNvPr id="492654" name="Freihand 492653">
                  <a:extLst>
                    <a:ext uri="{FF2B5EF4-FFF2-40B4-BE49-F238E27FC236}">
                      <a16:creationId xmlns:a16="http://schemas.microsoft.com/office/drawing/2014/main" id="{7A971BBA-17C1-417C-BAA0-7D2D8A7FEDFB}"/>
                    </a:ext>
                  </a:extLst>
                </p:cNvPr>
                <p:cNvPicPr/>
                <p:nvPr/>
              </p:nvPicPr>
              <p:blipFill>
                <a:blip r:embed="rId311"/>
                <a:stretch>
                  <a:fillRect/>
                </a:stretch>
              </p:blipFill>
              <p:spPr>
                <a:xfrm>
                  <a:off x="1698773" y="5865547"/>
                  <a:ext cx="640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492655" name="Freihand 492654">
                  <a:extLst>
                    <a:ext uri="{FF2B5EF4-FFF2-40B4-BE49-F238E27FC236}">
                      <a16:creationId xmlns:a16="http://schemas.microsoft.com/office/drawing/2014/main" id="{35F68C53-94E6-4910-8018-AF875C2BD3ED}"/>
                    </a:ext>
                  </a:extLst>
                </p14:cNvPr>
                <p14:cNvContentPartPr/>
                <p14:nvPr/>
              </p14:nvContentPartPr>
              <p14:xfrm>
                <a:off x="1758893" y="5932867"/>
                <a:ext cx="208080" cy="86040"/>
              </p14:xfrm>
            </p:contentPart>
          </mc:Choice>
          <mc:Fallback>
            <p:pic>
              <p:nvPicPr>
                <p:cNvPr id="492655" name="Freihand 492654">
                  <a:extLst>
                    <a:ext uri="{FF2B5EF4-FFF2-40B4-BE49-F238E27FC236}">
                      <a16:creationId xmlns:a16="http://schemas.microsoft.com/office/drawing/2014/main" id="{35F68C53-94E6-4910-8018-AF875C2BD3ED}"/>
                    </a:ext>
                  </a:extLst>
                </p:cNvPr>
                <p:cNvPicPr/>
                <p:nvPr/>
              </p:nvPicPr>
              <p:blipFill>
                <a:blip r:embed="rId313"/>
                <a:stretch>
                  <a:fillRect/>
                </a:stretch>
              </p:blipFill>
              <p:spPr>
                <a:xfrm>
                  <a:off x="1754573" y="5928547"/>
                  <a:ext cx="2167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492656" name="Freihand 492655">
                  <a:extLst>
                    <a:ext uri="{FF2B5EF4-FFF2-40B4-BE49-F238E27FC236}">
                      <a16:creationId xmlns:a16="http://schemas.microsoft.com/office/drawing/2014/main" id="{F3B43DAC-AFB0-4E09-9E59-9486D353C52A}"/>
                    </a:ext>
                  </a:extLst>
                </p14:cNvPr>
                <p14:cNvContentPartPr/>
                <p14:nvPr/>
              </p14:nvContentPartPr>
              <p14:xfrm>
                <a:off x="1973813" y="5736667"/>
                <a:ext cx="75960" cy="194760"/>
              </p14:xfrm>
            </p:contentPart>
          </mc:Choice>
          <mc:Fallback>
            <p:pic>
              <p:nvPicPr>
                <p:cNvPr id="492656" name="Freihand 492655">
                  <a:extLst>
                    <a:ext uri="{FF2B5EF4-FFF2-40B4-BE49-F238E27FC236}">
                      <a16:creationId xmlns:a16="http://schemas.microsoft.com/office/drawing/2014/main" id="{F3B43DAC-AFB0-4E09-9E59-9486D353C52A}"/>
                    </a:ext>
                  </a:extLst>
                </p:cNvPr>
                <p:cNvPicPr/>
                <p:nvPr/>
              </p:nvPicPr>
              <p:blipFill>
                <a:blip r:embed="rId315"/>
                <a:stretch>
                  <a:fillRect/>
                </a:stretch>
              </p:blipFill>
              <p:spPr>
                <a:xfrm>
                  <a:off x="1969493" y="5732347"/>
                  <a:ext cx="846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492657" name="Freihand 492656">
                  <a:extLst>
                    <a:ext uri="{FF2B5EF4-FFF2-40B4-BE49-F238E27FC236}">
                      <a16:creationId xmlns:a16="http://schemas.microsoft.com/office/drawing/2014/main" id="{9AB23C23-C76F-487A-A284-048E7ED952C2}"/>
                    </a:ext>
                  </a:extLst>
                </p14:cNvPr>
                <p14:cNvContentPartPr/>
                <p14:nvPr/>
              </p14:nvContentPartPr>
              <p14:xfrm>
                <a:off x="2069933" y="6001627"/>
                <a:ext cx="1440" cy="20880"/>
              </p14:xfrm>
            </p:contentPart>
          </mc:Choice>
          <mc:Fallback>
            <p:pic>
              <p:nvPicPr>
                <p:cNvPr id="492657" name="Freihand 492656">
                  <a:extLst>
                    <a:ext uri="{FF2B5EF4-FFF2-40B4-BE49-F238E27FC236}">
                      <a16:creationId xmlns:a16="http://schemas.microsoft.com/office/drawing/2014/main" id="{9AB23C23-C76F-487A-A284-048E7ED952C2}"/>
                    </a:ext>
                  </a:extLst>
                </p:cNvPr>
                <p:cNvPicPr/>
                <p:nvPr/>
              </p:nvPicPr>
              <p:blipFill>
                <a:blip r:embed="rId317"/>
                <a:stretch>
                  <a:fillRect/>
                </a:stretch>
              </p:blipFill>
              <p:spPr>
                <a:xfrm>
                  <a:off x="2065613" y="5997307"/>
                  <a:ext cx="10080" cy="29520"/>
                </a:xfrm>
                <a:prstGeom prst="rect">
                  <a:avLst/>
                </a:prstGeom>
              </p:spPr>
            </p:pic>
          </mc:Fallback>
        </mc:AlternateContent>
      </p:grpSp>
    </p:spTree>
    <p:extLst>
      <p:ext uri="{BB962C8B-B14F-4D97-AF65-F5344CB8AC3E}">
        <p14:creationId xmlns:p14="http://schemas.microsoft.com/office/powerpoint/2010/main" val="3290053577"/>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ChangeArrowheads="1"/>
          </p:cNvSpPr>
          <p:nvPr/>
        </p:nvSpPr>
        <p:spPr bwMode="auto">
          <a:xfrm>
            <a:off x="2486722" y="215753"/>
            <a:ext cx="77097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Außenwirtschaftliche Verflechtungen: Zahlungsbilanz</a:t>
            </a:r>
          </a:p>
        </p:txBody>
      </p:sp>
      <p:sp>
        <p:nvSpPr>
          <p:cNvPr id="102404" name="Text Box 2"/>
          <p:cNvSpPr txBox="1">
            <a:spLocks noChangeArrowheads="1"/>
          </p:cNvSpPr>
          <p:nvPr/>
        </p:nvSpPr>
        <p:spPr bwMode="auto">
          <a:xfrm>
            <a:off x="872939" y="826434"/>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u="sng" dirty="0">
                <a:solidFill>
                  <a:srgbClr val="000000"/>
                </a:solidFill>
              </a:rPr>
              <a:t>Definition:</a:t>
            </a:r>
          </a:p>
          <a:p>
            <a:pPr eaLnBrk="1" hangingPunct="1">
              <a:buFontTx/>
              <a:buNone/>
            </a:pPr>
            <a:r>
              <a:rPr lang="de-DE" sz="2400" dirty="0">
                <a:solidFill>
                  <a:srgbClr val="000000"/>
                </a:solidFill>
              </a:rPr>
              <a:t>Die Zahlungsbilanz ist die systematische Aufzeichnung </a:t>
            </a:r>
          </a:p>
          <a:p>
            <a:pPr eaLnBrk="1" hangingPunct="1">
              <a:buFontTx/>
              <a:buNone/>
            </a:pPr>
            <a:r>
              <a:rPr lang="de-DE" sz="2400" dirty="0">
                <a:solidFill>
                  <a:srgbClr val="000000"/>
                </a:solidFill>
              </a:rPr>
              <a:t>wirtschaftlicher Vorgänge zwischen Inländern und Ausländern </a:t>
            </a:r>
          </a:p>
          <a:p>
            <a:pPr eaLnBrk="1" hangingPunct="1">
              <a:buFontTx/>
              <a:buNone/>
            </a:pPr>
            <a:r>
              <a:rPr lang="de-DE" sz="2400" dirty="0">
                <a:solidFill>
                  <a:srgbClr val="000000"/>
                </a:solidFill>
              </a:rPr>
              <a:t>innerhalb einer Periode (meist ein Jahr)</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Die Zahlungsbilanz basiert auf dem Prinzip der </a:t>
            </a:r>
          </a:p>
          <a:p>
            <a:pPr eaLnBrk="1" hangingPunct="1">
              <a:buFontTx/>
              <a:buNone/>
            </a:pPr>
            <a:r>
              <a:rPr lang="de-DE" sz="2400" dirty="0">
                <a:solidFill>
                  <a:srgbClr val="000000"/>
                </a:solidFill>
              </a:rPr>
              <a:t>doppelten Buchführung</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u="sng" dirty="0">
                <a:solidFill>
                  <a:srgbClr val="000000"/>
                </a:solidFill>
              </a:rPr>
              <a:t>Achtung:</a:t>
            </a:r>
            <a:r>
              <a:rPr lang="de-DE" sz="2400" dirty="0">
                <a:solidFill>
                  <a:srgbClr val="000000"/>
                </a:solidFill>
              </a:rPr>
              <a:t> 	</a:t>
            </a:r>
          </a:p>
          <a:p>
            <a:pPr eaLnBrk="1" hangingPunct="1">
              <a:buFontTx/>
              <a:buNone/>
            </a:pPr>
            <a:r>
              <a:rPr lang="de-DE" sz="2400" dirty="0">
                <a:solidFill>
                  <a:srgbClr val="000000"/>
                </a:solidFill>
              </a:rPr>
              <a:t>Die Zahlungsbilanz erfasst mit den innerhalb eines Zeitraums </a:t>
            </a:r>
          </a:p>
          <a:p>
            <a:pPr eaLnBrk="1" hangingPunct="1">
              <a:buFontTx/>
              <a:buNone/>
            </a:pPr>
            <a:r>
              <a:rPr lang="de-DE" sz="2400" dirty="0">
                <a:solidFill>
                  <a:srgbClr val="000000"/>
                </a:solidFill>
              </a:rPr>
              <a:t>vollzogenen Transaktionen </a:t>
            </a:r>
            <a:r>
              <a:rPr lang="de-DE" sz="2400" u="sng" dirty="0">
                <a:solidFill>
                  <a:srgbClr val="000000"/>
                </a:solidFill>
              </a:rPr>
              <a:t>Stromgrößen</a:t>
            </a:r>
            <a:r>
              <a:rPr lang="de-DE" sz="2400" dirty="0">
                <a:solidFill>
                  <a:srgbClr val="000000"/>
                </a:solidFill>
              </a:rPr>
              <a:t> und nicht, wie </a:t>
            </a:r>
          </a:p>
          <a:p>
            <a:pPr eaLnBrk="1" hangingPunct="1">
              <a:buFontTx/>
              <a:buNone/>
            </a:pPr>
            <a:r>
              <a:rPr lang="de-DE" sz="2400" dirty="0">
                <a:solidFill>
                  <a:srgbClr val="000000"/>
                </a:solidFill>
              </a:rPr>
              <a:t>normalerweise in einer Bilanz, </a:t>
            </a:r>
            <a:r>
              <a:rPr lang="de-DE" sz="2400" u="sng" dirty="0">
                <a:solidFill>
                  <a:srgbClr val="000000"/>
                </a:solidFill>
              </a:rPr>
              <a:t>Bestandsgrößen</a:t>
            </a:r>
            <a:r>
              <a:rPr lang="de-DE" sz="2400" dirty="0">
                <a:solidFill>
                  <a:srgbClr val="000000"/>
                </a:solidFill>
              </a:rPr>
              <a:t>			</a:t>
            </a:r>
            <a:endParaRPr lang="de-DE" sz="2400" u="sng" dirty="0">
              <a:solidFill>
                <a:srgbClr val="000000"/>
              </a:solidFill>
            </a:endParaRPr>
          </a:p>
        </p:txBody>
      </p:sp>
      <p:sp>
        <p:nvSpPr>
          <p:cNvPr id="5" name="Rechteck 4">
            <a:extLst>
              <a:ext uri="{FF2B5EF4-FFF2-40B4-BE49-F238E27FC236}">
                <a16:creationId xmlns:a16="http://schemas.microsoft.com/office/drawing/2014/main" id="{4DF5A04E-E954-4DFA-A236-28E27E89E0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507136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Aufbau der Zahlungsbilanz</a:t>
            </a:r>
          </a:p>
        </p:txBody>
      </p:sp>
      <p:sp>
        <p:nvSpPr>
          <p:cNvPr id="103428" name="Text Box 2"/>
          <p:cNvSpPr txBox="1">
            <a:spLocks noChangeArrowheads="1"/>
          </p:cNvSpPr>
          <p:nvPr/>
        </p:nvSpPr>
        <p:spPr bwMode="auto">
          <a:xfrm>
            <a:off x="2640013" y="981075"/>
            <a:ext cx="338455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A. Leistungsbilanz</a:t>
            </a:r>
          </a:p>
          <a:p>
            <a:pPr eaLnBrk="1" hangingPunct="1">
              <a:buFontTx/>
              <a:buChar char="•"/>
            </a:pPr>
            <a:endParaRPr lang="de-DE" sz="2000">
              <a:solidFill>
                <a:srgbClr val="000000"/>
              </a:solidFill>
            </a:endParaRPr>
          </a:p>
          <a:p>
            <a:pPr eaLnBrk="1" hangingPunct="1">
              <a:buFontTx/>
              <a:buChar char="•"/>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B. Vermögensübertragungen</a:t>
            </a:r>
          </a:p>
          <a:p>
            <a:pPr eaLnBrk="1" hangingPunct="1">
              <a:buFontTx/>
              <a:buNone/>
            </a:pPr>
            <a:endParaRPr lang="de-DE" sz="2000">
              <a:solidFill>
                <a:srgbClr val="000000"/>
              </a:solidFill>
            </a:endParaRPr>
          </a:p>
          <a:p>
            <a:pPr eaLnBrk="1" hangingPunct="1"/>
            <a:endParaRPr lang="de-DE" sz="2000">
              <a:solidFill>
                <a:srgbClr val="000000"/>
              </a:solidFill>
            </a:endParaRPr>
          </a:p>
          <a:p>
            <a:pPr eaLnBrk="1" hangingPunct="1"/>
            <a:endParaRPr lang="de-DE" sz="2000">
              <a:solidFill>
                <a:srgbClr val="000000"/>
              </a:solidFill>
            </a:endParaRPr>
          </a:p>
          <a:p>
            <a:pPr eaLnBrk="1" hangingPunct="1"/>
            <a:r>
              <a:rPr lang="de-DE" sz="2000">
                <a:solidFill>
                  <a:srgbClr val="000000"/>
                </a:solidFill>
              </a:rPr>
              <a:t>C. Kapitalbilanz</a:t>
            </a:r>
          </a:p>
          <a:p>
            <a:pPr eaLnBrk="1" hangingPunct="1">
              <a:buFontTx/>
              <a:buAutoNum type="arabicPeriod"/>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D. Restposten</a:t>
            </a:r>
          </a:p>
          <a:p>
            <a:pPr eaLnBrk="1" hangingPunct="1">
              <a:buFontTx/>
              <a:buNone/>
            </a:pPr>
            <a:r>
              <a:rPr lang="de-DE" sz="2400">
                <a:solidFill>
                  <a:srgbClr val="000000"/>
                </a:solidFill>
              </a:rPr>
              <a:t>		</a:t>
            </a:r>
          </a:p>
        </p:txBody>
      </p:sp>
      <p:sp>
        <p:nvSpPr>
          <p:cNvPr id="103429" name="Text Box 2"/>
          <p:cNvSpPr txBox="1">
            <a:spLocks noChangeArrowheads="1"/>
          </p:cNvSpPr>
          <p:nvPr/>
        </p:nvSpPr>
        <p:spPr bwMode="auto">
          <a:xfrm>
            <a:off x="6167438" y="1196976"/>
            <a:ext cx="3960812"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000">
                <a:solidFill>
                  <a:srgbClr val="000000"/>
                </a:solidFill>
              </a:rPr>
              <a:t>A1. Handelsbilanz</a:t>
            </a:r>
          </a:p>
          <a:p>
            <a:pPr eaLnBrk="1" hangingPunct="1">
              <a:buFontTx/>
              <a:buNone/>
            </a:pPr>
            <a:r>
              <a:rPr lang="de-DE" sz="2000">
                <a:solidFill>
                  <a:srgbClr val="000000"/>
                </a:solidFill>
              </a:rPr>
              <a:t>A2. Dienstleistungsbilanz</a:t>
            </a:r>
          </a:p>
          <a:p>
            <a:pPr eaLnBrk="1" hangingPunct="1">
              <a:buFontTx/>
              <a:buNone/>
            </a:pPr>
            <a:r>
              <a:rPr lang="de-DE" sz="2000">
                <a:solidFill>
                  <a:srgbClr val="000000"/>
                </a:solidFill>
              </a:rPr>
              <a:t>A3. Erwerbs- und Vermögenseinkommen</a:t>
            </a:r>
          </a:p>
          <a:p>
            <a:pPr eaLnBrk="1" hangingPunct="1">
              <a:buFontTx/>
              <a:buNone/>
            </a:pPr>
            <a:r>
              <a:rPr lang="de-DE" sz="2000">
                <a:solidFill>
                  <a:srgbClr val="000000"/>
                </a:solidFill>
              </a:rPr>
              <a:t>A4. Laufende Übertragungen</a:t>
            </a: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C1. Direktinvestitionen</a:t>
            </a:r>
          </a:p>
          <a:p>
            <a:pPr eaLnBrk="1" hangingPunct="1">
              <a:buFontTx/>
              <a:buNone/>
            </a:pPr>
            <a:r>
              <a:rPr lang="de-DE" sz="2000">
                <a:solidFill>
                  <a:srgbClr val="000000"/>
                </a:solidFill>
              </a:rPr>
              <a:t>C2. Wertpapierverkehr</a:t>
            </a:r>
          </a:p>
          <a:p>
            <a:pPr eaLnBrk="1" hangingPunct="1">
              <a:buFontTx/>
              <a:buNone/>
            </a:pPr>
            <a:r>
              <a:rPr lang="de-DE" sz="2000">
                <a:solidFill>
                  <a:srgbClr val="000000"/>
                </a:solidFill>
              </a:rPr>
              <a:t>C3. Kredite</a:t>
            </a:r>
          </a:p>
          <a:p>
            <a:pPr eaLnBrk="1" hangingPunct="1">
              <a:buFontTx/>
              <a:buNone/>
            </a:pPr>
            <a:r>
              <a:rPr lang="de-DE" sz="2000">
                <a:solidFill>
                  <a:srgbClr val="000000"/>
                </a:solidFill>
              </a:rPr>
              <a:t>C4. Devisenbilanz</a:t>
            </a:r>
          </a:p>
          <a:p>
            <a:pPr eaLnBrk="1" hangingPunct="1">
              <a:buFontTx/>
              <a:buNone/>
            </a:pPr>
            <a:endParaRPr lang="de-DE" sz="2000">
              <a:solidFill>
                <a:srgbClr val="000000"/>
              </a:solidFill>
            </a:endParaRPr>
          </a:p>
          <a:p>
            <a:pPr eaLnBrk="1" hangingPunct="1">
              <a:buFontTx/>
              <a:buNone/>
            </a:pPr>
            <a:r>
              <a:rPr lang="de-DE" sz="2400">
                <a:solidFill>
                  <a:srgbClr val="000000"/>
                </a:solidFill>
              </a:rPr>
              <a:t>		</a:t>
            </a:r>
          </a:p>
        </p:txBody>
      </p:sp>
      <p:sp>
        <p:nvSpPr>
          <p:cNvPr id="103430" name="Line 6"/>
          <p:cNvSpPr>
            <a:spLocks noChangeShapeType="1"/>
          </p:cNvSpPr>
          <p:nvPr/>
        </p:nvSpPr>
        <p:spPr bwMode="auto">
          <a:xfrm flipV="1">
            <a:off x="4800601" y="1412876"/>
            <a:ext cx="14398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1" name="Line 7"/>
          <p:cNvSpPr>
            <a:spLocks noChangeShapeType="1"/>
          </p:cNvSpPr>
          <p:nvPr/>
        </p:nvSpPr>
        <p:spPr bwMode="auto">
          <a:xfrm flipV="1">
            <a:off x="4800601" y="1700213"/>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2" name="Line 8"/>
          <p:cNvSpPr>
            <a:spLocks noChangeShapeType="1"/>
          </p:cNvSpPr>
          <p:nvPr/>
        </p:nvSpPr>
        <p:spPr bwMode="auto">
          <a:xfrm>
            <a:off x="4800601" y="1916114"/>
            <a:ext cx="14398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3" name="Line 9"/>
          <p:cNvSpPr>
            <a:spLocks noChangeShapeType="1"/>
          </p:cNvSpPr>
          <p:nvPr/>
        </p:nvSpPr>
        <p:spPr bwMode="auto">
          <a:xfrm>
            <a:off x="4800600" y="1989139"/>
            <a:ext cx="1366838"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4" name="Line 10"/>
          <p:cNvSpPr>
            <a:spLocks noChangeShapeType="1"/>
          </p:cNvSpPr>
          <p:nvPr/>
        </p:nvSpPr>
        <p:spPr bwMode="auto">
          <a:xfrm flipV="1">
            <a:off x="4656138" y="3862388"/>
            <a:ext cx="14398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5" name="Line 11"/>
          <p:cNvSpPr>
            <a:spLocks noChangeShapeType="1"/>
          </p:cNvSpPr>
          <p:nvPr/>
        </p:nvSpPr>
        <p:spPr bwMode="auto">
          <a:xfrm flipV="1">
            <a:off x="4656138" y="4149726"/>
            <a:ext cx="1439862"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6" name="Line 12"/>
          <p:cNvSpPr>
            <a:spLocks noChangeShapeType="1"/>
          </p:cNvSpPr>
          <p:nvPr/>
        </p:nvSpPr>
        <p:spPr bwMode="auto">
          <a:xfrm>
            <a:off x="4656138" y="4365626"/>
            <a:ext cx="14398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7" name="Line 13"/>
          <p:cNvSpPr>
            <a:spLocks noChangeShapeType="1"/>
          </p:cNvSpPr>
          <p:nvPr/>
        </p:nvSpPr>
        <p:spPr bwMode="auto">
          <a:xfrm>
            <a:off x="4656139" y="4438650"/>
            <a:ext cx="1366837"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Rechteck 13">
            <a:extLst>
              <a:ext uri="{FF2B5EF4-FFF2-40B4-BE49-F238E27FC236}">
                <a16:creationId xmlns:a16="http://schemas.microsoft.com/office/drawing/2014/main" id="{97237BE1-85FD-42E4-A2AF-16DD140C264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283672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Buchungsübersicht der Zahlungsbilanz</a:t>
            </a:r>
          </a:p>
        </p:txBody>
      </p:sp>
      <p:sp>
        <p:nvSpPr>
          <p:cNvPr id="104452" name="Text Box 2"/>
          <p:cNvSpPr txBox="1">
            <a:spLocks noChangeArrowheads="1"/>
          </p:cNvSpPr>
          <p:nvPr/>
        </p:nvSpPr>
        <p:spPr bwMode="auto">
          <a:xfrm>
            <a:off x="1847851" y="981075"/>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400">
              <a:solidFill>
                <a:srgbClr val="000000"/>
              </a:solidFill>
            </a:endParaRPr>
          </a:p>
          <a:p>
            <a:pPr eaLnBrk="1" hangingPunct="1"/>
            <a:r>
              <a:rPr lang="de-DE" sz="2400">
                <a:solidFill>
                  <a:srgbClr val="000000"/>
                </a:solidFill>
              </a:rPr>
              <a:t>			</a:t>
            </a:r>
            <a:endParaRPr lang="de-DE" sz="2400" u="sng">
              <a:solidFill>
                <a:srgbClr val="000000"/>
              </a:solidFill>
            </a:endParaRPr>
          </a:p>
        </p:txBody>
      </p:sp>
      <p:pic>
        <p:nvPicPr>
          <p:cNvPr id="1044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00" y="1211166"/>
            <a:ext cx="8785225" cy="38084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6"/>
          <p:cNvSpPr>
            <a:spLocks noChangeArrowheads="1"/>
          </p:cNvSpPr>
          <p:nvPr/>
        </p:nvSpPr>
        <p:spPr bwMode="auto">
          <a:xfrm>
            <a:off x="5810436" y="1457228"/>
            <a:ext cx="3024188" cy="2087562"/>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 name="Rechteck 6">
            <a:extLst>
              <a:ext uri="{FF2B5EF4-FFF2-40B4-BE49-F238E27FC236}">
                <a16:creationId xmlns:a16="http://schemas.microsoft.com/office/drawing/2014/main" id="{A07F1934-69CF-45B8-8251-9CE2FBA4DED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64280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a:t>
            </a:r>
          </a:p>
        </p:txBody>
      </p:sp>
      <p:graphicFrame>
        <p:nvGraphicFramePr>
          <p:cNvPr id="1020932" name="Group 4"/>
          <p:cNvGraphicFramePr>
            <a:graphicFrameLocks noGrp="1"/>
          </p:cNvGraphicFramePr>
          <p:nvPr/>
        </p:nvGraphicFramePr>
        <p:xfrm>
          <a:off x="367926" y="1192361"/>
          <a:ext cx="9036050" cy="3929062"/>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751779">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Handelsbilanz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Dienstleistungsbilanz</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Erwerbs- und Ver-mögenseinkommen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Laufende Übertragungen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7728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Verkauf eines Auto nach China</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a:ln>
                          <a:noFill/>
                        </a:ln>
                        <a:solidFill>
                          <a:srgbClr val="000000"/>
                        </a:solidFill>
                        <a:effectLst/>
                        <a:latin typeface="Arial" charset="0"/>
                      </a:endParaRP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Kauf einer Kamera aus Japan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Ausgaben auf</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Auslandsreisen,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Einnahmen und</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Ausgaben bei</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Bankprovisionen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Einkünfte aus</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unselbstständiger </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Arbeit (Grenzgänger),</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Grenzüberschrei-  </a:t>
                      </a:r>
                      <a:r>
                        <a:rPr kumimoji="0" lang="de-DE" sz="1600" b="0" i="0" u="none" strike="noStrike" cap="none" normalizeH="0" baseline="0" dirty="0" err="1">
                          <a:ln>
                            <a:noFill/>
                          </a:ln>
                          <a:solidFill>
                            <a:srgbClr val="000000"/>
                          </a:solidFill>
                          <a:effectLst/>
                          <a:latin typeface="Arial" charset="0"/>
                        </a:rPr>
                        <a:t>tende</a:t>
                      </a:r>
                      <a:r>
                        <a:rPr kumimoji="0" lang="de-DE" sz="1600" b="0" i="0" u="none" strike="noStrike" cap="none" normalizeH="0" baseline="0" dirty="0">
                          <a:ln>
                            <a:noFill/>
                          </a:ln>
                          <a:solidFill>
                            <a:srgbClr val="000000"/>
                          </a:solidFill>
                          <a:effectLst/>
                          <a:latin typeface="Arial" charset="0"/>
                        </a:rPr>
                        <a:t> Zins- und Dividendenzahlungen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dirty="0">
                        <a:ln>
                          <a:noFill/>
                        </a:ln>
                        <a:solidFill>
                          <a:srgbClr val="000000"/>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Leistungen ohne Preis (z.B. Entwicklungshilfe)</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Überweisungen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von Gastarbeitern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5493" name="Text Box 21"/>
          <p:cNvSpPr txBox="1">
            <a:spLocks noChangeArrowheads="1"/>
          </p:cNvSpPr>
          <p:nvPr/>
        </p:nvSpPr>
        <p:spPr bwMode="auto">
          <a:xfrm>
            <a:off x="3895352" y="679598"/>
            <a:ext cx="2111375"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Leistungsbilanz</a:t>
            </a:r>
          </a:p>
        </p:txBody>
      </p:sp>
      <p:sp>
        <p:nvSpPr>
          <p:cNvPr id="6" name="Rechteck 5">
            <a:extLst>
              <a:ext uri="{FF2B5EF4-FFF2-40B4-BE49-F238E27FC236}">
                <a16:creationId xmlns:a16="http://schemas.microsoft.com/office/drawing/2014/main" id="{F7EF791F-5545-4756-A969-AF92E9F96F6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48371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a:t>
            </a:r>
          </a:p>
        </p:txBody>
      </p:sp>
      <p:graphicFrame>
        <p:nvGraphicFramePr>
          <p:cNvPr id="1022980" name="Group 4"/>
          <p:cNvGraphicFramePr>
            <a:graphicFrameLocks noGrp="1"/>
          </p:cNvGraphicFramePr>
          <p:nvPr/>
        </p:nvGraphicFramePr>
        <p:xfrm>
          <a:off x="487642" y="1343399"/>
          <a:ext cx="9036050" cy="3114675"/>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86377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Direktinvestitionen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Wertpapierverkehr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Kredite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Devisenbilanz</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5089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Beteiligung an aus- ländischenUnternehmen(Anteil &gt;10%)</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Erwerb von Staatsanleihen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Finanzderivate (Kreditausfallver-sicherugen, CDS)</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Termingeschäfte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Internationaler Kreditverkehr zwischen Banken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endParaRPr kumimoji="0" lang="de-DE" sz="1600" b="0" i="0" u="none" strike="noStrike" cap="none" normalizeH="0" baseline="0" dirty="0">
                        <a:ln>
                          <a:noFill/>
                        </a:ln>
                        <a:solidFill>
                          <a:srgbClr val="000000"/>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Veränderungen der Goldreserven und Währungsreserven der Zentralbank</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6517" name="Text Box 21"/>
          <p:cNvSpPr txBox="1">
            <a:spLocks noChangeArrowheads="1"/>
          </p:cNvSpPr>
          <p:nvPr/>
        </p:nvSpPr>
        <p:spPr bwMode="auto">
          <a:xfrm>
            <a:off x="4049992" y="830636"/>
            <a:ext cx="182245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Kapitalbilanz</a:t>
            </a:r>
          </a:p>
        </p:txBody>
      </p:sp>
      <p:sp>
        <p:nvSpPr>
          <p:cNvPr id="6" name="Rechteck 5">
            <a:extLst>
              <a:ext uri="{FF2B5EF4-FFF2-40B4-BE49-F238E27FC236}">
                <a16:creationId xmlns:a16="http://schemas.microsoft.com/office/drawing/2014/main" id="{A0CEE2A2-3E97-4C5A-8A54-CC1CA2BA49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2271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9397" y="104181"/>
            <a:ext cx="7761950" cy="744941"/>
          </a:xfrm>
          <a:prstGeom prst="rect">
            <a:avLst/>
          </a:prstGeom>
          <a:noFill/>
          <a:ln>
            <a:noFill/>
          </a:ln>
        </p:spPr>
        <p:txBody>
          <a:bodyPr lIns="81646" tIns="40823" rIns="81646" bIns="40823" anchor="ctr" anchorCtr="1"/>
          <a:lstStyle/>
          <a:p>
            <a:r>
              <a:rPr lang="de-DE" sz="2800" b="1" dirty="0"/>
              <a:t>Nominales und reales Wirtschaftswachstum</a:t>
            </a:r>
          </a:p>
        </p:txBody>
      </p:sp>
      <p:sp>
        <p:nvSpPr>
          <p:cNvPr id="7" name="Text Box 3"/>
          <p:cNvSpPr txBox="1">
            <a:spLocks noChangeArrowheads="1"/>
          </p:cNvSpPr>
          <p:nvPr/>
        </p:nvSpPr>
        <p:spPr bwMode="auto">
          <a:xfrm>
            <a:off x="22649" y="1207972"/>
            <a:ext cx="8995797"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Die relative Veränderung des nominalen BIP gegenüber der Vorperiode (Vorjahr)</a:t>
            </a:r>
          </a:p>
        </p:txBody>
      </p:sp>
      <p:sp>
        <p:nvSpPr>
          <p:cNvPr id="8" name="Text Box 3"/>
          <p:cNvSpPr txBox="1">
            <a:spLocks noChangeArrowheads="1"/>
          </p:cNvSpPr>
          <p:nvPr/>
        </p:nvSpPr>
        <p:spPr bwMode="auto">
          <a:xfrm>
            <a:off x="87749" y="2681586"/>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aufgrund von Preisänderungen</a:t>
            </a:r>
          </a:p>
        </p:txBody>
      </p:sp>
      <p:sp>
        <p:nvSpPr>
          <p:cNvPr id="9" name="Text Box 3"/>
          <p:cNvSpPr txBox="1">
            <a:spLocks noChangeArrowheads="1"/>
          </p:cNvSpPr>
          <p:nvPr/>
        </p:nvSpPr>
        <p:spPr bwMode="auto">
          <a:xfrm>
            <a:off x="4856426" y="2710432"/>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der Produktionsmenge</a:t>
            </a:r>
          </a:p>
        </p:txBody>
      </p:sp>
      <p:sp>
        <p:nvSpPr>
          <p:cNvPr id="10" name="Text Box 3"/>
          <p:cNvSpPr txBox="1">
            <a:spLocks noChangeArrowheads="1"/>
          </p:cNvSpPr>
          <p:nvPr/>
        </p:nvSpPr>
        <p:spPr bwMode="auto">
          <a:xfrm>
            <a:off x="22650" y="4212892"/>
            <a:ext cx="8213674" cy="2301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400" dirty="0">
                <a:solidFill>
                  <a:srgbClr val="000000"/>
                </a:solidFill>
              </a:rPr>
              <a:t>Um den Effekt von Preisänderungen auszuschließen, wird das </a:t>
            </a:r>
            <a:r>
              <a:rPr lang="de-DE" altLang="de-DE" sz="2400" b="1" dirty="0">
                <a:solidFill>
                  <a:srgbClr val="000000"/>
                </a:solidFill>
              </a:rPr>
              <a:t>reale BIP </a:t>
            </a:r>
            <a:r>
              <a:rPr lang="de-DE" altLang="de-DE" sz="2400" dirty="0">
                <a:solidFill>
                  <a:srgbClr val="000000"/>
                </a:solidFill>
              </a:rPr>
              <a:t>mithilfe der Preise des Vorjahres berechnet.</a:t>
            </a:r>
          </a:p>
          <a:p>
            <a:pPr algn="ctr" eaLnBrk="1" hangingPunct="1">
              <a:buClrTx/>
            </a:pPr>
            <a:endParaRPr lang="de-DE" altLang="de-DE" sz="2400" dirty="0">
              <a:solidFill>
                <a:srgbClr val="000000"/>
              </a:solidFill>
            </a:endParaRPr>
          </a:p>
          <a:p>
            <a:pPr algn="ctr" eaLnBrk="1" hangingPunct="1">
              <a:buClrTx/>
            </a:pPr>
            <a:r>
              <a:rPr lang="de-DE" altLang="de-DE" sz="2400" dirty="0">
                <a:solidFill>
                  <a:srgbClr val="000000"/>
                </a:solidFill>
              </a:rPr>
              <a:t>Denn ein wertmäßiger Anstieg des BIP allein aufgrund von Preissteigerungen stellt keine Erhöhung der Wirtschaftsleistung bzw. einen Wohlstandszuwachs dar</a:t>
            </a:r>
          </a:p>
        </p:txBody>
      </p:sp>
      <p:cxnSp>
        <p:nvCxnSpPr>
          <p:cNvPr id="4" name="Gerade Verbindung mit Pfeil 3"/>
          <p:cNvCxnSpPr/>
          <p:nvPr/>
        </p:nvCxnSpPr>
        <p:spPr>
          <a:xfrm flipH="1">
            <a:off x="2635399" y="207549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5193035" y="2104346"/>
            <a:ext cx="1231176" cy="475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H="1">
            <a:off x="5488274" y="357795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2691271" y="3527383"/>
            <a:ext cx="1119966"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9E95A176-E50B-4E1F-B2CC-304C7C647C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2" name="Gruppieren 21">
            <a:extLst>
              <a:ext uri="{FF2B5EF4-FFF2-40B4-BE49-F238E27FC236}">
                <a16:creationId xmlns:a16="http://schemas.microsoft.com/office/drawing/2014/main" id="{F176458F-2F9C-4D22-85F5-1CEA39197ECA}"/>
              </a:ext>
            </a:extLst>
          </p:cNvPr>
          <p:cNvGrpSpPr/>
          <p:nvPr/>
        </p:nvGrpSpPr>
        <p:grpSpPr>
          <a:xfrm>
            <a:off x="3344333" y="2011747"/>
            <a:ext cx="2487240" cy="750240"/>
            <a:chOff x="3344333" y="2011747"/>
            <a:chExt cx="2487240" cy="75024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A9C3F6A-2C0A-48A4-B028-1326A041E0A5}"/>
                    </a:ext>
                  </a:extLst>
                </p14:cNvPr>
                <p14:cNvContentPartPr/>
                <p14:nvPr/>
              </p14:nvContentPartPr>
              <p14:xfrm>
                <a:off x="4249733" y="2065387"/>
                <a:ext cx="29880" cy="190080"/>
              </p14:xfrm>
            </p:contentPart>
          </mc:Choice>
          <mc:Fallback xmlns="">
            <p:pic>
              <p:nvPicPr>
                <p:cNvPr id="2" name="Freihand 1">
                  <a:extLst>
                    <a:ext uri="{FF2B5EF4-FFF2-40B4-BE49-F238E27FC236}">
                      <a16:creationId xmlns:a16="http://schemas.microsoft.com/office/drawing/2014/main" id="{BA9C3F6A-2C0A-48A4-B028-1326A041E0A5}"/>
                    </a:ext>
                  </a:extLst>
                </p:cNvPr>
                <p:cNvPicPr/>
                <p:nvPr/>
              </p:nvPicPr>
              <p:blipFill>
                <a:blip r:embed="rId4"/>
                <a:stretch>
                  <a:fillRect/>
                </a:stretch>
              </p:blipFill>
              <p:spPr>
                <a:xfrm>
                  <a:off x="4245413" y="2061067"/>
                  <a:ext cx="385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F3F1F797-AE6D-4B66-A5C7-7D8418EC23D8}"/>
                    </a:ext>
                  </a:extLst>
                </p14:cNvPr>
                <p14:cNvContentPartPr/>
                <p14:nvPr/>
              </p14:nvContentPartPr>
              <p14:xfrm>
                <a:off x="4120853" y="2011747"/>
                <a:ext cx="258840" cy="131040"/>
              </p14:xfrm>
            </p:contentPart>
          </mc:Choice>
          <mc:Fallback xmlns="">
            <p:pic>
              <p:nvPicPr>
                <p:cNvPr id="3" name="Freihand 2">
                  <a:extLst>
                    <a:ext uri="{FF2B5EF4-FFF2-40B4-BE49-F238E27FC236}">
                      <a16:creationId xmlns:a16="http://schemas.microsoft.com/office/drawing/2014/main" id="{F3F1F797-AE6D-4B66-A5C7-7D8418EC23D8}"/>
                    </a:ext>
                  </a:extLst>
                </p:cNvPr>
                <p:cNvPicPr/>
                <p:nvPr/>
              </p:nvPicPr>
              <p:blipFill>
                <a:blip r:embed="rId6"/>
                <a:stretch>
                  <a:fillRect/>
                </a:stretch>
              </p:blipFill>
              <p:spPr>
                <a:xfrm>
                  <a:off x="4116533" y="2007427"/>
                  <a:ext cx="2674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71769DF1-C22E-4A14-893B-12EF75589723}"/>
                    </a:ext>
                  </a:extLst>
                </p14:cNvPr>
                <p14:cNvContentPartPr/>
                <p14:nvPr/>
              </p14:nvContentPartPr>
              <p14:xfrm>
                <a:off x="4522973" y="2058907"/>
                <a:ext cx="223200" cy="223560"/>
              </p14:xfrm>
            </p:contentPart>
          </mc:Choice>
          <mc:Fallback xmlns="">
            <p:pic>
              <p:nvPicPr>
                <p:cNvPr id="5" name="Freihand 4">
                  <a:extLst>
                    <a:ext uri="{FF2B5EF4-FFF2-40B4-BE49-F238E27FC236}">
                      <a16:creationId xmlns:a16="http://schemas.microsoft.com/office/drawing/2014/main" id="{71769DF1-C22E-4A14-893B-12EF75589723}"/>
                    </a:ext>
                  </a:extLst>
                </p:cNvPr>
                <p:cNvPicPr/>
                <p:nvPr/>
              </p:nvPicPr>
              <p:blipFill>
                <a:blip r:embed="rId8"/>
                <a:stretch>
                  <a:fillRect/>
                </a:stretch>
              </p:blipFill>
              <p:spPr>
                <a:xfrm>
                  <a:off x="4518653" y="2054587"/>
                  <a:ext cx="2318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BE5289EA-5A3B-4666-B4FF-811352CDE81F}"/>
                    </a:ext>
                  </a:extLst>
                </p14:cNvPr>
                <p14:cNvContentPartPr/>
                <p14:nvPr/>
              </p14:nvContentPartPr>
              <p14:xfrm>
                <a:off x="4548533" y="2060707"/>
                <a:ext cx="252000" cy="235440"/>
              </p14:xfrm>
            </p:contentPart>
          </mc:Choice>
          <mc:Fallback xmlns="">
            <p:pic>
              <p:nvPicPr>
                <p:cNvPr id="12" name="Freihand 11">
                  <a:extLst>
                    <a:ext uri="{FF2B5EF4-FFF2-40B4-BE49-F238E27FC236}">
                      <a16:creationId xmlns:a16="http://schemas.microsoft.com/office/drawing/2014/main" id="{BE5289EA-5A3B-4666-B4FF-811352CDE81F}"/>
                    </a:ext>
                  </a:extLst>
                </p:cNvPr>
                <p:cNvPicPr/>
                <p:nvPr/>
              </p:nvPicPr>
              <p:blipFill>
                <a:blip r:embed="rId10"/>
                <a:stretch>
                  <a:fillRect/>
                </a:stretch>
              </p:blipFill>
              <p:spPr>
                <a:xfrm>
                  <a:off x="4544213" y="2056387"/>
                  <a:ext cx="2606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Freihand 15">
                  <a:extLst>
                    <a:ext uri="{FF2B5EF4-FFF2-40B4-BE49-F238E27FC236}">
                      <a16:creationId xmlns:a16="http://schemas.microsoft.com/office/drawing/2014/main" id="{977BD7DB-D1F8-498B-8A1A-FACA0A50BE2E}"/>
                    </a:ext>
                  </a:extLst>
                </p14:cNvPr>
                <p14:cNvContentPartPr/>
                <p14:nvPr/>
              </p14:nvContentPartPr>
              <p14:xfrm>
                <a:off x="3552413" y="2286787"/>
                <a:ext cx="600840" cy="337680"/>
              </p14:xfrm>
            </p:contentPart>
          </mc:Choice>
          <mc:Fallback xmlns="">
            <p:pic>
              <p:nvPicPr>
                <p:cNvPr id="16" name="Freihand 15">
                  <a:extLst>
                    <a:ext uri="{FF2B5EF4-FFF2-40B4-BE49-F238E27FC236}">
                      <a16:creationId xmlns:a16="http://schemas.microsoft.com/office/drawing/2014/main" id="{977BD7DB-D1F8-498B-8A1A-FACA0A50BE2E}"/>
                    </a:ext>
                  </a:extLst>
                </p:cNvPr>
                <p:cNvPicPr/>
                <p:nvPr/>
              </p:nvPicPr>
              <p:blipFill>
                <a:blip r:embed="rId12"/>
                <a:stretch>
                  <a:fillRect/>
                </a:stretch>
              </p:blipFill>
              <p:spPr>
                <a:xfrm>
                  <a:off x="3548093" y="2282467"/>
                  <a:ext cx="60948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Freihand 17">
                  <a:extLst>
                    <a:ext uri="{FF2B5EF4-FFF2-40B4-BE49-F238E27FC236}">
                      <a16:creationId xmlns:a16="http://schemas.microsoft.com/office/drawing/2014/main" id="{A2796FF0-6389-4692-B8B8-AFE90EBF4D1B}"/>
                    </a:ext>
                  </a:extLst>
                </p14:cNvPr>
                <p14:cNvContentPartPr/>
                <p14:nvPr/>
              </p14:nvContentPartPr>
              <p14:xfrm>
                <a:off x="3344333" y="2416027"/>
                <a:ext cx="418680" cy="318240"/>
              </p14:xfrm>
            </p:contentPart>
          </mc:Choice>
          <mc:Fallback xmlns="">
            <p:pic>
              <p:nvPicPr>
                <p:cNvPr id="18" name="Freihand 17">
                  <a:extLst>
                    <a:ext uri="{FF2B5EF4-FFF2-40B4-BE49-F238E27FC236}">
                      <a16:creationId xmlns:a16="http://schemas.microsoft.com/office/drawing/2014/main" id="{A2796FF0-6389-4692-B8B8-AFE90EBF4D1B}"/>
                    </a:ext>
                  </a:extLst>
                </p:cNvPr>
                <p:cNvPicPr/>
                <p:nvPr/>
              </p:nvPicPr>
              <p:blipFill>
                <a:blip r:embed="rId14"/>
                <a:stretch>
                  <a:fillRect/>
                </a:stretch>
              </p:blipFill>
              <p:spPr>
                <a:xfrm>
                  <a:off x="3340013" y="2411707"/>
                  <a:ext cx="42732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Freihand 19">
                  <a:extLst>
                    <a:ext uri="{FF2B5EF4-FFF2-40B4-BE49-F238E27FC236}">
                      <a16:creationId xmlns:a16="http://schemas.microsoft.com/office/drawing/2014/main" id="{4A7295B3-9AB3-4248-8475-3133D006D659}"/>
                    </a:ext>
                  </a:extLst>
                </p14:cNvPr>
                <p14:cNvContentPartPr/>
                <p14:nvPr/>
              </p14:nvContentPartPr>
              <p14:xfrm>
                <a:off x="4977653" y="2242147"/>
                <a:ext cx="781920" cy="435600"/>
              </p14:xfrm>
            </p:contentPart>
          </mc:Choice>
          <mc:Fallback xmlns="">
            <p:pic>
              <p:nvPicPr>
                <p:cNvPr id="20" name="Freihand 19">
                  <a:extLst>
                    <a:ext uri="{FF2B5EF4-FFF2-40B4-BE49-F238E27FC236}">
                      <a16:creationId xmlns:a16="http://schemas.microsoft.com/office/drawing/2014/main" id="{4A7295B3-9AB3-4248-8475-3133D006D659}"/>
                    </a:ext>
                  </a:extLst>
                </p:cNvPr>
                <p:cNvPicPr/>
                <p:nvPr/>
              </p:nvPicPr>
              <p:blipFill>
                <a:blip r:embed="rId16"/>
                <a:stretch>
                  <a:fillRect/>
                </a:stretch>
              </p:blipFill>
              <p:spPr>
                <a:xfrm>
                  <a:off x="4973333" y="2237827"/>
                  <a:ext cx="790560" cy="444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 name="Freihand 20">
                  <a:extLst>
                    <a:ext uri="{FF2B5EF4-FFF2-40B4-BE49-F238E27FC236}">
                      <a16:creationId xmlns:a16="http://schemas.microsoft.com/office/drawing/2014/main" id="{4DCC38A7-D7A9-49B3-A1F1-B73DD1838EAA}"/>
                    </a:ext>
                  </a:extLst>
                </p14:cNvPr>
                <p14:cNvContentPartPr/>
                <p14:nvPr/>
              </p14:nvContentPartPr>
              <p14:xfrm>
                <a:off x="5411813" y="2496307"/>
                <a:ext cx="419760" cy="265680"/>
              </p14:xfrm>
            </p:contentPart>
          </mc:Choice>
          <mc:Fallback xmlns="">
            <p:pic>
              <p:nvPicPr>
                <p:cNvPr id="21" name="Freihand 20">
                  <a:extLst>
                    <a:ext uri="{FF2B5EF4-FFF2-40B4-BE49-F238E27FC236}">
                      <a16:creationId xmlns:a16="http://schemas.microsoft.com/office/drawing/2014/main" id="{4DCC38A7-D7A9-49B3-A1F1-B73DD1838EAA}"/>
                    </a:ext>
                  </a:extLst>
                </p:cNvPr>
                <p:cNvPicPr/>
                <p:nvPr/>
              </p:nvPicPr>
              <p:blipFill>
                <a:blip r:embed="rId18"/>
                <a:stretch>
                  <a:fillRect/>
                </a:stretch>
              </p:blipFill>
              <p:spPr>
                <a:xfrm>
                  <a:off x="5407493" y="2491987"/>
                  <a:ext cx="428400" cy="274320"/>
                </a:xfrm>
                <a:prstGeom prst="rect">
                  <a:avLst/>
                </a:prstGeom>
              </p:spPr>
            </p:pic>
          </mc:Fallback>
        </mc:AlternateContent>
      </p:grpSp>
      <p:grpSp>
        <p:nvGrpSpPr>
          <p:cNvPr id="25" name="Gruppieren 24">
            <a:extLst>
              <a:ext uri="{FF2B5EF4-FFF2-40B4-BE49-F238E27FC236}">
                <a16:creationId xmlns:a16="http://schemas.microsoft.com/office/drawing/2014/main" id="{4C4E26D7-236A-4C87-A334-AD24F2C24E6D}"/>
              </a:ext>
            </a:extLst>
          </p:cNvPr>
          <p:cNvGrpSpPr/>
          <p:nvPr/>
        </p:nvGrpSpPr>
        <p:grpSpPr>
          <a:xfrm>
            <a:off x="1497533" y="2153227"/>
            <a:ext cx="1367640" cy="1666080"/>
            <a:chOff x="1497533" y="2153227"/>
            <a:chExt cx="1367640" cy="1666080"/>
          </a:xfrm>
        </p:grpSpPr>
        <mc:AlternateContent xmlns:mc="http://schemas.openxmlformats.org/markup-compatibility/2006" xmlns:p14="http://schemas.microsoft.com/office/powerpoint/2010/main">
          <mc:Choice Requires="p14">
            <p:contentPart p14:bwMode="auto" r:id="rId19">
              <p14:nvContentPartPr>
                <p14:cNvPr id="23" name="Freihand 22">
                  <a:extLst>
                    <a:ext uri="{FF2B5EF4-FFF2-40B4-BE49-F238E27FC236}">
                      <a16:creationId xmlns:a16="http://schemas.microsoft.com/office/drawing/2014/main" id="{CC5A5C09-AF8F-4B94-9F7C-A4C7792C2FE4}"/>
                    </a:ext>
                  </a:extLst>
                </p14:cNvPr>
                <p14:cNvContentPartPr/>
                <p14:nvPr/>
              </p14:nvContentPartPr>
              <p14:xfrm>
                <a:off x="1546133" y="2427187"/>
                <a:ext cx="1016640" cy="1199880"/>
              </p14:xfrm>
            </p:contentPart>
          </mc:Choice>
          <mc:Fallback xmlns="">
            <p:pic>
              <p:nvPicPr>
                <p:cNvPr id="23" name="Freihand 22">
                  <a:extLst>
                    <a:ext uri="{FF2B5EF4-FFF2-40B4-BE49-F238E27FC236}">
                      <a16:creationId xmlns:a16="http://schemas.microsoft.com/office/drawing/2014/main" id="{CC5A5C09-AF8F-4B94-9F7C-A4C7792C2FE4}"/>
                    </a:ext>
                  </a:extLst>
                </p:cNvPr>
                <p:cNvPicPr/>
                <p:nvPr/>
              </p:nvPicPr>
              <p:blipFill>
                <a:blip r:embed="rId20"/>
                <a:stretch>
                  <a:fillRect/>
                </a:stretch>
              </p:blipFill>
              <p:spPr>
                <a:xfrm>
                  <a:off x="1541813" y="2422867"/>
                  <a:ext cx="1025280" cy="1208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4" name="Freihand 23">
                  <a:extLst>
                    <a:ext uri="{FF2B5EF4-FFF2-40B4-BE49-F238E27FC236}">
                      <a16:creationId xmlns:a16="http://schemas.microsoft.com/office/drawing/2014/main" id="{6EF45253-1F18-4E09-95D6-DE7C68A1449E}"/>
                    </a:ext>
                  </a:extLst>
                </p14:cNvPr>
                <p14:cNvContentPartPr/>
                <p14:nvPr/>
              </p14:nvContentPartPr>
              <p14:xfrm>
                <a:off x="1497533" y="2153227"/>
                <a:ext cx="1367640" cy="1666080"/>
              </p14:xfrm>
            </p:contentPart>
          </mc:Choice>
          <mc:Fallback xmlns="">
            <p:pic>
              <p:nvPicPr>
                <p:cNvPr id="24" name="Freihand 23">
                  <a:extLst>
                    <a:ext uri="{FF2B5EF4-FFF2-40B4-BE49-F238E27FC236}">
                      <a16:creationId xmlns:a16="http://schemas.microsoft.com/office/drawing/2014/main" id="{6EF45253-1F18-4E09-95D6-DE7C68A1449E}"/>
                    </a:ext>
                  </a:extLst>
                </p:cNvPr>
                <p:cNvPicPr/>
                <p:nvPr/>
              </p:nvPicPr>
              <p:blipFill>
                <a:blip r:embed="rId22"/>
                <a:stretch>
                  <a:fillRect/>
                </a:stretch>
              </p:blipFill>
              <p:spPr>
                <a:xfrm>
                  <a:off x="1493213" y="2148907"/>
                  <a:ext cx="1376280" cy="1674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26" name="Freihand 25">
                <a:extLst>
                  <a:ext uri="{FF2B5EF4-FFF2-40B4-BE49-F238E27FC236}">
                    <a16:creationId xmlns:a16="http://schemas.microsoft.com/office/drawing/2014/main" id="{668C61FC-14E0-4E5B-B39B-844E8C86EC9D}"/>
                  </a:ext>
                </a:extLst>
              </p14:cNvPr>
              <p14:cNvContentPartPr/>
              <p14:nvPr/>
            </p14:nvContentPartPr>
            <p14:xfrm>
              <a:off x="763133" y="4977427"/>
              <a:ext cx="1207800" cy="122760"/>
            </p14:xfrm>
          </p:contentPart>
        </mc:Choice>
        <mc:Fallback xmlns="">
          <p:pic>
            <p:nvPicPr>
              <p:cNvPr id="26" name="Freihand 25">
                <a:extLst>
                  <a:ext uri="{FF2B5EF4-FFF2-40B4-BE49-F238E27FC236}">
                    <a16:creationId xmlns:a16="http://schemas.microsoft.com/office/drawing/2014/main" id="{668C61FC-14E0-4E5B-B39B-844E8C86EC9D}"/>
                  </a:ext>
                </a:extLst>
              </p:cNvPr>
              <p:cNvPicPr/>
              <p:nvPr/>
            </p:nvPicPr>
            <p:blipFill>
              <a:blip r:embed="rId24"/>
              <a:stretch>
                <a:fillRect/>
              </a:stretch>
            </p:blipFill>
            <p:spPr>
              <a:xfrm>
                <a:off x="758813" y="4973107"/>
                <a:ext cx="12164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7" name="Freihand 26">
                <a:extLst>
                  <a:ext uri="{FF2B5EF4-FFF2-40B4-BE49-F238E27FC236}">
                    <a16:creationId xmlns:a16="http://schemas.microsoft.com/office/drawing/2014/main" id="{3EF3B3FC-45ED-4A7F-A1D4-C51574C8C43F}"/>
                  </a:ext>
                </a:extLst>
              </p14:cNvPr>
              <p14:cNvContentPartPr/>
              <p14:nvPr/>
            </p14:nvContentPartPr>
            <p14:xfrm>
              <a:off x="3997733" y="689467"/>
              <a:ext cx="3693240" cy="148320"/>
            </p14:xfrm>
          </p:contentPart>
        </mc:Choice>
        <mc:Fallback xmlns="">
          <p:pic>
            <p:nvPicPr>
              <p:cNvPr id="27" name="Freihand 26">
                <a:extLst>
                  <a:ext uri="{FF2B5EF4-FFF2-40B4-BE49-F238E27FC236}">
                    <a16:creationId xmlns:a16="http://schemas.microsoft.com/office/drawing/2014/main" id="{3EF3B3FC-45ED-4A7F-A1D4-C51574C8C43F}"/>
                  </a:ext>
                </a:extLst>
              </p:cNvPr>
              <p:cNvPicPr/>
              <p:nvPr/>
            </p:nvPicPr>
            <p:blipFill>
              <a:blip r:embed="rId26"/>
              <a:stretch>
                <a:fillRect/>
              </a:stretch>
            </p:blipFill>
            <p:spPr>
              <a:xfrm>
                <a:off x="3993413" y="685147"/>
                <a:ext cx="3701880" cy="156960"/>
              </a:xfrm>
              <a:prstGeom prst="rect">
                <a:avLst/>
              </a:prstGeom>
            </p:spPr>
          </p:pic>
        </mc:Fallback>
      </mc:AlternateContent>
    </p:spTree>
    <p:extLst>
      <p:ext uri="{BB962C8B-B14F-4D97-AF65-F5344CB8AC3E}">
        <p14:creationId xmlns:p14="http://schemas.microsoft.com/office/powerpoint/2010/main" val="208038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1"/>
          <p:cNvSpPr>
            <a:spLocks noChangeArrowheads="1"/>
          </p:cNvSpPr>
          <p:nvPr/>
        </p:nvSpPr>
        <p:spPr bwMode="auto">
          <a:xfrm>
            <a:off x="4392613" y="21734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III</a:t>
            </a:r>
          </a:p>
        </p:txBody>
      </p:sp>
      <p:sp>
        <p:nvSpPr>
          <p:cNvPr id="107524" name="Text Box 2"/>
          <p:cNvSpPr txBox="1">
            <a:spLocks noChangeArrowheads="1"/>
          </p:cNvSpPr>
          <p:nvPr/>
        </p:nvSpPr>
        <p:spPr bwMode="auto">
          <a:xfrm>
            <a:off x="824753" y="1365546"/>
            <a:ext cx="9144000" cy="417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dirty="0">
                <a:solidFill>
                  <a:srgbClr val="000000"/>
                </a:solidFill>
              </a:rPr>
              <a:t>Vermögens-		Unentgeltliche Leistungen, die die Vermögensposition</a:t>
            </a:r>
          </a:p>
          <a:p>
            <a:pPr eaLnBrk="1" hangingPunct="1">
              <a:buFontTx/>
              <a:buNone/>
            </a:pPr>
            <a:r>
              <a:rPr lang="de-DE" sz="2400" dirty="0" err="1">
                <a:solidFill>
                  <a:srgbClr val="000000"/>
                </a:solidFill>
              </a:rPr>
              <a:t>übertragungen</a:t>
            </a:r>
            <a:r>
              <a:rPr lang="de-DE" sz="2400" dirty="0">
                <a:solidFill>
                  <a:srgbClr val="000000"/>
                </a:solidFill>
              </a:rPr>
              <a:t>:	eines Landes betreffen. 								</a:t>
            </a:r>
          </a:p>
          <a:p>
            <a:pPr eaLnBrk="1" hangingPunct="1">
              <a:buFontTx/>
              <a:buNone/>
            </a:pPr>
            <a:r>
              <a:rPr lang="de-DE" sz="2400" dirty="0">
                <a:solidFill>
                  <a:srgbClr val="000000"/>
                </a:solidFill>
              </a:rPr>
              <a:t>							z. B. Erbschaften, Schuldenerlass</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Restposten:		Nicht erfasste oder nicht meldepflichtige Transaktion </a:t>
            </a:r>
          </a:p>
          <a:p>
            <a:pPr eaLnBrk="1" hangingPunct="1">
              <a:buFontTx/>
              <a:buNone/>
            </a:pPr>
            <a:r>
              <a:rPr lang="de-DE" sz="2400" dirty="0">
                <a:solidFill>
                  <a:srgbClr val="000000"/>
                </a:solidFill>
              </a:rPr>
              <a:t>							sowie Messfehler </a:t>
            </a:r>
          </a:p>
          <a:p>
            <a:pPr eaLnBrk="1" hangingPunct="1">
              <a:buFontTx/>
              <a:buNone/>
            </a:pPr>
            <a:r>
              <a:rPr lang="de-DE" sz="2400" dirty="0">
                <a:solidFill>
                  <a:srgbClr val="000000"/>
                </a:solidFill>
              </a:rPr>
              <a:t>						</a:t>
            </a:r>
            <a:r>
              <a:rPr lang="de-DE" sz="2400" dirty="0">
                <a:solidFill>
                  <a:srgbClr val="000000"/>
                </a:solidFill>
                <a:cs typeface="Times New Roman" pitchFamily="18" charset="0"/>
              </a:rPr>
              <a:t>→</a:t>
            </a:r>
            <a:r>
              <a:rPr lang="de-DE" sz="2400" dirty="0">
                <a:solidFill>
                  <a:srgbClr val="000000"/>
                </a:solidFill>
              </a:rPr>
              <a:t>	buchhalterischer Posten zum Ausgleich von</a:t>
            </a:r>
          </a:p>
          <a:p>
            <a:pPr eaLnBrk="1" hangingPunct="1">
              <a:buFontTx/>
              <a:buNone/>
            </a:pPr>
            <a:r>
              <a:rPr lang="de-DE" sz="2400" dirty="0">
                <a:solidFill>
                  <a:srgbClr val="000000"/>
                </a:solidFill>
              </a:rPr>
              <a:t>							Soll und Haben</a:t>
            </a:r>
          </a:p>
          <a:p>
            <a:pPr eaLnBrk="1" hangingPunct="1">
              <a:buFontTx/>
              <a:buNone/>
            </a:pPr>
            <a:r>
              <a:rPr lang="de-DE" sz="2400" dirty="0">
                <a:solidFill>
                  <a:srgbClr val="000000"/>
                </a:solidFill>
              </a:rPr>
              <a:t>								 </a:t>
            </a:r>
          </a:p>
        </p:txBody>
      </p:sp>
      <p:sp>
        <p:nvSpPr>
          <p:cNvPr id="5" name="Rechteck 4">
            <a:extLst>
              <a:ext uri="{FF2B5EF4-FFF2-40B4-BE49-F238E27FC236}">
                <a16:creationId xmlns:a16="http://schemas.microsoft.com/office/drawing/2014/main" id="{2B5E4D1E-7453-46A2-A240-7EDC29C44FC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12198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Weitere kodifizierte wirtschaftspolitische Ziele</a:t>
            </a:r>
          </a:p>
        </p:txBody>
      </p:sp>
      <p:sp>
        <p:nvSpPr>
          <p:cNvPr id="7" name="Text Box 3"/>
          <p:cNvSpPr txBox="1">
            <a:spLocks noChangeArrowheads="1"/>
          </p:cNvSpPr>
          <p:nvPr/>
        </p:nvSpPr>
        <p:spPr bwMode="auto">
          <a:xfrm>
            <a:off x="0" y="1958341"/>
            <a:ext cx="12192000" cy="2040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57200" indent="-457200" eaLnBrk="1" hangingPunct="1">
              <a:buClrTx/>
              <a:buFont typeface="Arial" panose="020B0604020202020204" pitchFamily="34" charset="0"/>
              <a:buChar char="•"/>
            </a:pPr>
            <a:r>
              <a:rPr lang="de-DE" altLang="de-DE" sz="2540" dirty="0">
                <a:solidFill>
                  <a:srgbClr val="000000"/>
                </a:solidFill>
              </a:rPr>
              <a:t>Verteilungsziel:			Gleichartige Lebensverhältnisse (Art. 72 Satz 2 GG)</a:t>
            </a:r>
          </a:p>
          <a:p>
            <a:pPr eaLnBrk="1" hangingPunct="1">
              <a:buClrTx/>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Umweltschutz:			Erhalt der natürlichen Lebensgrundlagen (Art. 20a GG)</a:t>
            </a:r>
          </a:p>
          <a:p>
            <a:pPr marL="457200" indent="-457200" eaLnBrk="1" hangingPunct="1">
              <a:buClrTx/>
              <a:buFont typeface="Arial" panose="020B0604020202020204" pitchFamily="34" charset="0"/>
              <a:buChar char="•"/>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Konsolidierungsziel:	Schuldenbremse (Art. 109 Satz 3 GG)</a:t>
            </a:r>
          </a:p>
        </p:txBody>
      </p:sp>
      <p:sp>
        <p:nvSpPr>
          <p:cNvPr id="5" name="Rechteck 4">
            <a:extLst>
              <a:ext uri="{FF2B5EF4-FFF2-40B4-BE49-F238E27FC236}">
                <a16:creationId xmlns:a16="http://schemas.microsoft.com/office/drawing/2014/main" id="{5F877DE5-4533-4413-853C-FE51D45EA8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054528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Verteilungsziel</a:t>
            </a:r>
          </a:p>
        </p:txBody>
      </p:sp>
      <p:sp>
        <p:nvSpPr>
          <p:cNvPr id="7" name="Text Box 3"/>
          <p:cNvSpPr txBox="1">
            <a:spLocks noChangeArrowheads="1"/>
          </p:cNvSpPr>
          <p:nvPr/>
        </p:nvSpPr>
        <p:spPr bwMode="auto">
          <a:xfrm>
            <a:off x="401279" y="1127088"/>
            <a:ext cx="9653873"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72 Satz 2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(2) Auf den Gebieten des Artikels 74 Abs. 1 Nr. 4, 7, 11, 13, 15, 19a, 20, 22, 25 und 26 hat der Bund das Gesetzgebungsrecht, wenn und soweit die Herstellung gleichwertiger Lebensverhältnisse im Bundesgebiet oder die Wahrung der Rechts- oder Wirtschaftseinheit im gesamtstaatlichen Interesse eine bundesgesetzliche Regelung erforderlich macht.</a:t>
            </a:r>
          </a:p>
        </p:txBody>
      </p:sp>
      <p:sp>
        <p:nvSpPr>
          <p:cNvPr id="4" name="Rechteck 3"/>
          <p:cNvSpPr/>
          <p:nvPr/>
        </p:nvSpPr>
        <p:spPr>
          <a:xfrm>
            <a:off x="1714500" y="4691121"/>
            <a:ext cx="8229600" cy="523220"/>
          </a:xfrm>
          <a:prstGeom prst="rect">
            <a:avLst/>
          </a:prstGeom>
        </p:spPr>
        <p:txBody>
          <a:bodyPr wrap="square">
            <a:spAutoFit/>
          </a:bodyPr>
          <a:lstStyle/>
          <a:p>
            <a:r>
              <a:rPr lang="de-DE" sz="1400" dirty="0"/>
              <a:t>Was genau darunter zu verstehen ist, bzw. wie dies umgesetzt werden soll, ist immer wieder eine der großen Kontroversen in der Wirtschaftspolitik</a:t>
            </a:r>
          </a:p>
        </p:txBody>
      </p:sp>
      <p:sp>
        <p:nvSpPr>
          <p:cNvPr id="5" name="Rechteck 4">
            <a:extLst>
              <a:ext uri="{FF2B5EF4-FFF2-40B4-BE49-F238E27FC236}">
                <a16:creationId xmlns:a16="http://schemas.microsoft.com/office/drawing/2014/main" id="{958F0681-487F-4E24-8AB6-CF9E3FA8C5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12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Umweltschutz</a:t>
            </a:r>
          </a:p>
        </p:txBody>
      </p:sp>
      <p:sp>
        <p:nvSpPr>
          <p:cNvPr id="7" name="Text Box 3"/>
          <p:cNvSpPr txBox="1">
            <a:spLocks noChangeArrowheads="1"/>
          </p:cNvSpPr>
          <p:nvPr/>
        </p:nvSpPr>
        <p:spPr bwMode="auto">
          <a:xfrm>
            <a:off x="1916163" y="1534594"/>
            <a:ext cx="8295271"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20a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Der Staat schützt auch in Verantwortung für die künftigen Generationen die natürlichen Lebensgrundlagen und die Tiere im Rahmen der verfassungsmäßigen Ordnung durch die Gesetzgebung und nach Maßgabe von Gesetz und Recht durch die vollziehende Gewalt und die Rechtsprechung.</a:t>
            </a:r>
          </a:p>
        </p:txBody>
      </p:sp>
      <p:sp>
        <p:nvSpPr>
          <p:cNvPr id="5" name="Rechteck 4">
            <a:extLst>
              <a:ext uri="{FF2B5EF4-FFF2-40B4-BE49-F238E27FC236}">
                <a16:creationId xmlns:a16="http://schemas.microsoft.com/office/drawing/2014/main" id="{83D772EB-1667-4EBC-8AF9-32CC2B39BC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868314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89835" y="37275"/>
            <a:ext cx="8190503" cy="464419"/>
          </a:xfrm>
          <a:prstGeom prst="rect">
            <a:avLst/>
          </a:prstGeom>
          <a:noFill/>
          <a:ln>
            <a:noFill/>
          </a:ln>
        </p:spPr>
        <p:txBody>
          <a:bodyPr lIns="81646" tIns="40823" rIns="81646" bIns="40823" anchor="ctr" anchorCtr="1"/>
          <a:lstStyle/>
          <a:p>
            <a:r>
              <a:rPr lang="de-DE" sz="2600" dirty="0"/>
              <a:t>Konsolidierungsziel</a:t>
            </a:r>
          </a:p>
        </p:txBody>
      </p:sp>
      <p:sp>
        <p:nvSpPr>
          <p:cNvPr id="7" name="Text Box 3"/>
          <p:cNvSpPr txBox="1">
            <a:spLocks noChangeArrowheads="1"/>
          </p:cNvSpPr>
          <p:nvPr/>
        </p:nvSpPr>
        <p:spPr bwMode="auto">
          <a:xfrm>
            <a:off x="0" y="374373"/>
            <a:ext cx="12192000" cy="3779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000" dirty="0">
                <a:solidFill>
                  <a:srgbClr val="000000"/>
                </a:solidFill>
              </a:rPr>
              <a:t>Art. 109 Satz 3 GG</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3) Die </a:t>
            </a:r>
            <a:r>
              <a:rPr lang="de-DE" altLang="de-DE" sz="2000" b="1" dirty="0">
                <a:solidFill>
                  <a:srgbClr val="000000"/>
                </a:solidFill>
              </a:rPr>
              <a:t>Haushalte</a:t>
            </a:r>
            <a:r>
              <a:rPr lang="de-DE" altLang="de-DE" sz="2000" dirty="0">
                <a:solidFill>
                  <a:srgbClr val="000000"/>
                </a:solidFill>
              </a:rPr>
              <a:t> von Bund und Ländern sind grundsätzlich </a:t>
            </a:r>
            <a:r>
              <a:rPr lang="de-DE" altLang="de-DE" sz="2000" b="1" dirty="0">
                <a:solidFill>
                  <a:srgbClr val="000000"/>
                </a:solidFill>
              </a:rPr>
              <a:t>ohne Einnahmen aus Krediten auszugleichen</a:t>
            </a:r>
            <a:r>
              <a:rPr lang="de-DE" altLang="de-DE" sz="2000" dirty="0">
                <a:solidFill>
                  <a:srgbClr val="000000"/>
                </a:solidFill>
              </a:rPr>
              <a:t>. Bund und Länder können Regelungen zur im Auf- und Abschwung symmetrischen Berücksichtigung der Auswirkungen einer von der Normallage abweichenden konjunkturellen Entwicklung sowie eine Ausnahmeregelung für </a:t>
            </a:r>
            <a:r>
              <a:rPr lang="de-DE" altLang="de-DE" sz="2000" b="1" dirty="0">
                <a:solidFill>
                  <a:srgbClr val="000000"/>
                </a:solidFill>
              </a:rPr>
              <a:t>Naturkatastrophen oder außergewöhnliche Notsituationen</a:t>
            </a:r>
            <a:r>
              <a:rPr lang="de-DE" altLang="de-DE" sz="2000" dirty="0">
                <a:solidFill>
                  <a:srgbClr val="000000"/>
                </a:solidFill>
              </a:rPr>
              <a:t>, die sich der Kontrolle des Staates entziehen und die staatliche Finanzlage erheblich beeinträchtigen, vorsehen. Für die Ausnahmeregelung ist eine entsprechende Tilgungsregelung vorzusehen. Die nähere Ausgestaltung regelt für den Haushalt des Bundes Artikel 115 mit der Maßgabe, dass Satz 1 entsprochen ist, wenn die </a:t>
            </a:r>
            <a:r>
              <a:rPr lang="de-DE" altLang="de-DE" sz="2000" b="1" dirty="0">
                <a:solidFill>
                  <a:srgbClr val="000000"/>
                </a:solidFill>
              </a:rPr>
              <a:t>Einnahmen aus Krediten 0,35 vom Hundert im Verhältnis zum nominalen Bruttoinlandsprodukt nicht überschreiten</a:t>
            </a:r>
            <a:r>
              <a:rPr lang="de-DE" altLang="de-DE" sz="2000" dirty="0">
                <a:solidFill>
                  <a:srgbClr val="000000"/>
                </a:solidFill>
              </a:rPr>
              <a:t>. Die nähere Ausgestaltung für die Haushalte der Länder regeln diese im Rahmen ihrer verfassungsrechtlichen Kompetenzen mit der Maßgabe, dass Satz 1 nur dann entsprochen ist, wenn keine Einnahmen aus Krediten zugelassen werden.</a:t>
            </a:r>
          </a:p>
        </p:txBody>
      </p:sp>
      <p:sp>
        <p:nvSpPr>
          <p:cNvPr id="13" name="Rechteck 12">
            <a:extLst>
              <a:ext uri="{FF2B5EF4-FFF2-40B4-BE49-F238E27FC236}">
                <a16:creationId xmlns:a16="http://schemas.microsoft.com/office/drawing/2014/main" id="{CC6FF2B0-C9F3-48C2-BA4F-91A9377FD90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031157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von Defizit und Schulden</a:t>
            </a:r>
          </a:p>
        </p:txBody>
      </p:sp>
      <p:sp>
        <p:nvSpPr>
          <p:cNvPr id="5" name="Textfeld 4">
            <a:extLst>
              <a:ext uri="{FF2B5EF4-FFF2-40B4-BE49-F238E27FC236}">
                <a16:creationId xmlns:a16="http://schemas.microsoft.com/office/drawing/2014/main" id="{3A14F6E1-ABD0-460B-9542-70CC99632247}"/>
              </a:ext>
            </a:extLst>
          </p:cNvPr>
          <p:cNvSpPr txBox="1"/>
          <p:nvPr/>
        </p:nvSpPr>
        <p:spPr>
          <a:xfrm>
            <a:off x="304054" y="158617"/>
            <a:ext cx="1787711" cy="284807"/>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de-DE" sz="1000" dirty="0" err="1">
                <a:latin typeface="Times New Roman" panose="02020603050405020304" pitchFamily="18" charset="0"/>
                <a:cs typeface="Times New Roman" panose="02020603050405020304" pitchFamily="18" charset="0"/>
              </a:rPr>
              <a:t>Destatis</a:t>
            </a:r>
            <a:r>
              <a:rPr lang="de-DE" sz="1000" dirty="0">
                <a:latin typeface="Times New Roman" panose="02020603050405020304" pitchFamily="18" charset="0"/>
                <a:cs typeface="Times New Roman" panose="02020603050405020304" pitchFamily="18" charset="0"/>
              </a:rPr>
              <a:t>, Bundesbank</a:t>
            </a:r>
          </a:p>
        </p:txBody>
      </p:sp>
      <p:sp>
        <p:nvSpPr>
          <p:cNvPr id="4" name="Textfeld 3">
            <a:extLst>
              <a:ext uri="{FF2B5EF4-FFF2-40B4-BE49-F238E27FC236}">
                <a16:creationId xmlns:a16="http://schemas.microsoft.com/office/drawing/2014/main" id="{5D4C3880-B67D-4928-A137-9595E9C885D6}"/>
              </a:ext>
            </a:extLst>
          </p:cNvPr>
          <p:cNvSpPr txBox="1"/>
          <p:nvPr/>
        </p:nvSpPr>
        <p:spPr>
          <a:xfrm>
            <a:off x="473793" y="4078403"/>
            <a:ext cx="3822632" cy="400110"/>
          </a:xfrm>
          <a:prstGeom prst="rect">
            <a:avLst/>
          </a:prstGeom>
          <a:noFill/>
        </p:spPr>
        <p:txBody>
          <a:bodyPr wrap="square" rtlCol="0">
            <a:spAutoFit/>
          </a:bodyPr>
          <a:lstStyle/>
          <a:p>
            <a:r>
              <a:rPr lang="de-DE" sz="1000" dirty="0"/>
              <a:t>Defizit:	Finanzierungssaldo des Staates in Relation</a:t>
            </a:r>
          </a:p>
          <a:p>
            <a:r>
              <a:rPr lang="de-DE" sz="1000" dirty="0"/>
              <a:t>	zum Bruttoinlandsprodukt</a:t>
            </a:r>
          </a:p>
        </p:txBody>
      </p:sp>
      <p:sp>
        <p:nvSpPr>
          <p:cNvPr id="7" name="Textfeld 6">
            <a:extLst>
              <a:ext uri="{FF2B5EF4-FFF2-40B4-BE49-F238E27FC236}">
                <a16:creationId xmlns:a16="http://schemas.microsoft.com/office/drawing/2014/main" id="{300E660F-7FF5-46BD-A65E-542C9FD0A2EE}"/>
              </a:ext>
            </a:extLst>
          </p:cNvPr>
          <p:cNvSpPr txBox="1"/>
          <p:nvPr/>
        </p:nvSpPr>
        <p:spPr>
          <a:xfrm>
            <a:off x="4712549" y="4095710"/>
            <a:ext cx="3500086" cy="400110"/>
          </a:xfrm>
          <a:prstGeom prst="rect">
            <a:avLst/>
          </a:prstGeom>
          <a:noFill/>
        </p:spPr>
        <p:txBody>
          <a:bodyPr wrap="square" rtlCol="0">
            <a:spAutoFit/>
          </a:bodyPr>
          <a:lstStyle/>
          <a:p>
            <a:r>
              <a:rPr lang="de-DE" sz="1000" dirty="0" err="1"/>
              <a:t>Schuldenstandsquote</a:t>
            </a:r>
            <a:r>
              <a:rPr lang="de-DE" sz="1000" dirty="0"/>
              <a:t> : Schulden des Staates in Relation</a:t>
            </a:r>
          </a:p>
          <a:p>
            <a:r>
              <a:rPr lang="de-DE" sz="1000" dirty="0"/>
              <a:t>	                        zum Bruttoinlandsprodukt</a:t>
            </a:r>
          </a:p>
        </p:txBody>
      </p:sp>
      <p:sp>
        <p:nvSpPr>
          <p:cNvPr id="21" name="Rechteck 20">
            <a:extLst>
              <a:ext uri="{FF2B5EF4-FFF2-40B4-BE49-F238E27FC236}">
                <a16:creationId xmlns:a16="http://schemas.microsoft.com/office/drawing/2014/main" id="{B6934B8E-538E-45C6-83DC-2031505CF4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200B242-1E80-E27E-7292-9FBBFB2E1799}"/>
              </a:ext>
            </a:extLst>
          </p:cNvPr>
          <p:cNvPicPr>
            <a:picLocks noChangeAspect="1"/>
          </p:cNvPicPr>
          <p:nvPr/>
        </p:nvPicPr>
        <p:blipFill>
          <a:blip r:embed="rId2"/>
          <a:stretch>
            <a:fillRect/>
          </a:stretch>
        </p:blipFill>
        <p:spPr>
          <a:xfrm>
            <a:off x="19049" y="592517"/>
            <a:ext cx="9220513" cy="3416927"/>
          </a:xfrm>
          <a:prstGeom prst="rect">
            <a:avLst/>
          </a:prstGeom>
        </p:spPr>
      </p:pic>
    </p:spTree>
    <p:extLst>
      <p:ext uri="{BB962C8B-B14F-4D97-AF65-F5344CB8AC3E}">
        <p14:creationId xmlns:p14="http://schemas.microsoft.com/office/powerpoint/2010/main" val="409389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4688378" y="8273"/>
            <a:ext cx="750749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In eigner Sache HRI Konjunkturprognose </a:t>
            </a:r>
            <a:r>
              <a:rPr lang="de-DE" sz="2400" b="1" dirty="0" err="1">
                <a:solidFill>
                  <a:srgbClr val="000000"/>
                </a:solidFill>
                <a:latin typeface="Sparkasse Rg" pitchFamily="34" charset="0"/>
              </a:rPr>
              <a:t>Mrz</a:t>
            </a:r>
            <a:r>
              <a:rPr lang="de-DE" sz="2400" b="1" dirty="0">
                <a:solidFill>
                  <a:srgbClr val="000000"/>
                </a:solidFill>
                <a:latin typeface="Sparkasse Rg" pitchFamily="34" charset="0"/>
              </a:rPr>
              <a:t> 2025</a:t>
            </a:r>
          </a:p>
        </p:txBody>
      </p:sp>
      <p:sp>
        <p:nvSpPr>
          <p:cNvPr id="6" name="Rechteck 5">
            <a:extLst>
              <a:ext uri="{FF2B5EF4-FFF2-40B4-BE49-F238E27FC236}">
                <a16:creationId xmlns:a16="http://schemas.microsoft.com/office/drawing/2014/main" id="{0E14B70F-0DA6-4B77-A6B8-776E1FF4E1B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97A01525-49EA-909C-5059-A3D57695A1E6}"/>
              </a:ext>
            </a:extLst>
          </p:cNvPr>
          <p:cNvPicPr>
            <a:picLocks noChangeAspect="1"/>
          </p:cNvPicPr>
          <p:nvPr/>
        </p:nvPicPr>
        <p:blipFill>
          <a:blip r:embed="rId3"/>
          <a:stretch>
            <a:fillRect/>
          </a:stretch>
        </p:blipFill>
        <p:spPr>
          <a:xfrm>
            <a:off x="6685986" y="472119"/>
            <a:ext cx="1682762" cy="6343446"/>
          </a:xfrm>
          <a:prstGeom prst="rect">
            <a:avLst/>
          </a:prstGeom>
        </p:spPr>
      </p:pic>
      <p:pic>
        <p:nvPicPr>
          <p:cNvPr id="9" name="Grafik 8">
            <a:extLst>
              <a:ext uri="{FF2B5EF4-FFF2-40B4-BE49-F238E27FC236}">
                <a16:creationId xmlns:a16="http://schemas.microsoft.com/office/drawing/2014/main" id="{BF703F63-44EE-0509-BD6B-D1953CC16691}"/>
              </a:ext>
            </a:extLst>
          </p:cNvPr>
          <p:cNvPicPr>
            <a:picLocks noChangeAspect="1"/>
          </p:cNvPicPr>
          <p:nvPr/>
        </p:nvPicPr>
        <p:blipFill>
          <a:blip r:embed="rId4"/>
          <a:stretch>
            <a:fillRect/>
          </a:stretch>
        </p:blipFill>
        <p:spPr>
          <a:xfrm>
            <a:off x="1315008" y="534017"/>
            <a:ext cx="4780992" cy="6377214"/>
          </a:xfrm>
          <a:prstGeom prst="rect">
            <a:avLst/>
          </a:prstGeom>
        </p:spPr>
      </p:pic>
    </p:spTree>
    <p:extLst>
      <p:ext uri="{BB962C8B-B14F-4D97-AF65-F5344CB8AC3E}">
        <p14:creationId xmlns:p14="http://schemas.microsoft.com/office/powerpoint/2010/main" val="1890993215"/>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3774" y="104181"/>
            <a:ext cx="11622656" cy="744941"/>
          </a:xfrm>
          <a:prstGeom prst="rect">
            <a:avLst/>
          </a:prstGeom>
          <a:noFill/>
          <a:ln>
            <a:noFill/>
          </a:ln>
        </p:spPr>
        <p:txBody>
          <a:bodyPr lIns="81646" tIns="40823" rIns="81646" bIns="40823" anchor="ctr" anchorCtr="1"/>
          <a:lstStyle/>
          <a:p>
            <a:pPr algn="ctr">
              <a:lnSpc>
                <a:spcPct val="100000"/>
              </a:lnSpc>
            </a:pPr>
            <a:r>
              <a:rPr lang="de-DE" sz="2540" b="1">
                <a:solidFill>
                  <a:srgbClr val="000000"/>
                </a:solidFill>
                <a:latin typeface="Arial"/>
              </a:rPr>
              <a:t>Exkurs: Demographie in Deutschland</a:t>
            </a:r>
            <a:endParaRPr sz="2540" dirty="0"/>
          </a:p>
        </p:txBody>
      </p:sp>
      <p:pic>
        <p:nvPicPr>
          <p:cNvPr id="2" name="Grafik 1">
            <a:extLst>
              <a:ext uri="{FF2B5EF4-FFF2-40B4-BE49-F238E27FC236}">
                <a16:creationId xmlns:a16="http://schemas.microsoft.com/office/drawing/2014/main" id="{8C236F25-475F-9EFB-E680-3224B0476916}"/>
              </a:ext>
            </a:extLst>
          </p:cNvPr>
          <p:cNvPicPr>
            <a:picLocks noChangeAspect="1"/>
          </p:cNvPicPr>
          <p:nvPr/>
        </p:nvPicPr>
        <p:blipFill>
          <a:blip r:embed="rId3"/>
          <a:stretch>
            <a:fillRect/>
          </a:stretch>
        </p:blipFill>
        <p:spPr>
          <a:xfrm>
            <a:off x="10556" y="581704"/>
            <a:ext cx="4584589" cy="2755631"/>
          </a:xfrm>
          <a:prstGeom prst="rect">
            <a:avLst/>
          </a:prstGeom>
        </p:spPr>
      </p:pic>
      <p:pic>
        <p:nvPicPr>
          <p:cNvPr id="3" name="Grafik 2">
            <a:extLst>
              <a:ext uri="{FF2B5EF4-FFF2-40B4-BE49-F238E27FC236}">
                <a16:creationId xmlns:a16="http://schemas.microsoft.com/office/drawing/2014/main" id="{99DFA9BF-1C6E-9D41-EC83-846C4AD86A1D}"/>
              </a:ext>
            </a:extLst>
          </p:cNvPr>
          <p:cNvPicPr>
            <a:picLocks noChangeAspect="1"/>
          </p:cNvPicPr>
          <p:nvPr/>
        </p:nvPicPr>
        <p:blipFill>
          <a:blip r:embed="rId4"/>
          <a:stretch>
            <a:fillRect/>
          </a:stretch>
        </p:blipFill>
        <p:spPr>
          <a:xfrm>
            <a:off x="4506483" y="581703"/>
            <a:ext cx="4054882" cy="2755631"/>
          </a:xfrm>
          <a:prstGeom prst="rect">
            <a:avLst/>
          </a:prstGeom>
        </p:spPr>
      </p:pic>
      <p:pic>
        <p:nvPicPr>
          <p:cNvPr id="4" name="Grafik 3">
            <a:extLst>
              <a:ext uri="{FF2B5EF4-FFF2-40B4-BE49-F238E27FC236}">
                <a16:creationId xmlns:a16="http://schemas.microsoft.com/office/drawing/2014/main" id="{F3DDDE41-14F5-9844-1C8C-09B830CEBDED}"/>
              </a:ext>
            </a:extLst>
          </p:cNvPr>
          <p:cNvPicPr>
            <a:picLocks noChangeAspect="1"/>
          </p:cNvPicPr>
          <p:nvPr/>
        </p:nvPicPr>
        <p:blipFill>
          <a:blip r:embed="rId5"/>
          <a:stretch>
            <a:fillRect/>
          </a:stretch>
        </p:blipFill>
        <p:spPr>
          <a:xfrm>
            <a:off x="10556" y="3730770"/>
            <a:ext cx="4584589" cy="2755631"/>
          </a:xfrm>
          <a:prstGeom prst="rect">
            <a:avLst/>
          </a:prstGeom>
        </p:spPr>
      </p:pic>
      <p:pic>
        <p:nvPicPr>
          <p:cNvPr id="5" name="Grafik 4">
            <a:extLst>
              <a:ext uri="{FF2B5EF4-FFF2-40B4-BE49-F238E27FC236}">
                <a16:creationId xmlns:a16="http://schemas.microsoft.com/office/drawing/2014/main" id="{9AF6644A-5491-D5FB-6792-FCA5D3B5D461}"/>
              </a:ext>
            </a:extLst>
          </p:cNvPr>
          <p:cNvPicPr>
            <a:picLocks noChangeAspect="1"/>
          </p:cNvPicPr>
          <p:nvPr/>
        </p:nvPicPr>
        <p:blipFill>
          <a:blip r:embed="rId6"/>
          <a:stretch>
            <a:fillRect/>
          </a:stretch>
        </p:blipFill>
        <p:spPr>
          <a:xfrm>
            <a:off x="4493896" y="3705370"/>
            <a:ext cx="4054882" cy="2755631"/>
          </a:xfrm>
          <a:prstGeom prst="rect">
            <a:avLst/>
          </a:prstGeom>
        </p:spPr>
      </p:pic>
      <p:sp>
        <p:nvSpPr>
          <p:cNvPr id="7" name="Textfeld 6">
            <a:extLst>
              <a:ext uri="{FF2B5EF4-FFF2-40B4-BE49-F238E27FC236}">
                <a16:creationId xmlns:a16="http://schemas.microsoft.com/office/drawing/2014/main" id="{E79A244F-9B50-0000-AFE6-8B1E46C15DC2}"/>
              </a:ext>
            </a:extLst>
          </p:cNvPr>
          <p:cNvSpPr txBox="1"/>
          <p:nvPr/>
        </p:nvSpPr>
        <p:spPr>
          <a:xfrm>
            <a:off x="335773" y="283877"/>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8" name="Rechteck 7">
            <a:extLst>
              <a:ext uri="{FF2B5EF4-FFF2-40B4-BE49-F238E27FC236}">
                <a16:creationId xmlns:a16="http://schemas.microsoft.com/office/drawing/2014/main" id="{D00A15B0-6258-4DED-9331-78285797C6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76880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91811" y="-1888"/>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Genaue Berechnung des realen BIP</a:t>
            </a:r>
            <a:endParaRPr sz="2540" dirty="0"/>
          </a:p>
        </p:txBody>
      </p:sp>
      <p:sp>
        <p:nvSpPr>
          <p:cNvPr id="7" name="Text Box 3"/>
          <p:cNvSpPr txBox="1">
            <a:spLocks noChangeArrowheads="1"/>
          </p:cNvSpPr>
          <p:nvPr/>
        </p:nvSpPr>
        <p:spPr bwMode="auto">
          <a:xfrm>
            <a:off x="488740" y="490135"/>
            <a:ext cx="7155193" cy="5348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Das reale BIP wird seit 2005 als Kettenindex berechnet (Achtung in vielen Leerbüchern und Erklärungen im web steht hier noch die alte Festpreisbasis als Erklärung!).</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Es beschreibt die Produktionsleistung zu konstanten Preisen des Vorjahres. Das Basisjahr t wird gleich Index</a:t>
            </a:r>
            <a:r>
              <a:rPr lang="de-DE" altLang="de-DE" sz="1800" baseline="-25000" dirty="0">
                <a:solidFill>
                  <a:srgbClr val="000000"/>
                </a:solidFill>
              </a:rPr>
              <a:t>real</a:t>
            </a:r>
            <a:r>
              <a:rPr lang="de-DE" altLang="de-DE" sz="1800" dirty="0">
                <a:solidFill>
                  <a:srgbClr val="000000"/>
                </a:solidFill>
              </a:rPr>
              <a:t>(t)=100 gesetzt und die Folgejahre ergeben sich dann rekursiv als</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BIP(t+1)	zu Preisen von t</a:t>
            </a:r>
          </a:p>
          <a:p>
            <a:pPr eaLnBrk="1" hangingPunct="1">
              <a:buClrTx/>
            </a:pPr>
            <a:r>
              <a:rPr lang="de-DE" altLang="de-DE" sz="1800" dirty="0">
                <a:solidFill>
                  <a:srgbClr val="000000"/>
                </a:solidFill>
              </a:rPr>
              <a:t>Index</a:t>
            </a:r>
            <a:r>
              <a:rPr lang="de-DE" altLang="de-DE" sz="1800" baseline="-25000" dirty="0">
                <a:solidFill>
                  <a:srgbClr val="000000"/>
                </a:solidFill>
              </a:rPr>
              <a:t>real</a:t>
            </a:r>
            <a:r>
              <a:rPr lang="de-DE" altLang="de-DE" sz="1800" dirty="0">
                <a:solidFill>
                  <a:srgbClr val="000000"/>
                </a:solidFill>
              </a:rPr>
              <a:t>(t+1)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BIP(t) zu Preisen von t</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(t)•X</a:t>
            </a:r>
            <a:r>
              <a:rPr lang="de-DE" altLang="de-DE" sz="1800" baseline="-25000" dirty="0">
                <a:solidFill>
                  <a:srgbClr val="000000"/>
                </a:solidFill>
              </a:rPr>
              <a:t>1</a:t>
            </a:r>
            <a:r>
              <a:rPr lang="de-DE" altLang="de-DE" sz="1800" dirty="0">
                <a:solidFill>
                  <a:srgbClr val="000000"/>
                </a:solidFill>
              </a:rPr>
              <a:t>(t+1)+P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(t+1)+…</a:t>
            </a:r>
          </a:p>
          <a:p>
            <a:pPr eaLnBrk="1" hangingPunct="1">
              <a:buClrTx/>
            </a:pPr>
            <a:r>
              <a:rPr lang="de-DE" altLang="de-DE" sz="1800" dirty="0">
                <a:solidFill>
                  <a:srgbClr val="000000"/>
                </a:solidFill>
              </a:rPr>
              <a:t>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 •X</a:t>
            </a:r>
            <a:r>
              <a:rPr lang="de-DE" altLang="de-DE" sz="1800" baseline="-25000" dirty="0">
                <a:solidFill>
                  <a:srgbClr val="000000"/>
                </a:solidFill>
              </a:rPr>
              <a:t>1</a:t>
            </a:r>
            <a:r>
              <a:rPr lang="de-DE" altLang="de-DE" sz="1800" dirty="0">
                <a:solidFill>
                  <a:srgbClr val="000000"/>
                </a:solidFill>
              </a:rPr>
              <a:t>(t)+P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a:t>
            </a:r>
          </a:p>
          <a:p>
            <a:pPr eaLnBrk="1" hangingPunct="1">
              <a:buClrTx/>
            </a:pPr>
            <a:endParaRPr lang="de-DE" altLang="de-DE" sz="1800" dirty="0">
              <a:solidFill>
                <a:srgbClr val="000000"/>
              </a:solidFill>
            </a:endParaRP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mit P</a:t>
            </a:r>
            <a:r>
              <a:rPr lang="de-DE" altLang="de-DE" sz="1800" baseline="-25000" dirty="0">
                <a:solidFill>
                  <a:srgbClr val="000000"/>
                </a:solidFill>
              </a:rPr>
              <a:t>1</a:t>
            </a:r>
            <a:r>
              <a:rPr lang="de-DE" altLang="de-DE" sz="1800" dirty="0">
                <a:solidFill>
                  <a:srgbClr val="000000"/>
                </a:solidFill>
              </a:rPr>
              <a:t>, P</a:t>
            </a:r>
            <a:r>
              <a:rPr lang="de-DE" altLang="de-DE" sz="1800" baseline="-25000" dirty="0">
                <a:solidFill>
                  <a:srgbClr val="000000"/>
                </a:solidFill>
              </a:rPr>
              <a:t>2,</a:t>
            </a:r>
            <a:r>
              <a:rPr lang="de-DE" altLang="de-DE" sz="1800" dirty="0">
                <a:solidFill>
                  <a:srgbClr val="000000"/>
                </a:solidFill>
              </a:rPr>
              <a:t>… Preise der Güter 1,2,… ;X</a:t>
            </a:r>
            <a:r>
              <a:rPr lang="de-DE" altLang="de-DE" sz="1800" baseline="-25000" dirty="0">
                <a:solidFill>
                  <a:srgbClr val="000000"/>
                </a:solidFill>
              </a:rPr>
              <a:t>1</a:t>
            </a:r>
            <a:r>
              <a:rPr lang="de-DE" altLang="de-DE" sz="1800" dirty="0">
                <a:solidFill>
                  <a:srgbClr val="000000"/>
                </a:solidFill>
              </a:rPr>
              <a:t>, X</a:t>
            </a:r>
            <a:r>
              <a:rPr lang="de-DE" altLang="de-DE" sz="1800" baseline="-25000" dirty="0">
                <a:solidFill>
                  <a:srgbClr val="000000"/>
                </a:solidFill>
              </a:rPr>
              <a:t>2</a:t>
            </a:r>
            <a:r>
              <a:rPr lang="de-DE" altLang="de-DE" sz="1800" dirty="0">
                <a:solidFill>
                  <a:srgbClr val="000000"/>
                </a:solidFill>
              </a:rPr>
              <a:t>,…  Mengen der Güter 1,2,…  und t: Zeitindex</a:t>
            </a:r>
          </a:p>
        </p:txBody>
      </p:sp>
      <p:cxnSp>
        <p:nvCxnSpPr>
          <p:cNvPr id="4" name="Gerade Verbindung 3"/>
          <p:cNvCxnSpPr/>
          <p:nvPr/>
        </p:nvCxnSpPr>
        <p:spPr>
          <a:xfrm>
            <a:off x="3500100" y="3246712"/>
            <a:ext cx="32008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3215932" y="4186925"/>
            <a:ext cx="39847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693BA297-718A-4B74-9C56-93ED74B98B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94" name="Freihand 93">
                <a:extLst>
                  <a:ext uri="{FF2B5EF4-FFF2-40B4-BE49-F238E27FC236}">
                    <a16:creationId xmlns:a16="http://schemas.microsoft.com/office/drawing/2014/main" id="{E2994900-602D-423C-8B15-684F8A1F5F0B}"/>
                  </a:ext>
                </a:extLst>
              </p14:cNvPr>
              <p14:cNvContentPartPr/>
              <p14:nvPr/>
            </p14:nvContentPartPr>
            <p14:xfrm>
              <a:off x="497813" y="3316387"/>
              <a:ext cx="1384200" cy="12240"/>
            </p14:xfrm>
          </p:contentPart>
        </mc:Choice>
        <mc:Fallback xmlns="">
          <p:pic>
            <p:nvPicPr>
              <p:cNvPr id="94" name="Freihand 93">
                <a:extLst>
                  <a:ext uri="{FF2B5EF4-FFF2-40B4-BE49-F238E27FC236}">
                    <a16:creationId xmlns:a16="http://schemas.microsoft.com/office/drawing/2014/main" id="{E2994900-602D-423C-8B15-684F8A1F5F0B}"/>
                  </a:ext>
                </a:extLst>
              </p:cNvPr>
              <p:cNvPicPr/>
              <p:nvPr/>
            </p:nvPicPr>
            <p:blipFill>
              <a:blip r:embed="rId4"/>
              <a:stretch>
                <a:fillRect/>
              </a:stretch>
            </p:blipFill>
            <p:spPr>
              <a:xfrm>
                <a:off x="493493" y="3312067"/>
                <a:ext cx="1392840" cy="20880"/>
              </a:xfrm>
              <a:prstGeom prst="rect">
                <a:avLst/>
              </a:prstGeom>
            </p:spPr>
          </p:pic>
        </mc:Fallback>
      </mc:AlternateContent>
      <p:grpSp>
        <p:nvGrpSpPr>
          <p:cNvPr id="192" name="Gruppieren 191">
            <a:extLst>
              <a:ext uri="{FF2B5EF4-FFF2-40B4-BE49-F238E27FC236}">
                <a16:creationId xmlns:a16="http://schemas.microsoft.com/office/drawing/2014/main" id="{0D0D7A6C-B24D-4DE8-99F9-97A48974184F}"/>
              </a:ext>
            </a:extLst>
          </p:cNvPr>
          <p:cNvGrpSpPr/>
          <p:nvPr/>
        </p:nvGrpSpPr>
        <p:grpSpPr>
          <a:xfrm>
            <a:off x="568373" y="325147"/>
            <a:ext cx="11498400" cy="3742560"/>
            <a:chOff x="568373" y="325147"/>
            <a:chExt cx="11498400" cy="3742560"/>
          </a:xfrm>
        </p:grpSpPr>
        <mc:AlternateContent xmlns:mc="http://schemas.openxmlformats.org/markup-compatibility/2006" xmlns:p14="http://schemas.microsoft.com/office/powerpoint/2010/main">
          <mc:Choice Requires="p14">
            <p:contentPart p14:bwMode="auto" r:id="rId5">
              <p14:nvContentPartPr>
                <p14:cNvPr id="64" name="Freihand 63">
                  <a:extLst>
                    <a:ext uri="{FF2B5EF4-FFF2-40B4-BE49-F238E27FC236}">
                      <a16:creationId xmlns:a16="http://schemas.microsoft.com/office/drawing/2014/main" id="{7C36D662-D9B2-48AA-A245-CF8E8B212A63}"/>
                    </a:ext>
                  </a:extLst>
                </p14:cNvPr>
                <p14:cNvContentPartPr/>
                <p14:nvPr/>
              </p14:nvContentPartPr>
              <p14:xfrm>
                <a:off x="2294213" y="3310627"/>
                <a:ext cx="1195560" cy="89280"/>
              </p14:xfrm>
            </p:contentPart>
          </mc:Choice>
          <mc:Fallback xmlns="">
            <p:pic>
              <p:nvPicPr>
                <p:cNvPr id="64" name="Freihand 63">
                  <a:extLst>
                    <a:ext uri="{FF2B5EF4-FFF2-40B4-BE49-F238E27FC236}">
                      <a16:creationId xmlns:a16="http://schemas.microsoft.com/office/drawing/2014/main" id="{7C36D662-D9B2-48AA-A245-CF8E8B212A63}"/>
                    </a:ext>
                  </a:extLst>
                </p:cNvPr>
                <p:cNvPicPr/>
                <p:nvPr/>
              </p:nvPicPr>
              <p:blipFill>
                <a:blip r:embed="rId6"/>
                <a:stretch>
                  <a:fillRect/>
                </a:stretch>
              </p:blipFill>
              <p:spPr>
                <a:xfrm>
                  <a:off x="2289893" y="3306307"/>
                  <a:ext cx="12042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5" name="Freihand 64">
                  <a:extLst>
                    <a:ext uri="{FF2B5EF4-FFF2-40B4-BE49-F238E27FC236}">
                      <a16:creationId xmlns:a16="http://schemas.microsoft.com/office/drawing/2014/main" id="{5DB4B468-6B33-4F2E-ABE0-02320B4D0C6C}"/>
                    </a:ext>
                  </a:extLst>
                </p14:cNvPr>
                <p14:cNvContentPartPr/>
                <p14:nvPr/>
              </p14:nvContentPartPr>
              <p14:xfrm>
                <a:off x="2460173" y="3424387"/>
                <a:ext cx="111960" cy="259200"/>
              </p14:xfrm>
            </p:contentPart>
          </mc:Choice>
          <mc:Fallback xmlns="">
            <p:pic>
              <p:nvPicPr>
                <p:cNvPr id="65" name="Freihand 64">
                  <a:extLst>
                    <a:ext uri="{FF2B5EF4-FFF2-40B4-BE49-F238E27FC236}">
                      <a16:creationId xmlns:a16="http://schemas.microsoft.com/office/drawing/2014/main" id="{5DB4B468-6B33-4F2E-ABE0-02320B4D0C6C}"/>
                    </a:ext>
                  </a:extLst>
                </p:cNvPr>
                <p:cNvPicPr/>
                <p:nvPr/>
              </p:nvPicPr>
              <p:blipFill>
                <a:blip r:embed="rId8"/>
                <a:stretch>
                  <a:fillRect/>
                </a:stretch>
              </p:blipFill>
              <p:spPr>
                <a:xfrm>
                  <a:off x="2455853" y="3420067"/>
                  <a:ext cx="12060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6" name="Freihand 65">
                  <a:extLst>
                    <a:ext uri="{FF2B5EF4-FFF2-40B4-BE49-F238E27FC236}">
                      <a16:creationId xmlns:a16="http://schemas.microsoft.com/office/drawing/2014/main" id="{C634FA86-B389-479C-AD51-4D5591B41584}"/>
                    </a:ext>
                  </a:extLst>
                </p14:cNvPr>
                <p14:cNvContentPartPr/>
                <p14:nvPr/>
              </p14:nvContentPartPr>
              <p14:xfrm>
                <a:off x="2334893" y="3377947"/>
                <a:ext cx="312120" cy="120240"/>
              </p14:xfrm>
            </p:contentPart>
          </mc:Choice>
          <mc:Fallback xmlns="">
            <p:pic>
              <p:nvPicPr>
                <p:cNvPr id="66" name="Freihand 65">
                  <a:extLst>
                    <a:ext uri="{FF2B5EF4-FFF2-40B4-BE49-F238E27FC236}">
                      <a16:creationId xmlns:a16="http://schemas.microsoft.com/office/drawing/2014/main" id="{C634FA86-B389-479C-AD51-4D5591B41584}"/>
                    </a:ext>
                  </a:extLst>
                </p:cNvPr>
                <p:cNvPicPr/>
                <p:nvPr/>
              </p:nvPicPr>
              <p:blipFill>
                <a:blip r:embed="rId10"/>
                <a:stretch>
                  <a:fillRect/>
                </a:stretch>
              </p:blipFill>
              <p:spPr>
                <a:xfrm>
                  <a:off x="2330573" y="3373627"/>
                  <a:ext cx="3207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8" name="Freihand 67">
                  <a:extLst>
                    <a:ext uri="{FF2B5EF4-FFF2-40B4-BE49-F238E27FC236}">
                      <a16:creationId xmlns:a16="http://schemas.microsoft.com/office/drawing/2014/main" id="{FDD3C913-16EE-4D4A-BC99-16D38B8B0C83}"/>
                    </a:ext>
                  </a:extLst>
                </p14:cNvPr>
                <p14:cNvContentPartPr/>
                <p14:nvPr/>
              </p14:nvContentPartPr>
              <p14:xfrm>
                <a:off x="636053" y="3636427"/>
                <a:ext cx="24120" cy="185760"/>
              </p14:xfrm>
            </p:contentPart>
          </mc:Choice>
          <mc:Fallback xmlns="">
            <p:pic>
              <p:nvPicPr>
                <p:cNvPr id="68" name="Freihand 67">
                  <a:extLst>
                    <a:ext uri="{FF2B5EF4-FFF2-40B4-BE49-F238E27FC236}">
                      <a16:creationId xmlns:a16="http://schemas.microsoft.com/office/drawing/2014/main" id="{FDD3C913-16EE-4D4A-BC99-16D38B8B0C83}"/>
                    </a:ext>
                  </a:extLst>
                </p:cNvPr>
                <p:cNvPicPr/>
                <p:nvPr/>
              </p:nvPicPr>
              <p:blipFill>
                <a:blip r:embed="rId12"/>
                <a:stretch>
                  <a:fillRect/>
                </a:stretch>
              </p:blipFill>
              <p:spPr>
                <a:xfrm>
                  <a:off x="631733" y="3632107"/>
                  <a:ext cx="327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9" name="Freihand 68">
                  <a:extLst>
                    <a:ext uri="{FF2B5EF4-FFF2-40B4-BE49-F238E27FC236}">
                      <a16:creationId xmlns:a16="http://schemas.microsoft.com/office/drawing/2014/main" id="{4CCB5770-6224-4A44-AC1A-09B43E7210C8}"/>
                    </a:ext>
                  </a:extLst>
                </p14:cNvPr>
                <p14:cNvContentPartPr/>
                <p14:nvPr/>
              </p14:nvContentPartPr>
              <p14:xfrm>
                <a:off x="575933" y="3772147"/>
                <a:ext cx="142200" cy="56880"/>
              </p14:xfrm>
            </p:contentPart>
          </mc:Choice>
          <mc:Fallback xmlns="">
            <p:pic>
              <p:nvPicPr>
                <p:cNvPr id="69" name="Freihand 68">
                  <a:extLst>
                    <a:ext uri="{FF2B5EF4-FFF2-40B4-BE49-F238E27FC236}">
                      <a16:creationId xmlns:a16="http://schemas.microsoft.com/office/drawing/2014/main" id="{4CCB5770-6224-4A44-AC1A-09B43E7210C8}"/>
                    </a:ext>
                  </a:extLst>
                </p:cNvPr>
                <p:cNvPicPr/>
                <p:nvPr/>
              </p:nvPicPr>
              <p:blipFill>
                <a:blip r:embed="rId14"/>
                <a:stretch>
                  <a:fillRect/>
                </a:stretch>
              </p:blipFill>
              <p:spPr>
                <a:xfrm>
                  <a:off x="571613" y="3767827"/>
                  <a:ext cx="1508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0" name="Freihand 69">
                  <a:extLst>
                    <a:ext uri="{FF2B5EF4-FFF2-40B4-BE49-F238E27FC236}">
                      <a16:creationId xmlns:a16="http://schemas.microsoft.com/office/drawing/2014/main" id="{23BB5C79-BCCA-402A-B498-CF9A550BB4E9}"/>
                    </a:ext>
                  </a:extLst>
                </p14:cNvPr>
                <p14:cNvContentPartPr/>
                <p14:nvPr/>
              </p14:nvContentPartPr>
              <p14:xfrm>
                <a:off x="568373" y="3646867"/>
                <a:ext cx="294840" cy="135000"/>
              </p14:xfrm>
            </p:contentPart>
          </mc:Choice>
          <mc:Fallback xmlns="">
            <p:pic>
              <p:nvPicPr>
                <p:cNvPr id="70" name="Freihand 69">
                  <a:extLst>
                    <a:ext uri="{FF2B5EF4-FFF2-40B4-BE49-F238E27FC236}">
                      <a16:creationId xmlns:a16="http://schemas.microsoft.com/office/drawing/2014/main" id="{23BB5C79-BCCA-402A-B498-CF9A550BB4E9}"/>
                    </a:ext>
                  </a:extLst>
                </p:cNvPr>
                <p:cNvPicPr/>
                <p:nvPr/>
              </p:nvPicPr>
              <p:blipFill>
                <a:blip r:embed="rId16"/>
                <a:stretch>
                  <a:fillRect/>
                </a:stretch>
              </p:blipFill>
              <p:spPr>
                <a:xfrm>
                  <a:off x="564053" y="3642547"/>
                  <a:ext cx="3034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1" name="Freihand 70">
                  <a:extLst>
                    <a:ext uri="{FF2B5EF4-FFF2-40B4-BE49-F238E27FC236}">
                      <a16:creationId xmlns:a16="http://schemas.microsoft.com/office/drawing/2014/main" id="{03717144-2E89-4557-ABB9-5BAFFF4F43D7}"/>
                    </a:ext>
                  </a:extLst>
                </p14:cNvPr>
                <p14:cNvContentPartPr/>
                <p14:nvPr/>
              </p14:nvContentPartPr>
              <p14:xfrm>
                <a:off x="913613" y="3642907"/>
                <a:ext cx="239760" cy="131400"/>
              </p14:xfrm>
            </p:contentPart>
          </mc:Choice>
          <mc:Fallback xmlns="">
            <p:pic>
              <p:nvPicPr>
                <p:cNvPr id="71" name="Freihand 70">
                  <a:extLst>
                    <a:ext uri="{FF2B5EF4-FFF2-40B4-BE49-F238E27FC236}">
                      <a16:creationId xmlns:a16="http://schemas.microsoft.com/office/drawing/2014/main" id="{03717144-2E89-4557-ABB9-5BAFFF4F43D7}"/>
                    </a:ext>
                  </a:extLst>
                </p:cNvPr>
                <p:cNvPicPr/>
                <p:nvPr/>
              </p:nvPicPr>
              <p:blipFill>
                <a:blip r:embed="rId18"/>
                <a:stretch>
                  <a:fillRect/>
                </a:stretch>
              </p:blipFill>
              <p:spPr>
                <a:xfrm>
                  <a:off x="909293" y="3638587"/>
                  <a:ext cx="2484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2" name="Freihand 71">
                  <a:extLst>
                    <a:ext uri="{FF2B5EF4-FFF2-40B4-BE49-F238E27FC236}">
                      <a16:creationId xmlns:a16="http://schemas.microsoft.com/office/drawing/2014/main" id="{FF00CDC9-41B1-413A-AD7C-A43D5421C3AE}"/>
                    </a:ext>
                  </a:extLst>
                </p14:cNvPr>
                <p14:cNvContentPartPr/>
                <p14:nvPr/>
              </p14:nvContentPartPr>
              <p14:xfrm>
                <a:off x="1177853" y="3682867"/>
                <a:ext cx="88560" cy="95400"/>
              </p14:xfrm>
            </p:contentPart>
          </mc:Choice>
          <mc:Fallback xmlns="">
            <p:pic>
              <p:nvPicPr>
                <p:cNvPr id="72" name="Freihand 71">
                  <a:extLst>
                    <a:ext uri="{FF2B5EF4-FFF2-40B4-BE49-F238E27FC236}">
                      <a16:creationId xmlns:a16="http://schemas.microsoft.com/office/drawing/2014/main" id="{FF00CDC9-41B1-413A-AD7C-A43D5421C3AE}"/>
                    </a:ext>
                  </a:extLst>
                </p:cNvPr>
                <p:cNvPicPr/>
                <p:nvPr/>
              </p:nvPicPr>
              <p:blipFill>
                <a:blip r:embed="rId20"/>
                <a:stretch>
                  <a:fillRect/>
                </a:stretch>
              </p:blipFill>
              <p:spPr>
                <a:xfrm>
                  <a:off x="1173533" y="3678547"/>
                  <a:ext cx="972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3" name="Freihand 72">
                  <a:extLst>
                    <a:ext uri="{FF2B5EF4-FFF2-40B4-BE49-F238E27FC236}">
                      <a16:creationId xmlns:a16="http://schemas.microsoft.com/office/drawing/2014/main" id="{AE3033C8-305F-46E9-968E-D8DAE4D49B85}"/>
                    </a:ext>
                  </a:extLst>
                </p14:cNvPr>
                <p14:cNvContentPartPr/>
                <p14:nvPr/>
              </p14:nvContentPartPr>
              <p14:xfrm>
                <a:off x="1455413" y="3618067"/>
                <a:ext cx="234720" cy="134640"/>
              </p14:xfrm>
            </p:contentPart>
          </mc:Choice>
          <mc:Fallback xmlns="">
            <p:pic>
              <p:nvPicPr>
                <p:cNvPr id="73" name="Freihand 72">
                  <a:extLst>
                    <a:ext uri="{FF2B5EF4-FFF2-40B4-BE49-F238E27FC236}">
                      <a16:creationId xmlns:a16="http://schemas.microsoft.com/office/drawing/2014/main" id="{AE3033C8-305F-46E9-968E-D8DAE4D49B85}"/>
                    </a:ext>
                  </a:extLst>
                </p:cNvPr>
                <p:cNvPicPr/>
                <p:nvPr/>
              </p:nvPicPr>
              <p:blipFill>
                <a:blip r:embed="rId22"/>
                <a:stretch>
                  <a:fillRect/>
                </a:stretch>
              </p:blipFill>
              <p:spPr>
                <a:xfrm>
                  <a:off x="1451093" y="3613747"/>
                  <a:ext cx="2433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4" name="Freihand 73">
                  <a:extLst>
                    <a:ext uri="{FF2B5EF4-FFF2-40B4-BE49-F238E27FC236}">
                      <a16:creationId xmlns:a16="http://schemas.microsoft.com/office/drawing/2014/main" id="{74E41D75-3E38-4F1C-873E-2CE67C73C62D}"/>
                    </a:ext>
                  </a:extLst>
                </p14:cNvPr>
                <p14:cNvContentPartPr/>
                <p14:nvPr/>
              </p14:nvContentPartPr>
              <p14:xfrm>
                <a:off x="1709573" y="3655147"/>
                <a:ext cx="95760" cy="97920"/>
              </p14:xfrm>
            </p:contentPart>
          </mc:Choice>
          <mc:Fallback xmlns="">
            <p:pic>
              <p:nvPicPr>
                <p:cNvPr id="74" name="Freihand 73">
                  <a:extLst>
                    <a:ext uri="{FF2B5EF4-FFF2-40B4-BE49-F238E27FC236}">
                      <a16:creationId xmlns:a16="http://schemas.microsoft.com/office/drawing/2014/main" id="{74E41D75-3E38-4F1C-873E-2CE67C73C62D}"/>
                    </a:ext>
                  </a:extLst>
                </p:cNvPr>
                <p:cNvPicPr/>
                <p:nvPr/>
              </p:nvPicPr>
              <p:blipFill>
                <a:blip r:embed="rId24"/>
                <a:stretch>
                  <a:fillRect/>
                </a:stretch>
              </p:blipFill>
              <p:spPr>
                <a:xfrm>
                  <a:off x="1705253" y="3650827"/>
                  <a:ext cx="1044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5" name="Freihand 74">
                  <a:extLst>
                    <a:ext uri="{FF2B5EF4-FFF2-40B4-BE49-F238E27FC236}">
                      <a16:creationId xmlns:a16="http://schemas.microsoft.com/office/drawing/2014/main" id="{90E040D7-FBF5-4A48-B65C-E3E306B4AF15}"/>
                    </a:ext>
                  </a:extLst>
                </p14:cNvPr>
                <p14:cNvContentPartPr/>
                <p14:nvPr/>
              </p14:nvContentPartPr>
              <p14:xfrm>
                <a:off x="1924133" y="3651547"/>
                <a:ext cx="164520" cy="117720"/>
              </p14:xfrm>
            </p:contentPart>
          </mc:Choice>
          <mc:Fallback xmlns="">
            <p:pic>
              <p:nvPicPr>
                <p:cNvPr id="75" name="Freihand 74">
                  <a:extLst>
                    <a:ext uri="{FF2B5EF4-FFF2-40B4-BE49-F238E27FC236}">
                      <a16:creationId xmlns:a16="http://schemas.microsoft.com/office/drawing/2014/main" id="{90E040D7-FBF5-4A48-B65C-E3E306B4AF15}"/>
                    </a:ext>
                  </a:extLst>
                </p:cNvPr>
                <p:cNvPicPr/>
                <p:nvPr/>
              </p:nvPicPr>
              <p:blipFill>
                <a:blip r:embed="rId26"/>
                <a:stretch>
                  <a:fillRect/>
                </a:stretch>
              </p:blipFill>
              <p:spPr>
                <a:xfrm>
                  <a:off x="1919813" y="3647227"/>
                  <a:ext cx="1731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6" name="Freihand 75">
                  <a:extLst>
                    <a:ext uri="{FF2B5EF4-FFF2-40B4-BE49-F238E27FC236}">
                      <a16:creationId xmlns:a16="http://schemas.microsoft.com/office/drawing/2014/main" id="{7079AF93-853A-4E53-865E-AECE740407E2}"/>
                    </a:ext>
                  </a:extLst>
                </p14:cNvPr>
                <p14:cNvContentPartPr/>
                <p14:nvPr/>
              </p14:nvContentPartPr>
              <p14:xfrm>
                <a:off x="2179733" y="3674587"/>
                <a:ext cx="360" cy="360"/>
              </p14:xfrm>
            </p:contentPart>
          </mc:Choice>
          <mc:Fallback xmlns="">
            <p:pic>
              <p:nvPicPr>
                <p:cNvPr id="76" name="Freihand 75">
                  <a:extLst>
                    <a:ext uri="{FF2B5EF4-FFF2-40B4-BE49-F238E27FC236}">
                      <a16:creationId xmlns:a16="http://schemas.microsoft.com/office/drawing/2014/main" id="{7079AF93-853A-4E53-865E-AECE740407E2}"/>
                    </a:ext>
                  </a:extLst>
                </p:cNvPr>
                <p:cNvPicPr/>
                <p:nvPr/>
              </p:nvPicPr>
              <p:blipFill>
                <a:blip r:embed="rId28"/>
                <a:stretch>
                  <a:fillRect/>
                </a:stretch>
              </p:blipFill>
              <p:spPr>
                <a:xfrm>
                  <a:off x="2175413" y="36702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7" name="Freihand 76">
                  <a:extLst>
                    <a:ext uri="{FF2B5EF4-FFF2-40B4-BE49-F238E27FC236}">
                      <a16:creationId xmlns:a16="http://schemas.microsoft.com/office/drawing/2014/main" id="{CD528A4E-764A-4043-8234-E54C8B285D41}"/>
                    </a:ext>
                  </a:extLst>
                </p14:cNvPr>
                <p14:cNvContentPartPr/>
                <p14:nvPr/>
              </p14:nvContentPartPr>
              <p14:xfrm>
                <a:off x="2092973" y="3670267"/>
                <a:ext cx="104760" cy="97920"/>
              </p14:xfrm>
            </p:contentPart>
          </mc:Choice>
          <mc:Fallback xmlns="">
            <p:pic>
              <p:nvPicPr>
                <p:cNvPr id="77" name="Freihand 76">
                  <a:extLst>
                    <a:ext uri="{FF2B5EF4-FFF2-40B4-BE49-F238E27FC236}">
                      <a16:creationId xmlns:a16="http://schemas.microsoft.com/office/drawing/2014/main" id="{CD528A4E-764A-4043-8234-E54C8B285D41}"/>
                    </a:ext>
                  </a:extLst>
                </p:cNvPr>
                <p:cNvPicPr/>
                <p:nvPr/>
              </p:nvPicPr>
              <p:blipFill>
                <a:blip r:embed="rId30"/>
                <a:stretch>
                  <a:fillRect/>
                </a:stretch>
              </p:blipFill>
              <p:spPr>
                <a:xfrm>
                  <a:off x="2088653" y="3665947"/>
                  <a:ext cx="1134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78" name="Freihand 77">
                  <a:extLst>
                    <a:ext uri="{FF2B5EF4-FFF2-40B4-BE49-F238E27FC236}">
                      <a16:creationId xmlns:a16="http://schemas.microsoft.com/office/drawing/2014/main" id="{54132CDA-19E0-4A01-AFA6-3975AA343EA1}"/>
                    </a:ext>
                  </a:extLst>
                </p14:cNvPr>
                <p14:cNvContentPartPr/>
                <p14:nvPr/>
              </p14:nvContentPartPr>
              <p14:xfrm>
                <a:off x="2252453" y="3601507"/>
                <a:ext cx="41040" cy="157680"/>
              </p14:xfrm>
            </p:contentPart>
          </mc:Choice>
          <mc:Fallback xmlns="">
            <p:pic>
              <p:nvPicPr>
                <p:cNvPr id="78" name="Freihand 77">
                  <a:extLst>
                    <a:ext uri="{FF2B5EF4-FFF2-40B4-BE49-F238E27FC236}">
                      <a16:creationId xmlns:a16="http://schemas.microsoft.com/office/drawing/2014/main" id="{54132CDA-19E0-4A01-AFA6-3975AA343EA1}"/>
                    </a:ext>
                  </a:extLst>
                </p:cNvPr>
                <p:cNvPicPr/>
                <p:nvPr/>
              </p:nvPicPr>
              <p:blipFill>
                <a:blip r:embed="rId32"/>
                <a:stretch>
                  <a:fillRect/>
                </a:stretch>
              </p:blipFill>
              <p:spPr>
                <a:xfrm>
                  <a:off x="2248133" y="3597187"/>
                  <a:ext cx="496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9" name="Freihand 78">
                  <a:extLst>
                    <a:ext uri="{FF2B5EF4-FFF2-40B4-BE49-F238E27FC236}">
                      <a16:creationId xmlns:a16="http://schemas.microsoft.com/office/drawing/2014/main" id="{EF99EAF8-2931-4EC4-A883-42194F9ED547}"/>
                    </a:ext>
                  </a:extLst>
                </p14:cNvPr>
                <p14:cNvContentPartPr/>
                <p14:nvPr/>
              </p14:nvContentPartPr>
              <p14:xfrm>
                <a:off x="2296733" y="3680347"/>
                <a:ext cx="160200" cy="79200"/>
              </p14:xfrm>
            </p:contentPart>
          </mc:Choice>
          <mc:Fallback xmlns="">
            <p:pic>
              <p:nvPicPr>
                <p:cNvPr id="79" name="Freihand 78">
                  <a:extLst>
                    <a:ext uri="{FF2B5EF4-FFF2-40B4-BE49-F238E27FC236}">
                      <a16:creationId xmlns:a16="http://schemas.microsoft.com/office/drawing/2014/main" id="{EF99EAF8-2931-4EC4-A883-42194F9ED547}"/>
                    </a:ext>
                  </a:extLst>
                </p:cNvPr>
                <p:cNvPicPr/>
                <p:nvPr/>
              </p:nvPicPr>
              <p:blipFill>
                <a:blip r:embed="rId34"/>
                <a:stretch>
                  <a:fillRect/>
                </a:stretch>
              </p:blipFill>
              <p:spPr>
                <a:xfrm>
                  <a:off x="2292413" y="3676027"/>
                  <a:ext cx="1688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0" name="Freihand 79">
                  <a:extLst>
                    <a:ext uri="{FF2B5EF4-FFF2-40B4-BE49-F238E27FC236}">
                      <a16:creationId xmlns:a16="http://schemas.microsoft.com/office/drawing/2014/main" id="{7847D90B-3B3B-407D-A3B0-AEC9BA24DA99}"/>
                    </a:ext>
                  </a:extLst>
                </p14:cNvPr>
                <p14:cNvContentPartPr/>
                <p14:nvPr/>
              </p14:nvContentPartPr>
              <p14:xfrm>
                <a:off x="2749973" y="3659467"/>
                <a:ext cx="26640" cy="102600"/>
              </p14:xfrm>
            </p:contentPart>
          </mc:Choice>
          <mc:Fallback xmlns="">
            <p:pic>
              <p:nvPicPr>
                <p:cNvPr id="80" name="Freihand 79">
                  <a:extLst>
                    <a:ext uri="{FF2B5EF4-FFF2-40B4-BE49-F238E27FC236}">
                      <a16:creationId xmlns:a16="http://schemas.microsoft.com/office/drawing/2014/main" id="{7847D90B-3B3B-407D-A3B0-AEC9BA24DA99}"/>
                    </a:ext>
                  </a:extLst>
                </p:cNvPr>
                <p:cNvPicPr/>
                <p:nvPr/>
              </p:nvPicPr>
              <p:blipFill>
                <a:blip r:embed="rId36"/>
                <a:stretch>
                  <a:fillRect/>
                </a:stretch>
              </p:blipFill>
              <p:spPr>
                <a:xfrm>
                  <a:off x="2745653" y="3655147"/>
                  <a:ext cx="352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1" name="Freihand 80">
                  <a:extLst>
                    <a:ext uri="{FF2B5EF4-FFF2-40B4-BE49-F238E27FC236}">
                      <a16:creationId xmlns:a16="http://schemas.microsoft.com/office/drawing/2014/main" id="{4A9E81E9-1015-445E-83F3-4D871C77DAF9}"/>
                    </a:ext>
                  </a:extLst>
                </p14:cNvPr>
                <p14:cNvContentPartPr/>
                <p14:nvPr/>
              </p14:nvContentPartPr>
              <p14:xfrm>
                <a:off x="2665373" y="3593227"/>
                <a:ext cx="236880" cy="172440"/>
              </p14:xfrm>
            </p:contentPart>
          </mc:Choice>
          <mc:Fallback xmlns="">
            <p:pic>
              <p:nvPicPr>
                <p:cNvPr id="81" name="Freihand 80">
                  <a:extLst>
                    <a:ext uri="{FF2B5EF4-FFF2-40B4-BE49-F238E27FC236}">
                      <a16:creationId xmlns:a16="http://schemas.microsoft.com/office/drawing/2014/main" id="{4A9E81E9-1015-445E-83F3-4D871C77DAF9}"/>
                    </a:ext>
                  </a:extLst>
                </p:cNvPr>
                <p:cNvPicPr/>
                <p:nvPr/>
              </p:nvPicPr>
              <p:blipFill>
                <a:blip r:embed="rId38"/>
                <a:stretch>
                  <a:fillRect/>
                </a:stretch>
              </p:blipFill>
              <p:spPr>
                <a:xfrm>
                  <a:off x="2661053" y="3588907"/>
                  <a:ext cx="2455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82" name="Freihand 81">
                  <a:extLst>
                    <a:ext uri="{FF2B5EF4-FFF2-40B4-BE49-F238E27FC236}">
                      <a16:creationId xmlns:a16="http://schemas.microsoft.com/office/drawing/2014/main" id="{2D79A332-ADB2-4A60-833D-847F0E2FCC4A}"/>
                    </a:ext>
                  </a:extLst>
                </p14:cNvPr>
                <p14:cNvContentPartPr/>
                <p14:nvPr/>
              </p14:nvContentPartPr>
              <p14:xfrm>
                <a:off x="2926013" y="3589627"/>
                <a:ext cx="56160" cy="138960"/>
              </p14:xfrm>
            </p:contentPart>
          </mc:Choice>
          <mc:Fallback xmlns="">
            <p:pic>
              <p:nvPicPr>
                <p:cNvPr id="82" name="Freihand 81">
                  <a:extLst>
                    <a:ext uri="{FF2B5EF4-FFF2-40B4-BE49-F238E27FC236}">
                      <a16:creationId xmlns:a16="http://schemas.microsoft.com/office/drawing/2014/main" id="{2D79A332-ADB2-4A60-833D-847F0E2FCC4A}"/>
                    </a:ext>
                  </a:extLst>
                </p:cNvPr>
                <p:cNvPicPr/>
                <p:nvPr/>
              </p:nvPicPr>
              <p:blipFill>
                <a:blip r:embed="rId40"/>
                <a:stretch>
                  <a:fillRect/>
                </a:stretch>
              </p:blipFill>
              <p:spPr>
                <a:xfrm>
                  <a:off x="2921693" y="3585307"/>
                  <a:ext cx="648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83" name="Freihand 82">
                  <a:extLst>
                    <a:ext uri="{FF2B5EF4-FFF2-40B4-BE49-F238E27FC236}">
                      <a16:creationId xmlns:a16="http://schemas.microsoft.com/office/drawing/2014/main" id="{FF616559-D06F-4829-90A2-3D29C02B23B9}"/>
                    </a:ext>
                  </a:extLst>
                </p14:cNvPr>
                <p14:cNvContentPartPr/>
                <p14:nvPr/>
              </p14:nvContentPartPr>
              <p14:xfrm>
                <a:off x="2964893" y="3585307"/>
                <a:ext cx="180720" cy="150480"/>
              </p14:xfrm>
            </p:contentPart>
          </mc:Choice>
          <mc:Fallback xmlns="">
            <p:pic>
              <p:nvPicPr>
                <p:cNvPr id="83" name="Freihand 82">
                  <a:extLst>
                    <a:ext uri="{FF2B5EF4-FFF2-40B4-BE49-F238E27FC236}">
                      <a16:creationId xmlns:a16="http://schemas.microsoft.com/office/drawing/2014/main" id="{FF616559-D06F-4829-90A2-3D29C02B23B9}"/>
                    </a:ext>
                  </a:extLst>
                </p:cNvPr>
                <p:cNvPicPr/>
                <p:nvPr/>
              </p:nvPicPr>
              <p:blipFill>
                <a:blip r:embed="rId42"/>
                <a:stretch>
                  <a:fillRect/>
                </a:stretch>
              </p:blipFill>
              <p:spPr>
                <a:xfrm>
                  <a:off x="2960573" y="3580987"/>
                  <a:ext cx="1893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84" name="Freihand 83">
                  <a:extLst>
                    <a:ext uri="{FF2B5EF4-FFF2-40B4-BE49-F238E27FC236}">
                      <a16:creationId xmlns:a16="http://schemas.microsoft.com/office/drawing/2014/main" id="{ECE2AF18-D6A9-48E4-A13E-9BC4196D708A}"/>
                    </a:ext>
                  </a:extLst>
                </p14:cNvPr>
                <p14:cNvContentPartPr/>
                <p14:nvPr/>
              </p14:nvContentPartPr>
              <p14:xfrm>
                <a:off x="1136813" y="3843427"/>
                <a:ext cx="267480" cy="152640"/>
              </p14:xfrm>
            </p:contentPart>
          </mc:Choice>
          <mc:Fallback xmlns="">
            <p:pic>
              <p:nvPicPr>
                <p:cNvPr id="84" name="Freihand 83">
                  <a:extLst>
                    <a:ext uri="{FF2B5EF4-FFF2-40B4-BE49-F238E27FC236}">
                      <a16:creationId xmlns:a16="http://schemas.microsoft.com/office/drawing/2014/main" id="{ECE2AF18-D6A9-48E4-A13E-9BC4196D708A}"/>
                    </a:ext>
                  </a:extLst>
                </p:cNvPr>
                <p:cNvPicPr/>
                <p:nvPr/>
              </p:nvPicPr>
              <p:blipFill>
                <a:blip r:embed="rId44"/>
                <a:stretch>
                  <a:fillRect/>
                </a:stretch>
              </p:blipFill>
              <p:spPr>
                <a:xfrm>
                  <a:off x="1132493" y="3839107"/>
                  <a:ext cx="2761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85" name="Freihand 84">
                  <a:extLst>
                    <a:ext uri="{FF2B5EF4-FFF2-40B4-BE49-F238E27FC236}">
                      <a16:creationId xmlns:a16="http://schemas.microsoft.com/office/drawing/2014/main" id="{40F20F5B-CB1C-4E53-A7EE-AD74221A3C61}"/>
                    </a:ext>
                  </a:extLst>
                </p14:cNvPr>
                <p14:cNvContentPartPr/>
                <p14:nvPr/>
              </p14:nvContentPartPr>
              <p14:xfrm>
                <a:off x="1423733" y="3904267"/>
                <a:ext cx="106920" cy="95400"/>
              </p14:xfrm>
            </p:contentPart>
          </mc:Choice>
          <mc:Fallback xmlns="">
            <p:pic>
              <p:nvPicPr>
                <p:cNvPr id="85" name="Freihand 84">
                  <a:extLst>
                    <a:ext uri="{FF2B5EF4-FFF2-40B4-BE49-F238E27FC236}">
                      <a16:creationId xmlns:a16="http://schemas.microsoft.com/office/drawing/2014/main" id="{40F20F5B-CB1C-4E53-A7EE-AD74221A3C61}"/>
                    </a:ext>
                  </a:extLst>
                </p:cNvPr>
                <p:cNvPicPr/>
                <p:nvPr/>
              </p:nvPicPr>
              <p:blipFill>
                <a:blip r:embed="rId46"/>
                <a:stretch>
                  <a:fillRect/>
                </a:stretch>
              </p:blipFill>
              <p:spPr>
                <a:xfrm>
                  <a:off x="1419413" y="3899947"/>
                  <a:ext cx="1155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86" name="Freihand 85">
                  <a:extLst>
                    <a:ext uri="{FF2B5EF4-FFF2-40B4-BE49-F238E27FC236}">
                      <a16:creationId xmlns:a16="http://schemas.microsoft.com/office/drawing/2014/main" id="{94B056B8-0FDB-4DD8-B5C4-45F1FA2D8028}"/>
                    </a:ext>
                  </a:extLst>
                </p14:cNvPr>
                <p14:cNvContentPartPr/>
                <p14:nvPr/>
              </p14:nvContentPartPr>
              <p14:xfrm>
                <a:off x="1783013" y="3833707"/>
                <a:ext cx="119160" cy="116640"/>
              </p14:xfrm>
            </p:contentPart>
          </mc:Choice>
          <mc:Fallback xmlns="">
            <p:pic>
              <p:nvPicPr>
                <p:cNvPr id="86" name="Freihand 85">
                  <a:extLst>
                    <a:ext uri="{FF2B5EF4-FFF2-40B4-BE49-F238E27FC236}">
                      <a16:creationId xmlns:a16="http://schemas.microsoft.com/office/drawing/2014/main" id="{94B056B8-0FDB-4DD8-B5C4-45F1FA2D8028}"/>
                    </a:ext>
                  </a:extLst>
                </p:cNvPr>
                <p:cNvPicPr/>
                <p:nvPr/>
              </p:nvPicPr>
              <p:blipFill>
                <a:blip r:embed="rId48"/>
                <a:stretch>
                  <a:fillRect/>
                </a:stretch>
              </p:blipFill>
              <p:spPr>
                <a:xfrm>
                  <a:off x="1778693" y="3829387"/>
                  <a:ext cx="1278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7" name="Freihand 86">
                  <a:extLst>
                    <a:ext uri="{FF2B5EF4-FFF2-40B4-BE49-F238E27FC236}">
                      <a16:creationId xmlns:a16="http://schemas.microsoft.com/office/drawing/2014/main" id="{77700DAB-1247-4B61-A200-D346C7F43770}"/>
                    </a:ext>
                  </a:extLst>
                </p14:cNvPr>
                <p14:cNvContentPartPr/>
                <p14:nvPr/>
              </p14:nvContentPartPr>
              <p14:xfrm>
                <a:off x="1891013" y="3883747"/>
                <a:ext cx="150480" cy="77400"/>
              </p14:xfrm>
            </p:contentPart>
          </mc:Choice>
          <mc:Fallback xmlns="">
            <p:pic>
              <p:nvPicPr>
                <p:cNvPr id="87" name="Freihand 86">
                  <a:extLst>
                    <a:ext uri="{FF2B5EF4-FFF2-40B4-BE49-F238E27FC236}">
                      <a16:creationId xmlns:a16="http://schemas.microsoft.com/office/drawing/2014/main" id="{77700DAB-1247-4B61-A200-D346C7F43770}"/>
                    </a:ext>
                  </a:extLst>
                </p:cNvPr>
                <p:cNvPicPr/>
                <p:nvPr/>
              </p:nvPicPr>
              <p:blipFill>
                <a:blip r:embed="rId50"/>
                <a:stretch>
                  <a:fillRect/>
                </a:stretch>
              </p:blipFill>
              <p:spPr>
                <a:xfrm>
                  <a:off x="1886693" y="3879427"/>
                  <a:ext cx="1591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88" name="Freihand 87">
                  <a:extLst>
                    <a:ext uri="{FF2B5EF4-FFF2-40B4-BE49-F238E27FC236}">
                      <a16:creationId xmlns:a16="http://schemas.microsoft.com/office/drawing/2014/main" id="{BE999B16-8858-4C09-8B89-98B74F8BB2EC}"/>
                    </a:ext>
                  </a:extLst>
                </p14:cNvPr>
                <p14:cNvContentPartPr/>
                <p14:nvPr/>
              </p14:nvContentPartPr>
              <p14:xfrm>
                <a:off x="2111693" y="3885547"/>
                <a:ext cx="95040" cy="182160"/>
              </p14:xfrm>
            </p:contentPart>
          </mc:Choice>
          <mc:Fallback xmlns="">
            <p:pic>
              <p:nvPicPr>
                <p:cNvPr id="88" name="Freihand 87">
                  <a:extLst>
                    <a:ext uri="{FF2B5EF4-FFF2-40B4-BE49-F238E27FC236}">
                      <a16:creationId xmlns:a16="http://schemas.microsoft.com/office/drawing/2014/main" id="{BE999B16-8858-4C09-8B89-98B74F8BB2EC}"/>
                    </a:ext>
                  </a:extLst>
                </p:cNvPr>
                <p:cNvPicPr/>
                <p:nvPr/>
              </p:nvPicPr>
              <p:blipFill>
                <a:blip r:embed="rId52"/>
                <a:stretch>
                  <a:fillRect/>
                </a:stretch>
              </p:blipFill>
              <p:spPr>
                <a:xfrm>
                  <a:off x="2107373" y="3881227"/>
                  <a:ext cx="1036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89" name="Freihand 88">
                  <a:extLst>
                    <a:ext uri="{FF2B5EF4-FFF2-40B4-BE49-F238E27FC236}">
                      <a16:creationId xmlns:a16="http://schemas.microsoft.com/office/drawing/2014/main" id="{B0BD2BF1-EADE-439C-86EA-48B782550763}"/>
                    </a:ext>
                  </a:extLst>
                </p14:cNvPr>
                <p14:cNvContentPartPr/>
                <p14:nvPr/>
              </p14:nvContentPartPr>
              <p14:xfrm>
                <a:off x="2213213" y="3897067"/>
                <a:ext cx="106200" cy="60480"/>
              </p14:xfrm>
            </p:contentPart>
          </mc:Choice>
          <mc:Fallback xmlns="">
            <p:pic>
              <p:nvPicPr>
                <p:cNvPr id="89" name="Freihand 88">
                  <a:extLst>
                    <a:ext uri="{FF2B5EF4-FFF2-40B4-BE49-F238E27FC236}">
                      <a16:creationId xmlns:a16="http://schemas.microsoft.com/office/drawing/2014/main" id="{B0BD2BF1-EADE-439C-86EA-48B782550763}"/>
                    </a:ext>
                  </a:extLst>
                </p:cNvPr>
                <p:cNvPicPr/>
                <p:nvPr/>
              </p:nvPicPr>
              <p:blipFill>
                <a:blip r:embed="rId54"/>
                <a:stretch>
                  <a:fillRect/>
                </a:stretch>
              </p:blipFill>
              <p:spPr>
                <a:xfrm>
                  <a:off x="2208893" y="3892747"/>
                  <a:ext cx="1148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91" name="Freihand 90">
                  <a:extLst>
                    <a:ext uri="{FF2B5EF4-FFF2-40B4-BE49-F238E27FC236}">
                      <a16:creationId xmlns:a16="http://schemas.microsoft.com/office/drawing/2014/main" id="{0E339E88-5611-4C26-860F-CE57E2184A7F}"/>
                    </a:ext>
                  </a:extLst>
                </p14:cNvPr>
                <p14:cNvContentPartPr/>
                <p14:nvPr/>
              </p14:nvContentPartPr>
              <p14:xfrm>
                <a:off x="2340293" y="3823987"/>
                <a:ext cx="277920" cy="138240"/>
              </p14:xfrm>
            </p:contentPart>
          </mc:Choice>
          <mc:Fallback xmlns="">
            <p:pic>
              <p:nvPicPr>
                <p:cNvPr id="91" name="Freihand 90">
                  <a:extLst>
                    <a:ext uri="{FF2B5EF4-FFF2-40B4-BE49-F238E27FC236}">
                      <a16:creationId xmlns:a16="http://schemas.microsoft.com/office/drawing/2014/main" id="{0E339E88-5611-4C26-860F-CE57E2184A7F}"/>
                    </a:ext>
                  </a:extLst>
                </p:cNvPr>
                <p:cNvPicPr/>
                <p:nvPr/>
              </p:nvPicPr>
              <p:blipFill>
                <a:blip r:embed="rId56"/>
                <a:stretch>
                  <a:fillRect/>
                </a:stretch>
              </p:blipFill>
              <p:spPr>
                <a:xfrm>
                  <a:off x="2335973" y="3819667"/>
                  <a:ext cx="2865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92" name="Freihand 91">
                  <a:extLst>
                    <a:ext uri="{FF2B5EF4-FFF2-40B4-BE49-F238E27FC236}">
                      <a16:creationId xmlns:a16="http://schemas.microsoft.com/office/drawing/2014/main" id="{4A853536-ABCC-4D25-8B48-5D214FA80B63}"/>
                    </a:ext>
                  </a:extLst>
                </p14:cNvPr>
                <p14:cNvContentPartPr/>
                <p14:nvPr/>
              </p14:nvContentPartPr>
              <p14:xfrm>
                <a:off x="2566733" y="3862867"/>
                <a:ext cx="171360" cy="122040"/>
              </p14:xfrm>
            </p:contentPart>
          </mc:Choice>
          <mc:Fallback xmlns="">
            <p:pic>
              <p:nvPicPr>
                <p:cNvPr id="92" name="Freihand 91">
                  <a:extLst>
                    <a:ext uri="{FF2B5EF4-FFF2-40B4-BE49-F238E27FC236}">
                      <a16:creationId xmlns:a16="http://schemas.microsoft.com/office/drawing/2014/main" id="{4A853536-ABCC-4D25-8B48-5D214FA80B63}"/>
                    </a:ext>
                  </a:extLst>
                </p:cNvPr>
                <p:cNvPicPr/>
                <p:nvPr/>
              </p:nvPicPr>
              <p:blipFill>
                <a:blip r:embed="rId58"/>
                <a:stretch>
                  <a:fillRect/>
                </a:stretch>
              </p:blipFill>
              <p:spPr>
                <a:xfrm>
                  <a:off x="2562413" y="3858547"/>
                  <a:ext cx="1800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95" name="Freihand 94">
                  <a:extLst>
                    <a:ext uri="{FF2B5EF4-FFF2-40B4-BE49-F238E27FC236}">
                      <a16:creationId xmlns:a16="http://schemas.microsoft.com/office/drawing/2014/main" id="{67174E7F-0C1F-4D79-8690-34D0E75B8F9B}"/>
                    </a:ext>
                  </a:extLst>
                </p14:cNvPr>
                <p14:cNvContentPartPr/>
                <p14:nvPr/>
              </p14:nvContentPartPr>
              <p14:xfrm>
                <a:off x="1420493" y="2716627"/>
                <a:ext cx="1217880" cy="296280"/>
              </p14:xfrm>
            </p:contentPart>
          </mc:Choice>
          <mc:Fallback xmlns="">
            <p:pic>
              <p:nvPicPr>
                <p:cNvPr id="95" name="Freihand 94">
                  <a:extLst>
                    <a:ext uri="{FF2B5EF4-FFF2-40B4-BE49-F238E27FC236}">
                      <a16:creationId xmlns:a16="http://schemas.microsoft.com/office/drawing/2014/main" id="{67174E7F-0C1F-4D79-8690-34D0E75B8F9B}"/>
                    </a:ext>
                  </a:extLst>
                </p:cNvPr>
                <p:cNvPicPr/>
                <p:nvPr/>
              </p:nvPicPr>
              <p:blipFill>
                <a:blip r:embed="rId60"/>
                <a:stretch>
                  <a:fillRect/>
                </a:stretch>
              </p:blipFill>
              <p:spPr>
                <a:xfrm>
                  <a:off x="1416173" y="2712307"/>
                  <a:ext cx="122652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96" name="Freihand 95">
                  <a:extLst>
                    <a:ext uri="{FF2B5EF4-FFF2-40B4-BE49-F238E27FC236}">
                      <a16:creationId xmlns:a16="http://schemas.microsoft.com/office/drawing/2014/main" id="{0F74E07D-4ECB-4502-BCDA-CB5D93DFEC86}"/>
                    </a:ext>
                  </a:extLst>
                </p14:cNvPr>
                <p14:cNvContentPartPr/>
                <p14:nvPr/>
              </p14:nvContentPartPr>
              <p14:xfrm>
                <a:off x="2443613" y="2835787"/>
                <a:ext cx="327960" cy="207360"/>
              </p14:xfrm>
            </p:contentPart>
          </mc:Choice>
          <mc:Fallback xmlns="">
            <p:pic>
              <p:nvPicPr>
                <p:cNvPr id="96" name="Freihand 95">
                  <a:extLst>
                    <a:ext uri="{FF2B5EF4-FFF2-40B4-BE49-F238E27FC236}">
                      <a16:creationId xmlns:a16="http://schemas.microsoft.com/office/drawing/2014/main" id="{0F74E07D-4ECB-4502-BCDA-CB5D93DFEC86}"/>
                    </a:ext>
                  </a:extLst>
                </p:cNvPr>
                <p:cNvPicPr/>
                <p:nvPr/>
              </p:nvPicPr>
              <p:blipFill>
                <a:blip r:embed="rId62"/>
                <a:stretch>
                  <a:fillRect/>
                </a:stretch>
              </p:blipFill>
              <p:spPr>
                <a:xfrm>
                  <a:off x="2439293" y="2831467"/>
                  <a:ext cx="3366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8" name="Freihand 97">
                  <a:extLst>
                    <a:ext uri="{FF2B5EF4-FFF2-40B4-BE49-F238E27FC236}">
                      <a16:creationId xmlns:a16="http://schemas.microsoft.com/office/drawing/2014/main" id="{6878CCE7-A534-4715-B561-F438A3FB667A}"/>
                    </a:ext>
                  </a:extLst>
                </p14:cNvPr>
                <p14:cNvContentPartPr/>
                <p14:nvPr/>
              </p14:nvContentPartPr>
              <p14:xfrm>
                <a:off x="1778693" y="2458507"/>
                <a:ext cx="191520" cy="185400"/>
              </p14:xfrm>
            </p:contentPart>
          </mc:Choice>
          <mc:Fallback xmlns="">
            <p:pic>
              <p:nvPicPr>
                <p:cNvPr id="98" name="Freihand 97">
                  <a:extLst>
                    <a:ext uri="{FF2B5EF4-FFF2-40B4-BE49-F238E27FC236}">
                      <a16:creationId xmlns:a16="http://schemas.microsoft.com/office/drawing/2014/main" id="{6878CCE7-A534-4715-B561-F438A3FB667A}"/>
                    </a:ext>
                  </a:extLst>
                </p:cNvPr>
                <p:cNvPicPr/>
                <p:nvPr/>
              </p:nvPicPr>
              <p:blipFill>
                <a:blip r:embed="rId64"/>
                <a:stretch>
                  <a:fillRect/>
                </a:stretch>
              </p:blipFill>
              <p:spPr>
                <a:xfrm>
                  <a:off x="1774373" y="2454187"/>
                  <a:ext cx="2001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99" name="Freihand 98">
                  <a:extLst>
                    <a:ext uri="{FF2B5EF4-FFF2-40B4-BE49-F238E27FC236}">
                      <a16:creationId xmlns:a16="http://schemas.microsoft.com/office/drawing/2014/main" id="{5BBE9967-916F-4D1B-8DEF-13161E538CC8}"/>
                    </a:ext>
                  </a:extLst>
                </p14:cNvPr>
                <p14:cNvContentPartPr/>
                <p14:nvPr/>
              </p14:nvContentPartPr>
              <p14:xfrm>
                <a:off x="1914053" y="2569387"/>
                <a:ext cx="170280" cy="122400"/>
              </p14:xfrm>
            </p:contentPart>
          </mc:Choice>
          <mc:Fallback xmlns="">
            <p:pic>
              <p:nvPicPr>
                <p:cNvPr id="99" name="Freihand 98">
                  <a:extLst>
                    <a:ext uri="{FF2B5EF4-FFF2-40B4-BE49-F238E27FC236}">
                      <a16:creationId xmlns:a16="http://schemas.microsoft.com/office/drawing/2014/main" id="{5BBE9967-916F-4D1B-8DEF-13161E538CC8}"/>
                    </a:ext>
                  </a:extLst>
                </p:cNvPr>
                <p:cNvPicPr/>
                <p:nvPr/>
              </p:nvPicPr>
              <p:blipFill>
                <a:blip r:embed="rId66"/>
                <a:stretch>
                  <a:fillRect/>
                </a:stretch>
              </p:blipFill>
              <p:spPr>
                <a:xfrm>
                  <a:off x="1909733" y="2565067"/>
                  <a:ext cx="1789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00" name="Freihand 99">
                  <a:extLst>
                    <a:ext uri="{FF2B5EF4-FFF2-40B4-BE49-F238E27FC236}">
                      <a16:creationId xmlns:a16="http://schemas.microsoft.com/office/drawing/2014/main" id="{0F390173-3343-4AC7-9D4E-6845EDCDA5D8}"/>
                    </a:ext>
                  </a:extLst>
                </p14:cNvPr>
                <p14:cNvContentPartPr/>
                <p14:nvPr/>
              </p14:nvContentPartPr>
              <p14:xfrm>
                <a:off x="2100173" y="2497027"/>
                <a:ext cx="108720" cy="170280"/>
              </p14:xfrm>
            </p:contentPart>
          </mc:Choice>
          <mc:Fallback xmlns="">
            <p:pic>
              <p:nvPicPr>
                <p:cNvPr id="100" name="Freihand 99">
                  <a:extLst>
                    <a:ext uri="{FF2B5EF4-FFF2-40B4-BE49-F238E27FC236}">
                      <a16:creationId xmlns:a16="http://schemas.microsoft.com/office/drawing/2014/main" id="{0F390173-3343-4AC7-9D4E-6845EDCDA5D8}"/>
                    </a:ext>
                  </a:extLst>
                </p:cNvPr>
                <p:cNvPicPr/>
                <p:nvPr/>
              </p:nvPicPr>
              <p:blipFill>
                <a:blip r:embed="rId68"/>
                <a:stretch>
                  <a:fillRect/>
                </a:stretch>
              </p:blipFill>
              <p:spPr>
                <a:xfrm>
                  <a:off x="2095853" y="2492707"/>
                  <a:ext cx="1173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01" name="Freihand 100">
                  <a:extLst>
                    <a:ext uri="{FF2B5EF4-FFF2-40B4-BE49-F238E27FC236}">
                      <a16:creationId xmlns:a16="http://schemas.microsoft.com/office/drawing/2014/main" id="{AE308267-CEE5-4F22-8898-31A3B2B72A09}"/>
                    </a:ext>
                  </a:extLst>
                </p14:cNvPr>
                <p14:cNvContentPartPr/>
                <p14:nvPr/>
              </p14:nvContentPartPr>
              <p14:xfrm>
                <a:off x="2161373" y="2586307"/>
                <a:ext cx="43920" cy="90360"/>
              </p14:xfrm>
            </p:contentPart>
          </mc:Choice>
          <mc:Fallback xmlns="">
            <p:pic>
              <p:nvPicPr>
                <p:cNvPr id="101" name="Freihand 100">
                  <a:extLst>
                    <a:ext uri="{FF2B5EF4-FFF2-40B4-BE49-F238E27FC236}">
                      <a16:creationId xmlns:a16="http://schemas.microsoft.com/office/drawing/2014/main" id="{AE308267-CEE5-4F22-8898-31A3B2B72A09}"/>
                    </a:ext>
                  </a:extLst>
                </p:cNvPr>
                <p:cNvPicPr/>
                <p:nvPr/>
              </p:nvPicPr>
              <p:blipFill>
                <a:blip r:embed="rId70"/>
                <a:stretch>
                  <a:fillRect/>
                </a:stretch>
              </p:blipFill>
              <p:spPr>
                <a:xfrm>
                  <a:off x="2157053" y="2581987"/>
                  <a:ext cx="525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02" name="Freihand 101">
                  <a:extLst>
                    <a:ext uri="{FF2B5EF4-FFF2-40B4-BE49-F238E27FC236}">
                      <a16:creationId xmlns:a16="http://schemas.microsoft.com/office/drawing/2014/main" id="{9FBC9AEB-9403-42CC-9E57-0F54F7537253}"/>
                    </a:ext>
                  </a:extLst>
                </p14:cNvPr>
                <p14:cNvContentPartPr/>
                <p14:nvPr/>
              </p14:nvContentPartPr>
              <p14:xfrm>
                <a:off x="2229053" y="2557507"/>
                <a:ext cx="118440" cy="100080"/>
              </p14:xfrm>
            </p:contentPart>
          </mc:Choice>
          <mc:Fallback xmlns="">
            <p:pic>
              <p:nvPicPr>
                <p:cNvPr id="102" name="Freihand 101">
                  <a:extLst>
                    <a:ext uri="{FF2B5EF4-FFF2-40B4-BE49-F238E27FC236}">
                      <a16:creationId xmlns:a16="http://schemas.microsoft.com/office/drawing/2014/main" id="{9FBC9AEB-9403-42CC-9E57-0F54F7537253}"/>
                    </a:ext>
                  </a:extLst>
                </p:cNvPr>
                <p:cNvPicPr/>
                <p:nvPr/>
              </p:nvPicPr>
              <p:blipFill>
                <a:blip r:embed="rId72"/>
                <a:stretch>
                  <a:fillRect/>
                </a:stretch>
              </p:blipFill>
              <p:spPr>
                <a:xfrm>
                  <a:off x="2224733" y="2553187"/>
                  <a:ext cx="1270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03" name="Freihand 102">
                  <a:extLst>
                    <a:ext uri="{FF2B5EF4-FFF2-40B4-BE49-F238E27FC236}">
                      <a16:creationId xmlns:a16="http://schemas.microsoft.com/office/drawing/2014/main" id="{D5640616-024E-4FDD-A001-3FC432348821}"/>
                    </a:ext>
                  </a:extLst>
                </p14:cNvPr>
                <p14:cNvContentPartPr/>
                <p14:nvPr/>
              </p14:nvContentPartPr>
              <p14:xfrm>
                <a:off x="2369813" y="2422147"/>
                <a:ext cx="438120" cy="324360"/>
              </p14:xfrm>
            </p:contentPart>
          </mc:Choice>
          <mc:Fallback xmlns="">
            <p:pic>
              <p:nvPicPr>
                <p:cNvPr id="103" name="Freihand 102">
                  <a:extLst>
                    <a:ext uri="{FF2B5EF4-FFF2-40B4-BE49-F238E27FC236}">
                      <a16:creationId xmlns:a16="http://schemas.microsoft.com/office/drawing/2014/main" id="{D5640616-024E-4FDD-A001-3FC432348821}"/>
                    </a:ext>
                  </a:extLst>
                </p:cNvPr>
                <p:cNvPicPr/>
                <p:nvPr/>
              </p:nvPicPr>
              <p:blipFill>
                <a:blip r:embed="rId74"/>
                <a:stretch>
                  <a:fillRect/>
                </a:stretch>
              </p:blipFill>
              <p:spPr>
                <a:xfrm>
                  <a:off x="2365493" y="2417827"/>
                  <a:ext cx="44676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04" name="Freihand 103">
                  <a:extLst>
                    <a:ext uri="{FF2B5EF4-FFF2-40B4-BE49-F238E27FC236}">
                      <a16:creationId xmlns:a16="http://schemas.microsoft.com/office/drawing/2014/main" id="{D9CE0806-0AEC-44F0-B095-F5D330FE1195}"/>
                    </a:ext>
                  </a:extLst>
                </p14:cNvPr>
                <p14:cNvContentPartPr/>
                <p14:nvPr/>
              </p14:nvContentPartPr>
              <p14:xfrm>
                <a:off x="1648013" y="2557867"/>
                <a:ext cx="1295280" cy="202320"/>
              </p14:xfrm>
            </p:contentPart>
          </mc:Choice>
          <mc:Fallback xmlns="">
            <p:pic>
              <p:nvPicPr>
                <p:cNvPr id="104" name="Freihand 103">
                  <a:extLst>
                    <a:ext uri="{FF2B5EF4-FFF2-40B4-BE49-F238E27FC236}">
                      <a16:creationId xmlns:a16="http://schemas.microsoft.com/office/drawing/2014/main" id="{D9CE0806-0AEC-44F0-B095-F5D330FE1195}"/>
                    </a:ext>
                  </a:extLst>
                </p:cNvPr>
                <p:cNvPicPr/>
                <p:nvPr/>
              </p:nvPicPr>
              <p:blipFill>
                <a:blip r:embed="rId76"/>
                <a:stretch>
                  <a:fillRect/>
                </a:stretch>
              </p:blipFill>
              <p:spPr>
                <a:xfrm>
                  <a:off x="1643693" y="2553547"/>
                  <a:ext cx="13039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06" name="Freihand 105">
                  <a:extLst>
                    <a:ext uri="{FF2B5EF4-FFF2-40B4-BE49-F238E27FC236}">
                      <a16:creationId xmlns:a16="http://schemas.microsoft.com/office/drawing/2014/main" id="{02D14860-FDFB-49AA-A362-C8851F30DD0D}"/>
                    </a:ext>
                  </a:extLst>
                </p14:cNvPr>
                <p14:cNvContentPartPr/>
                <p14:nvPr/>
              </p14:nvContentPartPr>
              <p14:xfrm>
                <a:off x="2972453" y="1269787"/>
                <a:ext cx="4180680" cy="1695600"/>
              </p14:xfrm>
            </p:contentPart>
          </mc:Choice>
          <mc:Fallback xmlns="">
            <p:pic>
              <p:nvPicPr>
                <p:cNvPr id="106" name="Freihand 105">
                  <a:extLst>
                    <a:ext uri="{FF2B5EF4-FFF2-40B4-BE49-F238E27FC236}">
                      <a16:creationId xmlns:a16="http://schemas.microsoft.com/office/drawing/2014/main" id="{02D14860-FDFB-49AA-A362-C8851F30DD0D}"/>
                    </a:ext>
                  </a:extLst>
                </p:cNvPr>
                <p:cNvPicPr/>
                <p:nvPr/>
              </p:nvPicPr>
              <p:blipFill>
                <a:blip r:embed="rId78"/>
                <a:stretch>
                  <a:fillRect/>
                </a:stretch>
              </p:blipFill>
              <p:spPr>
                <a:xfrm>
                  <a:off x="2968133" y="1265467"/>
                  <a:ext cx="4189320" cy="1704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07" name="Freihand 106">
                  <a:extLst>
                    <a:ext uri="{FF2B5EF4-FFF2-40B4-BE49-F238E27FC236}">
                      <a16:creationId xmlns:a16="http://schemas.microsoft.com/office/drawing/2014/main" id="{1EEC9236-D0F8-4055-A6EC-38698745B93C}"/>
                    </a:ext>
                  </a:extLst>
                </p14:cNvPr>
                <p14:cNvContentPartPr/>
                <p14:nvPr/>
              </p14:nvContentPartPr>
              <p14:xfrm>
                <a:off x="2841053" y="2683867"/>
                <a:ext cx="467280" cy="367560"/>
              </p14:xfrm>
            </p:contentPart>
          </mc:Choice>
          <mc:Fallback xmlns="">
            <p:pic>
              <p:nvPicPr>
                <p:cNvPr id="107" name="Freihand 106">
                  <a:extLst>
                    <a:ext uri="{FF2B5EF4-FFF2-40B4-BE49-F238E27FC236}">
                      <a16:creationId xmlns:a16="http://schemas.microsoft.com/office/drawing/2014/main" id="{1EEC9236-D0F8-4055-A6EC-38698745B93C}"/>
                    </a:ext>
                  </a:extLst>
                </p:cNvPr>
                <p:cNvPicPr/>
                <p:nvPr/>
              </p:nvPicPr>
              <p:blipFill>
                <a:blip r:embed="rId80"/>
                <a:stretch>
                  <a:fillRect/>
                </a:stretch>
              </p:blipFill>
              <p:spPr>
                <a:xfrm>
                  <a:off x="2836733" y="2679547"/>
                  <a:ext cx="47592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 name="Freihand 1">
                  <a:extLst>
                    <a:ext uri="{FF2B5EF4-FFF2-40B4-BE49-F238E27FC236}">
                      <a16:creationId xmlns:a16="http://schemas.microsoft.com/office/drawing/2014/main" id="{B67C2EB2-04E8-4FE6-B4FF-B4F3AE04AC4B}"/>
                    </a:ext>
                  </a:extLst>
                </p14:cNvPr>
                <p14:cNvContentPartPr/>
                <p14:nvPr/>
              </p14:nvContentPartPr>
              <p14:xfrm>
                <a:off x="3772013" y="3022267"/>
                <a:ext cx="810000" cy="34560"/>
              </p14:xfrm>
            </p:contentPart>
          </mc:Choice>
          <mc:Fallback xmlns="">
            <p:pic>
              <p:nvPicPr>
                <p:cNvPr id="2" name="Freihand 1">
                  <a:extLst>
                    <a:ext uri="{FF2B5EF4-FFF2-40B4-BE49-F238E27FC236}">
                      <a16:creationId xmlns:a16="http://schemas.microsoft.com/office/drawing/2014/main" id="{B67C2EB2-04E8-4FE6-B4FF-B4F3AE04AC4B}"/>
                    </a:ext>
                  </a:extLst>
                </p:cNvPr>
                <p:cNvPicPr/>
                <p:nvPr/>
              </p:nvPicPr>
              <p:blipFill>
                <a:blip r:embed="rId82"/>
                <a:stretch>
                  <a:fillRect/>
                </a:stretch>
              </p:blipFill>
              <p:spPr>
                <a:xfrm>
                  <a:off x="3767693" y="3017947"/>
                  <a:ext cx="8186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8" name="Freihand 17">
                  <a:extLst>
                    <a:ext uri="{FF2B5EF4-FFF2-40B4-BE49-F238E27FC236}">
                      <a16:creationId xmlns:a16="http://schemas.microsoft.com/office/drawing/2014/main" id="{9583C0ED-D582-4A92-9830-0D100CF286F5}"/>
                    </a:ext>
                  </a:extLst>
                </p14:cNvPr>
                <p14:cNvContentPartPr/>
                <p14:nvPr/>
              </p14:nvContentPartPr>
              <p14:xfrm>
                <a:off x="4929053" y="3021907"/>
                <a:ext cx="1154160" cy="43560"/>
              </p14:xfrm>
            </p:contentPart>
          </mc:Choice>
          <mc:Fallback xmlns="">
            <p:pic>
              <p:nvPicPr>
                <p:cNvPr id="18" name="Freihand 17">
                  <a:extLst>
                    <a:ext uri="{FF2B5EF4-FFF2-40B4-BE49-F238E27FC236}">
                      <a16:creationId xmlns:a16="http://schemas.microsoft.com/office/drawing/2014/main" id="{9583C0ED-D582-4A92-9830-0D100CF286F5}"/>
                    </a:ext>
                  </a:extLst>
                </p:cNvPr>
                <p:cNvPicPr/>
                <p:nvPr/>
              </p:nvPicPr>
              <p:blipFill>
                <a:blip r:embed="rId84"/>
                <a:stretch>
                  <a:fillRect/>
                </a:stretch>
              </p:blipFill>
              <p:spPr>
                <a:xfrm>
                  <a:off x="4924733" y="3017587"/>
                  <a:ext cx="11628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 name="Freihand 2">
                  <a:extLst>
                    <a:ext uri="{FF2B5EF4-FFF2-40B4-BE49-F238E27FC236}">
                      <a16:creationId xmlns:a16="http://schemas.microsoft.com/office/drawing/2014/main" id="{835CC9D0-2FC3-4FBC-8D96-14C95BA1AAEA}"/>
                    </a:ext>
                  </a:extLst>
                </p14:cNvPr>
                <p14:cNvContentPartPr/>
                <p14:nvPr/>
              </p14:nvContentPartPr>
              <p14:xfrm>
                <a:off x="4090973" y="2415307"/>
                <a:ext cx="46440" cy="241920"/>
              </p14:xfrm>
            </p:contentPart>
          </mc:Choice>
          <mc:Fallback xmlns="">
            <p:pic>
              <p:nvPicPr>
                <p:cNvPr id="3" name="Freihand 2">
                  <a:extLst>
                    <a:ext uri="{FF2B5EF4-FFF2-40B4-BE49-F238E27FC236}">
                      <a16:creationId xmlns:a16="http://schemas.microsoft.com/office/drawing/2014/main" id="{835CC9D0-2FC3-4FBC-8D96-14C95BA1AAEA}"/>
                    </a:ext>
                  </a:extLst>
                </p:cNvPr>
                <p:cNvPicPr/>
                <p:nvPr/>
              </p:nvPicPr>
              <p:blipFill>
                <a:blip r:embed="rId86"/>
                <a:stretch>
                  <a:fillRect/>
                </a:stretch>
              </p:blipFill>
              <p:spPr>
                <a:xfrm>
                  <a:off x="4086653" y="2410987"/>
                  <a:ext cx="550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 name="Freihand 4">
                  <a:extLst>
                    <a:ext uri="{FF2B5EF4-FFF2-40B4-BE49-F238E27FC236}">
                      <a16:creationId xmlns:a16="http://schemas.microsoft.com/office/drawing/2014/main" id="{AB149086-ABB1-41F5-9AEF-19F269FA550E}"/>
                    </a:ext>
                  </a:extLst>
                </p14:cNvPr>
                <p14:cNvContentPartPr/>
                <p14:nvPr/>
              </p14:nvContentPartPr>
              <p14:xfrm>
                <a:off x="4026533" y="2518987"/>
                <a:ext cx="192960" cy="165960"/>
              </p14:xfrm>
            </p:contentPart>
          </mc:Choice>
          <mc:Fallback xmlns="">
            <p:pic>
              <p:nvPicPr>
                <p:cNvPr id="5" name="Freihand 4">
                  <a:extLst>
                    <a:ext uri="{FF2B5EF4-FFF2-40B4-BE49-F238E27FC236}">
                      <a16:creationId xmlns:a16="http://schemas.microsoft.com/office/drawing/2014/main" id="{AB149086-ABB1-41F5-9AEF-19F269FA550E}"/>
                    </a:ext>
                  </a:extLst>
                </p:cNvPr>
                <p:cNvPicPr/>
                <p:nvPr/>
              </p:nvPicPr>
              <p:blipFill>
                <a:blip r:embed="rId88"/>
                <a:stretch>
                  <a:fillRect/>
                </a:stretch>
              </p:blipFill>
              <p:spPr>
                <a:xfrm>
                  <a:off x="4022213" y="2514667"/>
                  <a:ext cx="2016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 name="Freihand 7">
                  <a:extLst>
                    <a:ext uri="{FF2B5EF4-FFF2-40B4-BE49-F238E27FC236}">
                      <a16:creationId xmlns:a16="http://schemas.microsoft.com/office/drawing/2014/main" id="{FD16A819-C159-45F3-A3D2-93A0D14CDA97}"/>
                    </a:ext>
                  </a:extLst>
                </p14:cNvPr>
                <p14:cNvContentPartPr/>
                <p14:nvPr/>
              </p14:nvContentPartPr>
              <p14:xfrm>
                <a:off x="3787133" y="2219827"/>
                <a:ext cx="132840" cy="180720"/>
              </p14:xfrm>
            </p:contentPart>
          </mc:Choice>
          <mc:Fallback xmlns="">
            <p:pic>
              <p:nvPicPr>
                <p:cNvPr id="8" name="Freihand 7">
                  <a:extLst>
                    <a:ext uri="{FF2B5EF4-FFF2-40B4-BE49-F238E27FC236}">
                      <a16:creationId xmlns:a16="http://schemas.microsoft.com/office/drawing/2014/main" id="{FD16A819-C159-45F3-A3D2-93A0D14CDA97}"/>
                    </a:ext>
                  </a:extLst>
                </p:cNvPr>
                <p:cNvPicPr/>
                <p:nvPr/>
              </p:nvPicPr>
              <p:blipFill>
                <a:blip r:embed="rId90"/>
                <a:stretch>
                  <a:fillRect/>
                </a:stretch>
              </p:blipFill>
              <p:spPr>
                <a:xfrm>
                  <a:off x="3782813" y="2215507"/>
                  <a:ext cx="1414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0" name="Freihand 9">
                  <a:extLst>
                    <a:ext uri="{FF2B5EF4-FFF2-40B4-BE49-F238E27FC236}">
                      <a16:creationId xmlns:a16="http://schemas.microsoft.com/office/drawing/2014/main" id="{BDD45F81-8763-487C-935C-2EBEC64E1F3E}"/>
                    </a:ext>
                  </a:extLst>
                </p14:cNvPr>
                <p14:cNvContentPartPr/>
                <p14:nvPr/>
              </p14:nvContentPartPr>
              <p14:xfrm>
                <a:off x="3919613" y="2309107"/>
                <a:ext cx="266760" cy="79560"/>
              </p14:xfrm>
            </p:contentPart>
          </mc:Choice>
          <mc:Fallback xmlns="">
            <p:pic>
              <p:nvPicPr>
                <p:cNvPr id="10" name="Freihand 9">
                  <a:extLst>
                    <a:ext uri="{FF2B5EF4-FFF2-40B4-BE49-F238E27FC236}">
                      <a16:creationId xmlns:a16="http://schemas.microsoft.com/office/drawing/2014/main" id="{BDD45F81-8763-487C-935C-2EBEC64E1F3E}"/>
                    </a:ext>
                  </a:extLst>
                </p:cNvPr>
                <p:cNvPicPr/>
                <p:nvPr/>
              </p:nvPicPr>
              <p:blipFill>
                <a:blip r:embed="rId92"/>
                <a:stretch>
                  <a:fillRect/>
                </a:stretch>
              </p:blipFill>
              <p:spPr>
                <a:xfrm>
                  <a:off x="3915293" y="2304787"/>
                  <a:ext cx="2754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1" name="Freihand 10">
                  <a:extLst>
                    <a:ext uri="{FF2B5EF4-FFF2-40B4-BE49-F238E27FC236}">
                      <a16:creationId xmlns:a16="http://schemas.microsoft.com/office/drawing/2014/main" id="{9790BF90-8BAD-4B4D-B27F-926572742994}"/>
                    </a:ext>
                  </a:extLst>
                </p14:cNvPr>
                <p14:cNvContentPartPr/>
                <p14:nvPr/>
              </p14:nvContentPartPr>
              <p14:xfrm>
                <a:off x="4169093" y="2284267"/>
                <a:ext cx="298800" cy="171000"/>
              </p14:xfrm>
            </p:contentPart>
          </mc:Choice>
          <mc:Fallback xmlns="">
            <p:pic>
              <p:nvPicPr>
                <p:cNvPr id="11" name="Freihand 10">
                  <a:extLst>
                    <a:ext uri="{FF2B5EF4-FFF2-40B4-BE49-F238E27FC236}">
                      <a16:creationId xmlns:a16="http://schemas.microsoft.com/office/drawing/2014/main" id="{9790BF90-8BAD-4B4D-B27F-926572742994}"/>
                    </a:ext>
                  </a:extLst>
                </p:cNvPr>
                <p:cNvPicPr/>
                <p:nvPr/>
              </p:nvPicPr>
              <p:blipFill>
                <a:blip r:embed="rId94"/>
                <a:stretch>
                  <a:fillRect/>
                </a:stretch>
              </p:blipFill>
              <p:spPr>
                <a:xfrm>
                  <a:off x="4164773" y="2279947"/>
                  <a:ext cx="3074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2" name="Freihand 11">
                  <a:extLst>
                    <a:ext uri="{FF2B5EF4-FFF2-40B4-BE49-F238E27FC236}">
                      <a16:creationId xmlns:a16="http://schemas.microsoft.com/office/drawing/2014/main" id="{8B2662F8-C406-438B-A488-754AD101D5B2}"/>
                    </a:ext>
                  </a:extLst>
                </p14:cNvPr>
                <p14:cNvContentPartPr/>
                <p14:nvPr/>
              </p14:nvContentPartPr>
              <p14:xfrm>
                <a:off x="4545293" y="2225947"/>
                <a:ext cx="88560" cy="170280"/>
              </p14:xfrm>
            </p:contentPart>
          </mc:Choice>
          <mc:Fallback xmlns="">
            <p:pic>
              <p:nvPicPr>
                <p:cNvPr id="12" name="Freihand 11">
                  <a:extLst>
                    <a:ext uri="{FF2B5EF4-FFF2-40B4-BE49-F238E27FC236}">
                      <a16:creationId xmlns:a16="http://schemas.microsoft.com/office/drawing/2014/main" id="{8B2662F8-C406-438B-A488-754AD101D5B2}"/>
                    </a:ext>
                  </a:extLst>
                </p:cNvPr>
                <p:cNvPicPr/>
                <p:nvPr/>
              </p:nvPicPr>
              <p:blipFill>
                <a:blip r:embed="rId96"/>
                <a:stretch>
                  <a:fillRect/>
                </a:stretch>
              </p:blipFill>
              <p:spPr>
                <a:xfrm>
                  <a:off x="4540973" y="2221627"/>
                  <a:ext cx="972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4" name="Freihand 13">
                  <a:extLst>
                    <a:ext uri="{FF2B5EF4-FFF2-40B4-BE49-F238E27FC236}">
                      <a16:creationId xmlns:a16="http://schemas.microsoft.com/office/drawing/2014/main" id="{3FEBFE90-A962-4583-BA30-EA28163826A1}"/>
                    </a:ext>
                  </a:extLst>
                </p14:cNvPr>
                <p14:cNvContentPartPr/>
                <p14:nvPr/>
              </p14:nvContentPartPr>
              <p14:xfrm>
                <a:off x="4498133" y="2287867"/>
                <a:ext cx="189360" cy="24480"/>
              </p14:xfrm>
            </p:contentPart>
          </mc:Choice>
          <mc:Fallback xmlns="">
            <p:pic>
              <p:nvPicPr>
                <p:cNvPr id="14" name="Freihand 13">
                  <a:extLst>
                    <a:ext uri="{FF2B5EF4-FFF2-40B4-BE49-F238E27FC236}">
                      <a16:creationId xmlns:a16="http://schemas.microsoft.com/office/drawing/2014/main" id="{3FEBFE90-A962-4583-BA30-EA28163826A1}"/>
                    </a:ext>
                  </a:extLst>
                </p:cNvPr>
                <p:cNvPicPr/>
                <p:nvPr/>
              </p:nvPicPr>
              <p:blipFill>
                <a:blip r:embed="rId98"/>
                <a:stretch>
                  <a:fillRect/>
                </a:stretch>
              </p:blipFill>
              <p:spPr>
                <a:xfrm>
                  <a:off x="4493813" y="2283547"/>
                  <a:ext cx="1980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5" name="Freihand 14">
                  <a:extLst>
                    <a:ext uri="{FF2B5EF4-FFF2-40B4-BE49-F238E27FC236}">
                      <a16:creationId xmlns:a16="http://schemas.microsoft.com/office/drawing/2014/main" id="{068E3F21-72C2-479A-8766-FFB472F37BFB}"/>
                    </a:ext>
                  </a:extLst>
                </p14:cNvPr>
                <p14:cNvContentPartPr/>
                <p14:nvPr/>
              </p14:nvContentPartPr>
              <p14:xfrm>
                <a:off x="4708373" y="2278147"/>
                <a:ext cx="107640" cy="124920"/>
              </p14:xfrm>
            </p:contentPart>
          </mc:Choice>
          <mc:Fallback xmlns="">
            <p:pic>
              <p:nvPicPr>
                <p:cNvPr id="15" name="Freihand 14">
                  <a:extLst>
                    <a:ext uri="{FF2B5EF4-FFF2-40B4-BE49-F238E27FC236}">
                      <a16:creationId xmlns:a16="http://schemas.microsoft.com/office/drawing/2014/main" id="{068E3F21-72C2-479A-8766-FFB472F37BFB}"/>
                    </a:ext>
                  </a:extLst>
                </p:cNvPr>
                <p:cNvPicPr/>
                <p:nvPr/>
              </p:nvPicPr>
              <p:blipFill>
                <a:blip r:embed="rId100"/>
                <a:stretch>
                  <a:fillRect/>
                </a:stretch>
              </p:blipFill>
              <p:spPr>
                <a:xfrm>
                  <a:off x="4704053" y="2273827"/>
                  <a:ext cx="1162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6" name="Freihand 15">
                  <a:extLst>
                    <a:ext uri="{FF2B5EF4-FFF2-40B4-BE49-F238E27FC236}">
                      <a16:creationId xmlns:a16="http://schemas.microsoft.com/office/drawing/2014/main" id="{49E44A88-E788-4BBF-86BD-350837FDB6C6}"/>
                    </a:ext>
                  </a:extLst>
                </p14:cNvPr>
                <p14:cNvContentPartPr/>
                <p14:nvPr/>
              </p14:nvContentPartPr>
              <p14:xfrm>
                <a:off x="4805933" y="2257267"/>
                <a:ext cx="137520" cy="157680"/>
              </p14:xfrm>
            </p:contentPart>
          </mc:Choice>
          <mc:Fallback xmlns="">
            <p:pic>
              <p:nvPicPr>
                <p:cNvPr id="16" name="Freihand 15">
                  <a:extLst>
                    <a:ext uri="{FF2B5EF4-FFF2-40B4-BE49-F238E27FC236}">
                      <a16:creationId xmlns:a16="http://schemas.microsoft.com/office/drawing/2014/main" id="{49E44A88-E788-4BBF-86BD-350837FDB6C6}"/>
                    </a:ext>
                  </a:extLst>
                </p:cNvPr>
                <p:cNvPicPr/>
                <p:nvPr/>
              </p:nvPicPr>
              <p:blipFill>
                <a:blip r:embed="rId102"/>
                <a:stretch>
                  <a:fillRect/>
                </a:stretch>
              </p:blipFill>
              <p:spPr>
                <a:xfrm>
                  <a:off x="4801613" y="2252947"/>
                  <a:ext cx="1461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9" name="Freihand 18">
                  <a:extLst>
                    <a:ext uri="{FF2B5EF4-FFF2-40B4-BE49-F238E27FC236}">
                      <a16:creationId xmlns:a16="http://schemas.microsoft.com/office/drawing/2014/main" id="{6A598C67-20E5-4627-980C-62777A4D4108}"/>
                    </a:ext>
                  </a:extLst>
                </p14:cNvPr>
                <p14:cNvContentPartPr/>
                <p14:nvPr/>
              </p14:nvContentPartPr>
              <p14:xfrm>
                <a:off x="5128853" y="2230987"/>
                <a:ext cx="127440" cy="147240"/>
              </p14:xfrm>
            </p:contentPart>
          </mc:Choice>
          <mc:Fallback xmlns="">
            <p:pic>
              <p:nvPicPr>
                <p:cNvPr id="19" name="Freihand 18">
                  <a:extLst>
                    <a:ext uri="{FF2B5EF4-FFF2-40B4-BE49-F238E27FC236}">
                      <a16:creationId xmlns:a16="http://schemas.microsoft.com/office/drawing/2014/main" id="{6A598C67-20E5-4627-980C-62777A4D4108}"/>
                    </a:ext>
                  </a:extLst>
                </p:cNvPr>
                <p:cNvPicPr/>
                <p:nvPr/>
              </p:nvPicPr>
              <p:blipFill>
                <a:blip r:embed="rId104"/>
                <a:stretch>
                  <a:fillRect/>
                </a:stretch>
              </p:blipFill>
              <p:spPr>
                <a:xfrm>
                  <a:off x="5124533" y="2226667"/>
                  <a:ext cx="1360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0" name="Freihand 19">
                  <a:extLst>
                    <a:ext uri="{FF2B5EF4-FFF2-40B4-BE49-F238E27FC236}">
                      <a16:creationId xmlns:a16="http://schemas.microsoft.com/office/drawing/2014/main" id="{DC892D15-D407-4D10-9D3B-00EAA4081C9A}"/>
                    </a:ext>
                  </a:extLst>
                </p14:cNvPr>
                <p14:cNvContentPartPr/>
                <p14:nvPr/>
              </p14:nvContentPartPr>
              <p14:xfrm>
                <a:off x="5292653" y="2256907"/>
                <a:ext cx="734760" cy="145800"/>
              </p14:xfrm>
            </p:contentPart>
          </mc:Choice>
          <mc:Fallback xmlns="">
            <p:pic>
              <p:nvPicPr>
                <p:cNvPr id="20" name="Freihand 19">
                  <a:extLst>
                    <a:ext uri="{FF2B5EF4-FFF2-40B4-BE49-F238E27FC236}">
                      <a16:creationId xmlns:a16="http://schemas.microsoft.com/office/drawing/2014/main" id="{DC892D15-D407-4D10-9D3B-00EAA4081C9A}"/>
                    </a:ext>
                  </a:extLst>
                </p:cNvPr>
                <p:cNvPicPr/>
                <p:nvPr/>
              </p:nvPicPr>
              <p:blipFill>
                <a:blip r:embed="rId106"/>
                <a:stretch>
                  <a:fillRect/>
                </a:stretch>
              </p:blipFill>
              <p:spPr>
                <a:xfrm>
                  <a:off x="5288333" y="2252587"/>
                  <a:ext cx="7434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1" name="Freihand 20">
                  <a:extLst>
                    <a:ext uri="{FF2B5EF4-FFF2-40B4-BE49-F238E27FC236}">
                      <a16:creationId xmlns:a16="http://schemas.microsoft.com/office/drawing/2014/main" id="{E2C6B326-6423-4C37-80BB-8823659AEFE1}"/>
                    </a:ext>
                  </a:extLst>
                </p14:cNvPr>
                <p14:cNvContentPartPr/>
                <p14:nvPr/>
              </p14:nvContentPartPr>
              <p14:xfrm>
                <a:off x="6190133" y="2282107"/>
                <a:ext cx="277200" cy="105120"/>
              </p14:xfrm>
            </p:contentPart>
          </mc:Choice>
          <mc:Fallback xmlns="">
            <p:pic>
              <p:nvPicPr>
                <p:cNvPr id="21" name="Freihand 20">
                  <a:extLst>
                    <a:ext uri="{FF2B5EF4-FFF2-40B4-BE49-F238E27FC236}">
                      <a16:creationId xmlns:a16="http://schemas.microsoft.com/office/drawing/2014/main" id="{E2C6B326-6423-4C37-80BB-8823659AEFE1}"/>
                    </a:ext>
                  </a:extLst>
                </p:cNvPr>
                <p:cNvPicPr/>
                <p:nvPr/>
              </p:nvPicPr>
              <p:blipFill>
                <a:blip r:embed="rId108"/>
                <a:stretch>
                  <a:fillRect/>
                </a:stretch>
              </p:blipFill>
              <p:spPr>
                <a:xfrm>
                  <a:off x="6185813" y="2277787"/>
                  <a:ext cx="2858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2" name="Freihand 21">
                  <a:extLst>
                    <a:ext uri="{FF2B5EF4-FFF2-40B4-BE49-F238E27FC236}">
                      <a16:creationId xmlns:a16="http://schemas.microsoft.com/office/drawing/2014/main" id="{D9444655-23CD-47AC-B056-9F00DC8D51D3}"/>
                    </a:ext>
                  </a:extLst>
                </p14:cNvPr>
                <p14:cNvContentPartPr/>
                <p14:nvPr/>
              </p14:nvContentPartPr>
              <p14:xfrm>
                <a:off x="6443213" y="2250067"/>
                <a:ext cx="140400" cy="132840"/>
              </p14:xfrm>
            </p:contentPart>
          </mc:Choice>
          <mc:Fallback xmlns="">
            <p:pic>
              <p:nvPicPr>
                <p:cNvPr id="22" name="Freihand 21">
                  <a:extLst>
                    <a:ext uri="{FF2B5EF4-FFF2-40B4-BE49-F238E27FC236}">
                      <a16:creationId xmlns:a16="http://schemas.microsoft.com/office/drawing/2014/main" id="{D9444655-23CD-47AC-B056-9F00DC8D51D3}"/>
                    </a:ext>
                  </a:extLst>
                </p:cNvPr>
                <p:cNvPicPr/>
                <p:nvPr/>
              </p:nvPicPr>
              <p:blipFill>
                <a:blip r:embed="rId110"/>
                <a:stretch>
                  <a:fillRect/>
                </a:stretch>
              </p:blipFill>
              <p:spPr>
                <a:xfrm>
                  <a:off x="6438893" y="2245747"/>
                  <a:ext cx="1490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3" name="Freihand 22">
                  <a:extLst>
                    <a:ext uri="{FF2B5EF4-FFF2-40B4-BE49-F238E27FC236}">
                      <a16:creationId xmlns:a16="http://schemas.microsoft.com/office/drawing/2014/main" id="{F560B002-50DE-4F98-896A-107FC2C1ED21}"/>
                    </a:ext>
                  </a:extLst>
                </p14:cNvPr>
                <p14:cNvContentPartPr/>
                <p14:nvPr/>
              </p14:nvContentPartPr>
              <p14:xfrm>
                <a:off x="6601973" y="2306227"/>
                <a:ext cx="115920" cy="106560"/>
              </p14:xfrm>
            </p:contentPart>
          </mc:Choice>
          <mc:Fallback xmlns="">
            <p:pic>
              <p:nvPicPr>
                <p:cNvPr id="23" name="Freihand 22">
                  <a:extLst>
                    <a:ext uri="{FF2B5EF4-FFF2-40B4-BE49-F238E27FC236}">
                      <a16:creationId xmlns:a16="http://schemas.microsoft.com/office/drawing/2014/main" id="{F560B002-50DE-4F98-896A-107FC2C1ED21}"/>
                    </a:ext>
                  </a:extLst>
                </p:cNvPr>
                <p:cNvPicPr/>
                <p:nvPr/>
              </p:nvPicPr>
              <p:blipFill>
                <a:blip r:embed="rId112"/>
                <a:stretch>
                  <a:fillRect/>
                </a:stretch>
              </p:blipFill>
              <p:spPr>
                <a:xfrm>
                  <a:off x="6597653" y="2301907"/>
                  <a:ext cx="1245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4" name="Freihand 23">
                  <a:extLst>
                    <a:ext uri="{FF2B5EF4-FFF2-40B4-BE49-F238E27FC236}">
                      <a16:creationId xmlns:a16="http://schemas.microsoft.com/office/drawing/2014/main" id="{988DF37E-2B56-4CCC-9B1B-ADAF9667105B}"/>
                    </a:ext>
                  </a:extLst>
                </p14:cNvPr>
                <p14:cNvContentPartPr/>
                <p14:nvPr/>
              </p14:nvContentPartPr>
              <p14:xfrm>
                <a:off x="6864773" y="2219107"/>
                <a:ext cx="379080" cy="176760"/>
              </p14:xfrm>
            </p:contentPart>
          </mc:Choice>
          <mc:Fallback xmlns="">
            <p:pic>
              <p:nvPicPr>
                <p:cNvPr id="24" name="Freihand 23">
                  <a:extLst>
                    <a:ext uri="{FF2B5EF4-FFF2-40B4-BE49-F238E27FC236}">
                      <a16:creationId xmlns:a16="http://schemas.microsoft.com/office/drawing/2014/main" id="{988DF37E-2B56-4CCC-9B1B-ADAF9667105B}"/>
                    </a:ext>
                  </a:extLst>
                </p:cNvPr>
                <p:cNvPicPr/>
                <p:nvPr/>
              </p:nvPicPr>
              <p:blipFill>
                <a:blip r:embed="rId114"/>
                <a:stretch>
                  <a:fillRect/>
                </a:stretch>
              </p:blipFill>
              <p:spPr>
                <a:xfrm>
                  <a:off x="6860453" y="2214787"/>
                  <a:ext cx="3877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5" name="Freihand 24">
                  <a:extLst>
                    <a:ext uri="{FF2B5EF4-FFF2-40B4-BE49-F238E27FC236}">
                      <a16:creationId xmlns:a16="http://schemas.microsoft.com/office/drawing/2014/main" id="{D13FF9F0-465D-4DB4-92E5-C33DA48A7641}"/>
                    </a:ext>
                  </a:extLst>
                </p14:cNvPr>
                <p14:cNvContentPartPr/>
                <p14:nvPr/>
              </p14:nvContentPartPr>
              <p14:xfrm>
                <a:off x="7140893" y="2200387"/>
                <a:ext cx="22320" cy="20880"/>
              </p14:xfrm>
            </p:contentPart>
          </mc:Choice>
          <mc:Fallback xmlns="">
            <p:pic>
              <p:nvPicPr>
                <p:cNvPr id="25" name="Freihand 24">
                  <a:extLst>
                    <a:ext uri="{FF2B5EF4-FFF2-40B4-BE49-F238E27FC236}">
                      <a16:creationId xmlns:a16="http://schemas.microsoft.com/office/drawing/2014/main" id="{D13FF9F0-465D-4DB4-92E5-C33DA48A7641}"/>
                    </a:ext>
                  </a:extLst>
                </p:cNvPr>
                <p:cNvPicPr/>
                <p:nvPr/>
              </p:nvPicPr>
              <p:blipFill>
                <a:blip r:embed="rId116"/>
                <a:stretch>
                  <a:fillRect/>
                </a:stretch>
              </p:blipFill>
              <p:spPr>
                <a:xfrm>
                  <a:off x="7136573" y="2196067"/>
                  <a:ext cx="309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6" name="Freihand 25">
                  <a:extLst>
                    <a:ext uri="{FF2B5EF4-FFF2-40B4-BE49-F238E27FC236}">
                      <a16:creationId xmlns:a16="http://schemas.microsoft.com/office/drawing/2014/main" id="{3E58030A-9063-4FE8-9E7B-0011E6A19734}"/>
                    </a:ext>
                  </a:extLst>
                </p14:cNvPr>
                <p14:cNvContentPartPr/>
                <p14:nvPr/>
              </p14:nvContentPartPr>
              <p14:xfrm>
                <a:off x="7434653" y="2189947"/>
                <a:ext cx="369000" cy="195480"/>
              </p14:xfrm>
            </p:contentPart>
          </mc:Choice>
          <mc:Fallback xmlns="">
            <p:pic>
              <p:nvPicPr>
                <p:cNvPr id="26" name="Freihand 25">
                  <a:extLst>
                    <a:ext uri="{FF2B5EF4-FFF2-40B4-BE49-F238E27FC236}">
                      <a16:creationId xmlns:a16="http://schemas.microsoft.com/office/drawing/2014/main" id="{3E58030A-9063-4FE8-9E7B-0011E6A19734}"/>
                    </a:ext>
                  </a:extLst>
                </p:cNvPr>
                <p:cNvPicPr/>
                <p:nvPr/>
              </p:nvPicPr>
              <p:blipFill>
                <a:blip r:embed="rId118"/>
                <a:stretch>
                  <a:fillRect/>
                </a:stretch>
              </p:blipFill>
              <p:spPr>
                <a:xfrm>
                  <a:off x="7430333" y="2185627"/>
                  <a:ext cx="3776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7" name="Freihand 26">
                  <a:extLst>
                    <a:ext uri="{FF2B5EF4-FFF2-40B4-BE49-F238E27FC236}">
                      <a16:creationId xmlns:a16="http://schemas.microsoft.com/office/drawing/2014/main" id="{3D0E41C5-8438-4C1F-8D28-1E8851FC8BFE}"/>
                    </a:ext>
                  </a:extLst>
                </p14:cNvPr>
                <p14:cNvContentPartPr/>
                <p14:nvPr/>
              </p14:nvContentPartPr>
              <p14:xfrm>
                <a:off x="8144573" y="2223067"/>
                <a:ext cx="33480" cy="158400"/>
              </p14:xfrm>
            </p:contentPart>
          </mc:Choice>
          <mc:Fallback xmlns="">
            <p:pic>
              <p:nvPicPr>
                <p:cNvPr id="27" name="Freihand 26">
                  <a:extLst>
                    <a:ext uri="{FF2B5EF4-FFF2-40B4-BE49-F238E27FC236}">
                      <a16:creationId xmlns:a16="http://schemas.microsoft.com/office/drawing/2014/main" id="{3D0E41C5-8438-4C1F-8D28-1E8851FC8BFE}"/>
                    </a:ext>
                  </a:extLst>
                </p:cNvPr>
                <p:cNvPicPr/>
                <p:nvPr/>
              </p:nvPicPr>
              <p:blipFill>
                <a:blip r:embed="rId120"/>
                <a:stretch>
                  <a:fillRect/>
                </a:stretch>
              </p:blipFill>
              <p:spPr>
                <a:xfrm>
                  <a:off x="8140253" y="2218747"/>
                  <a:ext cx="421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8" name="Freihand 27">
                  <a:extLst>
                    <a:ext uri="{FF2B5EF4-FFF2-40B4-BE49-F238E27FC236}">
                      <a16:creationId xmlns:a16="http://schemas.microsoft.com/office/drawing/2014/main" id="{FABE4B55-EDE4-4C44-9171-B53E367F2EFD}"/>
                    </a:ext>
                  </a:extLst>
                </p14:cNvPr>
                <p14:cNvContentPartPr/>
                <p14:nvPr/>
              </p14:nvContentPartPr>
              <p14:xfrm>
                <a:off x="8041613" y="2182027"/>
                <a:ext cx="213120" cy="134640"/>
              </p14:xfrm>
            </p:contentPart>
          </mc:Choice>
          <mc:Fallback xmlns="">
            <p:pic>
              <p:nvPicPr>
                <p:cNvPr id="28" name="Freihand 27">
                  <a:extLst>
                    <a:ext uri="{FF2B5EF4-FFF2-40B4-BE49-F238E27FC236}">
                      <a16:creationId xmlns:a16="http://schemas.microsoft.com/office/drawing/2014/main" id="{FABE4B55-EDE4-4C44-9171-B53E367F2EFD}"/>
                    </a:ext>
                  </a:extLst>
                </p:cNvPr>
                <p:cNvPicPr/>
                <p:nvPr/>
              </p:nvPicPr>
              <p:blipFill>
                <a:blip r:embed="rId122"/>
                <a:stretch>
                  <a:fillRect/>
                </a:stretch>
              </p:blipFill>
              <p:spPr>
                <a:xfrm>
                  <a:off x="8037293" y="2177707"/>
                  <a:ext cx="2217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9" name="Freihand 28">
                  <a:extLst>
                    <a:ext uri="{FF2B5EF4-FFF2-40B4-BE49-F238E27FC236}">
                      <a16:creationId xmlns:a16="http://schemas.microsoft.com/office/drawing/2014/main" id="{69C1DDD2-C668-4A30-B381-5CE8A119AA57}"/>
                    </a:ext>
                  </a:extLst>
                </p14:cNvPr>
                <p14:cNvContentPartPr/>
                <p14:nvPr/>
              </p14:nvContentPartPr>
              <p14:xfrm>
                <a:off x="8232413" y="2256187"/>
                <a:ext cx="216000" cy="107280"/>
              </p14:xfrm>
            </p:contentPart>
          </mc:Choice>
          <mc:Fallback xmlns="">
            <p:pic>
              <p:nvPicPr>
                <p:cNvPr id="29" name="Freihand 28">
                  <a:extLst>
                    <a:ext uri="{FF2B5EF4-FFF2-40B4-BE49-F238E27FC236}">
                      <a16:creationId xmlns:a16="http://schemas.microsoft.com/office/drawing/2014/main" id="{69C1DDD2-C668-4A30-B381-5CE8A119AA57}"/>
                    </a:ext>
                  </a:extLst>
                </p:cNvPr>
                <p:cNvPicPr/>
                <p:nvPr/>
              </p:nvPicPr>
              <p:blipFill>
                <a:blip r:embed="rId124"/>
                <a:stretch>
                  <a:fillRect/>
                </a:stretch>
              </p:blipFill>
              <p:spPr>
                <a:xfrm>
                  <a:off x="8228093" y="2251867"/>
                  <a:ext cx="2246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0" name="Freihand 29">
                  <a:extLst>
                    <a:ext uri="{FF2B5EF4-FFF2-40B4-BE49-F238E27FC236}">
                      <a16:creationId xmlns:a16="http://schemas.microsoft.com/office/drawing/2014/main" id="{08200D70-92CF-4C9D-B104-09D45F97160D}"/>
                    </a:ext>
                  </a:extLst>
                </p14:cNvPr>
                <p14:cNvContentPartPr/>
                <p14:nvPr/>
              </p14:nvContentPartPr>
              <p14:xfrm>
                <a:off x="8463533" y="2191387"/>
                <a:ext cx="98280" cy="165960"/>
              </p14:xfrm>
            </p:contentPart>
          </mc:Choice>
          <mc:Fallback xmlns="">
            <p:pic>
              <p:nvPicPr>
                <p:cNvPr id="30" name="Freihand 29">
                  <a:extLst>
                    <a:ext uri="{FF2B5EF4-FFF2-40B4-BE49-F238E27FC236}">
                      <a16:creationId xmlns:a16="http://schemas.microsoft.com/office/drawing/2014/main" id="{08200D70-92CF-4C9D-B104-09D45F97160D}"/>
                    </a:ext>
                  </a:extLst>
                </p:cNvPr>
                <p:cNvPicPr/>
                <p:nvPr/>
              </p:nvPicPr>
              <p:blipFill>
                <a:blip r:embed="rId126"/>
                <a:stretch>
                  <a:fillRect/>
                </a:stretch>
              </p:blipFill>
              <p:spPr>
                <a:xfrm>
                  <a:off x="8459213" y="2187067"/>
                  <a:ext cx="1069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1" name="Freihand 30">
                  <a:extLst>
                    <a:ext uri="{FF2B5EF4-FFF2-40B4-BE49-F238E27FC236}">
                      <a16:creationId xmlns:a16="http://schemas.microsoft.com/office/drawing/2014/main" id="{4CA4CF18-91AE-46FF-896B-37A8311347F9}"/>
                    </a:ext>
                  </a:extLst>
                </p14:cNvPr>
                <p14:cNvContentPartPr/>
                <p14:nvPr/>
              </p14:nvContentPartPr>
              <p14:xfrm>
                <a:off x="8589533" y="2255827"/>
                <a:ext cx="227160" cy="66600"/>
              </p14:xfrm>
            </p:contentPart>
          </mc:Choice>
          <mc:Fallback xmlns="">
            <p:pic>
              <p:nvPicPr>
                <p:cNvPr id="31" name="Freihand 30">
                  <a:extLst>
                    <a:ext uri="{FF2B5EF4-FFF2-40B4-BE49-F238E27FC236}">
                      <a16:creationId xmlns:a16="http://schemas.microsoft.com/office/drawing/2014/main" id="{4CA4CF18-91AE-46FF-896B-37A8311347F9}"/>
                    </a:ext>
                  </a:extLst>
                </p:cNvPr>
                <p:cNvPicPr/>
                <p:nvPr/>
              </p:nvPicPr>
              <p:blipFill>
                <a:blip r:embed="rId128"/>
                <a:stretch>
                  <a:fillRect/>
                </a:stretch>
              </p:blipFill>
              <p:spPr>
                <a:xfrm>
                  <a:off x="8585213" y="2251507"/>
                  <a:ext cx="2358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2" name="Freihand 31">
                  <a:extLst>
                    <a:ext uri="{FF2B5EF4-FFF2-40B4-BE49-F238E27FC236}">
                      <a16:creationId xmlns:a16="http://schemas.microsoft.com/office/drawing/2014/main" id="{6CFA5D7F-1B2B-421C-AD0B-6E4487A50464}"/>
                    </a:ext>
                  </a:extLst>
                </p14:cNvPr>
                <p14:cNvContentPartPr/>
                <p14:nvPr/>
              </p14:nvContentPartPr>
              <p14:xfrm>
                <a:off x="9056453" y="2192107"/>
                <a:ext cx="288000" cy="138960"/>
              </p14:xfrm>
            </p:contentPart>
          </mc:Choice>
          <mc:Fallback xmlns="">
            <p:pic>
              <p:nvPicPr>
                <p:cNvPr id="32" name="Freihand 31">
                  <a:extLst>
                    <a:ext uri="{FF2B5EF4-FFF2-40B4-BE49-F238E27FC236}">
                      <a16:creationId xmlns:a16="http://schemas.microsoft.com/office/drawing/2014/main" id="{6CFA5D7F-1B2B-421C-AD0B-6E4487A50464}"/>
                    </a:ext>
                  </a:extLst>
                </p:cNvPr>
                <p:cNvPicPr/>
                <p:nvPr/>
              </p:nvPicPr>
              <p:blipFill>
                <a:blip r:embed="rId130"/>
                <a:stretch>
                  <a:fillRect/>
                </a:stretch>
              </p:blipFill>
              <p:spPr>
                <a:xfrm>
                  <a:off x="9052133" y="2187787"/>
                  <a:ext cx="2966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3" name="Freihand 32">
                  <a:extLst>
                    <a:ext uri="{FF2B5EF4-FFF2-40B4-BE49-F238E27FC236}">
                      <a16:creationId xmlns:a16="http://schemas.microsoft.com/office/drawing/2014/main" id="{EA961E74-1CD7-4190-A1F2-74D435881030}"/>
                    </a:ext>
                  </a:extLst>
                </p14:cNvPr>
                <p14:cNvContentPartPr/>
                <p14:nvPr/>
              </p14:nvContentPartPr>
              <p14:xfrm>
                <a:off x="9347333" y="2212267"/>
                <a:ext cx="108360" cy="121680"/>
              </p14:xfrm>
            </p:contentPart>
          </mc:Choice>
          <mc:Fallback xmlns="">
            <p:pic>
              <p:nvPicPr>
                <p:cNvPr id="33" name="Freihand 32">
                  <a:extLst>
                    <a:ext uri="{FF2B5EF4-FFF2-40B4-BE49-F238E27FC236}">
                      <a16:creationId xmlns:a16="http://schemas.microsoft.com/office/drawing/2014/main" id="{EA961E74-1CD7-4190-A1F2-74D435881030}"/>
                    </a:ext>
                  </a:extLst>
                </p:cNvPr>
                <p:cNvPicPr/>
                <p:nvPr/>
              </p:nvPicPr>
              <p:blipFill>
                <a:blip r:embed="rId132"/>
                <a:stretch>
                  <a:fillRect/>
                </a:stretch>
              </p:blipFill>
              <p:spPr>
                <a:xfrm>
                  <a:off x="9343013" y="2207947"/>
                  <a:ext cx="1170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4" name="Freihand 33">
                  <a:extLst>
                    <a:ext uri="{FF2B5EF4-FFF2-40B4-BE49-F238E27FC236}">
                      <a16:creationId xmlns:a16="http://schemas.microsoft.com/office/drawing/2014/main" id="{8DF04156-00C5-40D4-962E-3D145566ECA3}"/>
                    </a:ext>
                  </a:extLst>
                </p14:cNvPr>
                <p14:cNvContentPartPr/>
                <p14:nvPr/>
              </p14:nvContentPartPr>
              <p14:xfrm>
                <a:off x="9649733" y="2083747"/>
                <a:ext cx="183240" cy="207000"/>
              </p14:xfrm>
            </p:contentPart>
          </mc:Choice>
          <mc:Fallback xmlns="">
            <p:pic>
              <p:nvPicPr>
                <p:cNvPr id="34" name="Freihand 33">
                  <a:extLst>
                    <a:ext uri="{FF2B5EF4-FFF2-40B4-BE49-F238E27FC236}">
                      <a16:creationId xmlns:a16="http://schemas.microsoft.com/office/drawing/2014/main" id="{8DF04156-00C5-40D4-962E-3D145566ECA3}"/>
                    </a:ext>
                  </a:extLst>
                </p:cNvPr>
                <p:cNvPicPr/>
                <p:nvPr/>
              </p:nvPicPr>
              <p:blipFill>
                <a:blip r:embed="rId134"/>
                <a:stretch>
                  <a:fillRect/>
                </a:stretch>
              </p:blipFill>
              <p:spPr>
                <a:xfrm>
                  <a:off x="9645413" y="2079427"/>
                  <a:ext cx="1918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5" name="Freihand 34">
                  <a:extLst>
                    <a:ext uri="{FF2B5EF4-FFF2-40B4-BE49-F238E27FC236}">
                      <a16:creationId xmlns:a16="http://schemas.microsoft.com/office/drawing/2014/main" id="{7B88AAB0-1EB6-4B34-906D-D35265415BBD}"/>
                    </a:ext>
                  </a:extLst>
                </p14:cNvPr>
                <p14:cNvContentPartPr/>
                <p14:nvPr/>
              </p14:nvContentPartPr>
              <p14:xfrm>
                <a:off x="9790853" y="2198227"/>
                <a:ext cx="173520" cy="72360"/>
              </p14:xfrm>
            </p:contentPart>
          </mc:Choice>
          <mc:Fallback xmlns="">
            <p:pic>
              <p:nvPicPr>
                <p:cNvPr id="35" name="Freihand 34">
                  <a:extLst>
                    <a:ext uri="{FF2B5EF4-FFF2-40B4-BE49-F238E27FC236}">
                      <a16:creationId xmlns:a16="http://schemas.microsoft.com/office/drawing/2014/main" id="{7B88AAB0-1EB6-4B34-906D-D35265415BBD}"/>
                    </a:ext>
                  </a:extLst>
                </p:cNvPr>
                <p:cNvPicPr/>
                <p:nvPr/>
              </p:nvPicPr>
              <p:blipFill>
                <a:blip r:embed="rId136"/>
                <a:stretch>
                  <a:fillRect/>
                </a:stretch>
              </p:blipFill>
              <p:spPr>
                <a:xfrm>
                  <a:off x="9786533" y="2193907"/>
                  <a:ext cx="1821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6" name="Freihand 35">
                  <a:extLst>
                    <a:ext uri="{FF2B5EF4-FFF2-40B4-BE49-F238E27FC236}">
                      <a16:creationId xmlns:a16="http://schemas.microsoft.com/office/drawing/2014/main" id="{F92CAAFC-2DDF-4B63-B285-C1474DFBE699}"/>
                    </a:ext>
                  </a:extLst>
                </p14:cNvPr>
                <p14:cNvContentPartPr/>
                <p14:nvPr/>
              </p14:nvContentPartPr>
              <p14:xfrm>
                <a:off x="9928733" y="2175907"/>
                <a:ext cx="103320" cy="209880"/>
              </p14:xfrm>
            </p:contentPart>
          </mc:Choice>
          <mc:Fallback xmlns="">
            <p:pic>
              <p:nvPicPr>
                <p:cNvPr id="36" name="Freihand 35">
                  <a:extLst>
                    <a:ext uri="{FF2B5EF4-FFF2-40B4-BE49-F238E27FC236}">
                      <a16:creationId xmlns:a16="http://schemas.microsoft.com/office/drawing/2014/main" id="{F92CAAFC-2DDF-4B63-B285-C1474DFBE699}"/>
                    </a:ext>
                  </a:extLst>
                </p:cNvPr>
                <p:cNvPicPr/>
                <p:nvPr/>
              </p:nvPicPr>
              <p:blipFill>
                <a:blip r:embed="rId138"/>
                <a:stretch>
                  <a:fillRect/>
                </a:stretch>
              </p:blipFill>
              <p:spPr>
                <a:xfrm>
                  <a:off x="9924413" y="2171587"/>
                  <a:ext cx="1119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7" name="Freihand 36">
                  <a:extLst>
                    <a:ext uri="{FF2B5EF4-FFF2-40B4-BE49-F238E27FC236}">
                      <a16:creationId xmlns:a16="http://schemas.microsoft.com/office/drawing/2014/main" id="{FED7E41F-C6FA-4969-81E9-FE5F545F67EF}"/>
                    </a:ext>
                  </a:extLst>
                </p14:cNvPr>
                <p14:cNvContentPartPr/>
                <p14:nvPr/>
              </p14:nvContentPartPr>
              <p14:xfrm>
                <a:off x="10032773" y="2057467"/>
                <a:ext cx="594000" cy="193320"/>
              </p14:xfrm>
            </p:contentPart>
          </mc:Choice>
          <mc:Fallback xmlns="">
            <p:pic>
              <p:nvPicPr>
                <p:cNvPr id="37" name="Freihand 36">
                  <a:extLst>
                    <a:ext uri="{FF2B5EF4-FFF2-40B4-BE49-F238E27FC236}">
                      <a16:creationId xmlns:a16="http://schemas.microsoft.com/office/drawing/2014/main" id="{FED7E41F-C6FA-4969-81E9-FE5F545F67EF}"/>
                    </a:ext>
                  </a:extLst>
                </p:cNvPr>
                <p:cNvPicPr/>
                <p:nvPr/>
              </p:nvPicPr>
              <p:blipFill>
                <a:blip r:embed="rId140"/>
                <a:stretch>
                  <a:fillRect/>
                </a:stretch>
              </p:blipFill>
              <p:spPr>
                <a:xfrm>
                  <a:off x="10028453" y="2053147"/>
                  <a:ext cx="6026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49" name="Freihand 148">
                  <a:extLst>
                    <a:ext uri="{FF2B5EF4-FFF2-40B4-BE49-F238E27FC236}">
                      <a16:creationId xmlns:a16="http://schemas.microsoft.com/office/drawing/2014/main" id="{5045E089-BE95-4266-BC3F-2B1BF7559E97}"/>
                    </a:ext>
                  </a:extLst>
                </p14:cNvPr>
                <p14:cNvContentPartPr/>
                <p14:nvPr/>
              </p14:nvContentPartPr>
              <p14:xfrm>
                <a:off x="10744853" y="1823827"/>
                <a:ext cx="50040" cy="102600"/>
              </p14:xfrm>
            </p:contentPart>
          </mc:Choice>
          <mc:Fallback xmlns="">
            <p:pic>
              <p:nvPicPr>
                <p:cNvPr id="149" name="Freihand 148">
                  <a:extLst>
                    <a:ext uri="{FF2B5EF4-FFF2-40B4-BE49-F238E27FC236}">
                      <a16:creationId xmlns:a16="http://schemas.microsoft.com/office/drawing/2014/main" id="{5045E089-BE95-4266-BC3F-2B1BF7559E97}"/>
                    </a:ext>
                  </a:extLst>
                </p:cNvPr>
                <p:cNvPicPr/>
                <p:nvPr/>
              </p:nvPicPr>
              <p:blipFill>
                <a:blip r:embed="rId142"/>
                <a:stretch>
                  <a:fillRect/>
                </a:stretch>
              </p:blipFill>
              <p:spPr>
                <a:xfrm>
                  <a:off x="10740533" y="1819507"/>
                  <a:ext cx="586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50" name="Freihand 149">
                  <a:extLst>
                    <a:ext uri="{FF2B5EF4-FFF2-40B4-BE49-F238E27FC236}">
                      <a16:creationId xmlns:a16="http://schemas.microsoft.com/office/drawing/2014/main" id="{3A383643-4416-494A-BDE9-84BECB06D679}"/>
                    </a:ext>
                  </a:extLst>
                </p14:cNvPr>
                <p14:cNvContentPartPr/>
                <p14:nvPr/>
              </p14:nvContentPartPr>
              <p14:xfrm>
                <a:off x="10606613" y="1746787"/>
                <a:ext cx="226800" cy="64080"/>
              </p14:xfrm>
            </p:contentPart>
          </mc:Choice>
          <mc:Fallback xmlns="">
            <p:pic>
              <p:nvPicPr>
                <p:cNvPr id="150" name="Freihand 149">
                  <a:extLst>
                    <a:ext uri="{FF2B5EF4-FFF2-40B4-BE49-F238E27FC236}">
                      <a16:creationId xmlns:a16="http://schemas.microsoft.com/office/drawing/2014/main" id="{3A383643-4416-494A-BDE9-84BECB06D679}"/>
                    </a:ext>
                  </a:extLst>
                </p:cNvPr>
                <p:cNvPicPr/>
                <p:nvPr/>
              </p:nvPicPr>
              <p:blipFill>
                <a:blip r:embed="rId144"/>
                <a:stretch>
                  <a:fillRect/>
                </a:stretch>
              </p:blipFill>
              <p:spPr>
                <a:xfrm>
                  <a:off x="10602293" y="1742467"/>
                  <a:ext cx="2354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51" name="Freihand 150">
                  <a:extLst>
                    <a:ext uri="{FF2B5EF4-FFF2-40B4-BE49-F238E27FC236}">
                      <a16:creationId xmlns:a16="http://schemas.microsoft.com/office/drawing/2014/main" id="{8C87C3B7-B4E6-443B-AE09-E813A619342B}"/>
                    </a:ext>
                  </a:extLst>
                </p14:cNvPr>
                <p14:cNvContentPartPr/>
                <p14:nvPr/>
              </p14:nvContentPartPr>
              <p14:xfrm>
                <a:off x="10652693" y="1812667"/>
                <a:ext cx="267480" cy="97560"/>
              </p14:xfrm>
            </p:contentPart>
          </mc:Choice>
          <mc:Fallback xmlns="">
            <p:pic>
              <p:nvPicPr>
                <p:cNvPr id="151" name="Freihand 150">
                  <a:extLst>
                    <a:ext uri="{FF2B5EF4-FFF2-40B4-BE49-F238E27FC236}">
                      <a16:creationId xmlns:a16="http://schemas.microsoft.com/office/drawing/2014/main" id="{8C87C3B7-B4E6-443B-AE09-E813A619342B}"/>
                    </a:ext>
                  </a:extLst>
                </p:cNvPr>
                <p:cNvPicPr/>
                <p:nvPr/>
              </p:nvPicPr>
              <p:blipFill>
                <a:blip r:embed="rId146"/>
                <a:stretch>
                  <a:fillRect/>
                </a:stretch>
              </p:blipFill>
              <p:spPr>
                <a:xfrm>
                  <a:off x="10648373" y="1808347"/>
                  <a:ext cx="2761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52" name="Freihand 151">
                  <a:extLst>
                    <a:ext uri="{FF2B5EF4-FFF2-40B4-BE49-F238E27FC236}">
                      <a16:creationId xmlns:a16="http://schemas.microsoft.com/office/drawing/2014/main" id="{402CB286-CD09-48E6-9FD2-F3F779D20898}"/>
                    </a:ext>
                  </a:extLst>
                </p14:cNvPr>
                <p14:cNvContentPartPr/>
                <p14:nvPr/>
              </p14:nvContentPartPr>
              <p14:xfrm>
                <a:off x="10895333" y="1757227"/>
                <a:ext cx="133200" cy="164160"/>
              </p14:xfrm>
            </p:contentPart>
          </mc:Choice>
          <mc:Fallback xmlns="">
            <p:pic>
              <p:nvPicPr>
                <p:cNvPr id="152" name="Freihand 151">
                  <a:extLst>
                    <a:ext uri="{FF2B5EF4-FFF2-40B4-BE49-F238E27FC236}">
                      <a16:creationId xmlns:a16="http://schemas.microsoft.com/office/drawing/2014/main" id="{402CB286-CD09-48E6-9FD2-F3F779D20898}"/>
                    </a:ext>
                  </a:extLst>
                </p:cNvPr>
                <p:cNvPicPr/>
                <p:nvPr/>
              </p:nvPicPr>
              <p:blipFill>
                <a:blip r:embed="rId148"/>
                <a:stretch>
                  <a:fillRect/>
                </a:stretch>
              </p:blipFill>
              <p:spPr>
                <a:xfrm>
                  <a:off x="10891013" y="1752907"/>
                  <a:ext cx="1418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53" name="Freihand 152">
                  <a:extLst>
                    <a:ext uri="{FF2B5EF4-FFF2-40B4-BE49-F238E27FC236}">
                      <a16:creationId xmlns:a16="http://schemas.microsoft.com/office/drawing/2014/main" id="{97F754F2-3311-4132-81D2-2D990EE3444D}"/>
                    </a:ext>
                  </a:extLst>
                </p14:cNvPr>
                <p14:cNvContentPartPr/>
                <p14:nvPr/>
              </p14:nvContentPartPr>
              <p14:xfrm>
                <a:off x="10956173" y="1783507"/>
                <a:ext cx="159120" cy="106920"/>
              </p14:xfrm>
            </p:contentPart>
          </mc:Choice>
          <mc:Fallback xmlns="">
            <p:pic>
              <p:nvPicPr>
                <p:cNvPr id="153" name="Freihand 152">
                  <a:extLst>
                    <a:ext uri="{FF2B5EF4-FFF2-40B4-BE49-F238E27FC236}">
                      <a16:creationId xmlns:a16="http://schemas.microsoft.com/office/drawing/2014/main" id="{97F754F2-3311-4132-81D2-2D990EE3444D}"/>
                    </a:ext>
                  </a:extLst>
                </p:cNvPr>
                <p:cNvPicPr/>
                <p:nvPr/>
              </p:nvPicPr>
              <p:blipFill>
                <a:blip r:embed="rId150"/>
                <a:stretch>
                  <a:fillRect/>
                </a:stretch>
              </p:blipFill>
              <p:spPr>
                <a:xfrm>
                  <a:off x="10951853" y="1779187"/>
                  <a:ext cx="1677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54" name="Freihand 153">
                  <a:extLst>
                    <a:ext uri="{FF2B5EF4-FFF2-40B4-BE49-F238E27FC236}">
                      <a16:creationId xmlns:a16="http://schemas.microsoft.com/office/drawing/2014/main" id="{6575074D-4A33-4CD1-AD20-B2951D009B1F}"/>
                    </a:ext>
                  </a:extLst>
                </p14:cNvPr>
                <p14:cNvContentPartPr/>
                <p14:nvPr/>
              </p14:nvContentPartPr>
              <p14:xfrm>
                <a:off x="11110253" y="1760827"/>
                <a:ext cx="447120" cy="229680"/>
              </p14:xfrm>
            </p:contentPart>
          </mc:Choice>
          <mc:Fallback xmlns="">
            <p:pic>
              <p:nvPicPr>
                <p:cNvPr id="154" name="Freihand 153">
                  <a:extLst>
                    <a:ext uri="{FF2B5EF4-FFF2-40B4-BE49-F238E27FC236}">
                      <a16:creationId xmlns:a16="http://schemas.microsoft.com/office/drawing/2014/main" id="{6575074D-4A33-4CD1-AD20-B2951D009B1F}"/>
                    </a:ext>
                  </a:extLst>
                </p:cNvPr>
                <p:cNvPicPr/>
                <p:nvPr/>
              </p:nvPicPr>
              <p:blipFill>
                <a:blip r:embed="rId152"/>
                <a:stretch>
                  <a:fillRect/>
                </a:stretch>
              </p:blipFill>
              <p:spPr>
                <a:xfrm>
                  <a:off x="11105933" y="1756507"/>
                  <a:ext cx="4557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55" name="Freihand 154">
                  <a:extLst>
                    <a:ext uri="{FF2B5EF4-FFF2-40B4-BE49-F238E27FC236}">
                      <a16:creationId xmlns:a16="http://schemas.microsoft.com/office/drawing/2014/main" id="{1EF727AB-B3ED-42C1-8FE6-F77163FDA93D}"/>
                    </a:ext>
                  </a:extLst>
                </p14:cNvPr>
                <p14:cNvContentPartPr/>
                <p14:nvPr/>
              </p14:nvContentPartPr>
              <p14:xfrm>
                <a:off x="11546573" y="1526827"/>
                <a:ext cx="335880" cy="228240"/>
              </p14:xfrm>
            </p:contentPart>
          </mc:Choice>
          <mc:Fallback xmlns="">
            <p:pic>
              <p:nvPicPr>
                <p:cNvPr id="155" name="Freihand 154">
                  <a:extLst>
                    <a:ext uri="{FF2B5EF4-FFF2-40B4-BE49-F238E27FC236}">
                      <a16:creationId xmlns:a16="http://schemas.microsoft.com/office/drawing/2014/main" id="{1EF727AB-B3ED-42C1-8FE6-F77163FDA93D}"/>
                    </a:ext>
                  </a:extLst>
                </p:cNvPr>
                <p:cNvPicPr/>
                <p:nvPr/>
              </p:nvPicPr>
              <p:blipFill>
                <a:blip r:embed="rId154"/>
                <a:stretch>
                  <a:fillRect/>
                </a:stretch>
              </p:blipFill>
              <p:spPr>
                <a:xfrm>
                  <a:off x="11542253" y="1522507"/>
                  <a:ext cx="3445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56" name="Freihand 155">
                  <a:extLst>
                    <a:ext uri="{FF2B5EF4-FFF2-40B4-BE49-F238E27FC236}">
                      <a16:creationId xmlns:a16="http://schemas.microsoft.com/office/drawing/2014/main" id="{A9D8EF6C-F99C-41E2-BB2C-BA172D25A55B}"/>
                    </a:ext>
                  </a:extLst>
                </p14:cNvPr>
                <p14:cNvContentPartPr/>
                <p14:nvPr/>
              </p14:nvContentPartPr>
              <p14:xfrm>
                <a:off x="11060213" y="1963507"/>
                <a:ext cx="131040" cy="223560"/>
              </p14:xfrm>
            </p:contentPart>
          </mc:Choice>
          <mc:Fallback xmlns="">
            <p:pic>
              <p:nvPicPr>
                <p:cNvPr id="156" name="Freihand 155">
                  <a:extLst>
                    <a:ext uri="{FF2B5EF4-FFF2-40B4-BE49-F238E27FC236}">
                      <a16:creationId xmlns:a16="http://schemas.microsoft.com/office/drawing/2014/main" id="{A9D8EF6C-F99C-41E2-BB2C-BA172D25A55B}"/>
                    </a:ext>
                  </a:extLst>
                </p:cNvPr>
                <p:cNvPicPr/>
                <p:nvPr/>
              </p:nvPicPr>
              <p:blipFill>
                <a:blip r:embed="rId156"/>
                <a:stretch>
                  <a:fillRect/>
                </a:stretch>
              </p:blipFill>
              <p:spPr>
                <a:xfrm>
                  <a:off x="11055893" y="1959187"/>
                  <a:ext cx="1396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57" name="Freihand 156">
                  <a:extLst>
                    <a:ext uri="{FF2B5EF4-FFF2-40B4-BE49-F238E27FC236}">
                      <a16:creationId xmlns:a16="http://schemas.microsoft.com/office/drawing/2014/main" id="{1CC650EA-1B54-4023-85D8-AA604B5D9E35}"/>
                    </a:ext>
                  </a:extLst>
                </p14:cNvPr>
                <p14:cNvContentPartPr/>
                <p14:nvPr/>
              </p14:nvContentPartPr>
              <p14:xfrm>
                <a:off x="11148413" y="2116867"/>
                <a:ext cx="97200" cy="33120"/>
              </p14:xfrm>
            </p:contentPart>
          </mc:Choice>
          <mc:Fallback xmlns="">
            <p:pic>
              <p:nvPicPr>
                <p:cNvPr id="157" name="Freihand 156">
                  <a:extLst>
                    <a:ext uri="{FF2B5EF4-FFF2-40B4-BE49-F238E27FC236}">
                      <a16:creationId xmlns:a16="http://schemas.microsoft.com/office/drawing/2014/main" id="{1CC650EA-1B54-4023-85D8-AA604B5D9E35}"/>
                    </a:ext>
                  </a:extLst>
                </p:cNvPr>
                <p:cNvPicPr/>
                <p:nvPr/>
              </p:nvPicPr>
              <p:blipFill>
                <a:blip r:embed="rId158"/>
                <a:stretch>
                  <a:fillRect/>
                </a:stretch>
              </p:blipFill>
              <p:spPr>
                <a:xfrm>
                  <a:off x="11144093" y="2112547"/>
                  <a:ext cx="1058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58" name="Freihand 157">
                  <a:extLst>
                    <a:ext uri="{FF2B5EF4-FFF2-40B4-BE49-F238E27FC236}">
                      <a16:creationId xmlns:a16="http://schemas.microsoft.com/office/drawing/2014/main" id="{02B88C68-7EAF-44B9-BFEF-A151E2696BFE}"/>
                    </a:ext>
                  </a:extLst>
                </p14:cNvPr>
                <p14:cNvContentPartPr/>
                <p14:nvPr/>
              </p14:nvContentPartPr>
              <p14:xfrm>
                <a:off x="11255333" y="2048467"/>
                <a:ext cx="297000" cy="107280"/>
              </p14:xfrm>
            </p:contentPart>
          </mc:Choice>
          <mc:Fallback xmlns="">
            <p:pic>
              <p:nvPicPr>
                <p:cNvPr id="158" name="Freihand 157">
                  <a:extLst>
                    <a:ext uri="{FF2B5EF4-FFF2-40B4-BE49-F238E27FC236}">
                      <a16:creationId xmlns:a16="http://schemas.microsoft.com/office/drawing/2014/main" id="{02B88C68-7EAF-44B9-BFEF-A151E2696BFE}"/>
                    </a:ext>
                  </a:extLst>
                </p:cNvPr>
                <p:cNvPicPr/>
                <p:nvPr/>
              </p:nvPicPr>
              <p:blipFill>
                <a:blip r:embed="rId160"/>
                <a:stretch>
                  <a:fillRect/>
                </a:stretch>
              </p:blipFill>
              <p:spPr>
                <a:xfrm>
                  <a:off x="11251013" y="2044147"/>
                  <a:ext cx="3056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59" name="Freihand 158">
                  <a:extLst>
                    <a:ext uri="{FF2B5EF4-FFF2-40B4-BE49-F238E27FC236}">
                      <a16:creationId xmlns:a16="http://schemas.microsoft.com/office/drawing/2014/main" id="{8938C776-F611-41D4-99D7-96F1C17527D3}"/>
                    </a:ext>
                  </a:extLst>
                </p14:cNvPr>
                <p14:cNvContentPartPr/>
                <p14:nvPr/>
              </p14:nvContentPartPr>
              <p14:xfrm>
                <a:off x="11491493" y="1986187"/>
                <a:ext cx="59400" cy="33840"/>
              </p14:xfrm>
            </p:contentPart>
          </mc:Choice>
          <mc:Fallback xmlns="">
            <p:pic>
              <p:nvPicPr>
                <p:cNvPr id="159" name="Freihand 158">
                  <a:extLst>
                    <a:ext uri="{FF2B5EF4-FFF2-40B4-BE49-F238E27FC236}">
                      <a16:creationId xmlns:a16="http://schemas.microsoft.com/office/drawing/2014/main" id="{8938C776-F611-41D4-99D7-96F1C17527D3}"/>
                    </a:ext>
                  </a:extLst>
                </p:cNvPr>
                <p:cNvPicPr/>
                <p:nvPr/>
              </p:nvPicPr>
              <p:blipFill>
                <a:blip r:embed="rId162"/>
                <a:stretch>
                  <a:fillRect/>
                </a:stretch>
              </p:blipFill>
              <p:spPr>
                <a:xfrm>
                  <a:off x="11487173" y="1981867"/>
                  <a:ext cx="680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60" name="Freihand 159">
                  <a:extLst>
                    <a:ext uri="{FF2B5EF4-FFF2-40B4-BE49-F238E27FC236}">
                      <a16:creationId xmlns:a16="http://schemas.microsoft.com/office/drawing/2014/main" id="{5E55A988-CFE9-4ECC-A1DF-6AA183E99160}"/>
                    </a:ext>
                  </a:extLst>
                </p14:cNvPr>
                <p14:cNvContentPartPr/>
                <p14:nvPr/>
              </p14:nvContentPartPr>
              <p14:xfrm>
                <a:off x="11589773" y="2022907"/>
                <a:ext cx="152280" cy="86760"/>
              </p14:xfrm>
            </p:contentPart>
          </mc:Choice>
          <mc:Fallback xmlns="">
            <p:pic>
              <p:nvPicPr>
                <p:cNvPr id="160" name="Freihand 159">
                  <a:extLst>
                    <a:ext uri="{FF2B5EF4-FFF2-40B4-BE49-F238E27FC236}">
                      <a16:creationId xmlns:a16="http://schemas.microsoft.com/office/drawing/2014/main" id="{5E55A988-CFE9-4ECC-A1DF-6AA183E99160}"/>
                    </a:ext>
                  </a:extLst>
                </p:cNvPr>
                <p:cNvPicPr/>
                <p:nvPr/>
              </p:nvPicPr>
              <p:blipFill>
                <a:blip r:embed="rId164"/>
                <a:stretch>
                  <a:fillRect/>
                </a:stretch>
              </p:blipFill>
              <p:spPr>
                <a:xfrm>
                  <a:off x="11585453" y="2018587"/>
                  <a:ext cx="1609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61" name="Freihand 160">
                  <a:extLst>
                    <a:ext uri="{FF2B5EF4-FFF2-40B4-BE49-F238E27FC236}">
                      <a16:creationId xmlns:a16="http://schemas.microsoft.com/office/drawing/2014/main" id="{CA636A39-5517-4491-AF71-A7995F04FCF6}"/>
                    </a:ext>
                  </a:extLst>
                </p14:cNvPr>
                <p14:cNvContentPartPr/>
                <p14:nvPr/>
              </p14:nvContentPartPr>
              <p14:xfrm>
                <a:off x="11048693" y="2211547"/>
                <a:ext cx="769680" cy="136440"/>
              </p14:xfrm>
            </p:contentPart>
          </mc:Choice>
          <mc:Fallback xmlns="">
            <p:pic>
              <p:nvPicPr>
                <p:cNvPr id="161" name="Freihand 160">
                  <a:extLst>
                    <a:ext uri="{FF2B5EF4-FFF2-40B4-BE49-F238E27FC236}">
                      <a16:creationId xmlns:a16="http://schemas.microsoft.com/office/drawing/2014/main" id="{CA636A39-5517-4491-AF71-A7995F04FCF6}"/>
                    </a:ext>
                  </a:extLst>
                </p:cNvPr>
                <p:cNvPicPr/>
                <p:nvPr/>
              </p:nvPicPr>
              <p:blipFill>
                <a:blip r:embed="rId166"/>
                <a:stretch>
                  <a:fillRect/>
                </a:stretch>
              </p:blipFill>
              <p:spPr>
                <a:xfrm>
                  <a:off x="11044373" y="2207227"/>
                  <a:ext cx="7783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63" name="Freihand 162">
                  <a:extLst>
                    <a:ext uri="{FF2B5EF4-FFF2-40B4-BE49-F238E27FC236}">
                      <a16:creationId xmlns:a16="http://schemas.microsoft.com/office/drawing/2014/main" id="{8E17F91E-4184-470A-A621-461CEA0ED989}"/>
                    </a:ext>
                  </a:extLst>
                </p14:cNvPr>
                <p14:cNvContentPartPr/>
                <p14:nvPr/>
              </p14:nvContentPartPr>
              <p14:xfrm>
                <a:off x="10891733" y="2500267"/>
                <a:ext cx="16560" cy="163800"/>
              </p14:xfrm>
            </p:contentPart>
          </mc:Choice>
          <mc:Fallback xmlns="">
            <p:pic>
              <p:nvPicPr>
                <p:cNvPr id="163" name="Freihand 162">
                  <a:extLst>
                    <a:ext uri="{FF2B5EF4-FFF2-40B4-BE49-F238E27FC236}">
                      <a16:creationId xmlns:a16="http://schemas.microsoft.com/office/drawing/2014/main" id="{8E17F91E-4184-470A-A621-461CEA0ED989}"/>
                    </a:ext>
                  </a:extLst>
                </p:cNvPr>
                <p:cNvPicPr/>
                <p:nvPr/>
              </p:nvPicPr>
              <p:blipFill>
                <a:blip r:embed="rId168"/>
                <a:stretch>
                  <a:fillRect/>
                </a:stretch>
              </p:blipFill>
              <p:spPr>
                <a:xfrm>
                  <a:off x="10887413" y="2495947"/>
                  <a:ext cx="252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64" name="Freihand 163">
                  <a:extLst>
                    <a:ext uri="{FF2B5EF4-FFF2-40B4-BE49-F238E27FC236}">
                      <a16:creationId xmlns:a16="http://schemas.microsoft.com/office/drawing/2014/main" id="{19AACA2B-C836-4624-B1A0-0306B3E3FD1E}"/>
                    </a:ext>
                  </a:extLst>
                </p14:cNvPr>
                <p14:cNvContentPartPr/>
                <p14:nvPr/>
              </p14:nvContentPartPr>
              <p14:xfrm>
                <a:off x="10864013" y="2469307"/>
                <a:ext cx="96120" cy="46440"/>
              </p14:xfrm>
            </p:contentPart>
          </mc:Choice>
          <mc:Fallback xmlns="">
            <p:pic>
              <p:nvPicPr>
                <p:cNvPr id="164" name="Freihand 163">
                  <a:extLst>
                    <a:ext uri="{FF2B5EF4-FFF2-40B4-BE49-F238E27FC236}">
                      <a16:creationId xmlns:a16="http://schemas.microsoft.com/office/drawing/2014/main" id="{19AACA2B-C836-4624-B1A0-0306B3E3FD1E}"/>
                    </a:ext>
                  </a:extLst>
                </p:cNvPr>
                <p:cNvPicPr/>
                <p:nvPr/>
              </p:nvPicPr>
              <p:blipFill>
                <a:blip r:embed="rId170"/>
                <a:stretch>
                  <a:fillRect/>
                </a:stretch>
              </p:blipFill>
              <p:spPr>
                <a:xfrm>
                  <a:off x="10859693" y="2464987"/>
                  <a:ext cx="1047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65" name="Freihand 164">
                  <a:extLst>
                    <a:ext uri="{FF2B5EF4-FFF2-40B4-BE49-F238E27FC236}">
                      <a16:creationId xmlns:a16="http://schemas.microsoft.com/office/drawing/2014/main" id="{89C65658-0FD9-49FE-B57A-507EA668726E}"/>
                    </a:ext>
                  </a:extLst>
                </p14:cNvPr>
                <p14:cNvContentPartPr/>
                <p14:nvPr/>
              </p14:nvContentPartPr>
              <p14:xfrm>
                <a:off x="10871213" y="2551387"/>
                <a:ext cx="163440" cy="105120"/>
              </p14:xfrm>
            </p:contentPart>
          </mc:Choice>
          <mc:Fallback xmlns="">
            <p:pic>
              <p:nvPicPr>
                <p:cNvPr id="165" name="Freihand 164">
                  <a:extLst>
                    <a:ext uri="{FF2B5EF4-FFF2-40B4-BE49-F238E27FC236}">
                      <a16:creationId xmlns:a16="http://schemas.microsoft.com/office/drawing/2014/main" id="{89C65658-0FD9-49FE-B57A-507EA668726E}"/>
                    </a:ext>
                  </a:extLst>
                </p:cNvPr>
                <p:cNvPicPr/>
                <p:nvPr/>
              </p:nvPicPr>
              <p:blipFill>
                <a:blip r:embed="rId172"/>
                <a:stretch>
                  <a:fillRect/>
                </a:stretch>
              </p:blipFill>
              <p:spPr>
                <a:xfrm>
                  <a:off x="10866893" y="2547067"/>
                  <a:ext cx="1720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66" name="Freihand 165">
                  <a:extLst>
                    <a:ext uri="{FF2B5EF4-FFF2-40B4-BE49-F238E27FC236}">
                      <a16:creationId xmlns:a16="http://schemas.microsoft.com/office/drawing/2014/main" id="{3D25D356-0E35-4425-A9DE-1EEB9C78C62B}"/>
                    </a:ext>
                  </a:extLst>
                </p14:cNvPr>
                <p14:cNvContentPartPr/>
                <p14:nvPr/>
              </p14:nvContentPartPr>
              <p14:xfrm>
                <a:off x="11033933" y="2536987"/>
                <a:ext cx="203040" cy="76680"/>
              </p14:xfrm>
            </p:contentPart>
          </mc:Choice>
          <mc:Fallback xmlns="">
            <p:pic>
              <p:nvPicPr>
                <p:cNvPr id="166" name="Freihand 165">
                  <a:extLst>
                    <a:ext uri="{FF2B5EF4-FFF2-40B4-BE49-F238E27FC236}">
                      <a16:creationId xmlns:a16="http://schemas.microsoft.com/office/drawing/2014/main" id="{3D25D356-0E35-4425-A9DE-1EEB9C78C62B}"/>
                    </a:ext>
                  </a:extLst>
                </p:cNvPr>
                <p:cNvPicPr/>
                <p:nvPr/>
              </p:nvPicPr>
              <p:blipFill>
                <a:blip r:embed="rId174"/>
                <a:stretch>
                  <a:fillRect/>
                </a:stretch>
              </p:blipFill>
              <p:spPr>
                <a:xfrm>
                  <a:off x="11029613" y="2532667"/>
                  <a:ext cx="2116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67" name="Freihand 166">
                  <a:extLst>
                    <a:ext uri="{FF2B5EF4-FFF2-40B4-BE49-F238E27FC236}">
                      <a16:creationId xmlns:a16="http://schemas.microsoft.com/office/drawing/2014/main" id="{33E34739-66A6-4462-BD30-1E5506C13A4F}"/>
                    </a:ext>
                  </a:extLst>
                </p14:cNvPr>
                <p14:cNvContentPartPr/>
                <p14:nvPr/>
              </p14:nvContentPartPr>
              <p14:xfrm>
                <a:off x="11225453" y="2419267"/>
                <a:ext cx="32760" cy="42120"/>
              </p14:xfrm>
            </p:contentPart>
          </mc:Choice>
          <mc:Fallback xmlns="">
            <p:pic>
              <p:nvPicPr>
                <p:cNvPr id="167" name="Freihand 166">
                  <a:extLst>
                    <a:ext uri="{FF2B5EF4-FFF2-40B4-BE49-F238E27FC236}">
                      <a16:creationId xmlns:a16="http://schemas.microsoft.com/office/drawing/2014/main" id="{33E34739-66A6-4462-BD30-1E5506C13A4F}"/>
                    </a:ext>
                  </a:extLst>
                </p:cNvPr>
                <p:cNvPicPr/>
                <p:nvPr/>
              </p:nvPicPr>
              <p:blipFill>
                <a:blip r:embed="rId176"/>
                <a:stretch>
                  <a:fillRect/>
                </a:stretch>
              </p:blipFill>
              <p:spPr>
                <a:xfrm>
                  <a:off x="11221133" y="2414947"/>
                  <a:ext cx="414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68" name="Freihand 167">
                  <a:extLst>
                    <a:ext uri="{FF2B5EF4-FFF2-40B4-BE49-F238E27FC236}">
                      <a16:creationId xmlns:a16="http://schemas.microsoft.com/office/drawing/2014/main" id="{40751CB9-A932-4EA5-A8FE-CB7C6BE25799}"/>
                    </a:ext>
                  </a:extLst>
                </p14:cNvPr>
                <p14:cNvContentPartPr/>
                <p14:nvPr/>
              </p14:nvContentPartPr>
              <p14:xfrm>
                <a:off x="11297093" y="2367067"/>
                <a:ext cx="50040" cy="331920"/>
              </p14:xfrm>
            </p:contentPart>
          </mc:Choice>
          <mc:Fallback xmlns="">
            <p:pic>
              <p:nvPicPr>
                <p:cNvPr id="168" name="Freihand 167">
                  <a:extLst>
                    <a:ext uri="{FF2B5EF4-FFF2-40B4-BE49-F238E27FC236}">
                      <a16:creationId xmlns:a16="http://schemas.microsoft.com/office/drawing/2014/main" id="{40751CB9-A932-4EA5-A8FE-CB7C6BE25799}"/>
                    </a:ext>
                  </a:extLst>
                </p:cNvPr>
                <p:cNvPicPr/>
                <p:nvPr/>
              </p:nvPicPr>
              <p:blipFill>
                <a:blip r:embed="rId178"/>
                <a:stretch>
                  <a:fillRect/>
                </a:stretch>
              </p:blipFill>
              <p:spPr>
                <a:xfrm>
                  <a:off x="11292773" y="2362747"/>
                  <a:ext cx="5868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69" name="Freihand 168">
                  <a:extLst>
                    <a:ext uri="{FF2B5EF4-FFF2-40B4-BE49-F238E27FC236}">
                      <a16:creationId xmlns:a16="http://schemas.microsoft.com/office/drawing/2014/main" id="{B5B2D0A4-8497-49F1-AF30-DC17F63FE576}"/>
                    </a:ext>
                  </a:extLst>
                </p14:cNvPr>
                <p14:cNvContentPartPr/>
                <p14:nvPr/>
              </p14:nvContentPartPr>
              <p14:xfrm>
                <a:off x="11339933" y="2368867"/>
                <a:ext cx="204480" cy="177480"/>
              </p14:xfrm>
            </p:contentPart>
          </mc:Choice>
          <mc:Fallback xmlns="">
            <p:pic>
              <p:nvPicPr>
                <p:cNvPr id="169" name="Freihand 168">
                  <a:extLst>
                    <a:ext uri="{FF2B5EF4-FFF2-40B4-BE49-F238E27FC236}">
                      <a16:creationId xmlns:a16="http://schemas.microsoft.com/office/drawing/2014/main" id="{B5B2D0A4-8497-49F1-AF30-DC17F63FE576}"/>
                    </a:ext>
                  </a:extLst>
                </p:cNvPr>
                <p:cNvPicPr/>
                <p:nvPr/>
              </p:nvPicPr>
              <p:blipFill>
                <a:blip r:embed="rId180"/>
                <a:stretch>
                  <a:fillRect/>
                </a:stretch>
              </p:blipFill>
              <p:spPr>
                <a:xfrm>
                  <a:off x="11335613" y="2364547"/>
                  <a:ext cx="2131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70" name="Freihand 169">
                  <a:extLst>
                    <a:ext uri="{FF2B5EF4-FFF2-40B4-BE49-F238E27FC236}">
                      <a16:creationId xmlns:a16="http://schemas.microsoft.com/office/drawing/2014/main" id="{C4C43B5B-11A2-4A38-A021-691D134C0558}"/>
                    </a:ext>
                  </a:extLst>
                </p14:cNvPr>
                <p14:cNvContentPartPr/>
                <p14:nvPr/>
              </p14:nvContentPartPr>
              <p14:xfrm>
                <a:off x="11555933" y="2369587"/>
                <a:ext cx="121680" cy="273600"/>
              </p14:xfrm>
            </p:contentPart>
          </mc:Choice>
          <mc:Fallback xmlns="">
            <p:pic>
              <p:nvPicPr>
                <p:cNvPr id="170" name="Freihand 169">
                  <a:extLst>
                    <a:ext uri="{FF2B5EF4-FFF2-40B4-BE49-F238E27FC236}">
                      <a16:creationId xmlns:a16="http://schemas.microsoft.com/office/drawing/2014/main" id="{C4C43B5B-11A2-4A38-A021-691D134C0558}"/>
                    </a:ext>
                  </a:extLst>
                </p:cNvPr>
                <p:cNvPicPr/>
                <p:nvPr/>
              </p:nvPicPr>
              <p:blipFill>
                <a:blip r:embed="rId182"/>
                <a:stretch>
                  <a:fillRect/>
                </a:stretch>
              </p:blipFill>
              <p:spPr>
                <a:xfrm>
                  <a:off x="11551613" y="2365267"/>
                  <a:ext cx="13032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71" name="Freihand 170">
                  <a:extLst>
                    <a:ext uri="{FF2B5EF4-FFF2-40B4-BE49-F238E27FC236}">
                      <a16:creationId xmlns:a16="http://schemas.microsoft.com/office/drawing/2014/main" id="{B1DBD842-394C-43D1-B58E-33FF63C0F89B}"/>
                    </a:ext>
                  </a:extLst>
                </p14:cNvPr>
                <p14:cNvContentPartPr/>
                <p14:nvPr/>
              </p14:nvContentPartPr>
              <p14:xfrm>
                <a:off x="10981013" y="2732827"/>
                <a:ext cx="329040" cy="305280"/>
              </p14:xfrm>
            </p:contentPart>
          </mc:Choice>
          <mc:Fallback xmlns="">
            <p:pic>
              <p:nvPicPr>
                <p:cNvPr id="171" name="Freihand 170">
                  <a:extLst>
                    <a:ext uri="{FF2B5EF4-FFF2-40B4-BE49-F238E27FC236}">
                      <a16:creationId xmlns:a16="http://schemas.microsoft.com/office/drawing/2014/main" id="{B1DBD842-394C-43D1-B58E-33FF63C0F89B}"/>
                    </a:ext>
                  </a:extLst>
                </p:cNvPr>
                <p:cNvPicPr/>
                <p:nvPr/>
              </p:nvPicPr>
              <p:blipFill>
                <a:blip r:embed="rId184"/>
                <a:stretch>
                  <a:fillRect/>
                </a:stretch>
              </p:blipFill>
              <p:spPr>
                <a:xfrm>
                  <a:off x="10976693" y="2728507"/>
                  <a:ext cx="33768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72" name="Freihand 171">
                  <a:extLst>
                    <a:ext uri="{FF2B5EF4-FFF2-40B4-BE49-F238E27FC236}">
                      <a16:creationId xmlns:a16="http://schemas.microsoft.com/office/drawing/2014/main" id="{A0DE2115-7987-44B2-9829-A60A3947A696}"/>
                    </a:ext>
                  </a:extLst>
                </p14:cNvPr>
                <p14:cNvContentPartPr/>
                <p14:nvPr/>
              </p14:nvContentPartPr>
              <p14:xfrm>
                <a:off x="11413733" y="2688187"/>
                <a:ext cx="313920" cy="180360"/>
              </p14:xfrm>
            </p:contentPart>
          </mc:Choice>
          <mc:Fallback xmlns="">
            <p:pic>
              <p:nvPicPr>
                <p:cNvPr id="172" name="Freihand 171">
                  <a:extLst>
                    <a:ext uri="{FF2B5EF4-FFF2-40B4-BE49-F238E27FC236}">
                      <a16:creationId xmlns:a16="http://schemas.microsoft.com/office/drawing/2014/main" id="{A0DE2115-7987-44B2-9829-A60A3947A696}"/>
                    </a:ext>
                  </a:extLst>
                </p:cNvPr>
                <p:cNvPicPr/>
                <p:nvPr/>
              </p:nvPicPr>
              <p:blipFill>
                <a:blip r:embed="rId186"/>
                <a:stretch>
                  <a:fillRect/>
                </a:stretch>
              </p:blipFill>
              <p:spPr>
                <a:xfrm>
                  <a:off x="11409413" y="2683867"/>
                  <a:ext cx="3225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73" name="Freihand 172">
                  <a:extLst>
                    <a:ext uri="{FF2B5EF4-FFF2-40B4-BE49-F238E27FC236}">
                      <a16:creationId xmlns:a16="http://schemas.microsoft.com/office/drawing/2014/main" id="{E98D53BC-A275-4FA1-9DDA-2B5D050CA88E}"/>
                    </a:ext>
                  </a:extLst>
                </p14:cNvPr>
                <p14:cNvContentPartPr/>
                <p14:nvPr/>
              </p14:nvContentPartPr>
              <p14:xfrm>
                <a:off x="11640893" y="2669107"/>
                <a:ext cx="360" cy="360"/>
              </p14:xfrm>
            </p:contentPart>
          </mc:Choice>
          <mc:Fallback xmlns="">
            <p:pic>
              <p:nvPicPr>
                <p:cNvPr id="173" name="Freihand 172">
                  <a:extLst>
                    <a:ext uri="{FF2B5EF4-FFF2-40B4-BE49-F238E27FC236}">
                      <a16:creationId xmlns:a16="http://schemas.microsoft.com/office/drawing/2014/main" id="{E98D53BC-A275-4FA1-9DDA-2B5D050CA88E}"/>
                    </a:ext>
                  </a:extLst>
                </p:cNvPr>
                <p:cNvPicPr/>
                <p:nvPr/>
              </p:nvPicPr>
              <p:blipFill>
                <a:blip r:embed="rId28"/>
                <a:stretch>
                  <a:fillRect/>
                </a:stretch>
              </p:blipFill>
              <p:spPr>
                <a:xfrm>
                  <a:off x="11636573" y="2664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74" name="Freihand 173">
                  <a:extLst>
                    <a:ext uri="{FF2B5EF4-FFF2-40B4-BE49-F238E27FC236}">
                      <a16:creationId xmlns:a16="http://schemas.microsoft.com/office/drawing/2014/main" id="{AF28B16C-A38F-4E0E-B1D7-EEF7111E4D2F}"/>
                    </a:ext>
                  </a:extLst>
                </p14:cNvPr>
                <p14:cNvContentPartPr/>
                <p14:nvPr/>
              </p14:nvContentPartPr>
              <p14:xfrm>
                <a:off x="10883093" y="3057187"/>
                <a:ext cx="255600" cy="260640"/>
              </p14:xfrm>
            </p:contentPart>
          </mc:Choice>
          <mc:Fallback xmlns="">
            <p:pic>
              <p:nvPicPr>
                <p:cNvPr id="174" name="Freihand 173">
                  <a:extLst>
                    <a:ext uri="{FF2B5EF4-FFF2-40B4-BE49-F238E27FC236}">
                      <a16:creationId xmlns:a16="http://schemas.microsoft.com/office/drawing/2014/main" id="{AF28B16C-A38F-4E0E-B1D7-EEF7111E4D2F}"/>
                    </a:ext>
                  </a:extLst>
                </p:cNvPr>
                <p:cNvPicPr/>
                <p:nvPr/>
              </p:nvPicPr>
              <p:blipFill>
                <a:blip r:embed="rId189"/>
                <a:stretch>
                  <a:fillRect/>
                </a:stretch>
              </p:blipFill>
              <p:spPr>
                <a:xfrm>
                  <a:off x="10878773" y="3052867"/>
                  <a:ext cx="26424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75" name="Freihand 174">
                  <a:extLst>
                    <a:ext uri="{FF2B5EF4-FFF2-40B4-BE49-F238E27FC236}">
                      <a16:creationId xmlns:a16="http://schemas.microsoft.com/office/drawing/2014/main" id="{6D748677-3A20-40FC-9B1A-9FFA646EDD54}"/>
                    </a:ext>
                  </a:extLst>
                </p14:cNvPr>
                <p14:cNvContentPartPr/>
                <p14:nvPr/>
              </p14:nvContentPartPr>
              <p14:xfrm>
                <a:off x="11147693" y="3162307"/>
                <a:ext cx="147600" cy="115560"/>
              </p14:xfrm>
            </p:contentPart>
          </mc:Choice>
          <mc:Fallback xmlns="">
            <p:pic>
              <p:nvPicPr>
                <p:cNvPr id="175" name="Freihand 174">
                  <a:extLst>
                    <a:ext uri="{FF2B5EF4-FFF2-40B4-BE49-F238E27FC236}">
                      <a16:creationId xmlns:a16="http://schemas.microsoft.com/office/drawing/2014/main" id="{6D748677-3A20-40FC-9B1A-9FFA646EDD54}"/>
                    </a:ext>
                  </a:extLst>
                </p:cNvPr>
                <p:cNvPicPr/>
                <p:nvPr/>
              </p:nvPicPr>
              <p:blipFill>
                <a:blip r:embed="rId191"/>
                <a:stretch>
                  <a:fillRect/>
                </a:stretch>
              </p:blipFill>
              <p:spPr>
                <a:xfrm>
                  <a:off x="11143373" y="3157987"/>
                  <a:ext cx="156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76" name="Freihand 175">
                  <a:extLst>
                    <a:ext uri="{FF2B5EF4-FFF2-40B4-BE49-F238E27FC236}">
                      <a16:creationId xmlns:a16="http://schemas.microsoft.com/office/drawing/2014/main" id="{25144870-A1B2-4898-88E4-503DF6BB77E6}"/>
                    </a:ext>
                  </a:extLst>
                </p14:cNvPr>
                <p14:cNvContentPartPr/>
                <p14:nvPr/>
              </p14:nvContentPartPr>
              <p14:xfrm>
                <a:off x="11288813" y="3049267"/>
                <a:ext cx="120600" cy="217080"/>
              </p14:xfrm>
            </p:contentPart>
          </mc:Choice>
          <mc:Fallback xmlns="">
            <p:pic>
              <p:nvPicPr>
                <p:cNvPr id="176" name="Freihand 175">
                  <a:extLst>
                    <a:ext uri="{FF2B5EF4-FFF2-40B4-BE49-F238E27FC236}">
                      <a16:creationId xmlns:a16="http://schemas.microsoft.com/office/drawing/2014/main" id="{25144870-A1B2-4898-88E4-503DF6BB77E6}"/>
                    </a:ext>
                  </a:extLst>
                </p:cNvPr>
                <p:cNvPicPr/>
                <p:nvPr/>
              </p:nvPicPr>
              <p:blipFill>
                <a:blip r:embed="rId193"/>
                <a:stretch>
                  <a:fillRect/>
                </a:stretch>
              </p:blipFill>
              <p:spPr>
                <a:xfrm>
                  <a:off x="11284493" y="3044947"/>
                  <a:ext cx="1292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77" name="Freihand 176">
                  <a:extLst>
                    <a:ext uri="{FF2B5EF4-FFF2-40B4-BE49-F238E27FC236}">
                      <a16:creationId xmlns:a16="http://schemas.microsoft.com/office/drawing/2014/main" id="{E84B8E15-B0CA-4045-9358-ADDF1A08E492}"/>
                    </a:ext>
                  </a:extLst>
                </p14:cNvPr>
                <p14:cNvContentPartPr/>
                <p14:nvPr/>
              </p14:nvContentPartPr>
              <p14:xfrm>
                <a:off x="11406173" y="3129547"/>
                <a:ext cx="90720" cy="104400"/>
              </p14:xfrm>
            </p:contentPart>
          </mc:Choice>
          <mc:Fallback xmlns="">
            <p:pic>
              <p:nvPicPr>
                <p:cNvPr id="177" name="Freihand 176">
                  <a:extLst>
                    <a:ext uri="{FF2B5EF4-FFF2-40B4-BE49-F238E27FC236}">
                      <a16:creationId xmlns:a16="http://schemas.microsoft.com/office/drawing/2014/main" id="{E84B8E15-B0CA-4045-9358-ADDF1A08E492}"/>
                    </a:ext>
                  </a:extLst>
                </p:cNvPr>
                <p:cNvPicPr/>
                <p:nvPr/>
              </p:nvPicPr>
              <p:blipFill>
                <a:blip r:embed="rId195"/>
                <a:stretch>
                  <a:fillRect/>
                </a:stretch>
              </p:blipFill>
              <p:spPr>
                <a:xfrm>
                  <a:off x="11401853" y="3125227"/>
                  <a:ext cx="993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78" name="Freihand 177">
                  <a:extLst>
                    <a:ext uri="{FF2B5EF4-FFF2-40B4-BE49-F238E27FC236}">
                      <a16:creationId xmlns:a16="http://schemas.microsoft.com/office/drawing/2014/main" id="{1CA104ED-AFA3-4273-9458-0A4AD5B2F982}"/>
                    </a:ext>
                  </a:extLst>
                </p14:cNvPr>
                <p14:cNvContentPartPr/>
                <p14:nvPr/>
              </p14:nvContentPartPr>
              <p14:xfrm>
                <a:off x="11497973" y="2986267"/>
                <a:ext cx="219240" cy="206640"/>
              </p14:xfrm>
            </p:contentPart>
          </mc:Choice>
          <mc:Fallback xmlns="">
            <p:pic>
              <p:nvPicPr>
                <p:cNvPr id="178" name="Freihand 177">
                  <a:extLst>
                    <a:ext uri="{FF2B5EF4-FFF2-40B4-BE49-F238E27FC236}">
                      <a16:creationId xmlns:a16="http://schemas.microsoft.com/office/drawing/2014/main" id="{1CA104ED-AFA3-4273-9458-0A4AD5B2F982}"/>
                    </a:ext>
                  </a:extLst>
                </p:cNvPr>
                <p:cNvPicPr/>
                <p:nvPr/>
              </p:nvPicPr>
              <p:blipFill>
                <a:blip r:embed="rId197"/>
                <a:stretch>
                  <a:fillRect/>
                </a:stretch>
              </p:blipFill>
              <p:spPr>
                <a:xfrm>
                  <a:off x="11493653" y="2981947"/>
                  <a:ext cx="2278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79" name="Freihand 178">
                  <a:extLst>
                    <a:ext uri="{FF2B5EF4-FFF2-40B4-BE49-F238E27FC236}">
                      <a16:creationId xmlns:a16="http://schemas.microsoft.com/office/drawing/2014/main" id="{101F490B-E060-4711-87FE-A60C57F23CD4}"/>
                    </a:ext>
                  </a:extLst>
                </p14:cNvPr>
                <p14:cNvContentPartPr/>
                <p14:nvPr/>
              </p14:nvContentPartPr>
              <p14:xfrm>
                <a:off x="11713613" y="3056467"/>
                <a:ext cx="76320" cy="88560"/>
              </p14:xfrm>
            </p:contentPart>
          </mc:Choice>
          <mc:Fallback xmlns="">
            <p:pic>
              <p:nvPicPr>
                <p:cNvPr id="179" name="Freihand 178">
                  <a:extLst>
                    <a:ext uri="{FF2B5EF4-FFF2-40B4-BE49-F238E27FC236}">
                      <a16:creationId xmlns:a16="http://schemas.microsoft.com/office/drawing/2014/main" id="{101F490B-E060-4711-87FE-A60C57F23CD4}"/>
                    </a:ext>
                  </a:extLst>
                </p:cNvPr>
                <p:cNvPicPr/>
                <p:nvPr/>
              </p:nvPicPr>
              <p:blipFill>
                <a:blip r:embed="rId199"/>
                <a:stretch>
                  <a:fillRect/>
                </a:stretch>
              </p:blipFill>
              <p:spPr>
                <a:xfrm>
                  <a:off x="11709293" y="3052147"/>
                  <a:ext cx="849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80" name="Freihand 179">
                  <a:extLst>
                    <a:ext uri="{FF2B5EF4-FFF2-40B4-BE49-F238E27FC236}">
                      <a16:creationId xmlns:a16="http://schemas.microsoft.com/office/drawing/2014/main" id="{FC959A75-D661-4057-B91D-3638C0604FE2}"/>
                    </a:ext>
                  </a:extLst>
                </p14:cNvPr>
                <p14:cNvContentPartPr/>
                <p14:nvPr/>
              </p14:nvContentPartPr>
              <p14:xfrm>
                <a:off x="11802533" y="3011467"/>
                <a:ext cx="63360" cy="113040"/>
              </p14:xfrm>
            </p:contentPart>
          </mc:Choice>
          <mc:Fallback xmlns="">
            <p:pic>
              <p:nvPicPr>
                <p:cNvPr id="180" name="Freihand 179">
                  <a:extLst>
                    <a:ext uri="{FF2B5EF4-FFF2-40B4-BE49-F238E27FC236}">
                      <a16:creationId xmlns:a16="http://schemas.microsoft.com/office/drawing/2014/main" id="{FC959A75-D661-4057-B91D-3638C0604FE2}"/>
                    </a:ext>
                  </a:extLst>
                </p:cNvPr>
                <p:cNvPicPr/>
                <p:nvPr/>
              </p:nvPicPr>
              <p:blipFill>
                <a:blip r:embed="rId201"/>
                <a:stretch>
                  <a:fillRect/>
                </a:stretch>
              </p:blipFill>
              <p:spPr>
                <a:xfrm>
                  <a:off x="11798213" y="3007147"/>
                  <a:ext cx="720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81" name="Freihand 180">
                  <a:extLst>
                    <a:ext uri="{FF2B5EF4-FFF2-40B4-BE49-F238E27FC236}">
                      <a16:creationId xmlns:a16="http://schemas.microsoft.com/office/drawing/2014/main" id="{202DB5CE-68A1-40F7-82E8-9E5F9A8226D7}"/>
                    </a:ext>
                  </a:extLst>
                </p14:cNvPr>
                <p14:cNvContentPartPr/>
                <p14:nvPr/>
              </p14:nvContentPartPr>
              <p14:xfrm>
                <a:off x="11862293" y="2896987"/>
                <a:ext cx="204480" cy="211680"/>
              </p14:xfrm>
            </p:contentPart>
          </mc:Choice>
          <mc:Fallback xmlns="">
            <p:pic>
              <p:nvPicPr>
                <p:cNvPr id="181" name="Freihand 180">
                  <a:extLst>
                    <a:ext uri="{FF2B5EF4-FFF2-40B4-BE49-F238E27FC236}">
                      <a16:creationId xmlns:a16="http://schemas.microsoft.com/office/drawing/2014/main" id="{202DB5CE-68A1-40F7-82E8-9E5F9A8226D7}"/>
                    </a:ext>
                  </a:extLst>
                </p:cNvPr>
                <p:cNvPicPr/>
                <p:nvPr/>
              </p:nvPicPr>
              <p:blipFill>
                <a:blip r:embed="rId203"/>
                <a:stretch>
                  <a:fillRect/>
                </a:stretch>
              </p:blipFill>
              <p:spPr>
                <a:xfrm>
                  <a:off x="11857973" y="2892667"/>
                  <a:ext cx="2131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40" name="Freihand 39">
                  <a:extLst>
                    <a:ext uri="{FF2B5EF4-FFF2-40B4-BE49-F238E27FC236}">
                      <a16:creationId xmlns:a16="http://schemas.microsoft.com/office/drawing/2014/main" id="{CD0E79D3-8838-47B2-B736-2EC736EDA656}"/>
                    </a:ext>
                  </a:extLst>
                </p14:cNvPr>
                <p14:cNvContentPartPr/>
                <p14:nvPr/>
              </p14:nvContentPartPr>
              <p14:xfrm>
                <a:off x="3874253" y="3608707"/>
                <a:ext cx="2206800" cy="65880"/>
              </p14:xfrm>
            </p:contentPart>
          </mc:Choice>
          <mc:Fallback xmlns="">
            <p:pic>
              <p:nvPicPr>
                <p:cNvPr id="40" name="Freihand 39">
                  <a:extLst>
                    <a:ext uri="{FF2B5EF4-FFF2-40B4-BE49-F238E27FC236}">
                      <a16:creationId xmlns:a16="http://schemas.microsoft.com/office/drawing/2014/main" id="{CD0E79D3-8838-47B2-B736-2EC736EDA656}"/>
                    </a:ext>
                  </a:extLst>
                </p:cNvPr>
                <p:cNvPicPr/>
                <p:nvPr/>
              </p:nvPicPr>
              <p:blipFill>
                <a:blip r:embed="rId205"/>
                <a:stretch>
                  <a:fillRect/>
                </a:stretch>
              </p:blipFill>
              <p:spPr>
                <a:xfrm>
                  <a:off x="3869933" y="3604387"/>
                  <a:ext cx="22154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41" name="Freihand 40">
                  <a:extLst>
                    <a:ext uri="{FF2B5EF4-FFF2-40B4-BE49-F238E27FC236}">
                      <a16:creationId xmlns:a16="http://schemas.microsoft.com/office/drawing/2014/main" id="{AC6117CE-0A06-46A1-AC4D-A7BC5136548E}"/>
                    </a:ext>
                  </a:extLst>
                </p14:cNvPr>
                <p14:cNvContentPartPr/>
                <p14:nvPr/>
              </p14:nvContentPartPr>
              <p14:xfrm>
                <a:off x="6171773" y="3391987"/>
                <a:ext cx="259920" cy="52200"/>
              </p14:xfrm>
            </p:contentPart>
          </mc:Choice>
          <mc:Fallback xmlns="">
            <p:pic>
              <p:nvPicPr>
                <p:cNvPr id="41" name="Freihand 40">
                  <a:extLst>
                    <a:ext uri="{FF2B5EF4-FFF2-40B4-BE49-F238E27FC236}">
                      <a16:creationId xmlns:a16="http://schemas.microsoft.com/office/drawing/2014/main" id="{AC6117CE-0A06-46A1-AC4D-A7BC5136548E}"/>
                    </a:ext>
                  </a:extLst>
                </p:cNvPr>
                <p:cNvPicPr/>
                <p:nvPr/>
              </p:nvPicPr>
              <p:blipFill>
                <a:blip r:embed="rId207"/>
                <a:stretch>
                  <a:fillRect/>
                </a:stretch>
              </p:blipFill>
              <p:spPr>
                <a:xfrm>
                  <a:off x="6167453" y="3387667"/>
                  <a:ext cx="2685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42" name="Freihand 41">
                  <a:extLst>
                    <a:ext uri="{FF2B5EF4-FFF2-40B4-BE49-F238E27FC236}">
                      <a16:creationId xmlns:a16="http://schemas.microsoft.com/office/drawing/2014/main" id="{524B8F25-89EB-43F5-8C7E-F5353F20B364}"/>
                    </a:ext>
                  </a:extLst>
                </p14:cNvPr>
                <p14:cNvContentPartPr/>
                <p14:nvPr/>
              </p14:nvContentPartPr>
              <p14:xfrm>
                <a:off x="6066653" y="3320707"/>
                <a:ext cx="278280" cy="201960"/>
              </p14:xfrm>
            </p:contentPart>
          </mc:Choice>
          <mc:Fallback xmlns="">
            <p:pic>
              <p:nvPicPr>
                <p:cNvPr id="42" name="Freihand 41">
                  <a:extLst>
                    <a:ext uri="{FF2B5EF4-FFF2-40B4-BE49-F238E27FC236}">
                      <a16:creationId xmlns:a16="http://schemas.microsoft.com/office/drawing/2014/main" id="{524B8F25-89EB-43F5-8C7E-F5353F20B364}"/>
                    </a:ext>
                  </a:extLst>
                </p:cNvPr>
                <p:cNvPicPr/>
                <p:nvPr/>
              </p:nvPicPr>
              <p:blipFill>
                <a:blip r:embed="rId209"/>
                <a:stretch>
                  <a:fillRect/>
                </a:stretch>
              </p:blipFill>
              <p:spPr>
                <a:xfrm>
                  <a:off x="6062333" y="3316387"/>
                  <a:ext cx="2869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44" name="Freihand 43">
                  <a:extLst>
                    <a:ext uri="{FF2B5EF4-FFF2-40B4-BE49-F238E27FC236}">
                      <a16:creationId xmlns:a16="http://schemas.microsoft.com/office/drawing/2014/main" id="{0D8E42A4-AFDE-4184-A064-3CDB9CE6D58F}"/>
                    </a:ext>
                  </a:extLst>
                </p14:cNvPr>
                <p14:cNvContentPartPr/>
                <p14:nvPr/>
              </p14:nvContentPartPr>
              <p14:xfrm>
                <a:off x="6573893" y="3386227"/>
                <a:ext cx="132840" cy="83520"/>
              </p14:xfrm>
            </p:contentPart>
          </mc:Choice>
          <mc:Fallback xmlns="">
            <p:pic>
              <p:nvPicPr>
                <p:cNvPr id="44" name="Freihand 43">
                  <a:extLst>
                    <a:ext uri="{FF2B5EF4-FFF2-40B4-BE49-F238E27FC236}">
                      <a16:creationId xmlns:a16="http://schemas.microsoft.com/office/drawing/2014/main" id="{0D8E42A4-AFDE-4184-A064-3CDB9CE6D58F}"/>
                    </a:ext>
                  </a:extLst>
                </p:cNvPr>
                <p:cNvPicPr/>
                <p:nvPr/>
              </p:nvPicPr>
              <p:blipFill>
                <a:blip r:embed="rId211"/>
                <a:stretch>
                  <a:fillRect/>
                </a:stretch>
              </p:blipFill>
              <p:spPr>
                <a:xfrm>
                  <a:off x="6569573" y="3381907"/>
                  <a:ext cx="1414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45" name="Freihand 44">
                  <a:extLst>
                    <a:ext uri="{FF2B5EF4-FFF2-40B4-BE49-F238E27FC236}">
                      <a16:creationId xmlns:a16="http://schemas.microsoft.com/office/drawing/2014/main" id="{72462B8B-EDE6-4E2E-8430-86E2C9068FDD}"/>
                    </a:ext>
                  </a:extLst>
                </p14:cNvPr>
                <p14:cNvContentPartPr/>
                <p14:nvPr/>
              </p14:nvContentPartPr>
              <p14:xfrm>
                <a:off x="6715733" y="3368227"/>
                <a:ext cx="312120" cy="84960"/>
              </p14:xfrm>
            </p:contentPart>
          </mc:Choice>
          <mc:Fallback xmlns="">
            <p:pic>
              <p:nvPicPr>
                <p:cNvPr id="45" name="Freihand 44">
                  <a:extLst>
                    <a:ext uri="{FF2B5EF4-FFF2-40B4-BE49-F238E27FC236}">
                      <a16:creationId xmlns:a16="http://schemas.microsoft.com/office/drawing/2014/main" id="{72462B8B-EDE6-4E2E-8430-86E2C9068FDD}"/>
                    </a:ext>
                  </a:extLst>
                </p:cNvPr>
                <p:cNvPicPr/>
                <p:nvPr/>
              </p:nvPicPr>
              <p:blipFill>
                <a:blip r:embed="rId213"/>
                <a:stretch>
                  <a:fillRect/>
                </a:stretch>
              </p:blipFill>
              <p:spPr>
                <a:xfrm>
                  <a:off x="6711413" y="3363907"/>
                  <a:ext cx="3207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46" name="Freihand 45">
                  <a:extLst>
                    <a:ext uri="{FF2B5EF4-FFF2-40B4-BE49-F238E27FC236}">
                      <a16:creationId xmlns:a16="http://schemas.microsoft.com/office/drawing/2014/main" id="{D0D72C08-2660-444C-A79B-76BB491FA002}"/>
                    </a:ext>
                  </a:extLst>
                </p14:cNvPr>
                <p14:cNvContentPartPr/>
                <p14:nvPr/>
              </p14:nvContentPartPr>
              <p14:xfrm>
                <a:off x="7104893" y="3370387"/>
                <a:ext cx="186120" cy="73800"/>
              </p14:xfrm>
            </p:contentPart>
          </mc:Choice>
          <mc:Fallback xmlns="">
            <p:pic>
              <p:nvPicPr>
                <p:cNvPr id="46" name="Freihand 45">
                  <a:extLst>
                    <a:ext uri="{FF2B5EF4-FFF2-40B4-BE49-F238E27FC236}">
                      <a16:creationId xmlns:a16="http://schemas.microsoft.com/office/drawing/2014/main" id="{D0D72C08-2660-444C-A79B-76BB491FA002}"/>
                    </a:ext>
                  </a:extLst>
                </p:cNvPr>
                <p:cNvPicPr/>
                <p:nvPr/>
              </p:nvPicPr>
              <p:blipFill>
                <a:blip r:embed="rId215"/>
                <a:stretch>
                  <a:fillRect/>
                </a:stretch>
              </p:blipFill>
              <p:spPr>
                <a:xfrm>
                  <a:off x="7100573" y="3366067"/>
                  <a:ext cx="1947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47" name="Freihand 46">
                  <a:extLst>
                    <a:ext uri="{FF2B5EF4-FFF2-40B4-BE49-F238E27FC236}">
                      <a16:creationId xmlns:a16="http://schemas.microsoft.com/office/drawing/2014/main" id="{1EDDF469-064E-417A-936D-282287BF7830}"/>
                    </a:ext>
                  </a:extLst>
                </p14:cNvPr>
                <p14:cNvContentPartPr/>
                <p14:nvPr/>
              </p14:nvContentPartPr>
              <p14:xfrm>
                <a:off x="7303613" y="3335107"/>
                <a:ext cx="28800" cy="20160"/>
              </p14:xfrm>
            </p:contentPart>
          </mc:Choice>
          <mc:Fallback xmlns="">
            <p:pic>
              <p:nvPicPr>
                <p:cNvPr id="47" name="Freihand 46">
                  <a:extLst>
                    <a:ext uri="{FF2B5EF4-FFF2-40B4-BE49-F238E27FC236}">
                      <a16:creationId xmlns:a16="http://schemas.microsoft.com/office/drawing/2014/main" id="{1EDDF469-064E-417A-936D-282287BF7830}"/>
                    </a:ext>
                  </a:extLst>
                </p:cNvPr>
                <p:cNvPicPr/>
                <p:nvPr/>
              </p:nvPicPr>
              <p:blipFill>
                <a:blip r:embed="rId217"/>
                <a:stretch>
                  <a:fillRect/>
                </a:stretch>
              </p:blipFill>
              <p:spPr>
                <a:xfrm>
                  <a:off x="7299293" y="3330787"/>
                  <a:ext cx="374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48" name="Freihand 47">
                  <a:extLst>
                    <a:ext uri="{FF2B5EF4-FFF2-40B4-BE49-F238E27FC236}">
                      <a16:creationId xmlns:a16="http://schemas.microsoft.com/office/drawing/2014/main" id="{DACB31EA-9629-469F-BB9D-145A31D90B2F}"/>
                    </a:ext>
                  </a:extLst>
                </p14:cNvPr>
                <p14:cNvContentPartPr/>
                <p14:nvPr/>
              </p14:nvContentPartPr>
              <p14:xfrm>
                <a:off x="7328093" y="3277867"/>
                <a:ext cx="324720" cy="145440"/>
              </p14:xfrm>
            </p:contentPart>
          </mc:Choice>
          <mc:Fallback xmlns="">
            <p:pic>
              <p:nvPicPr>
                <p:cNvPr id="48" name="Freihand 47">
                  <a:extLst>
                    <a:ext uri="{FF2B5EF4-FFF2-40B4-BE49-F238E27FC236}">
                      <a16:creationId xmlns:a16="http://schemas.microsoft.com/office/drawing/2014/main" id="{DACB31EA-9629-469F-BB9D-145A31D90B2F}"/>
                    </a:ext>
                  </a:extLst>
                </p:cNvPr>
                <p:cNvPicPr/>
                <p:nvPr/>
              </p:nvPicPr>
              <p:blipFill>
                <a:blip r:embed="rId219"/>
                <a:stretch>
                  <a:fillRect/>
                </a:stretch>
              </p:blipFill>
              <p:spPr>
                <a:xfrm>
                  <a:off x="7323773" y="3273547"/>
                  <a:ext cx="3333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49" name="Freihand 48">
                  <a:extLst>
                    <a:ext uri="{FF2B5EF4-FFF2-40B4-BE49-F238E27FC236}">
                      <a16:creationId xmlns:a16="http://schemas.microsoft.com/office/drawing/2014/main" id="{1B9FBEBB-643D-4875-B047-3886942DD018}"/>
                    </a:ext>
                  </a:extLst>
                </p14:cNvPr>
                <p14:cNvContentPartPr/>
                <p14:nvPr/>
              </p14:nvContentPartPr>
              <p14:xfrm>
                <a:off x="7916333" y="3260227"/>
                <a:ext cx="21240" cy="167400"/>
              </p14:xfrm>
            </p:contentPart>
          </mc:Choice>
          <mc:Fallback xmlns="">
            <p:pic>
              <p:nvPicPr>
                <p:cNvPr id="49" name="Freihand 48">
                  <a:extLst>
                    <a:ext uri="{FF2B5EF4-FFF2-40B4-BE49-F238E27FC236}">
                      <a16:creationId xmlns:a16="http://schemas.microsoft.com/office/drawing/2014/main" id="{1B9FBEBB-643D-4875-B047-3886942DD018}"/>
                    </a:ext>
                  </a:extLst>
                </p:cNvPr>
                <p:cNvPicPr/>
                <p:nvPr/>
              </p:nvPicPr>
              <p:blipFill>
                <a:blip r:embed="rId221"/>
                <a:stretch>
                  <a:fillRect/>
                </a:stretch>
              </p:blipFill>
              <p:spPr>
                <a:xfrm>
                  <a:off x="7911653" y="3255907"/>
                  <a:ext cx="298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50" name="Freihand 49">
                  <a:extLst>
                    <a:ext uri="{FF2B5EF4-FFF2-40B4-BE49-F238E27FC236}">
                      <a16:creationId xmlns:a16="http://schemas.microsoft.com/office/drawing/2014/main" id="{ADB89E9A-3686-46C0-B8B6-EF14BB1F0EA4}"/>
                    </a:ext>
                  </a:extLst>
                </p14:cNvPr>
                <p14:cNvContentPartPr/>
                <p14:nvPr/>
              </p14:nvContentPartPr>
              <p14:xfrm>
                <a:off x="7779893" y="3209107"/>
                <a:ext cx="260640" cy="223560"/>
              </p14:xfrm>
            </p:contentPart>
          </mc:Choice>
          <mc:Fallback xmlns="">
            <p:pic>
              <p:nvPicPr>
                <p:cNvPr id="50" name="Freihand 49">
                  <a:extLst>
                    <a:ext uri="{FF2B5EF4-FFF2-40B4-BE49-F238E27FC236}">
                      <a16:creationId xmlns:a16="http://schemas.microsoft.com/office/drawing/2014/main" id="{ADB89E9A-3686-46C0-B8B6-EF14BB1F0EA4}"/>
                    </a:ext>
                  </a:extLst>
                </p:cNvPr>
                <p:cNvPicPr/>
                <p:nvPr/>
              </p:nvPicPr>
              <p:blipFill>
                <a:blip r:embed="rId223"/>
                <a:stretch>
                  <a:fillRect/>
                </a:stretch>
              </p:blipFill>
              <p:spPr>
                <a:xfrm>
                  <a:off x="7775573" y="3204787"/>
                  <a:ext cx="2692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51" name="Freihand 50">
                  <a:extLst>
                    <a:ext uri="{FF2B5EF4-FFF2-40B4-BE49-F238E27FC236}">
                      <a16:creationId xmlns:a16="http://schemas.microsoft.com/office/drawing/2014/main" id="{CAB2B12F-2024-4BDF-84F3-99F885D8F50C}"/>
                    </a:ext>
                  </a:extLst>
                </p14:cNvPr>
                <p14:cNvContentPartPr/>
                <p14:nvPr/>
              </p14:nvContentPartPr>
              <p14:xfrm>
                <a:off x="8109293" y="3280387"/>
                <a:ext cx="36720" cy="122400"/>
              </p14:xfrm>
            </p:contentPart>
          </mc:Choice>
          <mc:Fallback xmlns="">
            <p:pic>
              <p:nvPicPr>
                <p:cNvPr id="51" name="Freihand 50">
                  <a:extLst>
                    <a:ext uri="{FF2B5EF4-FFF2-40B4-BE49-F238E27FC236}">
                      <a16:creationId xmlns:a16="http://schemas.microsoft.com/office/drawing/2014/main" id="{CAB2B12F-2024-4BDF-84F3-99F885D8F50C}"/>
                    </a:ext>
                  </a:extLst>
                </p:cNvPr>
                <p:cNvPicPr/>
                <p:nvPr/>
              </p:nvPicPr>
              <p:blipFill>
                <a:blip r:embed="rId225"/>
                <a:stretch>
                  <a:fillRect/>
                </a:stretch>
              </p:blipFill>
              <p:spPr>
                <a:xfrm>
                  <a:off x="8104973" y="3276067"/>
                  <a:ext cx="453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52" name="Freihand 51">
                  <a:extLst>
                    <a:ext uri="{FF2B5EF4-FFF2-40B4-BE49-F238E27FC236}">
                      <a16:creationId xmlns:a16="http://schemas.microsoft.com/office/drawing/2014/main" id="{AE2A7C32-6709-43AC-A72D-AB8A790F758B}"/>
                    </a:ext>
                  </a:extLst>
                </p14:cNvPr>
                <p14:cNvContentPartPr/>
                <p14:nvPr/>
              </p14:nvContentPartPr>
              <p14:xfrm>
                <a:off x="8230253" y="3263827"/>
                <a:ext cx="31320" cy="159120"/>
              </p14:xfrm>
            </p:contentPart>
          </mc:Choice>
          <mc:Fallback xmlns="">
            <p:pic>
              <p:nvPicPr>
                <p:cNvPr id="52" name="Freihand 51">
                  <a:extLst>
                    <a:ext uri="{FF2B5EF4-FFF2-40B4-BE49-F238E27FC236}">
                      <a16:creationId xmlns:a16="http://schemas.microsoft.com/office/drawing/2014/main" id="{AE2A7C32-6709-43AC-A72D-AB8A790F758B}"/>
                    </a:ext>
                  </a:extLst>
                </p:cNvPr>
                <p:cNvPicPr/>
                <p:nvPr/>
              </p:nvPicPr>
              <p:blipFill>
                <a:blip r:embed="rId227"/>
                <a:stretch>
                  <a:fillRect/>
                </a:stretch>
              </p:blipFill>
              <p:spPr>
                <a:xfrm>
                  <a:off x="8225933" y="3259507"/>
                  <a:ext cx="399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53" name="Freihand 52">
                  <a:extLst>
                    <a:ext uri="{FF2B5EF4-FFF2-40B4-BE49-F238E27FC236}">
                      <a16:creationId xmlns:a16="http://schemas.microsoft.com/office/drawing/2014/main" id="{526701A5-8D34-4846-9BBF-B1C3285DBD5F}"/>
                    </a:ext>
                  </a:extLst>
                </p14:cNvPr>
                <p14:cNvContentPartPr/>
                <p14:nvPr/>
              </p14:nvContentPartPr>
              <p14:xfrm>
                <a:off x="8086613" y="3195427"/>
                <a:ext cx="250560" cy="112320"/>
              </p14:xfrm>
            </p:contentPart>
          </mc:Choice>
          <mc:Fallback xmlns="">
            <p:pic>
              <p:nvPicPr>
                <p:cNvPr id="53" name="Freihand 52">
                  <a:extLst>
                    <a:ext uri="{FF2B5EF4-FFF2-40B4-BE49-F238E27FC236}">
                      <a16:creationId xmlns:a16="http://schemas.microsoft.com/office/drawing/2014/main" id="{526701A5-8D34-4846-9BBF-B1C3285DBD5F}"/>
                    </a:ext>
                  </a:extLst>
                </p:cNvPr>
                <p:cNvPicPr/>
                <p:nvPr/>
              </p:nvPicPr>
              <p:blipFill>
                <a:blip r:embed="rId229"/>
                <a:stretch>
                  <a:fillRect/>
                </a:stretch>
              </p:blipFill>
              <p:spPr>
                <a:xfrm>
                  <a:off x="8082293" y="3191107"/>
                  <a:ext cx="2592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54" name="Freihand 53">
                  <a:extLst>
                    <a:ext uri="{FF2B5EF4-FFF2-40B4-BE49-F238E27FC236}">
                      <a16:creationId xmlns:a16="http://schemas.microsoft.com/office/drawing/2014/main" id="{950C4B09-F999-4470-968E-CADAAF5AEC6C}"/>
                    </a:ext>
                  </a:extLst>
                </p14:cNvPr>
                <p14:cNvContentPartPr/>
                <p14:nvPr/>
              </p14:nvContentPartPr>
              <p14:xfrm>
                <a:off x="8503133" y="3217747"/>
                <a:ext cx="303120" cy="181800"/>
              </p14:xfrm>
            </p:contentPart>
          </mc:Choice>
          <mc:Fallback xmlns="">
            <p:pic>
              <p:nvPicPr>
                <p:cNvPr id="54" name="Freihand 53">
                  <a:extLst>
                    <a:ext uri="{FF2B5EF4-FFF2-40B4-BE49-F238E27FC236}">
                      <a16:creationId xmlns:a16="http://schemas.microsoft.com/office/drawing/2014/main" id="{950C4B09-F999-4470-968E-CADAAF5AEC6C}"/>
                    </a:ext>
                  </a:extLst>
                </p:cNvPr>
                <p:cNvPicPr/>
                <p:nvPr/>
              </p:nvPicPr>
              <p:blipFill>
                <a:blip r:embed="rId231"/>
                <a:stretch>
                  <a:fillRect/>
                </a:stretch>
              </p:blipFill>
              <p:spPr>
                <a:xfrm>
                  <a:off x="8498813" y="3213427"/>
                  <a:ext cx="3117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55" name="Freihand 54">
                  <a:extLst>
                    <a:ext uri="{FF2B5EF4-FFF2-40B4-BE49-F238E27FC236}">
                      <a16:creationId xmlns:a16="http://schemas.microsoft.com/office/drawing/2014/main" id="{AF211229-3404-4A64-9E96-F62EE93F0DE1}"/>
                    </a:ext>
                  </a:extLst>
                </p14:cNvPr>
                <p14:cNvContentPartPr/>
                <p14:nvPr/>
              </p14:nvContentPartPr>
              <p14:xfrm>
                <a:off x="8807333" y="3247267"/>
                <a:ext cx="144000" cy="144720"/>
              </p14:xfrm>
            </p:contentPart>
          </mc:Choice>
          <mc:Fallback xmlns="">
            <p:pic>
              <p:nvPicPr>
                <p:cNvPr id="55" name="Freihand 54">
                  <a:extLst>
                    <a:ext uri="{FF2B5EF4-FFF2-40B4-BE49-F238E27FC236}">
                      <a16:creationId xmlns:a16="http://schemas.microsoft.com/office/drawing/2014/main" id="{AF211229-3404-4A64-9E96-F62EE93F0DE1}"/>
                    </a:ext>
                  </a:extLst>
                </p:cNvPr>
                <p:cNvPicPr/>
                <p:nvPr/>
              </p:nvPicPr>
              <p:blipFill>
                <a:blip r:embed="rId233"/>
                <a:stretch>
                  <a:fillRect/>
                </a:stretch>
              </p:blipFill>
              <p:spPr>
                <a:xfrm>
                  <a:off x="8803013" y="3242947"/>
                  <a:ext cx="1526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56" name="Freihand 55">
                  <a:extLst>
                    <a:ext uri="{FF2B5EF4-FFF2-40B4-BE49-F238E27FC236}">
                      <a16:creationId xmlns:a16="http://schemas.microsoft.com/office/drawing/2014/main" id="{5B5BCC91-3AEB-4742-B892-A4BD47EA73DD}"/>
                    </a:ext>
                  </a:extLst>
                </p14:cNvPr>
                <p14:cNvContentPartPr/>
                <p14:nvPr/>
              </p14:nvContentPartPr>
              <p14:xfrm>
                <a:off x="9183533" y="3146107"/>
                <a:ext cx="171720" cy="176760"/>
              </p14:xfrm>
            </p:contentPart>
          </mc:Choice>
          <mc:Fallback xmlns="">
            <p:pic>
              <p:nvPicPr>
                <p:cNvPr id="56" name="Freihand 55">
                  <a:extLst>
                    <a:ext uri="{FF2B5EF4-FFF2-40B4-BE49-F238E27FC236}">
                      <a16:creationId xmlns:a16="http://schemas.microsoft.com/office/drawing/2014/main" id="{5B5BCC91-3AEB-4742-B892-A4BD47EA73DD}"/>
                    </a:ext>
                  </a:extLst>
                </p:cNvPr>
                <p:cNvPicPr/>
                <p:nvPr/>
              </p:nvPicPr>
              <p:blipFill>
                <a:blip r:embed="rId235"/>
                <a:stretch>
                  <a:fillRect/>
                </a:stretch>
              </p:blipFill>
              <p:spPr>
                <a:xfrm>
                  <a:off x="9179213" y="3141787"/>
                  <a:ext cx="1803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57" name="Freihand 56">
                  <a:extLst>
                    <a:ext uri="{FF2B5EF4-FFF2-40B4-BE49-F238E27FC236}">
                      <a16:creationId xmlns:a16="http://schemas.microsoft.com/office/drawing/2014/main" id="{D21FEDA5-2815-4143-B48A-007AC359ED91}"/>
                    </a:ext>
                  </a:extLst>
                </p14:cNvPr>
                <p14:cNvContentPartPr/>
                <p14:nvPr/>
              </p14:nvContentPartPr>
              <p14:xfrm>
                <a:off x="9310613" y="3226387"/>
                <a:ext cx="241560" cy="91800"/>
              </p14:xfrm>
            </p:contentPart>
          </mc:Choice>
          <mc:Fallback xmlns="">
            <p:pic>
              <p:nvPicPr>
                <p:cNvPr id="57" name="Freihand 56">
                  <a:extLst>
                    <a:ext uri="{FF2B5EF4-FFF2-40B4-BE49-F238E27FC236}">
                      <a16:creationId xmlns:a16="http://schemas.microsoft.com/office/drawing/2014/main" id="{D21FEDA5-2815-4143-B48A-007AC359ED91}"/>
                    </a:ext>
                  </a:extLst>
                </p:cNvPr>
                <p:cNvPicPr/>
                <p:nvPr/>
              </p:nvPicPr>
              <p:blipFill>
                <a:blip r:embed="rId237"/>
                <a:stretch>
                  <a:fillRect/>
                </a:stretch>
              </p:blipFill>
              <p:spPr>
                <a:xfrm>
                  <a:off x="9306293" y="3222067"/>
                  <a:ext cx="2502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58" name="Freihand 57">
                  <a:extLst>
                    <a:ext uri="{FF2B5EF4-FFF2-40B4-BE49-F238E27FC236}">
                      <a16:creationId xmlns:a16="http://schemas.microsoft.com/office/drawing/2014/main" id="{CC0EA09F-8B87-4B49-AD2C-B86711041D69}"/>
                    </a:ext>
                  </a:extLst>
                </p14:cNvPr>
                <p14:cNvContentPartPr/>
                <p14:nvPr/>
              </p14:nvContentPartPr>
              <p14:xfrm>
                <a:off x="9518333" y="3196507"/>
                <a:ext cx="146160" cy="262440"/>
              </p14:xfrm>
            </p:contentPart>
          </mc:Choice>
          <mc:Fallback xmlns="">
            <p:pic>
              <p:nvPicPr>
                <p:cNvPr id="58" name="Freihand 57">
                  <a:extLst>
                    <a:ext uri="{FF2B5EF4-FFF2-40B4-BE49-F238E27FC236}">
                      <a16:creationId xmlns:a16="http://schemas.microsoft.com/office/drawing/2014/main" id="{CC0EA09F-8B87-4B49-AD2C-B86711041D69}"/>
                    </a:ext>
                  </a:extLst>
                </p:cNvPr>
                <p:cNvPicPr/>
                <p:nvPr/>
              </p:nvPicPr>
              <p:blipFill>
                <a:blip r:embed="rId239"/>
                <a:stretch>
                  <a:fillRect/>
                </a:stretch>
              </p:blipFill>
              <p:spPr>
                <a:xfrm>
                  <a:off x="9514013" y="3192187"/>
                  <a:ext cx="15480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59" name="Freihand 58">
                  <a:extLst>
                    <a:ext uri="{FF2B5EF4-FFF2-40B4-BE49-F238E27FC236}">
                      <a16:creationId xmlns:a16="http://schemas.microsoft.com/office/drawing/2014/main" id="{1DEEE221-F0FF-4258-A9BC-0B1ACC97F627}"/>
                    </a:ext>
                  </a:extLst>
                </p14:cNvPr>
                <p14:cNvContentPartPr/>
                <p14:nvPr/>
              </p14:nvContentPartPr>
              <p14:xfrm>
                <a:off x="9662693" y="3100747"/>
                <a:ext cx="417600" cy="193320"/>
              </p14:xfrm>
            </p:contentPart>
          </mc:Choice>
          <mc:Fallback xmlns="">
            <p:pic>
              <p:nvPicPr>
                <p:cNvPr id="59" name="Freihand 58">
                  <a:extLst>
                    <a:ext uri="{FF2B5EF4-FFF2-40B4-BE49-F238E27FC236}">
                      <a16:creationId xmlns:a16="http://schemas.microsoft.com/office/drawing/2014/main" id="{1DEEE221-F0FF-4258-A9BC-0B1ACC97F627}"/>
                    </a:ext>
                  </a:extLst>
                </p:cNvPr>
                <p:cNvPicPr/>
                <p:nvPr/>
              </p:nvPicPr>
              <p:blipFill>
                <a:blip r:embed="rId241"/>
                <a:stretch>
                  <a:fillRect/>
                </a:stretch>
              </p:blipFill>
              <p:spPr>
                <a:xfrm>
                  <a:off x="9658373" y="3096427"/>
                  <a:ext cx="4262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60" name="Freihand 59">
                  <a:extLst>
                    <a:ext uri="{FF2B5EF4-FFF2-40B4-BE49-F238E27FC236}">
                      <a16:creationId xmlns:a16="http://schemas.microsoft.com/office/drawing/2014/main" id="{6C30B9AB-D2AD-444A-841A-D69BC1AEC2AD}"/>
                    </a:ext>
                  </a:extLst>
                </p14:cNvPr>
                <p14:cNvContentPartPr/>
                <p14:nvPr/>
              </p14:nvContentPartPr>
              <p14:xfrm>
                <a:off x="10024493" y="3149347"/>
                <a:ext cx="125640" cy="101520"/>
              </p14:xfrm>
            </p:contentPart>
          </mc:Choice>
          <mc:Fallback xmlns="">
            <p:pic>
              <p:nvPicPr>
                <p:cNvPr id="60" name="Freihand 59">
                  <a:extLst>
                    <a:ext uri="{FF2B5EF4-FFF2-40B4-BE49-F238E27FC236}">
                      <a16:creationId xmlns:a16="http://schemas.microsoft.com/office/drawing/2014/main" id="{6C30B9AB-D2AD-444A-841A-D69BC1AEC2AD}"/>
                    </a:ext>
                  </a:extLst>
                </p:cNvPr>
                <p:cNvPicPr/>
                <p:nvPr/>
              </p:nvPicPr>
              <p:blipFill>
                <a:blip r:embed="rId243"/>
                <a:stretch>
                  <a:fillRect/>
                </a:stretch>
              </p:blipFill>
              <p:spPr>
                <a:xfrm>
                  <a:off x="10020173" y="3145027"/>
                  <a:ext cx="1342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61" name="Freihand 60">
                  <a:extLst>
                    <a:ext uri="{FF2B5EF4-FFF2-40B4-BE49-F238E27FC236}">
                      <a16:creationId xmlns:a16="http://schemas.microsoft.com/office/drawing/2014/main" id="{655DBE06-5980-42E9-97C4-477553971BB9}"/>
                    </a:ext>
                  </a:extLst>
                </p14:cNvPr>
                <p14:cNvContentPartPr/>
                <p14:nvPr/>
              </p14:nvContentPartPr>
              <p14:xfrm>
                <a:off x="10155533" y="3130267"/>
                <a:ext cx="137880" cy="147960"/>
              </p14:xfrm>
            </p:contentPart>
          </mc:Choice>
          <mc:Fallback xmlns="">
            <p:pic>
              <p:nvPicPr>
                <p:cNvPr id="61" name="Freihand 60">
                  <a:extLst>
                    <a:ext uri="{FF2B5EF4-FFF2-40B4-BE49-F238E27FC236}">
                      <a16:creationId xmlns:a16="http://schemas.microsoft.com/office/drawing/2014/main" id="{655DBE06-5980-42E9-97C4-477553971BB9}"/>
                    </a:ext>
                  </a:extLst>
                </p:cNvPr>
                <p:cNvPicPr/>
                <p:nvPr/>
              </p:nvPicPr>
              <p:blipFill>
                <a:blip r:embed="rId245"/>
                <a:stretch>
                  <a:fillRect/>
                </a:stretch>
              </p:blipFill>
              <p:spPr>
                <a:xfrm>
                  <a:off x="10151213" y="3125947"/>
                  <a:ext cx="1465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83" name="Freihand 182">
                  <a:extLst>
                    <a:ext uri="{FF2B5EF4-FFF2-40B4-BE49-F238E27FC236}">
                      <a16:creationId xmlns:a16="http://schemas.microsoft.com/office/drawing/2014/main" id="{0AC05FB1-F753-48C7-AFBD-ADB380A3B6CD}"/>
                    </a:ext>
                  </a:extLst>
                </p14:cNvPr>
                <p14:cNvContentPartPr/>
                <p14:nvPr/>
              </p14:nvContentPartPr>
              <p14:xfrm>
                <a:off x="3593093" y="3258787"/>
                <a:ext cx="2446200" cy="390240"/>
              </p14:xfrm>
            </p:contentPart>
          </mc:Choice>
          <mc:Fallback xmlns="">
            <p:pic>
              <p:nvPicPr>
                <p:cNvPr id="183" name="Freihand 182">
                  <a:extLst>
                    <a:ext uri="{FF2B5EF4-FFF2-40B4-BE49-F238E27FC236}">
                      <a16:creationId xmlns:a16="http://schemas.microsoft.com/office/drawing/2014/main" id="{0AC05FB1-F753-48C7-AFBD-ADB380A3B6CD}"/>
                    </a:ext>
                  </a:extLst>
                </p:cNvPr>
                <p:cNvPicPr/>
                <p:nvPr/>
              </p:nvPicPr>
              <p:blipFill>
                <a:blip r:embed="rId247"/>
                <a:stretch>
                  <a:fillRect/>
                </a:stretch>
              </p:blipFill>
              <p:spPr>
                <a:xfrm>
                  <a:off x="3588773" y="3254467"/>
                  <a:ext cx="245484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85" name="Freihand 184">
                  <a:extLst>
                    <a:ext uri="{FF2B5EF4-FFF2-40B4-BE49-F238E27FC236}">
                      <a16:creationId xmlns:a16="http://schemas.microsoft.com/office/drawing/2014/main" id="{8AC099A2-2C79-41FC-A0CE-7500111B5820}"/>
                    </a:ext>
                  </a:extLst>
                </p14:cNvPr>
                <p14:cNvContentPartPr/>
                <p14:nvPr/>
              </p14:nvContentPartPr>
              <p14:xfrm>
                <a:off x="3787493" y="3569467"/>
                <a:ext cx="708480" cy="75600"/>
              </p14:xfrm>
            </p:contentPart>
          </mc:Choice>
          <mc:Fallback xmlns="">
            <p:pic>
              <p:nvPicPr>
                <p:cNvPr id="185" name="Freihand 184">
                  <a:extLst>
                    <a:ext uri="{FF2B5EF4-FFF2-40B4-BE49-F238E27FC236}">
                      <a16:creationId xmlns:a16="http://schemas.microsoft.com/office/drawing/2014/main" id="{8AC099A2-2C79-41FC-A0CE-7500111B5820}"/>
                    </a:ext>
                  </a:extLst>
                </p:cNvPr>
                <p:cNvPicPr/>
                <p:nvPr/>
              </p:nvPicPr>
              <p:blipFill>
                <a:blip r:embed="rId249"/>
                <a:stretch>
                  <a:fillRect/>
                </a:stretch>
              </p:blipFill>
              <p:spPr>
                <a:xfrm>
                  <a:off x="3783173" y="3565147"/>
                  <a:ext cx="7171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87" name="Freihand 186">
                  <a:extLst>
                    <a:ext uri="{FF2B5EF4-FFF2-40B4-BE49-F238E27FC236}">
                      <a16:creationId xmlns:a16="http://schemas.microsoft.com/office/drawing/2014/main" id="{67143B94-2B4D-4837-A63B-3C891C84E997}"/>
                    </a:ext>
                  </a:extLst>
                </p14:cNvPr>
                <p14:cNvContentPartPr/>
                <p14:nvPr/>
              </p14:nvContentPartPr>
              <p14:xfrm>
                <a:off x="4795133" y="3511507"/>
                <a:ext cx="1184400" cy="80280"/>
              </p14:xfrm>
            </p:contentPart>
          </mc:Choice>
          <mc:Fallback xmlns="">
            <p:pic>
              <p:nvPicPr>
                <p:cNvPr id="187" name="Freihand 186">
                  <a:extLst>
                    <a:ext uri="{FF2B5EF4-FFF2-40B4-BE49-F238E27FC236}">
                      <a16:creationId xmlns:a16="http://schemas.microsoft.com/office/drawing/2014/main" id="{67143B94-2B4D-4837-A63B-3C891C84E997}"/>
                    </a:ext>
                  </a:extLst>
                </p:cNvPr>
                <p:cNvPicPr/>
                <p:nvPr/>
              </p:nvPicPr>
              <p:blipFill>
                <a:blip r:embed="rId251"/>
                <a:stretch>
                  <a:fillRect/>
                </a:stretch>
              </p:blipFill>
              <p:spPr>
                <a:xfrm>
                  <a:off x="4790813" y="3507187"/>
                  <a:ext cx="11930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09" name="Freihand 108">
                  <a:extLst>
                    <a:ext uri="{FF2B5EF4-FFF2-40B4-BE49-F238E27FC236}">
                      <a16:creationId xmlns:a16="http://schemas.microsoft.com/office/drawing/2014/main" id="{2FBFDEF2-E933-49A1-8CBB-1CAFF392FC61}"/>
                    </a:ext>
                  </a:extLst>
                </p14:cNvPr>
                <p14:cNvContentPartPr/>
                <p14:nvPr/>
              </p14:nvContentPartPr>
              <p14:xfrm>
                <a:off x="7345373" y="1098067"/>
                <a:ext cx="362520" cy="145800"/>
              </p14:xfrm>
            </p:contentPart>
          </mc:Choice>
          <mc:Fallback xmlns="">
            <p:pic>
              <p:nvPicPr>
                <p:cNvPr id="109" name="Freihand 108">
                  <a:extLst>
                    <a:ext uri="{FF2B5EF4-FFF2-40B4-BE49-F238E27FC236}">
                      <a16:creationId xmlns:a16="http://schemas.microsoft.com/office/drawing/2014/main" id="{2FBFDEF2-E933-49A1-8CBB-1CAFF392FC61}"/>
                    </a:ext>
                  </a:extLst>
                </p:cNvPr>
                <p:cNvPicPr/>
                <p:nvPr/>
              </p:nvPicPr>
              <p:blipFill>
                <a:blip r:embed="rId253"/>
                <a:stretch>
                  <a:fillRect/>
                </a:stretch>
              </p:blipFill>
              <p:spPr>
                <a:xfrm>
                  <a:off x="7341053" y="1093747"/>
                  <a:ext cx="3711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10" name="Freihand 109">
                  <a:extLst>
                    <a:ext uri="{FF2B5EF4-FFF2-40B4-BE49-F238E27FC236}">
                      <a16:creationId xmlns:a16="http://schemas.microsoft.com/office/drawing/2014/main" id="{F3CAFB2F-9912-4028-B627-358D27E4B6DF}"/>
                    </a:ext>
                  </a:extLst>
                </p14:cNvPr>
                <p14:cNvContentPartPr/>
                <p14:nvPr/>
              </p14:nvContentPartPr>
              <p14:xfrm>
                <a:off x="7662893" y="983587"/>
                <a:ext cx="6480" cy="25560"/>
              </p14:xfrm>
            </p:contentPart>
          </mc:Choice>
          <mc:Fallback xmlns="">
            <p:pic>
              <p:nvPicPr>
                <p:cNvPr id="110" name="Freihand 109">
                  <a:extLst>
                    <a:ext uri="{FF2B5EF4-FFF2-40B4-BE49-F238E27FC236}">
                      <a16:creationId xmlns:a16="http://schemas.microsoft.com/office/drawing/2014/main" id="{F3CAFB2F-9912-4028-B627-358D27E4B6DF}"/>
                    </a:ext>
                  </a:extLst>
                </p:cNvPr>
                <p:cNvPicPr/>
                <p:nvPr/>
              </p:nvPicPr>
              <p:blipFill>
                <a:blip r:embed="rId255"/>
                <a:stretch>
                  <a:fillRect/>
                </a:stretch>
              </p:blipFill>
              <p:spPr>
                <a:xfrm>
                  <a:off x="7658573" y="979267"/>
                  <a:ext cx="151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11" name="Freihand 110">
                  <a:extLst>
                    <a:ext uri="{FF2B5EF4-FFF2-40B4-BE49-F238E27FC236}">
                      <a16:creationId xmlns:a16="http://schemas.microsoft.com/office/drawing/2014/main" id="{82FAC573-B6D4-4A23-AFB4-CE826FAFD967}"/>
                    </a:ext>
                  </a:extLst>
                </p14:cNvPr>
                <p14:cNvContentPartPr/>
                <p14:nvPr/>
              </p14:nvContentPartPr>
              <p14:xfrm>
                <a:off x="7763693" y="1075747"/>
                <a:ext cx="245880" cy="76680"/>
              </p14:xfrm>
            </p:contentPart>
          </mc:Choice>
          <mc:Fallback xmlns="">
            <p:pic>
              <p:nvPicPr>
                <p:cNvPr id="111" name="Freihand 110">
                  <a:extLst>
                    <a:ext uri="{FF2B5EF4-FFF2-40B4-BE49-F238E27FC236}">
                      <a16:creationId xmlns:a16="http://schemas.microsoft.com/office/drawing/2014/main" id="{82FAC573-B6D4-4A23-AFB4-CE826FAFD967}"/>
                    </a:ext>
                  </a:extLst>
                </p:cNvPr>
                <p:cNvPicPr/>
                <p:nvPr/>
              </p:nvPicPr>
              <p:blipFill>
                <a:blip r:embed="rId257"/>
                <a:stretch>
                  <a:fillRect/>
                </a:stretch>
              </p:blipFill>
              <p:spPr>
                <a:xfrm>
                  <a:off x="7759373" y="1071427"/>
                  <a:ext cx="2545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12" name="Freihand 111">
                  <a:extLst>
                    <a:ext uri="{FF2B5EF4-FFF2-40B4-BE49-F238E27FC236}">
                      <a16:creationId xmlns:a16="http://schemas.microsoft.com/office/drawing/2014/main" id="{4D44BDD3-D653-4042-966D-7C54D28DB1FD}"/>
                    </a:ext>
                  </a:extLst>
                </p14:cNvPr>
                <p14:cNvContentPartPr/>
                <p14:nvPr/>
              </p14:nvContentPartPr>
              <p14:xfrm>
                <a:off x="8358053" y="913027"/>
                <a:ext cx="26640" cy="162720"/>
              </p14:xfrm>
            </p:contentPart>
          </mc:Choice>
          <mc:Fallback xmlns="">
            <p:pic>
              <p:nvPicPr>
                <p:cNvPr id="112" name="Freihand 111">
                  <a:extLst>
                    <a:ext uri="{FF2B5EF4-FFF2-40B4-BE49-F238E27FC236}">
                      <a16:creationId xmlns:a16="http://schemas.microsoft.com/office/drawing/2014/main" id="{4D44BDD3-D653-4042-966D-7C54D28DB1FD}"/>
                    </a:ext>
                  </a:extLst>
                </p:cNvPr>
                <p:cNvPicPr/>
                <p:nvPr/>
              </p:nvPicPr>
              <p:blipFill>
                <a:blip r:embed="rId259"/>
                <a:stretch>
                  <a:fillRect/>
                </a:stretch>
              </p:blipFill>
              <p:spPr>
                <a:xfrm>
                  <a:off x="8353733" y="908707"/>
                  <a:ext cx="352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13" name="Freihand 112">
                  <a:extLst>
                    <a:ext uri="{FF2B5EF4-FFF2-40B4-BE49-F238E27FC236}">
                      <a16:creationId xmlns:a16="http://schemas.microsoft.com/office/drawing/2014/main" id="{FA1898F4-F5FE-4D9C-A93F-6D3BD8D32CC4}"/>
                    </a:ext>
                  </a:extLst>
                </p14:cNvPr>
                <p14:cNvContentPartPr/>
                <p14:nvPr/>
              </p14:nvContentPartPr>
              <p14:xfrm>
                <a:off x="8201453" y="856507"/>
                <a:ext cx="283320" cy="238320"/>
              </p14:xfrm>
            </p:contentPart>
          </mc:Choice>
          <mc:Fallback xmlns="">
            <p:pic>
              <p:nvPicPr>
                <p:cNvPr id="113" name="Freihand 112">
                  <a:extLst>
                    <a:ext uri="{FF2B5EF4-FFF2-40B4-BE49-F238E27FC236}">
                      <a16:creationId xmlns:a16="http://schemas.microsoft.com/office/drawing/2014/main" id="{FA1898F4-F5FE-4D9C-A93F-6D3BD8D32CC4}"/>
                    </a:ext>
                  </a:extLst>
                </p:cNvPr>
                <p:cNvPicPr/>
                <p:nvPr/>
              </p:nvPicPr>
              <p:blipFill>
                <a:blip r:embed="rId261"/>
                <a:stretch>
                  <a:fillRect/>
                </a:stretch>
              </p:blipFill>
              <p:spPr>
                <a:xfrm>
                  <a:off x="8197133" y="852187"/>
                  <a:ext cx="29196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14" name="Freihand 113">
                  <a:extLst>
                    <a:ext uri="{FF2B5EF4-FFF2-40B4-BE49-F238E27FC236}">
                      <a16:creationId xmlns:a16="http://schemas.microsoft.com/office/drawing/2014/main" id="{27DA4D2D-3CBA-44C7-B6E7-B942681ED8A1}"/>
                    </a:ext>
                  </a:extLst>
                </p14:cNvPr>
                <p14:cNvContentPartPr/>
                <p14:nvPr/>
              </p14:nvContentPartPr>
              <p14:xfrm>
                <a:off x="8502413" y="958027"/>
                <a:ext cx="132840" cy="95040"/>
              </p14:xfrm>
            </p:contentPart>
          </mc:Choice>
          <mc:Fallback xmlns="">
            <p:pic>
              <p:nvPicPr>
                <p:cNvPr id="114" name="Freihand 113">
                  <a:extLst>
                    <a:ext uri="{FF2B5EF4-FFF2-40B4-BE49-F238E27FC236}">
                      <a16:creationId xmlns:a16="http://schemas.microsoft.com/office/drawing/2014/main" id="{27DA4D2D-3CBA-44C7-B6E7-B942681ED8A1}"/>
                    </a:ext>
                  </a:extLst>
                </p:cNvPr>
                <p:cNvPicPr/>
                <p:nvPr/>
              </p:nvPicPr>
              <p:blipFill>
                <a:blip r:embed="rId263"/>
                <a:stretch>
                  <a:fillRect/>
                </a:stretch>
              </p:blipFill>
              <p:spPr>
                <a:xfrm>
                  <a:off x="8498093" y="953707"/>
                  <a:ext cx="1414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15" name="Freihand 114">
                  <a:extLst>
                    <a:ext uri="{FF2B5EF4-FFF2-40B4-BE49-F238E27FC236}">
                      <a16:creationId xmlns:a16="http://schemas.microsoft.com/office/drawing/2014/main" id="{AE061D4D-3F35-4A01-B9BA-DF9C8EA97A3F}"/>
                    </a:ext>
                  </a:extLst>
                </p14:cNvPr>
                <p14:cNvContentPartPr/>
                <p14:nvPr/>
              </p14:nvContentPartPr>
              <p14:xfrm>
                <a:off x="8629493" y="898987"/>
                <a:ext cx="117720" cy="131400"/>
              </p14:xfrm>
            </p:contentPart>
          </mc:Choice>
          <mc:Fallback xmlns="">
            <p:pic>
              <p:nvPicPr>
                <p:cNvPr id="115" name="Freihand 114">
                  <a:extLst>
                    <a:ext uri="{FF2B5EF4-FFF2-40B4-BE49-F238E27FC236}">
                      <a16:creationId xmlns:a16="http://schemas.microsoft.com/office/drawing/2014/main" id="{AE061D4D-3F35-4A01-B9BA-DF9C8EA97A3F}"/>
                    </a:ext>
                  </a:extLst>
                </p:cNvPr>
                <p:cNvPicPr/>
                <p:nvPr/>
              </p:nvPicPr>
              <p:blipFill>
                <a:blip r:embed="rId265"/>
                <a:stretch>
                  <a:fillRect/>
                </a:stretch>
              </p:blipFill>
              <p:spPr>
                <a:xfrm>
                  <a:off x="8625173" y="894667"/>
                  <a:ext cx="1263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16" name="Freihand 115">
                  <a:extLst>
                    <a:ext uri="{FF2B5EF4-FFF2-40B4-BE49-F238E27FC236}">
                      <a16:creationId xmlns:a16="http://schemas.microsoft.com/office/drawing/2014/main" id="{527B7DB2-DB18-40AC-9F05-16B529DA7460}"/>
                    </a:ext>
                  </a:extLst>
                </p14:cNvPr>
                <p14:cNvContentPartPr/>
                <p14:nvPr/>
              </p14:nvContentPartPr>
              <p14:xfrm>
                <a:off x="8760533" y="809347"/>
                <a:ext cx="70920" cy="188640"/>
              </p14:xfrm>
            </p:contentPart>
          </mc:Choice>
          <mc:Fallback xmlns="">
            <p:pic>
              <p:nvPicPr>
                <p:cNvPr id="116" name="Freihand 115">
                  <a:extLst>
                    <a:ext uri="{FF2B5EF4-FFF2-40B4-BE49-F238E27FC236}">
                      <a16:creationId xmlns:a16="http://schemas.microsoft.com/office/drawing/2014/main" id="{527B7DB2-DB18-40AC-9F05-16B529DA7460}"/>
                    </a:ext>
                  </a:extLst>
                </p:cNvPr>
                <p:cNvPicPr/>
                <p:nvPr/>
              </p:nvPicPr>
              <p:blipFill>
                <a:blip r:embed="rId267"/>
                <a:stretch>
                  <a:fillRect/>
                </a:stretch>
              </p:blipFill>
              <p:spPr>
                <a:xfrm>
                  <a:off x="8756213" y="805027"/>
                  <a:ext cx="795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17" name="Freihand 116">
                  <a:extLst>
                    <a:ext uri="{FF2B5EF4-FFF2-40B4-BE49-F238E27FC236}">
                      <a16:creationId xmlns:a16="http://schemas.microsoft.com/office/drawing/2014/main" id="{C7829816-A6BF-413E-94D9-252C3E8445F9}"/>
                    </a:ext>
                  </a:extLst>
                </p14:cNvPr>
                <p14:cNvContentPartPr/>
                <p14:nvPr/>
              </p14:nvContentPartPr>
              <p14:xfrm>
                <a:off x="8822093" y="878107"/>
                <a:ext cx="106560" cy="116640"/>
              </p14:xfrm>
            </p:contentPart>
          </mc:Choice>
          <mc:Fallback xmlns="">
            <p:pic>
              <p:nvPicPr>
                <p:cNvPr id="117" name="Freihand 116">
                  <a:extLst>
                    <a:ext uri="{FF2B5EF4-FFF2-40B4-BE49-F238E27FC236}">
                      <a16:creationId xmlns:a16="http://schemas.microsoft.com/office/drawing/2014/main" id="{C7829816-A6BF-413E-94D9-252C3E8445F9}"/>
                    </a:ext>
                  </a:extLst>
                </p:cNvPr>
                <p:cNvPicPr/>
                <p:nvPr/>
              </p:nvPicPr>
              <p:blipFill>
                <a:blip r:embed="rId269"/>
                <a:stretch>
                  <a:fillRect/>
                </a:stretch>
              </p:blipFill>
              <p:spPr>
                <a:xfrm>
                  <a:off x="8817773" y="873787"/>
                  <a:ext cx="1152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18" name="Freihand 117">
                  <a:extLst>
                    <a:ext uri="{FF2B5EF4-FFF2-40B4-BE49-F238E27FC236}">
                      <a16:creationId xmlns:a16="http://schemas.microsoft.com/office/drawing/2014/main" id="{F11C9F90-456F-4917-A19A-C879BAA16EB6}"/>
                    </a:ext>
                  </a:extLst>
                </p14:cNvPr>
                <p14:cNvContentPartPr/>
                <p14:nvPr/>
              </p14:nvContentPartPr>
              <p14:xfrm>
                <a:off x="8979413" y="806107"/>
                <a:ext cx="131400" cy="353880"/>
              </p14:xfrm>
            </p:contentPart>
          </mc:Choice>
          <mc:Fallback xmlns="">
            <p:pic>
              <p:nvPicPr>
                <p:cNvPr id="118" name="Freihand 117">
                  <a:extLst>
                    <a:ext uri="{FF2B5EF4-FFF2-40B4-BE49-F238E27FC236}">
                      <a16:creationId xmlns:a16="http://schemas.microsoft.com/office/drawing/2014/main" id="{F11C9F90-456F-4917-A19A-C879BAA16EB6}"/>
                    </a:ext>
                  </a:extLst>
                </p:cNvPr>
                <p:cNvPicPr/>
                <p:nvPr/>
              </p:nvPicPr>
              <p:blipFill>
                <a:blip r:embed="rId271"/>
                <a:stretch>
                  <a:fillRect/>
                </a:stretch>
              </p:blipFill>
              <p:spPr>
                <a:xfrm>
                  <a:off x="8975093" y="801787"/>
                  <a:ext cx="14004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19" name="Freihand 118">
                  <a:extLst>
                    <a:ext uri="{FF2B5EF4-FFF2-40B4-BE49-F238E27FC236}">
                      <a16:creationId xmlns:a16="http://schemas.microsoft.com/office/drawing/2014/main" id="{449A73F8-579E-4C8D-B08F-50636827035C}"/>
                    </a:ext>
                  </a:extLst>
                </p14:cNvPr>
                <p14:cNvContentPartPr/>
                <p14:nvPr/>
              </p14:nvContentPartPr>
              <p14:xfrm>
                <a:off x="9129533" y="762907"/>
                <a:ext cx="163080" cy="128880"/>
              </p14:xfrm>
            </p:contentPart>
          </mc:Choice>
          <mc:Fallback xmlns="">
            <p:pic>
              <p:nvPicPr>
                <p:cNvPr id="119" name="Freihand 118">
                  <a:extLst>
                    <a:ext uri="{FF2B5EF4-FFF2-40B4-BE49-F238E27FC236}">
                      <a16:creationId xmlns:a16="http://schemas.microsoft.com/office/drawing/2014/main" id="{449A73F8-579E-4C8D-B08F-50636827035C}"/>
                    </a:ext>
                  </a:extLst>
                </p:cNvPr>
                <p:cNvPicPr/>
                <p:nvPr/>
              </p:nvPicPr>
              <p:blipFill>
                <a:blip r:embed="rId273"/>
                <a:stretch>
                  <a:fillRect/>
                </a:stretch>
              </p:blipFill>
              <p:spPr>
                <a:xfrm>
                  <a:off x="9125213" y="758587"/>
                  <a:ext cx="1717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20" name="Freihand 119">
                  <a:extLst>
                    <a:ext uri="{FF2B5EF4-FFF2-40B4-BE49-F238E27FC236}">
                      <a16:creationId xmlns:a16="http://schemas.microsoft.com/office/drawing/2014/main" id="{1CB35F22-C13E-41B6-8210-41565B203BAE}"/>
                    </a:ext>
                  </a:extLst>
                </p14:cNvPr>
                <p14:cNvContentPartPr/>
                <p14:nvPr/>
              </p14:nvContentPartPr>
              <p14:xfrm>
                <a:off x="9296213" y="686947"/>
                <a:ext cx="204840" cy="153360"/>
              </p14:xfrm>
            </p:contentPart>
          </mc:Choice>
          <mc:Fallback xmlns="">
            <p:pic>
              <p:nvPicPr>
                <p:cNvPr id="120" name="Freihand 119">
                  <a:extLst>
                    <a:ext uri="{FF2B5EF4-FFF2-40B4-BE49-F238E27FC236}">
                      <a16:creationId xmlns:a16="http://schemas.microsoft.com/office/drawing/2014/main" id="{1CB35F22-C13E-41B6-8210-41565B203BAE}"/>
                    </a:ext>
                  </a:extLst>
                </p:cNvPr>
                <p:cNvPicPr/>
                <p:nvPr/>
              </p:nvPicPr>
              <p:blipFill>
                <a:blip r:embed="rId275"/>
                <a:stretch>
                  <a:fillRect/>
                </a:stretch>
              </p:blipFill>
              <p:spPr>
                <a:xfrm>
                  <a:off x="9291893" y="682627"/>
                  <a:ext cx="2134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21" name="Freihand 120">
                  <a:extLst>
                    <a:ext uri="{FF2B5EF4-FFF2-40B4-BE49-F238E27FC236}">
                      <a16:creationId xmlns:a16="http://schemas.microsoft.com/office/drawing/2014/main" id="{E04BA2BF-3B59-4261-B1DE-BDC9B814DBA5}"/>
                    </a:ext>
                  </a:extLst>
                </p14:cNvPr>
                <p14:cNvContentPartPr/>
                <p14:nvPr/>
              </p14:nvContentPartPr>
              <p14:xfrm>
                <a:off x="9674213" y="529627"/>
                <a:ext cx="355680" cy="232200"/>
              </p14:xfrm>
            </p:contentPart>
          </mc:Choice>
          <mc:Fallback xmlns="">
            <p:pic>
              <p:nvPicPr>
                <p:cNvPr id="121" name="Freihand 120">
                  <a:extLst>
                    <a:ext uri="{FF2B5EF4-FFF2-40B4-BE49-F238E27FC236}">
                      <a16:creationId xmlns:a16="http://schemas.microsoft.com/office/drawing/2014/main" id="{E04BA2BF-3B59-4261-B1DE-BDC9B814DBA5}"/>
                    </a:ext>
                  </a:extLst>
                </p:cNvPr>
                <p:cNvPicPr/>
                <p:nvPr/>
              </p:nvPicPr>
              <p:blipFill>
                <a:blip r:embed="rId277"/>
                <a:stretch>
                  <a:fillRect/>
                </a:stretch>
              </p:blipFill>
              <p:spPr>
                <a:xfrm>
                  <a:off x="9669893" y="525307"/>
                  <a:ext cx="3643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22" name="Freihand 121">
                  <a:extLst>
                    <a:ext uri="{FF2B5EF4-FFF2-40B4-BE49-F238E27FC236}">
                      <a16:creationId xmlns:a16="http://schemas.microsoft.com/office/drawing/2014/main" id="{02DB103C-2021-426A-9C5B-0933D2BE5E89}"/>
                    </a:ext>
                  </a:extLst>
                </p14:cNvPr>
                <p14:cNvContentPartPr/>
                <p14:nvPr/>
              </p14:nvContentPartPr>
              <p14:xfrm>
                <a:off x="10055453" y="491107"/>
                <a:ext cx="167760" cy="178560"/>
              </p14:xfrm>
            </p:contentPart>
          </mc:Choice>
          <mc:Fallback xmlns="">
            <p:pic>
              <p:nvPicPr>
                <p:cNvPr id="122" name="Freihand 121">
                  <a:extLst>
                    <a:ext uri="{FF2B5EF4-FFF2-40B4-BE49-F238E27FC236}">
                      <a16:creationId xmlns:a16="http://schemas.microsoft.com/office/drawing/2014/main" id="{02DB103C-2021-426A-9C5B-0933D2BE5E89}"/>
                    </a:ext>
                  </a:extLst>
                </p:cNvPr>
                <p:cNvPicPr/>
                <p:nvPr/>
              </p:nvPicPr>
              <p:blipFill>
                <a:blip r:embed="rId279"/>
                <a:stretch>
                  <a:fillRect/>
                </a:stretch>
              </p:blipFill>
              <p:spPr>
                <a:xfrm>
                  <a:off x="10051133" y="486787"/>
                  <a:ext cx="1764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23" name="Freihand 122">
                  <a:extLst>
                    <a:ext uri="{FF2B5EF4-FFF2-40B4-BE49-F238E27FC236}">
                      <a16:creationId xmlns:a16="http://schemas.microsoft.com/office/drawing/2014/main" id="{D848557B-956D-4AD8-9244-E34F944F8113}"/>
                    </a:ext>
                  </a:extLst>
                </p14:cNvPr>
                <p14:cNvContentPartPr/>
                <p14:nvPr/>
              </p14:nvContentPartPr>
              <p14:xfrm>
                <a:off x="10370453" y="476347"/>
                <a:ext cx="284040" cy="127080"/>
              </p14:xfrm>
            </p:contentPart>
          </mc:Choice>
          <mc:Fallback xmlns="">
            <p:pic>
              <p:nvPicPr>
                <p:cNvPr id="123" name="Freihand 122">
                  <a:extLst>
                    <a:ext uri="{FF2B5EF4-FFF2-40B4-BE49-F238E27FC236}">
                      <a16:creationId xmlns:a16="http://schemas.microsoft.com/office/drawing/2014/main" id="{D848557B-956D-4AD8-9244-E34F944F8113}"/>
                    </a:ext>
                  </a:extLst>
                </p:cNvPr>
                <p:cNvPicPr/>
                <p:nvPr/>
              </p:nvPicPr>
              <p:blipFill>
                <a:blip r:embed="rId281"/>
                <a:stretch>
                  <a:fillRect/>
                </a:stretch>
              </p:blipFill>
              <p:spPr>
                <a:xfrm>
                  <a:off x="10366133" y="472027"/>
                  <a:ext cx="2926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25" name="Freihand 124">
                  <a:extLst>
                    <a:ext uri="{FF2B5EF4-FFF2-40B4-BE49-F238E27FC236}">
                      <a16:creationId xmlns:a16="http://schemas.microsoft.com/office/drawing/2014/main" id="{17E9EA69-CD7F-4BFA-AFE6-E6C85D0BCD4E}"/>
                    </a:ext>
                  </a:extLst>
                </p14:cNvPr>
                <p14:cNvContentPartPr/>
                <p14:nvPr/>
              </p14:nvContentPartPr>
              <p14:xfrm>
                <a:off x="10623893" y="466267"/>
                <a:ext cx="36360" cy="112680"/>
              </p14:xfrm>
            </p:contentPart>
          </mc:Choice>
          <mc:Fallback xmlns="">
            <p:pic>
              <p:nvPicPr>
                <p:cNvPr id="125" name="Freihand 124">
                  <a:extLst>
                    <a:ext uri="{FF2B5EF4-FFF2-40B4-BE49-F238E27FC236}">
                      <a16:creationId xmlns:a16="http://schemas.microsoft.com/office/drawing/2014/main" id="{17E9EA69-CD7F-4BFA-AFE6-E6C85D0BCD4E}"/>
                    </a:ext>
                  </a:extLst>
                </p:cNvPr>
                <p:cNvPicPr/>
                <p:nvPr/>
              </p:nvPicPr>
              <p:blipFill>
                <a:blip r:embed="rId283"/>
                <a:stretch>
                  <a:fillRect/>
                </a:stretch>
              </p:blipFill>
              <p:spPr>
                <a:xfrm>
                  <a:off x="10619573" y="461947"/>
                  <a:ext cx="450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26" name="Freihand 125">
                  <a:extLst>
                    <a:ext uri="{FF2B5EF4-FFF2-40B4-BE49-F238E27FC236}">
                      <a16:creationId xmlns:a16="http://schemas.microsoft.com/office/drawing/2014/main" id="{4F1C9E05-796C-44E1-A72C-359170104FD7}"/>
                    </a:ext>
                  </a:extLst>
                </p14:cNvPr>
                <p14:cNvContentPartPr/>
                <p14:nvPr/>
              </p14:nvContentPartPr>
              <p14:xfrm>
                <a:off x="10673933" y="328387"/>
                <a:ext cx="135720" cy="315000"/>
              </p14:xfrm>
            </p:contentPart>
          </mc:Choice>
          <mc:Fallback xmlns="">
            <p:pic>
              <p:nvPicPr>
                <p:cNvPr id="126" name="Freihand 125">
                  <a:extLst>
                    <a:ext uri="{FF2B5EF4-FFF2-40B4-BE49-F238E27FC236}">
                      <a16:creationId xmlns:a16="http://schemas.microsoft.com/office/drawing/2014/main" id="{4F1C9E05-796C-44E1-A72C-359170104FD7}"/>
                    </a:ext>
                  </a:extLst>
                </p:cNvPr>
                <p:cNvPicPr/>
                <p:nvPr/>
              </p:nvPicPr>
              <p:blipFill>
                <a:blip r:embed="rId285"/>
                <a:stretch>
                  <a:fillRect/>
                </a:stretch>
              </p:blipFill>
              <p:spPr>
                <a:xfrm>
                  <a:off x="10669613" y="324067"/>
                  <a:ext cx="14436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27" name="Freihand 126">
                  <a:extLst>
                    <a:ext uri="{FF2B5EF4-FFF2-40B4-BE49-F238E27FC236}">
                      <a16:creationId xmlns:a16="http://schemas.microsoft.com/office/drawing/2014/main" id="{4490C728-3DE6-444D-92DC-32266439F389}"/>
                    </a:ext>
                  </a:extLst>
                </p14:cNvPr>
                <p14:cNvContentPartPr/>
                <p14:nvPr/>
              </p14:nvContentPartPr>
              <p14:xfrm>
                <a:off x="10948973" y="325147"/>
                <a:ext cx="234720" cy="216000"/>
              </p14:xfrm>
            </p:contentPart>
          </mc:Choice>
          <mc:Fallback xmlns="">
            <p:pic>
              <p:nvPicPr>
                <p:cNvPr id="127" name="Freihand 126">
                  <a:extLst>
                    <a:ext uri="{FF2B5EF4-FFF2-40B4-BE49-F238E27FC236}">
                      <a16:creationId xmlns:a16="http://schemas.microsoft.com/office/drawing/2014/main" id="{4490C728-3DE6-444D-92DC-32266439F389}"/>
                    </a:ext>
                  </a:extLst>
                </p:cNvPr>
                <p:cNvPicPr/>
                <p:nvPr/>
              </p:nvPicPr>
              <p:blipFill>
                <a:blip r:embed="rId287"/>
                <a:stretch>
                  <a:fillRect/>
                </a:stretch>
              </p:blipFill>
              <p:spPr>
                <a:xfrm>
                  <a:off x="10944653" y="320827"/>
                  <a:ext cx="2433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28" name="Freihand 127">
                  <a:extLst>
                    <a:ext uri="{FF2B5EF4-FFF2-40B4-BE49-F238E27FC236}">
                      <a16:creationId xmlns:a16="http://schemas.microsoft.com/office/drawing/2014/main" id="{99CAAA62-54F6-4521-B03A-B7A9D79ABA42}"/>
                    </a:ext>
                  </a:extLst>
                </p14:cNvPr>
                <p14:cNvContentPartPr/>
                <p14:nvPr/>
              </p14:nvContentPartPr>
              <p14:xfrm>
                <a:off x="11132573" y="327307"/>
                <a:ext cx="164520" cy="220320"/>
              </p14:xfrm>
            </p:contentPart>
          </mc:Choice>
          <mc:Fallback xmlns="">
            <p:pic>
              <p:nvPicPr>
                <p:cNvPr id="128" name="Freihand 127">
                  <a:extLst>
                    <a:ext uri="{FF2B5EF4-FFF2-40B4-BE49-F238E27FC236}">
                      <a16:creationId xmlns:a16="http://schemas.microsoft.com/office/drawing/2014/main" id="{99CAAA62-54F6-4521-B03A-B7A9D79ABA42}"/>
                    </a:ext>
                  </a:extLst>
                </p:cNvPr>
                <p:cNvPicPr/>
                <p:nvPr/>
              </p:nvPicPr>
              <p:blipFill>
                <a:blip r:embed="rId289"/>
                <a:stretch>
                  <a:fillRect/>
                </a:stretch>
              </p:blipFill>
              <p:spPr>
                <a:xfrm>
                  <a:off x="11128253" y="322987"/>
                  <a:ext cx="1731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29" name="Freihand 128">
                  <a:extLst>
                    <a:ext uri="{FF2B5EF4-FFF2-40B4-BE49-F238E27FC236}">
                      <a16:creationId xmlns:a16="http://schemas.microsoft.com/office/drawing/2014/main" id="{0FBAB37D-3370-43AC-B6D7-A247B01D5CB2}"/>
                    </a:ext>
                  </a:extLst>
                </p14:cNvPr>
                <p14:cNvContentPartPr/>
                <p14:nvPr/>
              </p14:nvContentPartPr>
              <p14:xfrm>
                <a:off x="11332013" y="337747"/>
                <a:ext cx="186480" cy="165240"/>
              </p14:xfrm>
            </p:contentPart>
          </mc:Choice>
          <mc:Fallback xmlns="">
            <p:pic>
              <p:nvPicPr>
                <p:cNvPr id="129" name="Freihand 128">
                  <a:extLst>
                    <a:ext uri="{FF2B5EF4-FFF2-40B4-BE49-F238E27FC236}">
                      <a16:creationId xmlns:a16="http://schemas.microsoft.com/office/drawing/2014/main" id="{0FBAB37D-3370-43AC-B6D7-A247B01D5CB2}"/>
                    </a:ext>
                  </a:extLst>
                </p:cNvPr>
                <p:cNvPicPr/>
                <p:nvPr/>
              </p:nvPicPr>
              <p:blipFill>
                <a:blip r:embed="rId291"/>
                <a:stretch>
                  <a:fillRect/>
                </a:stretch>
              </p:blipFill>
              <p:spPr>
                <a:xfrm>
                  <a:off x="11327693" y="333427"/>
                  <a:ext cx="1951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30" name="Freihand 129">
                  <a:extLst>
                    <a:ext uri="{FF2B5EF4-FFF2-40B4-BE49-F238E27FC236}">
                      <a16:creationId xmlns:a16="http://schemas.microsoft.com/office/drawing/2014/main" id="{FBE5E90E-9E93-41D3-8F2E-09BB4AB546E3}"/>
                    </a:ext>
                  </a:extLst>
                </p14:cNvPr>
                <p14:cNvContentPartPr/>
                <p14:nvPr/>
              </p14:nvContentPartPr>
              <p14:xfrm>
                <a:off x="9887693" y="1015267"/>
                <a:ext cx="115920" cy="292320"/>
              </p14:xfrm>
            </p:contentPart>
          </mc:Choice>
          <mc:Fallback xmlns="">
            <p:pic>
              <p:nvPicPr>
                <p:cNvPr id="130" name="Freihand 129">
                  <a:extLst>
                    <a:ext uri="{FF2B5EF4-FFF2-40B4-BE49-F238E27FC236}">
                      <a16:creationId xmlns:a16="http://schemas.microsoft.com/office/drawing/2014/main" id="{FBE5E90E-9E93-41D3-8F2E-09BB4AB546E3}"/>
                    </a:ext>
                  </a:extLst>
                </p:cNvPr>
                <p:cNvPicPr/>
                <p:nvPr/>
              </p:nvPicPr>
              <p:blipFill>
                <a:blip r:embed="rId293"/>
                <a:stretch>
                  <a:fillRect/>
                </a:stretch>
              </p:blipFill>
              <p:spPr>
                <a:xfrm>
                  <a:off x="9883373" y="1010947"/>
                  <a:ext cx="12456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31" name="Freihand 130">
                  <a:extLst>
                    <a:ext uri="{FF2B5EF4-FFF2-40B4-BE49-F238E27FC236}">
                      <a16:creationId xmlns:a16="http://schemas.microsoft.com/office/drawing/2014/main" id="{CCBC78AA-A1EA-4893-B983-F6C53C45CAEB}"/>
                    </a:ext>
                  </a:extLst>
                </p14:cNvPr>
                <p14:cNvContentPartPr/>
                <p14:nvPr/>
              </p14:nvContentPartPr>
              <p14:xfrm>
                <a:off x="10007573" y="966307"/>
                <a:ext cx="132480" cy="120240"/>
              </p14:xfrm>
            </p:contentPart>
          </mc:Choice>
          <mc:Fallback xmlns="">
            <p:pic>
              <p:nvPicPr>
                <p:cNvPr id="131" name="Freihand 130">
                  <a:extLst>
                    <a:ext uri="{FF2B5EF4-FFF2-40B4-BE49-F238E27FC236}">
                      <a16:creationId xmlns:a16="http://schemas.microsoft.com/office/drawing/2014/main" id="{CCBC78AA-A1EA-4893-B983-F6C53C45CAEB}"/>
                    </a:ext>
                  </a:extLst>
                </p:cNvPr>
                <p:cNvPicPr/>
                <p:nvPr/>
              </p:nvPicPr>
              <p:blipFill>
                <a:blip r:embed="rId295"/>
                <a:stretch>
                  <a:fillRect/>
                </a:stretch>
              </p:blipFill>
              <p:spPr>
                <a:xfrm>
                  <a:off x="10003253" y="961987"/>
                  <a:ext cx="1411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32" name="Freihand 131">
                  <a:extLst>
                    <a:ext uri="{FF2B5EF4-FFF2-40B4-BE49-F238E27FC236}">
                      <a16:creationId xmlns:a16="http://schemas.microsoft.com/office/drawing/2014/main" id="{6E07B2FE-7643-4266-B29B-210817BD02C6}"/>
                    </a:ext>
                  </a:extLst>
                </p14:cNvPr>
                <p14:cNvContentPartPr/>
                <p14:nvPr/>
              </p14:nvContentPartPr>
              <p14:xfrm>
                <a:off x="10096853" y="961987"/>
                <a:ext cx="120600" cy="129240"/>
              </p14:xfrm>
            </p:contentPart>
          </mc:Choice>
          <mc:Fallback xmlns="">
            <p:pic>
              <p:nvPicPr>
                <p:cNvPr id="132" name="Freihand 131">
                  <a:extLst>
                    <a:ext uri="{FF2B5EF4-FFF2-40B4-BE49-F238E27FC236}">
                      <a16:creationId xmlns:a16="http://schemas.microsoft.com/office/drawing/2014/main" id="{6E07B2FE-7643-4266-B29B-210817BD02C6}"/>
                    </a:ext>
                  </a:extLst>
                </p:cNvPr>
                <p:cNvPicPr/>
                <p:nvPr/>
              </p:nvPicPr>
              <p:blipFill>
                <a:blip r:embed="rId297"/>
                <a:stretch>
                  <a:fillRect/>
                </a:stretch>
              </p:blipFill>
              <p:spPr>
                <a:xfrm>
                  <a:off x="10092533" y="957667"/>
                  <a:ext cx="1292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33" name="Freihand 132">
                  <a:extLst>
                    <a:ext uri="{FF2B5EF4-FFF2-40B4-BE49-F238E27FC236}">
                      <a16:creationId xmlns:a16="http://schemas.microsoft.com/office/drawing/2014/main" id="{4BC7EF7A-CAAF-4492-96AB-5AE055F41A0E}"/>
                    </a:ext>
                  </a:extLst>
                </p14:cNvPr>
                <p14:cNvContentPartPr/>
                <p14:nvPr/>
              </p14:nvContentPartPr>
              <p14:xfrm>
                <a:off x="10230773" y="949027"/>
                <a:ext cx="133920" cy="91080"/>
              </p14:xfrm>
            </p:contentPart>
          </mc:Choice>
          <mc:Fallback xmlns="">
            <p:pic>
              <p:nvPicPr>
                <p:cNvPr id="133" name="Freihand 132">
                  <a:extLst>
                    <a:ext uri="{FF2B5EF4-FFF2-40B4-BE49-F238E27FC236}">
                      <a16:creationId xmlns:a16="http://schemas.microsoft.com/office/drawing/2014/main" id="{4BC7EF7A-CAAF-4492-96AB-5AE055F41A0E}"/>
                    </a:ext>
                  </a:extLst>
                </p:cNvPr>
                <p:cNvPicPr/>
                <p:nvPr/>
              </p:nvPicPr>
              <p:blipFill>
                <a:blip r:embed="rId299"/>
                <a:stretch>
                  <a:fillRect/>
                </a:stretch>
              </p:blipFill>
              <p:spPr>
                <a:xfrm>
                  <a:off x="10226453" y="944707"/>
                  <a:ext cx="1425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34" name="Freihand 133">
                  <a:extLst>
                    <a:ext uri="{FF2B5EF4-FFF2-40B4-BE49-F238E27FC236}">
                      <a16:creationId xmlns:a16="http://schemas.microsoft.com/office/drawing/2014/main" id="{C68544CB-E59E-46EC-A9E6-C09AAC56547A}"/>
                    </a:ext>
                  </a:extLst>
                </p14:cNvPr>
                <p14:cNvContentPartPr/>
                <p14:nvPr/>
              </p14:nvContentPartPr>
              <p14:xfrm>
                <a:off x="10334093" y="819787"/>
                <a:ext cx="188640" cy="182880"/>
              </p14:xfrm>
            </p:contentPart>
          </mc:Choice>
          <mc:Fallback xmlns="">
            <p:pic>
              <p:nvPicPr>
                <p:cNvPr id="134" name="Freihand 133">
                  <a:extLst>
                    <a:ext uri="{FF2B5EF4-FFF2-40B4-BE49-F238E27FC236}">
                      <a16:creationId xmlns:a16="http://schemas.microsoft.com/office/drawing/2014/main" id="{C68544CB-E59E-46EC-A9E6-C09AAC56547A}"/>
                    </a:ext>
                  </a:extLst>
                </p:cNvPr>
                <p:cNvPicPr/>
                <p:nvPr/>
              </p:nvPicPr>
              <p:blipFill>
                <a:blip r:embed="rId301"/>
                <a:stretch>
                  <a:fillRect/>
                </a:stretch>
              </p:blipFill>
              <p:spPr>
                <a:xfrm>
                  <a:off x="10329773" y="815467"/>
                  <a:ext cx="1972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35" name="Freihand 134">
                  <a:extLst>
                    <a:ext uri="{FF2B5EF4-FFF2-40B4-BE49-F238E27FC236}">
                      <a16:creationId xmlns:a16="http://schemas.microsoft.com/office/drawing/2014/main" id="{CC76CC55-2228-4DB0-A290-85C28684BA46}"/>
                    </a:ext>
                  </a:extLst>
                </p14:cNvPr>
                <p14:cNvContentPartPr/>
                <p14:nvPr/>
              </p14:nvContentPartPr>
              <p14:xfrm>
                <a:off x="10269653" y="867307"/>
                <a:ext cx="186480" cy="24120"/>
              </p14:xfrm>
            </p:contentPart>
          </mc:Choice>
          <mc:Fallback xmlns="">
            <p:pic>
              <p:nvPicPr>
                <p:cNvPr id="135" name="Freihand 134">
                  <a:extLst>
                    <a:ext uri="{FF2B5EF4-FFF2-40B4-BE49-F238E27FC236}">
                      <a16:creationId xmlns:a16="http://schemas.microsoft.com/office/drawing/2014/main" id="{CC76CC55-2228-4DB0-A290-85C28684BA46}"/>
                    </a:ext>
                  </a:extLst>
                </p:cNvPr>
                <p:cNvPicPr/>
                <p:nvPr/>
              </p:nvPicPr>
              <p:blipFill>
                <a:blip r:embed="rId303"/>
                <a:stretch>
                  <a:fillRect/>
                </a:stretch>
              </p:blipFill>
              <p:spPr>
                <a:xfrm>
                  <a:off x="10265333" y="862987"/>
                  <a:ext cx="1951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36" name="Freihand 135">
                  <a:extLst>
                    <a:ext uri="{FF2B5EF4-FFF2-40B4-BE49-F238E27FC236}">
                      <a16:creationId xmlns:a16="http://schemas.microsoft.com/office/drawing/2014/main" id="{E541F7D8-EFFE-4D9C-882E-813F37E64738}"/>
                    </a:ext>
                  </a:extLst>
                </p14:cNvPr>
                <p14:cNvContentPartPr/>
                <p14:nvPr/>
              </p14:nvContentPartPr>
              <p14:xfrm>
                <a:off x="10455773" y="795307"/>
                <a:ext cx="245520" cy="180360"/>
              </p14:xfrm>
            </p:contentPart>
          </mc:Choice>
          <mc:Fallback xmlns="">
            <p:pic>
              <p:nvPicPr>
                <p:cNvPr id="136" name="Freihand 135">
                  <a:extLst>
                    <a:ext uri="{FF2B5EF4-FFF2-40B4-BE49-F238E27FC236}">
                      <a16:creationId xmlns:a16="http://schemas.microsoft.com/office/drawing/2014/main" id="{E541F7D8-EFFE-4D9C-882E-813F37E64738}"/>
                    </a:ext>
                  </a:extLst>
                </p:cNvPr>
                <p:cNvPicPr/>
                <p:nvPr/>
              </p:nvPicPr>
              <p:blipFill>
                <a:blip r:embed="rId305"/>
                <a:stretch>
                  <a:fillRect/>
                </a:stretch>
              </p:blipFill>
              <p:spPr>
                <a:xfrm>
                  <a:off x="10451453" y="790987"/>
                  <a:ext cx="2541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37" name="Freihand 136">
                  <a:extLst>
                    <a:ext uri="{FF2B5EF4-FFF2-40B4-BE49-F238E27FC236}">
                      <a16:creationId xmlns:a16="http://schemas.microsoft.com/office/drawing/2014/main" id="{FA12F487-FD21-44E7-A1FC-2F291EDDC162}"/>
                    </a:ext>
                  </a:extLst>
                </p14:cNvPr>
                <p14:cNvContentPartPr/>
                <p14:nvPr/>
              </p14:nvContentPartPr>
              <p14:xfrm>
                <a:off x="9735413" y="973867"/>
                <a:ext cx="1364040" cy="335880"/>
              </p14:xfrm>
            </p:contentPart>
          </mc:Choice>
          <mc:Fallback xmlns="">
            <p:pic>
              <p:nvPicPr>
                <p:cNvPr id="137" name="Freihand 136">
                  <a:extLst>
                    <a:ext uri="{FF2B5EF4-FFF2-40B4-BE49-F238E27FC236}">
                      <a16:creationId xmlns:a16="http://schemas.microsoft.com/office/drawing/2014/main" id="{FA12F487-FD21-44E7-A1FC-2F291EDDC162}"/>
                    </a:ext>
                  </a:extLst>
                </p:cNvPr>
                <p:cNvPicPr/>
                <p:nvPr/>
              </p:nvPicPr>
              <p:blipFill>
                <a:blip r:embed="rId307"/>
                <a:stretch>
                  <a:fillRect/>
                </a:stretch>
              </p:blipFill>
              <p:spPr>
                <a:xfrm>
                  <a:off x="9731093" y="969547"/>
                  <a:ext cx="137268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40" name="Freihand 139">
                  <a:extLst>
                    <a:ext uri="{FF2B5EF4-FFF2-40B4-BE49-F238E27FC236}">
                      <a16:creationId xmlns:a16="http://schemas.microsoft.com/office/drawing/2014/main" id="{27C86AA6-E091-4E58-B900-D8AA806AFE7C}"/>
                    </a:ext>
                  </a:extLst>
                </p14:cNvPr>
                <p14:cNvContentPartPr/>
                <p14:nvPr/>
              </p14:nvContentPartPr>
              <p14:xfrm>
                <a:off x="11245613" y="585427"/>
                <a:ext cx="55440" cy="560160"/>
              </p14:xfrm>
            </p:contentPart>
          </mc:Choice>
          <mc:Fallback xmlns="">
            <p:pic>
              <p:nvPicPr>
                <p:cNvPr id="140" name="Freihand 139">
                  <a:extLst>
                    <a:ext uri="{FF2B5EF4-FFF2-40B4-BE49-F238E27FC236}">
                      <a16:creationId xmlns:a16="http://schemas.microsoft.com/office/drawing/2014/main" id="{27C86AA6-E091-4E58-B900-D8AA806AFE7C}"/>
                    </a:ext>
                  </a:extLst>
                </p:cNvPr>
                <p:cNvPicPr/>
                <p:nvPr/>
              </p:nvPicPr>
              <p:blipFill>
                <a:blip r:embed="rId309"/>
                <a:stretch>
                  <a:fillRect/>
                </a:stretch>
              </p:blipFill>
              <p:spPr>
                <a:xfrm>
                  <a:off x="11241293" y="581107"/>
                  <a:ext cx="64080" cy="5688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41" name="Freihand 140">
                  <a:extLst>
                    <a:ext uri="{FF2B5EF4-FFF2-40B4-BE49-F238E27FC236}">
                      <a16:creationId xmlns:a16="http://schemas.microsoft.com/office/drawing/2014/main" id="{7A0A2223-F337-47EC-B836-E89859FAAF67}"/>
                    </a:ext>
                  </a:extLst>
                </p14:cNvPr>
                <p14:cNvContentPartPr/>
                <p14:nvPr/>
              </p14:nvContentPartPr>
              <p14:xfrm>
                <a:off x="11099093" y="903307"/>
                <a:ext cx="329040" cy="441360"/>
              </p14:xfrm>
            </p:contentPart>
          </mc:Choice>
          <mc:Fallback xmlns="">
            <p:pic>
              <p:nvPicPr>
                <p:cNvPr id="141" name="Freihand 140">
                  <a:extLst>
                    <a:ext uri="{FF2B5EF4-FFF2-40B4-BE49-F238E27FC236}">
                      <a16:creationId xmlns:a16="http://schemas.microsoft.com/office/drawing/2014/main" id="{7A0A2223-F337-47EC-B836-E89859FAAF67}"/>
                    </a:ext>
                  </a:extLst>
                </p:cNvPr>
                <p:cNvPicPr/>
                <p:nvPr/>
              </p:nvPicPr>
              <p:blipFill>
                <a:blip r:embed="rId311"/>
                <a:stretch>
                  <a:fillRect/>
                </a:stretch>
              </p:blipFill>
              <p:spPr>
                <a:xfrm>
                  <a:off x="11094773" y="898987"/>
                  <a:ext cx="337680" cy="4500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43" name="Freihand 142">
                  <a:extLst>
                    <a:ext uri="{FF2B5EF4-FFF2-40B4-BE49-F238E27FC236}">
                      <a16:creationId xmlns:a16="http://schemas.microsoft.com/office/drawing/2014/main" id="{A5AFDBF7-0A4A-4B5B-B5BA-9482FB1582B7}"/>
                    </a:ext>
                  </a:extLst>
                </p14:cNvPr>
                <p14:cNvContentPartPr/>
                <p14:nvPr/>
              </p14:nvContentPartPr>
              <p14:xfrm>
                <a:off x="10763213" y="1457347"/>
                <a:ext cx="11160" cy="182160"/>
              </p14:xfrm>
            </p:contentPart>
          </mc:Choice>
          <mc:Fallback xmlns="">
            <p:pic>
              <p:nvPicPr>
                <p:cNvPr id="143" name="Freihand 142">
                  <a:extLst>
                    <a:ext uri="{FF2B5EF4-FFF2-40B4-BE49-F238E27FC236}">
                      <a16:creationId xmlns:a16="http://schemas.microsoft.com/office/drawing/2014/main" id="{A5AFDBF7-0A4A-4B5B-B5BA-9482FB1582B7}"/>
                    </a:ext>
                  </a:extLst>
                </p:cNvPr>
                <p:cNvPicPr/>
                <p:nvPr/>
              </p:nvPicPr>
              <p:blipFill>
                <a:blip r:embed="rId313"/>
                <a:stretch>
                  <a:fillRect/>
                </a:stretch>
              </p:blipFill>
              <p:spPr>
                <a:xfrm>
                  <a:off x="10758893" y="1453027"/>
                  <a:ext cx="198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44" name="Freihand 143">
                  <a:extLst>
                    <a:ext uri="{FF2B5EF4-FFF2-40B4-BE49-F238E27FC236}">
                      <a16:creationId xmlns:a16="http://schemas.microsoft.com/office/drawing/2014/main" id="{305B5AED-B80E-408E-8F6B-EB61A286AB64}"/>
                    </a:ext>
                  </a:extLst>
                </p14:cNvPr>
                <p14:cNvContentPartPr/>
                <p14:nvPr/>
              </p14:nvContentPartPr>
              <p14:xfrm>
                <a:off x="10588613" y="1431067"/>
                <a:ext cx="277200" cy="207360"/>
              </p14:xfrm>
            </p:contentPart>
          </mc:Choice>
          <mc:Fallback xmlns="">
            <p:pic>
              <p:nvPicPr>
                <p:cNvPr id="144" name="Freihand 143">
                  <a:extLst>
                    <a:ext uri="{FF2B5EF4-FFF2-40B4-BE49-F238E27FC236}">
                      <a16:creationId xmlns:a16="http://schemas.microsoft.com/office/drawing/2014/main" id="{305B5AED-B80E-408E-8F6B-EB61A286AB64}"/>
                    </a:ext>
                  </a:extLst>
                </p:cNvPr>
                <p:cNvPicPr/>
                <p:nvPr/>
              </p:nvPicPr>
              <p:blipFill>
                <a:blip r:embed="rId315"/>
                <a:stretch>
                  <a:fillRect/>
                </a:stretch>
              </p:blipFill>
              <p:spPr>
                <a:xfrm>
                  <a:off x="10584293" y="1426747"/>
                  <a:ext cx="2858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45" name="Freihand 144">
                  <a:extLst>
                    <a:ext uri="{FF2B5EF4-FFF2-40B4-BE49-F238E27FC236}">
                      <a16:creationId xmlns:a16="http://schemas.microsoft.com/office/drawing/2014/main" id="{F92432DD-0875-4741-A6A8-CF113FB9535B}"/>
                    </a:ext>
                  </a:extLst>
                </p14:cNvPr>
                <p14:cNvContentPartPr/>
                <p14:nvPr/>
              </p14:nvContentPartPr>
              <p14:xfrm>
                <a:off x="10927373" y="1480747"/>
                <a:ext cx="6840" cy="129960"/>
              </p14:xfrm>
            </p:contentPart>
          </mc:Choice>
          <mc:Fallback xmlns="">
            <p:pic>
              <p:nvPicPr>
                <p:cNvPr id="145" name="Freihand 144">
                  <a:extLst>
                    <a:ext uri="{FF2B5EF4-FFF2-40B4-BE49-F238E27FC236}">
                      <a16:creationId xmlns:a16="http://schemas.microsoft.com/office/drawing/2014/main" id="{F92432DD-0875-4741-A6A8-CF113FB9535B}"/>
                    </a:ext>
                  </a:extLst>
                </p:cNvPr>
                <p:cNvPicPr/>
                <p:nvPr/>
              </p:nvPicPr>
              <p:blipFill>
                <a:blip r:embed="rId317"/>
                <a:stretch>
                  <a:fillRect/>
                </a:stretch>
              </p:blipFill>
              <p:spPr>
                <a:xfrm>
                  <a:off x="10923053" y="1476427"/>
                  <a:ext cx="154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46" name="Freihand 145">
                  <a:extLst>
                    <a:ext uri="{FF2B5EF4-FFF2-40B4-BE49-F238E27FC236}">
                      <a16:creationId xmlns:a16="http://schemas.microsoft.com/office/drawing/2014/main" id="{0CDFA4CC-7BEB-4A7A-8E74-6FDCE673D962}"/>
                    </a:ext>
                  </a:extLst>
                </p14:cNvPr>
                <p14:cNvContentPartPr/>
                <p14:nvPr/>
              </p14:nvContentPartPr>
              <p14:xfrm>
                <a:off x="10955813" y="1469227"/>
                <a:ext cx="97920" cy="140760"/>
              </p14:xfrm>
            </p:contentPart>
          </mc:Choice>
          <mc:Fallback xmlns="">
            <p:pic>
              <p:nvPicPr>
                <p:cNvPr id="146" name="Freihand 145">
                  <a:extLst>
                    <a:ext uri="{FF2B5EF4-FFF2-40B4-BE49-F238E27FC236}">
                      <a16:creationId xmlns:a16="http://schemas.microsoft.com/office/drawing/2014/main" id="{0CDFA4CC-7BEB-4A7A-8E74-6FDCE673D962}"/>
                    </a:ext>
                  </a:extLst>
                </p:cNvPr>
                <p:cNvPicPr/>
                <p:nvPr/>
              </p:nvPicPr>
              <p:blipFill>
                <a:blip r:embed="rId319"/>
                <a:stretch>
                  <a:fillRect/>
                </a:stretch>
              </p:blipFill>
              <p:spPr>
                <a:xfrm>
                  <a:off x="10951493" y="1464907"/>
                  <a:ext cx="1065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47" name="Freihand 146">
                  <a:extLst>
                    <a:ext uri="{FF2B5EF4-FFF2-40B4-BE49-F238E27FC236}">
                      <a16:creationId xmlns:a16="http://schemas.microsoft.com/office/drawing/2014/main" id="{1EFA904A-EF2E-48A9-918E-BE4AA91D26E0}"/>
                    </a:ext>
                  </a:extLst>
                </p14:cNvPr>
                <p14:cNvContentPartPr/>
                <p14:nvPr/>
              </p14:nvContentPartPr>
              <p14:xfrm>
                <a:off x="10984613" y="1419907"/>
                <a:ext cx="55440" cy="28080"/>
              </p14:xfrm>
            </p:contentPart>
          </mc:Choice>
          <mc:Fallback xmlns="">
            <p:pic>
              <p:nvPicPr>
                <p:cNvPr id="147" name="Freihand 146">
                  <a:extLst>
                    <a:ext uri="{FF2B5EF4-FFF2-40B4-BE49-F238E27FC236}">
                      <a16:creationId xmlns:a16="http://schemas.microsoft.com/office/drawing/2014/main" id="{1EFA904A-EF2E-48A9-918E-BE4AA91D26E0}"/>
                    </a:ext>
                  </a:extLst>
                </p:cNvPr>
                <p:cNvPicPr/>
                <p:nvPr/>
              </p:nvPicPr>
              <p:blipFill>
                <a:blip r:embed="rId321"/>
                <a:stretch>
                  <a:fillRect/>
                </a:stretch>
              </p:blipFill>
              <p:spPr>
                <a:xfrm>
                  <a:off x="10980293" y="1415587"/>
                  <a:ext cx="640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48" name="Freihand 147">
                  <a:extLst>
                    <a:ext uri="{FF2B5EF4-FFF2-40B4-BE49-F238E27FC236}">
                      <a16:creationId xmlns:a16="http://schemas.microsoft.com/office/drawing/2014/main" id="{7A619B47-11B9-4B47-81DC-EBBD91A3AA58}"/>
                    </a:ext>
                  </a:extLst>
                </p14:cNvPr>
                <p14:cNvContentPartPr/>
                <p14:nvPr/>
              </p14:nvContentPartPr>
              <p14:xfrm>
                <a:off x="11080013" y="1442227"/>
                <a:ext cx="269640" cy="136440"/>
              </p14:xfrm>
            </p:contentPart>
          </mc:Choice>
          <mc:Fallback xmlns="">
            <p:pic>
              <p:nvPicPr>
                <p:cNvPr id="148" name="Freihand 147">
                  <a:extLst>
                    <a:ext uri="{FF2B5EF4-FFF2-40B4-BE49-F238E27FC236}">
                      <a16:creationId xmlns:a16="http://schemas.microsoft.com/office/drawing/2014/main" id="{7A619B47-11B9-4B47-81DC-EBBD91A3AA58}"/>
                    </a:ext>
                  </a:extLst>
                </p:cNvPr>
                <p:cNvPicPr/>
                <p:nvPr/>
              </p:nvPicPr>
              <p:blipFill>
                <a:blip r:embed="rId323"/>
                <a:stretch>
                  <a:fillRect/>
                </a:stretch>
              </p:blipFill>
              <p:spPr>
                <a:xfrm>
                  <a:off x="11075693" y="1437907"/>
                  <a:ext cx="2782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89" name="Freihand 188">
                  <a:extLst>
                    <a:ext uri="{FF2B5EF4-FFF2-40B4-BE49-F238E27FC236}">
                      <a16:creationId xmlns:a16="http://schemas.microsoft.com/office/drawing/2014/main" id="{5F11DFAB-C17F-44FC-9012-8DA2A85A1529}"/>
                    </a:ext>
                  </a:extLst>
                </p14:cNvPr>
                <p14:cNvContentPartPr/>
                <p14:nvPr/>
              </p14:nvContentPartPr>
              <p14:xfrm>
                <a:off x="10905413" y="591907"/>
                <a:ext cx="900720" cy="72360"/>
              </p14:xfrm>
            </p:contentPart>
          </mc:Choice>
          <mc:Fallback xmlns="">
            <p:pic>
              <p:nvPicPr>
                <p:cNvPr id="189" name="Freihand 188">
                  <a:extLst>
                    <a:ext uri="{FF2B5EF4-FFF2-40B4-BE49-F238E27FC236}">
                      <a16:creationId xmlns:a16="http://schemas.microsoft.com/office/drawing/2014/main" id="{5F11DFAB-C17F-44FC-9012-8DA2A85A1529}"/>
                    </a:ext>
                  </a:extLst>
                </p:cNvPr>
                <p:cNvPicPr/>
                <p:nvPr/>
              </p:nvPicPr>
              <p:blipFill>
                <a:blip r:embed="rId325"/>
                <a:stretch>
                  <a:fillRect/>
                </a:stretch>
              </p:blipFill>
              <p:spPr>
                <a:xfrm>
                  <a:off x="10901093" y="587587"/>
                  <a:ext cx="9093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1" name="Freihand 190">
                  <a:extLst>
                    <a:ext uri="{FF2B5EF4-FFF2-40B4-BE49-F238E27FC236}">
                      <a16:creationId xmlns:a16="http://schemas.microsoft.com/office/drawing/2014/main" id="{BEAB9FFD-253A-48AD-A1BA-8630FD95998D}"/>
                    </a:ext>
                  </a:extLst>
                </p14:cNvPr>
                <p14:cNvContentPartPr/>
                <p14:nvPr/>
              </p14:nvContentPartPr>
              <p14:xfrm>
                <a:off x="2170013" y="2882587"/>
                <a:ext cx="1427040" cy="644400"/>
              </p14:xfrm>
            </p:contentPart>
          </mc:Choice>
          <mc:Fallback xmlns="">
            <p:pic>
              <p:nvPicPr>
                <p:cNvPr id="191" name="Freihand 190">
                  <a:extLst>
                    <a:ext uri="{FF2B5EF4-FFF2-40B4-BE49-F238E27FC236}">
                      <a16:creationId xmlns:a16="http://schemas.microsoft.com/office/drawing/2014/main" id="{BEAB9FFD-253A-48AD-A1BA-8630FD95998D}"/>
                    </a:ext>
                  </a:extLst>
                </p:cNvPr>
                <p:cNvPicPr/>
                <p:nvPr/>
              </p:nvPicPr>
              <p:blipFill>
                <a:blip r:embed="rId327"/>
                <a:stretch>
                  <a:fillRect/>
                </a:stretch>
              </p:blipFill>
              <p:spPr>
                <a:xfrm>
                  <a:off x="2165693" y="2878267"/>
                  <a:ext cx="1435680" cy="653040"/>
                </a:xfrm>
                <a:prstGeom prst="rect">
                  <a:avLst/>
                </a:prstGeom>
              </p:spPr>
            </p:pic>
          </mc:Fallback>
        </mc:AlternateContent>
      </p:grpSp>
      <p:grpSp>
        <p:nvGrpSpPr>
          <p:cNvPr id="43" name="Gruppieren 42">
            <a:extLst>
              <a:ext uri="{FF2B5EF4-FFF2-40B4-BE49-F238E27FC236}">
                <a16:creationId xmlns:a16="http://schemas.microsoft.com/office/drawing/2014/main" id="{3E3F64CD-B02F-4A0C-8171-EB664D2E306D}"/>
              </a:ext>
            </a:extLst>
          </p:cNvPr>
          <p:cNvGrpSpPr/>
          <p:nvPr/>
        </p:nvGrpSpPr>
        <p:grpSpPr>
          <a:xfrm>
            <a:off x="1470173" y="2721667"/>
            <a:ext cx="1336320" cy="353520"/>
            <a:chOff x="1470173" y="2721667"/>
            <a:chExt cx="1336320" cy="353520"/>
          </a:xfrm>
        </p:grpSpPr>
        <mc:AlternateContent xmlns:mc="http://schemas.openxmlformats.org/markup-compatibility/2006" xmlns:p14="http://schemas.microsoft.com/office/powerpoint/2010/main">
          <mc:Choice Requires="p14">
            <p:contentPart p14:bwMode="auto" r:id="rId328">
              <p14:nvContentPartPr>
                <p14:cNvPr id="17" name="Freihand 16">
                  <a:extLst>
                    <a:ext uri="{FF2B5EF4-FFF2-40B4-BE49-F238E27FC236}">
                      <a16:creationId xmlns:a16="http://schemas.microsoft.com/office/drawing/2014/main" id="{8EF0D2D7-F1B3-4EA5-AA91-03DD64CCAC26}"/>
                    </a:ext>
                  </a:extLst>
                </p14:cNvPr>
                <p14:cNvContentPartPr/>
                <p14:nvPr/>
              </p14:nvContentPartPr>
              <p14:xfrm>
                <a:off x="1470173" y="2721667"/>
                <a:ext cx="1336320" cy="321840"/>
              </p14:xfrm>
            </p:contentPart>
          </mc:Choice>
          <mc:Fallback xmlns="">
            <p:pic>
              <p:nvPicPr>
                <p:cNvPr id="17" name="Freihand 16">
                  <a:extLst>
                    <a:ext uri="{FF2B5EF4-FFF2-40B4-BE49-F238E27FC236}">
                      <a16:creationId xmlns:a16="http://schemas.microsoft.com/office/drawing/2014/main" id="{8EF0D2D7-F1B3-4EA5-AA91-03DD64CCAC26}"/>
                    </a:ext>
                  </a:extLst>
                </p:cNvPr>
                <p:cNvPicPr/>
                <p:nvPr/>
              </p:nvPicPr>
              <p:blipFill>
                <a:blip r:embed="rId329"/>
                <a:stretch>
                  <a:fillRect/>
                </a:stretch>
              </p:blipFill>
              <p:spPr>
                <a:xfrm>
                  <a:off x="1465853" y="2717347"/>
                  <a:ext cx="134496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38" name="Freihand 37">
                  <a:extLst>
                    <a:ext uri="{FF2B5EF4-FFF2-40B4-BE49-F238E27FC236}">
                      <a16:creationId xmlns:a16="http://schemas.microsoft.com/office/drawing/2014/main" id="{4BF6731A-79D8-4FE8-9A1F-F4539A08013C}"/>
                    </a:ext>
                  </a:extLst>
                </p14:cNvPr>
                <p14:cNvContentPartPr/>
                <p14:nvPr/>
              </p14:nvContentPartPr>
              <p14:xfrm>
                <a:off x="2570333" y="2878987"/>
                <a:ext cx="46080" cy="130320"/>
              </p14:xfrm>
            </p:contentPart>
          </mc:Choice>
          <mc:Fallback xmlns="">
            <p:pic>
              <p:nvPicPr>
                <p:cNvPr id="38" name="Freihand 37">
                  <a:extLst>
                    <a:ext uri="{FF2B5EF4-FFF2-40B4-BE49-F238E27FC236}">
                      <a16:creationId xmlns:a16="http://schemas.microsoft.com/office/drawing/2014/main" id="{4BF6731A-79D8-4FE8-9A1F-F4539A08013C}"/>
                    </a:ext>
                  </a:extLst>
                </p:cNvPr>
                <p:cNvPicPr/>
                <p:nvPr/>
              </p:nvPicPr>
              <p:blipFill>
                <a:blip r:embed="rId331"/>
                <a:stretch>
                  <a:fillRect/>
                </a:stretch>
              </p:blipFill>
              <p:spPr>
                <a:xfrm>
                  <a:off x="2566013" y="2874667"/>
                  <a:ext cx="547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39" name="Freihand 38">
                  <a:extLst>
                    <a:ext uri="{FF2B5EF4-FFF2-40B4-BE49-F238E27FC236}">
                      <a16:creationId xmlns:a16="http://schemas.microsoft.com/office/drawing/2014/main" id="{52C02A8C-58AF-4310-8F5E-16E50E442408}"/>
                    </a:ext>
                  </a:extLst>
                </p14:cNvPr>
                <p14:cNvContentPartPr/>
                <p14:nvPr/>
              </p14:nvContentPartPr>
              <p14:xfrm>
                <a:off x="2500493" y="2908507"/>
                <a:ext cx="195480" cy="166680"/>
              </p14:xfrm>
            </p:contentPart>
          </mc:Choice>
          <mc:Fallback xmlns="">
            <p:pic>
              <p:nvPicPr>
                <p:cNvPr id="39" name="Freihand 38">
                  <a:extLst>
                    <a:ext uri="{FF2B5EF4-FFF2-40B4-BE49-F238E27FC236}">
                      <a16:creationId xmlns:a16="http://schemas.microsoft.com/office/drawing/2014/main" id="{52C02A8C-58AF-4310-8F5E-16E50E442408}"/>
                    </a:ext>
                  </a:extLst>
                </p:cNvPr>
                <p:cNvPicPr/>
                <p:nvPr/>
              </p:nvPicPr>
              <p:blipFill>
                <a:blip r:embed="rId333"/>
                <a:stretch>
                  <a:fillRect/>
                </a:stretch>
              </p:blipFill>
              <p:spPr>
                <a:xfrm>
                  <a:off x="2496173" y="2904187"/>
                  <a:ext cx="204120" cy="175320"/>
                </a:xfrm>
                <a:prstGeom prst="rect">
                  <a:avLst/>
                </a:prstGeom>
              </p:spPr>
            </p:pic>
          </mc:Fallback>
        </mc:AlternateContent>
      </p:grpSp>
    </p:spTree>
    <p:extLst>
      <p:ext uri="{BB962C8B-B14F-4D97-AF65-F5344CB8AC3E}">
        <p14:creationId xmlns:p14="http://schemas.microsoft.com/office/powerpoint/2010/main" val="1947078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Reales Wirtschaftswachstums und BIP-</a:t>
            </a:r>
            <a:r>
              <a:rPr lang="de-DE" sz="2540" b="1" dirty="0" err="1">
                <a:solidFill>
                  <a:srgbClr val="000000"/>
                </a:solidFill>
                <a:latin typeface="Arial"/>
              </a:rPr>
              <a:t>Deflator</a:t>
            </a:r>
            <a:endParaRPr sz="2540" dirty="0"/>
          </a:p>
        </p:txBody>
      </p:sp>
      <p:sp>
        <p:nvSpPr>
          <p:cNvPr id="7" name="Text Box 3"/>
          <p:cNvSpPr txBox="1">
            <a:spLocks noChangeArrowheads="1"/>
          </p:cNvSpPr>
          <p:nvPr/>
        </p:nvSpPr>
        <p:spPr bwMode="auto">
          <a:xfrm>
            <a:off x="178932" y="794899"/>
            <a:ext cx="8397032" cy="5037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000" dirty="0">
                <a:solidFill>
                  <a:srgbClr val="000000"/>
                </a:solidFill>
              </a:rPr>
              <a:t>Das reale Wirtschaftswachstum ergibt sich als die Veränderungsrate des realen Kettenindex:</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 – BIP-Index</a:t>
            </a:r>
            <a:r>
              <a:rPr lang="de-DE" altLang="de-DE" sz="2000" baseline="-25000" dirty="0">
                <a:solidFill>
                  <a:srgbClr val="000000"/>
                </a:solidFill>
              </a:rPr>
              <a:t>real</a:t>
            </a:r>
            <a:r>
              <a:rPr lang="de-DE" altLang="de-DE" sz="2000" dirty="0">
                <a:solidFill>
                  <a:srgbClr val="000000"/>
                </a:solidFill>
              </a:rPr>
              <a:t>(t-1)</a:t>
            </a:r>
          </a:p>
          <a:p>
            <a:pPr eaLnBrk="1" hangingPunct="1">
              <a:buClrTx/>
            </a:pPr>
            <a:r>
              <a:rPr lang="de-DE" altLang="de-DE" sz="2000" dirty="0">
                <a:solidFill>
                  <a:srgbClr val="000000"/>
                </a:solidFill>
              </a:rPr>
              <a:t>Wirtschaftswachstum = g(t)=   </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(t-1)</a:t>
            </a:r>
          </a:p>
          <a:p>
            <a:pPr eaLnBrk="1" hangingPunct="1">
              <a:buClrTx/>
            </a:pPr>
            <a:endParaRPr lang="de-DE" altLang="de-DE" sz="2000" dirty="0">
              <a:solidFill>
                <a:srgbClr val="000000"/>
              </a:solidFill>
            </a:endParaRP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a:t>
            </a:r>
            <a:r>
              <a:rPr lang="de-DE" altLang="de-DE" sz="2000" dirty="0" err="1">
                <a:solidFill>
                  <a:srgbClr val="000000"/>
                </a:solidFill>
              </a:rPr>
              <a:t>Index</a:t>
            </a:r>
            <a:r>
              <a:rPr lang="de-DE" altLang="de-DE" sz="2000" baseline="-25000" dirty="0" err="1">
                <a:solidFill>
                  <a:srgbClr val="000000"/>
                </a:solidFill>
              </a:rPr>
              <a:t>nom</a:t>
            </a:r>
            <a:r>
              <a:rPr lang="de-DE" altLang="de-DE" sz="2000" dirty="0">
                <a:solidFill>
                  <a:srgbClr val="000000"/>
                </a:solidFill>
              </a:rPr>
              <a:t>(t)</a:t>
            </a:r>
          </a:p>
          <a:p>
            <a:pPr eaLnBrk="1" hangingPunct="1">
              <a:buClrTx/>
            </a:pPr>
            <a:r>
              <a:rPr lang="de-DE" altLang="de-DE" sz="2000" dirty="0">
                <a:solidFill>
                  <a:srgbClr val="000000"/>
                </a:solidFill>
              </a:rPr>
              <a:t>BIP-</a:t>
            </a:r>
            <a:r>
              <a:rPr lang="de-DE" altLang="de-DE" sz="2000" dirty="0" err="1">
                <a:solidFill>
                  <a:srgbClr val="000000"/>
                </a:solidFill>
              </a:rPr>
              <a:t>Deflator</a:t>
            </a:r>
            <a:r>
              <a:rPr lang="de-DE" altLang="de-DE" sz="2000" dirty="0">
                <a:solidFill>
                  <a:srgbClr val="000000"/>
                </a:solidFill>
              </a:rPr>
              <a:t>(t)		=	      100</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a:t>
            </a:r>
          </a:p>
          <a:p>
            <a:pPr eaLnBrk="1" hangingPunct="1">
              <a:buClrTx/>
            </a:pPr>
            <a:r>
              <a:rPr lang="de-DE" altLang="de-DE" sz="2000" dirty="0">
                <a:solidFill>
                  <a:srgbClr val="000000"/>
                </a:solidFill>
              </a:rPr>
              <a:t>Die </a:t>
            </a:r>
            <a:r>
              <a:rPr lang="de-DE" altLang="de-DE" sz="2000" b="1" dirty="0">
                <a:solidFill>
                  <a:srgbClr val="000000"/>
                </a:solidFill>
              </a:rPr>
              <a:t>Veränderungsrate</a:t>
            </a:r>
            <a:r>
              <a:rPr lang="de-DE" altLang="de-DE" sz="2000" dirty="0">
                <a:solidFill>
                  <a:srgbClr val="000000"/>
                </a:solidFill>
              </a:rPr>
              <a:t> des BIP-</a:t>
            </a:r>
            <a:r>
              <a:rPr lang="de-DE" altLang="de-DE" sz="2000" dirty="0" err="1">
                <a:solidFill>
                  <a:srgbClr val="000000"/>
                </a:solidFill>
              </a:rPr>
              <a:t>Deflators</a:t>
            </a:r>
            <a:r>
              <a:rPr lang="de-DE" altLang="de-DE" sz="2000" dirty="0">
                <a:solidFill>
                  <a:srgbClr val="000000"/>
                </a:solidFill>
              </a:rPr>
              <a:t> wiederspiegelt den reinen Preiseffekt in der Veränderung des nominalen BIP (nicht der BIP-</a:t>
            </a:r>
            <a:r>
              <a:rPr lang="de-DE" altLang="de-DE" sz="2000" dirty="0" err="1">
                <a:solidFill>
                  <a:srgbClr val="000000"/>
                </a:solidFill>
              </a:rPr>
              <a:t>Deflator</a:t>
            </a:r>
            <a:r>
              <a:rPr lang="de-DE" altLang="de-DE" sz="2000" dirty="0">
                <a:solidFill>
                  <a:srgbClr val="000000"/>
                </a:solidFill>
              </a:rPr>
              <a:t> selbst wie in einer Berechnung mit Festpreisbasis)</a:t>
            </a:r>
            <a:r>
              <a:rPr lang="de-DE" altLang="de-DE" sz="2177" dirty="0">
                <a:solidFill>
                  <a:srgbClr val="000000"/>
                </a:solidFill>
              </a:rPr>
              <a:t>			</a:t>
            </a:r>
          </a:p>
        </p:txBody>
      </p:sp>
      <p:cxnSp>
        <p:nvCxnSpPr>
          <p:cNvPr id="4" name="Gerade Verbindung 3"/>
          <p:cNvCxnSpPr/>
          <p:nvPr/>
        </p:nvCxnSpPr>
        <p:spPr>
          <a:xfrm>
            <a:off x="3725762" y="2240347"/>
            <a:ext cx="45727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899300" y="3759578"/>
            <a:ext cx="22863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9205ED76-9A0D-4275-9886-98A35D2E6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7" name="Gruppieren 26">
            <a:extLst>
              <a:ext uri="{FF2B5EF4-FFF2-40B4-BE49-F238E27FC236}">
                <a16:creationId xmlns:a16="http://schemas.microsoft.com/office/drawing/2014/main" id="{B43CCD2B-92F9-41FB-BC3F-909C5F50FC52}"/>
              </a:ext>
            </a:extLst>
          </p:cNvPr>
          <p:cNvGrpSpPr/>
          <p:nvPr/>
        </p:nvGrpSpPr>
        <p:grpSpPr>
          <a:xfrm>
            <a:off x="4440173" y="1329187"/>
            <a:ext cx="1089000" cy="223920"/>
            <a:chOff x="4440173" y="1329187"/>
            <a:chExt cx="1089000" cy="22392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4C5C12F-68B0-427D-836D-BBEF30020DBC}"/>
                    </a:ext>
                  </a:extLst>
                </p14:cNvPr>
                <p14:cNvContentPartPr/>
                <p14:nvPr/>
              </p14:nvContentPartPr>
              <p14:xfrm>
                <a:off x="4440173" y="1383187"/>
                <a:ext cx="219960" cy="160920"/>
              </p14:xfrm>
            </p:contentPart>
          </mc:Choice>
          <mc:Fallback xmlns="">
            <p:pic>
              <p:nvPicPr>
                <p:cNvPr id="2" name="Freihand 1">
                  <a:extLst>
                    <a:ext uri="{FF2B5EF4-FFF2-40B4-BE49-F238E27FC236}">
                      <a16:creationId xmlns:a16="http://schemas.microsoft.com/office/drawing/2014/main" id="{24C5C12F-68B0-427D-836D-BBEF30020DBC}"/>
                    </a:ext>
                  </a:extLst>
                </p:cNvPr>
                <p:cNvPicPr/>
                <p:nvPr/>
              </p:nvPicPr>
              <p:blipFill>
                <a:blip r:embed="rId4"/>
                <a:stretch>
                  <a:fillRect/>
                </a:stretch>
              </p:blipFill>
              <p:spPr>
                <a:xfrm>
                  <a:off x="4435853" y="1378867"/>
                  <a:ext cx="2286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7B40F32-B8D2-4C67-9228-542E7AEF7B9E}"/>
                    </a:ext>
                  </a:extLst>
                </p14:cNvPr>
                <p14:cNvContentPartPr/>
                <p14:nvPr/>
              </p14:nvContentPartPr>
              <p14:xfrm>
                <a:off x="4661213" y="1359067"/>
                <a:ext cx="230040" cy="194040"/>
              </p14:xfrm>
            </p:contentPart>
          </mc:Choice>
          <mc:Fallback xmlns="">
            <p:pic>
              <p:nvPicPr>
                <p:cNvPr id="3" name="Freihand 2">
                  <a:extLst>
                    <a:ext uri="{FF2B5EF4-FFF2-40B4-BE49-F238E27FC236}">
                      <a16:creationId xmlns:a16="http://schemas.microsoft.com/office/drawing/2014/main" id="{97B40F32-B8D2-4C67-9228-542E7AEF7B9E}"/>
                    </a:ext>
                  </a:extLst>
                </p:cNvPr>
                <p:cNvPicPr/>
                <p:nvPr/>
              </p:nvPicPr>
              <p:blipFill>
                <a:blip r:embed="rId6"/>
                <a:stretch>
                  <a:fillRect/>
                </a:stretch>
              </p:blipFill>
              <p:spPr>
                <a:xfrm>
                  <a:off x="4656893" y="1354747"/>
                  <a:ext cx="2386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C87573AE-BAE1-4370-9F61-8613ABFCEC72}"/>
                    </a:ext>
                  </a:extLst>
                </p14:cNvPr>
                <p14:cNvContentPartPr/>
                <p14:nvPr/>
              </p14:nvContentPartPr>
              <p14:xfrm>
                <a:off x="5066573" y="1329187"/>
                <a:ext cx="115560" cy="203040"/>
              </p14:xfrm>
            </p:contentPart>
          </mc:Choice>
          <mc:Fallback xmlns="">
            <p:pic>
              <p:nvPicPr>
                <p:cNvPr id="5" name="Freihand 4">
                  <a:extLst>
                    <a:ext uri="{FF2B5EF4-FFF2-40B4-BE49-F238E27FC236}">
                      <a16:creationId xmlns:a16="http://schemas.microsoft.com/office/drawing/2014/main" id="{C87573AE-BAE1-4370-9F61-8613ABFCEC72}"/>
                    </a:ext>
                  </a:extLst>
                </p:cNvPr>
                <p:cNvPicPr/>
                <p:nvPr/>
              </p:nvPicPr>
              <p:blipFill>
                <a:blip r:embed="rId8"/>
                <a:stretch>
                  <a:fillRect/>
                </a:stretch>
              </p:blipFill>
              <p:spPr>
                <a:xfrm>
                  <a:off x="5062253" y="1324867"/>
                  <a:ext cx="1242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50343363-B79F-4DC1-B4BA-53191216916A}"/>
                    </a:ext>
                  </a:extLst>
                </p14:cNvPr>
                <p14:cNvContentPartPr/>
                <p14:nvPr/>
              </p14:nvContentPartPr>
              <p14:xfrm>
                <a:off x="5225333" y="1331347"/>
                <a:ext cx="303840" cy="183960"/>
              </p14:xfrm>
            </p:contentPart>
          </mc:Choice>
          <mc:Fallback xmlns="">
            <p:pic>
              <p:nvPicPr>
                <p:cNvPr id="8" name="Freihand 7">
                  <a:extLst>
                    <a:ext uri="{FF2B5EF4-FFF2-40B4-BE49-F238E27FC236}">
                      <a16:creationId xmlns:a16="http://schemas.microsoft.com/office/drawing/2014/main" id="{50343363-B79F-4DC1-B4BA-53191216916A}"/>
                    </a:ext>
                  </a:extLst>
                </p:cNvPr>
                <p:cNvPicPr/>
                <p:nvPr/>
              </p:nvPicPr>
              <p:blipFill>
                <a:blip r:embed="rId10"/>
                <a:stretch>
                  <a:fillRect/>
                </a:stretch>
              </p:blipFill>
              <p:spPr>
                <a:xfrm>
                  <a:off x="5221013" y="1327027"/>
                  <a:ext cx="312480" cy="19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4B71CDAF-D3C8-4515-825E-392B3E36943A}"/>
                  </a:ext>
                </a:extLst>
              </p14:cNvPr>
              <p14:cNvContentPartPr/>
              <p14:nvPr/>
            </p14:nvContentPartPr>
            <p14:xfrm>
              <a:off x="5804933" y="1508467"/>
              <a:ext cx="217080" cy="12600"/>
            </p14:xfrm>
          </p:contentPart>
        </mc:Choice>
        <mc:Fallback xmlns="">
          <p:pic>
            <p:nvPicPr>
              <p:cNvPr id="9" name="Freihand 8">
                <a:extLst>
                  <a:ext uri="{FF2B5EF4-FFF2-40B4-BE49-F238E27FC236}">
                    <a16:creationId xmlns:a16="http://schemas.microsoft.com/office/drawing/2014/main" id="{4B71CDAF-D3C8-4515-825E-392B3E36943A}"/>
                  </a:ext>
                </a:extLst>
              </p:cNvPr>
              <p:cNvPicPr/>
              <p:nvPr/>
            </p:nvPicPr>
            <p:blipFill>
              <a:blip r:embed="rId12"/>
              <a:stretch>
                <a:fillRect/>
              </a:stretch>
            </p:blipFill>
            <p:spPr>
              <a:xfrm>
                <a:off x="5800613" y="1504147"/>
                <a:ext cx="225720" cy="21240"/>
              </a:xfrm>
              <a:prstGeom prst="rect">
                <a:avLst/>
              </a:prstGeom>
            </p:spPr>
          </p:pic>
        </mc:Fallback>
      </mc:AlternateContent>
      <p:grpSp>
        <p:nvGrpSpPr>
          <p:cNvPr id="26" name="Gruppieren 25">
            <a:extLst>
              <a:ext uri="{FF2B5EF4-FFF2-40B4-BE49-F238E27FC236}">
                <a16:creationId xmlns:a16="http://schemas.microsoft.com/office/drawing/2014/main" id="{A688E007-ECA7-446B-B1F1-99C61F161452}"/>
              </a:ext>
            </a:extLst>
          </p:cNvPr>
          <p:cNvGrpSpPr/>
          <p:nvPr/>
        </p:nvGrpSpPr>
        <p:grpSpPr>
          <a:xfrm>
            <a:off x="6432413" y="1296067"/>
            <a:ext cx="1361520" cy="333360"/>
            <a:chOff x="6432413" y="1296067"/>
            <a:chExt cx="1361520" cy="333360"/>
          </a:xfrm>
        </p:grpSpPr>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7C50EED7-E87B-4526-A169-2898DF929B9B}"/>
                    </a:ext>
                  </a:extLst>
                </p14:cNvPr>
                <p14:cNvContentPartPr/>
                <p14:nvPr/>
              </p14:nvContentPartPr>
              <p14:xfrm>
                <a:off x="6432413" y="1330627"/>
                <a:ext cx="231840" cy="166320"/>
              </p14:xfrm>
            </p:contentPart>
          </mc:Choice>
          <mc:Fallback xmlns="">
            <p:pic>
              <p:nvPicPr>
                <p:cNvPr id="10" name="Freihand 9">
                  <a:extLst>
                    <a:ext uri="{FF2B5EF4-FFF2-40B4-BE49-F238E27FC236}">
                      <a16:creationId xmlns:a16="http://schemas.microsoft.com/office/drawing/2014/main" id="{7C50EED7-E87B-4526-A169-2898DF929B9B}"/>
                    </a:ext>
                  </a:extLst>
                </p:cNvPr>
                <p:cNvPicPr/>
                <p:nvPr/>
              </p:nvPicPr>
              <p:blipFill>
                <a:blip r:embed="rId14"/>
                <a:stretch>
                  <a:fillRect/>
                </a:stretch>
              </p:blipFill>
              <p:spPr>
                <a:xfrm>
                  <a:off x="6428093" y="1326307"/>
                  <a:ext cx="2404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7098298A-C154-49DA-8319-8DAA908C7353}"/>
                    </a:ext>
                  </a:extLst>
                </p14:cNvPr>
                <p14:cNvContentPartPr/>
                <p14:nvPr/>
              </p14:nvContentPartPr>
              <p14:xfrm>
                <a:off x="6677213" y="1374547"/>
                <a:ext cx="179640" cy="120600"/>
              </p14:xfrm>
            </p:contentPart>
          </mc:Choice>
          <mc:Fallback xmlns="">
            <p:pic>
              <p:nvPicPr>
                <p:cNvPr id="12" name="Freihand 11">
                  <a:extLst>
                    <a:ext uri="{FF2B5EF4-FFF2-40B4-BE49-F238E27FC236}">
                      <a16:creationId xmlns:a16="http://schemas.microsoft.com/office/drawing/2014/main" id="{7098298A-C154-49DA-8319-8DAA908C7353}"/>
                    </a:ext>
                  </a:extLst>
                </p:cNvPr>
                <p:cNvPicPr/>
                <p:nvPr/>
              </p:nvPicPr>
              <p:blipFill>
                <a:blip r:embed="rId16"/>
                <a:stretch>
                  <a:fillRect/>
                </a:stretch>
              </p:blipFill>
              <p:spPr>
                <a:xfrm>
                  <a:off x="6672893" y="1370227"/>
                  <a:ext cx="1882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96AEF174-A1DB-468B-918E-3857265A0E28}"/>
                    </a:ext>
                  </a:extLst>
                </p14:cNvPr>
                <p14:cNvContentPartPr/>
                <p14:nvPr/>
              </p14:nvContentPartPr>
              <p14:xfrm>
                <a:off x="6844973" y="1316947"/>
                <a:ext cx="64800" cy="198000"/>
              </p14:xfrm>
            </p:contentPart>
          </mc:Choice>
          <mc:Fallback xmlns="">
            <p:pic>
              <p:nvPicPr>
                <p:cNvPr id="14" name="Freihand 13">
                  <a:extLst>
                    <a:ext uri="{FF2B5EF4-FFF2-40B4-BE49-F238E27FC236}">
                      <a16:creationId xmlns:a16="http://schemas.microsoft.com/office/drawing/2014/main" id="{96AEF174-A1DB-468B-918E-3857265A0E28}"/>
                    </a:ext>
                  </a:extLst>
                </p:cNvPr>
                <p:cNvPicPr/>
                <p:nvPr/>
              </p:nvPicPr>
              <p:blipFill>
                <a:blip r:embed="rId18"/>
                <a:stretch>
                  <a:fillRect/>
                </a:stretch>
              </p:blipFill>
              <p:spPr>
                <a:xfrm>
                  <a:off x="6840653" y="1312627"/>
                  <a:ext cx="734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72677CA7-D65F-4853-8D8C-290150D16630}"/>
                    </a:ext>
                  </a:extLst>
                </p14:cNvPr>
                <p14:cNvContentPartPr/>
                <p14:nvPr/>
              </p14:nvContentPartPr>
              <p14:xfrm>
                <a:off x="7060973" y="1333867"/>
                <a:ext cx="182160" cy="192240"/>
              </p14:xfrm>
            </p:contentPart>
          </mc:Choice>
          <mc:Fallback xmlns="">
            <p:pic>
              <p:nvPicPr>
                <p:cNvPr id="15" name="Freihand 14">
                  <a:extLst>
                    <a:ext uri="{FF2B5EF4-FFF2-40B4-BE49-F238E27FC236}">
                      <a16:creationId xmlns:a16="http://schemas.microsoft.com/office/drawing/2014/main" id="{72677CA7-D65F-4853-8D8C-290150D16630}"/>
                    </a:ext>
                  </a:extLst>
                </p:cNvPr>
                <p:cNvPicPr/>
                <p:nvPr/>
              </p:nvPicPr>
              <p:blipFill>
                <a:blip r:embed="rId20"/>
                <a:stretch>
                  <a:fillRect/>
                </a:stretch>
              </p:blipFill>
              <p:spPr>
                <a:xfrm>
                  <a:off x="7056653" y="1329547"/>
                  <a:ext cx="1908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4D39CE40-1A5E-4933-953C-9D756D188449}"/>
                    </a:ext>
                  </a:extLst>
                </p14:cNvPr>
                <p14:cNvContentPartPr/>
                <p14:nvPr/>
              </p14:nvContentPartPr>
              <p14:xfrm>
                <a:off x="7083293" y="1379227"/>
                <a:ext cx="171000" cy="250200"/>
              </p14:xfrm>
            </p:contentPart>
          </mc:Choice>
          <mc:Fallback xmlns="">
            <p:pic>
              <p:nvPicPr>
                <p:cNvPr id="16" name="Freihand 15">
                  <a:extLst>
                    <a:ext uri="{FF2B5EF4-FFF2-40B4-BE49-F238E27FC236}">
                      <a16:creationId xmlns:a16="http://schemas.microsoft.com/office/drawing/2014/main" id="{4D39CE40-1A5E-4933-953C-9D756D188449}"/>
                    </a:ext>
                  </a:extLst>
                </p:cNvPr>
                <p:cNvPicPr/>
                <p:nvPr/>
              </p:nvPicPr>
              <p:blipFill>
                <a:blip r:embed="rId22"/>
                <a:stretch>
                  <a:fillRect/>
                </a:stretch>
              </p:blipFill>
              <p:spPr>
                <a:xfrm>
                  <a:off x="7078973" y="1374907"/>
                  <a:ext cx="1796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5E6669A2-CBE8-4A50-8711-F7D9AEB6EFA4}"/>
                    </a:ext>
                  </a:extLst>
                </p14:cNvPr>
                <p14:cNvContentPartPr/>
                <p14:nvPr/>
              </p14:nvContentPartPr>
              <p14:xfrm>
                <a:off x="7285973" y="1391107"/>
                <a:ext cx="82800" cy="102960"/>
              </p14:xfrm>
            </p:contentPart>
          </mc:Choice>
          <mc:Fallback xmlns="">
            <p:pic>
              <p:nvPicPr>
                <p:cNvPr id="17" name="Freihand 16">
                  <a:extLst>
                    <a:ext uri="{FF2B5EF4-FFF2-40B4-BE49-F238E27FC236}">
                      <a16:creationId xmlns:a16="http://schemas.microsoft.com/office/drawing/2014/main" id="{5E6669A2-CBE8-4A50-8711-F7D9AEB6EFA4}"/>
                    </a:ext>
                  </a:extLst>
                </p:cNvPr>
                <p:cNvPicPr/>
                <p:nvPr/>
              </p:nvPicPr>
              <p:blipFill>
                <a:blip r:embed="rId24"/>
                <a:stretch>
                  <a:fillRect/>
                </a:stretch>
              </p:blipFill>
              <p:spPr>
                <a:xfrm>
                  <a:off x="7281653" y="1386787"/>
                  <a:ext cx="914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E4A05BB4-BFB6-4E02-A40A-5B62C717BD22}"/>
                    </a:ext>
                  </a:extLst>
                </p14:cNvPr>
                <p14:cNvContentPartPr/>
                <p14:nvPr/>
              </p14:nvContentPartPr>
              <p14:xfrm>
                <a:off x="7373093" y="1390387"/>
                <a:ext cx="82440" cy="126360"/>
              </p14:xfrm>
            </p:contentPart>
          </mc:Choice>
          <mc:Fallback xmlns="">
            <p:pic>
              <p:nvPicPr>
                <p:cNvPr id="18" name="Freihand 17">
                  <a:extLst>
                    <a:ext uri="{FF2B5EF4-FFF2-40B4-BE49-F238E27FC236}">
                      <a16:creationId xmlns:a16="http://schemas.microsoft.com/office/drawing/2014/main" id="{E4A05BB4-BFB6-4E02-A40A-5B62C717BD22}"/>
                    </a:ext>
                  </a:extLst>
                </p:cNvPr>
                <p:cNvPicPr/>
                <p:nvPr/>
              </p:nvPicPr>
              <p:blipFill>
                <a:blip r:embed="rId26"/>
                <a:stretch>
                  <a:fillRect/>
                </a:stretch>
              </p:blipFill>
              <p:spPr>
                <a:xfrm>
                  <a:off x="7368773" y="1386067"/>
                  <a:ext cx="910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E66722AF-91A7-4231-A5A9-B6CE69F19ED6}"/>
                    </a:ext>
                  </a:extLst>
                </p14:cNvPr>
                <p14:cNvContentPartPr/>
                <p14:nvPr/>
              </p14:nvContentPartPr>
              <p14:xfrm>
                <a:off x="7478933" y="1296067"/>
                <a:ext cx="315000" cy="205200"/>
              </p14:xfrm>
            </p:contentPart>
          </mc:Choice>
          <mc:Fallback xmlns="">
            <p:pic>
              <p:nvPicPr>
                <p:cNvPr id="19" name="Freihand 18">
                  <a:extLst>
                    <a:ext uri="{FF2B5EF4-FFF2-40B4-BE49-F238E27FC236}">
                      <a16:creationId xmlns:a16="http://schemas.microsoft.com/office/drawing/2014/main" id="{E66722AF-91A7-4231-A5A9-B6CE69F19ED6}"/>
                    </a:ext>
                  </a:extLst>
                </p:cNvPr>
                <p:cNvPicPr/>
                <p:nvPr/>
              </p:nvPicPr>
              <p:blipFill>
                <a:blip r:embed="rId28"/>
                <a:stretch>
                  <a:fillRect/>
                </a:stretch>
              </p:blipFill>
              <p:spPr>
                <a:xfrm>
                  <a:off x="7474613" y="1291747"/>
                  <a:ext cx="323640" cy="213840"/>
                </a:xfrm>
                <a:prstGeom prst="rect">
                  <a:avLst/>
                </a:prstGeom>
              </p:spPr>
            </p:pic>
          </mc:Fallback>
        </mc:AlternateContent>
      </p:grpSp>
      <p:grpSp>
        <p:nvGrpSpPr>
          <p:cNvPr id="30" name="Gruppieren 29">
            <a:extLst>
              <a:ext uri="{FF2B5EF4-FFF2-40B4-BE49-F238E27FC236}">
                <a16:creationId xmlns:a16="http://schemas.microsoft.com/office/drawing/2014/main" id="{59A119BE-C26A-48D7-9043-005200D03462}"/>
              </a:ext>
            </a:extLst>
          </p:cNvPr>
          <p:cNvGrpSpPr/>
          <p:nvPr/>
        </p:nvGrpSpPr>
        <p:grpSpPr>
          <a:xfrm>
            <a:off x="5656613" y="2737507"/>
            <a:ext cx="1570680" cy="316800"/>
            <a:chOff x="5656613" y="2737507"/>
            <a:chExt cx="1570680" cy="316800"/>
          </a:xfrm>
        </p:grpSpPr>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E040FA24-E23D-4B3A-948D-3FC83EEA33BE}"/>
                    </a:ext>
                  </a:extLst>
                </p14:cNvPr>
                <p14:cNvContentPartPr/>
                <p14:nvPr/>
              </p14:nvContentPartPr>
              <p14:xfrm>
                <a:off x="5729333" y="2766307"/>
                <a:ext cx="243720" cy="153360"/>
              </p14:xfrm>
            </p:contentPart>
          </mc:Choice>
          <mc:Fallback xmlns="">
            <p:pic>
              <p:nvPicPr>
                <p:cNvPr id="20" name="Freihand 19">
                  <a:extLst>
                    <a:ext uri="{FF2B5EF4-FFF2-40B4-BE49-F238E27FC236}">
                      <a16:creationId xmlns:a16="http://schemas.microsoft.com/office/drawing/2014/main" id="{E040FA24-E23D-4B3A-948D-3FC83EEA33BE}"/>
                    </a:ext>
                  </a:extLst>
                </p:cNvPr>
                <p:cNvPicPr/>
                <p:nvPr/>
              </p:nvPicPr>
              <p:blipFill>
                <a:blip r:embed="rId30"/>
                <a:stretch>
                  <a:fillRect/>
                </a:stretch>
              </p:blipFill>
              <p:spPr>
                <a:xfrm>
                  <a:off x="5725013" y="2761987"/>
                  <a:ext cx="2523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5752AF69-91F4-4C2B-8984-589571361FC8}"/>
                    </a:ext>
                  </a:extLst>
                </p14:cNvPr>
                <p14:cNvContentPartPr/>
                <p14:nvPr/>
              </p14:nvContentPartPr>
              <p14:xfrm>
                <a:off x="5993573" y="2737507"/>
                <a:ext cx="245160" cy="195840"/>
              </p14:xfrm>
            </p:contentPart>
          </mc:Choice>
          <mc:Fallback xmlns="">
            <p:pic>
              <p:nvPicPr>
                <p:cNvPr id="21" name="Freihand 20">
                  <a:extLst>
                    <a:ext uri="{FF2B5EF4-FFF2-40B4-BE49-F238E27FC236}">
                      <a16:creationId xmlns:a16="http://schemas.microsoft.com/office/drawing/2014/main" id="{5752AF69-91F4-4C2B-8984-589571361FC8}"/>
                    </a:ext>
                  </a:extLst>
                </p:cNvPr>
                <p:cNvPicPr/>
                <p:nvPr/>
              </p:nvPicPr>
              <p:blipFill>
                <a:blip r:embed="rId32"/>
                <a:stretch>
                  <a:fillRect/>
                </a:stretch>
              </p:blipFill>
              <p:spPr>
                <a:xfrm>
                  <a:off x="5989253" y="2733187"/>
                  <a:ext cx="2538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181B7A0F-CD1E-4DE8-9B73-482204B5BEAB}"/>
                    </a:ext>
                  </a:extLst>
                </p14:cNvPr>
                <p14:cNvContentPartPr/>
                <p14:nvPr/>
              </p14:nvContentPartPr>
              <p14:xfrm>
                <a:off x="6399293" y="2816707"/>
                <a:ext cx="168120" cy="237600"/>
              </p14:xfrm>
            </p:contentPart>
          </mc:Choice>
          <mc:Fallback xmlns="">
            <p:pic>
              <p:nvPicPr>
                <p:cNvPr id="22" name="Freihand 21">
                  <a:extLst>
                    <a:ext uri="{FF2B5EF4-FFF2-40B4-BE49-F238E27FC236}">
                      <a16:creationId xmlns:a16="http://schemas.microsoft.com/office/drawing/2014/main" id="{181B7A0F-CD1E-4DE8-9B73-482204B5BEAB}"/>
                    </a:ext>
                  </a:extLst>
                </p:cNvPr>
                <p:cNvPicPr/>
                <p:nvPr/>
              </p:nvPicPr>
              <p:blipFill>
                <a:blip r:embed="rId34"/>
                <a:stretch>
                  <a:fillRect/>
                </a:stretch>
              </p:blipFill>
              <p:spPr>
                <a:xfrm>
                  <a:off x="6394973" y="2812387"/>
                  <a:ext cx="17676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5C653C3C-B615-464E-BED1-5B8BE6306DE5}"/>
                    </a:ext>
                  </a:extLst>
                </p14:cNvPr>
                <p14:cNvContentPartPr/>
                <p14:nvPr/>
              </p14:nvContentPartPr>
              <p14:xfrm>
                <a:off x="6586493" y="2816347"/>
                <a:ext cx="83160" cy="104760"/>
              </p14:xfrm>
            </p:contentPart>
          </mc:Choice>
          <mc:Fallback xmlns="">
            <p:pic>
              <p:nvPicPr>
                <p:cNvPr id="23" name="Freihand 22">
                  <a:extLst>
                    <a:ext uri="{FF2B5EF4-FFF2-40B4-BE49-F238E27FC236}">
                      <a16:creationId xmlns:a16="http://schemas.microsoft.com/office/drawing/2014/main" id="{5C653C3C-B615-464E-BED1-5B8BE6306DE5}"/>
                    </a:ext>
                  </a:extLst>
                </p:cNvPr>
                <p:cNvPicPr/>
                <p:nvPr/>
              </p:nvPicPr>
              <p:blipFill>
                <a:blip r:embed="rId36"/>
                <a:stretch>
                  <a:fillRect/>
                </a:stretch>
              </p:blipFill>
              <p:spPr>
                <a:xfrm>
                  <a:off x="6582173" y="2812027"/>
                  <a:ext cx="918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EADE8771-CD0D-4991-9E3C-5470B92FF1A8}"/>
                    </a:ext>
                  </a:extLst>
                </p14:cNvPr>
                <p14:cNvContentPartPr/>
                <p14:nvPr/>
              </p14:nvContentPartPr>
              <p14:xfrm>
                <a:off x="6709253" y="2744347"/>
                <a:ext cx="218880" cy="145080"/>
              </p14:xfrm>
            </p:contentPart>
          </mc:Choice>
          <mc:Fallback xmlns="">
            <p:pic>
              <p:nvPicPr>
                <p:cNvPr id="24" name="Freihand 23">
                  <a:extLst>
                    <a:ext uri="{FF2B5EF4-FFF2-40B4-BE49-F238E27FC236}">
                      <a16:creationId xmlns:a16="http://schemas.microsoft.com/office/drawing/2014/main" id="{EADE8771-CD0D-4991-9E3C-5470B92FF1A8}"/>
                    </a:ext>
                  </a:extLst>
                </p:cNvPr>
                <p:cNvPicPr/>
                <p:nvPr/>
              </p:nvPicPr>
              <p:blipFill>
                <a:blip r:embed="rId38"/>
                <a:stretch>
                  <a:fillRect/>
                </a:stretch>
              </p:blipFill>
              <p:spPr>
                <a:xfrm>
                  <a:off x="6704933" y="2740027"/>
                  <a:ext cx="2275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D09276C7-5CC9-4015-99C0-0CE742A29552}"/>
                    </a:ext>
                  </a:extLst>
                </p14:cNvPr>
                <p14:cNvContentPartPr/>
                <p14:nvPr/>
              </p14:nvContentPartPr>
              <p14:xfrm>
                <a:off x="6934613" y="2800147"/>
                <a:ext cx="109800" cy="77040"/>
              </p14:xfrm>
            </p:contentPart>
          </mc:Choice>
          <mc:Fallback xmlns="">
            <p:pic>
              <p:nvPicPr>
                <p:cNvPr id="28" name="Freihand 27">
                  <a:extLst>
                    <a:ext uri="{FF2B5EF4-FFF2-40B4-BE49-F238E27FC236}">
                      <a16:creationId xmlns:a16="http://schemas.microsoft.com/office/drawing/2014/main" id="{D09276C7-5CC9-4015-99C0-0CE742A29552}"/>
                    </a:ext>
                  </a:extLst>
                </p:cNvPr>
                <p:cNvPicPr/>
                <p:nvPr/>
              </p:nvPicPr>
              <p:blipFill>
                <a:blip r:embed="rId40"/>
                <a:stretch>
                  <a:fillRect/>
                </a:stretch>
              </p:blipFill>
              <p:spPr>
                <a:xfrm>
                  <a:off x="6930293" y="2795827"/>
                  <a:ext cx="1184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B79EE7D4-1199-4D1D-A645-8F058FED187C}"/>
                    </a:ext>
                  </a:extLst>
                </p14:cNvPr>
                <p14:cNvContentPartPr/>
                <p14:nvPr/>
              </p14:nvContentPartPr>
              <p14:xfrm>
                <a:off x="5656613" y="2916427"/>
                <a:ext cx="1570680" cy="120240"/>
              </p14:xfrm>
            </p:contentPart>
          </mc:Choice>
          <mc:Fallback xmlns="">
            <p:pic>
              <p:nvPicPr>
                <p:cNvPr id="29" name="Freihand 28">
                  <a:extLst>
                    <a:ext uri="{FF2B5EF4-FFF2-40B4-BE49-F238E27FC236}">
                      <a16:creationId xmlns:a16="http://schemas.microsoft.com/office/drawing/2014/main" id="{B79EE7D4-1199-4D1D-A645-8F058FED187C}"/>
                    </a:ext>
                  </a:extLst>
                </p:cNvPr>
                <p:cNvPicPr/>
                <p:nvPr/>
              </p:nvPicPr>
              <p:blipFill>
                <a:blip r:embed="rId42"/>
                <a:stretch>
                  <a:fillRect/>
                </a:stretch>
              </p:blipFill>
              <p:spPr>
                <a:xfrm>
                  <a:off x="5652293" y="2912107"/>
                  <a:ext cx="1579320" cy="128880"/>
                </a:xfrm>
                <a:prstGeom prst="rect">
                  <a:avLst/>
                </a:prstGeom>
              </p:spPr>
            </p:pic>
          </mc:Fallback>
        </mc:AlternateContent>
      </p:grpSp>
      <p:grpSp>
        <p:nvGrpSpPr>
          <p:cNvPr id="47" name="Gruppieren 46">
            <a:extLst>
              <a:ext uri="{FF2B5EF4-FFF2-40B4-BE49-F238E27FC236}">
                <a16:creationId xmlns:a16="http://schemas.microsoft.com/office/drawing/2014/main" id="{E97129FB-4DBC-4726-89F4-A28FA8422012}"/>
              </a:ext>
            </a:extLst>
          </p:cNvPr>
          <p:cNvGrpSpPr/>
          <p:nvPr/>
        </p:nvGrpSpPr>
        <p:grpSpPr>
          <a:xfrm>
            <a:off x="8584133" y="1855147"/>
            <a:ext cx="3127320" cy="847080"/>
            <a:chOff x="8584133" y="1855147"/>
            <a:chExt cx="3127320" cy="847080"/>
          </a:xfrm>
        </p:grpSpPr>
        <mc:AlternateContent xmlns:mc="http://schemas.openxmlformats.org/markup-compatibility/2006" xmlns:p14="http://schemas.microsoft.com/office/powerpoint/2010/main">
          <mc:Choice Requires="p14">
            <p:contentPart p14:bwMode="auto" r:id="rId43">
              <p14:nvContentPartPr>
                <p14:cNvPr id="31" name="Freihand 30">
                  <a:extLst>
                    <a:ext uri="{FF2B5EF4-FFF2-40B4-BE49-F238E27FC236}">
                      <a16:creationId xmlns:a16="http://schemas.microsoft.com/office/drawing/2014/main" id="{4B72B2A5-B2E0-4711-B7AC-9CDA41CA79E4}"/>
                    </a:ext>
                  </a:extLst>
                </p14:cNvPr>
                <p14:cNvContentPartPr/>
                <p14:nvPr/>
              </p14:nvContentPartPr>
              <p14:xfrm>
                <a:off x="8738573" y="2242147"/>
                <a:ext cx="324360" cy="18360"/>
              </p14:xfrm>
            </p:contentPart>
          </mc:Choice>
          <mc:Fallback xmlns="">
            <p:pic>
              <p:nvPicPr>
                <p:cNvPr id="31" name="Freihand 30">
                  <a:extLst>
                    <a:ext uri="{FF2B5EF4-FFF2-40B4-BE49-F238E27FC236}">
                      <a16:creationId xmlns:a16="http://schemas.microsoft.com/office/drawing/2014/main" id="{4B72B2A5-B2E0-4711-B7AC-9CDA41CA79E4}"/>
                    </a:ext>
                  </a:extLst>
                </p:cNvPr>
                <p:cNvPicPr/>
                <p:nvPr/>
              </p:nvPicPr>
              <p:blipFill>
                <a:blip r:embed="rId44"/>
                <a:stretch>
                  <a:fillRect/>
                </a:stretch>
              </p:blipFill>
              <p:spPr>
                <a:xfrm>
                  <a:off x="8734253" y="2237827"/>
                  <a:ext cx="3330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203A30AF-382D-4D5E-B928-4311891882DC}"/>
                    </a:ext>
                  </a:extLst>
                </p14:cNvPr>
                <p14:cNvContentPartPr/>
                <p14:nvPr/>
              </p14:nvContentPartPr>
              <p14:xfrm>
                <a:off x="8584133" y="2118307"/>
                <a:ext cx="323640" cy="210960"/>
              </p14:xfrm>
            </p:contentPart>
          </mc:Choice>
          <mc:Fallback xmlns="">
            <p:pic>
              <p:nvPicPr>
                <p:cNvPr id="32" name="Freihand 31">
                  <a:extLst>
                    <a:ext uri="{FF2B5EF4-FFF2-40B4-BE49-F238E27FC236}">
                      <a16:creationId xmlns:a16="http://schemas.microsoft.com/office/drawing/2014/main" id="{203A30AF-382D-4D5E-B928-4311891882DC}"/>
                    </a:ext>
                  </a:extLst>
                </p:cNvPr>
                <p:cNvPicPr/>
                <p:nvPr/>
              </p:nvPicPr>
              <p:blipFill>
                <a:blip r:embed="rId46"/>
                <a:stretch>
                  <a:fillRect/>
                </a:stretch>
              </p:blipFill>
              <p:spPr>
                <a:xfrm>
                  <a:off x="8579813" y="2113987"/>
                  <a:ext cx="3322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8E3DF03F-D89D-4115-9824-ED18991587FD}"/>
                    </a:ext>
                  </a:extLst>
                </p14:cNvPr>
                <p14:cNvContentPartPr/>
                <p14:nvPr/>
              </p14:nvContentPartPr>
              <p14:xfrm>
                <a:off x="9244733" y="1979347"/>
                <a:ext cx="338400" cy="296640"/>
              </p14:xfrm>
            </p:contentPart>
          </mc:Choice>
          <mc:Fallback xmlns="">
            <p:pic>
              <p:nvPicPr>
                <p:cNvPr id="33" name="Freihand 32">
                  <a:extLst>
                    <a:ext uri="{FF2B5EF4-FFF2-40B4-BE49-F238E27FC236}">
                      <a16:creationId xmlns:a16="http://schemas.microsoft.com/office/drawing/2014/main" id="{8E3DF03F-D89D-4115-9824-ED18991587FD}"/>
                    </a:ext>
                  </a:extLst>
                </p:cNvPr>
                <p:cNvPicPr/>
                <p:nvPr/>
              </p:nvPicPr>
              <p:blipFill>
                <a:blip r:embed="rId48"/>
                <a:stretch>
                  <a:fillRect/>
                </a:stretch>
              </p:blipFill>
              <p:spPr>
                <a:xfrm>
                  <a:off x="9240413" y="1975027"/>
                  <a:ext cx="34704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521A78E2-0F67-4AB5-8DD7-64A9FC57DD30}"/>
                    </a:ext>
                  </a:extLst>
                </p14:cNvPr>
                <p14:cNvContentPartPr/>
                <p14:nvPr/>
              </p14:nvContentPartPr>
              <p14:xfrm>
                <a:off x="9601133" y="1971787"/>
                <a:ext cx="505800" cy="227160"/>
              </p14:xfrm>
            </p:contentPart>
          </mc:Choice>
          <mc:Fallback xmlns="">
            <p:pic>
              <p:nvPicPr>
                <p:cNvPr id="34" name="Freihand 33">
                  <a:extLst>
                    <a:ext uri="{FF2B5EF4-FFF2-40B4-BE49-F238E27FC236}">
                      <a16:creationId xmlns:a16="http://schemas.microsoft.com/office/drawing/2014/main" id="{521A78E2-0F67-4AB5-8DD7-64A9FC57DD30}"/>
                    </a:ext>
                  </a:extLst>
                </p:cNvPr>
                <p:cNvPicPr/>
                <p:nvPr/>
              </p:nvPicPr>
              <p:blipFill>
                <a:blip r:embed="rId50"/>
                <a:stretch>
                  <a:fillRect/>
                </a:stretch>
              </p:blipFill>
              <p:spPr>
                <a:xfrm>
                  <a:off x="9596813" y="1967467"/>
                  <a:ext cx="5144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18C5B19D-D679-42A1-B363-47E8A8575A5C}"/>
                    </a:ext>
                  </a:extLst>
                </p14:cNvPr>
                <p14:cNvContentPartPr/>
                <p14:nvPr/>
              </p14:nvContentPartPr>
              <p14:xfrm>
                <a:off x="10005413" y="1958107"/>
                <a:ext cx="34560" cy="6840"/>
              </p14:xfrm>
            </p:contentPart>
          </mc:Choice>
          <mc:Fallback xmlns="">
            <p:pic>
              <p:nvPicPr>
                <p:cNvPr id="35" name="Freihand 34">
                  <a:extLst>
                    <a:ext uri="{FF2B5EF4-FFF2-40B4-BE49-F238E27FC236}">
                      <a16:creationId xmlns:a16="http://schemas.microsoft.com/office/drawing/2014/main" id="{18C5B19D-D679-42A1-B363-47E8A8575A5C}"/>
                    </a:ext>
                  </a:extLst>
                </p:cNvPr>
                <p:cNvPicPr/>
                <p:nvPr/>
              </p:nvPicPr>
              <p:blipFill>
                <a:blip r:embed="rId52"/>
                <a:stretch>
                  <a:fillRect/>
                </a:stretch>
              </p:blipFill>
              <p:spPr>
                <a:xfrm>
                  <a:off x="10001093" y="1953787"/>
                  <a:ext cx="432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3F87F783-8380-476F-847A-EF25186BDEA2}"/>
                    </a:ext>
                  </a:extLst>
                </p14:cNvPr>
                <p14:cNvContentPartPr/>
                <p14:nvPr/>
              </p14:nvContentPartPr>
              <p14:xfrm>
                <a:off x="10311773" y="1902307"/>
                <a:ext cx="180000" cy="225720"/>
              </p14:xfrm>
            </p:contentPart>
          </mc:Choice>
          <mc:Fallback xmlns="">
            <p:pic>
              <p:nvPicPr>
                <p:cNvPr id="36" name="Freihand 35">
                  <a:extLst>
                    <a:ext uri="{FF2B5EF4-FFF2-40B4-BE49-F238E27FC236}">
                      <a16:creationId xmlns:a16="http://schemas.microsoft.com/office/drawing/2014/main" id="{3F87F783-8380-476F-847A-EF25186BDEA2}"/>
                    </a:ext>
                  </a:extLst>
                </p:cNvPr>
                <p:cNvPicPr/>
                <p:nvPr/>
              </p:nvPicPr>
              <p:blipFill>
                <a:blip r:embed="rId54"/>
                <a:stretch>
                  <a:fillRect/>
                </a:stretch>
              </p:blipFill>
              <p:spPr>
                <a:xfrm>
                  <a:off x="10307453" y="1897987"/>
                  <a:ext cx="1886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Freihand 36">
                  <a:extLst>
                    <a:ext uri="{FF2B5EF4-FFF2-40B4-BE49-F238E27FC236}">
                      <a16:creationId xmlns:a16="http://schemas.microsoft.com/office/drawing/2014/main" id="{91706815-994C-4F7D-A848-7EC0AB6B4462}"/>
                    </a:ext>
                  </a:extLst>
                </p14:cNvPr>
                <p14:cNvContentPartPr/>
                <p14:nvPr/>
              </p14:nvContentPartPr>
              <p14:xfrm>
                <a:off x="10450733" y="2022187"/>
                <a:ext cx="221040" cy="93240"/>
              </p14:xfrm>
            </p:contentPart>
          </mc:Choice>
          <mc:Fallback xmlns="">
            <p:pic>
              <p:nvPicPr>
                <p:cNvPr id="37" name="Freihand 36">
                  <a:extLst>
                    <a:ext uri="{FF2B5EF4-FFF2-40B4-BE49-F238E27FC236}">
                      <a16:creationId xmlns:a16="http://schemas.microsoft.com/office/drawing/2014/main" id="{91706815-994C-4F7D-A848-7EC0AB6B4462}"/>
                    </a:ext>
                  </a:extLst>
                </p:cNvPr>
                <p:cNvPicPr/>
                <p:nvPr/>
              </p:nvPicPr>
              <p:blipFill>
                <a:blip r:embed="rId56"/>
                <a:stretch>
                  <a:fillRect/>
                </a:stretch>
              </p:blipFill>
              <p:spPr>
                <a:xfrm>
                  <a:off x="10446413" y="2017867"/>
                  <a:ext cx="2296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F6FAD38C-CA70-4E8C-B356-95E946A62C6D}"/>
                    </a:ext>
                  </a:extLst>
                </p14:cNvPr>
                <p14:cNvContentPartPr/>
                <p14:nvPr/>
              </p14:nvContentPartPr>
              <p14:xfrm>
                <a:off x="10682933" y="2003467"/>
                <a:ext cx="284400" cy="102240"/>
              </p14:xfrm>
            </p:contentPart>
          </mc:Choice>
          <mc:Fallback xmlns="">
            <p:pic>
              <p:nvPicPr>
                <p:cNvPr id="38" name="Freihand 37">
                  <a:extLst>
                    <a:ext uri="{FF2B5EF4-FFF2-40B4-BE49-F238E27FC236}">
                      <a16:creationId xmlns:a16="http://schemas.microsoft.com/office/drawing/2014/main" id="{F6FAD38C-CA70-4E8C-B356-95E946A62C6D}"/>
                    </a:ext>
                  </a:extLst>
                </p:cNvPr>
                <p:cNvPicPr/>
                <p:nvPr/>
              </p:nvPicPr>
              <p:blipFill>
                <a:blip r:embed="rId58"/>
                <a:stretch>
                  <a:fillRect/>
                </a:stretch>
              </p:blipFill>
              <p:spPr>
                <a:xfrm>
                  <a:off x="10678613" y="1999147"/>
                  <a:ext cx="2930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Freihand 38">
                  <a:extLst>
                    <a:ext uri="{FF2B5EF4-FFF2-40B4-BE49-F238E27FC236}">
                      <a16:creationId xmlns:a16="http://schemas.microsoft.com/office/drawing/2014/main" id="{81462E0A-1AF2-48C3-A629-5FBF567D10A9}"/>
                    </a:ext>
                  </a:extLst>
                </p14:cNvPr>
                <p14:cNvContentPartPr/>
                <p14:nvPr/>
              </p14:nvContentPartPr>
              <p14:xfrm>
                <a:off x="11000813" y="1897267"/>
                <a:ext cx="364680" cy="348840"/>
              </p14:xfrm>
            </p:contentPart>
          </mc:Choice>
          <mc:Fallback xmlns="">
            <p:pic>
              <p:nvPicPr>
                <p:cNvPr id="39" name="Freihand 38">
                  <a:extLst>
                    <a:ext uri="{FF2B5EF4-FFF2-40B4-BE49-F238E27FC236}">
                      <a16:creationId xmlns:a16="http://schemas.microsoft.com/office/drawing/2014/main" id="{81462E0A-1AF2-48C3-A629-5FBF567D10A9}"/>
                    </a:ext>
                  </a:extLst>
                </p:cNvPr>
                <p:cNvPicPr/>
                <p:nvPr/>
              </p:nvPicPr>
              <p:blipFill>
                <a:blip r:embed="rId60"/>
                <a:stretch>
                  <a:fillRect/>
                </a:stretch>
              </p:blipFill>
              <p:spPr>
                <a:xfrm>
                  <a:off x="10996493" y="1892947"/>
                  <a:ext cx="37332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FC6054EA-B6CE-4272-AE4C-B1C383C56BA5}"/>
                    </a:ext>
                  </a:extLst>
                </p14:cNvPr>
                <p14:cNvContentPartPr/>
                <p14:nvPr/>
              </p14:nvContentPartPr>
              <p14:xfrm>
                <a:off x="10765373" y="1855147"/>
                <a:ext cx="161640" cy="6120"/>
              </p14:xfrm>
            </p:contentPart>
          </mc:Choice>
          <mc:Fallback xmlns="">
            <p:pic>
              <p:nvPicPr>
                <p:cNvPr id="40" name="Freihand 39">
                  <a:extLst>
                    <a:ext uri="{FF2B5EF4-FFF2-40B4-BE49-F238E27FC236}">
                      <a16:creationId xmlns:a16="http://schemas.microsoft.com/office/drawing/2014/main" id="{FC6054EA-B6CE-4272-AE4C-B1C383C56BA5}"/>
                    </a:ext>
                  </a:extLst>
                </p:cNvPr>
                <p:cNvPicPr/>
                <p:nvPr/>
              </p:nvPicPr>
              <p:blipFill>
                <a:blip r:embed="rId62"/>
                <a:stretch>
                  <a:fillRect/>
                </a:stretch>
              </p:blipFill>
              <p:spPr>
                <a:xfrm>
                  <a:off x="10761053" y="1850827"/>
                  <a:ext cx="1702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91977DA9-A9F3-47A5-9D48-599C167C1A13}"/>
                    </a:ext>
                  </a:extLst>
                </p14:cNvPr>
                <p14:cNvContentPartPr/>
                <p14:nvPr/>
              </p14:nvContentPartPr>
              <p14:xfrm>
                <a:off x="11385653" y="1950907"/>
                <a:ext cx="147240" cy="110520"/>
              </p14:xfrm>
            </p:contentPart>
          </mc:Choice>
          <mc:Fallback xmlns="">
            <p:pic>
              <p:nvPicPr>
                <p:cNvPr id="41" name="Freihand 40">
                  <a:extLst>
                    <a:ext uri="{FF2B5EF4-FFF2-40B4-BE49-F238E27FC236}">
                      <a16:creationId xmlns:a16="http://schemas.microsoft.com/office/drawing/2014/main" id="{91977DA9-A9F3-47A5-9D48-599C167C1A13}"/>
                    </a:ext>
                  </a:extLst>
                </p:cNvPr>
                <p:cNvPicPr/>
                <p:nvPr/>
              </p:nvPicPr>
              <p:blipFill>
                <a:blip r:embed="rId64"/>
                <a:stretch>
                  <a:fillRect/>
                </a:stretch>
              </p:blipFill>
              <p:spPr>
                <a:xfrm>
                  <a:off x="11381333" y="1946587"/>
                  <a:ext cx="1558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A6258041-EE58-40DB-8D81-7A89A165C46E}"/>
                    </a:ext>
                  </a:extLst>
                </p14:cNvPr>
                <p14:cNvContentPartPr/>
                <p14:nvPr/>
              </p14:nvContentPartPr>
              <p14:xfrm>
                <a:off x="11603093" y="1989067"/>
                <a:ext cx="108360" cy="11880"/>
              </p14:xfrm>
            </p:contentPart>
          </mc:Choice>
          <mc:Fallback xmlns="">
            <p:pic>
              <p:nvPicPr>
                <p:cNvPr id="42" name="Freihand 41">
                  <a:extLst>
                    <a:ext uri="{FF2B5EF4-FFF2-40B4-BE49-F238E27FC236}">
                      <a16:creationId xmlns:a16="http://schemas.microsoft.com/office/drawing/2014/main" id="{A6258041-EE58-40DB-8D81-7A89A165C46E}"/>
                    </a:ext>
                  </a:extLst>
                </p:cNvPr>
                <p:cNvPicPr/>
                <p:nvPr/>
              </p:nvPicPr>
              <p:blipFill>
                <a:blip r:embed="rId66"/>
                <a:stretch>
                  <a:fillRect/>
                </a:stretch>
              </p:blipFill>
              <p:spPr>
                <a:xfrm>
                  <a:off x="11598773" y="1984747"/>
                  <a:ext cx="1170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Freihand 43">
                  <a:extLst>
                    <a:ext uri="{FF2B5EF4-FFF2-40B4-BE49-F238E27FC236}">
                      <a16:creationId xmlns:a16="http://schemas.microsoft.com/office/drawing/2014/main" id="{E71A8A35-2D20-4C5F-9CD5-A8C333D63059}"/>
                    </a:ext>
                  </a:extLst>
                </p14:cNvPr>
                <p14:cNvContentPartPr/>
                <p14:nvPr/>
              </p14:nvContentPartPr>
              <p14:xfrm>
                <a:off x="10308533" y="2388667"/>
                <a:ext cx="137520" cy="159480"/>
              </p14:xfrm>
            </p:contentPart>
          </mc:Choice>
          <mc:Fallback xmlns="">
            <p:pic>
              <p:nvPicPr>
                <p:cNvPr id="44" name="Freihand 43">
                  <a:extLst>
                    <a:ext uri="{FF2B5EF4-FFF2-40B4-BE49-F238E27FC236}">
                      <a16:creationId xmlns:a16="http://schemas.microsoft.com/office/drawing/2014/main" id="{E71A8A35-2D20-4C5F-9CD5-A8C333D63059}"/>
                    </a:ext>
                  </a:extLst>
                </p:cNvPr>
                <p:cNvPicPr/>
                <p:nvPr/>
              </p:nvPicPr>
              <p:blipFill>
                <a:blip r:embed="rId68"/>
                <a:stretch>
                  <a:fillRect/>
                </a:stretch>
              </p:blipFill>
              <p:spPr>
                <a:xfrm>
                  <a:off x="10304213" y="2384347"/>
                  <a:ext cx="1461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E3BCEFB3-456B-4B2A-870A-17720AEABE1A}"/>
                    </a:ext>
                  </a:extLst>
                </p14:cNvPr>
                <p14:cNvContentPartPr/>
                <p14:nvPr/>
              </p14:nvContentPartPr>
              <p14:xfrm>
                <a:off x="10415093" y="2272747"/>
                <a:ext cx="463680" cy="180000"/>
              </p14:xfrm>
            </p:contentPart>
          </mc:Choice>
          <mc:Fallback xmlns="">
            <p:pic>
              <p:nvPicPr>
                <p:cNvPr id="45" name="Freihand 44">
                  <a:extLst>
                    <a:ext uri="{FF2B5EF4-FFF2-40B4-BE49-F238E27FC236}">
                      <a16:creationId xmlns:a16="http://schemas.microsoft.com/office/drawing/2014/main" id="{E3BCEFB3-456B-4B2A-870A-17720AEABE1A}"/>
                    </a:ext>
                  </a:extLst>
                </p:cNvPr>
                <p:cNvPicPr/>
                <p:nvPr/>
              </p:nvPicPr>
              <p:blipFill>
                <a:blip r:embed="rId70"/>
                <a:stretch>
                  <a:fillRect/>
                </a:stretch>
              </p:blipFill>
              <p:spPr>
                <a:xfrm>
                  <a:off x="10410773" y="2268427"/>
                  <a:ext cx="4723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741BD05D-72DE-4873-8E89-3E07D75D3306}"/>
                    </a:ext>
                  </a:extLst>
                </p14:cNvPr>
                <p14:cNvContentPartPr/>
                <p14:nvPr/>
              </p14:nvContentPartPr>
              <p14:xfrm>
                <a:off x="10126373" y="2556427"/>
                <a:ext cx="882720" cy="145800"/>
              </p14:xfrm>
            </p:contentPart>
          </mc:Choice>
          <mc:Fallback xmlns="">
            <p:pic>
              <p:nvPicPr>
                <p:cNvPr id="46" name="Freihand 45">
                  <a:extLst>
                    <a:ext uri="{FF2B5EF4-FFF2-40B4-BE49-F238E27FC236}">
                      <a16:creationId xmlns:a16="http://schemas.microsoft.com/office/drawing/2014/main" id="{741BD05D-72DE-4873-8E89-3E07D75D3306}"/>
                    </a:ext>
                  </a:extLst>
                </p:cNvPr>
                <p:cNvPicPr/>
                <p:nvPr/>
              </p:nvPicPr>
              <p:blipFill>
                <a:blip r:embed="rId72"/>
                <a:stretch>
                  <a:fillRect/>
                </a:stretch>
              </p:blipFill>
              <p:spPr>
                <a:xfrm>
                  <a:off x="10122053" y="2552107"/>
                  <a:ext cx="891360" cy="154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E2D0B68B-32AA-4961-9CAE-D213102C64DD}"/>
                  </a:ext>
                </a:extLst>
              </p14:cNvPr>
              <p14:cNvContentPartPr/>
              <p14:nvPr/>
            </p14:nvContentPartPr>
            <p14:xfrm>
              <a:off x="182453" y="3910387"/>
              <a:ext cx="1443960" cy="101520"/>
            </p14:xfrm>
          </p:contentPart>
        </mc:Choice>
        <mc:Fallback xmlns="">
          <p:pic>
            <p:nvPicPr>
              <p:cNvPr id="48" name="Freihand 47">
                <a:extLst>
                  <a:ext uri="{FF2B5EF4-FFF2-40B4-BE49-F238E27FC236}">
                    <a16:creationId xmlns:a16="http://schemas.microsoft.com/office/drawing/2014/main" id="{E2D0B68B-32AA-4961-9CAE-D213102C64DD}"/>
                  </a:ext>
                </a:extLst>
              </p:cNvPr>
              <p:cNvPicPr/>
              <p:nvPr/>
            </p:nvPicPr>
            <p:blipFill>
              <a:blip r:embed="rId74"/>
              <a:stretch>
                <a:fillRect/>
              </a:stretch>
            </p:blipFill>
            <p:spPr>
              <a:xfrm>
                <a:off x="178133" y="3906067"/>
                <a:ext cx="1452600" cy="110160"/>
              </a:xfrm>
              <a:prstGeom prst="rect">
                <a:avLst/>
              </a:prstGeom>
            </p:spPr>
          </p:pic>
        </mc:Fallback>
      </mc:AlternateContent>
      <p:grpSp>
        <p:nvGrpSpPr>
          <p:cNvPr id="52" name="Gruppieren 51">
            <a:extLst>
              <a:ext uri="{FF2B5EF4-FFF2-40B4-BE49-F238E27FC236}">
                <a16:creationId xmlns:a16="http://schemas.microsoft.com/office/drawing/2014/main" id="{64B2A2E1-746D-4B89-805B-37BC4376B597}"/>
              </a:ext>
            </a:extLst>
          </p:cNvPr>
          <p:cNvGrpSpPr/>
          <p:nvPr/>
        </p:nvGrpSpPr>
        <p:grpSpPr>
          <a:xfrm>
            <a:off x="3087293" y="3298747"/>
            <a:ext cx="3093120" cy="1014480"/>
            <a:chOff x="3087293" y="3298747"/>
            <a:chExt cx="3093120" cy="1014480"/>
          </a:xfrm>
        </p:grpSpPr>
        <mc:AlternateContent xmlns:mc="http://schemas.openxmlformats.org/markup-compatibility/2006" xmlns:p14="http://schemas.microsoft.com/office/powerpoint/2010/main">
          <mc:Choice Requires="p14">
            <p:contentPart p14:bwMode="auto" r:id="rId75">
              <p14:nvContentPartPr>
                <p14:cNvPr id="49" name="Freihand 48">
                  <a:extLst>
                    <a:ext uri="{FF2B5EF4-FFF2-40B4-BE49-F238E27FC236}">
                      <a16:creationId xmlns:a16="http://schemas.microsoft.com/office/drawing/2014/main" id="{3171DBA2-C0A5-4984-9A4E-8EE6F5433A5F}"/>
                    </a:ext>
                  </a:extLst>
                </p14:cNvPr>
                <p14:cNvContentPartPr/>
                <p14:nvPr/>
              </p14:nvContentPartPr>
              <p14:xfrm>
                <a:off x="4312373" y="3619867"/>
                <a:ext cx="1859760" cy="55440"/>
              </p14:xfrm>
            </p:contentPart>
          </mc:Choice>
          <mc:Fallback xmlns="">
            <p:pic>
              <p:nvPicPr>
                <p:cNvPr id="49" name="Freihand 48">
                  <a:extLst>
                    <a:ext uri="{FF2B5EF4-FFF2-40B4-BE49-F238E27FC236}">
                      <a16:creationId xmlns:a16="http://schemas.microsoft.com/office/drawing/2014/main" id="{3171DBA2-C0A5-4984-9A4E-8EE6F5433A5F}"/>
                    </a:ext>
                  </a:extLst>
                </p:cNvPr>
                <p:cNvPicPr/>
                <p:nvPr/>
              </p:nvPicPr>
              <p:blipFill>
                <a:blip r:embed="rId76"/>
                <a:stretch>
                  <a:fillRect/>
                </a:stretch>
              </p:blipFill>
              <p:spPr>
                <a:xfrm>
                  <a:off x="4308053" y="3615547"/>
                  <a:ext cx="18684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Freihand 49">
                  <a:extLst>
                    <a:ext uri="{FF2B5EF4-FFF2-40B4-BE49-F238E27FC236}">
                      <a16:creationId xmlns:a16="http://schemas.microsoft.com/office/drawing/2014/main" id="{EC2BFBC6-971E-4053-9648-428F4EEF5919}"/>
                    </a:ext>
                  </a:extLst>
                </p14:cNvPr>
                <p14:cNvContentPartPr/>
                <p14:nvPr/>
              </p14:nvContentPartPr>
              <p14:xfrm>
                <a:off x="4125173" y="4252027"/>
                <a:ext cx="2055240" cy="61200"/>
              </p14:xfrm>
            </p:contentPart>
          </mc:Choice>
          <mc:Fallback xmlns="">
            <p:pic>
              <p:nvPicPr>
                <p:cNvPr id="50" name="Freihand 49">
                  <a:extLst>
                    <a:ext uri="{FF2B5EF4-FFF2-40B4-BE49-F238E27FC236}">
                      <a16:creationId xmlns:a16="http://schemas.microsoft.com/office/drawing/2014/main" id="{EC2BFBC6-971E-4053-9648-428F4EEF5919}"/>
                    </a:ext>
                  </a:extLst>
                </p:cNvPr>
                <p:cNvPicPr/>
                <p:nvPr/>
              </p:nvPicPr>
              <p:blipFill>
                <a:blip r:embed="rId78"/>
                <a:stretch>
                  <a:fillRect/>
                </a:stretch>
              </p:blipFill>
              <p:spPr>
                <a:xfrm>
                  <a:off x="4120853" y="4247707"/>
                  <a:ext cx="20638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FC33AAE8-57BB-412D-96D6-647C1EF70045}"/>
                    </a:ext>
                  </a:extLst>
                </p14:cNvPr>
                <p14:cNvContentPartPr/>
                <p14:nvPr/>
              </p14:nvContentPartPr>
              <p14:xfrm>
                <a:off x="3087293" y="3298747"/>
                <a:ext cx="802080" cy="861120"/>
              </p14:xfrm>
            </p:contentPart>
          </mc:Choice>
          <mc:Fallback xmlns="">
            <p:pic>
              <p:nvPicPr>
                <p:cNvPr id="51" name="Freihand 50">
                  <a:extLst>
                    <a:ext uri="{FF2B5EF4-FFF2-40B4-BE49-F238E27FC236}">
                      <a16:creationId xmlns:a16="http://schemas.microsoft.com/office/drawing/2014/main" id="{FC33AAE8-57BB-412D-96D6-647C1EF70045}"/>
                    </a:ext>
                  </a:extLst>
                </p:cNvPr>
                <p:cNvPicPr/>
                <p:nvPr/>
              </p:nvPicPr>
              <p:blipFill>
                <a:blip r:embed="rId80"/>
                <a:stretch>
                  <a:fillRect/>
                </a:stretch>
              </p:blipFill>
              <p:spPr>
                <a:xfrm>
                  <a:off x="3082973" y="3294427"/>
                  <a:ext cx="810720" cy="869760"/>
                </a:xfrm>
                <a:prstGeom prst="rect">
                  <a:avLst/>
                </a:prstGeom>
              </p:spPr>
            </p:pic>
          </mc:Fallback>
        </mc:AlternateContent>
      </p:grpSp>
      <p:grpSp>
        <p:nvGrpSpPr>
          <p:cNvPr id="77" name="Gruppieren 76">
            <a:extLst>
              <a:ext uri="{FF2B5EF4-FFF2-40B4-BE49-F238E27FC236}">
                <a16:creationId xmlns:a16="http://schemas.microsoft.com/office/drawing/2014/main" id="{6BE3E613-7FB0-4D8C-957C-73C5D2FDB5D5}"/>
              </a:ext>
            </a:extLst>
          </p:cNvPr>
          <p:cNvGrpSpPr/>
          <p:nvPr/>
        </p:nvGrpSpPr>
        <p:grpSpPr>
          <a:xfrm>
            <a:off x="253733" y="2610067"/>
            <a:ext cx="3201840" cy="873360"/>
            <a:chOff x="253733" y="2610067"/>
            <a:chExt cx="3201840" cy="873360"/>
          </a:xfrm>
        </p:grpSpPr>
        <mc:AlternateContent xmlns:mc="http://schemas.openxmlformats.org/markup-compatibility/2006" xmlns:p14="http://schemas.microsoft.com/office/powerpoint/2010/main">
          <mc:Choice Requires="p14">
            <p:contentPart p14:bwMode="auto" r:id="rId81">
              <p14:nvContentPartPr>
                <p14:cNvPr id="53" name="Freihand 52">
                  <a:extLst>
                    <a:ext uri="{FF2B5EF4-FFF2-40B4-BE49-F238E27FC236}">
                      <a16:creationId xmlns:a16="http://schemas.microsoft.com/office/drawing/2014/main" id="{74C06546-89FD-468E-99F3-83996CBC3CB4}"/>
                    </a:ext>
                  </a:extLst>
                </p14:cNvPr>
                <p14:cNvContentPartPr/>
                <p14:nvPr/>
              </p14:nvContentPartPr>
              <p14:xfrm>
                <a:off x="1096493" y="3147907"/>
                <a:ext cx="126360" cy="335520"/>
              </p14:xfrm>
            </p:contentPart>
          </mc:Choice>
          <mc:Fallback xmlns="">
            <p:pic>
              <p:nvPicPr>
                <p:cNvPr id="53" name="Freihand 52">
                  <a:extLst>
                    <a:ext uri="{FF2B5EF4-FFF2-40B4-BE49-F238E27FC236}">
                      <a16:creationId xmlns:a16="http://schemas.microsoft.com/office/drawing/2014/main" id="{74C06546-89FD-468E-99F3-83996CBC3CB4}"/>
                    </a:ext>
                  </a:extLst>
                </p:cNvPr>
                <p:cNvPicPr/>
                <p:nvPr/>
              </p:nvPicPr>
              <p:blipFill>
                <a:blip r:embed="rId82"/>
                <a:stretch>
                  <a:fillRect/>
                </a:stretch>
              </p:blipFill>
              <p:spPr>
                <a:xfrm>
                  <a:off x="1092173" y="3143587"/>
                  <a:ext cx="13500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BA3689FF-6C03-479C-9600-6DB68FCEA077}"/>
                    </a:ext>
                  </a:extLst>
                </p14:cNvPr>
                <p14:cNvContentPartPr/>
                <p14:nvPr/>
              </p14:nvContentPartPr>
              <p14:xfrm>
                <a:off x="1002173" y="3348787"/>
                <a:ext cx="279720" cy="97200"/>
              </p14:xfrm>
            </p:contentPart>
          </mc:Choice>
          <mc:Fallback xmlns="">
            <p:pic>
              <p:nvPicPr>
                <p:cNvPr id="54" name="Freihand 53">
                  <a:extLst>
                    <a:ext uri="{FF2B5EF4-FFF2-40B4-BE49-F238E27FC236}">
                      <a16:creationId xmlns:a16="http://schemas.microsoft.com/office/drawing/2014/main" id="{BA3689FF-6C03-479C-9600-6DB68FCEA077}"/>
                    </a:ext>
                  </a:extLst>
                </p:cNvPr>
                <p:cNvPicPr/>
                <p:nvPr/>
              </p:nvPicPr>
              <p:blipFill>
                <a:blip r:embed="rId84"/>
                <a:stretch>
                  <a:fillRect/>
                </a:stretch>
              </p:blipFill>
              <p:spPr>
                <a:xfrm>
                  <a:off x="997853" y="3344467"/>
                  <a:ext cx="2883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6" name="Freihand 55">
                  <a:extLst>
                    <a:ext uri="{FF2B5EF4-FFF2-40B4-BE49-F238E27FC236}">
                      <a16:creationId xmlns:a16="http://schemas.microsoft.com/office/drawing/2014/main" id="{70D69049-A857-405A-98C6-21739E6ABDCB}"/>
                    </a:ext>
                  </a:extLst>
                </p14:cNvPr>
                <p14:cNvContentPartPr/>
                <p14:nvPr/>
              </p14:nvContentPartPr>
              <p14:xfrm>
                <a:off x="394133" y="2729587"/>
                <a:ext cx="8280" cy="211680"/>
              </p14:xfrm>
            </p:contentPart>
          </mc:Choice>
          <mc:Fallback xmlns="">
            <p:pic>
              <p:nvPicPr>
                <p:cNvPr id="56" name="Freihand 55">
                  <a:extLst>
                    <a:ext uri="{FF2B5EF4-FFF2-40B4-BE49-F238E27FC236}">
                      <a16:creationId xmlns:a16="http://schemas.microsoft.com/office/drawing/2014/main" id="{70D69049-A857-405A-98C6-21739E6ABDCB}"/>
                    </a:ext>
                  </a:extLst>
                </p:cNvPr>
                <p:cNvPicPr/>
                <p:nvPr/>
              </p:nvPicPr>
              <p:blipFill>
                <a:blip r:embed="rId86"/>
                <a:stretch>
                  <a:fillRect/>
                </a:stretch>
              </p:blipFill>
              <p:spPr>
                <a:xfrm>
                  <a:off x="389813" y="2725267"/>
                  <a:ext cx="169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7" name="Freihand 56">
                  <a:extLst>
                    <a:ext uri="{FF2B5EF4-FFF2-40B4-BE49-F238E27FC236}">
                      <a16:creationId xmlns:a16="http://schemas.microsoft.com/office/drawing/2014/main" id="{BF0339B2-EA51-4AE9-8831-534E64D202B1}"/>
                    </a:ext>
                  </a:extLst>
                </p14:cNvPr>
                <p14:cNvContentPartPr/>
                <p14:nvPr/>
              </p14:nvContentPartPr>
              <p14:xfrm>
                <a:off x="253733" y="2692507"/>
                <a:ext cx="246240" cy="165960"/>
              </p14:xfrm>
            </p:contentPart>
          </mc:Choice>
          <mc:Fallback xmlns="">
            <p:pic>
              <p:nvPicPr>
                <p:cNvPr id="57" name="Freihand 56">
                  <a:extLst>
                    <a:ext uri="{FF2B5EF4-FFF2-40B4-BE49-F238E27FC236}">
                      <a16:creationId xmlns:a16="http://schemas.microsoft.com/office/drawing/2014/main" id="{BF0339B2-EA51-4AE9-8831-534E64D202B1}"/>
                    </a:ext>
                  </a:extLst>
                </p:cNvPr>
                <p:cNvPicPr/>
                <p:nvPr/>
              </p:nvPicPr>
              <p:blipFill>
                <a:blip r:embed="rId88"/>
                <a:stretch>
                  <a:fillRect/>
                </a:stretch>
              </p:blipFill>
              <p:spPr>
                <a:xfrm>
                  <a:off x="249413" y="2688187"/>
                  <a:ext cx="2548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8" name="Freihand 57">
                  <a:extLst>
                    <a:ext uri="{FF2B5EF4-FFF2-40B4-BE49-F238E27FC236}">
                      <a16:creationId xmlns:a16="http://schemas.microsoft.com/office/drawing/2014/main" id="{3C00D2B4-2017-4018-8B1F-6C0611DAE8EA}"/>
                    </a:ext>
                  </a:extLst>
                </p14:cNvPr>
                <p14:cNvContentPartPr/>
                <p14:nvPr/>
              </p14:nvContentPartPr>
              <p14:xfrm>
                <a:off x="487733" y="2785747"/>
                <a:ext cx="267120" cy="126000"/>
              </p14:xfrm>
            </p:contentPart>
          </mc:Choice>
          <mc:Fallback xmlns="">
            <p:pic>
              <p:nvPicPr>
                <p:cNvPr id="58" name="Freihand 57">
                  <a:extLst>
                    <a:ext uri="{FF2B5EF4-FFF2-40B4-BE49-F238E27FC236}">
                      <a16:creationId xmlns:a16="http://schemas.microsoft.com/office/drawing/2014/main" id="{3C00D2B4-2017-4018-8B1F-6C0611DAE8EA}"/>
                    </a:ext>
                  </a:extLst>
                </p:cNvPr>
                <p:cNvPicPr/>
                <p:nvPr/>
              </p:nvPicPr>
              <p:blipFill>
                <a:blip r:embed="rId90"/>
                <a:stretch>
                  <a:fillRect/>
                </a:stretch>
              </p:blipFill>
              <p:spPr>
                <a:xfrm>
                  <a:off x="483413" y="2781427"/>
                  <a:ext cx="2757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9" name="Freihand 58">
                  <a:extLst>
                    <a:ext uri="{FF2B5EF4-FFF2-40B4-BE49-F238E27FC236}">
                      <a16:creationId xmlns:a16="http://schemas.microsoft.com/office/drawing/2014/main" id="{B084241D-8DB6-41F4-9444-ACB31B1372F0}"/>
                    </a:ext>
                  </a:extLst>
                </p14:cNvPr>
                <p14:cNvContentPartPr/>
                <p14:nvPr/>
              </p14:nvContentPartPr>
              <p14:xfrm>
                <a:off x="737573" y="2740387"/>
                <a:ext cx="62640" cy="42120"/>
              </p14:xfrm>
            </p:contentPart>
          </mc:Choice>
          <mc:Fallback xmlns="">
            <p:pic>
              <p:nvPicPr>
                <p:cNvPr id="59" name="Freihand 58">
                  <a:extLst>
                    <a:ext uri="{FF2B5EF4-FFF2-40B4-BE49-F238E27FC236}">
                      <a16:creationId xmlns:a16="http://schemas.microsoft.com/office/drawing/2014/main" id="{B084241D-8DB6-41F4-9444-ACB31B1372F0}"/>
                    </a:ext>
                  </a:extLst>
                </p:cNvPr>
                <p:cNvPicPr/>
                <p:nvPr/>
              </p:nvPicPr>
              <p:blipFill>
                <a:blip r:embed="rId92"/>
                <a:stretch>
                  <a:fillRect/>
                </a:stretch>
              </p:blipFill>
              <p:spPr>
                <a:xfrm>
                  <a:off x="733253" y="2736067"/>
                  <a:ext cx="712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0" name="Freihand 59">
                  <a:extLst>
                    <a:ext uri="{FF2B5EF4-FFF2-40B4-BE49-F238E27FC236}">
                      <a16:creationId xmlns:a16="http://schemas.microsoft.com/office/drawing/2014/main" id="{D40A1D62-042B-420A-B389-49E588022BE1}"/>
                    </a:ext>
                  </a:extLst>
                </p14:cNvPr>
                <p14:cNvContentPartPr/>
                <p14:nvPr/>
              </p14:nvContentPartPr>
              <p14:xfrm>
                <a:off x="780773" y="2790787"/>
                <a:ext cx="84240" cy="121680"/>
              </p14:xfrm>
            </p:contentPart>
          </mc:Choice>
          <mc:Fallback xmlns="">
            <p:pic>
              <p:nvPicPr>
                <p:cNvPr id="60" name="Freihand 59">
                  <a:extLst>
                    <a:ext uri="{FF2B5EF4-FFF2-40B4-BE49-F238E27FC236}">
                      <a16:creationId xmlns:a16="http://schemas.microsoft.com/office/drawing/2014/main" id="{D40A1D62-042B-420A-B389-49E588022BE1}"/>
                    </a:ext>
                  </a:extLst>
                </p:cNvPr>
                <p:cNvPicPr/>
                <p:nvPr/>
              </p:nvPicPr>
              <p:blipFill>
                <a:blip r:embed="rId94"/>
                <a:stretch>
                  <a:fillRect/>
                </a:stretch>
              </p:blipFill>
              <p:spPr>
                <a:xfrm>
                  <a:off x="776453" y="2786467"/>
                  <a:ext cx="928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1" name="Freihand 60">
                  <a:extLst>
                    <a:ext uri="{FF2B5EF4-FFF2-40B4-BE49-F238E27FC236}">
                      <a16:creationId xmlns:a16="http://schemas.microsoft.com/office/drawing/2014/main" id="{8F1E1015-A4D8-4C94-A4A8-461D5288BD99}"/>
                    </a:ext>
                  </a:extLst>
                </p14:cNvPr>
                <p14:cNvContentPartPr/>
                <p14:nvPr/>
              </p14:nvContentPartPr>
              <p14:xfrm>
                <a:off x="915773" y="2791867"/>
                <a:ext cx="209520" cy="100440"/>
              </p14:xfrm>
            </p:contentPart>
          </mc:Choice>
          <mc:Fallback xmlns="">
            <p:pic>
              <p:nvPicPr>
                <p:cNvPr id="61" name="Freihand 60">
                  <a:extLst>
                    <a:ext uri="{FF2B5EF4-FFF2-40B4-BE49-F238E27FC236}">
                      <a16:creationId xmlns:a16="http://schemas.microsoft.com/office/drawing/2014/main" id="{8F1E1015-A4D8-4C94-A4A8-461D5288BD99}"/>
                    </a:ext>
                  </a:extLst>
                </p:cNvPr>
                <p:cNvPicPr/>
                <p:nvPr/>
              </p:nvPicPr>
              <p:blipFill>
                <a:blip r:embed="rId96"/>
                <a:stretch>
                  <a:fillRect/>
                </a:stretch>
              </p:blipFill>
              <p:spPr>
                <a:xfrm>
                  <a:off x="911453" y="2787547"/>
                  <a:ext cx="2181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2" name="Freihand 61">
                  <a:extLst>
                    <a:ext uri="{FF2B5EF4-FFF2-40B4-BE49-F238E27FC236}">
                      <a16:creationId xmlns:a16="http://schemas.microsoft.com/office/drawing/2014/main" id="{394A926E-339B-4E73-9A88-8536231D11CB}"/>
                    </a:ext>
                  </a:extLst>
                </p14:cNvPr>
                <p14:cNvContentPartPr/>
                <p14:nvPr/>
              </p14:nvContentPartPr>
              <p14:xfrm>
                <a:off x="1132493" y="2777827"/>
                <a:ext cx="26280" cy="21240"/>
              </p14:xfrm>
            </p:contentPart>
          </mc:Choice>
          <mc:Fallback xmlns="">
            <p:pic>
              <p:nvPicPr>
                <p:cNvPr id="62" name="Freihand 61">
                  <a:extLst>
                    <a:ext uri="{FF2B5EF4-FFF2-40B4-BE49-F238E27FC236}">
                      <a16:creationId xmlns:a16="http://schemas.microsoft.com/office/drawing/2014/main" id="{394A926E-339B-4E73-9A88-8536231D11CB}"/>
                    </a:ext>
                  </a:extLst>
                </p:cNvPr>
                <p:cNvPicPr/>
                <p:nvPr/>
              </p:nvPicPr>
              <p:blipFill>
                <a:blip r:embed="rId98"/>
                <a:stretch>
                  <a:fillRect/>
                </a:stretch>
              </p:blipFill>
              <p:spPr>
                <a:xfrm>
                  <a:off x="1128173" y="2773507"/>
                  <a:ext cx="349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3" name="Freihand 62">
                  <a:extLst>
                    <a:ext uri="{FF2B5EF4-FFF2-40B4-BE49-F238E27FC236}">
                      <a16:creationId xmlns:a16="http://schemas.microsoft.com/office/drawing/2014/main" id="{F5427002-02D0-4EBD-8166-D91637996DB6}"/>
                    </a:ext>
                  </a:extLst>
                </p14:cNvPr>
                <p14:cNvContentPartPr/>
                <p14:nvPr/>
              </p14:nvContentPartPr>
              <p14:xfrm>
                <a:off x="1190093" y="2725987"/>
                <a:ext cx="309960" cy="141840"/>
              </p14:xfrm>
            </p:contentPart>
          </mc:Choice>
          <mc:Fallback xmlns="">
            <p:pic>
              <p:nvPicPr>
                <p:cNvPr id="63" name="Freihand 62">
                  <a:extLst>
                    <a:ext uri="{FF2B5EF4-FFF2-40B4-BE49-F238E27FC236}">
                      <a16:creationId xmlns:a16="http://schemas.microsoft.com/office/drawing/2014/main" id="{F5427002-02D0-4EBD-8166-D91637996DB6}"/>
                    </a:ext>
                  </a:extLst>
                </p:cNvPr>
                <p:cNvPicPr/>
                <p:nvPr/>
              </p:nvPicPr>
              <p:blipFill>
                <a:blip r:embed="rId100"/>
                <a:stretch>
                  <a:fillRect/>
                </a:stretch>
              </p:blipFill>
              <p:spPr>
                <a:xfrm>
                  <a:off x="1185773" y="2721667"/>
                  <a:ext cx="3186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4" name="Freihand 63">
                  <a:extLst>
                    <a:ext uri="{FF2B5EF4-FFF2-40B4-BE49-F238E27FC236}">
                      <a16:creationId xmlns:a16="http://schemas.microsoft.com/office/drawing/2014/main" id="{315C3940-8B5C-48F4-B7A0-5BA6EF2ADF7B}"/>
                    </a:ext>
                  </a:extLst>
                </p14:cNvPr>
                <p14:cNvContentPartPr/>
                <p14:nvPr/>
              </p14:nvContentPartPr>
              <p14:xfrm>
                <a:off x="1476653" y="2768107"/>
                <a:ext cx="149760" cy="121680"/>
              </p14:xfrm>
            </p:contentPart>
          </mc:Choice>
          <mc:Fallback xmlns="">
            <p:pic>
              <p:nvPicPr>
                <p:cNvPr id="64" name="Freihand 63">
                  <a:extLst>
                    <a:ext uri="{FF2B5EF4-FFF2-40B4-BE49-F238E27FC236}">
                      <a16:creationId xmlns:a16="http://schemas.microsoft.com/office/drawing/2014/main" id="{315C3940-8B5C-48F4-B7A0-5BA6EF2ADF7B}"/>
                    </a:ext>
                  </a:extLst>
                </p:cNvPr>
                <p:cNvPicPr/>
                <p:nvPr/>
              </p:nvPicPr>
              <p:blipFill>
                <a:blip r:embed="rId102"/>
                <a:stretch>
                  <a:fillRect/>
                </a:stretch>
              </p:blipFill>
              <p:spPr>
                <a:xfrm>
                  <a:off x="1472333" y="2763787"/>
                  <a:ext cx="1584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5" name="Freihand 64">
                  <a:extLst>
                    <a:ext uri="{FF2B5EF4-FFF2-40B4-BE49-F238E27FC236}">
                      <a16:creationId xmlns:a16="http://schemas.microsoft.com/office/drawing/2014/main" id="{39CFA877-72F3-4A72-9D83-EE4A29BEE31F}"/>
                    </a:ext>
                  </a:extLst>
                </p14:cNvPr>
                <p14:cNvContentPartPr/>
                <p14:nvPr/>
              </p14:nvContentPartPr>
              <p14:xfrm>
                <a:off x="1833053" y="2712667"/>
                <a:ext cx="330480" cy="138600"/>
              </p14:xfrm>
            </p:contentPart>
          </mc:Choice>
          <mc:Fallback xmlns="">
            <p:pic>
              <p:nvPicPr>
                <p:cNvPr id="65" name="Freihand 64">
                  <a:extLst>
                    <a:ext uri="{FF2B5EF4-FFF2-40B4-BE49-F238E27FC236}">
                      <a16:creationId xmlns:a16="http://schemas.microsoft.com/office/drawing/2014/main" id="{39CFA877-72F3-4A72-9D83-EE4A29BEE31F}"/>
                    </a:ext>
                  </a:extLst>
                </p:cNvPr>
                <p:cNvPicPr/>
                <p:nvPr/>
              </p:nvPicPr>
              <p:blipFill>
                <a:blip r:embed="rId104"/>
                <a:stretch>
                  <a:fillRect/>
                </a:stretch>
              </p:blipFill>
              <p:spPr>
                <a:xfrm>
                  <a:off x="1828733" y="2708347"/>
                  <a:ext cx="3391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6" name="Freihand 65">
                  <a:extLst>
                    <a:ext uri="{FF2B5EF4-FFF2-40B4-BE49-F238E27FC236}">
                      <a16:creationId xmlns:a16="http://schemas.microsoft.com/office/drawing/2014/main" id="{CD3B7016-51CC-40C9-9652-44BC9D7193C0}"/>
                    </a:ext>
                  </a:extLst>
                </p14:cNvPr>
                <p14:cNvContentPartPr/>
                <p14:nvPr/>
              </p14:nvContentPartPr>
              <p14:xfrm>
                <a:off x="2270813" y="2646067"/>
                <a:ext cx="191880" cy="216360"/>
              </p14:xfrm>
            </p:contentPart>
          </mc:Choice>
          <mc:Fallback xmlns="">
            <p:pic>
              <p:nvPicPr>
                <p:cNvPr id="66" name="Freihand 65">
                  <a:extLst>
                    <a:ext uri="{FF2B5EF4-FFF2-40B4-BE49-F238E27FC236}">
                      <a16:creationId xmlns:a16="http://schemas.microsoft.com/office/drawing/2014/main" id="{CD3B7016-51CC-40C9-9652-44BC9D7193C0}"/>
                    </a:ext>
                  </a:extLst>
                </p:cNvPr>
                <p:cNvPicPr/>
                <p:nvPr/>
              </p:nvPicPr>
              <p:blipFill>
                <a:blip r:embed="rId106"/>
                <a:stretch>
                  <a:fillRect/>
                </a:stretch>
              </p:blipFill>
              <p:spPr>
                <a:xfrm>
                  <a:off x="2266493" y="2641747"/>
                  <a:ext cx="2005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7" name="Freihand 66">
                  <a:extLst>
                    <a:ext uri="{FF2B5EF4-FFF2-40B4-BE49-F238E27FC236}">
                      <a16:creationId xmlns:a16="http://schemas.microsoft.com/office/drawing/2014/main" id="{07ED24E2-8FD9-4E2F-96BB-55CE2A96C50F}"/>
                    </a:ext>
                  </a:extLst>
                </p14:cNvPr>
                <p14:cNvContentPartPr/>
                <p14:nvPr/>
              </p14:nvContentPartPr>
              <p14:xfrm>
                <a:off x="2506973" y="2725267"/>
                <a:ext cx="126360" cy="107640"/>
              </p14:xfrm>
            </p:contentPart>
          </mc:Choice>
          <mc:Fallback xmlns="">
            <p:pic>
              <p:nvPicPr>
                <p:cNvPr id="67" name="Freihand 66">
                  <a:extLst>
                    <a:ext uri="{FF2B5EF4-FFF2-40B4-BE49-F238E27FC236}">
                      <a16:creationId xmlns:a16="http://schemas.microsoft.com/office/drawing/2014/main" id="{07ED24E2-8FD9-4E2F-96BB-55CE2A96C50F}"/>
                    </a:ext>
                  </a:extLst>
                </p:cNvPr>
                <p:cNvPicPr/>
                <p:nvPr/>
              </p:nvPicPr>
              <p:blipFill>
                <a:blip r:embed="rId108"/>
                <a:stretch>
                  <a:fillRect/>
                </a:stretch>
              </p:blipFill>
              <p:spPr>
                <a:xfrm>
                  <a:off x="2502653" y="2720947"/>
                  <a:ext cx="1350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8" name="Freihand 67">
                  <a:extLst>
                    <a:ext uri="{FF2B5EF4-FFF2-40B4-BE49-F238E27FC236}">
                      <a16:creationId xmlns:a16="http://schemas.microsoft.com/office/drawing/2014/main" id="{09557138-9345-4ABC-9E86-9843339A2662}"/>
                    </a:ext>
                  </a:extLst>
                </p14:cNvPr>
                <p14:cNvContentPartPr/>
                <p14:nvPr/>
              </p14:nvContentPartPr>
              <p14:xfrm>
                <a:off x="2632613" y="2717347"/>
                <a:ext cx="140760" cy="115200"/>
              </p14:xfrm>
            </p:contentPart>
          </mc:Choice>
          <mc:Fallback xmlns="">
            <p:pic>
              <p:nvPicPr>
                <p:cNvPr id="68" name="Freihand 67">
                  <a:extLst>
                    <a:ext uri="{FF2B5EF4-FFF2-40B4-BE49-F238E27FC236}">
                      <a16:creationId xmlns:a16="http://schemas.microsoft.com/office/drawing/2014/main" id="{09557138-9345-4ABC-9E86-9843339A2662}"/>
                    </a:ext>
                  </a:extLst>
                </p:cNvPr>
                <p:cNvPicPr/>
                <p:nvPr/>
              </p:nvPicPr>
              <p:blipFill>
                <a:blip r:embed="rId110"/>
                <a:stretch>
                  <a:fillRect/>
                </a:stretch>
              </p:blipFill>
              <p:spPr>
                <a:xfrm>
                  <a:off x="2628293" y="2713027"/>
                  <a:ext cx="1494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9" name="Freihand 68">
                  <a:extLst>
                    <a:ext uri="{FF2B5EF4-FFF2-40B4-BE49-F238E27FC236}">
                      <a16:creationId xmlns:a16="http://schemas.microsoft.com/office/drawing/2014/main" id="{266807A9-ADAA-4703-A771-F95254A770F5}"/>
                    </a:ext>
                  </a:extLst>
                </p14:cNvPr>
                <p14:cNvContentPartPr/>
                <p14:nvPr/>
              </p14:nvContentPartPr>
              <p14:xfrm>
                <a:off x="2775893" y="2610067"/>
                <a:ext cx="450720" cy="196200"/>
              </p14:xfrm>
            </p:contentPart>
          </mc:Choice>
          <mc:Fallback xmlns="">
            <p:pic>
              <p:nvPicPr>
                <p:cNvPr id="69" name="Freihand 68">
                  <a:extLst>
                    <a:ext uri="{FF2B5EF4-FFF2-40B4-BE49-F238E27FC236}">
                      <a16:creationId xmlns:a16="http://schemas.microsoft.com/office/drawing/2014/main" id="{266807A9-ADAA-4703-A771-F95254A770F5}"/>
                    </a:ext>
                  </a:extLst>
                </p:cNvPr>
                <p:cNvPicPr/>
                <p:nvPr/>
              </p:nvPicPr>
              <p:blipFill>
                <a:blip r:embed="rId112"/>
                <a:stretch>
                  <a:fillRect/>
                </a:stretch>
              </p:blipFill>
              <p:spPr>
                <a:xfrm>
                  <a:off x="2771573" y="2605747"/>
                  <a:ext cx="4593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0" name="Freihand 69">
                  <a:extLst>
                    <a:ext uri="{FF2B5EF4-FFF2-40B4-BE49-F238E27FC236}">
                      <a16:creationId xmlns:a16="http://schemas.microsoft.com/office/drawing/2014/main" id="{A5C47D90-DD03-445D-8B5D-2B8447A833E3}"/>
                    </a:ext>
                  </a:extLst>
                </p14:cNvPr>
                <p14:cNvContentPartPr/>
                <p14:nvPr/>
              </p14:nvContentPartPr>
              <p14:xfrm>
                <a:off x="3289973" y="2730667"/>
                <a:ext cx="165600" cy="6480"/>
              </p14:xfrm>
            </p:contentPart>
          </mc:Choice>
          <mc:Fallback xmlns="">
            <p:pic>
              <p:nvPicPr>
                <p:cNvPr id="70" name="Freihand 69">
                  <a:extLst>
                    <a:ext uri="{FF2B5EF4-FFF2-40B4-BE49-F238E27FC236}">
                      <a16:creationId xmlns:a16="http://schemas.microsoft.com/office/drawing/2014/main" id="{A5C47D90-DD03-445D-8B5D-2B8447A833E3}"/>
                    </a:ext>
                  </a:extLst>
                </p:cNvPr>
                <p:cNvPicPr/>
                <p:nvPr/>
              </p:nvPicPr>
              <p:blipFill>
                <a:blip r:embed="rId114"/>
                <a:stretch>
                  <a:fillRect/>
                </a:stretch>
              </p:blipFill>
              <p:spPr>
                <a:xfrm>
                  <a:off x="3285653" y="2726347"/>
                  <a:ext cx="1742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1" name="Freihand 70">
                  <a:extLst>
                    <a:ext uri="{FF2B5EF4-FFF2-40B4-BE49-F238E27FC236}">
                      <a16:creationId xmlns:a16="http://schemas.microsoft.com/office/drawing/2014/main" id="{D383A057-2877-4A1F-8C9E-4B03373E387E}"/>
                    </a:ext>
                  </a:extLst>
                </p14:cNvPr>
                <p14:cNvContentPartPr/>
                <p14:nvPr/>
              </p14:nvContentPartPr>
              <p14:xfrm>
                <a:off x="2049773" y="2939827"/>
                <a:ext cx="395280" cy="188280"/>
              </p14:xfrm>
            </p:contentPart>
          </mc:Choice>
          <mc:Fallback xmlns="">
            <p:pic>
              <p:nvPicPr>
                <p:cNvPr id="71" name="Freihand 70">
                  <a:extLst>
                    <a:ext uri="{FF2B5EF4-FFF2-40B4-BE49-F238E27FC236}">
                      <a16:creationId xmlns:a16="http://schemas.microsoft.com/office/drawing/2014/main" id="{D383A057-2877-4A1F-8C9E-4B03373E387E}"/>
                    </a:ext>
                  </a:extLst>
                </p:cNvPr>
                <p:cNvPicPr/>
                <p:nvPr/>
              </p:nvPicPr>
              <p:blipFill>
                <a:blip r:embed="rId116"/>
                <a:stretch>
                  <a:fillRect/>
                </a:stretch>
              </p:blipFill>
              <p:spPr>
                <a:xfrm>
                  <a:off x="2045453" y="2935507"/>
                  <a:ext cx="4039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 name="Freihand 71">
                  <a:extLst>
                    <a:ext uri="{FF2B5EF4-FFF2-40B4-BE49-F238E27FC236}">
                      <a16:creationId xmlns:a16="http://schemas.microsoft.com/office/drawing/2014/main" id="{E066AD88-7D1C-4246-9B5C-C7A31A482FA7}"/>
                    </a:ext>
                  </a:extLst>
                </p14:cNvPr>
                <p14:cNvContentPartPr/>
                <p14:nvPr/>
              </p14:nvContentPartPr>
              <p14:xfrm>
                <a:off x="2325893" y="2977267"/>
                <a:ext cx="75240" cy="11520"/>
              </p14:xfrm>
            </p:contentPart>
          </mc:Choice>
          <mc:Fallback xmlns="">
            <p:pic>
              <p:nvPicPr>
                <p:cNvPr id="72" name="Freihand 71">
                  <a:extLst>
                    <a:ext uri="{FF2B5EF4-FFF2-40B4-BE49-F238E27FC236}">
                      <a16:creationId xmlns:a16="http://schemas.microsoft.com/office/drawing/2014/main" id="{E066AD88-7D1C-4246-9B5C-C7A31A482FA7}"/>
                    </a:ext>
                  </a:extLst>
                </p:cNvPr>
                <p:cNvPicPr/>
                <p:nvPr/>
              </p:nvPicPr>
              <p:blipFill>
                <a:blip r:embed="rId118"/>
                <a:stretch>
                  <a:fillRect/>
                </a:stretch>
              </p:blipFill>
              <p:spPr>
                <a:xfrm>
                  <a:off x="2321573" y="2972947"/>
                  <a:ext cx="838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3" name="Freihand 72">
                  <a:extLst>
                    <a:ext uri="{FF2B5EF4-FFF2-40B4-BE49-F238E27FC236}">
                      <a16:creationId xmlns:a16="http://schemas.microsoft.com/office/drawing/2014/main" id="{04041117-3E58-4DDA-9A98-909CAD3F1B89}"/>
                    </a:ext>
                  </a:extLst>
                </p14:cNvPr>
                <p14:cNvContentPartPr/>
                <p14:nvPr/>
              </p14:nvContentPartPr>
              <p14:xfrm>
                <a:off x="2452253" y="3002107"/>
                <a:ext cx="98640" cy="81000"/>
              </p14:xfrm>
            </p:contentPart>
          </mc:Choice>
          <mc:Fallback xmlns="">
            <p:pic>
              <p:nvPicPr>
                <p:cNvPr id="73" name="Freihand 72">
                  <a:extLst>
                    <a:ext uri="{FF2B5EF4-FFF2-40B4-BE49-F238E27FC236}">
                      <a16:creationId xmlns:a16="http://schemas.microsoft.com/office/drawing/2014/main" id="{04041117-3E58-4DDA-9A98-909CAD3F1B89}"/>
                    </a:ext>
                  </a:extLst>
                </p:cNvPr>
                <p:cNvPicPr/>
                <p:nvPr/>
              </p:nvPicPr>
              <p:blipFill>
                <a:blip r:embed="rId120"/>
                <a:stretch>
                  <a:fillRect/>
                </a:stretch>
              </p:blipFill>
              <p:spPr>
                <a:xfrm>
                  <a:off x="2447933" y="2997787"/>
                  <a:ext cx="1072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4" name="Freihand 73">
                  <a:extLst>
                    <a:ext uri="{FF2B5EF4-FFF2-40B4-BE49-F238E27FC236}">
                      <a16:creationId xmlns:a16="http://schemas.microsoft.com/office/drawing/2014/main" id="{058B6414-83DB-43CA-969B-C6970583E4F4}"/>
                    </a:ext>
                  </a:extLst>
                </p14:cNvPr>
                <p14:cNvContentPartPr/>
                <p14:nvPr/>
              </p14:nvContentPartPr>
              <p14:xfrm>
                <a:off x="2571413" y="2934427"/>
                <a:ext cx="146880" cy="164520"/>
              </p14:xfrm>
            </p:contentPart>
          </mc:Choice>
          <mc:Fallback xmlns="">
            <p:pic>
              <p:nvPicPr>
                <p:cNvPr id="74" name="Freihand 73">
                  <a:extLst>
                    <a:ext uri="{FF2B5EF4-FFF2-40B4-BE49-F238E27FC236}">
                      <a16:creationId xmlns:a16="http://schemas.microsoft.com/office/drawing/2014/main" id="{058B6414-83DB-43CA-969B-C6970583E4F4}"/>
                    </a:ext>
                  </a:extLst>
                </p:cNvPr>
                <p:cNvPicPr/>
                <p:nvPr/>
              </p:nvPicPr>
              <p:blipFill>
                <a:blip r:embed="rId122"/>
                <a:stretch>
                  <a:fillRect/>
                </a:stretch>
              </p:blipFill>
              <p:spPr>
                <a:xfrm>
                  <a:off x="2567093" y="2930107"/>
                  <a:ext cx="1555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5" name="Freihand 74">
                  <a:extLst>
                    <a:ext uri="{FF2B5EF4-FFF2-40B4-BE49-F238E27FC236}">
                      <a16:creationId xmlns:a16="http://schemas.microsoft.com/office/drawing/2014/main" id="{84F3B3D4-FF35-493C-9883-FE9613DCFC2B}"/>
                    </a:ext>
                  </a:extLst>
                </p14:cNvPr>
                <p14:cNvContentPartPr/>
                <p14:nvPr/>
              </p14:nvContentPartPr>
              <p14:xfrm>
                <a:off x="2733413" y="2914987"/>
                <a:ext cx="439560" cy="174960"/>
              </p14:xfrm>
            </p:contentPart>
          </mc:Choice>
          <mc:Fallback xmlns="">
            <p:pic>
              <p:nvPicPr>
                <p:cNvPr id="75" name="Freihand 74">
                  <a:extLst>
                    <a:ext uri="{FF2B5EF4-FFF2-40B4-BE49-F238E27FC236}">
                      <a16:creationId xmlns:a16="http://schemas.microsoft.com/office/drawing/2014/main" id="{84F3B3D4-FF35-493C-9883-FE9613DCFC2B}"/>
                    </a:ext>
                  </a:extLst>
                </p:cNvPr>
                <p:cNvPicPr/>
                <p:nvPr/>
              </p:nvPicPr>
              <p:blipFill>
                <a:blip r:embed="rId124"/>
                <a:stretch>
                  <a:fillRect/>
                </a:stretch>
              </p:blipFill>
              <p:spPr>
                <a:xfrm>
                  <a:off x="2729093" y="2910667"/>
                  <a:ext cx="4482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6" name="Freihand 75">
                  <a:extLst>
                    <a:ext uri="{FF2B5EF4-FFF2-40B4-BE49-F238E27FC236}">
                      <a16:creationId xmlns:a16="http://schemas.microsoft.com/office/drawing/2014/main" id="{A1215CA8-6267-47C4-B7E9-94A7342F9899}"/>
                    </a:ext>
                  </a:extLst>
                </p14:cNvPr>
                <p14:cNvContentPartPr/>
                <p14:nvPr/>
              </p14:nvContentPartPr>
              <p14:xfrm>
                <a:off x="1881293" y="3099307"/>
                <a:ext cx="1387800" cy="199440"/>
              </p14:xfrm>
            </p:contentPart>
          </mc:Choice>
          <mc:Fallback xmlns="">
            <p:pic>
              <p:nvPicPr>
                <p:cNvPr id="76" name="Freihand 75">
                  <a:extLst>
                    <a:ext uri="{FF2B5EF4-FFF2-40B4-BE49-F238E27FC236}">
                      <a16:creationId xmlns:a16="http://schemas.microsoft.com/office/drawing/2014/main" id="{A1215CA8-6267-47C4-B7E9-94A7342F9899}"/>
                    </a:ext>
                  </a:extLst>
                </p:cNvPr>
                <p:cNvPicPr/>
                <p:nvPr/>
              </p:nvPicPr>
              <p:blipFill>
                <a:blip r:embed="rId126"/>
                <a:stretch>
                  <a:fillRect/>
                </a:stretch>
              </p:blipFill>
              <p:spPr>
                <a:xfrm>
                  <a:off x="1876973" y="3094987"/>
                  <a:ext cx="1396440" cy="208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7">
            <p14:nvContentPartPr>
              <p14:cNvPr id="78" name="Freihand 77">
                <a:extLst>
                  <a:ext uri="{FF2B5EF4-FFF2-40B4-BE49-F238E27FC236}">
                    <a16:creationId xmlns:a16="http://schemas.microsoft.com/office/drawing/2014/main" id="{674567E9-2060-4B3A-B23F-0092FE88106C}"/>
                  </a:ext>
                </a:extLst>
              </p14:cNvPr>
              <p14:cNvContentPartPr/>
              <p14:nvPr/>
            </p14:nvContentPartPr>
            <p14:xfrm>
              <a:off x="222053" y="3918667"/>
              <a:ext cx="1544760" cy="88920"/>
            </p14:xfrm>
          </p:contentPart>
        </mc:Choice>
        <mc:Fallback xmlns="">
          <p:pic>
            <p:nvPicPr>
              <p:cNvPr id="78" name="Freihand 77">
                <a:extLst>
                  <a:ext uri="{FF2B5EF4-FFF2-40B4-BE49-F238E27FC236}">
                    <a16:creationId xmlns:a16="http://schemas.microsoft.com/office/drawing/2014/main" id="{674567E9-2060-4B3A-B23F-0092FE88106C}"/>
                  </a:ext>
                </a:extLst>
              </p:cNvPr>
              <p:cNvPicPr/>
              <p:nvPr/>
            </p:nvPicPr>
            <p:blipFill>
              <a:blip r:embed="rId128"/>
              <a:stretch>
                <a:fillRect/>
              </a:stretch>
            </p:blipFill>
            <p:spPr>
              <a:xfrm>
                <a:off x="217733" y="3914347"/>
                <a:ext cx="15534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9" name="Freihand 78">
                <a:extLst>
                  <a:ext uri="{FF2B5EF4-FFF2-40B4-BE49-F238E27FC236}">
                    <a16:creationId xmlns:a16="http://schemas.microsoft.com/office/drawing/2014/main" id="{B5A70620-020F-4269-8233-08399A5FD789}"/>
                  </a:ext>
                </a:extLst>
              </p14:cNvPr>
              <p14:cNvContentPartPr/>
              <p14:nvPr/>
            </p14:nvContentPartPr>
            <p14:xfrm>
              <a:off x="741173" y="5108827"/>
              <a:ext cx="2065320" cy="59400"/>
            </p14:xfrm>
          </p:contentPart>
        </mc:Choice>
        <mc:Fallback xmlns="">
          <p:pic>
            <p:nvPicPr>
              <p:cNvPr id="79" name="Freihand 78">
                <a:extLst>
                  <a:ext uri="{FF2B5EF4-FFF2-40B4-BE49-F238E27FC236}">
                    <a16:creationId xmlns:a16="http://schemas.microsoft.com/office/drawing/2014/main" id="{B5A70620-020F-4269-8233-08399A5FD789}"/>
                  </a:ext>
                </a:extLst>
              </p:cNvPr>
              <p:cNvPicPr/>
              <p:nvPr/>
            </p:nvPicPr>
            <p:blipFill>
              <a:blip r:embed="rId130"/>
              <a:stretch>
                <a:fillRect/>
              </a:stretch>
            </p:blipFill>
            <p:spPr>
              <a:xfrm>
                <a:off x="736853" y="5104507"/>
                <a:ext cx="20739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0" name="Freihand 79">
                <a:extLst>
                  <a:ext uri="{FF2B5EF4-FFF2-40B4-BE49-F238E27FC236}">
                    <a16:creationId xmlns:a16="http://schemas.microsoft.com/office/drawing/2014/main" id="{C03803F3-ADCF-44BC-8118-9FCE882C6DD5}"/>
                  </a:ext>
                </a:extLst>
              </p14:cNvPr>
              <p14:cNvContentPartPr/>
              <p14:nvPr/>
            </p14:nvContentPartPr>
            <p14:xfrm>
              <a:off x="1106573" y="5048347"/>
              <a:ext cx="79200" cy="21240"/>
            </p14:xfrm>
          </p:contentPart>
        </mc:Choice>
        <mc:Fallback xmlns="">
          <p:pic>
            <p:nvPicPr>
              <p:cNvPr id="80" name="Freihand 79">
                <a:extLst>
                  <a:ext uri="{FF2B5EF4-FFF2-40B4-BE49-F238E27FC236}">
                    <a16:creationId xmlns:a16="http://schemas.microsoft.com/office/drawing/2014/main" id="{C03803F3-ADCF-44BC-8118-9FCE882C6DD5}"/>
                  </a:ext>
                </a:extLst>
              </p:cNvPr>
              <p:cNvPicPr/>
              <p:nvPr/>
            </p:nvPicPr>
            <p:blipFill>
              <a:blip r:embed="rId132"/>
              <a:stretch>
                <a:fillRect/>
              </a:stretch>
            </p:blipFill>
            <p:spPr>
              <a:xfrm>
                <a:off x="1102253" y="5044027"/>
                <a:ext cx="878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1" name="Freihand 80">
                <a:extLst>
                  <a:ext uri="{FF2B5EF4-FFF2-40B4-BE49-F238E27FC236}">
                    <a16:creationId xmlns:a16="http://schemas.microsoft.com/office/drawing/2014/main" id="{FFDB8FAC-DBD0-4A6B-B803-A9AE6698C084}"/>
                  </a:ext>
                </a:extLst>
              </p14:cNvPr>
              <p14:cNvContentPartPr/>
              <p14:nvPr/>
            </p14:nvContentPartPr>
            <p14:xfrm>
              <a:off x="254093" y="3906427"/>
              <a:ext cx="1394640" cy="78480"/>
            </p14:xfrm>
          </p:contentPart>
        </mc:Choice>
        <mc:Fallback xmlns="">
          <p:pic>
            <p:nvPicPr>
              <p:cNvPr id="81" name="Freihand 80">
                <a:extLst>
                  <a:ext uri="{FF2B5EF4-FFF2-40B4-BE49-F238E27FC236}">
                    <a16:creationId xmlns:a16="http://schemas.microsoft.com/office/drawing/2014/main" id="{FFDB8FAC-DBD0-4A6B-B803-A9AE6698C084}"/>
                  </a:ext>
                </a:extLst>
              </p:cNvPr>
              <p:cNvPicPr/>
              <p:nvPr/>
            </p:nvPicPr>
            <p:blipFill>
              <a:blip r:embed="rId134"/>
              <a:stretch>
                <a:fillRect/>
              </a:stretch>
            </p:blipFill>
            <p:spPr>
              <a:xfrm>
                <a:off x="249773" y="3902107"/>
                <a:ext cx="14032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2" name="Freihand 81">
                <a:extLst>
                  <a:ext uri="{FF2B5EF4-FFF2-40B4-BE49-F238E27FC236}">
                    <a16:creationId xmlns:a16="http://schemas.microsoft.com/office/drawing/2014/main" id="{848A2847-DC71-4D01-ADEB-9CA5061AF545}"/>
                  </a:ext>
                </a:extLst>
              </p14:cNvPr>
              <p14:cNvContentPartPr/>
              <p14:nvPr/>
            </p14:nvContentPartPr>
            <p14:xfrm>
              <a:off x="6388133" y="2109307"/>
              <a:ext cx="39600" cy="23400"/>
            </p14:xfrm>
          </p:contentPart>
        </mc:Choice>
        <mc:Fallback xmlns="">
          <p:pic>
            <p:nvPicPr>
              <p:cNvPr id="82" name="Freihand 81">
                <a:extLst>
                  <a:ext uri="{FF2B5EF4-FFF2-40B4-BE49-F238E27FC236}">
                    <a16:creationId xmlns:a16="http://schemas.microsoft.com/office/drawing/2014/main" id="{848A2847-DC71-4D01-ADEB-9CA5061AF545}"/>
                  </a:ext>
                </a:extLst>
              </p:cNvPr>
              <p:cNvPicPr/>
              <p:nvPr/>
            </p:nvPicPr>
            <p:blipFill>
              <a:blip r:embed="rId136"/>
              <a:stretch>
                <a:fillRect/>
              </a:stretch>
            </p:blipFill>
            <p:spPr>
              <a:xfrm>
                <a:off x="6383813" y="2104987"/>
                <a:ext cx="48240" cy="32040"/>
              </a:xfrm>
              <a:prstGeom prst="rect">
                <a:avLst/>
              </a:prstGeom>
            </p:spPr>
          </p:pic>
        </mc:Fallback>
      </mc:AlternateContent>
      <p:grpSp>
        <p:nvGrpSpPr>
          <p:cNvPr id="85" name="Gruppieren 84">
            <a:extLst>
              <a:ext uri="{FF2B5EF4-FFF2-40B4-BE49-F238E27FC236}">
                <a16:creationId xmlns:a16="http://schemas.microsoft.com/office/drawing/2014/main" id="{4DDBCE02-F385-44FA-8134-59B4159426FC}"/>
              </a:ext>
            </a:extLst>
          </p:cNvPr>
          <p:cNvGrpSpPr/>
          <p:nvPr/>
        </p:nvGrpSpPr>
        <p:grpSpPr>
          <a:xfrm>
            <a:off x="8013893" y="2115427"/>
            <a:ext cx="181440" cy="49320"/>
            <a:chOff x="8013893" y="2115427"/>
            <a:chExt cx="181440" cy="49320"/>
          </a:xfrm>
        </p:grpSpPr>
        <mc:AlternateContent xmlns:mc="http://schemas.openxmlformats.org/markup-compatibility/2006" xmlns:p14="http://schemas.microsoft.com/office/powerpoint/2010/main">
          <mc:Choice Requires="p14">
            <p:contentPart p14:bwMode="auto" r:id="rId137">
              <p14:nvContentPartPr>
                <p14:cNvPr id="83" name="Freihand 82">
                  <a:extLst>
                    <a:ext uri="{FF2B5EF4-FFF2-40B4-BE49-F238E27FC236}">
                      <a16:creationId xmlns:a16="http://schemas.microsoft.com/office/drawing/2014/main" id="{B9FCAAC6-C43A-4725-8E12-E6C164F04C06}"/>
                    </a:ext>
                  </a:extLst>
                </p14:cNvPr>
                <p14:cNvContentPartPr/>
                <p14:nvPr/>
              </p14:nvContentPartPr>
              <p14:xfrm>
                <a:off x="8054573" y="2115427"/>
                <a:ext cx="140760" cy="49320"/>
              </p14:xfrm>
            </p:contentPart>
          </mc:Choice>
          <mc:Fallback xmlns="">
            <p:pic>
              <p:nvPicPr>
                <p:cNvPr id="83" name="Freihand 82">
                  <a:extLst>
                    <a:ext uri="{FF2B5EF4-FFF2-40B4-BE49-F238E27FC236}">
                      <a16:creationId xmlns:a16="http://schemas.microsoft.com/office/drawing/2014/main" id="{B9FCAAC6-C43A-4725-8E12-E6C164F04C06}"/>
                    </a:ext>
                  </a:extLst>
                </p:cNvPr>
                <p:cNvPicPr/>
                <p:nvPr/>
              </p:nvPicPr>
              <p:blipFill>
                <a:blip r:embed="rId138"/>
                <a:stretch>
                  <a:fillRect/>
                </a:stretch>
              </p:blipFill>
              <p:spPr>
                <a:xfrm>
                  <a:off x="8050253" y="2111107"/>
                  <a:ext cx="1494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4" name="Freihand 83">
                  <a:extLst>
                    <a:ext uri="{FF2B5EF4-FFF2-40B4-BE49-F238E27FC236}">
                      <a16:creationId xmlns:a16="http://schemas.microsoft.com/office/drawing/2014/main" id="{6744281D-CB9E-46DA-BA4A-6933ABF27238}"/>
                    </a:ext>
                  </a:extLst>
                </p14:cNvPr>
                <p14:cNvContentPartPr/>
                <p14:nvPr/>
              </p14:nvContentPartPr>
              <p14:xfrm>
                <a:off x="8013893" y="2156107"/>
                <a:ext cx="23760" cy="8280"/>
              </p14:xfrm>
            </p:contentPart>
          </mc:Choice>
          <mc:Fallback xmlns="">
            <p:pic>
              <p:nvPicPr>
                <p:cNvPr id="84" name="Freihand 83">
                  <a:extLst>
                    <a:ext uri="{FF2B5EF4-FFF2-40B4-BE49-F238E27FC236}">
                      <a16:creationId xmlns:a16="http://schemas.microsoft.com/office/drawing/2014/main" id="{6744281D-CB9E-46DA-BA4A-6933ABF27238}"/>
                    </a:ext>
                  </a:extLst>
                </p:cNvPr>
                <p:cNvPicPr/>
                <p:nvPr/>
              </p:nvPicPr>
              <p:blipFill>
                <a:blip r:embed="rId140"/>
                <a:stretch>
                  <a:fillRect/>
                </a:stretch>
              </p:blipFill>
              <p:spPr>
                <a:xfrm>
                  <a:off x="8009573" y="2151787"/>
                  <a:ext cx="32400" cy="16920"/>
                </a:xfrm>
                <a:prstGeom prst="rect">
                  <a:avLst/>
                </a:prstGeom>
              </p:spPr>
            </p:pic>
          </mc:Fallback>
        </mc:AlternateContent>
      </p:grpSp>
    </p:spTree>
    <p:extLst>
      <p:ext uri="{BB962C8B-B14F-4D97-AF65-F5344CB8AC3E}">
        <p14:creationId xmlns:p14="http://schemas.microsoft.com/office/powerpoint/2010/main" val="2299071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val="3297664397"/>
              </p:ext>
            </p:extLst>
          </p:nvPr>
        </p:nvGraphicFramePr>
        <p:xfrm>
          <a:off x="873125" y="107950"/>
          <a:ext cx="9926638" cy="2295525"/>
        </p:xfrm>
        <a:graphic>
          <a:graphicData uri="http://schemas.openxmlformats.org/presentationml/2006/ole">
            <mc:AlternateContent xmlns:mc="http://schemas.openxmlformats.org/markup-compatibility/2006">
              <mc:Choice xmlns:v="urn:schemas-microsoft-com:vml" Requires="v">
                <p:oleObj spid="_x0000_s1074" name="Worksheet" r:id="rId4" imgW="9915525" imgH="2295601" progId="Excel.Sheet.12">
                  <p:embed/>
                </p:oleObj>
              </mc:Choice>
              <mc:Fallback>
                <p:oleObj name="Worksheet" r:id="rId4" imgW="9915525" imgH="2295601" progId="Excel.Sheet.12">
                  <p:embed/>
                  <p:pic>
                    <p:nvPicPr>
                      <p:cNvPr id="2" name="Objekt 1"/>
                      <p:cNvPicPr/>
                      <p:nvPr/>
                    </p:nvPicPr>
                    <p:blipFill>
                      <a:blip r:embed="rId5"/>
                      <a:stretch>
                        <a:fillRect/>
                      </a:stretch>
                    </p:blipFill>
                    <p:spPr>
                      <a:xfrm>
                        <a:off x="873125" y="107950"/>
                        <a:ext cx="9926638" cy="2295525"/>
                      </a:xfrm>
                      <a:prstGeom prst="rect">
                        <a:avLst/>
                      </a:prstGeom>
                    </p:spPr>
                  </p:pic>
                </p:oleObj>
              </mc:Fallback>
            </mc:AlternateContent>
          </a:graphicData>
        </a:graphic>
      </p:graphicFrame>
      <p:sp>
        <p:nvSpPr>
          <p:cNvPr id="7" name="Rechteck 6">
            <a:extLst>
              <a:ext uri="{FF2B5EF4-FFF2-40B4-BE49-F238E27FC236}">
                <a16:creationId xmlns:a16="http://schemas.microsoft.com/office/drawing/2014/main" id="{B8485C00-1970-49C5-BDC9-B7991197E9D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5386F0C3-8E57-44A3-83A2-723E150A5087}"/>
                  </a:ext>
                </a:extLst>
              </p14:cNvPr>
              <p14:cNvContentPartPr/>
              <p14:nvPr/>
            </p14:nvContentPartPr>
            <p14:xfrm>
              <a:off x="1116293" y="3119467"/>
              <a:ext cx="360" cy="360"/>
            </p14:xfrm>
          </p:contentPart>
        </mc:Choice>
        <mc:Fallback xmlns="">
          <p:pic>
            <p:nvPicPr>
              <p:cNvPr id="8" name="Freihand 7">
                <a:extLst>
                  <a:ext uri="{FF2B5EF4-FFF2-40B4-BE49-F238E27FC236}">
                    <a16:creationId xmlns:a16="http://schemas.microsoft.com/office/drawing/2014/main" id="{5386F0C3-8E57-44A3-83A2-723E150A5087}"/>
                  </a:ext>
                </a:extLst>
              </p:cNvPr>
              <p:cNvPicPr/>
              <p:nvPr/>
            </p:nvPicPr>
            <p:blipFill>
              <a:blip r:embed="rId7"/>
              <a:stretch>
                <a:fillRect/>
              </a:stretch>
            </p:blipFill>
            <p:spPr>
              <a:xfrm>
                <a:off x="1111973" y="3115147"/>
                <a:ext cx="9000" cy="9000"/>
              </a:xfrm>
              <a:prstGeom prst="rect">
                <a:avLst/>
              </a:prstGeom>
            </p:spPr>
          </p:pic>
        </mc:Fallback>
      </mc:AlternateContent>
      <p:grpSp>
        <p:nvGrpSpPr>
          <p:cNvPr id="11" name="Gruppieren 10">
            <a:extLst>
              <a:ext uri="{FF2B5EF4-FFF2-40B4-BE49-F238E27FC236}">
                <a16:creationId xmlns:a16="http://schemas.microsoft.com/office/drawing/2014/main" id="{29EE6405-2898-4E04-B150-478A9775F82C}"/>
              </a:ext>
            </a:extLst>
          </p:cNvPr>
          <p:cNvGrpSpPr/>
          <p:nvPr/>
        </p:nvGrpSpPr>
        <p:grpSpPr>
          <a:xfrm>
            <a:off x="4656533" y="1280947"/>
            <a:ext cx="230040" cy="189720"/>
            <a:chOff x="4656533" y="1280947"/>
            <a:chExt cx="230040" cy="189720"/>
          </a:xfrm>
        </p:grpSpPr>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1E8AC681-3FF3-43B4-ADC5-41E4592C52BC}"/>
                    </a:ext>
                  </a:extLst>
                </p14:cNvPr>
                <p14:cNvContentPartPr/>
                <p14:nvPr/>
              </p14:nvContentPartPr>
              <p14:xfrm>
                <a:off x="4713413" y="1337467"/>
                <a:ext cx="102960" cy="73800"/>
              </p14:xfrm>
            </p:contentPart>
          </mc:Choice>
          <mc:Fallback xmlns="">
            <p:pic>
              <p:nvPicPr>
                <p:cNvPr id="9" name="Freihand 8">
                  <a:extLst>
                    <a:ext uri="{FF2B5EF4-FFF2-40B4-BE49-F238E27FC236}">
                      <a16:creationId xmlns:a16="http://schemas.microsoft.com/office/drawing/2014/main" id="{1E8AC681-3FF3-43B4-ADC5-41E4592C52BC}"/>
                    </a:ext>
                  </a:extLst>
                </p:cNvPr>
                <p:cNvPicPr/>
                <p:nvPr/>
              </p:nvPicPr>
              <p:blipFill>
                <a:blip r:embed="rId9"/>
                <a:stretch>
                  <a:fillRect/>
                </a:stretch>
              </p:blipFill>
              <p:spPr>
                <a:xfrm>
                  <a:off x="4709093" y="1333147"/>
                  <a:ext cx="1116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3E1222CA-618D-4A81-B8C0-E4336B265767}"/>
                    </a:ext>
                  </a:extLst>
                </p14:cNvPr>
                <p14:cNvContentPartPr/>
                <p14:nvPr/>
              </p14:nvContentPartPr>
              <p14:xfrm>
                <a:off x="4656533" y="1280947"/>
                <a:ext cx="230040" cy="189720"/>
              </p14:xfrm>
            </p:contentPart>
          </mc:Choice>
          <mc:Fallback xmlns="">
            <p:pic>
              <p:nvPicPr>
                <p:cNvPr id="10" name="Freihand 9">
                  <a:extLst>
                    <a:ext uri="{FF2B5EF4-FFF2-40B4-BE49-F238E27FC236}">
                      <a16:creationId xmlns:a16="http://schemas.microsoft.com/office/drawing/2014/main" id="{3E1222CA-618D-4A81-B8C0-E4336B265767}"/>
                    </a:ext>
                  </a:extLst>
                </p:cNvPr>
                <p:cNvPicPr/>
                <p:nvPr/>
              </p:nvPicPr>
              <p:blipFill>
                <a:blip r:embed="rId11"/>
                <a:stretch>
                  <a:fillRect/>
                </a:stretch>
              </p:blipFill>
              <p:spPr>
                <a:xfrm>
                  <a:off x="4652213" y="1276627"/>
                  <a:ext cx="238680" cy="198360"/>
                </a:xfrm>
                <a:prstGeom prst="rect">
                  <a:avLst/>
                </a:prstGeom>
              </p:spPr>
            </p:pic>
          </mc:Fallback>
        </mc:AlternateContent>
      </p:grpSp>
      <p:grpSp>
        <p:nvGrpSpPr>
          <p:cNvPr id="41" name="Gruppieren 40">
            <a:extLst>
              <a:ext uri="{FF2B5EF4-FFF2-40B4-BE49-F238E27FC236}">
                <a16:creationId xmlns:a16="http://schemas.microsoft.com/office/drawing/2014/main" id="{0F46DE45-274B-4296-8801-7BF4BEDF16CE}"/>
              </a:ext>
            </a:extLst>
          </p:cNvPr>
          <p:cNvGrpSpPr/>
          <p:nvPr/>
        </p:nvGrpSpPr>
        <p:grpSpPr>
          <a:xfrm>
            <a:off x="4629893" y="2437267"/>
            <a:ext cx="236160" cy="183600"/>
            <a:chOff x="4629893" y="2437267"/>
            <a:chExt cx="236160" cy="183600"/>
          </a:xfrm>
        </p:grpSpPr>
        <mc:AlternateContent xmlns:mc="http://schemas.openxmlformats.org/markup-compatibility/2006" xmlns:p14="http://schemas.microsoft.com/office/powerpoint/2010/main">
          <mc:Choice Requires="p14">
            <p:contentPart p14:bwMode="auto" r:id="rId12">
              <p14:nvContentPartPr>
                <p14:cNvPr id="36" name="Freihand 35">
                  <a:extLst>
                    <a:ext uri="{FF2B5EF4-FFF2-40B4-BE49-F238E27FC236}">
                      <a16:creationId xmlns:a16="http://schemas.microsoft.com/office/drawing/2014/main" id="{8A62FA75-133F-4D75-B23A-6FE199C0B501}"/>
                    </a:ext>
                  </a:extLst>
                </p14:cNvPr>
                <p14:cNvContentPartPr/>
                <p14:nvPr/>
              </p14:nvContentPartPr>
              <p14:xfrm>
                <a:off x="4697213" y="2488747"/>
                <a:ext cx="80280" cy="76320"/>
              </p14:xfrm>
            </p:contentPart>
          </mc:Choice>
          <mc:Fallback xmlns="">
            <p:pic>
              <p:nvPicPr>
                <p:cNvPr id="36" name="Freihand 35">
                  <a:extLst>
                    <a:ext uri="{FF2B5EF4-FFF2-40B4-BE49-F238E27FC236}">
                      <a16:creationId xmlns:a16="http://schemas.microsoft.com/office/drawing/2014/main" id="{8A62FA75-133F-4D75-B23A-6FE199C0B501}"/>
                    </a:ext>
                  </a:extLst>
                </p:cNvPr>
                <p:cNvPicPr/>
                <p:nvPr/>
              </p:nvPicPr>
              <p:blipFill>
                <a:blip r:embed="rId13"/>
                <a:stretch>
                  <a:fillRect/>
                </a:stretch>
              </p:blipFill>
              <p:spPr>
                <a:xfrm>
                  <a:off x="4692893" y="2484427"/>
                  <a:ext cx="88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7" name="Freihand 36">
                  <a:extLst>
                    <a:ext uri="{FF2B5EF4-FFF2-40B4-BE49-F238E27FC236}">
                      <a16:creationId xmlns:a16="http://schemas.microsoft.com/office/drawing/2014/main" id="{EF7191CF-0167-4483-A364-1C4DCCD1367F}"/>
                    </a:ext>
                  </a:extLst>
                </p14:cNvPr>
                <p14:cNvContentPartPr/>
                <p14:nvPr/>
              </p14:nvContentPartPr>
              <p14:xfrm>
                <a:off x="4629893" y="2437267"/>
                <a:ext cx="236160" cy="183600"/>
              </p14:xfrm>
            </p:contentPart>
          </mc:Choice>
          <mc:Fallback xmlns="">
            <p:pic>
              <p:nvPicPr>
                <p:cNvPr id="37" name="Freihand 36">
                  <a:extLst>
                    <a:ext uri="{FF2B5EF4-FFF2-40B4-BE49-F238E27FC236}">
                      <a16:creationId xmlns:a16="http://schemas.microsoft.com/office/drawing/2014/main" id="{EF7191CF-0167-4483-A364-1C4DCCD1367F}"/>
                    </a:ext>
                  </a:extLst>
                </p:cNvPr>
                <p:cNvPicPr/>
                <p:nvPr/>
              </p:nvPicPr>
              <p:blipFill>
                <a:blip r:embed="rId15"/>
                <a:stretch>
                  <a:fillRect/>
                </a:stretch>
              </p:blipFill>
              <p:spPr>
                <a:xfrm>
                  <a:off x="4625573" y="2432947"/>
                  <a:ext cx="2448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9" name="Freihand 38">
                  <a:extLst>
                    <a:ext uri="{FF2B5EF4-FFF2-40B4-BE49-F238E27FC236}">
                      <a16:creationId xmlns:a16="http://schemas.microsoft.com/office/drawing/2014/main" id="{674E6E8E-0DD5-4C8E-9D75-6B56FE888AB0}"/>
                    </a:ext>
                  </a:extLst>
                </p14:cNvPr>
                <p14:cNvContentPartPr/>
                <p14:nvPr/>
              </p14:nvContentPartPr>
              <p14:xfrm>
                <a:off x="4637453" y="2502067"/>
                <a:ext cx="149760" cy="81000"/>
              </p14:xfrm>
            </p:contentPart>
          </mc:Choice>
          <mc:Fallback xmlns="">
            <p:pic>
              <p:nvPicPr>
                <p:cNvPr id="39" name="Freihand 38">
                  <a:extLst>
                    <a:ext uri="{FF2B5EF4-FFF2-40B4-BE49-F238E27FC236}">
                      <a16:creationId xmlns:a16="http://schemas.microsoft.com/office/drawing/2014/main" id="{674E6E8E-0DD5-4C8E-9D75-6B56FE888AB0}"/>
                    </a:ext>
                  </a:extLst>
                </p:cNvPr>
                <p:cNvPicPr/>
                <p:nvPr/>
              </p:nvPicPr>
              <p:blipFill>
                <a:blip r:embed="rId17"/>
                <a:stretch>
                  <a:fillRect/>
                </a:stretch>
              </p:blipFill>
              <p:spPr>
                <a:xfrm>
                  <a:off x="4633133" y="2497747"/>
                  <a:ext cx="1584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0" name="Freihand 39">
                  <a:extLst>
                    <a:ext uri="{FF2B5EF4-FFF2-40B4-BE49-F238E27FC236}">
                      <a16:creationId xmlns:a16="http://schemas.microsoft.com/office/drawing/2014/main" id="{C96667B3-C326-426B-9155-746045D54A07}"/>
                    </a:ext>
                  </a:extLst>
                </p14:cNvPr>
                <p14:cNvContentPartPr/>
                <p14:nvPr/>
              </p14:nvContentPartPr>
              <p14:xfrm>
                <a:off x="4669853" y="2493067"/>
                <a:ext cx="133920" cy="88560"/>
              </p14:xfrm>
            </p:contentPart>
          </mc:Choice>
          <mc:Fallback xmlns="">
            <p:pic>
              <p:nvPicPr>
                <p:cNvPr id="40" name="Freihand 39">
                  <a:extLst>
                    <a:ext uri="{FF2B5EF4-FFF2-40B4-BE49-F238E27FC236}">
                      <a16:creationId xmlns:a16="http://schemas.microsoft.com/office/drawing/2014/main" id="{C96667B3-C326-426B-9155-746045D54A07}"/>
                    </a:ext>
                  </a:extLst>
                </p:cNvPr>
                <p:cNvPicPr/>
                <p:nvPr/>
              </p:nvPicPr>
              <p:blipFill>
                <a:blip r:embed="rId19"/>
                <a:stretch>
                  <a:fillRect/>
                </a:stretch>
              </p:blipFill>
              <p:spPr>
                <a:xfrm>
                  <a:off x="4665533" y="2488747"/>
                  <a:ext cx="142560" cy="97200"/>
                </a:xfrm>
                <a:prstGeom prst="rect">
                  <a:avLst/>
                </a:prstGeom>
              </p:spPr>
            </p:pic>
          </mc:Fallback>
        </mc:AlternateContent>
      </p:grpSp>
      <p:grpSp>
        <p:nvGrpSpPr>
          <p:cNvPr id="76" name="Gruppieren 75">
            <a:extLst>
              <a:ext uri="{FF2B5EF4-FFF2-40B4-BE49-F238E27FC236}">
                <a16:creationId xmlns:a16="http://schemas.microsoft.com/office/drawing/2014/main" id="{BF640B5E-C251-443E-A255-AD087BCD1A3B}"/>
              </a:ext>
            </a:extLst>
          </p:cNvPr>
          <p:cNvGrpSpPr/>
          <p:nvPr/>
        </p:nvGrpSpPr>
        <p:grpSpPr>
          <a:xfrm>
            <a:off x="5991413" y="2089147"/>
            <a:ext cx="210240" cy="132480"/>
            <a:chOff x="5991413" y="2089147"/>
            <a:chExt cx="210240" cy="132480"/>
          </a:xfrm>
        </p:grpSpPr>
        <mc:AlternateContent xmlns:mc="http://schemas.openxmlformats.org/markup-compatibility/2006" xmlns:p14="http://schemas.microsoft.com/office/powerpoint/2010/main">
          <mc:Choice Requires="p14">
            <p:contentPart p14:bwMode="auto" r:id="rId20">
              <p14:nvContentPartPr>
                <p14:cNvPr id="71" name="Freihand 70">
                  <a:extLst>
                    <a:ext uri="{FF2B5EF4-FFF2-40B4-BE49-F238E27FC236}">
                      <a16:creationId xmlns:a16="http://schemas.microsoft.com/office/drawing/2014/main" id="{532568B2-E82D-41AC-ABCC-2CD9CE33B32B}"/>
                    </a:ext>
                  </a:extLst>
                </p14:cNvPr>
                <p14:cNvContentPartPr/>
                <p14:nvPr/>
              </p14:nvContentPartPr>
              <p14:xfrm>
                <a:off x="6079253" y="2114347"/>
                <a:ext cx="52920" cy="68400"/>
              </p14:xfrm>
            </p:contentPart>
          </mc:Choice>
          <mc:Fallback xmlns="">
            <p:pic>
              <p:nvPicPr>
                <p:cNvPr id="71" name="Freihand 70">
                  <a:extLst>
                    <a:ext uri="{FF2B5EF4-FFF2-40B4-BE49-F238E27FC236}">
                      <a16:creationId xmlns:a16="http://schemas.microsoft.com/office/drawing/2014/main" id="{532568B2-E82D-41AC-ABCC-2CD9CE33B32B}"/>
                    </a:ext>
                  </a:extLst>
                </p:cNvPr>
                <p:cNvPicPr/>
                <p:nvPr/>
              </p:nvPicPr>
              <p:blipFill>
                <a:blip r:embed="rId21"/>
                <a:stretch>
                  <a:fillRect/>
                </a:stretch>
              </p:blipFill>
              <p:spPr>
                <a:xfrm>
                  <a:off x="6074933" y="2110027"/>
                  <a:ext cx="615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2" name="Freihand 71">
                  <a:extLst>
                    <a:ext uri="{FF2B5EF4-FFF2-40B4-BE49-F238E27FC236}">
                      <a16:creationId xmlns:a16="http://schemas.microsoft.com/office/drawing/2014/main" id="{D5BCDE30-AD46-4E82-9DA1-D5664646C184}"/>
                    </a:ext>
                  </a:extLst>
                </p14:cNvPr>
                <p14:cNvContentPartPr/>
                <p14:nvPr/>
              </p14:nvContentPartPr>
              <p14:xfrm>
                <a:off x="5991413" y="2089147"/>
                <a:ext cx="210240" cy="132480"/>
              </p14:xfrm>
            </p:contentPart>
          </mc:Choice>
          <mc:Fallback xmlns="">
            <p:pic>
              <p:nvPicPr>
                <p:cNvPr id="72" name="Freihand 71">
                  <a:extLst>
                    <a:ext uri="{FF2B5EF4-FFF2-40B4-BE49-F238E27FC236}">
                      <a16:creationId xmlns:a16="http://schemas.microsoft.com/office/drawing/2014/main" id="{D5BCDE30-AD46-4E82-9DA1-D5664646C184}"/>
                    </a:ext>
                  </a:extLst>
                </p:cNvPr>
                <p:cNvPicPr/>
                <p:nvPr/>
              </p:nvPicPr>
              <p:blipFill>
                <a:blip r:embed="rId23"/>
                <a:stretch>
                  <a:fillRect/>
                </a:stretch>
              </p:blipFill>
              <p:spPr>
                <a:xfrm>
                  <a:off x="5987093" y="2084827"/>
                  <a:ext cx="218880" cy="141120"/>
                </a:xfrm>
                <a:prstGeom prst="rect">
                  <a:avLst/>
                </a:prstGeom>
              </p:spPr>
            </p:pic>
          </mc:Fallback>
        </mc:AlternateContent>
      </p:grpSp>
      <p:grpSp>
        <p:nvGrpSpPr>
          <p:cNvPr id="97" name="Gruppieren 96">
            <a:extLst>
              <a:ext uri="{FF2B5EF4-FFF2-40B4-BE49-F238E27FC236}">
                <a16:creationId xmlns:a16="http://schemas.microsoft.com/office/drawing/2014/main" id="{1E4147D9-9605-49D1-87AE-FCAD357C1626}"/>
              </a:ext>
            </a:extLst>
          </p:cNvPr>
          <p:cNvGrpSpPr/>
          <p:nvPr/>
        </p:nvGrpSpPr>
        <p:grpSpPr>
          <a:xfrm>
            <a:off x="6781613" y="2435467"/>
            <a:ext cx="189360" cy="131400"/>
            <a:chOff x="6781613" y="2435467"/>
            <a:chExt cx="189360" cy="131400"/>
          </a:xfrm>
        </p:grpSpPr>
        <mc:AlternateContent xmlns:mc="http://schemas.openxmlformats.org/markup-compatibility/2006" xmlns:p14="http://schemas.microsoft.com/office/powerpoint/2010/main">
          <mc:Choice Requires="p14">
            <p:contentPart p14:bwMode="auto" r:id="rId24">
              <p14:nvContentPartPr>
                <p14:cNvPr id="94" name="Freihand 93">
                  <a:extLst>
                    <a:ext uri="{FF2B5EF4-FFF2-40B4-BE49-F238E27FC236}">
                      <a16:creationId xmlns:a16="http://schemas.microsoft.com/office/drawing/2014/main" id="{37E6DC15-E0AD-4ADD-9586-AE6C92781752}"/>
                    </a:ext>
                  </a:extLst>
                </p14:cNvPr>
                <p14:cNvContentPartPr/>
                <p14:nvPr/>
              </p14:nvContentPartPr>
              <p14:xfrm>
                <a:off x="6854693" y="2452747"/>
                <a:ext cx="70200" cy="75600"/>
              </p14:xfrm>
            </p:contentPart>
          </mc:Choice>
          <mc:Fallback xmlns="">
            <p:pic>
              <p:nvPicPr>
                <p:cNvPr id="94" name="Freihand 93">
                  <a:extLst>
                    <a:ext uri="{FF2B5EF4-FFF2-40B4-BE49-F238E27FC236}">
                      <a16:creationId xmlns:a16="http://schemas.microsoft.com/office/drawing/2014/main" id="{37E6DC15-E0AD-4ADD-9586-AE6C92781752}"/>
                    </a:ext>
                  </a:extLst>
                </p:cNvPr>
                <p:cNvPicPr/>
                <p:nvPr/>
              </p:nvPicPr>
              <p:blipFill>
                <a:blip r:embed="rId25"/>
                <a:stretch>
                  <a:fillRect/>
                </a:stretch>
              </p:blipFill>
              <p:spPr>
                <a:xfrm>
                  <a:off x="6850373" y="2448427"/>
                  <a:ext cx="788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5" name="Freihand 94">
                  <a:extLst>
                    <a:ext uri="{FF2B5EF4-FFF2-40B4-BE49-F238E27FC236}">
                      <a16:creationId xmlns:a16="http://schemas.microsoft.com/office/drawing/2014/main" id="{774B0E62-2535-48E5-842F-1AE3CA7E1408}"/>
                    </a:ext>
                  </a:extLst>
                </p14:cNvPr>
                <p14:cNvContentPartPr/>
                <p14:nvPr/>
              </p14:nvContentPartPr>
              <p14:xfrm>
                <a:off x="6891053" y="2507827"/>
                <a:ext cx="15120" cy="52200"/>
              </p14:xfrm>
            </p:contentPart>
          </mc:Choice>
          <mc:Fallback xmlns="">
            <p:pic>
              <p:nvPicPr>
                <p:cNvPr id="95" name="Freihand 94">
                  <a:extLst>
                    <a:ext uri="{FF2B5EF4-FFF2-40B4-BE49-F238E27FC236}">
                      <a16:creationId xmlns:a16="http://schemas.microsoft.com/office/drawing/2014/main" id="{774B0E62-2535-48E5-842F-1AE3CA7E1408}"/>
                    </a:ext>
                  </a:extLst>
                </p:cNvPr>
                <p:cNvPicPr/>
                <p:nvPr/>
              </p:nvPicPr>
              <p:blipFill>
                <a:blip r:embed="rId27"/>
                <a:stretch>
                  <a:fillRect/>
                </a:stretch>
              </p:blipFill>
              <p:spPr>
                <a:xfrm>
                  <a:off x="6886733" y="2503507"/>
                  <a:ext cx="237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96" name="Freihand 95">
                  <a:extLst>
                    <a:ext uri="{FF2B5EF4-FFF2-40B4-BE49-F238E27FC236}">
                      <a16:creationId xmlns:a16="http://schemas.microsoft.com/office/drawing/2014/main" id="{065FF885-E2FD-4AF8-B18B-CAA1821A1BB3}"/>
                    </a:ext>
                  </a:extLst>
                </p14:cNvPr>
                <p14:cNvContentPartPr/>
                <p14:nvPr/>
              </p14:nvContentPartPr>
              <p14:xfrm>
                <a:off x="6781613" y="2435467"/>
                <a:ext cx="189360" cy="131400"/>
              </p14:xfrm>
            </p:contentPart>
          </mc:Choice>
          <mc:Fallback xmlns="">
            <p:pic>
              <p:nvPicPr>
                <p:cNvPr id="96" name="Freihand 95">
                  <a:extLst>
                    <a:ext uri="{FF2B5EF4-FFF2-40B4-BE49-F238E27FC236}">
                      <a16:creationId xmlns:a16="http://schemas.microsoft.com/office/drawing/2014/main" id="{065FF885-E2FD-4AF8-B18B-CAA1821A1BB3}"/>
                    </a:ext>
                  </a:extLst>
                </p:cNvPr>
                <p:cNvPicPr/>
                <p:nvPr/>
              </p:nvPicPr>
              <p:blipFill>
                <a:blip r:embed="rId29"/>
                <a:stretch>
                  <a:fillRect/>
                </a:stretch>
              </p:blipFill>
              <p:spPr>
                <a:xfrm>
                  <a:off x="6777293" y="2431147"/>
                  <a:ext cx="198000" cy="140040"/>
                </a:xfrm>
                <a:prstGeom prst="rect">
                  <a:avLst/>
                </a:prstGeom>
              </p:spPr>
            </p:pic>
          </mc:Fallback>
        </mc:AlternateContent>
      </p:grpSp>
      <p:grpSp>
        <p:nvGrpSpPr>
          <p:cNvPr id="233" name="Gruppieren 232">
            <a:extLst>
              <a:ext uri="{FF2B5EF4-FFF2-40B4-BE49-F238E27FC236}">
                <a16:creationId xmlns:a16="http://schemas.microsoft.com/office/drawing/2014/main" id="{20F94397-0C56-465A-A4C6-B397CB10D49E}"/>
              </a:ext>
            </a:extLst>
          </p:cNvPr>
          <p:cNvGrpSpPr/>
          <p:nvPr/>
        </p:nvGrpSpPr>
        <p:grpSpPr>
          <a:xfrm>
            <a:off x="7567493" y="1658587"/>
            <a:ext cx="214560" cy="211320"/>
            <a:chOff x="7567493" y="1658587"/>
            <a:chExt cx="214560" cy="211320"/>
          </a:xfrm>
        </p:grpSpPr>
        <mc:AlternateContent xmlns:mc="http://schemas.openxmlformats.org/markup-compatibility/2006" xmlns:p14="http://schemas.microsoft.com/office/powerpoint/2010/main">
          <mc:Choice Requires="p14">
            <p:contentPart p14:bwMode="auto" r:id="rId30">
              <p14:nvContentPartPr>
                <p14:cNvPr id="226" name="Freihand 225">
                  <a:extLst>
                    <a:ext uri="{FF2B5EF4-FFF2-40B4-BE49-F238E27FC236}">
                      <a16:creationId xmlns:a16="http://schemas.microsoft.com/office/drawing/2014/main" id="{B0BCD157-4962-4CB3-ABE1-92B75995B788}"/>
                    </a:ext>
                  </a:extLst>
                </p14:cNvPr>
                <p14:cNvContentPartPr/>
                <p14:nvPr/>
              </p14:nvContentPartPr>
              <p14:xfrm>
                <a:off x="7633013" y="1723387"/>
                <a:ext cx="68400" cy="70920"/>
              </p14:xfrm>
            </p:contentPart>
          </mc:Choice>
          <mc:Fallback xmlns="">
            <p:pic>
              <p:nvPicPr>
                <p:cNvPr id="226" name="Freihand 225">
                  <a:extLst>
                    <a:ext uri="{FF2B5EF4-FFF2-40B4-BE49-F238E27FC236}">
                      <a16:creationId xmlns:a16="http://schemas.microsoft.com/office/drawing/2014/main" id="{B0BCD157-4962-4CB3-ABE1-92B75995B788}"/>
                    </a:ext>
                  </a:extLst>
                </p:cNvPr>
                <p:cNvPicPr/>
                <p:nvPr/>
              </p:nvPicPr>
              <p:blipFill>
                <a:blip r:embed="rId31"/>
                <a:stretch>
                  <a:fillRect/>
                </a:stretch>
              </p:blipFill>
              <p:spPr>
                <a:xfrm>
                  <a:off x="7628693" y="1719067"/>
                  <a:ext cx="770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7" name="Freihand 226">
                  <a:extLst>
                    <a:ext uri="{FF2B5EF4-FFF2-40B4-BE49-F238E27FC236}">
                      <a16:creationId xmlns:a16="http://schemas.microsoft.com/office/drawing/2014/main" id="{2A860D5E-8321-4FD6-8137-7725629DAD23}"/>
                    </a:ext>
                  </a:extLst>
                </p14:cNvPr>
                <p14:cNvContentPartPr/>
                <p14:nvPr/>
              </p14:nvContentPartPr>
              <p14:xfrm>
                <a:off x="7684133" y="1762267"/>
                <a:ext cx="11880" cy="86400"/>
              </p14:xfrm>
            </p:contentPart>
          </mc:Choice>
          <mc:Fallback xmlns="">
            <p:pic>
              <p:nvPicPr>
                <p:cNvPr id="227" name="Freihand 226">
                  <a:extLst>
                    <a:ext uri="{FF2B5EF4-FFF2-40B4-BE49-F238E27FC236}">
                      <a16:creationId xmlns:a16="http://schemas.microsoft.com/office/drawing/2014/main" id="{2A860D5E-8321-4FD6-8137-7725629DAD23}"/>
                    </a:ext>
                  </a:extLst>
                </p:cNvPr>
                <p:cNvPicPr/>
                <p:nvPr/>
              </p:nvPicPr>
              <p:blipFill>
                <a:blip r:embed="rId33"/>
                <a:stretch>
                  <a:fillRect/>
                </a:stretch>
              </p:blipFill>
              <p:spPr>
                <a:xfrm>
                  <a:off x="7679813" y="1757947"/>
                  <a:ext cx="205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8" name="Freihand 227">
                  <a:extLst>
                    <a:ext uri="{FF2B5EF4-FFF2-40B4-BE49-F238E27FC236}">
                      <a16:creationId xmlns:a16="http://schemas.microsoft.com/office/drawing/2014/main" id="{88A72050-8975-49D8-83A8-517B2918C661}"/>
                    </a:ext>
                  </a:extLst>
                </p14:cNvPr>
                <p14:cNvContentPartPr/>
                <p14:nvPr/>
              </p14:nvContentPartPr>
              <p14:xfrm>
                <a:off x="7567493" y="1658587"/>
                <a:ext cx="208440" cy="211320"/>
              </p14:xfrm>
            </p:contentPart>
          </mc:Choice>
          <mc:Fallback xmlns="">
            <p:pic>
              <p:nvPicPr>
                <p:cNvPr id="228" name="Freihand 227">
                  <a:extLst>
                    <a:ext uri="{FF2B5EF4-FFF2-40B4-BE49-F238E27FC236}">
                      <a16:creationId xmlns:a16="http://schemas.microsoft.com/office/drawing/2014/main" id="{88A72050-8975-49D8-83A8-517B2918C661}"/>
                    </a:ext>
                  </a:extLst>
                </p:cNvPr>
                <p:cNvPicPr/>
                <p:nvPr/>
              </p:nvPicPr>
              <p:blipFill>
                <a:blip r:embed="rId35"/>
                <a:stretch>
                  <a:fillRect/>
                </a:stretch>
              </p:blipFill>
              <p:spPr>
                <a:xfrm>
                  <a:off x="7563173" y="1654267"/>
                  <a:ext cx="2170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0" name="Freihand 229">
                  <a:extLst>
                    <a:ext uri="{FF2B5EF4-FFF2-40B4-BE49-F238E27FC236}">
                      <a16:creationId xmlns:a16="http://schemas.microsoft.com/office/drawing/2014/main" id="{4EF3F29F-3865-4607-8620-58CBB4B10BB6}"/>
                    </a:ext>
                  </a:extLst>
                </p14:cNvPr>
                <p14:cNvContentPartPr/>
                <p14:nvPr/>
              </p14:nvContentPartPr>
              <p14:xfrm>
                <a:off x="7626533" y="1778107"/>
                <a:ext cx="360" cy="360"/>
              </p14:xfrm>
            </p:contentPart>
          </mc:Choice>
          <mc:Fallback xmlns="">
            <p:pic>
              <p:nvPicPr>
                <p:cNvPr id="230" name="Freihand 229">
                  <a:extLst>
                    <a:ext uri="{FF2B5EF4-FFF2-40B4-BE49-F238E27FC236}">
                      <a16:creationId xmlns:a16="http://schemas.microsoft.com/office/drawing/2014/main" id="{4EF3F29F-3865-4607-8620-58CBB4B10BB6}"/>
                    </a:ext>
                  </a:extLst>
                </p:cNvPr>
                <p:cNvPicPr/>
                <p:nvPr/>
              </p:nvPicPr>
              <p:blipFill>
                <a:blip r:embed="rId7"/>
                <a:stretch>
                  <a:fillRect/>
                </a:stretch>
              </p:blipFill>
              <p:spPr>
                <a:xfrm>
                  <a:off x="7622213" y="1773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1" name="Freihand 230">
                  <a:extLst>
                    <a:ext uri="{FF2B5EF4-FFF2-40B4-BE49-F238E27FC236}">
                      <a16:creationId xmlns:a16="http://schemas.microsoft.com/office/drawing/2014/main" id="{58938AF1-97BA-4B1E-9B10-F837F49B05C4}"/>
                    </a:ext>
                  </a:extLst>
                </p14:cNvPr>
                <p14:cNvContentPartPr/>
                <p14:nvPr/>
              </p14:nvContentPartPr>
              <p14:xfrm>
                <a:off x="7617173" y="1744987"/>
                <a:ext cx="82080" cy="99000"/>
              </p14:xfrm>
            </p:contentPart>
          </mc:Choice>
          <mc:Fallback xmlns="">
            <p:pic>
              <p:nvPicPr>
                <p:cNvPr id="231" name="Freihand 230">
                  <a:extLst>
                    <a:ext uri="{FF2B5EF4-FFF2-40B4-BE49-F238E27FC236}">
                      <a16:creationId xmlns:a16="http://schemas.microsoft.com/office/drawing/2014/main" id="{58938AF1-97BA-4B1E-9B10-F837F49B05C4}"/>
                    </a:ext>
                  </a:extLst>
                </p:cNvPr>
                <p:cNvPicPr/>
                <p:nvPr/>
              </p:nvPicPr>
              <p:blipFill>
                <a:blip r:embed="rId38"/>
                <a:stretch>
                  <a:fillRect/>
                </a:stretch>
              </p:blipFill>
              <p:spPr>
                <a:xfrm>
                  <a:off x="7612853" y="1740667"/>
                  <a:ext cx="907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2" name="Freihand 231">
                  <a:extLst>
                    <a:ext uri="{FF2B5EF4-FFF2-40B4-BE49-F238E27FC236}">
                      <a16:creationId xmlns:a16="http://schemas.microsoft.com/office/drawing/2014/main" id="{34017896-9702-45D1-B0DA-A88B141FAE07}"/>
                    </a:ext>
                  </a:extLst>
                </p14:cNvPr>
                <p14:cNvContentPartPr/>
                <p14:nvPr/>
              </p14:nvContentPartPr>
              <p14:xfrm>
                <a:off x="7647773" y="1705387"/>
                <a:ext cx="134280" cy="14400"/>
              </p14:xfrm>
            </p:contentPart>
          </mc:Choice>
          <mc:Fallback xmlns="">
            <p:pic>
              <p:nvPicPr>
                <p:cNvPr id="232" name="Freihand 231">
                  <a:extLst>
                    <a:ext uri="{FF2B5EF4-FFF2-40B4-BE49-F238E27FC236}">
                      <a16:creationId xmlns:a16="http://schemas.microsoft.com/office/drawing/2014/main" id="{34017896-9702-45D1-B0DA-A88B141FAE07}"/>
                    </a:ext>
                  </a:extLst>
                </p:cNvPr>
                <p:cNvPicPr/>
                <p:nvPr/>
              </p:nvPicPr>
              <p:blipFill>
                <a:blip r:embed="rId40"/>
                <a:stretch>
                  <a:fillRect/>
                </a:stretch>
              </p:blipFill>
              <p:spPr>
                <a:xfrm>
                  <a:off x="7643453" y="1701067"/>
                  <a:ext cx="142920" cy="2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238" name="Freihand 237">
                <a:extLst>
                  <a:ext uri="{FF2B5EF4-FFF2-40B4-BE49-F238E27FC236}">
                    <a16:creationId xmlns:a16="http://schemas.microsoft.com/office/drawing/2014/main" id="{CFD73740-C3FB-4787-B692-81668FD12A92}"/>
                  </a:ext>
                </a:extLst>
              </p14:cNvPr>
              <p14:cNvContentPartPr/>
              <p14:nvPr/>
            </p14:nvContentPartPr>
            <p14:xfrm>
              <a:off x="2612813" y="1969987"/>
              <a:ext cx="461880" cy="32400"/>
            </p14:xfrm>
          </p:contentPart>
        </mc:Choice>
        <mc:Fallback xmlns="">
          <p:pic>
            <p:nvPicPr>
              <p:cNvPr id="238" name="Freihand 237">
                <a:extLst>
                  <a:ext uri="{FF2B5EF4-FFF2-40B4-BE49-F238E27FC236}">
                    <a16:creationId xmlns:a16="http://schemas.microsoft.com/office/drawing/2014/main" id="{CFD73740-C3FB-4787-B692-81668FD12A92}"/>
                  </a:ext>
                </a:extLst>
              </p:cNvPr>
              <p:cNvPicPr/>
              <p:nvPr/>
            </p:nvPicPr>
            <p:blipFill>
              <a:blip r:embed="rId42"/>
              <a:stretch>
                <a:fillRect/>
              </a:stretch>
            </p:blipFill>
            <p:spPr>
              <a:xfrm>
                <a:off x="2608493" y="1965667"/>
                <a:ext cx="470520" cy="41040"/>
              </a:xfrm>
              <a:prstGeom prst="rect">
                <a:avLst/>
              </a:prstGeom>
            </p:spPr>
          </p:pic>
        </mc:Fallback>
      </mc:AlternateContent>
      <p:grpSp>
        <p:nvGrpSpPr>
          <p:cNvPr id="241" name="Gruppieren 240">
            <a:extLst>
              <a:ext uri="{FF2B5EF4-FFF2-40B4-BE49-F238E27FC236}">
                <a16:creationId xmlns:a16="http://schemas.microsoft.com/office/drawing/2014/main" id="{10603A03-B874-4D2E-8314-9DD91B776CE0}"/>
              </a:ext>
            </a:extLst>
          </p:cNvPr>
          <p:cNvGrpSpPr/>
          <p:nvPr/>
        </p:nvGrpSpPr>
        <p:grpSpPr>
          <a:xfrm>
            <a:off x="4184213" y="2001307"/>
            <a:ext cx="275040" cy="16920"/>
            <a:chOff x="4184213" y="2001307"/>
            <a:chExt cx="275040" cy="16920"/>
          </a:xfrm>
        </p:grpSpPr>
        <mc:AlternateContent xmlns:mc="http://schemas.openxmlformats.org/markup-compatibility/2006" xmlns:p14="http://schemas.microsoft.com/office/powerpoint/2010/main">
          <mc:Choice Requires="p14">
            <p:contentPart p14:bwMode="auto" r:id="rId43">
              <p14:nvContentPartPr>
                <p14:cNvPr id="239" name="Freihand 238">
                  <a:extLst>
                    <a:ext uri="{FF2B5EF4-FFF2-40B4-BE49-F238E27FC236}">
                      <a16:creationId xmlns:a16="http://schemas.microsoft.com/office/drawing/2014/main" id="{DD4AC861-77A9-457C-A27B-D6B087BF9F1F}"/>
                    </a:ext>
                  </a:extLst>
                </p14:cNvPr>
                <p14:cNvContentPartPr/>
                <p14:nvPr/>
              </p14:nvContentPartPr>
              <p14:xfrm>
                <a:off x="4275653" y="2005627"/>
                <a:ext cx="40320" cy="1800"/>
              </p14:xfrm>
            </p:contentPart>
          </mc:Choice>
          <mc:Fallback xmlns="">
            <p:pic>
              <p:nvPicPr>
                <p:cNvPr id="239" name="Freihand 238">
                  <a:extLst>
                    <a:ext uri="{FF2B5EF4-FFF2-40B4-BE49-F238E27FC236}">
                      <a16:creationId xmlns:a16="http://schemas.microsoft.com/office/drawing/2014/main" id="{DD4AC861-77A9-457C-A27B-D6B087BF9F1F}"/>
                    </a:ext>
                  </a:extLst>
                </p:cNvPr>
                <p:cNvPicPr/>
                <p:nvPr/>
              </p:nvPicPr>
              <p:blipFill>
                <a:blip r:embed="rId44"/>
                <a:stretch>
                  <a:fillRect/>
                </a:stretch>
              </p:blipFill>
              <p:spPr>
                <a:xfrm>
                  <a:off x="4271333" y="2001307"/>
                  <a:ext cx="4896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40" name="Freihand 239">
                  <a:extLst>
                    <a:ext uri="{FF2B5EF4-FFF2-40B4-BE49-F238E27FC236}">
                      <a16:creationId xmlns:a16="http://schemas.microsoft.com/office/drawing/2014/main" id="{3D0B1520-A807-482F-B11A-EECA40D7A300}"/>
                    </a:ext>
                  </a:extLst>
                </p14:cNvPr>
                <p14:cNvContentPartPr/>
                <p14:nvPr/>
              </p14:nvContentPartPr>
              <p14:xfrm>
                <a:off x="4184213" y="2001307"/>
                <a:ext cx="275040" cy="16920"/>
              </p14:xfrm>
            </p:contentPart>
          </mc:Choice>
          <mc:Fallback xmlns="">
            <p:pic>
              <p:nvPicPr>
                <p:cNvPr id="240" name="Freihand 239">
                  <a:extLst>
                    <a:ext uri="{FF2B5EF4-FFF2-40B4-BE49-F238E27FC236}">
                      <a16:creationId xmlns:a16="http://schemas.microsoft.com/office/drawing/2014/main" id="{3D0B1520-A807-482F-B11A-EECA40D7A300}"/>
                    </a:ext>
                  </a:extLst>
                </p:cNvPr>
                <p:cNvPicPr/>
                <p:nvPr/>
              </p:nvPicPr>
              <p:blipFill>
                <a:blip r:embed="rId46"/>
                <a:stretch>
                  <a:fillRect/>
                </a:stretch>
              </p:blipFill>
              <p:spPr>
                <a:xfrm>
                  <a:off x="4179893" y="1996987"/>
                  <a:ext cx="283680" cy="25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242" name="Freihand 241">
                <a:extLst>
                  <a:ext uri="{FF2B5EF4-FFF2-40B4-BE49-F238E27FC236}">
                    <a16:creationId xmlns:a16="http://schemas.microsoft.com/office/drawing/2014/main" id="{33097167-F52C-4F4A-B108-8A3CAF74327A}"/>
                  </a:ext>
                </a:extLst>
              </p14:cNvPr>
              <p14:cNvContentPartPr/>
              <p14:nvPr/>
            </p14:nvContentPartPr>
            <p14:xfrm>
              <a:off x="2600213" y="1961347"/>
              <a:ext cx="380160" cy="52920"/>
            </p14:xfrm>
          </p:contentPart>
        </mc:Choice>
        <mc:Fallback xmlns="">
          <p:pic>
            <p:nvPicPr>
              <p:cNvPr id="242" name="Freihand 241">
                <a:extLst>
                  <a:ext uri="{FF2B5EF4-FFF2-40B4-BE49-F238E27FC236}">
                    <a16:creationId xmlns:a16="http://schemas.microsoft.com/office/drawing/2014/main" id="{33097167-F52C-4F4A-B108-8A3CAF74327A}"/>
                  </a:ext>
                </a:extLst>
              </p:cNvPr>
              <p:cNvPicPr/>
              <p:nvPr/>
            </p:nvPicPr>
            <p:blipFill>
              <a:blip r:embed="rId48"/>
              <a:stretch>
                <a:fillRect/>
              </a:stretch>
            </p:blipFill>
            <p:spPr>
              <a:xfrm>
                <a:off x="2595893" y="1957027"/>
                <a:ext cx="3888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43" name="Freihand 242">
                <a:extLst>
                  <a:ext uri="{FF2B5EF4-FFF2-40B4-BE49-F238E27FC236}">
                    <a16:creationId xmlns:a16="http://schemas.microsoft.com/office/drawing/2014/main" id="{32553121-9019-4D94-9D5D-3A4BA19A8FF7}"/>
                  </a:ext>
                </a:extLst>
              </p14:cNvPr>
              <p14:cNvContentPartPr/>
              <p14:nvPr/>
            </p14:nvContentPartPr>
            <p14:xfrm>
              <a:off x="4143533" y="2005267"/>
              <a:ext cx="370080" cy="30240"/>
            </p14:xfrm>
          </p:contentPart>
        </mc:Choice>
        <mc:Fallback xmlns="">
          <p:pic>
            <p:nvPicPr>
              <p:cNvPr id="243" name="Freihand 242">
                <a:extLst>
                  <a:ext uri="{FF2B5EF4-FFF2-40B4-BE49-F238E27FC236}">
                    <a16:creationId xmlns:a16="http://schemas.microsoft.com/office/drawing/2014/main" id="{32553121-9019-4D94-9D5D-3A4BA19A8FF7}"/>
                  </a:ext>
                </a:extLst>
              </p:cNvPr>
              <p:cNvPicPr/>
              <p:nvPr/>
            </p:nvPicPr>
            <p:blipFill>
              <a:blip r:embed="rId50"/>
              <a:stretch>
                <a:fillRect/>
              </a:stretch>
            </p:blipFill>
            <p:spPr>
              <a:xfrm>
                <a:off x="4139213" y="2000947"/>
                <a:ext cx="3787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44" name="Freihand 243">
                <a:extLst>
                  <a:ext uri="{FF2B5EF4-FFF2-40B4-BE49-F238E27FC236}">
                    <a16:creationId xmlns:a16="http://schemas.microsoft.com/office/drawing/2014/main" id="{8B16B102-A824-4CED-9A2A-447309397896}"/>
                  </a:ext>
                </a:extLst>
              </p14:cNvPr>
              <p14:cNvContentPartPr/>
              <p14:nvPr/>
            </p14:nvContentPartPr>
            <p14:xfrm>
              <a:off x="1811453" y="1599547"/>
              <a:ext cx="340920" cy="15120"/>
            </p14:xfrm>
          </p:contentPart>
        </mc:Choice>
        <mc:Fallback xmlns="">
          <p:pic>
            <p:nvPicPr>
              <p:cNvPr id="244" name="Freihand 243">
                <a:extLst>
                  <a:ext uri="{FF2B5EF4-FFF2-40B4-BE49-F238E27FC236}">
                    <a16:creationId xmlns:a16="http://schemas.microsoft.com/office/drawing/2014/main" id="{8B16B102-A824-4CED-9A2A-447309397896}"/>
                  </a:ext>
                </a:extLst>
              </p:cNvPr>
              <p:cNvPicPr/>
              <p:nvPr/>
            </p:nvPicPr>
            <p:blipFill>
              <a:blip r:embed="rId52"/>
              <a:stretch>
                <a:fillRect/>
              </a:stretch>
            </p:blipFill>
            <p:spPr>
              <a:xfrm>
                <a:off x="1807133" y="1595227"/>
                <a:ext cx="3495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45" name="Freihand 244">
                <a:extLst>
                  <a:ext uri="{FF2B5EF4-FFF2-40B4-BE49-F238E27FC236}">
                    <a16:creationId xmlns:a16="http://schemas.microsoft.com/office/drawing/2014/main" id="{59D667C8-DC1F-4D8A-BF0C-1A466CFACA19}"/>
                  </a:ext>
                </a:extLst>
              </p14:cNvPr>
              <p14:cNvContentPartPr/>
              <p14:nvPr/>
            </p14:nvContentPartPr>
            <p14:xfrm>
              <a:off x="3325253" y="1597027"/>
              <a:ext cx="397440" cy="75960"/>
            </p14:xfrm>
          </p:contentPart>
        </mc:Choice>
        <mc:Fallback xmlns="">
          <p:pic>
            <p:nvPicPr>
              <p:cNvPr id="245" name="Freihand 244">
                <a:extLst>
                  <a:ext uri="{FF2B5EF4-FFF2-40B4-BE49-F238E27FC236}">
                    <a16:creationId xmlns:a16="http://schemas.microsoft.com/office/drawing/2014/main" id="{59D667C8-DC1F-4D8A-BF0C-1A466CFACA19}"/>
                  </a:ext>
                </a:extLst>
              </p:cNvPr>
              <p:cNvPicPr/>
              <p:nvPr/>
            </p:nvPicPr>
            <p:blipFill>
              <a:blip r:embed="rId54"/>
              <a:stretch>
                <a:fillRect/>
              </a:stretch>
            </p:blipFill>
            <p:spPr>
              <a:xfrm>
                <a:off x="3320933" y="1592707"/>
                <a:ext cx="406080" cy="84600"/>
              </a:xfrm>
              <a:prstGeom prst="rect">
                <a:avLst/>
              </a:prstGeom>
            </p:spPr>
          </p:pic>
        </mc:Fallback>
      </mc:AlternateContent>
      <p:grpSp>
        <p:nvGrpSpPr>
          <p:cNvPr id="274" name="Gruppieren 273">
            <a:extLst>
              <a:ext uri="{FF2B5EF4-FFF2-40B4-BE49-F238E27FC236}">
                <a16:creationId xmlns:a16="http://schemas.microsoft.com/office/drawing/2014/main" id="{63E7D241-40CF-4A72-A9A7-212F6A826C6A}"/>
              </a:ext>
            </a:extLst>
          </p:cNvPr>
          <p:cNvGrpSpPr/>
          <p:nvPr/>
        </p:nvGrpSpPr>
        <p:grpSpPr>
          <a:xfrm>
            <a:off x="7519973" y="2401627"/>
            <a:ext cx="231480" cy="243000"/>
            <a:chOff x="7519973" y="2401627"/>
            <a:chExt cx="231480" cy="243000"/>
          </a:xfrm>
        </p:grpSpPr>
        <mc:AlternateContent xmlns:mc="http://schemas.openxmlformats.org/markup-compatibility/2006" xmlns:p14="http://schemas.microsoft.com/office/powerpoint/2010/main">
          <mc:Choice Requires="p14">
            <p:contentPart p14:bwMode="auto" r:id="rId55">
              <p14:nvContentPartPr>
                <p14:cNvPr id="272" name="Freihand 271">
                  <a:extLst>
                    <a:ext uri="{FF2B5EF4-FFF2-40B4-BE49-F238E27FC236}">
                      <a16:creationId xmlns:a16="http://schemas.microsoft.com/office/drawing/2014/main" id="{2E74BE3B-719E-4DBC-B332-635F0B018484}"/>
                    </a:ext>
                  </a:extLst>
                </p14:cNvPr>
                <p14:cNvContentPartPr/>
                <p14:nvPr/>
              </p14:nvContentPartPr>
              <p14:xfrm>
                <a:off x="7603853" y="2467147"/>
                <a:ext cx="81720" cy="115200"/>
              </p14:xfrm>
            </p:contentPart>
          </mc:Choice>
          <mc:Fallback xmlns="">
            <p:pic>
              <p:nvPicPr>
                <p:cNvPr id="272" name="Freihand 271">
                  <a:extLst>
                    <a:ext uri="{FF2B5EF4-FFF2-40B4-BE49-F238E27FC236}">
                      <a16:creationId xmlns:a16="http://schemas.microsoft.com/office/drawing/2014/main" id="{2E74BE3B-719E-4DBC-B332-635F0B018484}"/>
                    </a:ext>
                  </a:extLst>
                </p:cNvPr>
                <p:cNvPicPr/>
                <p:nvPr/>
              </p:nvPicPr>
              <p:blipFill>
                <a:blip r:embed="rId56"/>
                <a:stretch>
                  <a:fillRect/>
                </a:stretch>
              </p:blipFill>
              <p:spPr>
                <a:xfrm>
                  <a:off x="7599533" y="2462827"/>
                  <a:ext cx="903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73" name="Freihand 272">
                  <a:extLst>
                    <a:ext uri="{FF2B5EF4-FFF2-40B4-BE49-F238E27FC236}">
                      <a16:creationId xmlns:a16="http://schemas.microsoft.com/office/drawing/2014/main" id="{10BBE94C-34B2-4F07-ADD0-8169714A14D1}"/>
                    </a:ext>
                  </a:extLst>
                </p14:cNvPr>
                <p14:cNvContentPartPr/>
                <p14:nvPr/>
              </p14:nvContentPartPr>
              <p14:xfrm>
                <a:off x="7519973" y="2401627"/>
                <a:ext cx="231480" cy="243000"/>
              </p14:xfrm>
            </p:contentPart>
          </mc:Choice>
          <mc:Fallback xmlns="">
            <p:pic>
              <p:nvPicPr>
                <p:cNvPr id="273" name="Freihand 272">
                  <a:extLst>
                    <a:ext uri="{FF2B5EF4-FFF2-40B4-BE49-F238E27FC236}">
                      <a16:creationId xmlns:a16="http://schemas.microsoft.com/office/drawing/2014/main" id="{10BBE94C-34B2-4F07-ADD0-8169714A14D1}"/>
                    </a:ext>
                  </a:extLst>
                </p:cNvPr>
                <p:cNvPicPr/>
                <p:nvPr/>
              </p:nvPicPr>
              <p:blipFill>
                <a:blip r:embed="rId58"/>
                <a:stretch>
                  <a:fillRect/>
                </a:stretch>
              </p:blipFill>
              <p:spPr>
                <a:xfrm>
                  <a:off x="7515653" y="2397307"/>
                  <a:ext cx="240120" cy="251640"/>
                </a:xfrm>
                <a:prstGeom prst="rect">
                  <a:avLst/>
                </a:prstGeom>
              </p:spPr>
            </p:pic>
          </mc:Fallback>
        </mc:AlternateContent>
      </p:grpSp>
      <p:grpSp>
        <p:nvGrpSpPr>
          <p:cNvPr id="281" name="Gruppieren 280">
            <a:extLst>
              <a:ext uri="{FF2B5EF4-FFF2-40B4-BE49-F238E27FC236}">
                <a16:creationId xmlns:a16="http://schemas.microsoft.com/office/drawing/2014/main" id="{E1220E78-4EFC-41AA-A56B-B0A7FE2288BE}"/>
              </a:ext>
            </a:extLst>
          </p:cNvPr>
          <p:cNvGrpSpPr/>
          <p:nvPr/>
        </p:nvGrpSpPr>
        <p:grpSpPr>
          <a:xfrm>
            <a:off x="381533" y="5208907"/>
            <a:ext cx="295920" cy="321480"/>
            <a:chOff x="381533" y="5208907"/>
            <a:chExt cx="295920" cy="321480"/>
          </a:xfrm>
        </p:grpSpPr>
        <mc:AlternateContent xmlns:mc="http://schemas.openxmlformats.org/markup-compatibility/2006" xmlns:p14="http://schemas.microsoft.com/office/powerpoint/2010/main">
          <mc:Choice Requires="p14">
            <p:contentPart p14:bwMode="auto" r:id="rId59">
              <p14:nvContentPartPr>
                <p14:cNvPr id="276" name="Freihand 275">
                  <a:extLst>
                    <a:ext uri="{FF2B5EF4-FFF2-40B4-BE49-F238E27FC236}">
                      <a16:creationId xmlns:a16="http://schemas.microsoft.com/office/drawing/2014/main" id="{3CC60E7E-CE2E-4565-B698-A5BCCBF371BA}"/>
                    </a:ext>
                  </a:extLst>
                </p14:cNvPr>
                <p14:cNvContentPartPr/>
                <p14:nvPr/>
              </p14:nvContentPartPr>
              <p14:xfrm>
                <a:off x="456053" y="5261827"/>
                <a:ext cx="118440" cy="187200"/>
              </p14:xfrm>
            </p:contentPart>
          </mc:Choice>
          <mc:Fallback xmlns="">
            <p:pic>
              <p:nvPicPr>
                <p:cNvPr id="276" name="Freihand 275">
                  <a:extLst>
                    <a:ext uri="{FF2B5EF4-FFF2-40B4-BE49-F238E27FC236}">
                      <a16:creationId xmlns:a16="http://schemas.microsoft.com/office/drawing/2014/main" id="{3CC60E7E-CE2E-4565-B698-A5BCCBF371BA}"/>
                    </a:ext>
                  </a:extLst>
                </p:cNvPr>
                <p:cNvPicPr/>
                <p:nvPr/>
              </p:nvPicPr>
              <p:blipFill>
                <a:blip r:embed="rId60"/>
                <a:stretch>
                  <a:fillRect/>
                </a:stretch>
              </p:blipFill>
              <p:spPr>
                <a:xfrm>
                  <a:off x="451733" y="5257507"/>
                  <a:ext cx="1270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77" name="Freihand 276">
                  <a:extLst>
                    <a:ext uri="{FF2B5EF4-FFF2-40B4-BE49-F238E27FC236}">
                      <a16:creationId xmlns:a16="http://schemas.microsoft.com/office/drawing/2014/main" id="{831B183F-A691-46C2-B1B0-041B578389F5}"/>
                    </a:ext>
                  </a:extLst>
                </p14:cNvPr>
                <p14:cNvContentPartPr/>
                <p14:nvPr/>
              </p14:nvContentPartPr>
              <p14:xfrm>
                <a:off x="487733" y="5262547"/>
                <a:ext cx="114480" cy="33840"/>
              </p14:xfrm>
            </p:contentPart>
          </mc:Choice>
          <mc:Fallback xmlns="">
            <p:pic>
              <p:nvPicPr>
                <p:cNvPr id="277" name="Freihand 276">
                  <a:extLst>
                    <a:ext uri="{FF2B5EF4-FFF2-40B4-BE49-F238E27FC236}">
                      <a16:creationId xmlns:a16="http://schemas.microsoft.com/office/drawing/2014/main" id="{831B183F-A691-46C2-B1B0-041B578389F5}"/>
                    </a:ext>
                  </a:extLst>
                </p:cNvPr>
                <p:cNvPicPr/>
                <p:nvPr/>
              </p:nvPicPr>
              <p:blipFill>
                <a:blip r:embed="rId62"/>
                <a:stretch>
                  <a:fillRect/>
                </a:stretch>
              </p:blipFill>
              <p:spPr>
                <a:xfrm>
                  <a:off x="483413" y="5258227"/>
                  <a:ext cx="1231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78" name="Freihand 277">
                  <a:extLst>
                    <a:ext uri="{FF2B5EF4-FFF2-40B4-BE49-F238E27FC236}">
                      <a16:creationId xmlns:a16="http://schemas.microsoft.com/office/drawing/2014/main" id="{B2113D93-3C1A-4CDE-A703-5E724E4753DF}"/>
                    </a:ext>
                  </a:extLst>
                </p14:cNvPr>
                <p14:cNvContentPartPr/>
                <p14:nvPr/>
              </p14:nvContentPartPr>
              <p14:xfrm>
                <a:off x="381533" y="5208907"/>
                <a:ext cx="295920" cy="321480"/>
              </p14:xfrm>
            </p:contentPart>
          </mc:Choice>
          <mc:Fallback xmlns="">
            <p:pic>
              <p:nvPicPr>
                <p:cNvPr id="278" name="Freihand 277">
                  <a:extLst>
                    <a:ext uri="{FF2B5EF4-FFF2-40B4-BE49-F238E27FC236}">
                      <a16:creationId xmlns:a16="http://schemas.microsoft.com/office/drawing/2014/main" id="{B2113D93-3C1A-4CDE-A703-5E724E4753DF}"/>
                    </a:ext>
                  </a:extLst>
                </p:cNvPr>
                <p:cNvPicPr/>
                <p:nvPr/>
              </p:nvPicPr>
              <p:blipFill>
                <a:blip r:embed="rId64"/>
                <a:stretch>
                  <a:fillRect/>
                </a:stretch>
              </p:blipFill>
              <p:spPr>
                <a:xfrm>
                  <a:off x="377213" y="5204587"/>
                  <a:ext cx="304560" cy="330120"/>
                </a:xfrm>
                <a:prstGeom prst="rect">
                  <a:avLst/>
                </a:prstGeom>
              </p:spPr>
            </p:pic>
          </mc:Fallback>
        </mc:AlternateContent>
      </p:grpSp>
      <p:grpSp>
        <p:nvGrpSpPr>
          <p:cNvPr id="280" name="Gruppieren 279">
            <a:extLst>
              <a:ext uri="{FF2B5EF4-FFF2-40B4-BE49-F238E27FC236}">
                <a16:creationId xmlns:a16="http://schemas.microsoft.com/office/drawing/2014/main" id="{9B9FF041-A130-4578-BE45-ECB78C51BF0F}"/>
              </a:ext>
            </a:extLst>
          </p:cNvPr>
          <p:cNvGrpSpPr/>
          <p:nvPr/>
        </p:nvGrpSpPr>
        <p:grpSpPr>
          <a:xfrm>
            <a:off x="286493" y="5634787"/>
            <a:ext cx="327240" cy="319680"/>
            <a:chOff x="286493" y="5634787"/>
            <a:chExt cx="327240" cy="319680"/>
          </a:xfrm>
        </p:grpSpPr>
        <mc:AlternateContent xmlns:mc="http://schemas.openxmlformats.org/markup-compatibility/2006" xmlns:p14="http://schemas.microsoft.com/office/powerpoint/2010/main">
          <mc:Choice Requires="p14">
            <p:contentPart p14:bwMode="auto" r:id="rId65">
              <p14:nvContentPartPr>
                <p14:cNvPr id="275" name="Freihand 274">
                  <a:extLst>
                    <a:ext uri="{FF2B5EF4-FFF2-40B4-BE49-F238E27FC236}">
                      <a16:creationId xmlns:a16="http://schemas.microsoft.com/office/drawing/2014/main" id="{A34D13B4-333D-452B-BC05-0EFED8889461}"/>
                    </a:ext>
                  </a:extLst>
                </p14:cNvPr>
                <p14:cNvContentPartPr/>
                <p14:nvPr/>
              </p14:nvContentPartPr>
              <p14:xfrm>
                <a:off x="434093" y="5696707"/>
                <a:ext cx="100440" cy="162360"/>
              </p14:xfrm>
            </p:contentPart>
          </mc:Choice>
          <mc:Fallback xmlns="">
            <p:pic>
              <p:nvPicPr>
                <p:cNvPr id="275" name="Freihand 274">
                  <a:extLst>
                    <a:ext uri="{FF2B5EF4-FFF2-40B4-BE49-F238E27FC236}">
                      <a16:creationId xmlns:a16="http://schemas.microsoft.com/office/drawing/2014/main" id="{A34D13B4-333D-452B-BC05-0EFED8889461}"/>
                    </a:ext>
                  </a:extLst>
                </p:cNvPr>
                <p:cNvPicPr/>
                <p:nvPr/>
              </p:nvPicPr>
              <p:blipFill>
                <a:blip r:embed="rId66"/>
                <a:stretch>
                  <a:fillRect/>
                </a:stretch>
              </p:blipFill>
              <p:spPr>
                <a:xfrm>
                  <a:off x="429773" y="5692387"/>
                  <a:ext cx="1090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79" name="Freihand 278">
                  <a:extLst>
                    <a:ext uri="{FF2B5EF4-FFF2-40B4-BE49-F238E27FC236}">
                      <a16:creationId xmlns:a16="http://schemas.microsoft.com/office/drawing/2014/main" id="{C84066A3-4F4C-4C20-87D5-0671EAD437CF}"/>
                    </a:ext>
                  </a:extLst>
                </p14:cNvPr>
                <p14:cNvContentPartPr/>
                <p14:nvPr/>
              </p14:nvContentPartPr>
              <p14:xfrm>
                <a:off x="286493" y="5634787"/>
                <a:ext cx="327240" cy="319680"/>
              </p14:xfrm>
            </p:contentPart>
          </mc:Choice>
          <mc:Fallback xmlns="">
            <p:pic>
              <p:nvPicPr>
                <p:cNvPr id="279" name="Freihand 278">
                  <a:extLst>
                    <a:ext uri="{FF2B5EF4-FFF2-40B4-BE49-F238E27FC236}">
                      <a16:creationId xmlns:a16="http://schemas.microsoft.com/office/drawing/2014/main" id="{C84066A3-4F4C-4C20-87D5-0671EAD437CF}"/>
                    </a:ext>
                  </a:extLst>
                </p:cNvPr>
                <p:cNvPicPr/>
                <p:nvPr/>
              </p:nvPicPr>
              <p:blipFill>
                <a:blip r:embed="rId68"/>
                <a:stretch>
                  <a:fillRect/>
                </a:stretch>
              </p:blipFill>
              <p:spPr>
                <a:xfrm>
                  <a:off x="282173" y="5630467"/>
                  <a:ext cx="335880" cy="328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
            <p14:nvContentPartPr>
              <p14:cNvPr id="282" name="Freihand 281">
                <a:extLst>
                  <a:ext uri="{FF2B5EF4-FFF2-40B4-BE49-F238E27FC236}">
                    <a16:creationId xmlns:a16="http://schemas.microsoft.com/office/drawing/2014/main" id="{587D9995-DFB1-4F66-BECC-28DDD44340BD}"/>
                  </a:ext>
                </a:extLst>
              </p14:cNvPr>
              <p14:cNvContentPartPr/>
              <p14:nvPr/>
            </p14:nvContentPartPr>
            <p14:xfrm>
              <a:off x="4135253" y="2770987"/>
              <a:ext cx="280080" cy="7200"/>
            </p14:xfrm>
          </p:contentPart>
        </mc:Choice>
        <mc:Fallback xmlns="">
          <p:pic>
            <p:nvPicPr>
              <p:cNvPr id="282" name="Freihand 281">
                <a:extLst>
                  <a:ext uri="{FF2B5EF4-FFF2-40B4-BE49-F238E27FC236}">
                    <a16:creationId xmlns:a16="http://schemas.microsoft.com/office/drawing/2014/main" id="{587D9995-DFB1-4F66-BECC-28DDD44340BD}"/>
                  </a:ext>
                </a:extLst>
              </p:cNvPr>
              <p:cNvPicPr/>
              <p:nvPr/>
            </p:nvPicPr>
            <p:blipFill>
              <a:blip r:embed="rId70"/>
              <a:stretch>
                <a:fillRect/>
              </a:stretch>
            </p:blipFill>
            <p:spPr>
              <a:xfrm>
                <a:off x="4130933" y="2766667"/>
                <a:ext cx="2887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83" name="Freihand 282">
                <a:extLst>
                  <a:ext uri="{FF2B5EF4-FFF2-40B4-BE49-F238E27FC236}">
                    <a16:creationId xmlns:a16="http://schemas.microsoft.com/office/drawing/2014/main" id="{D7F818B0-9D92-4410-8934-06126BA5058B}"/>
                  </a:ext>
                </a:extLst>
              </p14:cNvPr>
              <p14:cNvContentPartPr/>
              <p14:nvPr/>
            </p14:nvContentPartPr>
            <p14:xfrm>
              <a:off x="3404453" y="2370667"/>
              <a:ext cx="284040" cy="18720"/>
            </p14:xfrm>
          </p:contentPart>
        </mc:Choice>
        <mc:Fallback xmlns="">
          <p:pic>
            <p:nvPicPr>
              <p:cNvPr id="283" name="Freihand 282">
                <a:extLst>
                  <a:ext uri="{FF2B5EF4-FFF2-40B4-BE49-F238E27FC236}">
                    <a16:creationId xmlns:a16="http://schemas.microsoft.com/office/drawing/2014/main" id="{D7F818B0-9D92-4410-8934-06126BA5058B}"/>
                  </a:ext>
                </a:extLst>
              </p:cNvPr>
              <p:cNvPicPr/>
              <p:nvPr/>
            </p:nvPicPr>
            <p:blipFill>
              <a:blip r:embed="rId72"/>
              <a:stretch>
                <a:fillRect/>
              </a:stretch>
            </p:blipFill>
            <p:spPr>
              <a:xfrm>
                <a:off x="3400133" y="2366347"/>
                <a:ext cx="2926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84" name="Freihand 283">
                <a:extLst>
                  <a:ext uri="{FF2B5EF4-FFF2-40B4-BE49-F238E27FC236}">
                    <a16:creationId xmlns:a16="http://schemas.microsoft.com/office/drawing/2014/main" id="{9CDAFE6B-0267-449B-9EF0-A47B37DA33E6}"/>
                  </a:ext>
                </a:extLst>
              </p14:cNvPr>
              <p14:cNvContentPartPr/>
              <p14:nvPr/>
            </p14:nvContentPartPr>
            <p14:xfrm>
              <a:off x="2634773" y="2759827"/>
              <a:ext cx="273600" cy="12960"/>
            </p14:xfrm>
          </p:contentPart>
        </mc:Choice>
        <mc:Fallback xmlns="">
          <p:pic>
            <p:nvPicPr>
              <p:cNvPr id="284" name="Freihand 283">
                <a:extLst>
                  <a:ext uri="{FF2B5EF4-FFF2-40B4-BE49-F238E27FC236}">
                    <a16:creationId xmlns:a16="http://schemas.microsoft.com/office/drawing/2014/main" id="{9CDAFE6B-0267-449B-9EF0-A47B37DA33E6}"/>
                  </a:ext>
                </a:extLst>
              </p:cNvPr>
              <p:cNvPicPr/>
              <p:nvPr/>
            </p:nvPicPr>
            <p:blipFill>
              <a:blip r:embed="rId74"/>
              <a:stretch>
                <a:fillRect/>
              </a:stretch>
            </p:blipFill>
            <p:spPr>
              <a:xfrm>
                <a:off x="2630453" y="2755507"/>
                <a:ext cx="2822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85" name="Freihand 284">
                <a:extLst>
                  <a:ext uri="{FF2B5EF4-FFF2-40B4-BE49-F238E27FC236}">
                    <a16:creationId xmlns:a16="http://schemas.microsoft.com/office/drawing/2014/main" id="{5F99831B-72ED-4A29-B3AA-0DA51BF54C2E}"/>
                  </a:ext>
                </a:extLst>
              </p14:cNvPr>
              <p14:cNvContentPartPr/>
              <p14:nvPr/>
            </p14:nvContentPartPr>
            <p14:xfrm>
              <a:off x="1817213" y="2376787"/>
              <a:ext cx="399240" cy="16920"/>
            </p14:xfrm>
          </p:contentPart>
        </mc:Choice>
        <mc:Fallback xmlns="">
          <p:pic>
            <p:nvPicPr>
              <p:cNvPr id="285" name="Freihand 284">
                <a:extLst>
                  <a:ext uri="{FF2B5EF4-FFF2-40B4-BE49-F238E27FC236}">
                    <a16:creationId xmlns:a16="http://schemas.microsoft.com/office/drawing/2014/main" id="{5F99831B-72ED-4A29-B3AA-0DA51BF54C2E}"/>
                  </a:ext>
                </a:extLst>
              </p:cNvPr>
              <p:cNvPicPr/>
              <p:nvPr/>
            </p:nvPicPr>
            <p:blipFill>
              <a:blip r:embed="rId76"/>
              <a:stretch>
                <a:fillRect/>
              </a:stretch>
            </p:blipFill>
            <p:spPr>
              <a:xfrm>
                <a:off x="1812893" y="2372467"/>
                <a:ext cx="407880" cy="25560"/>
              </a:xfrm>
              <a:prstGeom prst="rect">
                <a:avLst/>
              </a:prstGeom>
            </p:spPr>
          </p:pic>
        </mc:Fallback>
      </mc:AlternateContent>
      <p:grpSp>
        <p:nvGrpSpPr>
          <p:cNvPr id="309" name="Gruppieren 308">
            <a:extLst>
              <a:ext uri="{FF2B5EF4-FFF2-40B4-BE49-F238E27FC236}">
                <a16:creationId xmlns:a16="http://schemas.microsoft.com/office/drawing/2014/main" id="{92D1A395-C40C-4679-B91C-E574F81FA9E4}"/>
              </a:ext>
            </a:extLst>
          </p:cNvPr>
          <p:cNvGrpSpPr/>
          <p:nvPr/>
        </p:nvGrpSpPr>
        <p:grpSpPr>
          <a:xfrm>
            <a:off x="830093" y="5160307"/>
            <a:ext cx="2563920" cy="674640"/>
            <a:chOff x="830093" y="5160307"/>
            <a:chExt cx="2563920" cy="674640"/>
          </a:xfrm>
        </p:grpSpPr>
        <mc:AlternateContent xmlns:mc="http://schemas.openxmlformats.org/markup-compatibility/2006" xmlns:p14="http://schemas.microsoft.com/office/powerpoint/2010/main">
          <mc:Choice Requires="p14">
            <p:contentPart p14:bwMode="auto" r:id="rId77">
              <p14:nvContentPartPr>
                <p14:cNvPr id="246" name="Freihand 245">
                  <a:extLst>
                    <a:ext uri="{FF2B5EF4-FFF2-40B4-BE49-F238E27FC236}">
                      <a16:creationId xmlns:a16="http://schemas.microsoft.com/office/drawing/2014/main" id="{26A3E81C-5E89-41B3-B4AC-CEF2B30CFE96}"/>
                    </a:ext>
                  </a:extLst>
                </p14:cNvPr>
                <p14:cNvContentPartPr/>
                <p14:nvPr/>
              </p14:nvContentPartPr>
              <p14:xfrm>
                <a:off x="839453" y="5292427"/>
                <a:ext cx="112680" cy="127080"/>
              </p14:xfrm>
            </p:contentPart>
          </mc:Choice>
          <mc:Fallback xmlns="">
            <p:pic>
              <p:nvPicPr>
                <p:cNvPr id="246" name="Freihand 245">
                  <a:extLst>
                    <a:ext uri="{FF2B5EF4-FFF2-40B4-BE49-F238E27FC236}">
                      <a16:creationId xmlns:a16="http://schemas.microsoft.com/office/drawing/2014/main" id="{26A3E81C-5E89-41B3-B4AC-CEF2B30CFE96}"/>
                    </a:ext>
                  </a:extLst>
                </p:cNvPr>
                <p:cNvPicPr/>
                <p:nvPr/>
              </p:nvPicPr>
              <p:blipFill>
                <a:blip r:embed="rId78"/>
                <a:stretch>
                  <a:fillRect/>
                </a:stretch>
              </p:blipFill>
              <p:spPr>
                <a:xfrm>
                  <a:off x="835133" y="5288107"/>
                  <a:ext cx="1213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47" name="Freihand 246">
                  <a:extLst>
                    <a:ext uri="{FF2B5EF4-FFF2-40B4-BE49-F238E27FC236}">
                      <a16:creationId xmlns:a16="http://schemas.microsoft.com/office/drawing/2014/main" id="{E0754F29-17A7-4569-8DC0-B549A46E37BA}"/>
                    </a:ext>
                  </a:extLst>
                </p14:cNvPr>
                <p14:cNvContentPartPr/>
                <p14:nvPr/>
              </p14:nvContentPartPr>
              <p14:xfrm>
                <a:off x="1017653" y="5283787"/>
                <a:ext cx="82800" cy="103320"/>
              </p14:xfrm>
            </p:contentPart>
          </mc:Choice>
          <mc:Fallback xmlns="">
            <p:pic>
              <p:nvPicPr>
                <p:cNvPr id="247" name="Freihand 246">
                  <a:extLst>
                    <a:ext uri="{FF2B5EF4-FFF2-40B4-BE49-F238E27FC236}">
                      <a16:creationId xmlns:a16="http://schemas.microsoft.com/office/drawing/2014/main" id="{E0754F29-17A7-4569-8DC0-B549A46E37BA}"/>
                    </a:ext>
                  </a:extLst>
                </p:cNvPr>
                <p:cNvPicPr/>
                <p:nvPr/>
              </p:nvPicPr>
              <p:blipFill>
                <a:blip r:embed="rId80"/>
                <a:stretch>
                  <a:fillRect/>
                </a:stretch>
              </p:blipFill>
              <p:spPr>
                <a:xfrm>
                  <a:off x="1013333" y="5279467"/>
                  <a:ext cx="914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48" name="Freihand 247">
                  <a:extLst>
                    <a:ext uri="{FF2B5EF4-FFF2-40B4-BE49-F238E27FC236}">
                      <a16:creationId xmlns:a16="http://schemas.microsoft.com/office/drawing/2014/main" id="{9E9DC636-A654-485A-92AB-699377ABAD54}"/>
                    </a:ext>
                  </a:extLst>
                </p14:cNvPr>
                <p14:cNvContentPartPr/>
                <p14:nvPr/>
              </p14:nvContentPartPr>
              <p14:xfrm>
                <a:off x="1136453" y="5296747"/>
                <a:ext cx="77400" cy="92160"/>
              </p14:xfrm>
            </p:contentPart>
          </mc:Choice>
          <mc:Fallback xmlns="">
            <p:pic>
              <p:nvPicPr>
                <p:cNvPr id="248" name="Freihand 247">
                  <a:extLst>
                    <a:ext uri="{FF2B5EF4-FFF2-40B4-BE49-F238E27FC236}">
                      <a16:creationId xmlns:a16="http://schemas.microsoft.com/office/drawing/2014/main" id="{9E9DC636-A654-485A-92AB-699377ABAD54}"/>
                    </a:ext>
                  </a:extLst>
                </p:cNvPr>
                <p:cNvPicPr/>
                <p:nvPr/>
              </p:nvPicPr>
              <p:blipFill>
                <a:blip r:embed="rId82"/>
                <a:stretch>
                  <a:fillRect/>
                </a:stretch>
              </p:blipFill>
              <p:spPr>
                <a:xfrm>
                  <a:off x="1132133" y="5292427"/>
                  <a:ext cx="860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49" name="Freihand 248">
                  <a:extLst>
                    <a:ext uri="{FF2B5EF4-FFF2-40B4-BE49-F238E27FC236}">
                      <a16:creationId xmlns:a16="http://schemas.microsoft.com/office/drawing/2014/main" id="{D1D37A69-D16A-49EA-810F-06AD56D6ADD5}"/>
                    </a:ext>
                  </a:extLst>
                </p14:cNvPr>
                <p14:cNvContentPartPr/>
                <p14:nvPr/>
              </p14:nvContentPartPr>
              <p14:xfrm>
                <a:off x="1279733" y="5343907"/>
                <a:ext cx="9720" cy="6480"/>
              </p14:xfrm>
            </p:contentPart>
          </mc:Choice>
          <mc:Fallback xmlns="">
            <p:pic>
              <p:nvPicPr>
                <p:cNvPr id="249" name="Freihand 248">
                  <a:extLst>
                    <a:ext uri="{FF2B5EF4-FFF2-40B4-BE49-F238E27FC236}">
                      <a16:creationId xmlns:a16="http://schemas.microsoft.com/office/drawing/2014/main" id="{D1D37A69-D16A-49EA-810F-06AD56D6ADD5}"/>
                    </a:ext>
                  </a:extLst>
                </p:cNvPr>
                <p:cNvPicPr/>
                <p:nvPr/>
              </p:nvPicPr>
              <p:blipFill>
                <a:blip r:embed="rId84"/>
                <a:stretch>
                  <a:fillRect/>
                </a:stretch>
              </p:blipFill>
              <p:spPr>
                <a:xfrm>
                  <a:off x="1275413" y="5339587"/>
                  <a:ext cx="183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50" name="Freihand 249">
                  <a:extLst>
                    <a:ext uri="{FF2B5EF4-FFF2-40B4-BE49-F238E27FC236}">
                      <a16:creationId xmlns:a16="http://schemas.microsoft.com/office/drawing/2014/main" id="{D199D050-89A2-490A-A83B-02DF026EE98A}"/>
                    </a:ext>
                  </a:extLst>
                </p14:cNvPr>
                <p14:cNvContentPartPr/>
                <p14:nvPr/>
              </p14:nvContentPartPr>
              <p14:xfrm>
                <a:off x="1364693" y="5292787"/>
                <a:ext cx="83520" cy="76320"/>
              </p14:xfrm>
            </p:contentPart>
          </mc:Choice>
          <mc:Fallback xmlns="">
            <p:pic>
              <p:nvPicPr>
                <p:cNvPr id="250" name="Freihand 249">
                  <a:extLst>
                    <a:ext uri="{FF2B5EF4-FFF2-40B4-BE49-F238E27FC236}">
                      <a16:creationId xmlns:a16="http://schemas.microsoft.com/office/drawing/2014/main" id="{D199D050-89A2-490A-A83B-02DF026EE98A}"/>
                    </a:ext>
                  </a:extLst>
                </p:cNvPr>
                <p:cNvPicPr/>
                <p:nvPr/>
              </p:nvPicPr>
              <p:blipFill>
                <a:blip r:embed="rId86"/>
                <a:stretch>
                  <a:fillRect/>
                </a:stretch>
              </p:blipFill>
              <p:spPr>
                <a:xfrm>
                  <a:off x="1360373" y="5288467"/>
                  <a:ext cx="921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51" name="Freihand 250">
                  <a:extLst>
                    <a:ext uri="{FF2B5EF4-FFF2-40B4-BE49-F238E27FC236}">
                      <a16:creationId xmlns:a16="http://schemas.microsoft.com/office/drawing/2014/main" id="{9B8D97BF-2C8E-4E26-911F-B367A45CBD7C}"/>
                    </a:ext>
                  </a:extLst>
                </p14:cNvPr>
                <p14:cNvContentPartPr/>
                <p14:nvPr/>
              </p14:nvContentPartPr>
              <p14:xfrm>
                <a:off x="1471973" y="5342107"/>
                <a:ext cx="19800" cy="85320"/>
              </p14:xfrm>
            </p:contentPart>
          </mc:Choice>
          <mc:Fallback xmlns="">
            <p:pic>
              <p:nvPicPr>
                <p:cNvPr id="251" name="Freihand 250">
                  <a:extLst>
                    <a:ext uri="{FF2B5EF4-FFF2-40B4-BE49-F238E27FC236}">
                      <a16:creationId xmlns:a16="http://schemas.microsoft.com/office/drawing/2014/main" id="{9B8D97BF-2C8E-4E26-911F-B367A45CBD7C}"/>
                    </a:ext>
                  </a:extLst>
                </p:cNvPr>
                <p:cNvPicPr/>
                <p:nvPr/>
              </p:nvPicPr>
              <p:blipFill>
                <a:blip r:embed="rId88"/>
                <a:stretch>
                  <a:fillRect/>
                </a:stretch>
              </p:blipFill>
              <p:spPr>
                <a:xfrm>
                  <a:off x="1467653" y="5337787"/>
                  <a:ext cx="284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52" name="Freihand 251">
                  <a:extLst>
                    <a:ext uri="{FF2B5EF4-FFF2-40B4-BE49-F238E27FC236}">
                      <a16:creationId xmlns:a16="http://schemas.microsoft.com/office/drawing/2014/main" id="{05267BC6-FA13-4E25-BCC2-CCFFFD098D76}"/>
                    </a:ext>
                  </a:extLst>
                </p14:cNvPr>
                <p14:cNvContentPartPr/>
                <p14:nvPr/>
              </p14:nvContentPartPr>
              <p14:xfrm>
                <a:off x="1532453" y="5276587"/>
                <a:ext cx="83520" cy="116640"/>
              </p14:xfrm>
            </p:contentPart>
          </mc:Choice>
          <mc:Fallback xmlns="">
            <p:pic>
              <p:nvPicPr>
                <p:cNvPr id="252" name="Freihand 251">
                  <a:extLst>
                    <a:ext uri="{FF2B5EF4-FFF2-40B4-BE49-F238E27FC236}">
                      <a16:creationId xmlns:a16="http://schemas.microsoft.com/office/drawing/2014/main" id="{05267BC6-FA13-4E25-BCC2-CCFFFD098D76}"/>
                    </a:ext>
                  </a:extLst>
                </p:cNvPr>
                <p:cNvPicPr/>
                <p:nvPr/>
              </p:nvPicPr>
              <p:blipFill>
                <a:blip r:embed="rId90"/>
                <a:stretch>
                  <a:fillRect/>
                </a:stretch>
              </p:blipFill>
              <p:spPr>
                <a:xfrm>
                  <a:off x="1528133" y="5272267"/>
                  <a:ext cx="921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53" name="Freihand 252">
                  <a:extLst>
                    <a:ext uri="{FF2B5EF4-FFF2-40B4-BE49-F238E27FC236}">
                      <a16:creationId xmlns:a16="http://schemas.microsoft.com/office/drawing/2014/main" id="{1C87BFEF-A189-42CA-B87A-D4263CEC690F}"/>
                    </a:ext>
                  </a:extLst>
                </p14:cNvPr>
                <p14:cNvContentPartPr/>
                <p14:nvPr/>
              </p14:nvContentPartPr>
              <p14:xfrm>
                <a:off x="1763213" y="5297827"/>
                <a:ext cx="9720" cy="97560"/>
              </p14:xfrm>
            </p:contentPart>
          </mc:Choice>
          <mc:Fallback xmlns="">
            <p:pic>
              <p:nvPicPr>
                <p:cNvPr id="253" name="Freihand 252">
                  <a:extLst>
                    <a:ext uri="{FF2B5EF4-FFF2-40B4-BE49-F238E27FC236}">
                      <a16:creationId xmlns:a16="http://schemas.microsoft.com/office/drawing/2014/main" id="{1C87BFEF-A189-42CA-B87A-D4263CEC690F}"/>
                    </a:ext>
                  </a:extLst>
                </p:cNvPr>
                <p:cNvPicPr/>
                <p:nvPr/>
              </p:nvPicPr>
              <p:blipFill>
                <a:blip r:embed="rId92"/>
                <a:stretch>
                  <a:fillRect/>
                </a:stretch>
              </p:blipFill>
              <p:spPr>
                <a:xfrm>
                  <a:off x="1758893" y="5293507"/>
                  <a:ext cx="183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54" name="Freihand 253">
                  <a:extLst>
                    <a:ext uri="{FF2B5EF4-FFF2-40B4-BE49-F238E27FC236}">
                      <a16:creationId xmlns:a16="http://schemas.microsoft.com/office/drawing/2014/main" id="{77C14EEF-EC1E-4B8B-8F65-9B02E6FFAEC2}"/>
                    </a:ext>
                  </a:extLst>
                </p14:cNvPr>
                <p14:cNvContentPartPr/>
                <p14:nvPr/>
              </p14:nvContentPartPr>
              <p14:xfrm>
                <a:off x="1724693" y="5330947"/>
                <a:ext cx="97200" cy="8280"/>
              </p14:xfrm>
            </p:contentPart>
          </mc:Choice>
          <mc:Fallback xmlns="">
            <p:pic>
              <p:nvPicPr>
                <p:cNvPr id="254" name="Freihand 253">
                  <a:extLst>
                    <a:ext uri="{FF2B5EF4-FFF2-40B4-BE49-F238E27FC236}">
                      <a16:creationId xmlns:a16="http://schemas.microsoft.com/office/drawing/2014/main" id="{77C14EEF-EC1E-4B8B-8F65-9B02E6FFAEC2}"/>
                    </a:ext>
                  </a:extLst>
                </p:cNvPr>
                <p:cNvPicPr/>
                <p:nvPr/>
              </p:nvPicPr>
              <p:blipFill>
                <a:blip r:embed="rId94"/>
                <a:stretch>
                  <a:fillRect/>
                </a:stretch>
              </p:blipFill>
              <p:spPr>
                <a:xfrm>
                  <a:off x="1720373" y="5326627"/>
                  <a:ext cx="1058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55" name="Freihand 254">
                  <a:extLst>
                    <a:ext uri="{FF2B5EF4-FFF2-40B4-BE49-F238E27FC236}">
                      <a16:creationId xmlns:a16="http://schemas.microsoft.com/office/drawing/2014/main" id="{5EC5EAEF-F031-49B9-85E2-E073B7BE7850}"/>
                    </a:ext>
                  </a:extLst>
                </p14:cNvPr>
                <p14:cNvContentPartPr/>
                <p14:nvPr/>
              </p14:nvContentPartPr>
              <p14:xfrm>
                <a:off x="1887773" y="5264347"/>
                <a:ext cx="142920" cy="110160"/>
              </p14:xfrm>
            </p:contentPart>
          </mc:Choice>
          <mc:Fallback xmlns="">
            <p:pic>
              <p:nvPicPr>
                <p:cNvPr id="255" name="Freihand 254">
                  <a:extLst>
                    <a:ext uri="{FF2B5EF4-FFF2-40B4-BE49-F238E27FC236}">
                      <a16:creationId xmlns:a16="http://schemas.microsoft.com/office/drawing/2014/main" id="{5EC5EAEF-F031-49B9-85E2-E073B7BE7850}"/>
                    </a:ext>
                  </a:extLst>
                </p:cNvPr>
                <p:cNvPicPr/>
                <p:nvPr/>
              </p:nvPicPr>
              <p:blipFill>
                <a:blip r:embed="rId96"/>
                <a:stretch>
                  <a:fillRect/>
                </a:stretch>
              </p:blipFill>
              <p:spPr>
                <a:xfrm>
                  <a:off x="1883453" y="5260027"/>
                  <a:ext cx="1515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56" name="Freihand 255">
                  <a:extLst>
                    <a:ext uri="{FF2B5EF4-FFF2-40B4-BE49-F238E27FC236}">
                      <a16:creationId xmlns:a16="http://schemas.microsoft.com/office/drawing/2014/main" id="{50F5C66E-4868-4C94-89F0-48CED9C4A60C}"/>
                    </a:ext>
                  </a:extLst>
                </p14:cNvPr>
                <p14:cNvContentPartPr/>
                <p14:nvPr/>
              </p14:nvContentPartPr>
              <p14:xfrm>
                <a:off x="2034653" y="5255707"/>
                <a:ext cx="33480" cy="91080"/>
              </p14:xfrm>
            </p:contentPart>
          </mc:Choice>
          <mc:Fallback xmlns="">
            <p:pic>
              <p:nvPicPr>
                <p:cNvPr id="256" name="Freihand 255">
                  <a:extLst>
                    <a:ext uri="{FF2B5EF4-FFF2-40B4-BE49-F238E27FC236}">
                      <a16:creationId xmlns:a16="http://schemas.microsoft.com/office/drawing/2014/main" id="{50F5C66E-4868-4C94-89F0-48CED9C4A60C}"/>
                    </a:ext>
                  </a:extLst>
                </p:cNvPr>
                <p:cNvPicPr/>
                <p:nvPr/>
              </p:nvPicPr>
              <p:blipFill>
                <a:blip r:embed="rId98"/>
                <a:stretch>
                  <a:fillRect/>
                </a:stretch>
              </p:blipFill>
              <p:spPr>
                <a:xfrm>
                  <a:off x="2030333" y="5251387"/>
                  <a:ext cx="42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57" name="Freihand 256">
                  <a:extLst>
                    <a:ext uri="{FF2B5EF4-FFF2-40B4-BE49-F238E27FC236}">
                      <a16:creationId xmlns:a16="http://schemas.microsoft.com/office/drawing/2014/main" id="{83411331-C523-4669-959B-8CBBCF7759DE}"/>
                    </a:ext>
                  </a:extLst>
                </p14:cNvPr>
                <p14:cNvContentPartPr/>
                <p14:nvPr/>
              </p14:nvContentPartPr>
              <p14:xfrm>
                <a:off x="2120333" y="5260387"/>
                <a:ext cx="90360" cy="86040"/>
              </p14:xfrm>
            </p:contentPart>
          </mc:Choice>
          <mc:Fallback xmlns="">
            <p:pic>
              <p:nvPicPr>
                <p:cNvPr id="257" name="Freihand 256">
                  <a:extLst>
                    <a:ext uri="{FF2B5EF4-FFF2-40B4-BE49-F238E27FC236}">
                      <a16:creationId xmlns:a16="http://schemas.microsoft.com/office/drawing/2014/main" id="{83411331-C523-4669-959B-8CBBCF7759DE}"/>
                    </a:ext>
                  </a:extLst>
                </p:cNvPr>
                <p:cNvPicPr/>
                <p:nvPr/>
              </p:nvPicPr>
              <p:blipFill>
                <a:blip r:embed="rId100"/>
                <a:stretch>
                  <a:fillRect/>
                </a:stretch>
              </p:blipFill>
              <p:spPr>
                <a:xfrm>
                  <a:off x="2116013" y="5256067"/>
                  <a:ext cx="990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58" name="Freihand 257">
                  <a:extLst>
                    <a:ext uri="{FF2B5EF4-FFF2-40B4-BE49-F238E27FC236}">
                      <a16:creationId xmlns:a16="http://schemas.microsoft.com/office/drawing/2014/main" id="{A170AA17-FAAE-41F6-9C94-36B393D1041A}"/>
                    </a:ext>
                  </a:extLst>
                </p14:cNvPr>
                <p14:cNvContentPartPr/>
                <p14:nvPr/>
              </p14:nvContentPartPr>
              <p14:xfrm>
                <a:off x="2279093" y="5277307"/>
                <a:ext cx="43560" cy="28080"/>
              </p14:xfrm>
            </p:contentPart>
          </mc:Choice>
          <mc:Fallback xmlns="">
            <p:pic>
              <p:nvPicPr>
                <p:cNvPr id="258" name="Freihand 257">
                  <a:extLst>
                    <a:ext uri="{FF2B5EF4-FFF2-40B4-BE49-F238E27FC236}">
                      <a16:creationId xmlns:a16="http://schemas.microsoft.com/office/drawing/2014/main" id="{A170AA17-FAAE-41F6-9C94-36B393D1041A}"/>
                    </a:ext>
                  </a:extLst>
                </p:cNvPr>
                <p:cNvPicPr/>
                <p:nvPr/>
              </p:nvPicPr>
              <p:blipFill>
                <a:blip r:embed="rId102"/>
                <a:stretch>
                  <a:fillRect/>
                </a:stretch>
              </p:blipFill>
              <p:spPr>
                <a:xfrm>
                  <a:off x="2274773" y="5272987"/>
                  <a:ext cx="522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59" name="Freihand 258">
                  <a:extLst>
                    <a:ext uri="{FF2B5EF4-FFF2-40B4-BE49-F238E27FC236}">
                      <a16:creationId xmlns:a16="http://schemas.microsoft.com/office/drawing/2014/main" id="{01EC471C-2A42-40DD-B68A-06F43E841166}"/>
                    </a:ext>
                  </a:extLst>
                </p14:cNvPr>
                <p14:cNvContentPartPr/>
                <p14:nvPr/>
              </p14:nvContentPartPr>
              <p14:xfrm>
                <a:off x="2418773" y="5231227"/>
                <a:ext cx="174240" cy="132480"/>
              </p14:xfrm>
            </p:contentPart>
          </mc:Choice>
          <mc:Fallback xmlns="">
            <p:pic>
              <p:nvPicPr>
                <p:cNvPr id="259" name="Freihand 258">
                  <a:extLst>
                    <a:ext uri="{FF2B5EF4-FFF2-40B4-BE49-F238E27FC236}">
                      <a16:creationId xmlns:a16="http://schemas.microsoft.com/office/drawing/2014/main" id="{01EC471C-2A42-40DD-B68A-06F43E841166}"/>
                    </a:ext>
                  </a:extLst>
                </p:cNvPr>
                <p:cNvPicPr/>
                <p:nvPr/>
              </p:nvPicPr>
              <p:blipFill>
                <a:blip r:embed="rId104"/>
                <a:stretch>
                  <a:fillRect/>
                </a:stretch>
              </p:blipFill>
              <p:spPr>
                <a:xfrm>
                  <a:off x="2414453" y="5226907"/>
                  <a:ext cx="1828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60" name="Freihand 259">
                  <a:extLst>
                    <a:ext uri="{FF2B5EF4-FFF2-40B4-BE49-F238E27FC236}">
                      <a16:creationId xmlns:a16="http://schemas.microsoft.com/office/drawing/2014/main" id="{4DBF0CEF-1BB4-4793-85F2-A452EB724F4A}"/>
                    </a:ext>
                  </a:extLst>
                </p14:cNvPr>
                <p14:cNvContentPartPr/>
                <p14:nvPr/>
              </p14:nvContentPartPr>
              <p14:xfrm>
                <a:off x="2683733" y="5274787"/>
                <a:ext cx="126720" cy="10440"/>
              </p14:xfrm>
            </p:contentPart>
          </mc:Choice>
          <mc:Fallback xmlns="">
            <p:pic>
              <p:nvPicPr>
                <p:cNvPr id="260" name="Freihand 259">
                  <a:extLst>
                    <a:ext uri="{FF2B5EF4-FFF2-40B4-BE49-F238E27FC236}">
                      <a16:creationId xmlns:a16="http://schemas.microsoft.com/office/drawing/2014/main" id="{4DBF0CEF-1BB4-4793-85F2-A452EB724F4A}"/>
                    </a:ext>
                  </a:extLst>
                </p:cNvPr>
                <p:cNvPicPr/>
                <p:nvPr/>
              </p:nvPicPr>
              <p:blipFill>
                <a:blip r:embed="rId106"/>
                <a:stretch>
                  <a:fillRect/>
                </a:stretch>
              </p:blipFill>
              <p:spPr>
                <a:xfrm>
                  <a:off x="2679413" y="5270467"/>
                  <a:ext cx="1353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61" name="Freihand 260">
                  <a:extLst>
                    <a:ext uri="{FF2B5EF4-FFF2-40B4-BE49-F238E27FC236}">
                      <a16:creationId xmlns:a16="http://schemas.microsoft.com/office/drawing/2014/main" id="{2638D459-A029-4598-A92C-56D65D16F9CA}"/>
                    </a:ext>
                  </a:extLst>
                </p14:cNvPr>
                <p14:cNvContentPartPr/>
                <p14:nvPr/>
              </p14:nvContentPartPr>
              <p14:xfrm>
                <a:off x="2679413" y="5307907"/>
                <a:ext cx="123480" cy="10080"/>
              </p14:xfrm>
            </p:contentPart>
          </mc:Choice>
          <mc:Fallback xmlns="">
            <p:pic>
              <p:nvPicPr>
                <p:cNvPr id="261" name="Freihand 260">
                  <a:extLst>
                    <a:ext uri="{FF2B5EF4-FFF2-40B4-BE49-F238E27FC236}">
                      <a16:creationId xmlns:a16="http://schemas.microsoft.com/office/drawing/2014/main" id="{2638D459-A029-4598-A92C-56D65D16F9CA}"/>
                    </a:ext>
                  </a:extLst>
                </p:cNvPr>
                <p:cNvPicPr/>
                <p:nvPr/>
              </p:nvPicPr>
              <p:blipFill>
                <a:blip r:embed="rId108"/>
                <a:stretch>
                  <a:fillRect/>
                </a:stretch>
              </p:blipFill>
              <p:spPr>
                <a:xfrm>
                  <a:off x="2675093" y="5303587"/>
                  <a:ext cx="1321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63" name="Freihand 262">
                  <a:extLst>
                    <a:ext uri="{FF2B5EF4-FFF2-40B4-BE49-F238E27FC236}">
                      <a16:creationId xmlns:a16="http://schemas.microsoft.com/office/drawing/2014/main" id="{71DC8FDA-965D-43BA-AF29-6A6C08312720}"/>
                    </a:ext>
                  </a:extLst>
                </p14:cNvPr>
                <p14:cNvContentPartPr/>
                <p14:nvPr/>
              </p14:nvContentPartPr>
              <p14:xfrm>
                <a:off x="2987213" y="5178307"/>
                <a:ext cx="86760" cy="142200"/>
              </p14:xfrm>
            </p:contentPart>
          </mc:Choice>
          <mc:Fallback xmlns="">
            <p:pic>
              <p:nvPicPr>
                <p:cNvPr id="263" name="Freihand 262">
                  <a:extLst>
                    <a:ext uri="{FF2B5EF4-FFF2-40B4-BE49-F238E27FC236}">
                      <a16:creationId xmlns:a16="http://schemas.microsoft.com/office/drawing/2014/main" id="{71DC8FDA-965D-43BA-AF29-6A6C08312720}"/>
                    </a:ext>
                  </a:extLst>
                </p:cNvPr>
                <p:cNvPicPr/>
                <p:nvPr/>
              </p:nvPicPr>
              <p:blipFill>
                <a:blip r:embed="rId110"/>
                <a:stretch>
                  <a:fillRect/>
                </a:stretch>
              </p:blipFill>
              <p:spPr>
                <a:xfrm>
                  <a:off x="2982893" y="5173987"/>
                  <a:ext cx="954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64" name="Freihand 263">
                  <a:extLst>
                    <a:ext uri="{FF2B5EF4-FFF2-40B4-BE49-F238E27FC236}">
                      <a16:creationId xmlns:a16="http://schemas.microsoft.com/office/drawing/2014/main" id="{B7607339-0914-4D1C-B279-740C77B85863}"/>
                    </a:ext>
                  </a:extLst>
                </p14:cNvPr>
                <p14:cNvContentPartPr/>
                <p14:nvPr/>
              </p14:nvContentPartPr>
              <p14:xfrm>
                <a:off x="3001973" y="5164627"/>
                <a:ext cx="116280" cy="3240"/>
              </p14:xfrm>
            </p:contentPart>
          </mc:Choice>
          <mc:Fallback xmlns="">
            <p:pic>
              <p:nvPicPr>
                <p:cNvPr id="264" name="Freihand 263">
                  <a:extLst>
                    <a:ext uri="{FF2B5EF4-FFF2-40B4-BE49-F238E27FC236}">
                      <a16:creationId xmlns:a16="http://schemas.microsoft.com/office/drawing/2014/main" id="{B7607339-0914-4D1C-B279-740C77B85863}"/>
                    </a:ext>
                  </a:extLst>
                </p:cNvPr>
                <p:cNvPicPr/>
                <p:nvPr/>
              </p:nvPicPr>
              <p:blipFill>
                <a:blip r:embed="rId112"/>
                <a:stretch>
                  <a:fillRect/>
                </a:stretch>
              </p:blipFill>
              <p:spPr>
                <a:xfrm>
                  <a:off x="2997653" y="5160307"/>
                  <a:ext cx="1249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65" name="Freihand 264">
                  <a:extLst>
                    <a:ext uri="{FF2B5EF4-FFF2-40B4-BE49-F238E27FC236}">
                      <a16:creationId xmlns:a16="http://schemas.microsoft.com/office/drawing/2014/main" id="{372FAE97-C053-4DFB-9F78-1488E6BCF2E6}"/>
                    </a:ext>
                  </a:extLst>
                </p14:cNvPr>
                <p14:cNvContentPartPr/>
                <p14:nvPr/>
              </p14:nvContentPartPr>
              <p14:xfrm>
                <a:off x="3177653" y="5160307"/>
                <a:ext cx="24120" cy="109080"/>
              </p14:xfrm>
            </p:contentPart>
          </mc:Choice>
          <mc:Fallback xmlns="">
            <p:pic>
              <p:nvPicPr>
                <p:cNvPr id="265" name="Freihand 264">
                  <a:extLst>
                    <a:ext uri="{FF2B5EF4-FFF2-40B4-BE49-F238E27FC236}">
                      <a16:creationId xmlns:a16="http://schemas.microsoft.com/office/drawing/2014/main" id="{372FAE97-C053-4DFB-9F78-1488E6BCF2E6}"/>
                    </a:ext>
                  </a:extLst>
                </p:cNvPr>
                <p:cNvPicPr/>
                <p:nvPr/>
              </p:nvPicPr>
              <p:blipFill>
                <a:blip r:embed="rId114"/>
                <a:stretch>
                  <a:fillRect/>
                </a:stretch>
              </p:blipFill>
              <p:spPr>
                <a:xfrm>
                  <a:off x="3173333" y="5155987"/>
                  <a:ext cx="327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66" name="Freihand 265">
                  <a:extLst>
                    <a:ext uri="{FF2B5EF4-FFF2-40B4-BE49-F238E27FC236}">
                      <a16:creationId xmlns:a16="http://schemas.microsoft.com/office/drawing/2014/main" id="{75064859-8EC7-420F-A6B6-72F41FDE3AA5}"/>
                    </a:ext>
                  </a:extLst>
                </p14:cNvPr>
                <p14:cNvContentPartPr/>
                <p14:nvPr/>
              </p14:nvContentPartPr>
              <p14:xfrm>
                <a:off x="3276293" y="5169307"/>
                <a:ext cx="105480" cy="113040"/>
              </p14:xfrm>
            </p:contentPart>
          </mc:Choice>
          <mc:Fallback xmlns="">
            <p:pic>
              <p:nvPicPr>
                <p:cNvPr id="266" name="Freihand 265">
                  <a:extLst>
                    <a:ext uri="{FF2B5EF4-FFF2-40B4-BE49-F238E27FC236}">
                      <a16:creationId xmlns:a16="http://schemas.microsoft.com/office/drawing/2014/main" id="{75064859-8EC7-420F-A6B6-72F41FDE3AA5}"/>
                    </a:ext>
                  </a:extLst>
                </p:cNvPr>
                <p:cNvPicPr/>
                <p:nvPr/>
              </p:nvPicPr>
              <p:blipFill>
                <a:blip r:embed="rId116"/>
                <a:stretch>
                  <a:fillRect/>
                </a:stretch>
              </p:blipFill>
              <p:spPr>
                <a:xfrm>
                  <a:off x="3271973" y="5164987"/>
                  <a:ext cx="1141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86" name="Freihand 285">
                  <a:extLst>
                    <a:ext uri="{FF2B5EF4-FFF2-40B4-BE49-F238E27FC236}">
                      <a16:creationId xmlns:a16="http://schemas.microsoft.com/office/drawing/2014/main" id="{9FC64867-588E-42F9-980E-B8AFDFCAD3FA}"/>
                    </a:ext>
                  </a:extLst>
                </p14:cNvPr>
                <p14:cNvContentPartPr/>
                <p14:nvPr/>
              </p14:nvContentPartPr>
              <p14:xfrm>
                <a:off x="830093" y="5660347"/>
                <a:ext cx="110520" cy="132120"/>
              </p14:xfrm>
            </p:contentPart>
          </mc:Choice>
          <mc:Fallback xmlns="">
            <p:pic>
              <p:nvPicPr>
                <p:cNvPr id="286" name="Freihand 285">
                  <a:extLst>
                    <a:ext uri="{FF2B5EF4-FFF2-40B4-BE49-F238E27FC236}">
                      <a16:creationId xmlns:a16="http://schemas.microsoft.com/office/drawing/2014/main" id="{9FC64867-588E-42F9-980E-B8AFDFCAD3FA}"/>
                    </a:ext>
                  </a:extLst>
                </p:cNvPr>
                <p:cNvPicPr/>
                <p:nvPr/>
              </p:nvPicPr>
              <p:blipFill>
                <a:blip r:embed="rId118"/>
                <a:stretch>
                  <a:fillRect/>
                </a:stretch>
              </p:blipFill>
              <p:spPr>
                <a:xfrm>
                  <a:off x="825773" y="5656027"/>
                  <a:ext cx="1191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87" name="Freihand 286">
                  <a:extLst>
                    <a:ext uri="{FF2B5EF4-FFF2-40B4-BE49-F238E27FC236}">
                      <a16:creationId xmlns:a16="http://schemas.microsoft.com/office/drawing/2014/main" id="{8AA5D3C8-2484-40BC-95A4-B842CB6DBD7B}"/>
                    </a:ext>
                  </a:extLst>
                </p14:cNvPr>
                <p14:cNvContentPartPr/>
                <p14:nvPr/>
              </p14:nvContentPartPr>
              <p14:xfrm>
                <a:off x="961493" y="5672947"/>
                <a:ext cx="88920" cy="112680"/>
              </p14:xfrm>
            </p:contentPart>
          </mc:Choice>
          <mc:Fallback xmlns="">
            <p:pic>
              <p:nvPicPr>
                <p:cNvPr id="287" name="Freihand 286">
                  <a:extLst>
                    <a:ext uri="{FF2B5EF4-FFF2-40B4-BE49-F238E27FC236}">
                      <a16:creationId xmlns:a16="http://schemas.microsoft.com/office/drawing/2014/main" id="{8AA5D3C8-2484-40BC-95A4-B842CB6DBD7B}"/>
                    </a:ext>
                  </a:extLst>
                </p:cNvPr>
                <p:cNvPicPr/>
                <p:nvPr/>
              </p:nvPicPr>
              <p:blipFill>
                <a:blip r:embed="rId120"/>
                <a:stretch>
                  <a:fillRect/>
                </a:stretch>
              </p:blipFill>
              <p:spPr>
                <a:xfrm>
                  <a:off x="957173" y="5668627"/>
                  <a:ext cx="975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88" name="Freihand 287">
                  <a:extLst>
                    <a:ext uri="{FF2B5EF4-FFF2-40B4-BE49-F238E27FC236}">
                      <a16:creationId xmlns:a16="http://schemas.microsoft.com/office/drawing/2014/main" id="{C4904638-7E1F-4203-9E54-11F1B09A95E1}"/>
                    </a:ext>
                  </a:extLst>
                </p14:cNvPr>
                <p14:cNvContentPartPr/>
                <p14:nvPr/>
              </p14:nvContentPartPr>
              <p14:xfrm>
                <a:off x="1064453" y="5684827"/>
                <a:ext cx="91440" cy="89640"/>
              </p14:xfrm>
            </p:contentPart>
          </mc:Choice>
          <mc:Fallback xmlns="">
            <p:pic>
              <p:nvPicPr>
                <p:cNvPr id="288" name="Freihand 287">
                  <a:extLst>
                    <a:ext uri="{FF2B5EF4-FFF2-40B4-BE49-F238E27FC236}">
                      <a16:creationId xmlns:a16="http://schemas.microsoft.com/office/drawing/2014/main" id="{C4904638-7E1F-4203-9E54-11F1B09A95E1}"/>
                    </a:ext>
                  </a:extLst>
                </p:cNvPr>
                <p:cNvPicPr/>
                <p:nvPr/>
              </p:nvPicPr>
              <p:blipFill>
                <a:blip r:embed="rId122"/>
                <a:stretch>
                  <a:fillRect/>
                </a:stretch>
              </p:blipFill>
              <p:spPr>
                <a:xfrm>
                  <a:off x="1060133" y="5680507"/>
                  <a:ext cx="1000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89" name="Freihand 288">
                  <a:extLst>
                    <a:ext uri="{FF2B5EF4-FFF2-40B4-BE49-F238E27FC236}">
                      <a16:creationId xmlns:a16="http://schemas.microsoft.com/office/drawing/2014/main" id="{395F90CC-81E6-421A-BEF3-E0B72B27367E}"/>
                    </a:ext>
                  </a:extLst>
                </p14:cNvPr>
                <p14:cNvContentPartPr/>
                <p14:nvPr/>
              </p14:nvContentPartPr>
              <p14:xfrm>
                <a:off x="1254893" y="5716867"/>
                <a:ext cx="25200" cy="2880"/>
              </p14:xfrm>
            </p:contentPart>
          </mc:Choice>
          <mc:Fallback xmlns="">
            <p:pic>
              <p:nvPicPr>
                <p:cNvPr id="289" name="Freihand 288">
                  <a:extLst>
                    <a:ext uri="{FF2B5EF4-FFF2-40B4-BE49-F238E27FC236}">
                      <a16:creationId xmlns:a16="http://schemas.microsoft.com/office/drawing/2014/main" id="{395F90CC-81E6-421A-BEF3-E0B72B27367E}"/>
                    </a:ext>
                  </a:extLst>
                </p:cNvPr>
                <p:cNvPicPr/>
                <p:nvPr/>
              </p:nvPicPr>
              <p:blipFill>
                <a:blip r:embed="rId124"/>
                <a:stretch>
                  <a:fillRect/>
                </a:stretch>
              </p:blipFill>
              <p:spPr>
                <a:xfrm>
                  <a:off x="1250573" y="5712547"/>
                  <a:ext cx="338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90" name="Freihand 289">
                  <a:extLst>
                    <a:ext uri="{FF2B5EF4-FFF2-40B4-BE49-F238E27FC236}">
                      <a16:creationId xmlns:a16="http://schemas.microsoft.com/office/drawing/2014/main" id="{93B01A37-4444-4AAD-A814-B12BE0D9D6F5}"/>
                    </a:ext>
                  </a:extLst>
                </p14:cNvPr>
                <p14:cNvContentPartPr/>
                <p14:nvPr/>
              </p14:nvContentPartPr>
              <p14:xfrm>
                <a:off x="1311413" y="5660707"/>
                <a:ext cx="99000" cy="137880"/>
              </p14:xfrm>
            </p:contentPart>
          </mc:Choice>
          <mc:Fallback xmlns="">
            <p:pic>
              <p:nvPicPr>
                <p:cNvPr id="290" name="Freihand 289">
                  <a:extLst>
                    <a:ext uri="{FF2B5EF4-FFF2-40B4-BE49-F238E27FC236}">
                      <a16:creationId xmlns:a16="http://schemas.microsoft.com/office/drawing/2014/main" id="{93B01A37-4444-4AAD-A814-B12BE0D9D6F5}"/>
                    </a:ext>
                  </a:extLst>
                </p:cNvPr>
                <p:cNvPicPr/>
                <p:nvPr/>
              </p:nvPicPr>
              <p:blipFill>
                <a:blip r:embed="rId126"/>
                <a:stretch>
                  <a:fillRect/>
                </a:stretch>
              </p:blipFill>
              <p:spPr>
                <a:xfrm>
                  <a:off x="1307093" y="5656387"/>
                  <a:ext cx="1076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91" name="Freihand 290">
                  <a:extLst>
                    <a:ext uri="{FF2B5EF4-FFF2-40B4-BE49-F238E27FC236}">
                      <a16:creationId xmlns:a16="http://schemas.microsoft.com/office/drawing/2014/main" id="{2016FD59-6466-4F04-86E5-07FF0F795CF0}"/>
                    </a:ext>
                  </a:extLst>
                </p14:cNvPr>
                <p14:cNvContentPartPr/>
                <p14:nvPr/>
              </p14:nvContentPartPr>
              <p14:xfrm>
                <a:off x="1422293" y="5773027"/>
                <a:ext cx="13320" cy="61920"/>
              </p14:xfrm>
            </p:contentPart>
          </mc:Choice>
          <mc:Fallback xmlns="">
            <p:pic>
              <p:nvPicPr>
                <p:cNvPr id="291" name="Freihand 290">
                  <a:extLst>
                    <a:ext uri="{FF2B5EF4-FFF2-40B4-BE49-F238E27FC236}">
                      <a16:creationId xmlns:a16="http://schemas.microsoft.com/office/drawing/2014/main" id="{2016FD59-6466-4F04-86E5-07FF0F795CF0}"/>
                    </a:ext>
                  </a:extLst>
                </p:cNvPr>
                <p:cNvPicPr/>
                <p:nvPr/>
              </p:nvPicPr>
              <p:blipFill>
                <a:blip r:embed="rId128"/>
                <a:stretch>
                  <a:fillRect/>
                </a:stretch>
              </p:blipFill>
              <p:spPr>
                <a:xfrm>
                  <a:off x="1417973" y="5768707"/>
                  <a:ext cx="219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92" name="Freihand 291">
                  <a:extLst>
                    <a:ext uri="{FF2B5EF4-FFF2-40B4-BE49-F238E27FC236}">
                      <a16:creationId xmlns:a16="http://schemas.microsoft.com/office/drawing/2014/main" id="{37A57452-107F-406C-93F3-E284AC1A122F}"/>
                    </a:ext>
                  </a:extLst>
                </p14:cNvPr>
                <p14:cNvContentPartPr/>
                <p14:nvPr/>
              </p14:nvContentPartPr>
              <p14:xfrm>
                <a:off x="1513733" y="5652787"/>
                <a:ext cx="98640" cy="115200"/>
              </p14:xfrm>
            </p:contentPart>
          </mc:Choice>
          <mc:Fallback xmlns="">
            <p:pic>
              <p:nvPicPr>
                <p:cNvPr id="292" name="Freihand 291">
                  <a:extLst>
                    <a:ext uri="{FF2B5EF4-FFF2-40B4-BE49-F238E27FC236}">
                      <a16:creationId xmlns:a16="http://schemas.microsoft.com/office/drawing/2014/main" id="{37A57452-107F-406C-93F3-E284AC1A122F}"/>
                    </a:ext>
                  </a:extLst>
                </p:cNvPr>
                <p:cNvPicPr/>
                <p:nvPr/>
              </p:nvPicPr>
              <p:blipFill>
                <a:blip r:embed="rId130"/>
                <a:stretch>
                  <a:fillRect/>
                </a:stretch>
              </p:blipFill>
              <p:spPr>
                <a:xfrm>
                  <a:off x="1509413" y="5648467"/>
                  <a:ext cx="1072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93" name="Freihand 292">
                  <a:extLst>
                    <a:ext uri="{FF2B5EF4-FFF2-40B4-BE49-F238E27FC236}">
                      <a16:creationId xmlns:a16="http://schemas.microsoft.com/office/drawing/2014/main" id="{3370C6A6-9057-4ECE-903B-BEBC122E13F2}"/>
                    </a:ext>
                  </a:extLst>
                </p14:cNvPr>
                <p14:cNvContentPartPr/>
                <p14:nvPr/>
              </p14:nvContentPartPr>
              <p14:xfrm>
                <a:off x="1738733" y="5656387"/>
                <a:ext cx="78480" cy="108720"/>
              </p14:xfrm>
            </p:contentPart>
          </mc:Choice>
          <mc:Fallback xmlns="">
            <p:pic>
              <p:nvPicPr>
                <p:cNvPr id="293" name="Freihand 292">
                  <a:extLst>
                    <a:ext uri="{FF2B5EF4-FFF2-40B4-BE49-F238E27FC236}">
                      <a16:creationId xmlns:a16="http://schemas.microsoft.com/office/drawing/2014/main" id="{3370C6A6-9057-4ECE-903B-BEBC122E13F2}"/>
                    </a:ext>
                  </a:extLst>
                </p:cNvPr>
                <p:cNvPicPr/>
                <p:nvPr/>
              </p:nvPicPr>
              <p:blipFill>
                <a:blip r:embed="rId132"/>
                <a:stretch>
                  <a:fillRect/>
                </a:stretch>
              </p:blipFill>
              <p:spPr>
                <a:xfrm>
                  <a:off x="1734413" y="5652067"/>
                  <a:ext cx="871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95" name="Freihand 294">
                  <a:extLst>
                    <a:ext uri="{FF2B5EF4-FFF2-40B4-BE49-F238E27FC236}">
                      <a16:creationId xmlns:a16="http://schemas.microsoft.com/office/drawing/2014/main" id="{217A2F2B-5A3C-459B-9B37-AD236AF1A7B1}"/>
                    </a:ext>
                  </a:extLst>
                </p14:cNvPr>
                <p14:cNvContentPartPr/>
                <p14:nvPr/>
              </p14:nvContentPartPr>
              <p14:xfrm>
                <a:off x="1923053" y="5603827"/>
                <a:ext cx="118800" cy="115920"/>
              </p14:xfrm>
            </p:contentPart>
          </mc:Choice>
          <mc:Fallback xmlns="">
            <p:pic>
              <p:nvPicPr>
                <p:cNvPr id="295" name="Freihand 294">
                  <a:extLst>
                    <a:ext uri="{FF2B5EF4-FFF2-40B4-BE49-F238E27FC236}">
                      <a16:creationId xmlns:a16="http://schemas.microsoft.com/office/drawing/2014/main" id="{217A2F2B-5A3C-459B-9B37-AD236AF1A7B1}"/>
                    </a:ext>
                  </a:extLst>
                </p:cNvPr>
                <p:cNvPicPr/>
                <p:nvPr/>
              </p:nvPicPr>
              <p:blipFill>
                <a:blip r:embed="rId134"/>
                <a:stretch>
                  <a:fillRect/>
                </a:stretch>
              </p:blipFill>
              <p:spPr>
                <a:xfrm>
                  <a:off x="1918733" y="5599507"/>
                  <a:ext cx="1274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96" name="Freihand 295">
                  <a:extLst>
                    <a:ext uri="{FF2B5EF4-FFF2-40B4-BE49-F238E27FC236}">
                      <a16:creationId xmlns:a16="http://schemas.microsoft.com/office/drawing/2014/main" id="{955E6ACA-1CE9-4D29-8877-7ADCBB5242FD}"/>
                    </a:ext>
                  </a:extLst>
                </p14:cNvPr>
                <p14:cNvContentPartPr/>
                <p14:nvPr/>
              </p14:nvContentPartPr>
              <p14:xfrm>
                <a:off x="2072453" y="5595187"/>
                <a:ext cx="91440" cy="132120"/>
              </p14:xfrm>
            </p:contentPart>
          </mc:Choice>
          <mc:Fallback xmlns="">
            <p:pic>
              <p:nvPicPr>
                <p:cNvPr id="296" name="Freihand 295">
                  <a:extLst>
                    <a:ext uri="{FF2B5EF4-FFF2-40B4-BE49-F238E27FC236}">
                      <a16:creationId xmlns:a16="http://schemas.microsoft.com/office/drawing/2014/main" id="{955E6ACA-1CE9-4D29-8877-7ADCBB5242FD}"/>
                    </a:ext>
                  </a:extLst>
                </p:cNvPr>
                <p:cNvPicPr/>
                <p:nvPr/>
              </p:nvPicPr>
              <p:blipFill>
                <a:blip r:embed="rId136"/>
                <a:stretch>
                  <a:fillRect/>
                </a:stretch>
              </p:blipFill>
              <p:spPr>
                <a:xfrm>
                  <a:off x="2068133" y="5590867"/>
                  <a:ext cx="1000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97" name="Freihand 296">
                  <a:extLst>
                    <a:ext uri="{FF2B5EF4-FFF2-40B4-BE49-F238E27FC236}">
                      <a16:creationId xmlns:a16="http://schemas.microsoft.com/office/drawing/2014/main" id="{5422B0F0-B3B3-4E6E-84EC-2B65D3D3E9B0}"/>
                    </a:ext>
                  </a:extLst>
                </p14:cNvPr>
                <p14:cNvContentPartPr/>
                <p14:nvPr/>
              </p14:nvContentPartPr>
              <p14:xfrm>
                <a:off x="2169653" y="5607787"/>
                <a:ext cx="93960" cy="113400"/>
              </p14:xfrm>
            </p:contentPart>
          </mc:Choice>
          <mc:Fallback xmlns="">
            <p:pic>
              <p:nvPicPr>
                <p:cNvPr id="297" name="Freihand 296">
                  <a:extLst>
                    <a:ext uri="{FF2B5EF4-FFF2-40B4-BE49-F238E27FC236}">
                      <a16:creationId xmlns:a16="http://schemas.microsoft.com/office/drawing/2014/main" id="{5422B0F0-B3B3-4E6E-84EC-2B65D3D3E9B0}"/>
                    </a:ext>
                  </a:extLst>
                </p:cNvPr>
                <p:cNvPicPr/>
                <p:nvPr/>
              </p:nvPicPr>
              <p:blipFill>
                <a:blip r:embed="rId138"/>
                <a:stretch>
                  <a:fillRect/>
                </a:stretch>
              </p:blipFill>
              <p:spPr>
                <a:xfrm>
                  <a:off x="2165333" y="5603467"/>
                  <a:ext cx="1026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98" name="Freihand 297">
                  <a:extLst>
                    <a:ext uri="{FF2B5EF4-FFF2-40B4-BE49-F238E27FC236}">
                      <a16:creationId xmlns:a16="http://schemas.microsoft.com/office/drawing/2014/main" id="{417A01F7-3017-419C-BCF6-D94122AD5E64}"/>
                    </a:ext>
                  </a:extLst>
                </p14:cNvPr>
                <p14:cNvContentPartPr/>
                <p14:nvPr/>
              </p14:nvContentPartPr>
              <p14:xfrm>
                <a:off x="2332733" y="5653507"/>
                <a:ext cx="28080" cy="11880"/>
              </p14:xfrm>
            </p:contentPart>
          </mc:Choice>
          <mc:Fallback xmlns="">
            <p:pic>
              <p:nvPicPr>
                <p:cNvPr id="298" name="Freihand 297">
                  <a:extLst>
                    <a:ext uri="{FF2B5EF4-FFF2-40B4-BE49-F238E27FC236}">
                      <a16:creationId xmlns:a16="http://schemas.microsoft.com/office/drawing/2014/main" id="{417A01F7-3017-419C-BCF6-D94122AD5E64}"/>
                    </a:ext>
                  </a:extLst>
                </p:cNvPr>
                <p:cNvPicPr/>
                <p:nvPr/>
              </p:nvPicPr>
              <p:blipFill>
                <a:blip r:embed="rId140"/>
                <a:stretch>
                  <a:fillRect/>
                </a:stretch>
              </p:blipFill>
              <p:spPr>
                <a:xfrm>
                  <a:off x="2328413" y="5649187"/>
                  <a:ext cx="367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99" name="Freihand 298">
                  <a:extLst>
                    <a:ext uri="{FF2B5EF4-FFF2-40B4-BE49-F238E27FC236}">
                      <a16:creationId xmlns:a16="http://schemas.microsoft.com/office/drawing/2014/main" id="{CE09D6A4-55F9-40DF-8942-C7FA65211DC7}"/>
                    </a:ext>
                  </a:extLst>
                </p14:cNvPr>
                <p14:cNvContentPartPr/>
                <p14:nvPr/>
              </p14:nvContentPartPr>
              <p14:xfrm>
                <a:off x="2386373" y="5600587"/>
                <a:ext cx="69840" cy="123120"/>
              </p14:xfrm>
            </p:contentPart>
          </mc:Choice>
          <mc:Fallback xmlns="">
            <p:pic>
              <p:nvPicPr>
                <p:cNvPr id="299" name="Freihand 298">
                  <a:extLst>
                    <a:ext uri="{FF2B5EF4-FFF2-40B4-BE49-F238E27FC236}">
                      <a16:creationId xmlns:a16="http://schemas.microsoft.com/office/drawing/2014/main" id="{CE09D6A4-55F9-40DF-8942-C7FA65211DC7}"/>
                    </a:ext>
                  </a:extLst>
                </p:cNvPr>
                <p:cNvPicPr/>
                <p:nvPr/>
              </p:nvPicPr>
              <p:blipFill>
                <a:blip r:embed="rId142"/>
                <a:stretch>
                  <a:fillRect/>
                </a:stretch>
              </p:blipFill>
              <p:spPr>
                <a:xfrm>
                  <a:off x="2382053" y="5596267"/>
                  <a:ext cx="784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300" name="Freihand 299">
                  <a:extLst>
                    <a:ext uri="{FF2B5EF4-FFF2-40B4-BE49-F238E27FC236}">
                      <a16:creationId xmlns:a16="http://schemas.microsoft.com/office/drawing/2014/main" id="{D14594BA-D638-4B64-9DC8-A2C86CB3E201}"/>
                    </a:ext>
                  </a:extLst>
                </p14:cNvPr>
                <p14:cNvContentPartPr/>
                <p14:nvPr/>
              </p14:nvContentPartPr>
              <p14:xfrm>
                <a:off x="2471333" y="5685187"/>
                <a:ext cx="29520" cy="75960"/>
              </p14:xfrm>
            </p:contentPart>
          </mc:Choice>
          <mc:Fallback xmlns="">
            <p:pic>
              <p:nvPicPr>
                <p:cNvPr id="300" name="Freihand 299">
                  <a:extLst>
                    <a:ext uri="{FF2B5EF4-FFF2-40B4-BE49-F238E27FC236}">
                      <a16:creationId xmlns:a16="http://schemas.microsoft.com/office/drawing/2014/main" id="{D14594BA-D638-4B64-9DC8-A2C86CB3E201}"/>
                    </a:ext>
                  </a:extLst>
                </p:cNvPr>
                <p:cNvPicPr/>
                <p:nvPr/>
              </p:nvPicPr>
              <p:blipFill>
                <a:blip r:embed="rId144"/>
                <a:stretch>
                  <a:fillRect/>
                </a:stretch>
              </p:blipFill>
              <p:spPr>
                <a:xfrm>
                  <a:off x="2467013" y="5680867"/>
                  <a:ext cx="381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301" name="Freihand 300">
                  <a:extLst>
                    <a:ext uri="{FF2B5EF4-FFF2-40B4-BE49-F238E27FC236}">
                      <a16:creationId xmlns:a16="http://schemas.microsoft.com/office/drawing/2014/main" id="{6CC50990-3A54-4DEC-B357-2FA6AD461F8D}"/>
                    </a:ext>
                  </a:extLst>
                </p14:cNvPr>
                <p14:cNvContentPartPr/>
                <p14:nvPr/>
              </p14:nvContentPartPr>
              <p14:xfrm>
                <a:off x="2502653" y="5614267"/>
                <a:ext cx="79200" cy="82440"/>
              </p14:xfrm>
            </p:contentPart>
          </mc:Choice>
          <mc:Fallback xmlns="">
            <p:pic>
              <p:nvPicPr>
                <p:cNvPr id="301" name="Freihand 300">
                  <a:extLst>
                    <a:ext uri="{FF2B5EF4-FFF2-40B4-BE49-F238E27FC236}">
                      <a16:creationId xmlns:a16="http://schemas.microsoft.com/office/drawing/2014/main" id="{6CC50990-3A54-4DEC-B357-2FA6AD461F8D}"/>
                    </a:ext>
                  </a:extLst>
                </p:cNvPr>
                <p:cNvPicPr/>
                <p:nvPr/>
              </p:nvPicPr>
              <p:blipFill>
                <a:blip r:embed="rId146"/>
                <a:stretch>
                  <a:fillRect/>
                </a:stretch>
              </p:blipFill>
              <p:spPr>
                <a:xfrm>
                  <a:off x="2498333" y="5609947"/>
                  <a:ext cx="878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302" name="Freihand 301">
                  <a:extLst>
                    <a:ext uri="{FF2B5EF4-FFF2-40B4-BE49-F238E27FC236}">
                      <a16:creationId xmlns:a16="http://schemas.microsoft.com/office/drawing/2014/main" id="{D6CA01EF-702F-4651-AE98-B3B74637D190}"/>
                    </a:ext>
                  </a:extLst>
                </p14:cNvPr>
                <p14:cNvContentPartPr/>
                <p14:nvPr/>
              </p14:nvContentPartPr>
              <p14:xfrm>
                <a:off x="2589413" y="5573947"/>
                <a:ext cx="146520" cy="115920"/>
              </p14:xfrm>
            </p:contentPart>
          </mc:Choice>
          <mc:Fallback xmlns="">
            <p:pic>
              <p:nvPicPr>
                <p:cNvPr id="302" name="Freihand 301">
                  <a:extLst>
                    <a:ext uri="{FF2B5EF4-FFF2-40B4-BE49-F238E27FC236}">
                      <a16:creationId xmlns:a16="http://schemas.microsoft.com/office/drawing/2014/main" id="{D6CA01EF-702F-4651-AE98-B3B74637D190}"/>
                    </a:ext>
                  </a:extLst>
                </p:cNvPr>
                <p:cNvPicPr/>
                <p:nvPr/>
              </p:nvPicPr>
              <p:blipFill>
                <a:blip r:embed="rId148"/>
                <a:stretch>
                  <a:fillRect/>
                </a:stretch>
              </p:blipFill>
              <p:spPr>
                <a:xfrm>
                  <a:off x="2585093" y="5569627"/>
                  <a:ext cx="1551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03" name="Freihand 302">
                  <a:extLst>
                    <a:ext uri="{FF2B5EF4-FFF2-40B4-BE49-F238E27FC236}">
                      <a16:creationId xmlns:a16="http://schemas.microsoft.com/office/drawing/2014/main" id="{7BD34C94-AF14-4E99-95E5-0CD754FD6493}"/>
                    </a:ext>
                  </a:extLst>
                </p14:cNvPr>
                <p14:cNvContentPartPr/>
                <p14:nvPr/>
              </p14:nvContentPartPr>
              <p14:xfrm>
                <a:off x="2770853" y="5586547"/>
                <a:ext cx="115200" cy="65520"/>
              </p14:xfrm>
            </p:contentPart>
          </mc:Choice>
          <mc:Fallback xmlns="">
            <p:pic>
              <p:nvPicPr>
                <p:cNvPr id="303" name="Freihand 302">
                  <a:extLst>
                    <a:ext uri="{FF2B5EF4-FFF2-40B4-BE49-F238E27FC236}">
                      <a16:creationId xmlns:a16="http://schemas.microsoft.com/office/drawing/2014/main" id="{7BD34C94-AF14-4E99-95E5-0CD754FD6493}"/>
                    </a:ext>
                  </a:extLst>
                </p:cNvPr>
                <p:cNvPicPr/>
                <p:nvPr/>
              </p:nvPicPr>
              <p:blipFill>
                <a:blip r:embed="rId150"/>
                <a:stretch>
                  <a:fillRect/>
                </a:stretch>
              </p:blipFill>
              <p:spPr>
                <a:xfrm>
                  <a:off x="2766533" y="5582227"/>
                  <a:ext cx="1238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305" name="Freihand 304">
                  <a:extLst>
                    <a:ext uri="{FF2B5EF4-FFF2-40B4-BE49-F238E27FC236}">
                      <a16:creationId xmlns:a16="http://schemas.microsoft.com/office/drawing/2014/main" id="{B2D6B01E-BD09-407D-B9A2-63DD5AB75EF2}"/>
                    </a:ext>
                  </a:extLst>
                </p14:cNvPr>
                <p14:cNvContentPartPr/>
                <p14:nvPr/>
              </p14:nvContentPartPr>
              <p14:xfrm>
                <a:off x="2971013" y="5551987"/>
                <a:ext cx="65160" cy="138600"/>
              </p14:xfrm>
            </p:contentPart>
          </mc:Choice>
          <mc:Fallback xmlns="">
            <p:pic>
              <p:nvPicPr>
                <p:cNvPr id="305" name="Freihand 304">
                  <a:extLst>
                    <a:ext uri="{FF2B5EF4-FFF2-40B4-BE49-F238E27FC236}">
                      <a16:creationId xmlns:a16="http://schemas.microsoft.com/office/drawing/2014/main" id="{B2D6B01E-BD09-407D-B9A2-63DD5AB75EF2}"/>
                    </a:ext>
                  </a:extLst>
                </p:cNvPr>
                <p:cNvPicPr/>
                <p:nvPr/>
              </p:nvPicPr>
              <p:blipFill>
                <a:blip r:embed="rId152"/>
                <a:stretch>
                  <a:fillRect/>
                </a:stretch>
              </p:blipFill>
              <p:spPr>
                <a:xfrm>
                  <a:off x="2966693" y="5547667"/>
                  <a:ext cx="738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306" name="Freihand 305">
                  <a:extLst>
                    <a:ext uri="{FF2B5EF4-FFF2-40B4-BE49-F238E27FC236}">
                      <a16:creationId xmlns:a16="http://schemas.microsoft.com/office/drawing/2014/main" id="{3F7622C1-A923-48DD-A1F6-6687E9B385D1}"/>
                    </a:ext>
                  </a:extLst>
                </p14:cNvPr>
                <p14:cNvContentPartPr/>
                <p14:nvPr/>
              </p14:nvContentPartPr>
              <p14:xfrm>
                <a:off x="3067853" y="5528947"/>
                <a:ext cx="118440" cy="135000"/>
              </p14:xfrm>
            </p:contentPart>
          </mc:Choice>
          <mc:Fallback xmlns="">
            <p:pic>
              <p:nvPicPr>
                <p:cNvPr id="306" name="Freihand 305">
                  <a:extLst>
                    <a:ext uri="{FF2B5EF4-FFF2-40B4-BE49-F238E27FC236}">
                      <a16:creationId xmlns:a16="http://schemas.microsoft.com/office/drawing/2014/main" id="{3F7622C1-A923-48DD-A1F6-6687E9B385D1}"/>
                    </a:ext>
                  </a:extLst>
                </p:cNvPr>
                <p:cNvPicPr/>
                <p:nvPr/>
              </p:nvPicPr>
              <p:blipFill>
                <a:blip r:embed="rId154"/>
                <a:stretch>
                  <a:fillRect/>
                </a:stretch>
              </p:blipFill>
              <p:spPr>
                <a:xfrm>
                  <a:off x="3063533" y="5524627"/>
                  <a:ext cx="1270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307" name="Freihand 306">
                  <a:extLst>
                    <a:ext uri="{FF2B5EF4-FFF2-40B4-BE49-F238E27FC236}">
                      <a16:creationId xmlns:a16="http://schemas.microsoft.com/office/drawing/2014/main" id="{4FDF5F41-B51C-45F4-B109-DA36FD09B464}"/>
                    </a:ext>
                  </a:extLst>
                </p14:cNvPr>
                <p14:cNvContentPartPr/>
                <p14:nvPr/>
              </p14:nvContentPartPr>
              <p14:xfrm>
                <a:off x="3133373" y="5493307"/>
                <a:ext cx="91440" cy="15840"/>
              </p14:xfrm>
            </p:contentPart>
          </mc:Choice>
          <mc:Fallback xmlns="">
            <p:pic>
              <p:nvPicPr>
                <p:cNvPr id="307" name="Freihand 306">
                  <a:extLst>
                    <a:ext uri="{FF2B5EF4-FFF2-40B4-BE49-F238E27FC236}">
                      <a16:creationId xmlns:a16="http://schemas.microsoft.com/office/drawing/2014/main" id="{4FDF5F41-B51C-45F4-B109-DA36FD09B464}"/>
                    </a:ext>
                  </a:extLst>
                </p:cNvPr>
                <p:cNvPicPr/>
                <p:nvPr/>
              </p:nvPicPr>
              <p:blipFill>
                <a:blip r:embed="rId156"/>
                <a:stretch>
                  <a:fillRect/>
                </a:stretch>
              </p:blipFill>
              <p:spPr>
                <a:xfrm>
                  <a:off x="3129053" y="5488987"/>
                  <a:ext cx="1000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308" name="Freihand 307">
                  <a:extLst>
                    <a:ext uri="{FF2B5EF4-FFF2-40B4-BE49-F238E27FC236}">
                      <a16:creationId xmlns:a16="http://schemas.microsoft.com/office/drawing/2014/main" id="{4C0F7CA9-7378-4B93-9217-C465172C4953}"/>
                    </a:ext>
                  </a:extLst>
                </p14:cNvPr>
                <p14:cNvContentPartPr/>
                <p14:nvPr/>
              </p14:nvContentPartPr>
              <p14:xfrm>
                <a:off x="3257573" y="5493307"/>
                <a:ext cx="136440" cy="195840"/>
              </p14:xfrm>
            </p:contentPart>
          </mc:Choice>
          <mc:Fallback xmlns="">
            <p:pic>
              <p:nvPicPr>
                <p:cNvPr id="308" name="Freihand 307">
                  <a:extLst>
                    <a:ext uri="{FF2B5EF4-FFF2-40B4-BE49-F238E27FC236}">
                      <a16:creationId xmlns:a16="http://schemas.microsoft.com/office/drawing/2014/main" id="{4C0F7CA9-7378-4B93-9217-C465172C4953}"/>
                    </a:ext>
                  </a:extLst>
                </p:cNvPr>
                <p:cNvPicPr/>
                <p:nvPr/>
              </p:nvPicPr>
              <p:blipFill>
                <a:blip r:embed="rId158"/>
                <a:stretch>
                  <a:fillRect/>
                </a:stretch>
              </p:blipFill>
              <p:spPr>
                <a:xfrm>
                  <a:off x="3253253" y="5488987"/>
                  <a:ext cx="145080" cy="204480"/>
                </a:xfrm>
                <a:prstGeom prst="rect">
                  <a:avLst/>
                </a:prstGeom>
              </p:spPr>
            </p:pic>
          </mc:Fallback>
        </mc:AlternateContent>
      </p:grpSp>
      <p:grpSp>
        <p:nvGrpSpPr>
          <p:cNvPr id="321" name="Gruppieren 320">
            <a:extLst>
              <a:ext uri="{FF2B5EF4-FFF2-40B4-BE49-F238E27FC236}">
                <a16:creationId xmlns:a16="http://schemas.microsoft.com/office/drawing/2014/main" id="{C5BC1C24-8F4D-4F94-B7A8-CF7077D53D28}"/>
              </a:ext>
            </a:extLst>
          </p:cNvPr>
          <p:cNvGrpSpPr/>
          <p:nvPr/>
        </p:nvGrpSpPr>
        <p:grpSpPr>
          <a:xfrm>
            <a:off x="269933" y="5989387"/>
            <a:ext cx="297360" cy="284760"/>
            <a:chOff x="269933" y="5989387"/>
            <a:chExt cx="297360" cy="284760"/>
          </a:xfrm>
        </p:grpSpPr>
        <mc:AlternateContent xmlns:mc="http://schemas.openxmlformats.org/markup-compatibility/2006" xmlns:p14="http://schemas.microsoft.com/office/powerpoint/2010/main">
          <mc:Choice Requires="p14">
            <p:contentPart p14:bwMode="auto" r:id="rId159">
              <p14:nvContentPartPr>
                <p14:cNvPr id="318" name="Freihand 317">
                  <a:extLst>
                    <a:ext uri="{FF2B5EF4-FFF2-40B4-BE49-F238E27FC236}">
                      <a16:creationId xmlns:a16="http://schemas.microsoft.com/office/drawing/2014/main" id="{998BF95E-751C-4085-A5DB-DC3328A26EDE}"/>
                    </a:ext>
                  </a:extLst>
                </p14:cNvPr>
                <p14:cNvContentPartPr/>
                <p14:nvPr/>
              </p14:nvContentPartPr>
              <p14:xfrm>
                <a:off x="416093" y="6024307"/>
                <a:ext cx="108000" cy="188640"/>
              </p14:xfrm>
            </p:contentPart>
          </mc:Choice>
          <mc:Fallback xmlns="">
            <p:pic>
              <p:nvPicPr>
                <p:cNvPr id="318" name="Freihand 317">
                  <a:extLst>
                    <a:ext uri="{FF2B5EF4-FFF2-40B4-BE49-F238E27FC236}">
                      <a16:creationId xmlns:a16="http://schemas.microsoft.com/office/drawing/2014/main" id="{998BF95E-751C-4085-A5DB-DC3328A26EDE}"/>
                    </a:ext>
                  </a:extLst>
                </p:cNvPr>
                <p:cNvPicPr/>
                <p:nvPr/>
              </p:nvPicPr>
              <p:blipFill>
                <a:blip r:embed="rId160"/>
                <a:stretch>
                  <a:fillRect/>
                </a:stretch>
              </p:blipFill>
              <p:spPr>
                <a:xfrm>
                  <a:off x="411773" y="6019987"/>
                  <a:ext cx="1166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19" name="Freihand 318">
                  <a:extLst>
                    <a:ext uri="{FF2B5EF4-FFF2-40B4-BE49-F238E27FC236}">
                      <a16:creationId xmlns:a16="http://schemas.microsoft.com/office/drawing/2014/main" id="{6A27D9CA-499A-4971-9458-144BAADC79DF}"/>
                    </a:ext>
                  </a:extLst>
                </p14:cNvPr>
                <p14:cNvContentPartPr/>
                <p14:nvPr/>
              </p14:nvContentPartPr>
              <p14:xfrm>
                <a:off x="418253" y="6120427"/>
                <a:ext cx="80640" cy="10440"/>
              </p14:xfrm>
            </p:contentPart>
          </mc:Choice>
          <mc:Fallback xmlns="">
            <p:pic>
              <p:nvPicPr>
                <p:cNvPr id="319" name="Freihand 318">
                  <a:extLst>
                    <a:ext uri="{FF2B5EF4-FFF2-40B4-BE49-F238E27FC236}">
                      <a16:creationId xmlns:a16="http://schemas.microsoft.com/office/drawing/2014/main" id="{6A27D9CA-499A-4971-9458-144BAADC79DF}"/>
                    </a:ext>
                  </a:extLst>
                </p:cNvPr>
                <p:cNvPicPr/>
                <p:nvPr/>
              </p:nvPicPr>
              <p:blipFill>
                <a:blip r:embed="rId162"/>
                <a:stretch>
                  <a:fillRect/>
                </a:stretch>
              </p:blipFill>
              <p:spPr>
                <a:xfrm>
                  <a:off x="413933" y="6116107"/>
                  <a:ext cx="892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320" name="Freihand 319">
                  <a:extLst>
                    <a:ext uri="{FF2B5EF4-FFF2-40B4-BE49-F238E27FC236}">
                      <a16:creationId xmlns:a16="http://schemas.microsoft.com/office/drawing/2014/main" id="{91A7209E-16D8-4DDC-9050-B101C3E266DB}"/>
                    </a:ext>
                  </a:extLst>
                </p14:cNvPr>
                <p14:cNvContentPartPr/>
                <p14:nvPr/>
              </p14:nvContentPartPr>
              <p14:xfrm>
                <a:off x="269933" y="5989387"/>
                <a:ext cx="297360" cy="284760"/>
              </p14:xfrm>
            </p:contentPart>
          </mc:Choice>
          <mc:Fallback xmlns="">
            <p:pic>
              <p:nvPicPr>
                <p:cNvPr id="320" name="Freihand 319">
                  <a:extLst>
                    <a:ext uri="{FF2B5EF4-FFF2-40B4-BE49-F238E27FC236}">
                      <a16:creationId xmlns:a16="http://schemas.microsoft.com/office/drawing/2014/main" id="{91A7209E-16D8-4DDC-9050-B101C3E266DB}"/>
                    </a:ext>
                  </a:extLst>
                </p:cNvPr>
                <p:cNvPicPr/>
                <p:nvPr/>
              </p:nvPicPr>
              <p:blipFill>
                <a:blip r:embed="rId164"/>
                <a:stretch>
                  <a:fillRect/>
                </a:stretch>
              </p:blipFill>
              <p:spPr>
                <a:xfrm>
                  <a:off x="265613" y="5985067"/>
                  <a:ext cx="306000" cy="293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5">
            <p14:nvContentPartPr>
              <p14:cNvPr id="268" name="Freihand 267">
                <a:extLst>
                  <a:ext uri="{FF2B5EF4-FFF2-40B4-BE49-F238E27FC236}">
                    <a16:creationId xmlns:a16="http://schemas.microsoft.com/office/drawing/2014/main" id="{ACC89FBE-32E1-4A73-924B-5800CBB22360}"/>
                  </a:ext>
                </a:extLst>
              </p14:cNvPr>
              <p14:cNvContentPartPr/>
              <p14:nvPr/>
            </p14:nvContentPartPr>
            <p14:xfrm>
              <a:off x="7580453" y="1726627"/>
              <a:ext cx="83880" cy="126360"/>
            </p14:xfrm>
          </p:contentPart>
        </mc:Choice>
        <mc:Fallback xmlns="">
          <p:pic>
            <p:nvPicPr>
              <p:cNvPr id="268" name="Freihand 267">
                <a:extLst>
                  <a:ext uri="{FF2B5EF4-FFF2-40B4-BE49-F238E27FC236}">
                    <a16:creationId xmlns:a16="http://schemas.microsoft.com/office/drawing/2014/main" id="{ACC89FBE-32E1-4A73-924B-5800CBB22360}"/>
                  </a:ext>
                </a:extLst>
              </p:cNvPr>
              <p:cNvPicPr/>
              <p:nvPr/>
            </p:nvPicPr>
            <p:blipFill>
              <a:blip r:embed="rId166"/>
              <a:stretch>
                <a:fillRect/>
              </a:stretch>
            </p:blipFill>
            <p:spPr>
              <a:xfrm>
                <a:off x="7576133" y="1722307"/>
                <a:ext cx="925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69" name="Freihand 268">
                <a:extLst>
                  <a:ext uri="{FF2B5EF4-FFF2-40B4-BE49-F238E27FC236}">
                    <a16:creationId xmlns:a16="http://schemas.microsoft.com/office/drawing/2014/main" id="{6A58218D-212E-4914-8BE9-A0C2CCF4CAE1}"/>
                  </a:ext>
                </a:extLst>
              </p14:cNvPr>
              <p14:cNvContentPartPr/>
              <p14:nvPr/>
            </p14:nvContentPartPr>
            <p14:xfrm>
              <a:off x="7618613" y="1715107"/>
              <a:ext cx="123840" cy="15840"/>
            </p14:xfrm>
          </p:contentPart>
        </mc:Choice>
        <mc:Fallback xmlns="">
          <p:pic>
            <p:nvPicPr>
              <p:cNvPr id="269" name="Freihand 268">
                <a:extLst>
                  <a:ext uri="{FF2B5EF4-FFF2-40B4-BE49-F238E27FC236}">
                    <a16:creationId xmlns:a16="http://schemas.microsoft.com/office/drawing/2014/main" id="{6A58218D-212E-4914-8BE9-A0C2CCF4CAE1}"/>
                  </a:ext>
                </a:extLst>
              </p:cNvPr>
              <p:cNvPicPr/>
              <p:nvPr/>
            </p:nvPicPr>
            <p:blipFill>
              <a:blip r:embed="rId168"/>
              <a:stretch>
                <a:fillRect/>
              </a:stretch>
            </p:blipFill>
            <p:spPr>
              <a:xfrm>
                <a:off x="7614293" y="1710787"/>
                <a:ext cx="1324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70" name="Freihand 269">
                <a:extLst>
                  <a:ext uri="{FF2B5EF4-FFF2-40B4-BE49-F238E27FC236}">
                    <a16:creationId xmlns:a16="http://schemas.microsoft.com/office/drawing/2014/main" id="{9AF66FED-EA13-4444-BA7B-862026EFA54B}"/>
                  </a:ext>
                </a:extLst>
              </p14:cNvPr>
              <p14:cNvContentPartPr/>
              <p14:nvPr/>
            </p14:nvContentPartPr>
            <p14:xfrm>
              <a:off x="7508813" y="1650307"/>
              <a:ext cx="249480" cy="249480"/>
            </p14:xfrm>
          </p:contentPart>
        </mc:Choice>
        <mc:Fallback xmlns="">
          <p:pic>
            <p:nvPicPr>
              <p:cNvPr id="270" name="Freihand 269">
                <a:extLst>
                  <a:ext uri="{FF2B5EF4-FFF2-40B4-BE49-F238E27FC236}">
                    <a16:creationId xmlns:a16="http://schemas.microsoft.com/office/drawing/2014/main" id="{9AF66FED-EA13-4444-BA7B-862026EFA54B}"/>
                  </a:ext>
                </a:extLst>
              </p:cNvPr>
              <p:cNvPicPr/>
              <p:nvPr/>
            </p:nvPicPr>
            <p:blipFill>
              <a:blip r:embed="rId170"/>
              <a:stretch>
                <a:fillRect/>
              </a:stretch>
            </p:blipFill>
            <p:spPr>
              <a:xfrm>
                <a:off x="7504493" y="1645987"/>
                <a:ext cx="25812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22" name="Freihand 321">
                <a:extLst>
                  <a:ext uri="{FF2B5EF4-FFF2-40B4-BE49-F238E27FC236}">
                    <a16:creationId xmlns:a16="http://schemas.microsoft.com/office/drawing/2014/main" id="{04764640-CDD2-425B-8EB3-318E3678CB95}"/>
                  </a:ext>
                </a:extLst>
              </p14:cNvPr>
              <p14:cNvContentPartPr/>
              <p14:nvPr/>
            </p14:nvContentPartPr>
            <p14:xfrm>
              <a:off x="7833893" y="1622587"/>
              <a:ext cx="479880" cy="24480"/>
            </p14:xfrm>
          </p:contentPart>
        </mc:Choice>
        <mc:Fallback xmlns="">
          <p:pic>
            <p:nvPicPr>
              <p:cNvPr id="322" name="Freihand 321">
                <a:extLst>
                  <a:ext uri="{FF2B5EF4-FFF2-40B4-BE49-F238E27FC236}">
                    <a16:creationId xmlns:a16="http://schemas.microsoft.com/office/drawing/2014/main" id="{04764640-CDD2-425B-8EB3-318E3678CB95}"/>
                  </a:ext>
                </a:extLst>
              </p:cNvPr>
              <p:cNvPicPr/>
              <p:nvPr/>
            </p:nvPicPr>
            <p:blipFill>
              <a:blip r:embed="rId172"/>
              <a:stretch>
                <a:fillRect/>
              </a:stretch>
            </p:blipFill>
            <p:spPr>
              <a:xfrm>
                <a:off x="7829573" y="1618267"/>
                <a:ext cx="4885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24" name="Freihand 323">
                <a:extLst>
                  <a:ext uri="{FF2B5EF4-FFF2-40B4-BE49-F238E27FC236}">
                    <a16:creationId xmlns:a16="http://schemas.microsoft.com/office/drawing/2014/main" id="{3F268A35-E546-4D85-95B5-B104B815C3C2}"/>
                  </a:ext>
                </a:extLst>
              </p14:cNvPr>
              <p14:cNvContentPartPr/>
              <p14:nvPr/>
            </p14:nvContentPartPr>
            <p14:xfrm>
              <a:off x="7059893" y="2018587"/>
              <a:ext cx="496080" cy="39960"/>
            </p14:xfrm>
          </p:contentPart>
        </mc:Choice>
        <mc:Fallback xmlns="">
          <p:pic>
            <p:nvPicPr>
              <p:cNvPr id="324" name="Freihand 323">
                <a:extLst>
                  <a:ext uri="{FF2B5EF4-FFF2-40B4-BE49-F238E27FC236}">
                    <a16:creationId xmlns:a16="http://schemas.microsoft.com/office/drawing/2014/main" id="{3F268A35-E546-4D85-95B5-B104B815C3C2}"/>
                  </a:ext>
                </a:extLst>
              </p:cNvPr>
              <p:cNvPicPr/>
              <p:nvPr/>
            </p:nvPicPr>
            <p:blipFill>
              <a:blip r:embed="rId174"/>
              <a:stretch>
                <a:fillRect/>
              </a:stretch>
            </p:blipFill>
            <p:spPr>
              <a:xfrm>
                <a:off x="7055573" y="2014267"/>
                <a:ext cx="5047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325" name="Freihand 324">
                <a:extLst>
                  <a:ext uri="{FF2B5EF4-FFF2-40B4-BE49-F238E27FC236}">
                    <a16:creationId xmlns:a16="http://schemas.microsoft.com/office/drawing/2014/main" id="{E97B62ED-8742-4375-9469-34CDB2C55261}"/>
                  </a:ext>
                </a:extLst>
              </p14:cNvPr>
              <p14:cNvContentPartPr/>
              <p14:nvPr/>
            </p14:nvContentPartPr>
            <p14:xfrm>
              <a:off x="4798733" y="1615387"/>
              <a:ext cx="543600" cy="39960"/>
            </p14:xfrm>
          </p:contentPart>
        </mc:Choice>
        <mc:Fallback xmlns="">
          <p:pic>
            <p:nvPicPr>
              <p:cNvPr id="325" name="Freihand 324">
                <a:extLst>
                  <a:ext uri="{FF2B5EF4-FFF2-40B4-BE49-F238E27FC236}">
                    <a16:creationId xmlns:a16="http://schemas.microsoft.com/office/drawing/2014/main" id="{E97B62ED-8742-4375-9469-34CDB2C55261}"/>
                  </a:ext>
                </a:extLst>
              </p:cNvPr>
              <p:cNvPicPr/>
              <p:nvPr/>
            </p:nvPicPr>
            <p:blipFill>
              <a:blip r:embed="rId176"/>
              <a:stretch>
                <a:fillRect/>
              </a:stretch>
            </p:blipFill>
            <p:spPr>
              <a:xfrm>
                <a:off x="4794413" y="1611067"/>
                <a:ext cx="552240" cy="48600"/>
              </a:xfrm>
              <a:prstGeom prst="rect">
                <a:avLst/>
              </a:prstGeom>
            </p:spPr>
          </p:pic>
        </mc:Fallback>
      </mc:AlternateContent>
      <p:grpSp>
        <p:nvGrpSpPr>
          <p:cNvPr id="352" name="Gruppieren 351">
            <a:extLst>
              <a:ext uri="{FF2B5EF4-FFF2-40B4-BE49-F238E27FC236}">
                <a16:creationId xmlns:a16="http://schemas.microsoft.com/office/drawing/2014/main" id="{46B4008B-27DB-4848-BD77-850DB0D5E45C}"/>
              </a:ext>
            </a:extLst>
          </p:cNvPr>
          <p:cNvGrpSpPr/>
          <p:nvPr/>
        </p:nvGrpSpPr>
        <p:grpSpPr>
          <a:xfrm>
            <a:off x="780053" y="5934307"/>
            <a:ext cx="2181240" cy="316440"/>
            <a:chOff x="780053" y="5934307"/>
            <a:chExt cx="2181240" cy="316440"/>
          </a:xfrm>
        </p:grpSpPr>
        <mc:AlternateContent xmlns:mc="http://schemas.openxmlformats.org/markup-compatibility/2006" xmlns:p14="http://schemas.microsoft.com/office/powerpoint/2010/main">
          <mc:Choice Requires="p14">
            <p:contentPart p14:bwMode="auto" r:id="rId177">
              <p14:nvContentPartPr>
                <p14:cNvPr id="326" name="Freihand 325">
                  <a:extLst>
                    <a:ext uri="{FF2B5EF4-FFF2-40B4-BE49-F238E27FC236}">
                      <a16:creationId xmlns:a16="http://schemas.microsoft.com/office/drawing/2014/main" id="{19F32E9C-C780-45FD-B706-95E9FB282B6A}"/>
                    </a:ext>
                  </a:extLst>
                </p14:cNvPr>
                <p14:cNvContentPartPr/>
                <p14:nvPr/>
              </p14:nvContentPartPr>
              <p14:xfrm>
                <a:off x="780053" y="6057067"/>
                <a:ext cx="123840" cy="88200"/>
              </p14:xfrm>
            </p:contentPart>
          </mc:Choice>
          <mc:Fallback xmlns="">
            <p:pic>
              <p:nvPicPr>
                <p:cNvPr id="326" name="Freihand 325">
                  <a:extLst>
                    <a:ext uri="{FF2B5EF4-FFF2-40B4-BE49-F238E27FC236}">
                      <a16:creationId xmlns:a16="http://schemas.microsoft.com/office/drawing/2014/main" id="{19F32E9C-C780-45FD-B706-95E9FB282B6A}"/>
                    </a:ext>
                  </a:extLst>
                </p:cNvPr>
                <p:cNvPicPr/>
                <p:nvPr/>
              </p:nvPicPr>
              <p:blipFill>
                <a:blip r:embed="rId178"/>
                <a:stretch>
                  <a:fillRect/>
                </a:stretch>
              </p:blipFill>
              <p:spPr>
                <a:xfrm>
                  <a:off x="775733" y="6052747"/>
                  <a:ext cx="1324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27" name="Freihand 326">
                  <a:extLst>
                    <a:ext uri="{FF2B5EF4-FFF2-40B4-BE49-F238E27FC236}">
                      <a16:creationId xmlns:a16="http://schemas.microsoft.com/office/drawing/2014/main" id="{7AC91455-E0B4-4E0D-8146-19C7059E3016}"/>
                    </a:ext>
                  </a:extLst>
                </p14:cNvPr>
                <p14:cNvContentPartPr/>
                <p14:nvPr/>
              </p14:nvContentPartPr>
              <p14:xfrm>
                <a:off x="942413" y="6026827"/>
                <a:ext cx="119160" cy="101160"/>
              </p14:xfrm>
            </p:contentPart>
          </mc:Choice>
          <mc:Fallback xmlns="">
            <p:pic>
              <p:nvPicPr>
                <p:cNvPr id="327" name="Freihand 326">
                  <a:extLst>
                    <a:ext uri="{FF2B5EF4-FFF2-40B4-BE49-F238E27FC236}">
                      <a16:creationId xmlns:a16="http://schemas.microsoft.com/office/drawing/2014/main" id="{7AC91455-E0B4-4E0D-8146-19C7059E3016}"/>
                    </a:ext>
                  </a:extLst>
                </p:cNvPr>
                <p:cNvPicPr/>
                <p:nvPr/>
              </p:nvPicPr>
              <p:blipFill>
                <a:blip r:embed="rId180"/>
                <a:stretch>
                  <a:fillRect/>
                </a:stretch>
              </p:blipFill>
              <p:spPr>
                <a:xfrm>
                  <a:off x="938093" y="6022507"/>
                  <a:ext cx="1278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28" name="Freihand 327">
                  <a:extLst>
                    <a:ext uri="{FF2B5EF4-FFF2-40B4-BE49-F238E27FC236}">
                      <a16:creationId xmlns:a16="http://schemas.microsoft.com/office/drawing/2014/main" id="{CCF17B75-51BA-4988-B431-25AD3FCF7B06}"/>
                    </a:ext>
                  </a:extLst>
                </p14:cNvPr>
                <p14:cNvContentPartPr/>
                <p14:nvPr/>
              </p14:nvContentPartPr>
              <p14:xfrm>
                <a:off x="1089653" y="6023227"/>
                <a:ext cx="95400" cy="93600"/>
              </p14:xfrm>
            </p:contentPart>
          </mc:Choice>
          <mc:Fallback xmlns="">
            <p:pic>
              <p:nvPicPr>
                <p:cNvPr id="328" name="Freihand 327">
                  <a:extLst>
                    <a:ext uri="{FF2B5EF4-FFF2-40B4-BE49-F238E27FC236}">
                      <a16:creationId xmlns:a16="http://schemas.microsoft.com/office/drawing/2014/main" id="{CCF17B75-51BA-4988-B431-25AD3FCF7B06}"/>
                    </a:ext>
                  </a:extLst>
                </p:cNvPr>
                <p:cNvPicPr/>
                <p:nvPr/>
              </p:nvPicPr>
              <p:blipFill>
                <a:blip r:embed="rId182"/>
                <a:stretch>
                  <a:fillRect/>
                </a:stretch>
              </p:blipFill>
              <p:spPr>
                <a:xfrm>
                  <a:off x="1085333" y="6018547"/>
                  <a:ext cx="1040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329" name="Freihand 328">
                  <a:extLst>
                    <a:ext uri="{FF2B5EF4-FFF2-40B4-BE49-F238E27FC236}">
                      <a16:creationId xmlns:a16="http://schemas.microsoft.com/office/drawing/2014/main" id="{32E03EDA-CFB2-4BE6-AD83-2E5D41BF9132}"/>
                    </a:ext>
                  </a:extLst>
                </p14:cNvPr>
                <p14:cNvContentPartPr/>
                <p14:nvPr/>
              </p14:nvContentPartPr>
              <p14:xfrm>
                <a:off x="1286933" y="6077587"/>
                <a:ext cx="9720" cy="1080"/>
              </p14:xfrm>
            </p:contentPart>
          </mc:Choice>
          <mc:Fallback xmlns="">
            <p:pic>
              <p:nvPicPr>
                <p:cNvPr id="329" name="Freihand 328">
                  <a:extLst>
                    <a:ext uri="{FF2B5EF4-FFF2-40B4-BE49-F238E27FC236}">
                      <a16:creationId xmlns:a16="http://schemas.microsoft.com/office/drawing/2014/main" id="{32E03EDA-CFB2-4BE6-AD83-2E5D41BF9132}"/>
                    </a:ext>
                  </a:extLst>
                </p:cNvPr>
                <p:cNvPicPr/>
                <p:nvPr/>
              </p:nvPicPr>
              <p:blipFill>
                <a:blip r:embed="rId184"/>
                <a:stretch>
                  <a:fillRect/>
                </a:stretch>
              </p:blipFill>
              <p:spPr>
                <a:xfrm>
                  <a:off x="1282613" y="6073267"/>
                  <a:ext cx="1836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331" name="Freihand 330">
                  <a:extLst>
                    <a:ext uri="{FF2B5EF4-FFF2-40B4-BE49-F238E27FC236}">
                      <a16:creationId xmlns:a16="http://schemas.microsoft.com/office/drawing/2014/main" id="{55AEE56D-E700-4F85-BABF-06507FFCD622}"/>
                    </a:ext>
                  </a:extLst>
                </p14:cNvPr>
                <p14:cNvContentPartPr/>
                <p14:nvPr/>
              </p14:nvContentPartPr>
              <p14:xfrm>
                <a:off x="1480973" y="5942587"/>
                <a:ext cx="82080" cy="114480"/>
              </p14:xfrm>
            </p:contentPart>
          </mc:Choice>
          <mc:Fallback xmlns="">
            <p:pic>
              <p:nvPicPr>
                <p:cNvPr id="331" name="Freihand 330">
                  <a:extLst>
                    <a:ext uri="{FF2B5EF4-FFF2-40B4-BE49-F238E27FC236}">
                      <a16:creationId xmlns:a16="http://schemas.microsoft.com/office/drawing/2014/main" id="{55AEE56D-E700-4F85-BABF-06507FFCD622}"/>
                    </a:ext>
                  </a:extLst>
                </p:cNvPr>
                <p:cNvPicPr/>
                <p:nvPr/>
              </p:nvPicPr>
              <p:blipFill>
                <a:blip r:embed="rId186"/>
                <a:stretch>
                  <a:fillRect/>
                </a:stretch>
              </p:blipFill>
              <p:spPr>
                <a:xfrm>
                  <a:off x="1476653" y="5938267"/>
                  <a:ext cx="907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32" name="Freihand 331">
                  <a:extLst>
                    <a:ext uri="{FF2B5EF4-FFF2-40B4-BE49-F238E27FC236}">
                      <a16:creationId xmlns:a16="http://schemas.microsoft.com/office/drawing/2014/main" id="{B08382C2-A7F0-4EE0-8D3A-7BCD4E3B4D47}"/>
                    </a:ext>
                  </a:extLst>
                </p14:cNvPr>
                <p14:cNvContentPartPr/>
                <p14:nvPr/>
              </p14:nvContentPartPr>
              <p14:xfrm>
                <a:off x="1498613" y="5938987"/>
                <a:ext cx="109440" cy="8280"/>
              </p14:xfrm>
            </p:contentPart>
          </mc:Choice>
          <mc:Fallback xmlns="">
            <p:pic>
              <p:nvPicPr>
                <p:cNvPr id="332" name="Freihand 331">
                  <a:extLst>
                    <a:ext uri="{FF2B5EF4-FFF2-40B4-BE49-F238E27FC236}">
                      <a16:creationId xmlns:a16="http://schemas.microsoft.com/office/drawing/2014/main" id="{B08382C2-A7F0-4EE0-8D3A-7BCD4E3B4D47}"/>
                    </a:ext>
                  </a:extLst>
                </p:cNvPr>
                <p:cNvPicPr/>
                <p:nvPr/>
              </p:nvPicPr>
              <p:blipFill>
                <a:blip r:embed="rId188"/>
                <a:stretch>
                  <a:fillRect/>
                </a:stretch>
              </p:blipFill>
              <p:spPr>
                <a:xfrm>
                  <a:off x="1494293" y="5934667"/>
                  <a:ext cx="1180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33" name="Freihand 332">
                  <a:extLst>
                    <a:ext uri="{FF2B5EF4-FFF2-40B4-BE49-F238E27FC236}">
                      <a16:creationId xmlns:a16="http://schemas.microsoft.com/office/drawing/2014/main" id="{598D44CD-0B5C-4AEC-BC87-BD7687A6DC79}"/>
                    </a:ext>
                  </a:extLst>
                </p14:cNvPr>
                <p14:cNvContentPartPr/>
                <p14:nvPr/>
              </p14:nvContentPartPr>
              <p14:xfrm>
                <a:off x="1636133" y="5945827"/>
                <a:ext cx="105480" cy="72720"/>
              </p14:xfrm>
            </p:contentPart>
          </mc:Choice>
          <mc:Fallback xmlns="">
            <p:pic>
              <p:nvPicPr>
                <p:cNvPr id="333" name="Freihand 332">
                  <a:extLst>
                    <a:ext uri="{FF2B5EF4-FFF2-40B4-BE49-F238E27FC236}">
                      <a16:creationId xmlns:a16="http://schemas.microsoft.com/office/drawing/2014/main" id="{598D44CD-0B5C-4AEC-BC87-BD7687A6DC79}"/>
                    </a:ext>
                  </a:extLst>
                </p:cNvPr>
                <p:cNvPicPr/>
                <p:nvPr/>
              </p:nvPicPr>
              <p:blipFill>
                <a:blip r:embed="rId190"/>
                <a:stretch>
                  <a:fillRect/>
                </a:stretch>
              </p:blipFill>
              <p:spPr>
                <a:xfrm>
                  <a:off x="1631813" y="5941507"/>
                  <a:ext cx="1141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34" name="Freihand 333">
                  <a:extLst>
                    <a:ext uri="{FF2B5EF4-FFF2-40B4-BE49-F238E27FC236}">
                      <a16:creationId xmlns:a16="http://schemas.microsoft.com/office/drawing/2014/main" id="{181E430C-2A59-4EE0-9656-8286DA42BF5C}"/>
                    </a:ext>
                  </a:extLst>
                </p14:cNvPr>
                <p14:cNvContentPartPr/>
                <p14:nvPr/>
              </p14:nvContentPartPr>
              <p14:xfrm>
                <a:off x="1744133" y="5934307"/>
                <a:ext cx="114840" cy="66600"/>
              </p14:xfrm>
            </p:contentPart>
          </mc:Choice>
          <mc:Fallback xmlns="">
            <p:pic>
              <p:nvPicPr>
                <p:cNvPr id="334" name="Freihand 333">
                  <a:extLst>
                    <a:ext uri="{FF2B5EF4-FFF2-40B4-BE49-F238E27FC236}">
                      <a16:creationId xmlns:a16="http://schemas.microsoft.com/office/drawing/2014/main" id="{181E430C-2A59-4EE0-9656-8286DA42BF5C}"/>
                    </a:ext>
                  </a:extLst>
                </p:cNvPr>
                <p:cNvPicPr/>
                <p:nvPr/>
              </p:nvPicPr>
              <p:blipFill>
                <a:blip r:embed="rId192"/>
                <a:stretch>
                  <a:fillRect/>
                </a:stretch>
              </p:blipFill>
              <p:spPr>
                <a:xfrm>
                  <a:off x="1739813" y="5929987"/>
                  <a:ext cx="1234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335" name="Freihand 334">
                  <a:extLst>
                    <a:ext uri="{FF2B5EF4-FFF2-40B4-BE49-F238E27FC236}">
                      <a16:creationId xmlns:a16="http://schemas.microsoft.com/office/drawing/2014/main" id="{2B38B5C5-9BB8-4DD3-84C7-DB3F7E0EFA1B}"/>
                    </a:ext>
                  </a:extLst>
                </p14:cNvPr>
                <p14:cNvContentPartPr/>
                <p14:nvPr/>
              </p14:nvContentPartPr>
              <p14:xfrm>
                <a:off x="1452173" y="6052747"/>
                <a:ext cx="429120" cy="63360"/>
              </p14:xfrm>
            </p:contentPart>
          </mc:Choice>
          <mc:Fallback xmlns="">
            <p:pic>
              <p:nvPicPr>
                <p:cNvPr id="335" name="Freihand 334">
                  <a:extLst>
                    <a:ext uri="{FF2B5EF4-FFF2-40B4-BE49-F238E27FC236}">
                      <a16:creationId xmlns:a16="http://schemas.microsoft.com/office/drawing/2014/main" id="{2B38B5C5-9BB8-4DD3-84C7-DB3F7E0EFA1B}"/>
                    </a:ext>
                  </a:extLst>
                </p:cNvPr>
                <p:cNvPicPr/>
                <p:nvPr/>
              </p:nvPicPr>
              <p:blipFill>
                <a:blip r:embed="rId194"/>
                <a:stretch>
                  <a:fillRect/>
                </a:stretch>
              </p:blipFill>
              <p:spPr>
                <a:xfrm>
                  <a:off x="1447853" y="6048427"/>
                  <a:ext cx="4377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336" name="Freihand 335">
                  <a:extLst>
                    <a:ext uri="{FF2B5EF4-FFF2-40B4-BE49-F238E27FC236}">
                      <a16:creationId xmlns:a16="http://schemas.microsoft.com/office/drawing/2014/main" id="{CB18A457-E878-4451-B4FF-A8F73C337626}"/>
                    </a:ext>
                  </a:extLst>
                </p14:cNvPr>
                <p14:cNvContentPartPr/>
                <p14:nvPr/>
              </p14:nvContentPartPr>
              <p14:xfrm>
                <a:off x="1479173" y="6131587"/>
                <a:ext cx="96120" cy="119160"/>
              </p14:xfrm>
            </p:contentPart>
          </mc:Choice>
          <mc:Fallback xmlns="">
            <p:pic>
              <p:nvPicPr>
                <p:cNvPr id="336" name="Freihand 335">
                  <a:extLst>
                    <a:ext uri="{FF2B5EF4-FFF2-40B4-BE49-F238E27FC236}">
                      <a16:creationId xmlns:a16="http://schemas.microsoft.com/office/drawing/2014/main" id="{CB18A457-E878-4451-B4FF-A8F73C337626}"/>
                    </a:ext>
                  </a:extLst>
                </p:cNvPr>
                <p:cNvPicPr/>
                <p:nvPr/>
              </p:nvPicPr>
              <p:blipFill>
                <a:blip r:embed="rId196"/>
                <a:stretch>
                  <a:fillRect/>
                </a:stretch>
              </p:blipFill>
              <p:spPr>
                <a:xfrm>
                  <a:off x="1474853" y="6127267"/>
                  <a:ext cx="1047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337" name="Freihand 336">
                  <a:extLst>
                    <a:ext uri="{FF2B5EF4-FFF2-40B4-BE49-F238E27FC236}">
                      <a16:creationId xmlns:a16="http://schemas.microsoft.com/office/drawing/2014/main" id="{1F8B14D7-E668-43FD-AE4E-A9A81C1D0446}"/>
                    </a:ext>
                  </a:extLst>
                </p14:cNvPr>
                <p14:cNvContentPartPr/>
                <p14:nvPr/>
              </p14:nvContentPartPr>
              <p14:xfrm>
                <a:off x="1601213" y="6130507"/>
                <a:ext cx="72360" cy="101880"/>
              </p14:xfrm>
            </p:contentPart>
          </mc:Choice>
          <mc:Fallback xmlns="">
            <p:pic>
              <p:nvPicPr>
                <p:cNvPr id="337" name="Freihand 336">
                  <a:extLst>
                    <a:ext uri="{FF2B5EF4-FFF2-40B4-BE49-F238E27FC236}">
                      <a16:creationId xmlns:a16="http://schemas.microsoft.com/office/drawing/2014/main" id="{1F8B14D7-E668-43FD-AE4E-A9A81C1D0446}"/>
                    </a:ext>
                  </a:extLst>
                </p:cNvPr>
                <p:cNvPicPr/>
                <p:nvPr/>
              </p:nvPicPr>
              <p:blipFill>
                <a:blip r:embed="rId198"/>
                <a:stretch>
                  <a:fillRect/>
                </a:stretch>
              </p:blipFill>
              <p:spPr>
                <a:xfrm>
                  <a:off x="1596893" y="6126187"/>
                  <a:ext cx="810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338" name="Freihand 337">
                  <a:extLst>
                    <a:ext uri="{FF2B5EF4-FFF2-40B4-BE49-F238E27FC236}">
                      <a16:creationId xmlns:a16="http://schemas.microsoft.com/office/drawing/2014/main" id="{99142D8E-EA4A-41D1-B57F-02E84FC94F41}"/>
                    </a:ext>
                  </a:extLst>
                </p14:cNvPr>
                <p14:cNvContentPartPr/>
                <p14:nvPr/>
              </p14:nvContentPartPr>
              <p14:xfrm>
                <a:off x="1736213" y="6144907"/>
                <a:ext cx="101160" cy="84960"/>
              </p14:xfrm>
            </p:contentPart>
          </mc:Choice>
          <mc:Fallback xmlns="">
            <p:pic>
              <p:nvPicPr>
                <p:cNvPr id="338" name="Freihand 337">
                  <a:extLst>
                    <a:ext uri="{FF2B5EF4-FFF2-40B4-BE49-F238E27FC236}">
                      <a16:creationId xmlns:a16="http://schemas.microsoft.com/office/drawing/2014/main" id="{99142D8E-EA4A-41D1-B57F-02E84FC94F41}"/>
                    </a:ext>
                  </a:extLst>
                </p:cNvPr>
                <p:cNvPicPr/>
                <p:nvPr/>
              </p:nvPicPr>
              <p:blipFill>
                <a:blip r:embed="rId200"/>
                <a:stretch>
                  <a:fillRect/>
                </a:stretch>
              </p:blipFill>
              <p:spPr>
                <a:xfrm>
                  <a:off x="1731893" y="6140587"/>
                  <a:ext cx="1098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339" name="Freihand 338">
                  <a:extLst>
                    <a:ext uri="{FF2B5EF4-FFF2-40B4-BE49-F238E27FC236}">
                      <a16:creationId xmlns:a16="http://schemas.microsoft.com/office/drawing/2014/main" id="{F846A856-52D6-4E07-BA11-2C88ABADCEE5}"/>
                    </a:ext>
                  </a:extLst>
                </p14:cNvPr>
                <p14:cNvContentPartPr/>
                <p14:nvPr/>
              </p14:nvContentPartPr>
              <p14:xfrm>
                <a:off x="2011253" y="6050947"/>
                <a:ext cx="186840" cy="18360"/>
              </p14:xfrm>
            </p:contentPart>
          </mc:Choice>
          <mc:Fallback xmlns="">
            <p:pic>
              <p:nvPicPr>
                <p:cNvPr id="339" name="Freihand 338">
                  <a:extLst>
                    <a:ext uri="{FF2B5EF4-FFF2-40B4-BE49-F238E27FC236}">
                      <a16:creationId xmlns:a16="http://schemas.microsoft.com/office/drawing/2014/main" id="{F846A856-52D6-4E07-BA11-2C88ABADCEE5}"/>
                    </a:ext>
                  </a:extLst>
                </p:cNvPr>
                <p:cNvPicPr/>
                <p:nvPr/>
              </p:nvPicPr>
              <p:blipFill>
                <a:blip r:embed="rId202"/>
                <a:stretch>
                  <a:fillRect/>
                </a:stretch>
              </p:blipFill>
              <p:spPr>
                <a:xfrm>
                  <a:off x="2006933" y="6046627"/>
                  <a:ext cx="1954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40" name="Freihand 339">
                  <a:extLst>
                    <a:ext uri="{FF2B5EF4-FFF2-40B4-BE49-F238E27FC236}">
                      <a16:creationId xmlns:a16="http://schemas.microsoft.com/office/drawing/2014/main" id="{83CA30EC-8443-41DE-AE27-D225B16543B7}"/>
                    </a:ext>
                  </a:extLst>
                </p14:cNvPr>
                <p14:cNvContentPartPr/>
                <p14:nvPr/>
              </p14:nvContentPartPr>
              <p14:xfrm>
                <a:off x="2040413" y="6091267"/>
                <a:ext cx="147960" cy="28440"/>
              </p14:xfrm>
            </p:contentPart>
          </mc:Choice>
          <mc:Fallback xmlns="">
            <p:pic>
              <p:nvPicPr>
                <p:cNvPr id="340" name="Freihand 339">
                  <a:extLst>
                    <a:ext uri="{FF2B5EF4-FFF2-40B4-BE49-F238E27FC236}">
                      <a16:creationId xmlns:a16="http://schemas.microsoft.com/office/drawing/2014/main" id="{83CA30EC-8443-41DE-AE27-D225B16543B7}"/>
                    </a:ext>
                  </a:extLst>
                </p:cNvPr>
                <p:cNvPicPr/>
                <p:nvPr/>
              </p:nvPicPr>
              <p:blipFill>
                <a:blip r:embed="rId204"/>
                <a:stretch>
                  <a:fillRect/>
                </a:stretch>
              </p:blipFill>
              <p:spPr>
                <a:xfrm>
                  <a:off x="2036093" y="6086947"/>
                  <a:ext cx="1566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342" name="Freihand 341">
                  <a:extLst>
                    <a:ext uri="{FF2B5EF4-FFF2-40B4-BE49-F238E27FC236}">
                      <a16:creationId xmlns:a16="http://schemas.microsoft.com/office/drawing/2014/main" id="{757ACEB7-A536-4E38-A4D7-8B4C76AE31DB}"/>
                    </a:ext>
                  </a:extLst>
                </p14:cNvPr>
                <p14:cNvContentPartPr/>
                <p14:nvPr/>
              </p14:nvContentPartPr>
              <p14:xfrm>
                <a:off x="2271173" y="5995147"/>
                <a:ext cx="117000" cy="105480"/>
              </p14:xfrm>
            </p:contentPart>
          </mc:Choice>
          <mc:Fallback xmlns="">
            <p:pic>
              <p:nvPicPr>
                <p:cNvPr id="342" name="Freihand 341">
                  <a:extLst>
                    <a:ext uri="{FF2B5EF4-FFF2-40B4-BE49-F238E27FC236}">
                      <a16:creationId xmlns:a16="http://schemas.microsoft.com/office/drawing/2014/main" id="{757ACEB7-A536-4E38-A4D7-8B4C76AE31DB}"/>
                    </a:ext>
                  </a:extLst>
                </p:cNvPr>
                <p:cNvPicPr/>
                <p:nvPr/>
              </p:nvPicPr>
              <p:blipFill>
                <a:blip r:embed="rId206"/>
                <a:stretch>
                  <a:fillRect/>
                </a:stretch>
              </p:blipFill>
              <p:spPr>
                <a:xfrm>
                  <a:off x="2266853" y="5990827"/>
                  <a:ext cx="1256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343" name="Freihand 342">
                  <a:extLst>
                    <a:ext uri="{FF2B5EF4-FFF2-40B4-BE49-F238E27FC236}">
                      <a16:creationId xmlns:a16="http://schemas.microsoft.com/office/drawing/2014/main" id="{001E3566-C2A6-4880-A4D6-790A0EFE12D2}"/>
                    </a:ext>
                  </a:extLst>
                </p14:cNvPr>
                <p14:cNvContentPartPr/>
                <p14:nvPr/>
              </p14:nvContentPartPr>
              <p14:xfrm>
                <a:off x="2402933" y="6002707"/>
                <a:ext cx="97560" cy="128520"/>
              </p14:xfrm>
            </p:contentPart>
          </mc:Choice>
          <mc:Fallback xmlns="">
            <p:pic>
              <p:nvPicPr>
                <p:cNvPr id="343" name="Freihand 342">
                  <a:extLst>
                    <a:ext uri="{FF2B5EF4-FFF2-40B4-BE49-F238E27FC236}">
                      <a16:creationId xmlns:a16="http://schemas.microsoft.com/office/drawing/2014/main" id="{001E3566-C2A6-4880-A4D6-790A0EFE12D2}"/>
                    </a:ext>
                  </a:extLst>
                </p:cNvPr>
                <p:cNvPicPr/>
                <p:nvPr/>
              </p:nvPicPr>
              <p:blipFill>
                <a:blip r:embed="rId208"/>
                <a:stretch>
                  <a:fillRect/>
                </a:stretch>
              </p:blipFill>
              <p:spPr>
                <a:xfrm>
                  <a:off x="2398613" y="5998387"/>
                  <a:ext cx="1062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45" name="Freihand 344">
                  <a:extLst>
                    <a:ext uri="{FF2B5EF4-FFF2-40B4-BE49-F238E27FC236}">
                      <a16:creationId xmlns:a16="http://schemas.microsoft.com/office/drawing/2014/main" id="{26425BD9-4603-45C8-B1DE-BB9955D5D7B6}"/>
                    </a:ext>
                  </a:extLst>
                </p14:cNvPr>
                <p14:cNvContentPartPr/>
                <p14:nvPr/>
              </p14:nvContentPartPr>
              <p14:xfrm>
                <a:off x="2536133" y="5986147"/>
                <a:ext cx="90720" cy="94320"/>
              </p14:xfrm>
            </p:contentPart>
          </mc:Choice>
          <mc:Fallback xmlns="">
            <p:pic>
              <p:nvPicPr>
                <p:cNvPr id="345" name="Freihand 344">
                  <a:extLst>
                    <a:ext uri="{FF2B5EF4-FFF2-40B4-BE49-F238E27FC236}">
                      <a16:creationId xmlns:a16="http://schemas.microsoft.com/office/drawing/2014/main" id="{26425BD9-4603-45C8-B1DE-BB9955D5D7B6}"/>
                    </a:ext>
                  </a:extLst>
                </p:cNvPr>
                <p:cNvPicPr/>
                <p:nvPr/>
              </p:nvPicPr>
              <p:blipFill>
                <a:blip r:embed="rId210"/>
                <a:stretch>
                  <a:fillRect/>
                </a:stretch>
              </p:blipFill>
              <p:spPr>
                <a:xfrm>
                  <a:off x="2531813" y="5981827"/>
                  <a:ext cx="993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346" name="Freihand 345">
                  <a:extLst>
                    <a:ext uri="{FF2B5EF4-FFF2-40B4-BE49-F238E27FC236}">
                      <a16:creationId xmlns:a16="http://schemas.microsoft.com/office/drawing/2014/main" id="{20A59F47-AB63-4F1E-9AFC-09618B8A813E}"/>
                    </a:ext>
                  </a:extLst>
                </p14:cNvPr>
                <p14:cNvContentPartPr/>
                <p14:nvPr/>
              </p14:nvContentPartPr>
              <p14:xfrm>
                <a:off x="2585093" y="6021427"/>
                <a:ext cx="61200" cy="122400"/>
              </p14:xfrm>
            </p:contentPart>
          </mc:Choice>
          <mc:Fallback xmlns="">
            <p:pic>
              <p:nvPicPr>
                <p:cNvPr id="346" name="Freihand 345">
                  <a:extLst>
                    <a:ext uri="{FF2B5EF4-FFF2-40B4-BE49-F238E27FC236}">
                      <a16:creationId xmlns:a16="http://schemas.microsoft.com/office/drawing/2014/main" id="{20A59F47-AB63-4F1E-9AFC-09618B8A813E}"/>
                    </a:ext>
                  </a:extLst>
                </p:cNvPr>
                <p:cNvPicPr/>
                <p:nvPr/>
              </p:nvPicPr>
              <p:blipFill>
                <a:blip r:embed="rId212"/>
                <a:stretch>
                  <a:fillRect/>
                </a:stretch>
              </p:blipFill>
              <p:spPr>
                <a:xfrm>
                  <a:off x="2580773" y="6017107"/>
                  <a:ext cx="698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347" name="Freihand 346">
                  <a:extLst>
                    <a:ext uri="{FF2B5EF4-FFF2-40B4-BE49-F238E27FC236}">
                      <a16:creationId xmlns:a16="http://schemas.microsoft.com/office/drawing/2014/main" id="{4F977EE8-2D3A-42B4-A87E-C9215E974FAA}"/>
                    </a:ext>
                  </a:extLst>
                </p14:cNvPr>
                <p14:cNvContentPartPr/>
                <p14:nvPr/>
              </p14:nvContentPartPr>
              <p14:xfrm>
                <a:off x="2723693" y="5987947"/>
                <a:ext cx="82440" cy="92880"/>
              </p14:xfrm>
            </p:contentPart>
          </mc:Choice>
          <mc:Fallback xmlns="">
            <p:pic>
              <p:nvPicPr>
                <p:cNvPr id="347" name="Freihand 346">
                  <a:extLst>
                    <a:ext uri="{FF2B5EF4-FFF2-40B4-BE49-F238E27FC236}">
                      <a16:creationId xmlns:a16="http://schemas.microsoft.com/office/drawing/2014/main" id="{4F977EE8-2D3A-42B4-A87E-C9215E974FAA}"/>
                    </a:ext>
                  </a:extLst>
                </p:cNvPr>
                <p:cNvPicPr/>
                <p:nvPr/>
              </p:nvPicPr>
              <p:blipFill>
                <a:blip r:embed="rId214"/>
                <a:stretch>
                  <a:fillRect/>
                </a:stretch>
              </p:blipFill>
              <p:spPr>
                <a:xfrm>
                  <a:off x="2719373" y="5983627"/>
                  <a:ext cx="910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348" name="Freihand 347">
                  <a:extLst>
                    <a:ext uri="{FF2B5EF4-FFF2-40B4-BE49-F238E27FC236}">
                      <a16:creationId xmlns:a16="http://schemas.microsoft.com/office/drawing/2014/main" id="{A0FEB479-484D-477D-917E-77DC2CCB3DC8}"/>
                    </a:ext>
                  </a:extLst>
                </p14:cNvPr>
                <p14:cNvContentPartPr/>
                <p14:nvPr/>
              </p14:nvContentPartPr>
              <p14:xfrm>
                <a:off x="2837453" y="5940787"/>
                <a:ext cx="123840" cy="172800"/>
              </p14:xfrm>
            </p:contentPart>
          </mc:Choice>
          <mc:Fallback xmlns="">
            <p:pic>
              <p:nvPicPr>
                <p:cNvPr id="348" name="Freihand 347">
                  <a:extLst>
                    <a:ext uri="{FF2B5EF4-FFF2-40B4-BE49-F238E27FC236}">
                      <a16:creationId xmlns:a16="http://schemas.microsoft.com/office/drawing/2014/main" id="{A0FEB479-484D-477D-917E-77DC2CCB3DC8}"/>
                    </a:ext>
                  </a:extLst>
                </p:cNvPr>
                <p:cNvPicPr/>
                <p:nvPr/>
              </p:nvPicPr>
              <p:blipFill>
                <a:blip r:embed="rId216"/>
                <a:stretch>
                  <a:fillRect/>
                </a:stretch>
              </p:blipFill>
              <p:spPr>
                <a:xfrm>
                  <a:off x="2833133" y="5936467"/>
                  <a:ext cx="132480" cy="181440"/>
                </a:xfrm>
                <a:prstGeom prst="rect">
                  <a:avLst/>
                </a:prstGeom>
              </p:spPr>
            </p:pic>
          </mc:Fallback>
        </mc:AlternateContent>
      </p:grpSp>
      <p:grpSp>
        <p:nvGrpSpPr>
          <p:cNvPr id="357" name="Gruppieren 356">
            <a:extLst>
              <a:ext uri="{FF2B5EF4-FFF2-40B4-BE49-F238E27FC236}">
                <a16:creationId xmlns:a16="http://schemas.microsoft.com/office/drawing/2014/main" id="{351E05D9-66C5-4E67-B395-313E85E4EA2A}"/>
              </a:ext>
            </a:extLst>
          </p:cNvPr>
          <p:cNvGrpSpPr/>
          <p:nvPr/>
        </p:nvGrpSpPr>
        <p:grpSpPr>
          <a:xfrm>
            <a:off x="8328173" y="2440507"/>
            <a:ext cx="178560" cy="228240"/>
            <a:chOff x="8328173" y="2440507"/>
            <a:chExt cx="178560" cy="228240"/>
          </a:xfrm>
        </p:grpSpPr>
        <mc:AlternateContent xmlns:mc="http://schemas.openxmlformats.org/markup-compatibility/2006" xmlns:p14="http://schemas.microsoft.com/office/powerpoint/2010/main">
          <mc:Choice Requires="p14">
            <p:contentPart p14:bwMode="auto" r:id="rId217">
              <p14:nvContentPartPr>
                <p14:cNvPr id="353" name="Freihand 352">
                  <a:extLst>
                    <a:ext uri="{FF2B5EF4-FFF2-40B4-BE49-F238E27FC236}">
                      <a16:creationId xmlns:a16="http://schemas.microsoft.com/office/drawing/2014/main" id="{DE2C089F-0E88-4311-9F1C-312CE0FA1FC0}"/>
                    </a:ext>
                  </a:extLst>
                </p14:cNvPr>
                <p14:cNvContentPartPr/>
                <p14:nvPr/>
              </p14:nvContentPartPr>
              <p14:xfrm>
                <a:off x="8363813" y="2495227"/>
                <a:ext cx="132120" cy="129600"/>
              </p14:xfrm>
            </p:contentPart>
          </mc:Choice>
          <mc:Fallback xmlns="">
            <p:pic>
              <p:nvPicPr>
                <p:cNvPr id="353" name="Freihand 352">
                  <a:extLst>
                    <a:ext uri="{FF2B5EF4-FFF2-40B4-BE49-F238E27FC236}">
                      <a16:creationId xmlns:a16="http://schemas.microsoft.com/office/drawing/2014/main" id="{DE2C089F-0E88-4311-9F1C-312CE0FA1FC0}"/>
                    </a:ext>
                  </a:extLst>
                </p:cNvPr>
                <p:cNvPicPr/>
                <p:nvPr/>
              </p:nvPicPr>
              <p:blipFill>
                <a:blip r:embed="rId218"/>
                <a:stretch>
                  <a:fillRect/>
                </a:stretch>
              </p:blipFill>
              <p:spPr>
                <a:xfrm>
                  <a:off x="8359493" y="2490907"/>
                  <a:ext cx="1407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54" name="Freihand 353">
                  <a:extLst>
                    <a:ext uri="{FF2B5EF4-FFF2-40B4-BE49-F238E27FC236}">
                      <a16:creationId xmlns:a16="http://schemas.microsoft.com/office/drawing/2014/main" id="{36BC654F-A998-4107-B1FE-8C72F82005AA}"/>
                    </a:ext>
                  </a:extLst>
                </p14:cNvPr>
                <p14:cNvContentPartPr/>
                <p14:nvPr/>
              </p14:nvContentPartPr>
              <p14:xfrm>
                <a:off x="8328173" y="2440507"/>
                <a:ext cx="178560" cy="228240"/>
              </p14:xfrm>
            </p:contentPart>
          </mc:Choice>
          <mc:Fallback xmlns="">
            <p:pic>
              <p:nvPicPr>
                <p:cNvPr id="354" name="Freihand 353">
                  <a:extLst>
                    <a:ext uri="{FF2B5EF4-FFF2-40B4-BE49-F238E27FC236}">
                      <a16:creationId xmlns:a16="http://schemas.microsoft.com/office/drawing/2014/main" id="{36BC654F-A998-4107-B1FE-8C72F82005AA}"/>
                    </a:ext>
                  </a:extLst>
                </p:cNvPr>
                <p:cNvPicPr/>
                <p:nvPr/>
              </p:nvPicPr>
              <p:blipFill>
                <a:blip r:embed="rId220"/>
                <a:stretch>
                  <a:fillRect/>
                </a:stretch>
              </p:blipFill>
              <p:spPr>
                <a:xfrm>
                  <a:off x="8323853" y="2436187"/>
                  <a:ext cx="187200" cy="236880"/>
                </a:xfrm>
                <a:prstGeom prst="rect">
                  <a:avLst/>
                </a:prstGeom>
              </p:spPr>
            </p:pic>
          </mc:Fallback>
        </mc:AlternateContent>
      </p:grpSp>
      <p:grpSp>
        <p:nvGrpSpPr>
          <p:cNvPr id="356" name="Gruppieren 355">
            <a:extLst>
              <a:ext uri="{FF2B5EF4-FFF2-40B4-BE49-F238E27FC236}">
                <a16:creationId xmlns:a16="http://schemas.microsoft.com/office/drawing/2014/main" id="{F588796E-0B06-40D3-AD3B-2CD33262CDA0}"/>
              </a:ext>
            </a:extLst>
          </p:cNvPr>
          <p:cNvGrpSpPr/>
          <p:nvPr/>
        </p:nvGrpSpPr>
        <p:grpSpPr>
          <a:xfrm>
            <a:off x="8269853" y="1648507"/>
            <a:ext cx="255960" cy="212400"/>
            <a:chOff x="8269853" y="1648507"/>
            <a:chExt cx="255960" cy="212400"/>
          </a:xfrm>
        </p:grpSpPr>
        <mc:AlternateContent xmlns:mc="http://schemas.openxmlformats.org/markup-compatibility/2006" xmlns:p14="http://schemas.microsoft.com/office/powerpoint/2010/main">
          <mc:Choice Requires="p14">
            <p:contentPart p14:bwMode="auto" r:id="rId221">
              <p14:nvContentPartPr>
                <p14:cNvPr id="315" name="Freihand 314">
                  <a:extLst>
                    <a:ext uri="{FF2B5EF4-FFF2-40B4-BE49-F238E27FC236}">
                      <a16:creationId xmlns:a16="http://schemas.microsoft.com/office/drawing/2014/main" id="{DB776B8D-3F19-49F0-A386-8B1BEE33A2DB}"/>
                    </a:ext>
                  </a:extLst>
                </p14:cNvPr>
                <p14:cNvContentPartPr/>
                <p14:nvPr/>
              </p14:nvContentPartPr>
              <p14:xfrm>
                <a:off x="8367773" y="1693507"/>
                <a:ext cx="81720" cy="112680"/>
              </p14:xfrm>
            </p:contentPart>
          </mc:Choice>
          <mc:Fallback xmlns="">
            <p:pic>
              <p:nvPicPr>
                <p:cNvPr id="315" name="Freihand 314">
                  <a:extLst>
                    <a:ext uri="{FF2B5EF4-FFF2-40B4-BE49-F238E27FC236}">
                      <a16:creationId xmlns:a16="http://schemas.microsoft.com/office/drawing/2014/main" id="{DB776B8D-3F19-49F0-A386-8B1BEE33A2DB}"/>
                    </a:ext>
                  </a:extLst>
                </p:cNvPr>
                <p:cNvPicPr/>
                <p:nvPr/>
              </p:nvPicPr>
              <p:blipFill>
                <a:blip r:embed="rId222"/>
                <a:stretch>
                  <a:fillRect/>
                </a:stretch>
              </p:blipFill>
              <p:spPr>
                <a:xfrm>
                  <a:off x="8363453" y="1689187"/>
                  <a:ext cx="903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16" name="Freihand 315">
                  <a:extLst>
                    <a:ext uri="{FF2B5EF4-FFF2-40B4-BE49-F238E27FC236}">
                      <a16:creationId xmlns:a16="http://schemas.microsoft.com/office/drawing/2014/main" id="{C270147E-5CE6-43C8-A6B8-BFC707C40F72}"/>
                    </a:ext>
                  </a:extLst>
                </p14:cNvPr>
                <p14:cNvContentPartPr/>
                <p14:nvPr/>
              </p14:nvContentPartPr>
              <p14:xfrm>
                <a:off x="8388653" y="1740307"/>
                <a:ext cx="91080" cy="8280"/>
              </p14:xfrm>
            </p:contentPart>
          </mc:Choice>
          <mc:Fallback xmlns="">
            <p:pic>
              <p:nvPicPr>
                <p:cNvPr id="316" name="Freihand 315">
                  <a:extLst>
                    <a:ext uri="{FF2B5EF4-FFF2-40B4-BE49-F238E27FC236}">
                      <a16:creationId xmlns:a16="http://schemas.microsoft.com/office/drawing/2014/main" id="{C270147E-5CE6-43C8-A6B8-BFC707C40F72}"/>
                    </a:ext>
                  </a:extLst>
                </p:cNvPr>
                <p:cNvPicPr/>
                <p:nvPr/>
              </p:nvPicPr>
              <p:blipFill>
                <a:blip r:embed="rId224"/>
                <a:stretch>
                  <a:fillRect/>
                </a:stretch>
              </p:blipFill>
              <p:spPr>
                <a:xfrm>
                  <a:off x="8384333" y="1735987"/>
                  <a:ext cx="997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355" name="Freihand 354">
                  <a:extLst>
                    <a:ext uri="{FF2B5EF4-FFF2-40B4-BE49-F238E27FC236}">
                      <a16:creationId xmlns:a16="http://schemas.microsoft.com/office/drawing/2014/main" id="{0A518277-2E7B-4E06-A718-69484D15FC21}"/>
                    </a:ext>
                  </a:extLst>
                </p14:cNvPr>
                <p14:cNvContentPartPr/>
                <p14:nvPr/>
              </p14:nvContentPartPr>
              <p14:xfrm>
                <a:off x="8269853" y="1648507"/>
                <a:ext cx="255960" cy="212400"/>
              </p14:xfrm>
            </p:contentPart>
          </mc:Choice>
          <mc:Fallback xmlns="">
            <p:pic>
              <p:nvPicPr>
                <p:cNvPr id="355" name="Freihand 354">
                  <a:extLst>
                    <a:ext uri="{FF2B5EF4-FFF2-40B4-BE49-F238E27FC236}">
                      <a16:creationId xmlns:a16="http://schemas.microsoft.com/office/drawing/2014/main" id="{0A518277-2E7B-4E06-A718-69484D15FC21}"/>
                    </a:ext>
                  </a:extLst>
                </p:cNvPr>
                <p:cNvPicPr/>
                <p:nvPr/>
              </p:nvPicPr>
              <p:blipFill>
                <a:blip r:embed="rId226"/>
                <a:stretch>
                  <a:fillRect/>
                </a:stretch>
              </p:blipFill>
              <p:spPr>
                <a:xfrm>
                  <a:off x="8265533" y="1644187"/>
                  <a:ext cx="264600" cy="221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7">
            <p14:nvContentPartPr>
              <p14:cNvPr id="358" name="Freihand 357">
                <a:extLst>
                  <a:ext uri="{FF2B5EF4-FFF2-40B4-BE49-F238E27FC236}">
                    <a16:creationId xmlns:a16="http://schemas.microsoft.com/office/drawing/2014/main" id="{D360C864-4550-4D72-B4E0-98A69C191C45}"/>
                  </a:ext>
                </a:extLst>
              </p14:cNvPr>
              <p14:cNvContentPartPr/>
              <p14:nvPr/>
            </p14:nvContentPartPr>
            <p14:xfrm>
              <a:off x="7843613" y="2355547"/>
              <a:ext cx="499320" cy="19800"/>
            </p14:xfrm>
          </p:contentPart>
        </mc:Choice>
        <mc:Fallback xmlns="">
          <p:pic>
            <p:nvPicPr>
              <p:cNvPr id="358" name="Freihand 357">
                <a:extLst>
                  <a:ext uri="{FF2B5EF4-FFF2-40B4-BE49-F238E27FC236}">
                    <a16:creationId xmlns:a16="http://schemas.microsoft.com/office/drawing/2014/main" id="{D360C864-4550-4D72-B4E0-98A69C191C45}"/>
                  </a:ext>
                </a:extLst>
              </p:cNvPr>
              <p:cNvPicPr/>
              <p:nvPr/>
            </p:nvPicPr>
            <p:blipFill>
              <a:blip r:embed="rId228"/>
              <a:stretch>
                <a:fillRect/>
              </a:stretch>
            </p:blipFill>
            <p:spPr>
              <a:xfrm>
                <a:off x="7839293" y="2351227"/>
                <a:ext cx="5079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359" name="Freihand 358">
                <a:extLst>
                  <a:ext uri="{FF2B5EF4-FFF2-40B4-BE49-F238E27FC236}">
                    <a16:creationId xmlns:a16="http://schemas.microsoft.com/office/drawing/2014/main" id="{0E885ED7-A8A2-49CA-8672-F0F86A705F9F}"/>
                  </a:ext>
                </a:extLst>
              </p14:cNvPr>
              <p14:cNvContentPartPr/>
              <p14:nvPr/>
            </p14:nvContentPartPr>
            <p14:xfrm>
              <a:off x="7035053" y="2728867"/>
              <a:ext cx="622800" cy="39240"/>
            </p14:xfrm>
          </p:contentPart>
        </mc:Choice>
        <mc:Fallback xmlns="">
          <p:pic>
            <p:nvPicPr>
              <p:cNvPr id="359" name="Freihand 358">
                <a:extLst>
                  <a:ext uri="{FF2B5EF4-FFF2-40B4-BE49-F238E27FC236}">
                    <a16:creationId xmlns:a16="http://schemas.microsoft.com/office/drawing/2014/main" id="{0E885ED7-A8A2-49CA-8672-F0F86A705F9F}"/>
                  </a:ext>
                </a:extLst>
              </p:cNvPr>
              <p:cNvPicPr/>
              <p:nvPr/>
            </p:nvPicPr>
            <p:blipFill>
              <a:blip r:embed="rId230"/>
              <a:stretch>
                <a:fillRect/>
              </a:stretch>
            </p:blipFill>
            <p:spPr>
              <a:xfrm>
                <a:off x="7030733" y="2724547"/>
                <a:ext cx="6314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360" name="Freihand 359">
                <a:extLst>
                  <a:ext uri="{FF2B5EF4-FFF2-40B4-BE49-F238E27FC236}">
                    <a16:creationId xmlns:a16="http://schemas.microsoft.com/office/drawing/2014/main" id="{718A8A3A-C33B-49B5-9E53-CDBFB81CAC9D}"/>
                  </a:ext>
                </a:extLst>
              </p14:cNvPr>
              <p14:cNvContentPartPr/>
              <p14:nvPr/>
            </p14:nvContentPartPr>
            <p14:xfrm>
              <a:off x="4779293" y="2355907"/>
              <a:ext cx="555480" cy="37800"/>
            </p14:xfrm>
          </p:contentPart>
        </mc:Choice>
        <mc:Fallback xmlns="">
          <p:pic>
            <p:nvPicPr>
              <p:cNvPr id="360" name="Freihand 359">
                <a:extLst>
                  <a:ext uri="{FF2B5EF4-FFF2-40B4-BE49-F238E27FC236}">
                    <a16:creationId xmlns:a16="http://schemas.microsoft.com/office/drawing/2014/main" id="{718A8A3A-C33B-49B5-9E53-CDBFB81CAC9D}"/>
                  </a:ext>
                </a:extLst>
              </p:cNvPr>
              <p:cNvPicPr/>
              <p:nvPr/>
            </p:nvPicPr>
            <p:blipFill>
              <a:blip r:embed="rId232"/>
              <a:stretch>
                <a:fillRect/>
              </a:stretch>
            </p:blipFill>
            <p:spPr>
              <a:xfrm>
                <a:off x="4774973" y="2351587"/>
                <a:ext cx="564120" cy="46440"/>
              </a:xfrm>
              <a:prstGeom prst="rect">
                <a:avLst/>
              </a:prstGeom>
            </p:spPr>
          </p:pic>
        </mc:Fallback>
      </mc:AlternateContent>
      <p:grpSp>
        <p:nvGrpSpPr>
          <p:cNvPr id="379" name="Gruppieren 378">
            <a:extLst>
              <a:ext uri="{FF2B5EF4-FFF2-40B4-BE49-F238E27FC236}">
                <a16:creationId xmlns:a16="http://schemas.microsoft.com/office/drawing/2014/main" id="{0EA67377-F439-431F-AAFB-5018A8A4C791}"/>
              </a:ext>
            </a:extLst>
          </p:cNvPr>
          <p:cNvGrpSpPr/>
          <p:nvPr/>
        </p:nvGrpSpPr>
        <p:grpSpPr>
          <a:xfrm>
            <a:off x="233573" y="6353707"/>
            <a:ext cx="1584360" cy="348120"/>
            <a:chOff x="233573" y="6353707"/>
            <a:chExt cx="1584360" cy="348120"/>
          </a:xfrm>
        </p:grpSpPr>
        <mc:AlternateContent xmlns:mc="http://schemas.openxmlformats.org/markup-compatibility/2006" xmlns:p14="http://schemas.microsoft.com/office/powerpoint/2010/main">
          <mc:Choice Requires="p14">
            <p:contentPart p14:bwMode="auto" r:id="rId233">
              <p14:nvContentPartPr>
                <p14:cNvPr id="349" name="Freihand 348">
                  <a:extLst>
                    <a:ext uri="{FF2B5EF4-FFF2-40B4-BE49-F238E27FC236}">
                      <a16:creationId xmlns:a16="http://schemas.microsoft.com/office/drawing/2014/main" id="{1FCC412F-4E4F-406C-BC77-56C61B160E17}"/>
                    </a:ext>
                  </a:extLst>
                </p14:cNvPr>
                <p14:cNvContentPartPr/>
                <p14:nvPr/>
              </p14:nvContentPartPr>
              <p14:xfrm>
                <a:off x="310973" y="6411667"/>
                <a:ext cx="156240" cy="197280"/>
              </p14:xfrm>
            </p:contentPart>
          </mc:Choice>
          <mc:Fallback xmlns="">
            <p:pic>
              <p:nvPicPr>
                <p:cNvPr id="349" name="Freihand 348">
                  <a:extLst>
                    <a:ext uri="{FF2B5EF4-FFF2-40B4-BE49-F238E27FC236}">
                      <a16:creationId xmlns:a16="http://schemas.microsoft.com/office/drawing/2014/main" id="{1FCC412F-4E4F-406C-BC77-56C61B160E17}"/>
                    </a:ext>
                  </a:extLst>
                </p:cNvPr>
                <p:cNvPicPr/>
                <p:nvPr/>
              </p:nvPicPr>
              <p:blipFill>
                <a:blip r:embed="rId234"/>
                <a:stretch>
                  <a:fillRect/>
                </a:stretch>
              </p:blipFill>
              <p:spPr>
                <a:xfrm>
                  <a:off x="306653" y="6407347"/>
                  <a:ext cx="1648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350" name="Freihand 349">
                  <a:extLst>
                    <a:ext uri="{FF2B5EF4-FFF2-40B4-BE49-F238E27FC236}">
                      <a16:creationId xmlns:a16="http://schemas.microsoft.com/office/drawing/2014/main" id="{17ED0D16-696B-4407-B70E-0252EC14AB99}"/>
                    </a:ext>
                  </a:extLst>
                </p14:cNvPr>
                <p14:cNvContentPartPr/>
                <p14:nvPr/>
              </p14:nvContentPartPr>
              <p14:xfrm>
                <a:off x="233573" y="6353707"/>
                <a:ext cx="308520" cy="315000"/>
              </p14:xfrm>
            </p:contentPart>
          </mc:Choice>
          <mc:Fallback xmlns="">
            <p:pic>
              <p:nvPicPr>
                <p:cNvPr id="350" name="Freihand 349">
                  <a:extLst>
                    <a:ext uri="{FF2B5EF4-FFF2-40B4-BE49-F238E27FC236}">
                      <a16:creationId xmlns:a16="http://schemas.microsoft.com/office/drawing/2014/main" id="{17ED0D16-696B-4407-B70E-0252EC14AB99}"/>
                    </a:ext>
                  </a:extLst>
                </p:cNvPr>
                <p:cNvPicPr/>
                <p:nvPr/>
              </p:nvPicPr>
              <p:blipFill>
                <a:blip r:embed="rId236"/>
                <a:stretch>
                  <a:fillRect/>
                </a:stretch>
              </p:blipFill>
              <p:spPr>
                <a:xfrm>
                  <a:off x="229253" y="6349387"/>
                  <a:ext cx="31716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361" name="Freihand 360">
                  <a:extLst>
                    <a:ext uri="{FF2B5EF4-FFF2-40B4-BE49-F238E27FC236}">
                      <a16:creationId xmlns:a16="http://schemas.microsoft.com/office/drawing/2014/main" id="{5629F649-FBA0-43DB-ACB2-74605DD572E4}"/>
                    </a:ext>
                  </a:extLst>
                </p14:cNvPr>
                <p14:cNvContentPartPr/>
                <p14:nvPr/>
              </p14:nvContentPartPr>
              <p14:xfrm>
                <a:off x="625253" y="6463867"/>
                <a:ext cx="119520" cy="104040"/>
              </p14:xfrm>
            </p:contentPart>
          </mc:Choice>
          <mc:Fallback xmlns="">
            <p:pic>
              <p:nvPicPr>
                <p:cNvPr id="361" name="Freihand 360">
                  <a:extLst>
                    <a:ext uri="{FF2B5EF4-FFF2-40B4-BE49-F238E27FC236}">
                      <a16:creationId xmlns:a16="http://schemas.microsoft.com/office/drawing/2014/main" id="{5629F649-FBA0-43DB-ACB2-74605DD572E4}"/>
                    </a:ext>
                  </a:extLst>
                </p:cNvPr>
                <p:cNvPicPr/>
                <p:nvPr/>
              </p:nvPicPr>
              <p:blipFill>
                <a:blip r:embed="rId238"/>
                <a:stretch>
                  <a:fillRect/>
                </a:stretch>
              </p:blipFill>
              <p:spPr>
                <a:xfrm>
                  <a:off x="620933" y="6459547"/>
                  <a:ext cx="1281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362" name="Freihand 361">
                  <a:extLst>
                    <a:ext uri="{FF2B5EF4-FFF2-40B4-BE49-F238E27FC236}">
                      <a16:creationId xmlns:a16="http://schemas.microsoft.com/office/drawing/2014/main" id="{8502B558-4FFD-4038-84AC-D9E5C0EC1172}"/>
                    </a:ext>
                  </a:extLst>
                </p14:cNvPr>
                <p14:cNvContentPartPr/>
                <p14:nvPr/>
              </p14:nvContentPartPr>
              <p14:xfrm>
                <a:off x="782213" y="6456667"/>
                <a:ext cx="121320" cy="96480"/>
              </p14:xfrm>
            </p:contentPart>
          </mc:Choice>
          <mc:Fallback xmlns="">
            <p:pic>
              <p:nvPicPr>
                <p:cNvPr id="362" name="Freihand 361">
                  <a:extLst>
                    <a:ext uri="{FF2B5EF4-FFF2-40B4-BE49-F238E27FC236}">
                      <a16:creationId xmlns:a16="http://schemas.microsoft.com/office/drawing/2014/main" id="{8502B558-4FFD-4038-84AC-D9E5C0EC1172}"/>
                    </a:ext>
                  </a:extLst>
                </p:cNvPr>
                <p:cNvPicPr/>
                <p:nvPr/>
              </p:nvPicPr>
              <p:blipFill>
                <a:blip r:embed="rId240"/>
                <a:stretch>
                  <a:fillRect/>
                </a:stretch>
              </p:blipFill>
              <p:spPr>
                <a:xfrm>
                  <a:off x="777893" y="6452347"/>
                  <a:ext cx="1299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363" name="Freihand 362">
                  <a:extLst>
                    <a:ext uri="{FF2B5EF4-FFF2-40B4-BE49-F238E27FC236}">
                      <a16:creationId xmlns:a16="http://schemas.microsoft.com/office/drawing/2014/main" id="{5F721CDE-2321-4DB5-8B3D-E0C90DF86293}"/>
                    </a:ext>
                  </a:extLst>
                </p14:cNvPr>
                <p14:cNvContentPartPr/>
                <p14:nvPr/>
              </p14:nvContentPartPr>
              <p14:xfrm>
                <a:off x="927653" y="6470347"/>
                <a:ext cx="68040" cy="100440"/>
              </p14:xfrm>
            </p:contentPart>
          </mc:Choice>
          <mc:Fallback xmlns="">
            <p:pic>
              <p:nvPicPr>
                <p:cNvPr id="363" name="Freihand 362">
                  <a:extLst>
                    <a:ext uri="{FF2B5EF4-FFF2-40B4-BE49-F238E27FC236}">
                      <a16:creationId xmlns:a16="http://schemas.microsoft.com/office/drawing/2014/main" id="{5F721CDE-2321-4DB5-8B3D-E0C90DF86293}"/>
                    </a:ext>
                  </a:extLst>
                </p:cNvPr>
                <p:cNvPicPr/>
                <p:nvPr/>
              </p:nvPicPr>
              <p:blipFill>
                <a:blip r:embed="rId242"/>
                <a:stretch>
                  <a:fillRect/>
                </a:stretch>
              </p:blipFill>
              <p:spPr>
                <a:xfrm>
                  <a:off x="923333" y="6466027"/>
                  <a:ext cx="766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364" name="Freihand 363">
                  <a:extLst>
                    <a:ext uri="{FF2B5EF4-FFF2-40B4-BE49-F238E27FC236}">
                      <a16:creationId xmlns:a16="http://schemas.microsoft.com/office/drawing/2014/main" id="{0072A8BA-1738-4352-8126-2E21047B1CD1}"/>
                    </a:ext>
                  </a:extLst>
                </p14:cNvPr>
                <p14:cNvContentPartPr/>
                <p14:nvPr/>
              </p14:nvContentPartPr>
              <p14:xfrm>
                <a:off x="991733" y="6558907"/>
                <a:ext cx="21600" cy="67680"/>
              </p14:xfrm>
            </p:contentPart>
          </mc:Choice>
          <mc:Fallback xmlns="">
            <p:pic>
              <p:nvPicPr>
                <p:cNvPr id="364" name="Freihand 363">
                  <a:extLst>
                    <a:ext uri="{FF2B5EF4-FFF2-40B4-BE49-F238E27FC236}">
                      <a16:creationId xmlns:a16="http://schemas.microsoft.com/office/drawing/2014/main" id="{0072A8BA-1738-4352-8126-2E21047B1CD1}"/>
                    </a:ext>
                  </a:extLst>
                </p:cNvPr>
                <p:cNvPicPr/>
                <p:nvPr/>
              </p:nvPicPr>
              <p:blipFill>
                <a:blip r:embed="rId244"/>
                <a:stretch>
                  <a:fillRect/>
                </a:stretch>
              </p:blipFill>
              <p:spPr>
                <a:xfrm>
                  <a:off x="987413" y="6554587"/>
                  <a:ext cx="302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365" name="Freihand 364">
                  <a:extLst>
                    <a:ext uri="{FF2B5EF4-FFF2-40B4-BE49-F238E27FC236}">
                      <a16:creationId xmlns:a16="http://schemas.microsoft.com/office/drawing/2014/main" id="{EA1A3C46-9D06-479E-8472-F535531943B9}"/>
                    </a:ext>
                  </a:extLst>
                </p14:cNvPr>
                <p14:cNvContentPartPr/>
                <p14:nvPr/>
              </p14:nvContentPartPr>
              <p14:xfrm>
                <a:off x="1077773" y="6476467"/>
                <a:ext cx="54360" cy="78480"/>
              </p14:xfrm>
            </p:contentPart>
          </mc:Choice>
          <mc:Fallback xmlns="">
            <p:pic>
              <p:nvPicPr>
                <p:cNvPr id="365" name="Freihand 364">
                  <a:extLst>
                    <a:ext uri="{FF2B5EF4-FFF2-40B4-BE49-F238E27FC236}">
                      <a16:creationId xmlns:a16="http://schemas.microsoft.com/office/drawing/2014/main" id="{EA1A3C46-9D06-479E-8472-F535531943B9}"/>
                    </a:ext>
                  </a:extLst>
                </p:cNvPr>
                <p:cNvPicPr/>
                <p:nvPr/>
              </p:nvPicPr>
              <p:blipFill>
                <a:blip r:embed="rId246"/>
                <a:stretch>
                  <a:fillRect/>
                </a:stretch>
              </p:blipFill>
              <p:spPr>
                <a:xfrm>
                  <a:off x="1073453" y="6472147"/>
                  <a:ext cx="630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366" name="Freihand 365">
                  <a:extLst>
                    <a:ext uri="{FF2B5EF4-FFF2-40B4-BE49-F238E27FC236}">
                      <a16:creationId xmlns:a16="http://schemas.microsoft.com/office/drawing/2014/main" id="{838462BD-1C17-43BC-8CAE-8D0E870AA86B}"/>
                    </a:ext>
                  </a:extLst>
                </p14:cNvPr>
                <p14:cNvContentPartPr/>
                <p14:nvPr/>
              </p14:nvContentPartPr>
              <p14:xfrm>
                <a:off x="1151213" y="6448387"/>
                <a:ext cx="73800" cy="131400"/>
              </p14:xfrm>
            </p:contentPart>
          </mc:Choice>
          <mc:Fallback xmlns="">
            <p:pic>
              <p:nvPicPr>
                <p:cNvPr id="366" name="Freihand 365">
                  <a:extLst>
                    <a:ext uri="{FF2B5EF4-FFF2-40B4-BE49-F238E27FC236}">
                      <a16:creationId xmlns:a16="http://schemas.microsoft.com/office/drawing/2014/main" id="{838462BD-1C17-43BC-8CAE-8D0E870AA86B}"/>
                    </a:ext>
                  </a:extLst>
                </p:cNvPr>
                <p:cNvPicPr/>
                <p:nvPr/>
              </p:nvPicPr>
              <p:blipFill>
                <a:blip r:embed="rId248"/>
                <a:stretch>
                  <a:fillRect/>
                </a:stretch>
              </p:blipFill>
              <p:spPr>
                <a:xfrm>
                  <a:off x="1146893" y="6444067"/>
                  <a:ext cx="824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367" name="Freihand 366">
                  <a:extLst>
                    <a:ext uri="{FF2B5EF4-FFF2-40B4-BE49-F238E27FC236}">
                      <a16:creationId xmlns:a16="http://schemas.microsoft.com/office/drawing/2014/main" id="{43073F11-F02A-49B7-AF08-314FC35E4D01}"/>
                    </a:ext>
                  </a:extLst>
                </p14:cNvPr>
                <p14:cNvContentPartPr/>
                <p14:nvPr/>
              </p14:nvContentPartPr>
              <p14:xfrm>
                <a:off x="1351013" y="6502027"/>
                <a:ext cx="11520" cy="13680"/>
              </p14:xfrm>
            </p:contentPart>
          </mc:Choice>
          <mc:Fallback xmlns="">
            <p:pic>
              <p:nvPicPr>
                <p:cNvPr id="367" name="Freihand 366">
                  <a:extLst>
                    <a:ext uri="{FF2B5EF4-FFF2-40B4-BE49-F238E27FC236}">
                      <a16:creationId xmlns:a16="http://schemas.microsoft.com/office/drawing/2014/main" id="{43073F11-F02A-49B7-AF08-314FC35E4D01}"/>
                    </a:ext>
                  </a:extLst>
                </p:cNvPr>
                <p:cNvPicPr/>
                <p:nvPr/>
              </p:nvPicPr>
              <p:blipFill>
                <a:blip r:embed="rId250"/>
                <a:stretch>
                  <a:fillRect/>
                </a:stretch>
              </p:blipFill>
              <p:spPr>
                <a:xfrm>
                  <a:off x="1346693" y="6497707"/>
                  <a:ext cx="201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368" name="Freihand 367">
                  <a:extLst>
                    <a:ext uri="{FF2B5EF4-FFF2-40B4-BE49-F238E27FC236}">
                      <a16:creationId xmlns:a16="http://schemas.microsoft.com/office/drawing/2014/main" id="{2EFBBFFA-701D-4C94-8D1E-B5E7F2DE7BB8}"/>
                    </a:ext>
                  </a:extLst>
                </p14:cNvPr>
                <p14:cNvContentPartPr/>
                <p14:nvPr/>
              </p14:nvContentPartPr>
              <p14:xfrm>
                <a:off x="1426973" y="6389707"/>
                <a:ext cx="97920" cy="111960"/>
              </p14:xfrm>
            </p:contentPart>
          </mc:Choice>
          <mc:Fallback xmlns="">
            <p:pic>
              <p:nvPicPr>
                <p:cNvPr id="368" name="Freihand 367">
                  <a:extLst>
                    <a:ext uri="{FF2B5EF4-FFF2-40B4-BE49-F238E27FC236}">
                      <a16:creationId xmlns:a16="http://schemas.microsoft.com/office/drawing/2014/main" id="{2EFBBFFA-701D-4C94-8D1E-B5E7F2DE7BB8}"/>
                    </a:ext>
                  </a:extLst>
                </p:cNvPr>
                <p:cNvPicPr/>
                <p:nvPr/>
              </p:nvPicPr>
              <p:blipFill>
                <a:blip r:embed="rId252"/>
                <a:stretch>
                  <a:fillRect/>
                </a:stretch>
              </p:blipFill>
              <p:spPr>
                <a:xfrm>
                  <a:off x="1422653" y="6385387"/>
                  <a:ext cx="1065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369" name="Freihand 368">
                  <a:extLst>
                    <a:ext uri="{FF2B5EF4-FFF2-40B4-BE49-F238E27FC236}">
                      <a16:creationId xmlns:a16="http://schemas.microsoft.com/office/drawing/2014/main" id="{3EECFF10-F72D-4AEB-B3D6-C4DA5B8AF281}"/>
                    </a:ext>
                  </a:extLst>
                </p14:cNvPr>
                <p14:cNvContentPartPr/>
                <p14:nvPr/>
              </p14:nvContentPartPr>
              <p14:xfrm>
                <a:off x="1574573" y="6397267"/>
                <a:ext cx="70920" cy="105840"/>
              </p14:xfrm>
            </p:contentPart>
          </mc:Choice>
          <mc:Fallback xmlns="">
            <p:pic>
              <p:nvPicPr>
                <p:cNvPr id="369" name="Freihand 368">
                  <a:extLst>
                    <a:ext uri="{FF2B5EF4-FFF2-40B4-BE49-F238E27FC236}">
                      <a16:creationId xmlns:a16="http://schemas.microsoft.com/office/drawing/2014/main" id="{3EECFF10-F72D-4AEB-B3D6-C4DA5B8AF281}"/>
                    </a:ext>
                  </a:extLst>
                </p:cNvPr>
                <p:cNvPicPr/>
                <p:nvPr/>
              </p:nvPicPr>
              <p:blipFill>
                <a:blip r:embed="rId254"/>
                <a:stretch>
                  <a:fillRect/>
                </a:stretch>
              </p:blipFill>
              <p:spPr>
                <a:xfrm>
                  <a:off x="1570253" y="6392947"/>
                  <a:ext cx="795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370" name="Freihand 369">
                  <a:extLst>
                    <a:ext uri="{FF2B5EF4-FFF2-40B4-BE49-F238E27FC236}">
                      <a16:creationId xmlns:a16="http://schemas.microsoft.com/office/drawing/2014/main" id="{9F8B3CBE-1711-47D3-8148-AC21B1FDC0CE}"/>
                    </a:ext>
                  </a:extLst>
                </p14:cNvPr>
                <p14:cNvContentPartPr/>
                <p14:nvPr/>
              </p14:nvContentPartPr>
              <p14:xfrm>
                <a:off x="1579613" y="6375307"/>
                <a:ext cx="73800" cy="12240"/>
              </p14:xfrm>
            </p:contentPart>
          </mc:Choice>
          <mc:Fallback xmlns="">
            <p:pic>
              <p:nvPicPr>
                <p:cNvPr id="370" name="Freihand 369">
                  <a:extLst>
                    <a:ext uri="{FF2B5EF4-FFF2-40B4-BE49-F238E27FC236}">
                      <a16:creationId xmlns:a16="http://schemas.microsoft.com/office/drawing/2014/main" id="{9F8B3CBE-1711-47D3-8148-AC21B1FDC0CE}"/>
                    </a:ext>
                  </a:extLst>
                </p:cNvPr>
                <p:cNvPicPr/>
                <p:nvPr/>
              </p:nvPicPr>
              <p:blipFill>
                <a:blip r:embed="rId256"/>
                <a:stretch>
                  <a:fillRect/>
                </a:stretch>
              </p:blipFill>
              <p:spPr>
                <a:xfrm>
                  <a:off x="1575293" y="6370987"/>
                  <a:ext cx="824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371" name="Freihand 370">
                  <a:extLst>
                    <a:ext uri="{FF2B5EF4-FFF2-40B4-BE49-F238E27FC236}">
                      <a16:creationId xmlns:a16="http://schemas.microsoft.com/office/drawing/2014/main" id="{641F0AF0-F028-45F9-86E7-ADADD3FACFCC}"/>
                    </a:ext>
                  </a:extLst>
                </p14:cNvPr>
                <p14:cNvContentPartPr/>
                <p14:nvPr/>
              </p14:nvContentPartPr>
              <p14:xfrm>
                <a:off x="1686893" y="6357307"/>
                <a:ext cx="78480" cy="119880"/>
              </p14:xfrm>
            </p:contentPart>
          </mc:Choice>
          <mc:Fallback xmlns="">
            <p:pic>
              <p:nvPicPr>
                <p:cNvPr id="371" name="Freihand 370">
                  <a:extLst>
                    <a:ext uri="{FF2B5EF4-FFF2-40B4-BE49-F238E27FC236}">
                      <a16:creationId xmlns:a16="http://schemas.microsoft.com/office/drawing/2014/main" id="{641F0AF0-F028-45F9-86E7-ADADD3FACFCC}"/>
                    </a:ext>
                  </a:extLst>
                </p:cNvPr>
                <p:cNvPicPr/>
                <p:nvPr/>
              </p:nvPicPr>
              <p:blipFill>
                <a:blip r:embed="rId258"/>
                <a:stretch>
                  <a:fillRect/>
                </a:stretch>
              </p:blipFill>
              <p:spPr>
                <a:xfrm>
                  <a:off x="1682573" y="6352987"/>
                  <a:ext cx="871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372" name="Freihand 371">
                  <a:extLst>
                    <a:ext uri="{FF2B5EF4-FFF2-40B4-BE49-F238E27FC236}">
                      <a16:creationId xmlns:a16="http://schemas.microsoft.com/office/drawing/2014/main" id="{001F8293-B539-4AE2-873D-24166E7DF9B7}"/>
                    </a:ext>
                  </a:extLst>
                </p14:cNvPr>
                <p14:cNvContentPartPr/>
                <p14:nvPr/>
              </p14:nvContentPartPr>
              <p14:xfrm>
                <a:off x="1395653" y="6519667"/>
                <a:ext cx="422280" cy="42840"/>
              </p14:xfrm>
            </p:contentPart>
          </mc:Choice>
          <mc:Fallback xmlns="">
            <p:pic>
              <p:nvPicPr>
                <p:cNvPr id="372" name="Freihand 371">
                  <a:extLst>
                    <a:ext uri="{FF2B5EF4-FFF2-40B4-BE49-F238E27FC236}">
                      <a16:creationId xmlns:a16="http://schemas.microsoft.com/office/drawing/2014/main" id="{001F8293-B539-4AE2-873D-24166E7DF9B7}"/>
                    </a:ext>
                  </a:extLst>
                </p:cNvPr>
                <p:cNvPicPr/>
                <p:nvPr/>
              </p:nvPicPr>
              <p:blipFill>
                <a:blip r:embed="rId260"/>
                <a:stretch>
                  <a:fillRect/>
                </a:stretch>
              </p:blipFill>
              <p:spPr>
                <a:xfrm>
                  <a:off x="1391333" y="6515347"/>
                  <a:ext cx="4309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373" name="Freihand 372">
                  <a:extLst>
                    <a:ext uri="{FF2B5EF4-FFF2-40B4-BE49-F238E27FC236}">
                      <a16:creationId xmlns:a16="http://schemas.microsoft.com/office/drawing/2014/main" id="{EA146479-2768-47BB-BDF1-328F35B41E0F}"/>
                    </a:ext>
                  </a:extLst>
                </p14:cNvPr>
                <p14:cNvContentPartPr/>
                <p14:nvPr/>
              </p14:nvContentPartPr>
              <p14:xfrm>
                <a:off x="1408973" y="6599947"/>
                <a:ext cx="84600" cy="101880"/>
              </p14:xfrm>
            </p:contentPart>
          </mc:Choice>
          <mc:Fallback xmlns="">
            <p:pic>
              <p:nvPicPr>
                <p:cNvPr id="373" name="Freihand 372">
                  <a:extLst>
                    <a:ext uri="{FF2B5EF4-FFF2-40B4-BE49-F238E27FC236}">
                      <a16:creationId xmlns:a16="http://schemas.microsoft.com/office/drawing/2014/main" id="{EA146479-2768-47BB-BDF1-328F35B41E0F}"/>
                    </a:ext>
                  </a:extLst>
                </p:cNvPr>
                <p:cNvPicPr/>
                <p:nvPr/>
              </p:nvPicPr>
              <p:blipFill>
                <a:blip r:embed="rId262"/>
                <a:stretch>
                  <a:fillRect/>
                </a:stretch>
              </p:blipFill>
              <p:spPr>
                <a:xfrm>
                  <a:off x="1404653" y="6595627"/>
                  <a:ext cx="932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374" name="Freihand 373">
                  <a:extLst>
                    <a:ext uri="{FF2B5EF4-FFF2-40B4-BE49-F238E27FC236}">
                      <a16:creationId xmlns:a16="http://schemas.microsoft.com/office/drawing/2014/main" id="{932A2CBC-FF50-4B3D-B403-AFE866AB60AD}"/>
                    </a:ext>
                  </a:extLst>
                </p14:cNvPr>
                <p14:cNvContentPartPr/>
                <p14:nvPr/>
              </p14:nvContentPartPr>
              <p14:xfrm>
                <a:off x="1543253" y="6599227"/>
                <a:ext cx="75240" cy="80280"/>
              </p14:xfrm>
            </p:contentPart>
          </mc:Choice>
          <mc:Fallback xmlns="">
            <p:pic>
              <p:nvPicPr>
                <p:cNvPr id="374" name="Freihand 373">
                  <a:extLst>
                    <a:ext uri="{FF2B5EF4-FFF2-40B4-BE49-F238E27FC236}">
                      <a16:creationId xmlns:a16="http://schemas.microsoft.com/office/drawing/2014/main" id="{932A2CBC-FF50-4B3D-B403-AFE866AB60AD}"/>
                    </a:ext>
                  </a:extLst>
                </p:cNvPr>
                <p:cNvPicPr/>
                <p:nvPr/>
              </p:nvPicPr>
              <p:blipFill>
                <a:blip r:embed="rId264"/>
                <a:stretch>
                  <a:fillRect/>
                </a:stretch>
              </p:blipFill>
              <p:spPr>
                <a:xfrm>
                  <a:off x="1538933" y="6594907"/>
                  <a:ext cx="838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375" name="Freihand 374">
                  <a:extLst>
                    <a:ext uri="{FF2B5EF4-FFF2-40B4-BE49-F238E27FC236}">
                      <a16:creationId xmlns:a16="http://schemas.microsoft.com/office/drawing/2014/main" id="{800CE3F7-A19D-4D75-895B-6DB3A64FDFA6}"/>
                    </a:ext>
                  </a:extLst>
                </p14:cNvPr>
                <p14:cNvContentPartPr/>
                <p14:nvPr/>
              </p14:nvContentPartPr>
              <p14:xfrm>
                <a:off x="1668173" y="6595987"/>
                <a:ext cx="100080" cy="83520"/>
              </p14:xfrm>
            </p:contentPart>
          </mc:Choice>
          <mc:Fallback xmlns="">
            <p:pic>
              <p:nvPicPr>
                <p:cNvPr id="375" name="Freihand 374">
                  <a:extLst>
                    <a:ext uri="{FF2B5EF4-FFF2-40B4-BE49-F238E27FC236}">
                      <a16:creationId xmlns:a16="http://schemas.microsoft.com/office/drawing/2014/main" id="{800CE3F7-A19D-4D75-895B-6DB3A64FDFA6}"/>
                    </a:ext>
                  </a:extLst>
                </p:cNvPr>
                <p:cNvPicPr/>
                <p:nvPr/>
              </p:nvPicPr>
              <p:blipFill>
                <a:blip r:embed="rId266"/>
                <a:stretch>
                  <a:fillRect/>
                </a:stretch>
              </p:blipFill>
              <p:spPr>
                <a:xfrm>
                  <a:off x="1663853" y="6591667"/>
                  <a:ext cx="108720" cy="92160"/>
                </a:xfrm>
                <a:prstGeom prst="rect">
                  <a:avLst/>
                </a:prstGeom>
              </p:spPr>
            </p:pic>
          </mc:Fallback>
        </mc:AlternateContent>
      </p:grpSp>
      <p:grpSp>
        <p:nvGrpSpPr>
          <p:cNvPr id="386" name="Gruppieren 385">
            <a:extLst>
              <a:ext uri="{FF2B5EF4-FFF2-40B4-BE49-F238E27FC236}">
                <a16:creationId xmlns:a16="http://schemas.microsoft.com/office/drawing/2014/main" id="{4F978D30-DDD5-4260-B49A-D0B216EBD82B}"/>
              </a:ext>
            </a:extLst>
          </p:cNvPr>
          <p:cNvGrpSpPr/>
          <p:nvPr/>
        </p:nvGrpSpPr>
        <p:grpSpPr>
          <a:xfrm>
            <a:off x="2024933" y="6349747"/>
            <a:ext cx="1044000" cy="215640"/>
            <a:chOff x="2024933" y="6349747"/>
            <a:chExt cx="1044000" cy="215640"/>
          </a:xfrm>
        </p:grpSpPr>
        <mc:AlternateContent xmlns:mc="http://schemas.openxmlformats.org/markup-compatibility/2006" xmlns:p14="http://schemas.microsoft.com/office/powerpoint/2010/main">
          <mc:Choice Requires="p14">
            <p:contentPart p14:bwMode="auto" r:id="rId267">
              <p14:nvContentPartPr>
                <p14:cNvPr id="376" name="Freihand 375">
                  <a:extLst>
                    <a:ext uri="{FF2B5EF4-FFF2-40B4-BE49-F238E27FC236}">
                      <a16:creationId xmlns:a16="http://schemas.microsoft.com/office/drawing/2014/main" id="{160B0EDA-19F8-411D-A1BF-CA4F9BD85458}"/>
                    </a:ext>
                  </a:extLst>
                </p14:cNvPr>
                <p14:cNvContentPartPr/>
                <p14:nvPr/>
              </p14:nvContentPartPr>
              <p14:xfrm>
                <a:off x="2044373" y="6459547"/>
                <a:ext cx="153000" cy="11160"/>
              </p14:xfrm>
            </p:contentPart>
          </mc:Choice>
          <mc:Fallback xmlns="">
            <p:pic>
              <p:nvPicPr>
                <p:cNvPr id="376" name="Freihand 375">
                  <a:extLst>
                    <a:ext uri="{FF2B5EF4-FFF2-40B4-BE49-F238E27FC236}">
                      <a16:creationId xmlns:a16="http://schemas.microsoft.com/office/drawing/2014/main" id="{160B0EDA-19F8-411D-A1BF-CA4F9BD85458}"/>
                    </a:ext>
                  </a:extLst>
                </p:cNvPr>
                <p:cNvPicPr/>
                <p:nvPr/>
              </p:nvPicPr>
              <p:blipFill>
                <a:blip r:embed="rId268"/>
                <a:stretch>
                  <a:fillRect/>
                </a:stretch>
              </p:blipFill>
              <p:spPr>
                <a:xfrm>
                  <a:off x="2040053" y="6455227"/>
                  <a:ext cx="1616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377" name="Freihand 376">
                  <a:extLst>
                    <a:ext uri="{FF2B5EF4-FFF2-40B4-BE49-F238E27FC236}">
                      <a16:creationId xmlns:a16="http://schemas.microsoft.com/office/drawing/2014/main" id="{4B54DF7C-BE5C-4BEE-A015-1DC93EDB645B}"/>
                    </a:ext>
                  </a:extLst>
                </p14:cNvPr>
                <p14:cNvContentPartPr/>
                <p14:nvPr/>
              </p14:nvContentPartPr>
              <p14:xfrm>
                <a:off x="2024933" y="6508507"/>
                <a:ext cx="176400" cy="16920"/>
              </p14:xfrm>
            </p:contentPart>
          </mc:Choice>
          <mc:Fallback xmlns="">
            <p:pic>
              <p:nvPicPr>
                <p:cNvPr id="377" name="Freihand 376">
                  <a:extLst>
                    <a:ext uri="{FF2B5EF4-FFF2-40B4-BE49-F238E27FC236}">
                      <a16:creationId xmlns:a16="http://schemas.microsoft.com/office/drawing/2014/main" id="{4B54DF7C-BE5C-4BEE-A015-1DC93EDB645B}"/>
                    </a:ext>
                  </a:extLst>
                </p:cNvPr>
                <p:cNvPicPr/>
                <p:nvPr/>
              </p:nvPicPr>
              <p:blipFill>
                <a:blip r:embed="rId270"/>
                <a:stretch>
                  <a:fillRect/>
                </a:stretch>
              </p:blipFill>
              <p:spPr>
                <a:xfrm>
                  <a:off x="2020613" y="6504187"/>
                  <a:ext cx="1850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380" name="Freihand 379">
                  <a:extLst>
                    <a:ext uri="{FF2B5EF4-FFF2-40B4-BE49-F238E27FC236}">
                      <a16:creationId xmlns:a16="http://schemas.microsoft.com/office/drawing/2014/main" id="{C833114F-2FEB-47C6-8B3D-74205A349C34}"/>
                    </a:ext>
                  </a:extLst>
                </p14:cNvPr>
                <p14:cNvContentPartPr/>
                <p14:nvPr/>
              </p14:nvContentPartPr>
              <p14:xfrm>
                <a:off x="2261813" y="6369547"/>
                <a:ext cx="136080" cy="168480"/>
              </p14:xfrm>
            </p:contentPart>
          </mc:Choice>
          <mc:Fallback xmlns="">
            <p:pic>
              <p:nvPicPr>
                <p:cNvPr id="380" name="Freihand 379">
                  <a:extLst>
                    <a:ext uri="{FF2B5EF4-FFF2-40B4-BE49-F238E27FC236}">
                      <a16:creationId xmlns:a16="http://schemas.microsoft.com/office/drawing/2014/main" id="{C833114F-2FEB-47C6-8B3D-74205A349C34}"/>
                    </a:ext>
                  </a:extLst>
                </p:cNvPr>
                <p:cNvPicPr/>
                <p:nvPr/>
              </p:nvPicPr>
              <p:blipFill>
                <a:blip r:embed="rId272"/>
                <a:stretch>
                  <a:fillRect/>
                </a:stretch>
              </p:blipFill>
              <p:spPr>
                <a:xfrm>
                  <a:off x="2257493" y="6365227"/>
                  <a:ext cx="1447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381" name="Freihand 380">
                  <a:extLst>
                    <a:ext uri="{FF2B5EF4-FFF2-40B4-BE49-F238E27FC236}">
                      <a16:creationId xmlns:a16="http://schemas.microsoft.com/office/drawing/2014/main" id="{3F2999E4-5684-4386-9708-D6ACF353CE80}"/>
                    </a:ext>
                  </a:extLst>
                </p14:cNvPr>
                <p14:cNvContentPartPr/>
                <p14:nvPr/>
              </p14:nvContentPartPr>
              <p14:xfrm>
                <a:off x="2402213" y="6354787"/>
                <a:ext cx="133560" cy="131400"/>
              </p14:xfrm>
            </p:contentPart>
          </mc:Choice>
          <mc:Fallback xmlns="">
            <p:pic>
              <p:nvPicPr>
                <p:cNvPr id="381" name="Freihand 380">
                  <a:extLst>
                    <a:ext uri="{FF2B5EF4-FFF2-40B4-BE49-F238E27FC236}">
                      <a16:creationId xmlns:a16="http://schemas.microsoft.com/office/drawing/2014/main" id="{3F2999E4-5684-4386-9708-D6ACF353CE80}"/>
                    </a:ext>
                  </a:extLst>
                </p:cNvPr>
                <p:cNvPicPr/>
                <p:nvPr/>
              </p:nvPicPr>
              <p:blipFill>
                <a:blip r:embed="rId274"/>
                <a:stretch>
                  <a:fillRect/>
                </a:stretch>
              </p:blipFill>
              <p:spPr>
                <a:xfrm>
                  <a:off x="2397893" y="6350467"/>
                  <a:ext cx="1422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382" name="Freihand 381">
                  <a:extLst>
                    <a:ext uri="{FF2B5EF4-FFF2-40B4-BE49-F238E27FC236}">
                      <a16:creationId xmlns:a16="http://schemas.microsoft.com/office/drawing/2014/main" id="{DC145C73-1FEF-4D58-81C1-5F68F5287584}"/>
                    </a:ext>
                  </a:extLst>
                </p14:cNvPr>
                <p14:cNvContentPartPr/>
                <p14:nvPr/>
              </p14:nvContentPartPr>
              <p14:xfrm>
                <a:off x="2573213" y="6361627"/>
                <a:ext cx="84240" cy="152640"/>
              </p14:xfrm>
            </p:contentPart>
          </mc:Choice>
          <mc:Fallback xmlns="">
            <p:pic>
              <p:nvPicPr>
                <p:cNvPr id="382" name="Freihand 381">
                  <a:extLst>
                    <a:ext uri="{FF2B5EF4-FFF2-40B4-BE49-F238E27FC236}">
                      <a16:creationId xmlns:a16="http://schemas.microsoft.com/office/drawing/2014/main" id="{DC145C73-1FEF-4D58-81C1-5F68F5287584}"/>
                    </a:ext>
                  </a:extLst>
                </p:cNvPr>
                <p:cNvPicPr/>
                <p:nvPr/>
              </p:nvPicPr>
              <p:blipFill>
                <a:blip r:embed="rId276"/>
                <a:stretch>
                  <a:fillRect/>
                </a:stretch>
              </p:blipFill>
              <p:spPr>
                <a:xfrm>
                  <a:off x="2568893" y="6357307"/>
                  <a:ext cx="928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383" name="Freihand 382">
                  <a:extLst>
                    <a:ext uri="{FF2B5EF4-FFF2-40B4-BE49-F238E27FC236}">
                      <a16:creationId xmlns:a16="http://schemas.microsoft.com/office/drawing/2014/main" id="{EED688A3-092E-464F-80D8-D2812D8EE457}"/>
                    </a:ext>
                  </a:extLst>
                </p14:cNvPr>
                <p14:cNvContentPartPr/>
                <p14:nvPr/>
              </p14:nvContentPartPr>
              <p14:xfrm>
                <a:off x="2689133" y="6493747"/>
                <a:ext cx="22680" cy="71640"/>
              </p14:xfrm>
            </p:contentPart>
          </mc:Choice>
          <mc:Fallback xmlns="">
            <p:pic>
              <p:nvPicPr>
                <p:cNvPr id="383" name="Freihand 382">
                  <a:extLst>
                    <a:ext uri="{FF2B5EF4-FFF2-40B4-BE49-F238E27FC236}">
                      <a16:creationId xmlns:a16="http://schemas.microsoft.com/office/drawing/2014/main" id="{EED688A3-092E-464F-80D8-D2812D8EE457}"/>
                    </a:ext>
                  </a:extLst>
                </p:cNvPr>
                <p:cNvPicPr/>
                <p:nvPr/>
              </p:nvPicPr>
              <p:blipFill>
                <a:blip r:embed="rId278"/>
                <a:stretch>
                  <a:fillRect/>
                </a:stretch>
              </p:blipFill>
              <p:spPr>
                <a:xfrm>
                  <a:off x="2684813" y="6489427"/>
                  <a:ext cx="313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384" name="Freihand 383">
                  <a:extLst>
                    <a:ext uri="{FF2B5EF4-FFF2-40B4-BE49-F238E27FC236}">
                      <a16:creationId xmlns:a16="http://schemas.microsoft.com/office/drawing/2014/main" id="{EE96CBD4-4A66-4159-B2E8-F996DAEB771E}"/>
                    </a:ext>
                  </a:extLst>
                </p14:cNvPr>
                <p14:cNvContentPartPr/>
                <p14:nvPr/>
              </p14:nvContentPartPr>
              <p14:xfrm>
                <a:off x="2761133" y="6359467"/>
                <a:ext cx="100800" cy="145080"/>
              </p14:xfrm>
            </p:contentPart>
          </mc:Choice>
          <mc:Fallback xmlns="">
            <p:pic>
              <p:nvPicPr>
                <p:cNvPr id="384" name="Freihand 383">
                  <a:extLst>
                    <a:ext uri="{FF2B5EF4-FFF2-40B4-BE49-F238E27FC236}">
                      <a16:creationId xmlns:a16="http://schemas.microsoft.com/office/drawing/2014/main" id="{EE96CBD4-4A66-4159-B2E8-F996DAEB771E}"/>
                    </a:ext>
                  </a:extLst>
                </p:cNvPr>
                <p:cNvPicPr/>
                <p:nvPr/>
              </p:nvPicPr>
              <p:blipFill>
                <a:blip r:embed="rId280"/>
                <a:stretch>
                  <a:fillRect/>
                </a:stretch>
              </p:blipFill>
              <p:spPr>
                <a:xfrm>
                  <a:off x="2756813" y="6355147"/>
                  <a:ext cx="109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385" name="Freihand 384">
                  <a:extLst>
                    <a:ext uri="{FF2B5EF4-FFF2-40B4-BE49-F238E27FC236}">
                      <a16:creationId xmlns:a16="http://schemas.microsoft.com/office/drawing/2014/main" id="{C745ACFF-11C0-4D05-A4AE-CB2EEA14E097}"/>
                    </a:ext>
                  </a:extLst>
                </p14:cNvPr>
                <p14:cNvContentPartPr/>
                <p14:nvPr/>
              </p14:nvContentPartPr>
              <p14:xfrm>
                <a:off x="2940413" y="6349747"/>
                <a:ext cx="128520" cy="160560"/>
              </p14:xfrm>
            </p:contentPart>
          </mc:Choice>
          <mc:Fallback xmlns="">
            <p:pic>
              <p:nvPicPr>
                <p:cNvPr id="385" name="Freihand 384">
                  <a:extLst>
                    <a:ext uri="{FF2B5EF4-FFF2-40B4-BE49-F238E27FC236}">
                      <a16:creationId xmlns:a16="http://schemas.microsoft.com/office/drawing/2014/main" id="{C745ACFF-11C0-4D05-A4AE-CB2EEA14E097}"/>
                    </a:ext>
                  </a:extLst>
                </p:cNvPr>
                <p:cNvPicPr/>
                <p:nvPr/>
              </p:nvPicPr>
              <p:blipFill>
                <a:blip r:embed="rId282"/>
                <a:stretch>
                  <a:fillRect/>
                </a:stretch>
              </p:blipFill>
              <p:spPr>
                <a:xfrm>
                  <a:off x="2936093" y="6345427"/>
                  <a:ext cx="137160" cy="169200"/>
                </a:xfrm>
                <a:prstGeom prst="rect">
                  <a:avLst/>
                </a:prstGeom>
              </p:spPr>
            </p:pic>
          </mc:Fallback>
        </mc:AlternateContent>
      </p:grpSp>
      <p:grpSp>
        <p:nvGrpSpPr>
          <p:cNvPr id="390" name="Gruppieren 389">
            <a:extLst>
              <a:ext uri="{FF2B5EF4-FFF2-40B4-BE49-F238E27FC236}">
                <a16:creationId xmlns:a16="http://schemas.microsoft.com/office/drawing/2014/main" id="{49F388CB-9494-4430-9823-85B391A1796D}"/>
              </a:ext>
            </a:extLst>
          </p:cNvPr>
          <p:cNvGrpSpPr/>
          <p:nvPr/>
        </p:nvGrpSpPr>
        <p:grpSpPr>
          <a:xfrm>
            <a:off x="5667413" y="2849467"/>
            <a:ext cx="279360" cy="311400"/>
            <a:chOff x="5667413" y="2849467"/>
            <a:chExt cx="279360" cy="311400"/>
          </a:xfrm>
        </p:grpSpPr>
        <mc:AlternateContent xmlns:mc="http://schemas.openxmlformats.org/markup-compatibility/2006" xmlns:p14="http://schemas.microsoft.com/office/powerpoint/2010/main">
          <mc:Choice Requires="p14">
            <p:contentPart p14:bwMode="auto" r:id="rId283">
              <p14:nvContentPartPr>
                <p14:cNvPr id="388" name="Freihand 387">
                  <a:extLst>
                    <a:ext uri="{FF2B5EF4-FFF2-40B4-BE49-F238E27FC236}">
                      <a16:creationId xmlns:a16="http://schemas.microsoft.com/office/drawing/2014/main" id="{C94F8286-D684-4AE9-8909-138FA1290AC6}"/>
                    </a:ext>
                  </a:extLst>
                </p14:cNvPr>
                <p14:cNvContentPartPr/>
                <p14:nvPr/>
              </p14:nvContentPartPr>
              <p14:xfrm>
                <a:off x="5779733" y="2944507"/>
                <a:ext cx="109800" cy="126000"/>
              </p14:xfrm>
            </p:contentPart>
          </mc:Choice>
          <mc:Fallback xmlns="">
            <p:pic>
              <p:nvPicPr>
                <p:cNvPr id="388" name="Freihand 387">
                  <a:extLst>
                    <a:ext uri="{FF2B5EF4-FFF2-40B4-BE49-F238E27FC236}">
                      <a16:creationId xmlns:a16="http://schemas.microsoft.com/office/drawing/2014/main" id="{C94F8286-D684-4AE9-8909-138FA1290AC6}"/>
                    </a:ext>
                  </a:extLst>
                </p:cNvPr>
                <p:cNvPicPr/>
                <p:nvPr/>
              </p:nvPicPr>
              <p:blipFill>
                <a:blip r:embed="rId284"/>
                <a:stretch>
                  <a:fillRect/>
                </a:stretch>
              </p:blipFill>
              <p:spPr>
                <a:xfrm>
                  <a:off x="5775413" y="2940187"/>
                  <a:ext cx="1184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389" name="Freihand 388">
                  <a:extLst>
                    <a:ext uri="{FF2B5EF4-FFF2-40B4-BE49-F238E27FC236}">
                      <a16:creationId xmlns:a16="http://schemas.microsoft.com/office/drawing/2014/main" id="{6C858330-6791-434E-9D0A-237B573F3CF2}"/>
                    </a:ext>
                  </a:extLst>
                </p14:cNvPr>
                <p14:cNvContentPartPr/>
                <p14:nvPr/>
              </p14:nvContentPartPr>
              <p14:xfrm>
                <a:off x="5667413" y="2849467"/>
                <a:ext cx="279360" cy="311400"/>
              </p14:xfrm>
            </p:contentPart>
          </mc:Choice>
          <mc:Fallback xmlns="">
            <p:pic>
              <p:nvPicPr>
                <p:cNvPr id="389" name="Freihand 388">
                  <a:extLst>
                    <a:ext uri="{FF2B5EF4-FFF2-40B4-BE49-F238E27FC236}">
                      <a16:creationId xmlns:a16="http://schemas.microsoft.com/office/drawing/2014/main" id="{6C858330-6791-434E-9D0A-237B573F3CF2}"/>
                    </a:ext>
                  </a:extLst>
                </p:cNvPr>
                <p:cNvPicPr/>
                <p:nvPr/>
              </p:nvPicPr>
              <p:blipFill>
                <a:blip r:embed="rId286"/>
                <a:stretch>
                  <a:fillRect/>
                </a:stretch>
              </p:blipFill>
              <p:spPr>
                <a:xfrm>
                  <a:off x="5663093" y="2845147"/>
                  <a:ext cx="288000" cy="320040"/>
                </a:xfrm>
                <a:prstGeom prst="rect">
                  <a:avLst/>
                </a:prstGeom>
              </p:spPr>
            </p:pic>
          </mc:Fallback>
        </mc:AlternateContent>
      </p:grpSp>
      <p:grpSp>
        <p:nvGrpSpPr>
          <p:cNvPr id="392" name="Gruppieren 391">
            <a:extLst>
              <a:ext uri="{FF2B5EF4-FFF2-40B4-BE49-F238E27FC236}">
                <a16:creationId xmlns:a16="http://schemas.microsoft.com/office/drawing/2014/main" id="{6512739A-2765-4AB0-87EB-D22F6429E0FB}"/>
              </a:ext>
            </a:extLst>
          </p:cNvPr>
          <p:cNvGrpSpPr/>
          <p:nvPr/>
        </p:nvGrpSpPr>
        <p:grpSpPr>
          <a:xfrm>
            <a:off x="9025853" y="1982227"/>
            <a:ext cx="235800" cy="264240"/>
            <a:chOff x="9025853" y="1982227"/>
            <a:chExt cx="235800" cy="264240"/>
          </a:xfrm>
        </p:grpSpPr>
        <mc:AlternateContent xmlns:mc="http://schemas.openxmlformats.org/markup-compatibility/2006" xmlns:p14="http://schemas.microsoft.com/office/powerpoint/2010/main">
          <mc:Choice Requires="p14">
            <p:contentPart p14:bwMode="auto" r:id="rId287">
              <p14:nvContentPartPr>
                <p14:cNvPr id="387" name="Freihand 386">
                  <a:extLst>
                    <a:ext uri="{FF2B5EF4-FFF2-40B4-BE49-F238E27FC236}">
                      <a16:creationId xmlns:a16="http://schemas.microsoft.com/office/drawing/2014/main" id="{A37ACD23-BD97-4A19-8BB7-07906AC2FD45}"/>
                    </a:ext>
                  </a:extLst>
                </p14:cNvPr>
                <p14:cNvContentPartPr/>
                <p14:nvPr/>
              </p14:nvContentPartPr>
              <p14:xfrm>
                <a:off x="9119813" y="2067187"/>
                <a:ext cx="75960" cy="102960"/>
              </p14:xfrm>
            </p:contentPart>
          </mc:Choice>
          <mc:Fallback xmlns="">
            <p:pic>
              <p:nvPicPr>
                <p:cNvPr id="387" name="Freihand 386">
                  <a:extLst>
                    <a:ext uri="{FF2B5EF4-FFF2-40B4-BE49-F238E27FC236}">
                      <a16:creationId xmlns:a16="http://schemas.microsoft.com/office/drawing/2014/main" id="{A37ACD23-BD97-4A19-8BB7-07906AC2FD45}"/>
                    </a:ext>
                  </a:extLst>
                </p:cNvPr>
                <p:cNvPicPr/>
                <p:nvPr/>
              </p:nvPicPr>
              <p:blipFill>
                <a:blip r:embed="rId288"/>
                <a:stretch>
                  <a:fillRect/>
                </a:stretch>
              </p:blipFill>
              <p:spPr>
                <a:xfrm>
                  <a:off x="9115493" y="2062867"/>
                  <a:ext cx="846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391" name="Freihand 390">
                  <a:extLst>
                    <a:ext uri="{FF2B5EF4-FFF2-40B4-BE49-F238E27FC236}">
                      <a16:creationId xmlns:a16="http://schemas.microsoft.com/office/drawing/2014/main" id="{ED635588-2D1D-4B8B-B8F9-0A6FF1112295}"/>
                    </a:ext>
                  </a:extLst>
                </p14:cNvPr>
                <p14:cNvContentPartPr/>
                <p14:nvPr/>
              </p14:nvContentPartPr>
              <p14:xfrm>
                <a:off x="9025853" y="1982227"/>
                <a:ext cx="235800" cy="264240"/>
              </p14:xfrm>
            </p:contentPart>
          </mc:Choice>
          <mc:Fallback xmlns="">
            <p:pic>
              <p:nvPicPr>
                <p:cNvPr id="391" name="Freihand 390">
                  <a:extLst>
                    <a:ext uri="{FF2B5EF4-FFF2-40B4-BE49-F238E27FC236}">
                      <a16:creationId xmlns:a16="http://schemas.microsoft.com/office/drawing/2014/main" id="{ED635588-2D1D-4B8B-B8F9-0A6FF1112295}"/>
                    </a:ext>
                  </a:extLst>
                </p:cNvPr>
                <p:cNvPicPr/>
                <p:nvPr/>
              </p:nvPicPr>
              <p:blipFill>
                <a:blip r:embed="rId290"/>
                <a:stretch>
                  <a:fillRect/>
                </a:stretch>
              </p:blipFill>
              <p:spPr>
                <a:xfrm>
                  <a:off x="9021533" y="1977907"/>
                  <a:ext cx="244440" cy="272880"/>
                </a:xfrm>
                <a:prstGeom prst="rect">
                  <a:avLst/>
                </a:prstGeom>
              </p:spPr>
            </p:pic>
          </mc:Fallback>
        </mc:AlternateContent>
      </p:grpSp>
      <p:grpSp>
        <p:nvGrpSpPr>
          <p:cNvPr id="424" name="Gruppieren 423">
            <a:extLst>
              <a:ext uri="{FF2B5EF4-FFF2-40B4-BE49-F238E27FC236}">
                <a16:creationId xmlns:a16="http://schemas.microsoft.com/office/drawing/2014/main" id="{51574657-E992-47D2-B20B-1BEAF8166904}"/>
              </a:ext>
            </a:extLst>
          </p:cNvPr>
          <p:cNvGrpSpPr/>
          <p:nvPr/>
        </p:nvGrpSpPr>
        <p:grpSpPr>
          <a:xfrm>
            <a:off x="6161693" y="2898427"/>
            <a:ext cx="3123360" cy="494640"/>
            <a:chOff x="6161693" y="2898427"/>
            <a:chExt cx="3123360" cy="494640"/>
          </a:xfrm>
        </p:grpSpPr>
        <mc:AlternateContent xmlns:mc="http://schemas.openxmlformats.org/markup-compatibility/2006" xmlns:p14="http://schemas.microsoft.com/office/powerpoint/2010/main">
          <mc:Choice Requires="p14">
            <p:contentPart p14:bwMode="auto" r:id="rId291">
              <p14:nvContentPartPr>
                <p14:cNvPr id="393" name="Freihand 392">
                  <a:extLst>
                    <a:ext uri="{FF2B5EF4-FFF2-40B4-BE49-F238E27FC236}">
                      <a16:creationId xmlns:a16="http://schemas.microsoft.com/office/drawing/2014/main" id="{9D3F98C3-6516-4817-A4BE-4CAD00BFBC82}"/>
                    </a:ext>
                  </a:extLst>
                </p14:cNvPr>
                <p14:cNvContentPartPr/>
                <p14:nvPr/>
              </p14:nvContentPartPr>
              <p14:xfrm>
                <a:off x="6161693" y="2944867"/>
                <a:ext cx="129600" cy="118080"/>
              </p14:xfrm>
            </p:contentPart>
          </mc:Choice>
          <mc:Fallback xmlns="">
            <p:pic>
              <p:nvPicPr>
                <p:cNvPr id="393" name="Freihand 392">
                  <a:extLst>
                    <a:ext uri="{FF2B5EF4-FFF2-40B4-BE49-F238E27FC236}">
                      <a16:creationId xmlns:a16="http://schemas.microsoft.com/office/drawing/2014/main" id="{9D3F98C3-6516-4817-A4BE-4CAD00BFBC82}"/>
                    </a:ext>
                  </a:extLst>
                </p:cNvPr>
                <p:cNvPicPr/>
                <p:nvPr/>
              </p:nvPicPr>
              <p:blipFill>
                <a:blip r:embed="rId292"/>
                <a:stretch>
                  <a:fillRect/>
                </a:stretch>
              </p:blipFill>
              <p:spPr>
                <a:xfrm>
                  <a:off x="6157373" y="2940547"/>
                  <a:ext cx="1382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394" name="Freihand 393">
                  <a:extLst>
                    <a:ext uri="{FF2B5EF4-FFF2-40B4-BE49-F238E27FC236}">
                      <a16:creationId xmlns:a16="http://schemas.microsoft.com/office/drawing/2014/main" id="{B5EB5C65-1145-4D33-905C-0D699A3F8F3D}"/>
                    </a:ext>
                  </a:extLst>
                </p14:cNvPr>
                <p14:cNvContentPartPr/>
                <p14:nvPr/>
              </p14:nvContentPartPr>
              <p14:xfrm>
                <a:off x="6328373" y="2948467"/>
                <a:ext cx="95040" cy="118800"/>
              </p14:xfrm>
            </p:contentPart>
          </mc:Choice>
          <mc:Fallback xmlns="">
            <p:pic>
              <p:nvPicPr>
                <p:cNvPr id="394" name="Freihand 393">
                  <a:extLst>
                    <a:ext uri="{FF2B5EF4-FFF2-40B4-BE49-F238E27FC236}">
                      <a16:creationId xmlns:a16="http://schemas.microsoft.com/office/drawing/2014/main" id="{B5EB5C65-1145-4D33-905C-0D699A3F8F3D}"/>
                    </a:ext>
                  </a:extLst>
                </p:cNvPr>
                <p:cNvPicPr/>
                <p:nvPr/>
              </p:nvPicPr>
              <p:blipFill>
                <a:blip r:embed="rId294"/>
                <a:stretch>
                  <a:fillRect/>
                </a:stretch>
              </p:blipFill>
              <p:spPr>
                <a:xfrm>
                  <a:off x="6324053" y="2944147"/>
                  <a:ext cx="1036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395" name="Freihand 394">
                  <a:extLst>
                    <a:ext uri="{FF2B5EF4-FFF2-40B4-BE49-F238E27FC236}">
                      <a16:creationId xmlns:a16="http://schemas.microsoft.com/office/drawing/2014/main" id="{EC0EC4A0-0E05-416C-8652-CE6AF1CD2CE5}"/>
                    </a:ext>
                  </a:extLst>
                </p14:cNvPr>
                <p14:cNvContentPartPr/>
                <p14:nvPr/>
              </p14:nvContentPartPr>
              <p14:xfrm>
                <a:off x="6458333" y="2946307"/>
                <a:ext cx="115560" cy="123120"/>
              </p14:xfrm>
            </p:contentPart>
          </mc:Choice>
          <mc:Fallback xmlns="">
            <p:pic>
              <p:nvPicPr>
                <p:cNvPr id="395" name="Freihand 394">
                  <a:extLst>
                    <a:ext uri="{FF2B5EF4-FFF2-40B4-BE49-F238E27FC236}">
                      <a16:creationId xmlns:a16="http://schemas.microsoft.com/office/drawing/2014/main" id="{EC0EC4A0-0E05-416C-8652-CE6AF1CD2CE5}"/>
                    </a:ext>
                  </a:extLst>
                </p:cNvPr>
                <p:cNvPicPr/>
                <p:nvPr/>
              </p:nvPicPr>
              <p:blipFill>
                <a:blip r:embed="rId296"/>
                <a:stretch>
                  <a:fillRect/>
                </a:stretch>
              </p:blipFill>
              <p:spPr>
                <a:xfrm>
                  <a:off x="6454013" y="2941987"/>
                  <a:ext cx="1242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396" name="Freihand 395">
                  <a:extLst>
                    <a:ext uri="{FF2B5EF4-FFF2-40B4-BE49-F238E27FC236}">
                      <a16:creationId xmlns:a16="http://schemas.microsoft.com/office/drawing/2014/main" id="{45DDD724-CB9E-46DE-8A4D-E2A1E1326316}"/>
                    </a:ext>
                  </a:extLst>
                </p14:cNvPr>
                <p14:cNvContentPartPr/>
                <p14:nvPr/>
              </p14:nvContentPartPr>
              <p14:xfrm>
                <a:off x="6596213" y="3021907"/>
                <a:ext cx="24840" cy="103320"/>
              </p14:xfrm>
            </p:contentPart>
          </mc:Choice>
          <mc:Fallback xmlns="">
            <p:pic>
              <p:nvPicPr>
                <p:cNvPr id="396" name="Freihand 395">
                  <a:extLst>
                    <a:ext uri="{FF2B5EF4-FFF2-40B4-BE49-F238E27FC236}">
                      <a16:creationId xmlns:a16="http://schemas.microsoft.com/office/drawing/2014/main" id="{45DDD724-CB9E-46DE-8A4D-E2A1E1326316}"/>
                    </a:ext>
                  </a:extLst>
                </p:cNvPr>
                <p:cNvPicPr/>
                <p:nvPr/>
              </p:nvPicPr>
              <p:blipFill>
                <a:blip r:embed="rId298"/>
                <a:stretch>
                  <a:fillRect/>
                </a:stretch>
              </p:blipFill>
              <p:spPr>
                <a:xfrm>
                  <a:off x="6591893" y="3017587"/>
                  <a:ext cx="334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397" name="Freihand 396">
                  <a:extLst>
                    <a:ext uri="{FF2B5EF4-FFF2-40B4-BE49-F238E27FC236}">
                      <a16:creationId xmlns:a16="http://schemas.microsoft.com/office/drawing/2014/main" id="{5E1B0CE0-88F2-4949-913A-DE6CDBDD85D7}"/>
                    </a:ext>
                  </a:extLst>
                </p14:cNvPr>
                <p14:cNvContentPartPr/>
                <p14:nvPr/>
              </p14:nvContentPartPr>
              <p14:xfrm>
                <a:off x="6723653" y="2954947"/>
                <a:ext cx="109440" cy="73440"/>
              </p14:xfrm>
            </p:contentPart>
          </mc:Choice>
          <mc:Fallback xmlns="">
            <p:pic>
              <p:nvPicPr>
                <p:cNvPr id="397" name="Freihand 396">
                  <a:extLst>
                    <a:ext uri="{FF2B5EF4-FFF2-40B4-BE49-F238E27FC236}">
                      <a16:creationId xmlns:a16="http://schemas.microsoft.com/office/drawing/2014/main" id="{5E1B0CE0-88F2-4949-913A-DE6CDBDD85D7}"/>
                    </a:ext>
                  </a:extLst>
                </p:cNvPr>
                <p:cNvPicPr/>
                <p:nvPr/>
              </p:nvPicPr>
              <p:blipFill>
                <a:blip r:embed="rId300"/>
                <a:stretch>
                  <a:fillRect/>
                </a:stretch>
              </p:blipFill>
              <p:spPr>
                <a:xfrm>
                  <a:off x="6719333" y="2950627"/>
                  <a:ext cx="1180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398" name="Freihand 397">
                  <a:extLst>
                    <a:ext uri="{FF2B5EF4-FFF2-40B4-BE49-F238E27FC236}">
                      <a16:creationId xmlns:a16="http://schemas.microsoft.com/office/drawing/2014/main" id="{08C52F99-FA4E-4838-8BA3-67AC5B067FC1}"/>
                    </a:ext>
                  </a:extLst>
                </p14:cNvPr>
                <p14:cNvContentPartPr/>
                <p14:nvPr/>
              </p14:nvContentPartPr>
              <p14:xfrm>
                <a:off x="6861533" y="2926147"/>
                <a:ext cx="112680" cy="151920"/>
              </p14:xfrm>
            </p:contentPart>
          </mc:Choice>
          <mc:Fallback xmlns="">
            <p:pic>
              <p:nvPicPr>
                <p:cNvPr id="398" name="Freihand 397">
                  <a:extLst>
                    <a:ext uri="{FF2B5EF4-FFF2-40B4-BE49-F238E27FC236}">
                      <a16:creationId xmlns:a16="http://schemas.microsoft.com/office/drawing/2014/main" id="{08C52F99-FA4E-4838-8BA3-67AC5B067FC1}"/>
                    </a:ext>
                  </a:extLst>
                </p:cNvPr>
                <p:cNvPicPr/>
                <p:nvPr/>
              </p:nvPicPr>
              <p:blipFill>
                <a:blip r:embed="rId302"/>
                <a:stretch>
                  <a:fillRect/>
                </a:stretch>
              </p:blipFill>
              <p:spPr>
                <a:xfrm>
                  <a:off x="6857213" y="2921827"/>
                  <a:ext cx="1213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400" name="Freihand 399">
                  <a:extLst>
                    <a:ext uri="{FF2B5EF4-FFF2-40B4-BE49-F238E27FC236}">
                      <a16:creationId xmlns:a16="http://schemas.microsoft.com/office/drawing/2014/main" id="{C3265EBD-6001-47F6-B0CE-3E415A6ABBAC}"/>
                    </a:ext>
                  </a:extLst>
                </p14:cNvPr>
                <p14:cNvContentPartPr/>
                <p14:nvPr/>
              </p14:nvContentPartPr>
              <p14:xfrm>
                <a:off x="7100213" y="2991667"/>
                <a:ext cx="132480" cy="7200"/>
              </p14:xfrm>
            </p:contentPart>
          </mc:Choice>
          <mc:Fallback xmlns="">
            <p:pic>
              <p:nvPicPr>
                <p:cNvPr id="400" name="Freihand 399">
                  <a:extLst>
                    <a:ext uri="{FF2B5EF4-FFF2-40B4-BE49-F238E27FC236}">
                      <a16:creationId xmlns:a16="http://schemas.microsoft.com/office/drawing/2014/main" id="{C3265EBD-6001-47F6-B0CE-3E415A6ABBAC}"/>
                    </a:ext>
                  </a:extLst>
                </p:cNvPr>
                <p:cNvPicPr/>
                <p:nvPr/>
              </p:nvPicPr>
              <p:blipFill>
                <a:blip r:embed="rId304"/>
                <a:stretch>
                  <a:fillRect/>
                </a:stretch>
              </p:blipFill>
              <p:spPr>
                <a:xfrm>
                  <a:off x="7095893" y="2987347"/>
                  <a:ext cx="1411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401" name="Freihand 400">
                  <a:extLst>
                    <a:ext uri="{FF2B5EF4-FFF2-40B4-BE49-F238E27FC236}">
                      <a16:creationId xmlns:a16="http://schemas.microsoft.com/office/drawing/2014/main" id="{B13526DE-3FB6-4610-B3A0-A989A7478BF6}"/>
                    </a:ext>
                  </a:extLst>
                </p14:cNvPr>
                <p14:cNvContentPartPr/>
                <p14:nvPr/>
              </p14:nvContentPartPr>
              <p14:xfrm>
                <a:off x="7309013" y="2945587"/>
                <a:ext cx="92880" cy="92160"/>
              </p14:xfrm>
            </p:contentPart>
          </mc:Choice>
          <mc:Fallback xmlns="">
            <p:pic>
              <p:nvPicPr>
                <p:cNvPr id="401" name="Freihand 400">
                  <a:extLst>
                    <a:ext uri="{FF2B5EF4-FFF2-40B4-BE49-F238E27FC236}">
                      <a16:creationId xmlns:a16="http://schemas.microsoft.com/office/drawing/2014/main" id="{B13526DE-3FB6-4610-B3A0-A989A7478BF6}"/>
                    </a:ext>
                  </a:extLst>
                </p:cNvPr>
                <p:cNvPicPr/>
                <p:nvPr/>
              </p:nvPicPr>
              <p:blipFill>
                <a:blip r:embed="rId306"/>
                <a:stretch>
                  <a:fillRect/>
                </a:stretch>
              </p:blipFill>
              <p:spPr>
                <a:xfrm>
                  <a:off x="7304693" y="2941267"/>
                  <a:ext cx="1015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402" name="Freihand 401">
                  <a:extLst>
                    <a:ext uri="{FF2B5EF4-FFF2-40B4-BE49-F238E27FC236}">
                      <a16:creationId xmlns:a16="http://schemas.microsoft.com/office/drawing/2014/main" id="{DC3D5748-9838-43BD-9EA0-4BF14DEC881B}"/>
                    </a:ext>
                  </a:extLst>
                </p14:cNvPr>
                <p14:cNvContentPartPr/>
                <p14:nvPr/>
              </p14:nvContentPartPr>
              <p14:xfrm>
                <a:off x="7419533" y="2927587"/>
                <a:ext cx="105480" cy="117000"/>
              </p14:xfrm>
            </p:contentPart>
          </mc:Choice>
          <mc:Fallback xmlns="">
            <p:pic>
              <p:nvPicPr>
                <p:cNvPr id="402" name="Freihand 401">
                  <a:extLst>
                    <a:ext uri="{FF2B5EF4-FFF2-40B4-BE49-F238E27FC236}">
                      <a16:creationId xmlns:a16="http://schemas.microsoft.com/office/drawing/2014/main" id="{DC3D5748-9838-43BD-9EA0-4BF14DEC881B}"/>
                    </a:ext>
                  </a:extLst>
                </p:cNvPr>
                <p:cNvPicPr/>
                <p:nvPr/>
              </p:nvPicPr>
              <p:blipFill>
                <a:blip r:embed="rId308"/>
                <a:stretch>
                  <a:fillRect/>
                </a:stretch>
              </p:blipFill>
              <p:spPr>
                <a:xfrm>
                  <a:off x="7415213" y="2923267"/>
                  <a:ext cx="1141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403" name="Freihand 402">
                  <a:extLst>
                    <a:ext uri="{FF2B5EF4-FFF2-40B4-BE49-F238E27FC236}">
                      <a16:creationId xmlns:a16="http://schemas.microsoft.com/office/drawing/2014/main" id="{883501E1-1C0E-4D58-9D5E-05916B9374BC}"/>
                    </a:ext>
                  </a:extLst>
                </p14:cNvPr>
                <p14:cNvContentPartPr/>
                <p14:nvPr/>
              </p14:nvContentPartPr>
              <p14:xfrm>
                <a:off x="7559213" y="2912827"/>
                <a:ext cx="94320" cy="134640"/>
              </p14:xfrm>
            </p:contentPart>
          </mc:Choice>
          <mc:Fallback xmlns="">
            <p:pic>
              <p:nvPicPr>
                <p:cNvPr id="403" name="Freihand 402">
                  <a:extLst>
                    <a:ext uri="{FF2B5EF4-FFF2-40B4-BE49-F238E27FC236}">
                      <a16:creationId xmlns:a16="http://schemas.microsoft.com/office/drawing/2014/main" id="{883501E1-1C0E-4D58-9D5E-05916B9374BC}"/>
                    </a:ext>
                  </a:extLst>
                </p:cNvPr>
                <p:cNvPicPr/>
                <p:nvPr/>
              </p:nvPicPr>
              <p:blipFill>
                <a:blip r:embed="rId310"/>
                <a:stretch>
                  <a:fillRect/>
                </a:stretch>
              </p:blipFill>
              <p:spPr>
                <a:xfrm>
                  <a:off x="7554893" y="2908507"/>
                  <a:ext cx="1029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404" name="Freihand 403">
                  <a:extLst>
                    <a:ext uri="{FF2B5EF4-FFF2-40B4-BE49-F238E27FC236}">
                      <a16:creationId xmlns:a16="http://schemas.microsoft.com/office/drawing/2014/main" id="{9E730C78-711C-491B-9875-B8BA4EF1A2FA}"/>
                    </a:ext>
                  </a:extLst>
                </p14:cNvPr>
                <p14:cNvContentPartPr/>
                <p14:nvPr/>
              </p14:nvContentPartPr>
              <p14:xfrm>
                <a:off x="7652093" y="3007867"/>
                <a:ext cx="38520" cy="63360"/>
              </p14:xfrm>
            </p:contentPart>
          </mc:Choice>
          <mc:Fallback xmlns="">
            <p:pic>
              <p:nvPicPr>
                <p:cNvPr id="404" name="Freihand 403">
                  <a:extLst>
                    <a:ext uri="{FF2B5EF4-FFF2-40B4-BE49-F238E27FC236}">
                      <a16:creationId xmlns:a16="http://schemas.microsoft.com/office/drawing/2014/main" id="{9E730C78-711C-491B-9875-B8BA4EF1A2FA}"/>
                    </a:ext>
                  </a:extLst>
                </p:cNvPr>
                <p:cNvPicPr/>
                <p:nvPr/>
              </p:nvPicPr>
              <p:blipFill>
                <a:blip r:embed="rId312"/>
                <a:stretch>
                  <a:fillRect/>
                </a:stretch>
              </p:blipFill>
              <p:spPr>
                <a:xfrm>
                  <a:off x="7647773" y="3003547"/>
                  <a:ext cx="471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405" name="Freihand 404">
                  <a:extLst>
                    <a:ext uri="{FF2B5EF4-FFF2-40B4-BE49-F238E27FC236}">
                      <a16:creationId xmlns:a16="http://schemas.microsoft.com/office/drawing/2014/main" id="{37D9C0C9-7C59-4698-BC26-D6B4EA70508E}"/>
                    </a:ext>
                  </a:extLst>
                </p14:cNvPr>
                <p14:cNvContentPartPr/>
                <p14:nvPr/>
              </p14:nvContentPartPr>
              <p14:xfrm>
                <a:off x="7744613" y="2948827"/>
                <a:ext cx="79560" cy="73800"/>
              </p14:xfrm>
            </p:contentPart>
          </mc:Choice>
          <mc:Fallback xmlns="">
            <p:pic>
              <p:nvPicPr>
                <p:cNvPr id="405" name="Freihand 404">
                  <a:extLst>
                    <a:ext uri="{FF2B5EF4-FFF2-40B4-BE49-F238E27FC236}">
                      <a16:creationId xmlns:a16="http://schemas.microsoft.com/office/drawing/2014/main" id="{37D9C0C9-7C59-4698-BC26-D6B4EA70508E}"/>
                    </a:ext>
                  </a:extLst>
                </p:cNvPr>
                <p:cNvPicPr/>
                <p:nvPr/>
              </p:nvPicPr>
              <p:blipFill>
                <a:blip r:embed="rId314"/>
                <a:stretch>
                  <a:fillRect/>
                </a:stretch>
              </p:blipFill>
              <p:spPr>
                <a:xfrm>
                  <a:off x="7740293" y="2944507"/>
                  <a:ext cx="882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406" name="Freihand 405">
                  <a:extLst>
                    <a:ext uri="{FF2B5EF4-FFF2-40B4-BE49-F238E27FC236}">
                      <a16:creationId xmlns:a16="http://schemas.microsoft.com/office/drawing/2014/main" id="{6722AD0B-D36F-420E-BD28-11BC9718CF84}"/>
                    </a:ext>
                  </a:extLst>
                </p14:cNvPr>
                <p14:cNvContentPartPr/>
                <p14:nvPr/>
              </p14:nvContentPartPr>
              <p14:xfrm>
                <a:off x="7829213" y="2898427"/>
                <a:ext cx="127440" cy="150120"/>
              </p14:xfrm>
            </p:contentPart>
          </mc:Choice>
          <mc:Fallback xmlns="">
            <p:pic>
              <p:nvPicPr>
                <p:cNvPr id="406" name="Freihand 405">
                  <a:extLst>
                    <a:ext uri="{FF2B5EF4-FFF2-40B4-BE49-F238E27FC236}">
                      <a16:creationId xmlns:a16="http://schemas.microsoft.com/office/drawing/2014/main" id="{6722AD0B-D36F-420E-BD28-11BC9718CF84}"/>
                    </a:ext>
                  </a:extLst>
                </p:cNvPr>
                <p:cNvPicPr/>
                <p:nvPr/>
              </p:nvPicPr>
              <p:blipFill>
                <a:blip r:embed="rId316"/>
                <a:stretch>
                  <a:fillRect/>
                </a:stretch>
              </p:blipFill>
              <p:spPr>
                <a:xfrm>
                  <a:off x="7824893" y="2894107"/>
                  <a:ext cx="1360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407" name="Freihand 406">
                  <a:extLst>
                    <a:ext uri="{FF2B5EF4-FFF2-40B4-BE49-F238E27FC236}">
                      <a16:creationId xmlns:a16="http://schemas.microsoft.com/office/drawing/2014/main" id="{A1346837-3C46-404B-8315-4BDD39BB1B3E}"/>
                    </a:ext>
                  </a:extLst>
                </p14:cNvPr>
                <p14:cNvContentPartPr/>
                <p14:nvPr/>
              </p14:nvContentPartPr>
              <p14:xfrm>
                <a:off x="6244493" y="3161587"/>
                <a:ext cx="1692360" cy="26640"/>
              </p14:xfrm>
            </p:contentPart>
          </mc:Choice>
          <mc:Fallback xmlns="">
            <p:pic>
              <p:nvPicPr>
                <p:cNvPr id="407" name="Freihand 406">
                  <a:extLst>
                    <a:ext uri="{FF2B5EF4-FFF2-40B4-BE49-F238E27FC236}">
                      <a16:creationId xmlns:a16="http://schemas.microsoft.com/office/drawing/2014/main" id="{A1346837-3C46-404B-8315-4BDD39BB1B3E}"/>
                    </a:ext>
                  </a:extLst>
                </p:cNvPr>
                <p:cNvPicPr/>
                <p:nvPr/>
              </p:nvPicPr>
              <p:blipFill>
                <a:blip r:embed="rId318"/>
                <a:stretch>
                  <a:fillRect/>
                </a:stretch>
              </p:blipFill>
              <p:spPr>
                <a:xfrm>
                  <a:off x="6240173" y="3157267"/>
                  <a:ext cx="17010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408" name="Freihand 407">
                  <a:extLst>
                    <a:ext uri="{FF2B5EF4-FFF2-40B4-BE49-F238E27FC236}">
                      <a16:creationId xmlns:a16="http://schemas.microsoft.com/office/drawing/2014/main" id="{DF39234B-0527-4588-8942-A55971A79914}"/>
                    </a:ext>
                  </a:extLst>
                </p14:cNvPr>
                <p14:cNvContentPartPr/>
                <p14:nvPr/>
              </p14:nvContentPartPr>
              <p14:xfrm>
                <a:off x="6619613" y="3246187"/>
                <a:ext cx="201960" cy="97920"/>
              </p14:xfrm>
            </p:contentPart>
          </mc:Choice>
          <mc:Fallback xmlns="">
            <p:pic>
              <p:nvPicPr>
                <p:cNvPr id="408" name="Freihand 407">
                  <a:extLst>
                    <a:ext uri="{FF2B5EF4-FFF2-40B4-BE49-F238E27FC236}">
                      <a16:creationId xmlns:a16="http://schemas.microsoft.com/office/drawing/2014/main" id="{DF39234B-0527-4588-8942-A55971A79914}"/>
                    </a:ext>
                  </a:extLst>
                </p:cNvPr>
                <p:cNvPicPr/>
                <p:nvPr/>
              </p:nvPicPr>
              <p:blipFill>
                <a:blip r:embed="rId320"/>
                <a:stretch>
                  <a:fillRect/>
                </a:stretch>
              </p:blipFill>
              <p:spPr>
                <a:xfrm>
                  <a:off x="6615293" y="3241867"/>
                  <a:ext cx="210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409" name="Freihand 408">
                  <a:extLst>
                    <a:ext uri="{FF2B5EF4-FFF2-40B4-BE49-F238E27FC236}">
                      <a16:creationId xmlns:a16="http://schemas.microsoft.com/office/drawing/2014/main" id="{931643B5-CE7C-4342-AEBC-0D86C8329F42}"/>
                    </a:ext>
                  </a:extLst>
                </p14:cNvPr>
                <p14:cNvContentPartPr/>
                <p14:nvPr/>
              </p14:nvContentPartPr>
              <p14:xfrm>
                <a:off x="6847853" y="3238627"/>
                <a:ext cx="115200" cy="119880"/>
              </p14:xfrm>
            </p:contentPart>
          </mc:Choice>
          <mc:Fallback xmlns="">
            <p:pic>
              <p:nvPicPr>
                <p:cNvPr id="409" name="Freihand 408">
                  <a:extLst>
                    <a:ext uri="{FF2B5EF4-FFF2-40B4-BE49-F238E27FC236}">
                      <a16:creationId xmlns:a16="http://schemas.microsoft.com/office/drawing/2014/main" id="{931643B5-CE7C-4342-AEBC-0D86C8329F42}"/>
                    </a:ext>
                  </a:extLst>
                </p:cNvPr>
                <p:cNvPicPr/>
                <p:nvPr/>
              </p:nvPicPr>
              <p:blipFill>
                <a:blip r:embed="rId322"/>
                <a:stretch>
                  <a:fillRect/>
                </a:stretch>
              </p:blipFill>
              <p:spPr>
                <a:xfrm>
                  <a:off x="6843533" y="3234307"/>
                  <a:ext cx="1238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410" name="Freihand 409">
                  <a:extLst>
                    <a:ext uri="{FF2B5EF4-FFF2-40B4-BE49-F238E27FC236}">
                      <a16:creationId xmlns:a16="http://schemas.microsoft.com/office/drawing/2014/main" id="{29F5B0BE-B78C-4E71-B155-022D124E9807}"/>
                    </a:ext>
                  </a:extLst>
                </p14:cNvPr>
                <p14:cNvContentPartPr/>
                <p14:nvPr/>
              </p14:nvContentPartPr>
              <p14:xfrm>
                <a:off x="6989333" y="3225307"/>
                <a:ext cx="105840" cy="152640"/>
              </p14:xfrm>
            </p:contentPart>
          </mc:Choice>
          <mc:Fallback xmlns="">
            <p:pic>
              <p:nvPicPr>
                <p:cNvPr id="410" name="Freihand 409">
                  <a:extLst>
                    <a:ext uri="{FF2B5EF4-FFF2-40B4-BE49-F238E27FC236}">
                      <a16:creationId xmlns:a16="http://schemas.microsoft.com/office/drawing/2014/main" id="{29F5B0BE-B78C-4E71-B155-022D124E9807}"/>
                    </a:ext>
                  </a:extLst>
                </p:cNvPr>
                <p:cNvPicPr/>
                <p:nvPr/>
              </p:nvPicPr>
              <p:blipFill>
                <a:blip r:embed="rId324"/>
                <a:stretch>
                  <a:fillRect/>
                </a:stretch>
              </p:blipFill>
              <p:spPr>
                <a:xfrm>
                  <a:off x="6985013" y="3220987"/>
                  <a:ext cx="1144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411" name="Freihand 410">
                  <a:extLst>
                    <a:ext uri="{FF2B5EF4-FFF2-40B4-BE49-F238E27FC236}">
                      <a16:creationId xmlns:a16="http://schemas.microsoft.com/office/drawing/2014/main" id="{C6D89925-6F6C-4AD8-8F1D-E7BCF91A4D0C}"/>
                    </a:ext>
                  </a:extLst>
                </p14:cNvPr>
                <p14:cNvContentPartPr/>
                <p14:nvPr/>
              </p14:nvContentPartPr>
              <p14:xfrm>
                <a:off x="7106693" y="3310987"/>
                <a:ext cx="38520" cy="82080"/>
              </p14:xfrm>
            </p:contentPart>
          </mc:Choice>
          <mc:Fallback xmlns="">
            <p:pic>
              <p:nvPicPr>
                <p:cNvPr id="411" name="Freihand 410">
                  <a:extLst>
                    <a:ext uri="{FF2B5EF4-FFF2-40B4-BE49-F238E27FC236}">
                      <a16:creationId xmlns:a16="http://schemas.microsoft.com/office/drawing/2014/main" id="{C6D89925-6F6C-4AD8-8F1D-E7BCF91A4D0C}"/>
                    </a:ext>
                  </a:extLst>
                </p:cNvPr>
                <p:cNvPicPr/>
                <p:nvPr/>
              </p:nvPicPr>
              <p:blipFill>
                <a:blip r:embed="rId326"/>
                <a:stretch>
                  <a:fillRect/>
                </a:stretch>
              </p:blipFill>
              <p:spPr>
                <a:xfrm>
                  <a:off x="7102373" y="3306667"/>
                  <a:ext cx="471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412" name="Freihand 411">
                  <a:extLst>
                    <a:ext uri="{FF2B5EF4-FFF2-40B4-BE49-F238E27FC236}">
                      <a16:creationId xmlns:a16="http://schemas.microsoft.com/office/drawing/2014/main" id="{F81A68AE-FEA9-44F8-83BD-50878E52E4FD}"/>
                    </a:ext>
                  </a:extLst>
                </p14:cNvPr>
                <p14:cNvContentPartPr/>
                <p14:nvPr/>
              </p14:nvContentPartPr>
              <p14:xfrm>
                <a:off x="7217933" y="3251227"/>
                <a:ext cx="82080" cy="70920"/>
              </p14:xfrm>
            </p:contentPart>
          </mc:Choice>
          <mc:Fallback xmlns="">
            <p:pic>
              <p:nvPicPr>
                <p:cNvPr id="412" name="Freihand 411">
                  <a:extLst>
                    <a:ext uri="{FF2B5EF4-FFF2-40B4-BE49-F238E27FC236}">
                      <a16:creationId xmlns:a16="http://schemas.microsoft.com/office/drawing/2014/main" id="{F81A68AE-FEA9-44F8-83BD-50878E52E4FD}"/>
                    </a:ext>
                  </a:extLst>
                </p:cNvPr>
                <p:cNvPicPr/>
                <p:nvPr/>
              </p:nvPicPr>
              <p:blipFill>
                <a:blip r:embed="rId328"/>
                <a:stretch>
                  <a:fillRect/>
                </a:stretch>
              </p:blipFill>
              <p:spPr>
                <a:xfrm>
                  <a:off x="7213613" y="3246907"/>
                  <a:ext cx="907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413" name="Freihand 412">
                  <a:extLst>
                    <a:ext uri="{FF2B5EF4-FFF2-40B4-BE49-F238E27FC236}">
                      <a16:creationId xmlns:a16="http://schemas.microsoft.com/office/drawing/2014/main" id="{54307304-61A7-47DB-AD58-CAB8989563F6}"/>
                    </a:ext>
                  </a:extLst>
                </p14:cNvPr>
                <p14:cNvContentPartPr/>
                <p14:nvPr/>
              </p14:nvContentPartPr>
              <p14:xfrm>
                <a:off x="7321613" y="3214147"/>
                <a:ext cx="152640" cy="155880"/>
              </p14:xfrm>
            </p:contentPart>
          </mc:Choice>
          <mc:Fallback xmlns="">
            <p:pic>
              <p:nvPicPr>
                <p:cNvPr id="413" name="Freihand 412">
                  <a:extLst>
                    <a:ext uri="{FF2B5EF4-FFF2-40B4-BE49-F238E27FC236}">
                      <a16:creationId xmlns:a16="http://schemas.microsoft.com/office/drawing/2014/main" id="{54307304-61A7-47DB-AD58-CAB8989563F6}"/>
                    </a:ext>
                  </a:extLst>
                </p:cNvPr>
                <p:cNvPicPr/>
                <p:nvPr/>
              </p:nvPicPr>
              <p:blipFill>
                <a:blip r:embed="rId330"/>
                <a:stretch>
                  <a:fillRect/>
                </a:stretch>
              </p:blipFill>
              <p:spPr>
                <a:xfrm>
                  <a:off x="7317293" y="3209827"/>
                  <a:ext cx="1612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415" name="Freihand 414">
                  <a:extLst>
                    <a:ext uri="{FF2B5EF4-FFF2-40B4-BE49-F238E27FC236}">
                      <a16:creationId xmlns:a16="http://schemas.microsoft.com/office/drawing/2014/main" id="{D86E9399-CAE1-4E29-AB4E-E6B53C046A18}"/>
                    </a:ext>
                  </a:extLst>
                </p14:cNvPr>
                <p14:cNvContentPartPr/>
                <p14:nvPr/>
              </p14:nvContentPartPr>
              <p14:xfrm>
                <a:off x="8138813" y="3140347"/>
                <a:ext cx="158400" cy="3960"/>
              </p14:xfrm>
            </p:contentPart>
          </mc:Choice>
          <mc:Fallback xmlns="">
            <p:pic>
              <p:nvPicPr>
                <p:cNvPr id="415" name="Freihand 414">
                  <a:extLst>
                    <a:ext uri="{FF2B5EF4-FFF2-40B4-BE49-F238E27FC236}">
                      <a16:creationId xmlns:a16="http://schemas.microsoft.com/office/drawing/2014/main" id="{D86E9399-CAE1-4E29-AB4E-E6B53C046A18}"/>
                    </a:ext>
                  </a:extLst>
                </p:cNvPr>
                <p:cNvPicPr/>
                <p:nvPr/>
              </p:nvPicPr>
              <p:blipFill>
                <a:blip r:embed="rId332"/>
                <a:stretch>
                  <a:fillRect/>
                </a:stretch>
              </p:blipFill>
              <p:spPr>
                <a:xfrm>
                  <a:off x="8134493" y="3136027"/>
                  <a:ext cx="1670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416" name="Freihand 415">
                  <a:extLst>
                    <a:ext uri="{FF2B5EF4-FFF2-40B4-BE49-F238E27FC236}">
                      <a16:creationId xmlns:a16="http://schemas.microsoft.com/office/drawing/2014/main" id="{E512B0BB-F202-443A-A440-7882892ADFD2}"/>
                    </a:ext>
                  </a:extLst>
                </p14:cNvPr>
                <p14:cNvContentPartPr/>
                <p14:nvPr/>
              </p14:nvContentPartPr>
              <p14:xfrm>
                <a:off x="8139533" y="3170587"/>
                <a:ext cx="185400" cy="34560"/>
              </p14:xfrm>
            </p:contentPart>
          </mc:Choice>
          <mc:Fallback xmlns="">
            <p:pic>
              <p:nvPicPr>
                <p:cNvPr id="416" name="Freihand 415">
                  <a:extLst>
                    <a:ext uri="{FF2B5EF4-FFF2-40B4-BE49-F238E27FC236}">
                      <a16:creationId xmlns:a16="http://schemas.microsoft.com/office/drawing/2014/main" id="{E512B0BB-F202-443A-A440-7882892ADFD2}"/>
                    </a:ext>
                  </a:extLst>
                </p:cNvPr>
                <p:cNvPicPr/>
                <p:nvPr/>
              </p:nvPicPr>
              <p:blipFill>
                <a:blip r:embed="rId334"/>
                <a:stretch>
                  <a:fillRect/>
                </a:stretch>
              </p:blipFill>
              <p:spPr>
                <a:xfrm>
                  <a:off x="8135213" y="3166267"/>
                  <a:ext cx="1940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417" name="Freihand 416">
                  <a:extLst>
                    <a:ext uri="{FF2B5EF4-FFF2-40B4-BE49-F238E27FC236}">
                      <a16:creationId xmlns:a16="http://schemas.microsoft.com/office/drawing/2014/main" id="{7F940486-4225-405F-B98E-5312A008D3C3}"/>
                    </a:ext>
                  </a:extLst>
                </p14:cNvPr>
                <p14:cNvContentPartPr/>
                <p14:nvPr/>
              </p14:nvContentPartPr>
              <p14:xfrm>
                <a:off x="8410973" y="3015067"/>
                <a:ext cx="155160" cy="195840"/>
              </p14:xfrm>
            </p:contentPart>
          </mc:Choice>
          <mc:Fallback xmlns="">
            <p:pic>
              <p:nvPicPr>
                <p:cNvPr id="417" name="Freihand 416">
                  <a:extLst>
                    <a:ext uri="{FF2B5EF4-FFF2-40B4-BE49-F238E27FC236}">
                      <a16:creationId xmlns:a16="http://schemas.microsoft.com/office/drawing/2014/main" id="{7F940486-4225-405F-B98E-5312A008D3C3}"/>
                    </a:ext>
                  </a:extLst>
                </p:cNvPr>
                <p:cNvPicPr/>
                <p:nvPr/>
              </p:nvPicPr>
              <p:blipFill>
                <a:blip r:embed="rId336"/>
                <a:stretch>
                  <a:fillRect/>
                </a:stretch>
              </p:blipFill>
              <p:spPr>
                <a:xfrm>
                  <a:off x="8406653" y="3010747"/>
                  <a:ext cx="1638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418" name="Freihand 417">
                  <a:extLst>
                    <a:ext uri="{FF2B5EF4-FFF2-40B4-BE49-F238E27FC236}">
                      <a16:creationId xmlns:a16="http://schemas.microsoft.com/office/drawing/2014/main" id="{D3B4D284-911B-4760-B7D1-080F7E8BF286}"/>
                    </a:ext>
                  </a:extLst>
                </p14:cNvPr>
                <p14:cNvContentPartPr/>
                <p14:nvPr/>
              </p14:nvContentPartPr>
              <p14:xfrm>
                <a:off x="8423213" y="3123067"/>
                <a:ext cx="195480" cy="111600"/>
              </p14:xfrm>
            </p:contentPart>
          </mc:Choice>
          <mc:Fallback xmlns="">
            <p:pic>
              <p:nvPicPr>
                <p:cNvPr id="418" name="Freihand 417">
                  <a:extLst>
                    <a:ext uri="{FF2B5EF4-FFF2-40B4-BE49-F238E27FC236}">
                      <a16:creationId xmlns:a16="http://schemas.microsoft.com/office/drawing/2014/main" id="{D3B4D284-911B-4760-B7D1-080F7E8BF286}"/>
                    </a:ext>
                  </a:extLst>
                </p:cNvPr>
                <p:cNvPicPr/>
                <p:nvPr/>
              </p:nvPicPr>
              <p:blipFill>
                <a:blip r:embed="rId338"/>
                <a:stretch>
                  <a:fillRect/>
                </a:stretch>
              </p:blipFill>
              <p:spPr>
                <a:xfrm>
                  <a:off x="8418893" y="3118747"/>
                  <a:ext cx="2041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419" name="Freihand 418">
                  <a:extLst>
                    <a:ext uri="{FF2B5EF4-FFF2-40B4-BE49-F238E27FC236}">
                      <a16:creationId xmlns:a16="http://schemas.microsoft.com/office/drawing/2014/main" id="{3FAA7A5B-10A8-4F13-8FF5-E781B2F3B379}"/>
                    </a:ext>
                  </a:extLst>
                </p14:cNvPr>
                <p14:cNvContentPartPr/>
                <p14:nvPr/>
              </p14:nvContentPartPr>
              <p14:xfrm>
                <a:off x="8704013" y="3015067"/>
                <a:ext cx="92880" cy="131040"/>
              </p14:xfrm>
            </p:contentPart>
          </mc:Choice>
          <mc:Fallback xmlns="">
            <p:pic>
              <p:nvPicPr>
                <p:cNvPr id="419" name="Freihand 418">
                  <a:extLst>
                    <a:ext uri="{FF2B5EF4-FFF2-40B4-BE49-F238E27FC236}">
                      <a16:creationId xmlns:a16="http://schemas.microsoft.com/office/drawing/2014/main" id="{3FAA7A5B-10A8-4F13-8FF5-E781B2F3B379}"/>
                    </a:ext>
                  </a:extLst>
                </p:cNvPr>
                <p:cNvPicPr/>
                <p:nvPr/>
              </p:nvPicPr>
              <p:blipFill>
                <a:blip r:embed="rId340"/>
                <a:stretch>
                  <a:fillRect/>
                </a:stretch>
              </p:blipFill>
              <p:spPr>
                <a:xfrm>
                  <a:off x="8699693" y="3010747"/>
                  <a:ext cx="1015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420" name="Freihand 419">
                  <a:extLst>
                    <a:ext uri="{FF2B5EF4-FFF2-40B4-BE49-F238E27FC236}">
                      <a16:creationId xmlns:a16="http://schemas.microsoft.com/office/drawing/2014/main" id="{885323CD-19E7-43C4-BB5D-743E221D433B}"/>
                    </a:ext>
                  </a:extLst>
                </p14:cNvPr>
                <p14:cNvContentPartPr/>
                <p14:nvPr/>
              </p14:nvContentPartPr>
              <p14:xfrm>
                <a:off x="8880413" y="3004987"/>
                <a:ext cx="93960" cy="159480"/>
              </p14:xfrm>
            </p:contentPart>
          </mc:Choice>
          <mc:Fallback xmlns="">
            <p:pic>
              <p:nvPicPr>
                <p:cNvPr id="420" name="Freihand 419">
                  <a:extLst>
                    <a:ext uri="{FF2B5EF4-FFF2-40B4-BE49-F238E27FC236}">
                      <a16:creationId xmlns:a16="http://schemas.microsoft.com/office/drawing/2014/main" id="{885323CD-19E7-43C4-BB5D-743E221D433B}"/>
                    </a:ext>
                  </a:extLst>
                </p:cNvPr>
                <p:cNvPicPr/>
                <p:nvPr/>
              </p:nvPicPr>
              <p:blipFill>
                <a:blip r:embed="rId342"/>
                <a:stretch>
                  <a:fillRect/>
                </a:stretch>
              </p:blipFill>
              <p:spPr>
                <a:xfrm>
                  <a:off x="8876093" y="3000667"/>
                  <a:ext cx="1026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421" name="Freihand 420">
                  <a:extLst>
                    <a:ext uri="{FF2B5EF4-FFF2-40B4-BE49-F238E27FC236}">
                      <a16:creationId xmlns:a16="http://schemas.microsoft.com/office/drawing/2014/main" id="{1CED8396-2147-41FB-9CF8-AC7DF67D40C2}"/>
                    </a:ext>
                  </a:extLst>
                </p14:cNvPr>
                <p14:cNvContentPartPr/>
                <p14:nvPr/>
              </p14:nvContentPartPr>
              <p14:xfrm>
                <a:off x="9112253" y="3014707"/>
                <a:ext cx="104400" cy="120960"/>
              </p14:xfrm>
            </p:contentPart>
          </mc:Choice>
          <mc:Fallback xmlns="">
            <p:pic>
              <p:nvPicPr>
                <p:cNvPr id="421" name="Freihand 420">
                  <a:extLst>
                    <a:ext uri="{FF2B5EF4-FFF2-40B4-BE49-F238E27FC236}">
                      <a16:creationId xmlns:a16="http://schemas.microsoft.com/office/drawing/2014/main" id="{1CED8396-2147-41FB-9CF8-AC7DF67D40C2}"/>
                    </a:ext>
                  </a:extLst>
                </p:cNvPr>
                <p:cNvPicPr/>
                <p:nvPr/>
              </p:nvPicPr>
              <p:blipFill>
                <a:blip r:embed="rId344"/>
                <a:stretch>
                  <a:fillRect/>
                </a:stretch>
              </p:blipFill>
              <p:spPr>
                <a:xfrm>
                  <a:off x="9107933" y="3010387"/>
                  <a:ext cx="1130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422" name="Freihand 421">
                  <a:extLst>
                    <a:ext uri="{FF2B5EF4-FFF2-40B4-BE49-F238E27FC236}">
                      <a16:creationId xmlns:a16="http://schemas.microsoft.com/office/drawing/2014/main" id="{6384BB1C-5CCB-4AF1-821E-9CDDCD7E0F9C}"/>
                    </a:ext>
                  </a:extLst>
                </p14:cNvPr>
                <p14:cNvContentPartPr/>
                <p14:nvPr/>
              </p14:nvContentPartPr>
              <p14:xfrm>
                <a:off x="9022973" y="2945587"/>
                <a:ext cx="126360" cy="104400"/>
              </p14:xfrm>
            </p:contentPart>
          </mc:Choice>
          <mc:Fallback xmlns="">
            <p:pic>
              <p:nvPicPr>
                <p:cNvPr id="422" name="Freihand 421">
                  <a:extLst>
                    <a:ext uri="{FF2B5EF4-FFF2-40B4-BE49-F238E27FC236}">
                      <a16:creationId xmlns:a16="http://schemas.microsoft.com/office/drawing/2014/main" id="{6384BB1C-5CCB-4AF1-821E-9CDDCD7E0F9C}"/>
                    </a:ext>
                  </a:extLst>
                </p:cNvPr>
                <p:cNvPicPr/>
                <p:nvPr/>
              </p:nvPicPr>
              <p:blipFill>
                <a:blip r:embed="rId346"/>
                <a:stretch>
                  <a:fillRect/>
                </a:stretch>
              </p:blipFill>
              <p:spPr>
                <a:xfrm>
                  <a:off x="9018653" y="2941267"/>
                  <a:ext cx="1350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423" name="Freihand 422">
                  <a:extLst>
                    <a:ext uri="{FF2B5EF4-FFF2-40B4-BE49-F238E27FC236}">
                      <a16:creationId xmlns:a16="http://schemas.microsoft.com/office/drawing/2014/main" id="{C02F8A6A-8605-428D-8C0E-1C79815DEBBE}"/>
                    </a:ext>
                  </a:extLst>
                </p14:cNvPr>
                <p14:cNvContentPartPr/>
                <p14:nvPr/>
              </p14:nvContentPartPr>
              <p14:xfrm>
                <a:off x="9195413" y="3068707"/>
                <a:ext cx="89640" cy="77400"/>
              </p14:xfrm>
            </p:contentPart>
          </mc:Choice>
          <mc:Fallback xmlns="">
            <p:pic>
              <p:nvPicPr>
                <p:cNvPr id="423" name="Freihand 422">
                  <a:extLst>
                    <a:ext uri="{FF2B5EF4-FFF2-40B4-BE49-F238E27FC236}">
                      <a16:creationId xmlns:a16="http://schemas.microsoft.com/office/drawing/2014/main" id="{C02F8A6A-8605-428D-8C0E-1C79815DEBBE}"/>
                    </a:ext>
                  </a:extLst>
                </p:cNvPr>
                <p:cNvPicPr/>
                <p:nvPr/>
              </p:nvPicPr>
              <p:blipFill>
                <a:blip r:embed="rId348"/>
                <a:stretch>
                  <a:fillRect/>
                </a:stretch>
              </p:blipFill>
              <p:spPr>
                <a:xfrm>
                  <a:off x="9191093" y="3064387"/>
                  <a:ext cx="98280" cy="86040"/>
                </a:xfrm>
                <a:prstGeom prst="rect">
                  <a:avLst/>
                </a:prstGeom>
              </p:spPr>
            </p:pic>
          </mc:Fallback>
        </mc:AlternateContent>
      </p:grpSp>
      <p:grpSp>
        <p:nvGrpSpPr>
          <p:cNvPr id="428" name="Gruppieren 427">
            <a:extLst>
              <a:ext uri="{FF2B5EF4-FFF2-40B4-BE49-F238E27FC236}">
                <a16:creationId xmlns:a16="http://schemas.microsoft.com/office/drawing/2014/main" id="{7280EA15-4F6A-4A4E-964E-703CD0C2342E}"/>
              </a:ext>
            </a:extLst>
          </p:cNvPr>
          <p:cNvGrpSpPr/>
          <p:nvPr/>
        </p:nvGrpSpPr>
        <p:grpSpPr>
          <a:xfrm>
            <a:off x="9795533" y="1982947"/>
            <a:ext cx="327240" cy="266760"/>
            <a:chOff x="9795533" y="1982947"/>
            <a:chExt cx="327240" cy="266760"/>
          </a:xfrm>
        </p:grpSpPr>
        <mc:AlternateContent xmlns:mc="http://schemas.openxmlformats.org/markup-compatibility/2006" xmlns:p14="http://schemas.microsoft.com/office/powerpoint/2010/main">
          <mc:Choice Requires="p14">
            <p:contentPart p14:bwMode="auto" r:id="rId349">
              <p14:nvContentPartPr>
                <p14:cNvPr id="425" name="Freihand 424">
                  <a:extLst>
                    <a:ext uri="{FF2B5EF4-FFF2-40B4-BE49-F238E27FC236}">
                      <a16:creationId xmlns:a16="http://schemas.microsoft.com/office/drawing/2014/main" id="{CE7B51B3-AA36-42F5-B996-06AE52937224}"/>
                    </a:ext>
                  </a:extLst>
                </p14:cNvPr>
                <p14:cNvContentPartPr/>
                <p14:nvPr/>
              </p14:nvContentPartPr>
              <p14:xfrm>
                <a:off x="9855293" y="2081587"/>
                <a:ext cx="86040" cy="84240"/>
              </p14:xfrm>
            </p:contentPart>
          </mc:Choice>
          <mc:Fallback xmlns="">
            <p:pic>
              <p:nvPicPr>
                <p:cNvPr id="425" name="Freihand 424">
                  <a:extLst>
                    <a:ext uri="{FF2B5EF4-FFF2-40B4-BE49-F238E27FC236}">
                      <a16:creationId xmlns:a16="http://schemas.microsoft.com/office/drawing/2014/main" id="{CE7B51B3-AA36-42F5-B996-06AE52937224}"/>
                    </a:ext>
                  </a:extLst>
                </p:cNvPr>
                <p:cNvPicPr/>
                <p:nvPr/>
              </p:nvPicPr>
              <p:blipFill>
                <a:blip r:embed="rId350"/>
                <a:stretch>
                  <a:fillRect/>
                </a:stretch>
              </p:blipFill>
              <p:spPr>
                <a:xfrm>
                  <a:off x="9850973" y="2077267"/>
                  <a:ext cx="946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426" name="Freihand 425">
                  <a:extLst>
                    <a:ext uri="{FF2B5EF4-FFF2-40B4-BE49-F238E27FC236}">
                      <a16:creationId xmlns:a16="http://schemas.microsoft.com/office/drawing/2014/main" id="{73A47FCB-7614-4374-A84E-1BC13AE1C801}"/>
                    </a:ext>
                  </a:extLst>
                </p14:cNvPr>
                <p14:cNvContentPartPr/>
                <p14:nvPr/>
              </p14:nvContentPartPr>
              <p14:xfrm>
                <a:off x="9961493" y="2066827"/>
                <a:ext cx="51120" cy="90360"/>
              </p14:xfrm>
            </p:contentPart>
          </mc:Choice>
          <mc:Fallback xmlns="">
            <p:pic>
              <p:nvPicPr>
                <p:cNvPr id="426" name="Freihand 425">
                  <a:extLst>
                    <a:ext uri="{FF2B5EF4-FFF2-40B4-BE49-F238E27FC236}">
                      <a16:creationId xmlns:a16="http://schemas.microsoft.com/office/drawing/2014/main" id="{73A47FCB-7614-4374-A84E-1BC13AE1C801}"/>
                    </a:ext>
                  </a:extLst>
                </p:cNvPr>
                <p:cNvPicPr/>
                <p:nvPr/>
              </p:nvPicPr>
              <p:blipFill>
                <a:blip r:embed="rId352"/>
                <a:stretch>
                  <a:fillRect/>
                </a:stretch>
              </p:blipFill>
              <p:spPr>
                <a:xfrm>
                  <a:off x="9957173" y="2062507"/>
                  <a:ext cx="597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427" name="Freihand 426">
                  <a:extLst>
                    <a:ext uri="{FF2B5EF4-FFF2-40B4-BE49-F238E27FC236}">
                      <a16:creationId xmlns:a16="http://schemas.microsoft.com/office/drawing/2014/main" id="{483EAE27-939D-4CB5-8882-54FB6B4F3198}"/>
                    </a:ext>
                  </a:extLst>
                </p14:cNvPr>
                <p14:cNvContentPartPr/>
                <p14:nvPr/>
              </p14:nvContentPartPr>
              <p14:xfrm>
                <a:off x="9795533" y="1982947"/>
                <a:ext cx="327240" cy="266760"/>
              </p14:xfrm>
            </p:contentPart>
          </mc:Choice>
          <mc:Fallback xmlns="">
            <p:pic>
              <p:nvPicPr>
                <p:cNvPr id="427" name="Freihand 426">
                  <a:extLst>
                    <a:ext uri="{FF2B5EF4-FFF2-40B4-BE49-F238E27FC236}">
                      <a16:creationId xmlns:a16="http://schemas.microsoft.com/office/drawing/2014/main" id="{483EAE27-939D-4CB5-8882-54FB6B4F3198}"/>
                    </a:ext>
                  </a:extLst>
                </p:cNvPr>
                <p:cNvPicPr/>
                <p:nvPr/>
              </p:nvPicPr>
              <p:blipFill>
                <a:blip r:embed="rId354"/>
                <a:stretch>
                  <a:fillRect/>
                </a:stretch>
              </p:blipFill>
              <p:spPr>
                <a:xfrm>
                  <a:off x="9791213" y="1978627"/>
                  <a:ext cx="335880" cy="275400"/>
                </a:xfrm>
                <a:prstGeom prst="rect">
                  <a:avLst/>
                </a:prstGeom>
              </p:spPr>
            </p:pic>
          </mc:Fallback>
        </mc:AlternateContent>
      </p:grpSp>
      <p:grpSp>
        <p:nvGrpSpPr>
          <p:cNvPr id="432" name="Gruppieren 431">
            <a:extLst>
              <a:ext uri="{FF2B5EF4-FFF2-40B4-BE49-F238E27FC236}">
                <a16:creationId xmlns:a16="http://schemas.microsoft.com/office/drawing/2014/main" id="{106A57D6-6101-46CB-9374-D58A1DA0B264}"/>
              </a:ext>
            </a:extLst>
          </p:cNvPr>
          <p:cNvGrpSpPr/>
          <p:nvPr/>
        </p:nvGrpSpPr>
        <p:grpSpPr>
          <a:xfrm>
            <a:off x="5577413" y="3411067"/>
            <a:ext cx="531720" cy="309960"/>
            <a:chOff x="5577413" y="3411067"/>
            <a:chExt cx="531720" cy="309960"/>
          </a:xfrm>
        </p:grpSpPr>
        <mc:AlternateContent xmlns:mc="http://schemas.openxmlformats.org/markup-compatibility/2006" xmlns:p14="http://schemas.microsoft.com/office/powerpoint/2010/main">
          <mc:Choice Requires="p14">
            <p:contentPart p14:bwMode="auto" r:id="rId355">
              <p14:nvContentPartPr>
                <p14:cNvPr id="429" name="Freihand 428">
                  <a:extLst>
                    <a:ext uri="{FF2B5EF4-FFF2-40B4-BE49-F238E27FC236}">
                      <a16:creationId xmlns:a16="http://schemas.microsoft.com/office/drawing/2014/main" id="{112885C2-432E-45B0-B118-73D821C01EE6}"/>
                    </a:ext>
                  </a:extLst>
                </p14:cNvPr>
                <p14:cNvContentPartPr/>
                <p14:nvPr/>
              </p14:nvContentPartPr>
              <p14:xfrm>
                <a:off x="5638613" y="3546787"/>
                <a:ext cx="185760" cy="98640"/>
              </p14:xfrm>
            </p:contentPart>
          </mc:Choice>
          <mc:Fallback xmlns="">
            <p:pic>
              <p:nvPicPr>
                <p:cNvPr id="429" name="Freihand 428">
                  <a:extLst>
                    <a:ext uri="{FF2B5EF4-FFF2-40B4-BE49-F238E27FC236}">
                      <a16:creationId xmlns:a16="http://schemas.microsoft.com/office/drawing/2014/main" id="{112885C2-432E-45B0-B118-73D821C01EE6}"/>
                    </a:ext>
                  </a:extLst>
                </p:cNvPr>
                <p:cNvPicPr/>
                <p:nvPr/>
              </p:nvPicPr>
              <p:blipFill>
                <a:blip r:embed="rId356"/>
                <a:stretch>
                  <a:fillRect/>
                </a:stretch>
              </p:blipFill>
              <p:spPr>
                <a:xfrm>
                  <a:off x="5634293" y="3542467"/>
                  <a:ext cx="1944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430" name="Freihand 429">
                  <a:extLst>
                    <a:ext uri="{FF2B5EF4-FFF2-40B4-BE49-F238E27FC236}">
                      <a16:creationId xmlns:a16="http://schemas.microsoft.com/office/drawing/2014/main" id="{7083E6A6-02C6-41B6-A8FC-89F8B30675B5}"/>
                    </a:ext>
                  </a:extLst>
                </p14:cNvPr>
                <p14:cNvContentPartPr/>
                <p14:nvPr/>
              </p14:nvContentPartPr>
              <p14:xfrm>
                <a:off x="5856413" y="3521947"/>
                <a:ext cx="108000" cy="106560"/>
              </p14:xfrm>
            </p:contentPart>
          </mc:Choice>
          <mc:Fallback xmlns="">
            <p:pic>
              <p:nvPicPr>
                <p:cNvPr id="430" name="Freihand 429">
                  <a:extLst>
                    <a:ext uri="{FF2B5EF4-FFF2-40B4-BE49-F238E27FC236}">
                      <a16:creationId xmlns:a16="http://schemas.microsoft.com/office/drawing/2014/main" id="{7083E6A6-02C6-41B6-A8FC-89F8B30675B5}"/>
                    </a:ext>
                  </a:extLst>
                </p:cNvPr>
                <p:cNvPicPr/>
                <p:nvPr/>
              </p:nvPicPr>
              <p:blipFill>
                <a:blip r:embed="rId358"/>
                <a:stretch>
                  <a:fillRect/>
                </a:stretch>
              </p:blipFill>
              <p:spPr>
                <a:xfrm>
                  <a:off x="5852093" y="3517627"/>
                  <a:ext cx="1166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431" name="Freihand 430">
                  <a:extLst>
                    <a:ext uri="{FF2B5EF4-FFF2-40B4-BE49-F238E27FC236}">
                      <a16:creationId xmlns:a16="http://schemas.microsoft.com/office/drawing/2014/main" id="{4C131C51-2F05-4F77-AB7F-EC2A0BBC1F69}"/>
                    </a:ext>
                  </a:extLst>
                </p14:cNvPr>
                <p14:cNvContentPartPr/>
                <p14:nvPr/>
              </p14:nvContentPartPr>
              <p14:xfrm>
                <a:off x="5577413" y="3411067"/>
                <a:ext cx="531720" cy="309960"/>
              </p14:xfrm>
            </p:contentPart>
          </mc:Choice>
          <mc:Fallback xmlns="">
            <p:pic>
              <p:nvPicPr>
                <p:cNvPr id="431" name="Freihand 430">
                  <a:extLst>
                    <a:ext uri="{FF2B5EF4-FFF2-40B4-BE49-F238E27FC236}">
                      <a16:creationId xmlns:a16="http://schemas.microsoft.com/office/drawing/2014/main" id="{4C131C51-2F05-4F77-AB7F-EC2A0BBC1F69}"/>
                    </a:ext>
                  </a:extLst>
                </p:cNvPr>
                <p:cNvPicPr/>
                <p:nvPr/>
              </p:nvPicPr>
              <p:blipFill>
                <a:blip r:embed="rId360"/>
                <a:stretch>
                  <a:fillRect/>
                </a:stretch>
              </p:blipFill>
              <p:spPr>
                <a:xfrm>
                  <a:off x="5573093" y="3406747"/>
                  <a:ext cx="540360" cy="318600"/>
                </a:xfrm>
                <a:prstGeom prst="rect">
                  <a:avLst/>
                </a:prstGeom>
              </p:spPr>
            </p:pic>
          </mc:Fallback>
        </mc:AlternateContent>
      </p:grpSp>
      <p:grpSp>
        <p:nvGrpSpPr>
          <p:cNvPr id="436" name="Gruppieren 435">
            <a:extLst>
              <a:ext uri="{FF2B5EF4-FFF2-40B4-BE49-F238E27FC236}">
                <a16:creationId xmlns:a16="http://schemas.microsoft.com/office/drawing/2014/main" id="{E6D3BBED-8104-43C7-A8AD-E4DD9FCE915F}"/>
              </a:ext>
            </a:extLst>
          </p:cNvPr>
          <p:cNvGrpSpPr/>
          <p:nvPr/>
        </p:nvGrpSpPr>
        <p:grpSpPr>
          <a:xfrm>
            <a:off x="9822173" y="1976467"/>
            <a:ext cx="293400" cy="249120"/>
            <a:chOff x="9822173" y="1976467"/>
            <a:chExt cx="293400" cy="249120"/>
          </a:xfrm>
        </p:grpSpPr>
        <mc:AlternateContent xmlns:mc="http://schemas.openxmlformats.org/markup-compatibility/2006" xmlns:p14="http://schemas.microsoft.com/office/powerpoint/2010/main">
          <mc:Choice Requires="p14">
            <p:contentPart p14:bwMode="auto" r:id="rId361">
              <p14:nvContentPartPr>
                <p14:cNvPr id="433" name="Freihand 432">
                  <a:extLst>
                    <a:ext uri="{FF2B5EF4-FFF2-40B4-BE49-F238E27FC236}">
                      <a16:creationId xmlns:a16="http://schemas.microsoft.com/office/drawing/2014/main" id="{49C16F4A-E660-4F3F-9949-66280A76242E}"/>
                    </a:ext>
                  </a:extLst>
                </p14:cNvPr>
                <p14:cNvContentPartPr/>
                <p14:nvPr/>
              </p14:nvContentPartPr>
              <p14:xfrm>
                <a:off x="9860333" y="2043067"/>
                <a:ext cx="98640" cy="120960"/>
              </p14:xfrm>
            </p:contentPart>
          </mc:Choice>
          <mc:Fallback xmlns="">
            <p:pic>
              <p:nvPicPr>
                <p:cNvPr id="433" name="Freihand 432">
                  <a:extLst>
                    <a:ext uri="{FF2B5EF4-FFF2-40B4-BE49-F238E27FC236}">
                      <a16:creationId xmlns:a16="http://schemas.microsoft.com/office/drawing/2014/main" id="{49C16F4A-E660-4F3F-9949-66280A76242E}"/>
                    </a:ext>
                  </a:extLst>
                </p:cNvPr>
                <p:cNvPicPr/>
                <p:nvPr/>
              </p:nvPicPr>
              <p:blipFill>
                <a:blip r:embed="rId362"/>
                <a:stretch>
                  <a:fillRect/>
                </a:stretch>
              </p:blipFill>
              <p:spPr>
                <a:xfrm>
                  <a:off x="9856013" y="2038747"/>
                  <a:ext cx="1072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434" name="Freihand 433">
                  <a:extLst>
                    <a:ext uri="{FF2B5EF4-FFF2-40B4-BE49-F238E27FC236}">
                      <a16:creationId xmlns:a16="http://schemas.microsoft.com/office/drawing/2014/main" id="{11C77EF1-258F-4CD6-B50A-D4868F691525}"/>
                    </a:ext>
                  </a:extLst>
                </p14:cNvPr>
                <p14:cNvContentPartPr/>
                <p14:nvPr/>
              </p14:nvContentPartPr>
              <p14:xfrm>
                <a:off x="9964013" y="2066827"/>
                <a:ext cx="78120" cy="103680"/>
              </p14:xfrm>
            </p:contentPart>
          </mc:Choice>
          <mc:Fallback xmlns="">
            <p:pic>
              <p:nvPicPr>
                <p:cNvPr id="434" name="Freihand 433">
                  <a:extLst>
                    <a:ext uri="{FF2B5EF4-FFF2-40B4-BE49-F238E27FC236}">
                      <a16:creationId xmlns:a16="http://schemas.microsoft.com/office/drawing/2014/main" id="{11C77EF1-258F-4CD6-B50A-D4868F691525}"/>
                    </a:ext>
                  </a:extLst>
                </p:cNvPr>
                <p:cNvPicPr/>
                <p:nvPr/>
              </p:nvPicPr>
              <p:blipFill>
                <a:blip r:embed="rId364"/>
                <a:stretch>
                  <a:fillRect/>
                </a:stretch>
              </p:blipFill>
              <p:spPr>
                <a:xfrm>
                  <a:off x="9959693" y="2062507"/>
                  <a:ext cx="867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435" name="Freihand 434">
                  <a:extLst>
                    <a:ext uri="{FF2B5EF4-FFF2-40B4-BE49-F238E27FC236}">
                      <a16:creationId xmlns:a16="http://schemas.microsoft.com/office/drawing/2014/main" id="{7CFE8693-F505-4991-952E-CECA43B680EC}"/>
                    </a:ext>
                  </a:extLst>
                </p14:cNvPr>
                <p14:cNvContentPartPr/>
                <p14:nvPr/>
              </p14:nvContentPartPr>
              <p14:xfrm>
                <a:off x="9822173" y="1976467"/>
                <a:ext cx="293400" cy="249120"/>
              </p14:xfrm>
            </p:contentPart>
          </mc:Choice>
          <mc:Fallback xmlns="">
            <p:pic>
              <p:nvPicPr>
                <p:cNvPr id="435" name="Freihand 434">
                  <a:extLst>
                    <a:ext uri="{FF2B5EF4-FFF2-40B4-BE49-F238E27FC236}">
                      <a16:creationId xmlns:a16="http://schemas.microsoft.com/office/drawing/2014/main" id="{7CFE8693-F505-4991-952E-CECA43B680EC}"/>
                    </a:ext>
                  </a:extLst>
                </p:cNvPr>
                <p:cNvPicPr/>
                <p:nvPr/>
              </p:nvPicPr>
              <p:blipFill>
                <a:blip r:embed="rId366"/>
                <a:stretch>
                  <a:fillRect/>
                </a:stretch>
              </p:blipFill>
              <p:spPr>
                <a:xfrm>
                  <a:off x="9817853" y="1972147"/>
                  <a:ext cx="302040" cy="257760"/>
                </a:xfrm>
                <a:prstGeom prst="rect">
                  <a:avLst/>
                </a:prstGeom>
              </p:spPr>
            </p:pic>
          </mc:Fallback>
        </mc:AlternateContent>
      </p:grpSp>
      <p:grpSp>
        <p:nvGrpSpPr>
          <p:cNvPr id="440" name="Gruppieren 439">
            <a:extLst>
              <a:ext uri="{FF2B5EF4-FFF2-40B4-BE49-F238E27FC236}">
                <a16:creationId xmlns:a16="http://schemas.microsoft.com/office/drawing/2014/main" id="{523FDC13-7BB7-448D-B82E-448C31E17F14}"/>
              </a:ext>
            </a:extLst>
          </p:cNvPr>
          <p:cNvGrpSpPr/>
          <p:nvPr/>
        </p:nvGrpSpPr>
        <p:grpSpPr>
          <a:xfrm>
            <a:off x="5535653" y="1980427"/>
            <a:ext cx="717480" cy="526320"/>
            <a:chOff x="5535653" y="1980427"/>
            <a:chExt cx="717480" cy="526320"/>
          </a:xfrm>
        </p:grpSpPr>
        <mc:AlternateContent xmlns:mc="http://schemas.openxmlformats.org/markup-compatibility/2006" xmlns:p14="http://schemas.microsoft.com/office/powerpoint/2010/main">
          <mc:Choice Requires="p14">
            <p:contentPart p14:bwMode="auto" r:id="rId367">
              <p14:nvContentPartPr>
                <p14:cNvPr id="437" name="Freihand 436">
                  <a:extLst>
                    <a:ext uri="{FF2B5EF4-FFF2-40B4-BE49-F238E27FC236}">
                      <a16:creationId xmlns:a16="http://schemas.microsoft.com/office/drawing/2014/main" id="{FFFCB649-C991-452E-8B28-71E4411791C5}"/>
                    </a:ext>
                  </a:extLst>
                </p14:cNvPr>
                <p14:cNvContentPartPr/>
                <p14:nvPr/>
              </p14:nvContentPartPr>
              <p14:xfrm>
                <a:off x="6068813" y="2148187"/>
                <a:ext cx="25920" cy="2880"/>
              </p14:xfrm>
            </p:contentPart>
          </mc:Choice>
          <mc:Fallback xmlns="">
            <p:pic>
              <p:nvPicPr>
                <p:cNvPr id="437" name="Freihand 436">
                  <a:extLst>
                    <a:ext uri="{FF2B5EF4-FFF2-40B4-BE49-F238E27FC236}">
                      <a16:creationId xmlns:a16="http://schemas.microsoft.com/office/drawing/2014/main" id="{FFFCB649-C991-452E-8B28-71E4411791C5}"/>
                    </a:ext>
                  </a:extLst>
                </p:cNvPr>
                <p:cNvPicPr/>
                <p:nvPr/>
              </p:nvPicPr>
              <p:blipFill>
                <a:blip r:embed="rId368"/>
                <a:stretch>
                  <a:fillRect/>
                </a:stretch>
              </p:blipFill>
              <p:spPr>
                <a:xfrm>
                  <a:off x="6064493" y="2143867"/>
                  <a:ext cx="345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438" name="Freihand 437">
                  <a:extLst>
                    <a:ext uri="{FF2B5EF4-FFF2-40B4-BE49-F238E27FC236}">
                      <a16:creationId xmlns:a16="http://schemas.microsoft.com/office/drawing/2014/main" id="{9995BFBD-9593-48B0-9596-385035285D47}"/>
                    </a:ext>
                  </a:extLst>
                </p14:cNvPr>
                <p14:cNvContentPartPr/>
                <p14:nvPr/>
              </p14:nvContentPartPr>
              <p14:xfrm>
                <a:off x="5535653" y="1980427"/>
                <a:ext cx="717480" cy="526320"/>
              </p14:xfrm>
            </p:contentPart>
          </mc:Choice>
          <mc:Fallback xmlns="">
            <p:pic>
              <p:nvPicPr>
                <p:cNvPr id="438" name="Freihand 437">
                  <a:extLst>
                    <a:ext uri="{FF2B5EF4-FFF2-40B4-BE49-F238E27FC236}">
                      <a16:creationId xmlns:a16="http://schemas.microsoft.com/office/drawing/2014/main" id="{9995BFBD-9593-48B0-9596-385035285D47}"/>
                    </a:ext>
                  </a:extLst>
                </p:cNvPr>
                <p:cNvPicPr/>
                <p:nvPr/>
              </p:nvPicPr>
              <p:blipFill>
                <a:blip r:embed="rId370"/>
                <a:stretch>
                  <a:fillRect/>
                </a:stretch>
              </p:blipFill>
              <p:spPr>
                <a:xfrm>
                  <a:off x="5531333" y="1976107"/>
                  <a:ext cx="726120" cy="534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1">
            <p14:nvContentPartPr>
              <p14:cNvPr id="439" name="Freihand 438">
                <a:extLst>
                  <a:ext uri="{FF2B5EF4-FFF2-40B4-BE49-F238E27FC236}">
                    <a16:creationId xmlns:a16="http://schemas.microsoft.com/office/drawing/2014/main" id="{770630D9-C5B8-49CF-B14F-349418686ED7}"/>
                  </a:ext>
                </a:extLst>
              </p14:cNvPr>
              <p14:cNvContentPartPr/>
              <p14:nvPr/>
            </p14:nvContentPartPr>
            <p14:xfrm>
              <a:off x="7766933" y="2024707"/>
              <a:ext cx="706320" cy="371520"/>
            </p14:xfrm>
          </p:contentPart>
        </mc:Choice>
        <mc:Fallback xmlns="">
          <p:pic>
            <p:nvPicPr>
              <p:cNvPr id="439" name="Freihand 438">
                <a:extLst>
                  <a:ext uri="{FF2B5EF4-FFF2-40B4-BE49-F238E27FC236}">
                    <a16:creationId xmlns:a16="http://schemas.microsoft.com/office/drawing/2014/main" id="{770630D9-C5B8-49CF-B14F-349418686ED7}"/>
                  </a:ext>
                </a:extLst>
              </p:cNvPr>
              <p:cNvPicPr/>
              <p:nvPr/>
            </p:nvPicPr>
            <p:blipFill>
              <a:blip r:embed="rId372"/>
              <a:stretch>
                <a:fillRect/>
              </a:stretch>
            </p:blipFill>
            <p:spPr>
              <a:xfrm>
                <a:off x="7762613" y="2020387"/>
                <a:ext cx="714960" cy="380160"/>
              </a:xfrm>
              <a:prstGeom prst="rect">
                <a:avLst/>
              </a:prstGeom>
            </p:spPr>
          </p:pic>
        </mc:Fallback>
      </mc:AlternateContent>
      <p:grpSp>
        <p:nvGrpSpPr>
          <p:cNvPr id="480" name="Gruppieren 479">
            <a:extLst>
              <a:ext uri="{FF2B5EF4-FFF2-40B4-BE49-F238E27FC236}">
                <a16:creationId xmlns:a16="http://schemas.microsoft.com/office/drawing/2014/main" id="{093F17CD-9E2F-421E-9BF6-5AA302DB390B}"/>
              </a:ext>
            </a:extLst>
          </p:cNvPr>
          <p:cNvGrpSpPr/>
          <p:nvPr/>
        </p:nvGrpSpPr>
        <p:grpSpPr>
          <a:xfrm>
            <a:off x="7305413" y="3539587"/>
            <a:ext cx="1701000" cy="191880"/>
            <a:chOff x="7305413" y="3539587"/>
            <a:chExt cx="1701000" cy="191880"/>
          </a:xfrm>
        </p:grpSpPr>
        <mc:AlternateContent xmlns:mc="http://schemas.openxmlformats.org/markup-compatibility/2006" xmlns:p14="http://schemas.microsoft.com/office/powerpoint/2010/main">
          <mc:Choice Requires="p14">
            <p:contentPart p14:bwMode="auto" r:id="rId373">
              <p14:nvContentPartPr>
                <p14:cNvPr id="458" name="Freihand 457">
                  <a:extLst>
                    <a:ext uri="{FF2B5EF4-FFF2-40B4-BE49-F238E27FC236}">
                      <a16:creationId xmlns:a16="http://schemas.microsoft.com/office/drawing/2014/main" id="{4CAB4C51-BE4F-4384-A27B-DEA53155653E}"/>
                    </a:ext>
                  </a:extLst>
                </p14:cNvPr>
                <p14:cNvContentPartPr/>
                <p14:nvPr/>
              </p14:nvContentPartPr>
              <p14:xfrm>
                <a:off x="7305413" y="3685747"/>
                <a:ext cx="19440" cy="14400"/>
              </p14:xfrm>
            </p:contentPart>
          </mc:Choice>
          <mc:Fallback xmlns="">
            <p:pic>
              <p:nvPicPr>
                <p:cNvPr id="458" name="Freihand 457">
                  <a:extLst>
                    <a:ext uri="{FF2B5EF4-FFF2-40B4-BE49-F238E27FC236}">
                      <a16:creationId xmlns:a16="http://schemas.microsoft.com/office/drawing/2014/main" id="{4CAB4C51-BE4F-4384-A27B-DEA53155653E}"/>
                    </a:ext>
                  </a:extLst>
                </p:cNvPr>
                <p:cNvPicPr/>
                <p:nvPr/>
              </p:nvPicPr>
              <p:blipFill>
                <a:blip r:embed="rId374"/>
                <a:stretch>
                  <a:fillRect/>
                </a:stretch>
              </p:blipFill>
              <p:spPr>
                <a:xfrm>
                  <a:off x="7301093" y="3681427"/>
                  <a:ext cx="280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459" name="Freihand 458">
                  <a:extLst>
                    <a:ext uri="{FF2B5EF4-FFF2-40B4-BE49-F238E27FC236}">
                      <a16:creationId xmlns:a16="http://schemas.microsoft.com/office/drawing/2014/main" id="{77A4DF27-65BD-4909-9B9F-FC849D64CC59}"/>
                    </a:ext>
                  </a:extLst>
                </p14:cNvPr>
                <p14:cNvContentPartPr/>
                <p14:nvPr/>
              </p14:nvContentPartPr>
              <p14:xfrm>
                <a:off x="7392533" y="3601507"/>
                <a:ext cx="132480" cy="122760"/>
              </p14:xfrm>
            </p:contentPart>
          </mc:Choice>
          <mc:Fallback xmlns="">
            <p:pic>
              <p:nvPicPr>
                <p:cNvPr id="459" name="Freihand 458">
                  <a:extLst>
                    <a:ext uri="{FF2B5EF4-FFF2-40B4-BE49-F238E27FC236}">
                      <a16:creationId xmlns:a16="http://schemas.microsoft.com/office/drawing/2014/main" id="{77A4DF27-65BD-4909-9B9F-FC849D64CC59}"/>
                    </a:ext>
                  </a:extLst>
                </p:cNvPr>
                <p:cNvPicPr/>
                <p:nvPr/>
              </p:nvPicPr>
              <p:blipFill>
                <a:blip r:embed="rId376"/>
                <a:stretch>
                  <a:fillRect/>
                </a:stretch>
              </p:blipFill>
              <p:spPr>
                <a:xfrm>
                  <a:off x="7388213" y="3597187"/>
                  <a:ext cx="1411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460" name="Freihand 459">
                  <a:extLst>
                    <a:ext uri="{FF2B5EF4-FFF2-40B4-BE49-F238E27FC236}">
                      <a16:creationId xmlns:a16="http://schemas.microsoft.com/office/drawing/2014/main" id="{0EF8680B-75CA-46A2-9330-1048328E1743}"/>
                    </a:ext>
                  </a:extLst>
                </p14:cNvPr>
                <p14:cNvContentPartPr/>
                <p14:nvPr/>
              </p14:nvContentPartPr>
              <p14:xfrm>
                <a:off x="7541573" y="3620227"/>
                <a:ext cx="91440" cy="93600"/>
              </p14:xfrm>
            </p:contentPart>
          </mc:Choice>
          <mc:Fallback xmlns="">
            <p:pic>
              <p:nvPicPr>
                <p:cNvPr id="460" name="Freihand 459">
                  <a:extLst>
                    <a:ext uri="{FF2B5EF4-FFF2-40B4-BE49-F238E27FC236}">
                      <a16:creationId xmlns:a16="http://schemas.microsoft.com/office/drawing/2014/main" id="{0EF8680B-75CA-46A2-9330-1048328E1743}"/>
                    </a:ext>
                  </a:extLst>
                </p:cNvPr>
                <p:cNvPicPr/>
                <p:nvPr/>
              </p:nvPicPr>
              <p:blipFill>
                <a:blip r:embed="rId378"/>
                <a:stretch>
                  <a:fillRect/>
                </a:stretch>
              </p:blipFill>
              <p:spPr>
                <a:xfrm>
                  <a:off x="7537253" y="3615907"/>
                  <a:ext cx="1000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461" name="Freihand 460">
                  <a:extLst>
                    <a:ext uri="{FF2B5EF4-FFF2-40B4-BE49-F238E27FC236}">
                      <a16:creationId xmlns:a16="http://schemas.microsoft.com/office/drawing/2014/main" id="{8A233813-CB8B-4868-B968-AA5B280A650E}"/>
                    </a:ext>
                  </a:extLst>
                </p14:cNvPr>
                <p14:cNvContentPartPr/>
                <p14:nvPr/>
              </p14:nvContentPartPr>
              <p14:xfrm>
                <a:off x="7667213" y="3617707"/>
                <a:ext cx="136080" cy="102600"/>
              </p14:xfrm>
            </p:contentPart>
          </mc:Choice>
          <mc:Fallback xmlns="">
            <p:pic>
              <p:nvPicPr>
                <p:cNvPr id="461" name="Freihand 460">
                  <a:extLst>
                    <a:ext uri="{FF2B5EF4-FFF2-40B4-BE49-F238E27FC236}">
                      <a16:creationId xmlns:a16="http://schemas.microsoft.com/office/drawing/2014/main" id="{8A233813-CB8B-4868-B968-AA5B280A650E}"/>
                    </a:ext>
                  </a:extLst>
                </p:cNvPr>
                <p:cNvPicPr/>
                <p:nvPr/>
              </p:nvPicPr>
              <p:blipFill>
                <a:blip r:embed="rId380"/>
                <a:stretch>
                  <a:fillRect/>
                </a:stretch>
              </p:blipFill>
              <p:spPr>
                <a:xfrm>
                  <a:off x="7662893" y="3613387"/>
                  <a:ext cx="1447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462" name="Freihand 461">
                  <a:extLst>
                    <a:ext uri="{FF2B5EF4-FFF2-40B4-BE49-F238E27FC236}">
                      <a16:creationId xmlns:a16="http://schemas.microsoft.com/office/drawing/2014/main" id="{5053205A-C9CF-4745-BB5E-F7687A7623C4}"/>
                    </a:ext>
                  </a:extLst>
                </p14:cNvPr>
                <p14:cNvContentPartPr/>
                <p14:nvPr/>
              </p14:nvContentPartPr>
              <p14:xfrm>
                <a:off x="7923173" y="3618067"/>
                <a:ext cx="163800" cy="9720"/>
              </p14:xfrm>
            </p:contentPart>
          </mc:Choice>
          <mc:Fallback xmlns="">
            <p:pic>
              <p:nvPicPr>
                <p:cNvPr id="462" name="Freihand 461">
                  <a:extLst>
                    <a:ext uri="{FF2B5EF4-FFF2-40B4-BE49-F238E27FC236}">
                      <a16:creationId xmlns:a16="http://schemas.microsoft.com/office/drawing/2014/main" id="{5053205A-C9CF-4745-BB5E-F7687A7623C4}"/>
                    </a:ext>
                  </a:extLst>
                </p:cNvPr>
                <p:cNvPicPr/>
                <p:nvPr/>
              </p:nvPicPr>
              <p:blipFill>
                <a:blip r:embed="rId382"/>
                <a:stretch>
                  <a:fillRect/>
                </a:stretch>
              </p:blipFill>
              <p:spPr>
                <a:xfrm>
                  <a:off x="7918853" y="3613747"/>
                  <a:ext cx="1724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463" name="Freihand 462">
                  <a:extLst>
                    <a:ext uri="{FF2B5EF4-FFF2-40B4-BE49-F238E27FC236}">
                      <a16:creationId xmlns:a16="http://schemas.microsoft.com/office/drawing/2014/main" id="{DE4CEB13-5CCA-4572-A4CD-9B9FADAC765C}"/>
                    </a:ext>
                  </a:extLst>
                </p14:cNvPr>
                <p14:cNvContentPartPr/>
                <p14:nvPr/>
              </p14:nvContentPartPr>
              <p14:xfrm>
                <a:off x="7934693" y="3678547"/>
                <a:ext cx="360" cy="360"/>
              </p14:xfrm>
            </p:contentPart>
          </mc:Choice>
          <mc:Fallback xmlns="">
            <p:pic>
              <p:nvPicPr>
                <p:cNvPr id="463" name="Freihand 462">
                  <a:extLst>
                    <a:ext uri="{FF2B5EF4-FFF2-40B4-BE49-F238E27FC236}">
                      <a16:creationId xmlns:a16="http://schemas.microsoft.com/office/drawing/2014/main" id="{DE4CEB13-5CCA-4572-A4CD-9B9FADAC765C}"/>
                    </a:ext>
                  </a:extLst>
                </p:cNvPr>
                <p:cNvPicPr/>
                <p:nvPr/>
              </p:nvPicPr>
              <p:blipFill>
                <a:blip r:embed="rId384"/>
                <a:stretch>
                  <a:fillRect/>
                </a:stretch>
              </p:blipFill>
              <p:spPr>
                <a:xfrm>
                  <a:off x="7930373" y="36742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465" name="Freihand 464">
                  <a:extLst>
                    <a:ext uri="{FF2B5EF4-FFF2-40B4-BE49-F238E27FC236}">
                      <a16:creationId xmlns:a16="http://schemas.microsoft.com/office/drawing/2014/main" id="{36A08439-465D-4CC2-9ADA-D89D6F67B0BB}"/>
                    </a:ext>
                  </a:extLst>
                </p14:cNvPr>
                <p14:cNvContentPartPr/>
                <p14:nvPr/>
              </p14:nvContentPartPr>
              <p14:xfrm>
                <a:off x="7926413" y="3676387"/>
                <a:ext cx="152640" cy="8280"/>
              </p14:xfrm>
            </p:contentPart>
          </mc:Choice>
          <mc:Fallback xmlns="">
            <p:pic>
              <p:nvPicPr>
                <p:cNvPr id="465" name="Freihand 464">
                  <a:extLst>
                    <a:ext uri="{FF2B5EF4-FFF2-40B4-BE49-F238E27FC236}">
                      <a16:creationId xmlns:a16="http://schemas.microsoft.com/office/drawing/2014/main" id="{36A08439-465D-4CC2-9ADA-D89D6F67B0BB}"/>
                    </a:ext>
                  </a:extLst>
                </p:cNvPr>
                <p:cNvPicPr/>
                <p:nvPr/>
              </p:nvPicPr>
              <p:blipFill>
                <a:blip r:embed="rId386"/>
                <a:stretch>
                  <a:fillRect/>
                </a:stretch>
              </p:blipFill>
              <p:spPr>
                <a:xfrm>
                  <a:off x="7922093" y="3672067"/>
                  <a:ext cx="1612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473" name="Freihand 472">
                  <a:extLst>
                    <a:ext uri="{FF2B5EF4-FFF2-40B4-BE49-F238E27FC236}">
                      <a16:creationId xmlns:a16="http://schemas.microsoft.com/office/drawing/2014/main" id="{FBC78DFA-69E1-49B1-8E7E-CEF8CA317885}"/>
                    </a:ext>
                  </a:extLst>
                </p14:cNvPr>
                <p14:cNvContentPartPr/>
                <p14:nvPr/>
              </p14:nvContentPartPr>
              <p14:xfrm>
                <a:off x="8243933" y="3557947"/>
                <a:ext cx="148680" cy="144000"/>
              </p14:xfrm>
            </p:contentPart>
          </mc:Choice>
          <mc:Fallback xmlns="">
            <p:pic>
              <p:nvPicPr>
                <p:cNvPr id="473" name="Freihand 472">
                  <a:extLst>
                    <a:ext uri="{FF2B5EF4-FFF2-40B4-BE49-F238E27FC236}">
                      <a16:creationId xmlns:a16="http://schemas.microsoft.com/office/drawing/2014/main" id="{FBC78DFA-69E1-49B1-8E7E-CEF8CA317885}"/>
                    </a:ext>
                  </a:extLst>
                </p:cNvPr>
                <p:cNvPicPr/>
                <p:nvPr/>
              </p:nvPicPr>
              <p:blipFill>
                <a:blip r:embed="rId388"/>
                <a:stretch>
                  <a:fillRect/>
                </a:stretch>
              </p:blipFill>
              <p:spPr>
                <a:xfrm>
                  <a:off x="8239613" y="3553627"/>
                  <a:ext cx="1573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474" name="Freihand 473">
                  <a:extLst>
                    <a:ext uri="{FF2B5EF4-FFF2-40B4-BE49-F238E27FC236}">
                      <a16:creationId xmlns:a16="http://schemas.microsoft.com/office/drawing/2014/main" id="{E068A95E-8290-4815-A711-DF4E282C5998}"/>
                    </a:ext>
                  </a:extLst>
                </p14:cNvPr>
                <p14:cNvContentPartPr/>
                <p14:nvPr/>
              </p14:nvContentPartPr>
              <p14:xfrm>
                <a:off x="8411693" y="3573067"/>
                <a:ext cx="101520" cy="116640"/>
              </p14:xfrm>
            </p:contentPart>
          </mc:Choice>
          <mc:Fallback xmlns="">
            <p:pic>
              <p:nvPicPr>
                <p:cNvPr id="474" name="Freihand 473">
                  <a:extLst>
                    <a:ext uri="{FF2B5EF4-FFF2-40B4-BE49-F238E27FC236}">
                      <a16:creationId xmlns:a16="http://schemas.microsoft.com/office/drawing/2014/main" id="{E068A95E-8290-4815-A711-DF4E282C5998}"/>
                    </a:ext>
                  </a:extLst>
                </p:cNvPr>
                <p:cNvPicPr/>
                <p:nvPr/>
              </p:nvPicPr>
              <p:blipFill>
                <a:blip r:embed="rId390"/>
                <a:stretch>
                  <a:fillRect/>
                </a:stretch>
              </p:blipFill>
              <p:spPr>
                <a:xfrm>
                  <a:off x="8407373" y="3568747"/>
                  <a:ext cx="1101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476" name="Freihand 475">
                  <a:extLst>
                    <a:ext uri="{FF2B5EF4-FFF2-40B4-BE49-F238E27FC236}">
                      <a16:creationId xmlns:a16="http://schemas.microsoft.com/office/drawing/2014/main" id="{4572300E-9200-4EB0-A31C-22BB4A5509D0}"/>
                    </a:ext>
                  </a:extLst>
                </p14:cNvPr>
                <p14:cNvContentPartPr/>
                <p14:nvPr/>
              </p14:nvContentPartPr>
              <p14:xfrm>
                <a:off x="8545253" y="3552907"/>
                <a:ext cx="126720" cy="139680"/>
              </p14:xfrm>
            </p:contentPart>
          </mc:Choice>
          <mc:Fallback xmlns="">
            <p:pic>
              <p:nvPicPr>
                <p:cNvPr id="476" name="Freihand 475">
                  <a:extLst>
                    <a:ext uri="{FF2B5EF4-FFF2-40B4-BE49-F238E27FC236}">
                      <a16:creationId xmlns:a16="http://schemas.microsoft.com/office/drawing/2014/main" id="{4572300E-9200-4EB0-A31C-22BB4A5509D0}"/>
                    </a:ext>
                  </a:extLst>
                </p:cNvPr>
                <p:cNvPicPr/>
                <p:nvPr/>
              </p:nvPicPr>
              <p:blipFill>
                <a:blip r:embed="rId392"/>
                <a:stretch>
                  <a:fillRect/>
                </a:stretch>
              </p:blipFill>
              <p:spPr>
                <a:xfrm>
                  <a:off x="8540933" y="3548587"/>
                  <a:ext cx="1353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477" name="Freihand 476">
                  <a:extLst>
                    <a:ext uri="{FF2B5EF4-FFF2-40B4-BE49-F238E27FC236}">
                      <a16:creationId xmlns:a16="http://schemas.microsoft.com/office/drawing/2014/main" id="{A7815A24-0A52-4E5F-A6AF-9A149D511198}"/>
                    </a:ext>
                  </a:extLst>
                </p14:cNvPr>
                <p14:cNvContentPartPr/>
                <p14:nvPr/>
              </p14:nvContentPartPr>
              <p14:xfrm>
                <a:off x="8668373" y="3686827"/>
                <a:ext cx="21600" cy="44640"/>
              </p14:xfrm>
            </p:contentPart>
          </mc:Choice>
          <mc:Fallback xmlns="">
            <p:pic>
              <p:nvPicPr>
                <p:cNvPr id="477" name="Freihand 476">
                  <a:extLst>
                    <a:ext uri="{FF2B5EF4-FFF2-40B4-BE49-F238E27FC236}">
                      <a16:creationId xmlns:a16="http://schemas.microsoft.com/office/drawing/2014/main" id="{A7815A24-0A52-4E5F-A6AF-9A149D511198}"/>
                    </a:ext>
                  </a:extLst>
                </p:cNvPr>
                <p:cNvPicPr/>
                <p:nvPr/>
              </p:nvPicPr>
              <p:blipFill>
                <a:blip r:embed="rId394"/>
                <a:stretch>
                  <a:fillRect/>
                </a:stretch>
              </p:blipFill>
              <p:spPr>
                <a:xfrm>
                  <a:off x="8664053" y="3682507"/>
                  <a:ext cx="302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478" name="Freihand 477">
                  <a:extLst>
                    <a:ext uri="{FF2B5EF4-FFF2-40B4-BE49-F238E27FC236}">
                      <a16:creationId xmlns:a16="http://schemas.microsoft.com/office/drawing/2014/main" id="{4F178EA7-C999-45B7-811D-1EF9F0773603}"/>
                    </a:ext>
                  </a:extLst>
                </p14:cNvPr>
                <p14:cNvContentPartPr/>
                <p14:nvPr/>
              </p14:nvContentPartPr>
              <p14:xfrm>
                <a:off x="8788253" y="3539587"/>
                <a:ext cx="101880" cy="126360"/>
              </p14:xfrm>
            </p:contentPart>
          </mc:Choice>
          <mc:Fallback xmlns="">
            <p:pic>
              <p:nvPicPr>
                <p:cNvPr id="478" name="Freihand 477">
                  <a:extLst>
                    <a:ext uri="{FF2B5EF4-FFF2-40B4-BE49-F238E27FC236}">
                      <a16:creationId xmlns:a16="http://schemas.microsoft.com/office/drawing/2014/main" id="{4F178EA7-C999-45B7-811D-1EF9F0773603}"/>
                    </a:ext>
                  </a:extLst>
                </p:cNvPr>
                <p:cNvPicPr/>
                <p:nvPr/>
              </p:nvPicPr>
              <p:blipFill>
                <a:blip r:embed="rId396"/>
                <a:stretch>
                  <a:fillRect/>
                </a:stretch>
              </p:blipFill>
              <p:spPr>
                <a:xfrm>
                  <a:off x="8783933" y="3535267"/>
                  <a:ext cx="1105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479" name="Freihand 478">
                  <a:extLst>
                    <a:ext uri="{FF2B5EF4-FFF2-40B4-BE49-F238E27FC236}">
                      <a16:creationId xmlns:a16="http://schemas.microsoft.com/office/drawing/2014/main" id="{6A9B3808-78F3-4B5E-92CF-9151087C5226}"/>
                    </a:ext>
                  </a:extLst>
                </p14:cNvPr>
                <p14:cNvContentPartPr/>
                <p14:nvPr/>
              </p14:nvContentPartPr>
              <p14:xfrm>
                <a:off x="8916773" y="3548227"/>
                <a:ext cx="89640" cy="145080"/>
              </p14:xfrm>
            </p:contentPart>
          </mc:Choice>
          <mc:Fallback xmlns="">
            <p:pic>
              <p:nvPicPr>
                <p:cNvPr id="479" name="Freihand 478">
                  <a:extLst>
                    <a:ext uri="{FF2B5EF4-FFF2-40B4-BE49-F238E27FC236}">
                      <a16:creationId xmlns:a16="http://schemas.microsoft.com/office/drawing/2014/main" id="{6A9B3808-78F3-4B5E-92CF-9151087C5226}"/>
                    </a:ext>
                  </a:extLst>
                </p:cNvPr>
                <p:cNvPicPr/>
                <p:nvPr/>
              </p:nvPicPr>
              <p:blipFill>
                <a:blip r:embed="rId398"/>
                <a:stretch>
                  <a:fillRect/>
                </a:stretch>
              </p:blipFill>
              <p:spPr>
                <a:xfrm>
                  <a:off x="8912453" y="3543907"/>
                  <a:ext cx="98280" cy="153720"/>
                </a:xfrm>
                <a:prstGeom prst="rect">
                  <a:avLst/>
                </a:prstGeom>
              </p:spPr>
            </p:pic>
          </mc:Fallback>
        </mc:AlternateContent>
      </p:grpSp>
      <p:grpSp>
        <p:nvGrpSpPr>
          <p:cNvPr id="484" name="Gruppieren 483">
            <a:extLst>
              <a:ext uri="{FF2B5EF4-FFF2-40B4-BE49-F238E27FC236}">
                <a16:creationId xmlns:a16="http://schemas.microsoft.com/office/drawing/2014/main" id="{443331F1-404E-45FE-B16A-B7BFC41299D2}"/>
              </a:ext>
            </a:extLst>
          </p:cNvPr>
          <p:cNvGrpSpPr/>
          <p:nvPr/>
        </p:nvGrpSpPr>
        <p:grpSpPr>
          <a:xfrm>
            <a:off x="10486013" y="1976467"/>
            <a:ext cx="298080" cy="244080"/>
            <a:chOff x="10486013" y="1976467"/>
            <a:chExt cx="298080" cy="244080"/>
          </a:xfrm>
        </p:grpSpPr>
        <mc:AlternateContent xmlns:mc="http://schemas.openxmlformats.org/markup-compatibility/2006" xmlns:p14="http://schemas.microsoft.com/office/powerpoint/2010/main">
          <mc:Choice Requires="p14">
            <p:contentPart p14:bwMode="auto" r:id="rId399">
              <p14:nvContentPartPr>
                <p14:cNvPr id="481" name="Freihand 480">
                  <a:extLst>
                    <a:ext uri="{FF2B5EF4-FFF2-40B4-BE49-F238E27FC236}">
                      <a16:creationId xmlns:a16="http://schemas.microsoft.com/office/drawing/2014/main" id="{CCA96C6E-E8AA-44FC-B5ED-FC45E12B85FC}"/>
                    </a:ext>
                  </a:extLst>
                </p14:cNvPr>
                <p14:cNvContentPartPr/>
                <p14:nvPr/>
              </p14:nvContentPartPr>
              <p14:xfrm>
                <a:off x="10563413" y="2068627"/>
                <a:ext cx="76680" cy="82080"/>
              </p14:xfrm>
            </p:contentPart>
          </mc:Choice>
          <mc:Fallback xmlns="">
            <p:pic>
              <p:nvPicPr>
                <p:cNvPr id="481" name="Freihand 480">
                  <a:extLst>
                    <a:ext uri="{FF2B5EF4-FFF2-40B4-BE49-F238E27FC236}">
                      <a16:creationId xmlns:a16="http://schemas.microsoft.com/office/drawing/2014/main" id="{CCA96C6E-E8AA-44FC-B5ED-FC45E12B85FC}"/>
                    </a:ext>
                  </a:extLst>
                </p:cNvPr>
                <p:cNvPicPr/>
                <p:nvPr/>
              </p:nvPicPr>
              <p:blipFill>
                <a:blip r:embed="rId400"/>
                <a:stretch>
                  <a:fillRect/>
                </a:stretch>
              </p:blipFill>
              <p:spPr>
                <a:xfrm>
                  <a:off x="10559093" y="2064307"/>
                  <a:ext cx="853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482" name="Freihand 481">
                  <a:extLst>
                    <a:ext uri="{FF2B5EF4-FFF2-40B4-BE49-F238E27FC236}">
                      <a16:creationId xmlns:a16="http://schemas.microsoft.com/office/drawing/2014/main" id="{9CF574C5-AB0D-415B-A0BC-F097AF75FD0E}"/>
                    </a:ext>
                  </a:extLst>
                </p14:cNvPr>
                <p14:cNvContentPartPr/>
                <p14:nvPr/>
              </p14:nvContentPartPr>
              <p14:xfrm>
                <a:off x="10660613" y="2072227"/>
                <a:ext cx="54360" cy="86760"/>
              </p14:xfrm>
            </p:contentPart>
          </mc:Choice>
          <mc:Fallback xmlns="">
            <p:pic>
              <p:nvPicPr>
                <p:cNvPr id="482" name="Freihand 481">
                  <a:extLst>
                    <a:ext uri="{FF2B5EF4-FFF2-40B4-BE49-F238E27FC236}">
                      <a16:creationId xmlns:a16="http://schemas.microsoft.com/office/drawing/2014/main" id="{9CF574C5-AB0D-415B-A0BC-F097AF75FD0E}"/>
                    </a:ext>
                  </a:extLst>
                </p:cNvPr>
                <p:cNvPicPr/>
                <p:nvPr/>
              </p:nvPicPr>
              <p:blipFill>
                <a:blip r:embed="rId402"/>
                <a:stretch>
                  <a:fillRect/>
                </a:stretch>
              </p:blipFill>
              <p:spPr>
                <a:xfrm>
                  <a:off x="10656293" y="2067907"/>
                  <a:ext cx="630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483" name="Freihand 482">
                  <a:extLst>
                    <a:ext uri="{FF2B5EF4-FFF2-40B4-BE49-F238E27FC236}">
                      <a16:creationId xmlns:a16="http://schemas.microsoft.com/office/drawing/2014/main" id="{7ED3F6D8-D13C-47EB-BA63-AA08CA3D4D79}"/>
                    </a:ext>
                  </a:extLst>
                </p14:cNvPr>
                <p14:cNvContentPartPr/>
                <p14:nvPr/>
              </p14:nvContentPartPr>
              <p14:xfrm>
                <a:off x="10486013" y="1976467"/>
                <a:ext cx="298080" cy="244080"/>
              </p14:xfrm>
            </p:contentPart>
          </mc:Choice>
          <mc:Fallback xmlns="">
            <p:pic>
              <p:nvPicPr>
                <p:cNvPr id="483" name="Freihand 482">
                  <a:extLst>
                    <a:ext uri="{FF2B5EF4-FFF2-40B4-BE49-F238E27FC236}">
                      <a16:creationId xmlns:a16="http://schemas.microsoft.com/office/drawing/2014/main" id="{7ED3F6D8-D13C-47EB-BA63-AA08CA3D4D79}"/>
                    </a:ext>
                  </a:extLst>
                </p:cNvPr>
                <p:cNvPicPr/>
                <p:nvPr/>
              </p:nvPicPr>
              <p:blipFill>
                <a:blip r:embed="rId404"/>
                <a:stretch>
                  <a:fillRect/>
                </a:stretch>
              </p:blipFill>
              <p:spPr>
                <a:xfrm>
                  <a:off x="10481693" y="1972147"/>
                  <a:ext cx="306720" cy="252720"/>
                </a:xfrm>
                <a:prstGeom prst="rect">
                  <a:avLst/>
                </a:prstGeom>
              </p:spPr>
            </p:pic>
          </mc:Fallback>
        </mc:AlternateContent>
      </p:grpSp>
      <p:grpSp>
        <p:nvGrpSpPr>
          <p:cNvPr id="488" name="Gruppieren 487">
            <a:extLst>
              <a:ext uri="{FF2B5EF4-FFF2-40B4-BE49-F238E27FC236}">
                <a16:creationId xmlns:a16="http://schemas.microsoft.com/office/drawing/2014/main" id="{38467AEB-DB68-4B3E-90C7-CEF109EC0C4C}"/>
              </a:ext>
            </a:extLst>
          </p:cNvPr>
          <p:cNvGrpSpPr/>
          <p:nvPr/>
        </p:nvGrpSpPr>
        <p:grpSpPr>
          <a:xfrm>
            <a:off x="9512933" y="2949187"/>
            <a:ext cx="423000" cy="279000"/>
            <a:chOff x="9512933" y="2949187"/>
            <a:chExt cx="423000" cy="279000"/>
          </a:xfrm>
        </p:grpSpPr>
        <mc:AlternateContent xmlns:mc="http://schemas.openxmlformats.org/markup-compatibility/2006" xmlns:p14="http://schemas.microsoft.com/office/powerpoint/2010/main">
          <mc:Choice Requires="p14">
            <p:contentPart p14:bwMode="auto" r:id="rId405">
              <p14:nvContentPartPr>
                <p14:cNvPr id="485" name="Freihand 484">
                  <a:extLst>
                    <a:ext uri="{FF2B5EF4-FFF2-40B4-BE49-F238E27FC236}">
                      <a16:creationId xmlns:a16="http://schemas.microsoft.com/office/drawing/2014/main" id="{2FF99DDB-762F-49B9-A8E4-EB22CC606741}"/>
                    </a:ext>
                  </a:extLst>
                </p14:cNvPr>
                <p14:cNvContentPartPr/>
                <p14:nvPr/>
              </p14:nvContentPartPr>
              <p14:xfrm>
                <a:off x="9598973" y="3038827"/>
                <a:ext cx="107640" cy="103320"/>
              </p14:xfrm>
            </p:contentPart>
          </mc:Choice>
          <mc:Fallback xmlns="">
            <p:pic>
              <p:nvPicPr>
                <p:cNvPr id="485" name="Freihand 484">
                  <a:extLst>
                    <a:ext uri="{FF2B5EF4-FFF2-40B4-BE49-F238E27FC236}">
                      <a16:creationId xmlns:a16="http://schemas.microsoft.com/office/drawing/2014/main" id="{2FF99DDB-762F-49B9-A8E4-EB22CC606741}"/>
                    </a:ext>
                  </a:extLst>
                </p:cNvPr>
                <p:cNvPicPr/>
                <p:nvPr/>
              </p:nvPicPr>
              <p:blipFill>
                <a:blip r:embed="rId406"/>
                <a:stretch>
                  <a:fillRect/>
                </a:stretch>
              </p:blipFill>
              <p:spPr>
                <a:xfrm>
                  <a:off x="9594653" y="3034507"/>
                  <a:ext cx="1162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486" name="Freihand 485">
                  <a:extLst>
                    <a:ext uri="{FF2B5EF4-FFF2-40B4-BE49-F238E27FC236}">
                      <a16:creationId xmlns:a16="http://schemas.microsoft.com/office/drawing/2014/main" id="{824BE488-2004-4507-8A3B-BD9DDE55D5B6}"/>
                    </a:ext>
                  </a:extLst>
                </p14:cNvPr>
                <p14:cNvContentPartPr/>
                <p14:nvPr/>
              </p14:nvContentPartPr>
              <p14:xfrm>
                <a:off x="9763493" y="3055747"/>
                <a:ext cx="95760" cy="84960"/>
              </p14:xfrm>
            </p:contentPart>
          </mc:Choice>
          <mc:Fallback xmlns="">
            <p:pic>
              <p:nvPicPr>
                <p:cNvPr id="486" name="Freihand 485">
                  <a:extLst>
                    <a:ext uri="{FF2B5EF4-FFF2-40B4-BE49-F238E27FC236}">
                      <a16:creationId xmlns:a16="http://schemas.microsoft.com/office/drawing/2014/main" id="{824BE488-2004-4507-8A3B-BD9DDE55D5B6}"/>
                    </a:ext>
                  </a:extLst>
                </p:cNvPr>
                <p:cNvPicPr/>
                <p:nvPr/>
              </p:nvPicPr>
              <p:blipFill>
                <a:blip r:embed="rId408"/>
                <a:stretch>
                  <a:fillRect/>
                </a:stretch>
              </p:blipFill>
              <p:spPr>
                <a:xfrm>
                  <a:off x="9759173" y="3051427"/>
                  <a:ext cx="1044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487" name="Freihand 486">
                  <a:extLst>
                    <a:ext uri="{FF2B5EF4-FFF2-40B4-BE49-F238E27FC236}">
                      <a16:creationId xmlns:a16="http://schemas.microsoft.com/office/drawing/2014/main" id="{941FFCE4-7AEA-4D03-85E6-783E39459D3D}"/>
                    </a:ext>
                  </a:extLst>
                </p14:cNvPr>
                <p14:cNvContentPartPr/>
                <p14:nvPr/>
              </p14:nvContentPartPr>
              <p14:xfrm>
                <a:off x="9512933" y="2949187"/>
                <a:ext cx="423000" cy="279000"/>
              </p14:xfrm>
            </p:contentPart>
          </mc:Choice>
          <mc:Fallback xmlns="">
            <p:pic>
              <p:nvPicPr>
                <p:cNvPr id="487" name="Freihand 486">
                  <a:extLst>
                    <a:ext uri="{FF2B5EF4-FFF2-40B4-BE49-F238E27FC236}">
                      <a16:creationId xmlns:a16="http://schemas.microsoft.com/office/drawing/2014/main" id="{941FFCE4-7AEA-4D03-85E6-783E39459D3D}"/>
                    </a:ext>
                  </a:extLst>
                </p:cNvPr>
                <p:cNvPicPr/>
                <p:nvPr/>
              </p:nvPicPr>
              <p:blipFill>
                <a:blip r:embed="rId410"/>
                <a:stretch>
                  <a:fillRect/>
                </a:stretch>
              </p:blipFill>
              <p:spPr>
                <a:xfrm>
                  <a:off x="9508613" y="2944867"/>
                  <a:ext cx="431640" cy="287640"/>
                </a:xfrm>
                <a:prstGeom prst="rect">
                  <a:avLst/>
                </a:prstGeom>
              </p:spPr>
            </p:pic>
          </mc:Fallback>
        </mc:AlternateContent>
      </p:grpSp>
      <p:grpSp>
        <p:nvGrpSpPr>
          <p:cNvPr id="492" name="Gruppieren 491">
            <a:extLst>
              <a:ext uri="{FF2B5EF4-FFF2-40B4-BE49-F238E27FC236}">
                <a16:creationId xmlns:a16="http://schemas.microsoft.com/office/drawing/2014/main" id="{FF5608F2-3317-428D-83D0-48FDA520EEE2}"/>
              </a:ext>
            </a:extLst>
          </p:cNvPr>
          <p:cNvGrpSpPr/>
          <p:nvPr/>
        </p:nvGrpSpPr>
        <p:grpSpPr>
          <a:xfrm>
            <a:off x="5601893" y="3368227"/>
            <a:ext cx="1510920" cy="524160"/>
            <a:chOff x="5601893" y="3368227"/>
            <a:chExt cx="1510920" cy="524160"/>
          </a:xfrm>
        </p:grpSpPr>
        <mc:AlternateContent xmlns:mc="http://schemas.openxmlformats.org/markup-compatibility/2006" xmlns:p14="http://schemas.microsoft.com/office/powerpoint/2010/main">
          <mc:Choice Requires="p14">
            <p:contentPart p14:bwMode="auto" r:id="rId411">
              <p14:nvContentPartPr>
                <p14:cNvPr id="441" name="Freihand 440">
                  <a:extLst>
                    <a:ext uri="{FF2B5EF4-FFF2-40B4-BE49-F238E27FC236}">
                      <a16:creationId xmlns:a16="http://schemas.microsoft.com/office/drawing/2014/main" id="{DC39618F-7F3D-46BD-9A02-DF14602E0EDC}"/>
                    </a:ext>
                  </a:extLst>
                </p14:cNvPr>
                <p14:cNvContentPartPr/>
                <p14:nvPr/>
              </p14:nvContentPartPr>
              <p14:xfrm>
                <a:off x="6281213" y="3498187"/>
                <a:ext cx="111240" cy="94680"/>
              </p14:xfrm>
            </p:contentPart>
          </mc:Choice>
          <mc:Fallback xmlns="">
            <p:pic>
              <p:nvPicPr>
                <p:cNvPr id="441" name="Freihand 440">
                  <a:extLst>
                    <a:ext uri="{FF2B5EF4-FFF2-40B4-BE49-F238E27FC236}">
                      <a16:creationId xmlns:a16="http://schemas.microsoft.com/office/drawing/2014/main" id="{DC39618F-7F3D-46BD-9A02-DF14602E0EDC}"/>
                    </a:ext>
                  </a:extLst>
                </p:cNvPr>
                <p:cNvPicPr/>
                <p:nvPr/>
              </p:nvPicPr>
              <p:blipFill>
                <a:blip r:embed="rId412"/>
                <a:stretch>
                  <a:fillRect/>
                </a:stretch>
              </p:blipFill>
              <p:spPr>
                <a:xfrm>
                  <a:off x="6276893" y="3493867"/>
                  <a:ext cx="1198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442" name="Freihand 441">
                  <a:extLst>
                    <a:ext uri="{FF2B5EF4-FFF2-40B4-BE49-F238E27FC236}">
                      <a16:creationId xmlns:a16="http://schemas.microsoft.com/office/drawing/2014/main" id="{DE4A87AA-5570-4B34-998A-4CBD83DAF1F5}"/>
                    </a:ext>
                  </a:extLst>
                </p14:cNvPr>
                <p14:cNvContentPartPr/>
                <p14:nvPr/>
              </p14:nvContentPartPr>
              <p14:xfrm>
                <a:off x="6455453" y="3475507"/>
                <a:ext cx="84240" cy="138240"/>
              </p14:xfrm>
            </p:contentPart>
          </mc:Choice>
          <mc:Fallback xmlns="">
            <p:pic>
              <p:nvPicPr>
                <p:cNvPr id="442" name="Freihand 441">
                  <a:extLst>
                    <a:ext uri="{FF2B5EF4-FFF2-40B4-BE49-F238E27FC236}">
                      <a16:creationId xmlns:a16="http://schemas.microsoft.com/office/drawing/2014/main" id="{DE4A87AA-5570-4B34-998A-4CBD83DAF1F5}"/>
                    </a:ext>
                  </a:extLst>
                </p:cNvPr>
                <p:cNvPicPr/>
                <p:nvPr/>
              </p:nvPicPr>
              <p:blipFill>
                <a:blip r:embed="rId414"/>
                <a:stretch>
                  <a:fillRect/>
                </a:stretch>
              </p:blipFill>
              <p:spPr>
                <a:xfrm>
                  <a:off x="6451133" y="3471187"/>
                  <a:ext cx="928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443" name="Freihand 442">
                  <a:extLst>
                    <a:ext uri="{FF2B5EF4-FFF2-40B4-BE49-F238E27FC236}">
                      <a16:creationId xmlns:a16="http://schemas.microsoft.com/office/drawing/2014/main" id="{E6023139-3EFF-4E47-984D-4D2878F058EC}"/>
                    </a:ext>
                  </a:extLst>
                </p14:cNvPr>
                <p14:cNvContentPartPr/>
                <p14:nvPr/>
              </p14:nvContentPartPr>
              <p14:xfrm>
                <a:off x="6639053" y="3481987"/>
                <a:ext cx="65160" cy="148680"/>
              </p14:xfrm>
            </p:contentPart>
          </mc:Choice>
          <mc:Fallback xmlns="">
            <p:pic>
              <p:nvPicPr>
                <p:cNvPr id="443" name="Freihand 442">
                  <a:extLst>
                    <a:ext uri="{FF2B5EF4-FFF2-40B4-BE49-F238E27FC236}">
                      <a16:creationId xmlns:a16="http://schemas.microsoft.com/office/drawing/2014/main" id="{E6023139-3EFF-4E47-984D-4D2878F058EC}"/>
                    </a:ext>
                  </a:extLst>
                </p:cNvPr>
                <p:cNvPicPr/>
                <p:nvPr/>
              </p:nvPicPr>
              <p:blipFill>
                <a:blip r:embed="rId416"/>
                <a:stretch>
                  <a:fillRect/>
                </a:stretch>
              </p:blipFill>
              <p:spPr>
                <a:xfrm>
                  <a:off x="6634733" y="3477667"/>
                  <a:ext cx="738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444" name="Freihand 443">
                  <a:extLst>
                    <a:ext uri="{FF2B5EF4-FFF2-40B4-BE49-F238E27FC236}">
                      <a16:creationId xmlns:a16="http://schemas.microsoft.com/office/drawing/2014/main" id="{AE688E6E-2866-40C4-B2E4-5D417603481D}"/>
                    </a:ext>
                  </a:extLst>
                </p14:cNvPr>
                <p14:cNvContentPartPr/>
                <p14:nvPr/>
              </p14:nvContentPartPr>
              <p14:xfrm>
                <a:off x="6703493" y="3611587"/>
                <a:ext cx="18000" cy="56160"/>
              </p14:xfrm>
            </p:contentPart>
          </mc:Choice>
          <mc:Fallback xmlns="">
            <p:pic>
              <p:nvPicPr>
                <p:cNvPr id="444" name="Freihand 443">
                  <a:extLst>
                    <a:ext uri="{FF2B5EF4-FFF2-40B4-BE49-F238E27FC236}">
                      <a16:creationId xmlns:a16="http://schemas.microsoft.com/office/drawing/2014/main" id="{AE688E6E-2866-40C4-B2E4-5D417603481D}"/>
                    </a:ext>
                  </a:extLst>
                </p:cNvPr>
                <p:cNvPicPr/>
                <p:nvPr/>
              </p:nvPicPr>
              <p:blipFill>
                <a:blip r:embed="rId418"/>
                <a:stretch>
                  <a:fillRect/>
                </a:stretch>
              </p:blipFill>
              <p:spPr>
                <a:xfrm>
                  <a:off x="6699173" y="3607267"/>
                  <a:ext cx="266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445" name="Freihand 444">
                  <a:extLst>
                    <a:ext uri="{FF2B5EF4-FFF2-40B4-BE49-F238E27FC236}">
                      <a16:creationId xmlns:a16="http://schemas.microsoft.com/office/drawing/2014/main" id="{CBB189C9-3349-436F-AA8E-CF7015AA4134}"/>
                    </a:ext>
                  </a:extLst>
                </p14:cNvPr>
                <p14:cNvContentPartPr/>
                <p14:nvPr/>
              </p14:nvContentPartPr>
              <p14:xfrm>
                <a:off x="6799253" y="3495307"/>
                <a:ext cx="65520" cy="86760"/>
              </p14:xfrm>
            </p:contentPart>
          </mc:Choice>
          <mc:Fallback xmlns="">
            <p:pic>
              <p:nvPicPr>
                <p:cNvPr id="445" name="Freihand 444">
                  <a:extLst>
                    <a:ext uri="{FF2B5EF4-FFF2-40B4-BE49-F238E27FC236}">
                      <a16:creationId xmlns:a16="http://schemas.microsoft.com/office/drawing/2014/main" id="{CBB189C9-3349-436F-AA8E-CF7015AA4134}"/>
                    </a:ext>
                  </a:extLst>
                </p:cNvPr>
                <p:cNvPicPr/>
                <p:nvPr/>
              </p:nvPicPr>
              <p:blipFill>
                <a:blip r:embed="rId420"/>
                <a:stretch>
                  <a:fillRect/>
                </a:stretch>
              </p:blipFill>
              <p:spPr>
                <a:xfrm>
                  <a:off x="6794933" y="3490987"/>
                  <a:ext cx="741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446" name="Freihand 445">
                  <a:extLst>
                    <a:ext uri="{FF2B5EF4-FFF2-40B4-BE49-F238E27FC236}">
                      <a16:creationId xmlns:a16="http://schemas.microsoft.com/office/drawing/2014/main" id="{0EE1769C-75FE-4EEE-9137-4F5F3BC5D774}"/>
                    </a:ext>
                  </a:extLst>
                </p14:cNvPr>
                <p14:cNvContentPartPr/>
                <p14:nvPr/>
              </p14:nvContentPartPr>
              <p14:xfrm>
                <a:off x="6848213" y="3523387"/>
                <a:ext cx="30960" cy="87120"/>
              </p14:xfrm>
            </p:contentPart>
          </mc:Choice>
          <mc:Fallback xmlns="">
            <p:pic>
              <p:nvPicPr>
                <p:cNvPr id="446" name="Freihand 445">
                  <a:extLst>
                    <a:ext uri="{FF2B5EF4-FFF2-40B4-BE49-F238E27FC236}">
                      <a16:creationId xmlns:a16="http://schemas.microsoft.com/office/drawing/2014/main" id="{0EE1769C-75FE-4EEE-9137-4F5F3BC5D774}"/>
                    </a:ext>
                  </a:extLst>
                </p:cNvPr>
                <p:cNvPicPr/>
                <p:nvPr/>
              </p:nvPicPr>
              <p:blipFill>
                <a:blip r:embed="rId422"/>
                <a:stretch>
                  <a:fillRect/>
                </a:stretch>
              </p:blipFill>
              <p:spPr>
                <a:xfrm>
                  <a:off x="6843893" y="3519067"/>
                  <a:ext cx="396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447" name="Freihand 446">
                  <a:extLst>
                    <a:ext uri="{FF2B5EF4-FFF2-40B4-BE49-F238E27FC236}">
                      <a16:creationId xmlns:a16="http://schemas.microsoft.com/office/drawing/2014/main" id="{70F4173E-37B7-49F4-9B43-121C2CB3EDC0}"/>
                    </a:ext>
                  </a:extLst>
                </p14:cNvPr>
                <p14:cNvContentPartPr/>
                <p14:nvPr/>
              </p14:nvContentPartPr>
              <p14:xfrm>
                <a:off x="6878813" y="3489187"/>
                <a:ext cx="148680" cy="128880"/>
              </p14:xfrm>
            </p:contentPart>
          </mc:Choice>
          <mc:Fallback xmlns="">
            <p:pic>
              <p:nvPicPr>
                <p:cNvPr id="447" name="Freihand 446">
                  <a:extLst>
                    <a:ext uri="{FF2B5EF4-FFF2-40B4-BE49-F238E27FC236}">
                      <a16:creationId xmlns:a16="http://schemas.microsoft.com/office/drawing/2014/main" id="{70F4173E-37B7-49F4-9B43-121C2CB3EDC0}"/>
                    </a:ext>
                  </a:extLst>
                </p:cNvPr>
                <p:cNvPicPr/>
                <p:nvPr/>
              </p:nvPicPr>
              <p:blipFill>
                <a:blip r:embed="rId424"/>
                <a:stretch>
                  <a:fillRect/>
                </a:stretch>
              </p:blipFill>
              <p:spPr>
                <a:xfrm>
                  <a:off x="6874493" y="3484867"/>
                  <a:ext cx="1573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448" name="Freihand 447">
                  <a:extLst>
                    <a:ext uri="{FF2B5EF4-FFF2-40B4-BE49-F238E27FC236}">
                      <a16:creationId xmlns:a16="http://schemas.microsoft.com/office/drawing/2014/main" id="{6693558A-3C2C-4E0A-971E-90A90D9A4622}"/>
                    </a:ext>
                  </a:extLst>
                </p14:cNvPr>
                <p14:cNvContentPartPr/>
                <p14:nvPr/>
              </p14:nvContentPartPr>
              <p14:xfrm>
                <a:off x="6244133" y="3644707"/>
                <a:ext cx="868680" cy="47520"/>
              </p14:xfrm>
            </p:contentPart>
          </mc:Choice>
          <mc:Fallback xmlns="">
            <p:pic>
              <p:nvPicPr>
                <p:cNvPr id="448" name="Freihand 447">
                  <a:extLst>
                    <a:ext uri="{FF2B5EF4-FFF2-40B4-BE49-F238E27FC236}">
                      <a16:creationId xmlns:a16="http://schemas.microsoft.com/office/drawing/2014/main" id="{6693558A-3C2C-4E0A-971E-90A90D9A4622}"/>
                    </a:ext>
                  </a:extLst>
                </p:cNvPr>
                <p:cNvPicPr/>
                <p:nvPr/>
              </p:nvPicPr>
              <p:blipFill>
                <a:blip r:embed="rId426"/>
                <a:stretch>
                  <a:fillRect/>
                </a:stretch>
              </p:blipFill>
              <p:spPr>
                <a:xfrm>
                  <a:off x="6239813" y="3640387"/>
                  <a:ext cx="8773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450" name="Freihand 449">
                  <a:extLst>
                    <a:ext uri="{FF2B5EF4-FFF2-40B4-BE49-F238E27FC236}">
                      <a16:creationId xmlns:a16="http://schemas.microsoft.com/office/drawing/2014/main" id="{DE7E4709-6296-4074-9184-ECFADBDB6AE7}"/>
                    </a:ext>
                  </a:extLst>
                </p14:cNvPr>
                <p14:cNvContentPartPr/>
                <p14:nvPr/>
              </p14:nvContentPartPr>
              <p14:xfrm>
                <a:off x="6357533" y="3731827"/>
                <a:ext cx="126720" cy="107280"/>
              </p14:xfrm>
            </p:contentPart>
          </mc:Choice>
          <mc:Fallback xmlns="">
            <p:pic>
              <p:nvPicPr>
                <p:cNvPr id="450" name="Freihand 449">
                  <a:extLst>
                    <a:ext uri="{FF2B5EF4-FFF2-40B4-BE49-F238E27FC236}">
                      <a16:creationId xmlns:a16="http://schemas.microsoft.com/office/drawing/2014/main" id="{DE7E4709-6296-4074-9184-ECFADBDB6AE7}"/>
                    </a:ext>
                  </a:extLst>
                </p:cNvPr>
                <p:cNvPicPr/>
                <p:nvPr/>
              </p:nvPicPr>
              <p:blipFill>
                <a:blip r:embed="rId428"/>
                <a:stretch>
                  <a:fillRect/>
                </a:stretch>
              </p:blipFill>
              <p:spPr>
                <a:xfrm>
                  <a:off x="6353213" y="3727507"/>
                  <a:ext cx="1353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467" name="Freihand 466">
                  <a:extLst>
                    <a:ext uri="{FF2B5EF4-FFF2-40B4-BE49-F238E27FC236}">
                      <a16:creationId xmlns:a16="http://schemas.microsoft.com/office/drawing/2014/main" id="{904791C1-1ABD-4827-AF0B-DF09074E3758}"/>
                    </a:ext>
                  </a:extLst>
                </p14:cNvPr>
                <p14:cNvContentPartPr/>
                <p14:nvPr/>
              </p14:nvContentPartPr>
              <p14:xfrm>
                <a:off x="6530693" y="3760267"/>
                <a:ext cx="89280" cy="78840"/>
              </p14:xfrm>
            </p:contentPart>
          </mc:Choice>
          <mc:Fallback xmlns="">
            <p:pic>
              <p:nvPicPr>
                <p:cNvPr id="467" name="Freihand 466">
                  <a:extLst>
                    <a:ext uri="{FF2B5EF4-FFF2-40B4-BE49-F238E27FC236}">
                      <a16:creationId xmlns:a16="http://schemas.microsoft.com/office/drawing/2014/main" id="{904791C1-1ABD-4827-AF0B-DF09074E3758}"/>
                    </a:ext>
                  </a:extLst>
                </p:cNvPr>
                <p:cNvPicPr/>
                <p:nvPr/>
              </p:nvPicPr>
              <p:blipFill>
                <a:blip r:embed="rId430"/>
                <a:stretch>
                  <a:fillRect/>
                </a:stretch>
              </p:blipFill>
              <p:spPr>
                <a:xfrm>
                  <a:off x="6526373" y="3755947"/>
                  <a:ext cx="979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468" name="Freihand 467">
                  <a:extLst>
                    <a:ext uri="{FF2B5EF4-FFF2-40B4-BE49-F238E27FC236}">
                      <a16:creationId xmlns:a16="http://schemas.microsoft.com/office/drawing/2014/main" id="{EDBCD816-845F-42D8-B6DA-73E448B37670}"/>
                    </a:ext>
                  </a:extLst>
                </p14:cNvPr>
                <p14:cNvContentPartPr/>
                <p14:nvPr/>
              </p14:nvContentPartPr>
              <p14:xfrm>
                <a:off x="6648053" y="3741187"/>
                <a:ext cx="76680" cy="105480"/>
              </p14:xfrm>
            </p:contentPart>
          </mc:Choice>
          <mc:Fallback xmlns="">
            <p:pic>
              <p:nvPicPr>
                <p:cNvPr id="468" name="Freihand 467">
                  <a:extLst>
                    <a:ext uri="{FF2B5EF4-FFF2-40B4-BE49-F238E27FC236}">
                      <a16:creationId xmlns:a16="http://schemas.microsoft.com/office/drawing/2014/main" id="{EDBCD816-845F-42D8-B6DA-73E448B37670}"/>
                    </a:ext>
                  </a:extLst>
                </p:cNvPr>
                <p:cNvPicPr/>
                <p:nvPr/>
              </p:nvPicPr>
              <p:blipFill>
                <a:blip r:embed="rId432"/>
                <a:stretch>
                  <a:fillRect/>
                </a:stretch>
              </p:blipFill>
              <p:spPr>
                <a:xfrm>
                  <a:off x="6643733" y="3736867"/>
                  <a:ext cx="853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469" name="Freihand 468">
                  <a:extLst>
                    <a:ext uri="{FF2B5EF4-FFF2-40B4-BE49-F238E27FC236}">
                      <a16:creationId xmlns:a16="http://schemas.microsoft.com/office/drawing/2014/main" id="{CB585FD4-5692-4131-9505-7783850B6AAA}"/>
                    </a:ext>
                  </a:extLst>
                </p14:cNvPr>
                <p14:cNvContentPartPr/>
                <p14:nvPr/>
              </p14:nvContentPartPr>
              <p14:xfrm>
                <a:off x="6723653" y="3820027"/>
                <a:ext cx="30600" cy="72360"/>
              </p14:xfrm>
            </p:contentPart>
          </mc:Choice>
          <mc:Fallback xmlns="">
            <p:pic>
              <p:nvPicPr>
                <p:cNvPr id="469" name="Freihand 468">
                  <a:extLst>
                    <a:ext uri="{FF2B5EF4-FFF2-40B4-BE49-F238E27FC236}">
                      <a16:creationId xmlns:a16="http://schemas.microsoft.com/office/drawing/2014/main" id="{CB585FD4-5692-4131-9505-7783850B6AAA}"/>
                    </a:ext>
                  </a:extLst>
                </p:cNvPr>
                <p:cNvPicPr/>
                <p:nvPr/>
              </p:nvPicPr>
              <p:blipFill>
                <a:blip r:embed="rId434"/>
                <a:stretch>
                  <a:fillRect/>
                </a:stretch>
              </p:blipFill>
              <p:spPr>
                <a:xfrm>
                  <a:off x="6719333" y="3815707"/>
                  <a:ext cx="392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470" name="Freihand 469">
                  <a:extLst>
                    <a:ext uri="{FF2B5EF4-FFF2-40B4-BE49-F238E27FC236}">
                      <a16:creationId xmlns:a16="http://schemas.microsoft.com/office/drawing/2014/main" id="{9CFFB008-CCFC-4E29-9F40-F9C92C0D5760}"/>
                    </a:ext>
                  </a:extLst>
                </p14:cNvPr>
                <p14:cNvContentPartPr/>
                <p14:nvPr/>
              </p14:nvContentPartPr>
              <p14:xfrm>
                <a:off x="6814373" y="3755227"/>
                <a:ext cx="64080" cy="77040"/>
              </p14:xfrm>
            </p:contentPart>
          </mc:Choice>
          <mc:Fallback xmlns="">
            <p:pic>
              <p:nvPicPr>
                <p:cNvPr id="470" name="Freihand 469">
                  <a:extLst>
                    <a:ext uri="{FF2B5EF4-FFF2-40B4-BE49-F238E27FC236}">
                      <a16:creationId xmlns:a16="http://schemas.microsoft.com/office/drawing/2014/main" id="{9CFFB008-CCFC-4E29-9F40-F9C92C0D5760}"/>
                    </a:ext>
                  </a:extLst>
                </p:cNvPr>
                <p:cNvPicPr/>
                <p:nvPr/>
              </p:nvPicPr>
              <p:blipFill>
                <a:blip r:embed="rId436"/>
                <a:stretch>
                  <a:fillRect/>
                </a:stretch>
              </p:blipFill>
              <p:spPr>
                <a:xfrm>
                  <a:off x="6810053" y="3750907"/>
                  <a:ext cx="727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471" name="Freihand 470">
                  <a:extLst>
                    <a:ext uri="{FF2B5EF4-FFF2-40B4-BE49-F238E27FC236}">
                      <a16:creationId xmlns:a16="http://schemas.microsoft.com/office/drawing/2014/main" id="{9644EA25-4957-44A5-9E97-1A67C47A8515}"/>
                    </a:ext>
                  </a:extLst>
                </p14:cNvPr>
                <p14:cNvContentPartPr/>
                <p14:nvPr/>
              </p14:nvContentPartPr>
              <p14:xfrm>
                <a:off x="6910853" y="3741547"/>
                <a:ext cx="90360" cy="128520"/>
              </p14:xfrm>
            </p:contentPart>
          </mc:Choice>
          <mc:Fallback xmlns="">
            <p:pic>
              <p:nvPicPr>
                <p:cNvPr id="471" name="Freihand 470">
                  <a:extLst>
                    <a:ext uri="{FF2B5EF4-FFF2-40B4-BE49-F238E27FC236}">
                      <a16:creationId xmlns:a16="http://schemas.microsoft.com/office/drawing/2014/main" id="{9644EA25-4957-44A5-9E97-1A67C47A8515}"/>
                    </a:ext>
                  </a:extLst>
                </p:cNvPr>
                <p:cNvPicPr/>
                <p:nvPr/>
              </p:nvPicPr>
              <p:blipFill>
                <a:blip r:embed="rId438"/>
                <a:stretch>
                  <a:fillRect/>
                </a:stretch>
              </p:blipFill>
              <p:spPr>
                <a:xfrm>
                  <a:off x="6906533" y="3737227"/>
                  <a:ext cx="990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489" name="Freihand 488">
                  <a:extLst>
                    <a:ext uri="{FF2B5EF4-FFF2-40B4-BE49-F238E27FC236}">
                      <a16:creationId xmlns:a16="http://schemas.microsoft.com/office/drawing/2014/main" id="{5869FADF-C89C-442C-B8C0-938E77D1993A}"/>
                    </a:ext>
                  </a:extLst>
                </p14:cNvPr>
                <p14:cNvContentPartPr/>
                <p14:nvPr/>
              </p14:nvContentPartPr>
              <p14:xfrm>
                <a:off x="5674613" y="3527347"/>
                <a:ext cx="177840" cy="108000"/>
              </p14:xfrm>
            </p:contentPart>
          </mc:Choice>
          <mc:Fallback xmlns="">
            <p:pic>
              <p:nvPicPr>
                <p:cNvPr id="489" name="Freihand 488">
                  <a:extLst>
                    <a:ext uri="{FF2B5EF4-FFF2-40B4-BE49-F238E27FC236}">
                      <a16:creationId xmlns:a16="http://schemas.microsoft.com/office/drawing/2014/main" id="{5869FADF-C89C-442C-B8C0-938E77D1993A}"/>
                    </a:ext>
                  </a:extLst>
                </p:cNvPr>
                <p:cNvPicPr/>
                <p:nvPr/>
              </p:nvPicPr>
              <p:blipFill>
                <a:blip r:embed="rId440"/>
                <a:stretch>
                  <a:fillRect/>
                </a:stretch>
              </p:blipFill>
              <p:spPr>
                <a:xfrm>
                  <a:off x="5670293" y="3523027"/>
                  <a:ext cx="1864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490" name="Freihand 489">
                  <a:extLst>
                    <a:ext uri="{FF2B5EF4-FFF2-40B4-BE49-F238E27FC236}">
                      <a16:creationId xmlns:a16="http://schemas.microsoft.com/office/drawing/2014/main" id="{A537926D-B753-4AAB-9133-00D495ED2A8C}"/>
                    </a:ext>
                  </a:extLst>
                </p14:cNvPr>
                <p14:cNvContentPartPr/>
                <p14:nvPr/>
              </p14:nvContentPartPr>
              <p14:xfrm>
                <a:off x="5876573" y="3507547"/>
                <a:ext cx="91080" cy="99360"/>
              </p14:xfrm>
            </p:contentPart>
          </mc:Choice>
          <mc:Fallback xmlns="">
            <p:pic>
              <p:nvPicPr>
                <p:cNvPr id="490" name="Freihand 489">
                  <a:extLst>
                    <a:ext uri="{FF2B5EF4-FFF2-40B4-BE49-F238E27FC236}">
                      <a16:creationId xmlns:a16="http://schemas.microsoft.com/office/drawing/2014/main" id="{A537926D-B753-4AAB-9133-00D495ED2A8C}"/>
                    </a:ext>
                  </a:extLst>
                </p:cNvPr>
                <p:cNvPicPr/>
                <p:nvPr/>
              </p:nvPicPr>
              <p:blipFill>
                <a:blip r:embed="rId442"/>
                <a:stretch>
                  <a:fillRect/>
                </a:stretch>
              </p:blipFill>
              <p:spPr>
                <a:xfrm>
                  <a:off x="5872253" y="3503227"/>
                  <a:ext cx="997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491" name="Freihand 490">
                  <a:extLst>
                    <a:ext uri="{FF2B5EF4-FFF2-40B4-BE49-F238E27FC236}">
                      <a16:creationId xmlns:a16="http://schemas.microsoft.com/office/drawing/2014/main" id="{4DD5C4E8-DFD5-4FBB-8166-2D544FCCE4A6}"/>
                    </a:ext>
                  </a:extLst>
                </p14:cNvPr>
                <p14:cNvContentPartPr/>
                <p14:nvPr/>
              </p14:nvContentPartPr>
              <p14:xfrm>
                <a:off x="5601893" y="3368227"/>
                <a:ext cx="614160" cy="394560"/>
              </p14:xfrm>
            </p:contentPart>
          </mc:Choice>
          <mc:Fallback xmlns="">
            <p:pic>
              <p:nvPicPr>
                <p:cNvPr id="491" name="Freihand 490">
                  <a:extLst>
                    <a:ext uri="{FF2B5EF4-FFF2-40B4-BE49-F238E27FC236}">
                      <a16:creationId xmlns:a16="http://schemas.microsoft.com/office/drawing/2014/main" id="{4DD5C4E8-DFD5-4FBB-8166-2D544FCCE4A6}"/>
                    </a:ext>
                  </a:extLst>
                </p:cNvPr>
                <p:cNvPicPr/>
                <p:nvPr/>
              </p:nvPicPr>
              <p:blipFill>
                <a:blip r:embed="rId444"/>
                <a:stretch>
                  <a:fillRect/>
                </a:stretch>
              </p:blipFill>
              <p:spPr>
                <a:xfrm>
                  <a:off x="5597573" y="3363907"/>
                  <a:ext cx="622800" cy="403200"/>
                </a:xfrm>
                <a:prstGeom prst="rect">
                  <a:avLst/>
                </a:prstGeom>
              </p:spPr>
            </p:pic>
          </mc:Fallback>
        </mc:AlternateContent>
      </p:grpSp>
      <p:grpSp>
        <p:nvGrpSpPr>
          <p:cNvPr id="525" name="Gruppieren 524">
            <a:extLst>
              <a:ext uri="{FF2B5EF4-FFF2-40B4-BE49-F238E27FC236}">
                <a16:creationId xmlns:a16="http://schemas.microsoft.com/office/drawing/2014/main" id="{1CFEEE44-5DDC-4BF4-A0E0-4A6F936F319B}"/>
              </a:ext>
            </a:extLst>
          </p:cNvPr>
          <p:cNvGrpSpPr/>
          <p:nvPr/>
        </p:nvGrpSpPr>
        <p:grpSpPr>
          <a:xfrm>
            <a:off x="10152653" y="2856307"/>
            <a:ext cx="1928160" cy="932040"/>
            <a:chOff x="10152653" y="2856307"/>
            <a:chExt cx="1928160" cy="932040"/>
          </a:xfrm>
        </p:grpSpPr>
        <mc:AlternateContent xmlns:mc="http://schemas.openxmlformats.org/markup-compatibility/2006" xmlns:p14="http://schemas.microsoft.com/office/powerpoint/2010/main">
          <mc:Choice Requires="p14">
            <p:contentPart p14:bwMode="auto" r:id="rId445">
              <p14:nvContentPartPr>
                <p14:cNvPr id="493" name="Freihand 492">
                  <a:extLst>
                    <a:ext uri="{FF2B5EF4-FFF2-40B4-BE49-F238E27FC236}">
                      <a16:creationId xmlns:a16="http://schemas.microsoft.com/office/drawing/2014/main" id="{CA336498-C65C-4B46-AE89-A30193E8A38D}"/>
                    </a:ext>
                  </a:extLst>
                </p14:cNvPr>
                <p14:cNvContentPartPr/>
                <p14:nvPr/>
              </p14:nvContentPartPr>
              <p14:xfrm>
                <a:off x="10152653" y="2957467"/>
                <a:ext cx="139320" cy="117360"/>
              </p14:xfrm>
            </p:contentPart>
          </mc:Choice>
          <mc:Fallback xmlns="">
            <p:pic>
              <p:nvPicPr>
                <p:cNvPr id="493" name="Freihand 492">
                  <a:extLst>
                    <a:ext uri="{FF2B5EF4-FFF2-40B4-BE49-F238E27FC236}">
                      <a16:creationId xmlns:a16="http://schemas.microsoft.com/office/drawing/2014/main" id="{CA336498-C65C-4B46-AE89-A30193E8A38D}"/>
                    </a:ext>
                  </a:extLst>
                </p:cNvPr>
                <p:cNvPicPr/>
                <p:nvPr/>
              </p:nvPicPr>
              <p:blipFill>
                <a:blip r:embed="rId446"/>
                <a:stretch>
                  <a:fillRect/>
                </a:stretch>
              </p:blipFill>
              <p:spPr>
                <a:xfrm>
                  <a:off x="10148333" y="2953147"/>
                  <a:ext cx="1479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494" name="Freihand 493">
                  <a:extLst>
                    <a:ext uri="{FF2B5EF4-FFF2-40B4-BE49-F238E27FC236}">
                      <a16:creationId xmlns:a16="http://schemas.microsoft.com/office/drawing/2014/main" id="{281975BA-CB41-4D68-912E-9D4F1B1F35EE}"/>
                    </a:ext>
                  </a:extLst>
                </p14:cNvPr>
                <p14:cNvContentPartPr/>
                <p14:nvPr/>
              </p14:nvContentPartPr>
              <p14:xfrm>
                <a:off x="10330853" y="2946307"/>
                <a:ext cx="113760" cy="97560"/>
              </p14:xfrm>
            </p:contentPart>
          </mc:Choice>
          <mc:Fallback xmlns="">
            <p:pic>
              <p:nvPicPr>
                <p:cNvPr id="494" name="Freihand 493">
                  <a:extLst>
                    <a:ext uri="{FF2B5EF4-FFF2-40B4-BE49-F238E27FC236}">
                      <a16:creationId xmlns:a16="http://schemas.microsoft.com/office/drawing/2014/main" id="{281975BA-CB41-4D68-912E-9D4F1B1F35EE}"/>
                    </a:ext>
                  </a:extLst>
                </p:cNvPr>
                <p:cNvPicPr/>
                <p:nvPr/>
              </p:nvPicPr>
              <p:blipFill>
                <a:blip r:embed="rId448"/>
                <a:stretch>
                  <a:fillRect/>
                </a:stretch>
              </p:blipFill>
              <p:spPr>
                <a:xfrm>
                  <a:off x="10326533" y="2941987"/>
                  <a:ext cx="1224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495" name="Freihand 494">
                  <a:extLst>
                    <a:ext uri="{FF2B5EF4-FFF2-40B4-BE49-F238E27FC236}">
                      <a16:creationId xmlns:a16="http://schemas.microsoft.com/office/drawing/2014/main" id="{D72BDA16-1E55-4D0B-8607-B4398D9E2FD8}"/>
                    </a:ext>
                  </a:extLst>
                </p14:cNvPr>
                <p14:cNvContentPartPr/>
                <p14:nvPr/>
              </p14:nvContentPartPr>
              <p14:xfrm>
                <a:off x="10495373" y="2925427"/>
                <a:ext cx="128520" cy="122400"/>
              </p14:xfrm>
            </p:contentPart>
          </mc:Choice>
          <mc:Fallback xmlns="">
            <p:pic>
              <p:nvPicPr>
                <p:cNvPr id="495" name="Freihand 494">
                  <a:extLst>
                    <a:ext uri="{FF2B5EF4-FFF2-40B4-BE49-F238E27FC236}">
                      <a16:creationId xmlns:a16="http://schemas.microsoft.com/office/drawing/2014/main" id="{D72BDA16-1E55-4D0B-8607-B4398D9E2FD8}"/>
                    </a:ext>
                  </a:extLst>
                </p:cNvPr>
                <p:cNvPicPr/>
                <p:nvPr/>
              </p:nvPicPr>
              <p:blipFill>
                <a:blip r:embed="rId450"/>
                <a:stretch>
                  <a:fillRect/>
                </a:stretch>
              </p:blipFill>
              <p:spPr>
                <a:xfrm>
                  <a:off x="10491053" y="2921107"/>
                  <a:ext cx="1371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496" name="Freihand 495">
                  <a:extLst>
                    <a:ext uri="{FF2B5EF4-FFF2-40B4-BE49-F238E27FC236}">
                      <a16:creationId xmlns:a16="http://schemas.microsoft.com/office/drawing/2014/main" id="{451C4623-2305-4B0C-8B0F-B63D1A867F98}"/>
                    </a:ext>
                  </a:extLst>
                </p14:cNvPr>
                <p14:cNvContentPartPr/>
                <p14:nvPr/>
              </p14:nvContentPartPr>
              <p14:xfrm>
                <a:off x="10623893" y="3032347"/>
                <a:ext cx="30960" cy="55440"/>
              </p14:xfrm>
            </p:contentPart>
          </mc:Choice>
          <mc:Fallback xmlns="">
            <p:pic>
              <p:nvPicPr>
                <p:cNvPr id="496" name="Freihand 495">
                  <a:extLst>
                    <a:ext uri="{FF2B5EF4-FFF2-40B4-BE49-F238E27FC236}">
                      <a16:creationId xmlns:a16="http://schemas.microsoft.com/office/drawing/2014/main" id="{451C4623-2305-4B0C-8B0F-B63D1A867F98}"/>
                    </a:ext>
                  </a:extLst>
                </p:cNvPr>
                <p:cNvPicPr/>
                <p:nvPr/>
              </p:nvPicPr>
              <p:blipFill>
                <a:blip r:embed="rId452"/>
                <a:stretch>
                  <a:fillRect/>
                </a:stretch>
              </p:blipFill>
              <p:spPr>
                <a:xfrm>
                  <a:off x="10619573" y="3028027"/>
                  <a:ext cx="396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497" name="Freihand 496">
                  <a:extLst>
                    <a:ext uri="{FF2B5EF4-FFF2-40B4-BE49-F238E27FC236}">
                      <a16:creationId xmlns:a16="http://schemas.microsoft.com/office/drawing/2014/main" id="{D6393A4C-618E-4D07-BE07-0CD014702A51}"/>
                    </a:ext>
                  </a:extLst>
                </p14:cNvPr>
                <p14:cNvContentPartPr/>
                <p14:nvPr/>
              </p14:nvContentPartPr>
              <p14:xfrm>
                <a:off x="10727933" y="2917147"/>
                <a:ext cx="119160" cy="123120"/>
              </p14:xfrm>
            </p:contentPart>
          </mc:Choice>
          <mc:Fallback xmlns="">
            <p:pic>
              <p:nvPicPr>
                <p:cNvPr id="497" name="Freihand 496">
                  <a:extLst>
                    <a:ext uri="{FF2B5EF4-FFF2-40B4-BE49-F238E27FC236}">
                      <a16:creationId xmlns:a16="http://schemas.microsoft.com/office/drawing/2014/main" id="{D6393A4C-618E-4D07-BE07-0CD014702A51}"/>
                    </a:ext>
                  </a:extLst>
                </p:cNvPr>
                <p:cNvPicPr/>
                <p:nvPr/>
              </p:nvPicPr>
              <p:blipFill>
                <a:blip r:embed="rId454"/>
                <a:stretch>
                  <a:fillRect/>
                </a:stretch>
              </p:blipFill>
              <p:spPr>
                <a:xfrm>
                  <a:off x="10723613" y="2912827"/>
                  <a:ext cx="1278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498" name="Freihand 497">
                  <a:extLst>
                    <a:ext uri="{FF2B5EF4-FFF2-40B4-BE49-F238E27FC236}">
                      <a16:creationId xmlns:a16="http://schemas.microsoft.com/office/drawing/2014/main" id="{56516480-6267-4A27-8CCF-D70534A3D043}"/>
                    </a:ext>
                  </a:extLst>
                </p14:cNvPr>
                <p14:cNvContentPartPr/>
                <p14:nvPr/>
              </p14:nvContentPartPr>
              <p14:xfrm>
                <a:off x="10921613" y="2904187"/>
                <a:ext cx="84600" cy="138240"/>
              </p14:xfrm>
            </p:contentPart>
          </mc:Choice>
          <mc:Fallback xmlns="">
            <p:pic>
              <p:nvPicPr>
                <p:cNvPr id="498" name="Freihand 497">
                  <a:extLst>
                    <a:ext uri="{FF2B5EF4-FFF2-40B4-BE49-F238E27FC236}">
                      <a16:creationId xmlns:a16="http://schemas.microsoft.com/office/drawing/2014/main" id="{56516480-6267-4A27-8CCF-D70534A3D043}"/>
                    </a:ext>
                  </a:extLst>
                </p:cNvPr>
                <p:cNvPicPr/>
                <p:nvPr/>
              </p:nvPicPr>
              <p:blipFill>
                <a:blip r:embed="rId456"/>
                <a:stretch>
                  <a:fillRect/>
                </a:stretch>
              </p:blipFill>
              <p:spPr>
                <a:xfrm>
                  <a:off x="10917293" y="2899867"/>
                  <a:ext cx="932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499" name="Freihand 498">
                  <a:extLst>
                    <a:ext uri="{FF2B5EF4-FFF2-40B4-BE49-F238E27FC236}">
                      <a16:creationId xmlns:a16="http://schemas.microsoft.com/office/drawing/2014/main" id="{03A9616A-49FC-40A1-ABBD-9D6B74F0292D}"/>
                    </a:ext>
                  </a:extLst>
                </p14:cNvPr>
                <p14:cNvContentPartPr/>
                <p14:nvPr/>
              </p14:nvContentPartPr>
              <p14:xfrm>
                <a:off x="11053013" y="2975107"/>
                <a:ext cx="114120" cy="6480"/>
              </p14:xfrm>
            </p:contentPart>
          </mc:Choice>
          <mc:Fallback xmlns="">
            <p:pic>
              <p:nvPicPr>
                <p:cNvPr id="499" name="Freihand 498">
                  <a:extLst>
                    <a:ext uri="{FF2B5EF4-FFF2-40B4-BE49-F238E27FC236}">
                      <a16:creationId xmlns:a16="http://schemas.microsoft.com/office/drawing/2014/main" id="{03A9616A-49FC-40A1-ABBD-9D6B74F0292D}"/>
                    </a:ext>
                  </a:extLst>
                </p:cNvPr>
                <p:cNvPicPr/>
                <p:nvPr/>
              </p:nvPicPr>
              <p:blipFill>
                <a:blip r:embed="rId458"/>
                <a:stretch>
                  <a:fillRect/>
                </a:stretch>
              </p:blipFill>
              <p:spPr>
                <a:xfrm>
                  <a:off x="11048693" y="2970787"/>
                  <a:ext cx="1227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500" name="Freihand 499">
                  <a:extLst>
                    <a:ext uri="{FF2B5EF4-FFF2-40B4-BE49-F238E27FC236}">
                      <a16:creationId xmlns:a16="http://schemas.microsoft.com/office/drawing/2014/main" id="{AD921E66-67D6-4702-9411-AC9784D48DC1}"/>
                    </a:ext>
                  </a:extLst>
                </p14:cNvPr>
                <p14:cNvContentPartPr/>
                <p14:nvPr/>
              </p14:nvContentPartPr>
              <p14:xfrm>
                <a:off x="11235893" y="2908507"/>
                <a:ext cx="40320" cy="117000"/>
              </p14:xfrm>
            </p:contentPart>
          </mc:Choice>
          <mc:Fallback xmlns="">
            <p:pic>
              <p:nvPicPr>
                <p:cNvPr id="500" name="Freihand 499">
                  <a:extLst>
                    <a:ext uri="{FF2B5EF4-FFF2-40B4-BE49-F238E27FC236}">
                      <a16:creationId xmlns:a16="http://schemas.microsoft.com/office/drawing/2014/main" id="{AD921E66-67D6-4702-9411-AC9784D48DC1}"/>
                    </a:ext>
                  </a:extLst>
                </p:cNvPr>
                <p:cNvPicPr/>
                <p:nvPr/>
              </p:nvPicPr>
              <p:blipFill>
                <a:blip r:embed="rId460"/>
                <a:stretch>
                  <a:fillRect/>
                </a:stretch>
              </p:blipFill>
              <p:spPr>
                <a:xfrm>
                  <a:off x="11231573" y="2904187"/>
                  <a:ext cx="489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501" name="Freihand 500">
                  <a:extLst>
                    <a:ext uri="{FF2B5EF4-FFF2-40B4-BE49-F238E27FC236}">
                      <a16:creationId xmlns:a16="http://schemas.microsoft.com/office/drawing/2014/main" id="{1EB0D00A-7550-42B9-88E5-193D5398EE66}"/>
                    </a:ext>
                  </a:extLst>
                </p14:cNvPr>
                <p14:cNvContentPartPr/>
                <p14:nvPr/>
              </p14:nvContentPartPr>
              <p14:xfrm>
                <a:off x="11306813" y="2904187"/>
                <a:ext cx="104040" cy="111600"/>
              </p14:xfrm>
            </p:contentPart>
          </mc:Choice>
          <mc:Fallback xmlns="">
            <p:pic>
              <p:nvPicPr>
                <p:cNvPr id="501" name="Freihand 500">
                  <a:extLst>
                    <a:ext uri="{FF2B5EF4-FFF2-40B4-BE49-F238E27FC236}">
                      <a16:creationId xmlns:a16="http://schemas.microsoft.com/office/drawing/2014/main" id="{1EB0D00A-7550-42B9-88E5-193D5398EE66}"/>
                    </a:ext>
                  </a:extLst>
                </p:cNvPr>
                <p:cNvPicPr/>
                <p:nvPr/>
              </p:nvPicPr>
              <p:blipFill>
                <a:blip r:embed="rId462"/>
                <a:stretch>
                  <a:fillRect/>
                </a:stretch>
              </p:blipFill>
              <p:spPr>
                <a:xfrm>
                  <a:off x="11302493" y="2899867"/>
                  <a:ext cx="1126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502" name="Freihand 501">
                  <a:extLst>
                    <a:ext uri="{FF2B5EF4-FFF2-40B4-BE49-F238E27FC236}">
                      <a16:creationId xmlns:a16="http://schemas.microsoft.com/office/drawing/2014/main" id="{A46BC1C4-7952-454D-A0A7-3E3DDC38C151}"/>
                    </a:ext>
                  </a:extLst>
                </p14:cNvPr>
                <p14:cNvContentPartPr/>
                <p14:nvPr/>
              </p14:nvContentPartPr>
              <p14:xfrm>
                <a:off x="11450453" y="2894107"/>
                <a:ext cx="88560" cy="105480"/>
              </p14:xfrm>
            </p:contentPart>
          </mc:Choice>
          <mc:Fallback xmlns="">
            <p:pic>
              <p:nvPicPr>
                <p:cNvPr id="502" name="Freihand 501">
                  <a:extLst>
                    <a:ext uri="{FF2B5EF4-FFF2-40B4-BE49-F238E27FC236}">
                      <a16:creationId xmlns:a16="http://schemas.microsoft.com/office/drawing/2014/main" id="{A46BC1C4-7952-454D-A0A7-3E3DDC38C151}"/>
                    </a:ext>
                  </a:extLst>
                </p:cNvPr>
                <p:cNvPicPr/>
                <p:nvPr/>
              </p:nvPicPr>
              <p:blipFill>
                <a:blip r:embed="rId464"/>
                <a:stretch>
                  <a:fillRect/>
                </a:stretch>
              </p:blipFill>
              <p:spPr>
                <a:xfrm>
                  <a:off x="11446133" y="2889787"/>
                  <a:ext cx="972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503" name="Freihand 502">
                  <a:extLst>
                    <a:ext uri="{FF2B5EF4-FFF2-40B4-BE49-F238E27FC236}">
                      <a16:creationId xmlns:a16="http://schemas.microsoft.com/office/drawing/2014/main" id="{046457E4-4036-4893-BC2C-6E8A920F6D3D}"/>
                    </a:ext>
                  </a:extLst>
                </p14:cNvPr>
                <p14:cNvContentPartPr/>
                <p14:nvPr/>
              </p14:nvContentPartPr>
              <p14:xfrm>
                <a:off x="11513453" y="2975107"/>
                <a:ext cx="51480" cy="95760"/>
              </p14:xfrm>
            </p:contentPart>
          </mc:Choice>
          <mc:Fallback xmlns="">
            <p:pic>
              <p:nvPicPr>
                <p:cNvPr id="503" name="Freihand 502">
                  <a:extLst>
                    <a:ext uri="{FF2B5EF4-FFF2-40B4-BE49-F238E27FC236}">
                      <a16:creationId xmlns:a16="http://schemas.microsoft.com/office/drawing/2014/main" id="{046457E4-4036-4893-BC2C-6E8A920F6D3D}"/>
                    </a:ext>
                  </a:extLst>
                </p:cNvPr>
                <p:cNvPicPr/>
                <p:nvPr/>
              </p:nvPicPr>
              <p:blipFill>
                <a:blip r:embed="rId466"/>
                <a:stretch>
                  <a:fillRect/>
                </a:stretch>
              </p:blipFill>
              <p:spPr>
                <a:xfrm>
                  <a:off x="11509133" y="2970787"/>
                  <a:ext cx="601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504" name="Freihand 503">
                  <a:extLst>
                    <a:ext uri="{FF2B5EF4-FFF2-40B4-BE49-F238E27FC236}">
                      <a16:creationId xmlns:a16="http://schemas.microsoft.com/office/drawing/2014/main" id="{F2FE57EA-1B02-4F20-B571-5C19B37A0729}"/>
                    </a:ext>
                  </a:extLst>
                </p14:cNvPr>
                <p14:cNvContentPartPr/>
                <p14:nvPr/>
              </p14:nvContentPartPr>
              <p14:xfrm>
                <a:off x="11616773" y="2856307"/>
                <a:ext cx="86040" cy="131040"/>
              </p14:xfrm>
            </p:contentPart>
          </mc:Choice>
          <mc:Fallback xmlns="">
            <p:pic>
              <p:nvPicPr>
                <p:cNvPr id="504" name="Freihand 503">
                  <a:extLst>
                    <a:ext uri="{FF2B5EF4-FFF2-40B4-BE49-F238E27FC236}">
                      <a16:creationId xmlns:a16="http://schemas.microsoft.com/office/drawing/2014/main" id="{F2FE57EA-1B02-4F20-B571-5C19B37A0729}"/>
                    </a:ext>
                  </a:extLst>
                </p:cNvPr>
                <p:cNvPicPr/>
                <p:nvPr/>
              </p:nvPicPr>
              <p:blipFill>
                <a:blip r:embed="rId468"/>
                <a:stretch>
                  <a:fillRect/>
                </a:stretch>
              </p:blipFill>
              <p:spPr>
                <a:xfrm>
                  <a:off x="11612453" y="2851987"/>
                  <a:ext cx="946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505" name="Freihand 504">
                  <a:extLst>
                    <a:ext uri="{FF2B5EF4-FFF2-40B4-BE49-F238E27FC236}">
                      <a16:creationId xmlns:a16="http://schemas.microsoft.com/office/drawing/2014/main" id="{2E89C34F-9544-46FB-A34E-1A1C4C4F63FF}"/>
                    </a:ext>
                  </a:extLst>
                </p14:cNvPr>
                <p14:cNvContentPartPr/>
                <p14:nvPr/>
              </p14:nvContentPartPr>
              <p14:xfrm>
                <a:off x="11731253" y="2864947"/>
                <a:ext cx="88920" cy="122040"/>
              </p14:xfrm>
            </p:contentPart>
          </mc:Choice>
          <mc:Fallback xmlns="">
            <p:pic>
              <p:nvPicPr>
                <p:cNvPr id="505" name="Freihand 504">
                  <a:extLst>
                    <a:ext uri="{FF2B5EF4-FFF2-40B4-BE49-F238E27FC236}">
                      <a16:creationId xmlns:a16="http://schemas.microsoft.com/office/drawing/2014/main" id="{2E89C34F-9544-46FB-A34E-1A1C4C4F63FF}"/>
                    </a:ext>
                  </a:extLst>
                </p:cNvPr>
                <p:cNvPicPr/>
                <p:nvPr/>
              </p:nvPicPr>
              <p:blipFill>
                <a:blip r:embed="rId470"/>
                <a:stretch>
                  <a:fillRect/>
                </a:stretch>
              </p:blipFill>
              <p:spPr>
                <a:xfrm>
                  <a:off x="11726933" y="2860627"/>
                  <a:ext cx="975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506" name="Freihand 505">
                  <a:extLst>
                    <a:ext uri="{FF2B5EF4-FFF2-40B4-BE49-F238E27FC236}">
                      <a16:creationId xmlns:a16="http://schemas.microsoft.com/office/drawing/2014/main" id="{A9245EFC-0F36-4C9E-BAD3-73B058074EBC}"/>
                    </a:ext>
                  </a:extLst>
                </p14:cNvPr>
                <p14:cNvContentPartPr/>
                <p14:nvPr/>
              </p14:nvContentPartPr>
              <p14:xfrm>
                <a:off x="10179653" y="3160867"/>
                <a:ext cx="1623240" cy="13680"/>
              </p14:xfrm>
            </p:contentPart>
          </mc:Choice>
          <mc:Fallback xmlns="">
            <p:pic>
              <p:nvPicPr>
                <p:cNvPr id="506" name="Freihand 505">
                  <a:extLst>
                    <a:ext uri="{FF2B5EF4-FFF2-40B4-BE49-F238E27FC236}">
                      <a16:creationId xmlns:a16="http://schemas.microsoft.com/office/drawing/2014/main" id="{A9245EFC-0F36-4C9E-BAD3-73B058074EBC}"/>
                    </a:ext>
                  </a:extLst>
                </p:cNvPr>
                <p:cNvPicPr/>
                <p:nvPr/>
              </p:nvPicPr>
              <p:blipFill>
                <a:blip r:embed="rId472"/>
                <a:stretch>
                  <a:fillRect/>
                </a:stretch>
              </p:blipFill>
              <p:spPr>
                <a:xfrm>
                  <a:off x="10175333" y="3156547"/>
                  <a:ext cx="16318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508" name="Freihand 507">
                  <a:extLst>
                    <a:ext uri="{FF2B5EF4-FFF2-40B4-BE49-F238E27FC236}">
                      <a16:creationId xmlns:a16="http://schemas.microsoft.com/office/drawing/2014/main" id="{3861D809-F7FF-4E89-9F45-E7AFB510E179}"/>
                    </a:ext>
                  </a:extLst>
                </p14:cNvPr>
                <p14:cNvContentPartPr/>
                <p14:nvPr/>
              </p14:nvContentPartPr>
              <p14:xfrm>
                <a:off x="10690493" y="3300547"/>
                <a:ext cx="159120" cy="147240"/>
              </p14:xfrm>
            </p:contentPart>
          </mc:Choice>
          <mc:Fallback xmlns="">
            <p:pic>
              <p:nvPicPr>
                <p:cNvPr id="508" name="Freihand 507">
                  <a:extLst>
                    <a:ext uri="{FF2B5EF4-FFF2-40B4-BE49-F238E27FC236}">
                      <a16:creationId xmlns:a16="http://schemas.microsoft.com/office/drawing/2014/main" id="{3861D809-F7FF-4E89-9F45-E7AFB510E179}"/>
                    </a:ext>
                  </a:extLst>
                </p:cNvPr>
                <p:cNvPicPr/>
                <p:nvPr/>
              </p:nvPicPr>
              <p:blipFill>
                <a:blip r:embed="rId474"/>
                <a:stretch>
                  <a:fillRect/>
                </a:stretch>
              </p:blipFill>
              <p:spPr>
                <a:xfrm>
                  <a:off x="10686173" y="3296227"/>
                  <a:ext cx="1677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509" name="Freihand 508">
                  <a:extLst>
                    <a:ext uri="{FF2B5EF4-FFF2-40B4-BE49-F238E27FC236}">
                      <a16:creationId xmlns:a16="http://schemas.microsoft.com/office/drawing/2014/main" id="{E9351865-D75D-42AB-9EBD-3D96273F8298}"/>
                    </a:ext>
                  </a:extLst>
                </p14:cNvPr>
                <p14:cNvContentPartPr/>
                <p14:nvPr/>
              </p14:nvContentPartPr>
              <p14:xfrm>
                <a:off x="10950773" y="3300187"/>
                <a:ext cx="79200" cy="115920"/>
              </p14:xfrm>
            </p:contentPart>
          </mc:Choice>
          <mc:Fallback xmlns="">
            <p:pic>
              <p:nvPicPr>
                <p:cNvPr id="509" name="Freihand 508">
                  <a:extLst>
                    <a:ext uri="{FF2B5EF4-FFF2-40B4-BE49-F238E27FC236}">
                      <a16:creationId xmlns:a16="http://schemas.microsoft.com/office/drawing/2014/main" id="{E9351865-D75D-42AB-9EBD-3D96273F8298}"/>
                    </a:ext>
                  </a:extLst>
                </p:cNvPr>
                <p:cNvPicPr/>
                <p:nvPr/>
              </p:nvPicPr>
              <p:blipFill>
                <a:blip r:embed="rId476"/>
                <a:stretch>
                  <a:fillRect/>
                </a:stretch>
              </p:blipFill>
              <p:spPr>
                <a:xfrm>
                  <a:off x="10946453" y="3295867"/>
                  <a:ext cx="878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510" name="Freihand 509">
                  <a:extLst>
                    <a:ext uri="{FF2B5EF4-FFF2-40B4-BE49-F238E27FC236}">
                      <a16:creationId xmlns:a16="http://schemas.microsoft.com/office/drawing/2014/main" id="{950BAA0E-5DAE-47FC-AFC6-CFE42B972EEE}"/>
                    </a:ext>
                  </a:extLst>
                </p14:cNvPr>
                <p14:cNvContentPartPr/>
                <p14:nvPr/>
              </p14:nvContentPartPr>
              <p14:xfrm>
                <a:off x="11052653" y="3287587"/>
                <a:ext cx="97200" cy="140760"/>
              </p14:xfrm>
            </p:contentPart>
          </mc:Choice>
          <mc:Fallback xmlns="">
            <p:pic>
              <p:nvPicPr>
                <p:cNvPr id="510" name="Freihand 509">
                  <a:extLst>
                    <a:ext uri="{FF2B5EF4-FFF2-40B4-BE49-F238E27FC236}">
                      <a16:creationId xmlns:a16="http://schemas.microsoft.com/office/drawing/2014/main" id="{950BAA0E-5DAE-47FC-AFC6-CFE42B972EEE}"/>
                    </a:ext>
                  </a:extLst>
                </p:cNvPr>
                <p:cNvPicPr/>
                <p:nvPr/>
              </p:nvPicPr>
              <p:blipFill>
                <a:blip r:embed="rId478"/>
                <a:stretch>
                  <a:fillRect/>
                </a:stretch>
              </p:blipFill>
              <p:spPr>
                <a:xfrm>
                  <a:off x="11048333" y="3283267"/>
                  <a:ext cx="1058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511" name="Freihand 510">
                  <a:extLst>
                    <a:ext uri="{FF2B5EF4-FFF2-40B4-BE49-F238E27FC236}">
                      <a16:creationId xmlns:a16="http://schemas.microsoft.com/office/drawing/2014/main" id="{BE906184-775E-4543-B3B7-DB06BCD10781}"/>
                    </a:ext>
                  </a:extLst>
                </p14:cNvPr>
                <p14:cNvContentPartPr/>
                <p14:nvPr/>
              </p14:nvContentPartPr>
              <p14:xfrm>
                <a:off x="11160293" y="3378667"/>
                <a:ext cx="29160" cy="72000"/>
              </p14:xfrm>
            </p:contentPart>
          </mc:Choice>
          <mc:Fallback xmlns="">
            <p:pic>
              <p:nvPicPr>
                <p:cNvPr id="511" name="Freihand 510">
                  <a:extLst>
                    <a:ext uri="{FF2B5EF4-FFF2-40B4-BE49-F238E27FC236}">
                      <a16:creationId xmlns:a16="http://schemas.microsoft.com/office/drawing/2014/main" id="{BE906184-775E-4543-B3B7-DB06BCD10781}"/>
                    </a:ext>
                  </a:extLst>
                </p:cNvPr>
                <p:cNvPicPr/>
                <p:nvPr/>
              </p:nvPicPr>
              <p:blipFill>
                <a:blip r:embed="rId480"/>
                <a:stretch>
                  <a:fillRect/>
                </a:stretch>
              </p:blipFill>
              <p:spPr>
                <a:xfrm>
                  <a:off x="11155973" y="3374347"/>
                  <a:ext cx="378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512" name="Freihand 511">
                  <a:extLst>
                    <a:ext uri="{FF2B5EF4-FFF2-40B4-BE49-F238E27FC236}">
                      <a16:creationId xmlns:a16="http://schemas.microsoft.com/office/drawing/2014/main" id="{03FBFF49-168B-4F78-A508-A5FC82A0549C}"/>
                    </a:ext>
                  </a:extLst>
                </p14:cNvPr>
                <p14:cNvContentPartPr/>
                <p14:nvPr/>
              </p14:nvContentPartPr>
              <p14:xfrm>
                <a:off x="11266133" y="3279667"/>
                <a:ext cx="88920" cy="138240"/>
              </p14:xfrm>
            </p:contentPart>
          </mc:Choice>
          <mc:Fallback xmlns="">
            <p:pic>
              <p:nvPicPr>
                <p:cNvPr id="512" name="Freihand 511">
                  <a:extLst>
                    <a:ext uri="{FF2B5EF4-FFF2-40B4-BE49-F238E27FC236}">
                      <a16:creationId xmlns:a16="http://schemas.microsoft.com/office/drawing/2014/main" id="{03FBFF49-168B-4F78-A508-A5FC82A0549C}"/>
                    </a:ext>
                  </a:extLst>
                </p:cNvPr>
                <p:cNvPicPr/>
                <p:nvPr/>
              </p:nvPicPr>
              <p:blipFill>
                <a:blip r:embed="rId482"/>
                <a:stretch>
                  <a:fillRect/>
                </a:stretch>
              </p:blipFill>
              <p:spPr>
                <a:xfrm>
                  <a:off x="11261813" y="3275347"/>
                  <a:ext cx="975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513" name="Freihand 512">
                  <a:extLst>
                    <a:ext uri="{FF2B5EF4-FFF2-40B4-BE49-F238E27FC236}">
                      <a16:creationId xmlns:a16="http://schemas.microsoft.com/office/drawing/2014/main" id="{AFA0702F-9251-49D8-8B20-56DA38152E51}"/>
                    </a:ext>
                  </a:extLst>
                </p14:cNvPr>
                <p14:cNvContentPartPr/>
                <p14:nvPr/>
              </p14:nvContentPartPr>
              <p14:xfrm>
                <a:off x="11428493" y="3254827"/>
                <a:ext cx="97920" cy="136440"/>
              </p14:xfrm>
            </p:contentPart>
          </mc:Choice>
          <mc:Fallback xmlns="">
            <p:pic>
              <p:nvPicPr>
                <p:cNvPr id="513" name="Freihand 512">
                  <a:extLst>
                    <a:ext uri="{FF2B5EF4-FFF2-40B4-BE49-F238E27FC236}">
                      <a16:creationId xmlns:a16="http://schemas.microsoft.com/office/drawing/2014/main" id="{AFA0702F-9251-49D8-8B20-56DA38152E51}"/>
                    </a:ext>
                  </a:extLst>
                </p:cNvPr>
                <p:cNvPicPr/>
                <p:nvPr/>
              </p:nvPicPr>
              <p:blipFill>
                <a:blip r:embed="rId484"/>
                <a:stretch>
                  <a:fillRect/>
                </a:stretch>
              </p:blipFill>
              <p:spPr>
                <a:xfrm>
                  <a:off x="11424173" y="3250507"/>
                  <a:ext cx="1065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515" name="Freihand 514">
                  <a:extLst>
                    <a:ext uri="{FF2B5EF4-FFF2-40B4-BE49-F238E27FC236}">
                      <a16:creationId xmlns:a16="http://schemas.microsoft.com/office/drawing/2014/main" id="{23D59149-1227-48AE-9938-9C3867AD2E6A}"/>
                    </a:ext>
                  </a:extLst>
                </p14:cNvPr>
                <p14:cNvContentPartPr/>
                <p14:nvPr/>
              </p14:nvContentPartPr>
              <p14:xfrm>
                <a:off x="11169293" y="3622027"/>
                <a:ext cx="159120" cy="7560"/>
              </p14:xfrm>
            </p:contentPart>
          </mc:Choice>
          <mc:Fallback xmlns="">
            <p:pic>
              <p:nvPicPr>
                <p:cNvPr id="515" name="Freihand 514">
                  <a:extLst>
                    <a:ext uri="{FF2B5EF4-FFF2-40B4-BE49-F238E27FC236}">
                      <a16:creationId xmlns:a16="http://schemas.microsoft.com/office/drawing/2014/main" id="{23D59149-1227-48AE-9938-9C3867AD2E6A}"/>
                    </a:ext>
                  </a:extLst>
                </p:cNvPr>
                <p:cNvPicPr/>
                <p:nvPr/>
              </p:nvPicPr>
              <p:blipFill>
                <a:blip r:embed="rId486"/>
                <a:stretch>
                  <a:fillRect/>
                </a:stretch>
              </p:blipFill>
              <p:spPr>
                <a:xfrm>
                  <a:off x="11164973" y="3617707"/>
                  <a:ext cx="1677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516" name="Freihand 515">
                  <a:extLst>
                    <a:ext uri="{FF2B5EF4-FFF2-40B4-BE49-F238E27FC236}">
                      <a16:creationId xmlns:a16="http://schemas.microsoft.com/office/drawing/2014/main" id="{D2392D76-4016-42A5-8D50-09DE65EA6658}"/>
                    </a:ext>
                  </a:extLst>
                </p14:cNvPr>
                <p14:cNvContentPartPr/>
                <p14:nvPr/>
              </p14:nvContentPartPr>
              <p14:xfrm>
                <a:off x="11175773" y="3646507"/>
                <a:ext cx="160920" cy="15480"/>
              </p14:xfrm>
            </p:contentPart>
          </mc:Choice>
          <mc:Fallback xmlns="">
            <p:pic>
              <p:nvPicPr>
                <p:cNvPr id="516" name="Freihand 515">
                  <a:extLst>
                    <a:ext uri="{FF2B5EF4-FFF2-40B4-BE49-F238E27FC236}">
                      <a16:creationId xmlns:a16="http://schemas.microsoft.com/office/drawing/2014/main" id="{D2392D76-4016-42A5-8D50-09DE65EA6658}"/>
                    </a:ext>
                  </a:extLst>
                </p:cNvPr>
                <p:cNvPicPr/>
                <p:nvPr/>
              </p:nvPicPr>
              <p:blipFill>
                <a:blip r:embed="rId488"/>
                <a:stretch>
                  <a:fillRect/>
                </a:stretch>
              </p:blipFill>
              <p:spPr>
                <a:xfrm>
                  <a:off x="11171453" y="3642187"/>
                  <a:ext cx="1695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518" name="Freihand 517">
                  <a:extLst>
                    <a:ext uri="{FF2B5EF4-FFF2-40B4-BE49-F238E27FC236}">
                      <a16:creationId xmlns:a16="http://schemas.microsoft.com/office/drawing/2014/main" id="{31D75A57-B49F-4842-9D60-791FE8716947}"/>
                    </a:ext>
                  </a:extLst>
                </p14:cNvPr>
                <p14:cNvContentPartPr/>
                <p14:nvPr/>
              </p14:nvContentPartPr>
              <p14:xfrm>
                <a:off x="11436413" y="3535987"/>
                <a:ext cx="184320" cy="189360"/>
              </p14:xfrm>
            </p:contentPart>
          </mc:Choice>
          <mc:Fallback xmlns="">
            <p:pic>
              <p:nvPicPr>
                <p:cNvPr id="518" name="Freihand 517">
                  <a:extLst>
                    <a:ext uri="{FF2B5EF4-FFF2-40B4-BE49-F238E27FC236}">
                      <a16:creationId xmlns:a16="http://schemas.microsoft.com/office/drawing/2014/main" id="{31D75A57-B49F-4842-9D60-791FE8716947}"/>
                    </a:ext>
                  </a:extLst>
                </p:cNvPr>
                <p:cNvPicPr/>
                <p:nvPr/>
              </p:nvPicPr>
              <p:blipFill>
                <a:blip r:embed="rId490"/>
                <a:stretch>
                  <a:fillRect/>
                </a:stretch>
              </p:blipFill>
              <p:spPr>
                <a:xfrm>
                  <a:off x="11432093" y="3531667"/>
                  <a:ext cx="1929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519" name="Freihand 518">
                  <a:extLst>
                    <a:ext uri="{FF2B5EF4-FFF2-40B4-BE49-F238E27FC236}">
                      <a16:creationId xmlns:a16="http://schemas.microsoft.com/office/drawing/2014/main" id="{8714E8FA-1D80-425F-981B-DAE8B44FA26A}"/>
                    </a:ext>
                  </a:extLst>
                </p14:cNvPr>
                <p14:cNvContentPartPr/>
                <p14:nvPr/>
              </p14:nvContentPartPr>
              <p14:xfrm>
                <a:off x="11604173" y="3668827"/>
                <a:ext cx="17640" cy="119520"/>
              </p14:xfrm>
            </p:contentPart>
          </mc:Choice>
          <mc:Fallback xmlns="">
            <p:pic>
              <p:nvPicPr>
                <p:cNvPr id="519" name="Freihand 518">
                  <a:extLst>
                    <a:ext uri="{FF2B5EF4-FFF2-40B4-BE49-F238E27FC236}">
                      <a16:creationId xmlns:a16="http://schemas.microsoft.com/office/drawing/2014/main" id="{8714E8FA-1D80-425F-981B-DAE8B44FA26A}"/>
                    </a:ext>
                  </a:extLst>
                </p:cNvPr>
                <p:cNvPicPr/>
                <p:nvPr/>
              </p:nvPicPr>
              <p:blipFill>
                <a:blip r:embed="rId492"/>
                <a:stretch>
                  <a:fillRect/>
                </a:stretch>
              </p:blipFill>
              <p:spPr>
                <a:xfrm>
                  <a:off x="11599853" y="3664507"/>
                  <a:ext cx="262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520" name="Freihand 519">
                  <a:extLst>
                    <a:ext uri="{FF2B5EF4-FFF2-40B4-BE49-F238E27FC236}">
                      <a16:creationId xmlns:a16="http://schemas.microsoft.com/office/drawing/2014/main" id="{30AF7CE8-737E-49B7-81D6-C4180CD081A7}"/>
                    </a:ext>
                  </a:extLst>
                </p14:cNvPr>
                <p14:cNvContentPartPr/>
                <p14:nvPr/>
              </p14:nvContentPartPr>
              <p14:xfrm>
                <a:off x="11675813" y="3548947"/>
                <a:ext cx="90720" cy="165240"/>
              </p14:xfrm>
            </p:contentPart>
          </mc:Choice>
          <mc:Fallback xmlns="">
            <p:pic>
              <p:nvPicPr>
                <p:cNvPr id="520" name="Freihand 519">
                  <a:extLst>
                    <a:ext uri="{FF2B5EF4-FFF2-40B4-BE49-F238E27FC236}">
                      <a16:creationId xmlns:a16="http://schemas.microsoft.com/office/drawing/2014/main" id="{30AF7CE8-737E-49B7-81D6-C4180CD081A7}"/>
                    </a:ext>
                  </a:extLst>
                </p:cNvPr>
                <p:cNvPicPr/>
                <p:nvPr/>
              </p:nvPicPr>
              <p:blipFill>
                <a:blip r:embed="rId494"/>
                <a:stretch>
                  <a:fillRect/>
                </a:stretch>
              </p:blipFill>
              <p:spPr>
                <a:xfrm>
                  <a:off x="11671493" y="3544627"/>
                  <a:ext cx="993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521" name="Freihand 520">
                  <a:extLst>
                    <a:ext uri="{FF2B5EF4-FFF2-40B4-BE49-F238E27FC236}">
                      <a16:creationId xmlns:a16="http://schemas.microsoft.com/office/drawing/2014/main" id="{28D0233D-75CC-46F4-8540-CB0B3FB5F7B6}"/>
                    </a:ext>
                  </a:extLst>
                </p14:cNvPr>
                <p14:cNvContentPartPr/>
                <p14:nvPr/>
              </p14:nvContentPartPr>
              <p14:xfrm>
                <a:off x="11796053" y="3533827"/>
                <a:ext cx="87480" cy="162720"/>
              </p14:xfrm>
            </p:contentPart>
          </mc:Choice>
          <mc:Fallback xmlns="">
            <p:pic>
              <p:nvPicPr>
                <p:cNvPr id="521" name="Freihand 520">
                  <a:extLst>
                    <a:ext uri="{FF2B5EF4-FFF2-40B4-BE49-F238E27FC236}">
                      <a16:creationId xmlns:a16="http://schemas.microsoft.com/office/drawing/2014/main" id="{28D0233D-75CC-46F4-8540-CB0B3FB5F7B6}"/>
                    </a:ext>
                  </a:extLst>
                </p:cNvPr>
                <p:cNvPicPr/>
                <p:nvPr/>
              </p:nvPicPr>
              <p:blipFill>
                <a:blip r:embed="rId496"/>
                <a:stretch>
                  <a:fillRect/>
                </a:stretch>
              </p:blipFill>
              <p:spPr>
                <a:xfrm>
                  <a:off x="11791733" y="3529507"/>
                  <a:ext cx="961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522" name="Freihand 521">
                  <a:extLst>
                    <a:ext uri="{FF2B5EF4-FFF2-40B4-BE49-F238E27FC236}">
                      <a16:creationId xmlns:a16="http://schemas.microsoft.com/office/drawing/2014/main" id="{7E80B778-FEBF-4218-BD33-D8074D4C62B9}"/>
                    </a:ext>
                  </a:extLst>
                </p14:cNvPr>
                <p14:cNvContentPartPr/>
                <p14:nvPr/>
              </p14:nvContentPartPr>
              <p14:xfrm>
                <a:off x="11910533" y="3578107"/>
                <a:ext cx="96480" cy="131400"/>
              </p14:xfrm>
            </p:contentPart>
          </mc:Choice>
          <mc:Fallback xmlns="">
            <p:pic>
              <p:nvPicPr>
                <p:cNvPr id="522" name="Freihand 521">
                  <a:extLst>
                    <a:ext uri="{FF2B5EF4-FFF2-40B4-BE49-F238E27FC236}">
                      <a16:creationId xmlns:a16="http://schemas.microsoft.com/office/drawing/2014/main" id="{7E80B778-FEBF-4218-BD33-D8074D4C62B9}"/>
                    </a:ext>
                  </a:extLst>
                </p:cNvPr>
                <p:cNvPicPr/>
                <p:nvPr/>
              </p:nvPicPr>
              <p:blipFill>
                <a:blip r:embed="rId498"/>
                <a:stretch>
                  <a:fillRect/>
                </a:stretch>
              </p:blipFill>
              <p:spPr>
                <a:xfrm>
                  <a:off x="11906213" y="3573787"/>
                  <a:ext cx="1051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523" name="Freihand 522">
                  <a:extLst>
                    <a:ext uri="{FF2B5EF4-FFF2-40B4-BE49-F238E27FC236}">
                      <a16:creationId xmlns:a16="http://schemas.microsoft.com/office/drawing/2014/main" id="{035B6060-E7CA-4CDC-AC42-A91881D849D5}"/>
                    </a:ext>
                  </a:extLst>
                </p14:cNvPr>
                <p14:cNvContentPartPr/>
                <p14:nvPr/>
              </p14:nvContentPartPr>
              <p14:xfrm>
                <a:off x="11881733" y="3495667"/>
                <a:ext cx="110160" cy="94320"/>
              </p14:xfrm>
            </p:contentPart>
          </mc:Choice>
          <mc:Fallback xmlns="">
            <p:pic>
              <p:nvPicPr>
                <p:cNvPr id="523" name="Freihand 522">
                  <a:extLst>
                    <a:ext uri="{FF2B5EF4-FFF2-40B4-BE49-F238E27FC236}">
                      <a16:creationId xmlns:a16="http://schemas.microsoft.com/office/drawing/2014/main" id="{035B6060-E7CA-4CDC-AC42-A91881D849D5}"/>
                    </a:ext>
                  </a:extLst>
                </p:cNvPr>
                <p:cNvPicPr/>
                <p:nvPr/>
              </p:nvPicPr>
              <p:blipFill>
                <a:blip r:embed="rId500"/>
                <a:stretch>
                  <a:fillRect/>
                </a:stretch>
              </p:blipFill>
              <p:spPr>
                <a:xfrm>
                  <a:off x="11877413" y="3491347"/>
                  <a:ext cx="1188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524" name="Freihand 523">
                  <a:extLst>
                    <a:ext uri="{FF2B5EF4-FFF2-40B4-BE49-F238E27FC236}">
                      <a16:creationId xmlns:a16="http://schemas.microsoft.com/office/drawing/2014/main" id="{F816AA92-8C24-4884-AF13-B468CCC9C79F}"/>
                    </a:ext>
                  </a:extLst>
                </p14:cNvPr>
                <p14:cNvContentPartPr/>
                <p14:nvPr/>
              </p14:nvContentPartPr>
              <p14:xfrm>
                <a:off x="11941133" y="3642187"/>
                <a:ext cx="139680" cy="87840"/>
              </p14:xfrm>
            </p:contentPart>
          </mc:Choice>
          <mc:Fallback xmlns="">
            <p:pic>
              <p:nvPicPr>
                <p:cNvPr id="524" name="Freihand 523">
                  <a:extLst>
                    <a:ext uri="{FF2B5EF4-FFF2-40B4-BE49-F238E27FC236}">
                      <a16:creationId xmlns:a16="http://schemas.microsoft.com/office/drawing/2014/main" id="{F816AA92-8C24-4884-AF13-B468CCC9C79F}"/>
                    </a:ext>
                  </a:extLst>
                </p:cNvPr>
                <p:cNvPicPr/>
                <p:nvPr/>
              </p:nvPicPr>
              <p:blipFill>
                <a:blip r:embed="rId502"/>
                <a:stretch>
                  <a:fillRect/>
                </a:stretch>
              </p:blipFill>
              <p:spPr>
                <a:xfrm>
                  <a:off x="11936813" y="3637867"/>
                  <a:ext cx="148320" cy="96480"/>
                </a:xfrm>
                <a:prstGeom prst="rect">
                  <a:avLst/>
                </a:prstGeom>
              </p:spPr>
            </p:pic>
          </mc:Fallback>
        </mc:AlternateContent>
      </p:grpSp>
      <p:sp>
        <p:nvSpPr>
          <p:cNvPr id="526" name="Textfeld 525">
            <a:extLst>
              <a:ext uri="{FF2B5EF4-FFF2-40B4-BE49-F238E27FC236}">
                <a16:creationId xmlns:a16="http://schemas.microsoft.com/office/drawing/2014/main" id="{22ACE80B-C158-4D0E-A04E-A31240A880AF}"/>
              </a:ext>
            </a:extLst>
          </p:cNvPr>
          <p:cNvSpPr txBox="1"/>
          <p:nvPr/>
        </p:nvSpPr>
        <p:spPr>
          <a:xfrm>
            <a:off x="5250332" y="4071234"/>
            <a:ext cx="3041923" cy="461665"/>
          </a:xfrm>
          <a:prstGeom prst="rect">
            <a:avLst/>
          </a:prstGeom>
          <a:noFill/>
        </p:spPr>
        <p:txBody>
          <a:bodyPr wrap="none" rtlCol="0">
            <a:spAutoFit/>
          </a:bodyPr>
          <a:lstStyle/>
          <a:p>
            <a:r>
              <a:rPr lang="de-DE" sz="1200" b="1" dirty="0"/>
              <a:t>Wie hoch ist das nominale durchschnittliche </a:t>
            </a:r>
          </a:p>
          <a:p>
            <a:r>
              <a:rPr lang="de-DE" sz="1200" b="1" dirty="0"/>
              <a:t>Wachstum des BIP von 2016 bis 2019</a:t>
            </a:r>
          </a:p>
        </p:txBody>
      </p:sp>
      <mc:AlternateContent xmlns:mc="http://schemas.openxmlformats.org/markup-compatibility/2006" xmlns:p14="http://schemas.microsoft.com/office/powerpoint/2010/main">
        <mc:Choice Requires="p14">
          <p:contentPart p14:bwMode="auto" r:id="rId503">
            <p14:nvContentPartPr>
              <p14:cNvPr id="527" name="Freihand 526">
                <a:extLst>
                  <a:ext uri="{FF2B5EF4-FFF2-40B4-BE49-F238E27FC236}">
                    <a16:creationId xmlns:a16="http://schemas.microsoft.com/office/drawing/2014/main" id="{1CB667E4-4A4A-4DFB-9615-5053FE9F93B7}"/>
                  </a:ext>
                </a:extLst>
              </p14:cNvPr>
              <p14:cNvContentPartPr/>
              <p14:nvPr/>
            </p14:nvContentPartPr>
            <p14:xfrm>
              <a:off x="4965053" y="4608787"/>
              <a:ext cx="49680" cy="48240"/>
            </p14:xfrm>
          </p:contentPart>
        </mc:Choice>
        <mc:Fallback xmlns="">
          <p:pic>
            <p:nvPicPr>
              <p:cNvPr id="527" name="Freihand 526">
                <a:extLst>
                  <a:ext uri="{FF2B5EF4-FFF2-40B4-BE49-F238E27FC236}">
                    <a16:creationId xmlns:a16="http://schemas.microsoft.com/office/drawing/2014/main" id="{1CB667E4-4A4A-4DFB-9615-5053FE9F93B7}"/>
                  </a:ext>
                </a:extLst>
              </p:cNvPr>
              <p:cNvPicPr/>
              <p:nvPr/>
            </p:nvPicPr>
            <p:blipFill>
              <a:blip r:embed="rId504"/>
              <a:stretch>
                <a:fillRect/>
              </a:stretch>
            </p:blipFill>
            <p:spPr>
              <a:xfrm>
                <a:off x="4960733" y="4604467"/>
                <a:ext cx="58320" cy="56880"/>
              </a:xfrm>
              <a:prstGeom prst="rect">
                <a:avLst/>
              </a:prstGeom>
            </p:spPr>
          </p:pic>
        </mc:Fallback>
      </mc:AlternateContent>
      <p:grpSp>
        <p:nvGrpSpPr>
          <p:cNvPr id="529" name="Gruppieren 528">
            <a:extLst>
              <a:ext uri="{FF2B5EF4-FFF2-40B4-BE49-F238E27FC236}">
                <a16:creationId xmlns:a16="http://schemas.microsoft.com/office/drawing/2014/main" id="{482AD862-5451-4513-AC8A-48B824456367}"/>
              </a:ext>
            </a:extLst>
          </p:cNvPr>
          <p:cNvGrpSpPr/>
          <p:nvPr/>
        </p:nvGrpSpPr>
        <p:grpSpPr>
          <a:xfrm>
            <a:off x="382973" y="2950987"/>
            <a:ext cx="7827480" cy="3796200"/>
            <a:chOff x="382973" y="2950987"/>
            <a:chExt cx="7827480" cy="3796200"/>
          </a:xfrm>
        </p:grpSpPr>
        <mc:AlternateContent xmlns:mc="http://schemas.openxmlformats.org/markup-compatibility/2006" xmlns:p14="http://schemas.microsoft.com/office/powerpoint/2010/main">
          <mc:Choice Requires="p14">
            <p:contentPart p14:bwMode="auto" r:id="rId505">
              <p14:nvContentPartPr>
                <p14:cNvPr id="12" name="Freihand 11">
                  <a:extLst>
                    <a:ext uri="{FF2B5EF4-FFF2-40B4-BE49-F238E27FC236}">
                      <a16:creationId xmlns:a16="http://schemas.microsoft.com/office/drawing/2014/main" id="{C07DD7DE-87B6-4DFE-978F-423BB542FE22}"/>
                    </a:ext>
                  </a:extLst>
                </p14:cNvPr>
                <p14:cNvContentPartPr/>
                <p14:nvPr/>
              </p14:nvContentPartPr>
              <p14:xfrm>
                <a:off x="643253" y="3053587"/>
                <a:ext cx="111240" cy="90000"/>
              </p14:xfrm>
            </p:contentPart>
          </mc:Choice>
          <mc:Fallback xmlns="">
            <p:pic>
              <p:nvPicPr>
                <p:cNvPr id="12" name="Freihand 11">
                  <a:extLst>
                    <a:ext uri="{FF2B5EF4-FFF2-40B4-BE49-F238E27FC236}">
                      <a16:creationId xmlns:a16="http://schemas.microsoft.com/office/drawing/2014/main" id="{C07DD7DE-87B6-4DFE-978F-423BB542FE22}"/>
                    </a:ext>
                  </a:extLst>
                </p:cNvPr>
                <p:cNvPicPr/>
                <p:nvPr/>
              </p:nvPicPr>
              <p:blipFill>
                <a:blip r:embed="rId506"/>
                <a:stretch>
                  <a:fillRect/>
                </a:stretch>
              </p:blipFill>
              <p:spPr>
                <a:xfrm>
                  <a:off x="638933" y="3049267"/>
                  <a:ext cx="1198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13" name="Freihand 12">
                  <a:extLst>
                    <a:ext uri="{FF2B5EF4-FFF2-40B4-BE49-F238E27FC236}">
                      <a16:creationId xmlns:a16="http://schemas.microsoft.com/office/drawing/2014/main" id="{BF9A342F-7C9D-44E2-AC56-8E68B1B8FECF}"/>
                    </a:ext>
                  </a:extLst>
                </p14:cNvPr>
                <p14:cNvContentPartPr/>
                <p14:nvPr/>
              </p14:nvContentPartPr>
              <p14:xfrm>
                <a:off x="625253" y="3020467"/>
                <a:ext cx="126000" cy="145800"/>
              </p14:xfrm>
            </p:contentPart>
          </mc:Choice>
          <mc:Fallback xmlns="">
            <p:pic>
              <p:nvPicPr>
                <p:cNvPr id="13" name="Freihand 12">
                  <a:extLst>
                    <a:ext uri="{FF2B5EF4-FFF2-40B4-BE49-F238E27FC236}">
                      <a16:creationId xmlns:a16="http://schemas.microsoft.com/office/drawing/2014/main" id="{BF9A342F-7C9D-44E2-AC56-8E68B1B8FECF}"/>
                    </a:ext>
                  </a:extLst>
                </p:cNvPr>
                <p:cNvPicPr/>
                <p:nvPr/>
              </p:nvPicPr>
              <p:blipFill>
                <a:blip r:embed="rId508"/>
                <a:stretch>
                  <a:fillRect/>
                </a:stretch>
              </p:blipFill>
              <p:spPr>
                <a:xfrm>
                  <a:off x="620933" y="3016147"/>
                  <a:ext cx="1346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14" name="Freihand 13">
                  <a:extLst>
                    <a:ext uri="{FF2B5EF4-FFF2-40B4-BE49-F238E27FC236}">
                      <a16:creationId xmlns:a16="http://schemas.microsoft.com/office/drawing/2014/main" id="{0EE3C4AE-E395-4E04-A0AE-3CD5C8C80B6E}"/>
                    </a:ext>
                  </a:extLst>
                </p14:cNvPr>
                <p14:cNvContentPartPr/>
                <p14:nvPr/>
              </p14:nvContentPartPr>
              <p14:xfrm>
                <a:off x="537053" y="2950987"/>
                <a:ext cx="304920" cy="309960"/>
              </p14:xfrm>
            </p:contentPart>
          </mc:Choice>
          <mc:Fallback xmlns="">
            <p:pic>
              <p:nvPicPr>
                <p:cNvPr id="14" name="Freihand 13">
                  <a:extLst>
                    <a:ext uri="{FF2B5EF4-FFF2-40B4-BE49-F238E27FC236}">
                      <a16:creationId xmlns:a16="http://schemas.microsoft.com/office/drawing/2014/main" id="{0EE3C4AE-E395-4E04-A0AE-3CD5C8C80B6E}"/>
                    </a:ext>
                  </a:extLst>
                </p:cNvPr>
                <p:cNvPicPr/>
                <p:nvPr/>
              </p:nvPicPr>
              <p:blipFill>
                <a:blip r:embed="rId510"/>
                <a:stretch>
                  <a:fillRect/>
                </a:stretch>
              </p:blipFill>
              <p:spPr>
                <a:xfrm>
                  <a:off x="532733" y="2946667"/>
                  <a:ext cx="31356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16" name="Freihand 15">
                  <a:extLst>
                    <a:ext uri="{FF2B5EF4-FFF2-40B4-BE49-F238E27FC236}">
                      <a16:creationId xmlns:a16="http://schemas.microsoft.com/office/drawing/2014/main" id="{012B863C-1367-46DF-925E-57B182526C59}"/>
                    </a:ext>
                  </a:extLst>
                </p14:cNvPr>
                <p14:cNvContentPartPr/>
                <p14:nvPr/>
              </p14:nvContentPartPr>
              <p14:xfrm>
                <a:off x="1058693" y="3056107"/>
                <a:ext cx="115920" cy="119880"/>
              </p14:xfrm>
            </p:contentPart>
          </mc:Choice>
          <mc:Fallback xmlns="">
            <p:pic>
              <p:nvPicPr>
                <p:cNvPr id="16" name="Freihand 15">
                  <a:extLst>
                    <a:ext uri="{FF2B5EF4-FFF2-40B4-BE49-F238E27FC236}">
                      <a16:creationId xmlns:a16="http://schemas.microsoft.com/office/drawing/2014/main" id="{012B863C-1367-46DF-925E-57B182526C59}"/>
                    </a:ext>
                  </a:extLst>
                </p:cNvPr>
                <p:cNvPicPr/>
                <p:nvPr/>
              </p:nvPicPr>
              <p:blipFill>
                <a:blip r:embed="rId512"/>
                <a:stretch>
                  <a:fillRect/>
                </a:stretch>
              </p:blipFill>
              <p:spPr>
                <a:xfrm>
                  <a:off x="1054373" y="3051787"/>
                  <a:ext cx="1245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17" name="Freihand 16">
                  <a:extLst>
                    <a:ext uri="{FF2B5EF4-FFF2-40B4-BE49-F238E27FC236}">
                      <a16:creationId xmlns:a16="http://schemas.microsoft.com/office/drawing/2014/main" id="{21054A80-2CBE-4E55-88C7-FADBCC4C7671}"/>
                    </a:ext>
                  </a:extLst>
                </p14:cNvPr>
                <p14:cNvContentPartPr/>
                <p14:nvPr/>
              </p14:nvContentPartPr>
              <p14:xfrm>
                <a:off x="1187573" y="3162307"/>
                <a:ext cx="26280" cy="81000"/>
              </p14:xfrm>
            </p:contentPart>
          </mc:Choice>
          <mc:Fallback xmlns="">
            <p:pic>
              <p:nvPicPr>
                <p:cNvPr id="17" name="Freihand 16">
                  <a:extLst>
                    <a:ext uri="{FF2B5EF4-FFF2-40B4-BE49-F238E27FC236}">
                      <a16:creationId xmlns:a16="http://schemas.microsoft.com/office/drawing/2014/main" id="{21054A80-2CBE-4E55-88C7-FADBCC4C7671}"/>
                    </a:ext>
                  </a:extLst>
                </p:cNvPr>
                <p:cNvPicPr/>
                <p:nvPr/>
              </p:nvPicPr>
              <p:blipFill>
                <a:blip r:embed="rId514"/>
                <a:stretch>
                  <a:fillRect/>
                </a:stretch>
              </p:blipFill>
              <p:spPr>
                <a:xfrm>
                  <a:off x="1183253" y="3157987"/>
                  <a:ext cx="349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18" name="Freihand 17">
                  <a:extLst>
                    <a:ext uri="{FF2B5EF4-FFF2-40B4-BE49-F238E27FC236}">
                      <a16:creationId xmlns:a16="http://schemas.microsoft.com/office/drawing/2014/main" id="{56DA6271-3D6C-4BBD-9A12-5B8574D6ABBD}"/>
                    </a:ext>
                  </a:extLst>
                </p14:cNvPr>
                <p14:cNvContentPartPr/>
                <p14:nvPr/>
              </p14:nvContentPartPr>
              <p14:xfrm>
                <a:off x="1279733" y="3062947"/>
                <a:ext cx="83880" cy="133920"/>
              </p14:xfrm>
            </p:contentPart>
          </mc:Choice>
          <mc:Fallback xmlns="">
            <p:pic>
              <p:nvPicPr>
                <p:cNvPr id="18" name="Freihand 17">
                  <a:extLst>
                    <a:ext uri="{FF2B5EF4-FFF2-40B4-BE49-F238E27FC236}">
                      <a16:creationId xmlns:a16="http://schemas.microsoft.com/office/drawing/2014/main" id="{56DA6271-3D6C-4BBD-9A12-5B8574D6ABBD}"/>
                    </a:ext>
                  </a:extLst>
                </p:cNvPr>
                <p:cNvPicPr/>
                <p:nvPr/>
              </p:nvPicPr>
              <p:blipFill>
                <a:blip r:embed="rId516"/>
                <a:stretch>
                  <a:fillRect/>
                </a:stretch>
              </p:blipFill>
              <p:spPr>
                <a:xfrm>
                  <a:off x="1275413" y="3058627"/>
                  <a:ext cx="925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19" name="Freihand 18">
                  <a:extLst>
                    <a:ext uri="{FF2B5EF4-FFF2-40B4-BE49-F238E27FC236}">
                      <a16:creationId xmlns:a16="http://schemas.microsoft.com/office/drawing/2014/main" id="{4B4CE251-E812-42AA-A28B-97E95964F885}"/>
                    </a:ext>
                  </a:extLst>
                </p14:cNvPr>
                <p14:cNvContentPartPr/>
                <p14:nvPr/>
              </p14:nvContentPartPr>
              <p14:xfrm>
                <a:off x="1459733" y="3134587"/>
                <a:ext cx="32040" cy="7920"/>
              </p14:xfrm>
            </p:contentPart>
          </mc:Choice>
          <mc:Fallback xmlns="">
            <p:pic>
              <p:nvPicPr>
                <p:cNvPr id="19" name="Freihand 18">
                  <a:extLst>
                    <a:ext uri="{FF2B5EF4-FFF2-40B4-BE49-F238E27FC236}">
                      <a16:creationId xmlns:a16="http://schemas.microsoft.com/office/drawing/2014/main" id="{4B4CE251-E812-42AA-A28B-97E95964F885}"/>
                    </a:ext>
                  </a:extLst>
                </p:cNvPr>
                <p:cNvPicPr/>
                <p:nvPr/>
              </p:nvPicPr>
              <p:blipFill>
                <a:blip r:embed="rId518"/>
                <a:stretch>
                  <a:fillRect/>
                </a:stretch>
              </p:blipFill>
              <p:spPr>
                <a:xfrm>
                  <a:off x="1455413" y="3130267"/>
                  <a:ext cx="406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20" name="Freihand 19">
                  <a:extLst>
                    <a:ext uri="{FF2B5EF4-FFF2-40B4-BE49-F238E27FC236}">
                      <a16:creationId xmlns:a16="http://schemas.microsoft.com/office/drawing/2014/main" id="{AD3FF22A-57CD-4D22-A825-EA0BFF998AC4}"/>
                    </a:ext>
                  </a:extLst>
                </p14:cNvPr>
                <p14:cNvContentPartPr/>
                <p14:nvPr/>
              </p14:nvContentPartPr>
              <p14:xfrm>
                <a:off x="1577093" y="3050707"/>
                <a:ext cx="90360" cy="111240"/>
              </p14:xfrm>
            </p:contentPart>
          </mc:Choice>
          <mc:Fallback xmlns="">
            <p:pic>
              <p:nvPicPr>
                <p:cNvPr id="20" name="Freihand 19">
                  <a:extLst>
                    <a:ext uri="{FF2B5EF4-FFF2-40B4-BE49-F238E27FC236}">
                      <a16:creationId xmlns:a16="http://schemas.microsoft.com/office/drawing/2014/main" id="{AD3FF22A-57CD-4D22-A825-EA0BFF998AC4}"/>
                    </a:ext>
                  </a:extLst>
                </p:cNvPr>
                <p:cNvPicPr/>
                <p:nvPr/>
              </p:nvPicPr>
              <p:blipFill>
                <a:blip r:embed="rId520"/>
                <a:stretch>
                  <a:fillRect/>
                </a:stretch>
              </p:blipFill>
              <p:spPr>
                <a:xfrm>
                  <a:off x="1572773" y="3046387"/>
                  <a:ext cx="990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21" name="Freihand 20">
                  <a:extLst>
                    <a:ext uri="{FF2B5EF4-FFF2-40B4-BE49-F238E27FC236}">
                      <a16:creationId xmlns:a16="http://schemas.microsoft.com/office/drawing/2014/main" id="{2ACAD5CD-9070-4872-9B81-3C05CCA50EA6}"/>
                    </a:ext>
                  </a:extLst>
                </p14:cNvPr>
                <p14:cNvContentPartPr/>
                <p14:nvPr/>
              </p14:nvContentPartPr>
              <p14:xfrm>
                <a:off x="1727933" y="3069067"/>
                <a:ext cx="50760" cy="63720"/>
              </p14:xfrm>
            </p:contentPart>
          </mc:Choice>
          <mc:Fallback xmlns="">
            <p:pic>
              <p:nvPicPr>
                <p:cNvPr id="21" name="Freihand 20">
                  <a:extLst>
                    <a:ext uri="{FF2B5EF4-FFF2-40B4-BE49-F238E27FC236}">
                      <a16:creationId xmlns:a16="http://schemas.microsoft.com/office/drawing/2014/main" id="{2ACAD5CD-9070-4872-9B81-3C05CCA50EA6}"/>
                    </a:ext>
                  </a:extLst>
                </p:cNvPr>
                <p:cNvPicPr/>
                <p:nvPr/>
              </p:nvPicPr>
              <p:blipFill>
                <a:blip r:embed="rId522"/>
                <a:stretch>
                  <a:fillRect/>
                </a:stretch>
              </p:blipFill>
              <p:spPr>
                <a:xfrm>
                  <a:off x="1723613" y="3064747"/>
                  <a:ext cx="594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22" name="Freihand 21">
                  <a:extLst>
                    <a:ext uri="{FF2B5EF4-FFF2-40B4-BE49-F238E27FC236}">
                      <a16:creationId xmlns:a16="http://schemas.microsoft.com/office/drawing/2014/main" id="{3F7AE6E6-AB61-4065-9231-E24311B9F7C8}"/>
                    </a:ext>
                  </a:extLst>
                </p14:cNvPr>
                <p14:cNvContentPartPr/>
                <p14:nvPr/>
              </p14:nvContentPartPr>
              <p14:xfrm>
                <a:off x="1828013" y="3054667"/>
                <a:ext cx="87120" cy="65880"/>
              </p14:xfrm>
            </p:contentPart>
          </mc:Choice>
          <mc:Fallback xmlns="">
            <p:pic>
              <p:nvPicPr>
                <p:cNvPr id="22" name="Freihand 21">
                  <a:extLst>
                    <a:ext uri="{FF2B5EF4-FFF2-40B4-BE49-F238E27FC236}">
                      <a16:creationId xmlns:a16="http://schemas.microsoft.com/office/drawing/2014/main" id="{3F7AE6E6-AB61-4065-9231-E24311B9F7C8}"/>
                    </a:ext>
                  </a:extLst>
                </p:cNvPr>
                <p:cNvPicPr/>
                <p:nvPr/>
              </p:nvPicPr>
              <p:blipFill>
                <a:blip r:embed="rId524"/>
                <a:stretch>
                  <a:fillRect/>
                </a:stretch>
              </p:blipFill>
              <p:spPr>
                <a:xfrm>
                  <a:off x="1823693" y="3050347"/>
                  <a:ext cx="957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23" name="Freihand 22">
                  <a:extLst>
                    <a:ext uri="{FF2B5EF4-FFF2-40B4-BE49-F238E27FC236}">
                      <a16:creationId xmlns:a16="http://schemas.microsoft.com/office/drawing/2014/main" id="{6A157DF5-B3AC-483F-8461-A3DBFBB6B194}"/>
                    </a:ext>
                  </a:extLst>
                </p14:cNvPr>
                <p14:cNvContentPartPr/>
                <p14:nvPr/>
              </p14:nvContentPartPr>
              <p14:xfrm>
                <a:off x="2019893" y="3004987"/>
                <a:ext cx="9000" cy="105840"/>
              </p14:xfrm>
            </p:contentPart>
          </mc:Choice>
          <mc:Fallback xmlns="">
            <p:pic>
              <p:nvPicPr>
                <p:cNvPr id="23" name="Freihand 22">
                  <a:extLst>
                    <a:ext uri="{FF2B5EF4-FFF2-40B4-BE49-F238E27FC236}">
                      <a16:creationId xmlns:a16="http://schemas.microsoft.com/office/drawing/2014/main" id="{6A157DF5-B3AC-483F-8461-A3DBFBB6B194}"/>
                    </a:ext>
                  </a:extLst>
                </p:cNvPr>
                <p:cNvPicPr/>
                <p:nvPr/>
              </p:nvPicPr>
              <p:blipFill>
                <a:blip r:embed="rId526"/>
                <a:stretch>
                  <a:fillRect/>
                </a:stretch>
              </p:blipFill>
              <p:spPr>
                <a:xfrm>
                  <a:off x="2015573" y="3000667"/>
                  <a:ext cx="176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24" name="Freihand 23">
                  <a:extLst>
                    <a:ext uri="{FF2B5EF4-FFF2-40B4-BE49-F238E27FC236}">
                      <a16:creationId xmlns:a16="http://schemas.microsoft.com/office/drawing/2014/main" id="{A835C278-78D4-437B-9660-51CABE58E83F}"/>
                    </a:ext>
                  </a:extLst>
                </p14:cNvPr>
                <p14:cNvContentPartPr/>
                <p14:nvPr/>
              </p14:nvContentPartPr>
              <p14:xfrm>
                <a:off x="1968413" y="3064747"/>
                <a:ext cx="144000" cy="16560"/>
              </p14:xfrm>
            </p:contentPart>
          </mc:Choice>
          <mc:Fallback xmlns="">
            <p:pic>
              <p:nvPicPr>
                <p:cNvPr id="24" name="Freihand 23">
                  <a:extLst>
                    <a:ext uri="{FF2B5EF4-FFF2-40B4-BE49-F238E27FC236}">
                      <a16:creationId xmlns:a16="http://schemas.microsoft.com/office/drawing/2014/main" id="{A835C278-78D4-437B-9660-51CABE58E83F}"/>
                    </a:ext>
                  </a:extLst>
                </p:cNvPr>
                <p:cNvPicPr/>
                <p:nvPr/>
              </p:nvPicPr>
              <p:blipFill>
                <a:blip r:embed="rId528"/>
                <a:stretch>
                  <a:fillRect/>
                </a:stretch>
              </p:blipFill>
              <p:spPr>
                <a:xfrm>
                  <a:off x="1964093" y="3060427"/>
                  <a:ext cx="1526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25" name="Freihand 24">
                  <a:extLst>
                    <a:ext uri="{FF2B5EF4-FFF2-40B4-BE49-F238E27FC236}">
                      <a16:creationId xmlns:a16="http://schemas.microsoft.com/office/drawing/2014/main" id="{DBD5153C-5451-4FC7-BC28-849A37F4B3B7}"/>
                    </a:ext>
                  </a:extLst>
                </p14:cNvPr>
                <p14:cNvContentPartPr/>
                <p14:nvPr/>
              </p14:nvContentPartPr>
              <p14:xfrm>
                <a:off x="2141213" y="2994907"/>
                <a:ext cx="99720" cy="130320"/>
              </p14:xfrm>
            </p:contentPart>
          </mc:Choice>
          <mc:Fallback xmlns="">
            <p:pic>
              <p:nvPicPr>
                <p:cNvPr id="25" name="Freihand 24">
                  <a:extLst>
                    <a:ext uri="{FF2B5EF4-FFF2-40B4-BE49-F238E27FC236}">
                      <a16:creationId xmlns:a16="http://schemas.microsoft.com/office/drawing/2014/main" id="{DBD5153C-5451-4FC7-BC28-849A37F4B3B7}"/>
                    </a:ext>
                  </a:extLst>
                </p:cNvPr>
                <p:cNvPicPr/>
                <p:nvPr/>
              </p:nvPicPr>
              <p:blipFill>
                <a:blip r:embed="rId530"/>
                <a:stretch>
                  <a:fillRect/>
                </a:stretch>
              </p:blipFill>
              <p:spPr>
                <a:xfrm>
                  <a:off x="2136893" y="2990587"/>
                  <a:ext cx="1083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26" name="Freihand 25">
                  <a:extLst>
                    <a:ext uri="{FF2B5EF4-FFF2-40B4-BE49-F238E27FC236}">
                      <a16:creationId xmlns:a16="http://schemas.microsoft.com/office/drawing/2014/main" id="{A78E2D38-8AAF-4836-BE0F-51FA5E0E8E77}"/>
                    </a:ext>
                  </a:extLst>
                </p14:cNvPr>
                <p14:cNvContentPartPr/>
                <p14:nvPr/>
              </p14:nvContentPartPr>
              <p14:xfrm>
                <a:off x="2331293" y="3044587"/>
                <a:ext cx="21600" cy="14760"/>
              </p14:xfrm>
            </p:contentPart>
          </mc:Choice>
          <mc:Fallback xmlns="">
            <p:pic>
              <p:nvPicPr>
                <p:cNvPr id="26" name="Freihand 25">
                  <a:extLst>
                    <a:ext uri="{FF2B5EF4-FFF2-40B4-BE49-F238E27FC236}">
                      <a16:creationId xmlns:a16="http://schemas.microsoft.com/office/drawing/2014/main" id="{A78E2D38-8AAF-4836-BE0F-51FA5E0E8E77}"/>
                    </a:ext>
                  </a:extLst>
                </p:cNvPr>
                <p:cNvPicPr/>
                <p:nvPr/>
              </p:nvPicPr>
              <p:blipFill>
                <a:blip r:embed="rId532"/>
                <a:stretch>
                  <a:fillRect/>
                </a:stretch>
              </p:blipFill>
              <p:spPr>
                <a:xfrm>
                  <a:off x="2326973" y="3040267"/>
                  <a:ext cx="302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27" name="Freihand 26">
                  <a:extLst>
                    <a:ext uri="{FF2B5EF4-FFF2-40B4-BE49-F238E27FC236}">
                      <a16:creationId xmlns:a16="http://schemas.microsoft.com/office/drawing/2014/main" id="{CECF0247-9EEF-4AD5-80FD-037BBD33CAD1}"/>
                    </a:ext>
                  </a:extLst>
                </p14:cNvPr>
                <p14:cNvContentPartPr/>
                <p14:nvPr/>
              </p14:nvContentPartPr>
              <p14:xfrm>
                <a:off x="2407253" y="2996707"/>
                <a:ext cx="94680" cy="113040"/>
              </p14:xfrm>
            </p:contentPart>
          </mc:Choice>
          <mc:Fallback xmlns="">
            <p:pic>
              <p:nvPicPr>
                <p:cNvPr id="27" name="Freihand 26">
                  <a:extLst>
                    <a:ext uri="{FF2B5EF4-FFF2-40B4-BE49-F238E27FC236}">
                      <a16:creationId xmlns:a16="http://schemas.microsoft.com/office/drawing/2014/main" id="{CECF0247-9EEF-4AD5-80FD-037BBD33CAD1}"/>
                    </a:ext>
                  </a:extLst>
                </p:cNvPr>
                <p:cNvPicPr/>
                <p:nvPr/>
              </p:nvPicPr>
              <p:blipFill>
                <a:blip r:embed="rId534"/>
                <a:stretch>
                  <a:fillRect/>
                </a:stretch>
              </p:blipFill>
              <p:spPr>
                <a:xfrm>
                  <a:off x="2402933" y="2992387"/>
                  <a:ext cx="1033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28" name="Freihand 27">
                  <a:extLst>
                    <a:ext uri="{FF2B5EF4-FFF2-40B4-BE49-F238E27FC236}">
                      <a16:creationId xmlns:a16="http://schemas.microsoft.com/office/drawing/2014/main" id="{06D13063-FE70-42C0-8C10-D4BF5D41B886}"/>
                    </a:ext>
                  </a:extLst>
                </p14:cNvPr>
                <p14:cNvContentPartPr/>
                <p14:nvPr/>
              </p14:nvContentPartPr>
              <p14:xfrm>
                <a:off x="2539373" y="3020827"/>
                <a:ext cx="78480" cy="76320"/>
              </p14:xfrm>
            </p:contentPart>
          </mc:Choice>
          <mc:Fallback xmlns="">
            <p:pic>
              <p:nvPicPr>
                <p:cNvPr id="28" name="Freihand 27">
                  <a:extLst>
                    <a:ext uri="{FF2B5EF4-FFF2-40B4-BE49-F238E27FC236}">
                      <a16:creationId xmlns:a16="http://schemas.microsoft.com/office/drawing/2014/main" id="{06D13063-FE70-42C0-8C10-D4BF5D41B886}"/>
                    </a:ext>
                  </a:extLst>
                </p:cNvPr>
                <p:cNvPicPr/>
                <p:nvPr/>
              </p:nvPicPr>
              <p:blipFill>
                <a:blip r:embed="rId536"/>
                <a:stretch>
                  <a:fillRect/>
                </a:stretch>
              </p:blipFill>
              <p:spPr>
                <a:xfrm>
                  <a:off x="2535053" y="3016507"/>
                  <a:ext cx="871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29" name="Freihand 28">
                  <a:extLst>
                    <a:ext uri="{FF2B5EF4-FFF2-40B4-BE49-F238E27FC236}">
                      <a16:creationId xmlns:a16="http://schemas.microsoft.com/office/drawing/2014/main" id="{8AD99244-0913-4142-A30D-9AE219CFD417}"/>
                    </a:ext>
                  </a:extLst>
                </p14:cNvPr>
                <p14:cNvContentPartPr/>
                <p14:nvPr/>
              </p14:nvContentPartPr>
              <p14:xfrm>
                <a:off x="2651333" y="3006787"/>
                <a:ext cx="99000" cy="75240"/>
              </p14:xfrm>
            </p:contentPart>
          </mc:Choice>
          <mc:Fallback xmlns="">
            <p:pic>
              <p:nvPicPr>
                <p:cNvPr id="29" name="Freihand 28">
                  <a:extLst>
                    <a:ext uri="{FF2B5EF4-FFF2-40B4-BE49-F238E27FC236}">
                      <a16:creationId xmlns:a16="http://schemas.microsoft.com/office/drawing/2014/main" id="{8AD99244-0913-4142-A30D-9AE219CFD417}"/>
                    </a:ext>
                  </a:extLst>
                </p:cNvPr>
                <p:cNvPicPr/>
                <p:nvPr/>
              </p:nvPicPr>
              <p:blipFill>
                <a:blip r:embed="rId538"/>
                <a:stretch>
                  <a:fillRect/>
                </a:stretch>
              </p:blipFill>
              <p:spPr>
                <a:xfrm>
                  <a:off x="2647013" y="3002467"/>
                  <a:ext cx="1076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0" name="Freihand 29">
                  <a:extLst>
                    <a:ext uri="{FF2B5EF4-FFF2-40B4-BE49-F238E27FC236}">
                      <a16:creationId xmlns:a16="http://schemas.microsoft.com/office/drawing/2014/main" id="{85AB3AA4-6E37-41EB-B5DA-CC7DBE79CD6F}"/>
                    </a:ext>
                  </a:extLst>
                </p14:cNvPr>
                <p14:cNvContentPartPr/>
                <p14:nvPr/>
              </p14:nvContentPartPr>
              <p14:xfrm>
                <a:off x="2856533" y="3012547"/>
                <a:ext cx="153720" cy="8640"/>
              </p14:xfrm>
            </p:contentPart>
          </mc:Choice>
          <mc:Fallback xmlns="">
            <p:pic>
              <p:nvPicPr>
                <p:cNvPr id="30" name="Freihand 29">
                  <a:extLst>
                    <a:ext uri="{FF2B5EF4-FFF2-40B4-BE49-F238E27FC236}">
                      <a16:creationId xmlns:a16="http://schemas.microsoft.com/office/drawing/2014/main" id="{85AB3AA4-6E37-41EB-B5DA-CC7DBE79CD6F}"/>
                    </a:ext>
                  </a:extLst>
                </p:cNvPr>
                <p:cNvPicPr/>
                <p:nvPr/>
              </p:nvPicPr>
              <p:blipFill>
                <a:blip r:embed="rId540"/>
                <a:stretch>
                  <a:fillRect/>
                </a:stretch>
              </p:blipFill>
              <p:spPr>
                <a:xfrm>
                  <a:off x="2852213" y="3008227"/>
                  <a:ext cx="1623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1" name="Freihand 30">
                  <a:extLst>
                    <a:ext uri="{FF2B5EF4-FFF2-40B4-BE49-F238E27FC236}">
                      <a16:creationId xmlns:a16="http://schemas.microsoft.com/office/drawing/2014/main" id="{CD045D45-C0C5-479C-B5B8-4A2E2983764F}"/>
                    </a:ext>
                  </a:extLst>
                </p14:cNvPr>
                <p14:cNvContentPartPr/>
                <p14:nvPr/>
              </p14:nvContentPartPr>
              <p14:xfrm>
                <a:off x="2856173" y="3066187"/>
                <a:ext cx="131400" cy="12960"/>
              </p14:xfrm>
            </p:contentPart>
          </mc:Choice>
          <mc:Fallback xmlns="">
            <p:pic>
              <p:nvPicPr>
                <p:cNvPr id="31" name="Freihand 30">
                  <a:extLst>
                    <a:ext uri="{FF2B5EF4-FFF2-40B4-BE49-F238E27FC236}">
                      <a16:creationId xmlns:a16="http://schemas.microsoft.com/office/drawing/2014/main" id="{CD045D45-C0C5-479C-B5B8-4A2E2983764F}"/>
                    </a:ext>
                  </a:extLst>
                </p:cNvPr>
                <p:cNvPicPr/>
                <p:nvPr/>
              </p:nvPicPr>
              <p:blipFill>
                <a:blip r:embed="rId542"/>
                <a:stretch>
                  <a:fillRect/>
                </a:stretch>
              </p:blipFill>
              <p:spPr>
                <a:xfrm>
                  <a:off x="2851853" y="3061867"/>
                  <a:ext cx="1400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2" name="Freihand 31">
                  <a:extLst>
                    <a:ext uri="{FF2B5EF4-FFF2-40B4-BE49-F238E27FC236}">
                      <a16:creationId xmlns:a16="http://schemas.microsoft.com/office/drawing/2014/main" id="{F058CD5D-880C-4D27-A4C3-DC1F7C3379ED}"/>
                    </a:ext>
                  </a:extLst>
                </p14:cNvPr>
                <p14:cNvContentPartPr/>
                <p14:nvPr/>
              </p14:nvContentPartPr>
              <p14:xfrm>
                <a:off x="3095933" y="2961067"/>
                <a:ext cx="126000" cy="124560"/>
              </p14:xfrm>
            </p:contentPart>
          </mc:Choice>
          <mc:Fallback xmlns="">
            <p:pic>
              <p:nvPicPr>
                <p:cNvPr id="32" name="Freihand 31">
                  <a:extLst>
                    <a:ext uri="{FF2B5EF4-FFF2-40B4-BE49-F238E27FC236}">
                      <a16:creationId xmlns:a16="http://schemas.microsoft.com/office/drawing/2014/main" id="{F058CD5D-880C-4D27-A4C3-DC1F7C3379ED}"/>
                    </a:ext>
                  </a:extLst>
                </p:cNvPr>
                <p:cNvPicPr/>
                <p:nvPr/>
              </p:nvPicPr>
              <p:blipFill>
                <a:blip r:embed="rId544"/>
                <a:stretch>
                  <a:fillRect/>
                </a:stretch>
              </p:blipFill>
              <p:spPr>
                <a:xfrm>
                  <a:off x="3091613" y="2956747"/>
                  <a:ext cx="1346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3" name="Freihand 32">
                  <a:extLst>
                    <a:ext uri="{FF2B5EF4-FFF2-40B4-BE49-F238E27FC236}">
                      <a16:creationId xmlns:a16="http://schemas.microsoft.com/office/drawing/2014/main" id="{6FCA0A86-21C5-42C8-8C50-E211874400F1}"/>
                    </a:ext>
                  </a:extLst>
                </p14:cNvPr>
                <p14:cNvContentPartPr/>
                <p14:nvPr/>
              </p14:nvContentPartPr>
              <p14:xfrm>
                <a:off x="3255773" y="2968987"/>
                <a:ext cx="95400" cy="126000"/>
              </p14:xfrm>
            </p:contentPart>
          </mc:Choice>
          <mc:Fallback xmlns="">
            <p:pic>
              <p:nvPicPr>
                <p:cNvPr id="33" name="Freihand 32">
                  <a:extLst>
                    <a:ext uri="{FF2B5EF4-FFF2-40B4-BE49-F238E27FC236}">
                      <a16:creationId xmlns:a16="http://schemas.microsoft.com/office/drawing/2014/main" id="{6FCA0A86-21C5-42C8-8C50-E211874400F1}"/>
                    </a:ext>
                  </a:extLst>
                </p:cNvPr>
                <p:cNvPicPr/>
                <p:nvPr/>
              </p:nvPicPr>
              <p:blipFill>
                <a:blip r:embed="rId546"/>
                <a:stretch>
                  <a:fillRect/>
                </a:stretch>
              </p:blipFill>
              <p:spPr>
                <a:xfrm>
                  <a:off x="3251453" y="2964667"/>
                  <a:ext cx="1040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4" name="Freihand 33">
                  <a:extLst>
                    <a:ext uri="{FF2B5EF4-FFF2-40B4-BE49-F238E27FC236}">
                      <a16:creationId xmlns:a16="http://schemas.microsoft.com/office/drawing/2014/main" id="{A9209785-AD8F-4F44-83EE-D332992AA7F9}"/>
                    </a:ext>
                  </a:extLst>
                </p14:cNvPr>
                <p14:cNvContentPartPr/>
                <p14:nvPr/>
              </p14:nvContentPartPr>
              <p14:xfrm>
                <a:off x="3366293" y="2979067"/>
                <a:ext cx="126360" cy="80640"/>
              </p14:xfrm>
            </p:contentPart>
          </mc:Choice>
          <mc:Fallback xmlns="">
            <p:pic>
              <p:nvPicPr>
                <p:cNvPr id="34" name="Freihand 33">
                  <a:extLst>
                    <a:ext uri="{FF2B5EF4-FFF2-40B4-BE49-F238E27FC236}">
                      <a16:creationId xmlns:a16="http://schemas.microsoft.com/office/drawing/2014/main" id="{A9209785-AD8F-4F44-83EE-D332992AA7F9}"/>
                    </a:ext>
                  </a:extLst>
                </p:cNvPr>
                <p:cNvPicPr/>
                <p:nvPr/>
              </p:nvPicPr>
              <p:blipFill>
                <a:blip r:embed="rId548"/>
                <a:stretch>
                  <a:fillRect/>
                </a:stretch>
              </p:blipFill>
              <p:spPr>
                <a:xfrm>
                  <a:off x="3361973" y="2974747"/>
                  <a:ext cx="1350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42" name="Freihand 41">
                  <a:extLst>
                    <a:ext uri="{FF2B5EF4-FFF2-40B4-BE49-F238E27FC236}">
                      <a16:creationId xmlns:a16="http://schemas.microsoft.com/office/drawing/2014/main" id="{20FE968A-22F4-4553-AC7E-21B6C462895D}"/>
                    </a:ext>
                  </a:extLst>
                </p14:cNvPr>
                <p14:cNvContentPartPr/>
                <p14:nvPr/>
              </p14:nvContentPartPr>
              <p14:xfrm>
                <a:off x="614813" y="3414667"/>
                <a:ext cx="114120" cy="129960"/>
              </p14:xfrm>
            </p:contentPart>
          </mc:Choice>
          <mc:Fallback xmlns="">
            <p:pic>
              <p:nvPicPr>
                <p:cNvPr id="42" name="Freihand 41">
                  <a:extLst>
                    <a:ext uri="{FF2B5EF4-FFF2-40B4-BE49-F238E27FC236}">
                      <a16:creationId xmlns:a16="http://schemas.microsoft.com/office/drawing/2014/main" id="{20FE968A-22F4-4553-AC7E-21B6C462895D}"/>
                    </a:ext>
                  </a:extLst>
                </p:cNvPr>
                <p:cNvPicPr/>
                <p:nvPr/>
              </p:nvPicPr>
              <p:blipFill>
                <a:blip r:embed="rId550"/>
                <a:stretch>
                  <a:fillRect/>
                </a:stretch>
              </p:blipFill>
              <p:spPr>
                <a:xfrm>
                  <a:off x="610493" y="3410347"/>
                  <a:ext cx="1227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43" name="Freihand 42">
                  <a:extLst>
                    <a:ext uri="{FF2B5EF4-FFF2-40B4-BE49-F238E27FC236}">
                      <a16:creationId xmlns:a16="http://schemas.microsoft.com/office/drawing/2014/main" id="{16586681-902F-417C-B1D2-A6E455CA68CA}"/>
                    </a:ext>
                  </a:extLst>
                </p14:cNvPr>
                <p14:cNvContentPartPr/>
                <p14:nvPr/>
              </p14:nvContentPartPr>
              <p14:xfrm>
                <a:off x="507893" y="3363187"/>
                <a:ext cx="271800" cy="255600"/>
              </p14:xfrm>
            </p:contentPart>
          </mc:Choice>
          <mc:Fallback xmlns="">
            <p:pic>
              <p:nvPicPr>
                <p:cNvPr id="43" name="Freihand 42">
                  <a:extLst>
                    <a:ext uri="{FF2B5EF4-FFF2-40B4-BE49-F238E27FC236}">
                      <a16:creationId xmlns:a16="http://schemas.microsoft.com/office/drawing/2014/main" id="{16586681-902F-417C-B1D2-A6E455CA68CA}"/>
                    </a:ext>
                  </a:extLst>
                </p:cNvPr>
                <p:cNvPicPr/>
                <p:nvPr/>
              </p:nvPicPr>
              <p:blipFill>
                <a:blip r:embed="rId552"/>
                <a:stretch>
                  <a:fillRect/>
                </a:stretch>
              </p:blipFill>
              <p:spPr>
                <a:xfrm>
                  <a:off x="503573" y="3358867"/>
                  <a:ext cx="28044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45" name="Freihand 44">
                  <a:extLst>
                    <a:ext uri="{FF2B5EF4-FFF2-40B4-BE49-F238E27FC236}">
                      <a16:creationId xmlns:a16="http://schemas.microsoft.com/office/drawing/2014/main" id="{7A0A1A36-C847-49D0-8A21-434AFD050851}"/>
                    </a:ext>
                  </a:extLst>
                </p14:cNvPr>
                <p14:cNvContentPartPr/>
                <p14:nvPr/>
              </p14:nvContentPartPr>
              <p14:xfrm>
                <a:off x="976253" y="3399187"/>
                <a:ext cx="145440" cy="138960"/>
              </p14:xfrm>
            </p:contentPart>
          </mc:Choice>
          <mc:Fallback xmlns="">
            <p:pic>
              <p:nvPicPr>
                <p:cNvPr id="45" name="Freihand 44">
                  <a:extLst>
                    <a:ext uri="{FF2B5EF4-FFF2-40B4-BE49-F238E27FC236}">
                      <a16:creationId xmlns:a16="http://schemas.microsoft.com/office/drawing/2014/main" id="{7A0A1A36-C847-49D0-8A21-434AFD050851}"/>
                    </a:ext>
                  </a:extLst>
                </p:cNvPr>
                <p:cNvPicPr/>
                <p:nvPr/>
              </p:nvPicPr>
              <p:blipFill>
                <a:blip r:embed="rId554"/>
                <a:stretch>
                  <a:fillRect/>
                </a:stretch>
              </p:blipFill>
              <p:spPr>
                <a:xfrm>
                  <a:off x="971933" y="3394867"/>
                  <a:ext cx="1540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46" name="Freihand 45">
                  <a:extLst>
                    <a:ext uri="{FF2B5EF4-FFF2-40B4-BE49-F238E27FC236}">
                      <a16:creationId xmlns:a16="http://schemas.microsoft.com/office/drawing/2014/main" id="{9C389C2A-A6E3-4DAA-8EA6-22B427826F5E}"/>
                    </a:ext>
                  </a:extLst>
                </p14:cNvPr>
                <p14:cNvContentPartPr/>
                <p14:nvPr/>
              </p14:nvContentPartPr>
              <p14:xfrm>
                <a:off x="1147973" y="3492787"/>
                <a:ext cx="32040" cy="77760"/>
              </p14:xfrm>
            </p:contentPart>
          </mc:Choice>
          <mc:Fallback xmlns="">
            <p:pic>
              <p:nvPicPr>
                <p:cNvPr id="46" name="Freihand 45">
                  <a:extLst>
                    <a:ext uri="{FF2B5EF4-FFF2-40B4-BE49-F238E27FC236}">
                      <a16:creationId xmlns:a16="http://schemas.microsoft.com/office/drawing/2014/main" id="{9C389C2A-A6E3-4DAA-8EA6-22B427826F5E}"/>
                    </a:ext>
                  </a:extLst>
                </p:cNvPr>
                <p:cNvPicPr/>
                <p:nvPr/>
              </p:nvPicPr>
              <p:blipFill>
                <a:blip r:embed="rId556"/>
                <a:stretch>
                  <a:fillRect/>
                </a:stretch>
              </p:blipFill>
              <p:spPr>
                <a:xfrm>
                  <a:off x="1143653" y="3488467"/>
                  <a:ext cx="406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47" name="Freihand 46">
                  <a:extLst>
                    <a:ext uri="{FF2B5EF4-FFF2-40B4-BE49-F238E27FC236}">
                      <a16:creationId xmlns:a16="http://schemas.microsoft.com/office/drawing/2014/main" id="{A34DEB09-5D8C-48AB-9A72-4BB2ECECC2A5}"/>
                    </a:ext>
                  </a:extLst>
                </p14:cNvPr>
                <p14:cNvContentPartPr/>
                <p14:nvPr/>
              </p14:nvContentPartPr>
              <p14:xfrm>
                <a:off x="1255253" y="3375787"/>
                <a:ext cx="110520" cy="120600"/>
              </p14:xfrm>
            </p:contentPart>
          </mc:Choice>
          <mc:Fallback xmlns="">
            <p:pic>
              <p:nvPicPr>
                <p:cNvPr id="47" name="Freihand 46">
                  <a:extLst>
                    <a:ext uri="{FF2B5EF4-FFF2-40B4-BE49-F238E27FC236}">
                      <a16:creationId xmlns:a16="http://schemas.microsoft.com/office/drawing/2014/main" id="{A34DEB09-5D8C-48AB-9A72-4BB2ECECC2A5}"/>
                    </a:ext>
                  </a:extLst>
                </p:cNvPr>
                <p:cNvPicPr/>
                <p:nvPr/>
              </p:nvPicPr>
              <p:blipFill>
                <a:blip r:embed="rId558"/>
                <a:stretch>
                  <a:fillRect/>
                </a:stretch>
              </p:blipFill>
              <p:spPr>
                <a:xfrm>
                  <a:off x="1250933" y="3371467"/>
                  <a:ext cx="1191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48" name="Freihand 47">
                  <a:extLst>
                    <a:ext uri="{FF2B5EF4-FFF2-40B4-BE49-F238E27FC236}">
                      <a16:creationId xmlns:a16="http://schemas.microsoft.com/office/drawing/2014/main" id="{D017079F-27F3-4DE9-BB84-4C57521616AA}"/>
                    </a:ext>
                  </a:extLst>
                </p14:cNvPr>
                <p14:cNvContentPartPr/>
                <p14:nvPr/>
              </p14:nvContentPartPr>
              <p14:xfrm>
                <a:off x="1538213" y="3413587"/>
                <a:ext cx="36720" cy="31320"/>
              </p14:xfrm>
            </p:contentPart>
          </mc:Choice>
          <mc:Fallback xmlns="">
            <p:pic>
              <p:nvPicPr>
                <p:cNvPr id="48" name="Freihand 47">
                  <a:extLst>
                    <a:ext uri="{FF2B5EF4-FFF2-40B4-BE49-F238E27FC236}">
                      <a16:creationId xmlns:a16="http://schemas.microsoft.com/office/drawing/2014/main" id="{D017079F-27F3-4DE9-BB84-4C57521616AA}"/>
                    </a:ext>
                  </a:extLst>
                </p:cNvPr>
                <p:cNvPicPr/>
                <p:nvPr/>
              </p:nvPicPr>
              <p:blipFill>
                <a:blip r:embed="rId560"/>
                <a:stretch>
                  <a:fillRect/>
                </a:stretch>
              </p:blipFill>
              <p:spPr>
                <a:xfrm>
                  <a:off x="1533893" y="3409267"/>
                  <a:ext cx="453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49" name="Freihand 48">
                  <a:extLst>
                    <a:ext uri="{FF2B5EF4-FFF2-40B4-BE49-F238E27FC236}">
                      <a16:creationId xmlns:a16="http://schemas.microsoft.com/office/drawing/2014/main" id="{35F1ED77-1C40-4900-9F8D-0869E0E375F0}"/>
                    </a:ext>
                  </a:extLst>
                </p14:cNvPr>
                <p14:cNvContentPartPr/>
                <p14:nvPr/>
              </p14:nvContentPartPr>
              <p14:xfrm>
                <a:off x="1631453" y="3341227"/>
                <a:ext cx="114480" cy="144000"/>
              </p14:xfrm>
            </p:contentPart>
          </mc:Choice>
          <mc:Fallback xmlns="">
            <p:pic>
              <p:nvPicPr>
                <p:cNvPr id="49" name="Freihand 48">
                  <a:extLst>
                    <a:ext uri="{FF2B5EF4-FFF2-40B4-BE49-F238E27FC236}">
                      <a16:creationId xmlns:a16="http://schemas.microsoft.com/office/drawing/2014/main" id="{35F1ED77-1C40-4900-9F8D-0869E0E375F0}"/>
                    </a:ext>
                  </a:extLst>
                </p:cNvPr>
                <p:cNvPicPr/>
                <p:nvPr/>
              </p:nvPicPr>
              <p:blipFill>
                <a:blip r:embed="rId562"/>
                <a:stretch>
                  <a:fillRect/>
                </a:stretch>
              </p:blipFill>
              <p:spPr>
                <a:xfrm>
                  <a:off x="1627133" y="3336907"/>
                  <a:ext cx="1231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50" name="Freihand 49">
                  <a:extLst>
                    <a:ext uri="{FF2B5EF4-FFF2-40B4-BE49-F238E27FC236}">
                      <a16:creationId xmlns:a16="http://schemas.microsoft.com/office/drawing/2014/main" id="{2529C9EF-2E39-43FB-93C1-41BF08F768EC}"/>
                    </a:ext>
                  </a:extLst>
                </p14:cNvPr>
                <p14:cNvContentPartPr/>
                <p14:nvPr/>
              </p14:nvContentPartPr>
              <p14:xfrm>
                <a:off x="1770773" y="3346267"/>
                <a:ext cx="73080" cy="111960"/>
              </p14:xfrm>
            </p:contentPart>
          </mc:Choice>
          <mc:Fallback xmlns="">
            <p:pic>
              <p:nvPicPr>
                <p:cNvPr id="50" name="Freihand 49">
                  <a:extLst>
                    <a:ext uri="{FF2B5EF4-FFF2-40B4-BE49-F238E27FC236}">
                      <a16:creationId xmlns:a16="http://schemas.microsoft.com/office/drawing/2014/main" id="{2529C9EF-2E39-43FB-93C1-41BF08F768EC}"/>
                    </a:ext>
                  </a:extLst>
                </p:cNvPr>
                <p:cNvPicPr/>
                <p:nvPr/>
              </p:nvPicPr>
              <p:blipFill>
                <a:blip r:embed="rId564"/>
                <a:stretch>
                  <a:fillRect/>
                </a:stretch>
              </p:blipFill>
              <p:spPr>
                <a:xfrm>
                  <a:off x="1766453" y="3341947"/>
                  <a:ext cx="817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51" name="Freihand 50">
                  <a:extLst>
                    <a:ext uri="{FF2B5EF4-FFF2-40B4-BE49-F238E27FC236}">
                      <a16:creationId xmlns:a16="http://schemas.microsoft.com/office/drawing/2014/main" id="{4D1FD270-7B0F-4AE7-A510-7C71774C87B8}"/>
                    </a:ext>
                  </a:extLst>
                </p14:cNvPr>
                <p14:cNvContentPartPr/>
                <p14:nvPr/>
              </p14:nvContentPartPr>
              <p14:xfrm>
                <a:off x="1857893" y="3355627"/>
                <a:ext cx="72000" cy="97200"/>
              </p14:xfrm>
            </p:contentPart>
          </mc:Choice>
          <mc:Fallback xmlns="">
            <p:pic>
              <p:nvPicPr>
                <p:cNvPr id="51" name="Freihand 50">
                  <a:extLst>
                    <a:ext uri="{FF2B5EF4-FFF2-40B4-BE49-F238E27FC236}">
                      <a16:creationId xmlns:a16="http://schemas.microsoft.com/office/drawing/2014/main" id="{4D1FD270-7B0F-4AE7-A510-7C71774C87B8}"/>
                    </a:ext>
                  </a:extLst>
                </p:cNvPr>
                <p:cNvPicPr/>
                <p:nvPr/>
              </p:nvPicPr>
              <p:blipFill>
                <a:blip r:embed="rId566"/>
                <a:stretch>
                  <a:fillRect/>
                </a:stretch>
              </p:blipFill>
              <p:spPr>
                <a:xfrm>
                  <a:off x="1853573" y="3351307"/>
                  <a:ext cx="806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52" name="Freihand 51">
                  <a:extLst>
                    <a:ext uri="{FF2B5EF4-FFF2-40B4-BE49-F238E27FC236}">
                      <a16:creationId xmlns:a16="http://schemas.microsoft.com/office/drawing/2014/main" id="{3E4322EE-CF73-4BCC-AD7B-57B5324638E8}"/>
                    </a:ext>
                  </a:extLst>
                </p14:cNvPr>
                <p14:cNvContentPartPr/>
                <p14:nvPr/>
              </p14:nvContentPartPr>
              <p14:xfrm>
                <a:off x="2055173" y="3344107"/>
                <a:ext cx="34560" cy="95040"/>
              </p14:xfrm>
            </p:contentPart>
          </mc:Choice>
          <mc:Fallback xmlns="">
            <p:pic>
              <p:nvPicPr>
                <p:cNvPr id="52" name="Freihand 51">
                  <a:extLst>
                    <a:ext uri="{FF2B5EF4-FFF2-40B4-BE49-F238E27FC236}">
                      <a16:creationId xmlns:a16="http://schemas.microsoft.com/office/drawing/2014/main" id="{3E4322EE-CF73-4BCC-AD7B-57B5324638E8}"/>
                    </a:ext>
                  </a:extLst>
                </p:cNvPr>
                <p:cNvPicPr/>
                <p:nvPr/>
              </p:nvPicPr>
              <p:blipFill>
                <a:blip r:embed="rId568"/>
                <a:stretch>
                  <a:fillRect/>
                </a:stretch>
              </p:blipFill>
              <p:spPr>
                <a:xfrm>
                  <a:off x="2050853" y="3339787"/>
                  <a:ext cx="432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53" name="Freihand 52">
                  <a:extLst>
                    <a:ext uri="{FF2B5EF4-FFF2-40B4-BE49-F238E27FC236}">
                      <a16:creationId xmlns:a16="http://schemas.microsoft.com/office/drawing/2014/main" id="{5C55203F-0A9B-497A-8916-209FC305B803}"/>
                    </a:ext>
                  </a:extLst>
                </p14:cNvPr>
                <p14:cNvContentPartPr/>
                <p14:nvPr/>
              </p14:nvContentPartPr>
              <p14:xfrm>
                <a:off x="2034653" y="3398107"/>
                <a:ext cx="95040" cy="1080"/>
              </p14:xfrm>
            </p:contentPart>
          </mc:Choice>
          <mc:Fallback xmlns="">
            <p:pic>
              <p:nvPicPr>
                <p:cNvPr id="53" name="Freihand 52">
                  <a:extLst>
                    <a:ext uri="{FF2B5EF4-FFF2-40B4-BE49-F238E27FC236}">
                      <a16:creationId xmlns:a16="http://schemas.microsoft.com/office/drawing/2014/main" id="{5C55203F-0A9B-497A-8916-209FC305B803}"/>
                    </a:ext>
                  </a:extLst>
                </p:cNvPr>
                <p:cNvPicPr/>
                <p:nvPr/>
              </p:nvPicPr>
              <p:blipFill>
                <a:blip r:embed="rId570"/>
                <a:stretch>
                  <a:fillRect/>
                </a:stretch>
              </p:blipFill>
              <p:spPr>
                <a:xfrm>
                  <a:off x="2030333" y="3393787"/>
                  <a:ext cx="10368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54" name="Freihand 53">
                  <a:extLst>
                    <a:ext uri="{FF2B5EF4-FFF2-40B4-BE49-F238E27FC236}">
                      <a16:creationId xmlns:a16="http://schemas.microsoft.com/office/drawing/2014/main" id="{923AAB87-482A-410F-8B2D-299852BEEEF3}"/>
                    </a:ext>
                  </a:extLst>
                </p14:cNvPr>
                <p14:cNvContentPartPr/>
                <p14:nvPr/>
              </p14:nvContentPartPr>
              <p14:xfrm>
                <a:off x="2261093" y="3288307"/>
                <a:ext cx="147960" cy="131040"/>
              </p14:xfrm>
            </p:contentPart>
          </mc:Choice>
          <mc:Fallback xmlns="">
            <p:pic>
              <p:nvPicPr>
                <p:cNvPr id="54" name="Freihand 53">
                  <a:extLst>
                    <a:ext uri="{FF2B5EF4-FFF2-40B4-BE49-F238E27FC236}">
                      <a16:creationId xmlns:a16="http://schemas.microsoft.com/office/drawing/2014/main" id="{923AAB87-482A-410F-8B2D-299852BEEEF3}"/>
                    </a:ext>
                  </a:extLst>
                </p:cNvPr>
                <p:cNvPicPr/>
                <p:nvPr/>
              </p:nvPicPr>
              <p:blipFill>
                <a:blip r:embed="rId572"/>
                <a:stretch>
                  <a:fillRect/>
                </a:stretch>
              </p:blipFill>
              <p:spPr>
                <a:xfrm>
                  <a:off x="2256773" y="3283987"/>
                  <a:ext cx="1566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55" name="Freihand 54">
                  <a:extLst>
                    <a:ext uri="{FF2B5EF4-FFF2-40B4-BE49-F238E27FC236}">
                      <a16:creationId xmlns:a16="http://schemas.microsoft.com/office/drawing/2014/main" id="{BF8A9752-DAB9-42AF-8503-E0277D86E61F}"/>
                    </a:ext>
                  </a:extLst>
                </p14:cNvPr>
                <p14:cNvContentPartPr/>
                <p14:nvPr/>
              </p14:nvContentPartPr>
              <p14:xfrm>
                <a:off x="2387453" y="3390907"/>
                <a:ext cx="22320" cy="71640"/>
              </p14:xfrm>
            </p:contentPart>
          </mc:Choice>
          <mc:Fallback xmlns="">
            <p:pic>
              <p:nvPicPr>
                <p:cNvPr id="55" name="Freihand 54">
                  <a:extLst>
                    <a:ext uri="{FF2B5EF4-FFF2-40B4-BE49-F238E27FC236}">
                      <a16:creationId xmlns:a16="http://schemas.microsoft.com/office/drawing/2014/main" id="{BF8A9752-DAB9-42AF-8503-E0277D86E61F}"/>
                    </a:ext>
                  </a:extLst>
                </p:cNvPr>
                <p:cNvPicPr/>
                <p:nvPr/>
              </p:nvPicPr>
              <p:blipFill>
                <a:blip r:embed="rId574"/>
                <a:stretch>
                  <a:fillRect/>
                </a:stretch>
              </p:blipFill>
              <p:spPr>
                <a:xfrm>
                  <a:off x="2383133" y="3386587"/>
                  <a:ext cx="309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56" name="Freihand 55">
                  <a:extLst>
                    <a:ext uri="{FF2B5EF4-FFF2-40B4-BE49-F238E27FC236}">
                      <a16:creationId xmlns:a16="http://schemas.microsoft.com/office/drawing/2014/main" id="{AD92AF3D-B91E-4FE0-BF54-F9831F97083E}"/>
                    </a:ext>
                  </a:extLst>
                </p14:cNvPr>
                <p14:cNvContentPartPr/>
                <p14:nvPr/>
              </p14:nvContentPartPr>
              <p14:xfrm>
                <a:off x="2451893" y="3283627"/>
                <a:ext cx="79560" cy="122040"/>
              </p14:xfrm>
            </p:contentPart>
          </mc:Choice>
          <mc:Fallback xmlns="">
            <p:pic>
              <p:nvPicPr>
                <p:cNvPr id="56" name="Freihand 55">
                  <a:extLst>
                    <a:ext uri="{FF2B5EF4-FFF2-40B4-BE49-F238E27FC236}">
                      <a16:creationId xmlns:a16="http://schemas.microsoft.com/office/drawing/2014/main" id="{AD92AF3D-B91E-4FE0-BF54-F9831F97083E}"/>
                    </a:ext>
                  </a:extLst>
                </p:cNvPr>
                <p:cNvPicPr/>
                <p:nvPr/>
              </p:nvPicPr>
              <p:blipFill>
                <a:blip r:embed="rId576"/>
                <a:stretch>
                  <a:fillRect/>
                </a:stretch>
              </p:blipFill>
              <p:spPr>
                <a:xfrm>
                  <a:off x="2447573" y="3279307"/>
                  <a:ext cx="882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57" name="Freihand 56">
                  <a:extLst>
                    <a:ext uri="{FF2B5EF4-FFF2-40B4-BE49-F238E27FC236}">
                      <a16:creationId xmlns:a16="http://schemas.microsoft.com/office/drawing/2014/main" id="{C30E156E-A64B-4C48-91C4-9BEEF56492F0}"/>
                    </a:ext>
                  </a:extLst>
                </p14:cNvPr>
                <p14:cNvContentPartPr/>
                <p14:nvPr/>
              </p14:nvContentPartPr>
              <p14:xfrm>
                <a:off x="2578613" y="3355267"/>
                <a:ext cx="360" cy="360"/>
              </p14:xfrm>
            </p:contentPart>
          </mc:Choice>
          <mc:Fallback xmlns="">
            <p:pic>
              <p:nvPicPr>
                <p:cNvPr id="57" name="Freihand 56">
                  <a:extLst>
                    <a:ext uri="{FF2B5EF4-FFF2-40B4-BE49-F238E27FC236}">
                      <a16:creationId xmlns:a16="http://schemas.microsoft.com/office/drawing/2014/main" id="{C30E156E-A64B-4C48-91C4-9BEEF56492F0}"/>
                    </a:ext>
                  </a:extLst>
                </p:cNvPr>
                <p:cNvPicPr/>
                <p:nvPr/>
              </p:nvPicPr>
              <p:blipFill>
                <a:blip r:embed="rId7"/>
                <a:stretch>
                  <a:fillRect/>
                </a:stretch>
              </p:blipFill>
              <p:spPr>
                <a:xfrm>
                  <a:off x="2574293" y="3350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58" name="Freihand 57">
                  <a:extLst>
                    <a:ext uri="{FF2B5EF4-FFF2-40B4-BE49-F238E27FC236}">
                      <a16:creationId xmlns:a16="http://schemas.microsoft.com/office/drawing/2014/main" id="{20468BFC-2BB2-4365-AA16-95732BEAB209}"/>
                    </a:ext>
                  </a:extLst>
                </p14:cNvPr>
                <p14:cNvContentPartPr/>
                <p14:nvPr/>
              </p14:nvContentPartPr>
              <p14:xfrm>
                <a:off x="2579333" y="3263467"/>
                <a:ext cx="114840" cy="92520"/>
              </p14:xfrm>
            </p:contentPart>
          </mc:Choice>
          <mc:Fallback xmlns="">
            <p:pic>
              <p:nvPicPr>
                <p:cNvPr id="58" name="Freihand 57">
                  <a:extLst>
                    <a:ext uri="{FF2B5EF4-FFF2-40B4-BE49-F238E27FC236}">
                      <a16:creationId xmlns:a16="http://schemas.microsoft.com/office/drawing/2014/main" id="{20468BFC-2BB2-4365-AA16-95732BEAB209}"/>
                    </a:ext>
                  </a:extLst>
                </p:cNvPr>
                <p:cNvPicPr/>
                <p:nvPr/>
              </p:nvPicPr>
              <p:blipFill>
                <a:blip r:embed="rId579"/>
                <a:stretch>
                  <a:fillRect/>
                </a:stretch>
              </p:blipFill>
              <p:spPr>
                <a:xfrm>
                  <a:off x="2575013" y="3259147"/>
                  <a:ext cx="123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59" name="Freihand 58">
                  <a:extLst>
                    <a:ext uri="{FF2B5EF4-FFF2-40B4-BE49-F238E27FC236}">
                      <a16:creationId xmlns:a16="http://schemas.microsoft.com/office/drawing/2014/main" id="{2BAB84BA-FE3E-46C9-9233-19BDEA5EC308}"/>
                    </a:ext>
                  </a:extLst>
                </p14:cNvPr>
                <p14:cNvContentPartPr/>
                <p14:nvPr/>
              </p14:nvContentPartPr>
              <p14:xfrm>
                <a:off x="2669333" y="3262747"/>
                <a:ext cx="59760" cy="98640"/>
              </p14:xfrm>
            </p:contentPart>
          </mc:Choice>
          <mc:Fallback xmlns="">
            <p:pic>
              <p:nvPicPr>
                <p:cNvPr id="59" name="Freihand 58">
                  <a:extLst>
                    <a:ext uri="{FF2B5EF4-FFF2-40B4-BE49-F238E27FC236}">
                      <a16:creationId xmlns:a16="http://schemas.microsoft.com/office/drawing/2014/main" id="{2BAB84BA-FE3E-46C9-9233-19BDEA5EC308}"/>
                    </a:ext>
                  </a:extLst>
                </p:cNvPr>
                <p:cNvPicPr/>
                <p:nvPr/>
              </p:nvPicPr>
              <p:blipFill>
                <a:blip r:embed="rId581"/>
                <a:stretch>
                  <a:fillRect/>
                </a:stretch>
              </p:blipFill>
              <p:spPr>
                <a:xfrm>
                  <a:off x="2665013" y="3258427"/>
                  <a:ext cx="684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60" name="Freihand 59">
                  <a:extLst>
                    <a:ext uri="{FF2B5EF4-FFF2-40B4-BE49-F238E27FC236}">
                      <a16:creationId xmlns:a16="http://schemas.microsoft.com/office/drawing/2014/main" id="{D35C5086-0ED3-48EF-B10B-992A1B7488F4}"/>
                    </a:ext>
                  </a:extLst>
                </p14:cNvPr>
                <p14:cNvContentPartPr/>
                <p14:nvPr/>
              </p14:nvContentPartPr>
              <p14:xfrm>
                <a:off x="2749973" y="3267787"/>
                <a:ext cx="81360" cy="73800"/>
              </p14:xfrm>
            </p:contentPart>
          </mc:Choice>
          <mc:Fallback xmlns="">
            <p:pic>
              <p:nvPicPr>
                <p:cNvPr id="60" name="Freihand 59">
                  <a:extLst>
                    <a:ext uri="{FF2B5EF4-FFF2-40B4-BE49-F238E27FC236}">
                      <a16:creationId xmlns:a16="http://schemas.microsoft.com/office/drawing/2014/main" id="{D35C5086-0ED3-48EF-B10B-992A1B7488F4}"/>
                    </a:ext>
                  </a:extLst>
                </p:cNvPr>
                <p:cNvPicPr/>
                <p:nvPr/>
              </p:nvPicPr>
              <p:blipFill>
                <a:blip r:embed="rId583"/>
                <a:stretch>
                  <a:fillRect/>
                </a:stretch>
              </p:blipFill>
              <p:spPr>
                <a:xfrm>
                  <a:off x="2745653" y="3263467"/>
                  <a:ext cx="900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61" name="Freihand 60">
                  <a:extLst>
                    <a:ext uri="{FF2B5EF4-FFF2-40B4-BE49-F238E27FC236}">
                      <a16:creationId xmlns:a16="http://schemas.microsoft.com/office/drawing/2014/main" id="{F6A27175-D416-434B-8C15-31703893E626}"/>
                    </a:ext>
                  </a:extLst>
                </p14:cNvPr>
                <p14:cNvContentPartPr/>
                <p14:nvPr/>
              </p14:nvContentPartPr>
              <p14:xfrm>
                <a:off x="2545133" y="3302707"/>
                <a:ext cx="19800" cy="15120"/>
              </p14:xfrm>
            </p:contentPart>
          </mc:Choice>
          <mc:Fallback xmlns="">
            <p:pic>
              <p:nvPicPr>
                <p:cNvPr id="61" name="Freihand 60">
                  <a:extLst>
                    <a:ext uri="{FF2B5EF4-FFF2-40B4-BE49-F238E27FC236}">
                      <a16:creationId xmlns:a16="http://schemas.microsoft.com/office/drawing/2014/main" id="{F6A27175-D416-434B-8C15-31703893E626}"/>
                    </a:ext>
                  </a:extLst>
                </p:cNvPr>
                <p:cNvPicPr/>
                <p:nvPr/>
              </p:nvPicPr>
              <p:blipFill>
                <a:blip r:embed="rId585"/>
                <a:stretch>
                  <a:fillRect/>
                </a:stretch>
              </p:blipFill>
              <p:spPr>
                <a:xfrm>
                  <a:off x="2540813" y="3298387"/>
                  <a:ext cx="284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62" name="Freihand 61">
                  <a:extLst>
                    <a:ext uri="{FF2B5EF4-FFF2-40B4-BE49-F238E27FC236}">
                      <a16:creationId xmlns:a16="http://schemas.microsoft.com/office/drawing/2014/main" id="{B7B2DD0B-3974-4471-8E82-8A9447EE7786}"/>
                    </a:ext>
                  </a:extLst>
                </p14:cNvPr>
                <p14:cNvContentPartPr/>
                <p14:nvPr/>
              </p14:nvContentPartPr>
              <p14:xfrm>
                <a:off x="2903693" y="3328987"/>
                <a:ext cx="106920" cy="3600"/>
              </p14:xfrm>
            </p:contentPart>
          </mc:Choice>
          <mc:Fallback xmlns="">
            <p:pic>
              <p:nvPicPr>
                <p:cNvPr id="62" name="Freihand 61">
                  <a:extLst>
                    <a:ext uri="{FF2B5EF4-FFF2-40B4-BE49-F238E27FC236}">
                      <a16:creationId xmlns:a16="http://schemas.microsoft.com/office/drawing/2014/main" id="{B7B2DD0B-3974-4471-8E82-8A9447EE7786}"/>
                    </a:ext>
                  </a:extLst>
                </p:cNvPr>
                <p:cNvPicPr/>
                <p:nvPr/>
              </p:nvPicPr>
              <p:blipFill>
                <a:blip r:embed="rId587"/>
                <a:stretch>
                  <a:fillRect/>
                </a:stretch>
              </p:blipFill>
              <p:spPr>
                <a:xfrm>
                  <a:off x="2899373" y="3324667"/>
                  <a:ext cx="1155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63" name="Freihand 62">
                  <a:extLst>
                    <a:ext uri="{FF2B5EF4-FFF2-40B4-BE49-F238E27FC236}">
                      <a16:creationId xmlns:a16="http://schemas.microsoft.com/office/drawing/2014/main" id="{21683542-7165-4D28-A6C8-FD7BD894365B}"/>
                    </a:ext>
                  </a:extLst>
                </p14:cNvPr>
                <p14:cNvContentPartPr/>
                <p14:nvPr/>
              </p14:nvContentPartPr>
              <p14:xfrm>
                <a:off x="2877053" y="3397027"/>
                <a:ext cx="75600" cy="3960"/>
              </p14:xfrm>
            </p:contentPart>
          </mc:Choice>
          <mc:Fallback xmlns="">
            <p:pic>
              <p:nvPicPr>
                <p:cNvPr id="63" name="Freihand 62">
                  <a:extLst>
                    <a:ext uri="{FF2B5EF4-FFF2-40B4-BE49-F238E27FC236}">
                      <a16:creationId xmlns:a16="http://schemas.microsoft.com/office/drawing/2014/main" id="{21683542-7165-4D28-A6C8-FD7BD894365B}"/>
                    </a:ext>
                  </a:extLst>
                </p:cNvPr>
                <p:cNvPicPr/>
                <p:nvPr/>
              </p:nvPicPr>
              <p:blipFill>
                <a:blip r:embed="rId589"/>
                <a:stretch>
                  <a:fillRect/>
                </a:stretch>
              </p:blipFill>
              <p:spPr>
                <a:xfrm>
                  <a:off x="2872733" y="3392707"/>
                  <a:ext cx="842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64" name="Freihand 63">
                  <a:extLst>
                    <a:ext uri="{FF2B5EF4-FFF2-40B4-BE49-F238E27FC236}">
                      <a16:creationId xmlns:a16="http://schemas.microsoft.com/office/drawing/2014/main" id="{B5FA4CFF-EBD1-41E1-81F9-739EB65D2981}"/>
                    </a:ext>
                  </a:extLst>
                </p14:cNvPr>
                <p14:cNvContentPartPr/>
                <p14:nvPr/>
              </p14:nvContentPartPr>
              <p14:xfrm>
                <a:off x="3068933" y="3259867"/>
                <a:ext cx="71640" cy="141840"/>
              </p14:xfrm>
            </p:contentPart>
          </mc:Choice>
          <mc:Fallback xmlns="">
            <p:pic>
              <p:nvPicPr>
                <p:cNvPr id="64" name="Freihand 63">
                  <a:extLst>
                    <a:ext uri="{FF2B5EF4-FFF2-40B4-BE49-F238E27FC236}">
                      <a16:creationId xmlns:a16="http://schemas.microsoft.com/office/drawing/2014/main" id="{B5FA4CFF-EBD1-41E1-81F9-739EB65D2981}"/>
                    </a:ext>
                  </a:extLst>
                </p:cNvPr>
                <p:cNvPicPr/>
                <p:nvPr/>
              </p:nvPicPr>
              <p:blipFill>
                <a:blip r:embed="rId591"/>
                <a:stretch>
                  <a:fillRect/>
                </a:stretch>
              </p:blipFill>
              <p:spPr>
                <a:xfrm>
                  <a:off x="3064613" y="3255547"/>
                  <a:ext cx="802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73" name="Freihand 72">
                  <a:extLst>
                    <a:ext uri="{FF2B5EF4-FFF2-40B4-BE49-F238E27FC236}">
                      <a16:creationId xmlns:a16="http://schemas.microsoft.com/office/drawing/2014/main" id="{B1AFF845-5E1C-47F9-A884-7B9F2C59FD5D}"/>
                    </a:ext>
                  </a:extLst>
                </p14:cNvPr>
                <p14:cNvContentPartPr/>
                <p14:nvPr/>
              </p14:nvContentPartPr>
              <p14:xfrm>
                <a:off x="547493" y="3762427"/>
                <a:ext cx="128160" cy="150840"/>
              </p14:xfrm>
            </p:contentPart>
          </mc:Choice>
          <mc:Fallback xmlns="">
            <p:pic>
              <p:nvPicPr>
                <p:cNvPr id="73" name="Freihand 72">
                  <a:extLst>
                    <a:ext uri="{FF2B5EF4-FFF2-40B4-BE49-F238E27FC236}">
                      <a16:creationId xmlns:a16="http://schemas.microsoft.com/office/drawing/2014/main" id="{B1AFF845-5E1C-47F9-A884-7B9F2C59FD5D}"/>
                    </a:ext>
                  </a:extLst>
                </p:cNvPr>
                <p:cNvPicPr/>
                <p:nvPr/>
              </p:nvPicPr>
              <p:blipFill>
                <a:blip r:embed="rId593"/>
                <a:stretch>
                  <a:fillRect/>
                </a:stretch>
              </p:blipFill>
              <p:spPr>
                <a:xfrm>
                  <a:off x="543173" y="3758107"/>
                  <a:ext cx="1368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74" name="Freihand 73">
                  <a:extLst>
                    <a:ext uri="{FF2B5EF4-FFF2-40B4-BE49-F238E27FC236}">
                      <a16:creationId xmlns:a16="http://schemas.microsoft.com/office/drawing/2014/main" id="{12BE1652-4F37-4CCA-BC1A-2A813AC00B8A}"/>
                    </a:ext>
                  </a:extLst>
                </p14:cNvPr>
                <p14:cNvContentPartPr/>
                <p14:nvPr/>
              </p14:nvContentPartPr>
              <p14:xfrm>
                <a:off x="462533" y="3715627"/>
                <a:ext cx="267840" cy="281520"/>
              </p14:xfrm>
            </p:contentPart>
          </mc:Choice>
          <mc:Fallback xmlns="">
            <p:pic>
              <p:nvPicPr>
                <p:cNvPr id="74" name="Freihand 73">
                  <a:extLst>
                    <a:ext uri="{FF2B5EF4-FFF2-40B4-BE49-F238E27FC236}">
                      <a16:creationId xmlns:a16="http://schemas.microsoft.com/office/drawing/2014/main" id="{12BE1652-4F37-4CCA-BC1A-2A813AC00B8A}"/>
                    </a:ext>
                  </a:extLst>
                </p:cNvPr>
                <p:cNvPicPr/>
                <p:nvPr/>
              </p:nvPicPr>
              <p:blipFill>
                <a:blip r:embed="rId595"/>
                <a:stretch>
                  <a:fillRect/>
                </a:stretch>
              </p:blipFill>
              <p:spPr>
                <a:xfrm>
                  <a:off x="458213" y="3711307"/>
                  <a:ext cx="27648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98" name="Freihand 97">
                  <a:extLst>
                    <a:ext uri="{FF2B5EF4-FFF2-40B4-BE49-F238E27FC236}">
                      <a16:creationId xmlns:a16="http://schemas.microsoft.com/office/drawing/2014/main" id="{1492CB7D-D497-4375-8338-B2B646681926}"/>
                    </a:ext>
                  </a:extLst>
                </p14:cNvPr>
                <p14:cNvContentPartPr/>
                <p14:nvPr/>
              </p14:nvContentPartPr>
              <p14:xfrm>
                <a:off x="518333" y="4142227"/>
                <a:ext cx="69840" cy="125280"/>
              </p14:xfrm>
            </p:contentPart>
          </mc:Choice>
          <mc:Fallback xmlns="">
            <p:pic>
              <p:nvPicPr>
                <p:cNvPr id="98" name="Freihand 97">
                  <a:extLst>
                    <a:ext uri="{FF2B5EF4-FFF2-40B4-BE49-F238E27FC236}">
                      <a16:creationId xmlns:a16="http://schemas.microsoft.com/office/drawing/2014/main" id="{1492CB7D-D497-4375-8338-B2B646681926}"/>
                    </a:ext>
                  </a:extLst>
                </p:cNvPr>
                <p:cNvPicPr/>
                <p:nvPr/>
              </p:nvPicPr>
              <p:blipFill>
                <a:blip r:embed="rId597"/>
                <a:stretch>
                  <a:fillRect/>
                </a:stretch>
              </p:blipFill>
              <p:spPr>
                <a:xfrm>
                  <a:off x="514013" y="4137907"/>
                  <a:ext cx="784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99" name="Freihand 98">
                  <a:extLst>
                    <a:ext uri="{FF2B5EF4-FFF2-40B4-BE49-F238E27FC236}">
                      <a16:creationId xmlns:a16="http://schemas.microsoft.com/office/drawing/2014/main" id="{91FFF009-2F35-4313-8660-764ACAE4CCD6}"/>
                    </a:ext>
                  </a:extLst>
                </p14:cNvPr>
                <p14:cNvContentPartPr/>
                <p14:nvPr/>
              </p14:nvContentPartPr>
              <p14:xfrm>
                <a:off x="574493" y="4216387"/>
                <a:ext cx="27360" cy="82080"/>
              </p14:xfrm>
            </p:contentPart>
          </mc:Choice>
          <mc:Fallback xmlns="">
            <p:pic>
              <p:nvPicPr>
                <p:cNvPr id="99" name="Freihand 98">
                  <a:extLst>
                    <a:ext uri="{FF2B5EF4-FFF2-40B4-BE49-F238E27FC236}">
                      <a16:creationId xmlns:a16="http://schemas.microsoft.com/office/drawing/2014/main" id="{91FFF009-2F35-4313-8660-764ACAE4CCD6}"/>
                    </a:ext>
                  </a:extLst>
                </p:cNvPr>
                <p:cNvPicPr/>
                <p:nvPr/>
              </p:nvPicPr>
              <p:blipFill>
                <a:blip r:embed="rId599"/>
                <a:stretch>
                  <a:fillRect/>
                </a:stretch>
              </p:blipFill>
              <p:spPr>
                <a:xfrm>
                  <a:off x="570173" y="4212067"/>
                  <a:ext cx="360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100" name="Freihand 99">
                  <a:extLst>
                    <a:ext uri="{FF2B5EF4-FFF2-40B4-BE49-F238E27FC236}">
                      <a16:creationId xmlns:a16="http://schemas.microsoft.com/office/drawing/2014/main" id="{E0A6591B-20B9-41B6-803D-D804975592B3}"/>
                    </a:ext>
                  </a:extLst>
                </p14:cNvPr>
                <p14:cNvContentPartPr/>
                <p14:nvPr/>
              </p14:nvContentPartPr>
              <p14:xfrm>
                <a:off x="417893" y="4107667"/>
                <a:ext cx="267120" cy="293400"/>
              </p14:xfrm>
            </p:contentPart>
          </mc:Choice>
          <mc:Fallback xmlns="">
            <p:pic>
              <p:nvPicPr>
                <p:cNvPr id="100" name="Freihand 99">
                  <a:extLst>
                    <a:ext uri="{FF2B5EF4-FFF2-40B4-BE49-F238E27FC236}">
                      <a16:creationId xmlns:a16="http://schemas.microsoft.com/office/drawing/2014/main" id="{E0A6591B-20B9-41B6-803D-D804975592B3}"/>
                    </a:ext>
                  </a:extLst>
                </p:cNvPr>
                <p:cNvPicPr/>
                <p:nvPr/>
              </p:nvPicPr>
              <p:blipFill>
                <a:blip r:embed="rId601"/>
                <a:stretch>
                  <a:fillRect/>
                </a:stretch>
              </p:blipFill>
              <p:spPr>
                <a:xfrm>
                  <a:off x="413573" y="4103347"/>
                  <a:ext cx="27576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77" name="Freihand 76">
                  <a:extLst>
                    <a:ext uri="{FF2B5EF4-FFF2-40B4-BE49-F238E27FC236}">
                      <a16:creationId xmlns:a16="http://schemas.microsoft.com/office/drawing/2014/main" id="{51BD0464-EBD5-4355-914F-87E34B5D3CCB}"/>
                    </a:ext>
                  </a:extLst>
                </p14:cNvPr>
                <p14:cNvContentPartPr/>
                <p14:nvPr/>
              </p14:nvContentPartPr>
              <p14:xfrm>
                <a:off x="1062293" y="3715627"/>
                <a:ext cx="59040" cy="117000"/>
              </p14:xfrm>
            </p:contentPart>
          </mc:Choice>
          <mc:Fallback xmlns="">
            <p:pic>
              <p:nvPicPr>
                <p:cNvPr id="77" name="Freihand 76">
                  <a:extLst>
                    <a:ext uri="{FF2B5EF4-FFF2-40B4-BE49-F238E27FC236}">
                      <a16:creationId xmlns:a16="http://schemas.microsoft.com/office/drawing/2014/main" id="{51BD0464-EBD5-4355-914F-87E34B5D3CCB}"/>
                    </a:ext>
                  </a:extLst>
                </p:cNvPr>
                <p:cNvPicPr/>
                <p:nvPr/>
              </p:nvPicPr>
              <p:blipFill>
                <a:blip r:embed="rId603"/>
                <a:stretch>
                  <a:fillRect/>
                </a:stretch>
              </p:blipFill>
              <p:spPr>
                <a:xfrm>
                  <a:off x="1057973" y="3711307"/>
                  <a:ext cx="676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78" name="Freihand 77">
                  <a:extLst>
                    <a:ext uri="{FF2B5EF4-FFF2-40B4-BE49-F238E27FC236}">
                      <a16:creationId xmlns:a16="http://schemas.microsoft.com/office/drawing/2014/main" id="{9EAC5253-722F-4396-B5B3-DDA0E79948A9}"/>
                    </a:ext>
                  </a:extLst>
                </p14:cNvPr>
                <p14:cNvContentPartPr/>
                <p14:nvPr/>
              </p14:nvContentPartPr>
              <p14:xfrm>
                <a:off x="1183253" y="3717067"/>
                <a:ext cx="126720" cy="81720"/>
              </p14:xfrm>
            </p:contentPart>
          </mc:Choice>
          <mc:Fallback xmlns="">
            <p:pic>
              <p:nvPicPr>
                <p:cNvPr id="78" name="Freihand 77">
                  <a:extLst>
                    <a:ext uri="{FF2B5EF4-FFF2-40B4-BE49-F238E27FC236}">
                      <a16:creationId xmlns:a16="http://schemas.microsoft.com/office/drawing/2014/main" id="{9EAC5253-722F-4396-B5B3-DDA0E79948A9}"/>
                    </a:ext>
                  </a:extLst>
                </p:cNvPr>
                <p:cNvPicPr/>
                <p:nvPr/>
              </p:nvPicPr>
              <p:blipFill>
                <a:blip r:embed="rId605"/>
                <a:stretch>
                  <a:fillRect/>
                </a:stretch>
              </p:blipFill>
              <p:spPr>
                <a:xfrm>
                  <a:off x="1178933" y="3712747"/>
                  <a:ext cx="1353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79" name="Freihand 78">
                  <a:extLst>
                    <a:ext uri="{FF2B5EF4-FFF2-40B4-BE49-F238E27FC236}">
                      <a16:creationId xmlns:a16="http://schemas.microsoft.com/office/drawing/2014/main" id="{6BFB8191-0EF0-4D3B-996C-0DC2373F2471}"/>
                    </a:ext>
                  </a:extLst>
                </p14:cNvPr>
                <p14:cNvContentPartPr/>
                <p14:nvPr/>
              </p14:nvContentPartPr>
              <p14:xfrm>
                <a:off x="1323653" y="3705187"/>
                <a:ext cx="99360" cy="84960"/>
              </p14:xfrm>
            </p:contentPart>
          </mc:Choice>
          <mc:Fallback xmlns="">
            <p:pic>
              <p:nvPicPr>
                <p:cNvPr id="79" name="Freihand 78">
                  <a:extLst>
                    <a:ext uri="{FF2B5EF4-FFF2-40B4-BE49-F238E27FC236}">
                      <a16:creationId xmlns:a16="http://schemas.microsoft.com/office/drawing/2014/main" id="{6BFB8191-0EF0-4D3B-996C-0DC2373F2471}"/>
                    </a:ext>
                  </a:extLst>
                </p:cNvPr>
                <p:cNvPicPr/>
                <p:nvPr/>
              </p:nvPicPr>
              <p:blipFill>
                <a:blip r:embed="rId607"/>
                <a:stretch>
                  <a:fillRect/>
                </a:stretch>
              </p:blipFill>
              <p:spPr>
                <a:xfrm>
                  <a:off x="1319333" y="3700867"/>
                  <a:ext cx="1080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80" name="Freihand 79">
                  <a:extLst>
                    <a:ext uri="{FF2B5EF4-FFF2-40B4-BE49-F238E27FC236}">
                      <a16:creationId xmlns:a16="http://schemas.microsoft.com/office/drawing/2014/main" id="{B6B7964F-4885-4404-AF0F-FEFC44D2C086}"/>
                    </a:ext>
                  </a:extLst>
                </p14:cNvPr>
                <p14:cNvContentPartPr/>
                <p14:nvPr/>
              </p14:nvContentPartPr>
              <p14:xfrm>
                <a:off x="1012253" y="3848467"/>
                <a:ext cx="419040" cy="36360"/>
              </p14:xfrm>
            </p:contentPart>
          </mc:Choice>
          <mc:Fallback xmlns="">
            <p:pic>
              <p:nvPicPr>
                <p:cNvPr id="80" name="Freihand 79">
                  <a:extLst>
                    <a:ext uri="{FF2B5EF4-FFF2-40B4-BE49-F238E27FC236}">
                      <a16:creationId xmlns:a16="http://schemas.microsoft.com/office/drawing/2014/main" id="{B6B7964F-4885-4404-AF0F-FEFC44D2C086}"/>
                    </a:ext>
                  </a:extLst>
                </p:cNvPr>
                <p:cNvPicPr/>
                <p:nvPr/>
              </p:nvPicPr>
              <p:blipFill>
                <a:blip r:embed="rId609"/>
                <a:stretch>
                  <a:fillRect/>
                </a:stretch>
              </p:blipFill>
              <p:spPr>
                <a:xfrm>
                  <a:off x="1007933" y="3844147"/>
                  <a:ext cx="4276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82" name="Freihand 81">
                  <a:extLst>
                    <a:ext uri="{FF2B5EF4-FFF2-40B4-BE49-F238E27FC236}">
                      <a16:creationId xmlns:a16="http://schemas.microsoft.com/office/drawing/2014/main" id="{CCEDACC4-D0C7-4071-89A4-0C36F47ECAE2}"/>
                    </a:ext>
                  </a:extLst>
                </p14:cNvPr>
                <p14:cNvContentPartPr/>
                <p14:nvPr/>
              </p14:nvContentPartPr>
              <p14:xfrm>
                <a:off x="1075973" y="3936307"/>
                <a:ext cx="89640" cy="131400"/>
              </p14:xfrm>
            </p:contentPart>
          </mc:Choice>
          <mc:Fallback xmlns="">
            <p:pic>
              <p:nvPicPr>
                <p:cNvPr id="82" name="Freihand 81">
                  <a:extLst>
                    <a:ext uri="{FF2B5EF4-FFF2-40B4-BE49-F238E27FC236}">
                      <a16:creationId xmlns:a16="http://schemas.microsoft.com/office/drawing/2014/main" id="{CCEDACC4-D0C7-4071-89A4-0C36F47ECAE2}"/>
                    </a:ext>
                  </a:extLst>
                </p:cNvPr>
                <p:cNvPicPr/>
                <p:nvPr/>
              </p:nvPicPr>
              <p:blipFill>
                <a:blip r:embed="rId611"/>
                <a:stretch>
                  <a:fillRect/>
                </a:stretch>
              </p:blipFill>
              <p:spPr>
                <a:xfrm>
                  <a:off x="1071653" y="3931987"/>
                  <a:ext cx="982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83" name="Freihand 82">
                  <a:extLst>
                    <a:ext uri="{FF2B5EF4-FFF2-40B4-BE49-F238E27FC236}">
                      <a16:creationId xmlns:a16="http://schemas.microsoft.com/office/drawing/2014/main" id="{61249D1B-A9AC-4293-8220-E814D9610037}"/>
                    </a:ext>
                  </a:extLst>
                </p14:cNvPr>
                <p14:cNvContentPartPr/>
                <p14:nvPr/>
              </p14:nvContentPartPr>
              <p14:xfrm>
                <a:off x="1085693" y="3937387"/>
                <a:ext cx="94680" cy="6840"/>
              </p14:xfrm>
            </p:contentPart>
          </mc:Choice>
          <mc:Fallback xmlns="">
            <p:pic>
              <p:nvPicPr>
                <p:cNvPr id="83" name="Freihand 82">
                  <a:extLst>
                    <a:ext uri="{FF2B5EF4-FFF2-40B4-BE49-F238E27FC236}">
                      <a16:creationId xmlns:a16="http://schemas.microsoft.com/office/drawing/2014/main" id="{61249D1B-A9AC-4293-8220-E814D9610037}"/>
                    </a:ext>
                  </a:extLst>
                </p:cNvPr>
                <p:cNvPicPr/>
                <p:nvPr/>
              </p:nvPicPr>
              <p:blipFill>
                <a:blip r:embed="rId613"/>
                <a:stretch>
                  <a:fillRect/>
                </a:stretch>
              </p:blipFill>
              <p:spPr>
                <a:xfrm>
                  <a:off x="1081373" y="3933067"/>
                  <a:ext cx="1033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84" name="Freihand 83">
                  <a:extLst>
                    <a:ext uri="{FF2B5EF4-FFF2-40B4-BE49-F238E27FC236}">
                      <a16:creationId xmlns:a16="http://schemas.microsoft.com/office/drawing/2014/main" id="{B475DE48-F034-47E8-97E9-769A95873532}"/>
                    </a:ext>
                  </a:extLst>
                </p14:cNvPr>
                <p14:cNvContentPartPr/>
                <p14:nvPr/>
              </p14:nvContentPartPr>
              <p14:xfrm>
                <a:off x="1215293" y="3943507"/>
                <a:ext cx="107640" cy="105120"/>
              </p14:xfrm>
            </p:contentPart>
          </mc:Choice>
          <mc:Fallback xmlns="">
            <p:pic>
              <p:nvPicPr>
                <p:cNvPr id="84" name="Freihand 83">
                  <a:extLst>
                    <a:ext uri="{FF2B5EF4-FFF2-40B4-BE49-F238E27FC236}">
                      <a16:creationId xmlns:a16="http://schemas.microsoft.com/office/drawing/2014/main" id="{B475DE48-F034-47E8-97E9-769A95873532}"/>
                    </a:ext>
                  </a:extLst>
                </p:cNvPr>
                <p:cNvPicPr/>
                <p:nvPr/>
              </p:nvPicPr>
              <p:blipFill>
                <a:blip r:embed="rId615"/>
                <a:stretch>
                  <a:fillRect/>
                </a:stretch>
              </p:blipFill>
              <p:spPr>
                <a:xfrm>
                  <a:off x="1210973" y="3939187"/>
                  <a:ext cx="1162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85" name="Freihand 84">
                  <a:extLst>
                    <a:ext uri="{FF2B5EF4-FFF2-40B4-BE49-F238E27FC236}">
                      <a16:creationId xmlns:a16="http://schemas.microsoft.com/office/drawing/2014/main" id="{AE7452F2-B09E-4D8C-BE94-05A2420E2D20}"/>
                    </a:ext>
                  </a:extLst>
                </p14:cNvPr>
                <p14:cNvContentPartPr/>
                <p14:nvPr/>
              </p14:nvContentPartPr>
              <p14:xfrm>
                <a:off x="1315733" y="3930907"/>
                <a:ext cx="106560" cy="93960"/>
              </p14:xfrm>
            </p:contentPart>
          </mc:Choice>
          <mc:Fallback xmlns="">
            <p:pic>
              <p:nvPicPr>
                <p:cNvPr id="85" name="Freihand 84">
                  <a:extLst>
                    <a:ext uri="{FF2B5EF4-FFF2-40B4-BE49-F238E27FC236}">
                      <a16:creationId xmlns:a16="http://schemas.microsoft.com/office/drawing/2014/main" id="{AE7452F2-B09E-4D8C-BE94-05A2420E2D20}"/>
                    </a:ext>
                  </a:extLst>
                </p:cNvPr>
                <p:cNvPicPr/>
                <p:nvPr/>
              </p:nvPicPr>
              <p:blipFill>
                <a:blip r:embed="rId617"/>
                <a:stretch>
                  <a:fillRect/>
                </a:stretch>
              </p:blipFill>
              <p:spPr>
                <a:xfrm>
                  <a:off x="1311413" y="3926587"/>
                  <a:ext cx="1152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87" name="Freihand 86">
                  <a:extLst>
                    <a:ext uri="{FF2B5EF4-FFF2-40B4-BE49-F238E27FC236}">
                      <a16:creationId xmlns:a16="http://schemas.microsoft.com/office/drawing/2014/main" id="{6AA5850D-C999-4BC4-A9D2-AF471CD47E3F}"/>
                    </a:ext>
                  </a:extLst>
                </p14:cNvPr>
                <p14:cNvContentPartPr/>
                <p14:nvPr/>
              </p14:nvContentPartPr>
              <p14:xfrm>
                <a:off x="1622453" y="3809587"/>
                <a:ext cx="24480" cy="16560"/>
              </p14:xfrm>
            </p:contentPart>
          </mc:Choice>
          <mc:Fallback xmlns="">
            <p:pic>
              <p:nvPicPr>
                <p:cNvPr id="87" name="Freihand 86">
                  <a:extLst>
                    <a:ext uri="{FF2B5EF4-FFF2-40B4-BE49-F238E27FC236}">
                      <a16:creationId xmlns:a16="http://schemas.microsoft.com/office/drawing/2014/main" id="{6AA5850D-C999-4BC4-A9D2-AF471CD47E3F}"/>
                    </a:ext>
                  </a:extLst>
                </p:cNvPr>
                <p:cNvPicPr/>
                <p:nvPr/>
              </p:nvPicPr>
              <p:blipFill>
                <a:blip r:embed="rId619"/>
                <a:stretch>
                  <a:fillRect/>
                </a:stretch>
              </p:blipFill>
              <p:spPr>
                <a:xfrm>
                  <a:off x="1618133" y="3805267"/>
                  <a:ext cx="331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88" name="Freihand 87">
                  <a:extLst>
                    <a:ext uri="{FF2B5EF4-FFF2-40B4-BE49-F238E27FC236}">
                      <a16:creationId xmlns:a16="http://schemas.microsoft.com/office/drawing/2014/main" id="{48A6BE3B-4955-4CA4-A064-B256C5585614}"/>
                    </a:ext>
                  </a:extLst>
                </p14:cNvPr>
                <p14:cNvContentPartPr/>
                <p14:nvPr/>
              </p14:nvContentPartPr>
              <p14:xfrm>
                <a:off x="1679693" y="3731827"/>
                <a:ext cx="114840" cy="127440"/>
              </p14:xfrm>
            </p:contentPart>
          </mc:Choice>
          <mc:Fallback xmlns="">
            <p:pic>
              <p:nvPicPr>
                <p:cNvPr id="88" name="Freihand 87">
                  <a:extLst>
                    <a:ext uri="{FF2B5EF4-FFF2-40B4-BE49-F238E27FC236}">
                      <a16:creationId xmlns:a16="http://schemas.microsoft.com/office/drawing/2014/main" id="{48A6BE3B-4955-4CA4-A064-B256C5585614}"/>
                    </a:ext>
                  </a:extLst>
                </p:cNvPr>
                <p:cNvPicPr/>
                <p:nvPr/>
              </p:nvPicPr>
              <p:blipFill>
                <a:blip r:embed="rId621"/>
                <a:stretch>
                  <a:fillRect/>
                </a:stretch>
              </p:blipFill>
              <p:spPr>
                <a:xfrm>
                  <a:off x="1675373" y="3727507"/>
                  <a:ext cx="1234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89" name="Freihand 88">
                  <a:extLst>
                    <a:ext uri="{FF2B5EF4-FFF2-40B4-BE49-F238E27FC236}">
                      <a16:creationId xmlns:a16="http://schemas.microsoft.com/office/drawing/2014/main" id="{F943F680-A2D0-4D01-91BE-312802C4D587}"/>
                    </a:ext>
                  </a:extLst>
                </p14:cNvPr>
                <p14:cNvContentPartPr/>
                <p14:nvPr/>
              </p14:nvContentPartPr>
              <p14:xfrm>
                <a:off x="1828013" y="3743707"/>
                <a:ext cx="83520" cy="89640"/>
              </p14:xfrm>
            </p:contentPart>
          </mc:Choice>
          <mc:Fallback xmlns="">
            <p:pic>
              <p:nvPicPr>
                <p:cNvPr id="89" name="Freihand 88">
                  <a:extLst>
                    <a:ext uri="{FF2B5EF4-FFF2-40B4-BE49-F238E27FC236}">
                      <a16:creationId xmlns:a16="http://schemas.microsoft.com/office/drawing/2014/main" id="{F943F680-A2D0-4D01-91BE-312802C4D587}"/>
                    </a:ext>
                  </a:extLst>
                </p:cNvPr>
                <p:cNvPicPr/>
                <p:nvPr/>
              </p:nvPicPr>
              <p:blipFill>
                <a:blip r:embed="rId623"/>
                <a:stretch>
                  <a:fillRect/>
                </a:stretch>
              </p:blipFill>
              <p:spPr>
                <a:xfrm>
                  <a:off x="1823693" y="3739387"/>
                  <a:ext cx="921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90" name="Freihand 89">
                  <a:extLst>
                    <a:ext uri="{FF2B5EF4-FFF2-40B4-BE49-F238E27FC236}">
                      <a16:creationId xmlns:a16="http://schemas.microsoft.com/office/drawing/2014/main" id="{63902FF6-7319-423B-9E86-97C215F913DC}"/>
                    </a:ext>
                  </a:extLst>
                </p14:cNvPr>
                <p14:cNvContentPartPr/>
                <p14:nvPr/>
              </p14:nvContentPartPr>
              <p14:xfrm>
                <a:off x="1925573" y="3719227"/>
                <a:ext cx="71280" cy="113040"/>
              </p14:xfrm>
            </p:contentPart>
          </mc:Choice>
          <mc:Fallback xmlns="">
            <p:pic>
              <p:nvPicPr>
                <p:cNvPr id="90" name="Freihand 89">
                  <a:extLst>
                    <a:ext uri="{FF2B5EF4-FFF2-40B4-BE49-F238E27FC236}">
                      <a16:creationId xmlns:a16="http://schemas.microsoft.com/office/drawing/2014/main" id="{63902FF6-7319-423B-9E86-97C215F913DC}"/>
                    </a:ext>
                  </a:extLst>
                </p:cNvPr>
                <p:cNvPicPr/>
                <p:nvPr/>
              </p:nvPicPr>
              <p:blipFill>
                <a:blip r:embed="rId625"/>
                <a:stretch>
                  <a:fillRect/>
                </a:stretch>
              </p:blipFill>
              <p:spPr>
                <a:xfrm>
                  <a:off x="1921253" y="3714907"/>
                  <a:ext cx="799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91" name="Freihand 90">
                  <a:extLst>
                    <a:ext uri="{FF2B5EF4-FFF2-40B4-BE49-F238E27FC236}">
                      <a16:creationId xmlns:a16="http://schemas.microsoft.com/office/drawing/2014/main" id="{5F75180B-423D-4D10-A6ED-B8855C4A62F0}"/>
                    </a:ext>
                  </a:extLst>
                </p14:cNvPr>
                <p14:cNvContentPartPr/>
                <p14:nvPr/>
              </p14:nvContentPartPr>
              <p14:xfrm>
                <a:off x="2001533" y="3799507"/>
                <a:ext cx="18720" cy="68400"/>
              </p14:xfrm>
            </p:contentPart>
          </mc:Choice>
          <mc:Fallback xmlns="">
            <p:pic>
              <p:nvPicPr>
                <p:cNvPr id="91" name="Freihand 90">
                  <a:extLst>
                    <a:ext uri="{FF2B5EF4-FFF2-40B4-BE49-F238E27FC236}">
                      <a16:creationId xmlns:a16="http://schemas.microsoft.com/office/drawing/2014/main" id="{5F75180B-423D-4D10-A6ED-B8855C4A62F0}"/>
                    </a:ext>
                  </a:extLst>
                </p:cNvPr>
                <p:cNvPicPr/>
                <p:nvPr/>
              </p:nvPicPr>
              <p:blipFill>
                <a:blip r:embed="rId627"/>
                <a:stretch>
                  <a:fillRect/>
                </a:stretch>
              </p:blipFill>
              <p:spPr>
                <a:xfrm>
                  <a:off x="1997213" y="3795187"/>
                  <a:ext cx="273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92" name="Freihand 91">
                  <a:extLst>
                    <a:ext uri="{FF2B5EF4-FFF2-40B4-BE49-F238E27FC236}">
                      <a16:creationId xmlns:a16="http://schemas.microsoft.com/office/drawing/2014/main" id="{F1DDCA27-7770-41B3-9147-72514027F644}"/>
                    </a:ext>
                  </a:extLst>
                </p14:cNvPr>
                <p14:cNvContentPartPr/>
                <p14:nvPr/>
              </p14:nvContentPartPr>
              <p14:xfrm>
                <a:off x="2104853" y="3701227"/>
                <a:ext cx="152280" cy="129240"/>
              </p14:xfrm>
            </p:contentPart>
          </mc:Choice>
          <mc:Fallback xmlns="">
            <p:pic>
              <p:nvPicPr>
                <p:cNvPr id="92" name="Freihand 91">
                  <a:extLst>
                    <a:ext uri="{FF2B5EF4-FFF2-40B4-BE49-F238E27FC236}">
                      <a16:creationId xmlns:a16="http://schemas.microsoft.com/office/drawing/2014/main" id="{F1DDCA27-7770-41B3-9147-72514027F644}"/>
                    </a:ext>
                  </a:extLst>
                </p:cNvPr>
                <p:cNvPicPr/>
                <p:nvPr/>
              </p:nvPicPr>
              <p:blipFill>
                <a:blip r:embed="rId629"/>
                <a:stretch>
                  <a:fillRect/>
                </a:stretch>
              </p:blipFill>
              <p:spPr>
                <a:xfrm>
                  <a:off x="2100533" y="3696907"/>
                  <a:ext cx="1609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101" name="Freihand 100">
                  <a:extLst>
                    <a:ext uri="{FF2B5EF4-FFF2-40B4-BE49-F238E27FC236}">
                      <a16:creationId xmlns:a16="http://schemas.microsoft.com/office/drawing/2014/main" id="{4F0FE888-816F-4A9D-8327-3B8C5C3C6495}"/>
                    </a:ext>
                  </a:extLst>
                </p14:cNvPr>
                <p14:cNvContentPartPr/>
                <p14:nvPr/>
              </p14:nvContentPartPr>
              <p14:xfrm>
                <a:off x="957893" y="4214947"/>
                <a:ext cx="126720" cy="112320"/>
              </p14:xfrm>
            </p:contentPart>
          </mc:Choice>
          <mc:Fallback xmlns="">
            <p:pic>
              <p:nvPicPr>
                <p:cNvPr id="101" name="Freihand 100">
                  <a:extLst>
                    <a:ext uri="{FF2B5EF4-FFF2-40B4-BE49-F238E27FC236}">
                      <a16:creationId xmlns:a16="http://schemas.microsoft.com/office/drawing/2014/main" id="{4F0FE888-816F-4A9D-8327-3B8C5C3C6495}"/>
                    </a:ext>
                  </a:extLst>
                </p:cNvPr>
                <p:cNvPicPr/>
                <p:nvPr/>
              </p:nvPicPr>
              <p:blipFill>
                <a:blip r:embed="rId631"/>
                <a:stretch>
                  <a:fillRect/>
                </a:stretch>
              </p:blipFill>
              <p:spPr>
                <a:xfrm>
                  <a:off x="953573" y="4210627"/>
                  <a:ext cx="1353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102" name="Freihand 101">
                  <a:extLst>
                    <a:ext uri="{FF2B5EF4-FFF2-40B4-BE49-F238E27FC236}">
                      <a16:creationId xmlns:a16="http://schemas.microsoft.com/office/drawing/2014/main" id="{029D7D29-DE76-4DB6-8BD8-92A2D34053A3}"/>
                    </a:ext>
                  </a:extLst>
                </p14:cNvPr>
                <p14:cNvContentPartPr/>
                <p14:nvPr/>
              </p14:nvContentPartPr>
              <p14:xfrm>
                <a:off x="1154093" y="4175347"/>
                <a:ext cx="75240" cy="132120"/>
              </p14:xfrm>
            </p:contentPart>
          </mc:Choice>
          <mc:Fallback xmlns="">
            <p:pic>
              <p:nvPicPr>
                <p:cNvPr id="102" name="Freihand 101">
                  <a:extLst>
                    <a:ext uri="{FF2B5EF4-FFF2-40B4-BE49-F238E27FC236}">
                      <a16:creationId xmlns:a16="http://schemas.microsoft.com/office/drawing/2014/main" id="{029D7D29-DE76-4DB6-8BD8-92A2D34053A3}"/>
                    </a:ext>
                  </a:extLst>
                </p:cNvPr>
                <p:cNvPicPr/>
                <p:nvPr/>
              </p:nvPicPr>
              <p:blipFill>
                <a:blip r:embed="rId633"/>
                <a:stretch>
                  <a:fillRect/>
                </a:stretch>
              </p:blipFill>
              <p:spPr>
                <a:xfrm>
                  <a:off x="1149773" y="4171027"/>
                  <a:ext cx="838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103" name="Freihand 102">
                  <a:extLst>
                    <a:ext uri="{FF2B5EF4-FFF2-40B4-BE49-F238E27FC236}">
                      <a16:creationId xmlns:a16="http://schemas.microsoft.com/office/drawing/2014/main" id="{8475DF9C-2D3E-48EA-B193-B56D8E40D6E1}"/>
                    </a:ext>
                  </a:extLst>
                </p14:cNvPr>
                <p14:cNvContentPartPr/>
                <p14:nvPr/>
              </p14:nvContentPartPr>
              <p14:xfrm>
                <a:off x="1230053" y="4224667"/>
                <a:ext cx="18720" cy="110520"/>
              </p14:xfrm>
            </p:contentPart>
          </mc:Choice>
          <mc:Fallback xmlns="">
            <p:pic>
              <p:nvPicPr>
                <p:cNvPr id="103" name="Freihand 102">
                  <a:extLst>
                    <a:ext uri="{FF2B5EF4-FFF2-40B4-BE49-F238E27FC236}">
                      <a16:creationId xmlns:a16="http://schemas.microsoft.com/office/drawing/2014/main" id="{8475DF9C-2D3E-48EA-B193-B56D8E40D6E1}"/>
                    </a:ext>
                  </a:extLst>
                </p:cNvPr>
                <p:cNvPicPr/>
                <p:nvPr/>
              </p:nvPicPr>
              <p:blipFill>
                <a:blip r:embed="rId635"/>
                <a:stretch>
                  <a:fillRect/>
                </a:stretch>
              </p:blipFill>
              <p:spPr>
                <a:xfrm>
                  <a:off x="1225733" y="4220347"/>
                  <a:ext cx="273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104" name="Freihand 103">
                  <a:extLst>
                    <a:ext uri="{FF2B5EF4-FFF2-40B4-BE49-F238E27FC236}">
                      <a16:creationId xmlns:a16="http://schemas.microsoft.com/office/drawing/2014/main" id="{6078829D-606D-4EE3-8AE4-7A9B96BDC960}"/>
                    </a:ext>
                  </a:extLst>
                </p14:cNvPr>
                <p14:cNvContentPartPr/>
                <p14:nvPr/>
              </p14:nvContentPartPr>
              <p14:xfrm>
                <a:off x="1358573" y="4177507"/>
                <a:ext cx="99000" cy="126360"/>
              </p14:xfrm>
            </p:contentPart>
          </mc:Choice>
          <mc:Fallback xmlns="">
            <p:pic>
              <p:nvPicPr>
                <p:cNvPr id="104" name="Freihand 103">
                  <a:extLst>
                    <a:ext uri="{FF2B5EF4-FFF2-40B4-BE49-F238E27FC236}">
                      <a16:creationId xmlns:a16="http://schemas.microsoft.com/office/drawing/2014/main" id="{6078829D-606D-4EE3-8AE4-7A9B96BDC960}"/>
                    </a:ext>
                  </a:extLst>
                </p:cNvPr>
                <p:cNvPicPr/>
                <p:nvPr/>
              </p:nvPicPr>
              <p:blipFill>
                <a:blip r:embed="rId637"/>
                <a:stretch>
                  <a:fillRect/>
                </a:stretch>
              </p:blipFill>
              <p:spPr>
                <a:xfrm>
                  <a:off x="1354253" y="4173187"/>
                  <a:ext cx="1076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105" name="Freihand 104">
                  <a:extLst>
                    <a:ext uri="{FF2B5EF4-FFF2-40B4-BE49-F238E27FC236}">
                      <a16:creationId xmlns:a16="http://schemas.microsoft.com/office/drawing/2014/main" id="{AD4CB884-59A4-4104-B451-9E96F60A9DCD}"/>
                    </a:ext>
                  </a:extLst>
                </p14:cNvPr>
                <p14:cNvContentPartPr/>
                <p14:nvPr/>
              </p14:nvContentPartPr>
              <p14:xfrm>
                <a:off x="1457933" y="4285507"/>
                <a:ext cx="23400" cy="44640"/>
              </p14:xfrm>
            </p:contentPart>
          </mc:Choice>
          <mc:Fallback xmlns="">
            <p:pic>
              <p:nvPicPr>
                <p:cNvPr id="105" name="Freihand 104">
                  <a:extLst>
                    <a:ext uri="{FF2B5EF4-FFF2-40B4-BE49-F238E27FC236}">
                      <a16:creationId xmlns:a16="http://schemas.microsoft.com/office/drawing/2014/main" id="{AD4CB884-59A4-4104-B451-9E96F60A9DCD}"/>
                    </a:ext>
                  </a:extLst>
                </p:cNvPr>
                <p:cNvPicPr/>
                <p:nvPr/>
              </p:nvPicPr>
              <p:blipFill>
                <a:blip r:embed="rId639"/>
                <a:stretch>
                  <a:fillRect/>
                </a:stretch>
              </p:blipFill>
              <p:spPr>
                <a:xfrm>
                  <a:off x="1453613" y="4281187"/>
                  <a:ext cx="320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106" name="Freihand 105">
                  <a:extLst>
                    <a:ext uri="{FF2B5EF4-FFF2-40B4-BE49-F238E27FC236}">
                      <a16:creationId xmlns:a16="http://schemas.microsoft.com/office/drawing/2014/main" id="{C67E71C4-4FF6-4380-AB3B-EC124E5764E8}"/>
                    </a:ext>
                  </a:extLst>
                </p14:cNvPr>
                <p14:cNvContentPartPr/>
                <p14:nvPr/>
              </p14:nvContentPartPr>
              <p14:xfrm>
                <a:off x="1515533" y="4151587"/>
                <a:ext cx="110880" cy="110520"/>
              </p14:xfrm>
            </p:contentPart>
          </mc:Choice>
          <mc:Fallback xmlns="">
            <p:pic>
              <p:nvPicPr>
                <p:cNvPr id="106" name="Freihand 105">
                  <a:extLst>
                    <a:ext uri="{FF2B5EF4-FFF2-40B4-BE49-F238E27FC236}">
                      <a16:creationId xmlns:a16="http://schemas.microsoft.com/office/drawing/2014/main" id="{C67E71C4-4FF6-4380-AB3B-EC124E5764E8}"/>
                    </a:ext>
                  </a:extLst>
                </p:cNvPr>
                <p:cNvPicPr/>
                <p:nvPr/>
              </p:nvPicPr>
              <p:blipFill>
                <a:blip r:embed="rId641"/>
                <a:stretch>
                  <a:fillRect/>
                </a:stretch>
              </p:blipFill>
              <p:spPr>
                <a:xfrm>
                  <a:off x="1511213" y="4147267"/>
                  <a:ext cx="1195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107" name="Freihand 106">
                  <a:extLst>
                    <a:ext uri="{FF2B5EF4-FFF2-40B4-BE49-F238E27FC236}">
                      <a16:creationId xmlns:a16="http://schemas.microsoft.com/office/drawing/2014/main" id="{6D117395-0915-40B2-9ADB-4433731E1CC1}"/>
                    </a:ext>
                  </a:extLst>
                </p14:cNvPr>
                <p14:cNvContentPartPr/>
                <p14:nvPr/>
              </p14:nvContentPartPr>
              <p14:xfrm>
                <a:off x="1637573" y="4134667"/>
                <a:ext cx="78840" cy="110160"/>
              </p14:xfrm>
            </p:contentPart>
          </mc:Choice>
          <mc:Fallback xmlns="">
            <p:pic>
              <p:nvPicPr>
                <p:cNvPr id="107" name="Freihand 106">
                  <a:extLst>
                    <a:ext uri="{FF2B5EF4-FFF2-40B4-BE49-F238E27FC236}">
                      <a16:creationId xmlns:a16="http://schemas.microsoft.com/office/drawing/2014/main" id="{6D117395-0915-40B2-9ADB-4433731E1CC1}"/>
                    </a:ext>
                  </a:extLst>
                </p:cNvPr>
                <p:cNvPicPr/>
                <p:nvPr/>
              </p:nvPicPr>
              <p:blipFill>
                <a:blip r:embed="rId643"/>
                <a:stretch>
                  <a:fillRect/>
                </a:stretch>
              </p:blipFill>
              <p:spPr>
                <a:xfrm>
                  <a:off x="1633253" y="4130347"/>
                  <a:ext cx="874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108" name="Freihand 107">
                  <a:extLst>
                    <a:ext uri="{FF2B5EF4-FFF2-40B4-BE49-F238E27FC236}">
                      <a16:creationId xmlns:a16="http://schemas.microsoft.com/office/drawing/2014/main" id="{47231BCB-A9BD-4787-BD49-5029FACB4752}"/>
                    </a:ext>
                  </a:extLst>
                </p14:cNvPr>
                <p14:cNvContentPartPr/>
                <p14:nvPr/>
              </p14:nvContentPartPr>
              <p14:xfrm>
                <a:off x="1697693" y="4172467"/>
                <a:ext cx="20880" cy="107280"/>
              </p14:xfrm>
            </p:contentPart>
          </mc:Choice>
          <mc:Fallback xmlns="">
            <p:pic>
              <p:nvPicPr>
                <p:cNvPr id="108" name="Freihand 107">
                  <a:extLst>
                    <a:ext uri="{FF2B5EF4-FFF2-40B4-BE49-F238E27FC236}">
                      <a16:creationId xmlns:a16="http://schemas.microsoft.com/office/drawing/2014/main" id="{47231BCB-A9BD-4787-BD49-5029FACB4752}"/>
                    </a:ext>
                  </a:extLst>
                </p:cNvPr>
                <p:cNvPicPr/>
                <p:nvPr/>
              </p:nvPicPr>
              <p:blipFill>
                <a:blip r:embed="rId645"/>
                <a:stretch>
                  <a:fillRect/>
                </a:stretch>
              </p:blipFill>
              <p:spPr>
                <a:xfrm>
                  <a:off x="1693373" y="4168147"/>
                  <a:ext cx="295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111" name="Freihand 110">
                  <a:extLst>
                    <a:ext uri="{FF2B5EF4-FFF2-40B4-BE49-F238E27FC236}">
                      <a16:creationId xmlns:a16="http://schemas.microsoft.com/office/drawing/2014/main" id="{B8E474DA-FE0B-4433-8D9D-AA38559F4751}"/>
                    </a:ext>
                  </a:extLst>
                </p14:cNvPr>
                <p14:cNvContentPartPr/>
                <p14:nvPr/>
              </p14:nvContentPartPr>
              <p14:xfrm>
                <a:off x="1822613" y="4199467"/>
                <a:ext cx="108360" cy="2880"/>
              </p14:xfrm>
            </p:contentPart>
          </mc:Choice>
          <mc:Fallback xmlns="">
            <p:pic>
              <p:nvPicPr>
                <p:cNvPr id="111" name="Freihand 110">
                  <a:extLst>
                    <a:ext uri="{FF2B5EF4-FFF2-40B4-BE49-F238E27FC236}">
                      <a16:creationId xmlns:a16="http://schemas.microsoft.com/office/drawing/2014/main" id="{B8E474DA-FE0B-4433-8D9D-AA38559F4751}"/>
                    </a:ext>
                  </a:extLst>
                </p:cNvPr>
                <p:cNvPicPr/>
                <p:nvPr/>
              </p:nvPicPr>
              <p:blipFill>
                <a:blip r:embed="rId647"/>
                <a:stretch>
                  <a:fillRect/>
                </a:stretch>
              </p:blipFill>
              <p:spPr>
                <a:xfrm>
                  <a:off x="1818293" y="4195147"/>
                  <a:ext cx="1170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112" name="Freihand 111">
                  <a:extLst>
                    <a:ext uri="{FF2B5EF4-FFF2-40B4-BE49-F238E27FC236}">
                      <a16:creationId xmlns:a16="http://schemas.microsoft.com/office/drawing/2014/main" id="{B89DF341-FAC2-4C69-A4AE-3ED9B63AE872}"/>
                    </a:ext>
                  </a:extLst>
                </p14:cNvPr>
                <p14:cNvContentPartPr/>
                <p14:nvPr/>
              </p14:nvContentPartPr>
              <p14:xfrm>
                <a:off x="1959053" y="4124947"/>
                <a:ext cx="33120" cy="148320"/>
              </p14:xfrm>
            </p:contentPart>
          </mc:Choice>
          <mc:Fallback xmlns="">
            <p:pic>
              <p:nvPicPr>
                <p:cNvPr id="112" name="Freihand 111">
                  <a:extLst>
                    <a:ext uri="{FF2B5EF4-FFF2-40B4-BE49-F238E27FC236}">
                      <a16:creationId xmlns:a16="http://schemas.microsoft.com/office/drawing/2014/main" id="{B89DF341-FAC2-4C69-A4AE-3ED9B63AE872}"/>
                    </a:ext>
                  </a:extLst>
                </p:cNvPr>
                <p:cNvPicPr/>
                <p:nvPr/>
              </p:nvPicPr>
              <p:blipFill>
                <a:blip r:embed="rId649"/>
                <a:stretch>
                  <a:fillRect/>
                </a:stretch>
              </p:blipFill>
              <p:spPr>
                <a:xfrm>
                  <a:off x="1954733" y="4120627"/>
                  <a:ext cx="417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113" name="Freihand 112">
                  <a:extLst>
                    <a:ext uri="{FF2B5EF4-FFF2-40B4-BE49-F238E27FC236}">
                      <a16:creationId xmlns:a16="http://schemas.microsoft.com/office/drawing/2014/main" id="{C6FDF783-8230-4B5A-A445-FFD978B48AE7}"/>
                    </a:ext>
                  </a:extLst>
                </p14:cNvPr>
                <p14:cNvContentPartPr/>
                <p14:nvPr/>
              </p14:nvContentPartPr>
              <p14:xfrm>
                <a:off x="2015933" y="4135387"/>
                <a:ext cx="94320" cy="171720"/>
              </p14:xfrm>
            </p:contentPart>
          </mc:Choice>
          <mc:Fallback xmlns="">
            <p:pic>
              <p:nvPicPr>
                <p:cNvPr id="113" name="Freihand 112">
                  <a:extLst>
                    <a:ext uri="{FF2B5EF4-FFF2-40B4-BE49-F238E27FC236}">
                      <a16:creationId xmlns:a16="http://schemas.microsoft.com/office/drawing/2014/main" id="{C6FDF783-8230-4B5A-A445-FFD978B48AE7}"/>
                    </a:ext>
                  </a:extLst>
                </p:cNvPr>
                <p:cNvPicPr/>
                <p:nvPr/>
              </p:nvPicPr>
              <p:blipFill>
                <a:blip r:embed="rId651"/>
                <a:stretch>
                  <a:fillRect/>
                </a:stretch>
              </p:blipFill>
              <p:spPr>
                <a:xfrm>
                  <a:off x="2011613" y="4131067"/>
                  <a:ext cx="1029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114" name="Freihand 113">
                  <a:extLst>
                    <a:ext uri="{FF2B5EF4-FFF2-40B4-BE49-F238E27FC236}">
                      <a16:creationId xmlns:a16="http://schemas.microsoft.com/office/drawing/2014/main" id="{1B95BCA7-69C7-4237-84FE-39BACB17FAE2}"/>
                    </a:ext>
                  </a:extLst>
                </p14:cNvPr>
                <p14:cNvContentPartPr/>
                <p14:nvPr/>
              </p14:nvContentPartPr>
              <p14:xfrm>
                <a:off x="2128253" y="4111627"/>
                <a:ext cx="67680" cy="97200"/>
              </p14:xfrm>
            </p:contentPart>
          </mc:Choice>
          <mc:Fallback xmlns="">
            <p:pic>
              <p:nvPicPr>
                <p:cNvPr id="114" name="Freihand 113">
                  <a:extLst>
                    <a:ext uri="{FF2B5EF4-FFF2-40B4-BE49-F238E27FC236}">
                      <a16:creationId xmlns:a16="http://schemas.microsoft.com/office/drawing/2014/main" id="{1B95BCA7-69C7-4237-84FE-39BACB17FAE2}"/>
                    </a:ext>
                  </a:extLst>
                </p:cNvPr>
                <p:cNvPicPr/>
                <p:nvPr/>
              </p:nvPicPr>
              <p:blipFill>
                <a:blip r:embed="rId653"/>
                <a:stretch>
                  <a:fillRect/>
                </a:stretch>
              </p:blipFill>
              <p:spPr>
                <a:xfrm>
                  <a:off x="2123933" y="4107307"/>
                  <a:ext cx="763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115" name="Freihand 114">
                  <a:extLst>
                    <a:ext uri="{FF2B5EF4-FFF2-40B4-BE49-F238E27FC236}">
                      <a16:creationId xmlns:a16="http://schemas.microsoft.com/office/drawing/2014/main" id="{4AAA4577-6A19-4B2A-A8E3-5223C906EBDB}"/>
                    </a:ext>
                  </a:extLst>
                </p14:cNvPr>
                <p14:cNvContentPartPr/>
                <p14:nvPr/>
              </p14:nvContentPartPr>
              <p14:xfrm>
                <a:off x="2162093" y="4180747"/>
                <a:ext cx="28800" cy="72720"/>
              </p14:xfrm>
            </p:contentPart>
          </mc:Choice>
          <mc:Fallback xmlns="">
            <p:pic>
              <p:nvPicPr>
                <p:cNvPr id="115" name="Freihand 114">
                  <a:extLst>
                    <a:ext uri="{FF2B5EF4-FFF2-40B4-BE49-F238E27FC236}">
                      <a16:creationId xmlns:a16="http://schemas.microsoft.com/office/drawing/2014/main" id="{4AAA4577-6A19-4B2A-A8E3-5223C906EBDB}"/>
                    </a:ext>
                  </a:extLst>
                </p:cNvPr>
                <p:cNvPicPr/>
                <p:nvPr/>
              </p:nvPicPr>
              <p:blipFill>
                <a:blip r:embed="rId655"/>
                <a:stretch>
                  <a:fillRect/>
                </a:stretch>
              </p:blipFill>
              <p:spPr>
                <a:xfrm>
                  <a:off x="2157773" y="4176427"/>
                  <a:ext cx="374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116" name="Freihand 115">
                  <a:extLst>
                    <a:ext uri="{FF2B5EF4-FFF2-40B4-BE49-F238E27FC236}">
                      <a16:creationId xmlns:a16="http://schemas.microsoft.com/office/drawing/2014/main" id="{08DCC2EC-0D6D-4FDE-B93B-22584B74087E}"/>
                    </a:ext>
                  </a:extLst>
                </p14:cNvPr>
                <p14:cNvContentPartPr/>
                <p14:nvPr/>
              </p14:nvContentPartPr>
              <p14:xfrm>
                <a:off x="2221133" y="4222147"/>
                <a:ext cx="11520" cy="91800"/>
              </p14:xfrm>
            </p:contentPart>
          </mc:Choice>
          <mc:Fallback xmlns="">
            <p:pic>
              <p:nvPicPr>
                <p:cNvPr id="116" name="Freihand 115">
                  <a:extLst>
                    <a:ext uri="{FF2B5EF4-FFF2-40B4-BE49-F238E27FC236}">
                      <a16:creationId xmlns:a16="http://schemas.microsoft.com/office/drawing/2014/main" id="{08DCC2EC-0D6D-4FDE-B93B-22584B74087E}"/>
                    </a:ext>
                  </a:extLst>
                </p:cNvPr>
                <p:cNvPicPr/>
                <p:nvPr/>
              </p:nvPicPr>
              <p:blipFill>
                <a:blip r:embed="rId657"/>
                <a:stretch>
                  <a:fillRect/>
                </a:stretch>
              </p:blipFill>
              <p:spPr>
                <a:xfrm>
                  <a:off x="2216813" y="4217827"/>
                  <a:ext cx="201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117" name="Freihand 116">
                  <a:extLst>
                    <a:ext uri="{FF2B5EF4-FFF2-40B4-BE49-F238E27FC236}">
                      <a16:creationId xmlns:a16="http://schemas.microsoft.com/office/drawing/2014/main" id="{AED30543-4BFA-415D-8815-2F0DBF291329}"/>
                    </a:ext>
                  </a:extLst>
                </p14:cNvPr>
                <p14:cNvContentPartPr/>
                <p14:nvPr/>
              </p14:nvContentPartPr>
              <p14:xfrm>
                <a:off x="2319413" y="4056187"/>
                <a:ext cx="56160" cy="118080"/>
              </p14:xfrm>
            </p:contentPart>
          </mc:Choice>
          <mc:Fallback xmlns="">
            <p:pic>
              <p:nvPicPr>
                <p:cNvPr id="117" name="Freihand 116">
                  <a:extLst>
                    <a:ext uri="{FF2B5EF4-FFF2-40B4-BE49-F238E27FC236}">
                      <a16:creationId xmlns:a16="http://schemas.microsoft.com/office/drawing/2014/main" id="{AED30543-4BFA-415D-8815-2F0DBF291329}"/>
                    </a:ext>
                  </a:extLst>
                </p:cNvPr>
                <p:cNvPicPr/>
                <p:nvPr/>
              </p:nvPicPr>
              <p:blipFill>
                <a:blip r:embed="rId659"/>
                <a:stretch>
                  <a:fillRect/>
                </a:stretch>
              </p:blipFill>
              <p:spPr>
                <a:xfrm>
                  <a:off x="2315093" y="4051867"/>
                  <a:ext cx="648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118" name="Freihand 117">
                  <a:extLst>
                    <a:ext uri="{FF2B5EF4-FFF2-40B4-BE49-F238E27FC236}">
                      <a16:creationId xmlns:a16="http://schemas.microsoft.com/office/drawing/2014/main" id="{B5CE593D-FE5B-480F-A8EE-AA582EC2DDF6}"/>
                    </a:ext>
                  </a:extLst>
                </p14:cNvPr>
                <p14:cNvContentPartPr/>
                <p14:nvPr/>
              </p14:nvContentPartPr>
              <p14:xfrm>
                <a:off x="2354693" y="4130347"/>
                <a:ext cx="34920" cy="79920"/>
              </p14:xfrm>
            </p:contentPart>
          </mc:Choice>
          <mc:Fallback xmlns="">
            <p:pic>
              <p:nvPicPr>
                <p:cNvPr id="118" name="Freihand 117">
                  <a:extLst>
                    <a:ext uri="{FF2B5EF4-FFF2-40B4-BE49-F238E27FC236}">
                      <a16:creationId xmlns:a16="http://schemas.microsoft.com/office/drawing/2014/main" id="{B5CE593D-FE5B-480F-A8EE-AA582EC2DDF6}"/>
                    </a:ext>
                  </a:extLst>
                </p:cNvPr>
                <p:cNvPicPr/>
                <p:nvPr/>
              </p:nvPicPr>
              <p:blipFill>
                <a:blip r:embed="rId661"/>
                <a:stretch>
                  <a:fillRect/>
                </a:stretch>
              </p:blipFill>
              <p:spPr>
                <a:xfrm>
                  <a:off x="2350373" y="4126027"/>
                  <a:ext cx="435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119" name="Freihand 118">
                  <a:extLst>
                    <a:ext uri="{FF2B5EF4-FFF2-40B4-BE49-F238E27FC236}">
                      <a16:creationId xmlns:a16="http://schemas.microsoft.com/office/drawing/2014/main" id="{4B9304B0-6D79-493C-B00F-7571B506E15D}"/>
                    </a:ext>
                  </a:extLst>
                </p14:cNvPr>
                <p14:cNvContentPartPr/>
                <p14:nvPr/>
              </p14:nvContentPartPr>
              <p14:xfrm>
                <a:off x="2406893" y="4083907"/>
                <a:ext cx="101520" cy="159480"/>
              </p14:xfrm>
            </p:contentPart>
          </mc:Choice>
          <mc:Fallback xmlns="">
            <p:pic>
              <p:nvPicPr>
                <p:cNvPr id="119" name="Freihand 118">
                  <a:extLst>
                    <a:ext uri="{FF2B5EF4-FFF2-40B4-BE49-F238E27FC236}">
                      <a16:creationId xmlns:a16="http://schemas.microsoft.com/office/drawing/2014/main" id="{4B9304B0-6D79-493C-B00F-7571B506E15D}"/>
                    </a:ext>
                  </a:extLst>
                </p:cNvPr>
                <p:cNvPicPr/>
                <p:nvPr/>
              </p:nvPicPr>
              <p:blipFill>
                <a:blip r:embed="rId663"/>
                <a:stretch>
                  <a:fillRect/>
                </a:stretch>
              </p:blipFill>
              <p:spPr>
                <a:xfrm>
                  <a:off x="2402573" y="4079587"/>
                  <a:ext cx="1101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120" name="Freihand 119">
                  <a:extLst>
                    <a:ext uri="{FF2B5EF4-FFF2-40B4-BE49-F238E27FC236}">
                      <a16:creationId xmlns:a16="http://schemas.microsoft.com/office/drawing/2014/main" id="{3BDD7A91-4F81-4F3B-B6CD-F396562C3A92}"/>
                    </a:ext>
                  </a:extLst>
                </p14:cNvPr>
                <p14:cNvContentPartPr/>
                <p14:nvPr/>
              </p14:nvContentPartPr>
              <p14:xfrm>
                <a:off x="979493" y="4344547"/>
                <a:ext cx="1523520" cy="87840"/>
              </p14:xfrm>
            </p:contentPart>
          </mc:Choice>
          <mc:Fallback xmlns="">
            <p:pic>
              <p:nvPicPr>
                <p:cNvPr id="120" name="Freihand 119">
                  <a:extLst>
                    <a:ext uri="{FF2B5EF4-FFF2-40B4-BE49-F238E27FC236}">
                      <a16:creationId xmlns:a16="http://schemas.microsoft.com/office/drawing/2014/main" id="{3BDD7A91-4F81-4F3B-B6CD-F396562C3A92}"/>
                    </a:ext>
                  </a:extLst>
                </p:cNvPr>
                <p:cNvPicPr/>
                <p:nvPr/>
              </p:nvPicPr>
              <p:blipFill>
                <a:blip r:embed="rId665"/>
                <a:stretch>
                  <a:fillRect/>
                </a:stretch>
              </p:blipFill>
              <p:spPr>
                <a:xfrm>
                  <a:off x="975173" y="4340227"/>
                  <a:ext cx="15321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122" name="Freihand 121">
                  <a:extLst>
                    <a:ext uri="{FF2B5EF4-FFF2-40B4-BE49-F238E27FC236}">
                      <a16:creationId xmlns:a16="http://schemas.microsoft.com/office/drawing/2014/main" id="{203D0E7B-6BFB-4E65-96BC-5E23D34AE942}"/>
                    </a:ext>
                  </a:extLst>
                </p14:cNvPr>
                <p14:cNvContentPartPr/>
                <p14:nvPr/>
              </p14:nvContentPartPr>
              <p14:xfrm>
                <a:off x="1375853" y="4492867"/>
                <a:ext cx="118440" cy="105480"/>
              </p14:xfrm>
            </p:contentPart>
          </mc:Choice>
          <mc:Fallback xmlns="">
            <p:pic>
              <p:nvPicPr>
                <p:cNvPr id="122" name="Freihand 121">
                  <a:extLst>
                    <a:ext uri="{FF2B5EF4-FFF2-40B4-BE49-F238E27FC236}">
                      <a16:creationId xmlns:a16="http://schemas.microsoft.com/office/drawing/2014/main" id="{203D0E7B-6BFB-4E65-96BC-5E23D34AE942}"/>
                    </a:ext>
                  </a:extLst>
                </p:cNvPr>
                <p:cNvPicPr/>
                <p:nvPr/>
              </p:nvPicPr>
              <p:blipFill>
                <a:blip r:embed="rId667"/>
                <a:stretch>
                  <a:fillRect/>
                </a:stretch>
              </p:blipFill>
              <p:spPr>
                <a:xfrm>
                  <a:off x="1371533" y="4488547"/>
                  <a:ext cx="1270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127" name="Freihand 126">
                  <a:extLst>
                    <a:ext uri="{FF2B5EF4-FFF2-40B4-BE49-F238E27FC236}">
                      <a16:creationId xmlns:a16="http://schemas.microsoft.com/office/drawing/2014/main" id="{A0CC4563-48F0-4069-9705-DCD8FD913F20}"/>
                    </a:ext>
                  </a:extLst>
                </p14:cNvPr>
                <p14:cNvContentPartPr/>
                <p14:nvPr/>
              </p14:nvContentPartPr>
              <p14:xfrm>
                <a:off x="1576733" y="4503667"/>
                <a:ext cx="92520" cy="103320"/>
              </p14:xfrm>
            </p:contentPart>
          </mc:Choice>
          <mc:Fallback xmlns="">
            <p:pic>
              <p:nvPicPr>
                <p:cNvPr id="127" name="Freihand 126">
                  <a:extLst>
                    <a:ext uri="{FF2B5EF4-FFF2-40B4-BE49-F238E27FC236}">
                      <a16:creationId xmlns:a16="http://schemas.microsoft.com/office/drawing/2014/main" id="{A0CC4563-48F0-4069-9705-DCD8FD913F20}"/>
                    </a:ext>
                  </a:extLst>
                </p:cNvPr>
                <p:cNvPicPr/>
                <p:nvPr/>
              </p:nvPicPr>
              <p:blipFill>
                <a:blip r:embed="rId669"/>
                <a:stretch>
                  <a:fillRect/>
                </a:stretch>
              </p:blipFill>
              <p:spPr>
                <a:xfrm>
                  <a:off x="1572413" y="4499347"/>
                  <a:ext cx="1011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128" name="Freihand 127">
                  <a:extLst>
                    <a:ext uri="{FF2B5EF4-FFF2-40B4-BE49-F238E27FC236}">
                      <a16:creationId xmlns:a16="http://schemas.microsoft.com/office/drawing/2014/main" id="{FA647780-CE9F-4D7D-BACE-D6A59A68E0E1}"/>
                    </a:ext>
                  </a:extLst>
                </p14:cNvPr>
                <p14:cNvContentPartPr/>
                <p14:nvPr/>
              </p14:nvContentPartPr>
              <p14:xfrm>
                <a:off x="1691573" y="4490347"/>
                <a:ext cx="61200" cy="92520"/>
              </p14:xfrm>
            </p:contentPart>
          </mc:Choice>
          <mc:Fallback xmlns="">
            <p:pic>
              <p:nvPicPr>
                <p:cNvPr id="128" name="Freihand 127">
                  <a:extLst>
                    <a:ext uri="{FF2B5EF4-FFF2-40B4-BE49-F238E27FC236}">
                      <a16:creationId xmlns:a16="http://schemas.microsoft.com/office/drawing/2014/main" id="{FA647780-CE9F-4D7D-BACE-D6A59A68E0E1}"/>
                    </a:ext>
                  </a:extLst>
                </p:cNvPr>
                <p:cNvPicPr/>
                <p:nvPr/>
              </p:nvPicPr>
              <p:blipFill>
                <a:blip r:embed="rId671"/>
                <a:stretch>
                  <a:fillRect/>
                </a:stretch>
              </p:blipFill>
              <p:spPr>
                <a:xfrm>
                  <a:off x="1687253" y="4486027"/>
                  <a:ext cx="698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129" name="Freihand 128">
                  <a:extLst>
                    <a:ext uri="{FF2B5EF4-FFF2-40B4-BE49-F238E27FC236}">
                      <a16:creationId xmlns:a16="http://schemas.microsoft.com/office/drawing/2014/main" id="{D9E8A506-BDCC-4A63-BA5B-E1466384A4B6}"/>
                    </a:ext>
                  </a:extLst>
                </p14:cNvPr>
                <p14:cNvContentPartPr/>
                <p14:nvPr/>
              </p14:nvContentPartPr>
              <p14:xfrm>
                <a:off x="1740533" y="4529587"/>
                <a:ext cx="70200" cy="119520"/>
              </p14:xfrm>
            </p:contentPart>
          </mc:Choice>
          <mc:Fallback xmlns="">
            <p:pic>
              <p:nvPicPr>
                <p:cNvPr id="129" name="Freihand 128">
                  <a:extLst>
                    <a:ext uri="{FF2B5EF4-FFF2-40B4-BE49-F238E27FC236}">
                      <a16:creationId xmlns:a16="http://schemas.microsoft.com/office/drawing/2014/main" id="{D9E8A506-BDCC-4A63-BA5B-E1466384A4B6}"/>
                    </a:ext>
                  </a:extLst>
                </p:cNvPr>
                <p:cNvPicPr/>
                <p:nvPr/>
              </p:nvPicPr>
              <p:blipFill>
                <a:blip r:embed="rId673"/>
                <a:stretch>
                  <a:fillRect/>
                </a:stretch>
              </p:blipFill>
              <p:spPr>
                <a:xfrm>
                  <a:off x="1736213" y="4525267"/>
                  <a:ext cx="788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130" name="Freihand 129">
                  <a:extLst>
                    <a:ext uri="{FF2B5EF4-FFF2-40B4-BE49-F238E27FC236}">
                      <a16:creationId xmlns:a16="http://schemas.microsoft.com/office/drawing/2014/main" id="{4356B681-0F86-4AAC-A6B6-2988D2CE1FEC}"/>
                    </a:ext>
                  </a:extLst>
                </p14:cNvPr>
                <p14:cNvContentPartPr/>
                <p14:nvPr/>
              </p14:nvContentPartPr>
              <p14:xfrm>
                <a:off x="1841333" y="4476307"/>
                <a:ext cx="75600" cy="122760"/>
              </p14:xfrm>
            </p:contentPart>
          </mc:Choice>
          <mc:Fallback xmlns="">
            <p:pic>
              <p:nvPicPr>
                <p:cNvPr id="130" name="Freihand 129">
                  <a:extLst>
                    <a:ext uri="{FF2B5EF4-FFF2-40B4-BE49-F238E27FC236}">
                      <a16:creationId xmlns:a16="http://schemas.microsoft.com/office/drawing/2014/main" id="{4356B681-0F86-4AAC-A6B6-2988D2CE1FEC}"/>
                    </a:ext>
                  </a:extLst>
                </p:cNvPr>
                <p:cNvPicPr/>
                <p:nvPr/>
              </p:nvPicPr>
              <p:blipFill>
                <a:blip r:embed="rId675"/>
                <a:stretch>
                  <a:fillRect/>
                </a:stretch>
              </p:blipFill>
              <p:spPr>
                <a:xfrm>
                  <a:off x="1837013" y="4471987"/>
                  <a:ext cx="842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132" name="Freihand 131">
                  <a:extLst>
                    <a:ext uri="{FF2B5EF4-FFF2-40B4-BE49-F238E27FC236}">
                      <a16:creationId xmlns:a16="http://schemas.microsoft.com/office/drawing/2014/main" id="{74503EF6-6862-42E7-B0B8-BBFE0D82C208}"/>
                    </a:ext>
                  </a:extLst>
                </p14:cNvPr>
                <p14:cNvContentPartPr/>
                <p14:nvPr/>
              </p14:nvContentPartPr>
              <p14:xfrm>
                <a:off x="1838453" y="4439227"/>
                <a:ext cx="96120" cy="119160"/>
              </p14:xfrm>
            </p:contentPart>
          </mc:Choice>
          <mc:Fallback xmlns="">
            <p:pic>
              <p:nvPicPr>
                <p:cNvPr id="132" name="Freihand 131">
                  <a:extLst>
                    <a:ext uri="{FF2B5EF4-FFF2-40B4-BE49-F238E27FC236}">
                      <a16:creationId xmlns:a16="http://schemas.microsoft.com/office/drawing/2014/main" id="{74503EF6-6862-42E7-B0B8-BBFE0D82C208}"/>
                    </a:ext>
                  </a:extLst>
                </p:cNvPr>
                <p:cNvPicPr/>
                <p:nvPr/>
              </p:nvPicPr>
              <p:blipFill>
                <a:blip r:embed="rId677"/>
                <a:stretch>
                  <a:fillRect/>
                </a:stretch>
              </p:blipFill>
              <p:spPr>
                <a:xfrm>
                  <a:off x="1834133" y="4434907"/>
                  <a:ext cx="1047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133" name="Freihand 132">
                  <a:extLst>
                    <a:ext uri="{FF2B5EF4-FFF2-40B4-BE49-F238E27FC236}">
                      <a16:creationId xmlns:a16="http://schemas.microsoft.com/office/drawing/2014/main" id="{BA043295-502B-49C7-BFDB-E5EB0A813FFB}"/>
                    </a:ext>
                  </a:extLst>
                </p14:cNvPr>
                <p14:cNvContentPartPr/>
                <p14:nvPr/>
              </p14:nvContentPartPr>
              <p14:xfrm>
                <a:off x="1895333" y="4470907"/>
                <a:ext cx="45360" cy="154080"/>
              </p14:xfrm>
            </p:contentPart>
          </mc:Choice>
          <mc:Fallback xmlns="">
            <p:pic>
              <p:nvPicPr>
                <p:cNvPr id="133" name="Freihand 132">
                  <a:extLst>
                    <a:ext uri="{FF2B5EF4-FFF2-40B4-BE49-F238E27FC236}">
                      <a16:creationId xmlns:a16="http://schemas.microsoft.com/office/drawing/2014/main" id="{BA043295-502B-49C7-BFDB-E5EB0A813FFB}"/>
                    </a:ext>
                  </a:extLst>
                </p:cNvPr>
                <p:cNvPicPr/>
                <p:nvPr/>
              </p:nvPicPr>
              <p:blipFill>
                <a:blip r:embed="rId679"/>
                <a:stretch>
                  <a:fillRect/>
                </a:stretch>
              </p:blipFill>
              <p:spPr>
                <a:xfrm>
                  <a:off x="1891013" y="4466587"/>
                  <a:ext cx="540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134" name="Freihand 133">
                  <a:extLst>
                    <a:ext uri="{FF2B5EF4-FFF2-40B4-BE49-F238E27FC236}">
                      <a16:creationId xmlns:a16="http://schemas.microsoft.com/office/drawing/2014/main" id="{F9C6DC2C-B227-4184-A868-DDB7DE3FA926}"/>
                    </a:ext>
                  </a:extLst>
                </p14:cNvPr>
                <p14:cNvContentPartPr/>
                <p14:nvPr/>
              </p14:nvContentPartPr>
              <p14:xfrm>
                <a:off x="1954733" y="4466227"/>
                <a:ext cx="94320" cy="170640"/>
              </p14:xfrm>
            </p:contentPart>
          </mc:Choice>
          <mc:Fallback xmlns="">
            <p:pic>
              <p:nvPicPr>
                <p:cNvPr id="134" name="Freihand 133">
                  <a:extLst>
                    <a:ext uri="{FF2B5EF4-FFF2-40B4-BE49-F238E27FC236}">
                      <a16:creationId xmlns:a16="http://schemas.microsoft.com/office/drawing/2014/main" id="{F9C6DC2C-B227-4184-A868-DDB7DE3FA926}"/>
                    </a:ext>
                  </a:extLst>
                </p:cNvPr>
                <p:cNvPicPr/>
                <p:nvPr/>
              </p:nvPicPr>
              <p:blipFill>
                <a:blip r:embed="rId681"/>
                <a:stretch>
                  <a:fillRect/>
                </a:stretch>
              </p:blipFill>
              <p:spPr>
                <a:xfrm>
                  <a:off x="1950413" y="4461907"/>
                  <a:ext cx="1029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136" name="Freihand 135">
                  <a:extLst>
                    <a:ext uri="{FF2B5EF4-FFF2-40B4-BE49-F238E27FC236}">
                      <a16:creationId xmlns:a16="http://schemas.microsoft.com/office/drawing/2014/main" id="{E62921E2-8028-481F-85F6-F57AA52255C3}"/>
                    </a:ext>
                  </a:extLst>
                </p14:cNvPr>
                <p14:cNvContentPartPr/>
                <p14:nvPr/>
              </p14:nvContentPartPr>
              <p14:xfrm>
                <a:off x="2580773" y="4307107"/>
                <a:ext cx="113040" cy="19440"/>
              </p14:xfrm>
            </p:contentPart>
          </mc:Choice>
          <mc:Fallback xmlns="">
            <p:pic>
              <p:nvPicPr>
                <p:cNvPr id="136" name="Freihand 135">
                  <a:extLst>
                    <a:ext uri="{FF2B5EF4-FFF2-40B4-BE49-F238E27FC236}">
                      <a16:creationId xmlns:a16="http://schemas.microsoft.com/office/drawing/2014/main" id="{E62921E2-8028-481F-85F6-F57AA52255C3}"/>
                    </a:ext>
                  </a:extLst>
                </p:cNvPr>
                <p:cNvPicPr/>
                <p:nvPr/>
              </p:nvPicPr>
              <p:blipFill>
                <a:blip r:embed="rId683"/>
                <a:stretch>
                  <a:fillRect/>
                </a:stretch>
              </p:blipFill>
              <p:spPr>
                <a:xfrm>
                  <a:off x="2576453" y="4302787"/>
                  <a:ext cx="1216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137" name="Freihand 136">
                  <a:extLst>
                    <a:ext uri="{FF2B5EF4-FFF2-40B4-BE49-F238E27FC236}">
                      <a16:creationId xmlns:a16="http://schemas.microsoft.com/office/drawing/2014/main" id="{E4255D29-451A-4D7D-A9BE-D0D9674D67F1}"/>
                    </a:ext>
                  </a:extLst>
                </p14:cNvPr>
                <p14:cNvContentPartPr/>
                <p14:nvPr/>
              </p14:nvContentPartPr>
              <p14:xfrm>
                <a:off x="2596613" y="4348507"/>
                <a:ext cx="127800" cy="28800"/>
              </p14:xfrm>
            </p:contentPart>
          </mc:Choice>
          <mc:Fallback xmlns="">
            <p:pic>
              <p:nvPicPr>
                <p:cNvPr id="137" name="Freihand 136">
                  <a:extLst>
                    <a:ext uri="{FF2B5EF4-FFF2-40B4-BE49-F238E27FC236}">
                      <a16:creationId xmlns:a16="http://schemas.microsoft.com/office/drawing/2014/main" id="{E4255D29-451A-4D7D-A9BE-D0D9674D67F1}"/>
                    </a:ext>
                  </a:extLst>
                </p:cNvPr>
                <p:cNvPicPr/>
                <p:nvPr/>
              </p:nvPicPr>
              <p:blipFill>
                <a:blip r:embed="rId685"/>
                <a:stretch>
                  <a:fillRect/>
                </a:stretch>
              </p:blipFill>
              <p:spPr>
                <a:xfrm>
                  <a:off x="2592293" y="4344187"/>
                  <a:ext cx="1364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139" name="Freihand 138">
                  <a:extLst>
                    <a:ext uri="{FF2B5EF4-FFF2-40B4-BE49-F238E27FC236}">
                      <a16:creationId xmlns:a16="http://schemas.microsoft.com/office/drawing/2014/main" id="{96D0858E-1BA0-45CE-A0EA-595480C693ED}"/>
                    </a:ext>
                  </a:extLst>
                </p14:cNvPr>
                <p14:cNvContentPartPr/>
                <p14:nvPr/>
              </p14:nvContentPartPr>
              <p14:xfrm>
                <a:off x="2901893" y="4119547"/>
                <a:ext cx="84960" cy="107280"/>
              </p14:xfrm>
            </p:contentPart>
          </mc:Choice>
          <mc:Fallback xmlns="">
            <p:pic>
              <p:nvPicPr>
                <p:cNvPr id="139" name="Freihand 138">
                  <a:extLst>
                    <a:ext uri="{FF2B5EF4-FFF2-40B4-BE49-F238E27FC236}">
                      <a16:creationId xmlns:a16="http://schemas.microsoft.com/office/drawing/2014/main" id="{96D0858E-1BA0-45CE-A0EA-595480C693ED}"/>
                    </a:ext>
                  </a:extLst>
                </p:cNvPr>
                <p:cNvPicPr/>
                <p:nvPr/>
              </p:nvPicPr>
              <p:blipFill>
                <a:blip r:embed="rId687"/>
                <a:stretch>
                  <a:fillRect/>
                </a:stretch>
              </p:blipFill>
              <p:spPr>
                <a:xfrm>
                  <a:off x="2897573" y="4115227"/>
                  <a:ext cx="936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140" name="Freihand 139">
                  <a:extLst>
                    <a:ext uri="{FF2B5EF4-FFF2-40B4-BE49-F238E27FC236}">
                      <a16:creationId xmlns:a16="http://schemas.microsoft.com/office/drawing/2014/main" id="{4E3486D6-7B19-4F42-956A-D667741DCB59}"/>
                    </a:ext>
                  </a:extLst>
                </p14:cNvPr>
                <p14:cNvContentPartPr/>
                <p14:nvPr/>
              </p14:nvContentPartPr>
              <p14:xfrm>
                <a:off x="3046253" y="4096147"/>
                <a:ext cx="65520" cy="95760"/>
              </p14:xfrm>
            </p:contentPart>
          </mc:Choice>
          <mc:Fallback xmlns="">
            <p:pic>
              <p:nvPicPr>
                <p:cNvPr id="140" name="Freihand 139">
                  <a:extLst>
                    <a:ext uri="{FF2B5EF4-FFF2-40B4-BE49-F238E27FC236}">
                      <a16:creationId xmlns:a16="http://schemas.microsoft.com/office/drawing/2014/main" id="{4E3486D6-7B19-4F42-956A-D667741DCB59}"/>
                    </a:ext>
                  </a:extLst>
                </p:cNvPr>
                <p:cNvPicPr/>
                <p:nvPr/>
              </p:nvPicPr>
              <p:blipFill>
                <a:blip r:embed="rId689"/>
                <a:stretch>
                  <a:fillRect/>
                </a:stretch>
              </p:blipFill>
              <p:spPr>
                <a:xfrm>
                  <a:off x="3041933" y="4091827"/>
                  <a:ext cx="741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141" name="Freihand 140">
                  <a:extLst>
                    <a:ext uri="{FF2B5EF4-FFF2-40B4-BE49-F238E27FC236}">
                      <a16:creationId xmlns:a16="http://schemas.microsoft.com/office/drawing/2014/main" id="{05C3C029-E985-4FAB-90D6-C03E30CEADB3}"/>
                    </a:ext>
                  </a:extLst>
                </p14:cNvPr>
                <p14:cNvContentPartPr/>
                <p14:nvPr/>
              </p14:nvContentPartPr>
              <p14:xfrm>
                <a:off x="3082253" y="4151587"/>
                <a:ext cx="34200" cy="81720"/>
              </p14:xfrm>
            </p:contentPart>
          </mc:Choice>
          <mc:Fallback xmlns="">
            <p:pic>
              <p:nvPicPr>
                <p:cNvPr id="141" name="Freihand 140">
                  <a:extLst>
                    <a:ext uri="{FF2B5EF4-FFF2-40B4-BE49-F238E27FC236}">
                      <a16:creationId xmlns:a16="http://schemas.microsoft.com/office/drawing/2014/main" id="{05C3C029-E985-4FAB-90D6-C03E30CEADB3}"/>
                    </a:ext>
                  </a:extLst>
                </p:cNvPr>
                <p:cNvPicPr/>
                <p:nvPr/>
              </p:nvPicPr>
              <p:blipFill>
                <a:blip r:embed="rId691"/>
                <a:stretch>
                  <a:fillRect/>
                </a:stretch>
              </p:blipFill>
              <p:spPr>
                <a:xfrm>
                  <a:off x="3077933" y="4147267"/>
                  <a:ext cx="428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142" name="Freihand 141">
                  <a:extLst>
                    <a:ext uri="{FF2B5EF4-FFF2-40B4-BE49-F238E27FC236}">
                      <a16:creationId xmlns:a16="http://schemas.microsoft.com/office/drawing/2014/main" id="{5EFD8809-7139-48AE-84E0-66604C9185A4}"/>
                    </a:ext>
                  </a:extLst>
                </p14:cNvPr>
                <p14:cNvContentPartPr/>
                <p14:nvPr/>
              </p14:nvContentPartPr>
              <p14:xfrm>
                <a:off x="3157853" y="4121347"/>
                <a:ext cx="74160" cy="113400"/>
              </p14:xfrm>
            </p:contentPart>
          </mc:Choice>
          <mc:Fallback xmlns="">
            <p:pic>
              <p:nvPicPr>
                <p:cNvPr id="142" name="Freihand 141">
                  <a:extLst>
                    <a:ext uri="{FF2B5EF4-FFF2-40B4-BE49-F238E27FC236}">
                      <a16:creationId xmlns:a16="http://schemas.microsoft.com/office/drawing/2014/main" id="{5EFD8809-7139-48AE-84E0-66604C9185A4}"/>
                    </a:ext>
                  </a:extLst>
                </p:cNvPr>
                <p:cNvPicPr/>
                <p:nvPr/>
              </p:nvPicPr>
              <p:blipFill>
                <a:blip r:embed="rId693"/>
                <a:stretch>
                  <a:fillRect/>
                </a:stretch>
              </p:blipFill>
              <p:spPr>
                <a:xfrm>
                  <a:off x="3153533" y="4117027"/>
                  <a:ext cx="828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143" name="Freihand 142">
                  <a:extLst>
                    <a:ext uri="{FF2B5EF4-FFF2-40B4-BE49-F238E27FC236}">
                      <a16:creationId xmlns:a16="http://schemas.microsoft.com/office/drawing/2014/main" id="{769F445A-8136-4459-8E53-05FB3657E994}"/>
                    </a:ext>
                  </a:extLst>
                </p14:cNvPr>
                <p14:cNvContentPartPr/>
                <p14:nvPr/>
              </p14:nvContentPartPr>
              <p14:xfrm>
                <a:off x="3252173" y="4210267"/>
                <a:ext cx="7920" cy="92880"/>
              </p14:xfrm>
            </p:contentPart>
          </mc:Choice>
          <mc:Fallback xmlns="">
            <p:pic>
              <p:nvPicPr>
                <p:cNvPr id="143" name="Freihand 142">
                  <a:extLst>
                    <a:ext uri="{FF2B5EF4-FFF2-40B4-BE49-F238E27FC236}">
                      <a16:creationId xmlns:a16="http://schemas.microsoft.com/office/drawing/2014/main" id="{769F445A-8136-4459-8E53-05FB3657E994}"/>
                    </a:ext>
                  </a:extLst>
                </p:cNvPr>
                <p:cNvPicPr/>
                <p:nvPr/>
              </p:nvPicPr>
              <p:blipFill>
                <a:blip r:embed="rId695"/>
                <a:stretch>
                  <a:fillRect/>
                </a:stretch>
              </p:blipFill>
              <p:spPr>
                <a:xfrm>
                  <a:off x="3247853" y="4205947"/>
                  <a:ext cx="165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144" name="Freihand 143">
                  <a:extLst>
                    <a:ext uri="{FF2B5EF4-FFF2-40B4-BE49-F238E27FC236}">
                      <a16:creationId xmlns:a16="http://schemas.microsoft.com/office/drawing/2014/main" id="{6E29BF1E-C6E6-48AE-93D9-11C521EC2E9D}"/>
                    </a:ext>
                  </a:extLst>
                </p14:cNvPr>
                <p14:cNvContentPartPr/>
                <p14:nvPr/>
              </p14:nvContentPartPr>
              <p14:xfrm>
                <a:off x="3318413" y="4121347"/>
                <a:ext cx="59400" cy="102600"/>
              </p14:xfrm>
            </p:contentPart>
          </mc:Choice>
          <mc:Fallback xmlns="">
            <p:pic>
              <p:nvPicPr>
                <p:cNvPr id="144" name="Freihand 143">
                  <a:extLst>
                    <a:ext uri="{FF2B5EF4-FFF2-40B4-BE49-F238E27FC236}">
                      <a16:creationId xmlns:a16="http://schemas.microsoft.com/office/drawing/2014/main" id="{6E29BF1E-C6E6-48AE-93D9-11C521EC2E9D}"/>
                    </a:ext>
                  </a:extLst>
                </p:cNvPr>
                <p:cNvPicPr/>
                <p:nvPr/>
              </p:nvPicPr>
              <p:blipFill>
                <a:blip r:embed="rId697"/>
                <a:stretch>
                  <a:fillRect/>
                </a:stretch>
              </p:blipFill>
              <p:spPr>
                <a:xfrm>
                  <a:off x="3314093" y="4117027"/>
                  <a:ext cx="680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145" name="Freihand 144">
                  <a:extLst>
                    <a:ext uri="{FF2B5EF4-FFF2-40B4-BE49-F238E27FC236}">
                      <a16:creationId xmlns:a16="http://schemas.microsoft.com/office/drawing/2014/main" id="{CD04B00F-0523-4E87-884E-7A8BDDA0B11E}"/>
                    </a:ext>
                  </a:extLst>
                </p14:cNvPr>
                <p14:cNvContentPartPr/>
                <p14:nvPr/>
              </p14:nvContentPartPr>
              <p14:xfrm>
                <a:off x="3414533" y="4111987"/>
                <a:ext cx="60120" cy="114480"/>
              </p14:xfrm>
            </p:contentPart>
          </mc:Choice>
          <mc:Fallback xmlns="">
            <p:pic>
              <p:nvPicPr>
                <p:cNvPr id="145" name="Freihand 144">
                  <a:extLst>
                    <a:ext uri="{FF2B5EF4-FFF2-40B4-BE49-F238E27FC236}">
                      <a16:creationId xmlns:a16="http://schemas.microsoft.com/office/drawing/2014/main" id="{CD04B00F-0523-4E87-884E-7A8BDDA0B11E}"/>
                    </a:ext>
                  </a:extLst>
                </p:cNvPr>
                <p:cNvPicPr/>
                <p:nvPr/>
              </p:nvPicPr>
              <p:blipFill>
                <a:blip r:embed="rId699"/>
                <a:stretch>
                  <a:fillRect/>
                </a:stretch>
              </p:blipFill>
              <p:spPr>
                <a:xfrm>
                  <a:off x="3410213" y="4107667"/>
                  <a:ext cx="687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146" name="Freihand 145">
                  <a:extLst>
                    <a:ext uri="{FF2B5EF4-FFF2-40B4-BE49-F238E27FC236}">
                      <a16:creationId xmlns:a16="http://schemas.microsoft.com/office/drawing/2014/main" id="{23CC1122-846A-46E7-AFB7-7339508F0CFB}"/>
                    </a:ext>
                  </a:extLst>
                </p14:cNvPr>
                <p14:cNvContentPartPr/>
                <p14:nvPr/>
              </p14:nvContentPartPr>
              <p14:xfrm>
                <a:off x="2964173" y="4304227"/>
                <a:ext cx="488520" cy="38520"/>
              </p14:xfrm>
            </p:contentPart>
          </mc:Choice>
          <mc:Fallback xmlns="">
            <p:pic>
              <p:nvPicPr>
                <p:cNvPr id="146" name="Freihand 145">
                  <a:extLst>
                    <a:ext uri="{FF2B5EF4-FFF2-40B4-BE49-F238E27FC236}">
                      <a16:creationId xmlns:a16="http://schemas.microsoft.com/office/drawing/2014/main" id="{23CC1122-846A-46E7-AFB7-7339508F0CFB}"/>
                    </a:ext>
                  </a:extLst>
                </p:cNvPr>
                <p:cNvPicPr/>
                <p:nvPr/>
              </p:nvPicPr>
              <p:blipFill>
                <a:blip r:embed="rId701"/>
                <a:stretch>
                  <a:fillRect/>
                </a:stretch>
              </p:blipFill>
              <p:spPr>
                <a:xfrm>
                  <a:off x="2959853" y="4299907"/>
                  <a:ext cx="4971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148" name="Freihand 147">
                  <a:extLst>
                    <a:ext uri="{FF2B5EF4-FFF2-40B4-BE49-F238E27FC236}">
                      <a16:creationId xmlns:a16="http://schemas.microsoft.com/office/drawing/2014/main" id="{8C823105-C5E0-4507-93B1-A1D93E4A994F}"/>
                    </a:ext>
                  </a:extLst>
                </p14:cNvPr>
                <p14:cNvContentPartPr/>
                <p14:nvPr/>
              </p14:nvContentPartPr>
              <p14:xfrm>
                <a:off x="2909813" y="4382707"/>
                <a:ext cx="114840" cy="131400"/>
              </p14:xfrm>
            </p:contentPart>
          </mc:Choice>
          <mc:Fallback xmlns="">
            <p:pic>
              <p:nvPicPr>
                <p:cNvPr id="148" name="Freihand 147">
                  <a:extLst>
                    <a:ext uri="{FF2B5EF4-FFF2-40B4-BE49-F238E27FC236}">
                      <a16:creationId xmlns:a16="http://schemas.microsoft.com/office/drawing/2014/main" id="{8C823105-C5E0-4507-93B1-A1D93E4A994F}"/>
                    </a:ext>
                  </a:extLst>
                </p:cNvPr>
                <p:cNvPicPr/>
                <p:nvPr/>
              </p:nvPicPr>
              <p:blipFill>
                <a:blip r:embed="rId703"/>
                <a:stretch>
                  <a:fillRect/>
                </a:stretch>
              </p:blipFill>
              <p:spPr>
                <a:xfrm>
                  <a:off x="2905493" y="4378387"/>
                  <a:ext cx="1234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149" name="Freihand 148">
                  <a:extLst>
                    <a:ext uri="{FF2B5EF4-FFF2-40B4-BE49-F238E27FC236}">
                      <a16:creationId xmlns:a16="http://schemas.microsoft.com/office/drawing/2014/main" id="{7A92C7E1-B7F6-4B42-9F52-86B07FF6EBE3}"/>
                    </a:ext>
                  </a:extLst>
                </p14:cNvPr>
                <p14:cNvContentPartPr/>
                <p14:nvPr/>
              </p14:nvContentPartPr>
              <p14:xfrm>
                <a:off x="3040493" y="4404307"/>
                <a:ext cx="82440" cy="111600"/>
              </p14:xfrm>
            </p:contentPart>
          </mc:Choice>
          <mc:Fallback xmlns="">
            <p:pic>
              <p:nvPicPr>
                <p:cNvPr id="149" name="Freihand 148">
                  <a:extLst>
                    <a:ext uri="{FF2B5EF4-FFF2-40B4-BE49-F238E27FC236}">
                      <a16:creationId xmlns:a16="http://schemas.microsoft.com/office/drawing/2014/main" id="{7A92C7E1-B7F6-4B42-9F52-86B07FF6EBE3}"/>
                    </a:ext>
                  </a:extLst>
                </p:cNvPr>
                <p:cNvPicPr/>
                <p:nvPr/>
              </p:nvPicPr>
              <p:blipFill>
                <a:blip r:embed="rId705"/>
                <a:stretch>
                  <a:fillRect/>
                </a:stretch>
              </p:blipFill>
              <p:spPr>
                <a:xfrm>
                  <a:off x="3036173" y="4399987"/>
                  <a:ext cx="910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150" name="Freihand 149">
                  <a:extLst>
                    <a:ext uri="{FF2B5EF4-FFF2-40B4-BE49-F238E27FC236}">
                      <a16:creationId xmlns:a16="http://schemas.microsoft.com/office/drawing/2014/main" id="{397C271E-BF7A-40A5-9BD0-C836E802ECA8}"/>
                    </a:ext>
                  </a:extLst>
                </p14:cNvPr>
                <p14:cNvContentPartPr/>
                <p14:nvPr/>
              </p14:nvContentPartPr>
              <p14:xfrm>
                <a:off x="3134813" y="4396027"/>
                <a:ext cx="70560" cy="106920"/>
              </p14:xfrm>
            </p:contentPart>
          </mc:Choice>
          <mc:Fallback xmlns="">
            <p:pic>
              <p:nvPicPr>
                <p:cNvPr id="150" name="Freihand 149">
                  <a:extLst>
                    <a:ext uri="{FF2B5EF4-FFF2-40B4-BE49-F238E27FC236}">
                      <a16:creationId xmlns:a16="http://schemas.microsoft.com/office/drawing/2014/main" id="{397C271E-BF7A-40A5-9BD0-C836E802ECA8}"/>
                    </a:ext>
                  </a:extLst>
                </p:cNvPr>
                <p:cNvPicPr/>
                <p:nvPr/>
              </p:nvPicPr>
              <p:blipFill>
                <a:blip r:embed="rId707"/>
                <a:stretch>
                  <a:fillRect/>
                </a:stretch>
              </p:blipFill>
              <p:spPr>
                <a:xfrm>
                  <a:off x="3130493" y="4391707"/>
                  <a:ext cx="792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151" name="Freihand 150">
                  <a:extLst>
                    <a:ext uri="{FF2B5EF4-FFF2-40B4-BE49-F238E27FC236}">
                      <a16:creationId xmlns:a16="http://schemas.microsoft.com/office/drawing/2014/main" id="{4C40743E-7C45-4693-ABCE-8EA519876225}"/>
                    </a:ext>
                  </a:extLst>
                </p14:cNvPr>
                <p14:cNvContentPartPr/>
                <p14:nvPr/>
              </p14:nvContentPartPr>
              <p14:xfrm>
                <a:off x="3205373" y="4477747"/>
                <a:ext cx="13320" cy="70200"/>
              </p14:xfrm>
            </p:contentPart>
          </mc:Choice>
          <mc:Fallback xmlns="">
            <p:pic>
              <p:nvPicPr>
                <p:cNvPr id="151" name="Freihand 150">
                  <a:extLst>
                    <a:ext uri="{FF2B5EF4-FFF2-40B4-BE49-F238E27FC236}">
                      <a16:creationId xmlns:a16="http://schemas.microsoft.com/office/drawing/2014/main" id="{4C40743E-7C45-4693-ABCE-8EA519876225}"/>
                    </a:ext>
                  </a:extLst>
                </p:cNvPr>
                <p:cNvPicPr/>
                <p:nvPr/>
              </p:nvPicPr>
              <p:blipFill>
                <a:blip r:embed="rId709"/>
                <a:stretch>
                  <a:fillRect/>
                </a:stretch>
              </p:blipFill>
              <p:spPr>
                <a:xfrm>
                  <a:off x="3201053" y="4473427"/>
                  <a:ext cx="219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152" name="Freihand 151">
                  <a:extLst>
                    <a:ext uri="{FF2B5EF4-FFF2-40B4-BE49-F238E27FC236}">
                      <a16:creationId xmlns:a16="http://schemas.microsoft.com/office/drawing/2014/main" id="{B480F02E-57DB-466A-A655-F404BF7ED1AF}"/>
                    </a:ext>
                  </a:extLst>
                </p14:cNvPr>
                <p14:cNvContentPartPr/>
                <p14:nvPr/>
              </p14:nvContentPartPr>
              <p14:xfrm>
                <a:off x="3247853" y="4406467"/>
                <a:ext cx="77400" cy="114480"/>
              </p14:xfrm>
            </p:contentPart>
          </mc:Choice>
          <mc:Fallback xmlns="">
            <p:pic>
              <p:nvPicPr>
                <p:cNvPr id="152" name="Freihand 151">
                  <a:extLst>
                    <a:ext uri="{FF2B5EF4-FFF2-40B4-BE49-F238E27FC236}">
                      <a16:creationId xmlns:a16="http://schemas.microsoft.com/office/drawing/2014/main" id="{B480F02E-57DB-466A-A655-F404BF7ED1AF}"/>
                    </a:ext>
                  </a:extLst>
                </p:cNvPr>
                <p:cNvPicPr/>
                <p:nvPr/>
              </p:nvPicPr>
              <p:blipFill>
                <a:blip r:embed="rId711"/>
                <a:stretch>
                  <a:fillRect/>
                </a:stretch>
              </p:blipFill>
              <p:spPr>
                <a:xfrm>
                  <a:off x="3243533" y="4402147"/>
                  <a:ext cx="860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153" name="Freihand 152">
                  <a:extLst>
                    <a:ext uri="{FF2B5EF4-FFF2-40B4-BE49-F238E27FC236}">
                      <a16:creationId xmlns:a16="http://schemas.microsoft.com/office/drawing/2014/main" id="{E63BEF35-532C-4572-9261-6AF15882A4E6}"/>
                    </a:ext>
                  </a:extLst>
                </p14:cNvPr>
                <p14:cNvContentPartPr/>
                <p14:nvPr/>
              </p14:nvContentPartPr>
              <p14:xfrm>
                <a:off x="3368093" y="4407907"/>
                <a:ext cx="60480" cy="149400"/>
              </p14:xfrm>
            </p:contentPart>
          </mc:Choice>
          <mc:Fallback xmlns="">
            <p:pic>
              <p:nvPicPr>
                <p:cNvPr id="153" name="Freihand 152">
                  <a:extLst>
                    <a:ext uri="{FF2B5EF4-FFF2-40B4-BE49-F238E27FC236}">
                      <a16:creationId xmlns:a16="http://schemas.microsoft.com/office/drawing/2014/main" id="{E63BEF35-532C-4572-9261-6AF15882A4E6}"/>
                    </a:ext>
                  </a:extLst>
                </p:cNvPr>
                <p:cNvPicPr/>
                <p:nvPr/>
              </p:nvPicPr>
              <p:blipFill>
                <a:blip r:embed="rId713"/>
                <a:stretch>
                  <a:fillRect/>
                </a:stretch>
              </p:blipFill>
              <p:spPr>
                <a:xfrm>
                  <a:off x="3363773" y="4403587"/>
                  <a:ext cx="691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154" name="Freihand 153">
                  <a:extLst>
                    <a:ext uri="{FF2B5EF4-FFF2-40B4-BE49-F238E27FC236}">
                      <a16:creationId xmlns:a16="http://schemas.microsoft.com/office/drawing/2014/main" id="{DE777640-9789-4920-9F32-69E351A906EA}"/>
                    </a:ext>
                  </a:extLst>
                </p14:cNvPr>
                <p14:cNvContentPartPr/>
                <p14:nvPr/>
              </p14:nvContentPartPr>
              <p14:xfrm>
                <a:off x="3570413" y="4327987"/>
                <a:ext cx="110160" cy="31320"/>
              </p14:xfrm>
            </p:contentPart>
          </mc:Choice>
          <mc:Fallback xmlns="">
            <p:pic>
              <p:nvPicPr>
                <p:cNvPr id="154" name="Freihand 153">
                  <a:extLst>
                    <a:ext uri="{FF2B5EF4-FFF2-40B4-BE49-F238E27FC236}">
                      <a16:creationId xmlns:a16="http://schemas.microsoft.com/office/drawing/2014/main" id="{DE777640-9789-4920-9F32-69E351A906EA}"/>
                    </a:ext>
                  </a:extLst>
                </p:cNvPr>
                <p:cNvPicPr/>
                <p:nvPr/>
              </p:nvPicPr>
              <p:blipFill>
                <a:blip r:embed="rId715"/>
                <a:stretch>
                  <a:fillRect/>
                </a:stretch>
              </p:blipFill>
              <p:spPr>
                <a:xfrm>
                  <a:off x="3566093" y="4323667"/>
                  <a:ext cx="1188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155" name="Freihand 154">
                  <a:extLst>
                    <a:ext uri="{FF2B5EF4-FFF2-40B4-BE49-F238E27FC236}">
                      <a16:creationId xmlns:a16="http://schemas.microsoft.com/office/drawing/2014/main" id="{3833CE4F-7ACE-496E-BADC-050BBC42ED66}"/>
                    </a:ext>
                  </a:extLst>
                </p14:cNvPr>
                <p14:cNvContentPartPr/>
                <p14:nvPr/>
              </p14:nvContentPartPr>
              <p14:xfrm>
                <a:off x="3716213" y="4208827"/>
                <a:ext cx="133200" cy="173160"/>
              </p14:xfrm>
            </p:contentPart>
          </mc:Choice>
          <mc:Fallback xmlns="">
            <p:pic>
              <p:nvPicPr>
                <p:cNvPr id="155" name="Freihand 154">
                  <a:extLst>
                    <a:ext uri="{FF2B5EF4-FFF2-40B4-BE49-F238E27FC236}">
                      <a16:creationId xmlns:a16="http://schemas.microsoft.com/office/drawing/2014/main" id="{3833CE4F-7ACE-496E-BADC-050BBC42ED66}"/>
                    </a:ext>
                  </a:extLst>
                </p:cNvPr>
                <p:cNvPicPr/>
                <p:nvPr/>
              </p:nvPicPr>
              <p:blipFill>
                <a:blip r:embed="rId717"/>
                <a:stretch>
                  <a:fillRect/>
                </a:stretch>
              </p:blipFill>
              <p:spPr>
                <a:xfrm>
                  <a:off x="3711893" y="4204507"/>
                  <a:ext cx="1418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157" name="Freihand 156">
                  <a:extLst>
                    <a:ext uri="{FF2B5EF4-FFF2-40B4-BE49-F238E27FC236}">
                      <a16:creationId xmlns:a16="http://schemas.microsoft.com/office/drawing/2014/main" id="{8E1CD14B-1AC7-4AED-A493-9093A8A62337}"/>
                    </a:ext>
                  </a:extLst>
                </p14:cNvPr>
                <p14:cNvContentPartPr/>
                <p14:nvPr/>
              </p14:nvContentPartPr>
              <p14:xfrm>
                <a:off x="2803253" y="3853147"/>
                <a:ext cx="780840" cy="935640"/>
              </p14:xfrm>
            </p:contentPart>
          </mc:Choice>
          <mc:Fallback xmlns="">
            <p:pic>
              <p:nvPicPr>
                <p:cNvPr id="157" name="Freihand 156">
                  <a:extLst>
                    <a:ext uri="{FF2B5EF4-FFF2-40B4-BE49-F238E27FC236}">
                      <a16:creationId xmlns:a16="http://schemas.microsoft.com/office/drawing/2014/main" id="{8E1CD14B-1AC7-4AED-A493-9093A8A62337}"/>
                    </a:ext>
                  </a:extLst>
                </p:cNvPr>
                <p:cNvPicPr/>
                <p:nvPr/>
              </p:nvPicPr>
              <p:blipFill>
                <a:blip r:embed="rId719"/>
                <a:stretch>
                  <a:fillRect/>
                </a:stretch>
              </p:blipFill>
              <p:spPr>
                <a:xfrm>
                  <a:off x="2798933" y="3848827"/>
                  <a:ext cx="789480" cy="94428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159" name="Freihand 158">
                  <a:extLst>
                    <a:ext uri="{FF2B5EF4-FFF2-40B4-BE49-F238E27FC236}">
                      <a16:creationId xmlns:a16="http://schemas.microsoft.com/office/drawing/2014/main" id="{7D94AA67-0F72-4F6F-A50C-23ACBBC0E0D6}"/>
                    </a:ext>
                  </a:extLst>
                </p14:cNvPr>
                <p14:cNvContentPartPr/>
                <p14:nvPr/>
              </p14:nvContentPartPr>
              <p14:xfrm>
                <a:off x="936293" y="4646227"/>
                <a:ext cx="1251000" cy="129240"/>
              </p14:xfrm>
            </p:contentPart>
          </mc:Choice>
          <mc:Fallback xmlns="">
            <p:pic>
              <p:nvPicPr>
                <p:cNvPr id="159" name="Freihand 158">
                  <a:extLst>
                    <a:ext uri="{FF2B5EF4-FFF2-40B4-BE49-F238E27FC236}">
                      <a16:creationId xmlns:a16="http://schemas.microsoft.com/office/drawing/2014/main" id="{7D94AA67-0F72-4F6F-A50C-23ACBBC0E0D6}"/>
                    </a:ext>
                  </a:extLst>
                </p:cNvPr>
                <p:cNvPicPr/>
                <p:nvPr/>
              </p:nvPicPr>
              <p:blipFill>
                <a:blip r:embed="rId721"/>
                <a:stretch>
                  <a:fillRect/>
                </a:stretch>
              </p:blipFill>
              <p:spPr>
                <a:xfrm>
                  <a:off x="931973" y="4641907"/>
                  <a:ext cx="12596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160" name="Freihand 159">
                  <a:extLst>
                    <a:ext uri="{FF2B5EF4-FFF2-40B4-BE49-F238E27FC236}">
                      <a16:creationId xmlns:a16="http://schemas.microsoft.com/office/drawing/2014/main" id="{ED0A67A7-899F-424C-9677-77ED409E29B6}"/>
                    </a:ext>
                  </a:extLst>
                </p14:cNvPr>
                <p14:cNvContentPartPr/>
                <p14:nvPr/>
              </p14:nvContentPartPr>
              <p14:xfrm>
                <a:off x="1091453" y="4848907"/>
                <a:ext cx="223200" cy="110520"/>
              </p14:xfrm>
            </p:contentPart>
          </mc:Choice>
          <mc:Fallback xmlns="">
            <p:pic>
              <p:nvPicPr>
                <p:cNvPr id="160" name="Freihand 159">
                  <a:extLst>
                    <a:ext uri="{FF2B5EF4-FFF2-40B4-BE49-F238E27FC236}">
                      <a16:creationId xmlns:a16="http://schemas.microsoft.com/office/drawing/2014/main" id="{ED0A67A7-899F-424C-9677-77ED409E29B6}"/>
                    </a:ext>
                  </a:extLst>
                </p:cNvPr>
                <p:cNvPicPr/>
                <p:nvPr/>
              </p:nvPicPr>
              <p:blipFill>
                <a:blip r:embed="rId723"/>
                <a:stretch>
                  <a:fillRect/>
                </a:stretch>
              </p:blipFill>
              <p:spPr>
                <a:xfrm>
                  <a:off x="1087133" y="4844587"/>
                  <a:ext cx="2318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161" name="Freihand 160">
                  <a:extLst>
                    <a:ext uri="{FF2B5EF4-FFF2-40B4-BE49-F238E27FC236}">
                      <a16:creationId xmlns:a16="http://schemas.microsoft.com/office/drawing/2014/main" id="{035BC783-CE45-438E-B950-DD8E517DE15E}"/>
                    </a:ext>
                  </a:extLst>
                </p14:cNvPr>
                <p14:cNvContentPartPr/>
                <p14:nvPr/>
              </p14:nvContentPartPr>
              <p14:xfrm>
                <a:off x="1310333" y="4908307"/>
                <a:ext cx="109800" cy="72000"/>
              </p14:xfrm>
            </p:contentPart>
          </mc:Choice>
          <mc:Fallback xmlns="">
            <p:pic>
              <p:nvPicPr>
                <p:cNvPr id="161" name="Freihand 160">
                  <a:extLst>
                    <a:ext uri="{FF2B5EF4-FFF2-40B4-BE49-F238E27FC236}">
                      <a16:creationId xmlns:a16="http://schemas.microsoft.com/office/drawing/2014/main" id="{035BC783-CE45-438E-B950-DD8E517DE15E}"/>
                    </a:ext>
                  </a:extLst>
                </p:cNvPr>
                <p:cNvPicPr/>
                <p:nvPr/>
              </p:nvPicPr>
              <p:blipFill>
                <a:blip r:embed="rId725"/>
                <a:stretch>
                  <a:fillRect/>
                </a:stretch>
              </p:blipFill>
              <p:spPr>
                <a:xfrm>
                  <a:off x="1306013" y="4903987"/>
                  <a:ext cx="1184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162" name="Freihand 161">
                  <a:extLst>
                    <a:ext uri="{FF2B5EF4-FFF2-40B4-BE49-F238E27FC236}">
                      <a16:creationId xmlns:a16="http://schemas.microsoft.com/office/drawing/2014/main" id="{0A1A6C72-4974-4A6E-91B8-36B0302CCFFA}"/>
                    </a:ext>
                  </a:extLst>
                </p14:cNvPr>
                <p14:cNvContentPartPr/>
                <p14:nvPr/>
              </p14:nvContentPartPr>
              <p14:xfrm>
                <a:off x="1430573" y="4842067"/>
                <a:ext cx="132480" cy="120600"/>
              </p14:xfrm>
            </p:contentPart>
          </mc:Choice>
          <mc:Fallback xmlns="">
            <p:pic>
              <p:nvPicPr>
                <p:cNvPr id="162" name="Freihand 161">
                  <a:extLst>
                    <a:ext uri="{FF2B5EF4-FFF2-40B4-BE49-F238E27FC236}">
                      <a16:creationId xmlns:a16="http://schemas.microsoft.com/office/drawing/2014/main" id="{0A1A6C72-4974-4A6E-91B8-36B0302CCFFA}"/>
                    </a:ext>
                  </a:extLst>
                </p:cNvPr>
                <p:cNvPicPr/>
                <p:nvPr/>
              </p:nvPicPr>
              <p:blipFill>
                <a:blip r:embed="rId727"/>
                <a:stretch>
                  <a:fillRect/>
                </a:stretch>
              </p:blipFill>
              <p:spPr>
                <a:xfrm>
                  <a:off x="1426253" y="4837747"/>
                  <a:ext cx="1411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163" name="Freihand 162">
                  <a:extLst>
                    <a:ext uri="{FF2B5EF4-FFF2-40B4-BE49-F238E27FC236}">
                      <a16:creationId xmlns:a16="http://schemas.microsoft.com/office/drawing/2014/main" id="{A51F4CE9-D6F4-4CB4-BDBA-3186CAFCDB9E}"/>
                    </a:ext>
                  </a:extLst>
                </p14:cNvPr>
                <p14:cNvContentPartPr/>
                <p14:nvPr/>
              </p14:nvContentPartPr>
              <p14:xfrm>
                <a:off x="1555133" y="4895347"/>
                <a:ext cx="70920" cy="92520"/>
              </p14:xfrm>
            </p:contentPart>
          </mc:Choice>
          <mc:Fallback xmlns="">
            <p:pic>
              <p:nvPicPr>
                <p:cNvPr id="163" name="Freihand 162">
                  <a:extLst>
                    <a:ext uri="{FF2B5EF4-FFF2-40B4-BE49-F238E27FC236}">
                      <a16:creationId xmlns:a16="http://schemas.microsoft.com/office/drawing/2014/main" id="{A51F4CE9-D6F4-4CB4-BDBA-3186CAFCDB9E}"/>
                    </a:ext>
                  </a:extLst>
                </p:cNvPr>
                <p:cNvPicPr/>
                <p:nvPr/>
              </p:nvPicPr>
              <p:blipFill>
                <a:blip r:embed="rId729"/>
                <a:stretch>
                  <a:fillRect/>
                </a:stretch>
              </p:blipFill>
              <p:spPr>
                <a:xfrm>
                  <a:off x="1550813" y="4891027"/>
                  <a:ext cx="795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164" name="Freihand 163">
                  <a:extLst>
                    <a:ext uri="{FF2B5EF4-FFF2-40B4-BE49-F238E27FC236}">
                      <a16:creationId xmlns:a16="http://schemas.microsoft.com/office/drawing/2014/main" id="{F3A5A4FA-5DD2-4430-8070-B778F3B1E66D}"/>
                    </a:ext>
                  </a:extLst>
                </p14:cNvPr>
                <p14:cNvContentPartPr/>
                <p14:nvPr/>
              </p14:nvContentPartPr>
              <p14:xfrm>
                <a:off x="1636133" y="4834507"/>
                <a:ext cx="343080" cy="123120"/>
              </p14:xfrm>
            </p:contentPart>
          </mc:Choice>
          <mc:Fallback xmlns="">
            <p:pic>
              <p:nvPicPr>
                <p:cNvPr id="164" name="Freihand 163">
                  <a:extLst>
                    <a:ext uri="{FF2B5EF4-FFF2-40B4-BE49-F238E27FC236}">
                      <a16:creationId xmlns:a16="http://schemas.microsoft.com/office/drawing/2014/main" id="{F3A5A4FA-5DD2-4430-8070-B778F3B1E66D}"/>
                    </a:ext>
                  </a:extLst>
                </p:cNvPr>
                <p:cNvPicPr/>
                <p:nvPr/>
              </p:nvPicPr>
              <p:blipFill>
                <a:blip r:embed="rId731"/>
                <a:stretch>
                  <a:fillRect/>
                </a:stretch>
              </p:blipFill>
              <p:spPr>
                <a:xfrm>
                  <a:off x="1631813" y="4830187"/>
                  <a:ext cx="3517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165" name="Freihand 164">
                  <a:extLst>
                    <a:ext uri="{FF2B5EF4-FFF2-40B4-BE49-F238E27FC236}">
                      <a16:creationId xmlns:a16="http://schemas.microsoft.com/office/drawing/2014/main" id="{9BE54F63-0A69-4B2D-96D2-D2E3D88054C3}"/>
                    </a:ext>
                  </a:extLst>
                </p14:cNvPr>
                <p14:cNvContentPartPr/>
                <p14:nvPr/>
              </p14:nvContentPartPr>
              <p14:xfrm>
                <a:off x="1984973" y="4784107"/>
                <a:ext cx="303120" cy="140400"/>
              </p14:xfrm>
            </p:contentPart>
          </mc:Choice>
          <mc:Fallback xmlns="">
            <p:pic>
              <p:nvPicPr>
                <p:cNvPr id="165" name="Freihand 164">
                  <a:extLst>
                    <a:ext uri="{FF2B5EF4-FFF2-40B4-BE49-F238E27FC236}">
                      <a16:creationId xmlns:a16="http://schemas.microsoft.com/office/drawing/2014/main" id="{9BE54F63-0A69-4B2D-96D2-D2E3D88054C3}"/>
                    </a:ext>
                  </a:extLst>
                </p:cNvPr>
                <p:cNvPicPr/>
                <p:nvPr/>
              </p:nvPicPr>
              <p:blipFill>
                <a:blip r:embed="rId733"/>
                <a:stretch>
                  <a:fillRect/>
                </a:stretch>
              </p:blipFill>
              <p:spPr>
                <a:xfrm>
                  <a:off x="1980653" y="4779787"/>
                  <a:ext cx="3117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166" name="Freihand 165">
                  <a:extLst>
                    <a:ext uri="{FF2B5EF4-FFF2-40B4-BE49-F238E27FC236}">
                      <a16:creationId xmlns:a16="http://schemas.microsoft.com/office/drawing/2014/main" id="{11778A9F-E0F8-4E99-AAF0-1D8DE14F3F9C}"/>
                    </a:ext>
                  </a:extLst>
                </p14:cNvPr>
                <p14:cNvContentPartPr/>
                <p14:nvPr/>
              </p14:nvContentPartPr>
              <p14:xfrm>
                <a:off x="1098293" y="5010907"/>
                <a:ext cx="1196640" cy="36000"/>
              </p14:xfrm>
            </p:contentPart>
          </mc:Choice>
          <mc:Fallback xmlns="">
            <p:pic>
              <p:nvPicPr>
                <p:cNvPr id="166" name="Freihand 165">
                  <a:extLst>
                    <a:ext uri="{FF2B5EF4-FFF2-40B4-BE49-F238E27FC236}">
                      <a16:creationId xmlns:a16="http://schemas.microsoft.com/office/drawing/2014/main" id="{11778A9F-E0F8-4E99-AAF0-1D8DE14F3F9C}"/>
                    </a:ext>
                  </a:extLst>
                </p:cNvPr>
                <p:cNvPicPr/>
                <p:nvPr/>
              </p:nvPicPr>
              <p:blipFill>
                <a:blip r:embed="rId735"/>
                <a:stretch>
                  <a:fillRect/>
                </a:stretch>
              </p:blipFill>
              <p:spPr>
                <a:xfrm>
                  <a:off x="1093973" y="5006587"/>
                  <a:ext cx="12052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168" name="Freihand 167">
                  <a:extLst>
                    <a:ext uri="{FF2B5EF4-FFF2-40B4-BE49-F238E27FC236}">
                      <a16:creationId xmlns:a16="http://schemas.microsoft.com/office/drawing/2014/main" id="{DECC3B74-06D3-4C3F-8A2E-DD75ECDF4D1E}"/>
                    </a:ext>
                  </a:extLst>
                </p14:cNvPr>
                <p14:cNvContentPartPr/>
                <p14:nvPr/>
              </p14:nvContentPartPr>
              <p14:xfrm>
                <a:off x="2645213" y="4879507"/>
                <a:ext cx="137160" cy="101880"/>
              </p14:xfrm>
            </p:contentPart>
          </mc:Choice>
          <mc:Fallback xmlns="">
            <p:pic>
              <p:nvPicPr>
                <p:cNvPr id="168" name="Freihand 167">
                  <a:extLst>
                    <a:ext uri="{FF2B5EF4-FFF2-40B4-BE49-F238E27FC236}">
                      <a16:creationId xmlns:a16="http://schemas.microsoft.com/office/drawing/2014/main" id="{DECC3B74-06D3-4C3F-8A2E-DD75ECDF4D1E}"/>
                    </a:ext>
                  </a:extLst>
                </p:cNvPr>
                <p:cNvPicPr/>
                <p:nvPr/>
              </p:nvPicPr>
              <p:blipFill>
                <a:blip r:embed="rId737"/>
                <a:stretch>
                  <a:fillRect/>
                </a:stretch>
              </p:blipFill>
              <p:spPr>
                <a:xfrm>
                  <a:off x="2640893" y="4875187"/>
                  <a:ext cx="1458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169" name="Freihand 168">
                  <a:extLst>
                    <a:ext uri="{FF2B5EF4-FFF2-40B4-BE49-F238E27FC236}">
                      <a16:creationId xmlns:a16="http://schemas.microsoft.com/office/drawing/2014/main" id="{1D177B87-05C5-432E-ABE6-97A88B3C79EC}"/>
                    </a:ext>
                  </a:extLst>
                </p14:cNvPr>
                <p14:cNvContentPartPr/>
                <p14:nvPr/>
              </p14:nvContentPartPr>
              <p14:xfrm>
                <a:off x="2812973" y="4944307"/>
                <a:ext cx="77040" cy="97920"/>
              </p14:xfrm>
            </p:contentPart>
          </mc:Choice>
          <mc:Fallback xmlns="">
            <p:pic>
              <p:nvPicPr>
                <p:cNvPr id="169" name="Freihand 168">
                  <a:extLst>
                    <a:ext uri="{FF2B5EF4-FFF2-40B4-BE49-F238E27FC236}">
                      <a16:creationId xmlns:a16="http://schemas.microsoft.com/office/drawing/2014/main" id="{1D177B87-05C5-432E-ABE6-97A88B3C79EC}"/>
                    </a:ext>
                  </a:extLst>
                </p:cNvPr>
                <p:cNvPicPr/>
                <p:nvPr/>
              </p:nvPicPr>
              <p:blipFill>
                <a:blip r:embed="rId739"/>
                <a:stretch>
                  <a:fillRect/>
                </a:stretch>
              </p:blipFill>
              <p:spPr>
                <a:xfrm>
                  <a:off x="2808653" y="4939987"/>
                  <a:ext cx="856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170" name="Freihand 169">
                  <a:extLst>
                    <a:ext uri="{FF2B5EF4-FFF2-40B4-BE49-F238E27FC236}">
                      <a16:creationId xmlns:a16="http://schemas.microsoft.com/office/drawing/2014/main" id="{9847BCC7-5B96-496D-BDCE-5DE275D572C0}"/>
                    </a:ext>
                  </a:extLst>
                </p14:cNvPr>
                <p14:cNvContentPartPr/>
                <p14:nvPr/>
              </p14:nvContentPartPr>
              <p14:xfrm>
                <a:off x="2902613" y="4884547"/>
                <a:ext cx="94680" cy="131040"/>
              </p14:xfrm>
            </p:contentPart>
          </mc:Choice>
          <mc:Fallback xmlns="">
            <p:pic>
              <p:nvPicPr>
                <p:cNvPr id="170" name="Freihand 169">
                  <a:extLst>
                    <a:ext uri="{FF2B5EF4-FFF2-40B4-BE49-F238E27FC236}">
                      <a16:creationId xmlns:a16="http://schemas.microsoft.com/office/drawing/2014/main" id="{9847BCC7-5B96-496D-BDCE-5DE275D572C0}"/>
                    </a:ext>
                  </a:extLst>
                </p:cNvPr>
                <p:cNvPicPr/>
                <p:nvPr/>
              </p:nvPicPr>
              <p:blipFill>
                <a:blip r:embed="rId741"/>
                <a:stretch>
                  <a:fillRect/>
                </a:stretch>
              </p:blipFill>
              <p:spPr>
                <a:xfrm>
                  <a:off x="2898293" y="4880227"/>
                  <a:ext cx="1033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171" name="Freihand 170">
                  <a:extLst>
                    <a:ext uri="{FF2B5EF4-FFF2-40B4-BE49-F238E27FC236}">
                      <a16:creationId xmlns:a16="http://schemas.microsoft.com/office/drawing/2014/main" id="{D6EAB211-DD1A-44CE-9607-778C9CDD2590}"/>
                    </a:ext>
                  </a:extLst>
                </p14:cNvPr>
                <p14:cNvContentPartPr/>
                <p14:nvPr/>
              </p14:nvContentPartPr>
              <p14:xfrm>
                <a:off x="2995493" y="4955827"/>
                <a:ext cx="52200" cy="96480"/>
              </p14:xfrm>
            </p:contentPart>
          </mc:Choice>
          <mc:Fallback xmlns="">
            <p:pic>
              <p:nvPicPr>
                <p:cNvPr id="171" name="Freihand 170">
                  <a:extLst>
                    <a:ext uri="{FF2B5EF4-FFF2-40B4-BE49-F238E27FC236}">
                      <a16:creationId xmlns:a16="http://schemas.microsoft.com/office/drawing/2014/main" id="{D6EAB211-DD1A-44CE-9607-778C9CDD2590}"/>
                    </a:ext>
                  </a:extLst>
                </p:cNvPr>
                <p:cNvPicPr/>
                <p:nvPr/>
              </p:nvPicPr>
              <p:blipFill>
                <a:blip r:embed="rId743"/>
                <a:stretch>
                  <a:fillRect/>
                </a:stretch>
              </p:blipFill>
              <p:spPr>
                <a:xfrm>
                  <a:off x="2991173" y="4951507"/>
                  <a:ext cx="608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172" name="Freihand 171">
                  <a:extLst>
                    <a:ext uri="{FF2B5EF4-FFF2-40B4-BE49-F238E27FC236}">
                      <a16:creationId xmlns:a16="http://schemas.microsoft.com/office/drawing/2014/main" id="{36B0A9FE-BCD4-4E77-87EC-B8B2540386E8}"/>
                    </a:ext>
                  </a:extLst>
                </p14:cNvPr>
                <p14:cNvContentPartPr/>
                <p14:nvPr/>
              </p14:nvContentPartPr>
              <p14:xfrm>
                <a:off x="3053813" y="4884907"/>
                <a:ext cx="198720" cy="137520"/>
              </p14:xfrm>
            </p:contentPart>
          </mc:Choice>
          <mc:Fallback xmlns="">
            <p:pic>
              <p:nvPicPr>
                <p:cNvPr id="172" name="Freihand 171">
                  <a:extLst>
                    <a:ext uri="{FF2B5EF4-FFF2-40B4-BE49-F238E27FC236}">
                      <a16:creationId xmlns:a16="http://schemas.microsoft.com/office/drawing/2014/main" id="{36B0A9FE-BCD4-4E77-87EC-B8B2540386E8}"/>
                    </a:ext>
                  </a:extLst>
                </p:cNvPr>
                <p:cNvPicPr/>
                <p:nvPr/>
              </p:nvPicPr>
              <p:blipFill>
                <a:blip r:embed="rId745"/>
                <a:stretch>
                  <a:fillRect/>
                </a:stretch>
              </p:blipFill>
              <p:spPr>
                <a:xfrm>
                  <a:off x="3049493" y="4880587"/>
                  <a:ext cx="2073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173" name="Freihand 172">
                  <a:extLst>
                    <a:ext uri="{FF2B5EF4-FFF2-40B4-BE49-F238E27FC236}">
                      <a16:creationId xmlns:a16="http://schemas.microsoft.com/office/drawing/2014/main" id="{3047DAF1-2EC4-48EE-A54C-2AB797C315CA}"/>
                    </a:ext>
                  </a:extLst>
                </p14:cNvPr>
                <p14:cNvContentPartPr/>
                <p14:nvPr/>
              </p14:nvContentPartPr>
              <p14:xfrm>
                <a:off x="3263333" y="4913707"/>
                <a:ext cx="64800" cy="91080"/>
              </p14:xfrm>
            </p:contentPart>
          </mc:Choice>
          <mc:Fallback xmlns="">
            <p:pic>
              <p:nvPicPr>
                <p:cNvPr id="173" name="Freihand 172">
                  <a:extLst>
                    <a:ext uri="{FF2B5EF4-FFF2-40B4-BE49-F238E27FC236}">
                      <a16:creationId xmlns:a16="http://schemas.microsoft.com/office/drawing/2014/main" id="{3047DAF1-2EC4-48EE-A54C-2AB797C315CA}"/>
                    </a:ext>
                  </a:extLst>
                </p:cNvPr>
                <p:cNvPicPr/>
                <p:nvPr/>
              </p:nvPicPr>
              <p:blipFill>
                <a:blip r:embed="rId747"/>
                <a:stretch>
                  <a:fillRect/>
                </a:stretch>
              </p:blipFill>
              <p:spPr>
                <a:xfrm>
                  <a:off x="3259013" y="4909387"/>
                  <a:ext cx="734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174" name="Freihand 173">
                  <a:extLst>
                    <a:ext uri="{FF2B5EF4-FFF2-40B4-BE49-F238E27FC236}">
                      <a16:creationId xmlns:a16="http://schemas.microsoft.com/office/drawing/2014/main" id="{290EAB4E-9E63-4C6A-A2F3-F0781C3324D7}"/>
                    </a:ext>
                  </a:extLst>
                </p14:cNvPr>
                <p14:cNvContentPartPr/>
                <p14:nvPr/>
              </p14:nvContentPartPr>
              <p14:xfrm>
                <a:off x="3345413" y="4849267"/>
                <a:ext cx="34200" cy="195840"/>
              </p14:xfrm>
            </p:contentPart>
          </mc:Choice>
          <mc:Fallback xmlns="">
            <p:pic>
              <p:nvPicPr>
                <p:cNvPr id="174" name="Freihand 173">
                  <a:extLst>
                    <a:ext uri="{FF2B5EF4-FFF2-40B4-BE49-F238E27FC236}">
                      <a16:creationId xmlns:a16="http://schemas.microsoft.com/office/drawing/2014/main" id="{290EAB4E-9E63-4C6A-A2F3-F0781C3324D7}"/>
                    </a:ext>
                  </a:extLst>
                </p:cNvPr>
                <p:cNvPicPr/>
                <p:nvPr/>
              </p:nvPicPr>
              <p:blipFill>
                <a:blip r:embed="rId749"/>
                <a:stretch>
                  <a:fillRect/>
                </a:stretch>
              </p:blipFill>
              <p:spPr>
                <a:xfrm>
                  <a:off x="3341093" y="4844947"/>
                  <a:ext cx="428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175" name="Freihand 174">
                  <a:extLst>
                    <a:ext uri="{FF2B5EF4-FFF2-40B4-BE49-F238E27FC236}">
                      <a16:creationId xmlns:a16="http://schemas.microsoft.com/office/drawing/2014/main" id="{B4599DA5-C613-4C5B-89CF-616F54433F26}"/>
                    </a:ext>
                  </a:extLst>
                </p14:cNvPr>
                <p14:cNvContentPartPr/>
                <p14:nvPr/>
              </p14:nvContentPartPr>
              <p14:xfrm>
                <a:off x="3399413" y="4820827"/>
                <a:ext cx="173880" cy="164520"/>
              </p14:xfrm>
            </p:contentPart>
          </mc:Choice>
          <mc:Fallback xmlns="">
            <p:pic>
              <p:nvPicPr>
                <p:cNvPr id="175" name="Freihand 174">
                  <a:extLst>
                    <a:ext uri="{FF2B5EF4-FFF2-40B4-BE49-F238E27FC236}">
                      <a16:creationId xmlns:a16="http://schemas.microsoft.com/office/drawing/2014/main" id="{B4599DA5-C613-4C5B-89CF-616F54433F26}"/>
                    </a:ext>
                  </a:extLst>
                </p:cNvPr>
                <p:cNvPicPr/>
                <p:nvPr/>
              </p:nvPicPr>
              <p:blipFill>
                <a:blip r:embed="rId751"/>
                <a:stretch>
                  <a:fillRect/>
                </a:stretch>
              </p:blipFill>
              <p:spPr>
                <a:xfrm>
                  <a:off x="3395093" y="4816507"/>
                  <a:ext cx="1825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176" name="Freihand 175">
                  <a:extLst>
                    <a:ext uri="{FF2B5EF4-FFF2-40B4-BE49-F238E27FC236}">
                      <a16:creationId xmlns:a16="http://schemas.microsoft.com/office/drawing/2014/main" id="{02059225-A81B-4D2B-ACE0-6C3947FBA9B6}"/>
                    </a:ext>
                  </a:extLst>
                </p14:cNvPr>
                <p14:cNvContentPartPr/>
                <p14:nvPr/>
              </p14:nvContentPartPr>
              <p14:xfrm>
                <a:off x="3539813" y="4921987"/>
                <a:ext cx="24480" cy="34560"/>
              </p14:xfrm>
            </p:contentPart>
          </mc:Choice>
          <mc:Fallback xmlns="">
            <p:pic>
              <p:nvPicPr>
                <p:cNvPr id="176" name="Freihand 175">
                  <a:extLst>
                    <a:ext uri="{FF2B5EF4-FFF2-40B4-BE49-F238E27FC236}">
                      <a16:creationId xmlns:a16="http://schemas.microsoft.com/office/drawing/2014/main" id="{02059225-A81B-4D2B-ACE0-6C3947FBA9B6}"/>
                    </a:ext>
                  </a:extLst>
                </p:cNvPr>
                <p:cNvPicPr/>
                <p:nvPr/>
              </p:nvPicPr>
              <p:blipFill>
                <a:blip r:embed="rId753"/>
                <a:stretch>
                  <a:fillRect/>
                </a:stretch>
              </p:blipFill>
              <p:spPr>
                <a:xfrm>
                  <a:off x="3535493" y="4917667"/>
                  <a:ext cx="331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177" name="Freihand 176">
                  <a:extLst>
                    <a:ext uri="{FF2B5EF4-FFF2-40B4-BE49-F238E27FC236}">
                      <a16:creationId xmlns:a16="http://schemas.microsoft.com/office/drawing/2014/main" id="{91A3A3CD-2E68-4D74-819B-D1A8407EEDC0}"/>
                    </a:ext>
                  </a:extLst>
                </p14:cNvPr>
                <p14:cNvContentPartPr/>
                <p14:nvPr/>
              </p14:nvContentPartPr>
              <p14:xfrm>
                <a:off x="3576533" y="4808227"/>
                <a:ext cx="251640" cy="164160"/>
              </p14:xfrm>
            </p:contentPart>
          </mc:Choice>
          <mc:Fallback xmlns="">
            <p:pic>
              <p:nvPicPr>
                <p:cNvPr id="177" name="Freihand 176">
                  <a:extLst>
                    <a:ext uri="{FF2B5EF4-FFF2-40B4-BE49-F238E27FC236}">
                      <a16:creationId xmlns:a16="http://schemas.microsoft.com/office/drawing/2014/main" id="{91A3A3CD-2E68-4D74-819B-D1A8407EEDC0}"/>
                    </a:ext>
                  </a:extLst>
                </p:cNvPr>
                <p:cNvPicPr/>
                <p:nvPr/>
              </p:nvPicPr>
              <p:blipFill>
                <a:blip r:embed="rId755"/>
                <a:stretch>
                  <a:fillRect/>
                </a:stretch>
              </p:blipFill>
              <p:spPr>
                <a:xfrm>
                  <a:off x="3572213" y="4803907"/>
                  <a:ext cx="2602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179" name="Freihand 178">
                  <a:extLst>
                    <a:ext uri="{FF2B5EF4-FFF2-40B4-BE49-F238E27FC236}">
                      <a16:creationId xmlns:a16="http://schemas.microsoft.com/office/drawing/2014/main" id="{E5D8195D-2ED6-4084-BBE5-DEC84665AD2A}"/>
                    </a:ext>
                  </a:extLst>
                </p14:cNvPr>
                <p14:cNvContentPartPr/>
                <p14:nvPr/>
              </p14:nvContentPartPr>
              <p14:xfrm>
                <a:off x="3945173" y="4256347"/>
                <a:ext cx="89640" cy="30240"/>
              </p14:xfrm>
            </p:contentPart>
          </mc:Choice>
          <mc:Fallback xmlns="">
            <p:pic>
              <p:nvPicPr>
                <p:cNvPr id="179" name="Freihand 178">
                  <a:extLst>
                    <a:ext uri="{FF2B5EF4-FFF2-40B4-BE49-F238E27FC236}">
                      <a16:creationId xmlns:a16="http://schemas.microsoft.com/office/drawing/2014/main" id="{E5D8195D-2ED6-4084-BBE5-DEC84665AD2A}"/>
                    </a:ext>
                  </a:extLst>
                </p:cNvPr>
                <p:cNvPicPr/>
                <p:nvPr/>
              </p:nvPicPr>
              <p:blipFill>
                <a:blip r:embed="rId757"/>
                <a:stretch>
                  <a:fillRect/>
                </a:stretch>
              </p:blipFill>
              <p:spPr>
                <a:xfrm>
                  <a:off x="3940853" y="4252027"/>
                  <a:ext cx="982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180" name="Freihand 179">
                  <a:extLst>
                    <a:ext uri="{FF2B5EF4-FFF2-40B4-BE49-F238E27FC236}">
                      <a16:creationId xmlns:a16="http://schemas.microsoft.com/office/drawing/2014/main" id="{9374E9A9-3132-4ABB-89F7-CAA2DB5E5411}"/>
                    </a:ext>
                  </a:extLst>
                </p14:cNvPr>
                <p14:cNvContentPartPr/>
                <p14:nvPr/>
              </p14:nvContentPartPr>
              <p14:xfrm>
                <a:off x="3954173" y="4312147"/>
                <a:ext cx="110160" cy="15480"/>
              </p14:xfrm>
            </p:contentPart>
          </mc:Choice>
          <mc:Fallback xmlns="">
            <p:pic>
              <p:nvPicPr>
                <p:cNvPr id="180" name="Freihand 179">
                  <a:extLst>
                    <a:ext uri="{FF2B5EF4-FFF2-40B4-BE49-F238E27FC236}">
                      <a16:creationId xmlns:a16="http://schemas.microsoft.com/office/drawing/2014/main" id="{9374E9A9-3132-4ABB-89F7-CAA2DB5E5411}"/>
                    </a:ext>
                  </a:extLst>
                </p:cNvPr>
                <p:cNvPicPr/>
                <p:nvPr/>
              </p:nvPicPr>
              <p:blipFill>
                <a:blip r:embed="rId759"/>
                <a:stretch>
                  <a:fillRect/>
                </a:stretch>
              </p:blipFill>
              <p:spPr>
                <a:xfrm>
                  <a:off x="3949853" y="4307827"/>
                  <a:ext cx="1188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182" name="Freihand 181">
                  <a:extLst>
                    <a:ext uri="{FF2B5EF4-FFF2-40B4-BE49-F238E27FC236}">
                      <a16:creationId xmlns:a16="http://schemas.microsoft.com/office/drawing/2014/main" id="{D9EC45A4-D2E9-4A5A-9D4E-F2A3E5751CE0}"/>
                    </a:ext>
                  </a:extLst>
                </p14:cNvPr>
                <p14:cNvContentPartPr/>
                <p14:nvPr/>
              </p14:nvContentPartPr>
              <p14:xfrm>
                <a:off x="4135613" y="4182907"/>
                <a:ext cx="105480" cy="136440"/>
              </p14:xfrm>
            </p:contentPart>
          </mc:Choice>
          <mc:Fallback xmlns="">
            <p:pic>
              <p:nvPicPr>
                <p:cNvPr id="182" name="Freihand 181">
                  <a:extLst>
                    <a:ext uri="{FF2B5EF4-FFF2-40B4-BE49-F238E27FC236}">
                      <a16:creationId xmlns:a16="http://schemas.microsoft.com/office/drawing/2014/main" id="{D9EC45A4-D2E9-4A5A-9D4E-F2A3E5751CE0}"/>
                    </a:ext>
                  </a:extLst>
                </p:cNvPr>
                <p:cNvPicPr/>
                <p:nvPr/>
              </p:nvPicPr>
              <p:blipFill>
                <a:blip r:embed="rId761"/>
                <a:stretch>
                  <a:fillRect/>
                </a:stretch>
              </p:blipFill>
              <p:spPr>
                <a:xfrm>
                  <a:off x="4131293" y="4178587"/>
                  <a:ext cx="1141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183" name="Freihand 182">
                  <a:extLst>
                    <a:ext uri="{FF2B5EF4-FFF2-40B4-BE49-F238E27FC236}">
                      <a16:creationId xmlns:a16="http://schemas.microsoft.com/office/drawing/2014/main" id="{B9B0F758-252F-4F0D-A8EE-E13839A14528}"/>
                    </a:ext>
                  </a:extLst>
                </p14:cNvPr>
                <p14:cNvContentPartPr/>
                <p14:nvPr/>
              </p14:nvContentPartPr>
              <p14:xfrm>
                <a:off x="4277813" y="4171027"/>
                <a:ext cx="75960" cy="97200"/>
              </p14:xfrm>
            </p:contentPart>
          </mc:Choice>
          <mc:Fallback xmlns="">
            <p:pic>
              <p:nvPicPr>
                <p:cNvPr id="183" name="Freihand 182">
                  <a:extLst>
                    <a:ext uri="{FF2B5EF4-FFF2-40B4-BE49-F238E27FC236}">
                      <a16:creationId xmlns:a16="http://schemas.microsoft.com/office/drawing/2014/main" id="{B9B0F758-252F-4F0D-A8EE-E13839A14528}"/>
                    </a:ext>
                  </a:extLst>
                </p:cNvPr>
                <p:cNvPicPr/>
                <p:nvPr/>
              </p:nvPicPr>
              <p:blipFill>
                <a:blip r:embed="rId763"/>
                <a:stretch>
                  <a:fillRect/>
                </a:stretch>
              </p:blipFill>
              <p:spPr>
                <a:xfrm>
                  <a:off x="4273493" y="4166707"/>
                  <a:ext cx="846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184" name="Freihand 183">
                  <a:extLst>
                    <a:ext uri="{FF2B5EF4-FFF2-40B4-BE49-F238E27FC236}">
                      <a16:creationId xmlns:a16="http://schemas.microsoft.com/office/drawing/2014/main" id="{2872C12C-5763-4588-B315-6AECD13684A4}"/>
                    </a:ext>
                  </a:extLst>
                </p14:cNvPr>
                <p14:cNvContentPartPr/>
                <p14:nvPr/>
              </p14:nvContentPartPr>
              <p14:xfrm>
                <a:off x="4327133" y="4208467"/>
                <a:ext cx="74520" cy="157680"/>
              </p14:xfrm>
            </p:contentPart>
          </mc:Choice>
          <mc:Fallback xmlns="">
            <p:pic>
              <p:nvPicPr>
                <p:cNvPr id="184" name="Freihand 183">
                  <a:extLst>
                    <a:ext uri="{FF2B5EF4-FFF2-40B4-BE49-F238E27FC236}">
                      <a16:creationId xmlns:a16="http://schemas.microsoft.com/office/drawing/2014/main" id="{2872C12C-5763-4588-B315-6AECD13684A4}"/>
                    </a:ext>
                  </a:extLst>
                </p:cNvPr>
                <p:cNvPicPr/>
                <p:nvPr/>
              </p:nvPicPr>
              <p:blipFill>
                <a:blip r:embed="rId765"/>
                <a:stretch>
                  <a:fillRect/>
                </a:stretch>
              </p:blipFill>
              <p:spPr>
                <a:xfrm>
                  <a:off x="4322813" y="4204147"/>
                  <a:ext cx="831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185" name="Freihand 184">
                  <a:extLst>
                    <a:ext uri="{FF2B5EF4-FFF2-40B4-BE49-F238E27FC236}">
                      <a16:creationId xmlns:a16="http://schemas.microsoft.com/office/drawing/2014/main" id="{E41E1909-D129-4F43-BBF0-D137CC5216ED}"/>
                    </a:ext>
                  </a:extLst>
                </p14:cNvPr>
                <p14:cNvContentPartPr/>
                <p14:nvPr/>
              </p14:nvContentPartPr>
              <p14:xfrm>
                <a:off x="4424693" y="4194427"/>
                <a:ext cx="79200" cy="109800"/>
              </p14:xfrm>
            </p:contentPart>
          </mc:Choice>
          <mc:Fallback xmlns="">
            <p:pic>
              <p:nvPicPr>
                <p:cNvPr id="185" name="Freihand 184">
                  <a:extLst>
                    <a:ext uri="{FF2B5EF4-FFF2-40B4-BE49-F238E27FC236}">
                      <a16:creationId xmlns:a16="http://schemas.microsoft.com/office/drawing/2014/main" id="{E41E1909-D129-4F43-BBF0-D137CC5216ED}"/>
                    </a:ext>
                  </a:extLst>
                </p:cNvPr>
                <p:cNvPicPr/>
                <p:nvPr/>
              </p:nvPicPr>
              <p:blipFill>
                <a:blip r:embed="rId767"/>
                <a:stretch>
                  <a:fillRect/>
                </a:stretch>
              </p:blipFill>
              <p:spPr>
                <a:xfrm>
                  <a:off x="4420373" y="4190107"/>
                  <a:ext cx="878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186" name="Freihand 185">
                  <a:extLst>
                    <a:ext uri="{FF2B5EF4-FFF2-40B4-BE49-F238E27FC236}">
                      <a16:creationId xmlns:a16="http://schemas.microsoft.com/office/drawing/2014/main" id="{712074B0-C7E5-4201-9436-CFE3EE327E76}"/>
                    </a:ext>
                  </a:extLst>
                </p14:cNvPr>
                <p14:cNvContentPartPr/>
                <p14:nvPr/>
              </p14:nvContentPartPr>
              <p14:xfrm>
                <a:off x="4560053" y="4191187"/>
                <a:ext cx="70200" cy="123480"/>
              </p14:xfrm>
            </p:contentPart>
          </mc:Choice>
          <mc:Fallback xmlns="">
            <p:pic>
              <p:nvPicPr>
                <p:cNvPr id="186" name="Freihand 185">
                  <a:extLst>
                    <a:ext uri="{FF2B5EF4-FFF2-40B4-BE49-F238E27FC236}">
                      <a16:creationId xmlns:a16="http://schemas.microsoft.com/office/drawing/2014/main" id="{712074B0-C7E5-4201-9436-CFE3EE327E76}"/>
                    </a:ext>
                  </a:extLst>
                </p:cNvPr>
                <p:cNvPicPr/>
                <p:nvPr/>
              </p:nvPicPr>
              <p:blipFill>
                <a:blip r:embed="rId769"/>
                <a:stretch>
                  <a:fillRect/>
                </a:stretch>
              </p:blipFill>
              <p:spPr>
                <a:xfrm>
                  <a:off x="4555733" y="4186867"/>
                  <a:ext cx="788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188" name="Freihand 187">
                  <a:extLst>
                    <a:ext uri="{FF2B5EF4-FFF2-40B4-BE49-F238E27FC236}">
                      <a16:creationId xmlns:a16="http://schemas.microsoft.com/office/drawing/2014/main" id="{812970AF-21B3-4829-9AA7-93AB4480339D}"/>
                    </a:ext>
                  </a:extLst>
                </p14:cNvPr>
                <p14:cNvContentPartPr/>
                <p14:nvPr/>
              </p14:nvContentPartPr>
              <p14:xfrm>
                <a:off x="4715933" y="4183627"/>
                <a:ext cx="87120" cy="115200"/>
              </p14:xfrm>
            </p:contentPart>
          </mc:Choice>
          <mc:Fallback xmlns="">
            <p:pic>
              <p:nvPicPr>
                <p:cNvPr id="188" name="Freihand 187">
                  <a:extLst>
                    <a:ext uri="{FF2B5EF4-FFF2-40B4-BE49-F238E27FC236}">
                      <a16:creationId xmlns:a16="http://schemas.microsoft.com/office/drawing/2014/main" id="{812970AF-21B3-4829-9AA7-93AB4480339D}"/>
                    </a:ext>
                  </a:extLst>
                </p:cNvPr>
                <p:cNvPicPr/>
                <p:nvPr/>
              </p:nvPicPr>
              <p:blipFill>
                <a:blip r:embed="rId771"/>
                <a:stretch>
                  <a:fillRect/>
                </a:stretch>
              </p:blipFill>
              <p:spPr>
                <a:xfrm>
                  <a:off x="4711613" y="4179307"/>
                  <a:ext cx="957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189" name="Freihand 188">
                  <a:extLst>
                    <a:ext uri="{FF2B5EF4-FFF2-40B4-BE49-F238E27FC236}">
                      <a16:creationId xmlns:a16="http://schemas.microsoft.com/office/drawing/2014/main" id="{D92CD137-0C7E-40A9-B152-E52BAB39EFFC}"/>
                    </a:ext>
                  </a:extLst>
                </p14:cNvPr>
                <p14:cNvContentPartPr/>
                <p14:nvPr/>
              </p14:nvContentPartPr>
              <p14:xfrm>
                <a:off x="4669853" y="4102267"/>
                <a:ext cx="88560" cy="90000"/>
              </p14:xfrm>
            </p:contentPart>
          </mc:Choice>
          <mc:Fallback xmlns="">
            <p:pic>
              <p:nvPicPr>
                <p:cNvPr id="189" name="Freihand 188">
                  <a:extLst>
                    <a:ext uri="{FF2B5EF4-FFF2-40B4-BE49-F238E27FC236}">
                      <a16:creationId xmlns:a16="http://schemas.microsoft.com/office/drawing/2014/main" id="{D92CD137-0C7E-40A9-B152-E52BAB39EFFC}"/>
                    </a:ext>
                  </a:extLst>
                </p:cNvPr>
                <p:cNvPicPr/>
                <p:nvPr/>
              </p:nvPicPr>
              <p:blipFill>
                <a:blip r:embed="rId773"/>
                <a:stretch>
                  <a:fillRect/>
                </a:stretch>
              </p:blipFill>
              <p:spPr>
                <a:xfrm>
                  <a:off x="4665533" y="4097947"/>
                  <a:ext cx="972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190" name="Freihand 189">
                  <a:extLst>
                    <a:ext uri="{FF2B5EF4-FFF2-40B4-BE49-F238E27FC236}">
                      <a16:creationId xmlns:a16="http://schemas.microsoft.com/office/drawing/2014/main" id="{E5BF7948-160A-48D8-B60E-3BD61CA74B5E}"/>
                    </a:ext>
                  </a:extLst>
                </p14:cNvPr>
                <p14:cNvContentPartPr/>
                <p14:nvPr/>
              </p14:nvContentPartPr>
              <p14:xfrm>
                <a:off x="4665533" y="4114147"/>
                <a:ext cx="92520" cy="75240"/>
              </p14:xfrm>
            </p:contentPart>
          </mc:Choice>
          <mc:Fallback xmlns="">
            <p:pic>
              <p:nvPicPr>
                <p:cNvPr id="190" name="Freihand 189">
                  <a:extLst>
                    <a:ext uri="{FF2B5EF4-FFF2-40B4-BE49-F238E27FC236}">
                      <a16:creationId xmlns:a16="http://schemas.microsoft.com/office/drawing/2014/main" id="{E5BF7948-160A-48D8-B60E-3BD61CA74B5E}"/>
                    </a:ext>
                  </a:extLst>
                </p:cNvPr>
                <p:cNvPicPr/>
                <p:nvPr/>
              </p:nvPicPr>
              <p:blipFill>
                <a:blip r:embed="rId775"/>
                <a:stretch>
                  <a:fillRect/>
                </a:stretch>
              </p:blipFill>
              <p:spPr>
                <a:xfrm>
                  <a:off x="4661213" y="4109827"/>
                  <a:ext cx="1011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191" name="Freihand 190">
                  <a:extLst>
                    <a:ext uri="{FF2B5EF4-FFF2-40B4-BE49-F238E27FC236}">
                      <a16:creationId xmlns:a16="http://schemas.microsoft.com/office/drawing/2014/main" id="{2516D196-4DC2-470C-B9F5-4B4CDB456544}"/>
                    </a:ext>
                  </a:extLst>
                </p14:cNvPr>
                <p14:cNvContentPartPr/>
                <p14:nvPr/>
              </p14:nvContentPartPr>
              <p14:xfrm>
                <a:off x="4767773" y="4255267"/>
                <a:ext cx="75960" cy="68400"/>
              </p14:xfrm>
            </p:contentPart>
          </mc:Choice>
          <mc:Fallback xmlns="">
            <p:pic>
              <p:nvPicPr>
                <p:cNvPr id="191" name="Freihand 190">
                  <a:extLst>
                    <a:ext uri="{FF2B5EF4-FFF2-40B4-BE49-F238E27FC236}">
                      <a16:creationId xmlns:a16="http://schemas.microsoft.com/office/drawing/2014/main" id="{2516D196-4DC2-470C-B9F5-4B4CDB456544}"/>
                    </a:ext>
                  </a:extLst>
                </p:cNvPr>
                <p:cNvPicPr/>
                <p:nvPr/>
              </p:nvPicPr>
              <p:blipFill>
                <a:blip r:embed="rId777"/>
                <a:stretch>
                  <a:fillRect/>
                </a:stretch>
              </p:blipFill>
              <p:spPr>
                <a:xfrm>
                  <a:off x="4763453" y="4250947"/>
                  <a:ext cx="846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196" name="Freihand 195">
                  <a:extLst>
                    <a:ext uri="{FF2B5EF4-FFF2-40B4-BE49-F238E27FC236}">
                      <a16:creationId xmlns:a16="http://schemas.microsoft.com/office/drawing/2014/main" id="{AD931ADB-CEA8-48B6-A1CE-80567F9EE61F}"/>
                    </a:ext>
                  </a:extLst>
                </p14:cNvPr>
                <p14:cNvContentPartPr/>
                <p14:nvPr/>
              </p14:nvContentPartPr>
              <p14:xfrm>
                <a:off x="4650413" y="4006867"/>
                <a:ext cx="262440" cy="424440"/>
              </p14:xfrm>
            </p:contentPart>
          </mc:Choice>
          <mc:Fallback xmlns="">
            <p:pic>
              <p:nvPicPr>
                <p:cNvPr id="196" name="Freihand 195">
                  <a:extLst>
                    <a:ext uri="{FF2B5EF4-FFF2-40B4-BE49-F238E27FC236}">
                      <a16:creationId xmlns:a16="http://schemas.microsoft.com/office/drawing/2014/main" id="{AD931ADB-CEA8-48B6-A1CE-80567F9EE61F}"/>
                    </a:ext>
                  </a:extLst>
                </p:cNvPr>
                <p:cNvPicPr/>
                <p:nvPr/>
              </p:nvPicPr>
              <p:blipFill>
                <a:blip r:embed="rId779"/>
                <a:stretch>
                  <a:fillRect/>
                </a:stretch>
              </p:blipFill>
              <p:spPr>
                <a:xfrm>
                  <a:off x="4646093" y="4002547"/>
                  <a:ext cx="271080"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197" name="Freihand 196">
                  <a:extLst>
                    <a:ext uri="{FF2B5EF4-FFF2-40B4-BE49-F238E27FC236}">
                      <a16:creationId xmlns:a16="http://schemas.microsoft.com/office/drawing/2014/main" id="{0F186963-CEC8-4787-8FEB-96109200ACAA}"/>
                    </a:ext>
                  </a:extLst>
                </p14:cNvPr>
                <p14:cNvContentPartPr/>
                <p14:nvPr/>
              </p14:nvContentPartPr>
              <p14:xfrm>
                <a:off x="4760933" y="3788347"/>
                <a:ext cx="151560" cy="153720"/>
              </p14:xfrm>
            </p:contentPart>
          </mc:Choice>
          <mc:Fallback xmlns="">
            <p:pic>
              <p:nvPicPr>
                <p:cNvPr id="197" name="Freihand 196">
                  <a:extLst>
                    <a:ext uri="{FF2B5EF4-FFF2-40B4-BE49-F238E27FC236}">
                      <a16:creationId xmlns:a16="http://schemas.microsoft.com/office/drawing/2014/main" id="{0F186963-CEC8-4787-8FEB-96109200ACAA}"/>
                    </a:ext>
                  </a:extLst>
                </p:cNvPr>
                <p:cNvPicPr/>
                <p:nvPr/>
              </p:nvPicPr>
              <p:blipFill>
                <a:blip r:embed="rId781"/>
                <a:stretch>
                  <a:fillRect/>
                </a:stretch>
              </p:blipFill>
              <p:spPr>
                <a:xfrm>
                  <a:off x="4756613" y="3784027"/>
                  <a:ext cx="1602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198" name="Freihand 197">
                  <a:extLst>
                    <a:ext uri="{FF2B5EF4-FFF2-40B4-BE49-F238E27FC236}">
                      <a16:creationId xmlns:a16="http://schemas.microsoft.com/office/drawing/2014/main" id="{12C07D6C-DC9D-4ADD-A97D-388D107C6200}"/>
                    </a:ext>
                  </a:extLst>
                </p14:cNvPr>
                <p14:cNvContentPartPr/>
                <p14:nvPr/>
              </p14:nvContentPartPr>
              <p14:xfrm>
                <a:off x="4813493" y="3820387"/>
                <a:ext cx="123480" cy="118440"/>
              </p14:xfrm>
            </p:contentPart>
          </mc:Choice>
          <mc:Fallback xmlns="">
            <p:pic>
              <p:nvPicPr>
                <p:cNvPr id="198" name="Freihand 197">
                  <a:extLst>
                    <a:ext uri="{FF2B5EF4-FFF2-40B4-BE49-F238E27FC236}">
                      <a16:creationId xmlns:a16="http://schemas.microsoft.com/office/drawing/2014/main" id="{12C07D6C-DC9D-4ADD-A97D-388D107C6200}"/>
                    </a:ext>
                  </a:extLst>
                </p:cNvPr>
                <p:cNvPicPr/>
                <p:nvPr/>
              </p:nvPicPr>
              <p:blipFill>
                <a:blip r:embed="rId783"/>
                <a:stretch>
                  <a:fillRect/>
                </a:stretch>
              </p:blipFill>
              <p:spPr>
                <a:xfrm>
                  <a:off x="4809173" y="3816067"/>
                  <a:ext cx="1321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199" name="Freihand 198">
                  <a:extLst>
                    <a:ext uri="{FF2B5EF4-FFF2-40B4-BE49-F238E27FC236}">
                      <a16:creationId xmlns:a16="http://schemas.microsoft.com/office/drawing/2014/main" id="{34226F74-D85A-4979-B7C6-454261072BE9}"/>
                    </a:ext>
                  </a:extLst>
                </p14:cNvPr>
                <p14:cNvContentPartPr/>
                <p14:nvPr/>
              </p14:nvContentPartPr>
              <p14:xfrm>
                <a:off x="4729613" y="3702307"/>
                <a:ext cx="119520" cy="176760"/>
              </p14:xfrm>
            </p:contentPart>
          </mc:Choice>
          <mc:Fallback xmlns="">
            <p:pic>
              <p:nvPicPr>
                <p:cNvPr id="199" name="Freihand 198">
                  <a:extLst>
                    <a:ext uri="{FF2B5EF4-FFF2-40B4-BE49-F238E27FC236}">
                      <a16:creationId xmlns:a16="http://schemas.microsoft.com/office/drawing/2014/main" id="{34226F74-D85A-4979-B7C6-454261072BE9}"/>
                    </a:ext>
                  </a:extLst>
                </p:cNvPr>
                <p:cNvPicPr/>
                <p:nvPr/>
              </p:nvPicPr>
              <p:blipFill>
                <a:blip r:embed="rId785"/>
                <a:stretch>
                  <a:fillRect/>
                </a:stretch>
              </p:blipFill>
              <p:spPr>
                <a:xfrm>
                  <a:off x="4725293" y="3697987"/>
                  <a:ext cx="1281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200" name="Freihand 199">
                  <a:extLst>
                    <a:ext uri="{FF2B5EF4-FFF2-40B4-BE49-F238E27FC236}">
                      <a16:creationId xmlns:a16="http://schemas.microsoft.com/office/drawing/2014/main" id="{18D85053-1CC5-40A6-8015-DB77DC35BB43}"/>
                    </a:ext>
                  </a:extLst>
                </p14:cNvPr>
                <p14:cNvContentPartPr/>
                <p14:nvPr/>
              </p14:nvContentPartPr>
              <p14:xfrm>
                <a:off x="5002133" y="3629227"/>
                <a:ext cx="360" cy="360"/>
              </p14:xfrm>
            </p:contentPart>
          </mc:Choice>
          <mc:Fallback xmlns="">
            <p:pic>
              <p:nvPicPr>
                <p:cNvPr id="200" name="Freihand 199">
                  <a:extLst>
                    <a:ext uri="{FF2B5EF4-FFF2-40B4-BE49-F238E27FC236}">
                      <a16:creationId xmlns:a16="http://schemas.microsoft.com/office/drawing/2014/main" id="{18D85053-1CC5-40A6-8015-DB77DC35BB43}"/>
                    </a:ext>
                  </a:extLst>
                </p:cNvPr>
                <p:cNvPicPr/>
                <p:nvPr/>
              </p:nvPicPr>
              <p:blipFill>
                <a:blip r:embed="rId7"/>
                <a:stretch>
                  <a:fillRect/>
                </a:stretch>
              </p:blipFill>
              <p:spPr>
                <a:xfrm>
                  <a:off x="4997813" y="3624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201" name="Freihand 200">
                  <a:extLst>
                    <a:ext uri="{FF2B5EF4-FFF2-40B4-BE49-F238E27FC236}">
                      <a16:creationId xmlns:a16="http://schemas.microsoft.com/office/drawing/2014/main" id="{FCE05470-045C-465C-9E6A-1D237B9E3CA4}"/>
                    </a:ext>
                  </a:extLst>
                </p14:cNvPr>
                <p14:cNvContentPartPr/>
                <p14:nvPr/>
              </p14:nvContentPartPr>
              <p14:xfrm>
                <a:off x="5015813" y="3403867"/>
                <a:ext cx="124200" cy="173520"/>
              </p14:xfrm>
            </p:contentPart>
          </mc:Choice>
          <mc:Fallback xmlns="">
            <p:pic>
              <p:nvPicPr>
                <p:cNvPr id="201" name="Freihand 200">
                  <a:extLst>
                    <a:ext uri="{FF2B5EF4-FFF2-40B4-BE49-F238E27FC236}">
                      <a16:creationId xmlns:a16="http://schemas.microsoft.com/office/drawing/2014/main" id="{FCE05470-045C-465C-9E6A-1D237B9E3CA4}"/>
                    </a:ext>
                  </a:extLst>
                </p:cNvPr>
                <p:cNvPicPr/>
                <p:nvPr/>
              </p:nvPicPr>
              <p:blipFill>
                <a:blip r:embed="rId788"/>
                <a:stretch>
                  <a:fillRect/>
                </a:stretch>
              </p:blipFill>
              <p:spPr>
                <a:xfrm>
                  <a:off x="5011493" y="3399547"/>
                  <a:ext cx="1328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202" name="Freihand 201">
                  <a:extLst>
                    <a:ext uri="{FF2B5EF4-FFF2-40B4-BE49-F238E27FC236}">
                      <a16:creationId xmlns:a16="http://schemas.microsoft.com/office/drawing/2014/main" id="{FC2A829B-8E95-4D19-8B83-3CB3A91D2626}"/>
                    </a:ext>
                  </a:extLst>
                </p14:cNvPr>
                <p14:cNvContentPartPr/>
                <p14:nvPr/>
              </p14:nvContentPartPr>
              <p14:xfrm>
                <a:off x="4936973" y="3474067"/>
                <a:ext cx="399960" cy="232200"/>
              </p14:xfrm>
            </p:contentPart>
          </mc:Choice>
          <mc:Fallback xmlns="">
            <p:pic>
              <p:nvPicPr>
                <p:cNvPr id="202" name="Freihand 201">
                  <a:extLst>
                    <a:ext uri="{FF2B5EF4-FFF2-40B4-BE49-F238E27FC236}">
                      <a16:creationId xmlns:a16="http://schemas.microsoft.com/office/drawing/2014/main" id="{FC2A829B-8E95-4D19-8B83-3CB3A91D2626}"/>
                    </a:ext>
                  </a:extLst>
                </p:cNvPr>
                <p:cNvPicPr/>
                <p:nvPr/>
              </p:nvPicPr>
              <p:blipFill>
                <a:blip r:embed="rId790"/>
                <a:stretch>
                  <a:fillRect/>
                </a:stretch>
              </p:blipFill>
              <p:spPr>
                <a:xfrm>
                  <a:off x="4932653" y="3469747"/>
                  <a:ext cx="4086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203" name="Freihand 202">
                  <a:extLst>
                    <a:ext uri="{FF2B5EF4-FFF2-40B4-BE49-F238E27FC236}">
                      <a16:creationId xmlns:a16="http://schemas.microsoft.com/office/drawing/2014/main" id="{CEBD7088-5443-4886-BA8F-13B660FA4727}"/>
                    </a:ext>
                  </a:extLst>
                </p14:cNvPr>
                <p14:cNvContentPartPr/>
                <p14:nvPr/>
              </p14:nvContentPartPr>
              <p14:xfrm>
                <a:off x="5046053" y="3651187"/>
                <a:ext cx="85680" cy="150120"/>
              </p14:xfrm>
            </p:contentPart>
          </mc:Choice>
          <mc:Fallback xmlns="">
            <p:pic>
              <p:nvPicPr>
                <p:cNvPr id="203" name="Freihand 202">
                  <a:extLst>
                    <a:ext uri="{FF2B5EF4-FFF2-40B4-BE49-F238E27FC236}">
                      <a16:creationId xmlns:a16="http://schemas.microsoft.com/office/drawing/2014/main" id="{CEBD7088-5443-4886-BA8F-13B660FA4727}"/>
                    </a:ext>
                  </a:extLst>
                </p:cNvPr>
                <p:cNvPicPr/>
                <p:nvPr/>
              </p:nvPicPr>
              <p:blipFill>
                <a:blip r:embed="rId792"/>
                <a:stretch>
                  <a:fillRect/>
                </a:stretch>
              </p:blipFill>
              <p:spPr>
                <a:xfrm>
                  <a:off x="5041733" y="3646867"/>
                  <a:ext cx="943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204" name="Freihand 203">
                  <a:extLst>
                    <a:ext uri="{FF2B5EF4-FFF2-40B4-BE49-F238E27FC236}">
                      <a16:creationId xmlns:a16="http://schemas.microsoft.com/office/drawing/2014/main" id="{2978DBE0-6D7A-4DE2-B1AB-7EC7EEA5F3DF}"/>
                    </a:ext>
                  </a:extLst>
                </p14:cNvPr>
                <p14:cNvContentPartPr/>
                <p14:nvPr/>
              </p14:nvContentPartPr>
              <p14:xfrm>
                <a:off x="5138213" y="3641827"/>
                <a:ext cx="96120" cy="132480"/>
              </p14:xfrm>
            </p:contentPart>
          </mc:Choice>
          <mc:Fallback xmlns="">
            <p:pic>
              <p:nvPicPr>
                <p:cNvPr id="204" name="Freihand 203">
                  <a:extLst>
                    <a:ext uri="{FF2B5EF4-FFF2-40B4-BE49-F238E27FC236}">
                      <a16:creationId xmlns:a16="http://schemas.microsoft.com/office/drawing/2014/main" id="{2978DBE0-6D7A-4DE2-B1AB-7EC7EEA5F3DF}"/>
                    </a:ext>
                  </a:extLst>
                </p:cNvPr>
                <p:cNvPicPr/>
                <p:nvPr/>
              </p:nvPicPr>
              <p:blipFill>
                <a:blip r:embed="rId794"/>
                <a:stretch>
                  <a:fillRect/>
                </a:stretch>
              </p:blipFill>
              <p:spPr>
                <a:xfrm>
                  <a:off x="5133893" y="3637507"/>
                  <a:ext cx="1047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205" name="Freihand 204">
                  <a:extLst>
                    <a:ext uri="{FF2B5EF4-FFF2-40B4-BE49-F238E27FC236}">
                      <a16:creationId xmlns:a16="http://schemas.microsoft.com/office/drawing/2014/main" id="{3EBA540D-FEFF-47E5-B541-C7C9DF053153}"/>
                    </a:ext>
                  </a:extLst>
                </p14:cNvPr>
                <p14:cNvContentPartPr/>
                <p14:nvPr/>
              </p14:nvContentPartPr>
              <p14:xfrm>
                <a:off x="5242613" y="3633187"/>
                <a:ext cx="66600" cy="95760"/>
              </p14:xfrm>
            </p:contentPart>
          </mc:Choice>
          <mc:Fallback xmlns="">
            <p:pic>
              <p:nvPicPr>
                <p:cNvPr id="205" name="Freihand 204">
                  <a:extLst>
                    <a:ext uri="{FF2B5EF4-FFF2-40B4-BE49-F238E27FC236}">
                      <a16:creationId xmlns:a16="http://schemas.microsoft.com/office/drawing/2014/main" id="{3EBA540D-FEFF-47E5-B541-C7C9DF053153}"/>
                    </a:ext>
                  </a:extLst>
                </p:cNvPr>
                <p:cNvPicPr/>
                <p:nvPr/>
              </p:nvPicPr>
              <p:blipFill>
                <a:blip r:embed="rId796"/>
                <a:stretch>
                  <a:fillRect/>
                </a:stretch>
              </p:blipFill>
              <p:spPr>
                <a:xfrm>
                  <a:off x="5238293" y="3628867"/>
                  <a:ext cx="752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207" name="Freihand 206">
                  <a:extLst>
                    <a:ext uri="{FF2B5EF4-FFF2-40B4-BE49-F238E27FC236}">
                      <a16:creationId xmlns:a16="http://schemas.microsoft.com/office/drawing/2014/main" id="{CEE6892E-AB7B-4880-871D-F916E15F68C1}"/>
                    </a:ext>
                  </a:extLst>
                </p14:cNvPr>
                <p14:cNvContentPartPr/>
                <p14:nvPr/>
              </p14:nvContentPartPr>
              <p14:xfrm>
                <a:off x="4036613" y="4594027"/>
                <a:ext cx="127800" cy="5400"/>
              </p14:xfrm>
            </p:contentPart>
          </mc:Choice>
          <mc:Fallback xmlns="">
            <p:pic>
              <p:nvPicPr>
                <p:cNvPr id="207" name="Freihand 206">
                  <a:extLst>
                    <a:ext uri="{FF2B5EF4-FFF2-40B4-BE49-F238E27FC236}">
                      <a16:creationId xmlns:a16="http://schemas.microsoft.com/office/drawing/2014/main" id="{CEE6892E-AB7B-4880-871D-F916E15F68C1}"/>
                    </a:ext>
                  </a:extLst>
                </p:cNvPr>
                <p:cNvPicPr/>
                <p:nvPr/>
              </p:nvPicPr>
              <p:blipFill>
                <a:blip r:embed="rId798"/>
                <a:stretch>
                  <a:fillRect/>
                </a:stretch>
              </p:blipFill>
              <p:spPr>
                <a:xfrm>
                  <a:off x="4032293" y="4589707"/>
                  <a:ext cx="1364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208" name="Freihand 207">
                  <a:extLst>
                    <a:ext uri="{FF2B5EF4-FFF2-40B4-BE49-F238E27FC236}">
                      <a16:creationId xmlns:a16="http://schemas.microsoft.com/office/drawing/2014/main" id="{CB1A4C03-A392-45E6-BA9B-0BF712533293}"/>
                    </a:ext>
                  </a:extLst>
                </p14:cNvPr>
                <p14:cNvContentPartPr/>
                <p14:nvPr/>
              </p14:nvContentPartPr>
              <p14:xfrm>
                <a:off x="4027973" y="4663867"/>
                <a:ext cx="141840" cy="18720"/>
              </p14:xfrm>
            </p:contentPart>
          </mc:Choice>
          <mc:Fallback xmlns="">
            <p:pic>
              <p:nvPicPr>
                <p:cNvPr id="208" name="Freihand 207">
                  <a:extLst>
                    <a:ext uri="{FF2B5EF4-FFF2-40B4-BE49-F238E27FC236}">
                      <a16:creationId xmlns:a16="http://schemas.microsoft.com/office/drawing/2014/main" id="{CB1A4C03-A392-45E6-BA9B-0BF712533293}"/>
                    </a:ext>
                  </a:extLst>
                </p:cNvPr>
                <p:cNvPicPr/>
                <p:nvPr/>
              </p:nvPicPr>
              <p:blipFill>
                <a:blip r:embed="rId800"/>
                <a:stretch>
                  <a:fillRect/>
                </a:stretch>
              </p:blipFill>
              <p:spPr>
                <a:xfrm>
                  <a:off x="4023653" y="4659547"/>
                  <a:ext cx="1504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209" name="Freihand 208">
                  <a:extLst>
                    <a:ext uri="{FF2B5EF4-FFF2-40B4-BE49-F238E27FC236}">
                      <a16:creationId xmlns:a16="http://schemas.microsoft.com/office/drawing/2014/main" id="{E97E8A67-F8B0-4849-9CD0-AAB9D2E96C5B}"/>
                    </a:ext>
                  </a:extLst>
                </p14:cNvPr>
                <p14:cNvContentPartPr/>
                <p14:nvPr/>
              </p14:nvContentPartPr>
              <p14:xfrm>
                <a:off x="4271693" y="4532827"/>
                <a:ext cx="86400" cy="111960"/>
              </p14:xfrm>
            </p:contentPart>
          </mc:Choice>
          <mc:Fallback xmlns="">
            <p:pic>
              <p:nvPicPr>
                <p:cNvPr id="209" name="Freihand 208">
                  <a:extLst>
                    <a:ext uri="{FF2B5EF4-FFF2-40B4-BE49-F238E27FC236}">
                      <a16:creationId xmlns:a16="http://schemas.microsoft.com/office/drawing/2014/main" id="{E97E8A67-F8B0-4849-9CD0-AAB9D2E96C5B}"/>
                    </a:ext>
                  </a:extLst>
                </p:cNvPr>
                <p:cNvPicPr/>
                <p:nvPr/>
              </p:nvPicPr>
              <p:blipFill>
                <a:blip r:embed="rId802"/>
                <a:stretch>
                  <a:fillRect/>
                </a:stretch>
              </p:blipFill>
              <p:spPr>
                <a:xfrm>
                  <a:off x="4267373" y="4528507"/>
                  <a:ext cx="950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210" name="Freihand 209">
                  <a:extLst>
                    <a:ext uri="{FF2B5EF4-FFF2-40B4-BE49-F238E27FC236}">
                      <a16:creationId xmlns:a16="http://schemas.microsoft.com/office/drawing/2014/main" id="{F2BA5D26-E7CB-4E56-A203-1EE0C1D4349B}"/>
                    </a:ext>
                  </a:extLst>
                </p14:cNvPr>
                <p14:cNvContentPartPr/>
                <p14:nvPr/>
              </p14:nvContentPartPr>
              <p14:xfrm>
                <a:off x="4364933" y="4555147"/>
                <a:ext cx="84600" cy="177120"/>
              </p14:xfrm>
            </p:contentPart>
          </mc:Choice>
          <mc:Fallback xmlns="">
            <p:pic>
              <p:nvPicPr>
                <p:cNvPr id="210" name="Freihand 209">
                  <a:extLst>
                    <a:ext uri="{FF2B5EF4-FFF2-40B4-BE49-F238E27FC236}">
                      <a16:creationId xmlns:a16="http://schemas.microsoft.com/office/drawing/2014/main" id="{F2BA5D26-E7CB-4E56-A203-1EE0C1D4349B}"/>
                    </a:ext>
                  </a:extLst>
                </p:cNvPr>
                <p:cNvPicPr/>
                <p:nvPr/>
              </p:nvPicPr>
              <p:blipFill>
                <a:blip r:embed="rId804"/>
                <a:stretch>
                  <a:fillRect/>
                </a:stretch>
              </p:blipFill>
              <p:spPr>
                <a:xfrm>
                  <a:off x="4360613" y="4550827"/>
                  <a:ext cx="932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212" name="Freihand 211">
                  <a:extLst>
                    <a:ext uri="{FF2B5EF4-FFF2-40B4-BE49-F238E27FC236}">
                      <a16:creationId xmlns:a16="http://schemas.microsoft.com/office/drawing/2014/main" id="{D30B6342-4218-42B0-A630-DEC5EE6D4F08}"/>
                    </a:ext>
                  </a:extLst>
                </p14:cNvPr>
                <p14:cNvContentPartPr/>
                <p14:nvPr/>
              </p14:nvContentPartPr>
              <p14:xfrm>
                <a:off x="4521893" y="4532827"/>
                <a:ext cx="65880" cy="82080"/>
              </p14:xfrm>
            </p:contentPart>
          </mc:Choice>
          <mc:Fallback xmlns="">
            <p:pic>
              <p:nvPicPr>
                <p:cNvPr id="212" name="Freihand 211">
                  <a:extLst>
                    <a:ext uri="{FF2B5EF4-FFF2-40B4-BE49-F238E27FC236}">
                      <a16:creationId xmlns:a16="http://schemas.microsoft.com/office/drawing/2014/main" id="{D30B6342-4218-42B0-A630-DEC5EE6D4F08}"/>
                    </a:ext>
                  </a:extLst>
                </p:cNvPr>
                <p:cNvPicPr/>
                <p:nvPr/>
              </p:nvPicPr>
              <p:blipFill>
                <a:blip r:embed="rId806"/>
                <a:stretch>
                  <a:fillRect/>
                </a:stretch>
              </p:blipFill>
              <p:spPr>
                <a:xfrm>
                  <a:off x="4517573" y="4528507"/>
                  <a:ext cx="745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213" name="Freihand 212">
                  <a:extLst>
                    <a:ext uri="{FF2B5EF4-FFF2-40B4-BE49-F238E27FC236}">
                      <a16:creationId xmlns:a16="http://schemas.microsoft.com/office/drawing/2014/main" id="{2C606E45-88F8-4081-A589-BCCFD189A2B8}"/>
                    </a:ext>
                  </a:extLst>
                </p14:cNvPr>
                <p14:cNvContentPartPr/>
                <p14:nvPr/>
              </p14:nvContentPartPr>
              <p14:xfrm>
                <a:off x="4578053" y="4555507"/>
                <a:ext cx="29160" cy="86400"/>
              </p14:xfrm>
            </p:contentPart>
          </mc:Choice>
          <mc:Fallback xmlns="">
            <p:pic>
              <p:nvPicPr>
                <p:cNvPr id="213" name="Freihand 212">
                  <a:extLst>
                    <a:ext uri="{FF2B5EF4-FFF2-40B4-BE49-F238E27FC236}">
                      <a16:creationId xmlns:a16="http://schemas.microsoft.com/office/drawing/2014/main" id="{2C606E45-88F8-4081-A589-BCCFD189A2B8}"/>
                    </a:ext>
                  </a:extLst>
                </p:cNvPr>
                <p:cNvPicPr/>
                <p:nvPr/>
              </p:nvPicPr>
              <p:blipFill>
                <a:blip r:embed="rId808"/>
                <a:stretch>
                  <a:fillRect/>
                </a:stretch>
              </p:blipFill>
              <p:spPr>
                <a:xfrm>
                  <a:off x="4573733" y="4551187"/>
                  <a:ext cx="378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214" name="Freihand 213">
                  <a:extLst>
                    <a:ext uri="{FF2B5EF4-FFF2-40B4-BE49-F238E27FC236}">
                      <a16:creationId xmlns:a16="http://schemas.microsoft.com/office/drawing/2014/main" id="{E2BAB572-C8B7-4B7F-BA14-A66D47B79A40}"/>
                    </a:ext>
                  </a:extLst>
                </p14:cNvPr>
                <p14:cNvContentPartPr/>
                <p14:nvPr/>
              </p14:nvContentPartPr>
              <p14:xfrm>
                <a:off x="4641053" y="4518787"/>
                <a:ext cx="88920" cy="125280"/>
              </p14:xfrm>
            </p:contentPart>
          </mc:Choice>
          <mc:Fallback xmlns="">
            <p:pic>
              <p:nvPicPr>
                <p:cNvPr id="214" name="Freihand 213">
                  <a:extLst>
                    <a:ext uri="{FF2B5EF4-FFF2-40B4-BE49-F238E27FC236}">
                      <a16:creationId xmlns:a16="http://schemas.microsoft.com/office/drawing/2014/main" id="{E2BAB572-C8B7-4B7F-BA14-A66D47B79A40}"/>
                    </a:ext>
                  </a:extLst>
                </p:cNvPr>
                <p:cNvPicPr/>
                <p:nvPr/>
              </p:nvPicPr>
              <p:blipFill>
                <a:blip r:embed="rId810"/>
                <a:stretch>
                  <a:fillRect/>
                </a:stretch>
              </p:blipFill>
              <p:spPr>
                <a:xfrm>
                  <a:off x="4636733" y="4514467"/>
                  <a:ext cx="975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215" name="Freihand 214">
                  <a:extLst>
                    <a:ext uri="{FF2B5EF4-FFF2-40B4-BE49-F238E27FC236}">
                      <a16:creationId xmlns:a16="http://schemas.microsoft.com/office/drawing/2014/main" id="{C28AD175-FE5D-4CCC-A648-BA6AFF06449A}"/>
                    </a:ext>
                  </a:extLst>
                </p14:cNvPr>
                <p14:cNvContentPartPr/>
                <p14:nvPr/>
              </p14:nvContentPartPr>
              <p14:xfrm>
                <a:off x="4799093" y="4518427"/>
                <a:ext cx="93960" cy="117360"/>
              </p14:xfrm>
            </p:contentPart>
          </mc:Choice>
          <mc:Fallback xmlns="">
            <p:pic>
              <p:nvPicPr>
                <p:cNvPr id="215" name="Freihand 214">
                  <a:extLst>
                    <a:ext uri="{FF2B5EF4-FFF2-40B4-BE49-F238E27FC236}">
                      <a16:creationId xmlns:a16="http://schemas.microsoft.com/office/drawing/2014/main" id="{C28AD175-FE5D-4CCC-A648-BA6AFF06449A}"/>
                    </a:ext>
                  </a:extLst>
                </p:cNvPr>
                <p:cNvPicPr/>
                <p:nvPr/>
              </p:nvPicPr>
              <p:blipFill>
                <a:blip r:embed="rId812"/>
                <a:stretch>
                  <a:fillRect/>
                </a:stretch>
              </p:blipFill>
              <p:spPr>
                <a:xfrm>
                  <a:off x="4794773" y="4514107"/>
                  <a:ext cx="1026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67" name="Freihand 66">
                  <a:extLst>
                    <a:ext uri="{FF2B5EF4-FFF2-40B4-BE49-F238E27FC236}">
                      <a16:creationId xmlns:a16="http://schemas.microsoft.com/office/drawing/2014/main" id="{4FE994B2-B1F1-46F3-AF76-027400A5B769}"/>
                    </a:ext>
                  </a:extLst>
                </p14:cNvPr>
                <p14:cNvContentPartPr/>
                <p14:nvPr/>
              </p14:nvContentPartPr>
              <p14:xfrm>
                <a:off x="3194933" y="3244387"/>
                <a:ext cx="115920" cy="122040"/>
              </p14:xfrm>
            </p:contentPart>
          </mc:Choice>
          <mc:Fallback xmlns="">
            <p:pic>
              <p:nvPicPr>
                <p:cNvPr id="67" name="Freihand 66">
                  <a:extLst>
                    <a:ext uri="{FF2B5EF4-FFF2-40B4-BE49-F238E27FC236}">
                      <a16:creationId xmlns:a16="http://schemas.microsoft.com/office/drawing/2014/main" id="{4FE994B2-B1F1-46F3-AF76-027400A5B769}"/>
                    </a:ext>
                  </a:extLst>
                </p:cNvPr>
                <p:cNvPicPr/>
                <p:nvPr/>
              </p:nvPicPr>
              <p:blipFill>
                <a:blip r:embed="rId814"/>
                <a:stretch>
                  <a:fillRect/>
                </a:stretch>
              </p:blipFill>
              <p:spPr>
                <a:xfrm>
                  <a:off x="3190613" y="3240067"/>
                  <a:ext cx="1245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68" name="Freihand 67">
                  <a:extLst>
                    <a:ext uri="{FF2B5EF4-FFF2-40B4-BE49-F238E27FC236}">
                      <a16:creationId xmlns:a16="http://schemas.microsoft.com/office/drawing/2014/main" id="{B0EBD69B-705C-4F15-9CF1-E82903D4B89C}"/>
                    </a:ext>
                  </a:extLst>
                </p14:cNvPr>
                <p14:cNvContentPartPr/>
                <p14:nvPr/>
              </p14:nvContentPartPr>
              <p14:xfrm>
                <a:off x="3364133" y="3231427"/>
                <a:ext cx="85320" cy="126720"/>
              </p14:xfrm>
            </p:contentPart>
          </mc:Choice>
          <mc:Fallback xmlns="">
            <p:pic>
              <p:nvPicPr>
                <p:cNvPr id="68" name="Freihand 67">
                  <a:extLst>
                    <a:ext uri="{FF2B5EF4-FFF2-40B4-BE49-F238E27FC236}">
                      <a16:creationId xmlns:a16="http://schemas.microsoft.com/office/drawing/2014/main" id="{B0EBD69B-705C-4F15-9CF1-E82903D4B89C}"/>
                    </a:ext>
                  </a:extLst>
                </p:cNvPr>
                <p:cNvPicPr/>
                <p:nvPr/>
              </p:nvPicPr>
              <p:blipFill>
                <a:blip r:embed="rId816"/>
                <a:stretch>
                  <a:fillRect/>
                </a:stretch>
              </p:blipFill>
              <p:spPr>
                <a:xfrm>
                  <a:off x="3359813" y="3227107"/>
                  <a:ext cx="939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69" name="Freihand 68">
                  <a:extLst>
                    <a:ext uri="{FF2B5EF4-FFF2-40B4-BE49-F238E27FC236}">
                      <a16:creationId xmlns:a16="http://schemas.microsoft.com/office/drawing/2014/main" id="{89128A33-5FF0-40E3-8E43-DA2E3C947036}"/>
                    </a:ext>
                  </a:extLst>
                </p14:cNvPr>
                <p14:cNvContentPartPr/>
                <p14:nvPr/>
              </p14:nvContentPartPr>
              <p14:xfrm>
                <a:off x="3368093" y="3277867"/>
                <a:ext cx="140760" cy="27360"/>
              </p14:xfrm>
            </p:contentPart>
          </mc:Choice>
          <mc:Fallback xmlns="">
            <p:pic>
              <p:nvPicPr>
                <p:cNvPr id="69" name="Freihand 68">
                  <a:extLst>
                    <a:ext uri="{FF2B5EF4-FFF2-40B4-BE49-F238E27FC236}">
                      <a16:creationId xmlns:a16="http://schemas.microsoft.com/office/drawing/2014/main" id="{89128A33-5FF0-40E3-8E43-DA2E3C947036}"/>
                    </a:ext>
                  </a:extLst>
                </p:cNvPr>
                <p:cNvPicPr/>
                <p:nvPr/>
              </p:nvPicPr>
              <p:blipFill>
                <a:blip r:embed="rId818"/>
                <a:stretch>
                  <a:fillRect/>
                </a:stretch>
              </p:blipFill>
              <p:spPr>
                <a:xfrm>
                  <a:off x="3363773" y="3273547"/>
                  <a:ext cx="1494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193" name="Freihand 192">
                  <a:extLst>
                    <a:ext uri="{FF2B5EF4-FFF2-40B4-BE49-F238E27FC236}">
                      <a16:creationId xmlns:a16="http://schemas.microsoft.com/office/drawing/2014/main" id="{1B35C618-4C9E-4BB2-87BF-A74D198283DE}"/>
                    </a:ext>
                  </a:extLst>
                </p14:cNvPr>
                <p14:cNvContentPartPr/>
                <p14:nvPr/>
              </p14:nvContentPartPr>
              <p14:xfrm>
                <a:off x="3337133" y="3793387"/>
                <a:ext cx="98280" cy="42480"/>
              </p14:xfrm>
            </p:contentPart>
          </mc:Choice>
          <mc:Fallback xmlns="">
            <p:pic>
              <p:nvPicPr>
                <p:cNvPr id="193" name="Freihand 192">
                  <a:extLst>
                    <a:ext uri="{FF2B5EF4-FFF2-40B4-BE49-F238E27FC236}">
                      <a16:creationId xmlns:a16="http://schemas.microsoft.com/office/drawing/2014/main" id="{1B35C618-4C9E-4BB2-87BF-A74D198283DE}"/>
                    </a:ext>
                  </a:extLst>
                </p:cNvPr>
                <p:cNvPicPr/>
                <p:nvPr/>
              </p:nvPicPr>
              <p:blipFill>
                <a:blip r:embed="rId820"/>
                <a:stretch>
                  <a:fillRect/>
                </a:stretch>
              </p:blipFill>
              <p:spPr>
                <a:xfrm>
                  <a:off x="3332813" y="3789067"/>
                  <a:ext cx="1069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194" name="Freihand 193">
                  <a:extLst>
                    <a:ext uri="{FF2B5EF4-FFF2-40B4-BE49-F238E27FC236}">
                      <a16:creationId xmlns:a16="http://schemas.microsoft.com/office/drawing/2014/main" id="{8654764B-2DFB-492A-8EFE-EBA4F8109F16}"/>
                    </a:ext>
                  </a:extLst>
                </p14:cNvPr>
                <p14:cNvContentPartPr/>
                <p14:nvPr/>
              </p14:nvContentPartPr>
              <p14:xfrm>
                <a:off x="3357293" y="3817507"/>
                <a:ext cx="95400" cy="44280"/>
              </p14:xfrm>
            </p:contentPart>
          </mc:Choice>
          <mc:Fallback xmlns="">
            <p:pic>
              <p:nvPicPr>
                <p:cNvPr id="194" name="Freihand 193">
                  <a:extLst>
                    <a:ext uri="{FF2B5EF4-FFF2-40B4-BE49-F238E27FC236}">
                      <a16:creationId xmlns:a16="http://schemas.microsoft.com/office/drawing/2014/main" id="{8654764B-2DFB-492A-8EFE-EBA4F8109F16}"/>
                    </a:ext>
                  </a:extLst>
                </p:cNvPr>
                <p:cNvPicPr/>
                <p:nvPr/>
              </p:nvPicPr>
              <p:blipFill>
                <a:blip r:embed="rId822"/>
                <a:stretch>
                  <a:fillRect/>
                </a:stretch>
              </p:blipFill>
              <p:spPr>
                <a:xfrm>
                  <a:off x="3352973" y="3813187"/>
                  <a:ext cx="1040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217" name="Freihand 216">
                  <a:extLst>
                    <a:ext uri="{FF2B5EF4-FFF2-40B4-BE49-F238E27FC236}">
                      <a16:creationId xmlns:a16="http://schemas.microsoft.com/office/drawing/2014/main" id="{BFA0EA49-A872-4A4F-8CD9-3CD031412EC0}"/>
                    </a:ext>
                  </a:extLst>
                </p14:cNvPr>
                <p14:cNvContentPartPr/>
                <p14:nvPr/>
              </p14:nvContentPartPr>
              <p14:xfrm>
                <a:off x="3505973" y="3625987"/>
                <a:ext cx="103680" cy="160920"/>
              </p14:xfrm>
            </p:contentPart>
          </mc:Choice>
          <mc:Fallback xmlns="">
            <p:pic>
              <p:nvPicPr>
                <p:cNvPr id="217" name="Freihand 216">
                  <a:extLst>
                    <a:ext uri="{FF2B5EF4-FFF2-40B4-BE49-F238E27FC236}">
                      <a16:creationId xmlns:a16="http://schemas.microsoft.com/office/drawing/2014/main" id="{BFA0EA49-A872-4A4F-8CD9-3CD031412EC0}"/>
                    </a:ext>
                  </a:extLst>
                </p:cNvPr>
                <p:cNvPicPr/>
                <p:nvPr/>
              </p:nvPicPr>
              <p:blipFill>
                <a:blip r:embed="rId824"/>
                <a:stretch>
                  <a:fillRect/>
                </a:stretch>
              </p:blipFill>
              <p:spPr>
                <a:xfrm>
                  <a:off x="3501653" y="3621667"/>
                  <a:ext cx="1123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218" name="Freihand 217">
                  <a:extLst>
                    <a:ext uri="{FF2B5EF4-FFF2-40B4-BE49-F238E27FC236}">
                      <a16:creationId xmlns:a16="http://schemas.microsoft.com/office/drawing/2014/main" id="{9F43B4CA-5067-43EE-9519-C3E62A716BDD}"/>
                    </a:ext>
                  </a:extLst>
                </p14:cNvPr>
                <p14:cNvContentPartPr/>
                <p14:nvPr/>
              </p14:nvContentPartPr>
              <p14:xfrm>
                <a:off x="3655373" y="3714547"/>
                <a:ext cx="26280" cy="72000"/>
              </p14:xfrm>
            </p:contentPart>
          </mc:Choice>
          <mc:Fallback xmlns="">
            <p:pic>
              <p:nvPicPr>
                <p:cNvPr id="218" name="Freihand 217">
                  <a:extLst>
                    <a:ext uri="{FF2B5EF4-FFF2-40B4-BE49-F238E27FC236}">
                      <a16:creationId xmlns:a16="http://schemas.microsoft.com/office/drawing/2014/main" id="{9F43B4CA-5067-43EE-9519-C3E62A716BDD}"/>
                    </a:ext>
                  </a:extLst>
                </p:cNvPr>
                <p:cNvPicPr/>
                <p:nvPr/>
              </p:nvPicPr>
              <p:blipFill>
                <a:blip r:embed="rId826"/>
                <a:stretch>
                  <a:fillRect/>
                </a:stretch>
              </p:blipFill>
              <p:spPr>
                <a:xfrm>
                  <a:off x="3651053" y="3710227"/>
                  <a:ext cx="349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220" name="Freihand 219">
                  <a:extLst>
                    <a:ext uri="{FF2B5EF4-FFF2-40B4-BE49-F238E27FC236}">
                      <a16:creationId xmlns:a16="http://schemas.microsoft.com/office/drawing/2014/main" id="{57A385D8-48E2-41A6-AB18-365E5E2D18BA}"/>
                    </a:ext>
                  </a:extLst>
                </p14:cNvPr>
                <p14:cNvContentPartPr/>
                <p14:nvPr/>
              </p14:nvContentPartPr>
              <p14:xfrm>
                <a:off x="3676613" y="3507187"/>
                <a:ext cx="89640" cy="146880"/>
              </p14:xfrm>
            </p:contentPart>
          </mc:Choice>
          <mc:Fallback xmlns="">
            <p:pic>
              <p:nvPicPr>
                <p:cNvPr id="220" name="Freihand 219">
                  <a:extLst>
                    <a:ext uri="{FF2B5EF4-FFF2-40B4-BE49-F238E27FC236}">
                      <a16:creationId xmlns:a16="http://schemas.microsoft.com/office/drawing/2014/main" id="{57A385D8-48E2-41A6-AB18-365E5E2D18BA}"/>
                    </a:ext>
                  </a:extLst>
                </p:cNvPr>
                <p:cNvPicPr/>
                <p:nvPr/>
              </p:nvPicPr>
              <p:blipFill>
                <a:blip r:embed="rId828"/>
                <a:stretch>
                  <a:fillRect/>
                </a:stretch>
              </p:blipFill>
              <p:spPr>
                <a:xfrm>
                  <a:off x="3672293" y="3502867"/>
                  <a:ext cx="982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221" name="Freihand 220">
                  <a:extLst>
                    <a:ext uri="{FF2B5EF4-FFF2-40B4-BE49-F238E27FC236}">
                      <a16:creationId xmlns:a16="http://schemas.microsoft.com/office/drawing/2014/main" id="{8BB4EE7C-BB6F-4E14-8ACB-27ACFA43E232}"/>
                    </a:ext>
                  </a:extLst>
                </p14:cNvPr>
                <p14:cNvContentPartPr/>
                <p14:nvPr/>
              </p14:nvContentPartPr>
              <p14:xfrm>
                <a:off x="3757973" y="3467947"/>
                <a:ext cx="68760" cy="109800"/>
              </p14:xfrm>
            </p:contentPart>
          </mc:Choice>
          <mc:Fallback xmlns="">
            <p:pic>
              <p:nvPicPr>
                <p:cNvPr id="221" name="Freihand 220">
                  <a:extLst>
                    <a:ext uri="{FF2B5EF4-FFF2-40B4-BE49-F238E27FC236}">
                      <a16:creationId xmlns:a16="http://schemas.microsoft.com/office/drawing/2014/main" id="{8BB4EE7C-BB6F-4E14-8ACB-27ACFA43E232}"/>
                    </a:ext>
                  </a:extLst>
                </p:cNvPr>
                <p:cNvPicPr/>
                <p:nvPr/>
              </p:nvPicPr>
              <p:blipFill>
                <a:blip r:embed="rId830"/>
                <a:stretch>
                  <a:fillRect/>
                </a:stretch>
              </p:blipFill>
              <p:spPr>
                <a:xfrm>
                  <a:off x="3753653" y="3463627"/>
                  <a:ext cx="774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222" name="Freihand 221">
                  <a:extLst>
                    <a:ext uri="{FF2B5EF4-FFF2-40B4-BE49-F238E27FC236}">
                      <a16:creationId xmlns:a16="http://schemas.microsoft.com/office/drawing/2014/main" id="{168F4D2B-9266-4CD8-B9B9-285C8E667EA1}"/>
                    </a:ext>
                  </a:extLst>
                </p14:cNvPr>
                <p14:cNvContentPartPr/>
                <p14:nvPr/>
              </p14:nvContentPartPr>
              <p14:xfrm>
                <a:off x="3826373" y="3492787"/>
                <a:ext cx="40680" cy="86400"/>
              </p14:xfrm>
            </p:contentPart>
          </mc:Choice>
          <mc:Fallback xmlns="">
            <p:pic>
              <p:nvPicPr>
                <p:cNvPr id="222" name="Freihand 221">
                  <a:extLst>
                    <a:ext uri="{FF2B5EF4-FFF2-40B4-BE49-F238E27FC236}">
                      <a16:creationId xmlns:a16="http://schemas.microsoft.com/office/drawing/2014/main" id="{168F4D2B-9266-4CD8-B9B9-285C8E667EA1}"/>
                    </a:ext>
                  </a:extLst>
                </p:cNvPr>
                <p:cNvPicPr/>
                <p:nvPr/>
              </p:nvPicPr>
              <p:blipFill>
                <a:blip r:embed="rId832"/>
                <a:stretch>
                  <a:fillRect/>
                </a:stretch>
              </p:blipFill>
              <p:spPr>
                <a:xfrm>
                  <a:off x="3822053" y="3488467"/>
                  <a:ext cx="493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223" name="Freihand 222">
                  <a:extLst>
                    <a:ext uri="{FF2B5EF4-FFF2-40B4-BE49-F238E27FC236}">
                      <a16:creationId xmlns:a16="http://schemas.microsoft.com/office/drawing/2014/main" id="{F20228AF-44CA-4C9F-8255-A4156301DC23}"/>
                    </a:ext>
                  </a:extLst>
                </p14:cNvPr>
                <p14:cNvContentPartPr/>
                <p14:nvPr/>
              </p14:nvContentPartPr>
              <p14:xfrm>
                <a:off x="3876053" y="3368587"/>
                <a:ext cx="108000" cy="123480"/>
              </p14:xfrm>
            </p:contentPart>
          </mc:Choice>
          <mc:Fallback xmlns="">
            <p:pic>
              <p:nvPicPr>
                <p:cNvPr id="223" name="Freihand 222">
                  <a:extLst>
                    <a:ext uri="{FF2B5EF4-FFF2-40B4-BE49-F238E27FC236}">
                      <a16:creationId xmlns:a16="http://schemas.microsoft.com/office/drawing/2014/main" id="{F20228AF-44CA-4C9F-8255-A4156301DC23}"/>
                    </a:ext>
                  </a:extLst>
                </p:cNvPr>
                <p:cNvPicPr/>
                <p:nvPr/>
              </p:nvPicPr>
              <p:blipFill>
                <a:blip r:embed="rId834"/>
                <a:stretch>
                  <a:fillRect/>
                </a:stretch>
              </p:blipFill>
              <p:spPr>
                <a:xfrm>
                  <a:off x="3871733" y="3364267"/>
                  <a:ext cx="1166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224" name="Freihand 223">
                  <a:extLst>
                    <a:ext uri="{FF2B5EF4-FFF2-40B4-BE49-F238E27FC236}">
                      <a16:creationId xmlns:a16="http://schemas.microsoft.com/office/drawing/2014/main" id="{D3062DE4-BA51-4A42-A1BF-3DABCB1C5285}"/>
                    </a:ext>
                  </a:extLst>
                </p14:cNvPr>
                <p14:cNvContentPartPr/>
                <p14:nvPr/>
              </p14:nvContentPartPr>
              <p14:xfrm>
                <a:off x="3994133" y="3335827"/>
                <a:ext cx="85320" cy="125640"/>
              </p14:xfrm>
            </p:contentPart>
          </mc:Choice>
          <mc:Fallback xmlns="">
            <p:pic>
              <p:nvPicPr>
                <p:cNvPr id="224" name="Freihand 223">
                  <a:extLst>
                    <a:ext uri="{FF2B5EF4-FFF2-40B4-BE49-F238E27FC236}">
                      <a16:creationId xmlns:a16="http://schemas.microsoft.com/office/drawing/2014/main" id="{D3062DE4-BA51-4A42-A1BF-3DABCB1C5285}"/>
                    </a:ext>
                  </a:extLst>
                </p:cNvPr>
                <p:cNvPicPr/>
                <p:nvPr/>
              </p:nvPicPr>
              <p:blipFill>
                <a:blip r:embed="rId836"/>
                <a:stretch>
                  <a:fillRect/>
                </a:stretch>
              </p:blipFill>
              <p:spPr>
                <a:xfrm>
                  <a:off x="3989813" y="3331507"/>
                  <a:ext cx="939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234" name="Freihand 233">
                  <a:extLst>
                    <a:ext uri="{FF2B5EF4-FFF2-40B4-BE49-F238E27FC236}">
                      <a16:creationId xmlns:a16="http://schemas.microsoft.com/office/drawing/2014/main" id="{21703EF4-AD09-4E25-8692-5FCE655729F5}"/>
                    </a:ext>
                  </a:extLst>
                </p14:cNvPr>
                <p14:cNvContentPartPr/>
                <p14:nvPr/>
              </p14:nvContentPartPr>
              <p14:xfrm>
                <a:off x="474413" y="5329147"/>
                <a:ext cx="92160" cy="119520"/>
              </p14:xfrm>
            </p:contentPart>
          </mc:Choice>
          <mc:Fallback xmlns="">
            <p:pic>
              <p:nvPicPr>
                <p:cNvPr id="234" name="Freihand 233">
                  <a:extLst>
                    <a:ext uri="{FF2B5EF4-FFF2-40B4-BE49-F238E27FC236}">
                      <a16:creationId xmlns:a16="http://schemas.microsoft.com/office/drawing/2014/main" id="{21703EF4-AD09-4E25-8692-5FCE655729F5}"/>
                    </a:ext>
                  </a:extLst>
                </p:cNvPr>
                <p:cNvPicPr/>
                <p:nvPr/>
              </p:nvPicPr>
              <p:blipFill>
                <a:blip r:embed="rId838"/>
                <a:stretch>
                  <a:fillRect/>
                </a:stretch>
              </p:blipFill>
              <p:spPr>
                <a:xfrm>
                  <a:off x="470093" y="5324827"/>
                  <a:ext cx="1008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235" name="Freihand 234">
                  <a:extLst>
                    <a:ext uri="{FF2B5EF4-FFF2-40B4-BE49-F238E27FC236}">
                      <a16:creationId xmlns:a16="http://schemas.microsoft.com/office/drawing/2014/main" id="{E4A6A08C-974D-46C3-9568-96F7ED400A74}"/>
                    </a:ext>
                  </a:extLst>
                </p14:cNvPr>
                <p14:cNvContentPartPr/>
                <p14:nvPr/>
              </p14:nvContentPartPr>
              <p14:xfrm>
                <a:off x="485933" y="5289547"/>
                <a:ext cx="129960" cy="18360"/>
              </p14:xfrm>
            </p:contentPart>
          </mc:Choice>
          <mc:Fallback xmlns="">
            <p:pic>
              <p:nvPicPr>
                <p:cNvPr id="235" name="Freihand 234">
                  <a:extLst>
                    <a:ext uri="{FF2B5EF4-FFF2-40B4-BE49-F238E27FC236}">
                      <a16:creationId xmlns:a16="http://schemas.microsoft.com/office/drawing/2014/main" id="{E4A6A08C-974D-46C3-9568-96F7ED400A74}"/>
                    </a:ext>
                  </a:extLst>
                </p:cNvPr>
                <p:cNvPicPr/>
                <p:nvPr/>
              </p:nvPicPr>
              <p:blipFill>
                <a:blip r:embed="rId840"/>
                <a:stretch>
                  <a:fillRect/>
                </a:stretch>
              </p:blipFill>
              <p:spPr>
                <a:xfrm>
                  <a:off x="481613" y="5285227"/>
                  <a:ext cx="1386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236" name="Freihand 235">
                  <a:extLst>
                    <a:ext uri="{FF2B5EF4-FFF2-40B4-BE49-F238E27FC236}">
                      <a16:creationId xmlns:a16="http://schemas.microsoft.com/office/drawing/2014/main" id="{9BB73A0F-26EA-49CD-B9FF-9AFB921668F8}"/>
                    </a:ext>
                  </a:extLst>
                </p14:cNvPr>
                <p14:cNvContentPartPr/>
                <p14:nvPr/>
              </p14:nvContentPartPr>
              <p14:xfrm>
                <a:off x="382973" y="5234827"/>
                <a:ext cx="300960" cy="313200"/>
              </p14:xfrm>
            </p:contentPart>
          </mc:Choice>
          <mc:Fallback xmlns="">
            <p:pic>
              <p:nvPicPr>
                <p:cNvPr id="236" name="Freihand 235">
                  <a:extLst>
                    <a:ext uri="{FF2B5EF4-FFF2-40B4-BE49-F238E27FC236}">
                      <a16:creationId xmlns:a16="http://schemas.microsoft.com/office/drawing/2014/main" id="{9BB73A0F-26EA-49CD-B9FF-9AFB921668F8}"/>
                    </a:ext>
                  </a:extLst>
                </p:cNvPr>
                <p:cNvPicPr/>
                <p:nvPr/>
              </p:nvPicPr>
              <p:blipFill>
                <a:blip r:embed="rId842"/>
                <a:stretch>
                  <a:fillRect/>
                </a:stretch>
              </p:blipFill>
              <p:spPr>
                <a:xfrm>
                  <a:off x="378653" y="5230507"/>
                  <a:ext cx="30960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528" name="Freihand 527">
                  <a:extLst>
                    <a:ext uri="{FF2B5EF4-FFF2-40B4-BE49-F238E27FC236}">
                      <a16:creationId xmlns:a16="http://schemas.microsoft.com/office/drawing/2014/main" id="{9CD2E363-B926-41BE-94D3-6EEEF253C758}"/>
                    </a:ext>
                  </a:extLst>
                </p14:cNvPr>
                <p14:cNvContentPartPr/>
                <p14:nvPr/>
              </p14:nvContentPartPr>
              <p14:xfrm>
                <a:off x="3286013" y="3882307"/>
                <a:ext cx="4924440" cy="2864880"/>
              </p14:xfrm>
            </p:contentPart>
          </mc:Choice>
          <mc:Fallback xmlns="">
            <p:pic>
              <p:nvPicPr>
                <p:cNvPr id="528" name="Freihand 527">
                  <a:extLst>
                    <a:ext uri="{FF2B5EF4-FFF2-40B4-BE49-F238E27FC236}">
                      <a16:creationId xmlns:a16="http://schemas.microsoft.com/office/drawing/2014/main" id="{9CD2E363-B926-41BE-94D3-6EEEF253C758}"/>
                    </a:ext>
                  </a:extLst>
                </p:cNvPr>
                <p:cNvPicPr/>
                <p:nvPr/>
              </p:nvPicPr>
              <p:blipFill>
                <a:blip r:embed="rId844"/>
                <a:stretch>
                  <a:fillRect/>
                </a:stretch>
              </p:blipFill>
              <p:spPr>
                <a:xfrm>
                  <a:off x="3281693" y="3877987"/>
                  <a:ext cx="4933080" cy="2873520"/>
                </a:xfrm>
                <a:prstGeom prst="rect">
                  <a:avLst/>
                </a:prstGeom>
              </p:spPr>
            </p:pic>
          </mc:Fallback>
        </mc:AlternateContent>
      </p:grpSp>
      <p:grpSp>
        <p:nvGrpSpPr>
          <p:cNvPr id="539" name="Gruppieren 538">
            <a:extLst>
              <a:ext uri="{FF2B5EF4-FFF2-40B4-BE49-F238E27FC236}">
                <a16:creationId xmlns:a16="http://schemas.microsoft.com/office/drawing/2014/main" id="{D33B37A6-CDF9-4215-A9F0-DBE8C8A8D467}"/>
              </a:ext>
            </a:extLst>
          </p:cNvPr>
          <p:cNvGrpSpPr/>
          <p:nvPr/>
        </p:nvGrpSpPr>
        <p:grpSpPr>
          <a:xfrm>
            <a:off x="6217493" y="1643827"/>
            <a:ext cx="749880" cy="1145160"/>
            <a:chOff x="6217493" y="1643827"/>
            <a:chExt cx="749880" cy="1145160"/>
          </a:xfrm>
        </p:grpSpPr>
        <mc:AlternateContent xmlns:mc="http://schemas.openxmlformats.org/markup-compatibility/2006" xmlns:p14="http://schemas.microsoft.com/office/powerpoint/2010/main">
          <mc:Choice Requires="p14">
            <p:contentPart p14:bwMode="auto" r:id="rId845">
              <p14:nvContentPartPr>
                <p14:cNvPr id="537" name="Freihand 536">
                  <a:extLst>
                    <a:ext uri="{FF2B5EF4-FFF2-40B4-BE49-F238E27FC236}">
                      <a16:creationId xmlns:a16="http://schemas.microsoft.com/office/drawing/2014/main" id="{037FDA4B-6423-4E12-94B3-A4677039B363}"/>
                    </a:ext>
                  </a:extLst>
                </p14:cNvPr>
                <p14:cNvContentPartPr/>
                <p14:nvPr/>
              </p14:nvContentPartPr>
              <p14:xfrm>
                <a:off x="6235853" y="1774507"/>
                <a:ext cx="68400" cy="971280"/>
              </p14:xfrm>
            </p:contentPart>
          </mc:Choice>
          <mc:Fallback xmlns="">
            <p:pic>
              <p:nvPicPr>
                <p:cNvPr id="537" name="Freihand 536">
                  <a:extLst>
                    <a:ext uri="{FF2B5EF4-FFF2-40B4-BE49-F238E27FC236}">
                      <a16:creationId xmlns:a16="http://schemas.microsoft.com/office/drawing/2014/main" id="{037FDA4B-6423-4E12-94B3-A4677039B363}"/>
                    </a:ext>
                  </a:extLst>
                </p:cNvPr>
                <p:cNvPicPr/>
                <p:nvPr/>
              </p:nvPicPr>
              <p:blipFill>
                <a:blip r:embed="rId846"/>
                <a:stretch>
                  <a:fillRect/>
                </a:stretch>
              </p:blipFill>
              <p:spPr>
                <a:xfrm>
                  <a:off x="6231533" y="1770187"/>
                  <a:ext cx="77040" cy="97992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538" name="Freihand 537">
                  <a:extLst>
                    <a:ext uri="{FF2B5EF4-FFF2-40B4-BE49-F238E27FC236}">
                      <a16:creationId xmlns:a16="http://schemas.microsoft.com/office/drawing/2014/main" id="{3E0C74CA-1922-4DCC-B73B-10E58123D730}"/>
                    </a:ext>
                  </a:extLst>
                </p14:cNvPr>
                <p14:cNvContentPartPr/>
                <p14:nvPr/>
              </p14:nvContentPartPr>
              <p14:xfrm>
                <a:off x="6217493" y="1643827"/>
                <a:ext cx="749880" cy="1145160"/>
              </p14:xfrm>
            </p:contentPart>
          </mc:Choice>
          <mc:Fallback xmlns="">
            <p:pic>
              <p:nvPicPr>
                <p:cNvPr id="538" name="Freihand 537">
                  <a:extLst>
                    <a:ext uri="{FF2B5EF4-FFF2-40B4-BE49-F238E27FC236}">
                      <a16:creationId xmlns:a16="http://schemas.microsoft.com/office/drawing/2014/main" id="{3E0C74CA-1922-4DCC-B73B-10E58123D730}"/>
                    </a:ext>
                  </a:extLst>
                </p:cNvPr>
                <p:cNvPicPr/>
                <p:nvPr/>
              </p:nvPicPr>
              <p:blipFill>
                <a:blip r:embed="rId848"/>
                <a:stretch>
                  <a:fillRect/>
                </a:stretch>
              </p:blipFill>
              <p:spPr>
                <a:xfrm>
                  <a:off x="6213173" y="1639507"/>
                  <a:ext cx="758520" cy="1153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9">
            <p14:nvContentPartPr>
              <p14:cNvPr id="607" name="Freihand 606">
                <a:extLst>
                  <a:ext uri="{FF2B5EF4-FFF2-40B4-BE49-F238E27FC236}">
                    <a16:creationId xmlns:a16="http://schemas.microsoft.com/office/drawing/2014/main" id="{FBC55658-0601-4E32-B6D2-99ED470813A1}"/>
                  </a:ext>
                </a:extLst>
              </p14:cNvPr>
              <p14:cNvContentPartPr/>
              <p14:nvPr/>
            </p14:nvContentPartPr>
            <p14:xfrm>
              <a:off x="6337013" y="5158507"/>
              <a:ext cx="840960" cy="63000"/>
            </p14:xfrm>
          </p:contentPart>
        </mc:Choice>
        <mc:Fallback xmlns="">
          <p:pic>
            <p:nvPicPr>
              <p:cNvPr id="607" name="Freihand 606">
                <a:extLst>
                  <a:ext uri="{FF2B5EF4-FFF2-40B4-BE49-F238E27FC236}">
                    <a16:creationId xmlns:a16="http://schemas.microsoft.com/office/drawing/2014/main" id="{FBC55658-0601-4E32-B6D2-99ED470813A1}"/>
                  </a:ext>
                </a:extLst>
              </p:cNvPr>
              <p:cNvPicPr/>
              <p:nvPr/>
            </p:nvPicPr>
            <p:blipFill>
              <a:blip r:embed="rId850"/>
              <a:stretch>
                <a:fillRect/>
              </a:stretch>
            </p:blipFill>
            <p:spPr>
              <a:xfrm>
                <a:off x="6332693" y="5154187"/>
                <a:ext cx="8496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622" name="Freihand 621">
                <a:extLst>
                  <a:ext uri="{FF2B5EF4-FFF2-40B4-BE49-F238E27FC236}">
                    <a16:creationId xmlns:a16="http://schemas.microsoft.com/office/drawing/2014/main" id="{016E11CA-271B-4ED2-A09F-0B838FC93351}"/>
                  </a:ext>
                </a:extLst>
              </p14:cNvPr>
              <p14:cNvContentPartPr/>
              <p14:nvPr/>
            </p14:nvContentPartPr>
            <p14:xfrm>
              <a:off x="2622173" y="3838747"/>
              <a:ext cx="1154520" cy="969120"/>
            </p14:xfrm>
          </p:contentPart>
        </mc:Choice>
        <mc:Fallback xmlns="">
          <p:pic>
            <p:nvPicPr>
              <p:cNvPr id="622" name="Freihand 621">
                <a:extLst>
                  <a:ext uri="{FF2B5EF4-FFF2-40B4-BE49-F238E27FC236}">
                    <a16:creationId xmlns:a16="http://schemas.microsoft.com/office/drawing/2014/main" id="{016E11CA-271B-4ED2-A09F-0B838FC93351}"/>
                  </a:ext>
                </a:extLst>
              </p:cNvPr>
              <p:cNvPicPr/>
              <p:nvPr/>
            </p:nvPicPr>
            <p:blipFill>
              <a:blip r:embed="rId852"/>
              <a:stretch>
                <a:fillRect/>
              </a:stretch>
            </p:blipFill>
            <p:spPr>
              <a:xfrm>
                <a:off x="2617853" y="3834427"/>
                <a:ext cx="1163160" cy="97776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678" name="Freihand 677">
                <a:extLst>
                  <a:ext uri="{FF2B5EF4-FFF2-40B4-BE49-F238E27FC236}">
                    <a16:creationId xmlns:a16="http://schemas.microsoft.com/office/drawing/2014/main" id="{1934DC3A-3CB2-46D3-9D53-A02DC7254452}"/>
                  </a:ext>
                </a:extLst>
              </p14:cNvPr>
              <p14:cNvContentPartPr/>
              <p14:nvPr/>
            </p14:nvContentPartPr>
            <p14:xfrm>
              <a:off x="8219718" y="4840835"/>
              <a:ext cx="19800" cy="4320"/>
            </p14:xfrm>
          </p:contentPart>
        </mc:Choice>
        <mc:Fallback xmlns="">
          <p:pic>
            <p:nvPicPr>
              <p:cNvPr id="678" name="Freihand 677">
                <a:extLst>
                  <a:ext uri="{FF2B5EF4-FFF2-40B4-BE49-F238E27FC236}">
                    <a16:creationId xmlns:a16="http://schemas.microsoft.com/office/drawing/2014/main" id="{1934DC3A-3CB2-46D3-9D53-A02DC7254452}"/>
                  </a:ext>
                </a:extLst>
              </p:cNvPr>
              <p:cNvPicPr/>
              <p:nvPr/>
            </p:nvPicPr>
            <p:blipFill>
              <a:blip r:embed="rId854"/>
              <a:stretch>
                <a:fillRect/>
              </a:stretch>
            </p:blipFill>
            <p:spPr>
              <a:xfrm>
                <a:off x="8215398" y="4836515"/>
                <a:ext cx="284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703" name="Freihand 702">
                <a:extLst>
                  <a:ext uri="{FF2B5EF4-FFF2-40B4-BE49-F238E27FC236}">
                    <a16:creationId xmlns:a16="http://schemas.microsoft.com/office/drawing/2014/main" id="{8CFD4220-42AE-4A42-A5D4-664BBC9C95A8}"/>
                  </a:ext>
                </a:extLst>
              </p14:cNvPr>
              <p14:cNvContentPartPr/>
              <p14:nvPr/>
            </p14:nvContentPartPr>
            <p14:xfrm>
              <a:off x="3923573" y="4847467"/>
              <a:ext cx="1734120" cy="760680"/>
            </p14:xfrm>
          </p:contentPart>
        </mc:Choice>
        <mc:Fallback xmlns="">
          <p:pic>
            <p:nvPicPr>
              <p:cNvPr id="703" name="Freihand 702">
                <a:extLst>
                  <a:ext uri="{FF2B5EF4-FFF2-40B4-BE49-F238E27FC236}">
                    <a16:creationId xmlns:a16="http://schemas.microsoft.com/office/drawing/2014/main" id="{8CFD4220-42AE-4A42-A5D4-664BBC9C95A8}"/>
                  </a:ext>
                </a:extLst>
              </p:cNvPr>
              <p:cNvPicPr/>
              <p:nvPr/>
            </p:nvPicPr>
            <p:blipFill>
              <a:blip r:embed="rId856"/>
              <a:stretch>
                <a:fillRect/>
              </a:stretch>
            </p:blipFill>
            <p:spPr>
              <a:xfrm>
                <a:off x="3919253" y="4843147"/>
                <a:ext cx="1742760" cy="769320"/>
              </a:xfrm>
              <a:prstGeom prst="rect">
                <a:avLst/>
              </a:prstGeom>
            </p:spPr>
          </p:pic>
        </mc:Fallback>
      </mc:AlternateContent>
      <p:grpSp>
        <p:nvGrpSpPr>
          <p:cNvPr id="707" name="Gruppieren 706">
            <a:extLst>
              <a:ext uri="{FF2B5EF4-FFF2-40B4-BE49-F238E27FC236}">
                <a16:creationId xmlns:a16="http://schemas.microsoft.com/office/drawing/2014/main" id="{1B62A6B3-CEB9-4D20-8B7B-ACAD6ADFC034}"/>
              </a:ext>
            </a:extLst>
          </p:cNvPr>
          <p:cNvGrpSpPr/>
          <p:nvPr/>
        </p:nvGrpSpPr>
        <p:grpSpPr>
          <a:xfrm>
            <a:off x="3987918" y="4422307"/>
            <a:ext cx="4317840" cy="1833328"/>
            <a:chOff x="3987918" y="4422307"/>
            <a:chExt cx="4317840" cy="1833328"/>
          </a:xfrm>
        </p:grpSpPr>
        <mc:AlternateContent xmlns:mc="http://schemas.openxmlformats.org/markup-compatibility/2006" xmlns:p14="http://schemas.microsoft.com/office/powerpoint/2010/main">
          <mc:Choice Requires="p14">
            <p:contentPart p14:bwMode="auto" r:id="rId857">
              <p14:nvContentPartPr>
                <p14:cNvPr id="530" name="Freihand 529">
                  <a:extLst>
                    <a:ext uri="{FF2B5EF4-FFF2-40B4-BE49-F238E27FC236}">
                      <a16:creationId xmlns:a16="http://schemas.microsoft.com/office/drawing/2014/main" id="{4C6E478A-FF1B-4450-AAC1-78F1F70D79D7}"/>
                    </a:ext>
                  </a:extLst>
                </p14:cNvPr>
                <p14:cNvContentPartPr/>
                <p14:nvPr/>
              </p14:nvContentPartPr>
              <p14:xfrm>
                <a:off x="5286173" y="4546147"/>
                <a:ext cx="111240" cy="115920"/>
              </p14:xfrm>
            </p:contentPart>
          </mc:Choice>
          <mc:Fallback xmlns="">
            <p:pic>
              <p:nvPicPr>
                <p:cNvPr id="530" name="Freihand 529">
                  <a:extLst>
                    <a:ext uri="{FF2B5EF4-FFF2-40B4-BE49-F238E27FC236}">
                      <a16:creationId xmlns:a16="http://schemas.microsoft.com/office/drawing/2014/main" id="{4C6E478A-FF1B-4450-AAC1-78F1F70D79D7}"/>
                    </a:ext>
                  </a:extLst>
                </p:cNvPr>
                <p:cNvPicPr/>
                <p:nvPr/>
              </p:nvPicPr>
              <p:blipFill>
                <a:blip r:embed="rId858"/>
                <a:stretch>
                  <a:fillRect/>
                </a:stretch>
              </p:blipFill>
              <p:spPr>
                <a:xfrm>
                  <a:off x="5281853" y="4541827"/>
                  <a:ext cx="1198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531" name="Freihand 530">
                  <a:extLst>
                    <a:ext uri="{FF2B5EF4-FFF2-40B4-BE49-F238E27FC236}">
                      <a16:creationId xmlns:a16="http://schemas.microsoft.com/office/drawing/2014/main" id="{5E5039AA-3615-466B-B9B0-38487B07E379}"/>
                    </a:ext>
                  </a:extLst>
                </p14:cNvPr>
                <p14:cNvContentPartPr/>
                <p14:nvPr/>
              </p14:nvContentPartPr>
              <p14:xfrm>
                <a:off x="5385533" y="4610227"/>
                <a:ext cx="154440" cy="61920"/>
              </p14:xfrm>
            </p:contentPart>
          </mc:Choice>
          <mc:Fallback xmlns="">
            <p:pic>
              <p:nvPicPr>
                <p:cNvPr id="531" name="Freihand 530">
                  <a:extLst>
                    <a:ext uri="{FF2B5EF4-FFF2-40B4-BE49-F238E27FC236}">
                      <a16:creationId xmlns:a16="http://schemas.microsoft.com/office/drawing/2014/main" id="{5E5039AA-3615-466B-B9B0-38487B07E379}"/>
                    </a:ext>
                  </a:extLst>
                </p:cNvPr>
                <p:cNvPicPr/>
                <p:nvPr/>
              </p:nvPicPr>
              <p:blipFill>
                <a:blip r:embed="rId860"/>
                <a:stretch>
                  <a:fillRect/>
                </a:stretch>
              </p:blipFill>
              <p:spPr>
                <a:xfrm>
                  <a:off x="5381213" y="4605907"/>
                  <a:ext cx="1630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532" name="Freihand 531">
                  <a:extLst>
                    <a:ext uri="{FF2B5EF4-FFF2-40B4-BE49-F238E27FC236}">
                      <a16:creationId xmlns:a16="http://schemas.microsoft.com/office/drawing/2014/main" id="{E5CA9CB3-BB66-4EDE-BF11-B875BD24EFAD}"/>
                    </a:ext>
                  </a:extLst>
                </p14:cNvPr>
                <p14:cNvContentPartPr/>
                <p14:nvPr/>
              </p14:nvContentPartPr>
              <p14:xfrm>
                <a:off x="5545733" y="4592947"/>
                <a:ext cx="60480" cy="56160"/>
              </p14:xfrm>
            </p:contentPart>
          </mc:Choice>
          <mc:Fallback xmlns="">
            <p:pic>
              <p:nvPicPr>
                <p:cNvPr id="532" name="Freihand 531">
                  <a:extLst>
                    <a:ext uri="{FF2B5EF4-FFF2-40B4-BE49-F238E27FC236}">
                      <a16:creationId xmlns:a16="http://schemas.microsoft.com/office/drawing/2014/main" id="{E5CA9CB3-BB66-4EDE-BF11-B875BD24EFAD}"/>
                    </a:ext>
                  </a:extLst>
                </p:cNvPr>
                <p:cNvPicPr/>
                <p:nvPr/>
              </p:nvPicPr>
              <p:blipFill>
                <a:blip r:embed="rId862"/>
                <a:stretch>
                  <a:fillRect/>
                </a:stretch>
              </p:blipFill>
              <p:spPr>
                <a:xfrm>
                  <a:off x="5541413" y="4588627"/>
                  <a:ext cx="691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533" name="Freihand 532">
                  <a:extLst>
                    <a:ext uri="{FF2B5EF4-FFF2-40B4-BE49-F238E27FC236}">
                      <a16:creationId xmlns:a16="http://schemas.microsoft.com/office/drawing/2014/main" id="{9070DD7B-12CD-4915-B9E6-DCA974ADF7AF}"/>
                    </a:ext>
                  </a:extLst>
                </p14:cNvPr>
                <p14:cNvContentPartPr/>
                <p14:nvPr/>
              </p14:nvContentPartPr>
              <p14:xfrm>
                <a:off x="5625293" y="4529947"/>
                <a:ext cx="105120" cy="126720"/>
              </p14:xfrm>
            </p:contentPart>
          </mc:Choice>
          <mc:Fallback xmlns="">
            <p:pic>
              <p:nvPicPr>
                <p:cNvPr id="533" name="Freihand 532">
                  <a:extLst>
                    <a:ext uri="{FF2B5EF4-FFF2-40B4-BE49-F238E27FC236}">
                      <a16:creationId xmlns:a16="http://schemas.microsoft.com/office/drawing/2014/main" id="{9070DD7B-12CD-4915-B9E6-DCA974ADF7AF}"/>
                    </a:ext>
                  </a:extLst>
                </p:cNvPr>
                <p:cNvPicPr/>
                <p:nvPr/>
              </p:nvPicPr>
              <p:blipFill>
                <a:blip r:embed="rId864"/>
                <a:stretch>
                  <a:fillRect/>
                </a:stretch>
              </p:blipFill>
              <p:spPr>
                <a:xfrm>
                  <a:off x="5620973" y="4525627"/>
                  <a:ext cx="1137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534" name="Freihand 533">
                  <a:extLst>
                    <a:ext uri="{FF2B5EF4-FFF2-40B4-BE49-F238E27FC236}">
                      <a16:creationId xmlns:a16="http://schemas.microsoft.com/office/drawing/2014/main" id="{B59468D2-EC61-45BE-9923-838F03F28B97}"/>
                    </a:ext>
                  </a:extLst>
                </p14:cNvPr>
                <p14:cNvContentPartPr/>
                <p14:nvPr/>
              </p14:nvContentPartPr>
              <p14:xfrm>
                <a:off x="5729333" y="4545787"/>
                <a:ext cx="36000" cy="114120"/>
              </p14:xfrm>
            </p:contentPart>
          </mc:Choice>
          <mc:Fallback xmlns="">
            <p:pic>
              <p:nvPicPr>
                <p:cNvPr id="534" name="Freihand 533">
                  <a:extLst>
                    <a:ext uri="{FF2B5EF4-FFF2-40B4-BE49-F238E27FC236}">
                      <a16:creationId xmlns:a16="http://schemas.microsoft.com/office/drawing/2014/main" id="{B59468D2-EC61-45BE-9923-838F03F28B97}"/>
                    </a:ext>
                  </a:extLst>
                </p:cNvPr>
                <p:cNvPicPr/>
                <p:nvPr/>
              </p:nvPicPr>
              <p:blipFill>
                <a:blip r:embed="rId866"/>
                <a:stretch>
                  <a:fillRect/>
                </a:stretch>
              </p:blipFill>
              <p:spPr>
                <a:xfrm>
                  <a:off x="5725013" y="4541467"/>
                  <a:ext cx="446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535" name="Freihand 534">
                  <a:extLst>
                    <a:ext uri="{FF2B5EF4-FFF2-40B4-BE49-F238E27FC236}">
                      <a16:creationId xmlns:a16="http://schemas.microsoft.com/office/drawing/2014/main" id="{CC9BCDD0-DF2D-4C47-910A-1C387A265089}"/>
                    </a:ext>
                  </a:extLst>
                </p14:cNvPr>
                <p14:cNvContentPartPr/>
                <p14:nvPr/>
              </p14:nvContentPartPr>
              <p14:xfrm>
                <a:off x="5793413" y="4599787"/>
                <a:ext cx="134280" cy="146520"/>
              </p14:xfrm>
            </p:contentPart>
          </mc:Choice>
          <mc:Fallback xmlns="">
            <p:pic>
              <p:nvPicPr>
                <p:cNvPr id="535" name="Freihand 534">
                  <a:extLst>
                    <a:ext uri="{FF2B5EF4-FFF2-40B4-BE49-F238E27FC236}">
                      <a16:creationId xmlns:a16="http://schemas.microsoft.com/office/drawing/2014/main" id="{CC9BCDD0-DF2D-4C47-910A-1C387A265089}"/>
                    </a:ext>
                  </a:extLst>
                </p:cNvPr>
                <p:cNvPicPr/>
                <p:nvPr/>
              </p:nvPicPr>
              <p:blipFill>
                <a:blip r:embed="rId868"/>
                <a:stretch>
                  <a:fillRect/>
                </a:stretch>
              </p:blipFill>
              <p:spPr>
                <a:xfrm>
                  <a:off x="5789093" y="4595467"/>
                  <a:ext cx="1429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540" name="Freihand 539">
                  <a:extLst>
                    <a:ext uri="{FF2B5EF4-FFF2-40B4-BE49-F238E27FC236}">
                      <a16:creationId xmlns:a16="http://schemas.microsoft.com/office/drawing/2014/main" id="{B3A97114-79A4-481D-9B73-A96AD374FA09}"/>
                    </a:ext>
                  </a:extLst>
                </p14:cNvPr>
                <p14:cNvContentPartPr/>
                <p14:nvPr/>
              </p14:nvContentPartPr>
              <p14:xfrm>
                <a:off x="6059453" y="4549747"/>
                <a:ext cx="8280" cy="5040"/>
              </p14:xfrm>
            </p:contentPart>
          </mc:Choice>
          <mc:Fallback xmlns="">
            <p:pic>
              <p:nvPicPr>
                <p:cNvPr id="540" name="Freihand 539">
                  <a:extLst>
                    <a:ext uri="{FF2B5EF4-FFF2-40B4-BE49-F238E27FC236}">
                      <a16:creationId xmlns:a16="http://schemas.microsoft.com/office/drawing/2014/main" id="{B3A97114-79A4-481D-9B73-A96AD374FA09}"/>
                    </a:ext>
                  </a:extLst>
                </p:cNvPr>
                <p:cNvPicPr/>
                <p:nvPr/>
              </p:nvPicPr>
              <p:blipFill>
                <a:blip r:embed="rId870"/>
                <a:stretch>
                  <a:fillRect/>
                </a:stretch>
              </p:blipFill>
              <p:spPr>
                <a:xfrm>
                  <a:off x="6055133" y="4545427"/>
                  <a:ext cx="169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541" name="Freihand 540">
                  <a:extLst>
                    <a:ext uri="{FF2B5EF4-FFF2-40B4-BE49-F238E27FC236}">
                      <a16:creationId xmlns:a16="http://schemas.microsoft.com/office/drawing/2014/main" id="{A26F8FA7-F322-418E-872A-E009C05523C6}"/>
                    </a:ext>
                  </a:extLst>
                </p14:cNvPr>
                <p14:cNvContentPartPr/>
                <p14:nvPr/>
              </p14:nvContentPartPr>
              <p14:xfrm>
                <a:off x="6055493" y="4622107"/>
                <a:ext cx="4320" cy="5040"/>
              </p14:xfrm>
            </p:contentPart>
          </mc:Choice>
          <mc:Fallback xmlns="">
            <p:pic>
              <p:nvPicPr>
                <p:cNvPr id="541" name="Freihand 540">
                  <a:extLst>
                    <a:ext uri="{FF2B5EF4-FFF2-40B4-BE49-F238E27FC236}">
                      <a16:creationId xmlns:a16="http://schemas.microsoft.com/office/drawing/2014/main" id="{A26F8FA7-F322-418E-872A-E009C05523C6}"/>
                    </a:ext>
                  </a:extLst>
                </p:cNvPr>
                <p:cNvPicPr/>
                <p:nvPr/>
              </p:nvPicPr>
              <p:blipFill>
                <a:blip r:embed="rId872"/>
                <a:stretch>
                  <a:fillRect/>
                </a:stretch>
              </p:blipFill>
              <p:spPr>
                <a:xfrm>
                  <a:off x="6051173" y="4617787"/>
                  <a:ext cx="129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543" name="Freihand 542">
                  <a:extLst>
                    <a:ext uri="{FF2B5EF4-FFF2-40B4-BE49-F238E27FC236}">
                      <a16:creationId xmlns:a16="http://schemas.microsoft.com/office/drawing/2014/main" id="{ADA495CB-8C0C-4725-85B1-14070F6CBB55}"/>
                    </a:ext>
                  </a:extLst>
                </p14:cNvPr>
                <p14:cNvContentPartPr/>
                <p14:nvPr/>
              </p14:nvContentPartPr>
              <p14:xfrm>
                <a:off x="6249533" y="4500787"/>
                <a:ext cx="70200" cy="119880"/>
              </p14:xfrm>
            </p:contentPart>
          </mc:Choice>
          <mc:Fallback xmlns="">
            <p:pic>
              <p:nvPicPr>
                <p:cNvPr id="543" name="Freihand 542">
                  <a:extLst>
                    <a:ext uri="{FF2B5EF4-FFF2-40B4-BE49-F238E27FC236}">
                      <a16:creationId xmlns:a16="http://schemas.microsoft.com/office/drawing/2014/main" id="{ADA495CB-8C0C-4725-85B1-14070F6CBB55}"/>
                    </a:ext>
                  </a:extLst>
                </p:cNvPr>
                <p:cNvPicPr/>
                <p:nvPr/>
              </p:nvPicPr>
              <p:blipFill>
                <a:blip r:embed="rId874"/>
                <a:stretch>
                  <a:fillRect/>
                </a:stretch>
              </p:blipFill>
              <p:spPr>
                <a:xfrm>
                  <a:off x="6245213" y="4496467"/>
                  <a:ext cx="788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544" name="Freihand 543">
                  <a:extLst>
                    <a:ext uri="{FF2B5EF4-FFF2-40B4-BE49-F238E27FC236}">
                      <a16:creationId xmlns:a16="http://schemas.microsoft.com/office/drawing/2014/main" id="{06CA5DCB-4050-4FCB-B63C-8C0E9809CB63}"/>
                    </a:ext>
                  </a:extLst>
                </p14:cNvPr>
                <p14:cNvContentPartPr/>
                <p14:nvPr/>
              </p14:nvContentPartPr>
              <p14:xfrm>
                <a:off x="6336293" y="4582867"/>
                <a:ext cx="15840" cy="61200"/>
              </p14:xfrm>
            </p:contentPart>
          </mc:Choice>
          <mc:Fallback xmlns="">
            <p:pic>
              <p:nvPicPr>
                <p:cNvPr id="544" name="Freihand 543">
                  <a:extLst>
                    <a:ext uri="{FF2B5EF4-FFF2-40B4-BE49-F238E27FC236}">
                      <a16:creationId xmlns:a16="http://schemas.microsoft.com/office/drawing/2014/main" id="{06CA5DCB-4050-4FCB-B63C-8C0E9809CB63}"/>
                    </a:ext>
                  </a:extLst>
                </p:cNvPr>
                <p:cNvPicPr/>
                <p:nvPr/>
              </p:nvPicPr>
              <p:blipFill>
                <a:blip r:embed="rId876"/>
                <a:stretch>
                  <a:fillRect/>
                </a:stretch>
              </p:blipFill>
              <p:spPr>
                <a:xfrm>
                  <a:off x="6331973" y="4578547"/>
                  <a:ext cx="244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545" name="Freihand 544">
                  <a:extLst>
                    <a:ext uri="{FF2B5EF4-FFF2-40B4-BE49-F238E27FC236}">
                      <a16:creationId xmlns:a16="http://schemas.microsoft.com/office/drawing/2014/main" id="{EE53B79D-A8E0-4F2A-BF90-BEA3E0571EE8}"/>
                    </a:ext>
                  </a:extLst>
                </p14:cNvPr>
                <p14:cNvContentPartPr/>
                <p14:nvPr/>
              </p14:nvContentPartPr>
              <p14:xfrm>
                <a:off x="6424493" y="4501867"/>
                <a:ext cx="16200" cy="93240"/>
              </p14:xfrm>
            </p:contentPart>
          </mc:Choice>
          <mc:Fallback xmlns="">
            <p:pic>
              <p:nvPicPr>
                <p:cNvPr id="545" name="Freihand 544">
                  <a:extLst>
                    <a:ext uri="{FF2B5EF4-FFF2-40B4-BE49-F238E27FC236}">
                      <a16:creationId xmlns:a16="http://schemas.microsoft.com/office/drawing/2014/main" id="{EE53B79D-A8E0-4F2A-BF90-BEA3E0571EE8}"/>
                    </a:ext>
                  </a:extLst>
                </p:cNvPr>
                <p:cNvPicPr/>
                <p:nvPr/>
              </p:nvPicPr>
              <p:blipFill>
                <a:blip r:embed="rId878"/>
                <a:stretch>
                  <a:fillRect/>
                </a:stretch>
              </p:blipFill>
              <p:spPr>
                <a:xfrm>
                  <a:off x="6420173" y="4497547"/>
                  <a:ext cx="248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546" name="Freihand 545">
                  <a:extLst>
                    <a:ext uri="{FF2B5EF4-FFF2-40B4-BE49-F238E27FC236}">
                      <a16:creationId xmlns:a16="http://schemas.microsoft.com/office/drawing/2014/main" id="{300DD8F2-7CA2-41FF-B2D7-3D4136BDCF83}"/>
                    </a:ext>
                  </a:extLst>
                </p14:cNvPr>
                <p14:cNvContentPartPr/>
                <p14:nvPr/>
              </p14:nvContentPartPr>
              <p14:xfrm>
                <a:off x="6470213" y="4506907"/>
                <a:ext cx="94680" cy="92880"/>
              </p14:xfrm>
            </p:contentPart>
          </mc:Choice>
          <mc:Fallback xmlns="">
            <p:pic>
              <p:nvPicPr>
                <p:cNvPr id="546" name="Freihand 545">
                  <a:extLst>
                    <a:ext uri="{FF2B5EF4-FFF2-40B4-BE49-F238E27FC236}">
                      <a16:creationId xmlns:a16="http://schemas.microsoft.com/office/drawing/2014/main" id="{300DD8F2-7CA2-41FF-B2D7-3D4136BDCF83}"/>
                    </a:ext>
                  </a:extLst>
                </p:cNvPr>
                <p:cNvPicPr/>
                <p:nvPr/>
              </p:nvPicPr>
              <p:blipFill>
                <a:blip r:embed="rId880"/>
                <a:stretch>
                  <a:fillRect/>
                </a:stretch>
              </p:blipFill>
              <p:spPr>
                <a:xfrm>
                  <a:off x="6465893" y="4502587"/>
                  <a:ext cx="1033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548" name="Freihand 547">
                  <a:extLst>
                    <a:ext uri="{FF2B5EF4-FFF2-40B4-BE49-F238E27FC236}">
                      <a16:creationId xmlns:a16="http://schemas.microsoft.com/office/drawing/2014/main" id="{72DFBDB6-7B36-45BB-ACBB-F7ED15955CEF}"/>
                    </a:ext>
                  </a:extLst>
                </p14:cNvPr>
                <p14:cNvContentPartPr/>
                <p14:nvPr/>
              </p14:nvContentPartPr>
              <p14:xfrm>
                <a:off x="6630413" y="4522747"/>
                <a:ext cx="66960" cy="90000"/>
              </p14:xfrm>
            </p:contentPart>
          </mc:Choice>
          <mc:Fallback xmlns="">
            <p:pic>
              <p:nvPicPr>
                <p:cNvPr id="548" name="Freihand 547">
                  <a:extLst>
                    <a:ext uri="{FF2B5EF4-FFF2-40B4-BE49-F238E27FC236}">
                      <a16:creationId xmlns:a16="http://schemas.microsoft.com/office/drawing/2014/main" id="{72DFBDB6-7B36-45BB-ACBB-F7ED15955CEF}"/>
                    </a:ext>
                  </a:extLst>
                </p:cNvPr>
                <p:cNvPicPr/>
                <p:nvPr/>
              </p:nvPicPr>
              <p:blipFill>
                <a:blip r:embed="rId882"/>
                <a:stretch>
                  <a:fillRect/>
                </a:stretch>
              </p:blipFill>
              <p:spPr>
                <a:xfrm>
                  <a:off x="6626093" y="4518427"/>
                  <a:ext cx="756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549" name="Freihand 548">
                  <a:extLst>
                    <a:ext uri="{FF2B5EF4-FFF2-40B4-BE49-F238E27FC236}">
                      <a16:creationId xmlns:a16="http://schemas.microsoft.com/office/drawing/2014/main" id="{28B86DAB-A85A-4AF9-BCB5-A1F29A3FD496}"/>
                    </a:ext>
                  </a:extLst>
                </p14:cNvPr>
                <p14:cNvContentPartPr/>
                <p14:nvPr/>
              </p14:nvContentPartPr>
              <p14:xfrm>
                <a:off x="6594053" y="4493227"/>
                <a:ext cx="72000" cy="82440"/>
              </p14:xfrm>
            </p:contentPart>
          </mc:Choice>
          <mc:Fallback xmlns="">
            <p:pic>
              <p:nvPicPr>
                <p:cNvPr id="549" name="Freihand 548">
                  <a:extLst>
                    <a:ext uri="{FF2B5EF4-FFF2-40B4-BE49-F238E27FC236}">
                      <a16:creationId xmlns:a16="http://schemas.microsoft.com/office/drawing/2014/main" id="{28B86DAB-A85A-4AF9-BCB5-A1F29A3FD496}"/>
                    </a:ext>
                  </a:extLst>
                </p:cNvPr>
                <p:cNvPicPr/>
                <p:nvPr/>
              </p:nvPicPr>
              <p:blipFill>
                <a:blip r:embed="rId884"/>
                <a:stretch>
                  <a:fillRect/>
                </a:stretch>
              </p:blipFill>
              <p:spPr>
                <a:xfrm>
                  <a:off x="6589733" y="4488907"/>
                  <a:ext cx="806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550" name="Freihand 549">
                  <a:extLst>
                    <a:ext uri="{FF2B5EF4-FFF2-40B4-BE49-F238E27FC236}">
                      <a16:creationId xmlns:a16="http://schemas.microsoft.com/office/drawing/2014/main" id="{DECC56B0-C05C-4DA8-9C8B-F87A768AE1FA}"/>
                    </a:ext>
                  </a:extLst>
                </p14:cNvPr>
                <p14:cNvContentPartPr/>
                <p14:nvPr/>
              </p14:nvContentPartPr>
              <p14:xfrm>
                <a:off x="6698093" y="4569187"/>
                <a:ext cx="71640" cy="29160"/>
              </p14:xfrm>
            </p:contentPart>
          </mc:Choice>
          <mc:Fallback xmlns="">
            <p:pic>
              <p:nvPicPr>
                <p:cNvPr id="550" name="Freihand 549">
                  <a:extLst>
                    <a:ext uri="{FF2B5EF4-FFF2-40B4-BE49-F238E27FC236}">
                      <a16:creationId xmlns:a16="http://schemas.microsoft.com/office/drawing/2014/main" id="{DECC56B0-C05C-4DA8-9C8B-F87A768AE1FA}"/>
                    </a:ext>
                  </a:extLst>
                </p:cNvPr>
                <p:cNvPicPr/>
                <p:nvPr/>
              </p:nvPicPr>
              <p:blipFill>
                <a:blip r:embed="rId886"/>
                <a:stretch>
                  <a:fillRect/>
                </a:stretch>
              </p:blipFill>
              <p:spPr>
                <a:xfrm>
                  <a:off x="6693773" y="4564867"/>
                  <a:ext cx="802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551" name="Freihand 550">
                  <a:extLst>
                    <a:ext uri="{FF2B5EF4-FFF2-40B4-BE49-F238E27FC236}">
                      <a16:creationId xmlns:a16="http://schemas.microsoft.com/office/drawing/2014/main" id="{E49CAF37-8FCB-47DD-B068-E1906C3C81B0}"/>
                    </a:ext>
                  </a:extLst>
                </p14:cNvPr>
                <p14:cNvContentPartPr/>
                <p14:nvPr/>
              </p14:nvContentPartPr>
              <p14:xfrm>
                <a:off x="6826973" y="4509787"/>
                <a:ext cx="57960" cy="83160"/>
              </p14:xfrm>
            </p:contentPart>
          </mc:Choice>
          <mc:Fallback xmlns="">
            <p:pic>
              <p:nvPicPr>
                <p:cNvPr id="551" name="Freihand 550">
                  <a:extLst>
                    <a:ext uri="{FF2B5EF4-FFF2-40B4-BE49-F238E27FC236}">
                      <a16:creationId xmlns:a16="http://schemas.microsoft.com/office/drawing/2014/main" id="{E49CAF37-8FCB-47DD-B068-E1906C3C81B0}"/>
                    </a:ext>
                  </a:extLst>
                </p:cNvPr>
                <p:cNvPicPr/>
                <p:nvPr/>
              </p:nvPicPr>
              <p:blipFill>
                <a:blip r:embed="rId888"/>
                <a:stretch>
                  <a:fillRect/>
                </a:stretch>
              </p:blipFill>
              <p:spPr>
                <a:xfrm>
                  <a:off x="6822653" y="4505467"/>
                  <a:ext cx="666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552" name="Freihand 551">
                  <a:extLst>
                    <a:ext uri="{FF2B5EF4-FFF2-40B4-BE49-F238E27FC236}">
                      <a16:creationId xmlns:a16="http://schemas.microsoft.com/office/drawing/2014/main" id="{9189C454-0105-4F52-8A0F-00FDED8A146E}"/>
                    </a:ext>
                  </a:extLst>
                </p14:cNvPr>
                <p14:cNvContentPartPr/>
                <p14:nvPr/>
              </p14:nvContentPartPr>
              <p14:xfrm>
                <a:off x="6958013" y="4486027"/>
                <a:ext cx="360" cy="84240"/>
              </p14:xfrm>
            </p:contentPart>
          </mc:Choice>
          <mc:Fallback xmlns="">
            <p:pic>
              <p:nvPicPr>
                <p:cNvPr id="552" name="Freihand 551">
                  <a:extLst>
                    <a:ext uri="{FF2B5EF4-FFF2-40B4-BE49-F238E27FC236}">
                      <a16:creationId xmlns:a16="http://schemas.microsoft.com/office/drawing/2014/main" id="{9189C454-0105-4F52-8A0F-00FDED8A146E}"/>
                    </a:ext>
                  </a:extLst>
                </p:cNvPr>
                <p:cNvPicPr/>
                <p:nvPr/>
              </p:nvPicPr>
              <p:blipFill>
                <a:blip r:embed="rId890"/>
                <a:stretch>
                  <a:fillRect/>
                </a:stretch>
              </p:blipFill>
              <p:spPr>
                <a:xfrm>
                  <a:off x="6953693" y="4481347"/>
                  <a:ext cx="90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553" name="Freihand 552">
                  <a:extLst>
                    <a:ext uri="{FF2B5EF4-FFF2-40B4-BE49-F238E27FC236}">
                      <a16:creationId xmlns:a16="http://schemas.microsoft.com/office/drawing/2014/main" id="{4184985F-B1A6-47BD-B0E2-392031804C5A}"/>
                    </a:ext>
                  </a:extLst>
                </p14:cNvPr>
                <p14:cNvContentPartPr/>
                <p14:nvPr/>
              </p14:nvContentPartPr>
              <p14:xfrm>
                <a:off x="6995093" y="4478467"/>
                <a:ext cx="95760" cy="119520"/>
              </p14:xfrm>
            </p:contentPart>
          </mc:Choice>
          <mc:Fallback xmlns="">
            <p:pic>
              <p:nvPicPr>
                <p:cNvPr id="553" name="Freihand 552">
                  <a:extLst>
                    <a:ext uri="{FF2B5EF4-FFF2-40B4-BE49-F238E27FC236}">
                      <a16:creationId xmlns:a16="http://schemas.microsoft.com/office/drawing/2014/main" id="{4184985F-B1A6-47BD-B0E2-392031804C5A}"/>
                    </a:ext>
                  </a:extLst>
                </p:cNvPr>
                <p:cNvPicPr/>
                <p:nvPr/>
              </p:nvPicPr>
              <p:blipFill>
                <a:blip r:embed="rId892"/>
                <a:stretch>
                  <a:fillRect/>
                </a:stretch>
              </p:blipFill>
              <p:spPr>
                <a:xfrm>
                  <a:off x="6990773" y="4474147"/>
                  <a:ext cx="1044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554" name="Freihand 553">
                  <a:extLst>
                    <a:ext uri="{FF2B5EF4-FFF2-40B4-BE49-F238E27FC236}">
                      <a16:creationId xmlns:a16="http://schemas.microsoft.com/office/drawing/2014/main" id="{DFF4F5B1-6D7D-4917-98F9-5DF1A45E6222}"/>
                    </a:ext>
                  </a:extLst>
                </p14:cNvPr>
                <p14:cNvContentPartPr/>
                <p14:nvPr/>
              </p14:nvContentPartPr>
              <p14:xfrm>
                <a:off x="7096253" y="4558747"/>
                <a:ext cx="11880" cy="78480"/>
              </p14:xfrm>
            </p:contentPart>
          </mc:Choice>
          <mc:Fallback xmlns="">
            <p:pic>
              <p:nvPicPr>
                <p:cNvPr id="554" name="Freihand 553">
                  <a:extLst>
                    <a:ext uri="{FF2B5EF4-FFF2-40B4-BE49-F238E27FC236}">
                      <a16:creationId xmlns:a16="http://schemas.microsoft.com/office/drawing/2014/main" id="{DFF4F5B1-6D7D-4917-98F9-5DF1A45E6222}"/>
                    </a:ext>
                  </a:extLst>
                </p:cNvPr>
                <p:cNvPicPr/>
                <p:nvPr/>
              </p:nvPicPr>
              <p:blipFill>
                <a:blip r:embed="rId894"/>
                <a:stretch>
                  <a:fillRect/>
                </a:stretch>
              </p:blipFill>
              <p:spPr>
                <a:xfrm>
                  <a:off x="7091933" y="4554427"/>
                  <a:ext cx="205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555" name="Freihand 554">
                  <a:extLst>
                    <a:ext uri="{FF2B5EF4-FFF2-40B4-BE49-F238E27FC236}">
                      <a16:creationId xmlns:a16="http://schemas.microsoft.com/office/drawing/2014/main" id="{6C482DAF-D987-4D48-8194-F7E775E3BD8C}"/>
                    </a:ext>
                  </a:extLst>
                </p14:cNvPr>
                <p14:cNvContentPartPr/>
                <p14:nvPr/>
              </p14:nvContentPartPr>
              <p14:xfrm>
                <a:off x="7138013" y="4494307"/>
                <a:ext cx="96480" cy="90360"/>
              </p14:xfrm>
            </p:contentPart>
          </mc:Choice>
          <mc:Fallback xmlns="">
            <p:pic>
              <p:nvPicPr>
                <p:cNvPr id="555" name="Freihand 554">
                  <a:extLst>
                    <a:ext uri="{FF2B5EF4-FFF2-40B4-BE49-F238E27FC236}">
                      <a16:creationId xmlns:a16="http://schemas.microsoft.com/office/drawing/2014/main" id="{6C482DAF-D987-4D48-8194-F7E775E3BD8C}"/>
                    </a:ext>
                  </a:extLst>
                </p:cNvPr>
                <p:cNvPicPr/>
                <p:nvPr/>
              </p:nvPicPr>
              <p:blipFill>
                <a:blip r:embed="rId896"/>
                <a:stretch>
                  <a:fillRect/>
                </a:stretch>
              </p:blipFill>
              <p:spPr>
                <a:xfrm>
                  <a:off x="7133693" y="4489987"/>
                  <a:ext cx="1051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556" name="Freihand 555">
                  <a:extLst>
                    <a:ext uri="{FF2B5EF4-FFF2-40B4-BE49-F238E27FC236}">
                      <a16:creationId xmlns:a16="http://schemas.microsoft.com/office/drawing/2014/main" id="{350B2548-6496-4CFD-9EC5-E6D565C3FF55}"/>
                    </a:ext>
                  </a:extLst>
                </p14:cNvPr>
                <p14:cNvContentPartPr/>
                <p14:nvPr/>
              </p14:nvContentPartPr>
              <p14:xfrm>
                <a:off x="7246373" y="4485667"/>
                <a:ext cx="100440" cy="95760"/>
              </p14:xfrm>
            </p:contentPart>
          </mc:Choice>
          <mc:Fallback xmlns="">
            <p:pic>
              <p:nvPicPr>
                <p:cNvPr id="556" name="Freihand 555">
                  <a:extLst>
                    <a:ext uri="{FF2B5EF4-FFF2-40B4-BE49-F238E27FC236}">
                      <a16:creationId xmlns:a16="http://schemas.microsoft.com/office/drawing/2014/main" id="{350B2548-6496-4CFD-9EC5-E6D565C3FF55}"/>
                    </a:ext>
                  </a:extLst>
                </p:cNvPr>
                <p:cNvPicPr/>
                <p:nvPr/>
              </p:nvPicPr>
              <p:blipFill>
                <a:blip r:embed="rId898"/>
                <a:stretch>
                  <a:fillRect/>
                </a:stretch>
              </p:blipFill>
              <p:spPr>
                <a:xfrm>
                  <a:off x="7242053" y="4481347"/>
                  <a:ext cx="1090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557" name="Freihand 556">
                  <a:extLst>
                    <a:ext uri="{FF2B5EF4-FFF2-40B4-BE49-F238E27FC236}">
                      <a16:creationId xmlns:a16="http://schemas.microsoft.com/office/drawing/2014/main" id="{B7ABF912-3BC1-47F8-97E5-EC3DB8DC0439}"/>
                    </a:ext>
                  </a:extLst>
                </p14:cNvPr>
                <p14:cNvContentPartPr/>
                <p14:nvPr/>
              </p14:nvContentPartPr>
              <p14:xfrm>
                <a:off x="7423493" y="4523107"/>
                <a:ext cx="44280" cy="63360"/>
              </p14:xfrm>
            </p:contentPart>
          </mc:Choice>
          <mc:Fallback xmlns="">
            <p:pic>
              <p:nvPicPr>
                <p:cNvPr id="557" name="Freihand 556">
                  <a:extLst>
                    <a:ext uri="{FF2B5EF4-FFF2-40B4-BE49-F238E27FC236}">
                      <a16:creationId xmlns:a16="http://schemas.microsoft.com/office/drawing/2014/main" id="{B7ABF912-3BC1-47F8-97E5-EC3DB8DC0439}"/>
                    </a:ext>
                  </a:extLst>
                </p:cNvPr>
                <p:cNvPicPr/>
                <p:nvPr/>
              </p:nvPicPr>
              <p:blipFill>
                <a:blip r:embed="rId900"/>
                <a:stretch>
                  <a:fillRect/>
                </a:stretch>
              </p:blipFill>
              <p:spPr>
                <a:xfrm>
                  <a:off x="7419173" y="4518787"/>
                  <a:ext cx="529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558" name="Freihand 557">
                  <a:extLst>
                    <a:ext uri="{FF2B5EF4-FFF2-40B4-BE49-F238E27FC236}">
                      <a16:creationId xmlns:a16="http://schemas.microsoft.com/office/drawing/2014/main" id="{F6716A70-7CB6-41A1-A719-7336E5E6C1F1}"/>
                    </a:ext>
                  </a:extLst>
                </p14:cNvPr>
                <p14:cNvContentPartPr/>
                <p14:nvPr/>
              </p14:nvContentPartPr>
              <p14:xfrm>
                <a:off x="7393253" y="4437067"/>
                <a:ext cx="49680" cy="57960"/>
              </p14:xfrm>
            </p:contentPart>
          </mc:Choice>
          <mc:Fallback xmlns="">
            <p:pic>
              <p:nvPicPr>
                <p:cNvPr id="558" name="Freihand 557">
                  <a:extLst>
                    <a:ext uri="{FF2B5EF4-FFF2-40B4-BE49-F238E27FC236}">
                      <a16:creationId xmlns:a16="http://schemas.microsoft.com/office/drawing/2014/main" id="{F6716A70-7CB6-41A1-A719-7336E5E6C1F1}"/>
                    </a:ext>
                  </a:extLst>
                </p:cNvPr>
                <p:cNvPicPr/>
                <p:nvPr/>
              </p:nvPicPr>
              <p:blipFill>
                <a:blip r:embed="rId902"/>
                <a:stretch>
                  <a:fillRect/>
                </a:stretch>
              </p:blipFill>
              <p:spPr>
                <a:xfrm>
                  <a:off x="7388933" y="4432747"/>
                  <a:ext cx="583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559" name="Freihand 558">
                  <a:extLst>
                    <a:ext uri="{FF2B5EF4-FFF2-40B4-BE49-F238E27FC236}">
                      <a16:creationId xmlns:a16="http://schemas.microsoft.com/office/drawing/2014/main" id="{6C14386D-5EB6-443E-A432-3CDF4389738D}"/>
                    </a:ext>
                  </a:extLst>
                </p14:cNvPr>
                <p14:cNvContentPartPr/>
                <p14:nvPr/>
              </p14:nvContentPartPr>
              <p14:xfrm>
                <a:off x="7442573" y="4554067"/>
                <a:ext cx="79920" cy="59400"/>
              </p14:xfrm>
            </p:contentPart>
          </mc:Choice>
          <mc:Fallback xmlns="">
            <p:pic>
              <p:nvPicPr>
                <p:cNvPr id="559" name="Freihand 558">
                  <a:extLst>
                    <a:ext uri="{FF2B5EF4-FFF2-40B4-BE49-F238E27FC236}">
                      <a16:creationId xmlns:a16="http://schemas.microsoft.com/office/drawing/2014/main" id="{6C14386D-5EB6-443E-A432-3CDF4389738D}"/>
                    </a:ext>
                  </a:extLst>
                </p:cNvPr>
                <p:cNvPicPr/>
                <p:nvPr/>
              </p:nvPicPr>
              <p:blipFill>
                <a:blip r:embed="rId904"/>
                <a:stretch>
                  <a:fillRect/>
                </a:stretch>
              </p:blipFill>
              <p:spPr>
                <a:xfrm>
                  <a:off x="7438253" y="4549747"/>
                  <a:ext cx="885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561" name="Freihand 560">
                  <a:extLst>
                    <a:ext uri="{FF2B5EF4-FFF2-40B4-BE49-F238E27FC236}">
                      <a16:creationId xmlns:a16="http://schemas.microsoft.com/office/drawing/2014/main" id="{C7752111-3B7D-4A01-AD27-6BF87ACE6264}"/>
                    </a:ext>
                  </a:extLst>
                </p14:cNvPr>
                <p14:cNvContentPartPr/>
                <p14:nvPr/>
              </p14:nvContentPartPr>
              <p14:xfrm>
                <a:off x="7614653" y="4514107"/>
                <a:ext cx="10800" cy="95040"/>
              </p14:xfrm>
            </p:contentPart>
          </mc:Choice>
          <mc:Fallback xmlns="">
            <p:pic>
              <p:nvPicPr>
                <p:cNvPr id="561" name="Freihand 560">
                  <a:extLst>
                    <a:ext uri="{FF2B5EF4-FFF2-40B4-BE49-F238E27FC236}">
                      <a16:creationId xmlns:a16="http://schemas.microsoft.com/office/drawing/2014/main" id="{C7752111-3B7D-4A01-AD27-6BF87ACE6264}"/>
                    </a:ext>
                  </a:extLst>
                </p:cNvPr>
                <p:cNvPicPr/>
                <p:nvPr/>
              </p:nvPicPr>
              <p:blipFill>
                <a:blip r:embed="rId906"/>
                <a:stretch>
                  <a:fillRect/>
                </a:stretch>
              </p:blipFill>
              <p:spPr>
                <a:xfrm>
                  <a:off x="7610333" y="4509787"/>
                  <a:ext cx="19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562" name="Freihand 561">
                  <a:extLst>
                    <a:ext uri="{FF2B5EF4-FFF2-40B4-BE49-F238E27FC236}">
                      <a16:creationId xmlns:a16="http://schemas.microsoft.com/office/drawing/2014/main" id="{C6324C03-E0A9-4BF1-9CAA-AA7298CF6737}"/>
                    </a:ext>
                  </a:extLst>
                </p14:cNvPr>
                <p14:cNvContentPartPr/>
                <p14:nvPr/>
              </p14:nvContentPartPr>
              <p14:xfrm>
                <a:off x="7581893" y="4529587"/>
                <a:ext cx="88920" cy="8280"/>
              </p14:xfrm>
            </p:contentPart>
          </mc:Choice>
          <mc:Fallback xmlns="">
            <p:pic>
              <p:nvPicPr>
                <p:cNvPr id="562" name="Freihand 561">
                  <a:extLst>
                    <a:ext uri="{FF2B5EF4-FFF2-40B4-BE49-F238E27FC236}">
                      <a16:creationId xmlns:a16="http://schemas.microsoft.com/office/drawing/2014/main" id="{C6324C03-E0A9-4BF1-9CAA-AA7298CF6737}"/>
                    </a:ext>
                  </a:extLst>
                </p:cNvPr>
                <p:cNvPicPr/>
                <p:nvPr/>
              </p:nvPicPr>
              <p:blipFill>
                <a:blip r:embed="rId908"/>
                <a:stretch>
                  <a:fillRect/>
                </a:stretch>
              </p:blipFill>
              <p:spPr>
                <a:xfrm>
                  <a:off x="7577573" y="4525267"/>
                  <a:ext cx="975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564" name="Freihand 563">
                  <a:extLst>
                    <a:ext uri="{FF2B5EF4-FFF2-40B4-BE49-F238E27FC236}">
                      <a16:creationId xmlns:a16="http://schemas.microsoft.com/office/drawing/2014/main" id="{38A4D02E-0BCF-4165-B116-79687717152A}"/>
                    </a:ext>
                  </a:extLst>
                </p14:cNvPr>
                <p14:cNvContentPartPr/>
                <p14:nvPr/>
              </p14:nvContentPartPr>
              <p14:xfrm>
                <a:off x="7728773" y="4460467"/>
                <a:ext cx="104760" cy="107640"/>
              </p14:xfrm>
            </p:contentPart>
          </mc:Choice>
          <mc:Fallback xmlns="">
            <p:pic>
              <p:nvPicPr>
                <p:cNvPr id="564" name="Freihand 563">
                  <a:extLst>
                    <a:ext uri="{FF2B5EF4-FFF2-40B4-BE49-F238E27FC236}">
                      <a16:creationId xmlns:a16="http://schemas.microsoft.com/office/drawing/2014/main" id="{38A4D02E-0BCF-4165-B116-79687717152A}"/>
                    </a:ext>
                  </a:extLst>
                </p:cNvPr>
                <p:cNvPicPr/>
                <p:nvPr/>
              </p:nvPicPr>
              <p:blipFill>
                <a:blip r:embed="rId910"/>
                <a:stretch>
                  <a:fillRect/>
                </a:stretch>
              </p:blipFill>
              <p:spPr>
                <a:xfrm>
                  <a:off x="7724453" y="4456147"/>
                  <a:ext cx="1134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565" name="Freihand 564">
                  <a:extLst>
                    <a:ext uri="{FF2B5EF4-FFF2-40B4-BE49-F238E27FC236}">
                      <a16:creationId xmlns:a16="http://schemas.microsoft.com/office/drawing/2014/main" id="{CC3DE33C-706F-4C60-8889-9E51C043A54B}"/>
                    </a:ext>
                  </a:extLst>
                </p14:cNvPr>
                <p14:cNvContentPartPr/>
                <p14:nvPr/>
              </p14:nvContentPartPr>
              <p14:xfrm>
                <a:off x="7853333" y="4453267"/>
                <a:ext cx="72000" cy="114840"/>
              </p14:xfrm>
            </p:contentPart>
          </mc:Choice>
          <mc:Fallback xmlns="">
            <p:pic>
              <p:nvPicPr>
                <p:cNvPr id="565" name="Freihand 564">
                  <a:extLst>
                    <a:ext uri="{FF2B5EF4-FFF2-40B4-BE49-F238E27FC236}">
                      <a16:creationId xmlns:a16="http://schemas.microsoft.com/office/drawing/2014/main" id="{CC3DE33C-706F-4C60-8889-9E51C043A54B}"/>
                    </a:ext>
                  </a:extLst>
                </p:cNvPr>
                <p:cNvPicPr/>
                <p:nvPr/>
              </p:nvPicPr>
              <p:blipFill>
                <a:blip r:embed="rId912"/>
                <a:stretch>
                  <a:fillRect/>
                </a:stretch>
              </p:blipFill>
              <p:spPr>
                <a:xfrm>
                  <a:off x="7849013" y="4448947"/>
                  <a:ext cx="806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566" name="Freihand 565">
                  <a:extLst>
                    <a:ext uri="{FF2B5EF4-FFF2-40B4-BE49-F238E27FC236}">
                      <a16:creationId xmlns:a16="http://schemas.microsoft.com/office/drawing/2014/main" id="{BD359BDC-4698-4C3F-94B3-EDCEE17AF519}"/>
                    </a:ext>
                  </a:extLst>
                </p14:cNvPr>
                <p14:cNvContentPartPr/>
                <p14:nvPr/>
              </p14:nvContentPartPr>
              <p14:xfrm>
                <a:off x="7921013" y="4541827"/>
                <a:ext cx="30600" cy="65160"/>
              </p14:xfrm>
            </p:contentPart>
          </mc:Choice>
          <mc:Fallback xmlns="">
            <p:pic>
              <p:nvPicPr>
                <p:cNvPr id="566" name="Freihand 565">
                  <a:extLst>
                    <a:ext uri="{FF2B5EF4-FFF2-40B4-BE49-F238E27FC236}">
                      <a16:creationId xmlns:a16="http://schemas.microsoft.com/office/drawing/2014/main" id="{BD359BDC-4698-4C3F-94B3-EDCEE17AF519}"/>
                    </a:ext>
                  </a:extLst>
                </p:cNvPr>
                <p:cNvPicPr/>
                <p:nvPr/>
              </p:nvPicPr>
              <p:blipFill>
                <a:blip r:embed="rId914"/>
                <a:stretch>
                  <a:fillRect/>
                </a:stretch>
              </p:blipFill>
              <p:spPr>
                <a:xfrm>
                  <a:off x="7916693" y="4537507"/>
                  <a:ext cx="392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567" name="Freihand 566">
                  <a:extLst>
                    <a:ext uri="{FF2B5EF4-FFF2-40B4-BE49-F238E27FC236}">
                      <a16:creationId xmlns:a16="http://schemas.microsoft.com/office/drawing/2014/main" id="{060EEE0D-F447-4720-BCF3-DD2AC021E85D}"/>
                    </a:ext>
                  </a:extLst>
                </p14:cNvPr>
                <p14:cNvContentPartPr/>
                <p14:nvPr/>
              </p14:nvContentPartPr>
              <p14:xfrm>
                <a:off x="7978253" y="4446067"/>
                <a:ext cx="56160" cy="111600"/>
              </p14:xfrm>
            </p:contentPart>
          </mc:Choice>
          <mc:Fallback xmlns="">
            <p:pic>
              <p:nvPicPr>
                <p:cNvPr id="567" name="Freihand 566">
                  <a:extLst>
                    <a:ext uri="{FF2B5EF4-FFF2-40B4-BE49-F238E27FC236}">
                      <a16:creationId xmlns:a16="http://schemas.microsoft.com/office/drawing/2014/main" id="{060EEE0D-F447-4720-BCF3-DD2AC021E85D}"/>
                    </a:ext>
                  </a:extLst>
                </p:cNvPr>
                <p:cNvPicPr/>
                <p:nvPr/>
              </p:nvPicPr>
              <p:blipFill>
                <a:blip r:embed="rId916"/>
                <a:stretch>
                  <a:fillRect/>
                </a:stretch>
              </p:blipFill>
              <p:spPr>
                <a:xfrm>
                  <a:off x="7973933" y="4441747"/>
                  <a:ext cx="648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568" name="Freihand 567">
                  <a:extLst>
                    <a:ext uri="{FF2B5EF4-FFF2-40B4-BE49-F238E27FC236}">
                      <a16:creationId xmlns:a16="http://schemas.microsoft.com/office/drawing/2014/main" id="{B7362786-EA7C-4A11-BC13-D2D2D64A96B2}"/>
                    </a:ext>
                  </a:extLst>
                </p14:cNvPr>
                <p14:cNvContentPartPr/>
                <p14:nvPr/>
              </p14:nvContentPartPr>
              <p14:xfrm>
                <a:off x="8058173" y="4450747"/>
                <a:ext cx="121320" cy="106200"/>
              </p14:xfrm>
            </p:contentPart>
          </mc:Choice>
          <mc:Fallback xmlns="">
            <p:pic>
              <p:nvPicPr>
                <p:cNvPr id="568" name="Freihand 567">
                  <a:extLst>
                    <a:ext uri="{FF2B5EF4-FFF2-40B4-BE49-F238E27FC236}">
                      <a16:creationId xmlns:a16="http://schemas.microsoft.com/office/drawing/2014/main" id="{B7362786-EA7C-4A11-BC13-D2D2D64A96B2}"/>
                    </a:ext>
                  </a:extLst>
                </p:cNvPr>
                <p:cNvPicPr/>
                <p:nvPr/>
              </p:nvPicPr>
              <p:blipFill>
                <a:blip r:embed="rId918"/>
                <a:stretch>
                  <a:fillRect/>
                </a:stretch>
              </p:blipFill>
              <p:spPr>
                <a:xfrm>
                  <a:off x="8053853" y="4446427"/>
                  <a:ext cx="1299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569" name="Freihand 568">
                  <a:extLst>
                    <a:ext uri="{FF2B5EF4-FFF2-40B4-BE49-F238E27FC236}">
                      <a16:creationId xmlns:a16="http://schemas.microsoft.com/office/drawing/2014/main" id="{312197F3-EA8F-4145-9AC5-02428BB44862}"/>
                    </a:ext>
                  </a:extLst>
                </p14:cNvPr>
                <p14:cNvContentPartPr/>
                <p14:nvPr/>
              </p14:nvContentPartPr>
              <p14:xfrm>
                <a:off x="8103533" y="4422307"/>
                <a:ext cx="65880" cy="64800"/>
              </p14:xfrm>
            </p:contentPart>
          </mc:Choice>
          <mc:Fallback xmlns="">
            <p:pic>
              <p:nvPicPr>
                <p:cNvPr id="569" name="Freihand 568">
                  <a:extLst>
                    <a:ext uri="{FF2B5EF4-FFF2-40B4-BE49-F238E27FC236}">
                      <a16:creationId xmlns:a16="http://schemas.microsoft.com/office/drawing/2014/main" id="{312197F3-EA8F-4145-9AC5-02428BB44862}"/>
                    </a:ext>
                  </a:extLst>
                </p:cNvPr>
                <p:cNvPicPr/>
                <p:nvPr/>
              </p:nvPicPr>
              <p:blipFill>
                <a:blip r:embed="rId920"/>
                <a:stretch>
                  <a:fillRect/>
                </a:stretch>
              </p:blipFill>
              <p:spPr>
                <a:xfrm>
                  <a:off x="8099213" y="4417987"/>
                  <a:ext cx="745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570" name="Freihand 569">
                  <a:extLst>
                    <a:ext uri="{FF2B5EF4-FFF2-40B4-BE49-F238E27FC236}">
                      <a16:creationId xmlns:a16="http://schemas.microsoft.com/office/drawing/2014/main" id="{D175870A-095D-425E-9DCB-D5F7AA5F48A9}"/>
                    </a:ext>
                  </a:extLst>
                </p14:cNvPr>
                <p14:cNvContentPartPr/>
                <p14:nvPr/>
              </p14:nvContentPartPr>
              <p14:xfrm>
                <a:off x="8154653" y="4499347"/>
                <a:ext cx="43200" cy="57960"/>
              </p14:xfrm>
            </p:contentPart>
          </mc:Choice>
          <mc:Fallback xmlns="">
            <p:pic>
              <p:nvPicPr>
                <p:cNvPr id="570" name="Freihand 569">
                  <a:extLst>
                    <a:ext uri="{FF2B5EF4-FFF2-40B4-BE49-F238E27FC236}">
                      <a16:creationId xmlns:a16="http://schemas.microsoft.com/office/drawing/2014/main" id="{D175870A-095D-425E-9DCB-D5F7AA5F48A9}"/>
                    </a:ext>
                  </a:extLst>
                </p:cNvPr>
                <p:cNvPicPr/>
                <p:nvPr/>
              </p:nvPicPr>
              <p:blipFill>
                <a:blip r:embed="rId922"/>
                <a:stretch>
                  <a:fillRect/>
                </a:stretch>
              </p:blipFill>
              <p:spPr>
                <a:xfrm>
                  <a:off x="8150333" y="4495027"/>
                  <a:ext cx="518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571" name="Freihand 570">
                  <a:extLst>
                    <a:ext uri="{FF2B5EF4-FFF2-40B4-BE49-F238E27FC236}">
                      <a16:creationId xmlns:a16="http://schemas.microsoft.com/office/drawing/2014/main" id="{28D2B1F9-8BF1-4D5C-9D67-E054A73412AB}"/>
                    </a:ext>
                  </a:extLst>
                </p14:cNvPr>
                <p14:cNvContentPartPr/>
                <p14:nvPr/>
              </p14:nvContentPartPr>
              <p14:xfrm>
                <a:off x="6257813" y="4627147"/>
                <a:ext cx="1971360" cy="90000"/>
              </p14:xfrm>
            </p:contentPart>
          </mc:Choice>
          <mc:Fallback xmlns="">
            <p:pic>
              <p:nvPicPr>
                <p:cNvPr id="571" name="Freihand 570">
                  <a:extLst>
                    <a:ext uri="{FF2B5EF4-FFF2-40B4-BE49-F238E27FC236}">
                      <a16:creationId xmlns:a16="http://schemas.microsoft.com/office/drawing/2014/main" id="{28D2B1F9-8BF1-4D5C-9D67-E054A73412AB}"/>
                    </a:ext>
                  </a:extLst>
                </p:cNvPr>
                <p:cNvPicPr/>
                <p:nvPr/>
              </p:nvPicPr>
              <p:blipFill>
                <a:blip r:embed="rId924"/>
                <a:stretch>
                  <a:fillRect/>
                </a:stretch>
              </p:blipFill>
              <p:spPr>
                <a:xfrm>
                  <a:off x="6253493" y="4622827"/>
                  <a:ext cx="19800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572" name="Freihand 571">
                  <a:extLst>
                    <a:ext uri="{FF2B5EF4-FFF2-40B4-BE49-F238E27FC236}">
                      <a16:creationId xmlns:a16="http://schemas.microsoft.com/office/drawing/2014/main" id="{EC1B2C19-1DA7-46AC-AF58-DF6FB5249DF6}"/>
                    </a:ext>
                  </a:extLst>
                </p14:cNvPr>
                <p14:cNvContentPartPr/>
                <p14:nvPr/>
              </p14:nvContentPartPr>
              <p14:xfrm>
                <a:off x="7150253" y="4754587"/>
                <a:ext cx="162000" cy="137160"/>
              </p14:xfrm>
            </p:contentPart>
          </mc:Choice>
          <mc:Fallback xmlns="">
            <p:pic>
              <p:nvPicPr>
                <p:cNvPr id="572" name="Freihand 571">
                  <a:extLst>
                    <a:ext uri="{FF2B5EF4-FFF2-40B4-BE49-F238E27FC236}">
                      <a16:creationId xmlns:a16="http://schemas.microsoft.com/office/drawing/2014/main" id="{EC1B2C19-1DA7-46AC-AF58-DF6FB5249DF6}"/>
                    </a:ext>
                  </a:extLst>
                </p:cNvPr>
                <p:cNvPicPr/>
                <p:nvPr/>
              </p:nvPicPr>
              <p:blipFill>
                <a:blip r:embed="rId926"/>
                <a:stretch>
                  <a:fillRect/>
                </a:stretch>
              </p:blipFill>
              <p:spPr>
                <a:xfrm>
                  <a:off x="7145933" y="4750267"/>
                  <a:ext cx="1706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574" name="Freihand 573">
                  <a:extLst>
                    <a:ext uri="{FF2B5EF4-FFF2-40B4-BE49-F238E27FC236}">
                      <a16:creationId xmlns:a16="http://schemas.microsoft.com/office/drawing/2014/main" id="{1A08F188-BB00-4866-9EC9-707E49CBBAB0}"/>
                    </a:ext>
                  </a:extLst>
                </p14:cNvPr>
                <p14:cNvContentPartPr/>
                <p14:nvPr/>
              </p14:nvContentPartPr>
              <p14:xfrm>
                <a:off x="6038213" y="5015947"/>
                <a:ext cx="185040" cy="72720"/>
              </p14:xfrm>
            </p:contentPart>
          </mc:Choice>
          <mc:Fallback xmlns="">
            <p:pic>
              <p:nvPicPr>
                <p:cNvPr id="574" name="Freihand 573">
                  <a:extLst>
                    <a:ext uri="{FF2B5EF4-FFF2-40B4-BE49-F238E27FC236}">
                      <a16:creationId xmlns:a16="http://schemas.microsoft.com/office/drawing/2014/main" id="{1A08F188-BB00-4866-9EC9-707E49CBBAB0}"/>
                    </a:ext>
                  </a:extLst>
                </p:cNvPr>
                <p:cNvPicPr/>
                <p:nvPr/>
              </p:nvPicPr>
              <p:blipFill>
                <a:blip r:embed="rId928"/>
                <a:stretch>
                  <a:fillRect/>
                </a:stretch>
              </p:blipFill>
              <p:spPr>
                <a:xfrm>
                  <a:off x="6033893" y="5011627"/>
                  <a:ext cx="1936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575" name="Freihand 574">
                  <a:extLst>
                    <a:ext uri="{FF2B5EF4-FFF2-40B4-BE49-F238E27FC236}">
                      <a16:creationId xmlns:a16="http://schemas.microsoft.com/office/drawing/2014/main" id="{16B9AAB7-523A-49C8-8336-DA80CFEF0014}"/>
                    </a:ext>
                  </a:extLst>
                </p14:cNvPr>
                <p14:cNvContentPartPr/>
                <p14:nvPr/>
              </p14:nvContentPartPr>
              <p14:xfrm>
                <a:off x="6044333" y="5133667"/>
                <a:ext cx="209880" cy="69120"/>
              </p14:xfrm>
            </p:contentPart>
          </mc:Choice>
          <mc:Fallback xmlns="">
            <p:pic>
              <p:nvPicPr>
                <p:cNvPr id="575" name="Freihand 574">
                  <a:extLst>
                    <a:ext uri="{FF2B5EF4-FFF2-40B4-BE49-F238E27FC236}">
                      <a16:creationId xmlns:a16="http://schemas.microsoft.com/office/drawing/2014/main" id="{16B9AAB7-523A-49C8-8336-DA80CFEF0014}"/>
                    </a:ext>
                  </a:extLst>
                </p:cNvPr>
                <p:cNvPicPr/>
                <p:nvPr/>
              </p:nvPicPr>
              <p:blipFill>
                <a:blip r:embed="rId930"/>
                <a:stretch>
                  <a:fillRect/>
                </a:stretch>
              </p:blipFill>
              <p:spPr>
                <a:xfrm>
                  <a:off x="6040013" y="5129347"/>
                  <a:ext cx="2185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577" name="Freihand 576">
                  <a:extLst>
                    <a:ext uri="{FF2B5EF4-FFF2-40B4-BE49-F238E27FC236}">
                      <a16:creationId xmlns:a16="http://schemas.microsoft.com/office/drawing/2014/main" id="{60837B00-65AB-443C-8F3E-42FE09E12702}"/>
                    </a:ext>
                  </a:extLst>
                </p14:cNvPr>
                <p14:cNvContentPartPr/>
                <p14:nvPr/>
              </p14:nvContentPartPr>
              <p14:xfrm>
                <a:off x="6324053" y="4975267"/>
                <a:ext cx="133200" cy="142200"/>
              </p14:xfrm>
            </p:contentPart>
          </mc:Choice>
          <mc:Fallback xmlns="">
            <p:pic>
              <p:nvPicPr>
                <p:cNvPr id="577" name="Freihand 576">
                  <a:extLst>
                    <a:ext uri="{FF2B5EF4-FFF2-40B4-BE49-F238E27FC236}">
                      <a16:creationId xmlns:a16="http://schemas.microsoft.com/office/drawing/2014/main" id="{60837B00-65AB-443C-8F3E-42FE09E12702}"/>
                    </a:ext>
                  </a:extLst>
                </p:cNvPr>
                <p:cNvPicPr/>
                <p:nvPr/>
              </p:nvPicPr>
              <p:blipFill>
                <a:blip r:embed="rId932"/>
                <a:stretch>
                  <a:fillRect/>
                </a:stretch>
              </p:blipFill>
              <p:spPr>
                <a:xfrm>
                  <a:off x="6319733" y="4970947"/>
                  <a:ext cx="1418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578" name="Freihand 577">
                  <a:extLst>
                    <a:ext uri="{FF2B5EF4-FFF2-40B4-BE49-F238E27FC236}">
                      <a16:creationId xmlns:a16="http://schemas.microsoft.com/office/drawing/2014/main" id="{1D32D865-3D5F-4FD7-B82C-4A865D182C54}"/>
                    </a:ext>
                  </a:extLst>
                </p14:cNvPr>
                <p14:cNvContentPartPr/>
                <p14:nvPr/>
              </p14:nvContentPartPr>
              <p14:xfrm>
                <a:off x="6484973" y="4998307"/>
                <a:ext cx="103320" cy="126720"/>
              </p14:xfrm>
            </p:contentPart>
          </mc:Choice>
          <mc:Fallback xmlns="">
            <p:pic>
              <p:nvPicPr>
                <p:cNvPr id="578" name="Freihand 577">
                  <a:extLst>
                    <a:ext uri="{FF2B5EF4-FFF2-40B4-BE49-F238E27FC236}">
                      <a16:creationId xmlns:a16="http://schemas.microsoft.com/office/drawing/2014/main" id="{1D32D865-3D5F-4FD7-B82C-4A865D182C54}"/>
                    </a:ext>
                  </a:extLst>
                </p:cNvPr>
                <p:cNvPicPr/>
                <p:nvPr/>
              </p:nvPicPr>
              <p:blipFill>
                <a:blip r:embed="rId934"/>
                <a:stretch>
                  <a:fillRect/>
                </a:stretch>
              </p:blipFill>
              <p:spPr>
                <a:xfrm>
                  <a:off x="6480653" y="4993987"/>
                  <a:ext cx="1119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579" name="Freihand 578">
                  <a:extLst>
                    <a:ext uri="{FF2B5EF4-FFF2-40B4-BE49-F238E27FC236}">
                      <a16:creationId xmlns:a16="http://schemas.microsoft.com/office/drawing/2014/main" id="{80B6527F-9745-48F5-A586-0C516D3C3776}"/>
                    </a:ext>
                  </a:extLst>
                </p14:cNvPr>
                <p14:cNvContentPartPr/>
                <p14:nvPr/>
              </p14:nvContentPartPr>
              <p14:xfrm>
                <a:off x="6590093" y="5124307"/>
                <a:ext cx="19800" cy="41040"/>
              </p14:xfrm>
            </p:contentPart>
          </mc:Choice>
          <mc:Fallback xmlns="">
            <p:pic>
              <p:nvPicPr>
                <p:cNvPr id="579" name="Freihand 578">
                  <a:extLst>
                    <a:ext uri="{FF2B5EF4-FFF2-40B4-BE49-F238E27FC236}">
                      <a16:creationId xmlns:a16="http://schemas.microsoft.com/office/drawing/2014/main" id="{80B6527F-9745-48F5-A586-0C516D3C3776}"/>
                    </a:ext>
                  </a:extLst>
                </p:cNvPr>
                <p:cNvPicPr/>
                <p:nvPr/>
              </p:nvPicPr>
              <p:blipFill>
                <a:blip r:embed="rId936"/>
                <a:stretch>
                  <a:fillRect/>
                </a:stretch>
              </p:blipFill>
              <p:spPr>
                <a:xfrm>
                  <a:off x="6585773" y="5119987"/>
                  <a:ext cx="284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580" name="Freihand 579">
                  <a:extLst>
                    <a:ext uri="{FF2B5EF4-FFF2-40B4-BE49-F238E27FC236}">
                      <a16:creationId xmlns:a16="http://schemas.microsoft.com/office/drawing/2014/main" id="{CB9E5214-8055-4CA6-B57E-942B22B302B5}"/>
                    </a:ext>
                  </a:extLst>
                </p14:cNvPr>
                <p14:cNvContentPartPr/>
                <p14:nvPr/>
              </p14:nvContentPartPr>
              <p14:xfrm>
                <a:off x="6664973" y="4987147"/>
                <a:ext cx="82440" cy="143280"/>
              </p14:xfrm>
            </p:contentPart>
          </mc:Choice>
          <mc:Fallback xmlns="">
            <p:pic>
              <p:nvPicPr>
                <p:cNvPr id="580" name="Freihand 579">
                  <a:extLst>
                    <a:ext uri="{FF2B5EF4-FFF2-40B4-BE49-F238E27FC236}">
                      <a16:creationId xmlns:a16="http://schemas.microsoft.com/office/drawing/2014/main" id="{CB9E5214-8055-4CA6-B57E-942B22B302B5}"/>
                    </a:ext>
                  </a:extLst>
                </p:cNvPr>
                <p:cNvPicPr/>
                <p:nvPr/>
              </p:nvPicPr>
              <p:blipFill>
                <a:blip r:embed="rId938"/>
                <a:stretch>
                  <a:fillRect/>
                </a:stretch>
              </p:blipFill>
              <p:spPr>
                <a:xfrm>
                  <a:off x="6660653" y="4982827"/>
                  <a:ext cx="910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581" name="Freihand 580">
                  <a:extLst>
                    <a:ext uri="{FF2B5EF4-FFF2-40B4-BE49-F238E27FC236}">
                      <a16:creationId xmlns:a16="http://schemas.microsoft.com/office/drawing/2014/main" id="{1CD429BF-6DA6-41BA-955E-E9D0AA0B8890}"/>
                    </a:ext>
                  </a:extLst>
                </p14:cNvPr>
                <p14:cNvContentPartPr/>
                <p14:nvPr/>
              </p14:nvContentPartPr>
              <p14:xfrm>
                <a:off x="6678653" y="4970227"/>
                <a:ext cx="77040" cy="29880"/>
              </p14:xfrm>
            </p:contentPart>
          </mc:Choice>
          <mc:Fallback xmlns="">
            <p:pic>
              <p:nvPicPr>
                <p:cNvPr id="581" name="Freihand 580">
                  <a:extLst>
                    <a:ext uri="{FF2B5EF4-FFF2-40B4-BE49-F238E27FC236}">
                      <a16:creationId xmlns:a16="http://schemas.microsoft.com/office/drawing/2014/main" id="{1CD429BF-6DA6-41BA-955E-E9D0AA0B8890}"/>
                    </a:ext>
                  </a:extLst>
                </p:cNvPr>
                <p:cNvPicPr/>
                <p:nvPr/>
              </p:nvPicPr>
              <p:blipFill>
                <a:blip r:embed="rId940"/>
                <a:stretch>
                  <a:fillRect/>
                </a:stretch>
              </p:blipFill>
              <p:spPr>
                <a:xfrm>
                  <a:off x="6674333" y="4965907"/>
                  <a:ext cx="856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582" name="Freihand 581">
                  <a:extLst>
                    <a:ext uri="{FF2B5EF4-FFF2-40B4-BE49-F238E27FC236}">
                      <a16:creationId xmlns:a16="http://schemas.microsoft.com/office/drawing/2014/main" id="{AF7D8D2C-68F8-466B-A08B-53A49D2B52CD}"/>
                    </a:ext>
                  </a:extLst>
                </p14:cNvPr>
                <p14:cNvContentPartPr/>
                <p14:nvPr/>
              </p14:nvContentPartPr>
              <p14:xfrm>
                <a:off x="6793133" y="4968067"/>
                <a:ext cx="84240" cy="139320"/>
              </p14:xfrm>
            </p:contentPart>
          </mc:Choice>
          <mc:Fallback xmlns="">
            <p:pic>
              <p:nvPicPr>
                <p:cNvPr id="582" name="Freihand 581">
                  <a:extLst>
                    <a:ext uri="{FF2B5EF4-FFF2-40B4-BE49-F238E27FC236}">
                      <a16:creationId xmlns:a16="http://schemas.microsoft.com/office/drawing/2014/main" id="{AF7D8D2C-68F8-466B-A08B-53A49D2B52CD}"/>
                    </a:ext>
                  </a:extLst>
                </p:cNvPr>
                <p:cNvPicPr/>
                <p:nvPr/>
              </p:nvPicPr>
              <p:blipFill>
                <a:blip r:embed="rId942"/>
                <a:stretch>
                  <a:fillRect/>
                </a:stretch>
              </p:blipFill>
              <p:spPr>
                <a:xfrm>
                  <a:off x="6788813" y="4963747"/>
                  <a:ext cx="928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583" name="Freihand 582">
                  <a:extLst>
                    <a:ext uri="{FF2B5EF4-FFF2-40B4-BE49-F238E27FC236}">
                      <a16:creationId xmlns:a16="http://schemas.microsoft.com/office/drawing/2014/main" id="{5AFE4F88-329C-4F80-AFF3-49F06C6D00D0}"/>
                    </a:ext>
                  </a:extLst>
                </p14:cNvPr>
                <p14:cNvContentPartPr/>
                <p14:nvPr/>
              </p14:nvContentPartPr>
              <p14:xfrm>
                <a:off x="6955853" y="4993987"/>
                <a:ext cx="96840" cy="98640"/>
              </p14:xfrm>
            </p:contentPart>
          </mc:Choice>
          <mc:Fallback xmlns="">
            <p:pic>
              <p:nvPicPr>
                <p:cNvPr id="583" name="Freihand 582">
                  <a:extLst>
                    <a:ext uri="{FF2B5EF4-FFF2-40B4-BE49-F238E27FC236}">
                      <a16:creationId xmlns:a16="http://schemas.microsoft.com/office/drawing/2014/main" id="{5AFE4F88-329C-4F80-AFF3-49F06C6D00D0}"/>
                    </a:ext>
                  </a:extLst>
                </p:cNvPr>
                <p:cNvPicPr/>
                <p:nvPr/>
              </p:nvPicPr>
              <p:blipFill>
                <a:blip r:embed="rId944"/>
                <a:stretch>
                  <a:fillRect/>
                </a:stretch>
              </p:blipFill>
              <p:spPr>
                <a:xfrm>
                  <a:off x="6951533" y="4989667"/>
                  <a:ext cx="1054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584" name="Freihand 583">
                  <a:extLst>
                    <a:ext uri="{FF2B5EF4-FFF2-40B4-BE49-F238E27FC236}">
                      <a16:creationId xmlns:a16="http://schemas.microsoft.com/office/drawing/2014/main" id="{CC328AD3-0E52-4461-B0B5-B6F712AEACDF}"/>
                    </a:ext>
                  </a:extLst>
                </p14:cNvPr>
                <p14:cNvContentPartPr/>
                <p14:nvPr/>
              </p14:nvContentPartPr>
              <p14:xfrm>
                <a:off x="6887813" y="4931707"/>
                <a:ext cx="117000" cy="66240"/>
              </p14:xfrm>
            </p:contentPart>
          </mc:Choice>
          <mc:Fallback xmlns="">
            <p:pic>
              <p:nvPicPr>
                <p:cNvPr id="584" name="Freihand 583">
                  <a:extLst>
                    <a:ext uri="{FF2B5EF4-FFF2-40B4-BE49-F238E27FC236}">
                      <a16:creationId xmlns:a16="http://schemas.microsoft.com/office/drawing/2014/main" id="{CC328AD3-0E52-4461-B0B5-B6F712AEACDF}"/>
                    </a:ext>
                  </a:extLst>
                </p:cNvPr>
                <p:cNvPicPr/>
                <p:nvPr/>
              </p:nvPicPr>
              <p:blipFill>
                <a:blip r:embed="rId946"/>
                <a:stretch>
                  <a:fillRect/>
                </a:stretch>
              </p:blipFill>
              <p:spPr>
                <a:xfrm>
                  <a:off x="6883493" y="4927387"/>
                  <a:ext cx="1256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585" name="Freihand 584">
                  <a:extLst>
                    <a:ext uri="{FF2B5EF4-FFF2-40B4-BE49-F238E27FC236}">
                      <a16:creationId xmlns:a16="http://schemas.microsoft.com/office/drawing/2014/main" id="{3229697E-E323-49AB-AA95-F9369FCBD1E4}"/>
                    </a:ext>
                  </a:extLst>
                </p14:cNvPr>
                <p14:cNvContentPartPr/>
                <p14:nvPr/>
              </p14:nvContentPartPr>
              <p14:xfrm>
                <a:off x="7036853" y="5048347"/>
                <a:ext cx="80280" cy="74520"/>
              </p14:xfrm>
            </p:contentPart>
          </mc:Choice>
          <mc:Fallback xmlns="">
            <p:pic>
              <p:nvPicPr>
                <p:cNvPr id="585" name="Freihand 584">
                  <a:extLst>
                    <a:ext uri="{FF2B5EF4-FFF2-40B4-BE49-F238E27FC236}">
                      <a16:creationId xmlns:a16="http://schemas.microsoft.com/office/drawing/2014/main" id="{3229697E-E323-49AB-AA95-F9369FCBD1E4}"/>
                    </a:ext>
                  </a:extLst>
                </p:cNvPr>
                <p:cNvPicPr/>
                <p:nvPr/>
              </p:nvPicPr>
              <p:blipFill>
                <a:blip r:embed="rId948"/>
                <a:stretch>
                  <a:fillRect/>
                </a:stretch>
              </p:blipFill>
              <p:spPr>
                <a:xfrm>
                  <a:off x="7032533" y="5044027"/>
                  <a:ext cx="889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594" name="Freihand 593">
                  <a:extLst>
                    <a:ext uri="{FF2B5EF4-FFF2-40B4-BE49-F238E27FC236}">
                      <a16:creationId xmlns:a16="http://schemas.microsoft.com/office/drawing/2014/main" id="{36720A64-B59E-463E-A107-FDEFA98FC38A}"/>
                    </a:ext>
                  </a:extLst>
                </p14:cNvPr>
                <p14:cNvContentPartPr/>
                <p14:nvPr/>
              </p14:nvContentPartPr>
              <p14:xfrm>
                <a:off x="5455733" y="5266867"/>
                <a:ext cx="104040" cy="245160"/>
              </p14:xfrm>
            </p:contentPart>
          </mc:Choice>
          <mc:Fallback xmlns="">
            <p:pic>
              <p:nvPicPr>
                <p:cNvPr id="594" name="Freihand 593">
                  <a:extLst>
                    <a:ext uri="{FF2B5EF4-FFF2-40B4-BE49-F238E27FC236}">
                      <a16:creationId xmlns:a16="http://schemas.microsoft.com/office/drawing/2014/main" id="{36720A64-B59E-463E-A107-FDEFA98FC38A}"/>
                    </a:ext>
                  </a:extLst>
                </p:cNvPr>
                <p:cNvPicPr/>
                <p:nvPr/>
              </p:nvPicPr>
              <p:blipFill>
                <a:blip r:embed="rId950"/>
                <a:stretch>
                  <a:fillRect/>
                </a:stretch>
              </p:blipFill>
              <p:spPr>
                <a:xfrm>
                  <a:off x="5451413" y="5262547"/>
                  <a:ext cx="1126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595" name="Freihand 594">
                  <a:extLst>
                    <a:ext uri="{FF2B5EF4-FFF2-40B4-BE49-F238E27FC236}">
                      <a16:creationId xmlns:a16="http://schemas.microsoft.com/office/drawing/2014/main" id="{960AF613-285A-49FC-AE59-089510A845EE}"/>
                    </a:ext>
                  </a:extLst>
                </p14:cNvPr>
                <p14:cNvContentPartPr/>
                <p14:nvPr/>
              </p14:nvContentPartPr>
              <p14:xfrm>
                <a:off x="5714213" y="5377027"/>
                <a:ext cx="210600" cy="8640"/>
              </p14:xfrm>
            </p:contentPart>
          </mc:Choice>
          <mc:Fallback xmlns="">
            <p:pic>
              <p:nvPicPr>
                <p:cNvPr id="595" name="Freihand 594">
                  <a:extLst>
                    <a:ext uri="{FF2B5EF4-FFF2-40B4-BE49-F238E27FC236}">
                      <a16:creationId xmlns:a16="http://schemas.microsoft.com/office/drawing/2014/main" id="{960AF613-285A-49FC-AE59-089510A845EE}"/>
                    </a:ext>
                  </a:extLst>
                </p:cNvPr>
                <p:cNvPicPr/>
                <p:nvPr/>
              </p:nvPicPr>
              <p:blipFill>
                <a:blip r:embed="rId952"/>
                <a:stretch>
                  <a:fillRect/>
                </a:stretch>
              </p:blipFill>
              <p:spPr>
                <a:xfrm>
                  <a:off x="5709893" y="5372707"/>
                  <a:ext cx="2192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596" name="Freihand 595">
                  <a:extLst>
                    <a:ext uri="{FF2B5EF4-FFF2-40B4-BE49-F238E27FC236}">
                      <a16:creationId xmlns:a16="http://schemas.microsoft.com/office/drawing/2014/main" id="{93376709-DEA3-49D2-8093-B5590D98E87B}"/>
                    </a:ext>
                  </a:extLst>
                </p14:cNvPr>
                <p14:cNvContentPartPr/>
                <p14:nvPr/>
              </p14:nvContentPartPr>
              <p14:xfrm>
                <a:off x="5783333" y="5429947"/>
                <a:ext cx="167760" cy="10080"/>
              </p14:xfrm>
            </p:contentPart>
          </mc:Choice>
          <mc:Fallback xmlns="">
            <p:pic>
              <p:nvPicPr>
                <p:cNvPr id="596" name="Freihand 595">
                  <a:extLst>
                    <a:ext uri="{FF2B5EF4-FFF2-40B4-BE49-F238E27FC236}">
                      <a16:creationId xmlns:a16="http://schemas.microsoft.com/office/drawing/2014/main" id="{93376709-DEA3-49D2-8093-B5590D98E87B}"/>
                    </a:ext>
                  </a:extLst>
                </p:cNvPr>
                <p:cNvPicPr/>
                <p:nvPr/>
              </p:nvPicPr>
              <p:blipFill>
                <a:blip r:embed="rId954"/>
                <a:stretch>
                  <a:fillRect/>
                </a:stretch>
              </p:blipFill>
              <p:spPr>
                <a:xfrm>
                  <a:off x="5779013" y="5425627"/>
                  <a:ext cx="1764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597" name="Freihand 596">
                  <a:extLst>
                    <a:ext uri="{FF2B5EF4-FFF2-40B4-BE49-F238E27FC236}">
                      <a16:creationId xmlns:a16="http://schemas.microsoft.com/office/drawing/2014/main" id="{B1EFABA3-A821-4EF4-8F70-1CCE4B895CC7}"/>
                    </a:ext>
                  </a:extLst>
                </p14:cNvPr>
                <p14:cNvContentPartPr/>
                <p14:nvPr/>
              </p14:nvContentPartPr>
              <p14:xfrm>
                <a:off x="6059813" y="5321227"/>
                <a:ext cx="97920" cy="80640"/>
              </p14:xfrm>
            </p:contentPart>
          </mc:Choice>
          <mc:Fallback xmlns="">
            <p:pic>
              <p:nvPicPr>
                <p:cNvPr id="597" name="Freihand 596">
                  <a:extLst>
                    <a:ext uri="{FF2B5EF4-FFF2-40B4-BE49-F238E27FC236}">
                      <a16:creationId xmlns:a16="http://schemas.microsoft.com/office/drawing/2014/main" id="{B1EFABA3-A821-4EF4-8F70-1CCE4B895CC7}"/>
                    </a:ext>
                  </a:extLst>
                </p:cNvPr>
                <p:cNvPicPr/>
                <p:nvPr/>
              </p:nvPicPr>
              <p:blipFill>
                <a:blip r:embed="rId956"/>
                <a:stretch>
                  <a:fillRect/>
                </a:stretch>
              </p:blipFill>
              <p:spPr>
                <a:xfrm>
                  <a:off x="6055493" y="5316907"/>
                  <a:ext cx="1065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598" name="Freihand 597">
                  <a:extLst>
                    <a:ext uri="{FF2B5EF4-FFF2-40B4-BE49-F238E27FC236}">
                      <a16:creationId xmlns:a16="http://schemas.microsoft.com/office/drawing/2014/main" id="{62CA133D-A0D9-4C92-A760-04E5F9809A86}"/>
                    </a:ext>
                  </a:extLst>
                </p14:cNvPr>
                <p14:cNvContentPartPr/>
                <p14:nvPr/>
              </p14:nvContentPartPr>
              <p14:xfrm>
                <a:off x="6117773" y="5334907"/>
                <a:ext cx="34920" cy="113400"/>
              </p14:xfrm>
            </p:contentPart>
          </mc:Choice>
          <mc:Fallback xmlns="">
            <p:pic>
              <p:nvPicPr>
                <p:cNvPr id="598" name="Freihand 597">
                  <a:extLst>
                    <a:ext uri="{FF2B5EF4-FFF2-40B4-BE49-F238E27FC236}">
                      <a16:creationId xmlns:a16="http://schemas.microsoft.com/office/drawing/2014/main" id="{62CA133D-A0D9-4C92-A760-04E5F9809A86}"/>
                    </a:ext>
                  </a:extLst>
                </p:cNvPr>
                <p:cNvPicPr/>
                <p:nvPr/>
              </p:nvPicPr>
              <p:blipFill>
                <a:blip r:embed="rId958"/>
                <a:stretch>
                  <a:fillRect/>
                </a:stretch>
              </p:blipFill>
              <p:spPr>
                <a:xfrm>
                  <a:off x="6113453" y="5330587"/>
                  <a:ext cx="435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601" name="Freihand 600">
                  <a:extLst>
                    <a:ext uri="{FF2B5EF4-FFF2-40B4-BE49-F238E27FC236}">
                      <a16:creationId xmlns:a16="http://schemas.microsoft.com/office/drawing/2014/main" id="{8D7366B3-CC6F-448A-8149-2960964FC3A2}"/>
                    </a:ext>
                  </a:extLst>
                </p14:cNvPr>
                <p14:cNvContentPartPr/>
                <p14:nvPr/>
              </p14:nvContentPartPr>
              <p14:xfrm>
                <a:off x="5983493" y="5320867"/>
                <a:ext cx="19800" cy="129960"/>
              </p14:xfrm>
            </p:contentPart>
          </mc:Choice>
          <mc:Fallback xmlns="">
            <p:pic>
              <p:nvPicPr>
                <p:cNvPr id="601" name="Freihand 600">
                  <a:extLst>
                    <a:ext uri="{FF2B5EF4-FFF2-40B4-BE49-F238E27FC236}">
                      <a16:creationId xmlns:a16="http://schemas.microsoft.com/office/drawing/2014/main" id="{8D7366B3-CC6F-448A-8149-2960964FC3A2}"/>
                    </a:ext>
                  </a:extLst>
                </p:cNvPr>
                <p:cNvPicPr/>
                <p:nvPr/>
              </p:nvPicPr>
              <p:blipFill>
                <a:blip r:embed="rId960"/>
                <a:stretch>
                  <a:fillRect/>
                </a:stretch>
              </p:blipFill>
              <p:spPr>
                <a:xfrm>
                  <a:off x="5979173" y="5316547"/>
                  <a:ext cx="284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602" name="Freihand 601">
                  <a:extLst>
                    <a:ext uri="{FF2B5EF4-FFF2-40B4-BE49-F238E27FC236}">
                      <a16:creationId xmlns:a16="http://schemas.microsoft.com/office/drawing/2014/main" id="{143874A6-8879-4D00-ADA0-C2D0C3C9788E}"/>
                    </a:ext>
                  </a:extLst>
                </p14:cNvPr>
                <p14:cNvContentPartPr/>
                <p14:nvPr/>
              </p14:nvContentPartPr>
              <p14:xfrm>
                <a:off x="6155213" y="5305027"/>
                <a:ext cx="99360" cy="119520"/>
              </p14:xfrm>
            </p:contentPart>
          </mc:Choice>
          <mc:Fallback xmlns="">
            <p:pic>
              <p:nvPicPr>
                <p:cNvPr id="602" name="Freihand 601">
                  <a:extLst>
                    <a:ext uri="{FF2B5EF4-FFF2-40B4-BE49-F238E27FC236}">
                      <a16:creationId xmlns:a16="http://schemas.microsoft.com/office/drawing/2014/main" id="{143874A6-8879-4D00-ADA0-C2D0C3C9788E}"/>
                    </a:ext>
                  </a:extLst>
                </p:cNvPr>
                <p:cNvPicPr/>
                <p:nvPr/>
              </p:nvPicPr>
              <p:blipFill>
                <a:blip r:embed="rId962"/>
                <a:stretch>
                  <a:fillRect/>
                </a:stretch>
              </p:blipFill>
              <p:spPr>
                <a:xfrm>
                  <a:off x="6150893" y="5300707"/>
                  <a:ext cx="1080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603" name="Freihand 602">
                  <a:extLst>
                    <a:ext uri="{FF2B5EF4-FFF2-40B4-BE49-F238E27FC236}">
                      <a16:creationId xmlns:a16="http://schemas.microsoft.com/office/drawing/2014/main" id="{05EE99E2-1287-4D4D-AD2E-822C8E3A51F2}"/>
                    </a:ext>
                  </a:extLst>
                </p14:cNvPr>
                <p14:cNvContentPartPr/>
                <p14:nvPr/>
              </p14:nvContentPartPr>
              <p14:xfrm>
                <a:off x="6302093" y="5411947"/>
                <a:ext cx="3960" cy="74160"/>
              </p14:xfrm>
            </p:contentPart>
          </mc:Choice>
          <mc:Fallback xmlns="">
            <p:pic>
              <p:nvPicPr>
                <p:cNvPr id="603" name="Freihand 602">
                  <a:extLst>
                    <a:ext uri="{FF2B5EF4-FFF2-40B4-BE49-F238E27FC236}">
                      <a16:creationId xmlns:a16="http://schemas.microsoft.com/office/drawing/2014/main" id="{05EE99E2-1287-4D4D-AD2E-822C8E3A51F2}"/>
                    </a:ext>
                  </a:extLst>
                </p:cNvPr>
                <p:cNvPicPr/>
                <p:nvPr/>
              </p:nvPicPr>
              <p:blipFill>
                <a:blip r:embed="rId964"/>
                <a:stretch>
                  <a:fillRect/>
                </a:stretch>
              </p:blipFill>
              <p:spPr>
                <a:xfrm>
                  <a:off x="6297773" y="5407627"/>
                  <a:ext cx="126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604" name="Freihand 603">
                  <a:extLst>
                    <a:ext uri="{FF2B5EF4-FFF2-40B4-BE49-F238E27FC236}">
                      <a16:creationId xmlns:a16="http://schemas.microsoft.com/office/drawing/2014/main" id="{07B3E342-A946-4333-B96F-EDDD62B015A5}"/>
                    </a:ext>
                  </a:extLst>
                </p14:cNvPr>
                <p14:cNvContentPartPr/>
                <p14:nvPr/>
              </p14:nvContentPartPr>
              <p14:xfrm>
                <a:off x="6362933" y="5311147"/>
                <a:ext cx="140400" cy="94320"/>
              </p14:xfrm>
            </p:contentPart>
          </mc:Choice>
          <mc:Fallback xmlns="">
            <p:pic>
              <p:nvPicPr>
                <p:cNvPr id="604" name="Freihand 603">
                  <a:extLst>
                    <a:ext uri="{FF2B5EF4-FFF2-40B4-BE49-F238E27FC236}">
                      <a16:creationId xmlns:a16="http://schemas.microsoft.com/office/drawing/2014/main" id="{07B3E342-A946-4333-B96F-EDDD62B015A5}"/>
                    </a:ext>
                  </a:extLst>
                </p:cNvPr>
                <p:cNvPicPr/>
                <p:nvPr/>
              </p:nvPicPr>
              <p:blipFill>
                <a:blip r:embed="rId966"/>
                <a:stretch>
                  <a:fillRect/>
                </a:stretch>
              </p:blipFill>
              <p:spPr>
                <a:xfrm>
                  <a:off x="6358613" y="5306827"/>
                  <a:ext cx="1490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605" name="Freihand 604">
                  <a:extLst>
                    <a:ext uri="{FF2B5EF4-FFF2-40B4-BE49-F238E27FC236}">
                      <a16:creationId xmlns:a16="http://schemas.microsoft.com/office/drawing/2014/main" id="{03F9D1DA-7B68-4DB0-8779-56460B385B40}"/>
                    </a:ext>
                  </a:extLst>
                </p14:cNvPr>
                <p14:cNvContentPartPr/>
                <p14:nvPr/>
              </p14:nvContentPartPr>
              <p14:xfrm>
                <a:off x="6502253" y="5300707"/>
                <a:ext cx="73800" cy="127440"/>
              </p14:xfrm>
            </p:contentPart>
          </mc:Choice>
          <mc:Fallback xmlns="">
            <p:pic>
              <p:nvPicPr>
                <p:cNvPr id="605" name="Freihand 604">
                  <a:extLst>
                    <a:ext uri="{FF2B5EF4-FFF2-40B4-BE49-F238E27FC236}">
                      <a16:creationId xmlns:a16="http://schemas.microsoft.com/office/drawing/2014/main" id="{03F9D1DA-7B68-4DB0-8779-56460B385B40}"/>
                    </a:ext>
                  </a:extLst>
                </p:cNvPr>
                <p:cNvPicPr/>
                <p:nvPr/>
              </p:nvPicPr>
              <p:blipFill>
                <a:blip r:embed="rId968"/>
                <a:stretch>
                  <a:fillRect/>
                </a:stretch>
              </p:blipFill>
              <p:spPr>
                <a:xfrm>
                  <a:off x="6497933" y="5296387"/>
                  <a:ext cx="824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609" name="Freihand 608">
                  <a:extLst>
                    <a:ext uri="{FF2B5EF4-FFF2-40B4-BE49-F238E27FC236}">
                      <a16:creationId xmlns:a16="http://schemas.microsoft.com/office/drawing/2014/main" id="{BD4B4632-F809-4AF6-B4AA-7E0A260BE2D2}"/>
                    </a:ext>
                  </a:extLst>
                </p14:cNvPr>
                <p14:cNvContentPartPr/>
                <p14:nvPr/>
              </p14:nvContentPartPr>
              <p14:xfrm>
                <a:off x="5763893" y="5014147"/>
                <a:ext cx="32040" cy="213480"/>
              </p14:xfrm>
            </p:contentPart>
          </mc:Choice>
          <mc:Fallback xmlns="">
            <p:pic>
              <p:nvPicPr>
                <p:cNvPr id="609" name="Freihand 608">
                  <a:extLst>
                    <a:ext uri="{FF2B5EF4-FFF2-40B4-BE49-F238E27FC236}">
                      <a16:creationId xmlns:a16="http://schemas.microsoft.com/office/drawing/2014/main" id="{BD4B4632-F809-4AF6-B4AA-7E0A260BE2D2}"/>
                    </a:ext>
                  </a:extLst>
                </p:cNvPr>
                <p:cNvPicPr/>
                <p:nvPr/>
              </p:nvPicPr>
              <p:blipFill>
                <a:blip r:embed="rId970"/>
                <a:stretch>
                  <a:fillRect/>
                </a:stretch>
              </p:blipFill>
              <p:spPr>
                <a:xfrm>
                  <a:off x="5759573" y="5009827"/>
                  <a:ext cx="406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610" name="Freihand 609">
                  <a:extLst>
                    <a:ext uri="{FF2B5EF4-FFF2-40B4-BE49-F238E27FC236}">
                      <a16:creationId xmlns:a16="http://schemas.microsoft.com/office/drawing/2014/main" id="{CA7C2B5A-56F8-4EDF-A08C-F248A3D94511}"/>
                    </a:ext>
                  </a:extLst>
                </p14:cNvPr>
                <p14:cNvContentPartPr/>
                <p14:nvPr/>
              </p14:nvContentPartPr>
              <p14:xfrm>
                <a:off x="5734733" y="5293867"/>
                <a:ext cx="46440" cy="14760"/>
              </p14:xfrm>
            </p:contentPart>
          </mc:Choice>
          <mc:Fallback xmlns="">
            <p:pic>
              <p:nvPicPr>
                <p:cNvPr id="610" name="Freihand 609">
                  <a:extLst>
                    <a:ext uri="{FF2B5EF4-FFF2-40B4-BE49-F238E27FC236}">
                      <a16:creationId xmlns:a16="http://schemas.microsoft.com/office/drawing/2014/main" id="{CA7C2B5A-56F8-4EDF-A08C-F248A3D94511}"/>
                    </a:ext>
                  </a:extLst>
                </p:cNvPr>
                <p:cNvPicPr/>
                <p:nvPr/>
              </p:nvPicPr>
              <p:blipFill>
                <a:blip r:embed="rId972"/>
                <a:stretch>
                  <a:fillRect/>
                </a:stretch>
              </p:blipFill>
              <p:spPr>
                <a:xfrm>
                  <a:off x="5730413" y="5289547"/>
                  <a:ext cx="550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587" name="Freihand 586">
                  <a:extLst>
                    <a:ext uri="{FF2B5EF4-FFF2-40B4-BE49-F238E27FC236}">
                      <a16:creationId xmlns:a16="http://schemas.microsoft.com/office/drawing/2014/main" id="{EB3178D8-4CD1-413D-A8B4-9030EAE38D58}"/>
                    </a:ext>
                  </a:extLst>
                </p14:cNvPr>
                <p14:cNvContentPartPr/>
                <p14:nvPr/>
              </p14:nvContentPartPr>
              <p14:xfrm>
                <a:off x="4009973" y="5335987"/>
                <a:ext cx="169920" cy="153360"/>
              </p14:xfrm>
            </p:contentPart>
          </mc:Choice>
          <mc:Fallback xmlns="">
            <p:pic>
              <p:nvPicPr>
                <p:cNvPr id="587" name="Freihand 586">
                  <a:extLst>
                    <a:ext uri="{FF2B5EF4-FFF2-40B4-BE49-F238E27FC236}">
                      <a16:creationId xmlns:a16="http://schemas.microsoft.com/office/drawing/2014/main" id="{EB3178D8-4CD1-413D-A8B4-9030EAE38D58}"/>
                    </a:ext>
                  </a:extLst>
                </p:cNvPr>
                <p:cNvPicPr/>
                <p:nvPr/>
              </p:nvPicPr>
              <p:blipFill>
                <a:blip r:embed="rId974"/>
                <a:stretch>
                  <a:fillRect/>
                </a:stretch>
              </p:blipFill>
              <p:spPr>
                <a:xfrm>
                  <a:off x="4005653" y="5331667"/>
                  <a:ext cx="1785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588" name="Freihand 587">
                  <a:extLst>
                    <a:ext uri="{FF2B5EF4-FFF2-40B4-BE49-F238E27FC236}">
                      <a16:creationId xmlns:a16="http://schemas.microsoft.com/office/drawing/2014/main" id="{AB63EC52-FD19-46AE-974D-3B8A5839F9A1}"/>
                    </a:ext>
                  </a:extLst>
                </p14:cNvPr>
                <p14:cNvContentPartPr/>
                <p14:nvPr/>
              </p14:nvContentPartPr>
              <p14:xfrm>
                <a:off x="4203653" y="5347507"/>
                <a:ext cx="130320" cy="127080"/>
              </p14:xfrm>
            </p:contentPart>
          </mc:Choice>
          <mc:Fallback xmlns="">
            <p:pic>
              <p:nvPicPr>
                <p:cNvPr id="588" name="Freihand 587">
                  <a:extLst>
                    <a:ext uri="{FF2B5EF4-FFF2-40B4-BE49-F238E27FC236}">
                      <a16:creationId xmlns:a16="http://schemas.microsoft.com/office/drawing/2014/main" id="{AB63EC52-FD19-46AE-974D-3B8A5839F9A1}"/>
                    </a:ext>
                  </a:extLst>
                </p:cNvPr>
                <p:cNvPicPr/>
                <p:nvPr/>
              </p:nvPicPr>
              <p:blipFill>
                <a:blip r:embed="rId976"/>
                <a:stretch>
                  <a:fillRect/>
                </a:stretch>
              </p:blipFill>
              <p:spPr>
                <a:xfrm>
                  <a:off x="4199333" y="5343187"/>
                  <a:ext cx="1389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589" name="Freihand 588">
                  <a:extLst>
                    <a:ext uri="{FF2B5EF4-FFF2-40B4-BE49-F238E27FC236}">
                      <a16:creationId xmlns:a16="http://schemas.microsoft.com/office/drawing/2014/main" id="{52567BC1-D81F-4744-A9C4-E063BF00D3BA}"/>
                    </a:ext>
                  </a:extLst>
                </p14:cNvPr>
                <p14:cNvContentPartPr/>
                <p14:nvPr/>
              </p14:nvContentPartPr>
              <p14:xfrm>
                <a:off x="4393733" y="5344987"/>
                <a:ext cx="79200" cy="125640"/>
              </p14:xfrm>
            </p:contentPart>
          </mc:Choice>
          <mc:Fallback xmlns="">
            <p:pic>
              <p:nvPicPr>
                <p:cNvPr id="589" name="Freihand 588">
                  <a:extLst>
                    <a:ext uri="{FF2B5EF4-FFF2-40B4-BE49-F238E27FC236}">
                      <a16:creationId xmlns:a16="http://schemas.microsoft.com/office/drawing/2014/main" id="{52567BC1-D81F-4744-A9C4-E063BF00D3BA}"/>
                    </a:ext>
                  </a:extLst>
                </p:cNvPr>
                <p:cNvPicPr/>
                <p:nvPr/>
              </p:nvPicPr>
              <p:blipFill>
                <a:blip r:embed="rId978"/>
                <a:stretch>
                  <a:fillRect/>
                </a:stretch>
              </p:blipFill>
              <p:spPr>
                <a:xfrm>
                  <a:off x="4389413" y="5340667"/>
                  <a:ext cx="878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591" name="Freihand 590">
                  <a:extLst>
                    <a:ext uri="{FF2B5EF4-FFF2-40B4-BE49-F238E27FC236}">
                      <a16:creationId xmlns:a16="http://schemas.microsoft.com/office/drawing/2014/main" id="{1749C638-DC43-48D3-A9B6-7E42717D5646}"/>
                    </a:ext>
                  </a:extLst>
                </p14:cNvPr>
                <p14:cNvContentPartPr/>
                <p14:nvPr/>
              </p14:nvContentPartPr>
              <p14:xfrm>
                <a:off x="4553933" y="5384947"/>
                <a:ext cx="32760" cy="12960"/>
              </p14:xfrm>
            </p:contentPart>
          </mc:Choice>
          <mc:Fallback xmlns="">
            <p:pic>
              <p:nvPicPr>
                <p:cNvPr id="591" name="Freihand 590">
                  <a:extLst>
                    <a:ext uri="{FF2B5EF4-FFF2-40B4-BE49-F238E27FC236}">
                      <a16:creationId xmlns:a16="http://schemas.microsoft.com/office/drawing/2014/main" id="{1749C638-DC43-48D3-A9B6-7E42717D5646}"/>
                    </a:ext>
                  </a:extLst>
                </p:cNvPr>
                <p:cNvPicPr/>
                <p:nvPr/>
              </p:nvPicPr>
              <p:blipFill>
                <a:blip r:embed="rId980"/>
                <a:stretch>
                  <a:fillRect/>
                </a:stretch>
              </p:blipFill>
              <p:spPr>
                <a:xfrm>
                  <a:off x="4549613" y="5380627"/>
                  <a:ext cx="414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593" name="Freihand 592">
                  <a:extLst>
                    <a:ext uri="{FF2B5EF4-FFF2-40B4-BE49-F238E27FC236}">
                      <a16:creationId xmlns:a16="http://schemas.microsoft.com/office/drawing/2014/main" id="{FCBE4369-551A-46AE-9CD4-29AD70914A02}"/>
                    </a:ext>
                  </a:extLst>
                </p14:cNvPr>
                <p14:cNvContentPartPr/>
                <p14:nvPr/>
              </p14:nvContentPartPr>
              <p14:xfrm>
                <a:off x="4639613" y="5237347"/>
                <a:ext cx="123480" cy="284040"/>
              </p14:xfrm>
            </p:contentPart>
          </mc:Choice>
          <mc:Fallback xmlns="">
            <p:pic>
              <p:nvPicPr>
                <p:cNvPr id="593" name="Freihand 592">
                  <a:extLst>
                    <a:ext uri="{FF2B5EF4-FFF2-40B4-BE49-F238E27FC236}">
                      <a16:creationId xmlns:a16="http://schemas.microsoft.com/office/drawing/2014/main" id="{FCBE4369-551A-46AE-9CD4-29AD70914A02}"/>
                    </a:ext>
                  </a:extLst>
                </p:cNvPr>
                <p:cNvPicPr/>
                <p:nvPr/>
              </p:nvPicPr>
              <p:blipFill>
                <a:blip r:embed="rId982"/>
                <a:stretch>
                  <a:fillRect/>
                </a:stretch>
              </p:blipFill>
              <p:spPr>
                <a:xfrm>
                  <a:off x="4635293" y="5233027"/>
                  <a:ext cx="13212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612" name="Freihand 611">
                  <a:extLst>
                    <a:ext uri="{FF2B5EF4-FFF2-40B4-BE49-F238E27FC236}">
                      <a16:creationId xmlns:a16="http://schemas.microsoft.com/office/drawing/2014/main" id="{56FEC3FA-C0CC-4022-BF26-5E68F961CDDA}"/>
                    </a:ext>
                  </a:extLst>
                </p14:cNvPr>
                <p14:cNvContentPartPr/>
                <p14:nvPr/>
              </p14:nvContentPartPr>
              <p14:xfrm>
                <a:off x="4744733" y="5299987"/>
                <a:ext cx="128520" cy="114480"/>
              </p14:xfrm>
            </p:contentPart>
          </mc:Choice>
          <mc:Fallback xmlns="">
            <p:pic>
              <p:nvPicPr>
                <p:cNvPr id="612" name="Freihand 611">
                  <a:extLst>
                    <a:ext uri="{FF2B5EF4-FFF2-40B4-BE49-F238E27FC236}">
                      <a16:creationId xmlns:a16="http://schemas.microsoft.com/office/drawing/2014/main" id="{56FEC3FA-C0CC-4022-BF26-5E68F961CDDA}"/>
                    </a:ext>
                  </a:extLst>
                </p:cNvPr>
                <p:cNvPicPr/>
                <p:nvPr/>
              </p:nvPicPr>
              <p:blipFill>
                <a:blip r:embed="rId984"/>
                <a:stretch>
                  <a:fillRect/>
                </a:stretch>
              </p:blipFill>
              <p:spPr>
                <a:xfrm>
                  <a:off x="4740413" y="5295667"/>
                  <a:ext cx="1371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614" name="Freihand 613">
                  <a:extLst>
                    <a:ext uri="{FF2B5EF4-FFF2-40B4-BE49-F238E27FC236}">
                      <a16:creationId xmlns:a16="http://schemas.microsoft.com/office/drawing/2014/main" id="{2142BA78-5015-4CA6-9FF5-6D8109CAAFCF}"/>
                    </a:ext>
                  </a:extLst>
                </p14:cNvPr>
                <p14:cNvContentPartPr/>
                <p14:nvPr/>
              </p14:nvContentPartPr>
              <p14:xfrm>
                <a:off x="4924013" y="5399707"/>
                <a:ext cx="12600" cy="102960"/>
              </p14:xfrm>
            </p:contentPart>
          </mc:Choice>
          <mc:Fallback xmlns="">
            <p:pic>
              <p:nvPicPr>
                <p:cNvPr id="614" name="Freihand 613">
                  <a:extLst>
                    <a:ext uri="{FF2B5EF4-FFF2-40B4-BE49-F238E27FC236}">
                      <a16:creationId xmlns:a16="http://schemas.microsoft.com/office/drawing/2014/main" id="{2142BA78-5015-4CA6-9FF5-6D8109CAAFCF}"/>
                    </a:ext>
                  </a:extLst>
                </p:cNvPr>
                <p:cNvPicPr/>
                <p:nvPr/>
              </p:nvPicPr>
              <p:blipFill>
                <a:blip r:embed="rId986"/>
                <a:stretch>
                  <a:fillRect/>
                </a:stretch>
              </p:blipFill>
              <p:spPr>
                <a:xfrm>
                  <a:off x="4919693" y="5395387"/>
                  <a:ext cx="212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615" name="Freihand 614">
                  <a:extLst>
                    <a:ext uri="{FF2B5EF4-FFF2-40B4-BE49-F238E27FC236}">
                      <a16:creationId xmlns:a16="http://schemas.microsoft.com/office/drawing/2014/main" id="{AEB131A6-C655-4B63-9321-64CDBBE75B4D}"/>
                    </a:ext>
                  </a:extLst>
                </p14:cNvPr>
                <p14:cNvContentPartPr/>
                <p14:nvPr/>
              </p14:nvContentPartPr>
              <p14:xfrm>
                <a:off x="4987013" y="5296027"/>
                <a:ext cx="69480" cy="117720"/>
              </p14:xfrm>
            </p:contentPart>
          </mc:Choice>
          <mc:Fallback xmlns="">
            <p:pic>
              <p:nvPicPr>
                <p:cNvPr id="615" name="Freihand 614">
                  <a:extLst>
                    <a:ext uri="{FF2B5EF4-FFF2-40B4-BE49-F238E27FC236}">
                      <a16:creationId xmlns:a16="http://schemas.microsoft.com/office/drawing/2014/main" id="{AEB131A6-C655-4B63-9321-64CDBBE75B4D}"/>
                    </a:ext>
                  </a:extLst>
                </p:cNvPr>
                <p:cNvPicPr/>
                <p:nvPr/>
              </p:nvPicPr>
              <p:blipFill>
                <a:blip r:embed="rId988"/>
                <a:stretch>
                  <a:fillRect/>
                </a:stretch>
              </p:blipFill>
              <p:spPr>
                <a:xfrm>
                  <a:off x="4982693" y="5291707"/>
                  <a:ext cx="781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616" name="Freihand 615">
                  <a:extLst>
                    <a:ext uri="{FF2B5EF4-FFF2-40B4-BE49-F238E27FC236}">
                      <a16:creationId xmlns:a16="http://schemas.microsoft.com/office/drawing/2014/main" id="{2B5947F6-44A1-4617-8AAA-F96A9135B8D7}"/>
                    </a:ext>
                  </a:extLst>
                </p14:cNvPr>
                <p14:cNvContentPartPr/>
                <p14:nvPr/>
              </p14:nvContentPartPr>
              <p14:xfrm>
                <a:off x="5076293" y="5312227"/>
                <a:ext cx="79920" cy="130320"/>
              </p14:xfrm>
            </p:contentPart>
          </mc:Choice>
          <mc:Fallback xmlns="">
            <p:pic>
              <p:nvPicPr>
                <p:cNvPr id="616" name="Freihand 615">
                  <a:extLst>
                    <a:ext uri="{FF2B5EF4-FFF2-40B4-BE49-F238E27FC236}">
                      <a16:creationId xmlns:a16="http://schemas.microsoft.com/office/drawing/2014/main" id="{2B5947F6-44A1-4617-8AAA-F96A9135B8D7}"/>
                    </a:ext>
                  </a:extLst>
                </p:cNvPr>
                <p:cNvPicPr/>
                <p:nvPr/>
              </p:nvPicPr>
              <p:blipFill>
                <a:blip r:embed="rId990"/>
                <a:stretch>
                  <a:fillRect/>
                </a:stretch>
              </p:blipFill>
              <p:spPr>
                <a:xfrm>
                  <a:off x="5071973" y="5307907"/>
                  <a:ext cx="885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618" name="Freihand 617">
                  <a:extLst>
                    <a:ext uri="{FF2B5EF4-FFF2-40B4-BE49-F238E27FC236}">
                      <a16:creationId xmlns:a16="http://schemas.microsoft.com/office/drawing/2014/main" id="{6079856B-B546-443F-B8DE-094E0EB0EA09}"/>
                    </a:ext>
                  </a:extLst>
                </p14:cNvPr>
                <p14:cNvContentPartPr/>
                <p14:nvPr/>
              </p14:nvContentPartPr>
              <p14:xfrm>
                <a:off x="5205893" y="5333827"/>
                <a:ext cx="80280" cy="126360"/>
              </p14:xfrm>
            </p:contentPart>
          </mc:Choice>
          <mc:Fallback xmlns="">
            <p:pic>
              <p:nvPicPr>
                <p:cNvPr id="618" name="Freihand 617">
                  <a:extLst>
                    <a:ext uri="{FF2B5EF4-FFF2-40B4-BE49-F238E27FC236}">
                      <a16:creationId xmlns:a16="http://schemas.microsoft.com/office/drawing/2014/main" id="{6079856B-B546-443F-B8DE-094E0EB0EA09}"/>
                    </a:ext>
                  </a:extLst>
                </p:cNvPr>
                <p:cNvPicPr/>
                <p:nvPr/>
              </p:nvPicPr>
              <p:blipFill>
                <a:blip r:embed="rId992"/>
                <a:stretch>
                  <a:fillRect/>
                </a:stretch>
              </p:blipFill>
              <p:spPr>
                <a:xfrm>
                  <a:off x="5201573" y="5329507"/>
                  <a:ext cx="889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619" name="Freihand 618">
                  <a:extLst>
                    <a:ext uri="{FF2B5EF4-FFF2-40B4-BE49-F238E27FC236}">
                      <a16:creationId xmlns:a16="http://schemas.microsoft.com/office/drawing/2014/main" id="{E5FD4CBD-BA58-486C-A62B-223A17A9A919}"/>
                    </a:ext>
                  </a:extLst>
                </p14:cNvPr>
                <p14:cNvContentPartPr/>
                <p14:nvPr/>
              </p14:nvContentPartPr>
              <p14:xfrm>
                <a:off x="5222093" y="5284867"/>
                <a:ext cx="92880" cy="28800"/>
              </p14:xfrm>
            </p:contentPart>
          </mc:Choice>
          <mc:Fallback xmlns="">
            <p:pic>
              <p:nvPicPr>
                <p:cNvPr id="619" name="Freihand 618">
                  <a:extLst>
                    <a:ext uri="{FF2B5EF4-FFF2-40B4-BE49-F238E27FC236}">
                      <a16:creationId xmlns:a16="http://schemas.microsoft.com/office/drawing/2014/main" id="{E5FD4CBD-BA58-486C-A62B-223A17A9A919}"/>
                    </a:ext>
                  </a:extLst>
                </p:cNvPr>
                <p:cNvPicPr/>
                <p:nvPr/>
              </p:nvPicPr>
              <p:blipFill>
                <a:blip r:embed="rId994"/>
                <a:stretch>
                  <a:fillRect/>
                </a:stretch>
              </p:blipFill>
              <p:spPr>
                <a:xfrm>
                  <a:off x="5217773" y="5280547"/>
                  <a:ext cx="1015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620" name="Freihand 619">
                  <a:extLst>
                    <a:ext uri="{FF2B5EF4-FFF2-40B4-BE49-F238E27FC236}">
                      <a16:creationId xmlns:a16="http://schemas.microsoft.com/office/drawing/2014/main" id="{44C4CA70-1734-4FF4-AE2D-E77893249A32}"/>
                    </a:ext>
                  </a:extLst>
                </p14:cNvPr>
                <p14:cNvContentPartPr/>
                <p14:nvPr/>
              </p14:nvContentPartPr>
              <p14:xfrm>
                <a:off x="5341613" y="5301427"/>
                <a:ext cx="98280" cy="148680"/>
              </p14:xfrm>
            </p:contentPart>
          </mc:Choice>
          <mc:Fallback xmlns="">
            <p:pic>
              <p:nvPicPr>
                <p:cNvPr id="620" name="Freihand 619">
                  <a:extLst>
                    <a:ext uri="{FF2B5EF4-FFF2-40B4-BE49-F238E27FC236}">
                      <a16:creationId xmlns:a16="http://schemas.microsoft.com/office/drawing/2014/main" id="{44C4CA70-1734-4FF4-AE2D-E77893249A32}"/>
                    </a:ext>
                  </a:extLst>
                </p:cNvPr>
                <p:cNvPicPr/>
                <p:nvPr/>
              </p:nvPicPr>
              <p:blipFill>
                <a:blip r:embed="rId996"/>
                <a:stretch>
                  <a:fillRect/>
                </a:stretch>
              </p:blipFill>
              <p:spPr>
                <a:xfrm>
                  <a:off x="5337293" y="5297107"/>
                  <a:ext cx="1069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623" name="Freihand 622">
                  <a:extLst>
                    <a:ext uri="{FF2B5EF4-FFF2-40B4-BE49-F238E27FC236}">
                      <a16:creationId xmlns:a16="http://schemas.microsoft.com/office/drawing/2014/main" id="{3A9333C0-B4FF-468B-A28E-6133ED1EAC7C}"/>
                    </a:ext>
                  </a:extLst>
                </p14:cNvPr>
                <p14:cNvContentPartPr/>
                <p14:nvPr/>
              </p14:nvContentPartPr>
              <p14:xfrm>
                <a:off x="5493893" y="5080027"/>
                <a:ext cx="360" cy="360"/>
              </p14:xfrm>
            </p:contentPart>
          </mc:Choice>
          <mc:Fallback xmlns="">
            <p:pic>
              <p:nvPicPr>
                <p:cNvPr id="623" name="Freihand 622">
                  <a:extLst>
                    <a:ext uri="{FF2B5EF4-FFF2-40B4-BE49-F238E27FC236}">
                      <a16:creationId xmlns:a16="http://schemas.microsoft.com/office/drawing/2014/main" id="{3A9333C0-B4FF-468B-A28E-6133ED1EAC7C}"/>
                    </a:ext>
                  </a:extLst>
                </p:cNvPr>
                <p:cNvPicPr/>
                <p:nvPr/>
              </p:nvPicPr>
              <p:blipFill>
                <a:blip r:embed="rId998"/>
                <a:stretch>
                  <a:fillRect/>
                </a:stretch>
              </p:blipFill>
              <p:spPr>
                <a:xfrm>
                  <a:off x="5489573" y="5075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624" name="Freihand 623">
                  <a:extLst>
                    <a:ext uri="{FF2B5EF4-FFF2-40B4-BE49-F238E27FC236}">
                      <a16:creationId xmlns:a16="http://schemas.microsoft.com/office/drawing/2014/main" id="{C31889B2-1DF7-4B28-8263-D31AFE615372}"/>
                    </a:ext>
                  </a:extLst>
                </p14:cNvPr>
                <p14:cNvContentPartPr/>
                <p14:nvPr/>
              </p14:nvContentPartPr>
              <p14:xfrm>
                <a:off x="5461133" y="5009827"/>
                <a:ext cx="156600" cy="158760"/>
              </p14:xfrm>
            </p:contentPart>
          </mc:Choice>
          <mc:Fallback xmlns="">
            <p:pic>
              <p:nvPicPr>
                <p:cNvPr id="624" name="Freihand 623">
                  <a:extLst>
                    <a:ext uri="{FF2B5EF4-FFF2-40B4-BE49-F238E27FC236}">
                      <a16:creationId xmlns:a16="http://schemas.microsoft.com/office/drawing/2014/main" id="{C31889B2-1DF7-4B28-8263-D31AFE615372}"/>
                    </a:ext>
                  </a:extLst>
                </p:cNvPr>
                <p:cNvPicPr/>
                <p:nvPr/>
              </p:nvPicPr>
              <p:blipFill>
                <a:blip r:embed="rId1000"/>
                <a:stretch>
                  <a:fillRect/>
                </a:stretch>
              </p:blipFill>
              <p:spPr>
                <a:xfrm>
                  <a:off x="5456813" y="5005507"/>
                  <a:ext cx="1652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626" name="Freihand 625">
                  <a:extLst>
                    <a:ext uri="{FF2B5EF4-FFF2-40B4-BE49-F238E27FC236}">
                      <a16:creationId xmlns:a16="http://schemas.microsoft.com/office/drawing/2014/main" id="{C223949F-C2E2-48F5-9C62-FAD775CBB2DE}"/>
                    </a:ext>
                  </a:extLst>
                </p14:cNvPr>
                <p14:cNvContentPartPr/>
                <p14:nvPr/>
              </p14:nvContentPartPr>
              <p14:xfrm>
                <a:off x="4007453" y="5645227"/>
                <a:ext cx="89280" cy="80280"/>
              </p14:xfrm>
            </p:contentPart>
          </mc:Choice>
          <mc:Fallback xmlns="">
            <p:pic>
              <p:nvPicPr>
                <p:cNvPr id="626" name="Freihand 625">
                  <a:extLst>
                    <a:ext uri="{FF2B5EF4-FFF2-40B4-BE49-F238E27FC236}">
                      <a16:creationId xmlns:a16="http://schemas.microsoft.com/office/drawing/2014/main" id="{C223949F-C2E2-48F5-9C62-FAD775CBB2DE}"/>
                    </a:ext>
                  </a:extLst>
                </p:cNvPr>
                <p:cNvPicPr/>
                <p:nvPr/>
              </p:nvPicPr>
              <p:blipFill>
                <a:blip r:embed="rId1002"/>
                <a:stretch>
                  <a:fillRect/>
                </a:stretch>
              </p:blipFill>
              <p:spPr>
                <a:xfrm>
                  <a:off x="4003133" y="5640907"/>
                  <a:ext cx="979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627" name="Freihand 626">
                  <a:extLst>
                    <a:ext uri="{FF2B5EF4-FFF2-40B4-BE49-F238E27FC236}">
                      <a16:creationId xmlns:a16="http://schemas.microsoft.com/office/drawing/2014/main" id="{8AFB5D2F-F353-4124-9057-C8CF5F7921FF}"/>
                    </a:ext>
                  </a:extLst>
                </p14:cNvPr>
                <p14:cNvContentPartPr/>
                <p14:nvPr/>
              </p14:nvContentPartPr>
              <p14:xfrm>
                <a:off x="4139933" y="5661787"/>
                <a:ext cx="56160" cy="88560"/>
              </p14:xfrm>
            </p:contentPart>
          </mc:Choice>
          <mc:Fallback xmlns="">
            <p:pic>
              <p:nvPicPr>
                <p:cNvPr id="627" name="Freihand 626">
                  <a:extLst>
                    <a:ext uri="{FF2B5EF4-FFF2-40B4-BE49-F238E27FC236}">
                      <a16:creationId xmlns:a16="http://schemas.microsoft.com/office/drawing/2014/main" id="{8AFB5D2F-F353-4124-9057-C8CF5F7921FF}"/>
                    </a:ext>
                  </a:extLst>
                </p:cNvPr>
                <p:cNvPicPr/>
                <p:nvPr/>
              </p:nvPicPr>
              <p:blipFill>
                <a:blip r:embed="rId1004"/>
                <a:stretch>
                  <a:fillRect/>
                </a:stretch>
              </p:blipFill>
              <p:spPr>
                <a:xfrm>
                  <a:off x="4135613" y="5657467"/>
                  <a:ext cx="648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628" name="Freihand 627">
                  <a:extLst>
                    <a:ext uri="{FF2B5EF4-FFF2-40B4-BE49-F238E27FC236}">
                      <a16:creationId xmlns:a16="http://schemas.microsoft.com/office/drawing/2014/main" id="{4BEB2F92-CE70-46AB-91DC-97D460FC6C09}"/>
                    </a:ext>
                  </a:extLst>
                </p14:cNvPr>
                <p14:cNvContentPartPr/>
                <p14:nvPr/>
              </p14:nvContentPartPr>
              <p14:xfrm>
                <a:off x="4241093" y="5671507"/>
                <a:ext cx="66600" cy="50400"/>
              </p14:xfrm>
            </p:contentPart>
          </mc:Choice>
          <mc:Fallback xmlns="">
            <p:pic>
              <p:nvPicPr>
                <p:cNvPr id="628" name="Freihand 627">
                  <a:extLst>
                    <a:ext uri="{FF2B5EF4-FFF2-40B4-BE49-F238E27FC236}">
                      <a16:creationId xmlns:a16="http://schemas.microsoft.com/office/drawing/2014/main" id="{4BEB2F92-CE70-46AB-91DC-97D460FC6C09}"/>
                    </a:ext>
                  </a:extLst>
                </p:cNvPr>
                <p:cNvPicPr/>
                <p:nvPr/>
              </p:nvPicPr>
              <p:blipFill>
                <a:blip r:embed="rId1006"/>
                <a:stretch>
                  <a:fillRect/>
                </a:stretch>
              </p:blipFill>
              <p:spPr>
                <a:xfrm>
                  <a:off x="4236773" y="5667187"/>
                  <a:ext cx="752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629" name="Freihand 628">
                  <a:extLst>
                    <a:ext uri="{FF2B5EF4-FFF2-40B4-BE49-F238E27FC236}">
                      <a16:creationId xmlns:a16="http://schemas.microsoft.com/office/drawing/2014/main" id="{870B00FE-94B2-4DEC-B787-F520F2131987}"/>
                    </a:ext>
                  </a:extLst>
                </p14:cNvPr>
                <p14:cNvContentPartPr/>
                <p14:nvPr/>
              </p14:nvContentPartPr>
              <p14:xfrm>
                <a:off x="4415693" y="5622547"/>
                <a:ext cx="78480" cy="141120"/>
              </p14:xfrm>
            </p:contentPart>
          </mc:Choice>
          <mc:Fallback xmlns="">
            <p:pic>
              <p:nvPicPr>
                <p:cNvPr id="629" name="Freihand 628">
                  <a:extLst>
                    <a:ext uri="{FF2B5EF4-FFF2-40B4-BE49-F238E27FC236}">
                      <a16:creationId xmlns:a16="http://schemas.microsoft.com/office/drawing/2014/main" id="{870B00FE-94B2-4DEC-B787-F520F2131987}"/>
                    </a:ext>
                  </a:extLst>
                </p:cNvPr>
                <p:cNvPicPr/>
                <p:nvPr/>
              </p:nvPicPr>
              <p:blipFill>
                <a:blip r:embed="rId1008"/>
                <a:stretch>
                  <a:fillRect/>
                </a:stretch>
              </p:blipFill>
              <p:spPr>
                <a:xfrm>
                  <a:off x="4411373" y="5618227"/>
                  <a:ext cx="871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630" name="Freihand 629">
                  <a:extLst>
                    <a:ext uri="{FF2B5EF4-FFF2-40B4-BE49-F238E27FC236}">
                      <a16:creationId xmlns:a16="http://schemas.microsoft.com/office/drawing/2014/main" id="{C7674ADA-5B10-4A22-8975-B7CF4F250090}"/>
                    </a:ext>
                  </a:extLst>
                </p14:cNvPr>
                <p14:cNvContentPartPr/>
                <p14:nvPr/>
              </p14:nvContentPartPr>
              <p14:xfrm>
                <a:off x="4544213" y="5662147"/>
                <a:ext cx="105120" cy="82440"/>
              </p14:xfrm>
            </p:contentPart>
          </mc:Choice>
          <mc:Fallback xmlns="">
            <p:pic>
              <p:nvPicPr>
                <p:cNvPr id="630" name="Freihand 629">
                  <a:extLst>
                    <a:ext uri="{FF2B5EF4-FFF2-40B4-BE49-F238E27FC236}">
                      <a16:creationId xmlns:a16="http://schemas.microsoft.com/office/drawing/2014/main" id="{C7674ADA-5B10-4A22-8975-B7CF4F250090}"/>
                    </a:ext>
                  </a:extLst>
                </p:cNvPr>
                <p:cNvPicPr/>
                <p:nvPr/>
              </p:nvPicPr>
              <p:blipFill>
                <a:blip r:embed="rId1010"/>
                <a:stretch>
                  <a:fillRect/>
                </a:stretch>
              </p:blipFill>
              <p:spPr>
                <a:xfrm>
                  <a:off x="4539893" y="5657827"/>
                  <a:ext cx="1137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631" name="Freihand 630">
                  <a:extLst>
                    <a:ext uri="{FF2B5EF4-FFF2-40B4-BE49-F238E27FC236}">
                      <a16:creationId xmlns:a16="http://schemas.microsoft.com/office/drawing/2014/main" id="{8DB818F3-73A1-47AB-8751-E8D79EEA5DF9}"/>
                    </a:ext>
                  </a:extLst>
                </p14:cNvPr>
                <p14:cNvContentPartPr/>
                <p14:nvPr/>
              </p14:nvContentPartPr>
              <p14:xfrm>
                <a:off x="4699733" y="5677627"/>
                <a:ext cx="30240" cy="94680"/>
              </p14:xfrm>
            </p:contentPart>
          </mc:Choice>
          <mc:Fallback xmlns="">
            <p:pic>
              <p:nvPicPr>
                <p:cNvPr id="631" name="Freihand 630">
                  <a:extLst>
                    <a:ext uri="{FF2B5EF4-FFF2-40B4-BE49-F238E27FC236}">
                      <a16:creationId xmlns:a16="http://schemas.microsoft.com/office/drawing/2014/main" id="{8DB818F3-73A1-47AB-8751-E8D79EEA5DF9}"/>
                    </a:ext>
                  </a:extLst>
                </p:cNvPr>
                <p:cNvPicPr/>
                <p:nvPr/>
              </p:nvPicPr>
              <p:blipFill>
                <a:blip r:embed="rId1012"/>
                <a:stretch>
                  <a:fillRect/>
                </a:stretch>
              </p:blipFill>
              <p:spPr>
                <a:xfrm>
                  <a:off x="4695413" y="5673307"/>
                  <a:ext cx="388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632" name="Freihand 631">
                  <a:extLst>
                    <a:ext uri="{FF2B5EF4-FFF2-40B4-BE49-F238E27FC236}">
                      <a16:creationId xmlns:a16="http://schemas.microsoft.com/office/drawing/2014/main" id="{A256BFDB-1164-44D4-8998-C8B3D25A73A3}"/>
                    </a:ext>
                  </a:extLst>
                </p14:cNvPr>
                <p14:cNvContentPartPr/>
                <p14:nvPr/>
              </p14:nvContentPartPr>
              <p14:xfrm>
                <a:off x="4677773" y="5717947"/>
                <a:ext cx="102600" cy="16200"/>
              </p14:xfrm>
            </p:contentPart>
          </mc:Choice>
          <mc:Fallback xmlns="">
            <p:pic>
              <p:nvPicPr>
                <p:cNvPr id="632" name="Freihand 631">
                  <a:extLst>
                    <a:ext uri="{FF2B5EF4-FFF2-40B4-BE49-F238E27FC236}">
                      <a16:creationId xmlns:a16="http://schemas.microsoft.com/office/drawing/2014/main" id="{A256BFDB-1164-44D4-8998-C8B3D25A73A3}"/>
                    </a:ext>
                  </a:extLst>
                </p:cNvPr>
                <p:cNvPicPr/>
                <p:nvPr/>
              </p:nvPicPr>
              <p:blipFill>
                <a:blip r:embed="rId1014"/>
                <a:stretch>
                  <a:fillRect/>
                </a:stretch>
              </p:blipFill>
              <p:spPr>
                <a:xfrm>
                  <a:off x="4673453" y="5713627"/>
                  <a:ext cx="1112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633" name="Freihand 632">
                  <a:extLst>
                    <a:ext uri="{FF2B5EF4-FFF2-40B4-BE49-F238E27FC236}">
                      <a16:creationId xmlns:a16="http://schemas.microsoft.com/office/drawing/2014/main" id="{E271314B-23A4-4338-8A8C-59551802E0A1}"/>
                    </a:ext>
                  </a:extLst>
                </p14:cNvPr>
                <p14:cNvContentPartPr/>
                <p14:nvPr/>
              </p14:nvContentPartPr>
              <p14:xfrm>
                <a:off x="4836893" y="5645587"/>
                <a:ext cx="27720" cy="113760"/>
              </p14:xfrm>
            </p:contentPart>
          </mc:Choice>
          <mc:Fallback xmlns="">
            <p:pic>
              <p:nvPicPr>
                <p:cNvPr id="633" name="Freihand 632">
                  <a:extLst>
                    <a:ext uri="{FF2B5EF4-FFF2-40B4-BE49-F238E27FC236}">
                      <a16:creationId xmlns:a16="http://schemas.microsoft.com/office/drawing/2014/main" id="{E271314B-23A4-4338-8A8C-59551802E0A1}"/>
                    </a:ext>
                  </a:extLst>
                </p:cNvPr>
                <p:cNvPicPr/>
                <p:nvPr/>
              </p:nvPicPr>
              <p:blipFill>
                <a:blip r:embed="rId1016"/>
                <a:stretch>
                  <a:fillRect/>
                </a:stretch>
              </p:blipFill>
              <p:spPr>
                <a:xfrm>
                  <a:off x="4832573" y="5641267"/>
                  <a:ext cx="363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634" name="Freihand 633">
                  <a:extLst>
                    <a:ext uri="{FF2B5EF4-FFF2-40B4-BE49-F238E27FC236}">
                      <a16:creationId xmlns:a16="http://schemas.microsoft.com/office/drawing/2014/main" id="{598EA47E-74E0-4C00-A81B-4D4CCDBB41AA}"/>
                    </a:ext>
                  </a:extLst>
                </p14:cNvPr>
                <p14:cNvContentPartPr/>
                <p14:nvPr/>
              </p14:nvContentPartPr>
              <p14:xfrm>
                <a:off x="4871453" y="5659987"/>
                <a:ext cx="90000" cy="131400"/>
              </p14:xfrm>
            </p:contentPart>
          </mc:Choice>
          <mc:Fallback xmlns="">
            <p:pic>
              <p:nvPicPr>
                <p:cNvPr id="634" name="Freihand 633">
                  <a:extLst>
                    <a:ext uri="{FF2B5EF4-FFF2-40B4-BE49-F238E27FC236}">
                      <a16:creationId xmlns:a16="http://schemas.microsoft.com/office/drawing/2014/main" id="{598EA47E-74E0-4C00-A81B-4D4CCDBB41AA}"/>
                    </a:ext>
                  </a:extLst>
                </p:cNvPr>
                <p:cNvPicPr/>
                <p:nvPr/>
              </p:nvPicPr>
              <p:blipFill>
                <a:blip r:embed="rId1018"/>
                <a:stretch>
                  <a:fillRect/>
                </a:stretch>
              </p:blipFill>
              <p:spPr>
                <a:xfrm>
                  <a:off x="4867133" y="5655667"/>
                  <a:ext cx="986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635" name="Freihand 634">
                  <a:extLst>
                    <a:ext uri="{FF2B5EF4-FFF2-40B4-BE49-F238E27FC236}">
                      <a16:creationId xmlns:a16="http://schemas.microsoft.com/office/drawing/2014/main" id="{08AAC2C5-1741-46A4-A1B6-6C7D25D4C5C3}"/>
                    </a:ext>
                  </a:extLst>
                </p14:cNvPr>
                <p14:cNvContentPartPr/>
                <p14:nvPr/>
              </p14:nvContentPartPr>
              <p14:xfrm>
                <a:off x="4991693" y="5682307"/>
                <a:ext cx="59760" cy="78120"/>
              </p14:xfrm>
            </p:contentPart>
          </mc:Choice>
          <mc:Fallback xmlns="">
            <p:pic>
              <p:nvPicPr>
                <p:cNvPr id="635" name="Freihand 634">
                  <a:extLst>
                    <a:ext uri="{FF2B5EF4-FFF2-40B4-BE49-F238E27FC236}">
                      <a16:creationId xmlns:a16="http://schemas.microsoft.com/office/drawing/2014/main" id="{08AAC2C5-1741-46A4-A1B6-6C7D25D4C5C3}"/>
                    </a:ext>
                  </a:extLst>
                </p:cNvPr>
                <p:cNvPicPr/>
                <p:nvPr/>
              </p:nvPicPr>
              <p:blipFill>
                <a:blip r:embed="rId1020"/>
                <a:stretch>
                  <a:fillRect/>
                </a:stretch>
              </p:blipFill>
              <p:spPr>
                <a:xfrm>
                  <a:off x="4987373" y="5677987"/>
                  <a:ext cx="684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636" name="Freihand 635">
                  <a:extLst>
                    <a:ext uri="{FF2B5EF4-FFF2-40B4-BE49-F238E27FC236}">
                      <a16:creationId xmlns:a16="http://schemas.microsoft.com/office/drawing/2014/main" id="{1C1B69F0-E708-42D9-88A4-F349B1EAD88F}"/>
                    </a:ext>
                  </a:extLst>
                </p14:cNvPr>
                <p14:cNvContentPartPr/>
                <p14:nvPr/>
              </p14:nvContentPartPr>
              <p14:xfrm>
                <a:off x="5019053" y="5664667"/>
                <a:ext cx="77040" cy="18000"/>
              </p14:xfrm>
            </p:contentPart>
          </mc:Choice>
          <mc:Fallback xmlns="">
            <p:pic>
              <p:nvPicPr>
                <p:cNvPr id="636" name="Freihand 635">
                  <a:extLst>
                    <a:ext uri="{FF2B5EF4-FFF2-40B4-BE49-F238E27FC236}">
                      <a16:creationId xmlns:a16="http://schemas.microsoft.com/office/drawing/2014/main" id="{1C1B69F0-E708-42D9-88A4-F349B1EAD88F}"/>
                    </a:ext>
                  </a:extLst>
                </p:cNvPr>
                <p:cNvPicPr/>
                <p:nvPr/>
              </p:nvPicPr>
              <p:blipFill>
                <a:blip r:embed="rId1022"/>
                <a:stretch>
                  <a:fillRect/>
                </a:stretch>
              </p:blipFill>
              <p:spPr>
                <a:xfrm>
                  <a:off x="5014733" y="5660347"/>
                  <a:ext cx="856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637" name="Freihand 636">
                  <a:extLst>
                    <a:ext uri="{FF2B5EF4-FFF2-40B4-BE49-F238E27FC236}">
                      <a16:creationId xmlns:a16="http://schemas.microsoft.com/office/drawing/2014/main" id="{9E3A8D35-7AD5-48F1-8A8D-981EEFCED7F7}"/>
                    </a:ext>
                  </a:extLst>
                </p14:cNvPr>
                <p14:cNvContentPartPr/>
                <p14:nvPr/>
              </p14:nvContentPartPr>
              <p14:xfrm>
                <a:off x="5105453" y="5671147"/>
                <a:ext cx="36000" cy="97200"/>
              </p14:xfrm>
            </p:contentPart>
          </mc:Choice>
          <mc:Fallback xmlns="">
            <p:pic>
              <p:nvPicPr>
                <p:cNvPr id="637" name="Freihand 636">
                  <a:extLst>
                    <a:ext uri="{FF2B5EF4-FFF2-40B4-BE49-F238E27FC236}">
                      <a16:creationId xmlns:a16="http://schemas.microsoft.com/office/drawing/2014/main" id="{9E3A8D35-7AD5-48F1-8A8D-981EEFCED7F7}"/>
                    </a:ext>
                  </a:extLst>
                </p:cNvPr>
                <p:cNvPicPr/>
                <p:nvPr/>
              </p:nvPicPr>
              <p:blipFill>
                <a:blip r:embed="rId1024"/>
                <a:stretch>
                  <a:fillRect/>
                </a:stretch>
              </p:blipFill>
              <p:spPr>
                <a:xfrm>
                  <a:off x="5101133" y="5666827"/>
                  <a:ext cx="446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638" name="Freihand 637">
                  <a:extLst>
                    <a:ext uri="{FF2B5EF4-FFF2-40B4-BE49-F238E27FC236}">
                      <a16:creationId xmlns:a16="http://schemas.microsoft.com/office/drawing/2014/main" id="{C89C8929-8FBF-4674-ADBB-5CFA19377DB7}"/>
                    </a:ext>
                  </a:extLst>
                </p14:cNvPr>
                <p14:cNvContentPartPr/>
                <p14:nvPr/>
              </p14:nvContentPartPr>
              <p14:xfrm>
                <a:off x="5181413" y="5674747"/>
                <a:ext cx="64440" cy="74520"/>
              </p14:xfrm>
            </p:contentPart>
          </mc:Choice>
          <mc:Fallback xmlns="">
            <p:pic>
              <p:nvPicPr>
                <p:cNvPr id="638" name="Freihand 637">
                  <a:extLst>
                    <a:ext uri="{FF2B5EF4-FFF2-40B4-BE49-F238E27FC236}">
                      <a16:creationId xmlns:a16="http://schemas.microsoft.com/office/drawing/2014/main" id="{C89C8929-8FBF-4674-ADBB-5CFA19377DB7}"/>
                    </a:ext>
                  </a:extLst>
                </p:cNvPr>
                <p:cNvPicPr/>
                <p:nvPr/>
              </p:nvPicPr>
              <p:blipFill>
                <a:blip r:embed="rId1026"/>
                <a:stretch>
                  <a:fillRect/>
                </a:stretch>
              </p:blipFill>
              <p:spPr>
                <a:xfrm>
                  <a:off x="5177093" y="5670427"/>
                  <a:ext cx="730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639" name="Freihand 638">
                  <a:extLst>
                    <a:ext uri="{FF2B5EF4-FFF2-40B4-BE49-F238E27FC236}">
                      <a16:creationId xmlns:a16="http://schemas.microsoft.com/office/drawing/2014/main" id="{CB4FA678-ACD2-452F-AD3B-65DB363FC544}"/>
                    </a:ext>
                  </a:extLst>
                </p14:cNvPr>
                <p14:cNvContentPartPr/>
                <p14:nvPr/>
              </p14:nvContentPartPr>
              <p14:xfrm>
                <a:off x="5137493" y="5612467"/>
                <a:ext cx="96120" cy="59400"/>
              </p14:xfrm>
            </p:contentPart>
          </mc:Choice>
          <mc:Fallback xmlns="">
            <p:pic>
              <p:nvPicPr>
                <p:cNvPr id="639" name="Freihand 638">
                  <a:extLst>
                    <a:ext uri="{FF2B5EF4-FFF2-40B4-BE49-F238E27FC236}">
                      <a16:creationId xmlns:a16="http://schemas.microsoft.com/office/drawing/2014/main" id="{CB4FA678-ACD2-452F-AD3B-65DB363FC544}"/>
                    </a:ext>
                  </a:extLst>
                </p:cNvPr>
                <p:cNvPicPr/>
                <p:nvPr/>
              </p:nvPicPr>
              <p:blipFill>
                <a:blip r:embed="rId1028"/>
                <a:stretch>
                  <a:fillRect/>
                </a:stretch>
              </p:blipFill>
              <p:spPr>
                <a:xfrm>
                  <a:off x="5133173" y="5608147"/>
                  <a:ext cx="1047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640" name="Freihand 639">
                  <a:extLst>
                    <a:ext uri="{FF2B5EF4-FFF2-40B4-BE49-F238E27FC236}">
                      <a16:creationId xmlns:a16="http://schemas.microsoft.com/office/drawing/2014/main" id="{35933F95-064F-4655-ADB2-AB723F793DA4}"/>
                    </a:ext>
                  </a:extLst>
                </p14:cNvPr>
                <p14:cNvContentPartPr/>
                <p14:nvPr/>
              </p14:nvContentPartPr>
              <p14:xfrm>
                <a:off x="5250173" y="5684107"/>
                <a:ext cx="56160" cy="60840"/>
              </p14:xfrm>
            </p:contentPart>
          </mc:Choice>
          <mc:Fallback xmlns="">
            <p:pic>
              <p:nvPicPr>
                <p:cNvPr id="640" name="Freihand 639">
                  <a:extLst>
                    <a:ext uri="{FF2B5EF4-FFF2-40B4-BE49-F238E27FC236}">
                      <a16:creationId xmlns:a16="http://schemas.microsoft.com/office/drawing/2014/main" id="{35933F95-064F-4655-ADB2-AB723F793DA4}"/>
                    </a:ext>
                  </a:extLst>
                </p:cNvPr>
                <p:cNvPicPr/>
                <p:nvPr/>
              </p:nvPicPr>
              <p:blipFill>
                <a:blip r:embed="rId1030"/>
                <a:stretch>
                  <a:fillRect/>
                </a:stretch>
              </p:blipFill>
              <p:spPr>
                <a:xfrm>
                  <a:off x="5245853" y="5679787"/>
                  <a:ext cx="648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641" name="Freihand 640">
                  <a:extLst>
                    <a:ext uri="{FF2B5EF4-FFF2-40B4-BE49-F238E27FC236}">
                      <a16:creationId xmlns:a16="http://schemas.microsoft.com/office/drawing/2014/main" id="{1B04E3A3-B561-41C4-998D-26FB107B3438}"/>
                    </a:ext>
                  </a:extLst>
                </p14:cNvPr>
                <p14:cNvContentPartPr/>
                <p14:nvPr/>
              </p14:nvContentPartPr>
              <p14:xfrm>
                <a:off x="5286533" y="5609227"/>
                <a:ext cx="105120" cy="177840"/>
              </p14:xfrm>
            </p:contentPart>
          </mc:Choice>
          <mc:Fallback xmlns="">
            <p:pic>
              <p:nvPicPr>
                <p:cNvPr id="641" name="Freihand 640">
                  <a:extLst>
                    <a:ext uri="{FF2B5EF4-FFF2-40B4-BE49-F238E27FC236}">
                      <a16:creationId xmlns:a16="http://schemas.microsoft.com/office/drawing/2014/main" id="{1B04E3A3-B561-41C4-998D-26FB107B3438}"/>
                    </a:ext>
                  </a:extLst>
                </p:cNvPr>
                <p:cNvPicPr/>
                <p:nvPr/>
              </p:nvPicPr>
              <p:blipFill>
                <a:blip r:embed="rId1032"/>
                <a:stretch>
                  <a:fillRect/>
                </a:stretch>
              </p:blipFill>
              <p:spPr>
                <a:xfrm>
                  <a:off x="5282213" y="5604907"/>
                  <a:ext cx="1137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642" name="Freihand 641">
                  <a:extLst>
                    <a:ext uri="{FF2B5EF4-FFF2-40B4-BE49-F238E27FC236}">
                      <a16:creationId xmlns:a16="http://schemas.microsoft.com/office/drawing/2014/main" id="{8B209DF9-D0F9-496B-9ED1-D4200A683BE6}"/>
                    </a:ext>
                  </a:extLst>
                </p14:cNvPr>
                <p14:cNvContentPartPr/>
                <p14:nvPr/>
              </p14:nvContentPartPr>
              <p14:xfrm>
                <a:off x="5385173" y="5620387"/>
                <a:ext cx="72720" cy="135720"/>
              </p14:xfrm>
            </p:contentPart>
          </mc:Choice>
          <mc:Fallback xmlns="">
            <p:pic>
              <p:nvPicPr>
                <p:cNvPr id="642" name="Freihand 641">
                  <a:extLst>
                    <a:ext uri="{FF2B5EF4-FFF2-40B4-BE49-F238E27FC236}">
                      <a16:creationId xmlns:a16="http://schemas.microsoft.com/office/drawing/2014/main" id="{8B209DF9-D0F9-496B-9ED1-D4200A683BE6}"/>
                    </a:ext>
                  </a:extLst>
                </p:cNvPr>
                <p:cNvPicPr/>
                <p:nvPr/>
              </p:nvPicPr>
              <p:blipFill>
                <a:blip r:embed="rId1034"/>
                <a:stretch>
                  <a:fillRect/>
                </a:stretch>
              </p:blipFill>
              <p:spPr>
                <a:xfrm>
                  <a:off x="5380853" y="5616067"/>
                  <a:ext cx="813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643" name="Freihand 642">
                  <a:extLst>
                    <a:ext uri="{FF2B5EF4-FFF2-40B4-BE49-F238E27FC236}">
                      <a16:creationId xmlns:a16="http://schemas.microsoft.com/office/drawing/2014/main" id="{67639476-27AC-47CD-9BCE-A7F2E198074A}"/>
                    </a:ext>
                  </a:extLst>
                </p14:cNvPr>
                <p14:cNvContentPartPr/>
                <p14:nvPr/>
              </p14:nvContentPartPr>
              <p14:xfrm>
                <a:off x="5476613" y="5627947"/>
                <a:ext cx="126000" cy="98280"/>
              </p14:xfrm>
            </p:contentPart>
          </mc:Choice>
          <mc:Fallback xmlns="">
            <p:pic>
              <p:nvPicPr>
                <p:cNvPr id="643" name="Freihand 642">
                  <a:extLst>
                    <a:ext uri="{FF2B5EF4-FFF2-40B4-BE49-F238E27FC236}">
                      <a16:creationId xmlns:a16="http://schemas.microsoft.com/office/drawing/2014/main" id="{67639476-27AC-47CD-9BCE-A7F2E198074A}"/>
                    </a:ext>
                  </a:extLst>
                </p:cNvPr>
                <p:cNvPicPr/>
                <p:nvPr/>
              </p:nvPicPr>
              <p:blipFill>
                <a:blip r:embed="rId1036"/>
                <a:stretch>
                  <a:fillRect/>
                </a:stretch>
              </p:blipFill>
              <p:spPr>
                <a:xfrm>
                  <a:off x="5472293" y="5623627"/>
                  <a:ext cx="1346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644" name="Freihand 643">
                  <a:extLst>
                    <a:ext uri="{FF2B5EF4-FFF2-40B4-BE49-F238E27FC236}">
                      <a16:creationId xmlns:a16="http://schemas.microsoft.com/office/drawing/2014/main" id="{F99AF43E-45C6-4E6F-87B6-8D96A64E7CEA}"/>
                    </a:ext>
                  </a:extLst>
                </p14:cNvPr>
                <p14:cNvContentPartPr/>
                <p14:nvPr/>
              </p14:nvContentPartPr>
              <p14:xfrm>
                <a:off x="5611973" y="5638747"/>
                <a:ext cx="83520" cy="91440"/>
              </p14:xfrm>
            </p:contentPart>
          </mc:Choice>
          <mc:Fallback xmlns="">
            <p:pic>
              <p:nvPicPr>
                <p:cNvPr id="644" name="Freihand 643">
                  <a:extLst>
                    <a:ext uri="{FF2B5EF4-FFF2-40B4-BE49-F238E27FC236}">
                      <a16:creationId xmlns:a16="http://schemas.microsoft.com/office/drawing/2014/main" id="{F99AF43E-45C6-4E6F-87B6-8D96A64E7CEA}"/>
                    </a:ext>
                  </a:extLst>
                </p:cNvPr>
                <p:cNvPicPr/>
                <p:nvPr/>
              </p:nvPicPr>
              <p:blipFill>
                <a:blip r:embed="rId1038"/>
                <a:stretch>
                  <a:fillRect/>
                </a:stretch>
              </p:blipFill>
              <p:spPr>
                <a:xfrm>
                  <a:off x="5607653" y="5634427"/>
                  <a:ext cx="921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645" name="Freihand 644">
                  <a:extLst>
                    <a:ext uri="{FF2B5EF4-FFF2-40B4-BE49-F238E27FC236}">
                      <a16:creationId xmlns:a16="http://schemas.microsoft.com/office/drawing/2014/main" id="{E4E034A8-7747-4A20-B8C9-DE91E3EFCB0E}"/>
                    </a:ext>
                  </a:extLst>
                </p14:cNvPr>
                <p14:cNvContentPartPr/>
                <p14:nvPr/>
              </p14:nvContentPartPr>
              <p14:xfrm>
                <a:off x="5753093" y="5618227"/>
                <a:ext cx="93240" cy="87840"/>
              </p14:xfrm>
            </p:contentPart>
          </mc:Choice>
          <mc:Fallback xmlns="">
            <p:pic>
              <p:nvPicPr>
                <p:cNvPr id="645" name="Freihand 644">
                  <a:extLst>
                    <a:ext uri="{FF2B5EF4-FFF2-40B4-BE49-F238E27FC236}">
                      <a16:creationId xmlns:a16="http://schemas.microsoft.com/office/drawing/2014/main" id="{E4E034A8-7747-4A20-B8C9-DE91E3EFCB0E}"/>
                    </a:ext>
                  </a:extLst>
                </p:cNvPr>
                <p:cNvPicPr/>
                <p:nvPr/>
              </p:nvPicPr>
              <p:blipFill>
                <a:blip r:embed="rId1040"/>
                <a:stretch>
                  <a:fillRect/>
                </a:stretch>
              </p:blipFill>
              <p:spPr>
                <a:xfrm>
                  <a:off x="5748773" y="5613907"/>
                  <a:ext cx="1018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646" name="Freihand 645">
                  <a:extLst>
                    <a:ext uri="{FF2B5EF4-FFF2-40B4-BE49-F238E27FC236}">
                      <a16:creationId xmlns:a16="http://schemas.microsoft.com/office/drawing/2014/main" id="{E73B82D5-51FD-43F1-8471-690850F234D4}"/>
                    </a:ext>
                  </a:extLst>
                </p14:cNvPr>
                <p14:cNvContentPartPr/>
                <p14:nvPr/>
              </p14:nvContentPartPr>
              <p14:xfrm>
                <a:off x="5863253" y="5614987"/>
                <a:ext cx="67680" cy="87480"/>
              </p14:xfrm>
            </p:contentPart>
          </mc:Choice>
          <mc:Fallback xmlns="">
            <p:pic>
              <p:nvPicPr>
                <p:cNvPr id="646" name="Freihand 645">
                  <a:extLst>
                    <a:ext uri="{FF2B5EF4-FFF2-40B4-BE49-F238E27FC236}">
                      <a16:creationId xmlns:a16="http://schemas.microsoft.com/office/drawing/2014/main" id="{E73B82D5-51FD-43F1-8471-690850F234D4}"/>
                    </a:ext>
                  </a:extLst>
                </p:cNvPr>
                <p:cNvPicPr/>
                <p:nvPr/>
              </p:nvPicPr>
              <p:blipFill>
                <a:blip r:embed="rId1042"/>
                <a:stretch>
                  <a:fillRect/>
                </a:stretch>
              </p:blipFill>
              <p:spPr>
                <a:xfrm>
                  <a:off x="5858933" y="5610667"/>
                  <a:ext cx="763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647" name="Freihand 646">
                  <a:extLst>
                    <a:ext uri="{FF2B5EF4-FFF2-40B4-BE49-F238E27FC236}">
                      <a16:creationId xmlns:a16="http://schemas.microsoft.com/office/drawing/2014/main" id="{E8A912A0-4153-4CC2-BB07-FD9734119EF5}"/>
                    </a:ext>
                  </a:extLst>
                </p14:cNvPr>
                <p14:cNvContentPartPr/>
                <p14:nvPr/>
              </p14:nvContentPartPr>
              <p14:xfrm>
                <a:off x="5958653" y="5685907"/>
                <a:ext cx="18000" cy="62640"/>
              </p14:xfrm>
            </p:contentPart>
          </mc:Choice>
          <mc:Fallback xmlns="">
            <p:pic>
              <p:nvPicPr>
                <p:cNvPr id="647" name="Freihand 646">
                  <a:extLst>
                    <a:ext uri="{FF2B5EF4-FFF2-40B4-BE49-F238E27FC236}">
                      <a16:creationId xmlns:a16="http://schemas.microsoft.com/office/drawing/2014/main" id="{E8A912A0-4153-4CC2-BB07-FD9734119EF5}"/>
                    </a:ext>
                  </a:extLst>
                </p:cNvPr>
                <p:cNvPicPr/>
                <p:nvPr/>
              </p:nvPicPr>
              <p:blipFill>
                <a:blip r:embed="rId1044"/>
                <a:stretch>
                  <a:fillRect/>
                </a:stretch>
              </p:blipFill>
              <p:spPr>
                <a:xfrm>
                  <a:off x="5954333" y="5681587"/>
                  <a:ext cx="266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648" name="Freihand 647">
                  <a:extLst>
                    <a:ext uri="{FF2B5EF4-FFF2-40B4-BE49-F238E27FC236}">
                      <a16:creationId xmlns:a16="http://schemas.microsoft.com/office/drawing/2014/main" id="{F7D4CCE4-7257-4952-8986-90687C46E3CB}"/>
                    </a:ext>
                  </a:extLst>
                </p14:cNvPr>
                <p14:cNvContentPartPr/>
                <p14:nvPr/>
              </p14:nvContentPartPr>
              <p14:xfrm>
                <a:off x="5988173" y="5608147"/>
                <a:ext cx="134280" cy="97920"/>
              </p14:xfrm>
            </p:contentPart>
          </mc:Choice>
          <mc:Fallback xmlns="">
            <p:pic>
              <p:nvPicPr>
                <p:cNvPr id="648" name="Freihand 647">
                  <a:extLst>
                    <a:ext uri="{FF2B5EF4-FFF2-40B4-BE49-F238E27FC236}">
                      <a16:creationId xmlns:a16="http://schemas.microsoft.com/office/drawing/2014/main" id="{F7D4CCE4-7257-4952-8986-90687C46E3CB}"/>
                    </a:ext>
                  </a:extLst>
                </p:cNvPr>
                <p:cNvPicPr/>
                <p:nvPr/>
              </p:nvPicPr>
              <p:blipFill>
                <a:blip r:embed="rId1046"/>
                <a:stretch>
                  <a:fillRect/>
                </a:stretch>
              </p:blipFill>
              <p:spPr>
                <a:xfrm>
                  <a:off x="5983853" y="5603827"/>
                  <a:ext cx="1429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649" name="Freihand 648">
                  <a:extLst>
                    <a:ext uri="{FF2B5EF4-FFF2-40B4-BE49-F238E27FC236}">
                      <a16:creationId xmlns:a16="http://schemas.microsoft.com/office/drawing/2014/main" id="{36C31A7C-F6D7-469C-9F84-9045237BD75C}"/>
                    </a:ext>
                  </a:extLst>
                </p14:cNvPr>
                <p14:cNvContentPartPr/>
                <p14:nvPr/>
              </p14:nvContentPartPr>
              <p14:xfrm>
                <a:off x="6119933" y="5600947"/>
                <a:ext cx="59760" cy="112320"/>
              </p14:xfrm>
            </p:contentPart>
          </mc:Choice>
          <mc:Fallback xmlns="">
            <p:pic>
              <p:nvPicPr>
                <p:cNvPr id="649" name="Freihand 648">
                  <a:extLst>
                    <a:ext uri="{FF2B5EF4-FFF2-40B4-BE49-F238E27FC236}">
                      <a16:creationId xmlns:a16="http://schemas.microsoft.com/office/drawing/2014/main" id="{36C31A7C-F6D7-469C-9F84-9045237BD75C}"/>
                    </a:ext>
                  </a:extLst>
                </p:cNvPr>
                <p:cNvPicPr/>
                <p:nvPr/>
              </p:nvPicPr>
              <p:blipFill>
                <a:blip r:embed="rId1048"/>
                <a:stretch>
                  <a:fillRect/>
                </a:stretch>
              </p:blipFill>
              <p:spPr>
                <a:xfrm>
                  <a:off x="6115613" y="5596627"/>
                  <a:ext cx="684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650" name="Freihand 649">
                  <a:extLst>
                    <a:ext uri="{FF2B5EF4-FFF2-40B4-BE49-F238E27FC236}">
                      <a16:creationId xmlns:a16="http://schemas.microsoft.com/office/drawing/2014/main" id="{74483346-5696-4099-AEE9-D497C3454E64}"/>
                    </a:ext>
                  </a:extLst>
                </p14:cNvPr>
                <p14:cNvContentPartPr/>
                <p14:nvPr/>
              </p14:nvContentPartPr>
              <p14:xfrm>
                <a:off x="6211373" y="5619667"/>
                <a:ext cx="73080" cy="77760"/>
              </p14:xfrm>
            </p:contentPart>
          </mc:Choice>
          <mc:Fallback xmlns="">
            <p:pic>
              <p:nvPicPr>
                <p:cNvPr id="650" name="Freihand 649">
                  <a:extLst>
                    <a:ext uri="{FF2B5EF4-FFF2-40B4-BE49-F238E27FC236}">
                      <a16:creationId xmlns:a16="http://schemas.microsoft.com/office/drawing/2014/main" id="{74483346-5696-4099-AEE9-D497C3454E64}"/>
                    </a:ext>
                  </a:extLst>
                </p:cNvPr>
                <p:cNvPicPr/>
                <p:nvPr/>
              </p:nvPicPr>
              <p:blipFill>
                <a:blip r:embed="rId1050"/>
                <a:stretch>
                  <a:fillRect/>
                </a:stretch>
              </p:blipFill>
              <p:spPr>
                <a:xfrm>
                  <a:off x="6207053" y="5615347"/>
                  <a:ext cx="817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651" name="Freihand 650">
                  <a:extLst>
                    <a:ext uri="{FF2B5EF4-FFF2-40B4-BE49-F238E27FC236}">
                      <a16:creationId xmlns:a16="http://schemas.microsoft.com/office/drawing/2014/main" id="{1D36AF0B-FF6E-4F67-9FE2-77D8C5951FB7}"/>
                    </a:ext>
                  </a:extLst>
                </p14:cNvPr>
                <p14:cNvContentPartPr/>
                <p14:nvPr/>
              </p14:nvContentPartPr>
              <p14:xfrm>
                <a:off x="6187973" y="5569627"/>
                <a:ext cx="91080" cy="70560"/>
              </p14:xfrm>
            </p:contentPart>
          </mc:Choice>
          <mc:Fallback xmlns="">
            <p:pic>
              <p:nvPicPr>
                <p:cNvPr id="651" name="Freihand 650">
                  <a:extLst>
                    <a:ext uri="{FF2B5EF4-FFF2-40B4-BE49-F238E27FC236}">
                      <a16:creationId xmlns:a16="http://schemas.microsoft.com/office/drawing/2014/main" id="{1D36AF0B-FF6E-4F67-9FE2-77D8C5951FB7}"/>
                    </a:ext>
                  </a:extLst>
                </p:cNvPr>
                <p:cNvPicPr/>
                <p:nvPr/>
              </p:nvPicPr>
              <p:blipFill>
                <a:blip r:embed="rId1052"/>
                <a:stretch>
                  <a:fillRect/>
                </a:stretch>
              </p:blipFill>
              <p:spPr>
                <a:xfrm>
                  <a:off x="6183653" y="5565307"/>
                  <a:ext cx="997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652" name="Freihand 651">
                  <a:extLst>
                    <a:ext uri="{FF2B5EF4-FFF2-40B4-BE49-F238E27FC236}">
                      <a16:creationId xmlns:a16="http://schemas.microsoft.com/office/drawing/2014/main" id="{19665E11-D330-4E03-A9CD-E94ABB0DF32A}"/>
                    </a:ext>
                  </a:extLst>
                </p14:cNvPr>
                <p14:cNvContentPartPr/>
                <p14:nvPr/>
              </p14:nvContentPartPr>
              <p14:xfrm>
                <a:off x="6265373" y="5646307"/>
                <a:ext cx="56160" cy="41040"/>
              </p14:xfrm>
            </p:contentPart>
          </mc:Choice>
          <mc:Fallback xmlns="">
            <p:pic>
              <p:nvPicPr>
                <p:cNvPr id="652" name="Freihand 651">
                  <a:extLst>
                    <a:ext uri="{FF2B5EF4-FFF2-40B4-BE49-F238E27FC236}">
                      <a16:creationId xmlns:a16="http://schemas.microsoft.com/office/drawing/2014/main" id="{19665E11-D330-4E03-A9CD-E94ABB0DF32A}"/>
                    </a:ext>
                  </a:extLst>
                </p:cNvPr>
                <p:cNvPicPr/>
                <p:nvPr/>
              </p:nvPicPr>
              <p:blipFill>
                <a:blip r:embed="rId1054"/>
                <a:stretch>
                  <a:fillRect/>
                </a:stretch>
              </p:blipFill>
              <p:spPr>
                <a:xfrm>
                  <a:off x="6261053" y="5641987"/>
                  <a:ext cx="648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653" name="Freihand 652">
                  <a:extLst>
                    <a:ext uri="{FF2B5EF4-FFF2-40B4-BE49-F238E27FC236}">
                      <a16:creationId xmlns:a16="http://schemas.microsoft.com/office/drawing/2014/main" id="{7B836A66-81DC-45AC-BF32-02D50F87D5EE}"/>
                    </a:ext>
                  </a:extLst>
                </p14:cNvPr>
                <p14:cNvContentPartPr/>
                <p14:nvPr/>
              </p14:nvContentPartPr>
              <p14:xfrm>
                <a:off x="6292733" y="5557387"/>
                <a:ext cx="100800" cy="182520"/>
              </p14:xfrm>
            </p:contentPart>
          </mc:Choice>
          <mc:Fallback xmlns="">
            <p:pic>
              <p:nvPicPr>
                <p:cNvPr id="653" name="Freihand 652">
                  <a:extLst>
                    <a:ext uri="{FF2B5EF4-FFF2-40B4-BE49-F238E27FC236}">
                      <a16:creationId xmlns:a16="http://schemas.microsoft.com/office/drawing/2014/main" id="{7B836A66-81DC-45AC-BF32-02D50F87D5EE}"/>
                    </a:ext>
                  </a:extLst>
                </p:cNvPr>
                <p:cNvPicPr/>
                <p:nvPr/>
              </p:nvPicPr>
              <p:blipFill>
                <a:blip r:embed="rId1056"/>
                <a:stretch>
                  <a:fillRect/>
                </a:stretch>
              </p:blipFill>
              <p:spPr>
                <a:xfrm>
                  <a:off x="6288413" y="5553067"/>
                  <a:ext cx="1094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654" name="Freihand 653">
                  <a:extLst>
                    <a:ext uri="{FF2B5EF4-FFF2-40B4-BE49-F238E27FC236}">
                      <a16:creationId xmlns:a16="http://schemas.microsoft.com/office/drawing/2014/main" id="{453D57C2-7404-4B96-BB5D-C7498759543C}"/>
                    </a:ext>
                  </a:extLst>
                </p14:cNvPr>
                <p14:cNvContentPartPr/>
                <p14:nvPr/>
              </p14:nvContentPartPr>
              <p14:xfrm>
                <a:off x="6416213" y="5560627"/>
                <a:ext cx="57240" cy="114840"/>
              </p14:xfrm>
            </p:contentPart>
          </mc:Choice>
          <mc:Fallback xmlns="">
            <p:pic>
              <p:nvPicPr>
                <p:cNvPr id="654" name="Freihand 653">
                  <a:extLst>
                    <a:ext uri="{FF2B5EF4-FFF2-40B4-BE49-F238E27FC236}">
                      <a16:creationId xmlns:a16="http://schemas.microsoft.com/office/drawing/2014/main" id="{453D57C2-7404-4B96-BB5D-C7498759543C}"/>
                    </a:ext>
                  </a:extLst>
                </p:cNvPr>
                <p:cNvPicPr/>
                <p:nvPr/>
              </p:nvPicPr>
              <p:blipFill>
                <a:blip r:embed="rId1058"/>
                <a:stretch>
                  <a:fillRect/>
                </a:stretch>
              </p:blipFill>
              <p:spPr>
                <a:xfrm>
                  <a:off x="6411893" y="5556307"/>
                  <a:ext cx="658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059">
              <p14:nvContentPartPr>
                <p14:cNvPr id="655" name="Freihand 654">
                  <a:extLst>
                    <a:ext uri="{FF2B5EF4-FFF2-40B4-BE49-F238E27FC236}">
                      <a16:creationId xmlns:a16="http://schemas.microsoft.com/office/drawing/2014/main" id="{42BCCBCA-C4B1-4973-8C9E-07401008B5F2}"/>
                    </a:ext>
                  </a:extLst>
                </p14:cNvPr>
                <p14:cNvContentPartPr/>
                <p14:nvPr/>
              </p14:nvContentPartPr>
              <p14:xfrm>
                <a:off x="6510533" y="5580067"/>
                <a:ext cx="85680" cy="74880"/>
              </p14:xfrm>
            </p:contentPart>
          </mc:Choice>
          <mc:Fallback xmlns="">
            <p:pic>
              <p:nvPicPr>
                <p:cNvPr id="655" name="Freihand 654">
                  <a:extLst>
                    <a:ext uri="{FF2B5EF4-FFF2-40B4-BE49-F238E27FC236}">
                      <a16:creationId xmlns:a16="http://schemas.microsoft.com/office/drawing/2014/main" id="{42BCCBCA-C4B1-4973-8C9E-07401008B5F2}"/>
                    </a:ext>
                  </a:extLst>
                </p:cNvPr>
                <p:cNvPicPr/>
                <p:nvPr/>
              </p:nvPicPr>
              <p:blipFill>
                <a:blip r:embed="rId1060"/>
                <a:stretch>
                  <a:fillRect/>
                </a:stretch>
              </p:blipFill>
              <p:spPr>
                <a:xfrm>
                  <a:off x="6506213" y="5575747"/>
                  <a:ext cx="943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656" name="Freihand 655">
                  <a:extLst>
                    <a:ext uri="{FF2B5EF4-FFF2-40B4-BE49-F238E27FC236}">
                      <a16:creationId xmlns:a16="http://schemas.microsoft.com/office/drawing/2014/main" id="{722F1E3D-DCAB-43DA-8BF5-143F7830FFD0}"/>
                    </a:ext>
                  </a:extLst>
                </p14:cNvPr>
                <p14:cNvContentPartPr/>
                <p14:nvPr/>
              </p14:nvContentPartPr>
              <p14:xfrm>
                <a:off x="6620693" y="5594467"/>
                <a:ext cx="84600" cy="97200"/>
              </p14:xfrm>
            </p:contentPart>
          </mc:Choice>
          <mc:Fallback xmlns="">
            <p:pic>
              <p:nvPicPr>
                <p:cNvPr id="656" name="Freihand 655">
                  <a:extLst>
                    <a:ext uri="{FF2B5EF4-FFF2-40B4-BE49-F238E27FC236}">
                      <a16:creationId xmlns:a16="http://schemas.microsoft.com/office/drawing/2014/main" id="{722F1E3D-DCAB-43DA-8BF5-143F7830FFD0}"/>
                    </a:ext>
                  </a:extLst>
                </p:cNvPr>
                <p:cNvPicPr/>
                <p:nvPr/>
              </p:nvPicPr>
              <p:blipFill>
                <a:blip r:embed="rId1062"/>
                <a:stretch>
                  <a:fillRect/>
                </a:stretch>
              </p:blipFill>
              <p:spPr>
                <a:xfrm>
                  <a:off x="6616373" y="5590147"/>
                  <a:ext cx="932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657" name="Freihand 656">
                  <a:extLst>
                    <a:ext uri="{FF2B5EF4-FFF2-40B4-BE49-F238E27FC236}">
                      <a16:creationId xmlns:a16="http://schemas.microsoft.com/office/drawing/2014/main" id="{35E92B5C-5666-4535-A105-E88D4B6D2BEE}"/>
                    </a:ext>
                  </a:extLst>
                </p14:cNvPr>
                <p14:cNvContentPartPr/>
                <p14:nvPr/>
              </p14:nvContentPartPr>
              <p14:xfrm>
                <a:off x="6707813" y="5563507"/>
                <a:ext cx="106200" cy="91080"/>
              </p14:xfrm>
            </p:contentPart>
          </mc:Choice>
          <mc:Fallback xmlns="">
            <p:pic>
              <p:nvPicPr>
                <p:cNvPr id="657" name="Freihand 656">
                  <a:extLst>
                    <a:ext uri="{FF2B5EF4-FFF2-40B4-BE49-F238E27FC236}">
                      <a16:creationId xmlns:a16="http://schemas.microsoft.com/office/drawing/2014/main" id="{35E92B5C-5666-4535-A105-E88D4B6D2BEE}"/>
                    </a:ext>
                  </a:extLst>
                </p:cNvPr>
                <p:cNvPicPr/>
                <p:nvPr/>
              </p:nvPicPr>
              <p:blipFill>
                <a:blip r:embed="rId1064"/>
                <a:stretch>
                  <a:fillRect/>
                </a:stretch>
              </p:blipFill>
              <p:spPr>
                <a:xfrm>
                  <a:off x="6703493" y="5559187"/>
                  <a:ext cx="1148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658" name="Freihand 657">
                  <a:extLst>
                    <a:ext uri="{FF2B5EF4-FFF2-40B4-BE49-F238E27FC236}">
                      <a16:creationId xmlns:a16="http://schemas.microsoft.com/office/drawing/2014/main" id="{1AF46E9E-7F3F-40A1-A8E3-EAA53E70D629}"/>
                    </a:ext>
                  </a:extLst>
                </p14:cNvPr>
                <p14:cNvContentPartPr/>
                <p14:nvPr/>
              </p14:nvContentPartPr>
              <p14:xfrm>
                <a:off x="6827693" y="5558107"/>
                <a:ext cx="73800" cy="95760"/>
              </p14:xfrm>
            </p:contentPart>
          </mc:Choice>
          <mc:Fallback xmlns="">
            <p:pic>
              <p:nvPicPr>
                <p:cNvPr id="658" name="Freihand 657">
                  <a:extLst>
                    <a:ext uri="{FF2B5EF4-FFF2-40B4-BE49-F238E27FC236}">
                      <a16:creationId xmlns:a16="http://schemas.microsoft.com/office/drawing/2014/main" id="{1AF46E9E-7F3F-40A1-A8E3-EAA53E70D629}"/>
                    </a:ext>
                  </a:extLst>
                </p:cNvPr>
                <p:cNvPicPr/>
                <p:nvPr/>
              </p:nvPicPr>
              <p:blipFill>
                <a:blip r:embed="rId1066"/>
                <a:stretch>
                  <a:fillRect/>
                </a:stretch>
              </p:blipFill>
              <p:spPr>
                <a:xfrm>
                  <a:off x="6823373" y="5553787"/>
                  <a:ext cx="824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067">
              <p14:nvContentPartPr>
                <p14:cNvPr id="659" name="Freihand 658">
                  <a:extLst>
                    <a:ext uri="{FF2B5EF4-FFF2-40B4-BE49-F238E27FC236}">
                      <a16:creationId xmlns:a16="http://schemas.microsoft.com/office/drawing/2014/main" id="{9BE27C51-1C4C-4DEA-8F0B-B86CF905EC22}"/>
                    </a:ext>
                  </a:extLst>
                </p14:cNvPr>
                <p14:cNvContentPartPr/>
                <p14:nvPr/>
              </p14:nvContentPartPr>
              <p14:xfrm>
                <a:off x="6910493" y="5644867"/>
                <a:ext cx="16560" cy="54720"/>
              </p14:xfrm>
            </p:contentPart>
          </mc:Choice>
          <mc:Fallback xmlns="">
            <p:pic>
              <p:nvPicPr>
                <p:cNvPr id="659" name="Freihand 658">
                  <a:extLst>
                    <a:ext uri="{FF2B5EF4-FFF2-40B4-BE49-F238E27FC236}">
                      <a16:creationId xmlns:a16="http://schemas.microsoft.com/office/drawing/2014/main" id="{9BE27C51-1C4C-4DEA-8F0B-B86CF905EC22}"/>
                    </a:ext>
                  </a:extLst>
                </p:cNvPr>
                <p:cNvPicPr/>
                <p:nvPr/>
              </p:nvPicPr>
              <p:blipFill>
                <a:blip r:embed="rId1068"/>
                <a:stretch>
                  <a:fillRect/>
                </a:stretch>
              </p:blipFill>
              <p:spPr>
                <a:xfrm>
                  <a:off x="6906173" y="5640547"/>
                  <a:ext cx="252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069">
              <p14:nvContentPartPr>
                <p14:cNvPr id="660" name="Freihand 659">
                  <a:extLst>
                    <a:ext uri="{FF2B5EF4-FFF2-40B4-BE49-F238E27FC236}">
                      <a16:creationId xmlns:a16="http://schemas.microsoft.com/office/drawing/2014/main" id="{5B3176C7-A1E9-46F9-95F9-3DE10B0191F6}"/>
                    </a:ext>
                  </a:extLst>
                </p14:cNvPr>
                <p14:cNvContentPartPr/>
                <p14:nvPr/>
              </p14:nvContentPartPr>
              <p14:xfrm>
                <a:off x="6948293" y="5555587"/>
                <a:ext cx="115920" cy="101160"/>
              </p14:xfrm>
            </p:contentPart>
          </mc:Choice>
          <mc:Fallback xmlns="">
            <p:pic>
              <p:nvPicPr>
                <p:cNvPr id="660" name="Freihand 659">
                  <a:extLst>
                    <a:ext uri="{FF2B5EF4-FFF2-40B4-BE49-F238E27FC236}">
                      <a16:creationId xmlns:a16="http://schemas.microsoft.com/office/drawing/2014/main" id="{5B3176C7-A1E9-46F9-95F9-3DE10B0191F6}"/>
                    </a:ext>
                  </a:extLst>
                </p:cNvPr>
                <p:cNvPicPr/>
                <p:nvPr/>
              </p:nvPicPr>
              <p:blipFill>
                <a:blip r:embed="rId1070"/>
                <a:stretch>
                  <a:fillRect/>
                </a:stretch>
              </p:blipFill>
              <p:spPr>
                <a:xfrm>
                  <a:off x="6943973" y="5551267"/>
                  <a:ext cx="1245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071">
              <p14:nvContentPartPr>
                <p14:cNvPr id="661" name="Freihand 660">
                  <a:extLst>
                    <a:ext uri="{FF2B5EF4-FFF2-40B4-BE49-F238E27FC236}">
                      <a16:creationId xmlns:a16="http://schemas.microsoft.com/office/drawing/2014/main" id="{A26D2FD4-4867-4A94-A87D-91975CEE7EDA}"/>
                    </a:ext>
                  </a:extLst>
                </p14:cNvPr>
                <p14:cNvContentPartPr/>
                <p14:nvPr/>
              </p14:nvContentPartPr>
              <p14:xfrm>
                <a:off x="7062413" y="5575747"/>
                <a:ext cx="68760" cy="65520"/>
              </p14:xfrm>
            </p:contentPart>
          </mc:Choice>
          <mc:Fallback xmlns="">
            <p:pic>
              <p:nvPicPr>
                <p:cNvPr id="661" name="Freihand 660">
                  <a:extLst>
                    <a:ext uri="{FF2B5EF4-FFF2-40B4-BE49-F238E27FC236}">
                      <a16:creationId xmlns:a16="http://schemas.microsoft.com/office/drawing/2014/main" id="{A26D2FD4-4867-4A94-A87D-91975CEE7EDA}"/>
                    </a:ext>
                  </a:extLst>
                </p:cNvPr>
                <p:cNvPicPr/>
                <p:nvPr/>
              </p:nvPicPr>
              <p:blipFill>
                <a:blip r:embed="rId1072"/>
                <a:stretch>
                  <a:fillRect/>
                </a:stretch>
              </p:blipFill>
              <p:spPr>
                <a:xfrm>
                  <a:off x="7058093" y="5571427"/>
                  <a:ext cx="774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073">
              <p14:nvContentPartPr>
                <p14:cNvPr id="662" name="Freihand 661">
                  <a:extLst>
                    <a:ext uri="{FF2B5EF4-FFF2-40B4-BE49-F238E27FC236}">
                      <a16:creationId xmlns:a16="http://schemas.microsoft.com/office/drawing/2014/main" id="{BD0B8A62-A3FB-426D-93D7-1CB770486510}"/>
                    </a:ext>
                  </a:extLst>
                </p14:cNvPr>
                <p14:cNvContentPartPr/>
                <p14:nvPr/>
              </p14:nvContentPartPr>
              <p14:xfrm>
                <a:off x="7178333" y="5553067"/>
                <a:ext cx="63360" cy="84960"/>
              </p14:xfrm>
            </p:contentPart>
          </mc:Choice>
          <mc:Fallback xmlns="">
            <p:pic>
              <p:nvPicPr>
                <p:cNvPr id="662" name="Freihand 661">
                  <a:extLst>
                    <a:ext uri="{FF2B5EF4-FFF2-40B4-BE49-F238E27FC236}">
                      <a16:creationId xmlns:a16="http://schemas.microsoft.com/office/drawing/2014/main" id="{BD0B8A62-A3FB-426D-93D7-1CB770486510}"/>
                    </a:ext>
                  </a:extLst>
                </p:cNvPr>
                <p:cNvPicPr/>
                <p:nvPr/>
              </p:nvPicPr>
              <p:blipFill>
                <a:blip r:embed="rId1074"/>
                <a:stretch>
                  <a:fillRect/>
                </a:stretch>
              </p:blipFill>
              <p:spPr>
                <a:xfrm>
                  <a:off x="7174013" y="5548747"/>
                  <a:ext cx="720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075">
              <p14:nvContentPartPr>
                <p14:cNvPr id="663" name="Freihand 662">
                  <a:extLst>
                    <a:ext uri="{FF2B5EF4-FFF2-40B4-BE49-F238E27FC236}">
                      <a16:creationId xmlns:a16="http://schemas.microsoft.com/office/drawing/2014/main" id="{97FF2091-DA40-46D0-AAC9-C084C5A52D43}"/>
                    </a:ext>
                  </a:extLst>
                </p14:cNvPr>
                <p14:cNvContentPartPr/>
                <p14:nvPr/>
              </p14:nvContentPartPr>
              <p14:xfrm>
                <a:off x="7145933" y="5515627"/>
                <a:ext cx="61920" cy="70920"/>
              </p14:xfrm>
            </p:contentPart>
          </mc:Choice>
          <mc:Fallback xmlns="">
            <p:pic>
              <p:nvPicPr>
                <p:cNvPr id="663" name="Freihand 662">
                  <a:extLst>
                    <a:ext uri="{FF2B5EF4-FFF2-40B4-BE49-F238E27FC236}">
                      <a16:creationId xmlns:a16="http://schemas.microsoft.com/office/drawing/2014/main" id="{97FF2091-DA40-46D0-AAC9-C084C5A52D43}"/>
                    </a:ext>
                  </a:extLst>
                </p:cNvPr>
                <p:cNvPicPr/>
                <p:nvPr/>
              </p:nvPicPr>
              <p:blipFill>
                <a:blip r:embed="rId1076"/>
                <a:stretch>
                  <a:fillRect/>
                </a:stretch>
              </p:blipFill>
              <p:spPr>
                <a:xfrm>
                  <a:off x="7141613" y="5511307"/>
                  <a:ext cx="705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077">
              <p14:nvContentPartPr>
                <p14:cNvPr id="664" name="Freihand 663">
                  <a:extLst>
                    <a:ext uri="{FF2B5EF4-FFF2-40B4-BE49-F238E27FC236}">
                      <a16:creationId xmlns:a16="http://schemas.microsoft.com/office/drawing/2014/main" id="{E5226CE2-9D46-48CB-BD53-14A6833FA6C3}"/>
                    </a:ext>
                  </a:extLst>
                </p14:cNvPr>
                <p14:cNvContentPartPr/>
                <p14:nvPr/>
              </p14:nvContentPartPr>
              <p14:xfrm>
                <a:off x="7199933" y="5593387"/>
                <a:ext cx="74520" cy="52560"/>
              </p14:xfrm>
            </p:contentPart>
          </mc:Choice>
          <mc:Fallback xmlns="">
            <p:pic>
              <p:nvPicPr>
                <p:cNvPr id="664" name="Freihand 663">
                  <a:extLst>
                    <a:ext uri="{FF2B5EF4-FFF2-40B4-BE49-F238E27FC236}">
                      <a16:creationId xmlns:a16="http://schemas.microsoft.com/office/drawing/2014/main" id="{E5226CE2-9D46-48CB-BD53-14A6833FA6C3}"/>
                    </a:ext>
                  </a:extLst>
                </p:cNvPr>
                <p:cNvPicPr/>
                <p:nvPr/>
              </p:nvPicPr>
              <p:blipFill>
                <a:blip r:embed="rId1078"/>
                <a:stretch>
                  <a:fillRect/>
                </a:stretch>
              </p:blipFill>
              <p:spPr>
                <a:xfrm>
                  <a:off x="7195613" y="5589067"/>
                  <a:ext cx="831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079">
              <p14:nvContentPartPr>
                <p14:cNvPr id="665" name="Freihand 664">
                  <a:extLst>
                    <a:ext uri="{FF2B5EF4-FFF2-40B4-BE49-F238E27FC236}">
                      <a16:creationId xmlns:a16="http://schemas.microsoft.com/office/drawing/2014/main" id="{FFB68869-CDB5-4726-AAFE-73C1A37F8345}"/>
                    </a:ext>
                  </a:extLst>
                </p14:cNvPr>
                <p14:cNvContentPartPr/>
                <p14:nvPr/>
              </p14:nvContentPartPr>
              <p14:xfrm>
                <a:off x="7199213" y="5491507"/>
                <a:ext cx="129240" cy="259920"/>
              </p14:xfrm>
            </p:contentPart>
          </mc:Choice>
          <mc:Fallback xmlns="">
            <p:pic>
              <p:nvPicPr>
                <p:cNvPr id="665" name="Freihand 664">
                  <a:extLst>
                    <a:ext uri="{FF2B5EF4-FFF2-40B4-BE49-F238E27FC236}">
                      <a16:creationId xmlns:a16="http://schemas.microsoft.com/office/drawing/2014/main" id="{FFB68869-CDB5-4726-AAFE-73C1A37F8345}"/>
                    </a:ext>
                  </a:extLst>
                </p:cNvPr>
                <p:cNvPicPr/>
                <p:nvPr/>
              </p:nvPicPr>
              <p:blipFill>
                <a:blip r:embed="rId1080"/>
                <a:stretch>
                  <a:fillRect/>
                </a:stretch>
              </p:blipFill>
              <p:spPr>
                <a:xfrm>
                  <a:off x="7194893" y="5487187"/>
                  <a:ext cx="13788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081">
              <p14:nvContentPartPr>
                <p14:cNvPr id="666" name="Freihand 665">
                  <a:extLst>
                    <a:ext uri="{FF2B5EF4-FFF2-40B4-BE49-F238E27FC236}">
                      <a16:creationId xmlns:a16="http://schemas.microsoft.com/office/drawing/2014/main" id="{3B51D83C-C045-4355-8002-EF1617D766C5}"/>
                    </a:ext>
                  </a:extLst>
                </p14:cNvPr>
                <p14:cNvContentPartPr/>
                <p14:nvPr/>
              </p14:nvContentPartPr>
              <p14:xfrm>
                <a:off x="7399733" y="5589067"/>
                <a:ext cx="192600" cy="3240"/>
              </p14:xfrm>
            </p:contentPart>
          </mc:Choice>
          <mc:Fallback xmlns="">
            <p:pic>
              <p:nvPicPr>
                <p:cNvPr id="666" name="Freihand 665">
                  <a:extLst>
                    <a:ext uri="{FF2B5EF4-FFF2-40B4-BE49-F238E27FC236}">
                      <a16:creationId xmlns:a16="http://schemas.microsoft.com/office/drawing/2014/main" id="{3B51D83C-C045-4355-8002-EF1617D766C5}"/>
                    </a:ext>
                  </a:extLst>
                </p:cNvPr>
                <p:cNvPicPr/>
                <p:nvPr/>
              </p:nvPicPr>
              <p:blipFill>
                <a:blip r:embed="rId1082"/>
                <a:stretch>
                  <a:fillRect/>
                </a:stretch>
              </p:blipFill>
              <p:spPr>
                <a:xfrm>
                  <a:off x="7395413" y="5584747"/>
                  <a:ext cx="2012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083">
              <p14:nvContentPartPr>
                <p14:cNvPr id="667" name="Freihand 666">
                  <a:extLst>
                    <a:ext uri="{FF2B5EF4-FFF2-40B4-BE49-F238E27FC236}">
                      <a16:creationId xmlns:a16="http://schemas.microsoft.com/office/drawing/2014/main" id="{BE518395-2712-4EE1-A76A-AB08751B6625}"/>
                    </a:ext>
                  </a:extLst>
                </p14:cNvPr>
                <p14:cNvContentPartPr/>
                <p14:nvPr/>
              </p14:nvContentPartPr>
              <p14:xfrm>
                <a:off x="7414133" y="5606707"/>
                <a:ext cx="163080" cy="29880"/>
              </p14:xfrm>
            </p:contentPart>
          </mc:Choice>
          <mc:Fallback xmlns="">
            <p:pic>
              <p:nvPicPr>
                <p:cNvPr id="667" name="Freihand 666">
                  <a:extLst>
                    <a:ext uri="{FF2B5EF4-FFF2-40B4-BE49-F238E27FC236}">
                      <a16:creationId xmlns:a16="http://schemas.microsoft.com/office/drawing/2014/main" id="{BE518395-2712-4EE1-A76A-AB08751B6625}"/>
                    </a:ext>
                  </a:extLst>
                </p:cNvPr>
                <p:cNvPicPr/>
                <p:nvPr/>
              </p:nvPicPr>
              <p:blipFill>
                <a:blip r:embed="rId1084"/>
                <a:stretch>
                  <a:fillRect/>
                </a:stretch>
              </p:blipFill>
              <p:spPr>
                <a:xfrm>
                  <a:off x="7409813" y="5602387"/>
                  <a:ext cx="1717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668" name="Freihand 667">
                  <a:extLst>
                    <a:ext uri="{FF2B5EF4-FFF2-40B4-BE49-F238E27FC236}">
                      <a16:creationId xmlns:a16="http://schemas.microsoft.com/office/drawing/2014/main" id="{4F548882-730E-4A18-BBA1-B11BADED32EC}"/>
                    </a:ext>
                  </a:extLst>
                </p14:cNvPr>
                <p14:cNvContentPartPr/>
                <p14:nvPr/>
              </p14:nvContentPartPr>
              <p14:xfrm>
                <a:off x="7471373" y="5278387"/>
                <a:ext cx="30960" cy="210960"/>
              </p14:xfrm>
            </p:contentPart>
          </mc:Choice>
          <mc:Fallback xmlns="">
            <p:pic>
              <p:nvPicPr>
                <p:cNvPr id="668" name="Freihand 667">
                  <a:extLst>
                    <a:ext uri="{FF2B5EF4-FFF2-40B4-BE49-F238E27FC236}">
                      <a16:creationId xmlns:a16="http://schemas.microsoft.com/office/drawing/2014/main" id="{4F548882-730E-4A18-BBA1-B11BADED32EC}"/>
                    </a:ext>
                  </a:extLst>
                </p:cNvPr>
                <p:cNvPicPr/>
                <p:nvPr/>
              </p:nvPicPr>
              <p:blipFill>
                <a:blip r:embed="rId1086"/>
                <a:stretch>
                  <a:fillRect/>
                </a:stretch>
              </p:blipFill>
              <p:spPr>
                <a:xfrm>
                  <a:off x="7467053" y="5274067"/>
                  <a:ext cx="396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670" name="Freihand 669">
                  <a:extLst>
                    <a:ext uri="{FF2B5EF4-FFF2-40B4-BE49-F238E27FC236}">
                      <a16:creationId xmlns:a16="http://schemas.microsoft.com/office/drawing/2014/main" id="{53878928-2FE6-4D8E-A13E-C2C4B83732BE}"/>
                    </a:ext>
                  </a:extLst>
                </p14:cNvPr>
                <p14:cNvContentPartPr/>
                <p14:nvPr/>
              </p14:nvContentPartPr>
              <p14:xfrm>
                <a:off x="7639493" y="5508427"/>
                <a:ext cx="129240" cy="138960"/>
              </p14:xfrm>
            </p:contentPart>
          </mc:Choice>
          <mc:Fallback xmlns="">
            <p:pic>
              <p:nvPicPr>
                <p:cNvPr id="670" name="Freihand 669">
                  <a:extLst>
                    <a:ext uri="{FF2B5EF4-FFF2-40B4-BE49-F238E27FC236}">
                      <a16:creationId xmlns:a16="http://schemas.microsoft.com/office/drawing/2014/main" id="{53878928-2FE6-4D8E-A13E-C2C4B83732BE}"/>
                    </a:ext>
                  </a:extLst>
                </p:cNvPr>
                <p:cNvPicPr/>
                <p:nvPr/>
              </p:nvPicPr>
              <p:blipFill>
                <a:blip r:embed="rId1088"/>
                <a:stretch>
                  <a:fillRect/>
                </a:stretch>
              </p:blipFill>
              <p:spPr>
                <a:xfrm>
                  <a:off x="7635173" y="5504107"/>
                  <a:ext cx="1378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671" name="Freihand 670">
                  <a:extLst>
                    <a:ext uri="{FF2B5EF4-FFF2-40B4-BE49-F238E27FC236}">
                      <a16:creationId xmlns:a16="http://schemas.microsoft.com/office/drawing/2014/main" id="{B6EE652A-1733-43BC-B8D5-DE62CF83B2EE}"/>
                    </a:ext>
                  </a:extLst>
                </p14:cNvPr>
                <p14:cNvContentPartPr/>
                <p14:nvPr/>
              </p14:nvContentPartPr>
              <p14:xfrm>
                <a:off x="7800773" y="5519947"/>
                <a:ext cx="46440" cy="88560"/>
              </p14:xfrm>
            </p:contentPart>
          </mc:Choice>
          <mc:Fallback xmlns="">
            <p:pic>
              <p:nvPicPr>
                <p:cNvPr id="671" name="Freihand 670">
                  <a:extLst>
                    <a:ext uri="{FF2B5EF4-FFF2-40B4-BE49-F238E27FC236}">
                      <a16:creationId xmlns:a16="http://schemas.microsoft.com/office/drawing/2014/main" id="{B6EE652A-1733-43BC-B8D5-DE62CF83B2EE}"/>
                    </a:ext>
                  </a:extLst>
                </p:cNvPr>
                <p:cNvPicPr/>
                <p:nvPr/>
              </p:nvPicPr>
              <p:blipFill>
                <a:blip r:embed="rId1090"/>
                <a:stretch>
                  <a:fillRect/>
                </a:stretch>
              </p:blipFill>
              <p:spPr>
                <a:xfrm>
                  <a:off x="7796453" y="5515627"/>
                  <a:ext cx="550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672" name="Freihand 671">
                  <a:extLst>
                    <a:ext uri="{FF2B5EF4-FFF2-40B4-BE49-F238E27FC236}">
                      <a16:creationId xmlns:a16="http://schemas.microsoft.com/office/drawing/2014/main" id="{2A81F17E-A5A1-4E3F-9783-81B2659DE0AE}"/>
                    </a:ext>
                  </a:extLst>
                </p14:cNvPr>
                <p14:cNvContentPartPr/>
                <p14:nvPr/>
              </p14:nvContentPartPr>
              <p14:xfrm>
                <a:off x="7841453" y="5569987"/>
                <a:ext cx="27000" cy="69480"/>
              </p14:xfrm>
            </p:contentPart>
          </mc:Choice>
          <mc:Fallback xmlns="">
            <p:pic>
              <p:nvPicPr>
                <p:cNvPr id="672" name="Freihand 671">
                  <a:extLst>
                    <a:ext uri="{FF2B5EF4-FFF2-40B4-BE49-F238E27FC236}">
                      <a16:creationId xmlns:a16="http://schemas.microsoft.com/office/drawing/2014/main" id="{2A81F17E-A5A1-4E3F-9783-81B2659DE0AE}"/>
                    </a:ext>
                  </a:extLst>
                </p:cNvPr>
                <p:cNvPicPr/>
                <p:nvPr/>
              </p:nvPicPr>
              <p:blipFill>
                <a:blip r:embed="rId1092"/>
                <a:stretch>
                  <a:fillRect/>
                </a:stretch>
              </p:blipFill>
              <p:spPr>
                <a:xfrm>
                  <a:off x="7837133" y="5565667"/>
                  <a:ext cx="356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673" name="Freihand 672">
                  <a:extLst>
                    <a:ext uri="{FF2B5EF4-FFF2-40B4-BE49-F238E27FC236}">
                      <a16:creationId xmlns:a16="http://schemas.microsoft.com/office/drawing/2014/main" id="{7A8A4406-51CC-4CC4-A61E-AC2E0606C366}"/>
                    </a:ext>
                  </a:extLst>
                </p14:cNvPr>
                <p14:cNvContentPartPr/>
                <p14:nvPr/>
              </p14:nvContentPartPr>
              <p14:xfrm>
                <a:off x="7896533" y="5512027"/>
                <a:ext cx="87480" cy="118440"/>
              </p14:xfrm>
            </p:contentPart>
          </mc:Choice>
          <mc:Fallback xmlns="">
            <p:pic>
              <p:nvPicPr>
                <p:cNvPr id="673" name="Freihand 672">
                  <a:extLst>
                    <a:ext uri="{FF2B5EF4-FFF2-40B4-BE49-F238E27FC236}">
                      <a16:creationId xmlns:a16="http://schemas.microsoft.com/office/drawing/2014/main" id="{7A8A4406-51CC-4CC4-A61E-AC2E0606C366}"/>
                    </a:ext>
                  </a:extLst>
                </p:cNvPr>
                <p:cNvPicPr/>
                <p:nvPr/>
              </p:nvPicPr>
              <p:blipFill>
                <a:blip r:embed="rId1094"/>
                <a:stretch>
                  <a:fillRect/>
                </a:stretch>
              </p:blipFill>
              <p:spPr>
                <a:xfrm>
                  <a:off x="7892213" y="5507707"/>
                  <a:ext cx="961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674" name="Freihand 673">
                  <a:extLst>
                    <a:ext uri="{FF2B5EF4-FFF2-40B4-BE49-F238E27FC236}">
                      <a16:creationId xmlns:a16="http://schemas.microsoft.com/office/drawing/2014/main" id="{F581DB78-8C82-4A39-A7E7-F636AC4CDCB7}"/>
                    </a:ext>
                  </a:extLst>
                </p14:cNvPr>
                <p14:cNvContentPartPr/>
                <p14:nvPr/>
              </p14:nvContentPartPr>
              <p14:xfrm>
                <a:off x="8000933" y="5604187"/>
                <a:ext cx="4320" cy="88920"/>
              </p14:xfrm>
            </p:contentPart>
          </mc:Choice>
          <mc:Fallback xmlns="">
            <p:pic>
              <p:nvPicPr>
                <p:cNvPr id="674" name="Freihand 673">
                  <a:extLst>
                    <a:ext uri="{FF2B5EF4-FFF2-40B4-BE49-F238E27FC236}">
                      <a16:creationId xmlns:a16="http://schemas.microsoft.com/office/drawing/2014/main" id="{F581DB78-8C82-4A39-A7E7-F636AC4CDCB7}"/>
                    </a:ext>
                  </a:extLst>
                </p:cNvPr>
                <p:cNvPicPr/>
                <p:nvPr/>
              </p:nvPicPr>
              <p:blipFill>
                <a:blip r:embed="rId1096"/>
                <a:stretch>
                  <a:fillRect/>
                </a:stretch>
              </p:blipFill>
              <p:spPr>
                <a:xfrm>
                  <a:off x="7996613" y="5599867"/>
                  <a:ext cx="129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675" name="Freihand 674">
                  <a:extLst>
                    <a:ext uri="{FF2B5EF4-FFF2-40B4-BE49-F238E27FC236}">
                      <a16:creationId xmlns:a16="http://schemas.microsoft.com/office/drawing/2014/main" id="{F4C51B30-5D1D-4341-AB44-13C46F371319}"/>
                    </a:ext>
                  </a:extLst>
                </p14:cNvPr>
                <p14:cNvContentPartPr/>
                <p14:nvPr/>
              </p14:nvContentPartPr>
              <p14:xfrm>
                <a:off x="8049893" y="5506987"/>
                <a:ext cx="114840" cy="89280"/>
              </p14:xfrm>
            </p:contentPart>
          </mc:Choice>
          <mc:Fallback xmlns="">
            <p:pic>
              <p:nvPicPr>
                <p:cNvPr id="675" name="Freihand 674">
                  <a:extLst>
                    <a:ext uri="{FF2B5EF4-FFF2-40B4-BE49-F238E27FC236}">
                      <a16:creationId xmlns:a16="http://schemas.microsoft.com/office/drawing/2014/main" id="{F4C51B30-5D1D-4341-AB44-13C46F371319}"/>
                    </a:ext>
                  </a:extLst>
                </p:cNvPr>
                <p:cNvPicPr/>
                <p:nvPr/>
              </p:nvPicPr>
              <p:blipFill>
                <a:blip r:embed="rId1098"/>
                <a:stretch>
                  <a:fillRect/>
                </a:stretch>
              </p:blipFill>
              <p:spPr>
                <a:xfrm>
                  <a:off x="8045573" y="5502667"/>
                  <a:ext cx="1234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676" name="Freihand 675">
                  <a:extLst>
                    <a:ext uri="{FF2B5EF4-FFF2-40B4-BE49-F238E27FC236}">
                      <a16:creationId xmlns:a16="http://schemas.microsoft.com/office/drawing/2014/main" id="{79CE15B8-D135-4E7B-8B96-880225074AF7}"/>
                    </a:ext>
                  </a:extLst>
                </p14:cNvPr>
                <p14:cNvContentPartPr/>
                <p14:nvPr/>
              </p14:nvContentPartPr>
              <p14:xfrm>
                <a:off x="8182373" y="5509507"/>
                <a:ext cx="69120" cy="103680"/>
              </p14:xfrm>
            </p:contentPart>
          </mc:Choice>
          <mc:Fallback xmlns="">
            <p:pic>
              <p:nvPicPr>
                <p:cNvPr id="676" name="Freihand 675">
                  <a:extLst>
                    <a:ext uri="{FF2B5EF4-FFF2-40B4-BE49-F238E27FC236}">
                      <a16:creationId xmlns:a16="http://schemas.microsoft.com/office/drawing/2014/main" id="{79CE15B8-D135-4E7B-8B96-880225074AF7}"/>
                    </a:ext>
                  </a:extLst>
                </p:cNvPr>
                <p:cNvPicPr/>
                <p:nvPr/>
              </p:nvPicPr>
              <p:blipFill>
                <a:blip r:embed="rId1100"/>
                <a:stretch>
                  <a:fillRect/>
                </a:stretch>
              </p:blipFill>
              <p:spPr>
                <a:xfrm>
                  <a:off x="8178053" y="5505187"/>
                  <a:ext cx="777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679" name="Freihand 678">
                  <a:extLst>
                    <a:ext uri="{FF2B5EF4-FFF2-40B4-BE49-F238E27FC236}">
                      <a16:creationId xmlns:a16="http://schemas.microsoft.com/office/drawing/2014/main" id="{7A4A6259-2AC1-422A-85CE-82F1B08C53FD}"/>
                    </a:ext>
                  </a:extLst>
                </p14:cNvPr>
                <p14:cNvContentPartPr/>
                <p14:nvPr/>
              </p14:nvContentPartPr>
              <p14:xfrm>
                <a:off x="3987918" y="5741195"/>
                <a:ext cx="3319200" cy="143640"/>
              </p14:xfrm>
            </p:contentPart>
          </mc:Choice>
          <mc:Fallback xmlns="">
            <p:pic>
              <p:nvPicPr>
                <p:cNvPr id="679" name="Freihand 678">
                  <a:extLst>
                    <a:ext uri="{FF2B5EF4-FFF2-40B4-BE49-F238E27FC236}">
                      <a16:creationId xmlns:a16="http://schemas.microsoft.com/office/drawing/2014/main" id="{7A4A6259-2AC1-422A-85CE-82F1B08C53FD}"/>
                    </a:ext>
                  </a:extLst>
                </p:cNvPr>
                <p:cNvPicPr/>
                <p:nvPr/>
              </p:nvPicPr>
              <p:blipFill>
                <a:blip r:embed="rId1102"/>
                <a:stretch>
                  <a:fillRect/>
                </a:stretch>
              </p:blipFill>
              <p:spPr>
                <a:xfrm>
                  <a:off x="3983598" y="5736875"/>
                  <a:ext cx="33278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680" name="Freihand 679">
                  <a:extLst>
                    <a:ext uri="{FF2B5EF4-FFF2-40B4-BE49-F238E27FC236}">
                      <a16:creationId xmlns:a16="http://schemas.microsoft.com/office/drawing/2014/main" id="{F28B1B6F-21A1-4EAE-A64D-8BF4A4D042CC}"/>
                    </a:ext>
                  </a:extLst>
                </p14:cNvPr>
                <p14:cNvContentPartPr/>
                <p14:nvPr/>
              </p14:nvContentPartPr>
              <p14:xfrm>
                <a:off x="5131998" y="5929475"/>
                <a:ext cx="116640" cy="100440"/>
              </p14:xfrm>
            </p:contentPart>
          </mc:Choice>
          <mc:Fallback xmlns="">
            <p:pic>
              <p:nvPicPr>
                <p:cNvPr id="680" name="Freihand 679">
                  <a:extLst>
                    <a:ext uri="{FF2B5EF4-FFF2-40B4-BE49-F238E27FC236}">
                      <a16:creationId xmlns:a16="http://schemas.microsoft.com/office/drawing/2014/main" id="{F28B1B6F-21A1-4EAE-A64D-8BF4A4D042CC}"/>
                    </a:ext>
                  </a:extLst>
                </p:cNvPr>
                <p:cNvPicPr/>
                <p:nvPr/>
              </p:nvPicPr>
              <p:blipFill>
                <a:blip r:embed="rId1104"/>
                <a:stretch>
                  <a:fillRect/>
                </a:stretch>
              </p:blipFill>
              <p:spPr>
                <a:xfrm>
                  <a:off x="5127678" y="5925155"/>
                  <a:ext cx="1252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681" name="Freihand 680">
                  <a:extLst>
                    <a:ext uri="{FF2B5EF4-FFF2-40B4-BE49-F238E27FC236}">
                      <a16:creationId xmlns:a16="http://schemas.microsoft.com/office/drawing/2014/main" id="{7F78ACA2-5597-49C8-84C8-DE3AC11B334A}"/>
                    </a:ext>
                  </a:extLst>
                </p14:cNvPr>
                <p14:cNvContentPartPr/>
                <p14:nvPr/>
              </p14:nvContentPartPr>
              <p14:xfrm>
                <a:off x="5248278" y="5911835"/>
                <a:ext cx="111600" cy="136080"/>
              </p14:xfrm>
            </p:contentPart>
          </mc:Choice>
          <mc:Fallback xmlns="">
            <p:pic>
              <p:nvPicPr>
                <p:cNvPr id="681" name="Freihand 680">
                  <a:extLst>
                    <a:ext uri="{FF2B5EF4-FFF2-40B4-BE49-F238E27FC236}">
                      <a16:creationId xmlns:a16="http://schemas.microsoft.com/office/drawing/2014/main" id="{7F78ACA2-5597-49C8-84C8-DE3AC11B334A}"/>
                    </a:ext>
                  </a:extLst>
                </p:cNvPr>
                <p:cNvPicPr/>
                <p:nvPr/>
              </p:nvPicPr>
              <p:blipFill>
                <a:blip r:embed="rId1106"/>
                <a:stretch>
                  <a:fillRect/>
                </a:stretch>
              </p:blipFill>
              <p:spPr>
                <a:xfrm>
                  <a:off x="5243958" y="5907515"/>
                  <a:ext cx="1202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682" name="Freihand 681">
                  <a:extLst>
                    <a:ext uri="{FF2B5EF4-FFF2-40B4-BE49-F238E27FC236}">
                      <a16:creationId xmlns:a16="http://schemas.microsoft.com/office/drawing/2014/main" id="{F080E932-F09C-44E7-B838-50BAC3E19C63}"/>
                    </a:ext>
                  </a:extLst>
                </p14:cNvPr>
                <p14:cNvContentPartPr/>
                <p14:nvPr/>
              </p14:nvContentPartPr>
              <p14:xfrm>
                <a:off x="5359158" y="5948915"/>
                <a:ext cx="216720" cy="86040"/>
              </p14:xfrm>
            </p:contentPart>
          </mc:Choice>
          <mc:Fallback xmlns="">
            <p:pic>
              <p:nvPicPr>
                <p:cNvPr id="682" name="Freihand 681">
                  <a:extLst>
                    <a:ext uri="{FF2B5EF4-FFF2-40B4-BE49-F238E27FC236}">
                      <a16:creationId xmlns:a16="http://schemas.microsoft.com/office/drawing/2014/main" id="{F080E932-F09C-44E7-B838-50BAC3E19C63}"/>
                    </a:ext>
                  </a:extLst>
                </p:cNvPr>
                <p:cNvPicPr/>
                <p:nvPr/>
              </p:nvPicPr>
              <p:blipFill>
                <a:blip r:embed="rId1108"/>
                <a:stretch>
                  <a:fillRect/>
                </a:stretch>
              </p:blipFill>
              <p:spPr>
                <a:xfrm>
                  <a:off x="5354838" y="5944595"/>
                  <a:ext cx="2253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109">
              <p14:nvContentPartPr>
                <p14:cNvPr id="684" name="Freihand 683">
                  <a:extLst>
                    <a:ext uri="{FF2B5EF4-FFF2-40B4-BE49-F238E27FC236}">
                      <a16:creationId xmlns:a16="http://schemas.microsoft.com/office/drawing/2014/main" id="{86F6FBE6-B1ED-4BF8-8B56-F92E0A36201C}"/>
                    </a:ext>
                  </a:extLst>
                </p14:cNvPr>
                <p14:cNvContentPartPr/>
                <p14:nvPr/>
              </p14:nvContentPartPr>
              <p14:xfrm>
                <a:off x="5639958" y="5966195"/>
                <a:ext cx="172800" cy="12600"/>
              </p14:xfrm>
            </p:contentPart>
          </mc:Choice>
          <mc:Fallback xmlns="">
            <p:pic>
              <p:nvPicPr>
                <p:cNvPr id="684" name="Freihand 683">
                  <a:extLst>
                    <a:ext uri="{FF2B5EF4-FFF2-40B4-BE49-F238E27FC236}">
                      <a16:creationId xmlns:a16="http://schemas.microsoft.com/office/drawing/2014/main" id="{86F6FBE6-B1ED-4BF8-8B56-F92E0A36201C}"/>
                    </a:ext>
                  </a:extLst>
                </p:cNvPr>
                <p:cNvPicPr/>
                <p:nvPr/>
              </p:nvPicPr>
              <p:blipFill>
                <a:blip r:embed="rId1110"/>
                <a:stretch>
                  <a:fillRect/>
                </a:stretch>
              </p:blipFill>
              <p:spPr>
                <a:xfrm>
                  <a:off x="5635638" y="5961875"/>
                  <a:ext cx="1814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111">
              <p14:nvContentPartPr>
                <p14:cNvPr id="685" name="Freihand 684">
                  <a:extLst>
                    <a:ext uri="{FF2B5EF4-FFF2-40B4-BE49-F238E27FC236}">
                      <a16:creationId xmlns:a16="http://schemas.microsoft.com/office/drawing/2014/main" id="{D3A07AE0-C0A0-4467-BF06-A623F8092BA8}"/>
                    </a:ext>
                  </a:extLst>
                </p14:cNvPr>
                <p14:cNvContentPartPr/>
                <p14:nvPr/>
              </p14:nvContentPartPr>
              <p14:xfrm>
                <a:off x="5668398" y="6003635"/>
                <a:ext cx="154440" cy="12960"/>
              </p14:xfrm>
            </p:contentPart>
          </mc:Choice>
          <mc:Fallback xmlns="">
            <p:pic>
              <p:nvPicPr>
                <p:cNvPr id="685" name="Freihand 684">
                  <a:extLst>
                    <a:ext uri="{FF2B5EF4-FFF2-40B4-BE49-F238E27FC236}">
                      <a16:creationId xmlns:a16="http://schemas.microsoft.com/office/drawing/2014/main" id="{D3A07AE0-C0A0-4467-BF06-A623F8092BA8}"/>
                    </a:ext>
                  </a:extLst>
                </p:cNvPr>
                <p:cNvPicPr/>
                <p:nvPr/>
              </p:nvPicPr>
              <p:blipFill>
                <a:blip r:embed="rId1112"/>
                <a:stretch>
                  <a:fillRect/>
                </a:stretch>
              </p:blipFill>
              <p:spPr>
                <a:xfrm>
                  <a:off x="5664078" y="5999315"/>
                  <a:ext cx="1630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687" name="Freihand 686">
                  <a:extLst>
                    <a:ext uri="{FF2B5EF4-FFF2-40B4-BE49-F238E27FC236}">
                      <a16:creationId xmlns:a16="http://schemas.microsoft.com/office/drawing/2014/main" id="{ED7CF265-E553-4A5C-A124-44E03459E607}"/>
                    </a:ext>
                  </a:extLst>
                </p14:cNvPr>
                <p14:cNvContentPartPr/>
                <p14:nvPr/>
              </p14:nvContentPartPr>
              <p14:xfrm>
                <a:off x="5939118" y="5930915"/>
                <a:ext cx="124560" cy="96120"/>
              </p14:xfrm>
            </p:contentPart>
          </mc:Choice>
          <mc:Fallback xmlns="">
            <p:pic>
              <p:nvPicPr>
                <p:cNvPr id="687" name="Freihand 686">
                  <a:extLst>
                    <a:ext uri="{FF2B5EF4-FFF2-40B4-BE49-F238E27FC236}">
                      <a16:creationId xmlns:a16="http://schemas.microsoft.com/office/drawing/2014/main" id="{ED7CF265-E553-4A5C-A124-44E03459E607}"/>
                    </a:ext>
                  </a:extLst>
                </p:cNvPr>
                <p:cNvPicPr/>
                <p:nvPr/>
              </p:nvPicPr>
              <p:blipFill>
                <a:blip r:embed="rId1114"/>
                <a:stretch>
                  <a:fillRect/>
                </a:stretch>
              </p:blipFill>
              <p:spPr>
                <a:xfrm>
                  <a:off x="5934798" y="5926595"/>
                  <a:ext cx="1332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688" name="Freihand 687">
                  <a:extLst>
                    <a:ext uri="{FF2B5EF4-FFF2-40B4-BE49-F238E27FC236}">
                      <a16:creationId xmlns:a16="http://schemas.microsoft.com/office/drawing/2014/main" id="{07E257E1-12F8-4DF4-A4AD-96B50EA4528A}"/>
                    </a:ext>
                  </a:extLst>
                </p14:cNvPr>
                <p14:cNvContentPartPr/>
                <p14:nvPr/>
              </p14:nvContentPartPr>
              <p14:xfrm>
                <a:off x="6119118" y="5897795"/>
                <a:ext cx="62640" cy="92880"/>
              </p14:xfrm>
            </p:contentPart>
          </mc:Choice>
          <mc:Fallback xmlns="">
            <p:pic>
              <p:nvPicPr>
                <p:cNvPr id="688" name="Freihand 687">
                  <a:extLst>
                    <a:ext uri="{FF2B5EF4-FFF2-40B4-BE49-F238E27FC236}">
                      <a16:creationId xmlns:a16="http://schemas.microsoft.com/office/drawing/2014/main" id="{07E257E1-12F8-4DF4-A4AD-96B50EA4528A}"/>
                    </a:ext>
                  </a:extLst>
                </p:cNvPr>
                <p:cNvPicPr/>
                <p:nvPr/>
              </p:nvPicPr>
              <p:blipFill>
                <a:blip r:embed="rId1116"/>
                <a:stretch>
                  <a:fillRect/>
                </a:stretch>
              </p:blipFill>
              <p:spPr>
                <a:xfrm>
                  <a:off x="6114798" y="5893475"/>
                  <a:ext cx="712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689" name="Freihand 688">
                  <a:extLst>
                    <a:ext uri="{FF2B5EF4-FFF2-40B4-BE49-F238E27FC236}">
                      <a16:creationId xmlns:a16="http://schemas.microsoft.com/office/drawing/2014/main" id="{92E47DF9-E1B9-4832-90BC-D0E91754B479}"/>
                    </a:ext>
                  </a:extLst>
                </p14:cNvPr>
                <p14:cNvContentPartPr/>
                <p14:nvPr/>
              </p14:nvContentPartPr>
              <p14:xfrm>
                <a:off x="6155118" y="5948915"/>
                <a:ext cx="54000" cy="87480"/>
              </p14:xfrm>
            </p:contentPart>
          </mc:Choice>
          <mc:Fallback xmlns="">
            <p:pic>
              <p:nvPicPr>
                <p:cNvPr id="689" name="Freihand 688">
                  <a:extLst>
                    <a:ext uri="{FF2B5EF4-FFF2-40B4-BE49-F238E27FC236}">
                      <a16:creationId xmlns:a16="http://schemas.microsoft.com/office/drawing/2014/main" id="{92E47DF9-E1B9-4832-90BC-D0E91754B479}"/>
                    </a:ext>
                  </a:extLst>
                </p:cNvPr>
                <p:cNvPicPr/>
                <p:nvPr/>
              </p:nvPicPr>
              <p:blipFill>
                <a:blip r:embed="rId1118"/>
                <a:stretch>
                  <a:fillRect/>
                </a:stretch>
              </p:blipFill>
              <p:spPr>
                <a:xfrm>
                  <a:off x="6150798" y="5944595"/>
                  <a:ext cx="626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690" name="Freihand 689">
                  <a:extLst>
                    <a:ext uri="{FF2B5EF4-FFF2-40B4-BE49-F238E27FC236}">
                      <a16:creationId xmlns:a16="http://schemas.microsoft.com/office/drawing/2014/main" id="{19E1BB4A-9CD0-4E11-A542-487BFD9DF8FC}"/>
                    </a:ext>
                  </a:extLst>
                </p14:cNvPr>
                <p14:cNvContentPartPr/>
                <p14:nvPr/>
              </p14:nvContentPartPr>
              <p14:xfrm>
                <a:off x="6245478" y="5913275"/>
                <a:ext cx="112320" cy="169920"/>
              </p14:xfrm>
            </p:contentPart>
          </mc:Choice>
          <mc:Fallback xmlns="">
            <p:pic>
              <p:nvPicPr>
                <p:cNvPr id="690" name="Freihand 689">
                  <a:extLst>
                    <a:ext uri="{FF2B5EF4-FFF2-40B4-BE49-F238E27FC236}">
                      <a16:creationId xmlns:a16="http://schemas.microsoft.com/office/drawing/2014/main" id="{19E1BB4A-9CD0-4E11-A542-487BFD9DF8FC}"/>
                    </a:ext>
                  </a:extLst>
                </p:cNvPr>
                <p:cNvPicPr/>
                <p:nvPr/>
              </p:nvPicPr>
              <p:blipFill>
                <a:blip r:embed="rId1120"/>
                <a:stretch>
                  <a:fillRect/>
                </a:stretch>
              </p:blipFill>
              <p:spPr>
                <a:xfrm>
                  <a:off x="6241158" y="5908955"/>
                  <a:ext cx="1209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692" name="Freihand 691">
                  <a:extLst>
                    <a:ext uri="{FF2B5EF4-FFF2-40B4-BE49-F238E27FC236}">
                      <a16:creationId xmlns:a16="http://schemas.microsoft.com/office/drawing/2014/main" id="{FD664F7B-93EF-4D04-B4AF-34A5F6018E78}"/>
                    </a:ext>
                  </a:extLst>
                </p14:cNvPr>
                <p14:cNvContentPartPr/>
                <p14:nvPr/>
              </p14:nvContentPartPr>
              <p14:xfrm>
                <a:off x="6435198" y="5912555"/>
                <a:ext cx="81360" cy="122400"/>
              </p14:xfrm>
            </p:contentPart>
          </mc:Choice>
          <mc:Fallback xmlns="">
            <p:pic>
              <p:nvPicPr>
                <p:cNvPr id="692" name="Freihand 691">
                  <a:extLst>
                    <a:ext uri="{FF2B5EF4-FFF2-40B4-BE49-F238E27FC236}">
                      <a16:creationId xmlns:a16="http://schemas.microsoft.com/office/drawing/2014/main" id="{FD664F7B-93EF-4D04-B4AF-34A5F6018E78}"/>
                    </a:ext>
                  </a:extLst>
                </p:cNvPr>
                <p:cNvPicPr/>
                <p:nvPr/>
              </p:nvPicPr>
              <p:blipFill>
                <a:blip r:embed="rId1122"/>
                <a:stretch>
                  <a:fillRect/>
                </a:stretch>
              </p:blipFill>
              <p:spPr>
                <a:xfrm>
                  <a:off x="6430878" y="5908235"/>
                  <a:ext cx="900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693" name="Freihand 692">
                  <a:extLst>
                    <a:ext uri="{FF2B5EF4-FFF2-40B4-BE49-F238E27FC236}">
                      <a16:creationId xmlns:a16="http://schemas.microsoft.com/office/drawing/2014/main" id="{B654A410-F4F1-4A41-8F26-8B895A47E339}"/>
                    </a:ext>
                  </a:extLst>
                </p14:cNvPr>
                <p14:cNvContentPartPr/>
                <p14:nvPr/>
              </p14:nvContentPartPr>
              <p14:xfrm>
                <a:off x="6566238" y="5900675"/>
                <a:ext cx="163440" cy="120960"/>
              </p14:xfrm>
            </p:contentPart>
          </mc:Choice>
          <mc:Fallback xmlns="">
            <p:pic>
              <p:nvPicPr>
                <p:cNvPr id="693" name="Freihand 692">
                  <a:extLst>
                    <a:ext uri="{FF2B5EF4-FFF2-40B4-BE49-F238E27FC236}">
                      <a16:creationId xmlns:a16="http://schemas.microsoft.com/office/drawing/2014/main" id="{B654A410-F4F1-4A41-8F26-8B895A47E339}"/>
                    </a:ext>
                  </a:extLst>
                </p:cNvPr>
                <p:cNvPicPr/>
                <p:nvPr/>
              </p:nvPicPr>
              <p:blipFill>
                <a:blip r:embed="rId1124"/>
                <a:stretch>
                  <a:fillRect/>
                </a:stretch>
              </p:blipFill>
              <p:spPr>
                <a:xfrm>
                  <a:off x="6561918" y="5896355"/>
                  <a:ext cx="1720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695" name="Freihand 694">
                  <a:extLst>
                    <a:ext uri="{FF2B5EF4-FFF2-40B4-BE49-F238E27FC236}">
                      <a16:creationId xmlns:a16="http://schemas.microsoft.com/office/drawing/2014/main" id="{45F1F220-5DA4-4DA9-8DD9-4588A9988231}"/>
                    </a:ext>
                  </a:extLst>
                </p14:cNvPr>
                <p14:cNvContentPartPr/>
                <p14:nvPr/>
              </p14:nvContentPartPr>
              <p14:xfrm>
                <a:off x="7107318" y="5870435"/>
                <a:ext cx="229320" cy="85320"/>
              </p14:xfrm>
            </p:contentPart>
          </mc:Choice>
          <mc:Fallback xmlns="">
            <p:pic>
              <p:nvPicPr>
                <p:cNvPr id="695" name="Freihand 694">
                  <a:extLst>
                    <a:ext uri="{FF2B5EF4-FFF2-40B4-BE49-F238E27FC236}">
                      <a16:creationId xmlns:a16="http://schemas.microsoft.com/office/drawing/2014/main" id="{45F1F220-5DA4-4DA9-8DD9-4588A9988231}"/>
                    </a:ext>
                  </a:extLst>
                </p:cNvPr>
                <p:cNvPicPr/>
                <p:nvPr/>
              </p:nvPicPr>
              <p:blipFill>
                <a:blip r:embed="rId1126"/>
                <a:stretch>
                  <a:fillRect/>
                </a:stretch>
              </p:blipFill>
              <p:spPr>
                <a:xfrm>
                  <a:off x="7102998" y="5866115"/>
                  <a:ext cx="2379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696" name="Freihand 695">
                  <a:extLst>
                    <a:ext uri="{FF2B5EF4-FFF2-40B4-BE49-F238E27FC236}">
                      <a16:creationId xmlns:a16="http://schemas.microsoft.com/office/drawing/2014/main" id="{25E7AD34-764A-4D4A-AD3E-AA3DAC02E73A}"/>
                    </a:ext>
                  </a:extLst>
                </p14:cNvPr>
                <p14:cNvContentPartPr/>
                <p14:nvPr/>
              </p14:nvContentPartPr>
              <p14:xfrm>
                <a:off x="7105878" y="5898875"/>
                <a:ext cx="237960" cy="108000"/>
              </p14:xfrm>
            </p:contentPart>
          </mc:Choice>
          <mc:Fallback xmlns="">
            <p:pic>
              <p:nvPicPr>
                <p:cNvPr id="696" name="Freihand 695">
                  <a:extLst>
                    <a:ext uri="{FF2B5EF4-FFF2-40B4-BE49-F238E27FC236}">
                      <a16:creationId xmlns:a16="http://schemas.microsoft.com/office/drawing/2014/main" id="{25E7AD34-764A-4D4A-AD3E-AA3DAC02E73A}"/>
                    </a:ext>
                  </a:extLst>
                </p:cNvPr>
                <p:cNvPicPr/>
                <p:nvPr/>
              </p:nvPicPr>
              <p:blipFill>
                <a:blip r:embed="rId1128"/>
                <a:stretch>
                  <a:fillRect/>
                </a:stretch>
              </p:blipFill>
              <p:spPr>
                <a:xfrm>
                  <a:off x="7101558" y="5894555"/>
                  <a:ext cx="246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697" name="Freihand 696">
                  <a:extLst>
                    <a:ext uri="{FF2B5EF4-FFF2-40B4-BE49-F238E27FC236}">
                      <a16:creationId xmlns:a16="http://schemas.microsoft.com/office/drawing/2014/main" id="{1D8A1E24-D0DB-458F-BFD3-1144CE978275}"/>
                    </a:ext>
                  </a:extLst>
                </p14:cNvPr>
                <p14:cNvContentPartPr/>
                <p14:nvPr/>
              </p14:nvContentPartPr>
              <p14:xfrm>
                <a:off x="7097238" y="5806715"/>
                <a:ext cx="243000" cy="295920"/>
              </p14:xfrm>
            </p:contentPart>
          </mc:Choice>
          <mc:Fallback xmlns="">
            <p:pic>
              <p:nvPicPr>
                <p:cNvPr id="697" name="Freihand 696">
                  <a:extLst>
                    <a:ext uri="{FF2B5EF4-FFF2-40B4-BE49-F238E27FC236}">
                      <a16:creationId xmlns:a16="http://schemas.microsoft.com/office/drawing/2014/main" id="{1D8A1E24-D0DB-458F-BFD3-1144CE978275}"/>
                    </a:ext>
                  </a:extLst>
                </p:cNvPr>
                <p:cNvPicPr/>
                <p:nvPr/>
              </p:nvPicPr>
              <p:blipFill>
                <a:blip r:embed="rId1130"/>
                <a:stretch>
                  <a:fillRect/>
                </a:stretch>
              </p:blipFill>
              <p:spPr>
                <a:xfrm>
                  <a:off x="7092918" y="5802395"/>
                  <a:ext cx="25164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699" name="Freihand 698">
                  <a:extLst>
                    <a:ext uri="{FF2B5EF4-FFF2-40B4-BE49-F238E27FC236}">
                      <a16:creationId xmlns:a16="http://schemas.microsoft.com/office/drawing/2014/main" id="{3BEFA854-F97F-42A7-8C9B-69070B387AE5}"/>
                    </a:ext>
                  </a:extLst>
                </p14:cNvPr>
                <p14:cNvContentPartPr/>
                <p14:nvPr/>
              </p14:nvContentPartPr>
              <p14:xfrm>
                <a:off x="7678998" y="5340515"/>
                <a:ext cx="626760" cy="451800"/>
              </p14:xfrm>
            </p:contentPart>
          </mc:Choice>
          <mc:Fallback xmlns="">
            <p:pic>
              <p:nvPicPr>
                <p:cNvPr id="699" name="Freihand 698">
                  <a:extLst>
                    <a:ext uri="{FF2B5EF4-FFF2-40B4-BE49-F238E27FC236}">
                      <a16:creationId xmlns:a16="http://schemas.microsoft.com/office/drawing/2014/main" id="{3BEFA854-F97F-42A7-8C9B-69070B387AE5}"/>
                    </a:ext>
                  </a:extLst>
                </p:cNvPr>
                <p:cNvPicPr/>
                <p:nvPr/>
              </p:nvPicPr>
              <p:blipFill>
                <a:blip r:embed="rId1132"/>
                <a:stretch>
                  <a:fillRect/>
                </a:stretch>
              </p:blipFill>
              <p:spPr>
                <a:xfrm>
                  <a:off x="7674678" y="5336195"/>
                  <a:ext cx="63540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1133">
              <p14:nvContentPartPr>
                <p14:cNvPr id="700" name="Freihand 699">
                  <a:extLst>
                    <a:ext uri="{FF2B5EF4-FFF2-40B4-BE49-F238E27FC236}">
                      <a16:creationId xmlns:a16="http://schemas.microsoft.com/office/drawing/2014/main" id="{048CE65E-0CE0-44BF-811F-86BCCC5E4CA9}"/>
                    </a:ext>
                  </a:extLst>
                </p14:cNvPr>
                <p14:cNvContentPartPr/>
                <p14:nvPr/>
              </p14:nvContentPartPr>
              <p14:xfrm>
                <a:off x="5952438" y="5762795"/>
                <a:ext cx="929880" cy="492840"/>
              </p14:xfrm>
            </p:contentPart>
          </mc:Choice>
          <mc:Fallback xmlns="">
            <p:pic>
              <p:nvPicPr>
                <p:cNvPr id="700" name="Freihand 699">
                  <a:extLst>
                    <a:ext uri="{FF2B5EF4-FFF2-40B4-BE49-F238E27FC236}">
                      <a16:creationId xmlns:a16="http://schemas.microsoft.com/office/drawing/2014/main" id="{048CE65E-0CE0-44BF-811F-86BCCC5E4CA9}"/>
                    </a:ext>
                  </a:extLst>
                </p:cNvPr>
                <p:cNvPicPr/>
                <p:nvPr/>
              </p:nvPicPr>
              <p:blipFill>
                <a:blip r:embed="rId1134"/>
                <a:stretch>
                  <a:fillRect/>
                </a:stretch>
              </p:blipFill>
              <p:spPr>
                <a:xfrm>
                  <a:off x="5948118" y="5758475"/>
                  <a:ext cx="938520" cy="50148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705" name="Freihand 704">
                  <a:extLst>
                    <a:ext uri="{FF2B5EF4-FFF2-40B4-BE49-F238E27FC236}">
                      <a16:creationId xmlns:a16="http://schemas.microsoft.com/office/drawing/2014/main" id="{B4403200-9815-4051-B0A8-F8AC13F2D87D}"/>
                    </a:ext>
                  </a:extLst>
                </p14:cNvPr>
                <p14:cNvContentPartPr/>
                <p14:nvPr/>
              </p14:nvContentPartPr>
              <p14:xfrm>
                <a:off x="5324693" y="5240947"/>
                <a:ext cx="48240" cy="23400"/>
              </p14:xfrm>
            </p:contentPart>
          </mc:Choice>
          <mc:Fallback xmlns="">
            <p:pic>
              <p:nvPicPr>
                <p:cNvPr id="705" name="Freihand 704">
                  <a:extLst>
                    <a:ext uri="{FF2B5EF4-FFF2-40B4-BE49-F238E27FC236}">
                      <a16:creationId xmlns:a16="http://schemas.microsoft.com/office/drawing/2014/main" id="{B4403200-9815-4051-B0A8-F8AC13F2D87D}"/>
                    </a:ext>
                  </a:extLst>
                </p:cNvPr>
                <p:cNvPicPr/>
                <p:nvPr/>
              </p:nvPicPr>
              <p:blipFill>
                <a:blip r:embed="rId1136"/>
                <a:stretch>
                  <a:fillRect/>
                </a:stretch>
              </p:blipFill>
              <p:spPr>
                <a:xfrm>
                  <a:off x="5320373" y="5236627"/>
                  <a:ext cx="568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706" name="Freihand 705">
                  <a:extLst>
                    <a:ext uri="{FF2B5EF4-FFF2-40B4-BE49-F238E27FC236}">
                      <a16:creationId xmlns:a16="http://schemas.microsoft.com/office/drawing/2014/main" id="{D01FEF54-CD68-41B3-BD78-E75B42743429}"/>
                    </a:ext>
                  </a:extLst>
                </p14:cNvPr>
                <p14:cNvContentPartPr/>
                <p14:nvPr/>
              </p14:nvContentPartPr>
              <p14:xfrm>
                <a:off x="4727813" y="5150227"/>
                <a:ext cx="772200" cy="395280"/>
              </p14:xfrm>
            </p:contentPart>
          </mc:Choice>
          <mc:Fallback xmlns="">
            <p:pic>
              <p:nvPicPr>
                <p:cNvPr id="706" name="Freihand 705">
                  <a:extLst>
                    <a:ext uri="{FF2B5EF4-FFF2-40B4-BE49-F238E27FC236}">
                      <a16:creationId xmlns:a16="http://schemas.microsoft.com/office/drawing/2014/main" id="{D01FEF54-CD68-41B3-BD78-E75B42743429}"/>
                    </a:ext>
                  </a:extLst>
                </p:cNvPr>
                <p:cNvPicPr/>
                <p:nvPr/>
              </p:nvPicPr>
              <p:blipFill>
                <a:blip r:embed="rId1138"/>
                <a:stretch>
                  <a:fillRect/>
                </a:stretch>
              </p:blipFill>
              <p:spPr>
                <a:xfrm>
                  <a:off x="4723493" y="5145907"/>
                  <a:ext cx="780840" cy="403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39">
            <p14:nvContentPartPr>
              <p14:cNvPr id="708" name="Freihand 707">
                <a:extLst>
                  <a:ext uri="{FF2B5EF4-FFF2-40B4-BE49-F238E27FC236}">
                    <a16:creationId xmlns:a16="http://schemas.microsoft.com/office/drawing/2014/main" id="{79833228-CE0F-4F2E-9829-98CCA12FD7BB}"/>
                  </a:ext>
                </a:extLst>
              </p14:cNvPr>
              <p14:cNvContentPartPr/>
              <p14:nvPr/>
            </p14:nvContentPartPr>
            <p14:xfrm>
              <a:off x="5359613" y="395707"/>
              <a:ext cx="972000" cy="1389600"/>
            </p14:xfrm>
          </p:contentPart>
        </mc:Choice>
        <mc:Fallback xmlns="">
          <p:pic>
            <p:nvPicPr>
              <p:cNvPr id="708" name="Freihand 707">
                <a:extLst>
                  <a:ext uri="{FF2B5EF4-FFF2-40B4-BE49-F238E27FC236}">
                    <a16:creationId xmlns:a16="http://schemas.microsoft.com/office/drawing/2014/main" id="{79833228-CE0F-4F2E-9829-98CCA12FD7BB}"/>
                  </a:ext>
                </a:extLst>
              </p:cNvPr>
              <p:cNvPicPr/>
              <p:nvPr/>
            </p:nvPicPr>
            <p:blipFill>
              <a:blip r:embed="rId1140"/>
              <a:stretch>
                <a:fillRect/>
              </a:stretch>
            </p:blipFill>
            <p:spPr>
              <a:xfrm>
                <a:off x="5355293" y="391387"/>
                <a:ext cx="980640" cy="1398240"/>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709" name="Freihand 708">
                <a:extLst>
                  <a:ext uri="{FF2B5EF4-FFF2-40B4-BE49-F238E27FC236}">
                    <a16:creationId xmlns:a16="http://schemas.microsoft.com/office/drawing/2014/main" id="{71F0165F-FBC2-4092-812A-10D8E3C6BA30}"/>
                  </a:ext>
                </a:extLst>
              </p14:cNvPr>
              <p14:cNvContentPartPr/>
              <p14:nvPr/>
            </p14:nvContentPartPr>
            <p14:xfrm>
              <a:off x="6320813" y="810067"/>
              <a:ext cx="505800" cy="29520"/>
            </p14:xfrm>
          </p:contentPart>
        </mc:Choice>
        <mc:Fallback xmlns="">
          <p:pic>
            <p:nvPicPr>
              <p:cNvPr id="709" name="Freihand 708">
                <a:extLst>
                  <a:ext uri="{FF2B5EF4-FFF2-40B4-BE49-F238E27FC236}">
                    <a16:creationId xmlns:a16="http://schemas.microsoft.com/office/drawing/2014/main" id="{71F0165F-FBC2-4092-812A-10D8E3C6BA30}"/>
                  </a:ext>
                </a:extLst>
              </p:cNvPr>
              <p:cNvPicPr/>
              <p:nvPr/>
            </p:nvPicPr>
            <p:blipFill>
              <a:blip r:embed="rId1142"/>
              <a:stretch>
                <a:fillRect/>
              </a:stretch>
            </p:blipFill>
            <p:spPr>
              <a:xfrm>
                <a:off x="6316493" y="805747"/>
                <a:ext cx="5144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143">
            <p14:nvContentPartPr>
              <p14:cNvPr id="710" name="Freihand 709">
                <a:extLst>
                  <a:ext uri="{FF2B5EF4-FFF2-40B4-BE49-F238E27FC236}">
                    <a16:creationId xmlns:a16="http://schemas.microsoft.com/office/drawing/2014/main" id="{CF38D5A4-AF32-4E96-9CE0-19CFBA551CA8}"/>
                  </a:ext>
                </a:extLst>
              </p14:cNvPr>
              <p14:cNvContentPartPr/>
              <p14:nvPr/>
            </p14:nvContentPartPr>
            <p14:xfrm>
              <a:off x="6249533" y="1215067"/>
              <a:ext cx="646200" cy="28080"/>
            </p14:xfrm>
          </p:contentPart>
        </mc:Choice>
        <mc:Fallback xmlns="">
          <p:pic>
            <p:nvPicPr>
              <p:cNvPr id="710" name="Freihand 709">
                <a:extLst>
                  <a:ext uri="{FF2B5EF4-FFF2-40B4-BE49-F238E27FC236}">
                    <a16:creationId xmlns:a16="http://schemas.microsoft.com/office/drawing/2014/main" id="{CF38D5A4-AF32-4E96-9CE0-19CFBA551CA8}"/>
                  </a:ext>
                </a:extLst>
              </p:cNvPr>
              <p:cNvPicPr/>
              <p:nvPr/>
            </p:nvPicPr>
            <p:blipFill>
              <a:blip r:embed="rId1144"/>
              <a:stretch>
                <a:fillRect/>
              </a:stretch>
            </p:blipFill>
            <p:spPr>
              <a:xfrm>
                <a:off x="6245213" y="1210747"/>
                <a:ext cx="6548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711" name="Freihand 710">
                <a:extLst>
                  <a:ext uri="{FF2B5EF4-FFF2-40B4-BE49-F238E27FC236}">
                    <a16:creationId xmlns:a16="http://schemas.microsoft.com/office/drawing/2014/main" id="{052E4AD8-4AC0-404A-93F8-547F5CD27871}"/>
                  </a:ext>
                </a:extLst>
              </p14:cNvPr>
              <p14:cNvContentPartPr/>
              <p14:nvPr/>
            </p14:nvContentPartPr>
            <p14:xfrm>
              <a:off x="6317213" y="1576867"/>
              <a:ext cx="661680" cy="28440"/>
            </p14:xfrm>
          </p:contentPart>
        </mc:Choice>
        <mc:Fallback xmlns="">
          <p:pic>
            <p:nvPicPr>
              <p:cNvPr id="711" name="Freihand 710">
                <a:extLst>
                  <a:ext uri="{FF2B5EF4-FFF2-40B4-BE49-F238E27FC236}">
                    <a16:creationId xmlns:a16="http://schemas.microsoft.com/office/drawing/2014/main" id="{052E4AD8-4AC0-404A-93F8-547F5CD27871}"/>
                  </a:ext>
                </a:extLst>
              </p:cNvPr>
              <p:cNvPicPr/>
              <p:nvPr/>
            </p:nvPicPr>
            <p:blipFill>
              <a:blip r:embed="rId1146"/>
              <a:stretch>
                <a:fillRect/>
              </a:stretch>
            </p:blipFill>
            <p:spPr>
              <a:xfrm>
                <a:off x="6312893" y="1572547"/>
                <a:ext cx="6703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147">
            <p14:nvContentPartPr>
              <p14:cNvPr id="3" name="Freihand 2">
                <a:extLst>
                  <a:ext uri="{FF2B5EF4-FFF2-40B4-BE49-F238E27FC236}">
                    <a16:creationId xmlns:a16="http://schemas.microsoft.com/office/drawing/2014/main" id="{9FB91B37-6D8A-4300-B8F0-C1E06571E50B}"/>
                  </a:ext>
                </a:extLst>
              </p14:cNvPr>
              <p14:cNvContentPartPr/>
              <p14:nvPr/>
            </p14:nvContentPartPr>
            <p14:xfrm>
              <a:off x="3795413" y="6363787"/>
              <a:ext cx="4425840" cy="83520"/>
            </p14:xfrm>
          </p:contentPart>
        </mc:Choice>
        <mc:Fallback xmlns="">
          <p:pic>
            <p:nvPicPr>
              <p:cNvPr id="3" name="Freihand 2">
                <a:extLst>
                  <a:ext uri="{FF2B5EF4-FFF2-40B4-BE49-F238E27FC236}">
                    <a16:creationId xmlns:a16="http://schemas.microsoft.com/office/drawing/2014/main" id="{9FB91B37-6D8A-4300-B8F0-C1E06571E50B}"/>
                  </a:ext>
                </a:extLst>
              </p:cNvPr>
              <p:cNvPicPr/>
              <p:nvPr/>
            </p:nvPicPr>
            <p:blipFill>
              <a:blip r:embed="rId1148"/>
              <a:stretch>
                <a:fillRect/>
              </a:stretch>
            </p:blipFill>
            <p:spPr>
              <a:xfrm>
                <a:off x="3791093" y="6359467"/>
                <a:ext cx="4434480" cy="92160"/>
              </a:xfrm>
              <a:prstGeom prst="rect">
                <a:avLst/>
              </a:prstGeom>
            </p:spPr>
          </p:pic>
        </mc:Fallback>
      </mc:AlternateContent>
    </p:spTree>
    <p:extLst>
      <p:ext uri="{BB962C8B-B14F-4D97-AF65-F5344CB8AC3E}">
        <p14:creationId xmlns:p14="http://schemas.microsoft.com/office/powerpoint/2010/main" val="4170327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feld 111">
            <a:extLst>
              <a:ext uri="{FF2B5EF4-FFF2-40B4-BE49-F238E27FC236}">
                <a16:creationId xmlns:a16="http://schemas.microsoft.com/office/drawing/2014/main" id="{3D862994-3DC8-496C-A9AC-C5E01EA60FA9}"/>
              </a:ext>
            </a:extLst>
          </p:cNvPr>
          <p:cNvSpPr txBox="1"/>
          <p:nvPr/>
        </p:nvSpPr>
        <p:spPr>
          <a:xfrm>
            <a:off x="1787466" y="66501"/>
            <a:ext cx="3041923" cy="461665"/>
          </a:xfrm>
          <a:prstGeom prst="rect">
            <a:avLst/>
          </a:prstGeom>
          <a:noFill/>
        </p:spPr>
        <p:txBody>
          <a:bodyPr wrap="none" rtlCol="0">
            <a:spAutoFit/>
          </a:bodyPr>
          <a:lstStyle/>
          <a:p>
            <a:r>
              <a:rPr lang="de-DE" sz="1200" b="1" dirty="0"/>
              <a:t>Wie hoch ist das nominale durchschnittliche </a:t>
            </a:r>
          </a:p>
          <a:p>
            <a:r>
              <a:rPr lang="de-DE" sz="1200" b="1" dirty="0"/>
              <a:t>Wachstum des BIP von 2016 bis 2019</a:t>
            </a:r>
          </a:p>
        </p:txBody>
      </p:sp>
      <p:grpSp>
        <p:nvGrpSpPr>
          <p:cNvPr id="121" name="Gruppieren 120">
            <a:extLst>
              <a:ext uri="{FF2B5EF4-FFF2-40B4-BE49-F238E27FC236}">
                <a16:creationId xmlns:a16="http://schemas.microsoft.com/office/drawing/2014/main" id="{CB5A2CA4-D272-4D77-B21B-6A4262E25ADA}"/>
              </a:ext>
            </a:extLst>
          </p:cNvPr>
          <p:cNvGrpSpPr/>
          <p:nvPr/>
        </p:nvGrpSpPr>
        <p:grpSpPr>
          <a:xfrm>
            <a:off x="525052" y="417574"/>
            <a:ext cx="4317840" cy="1833328"/>
            <a:chOff x="3987918" y="4422307"/>
            <a:chExt cx="4317840" cy="1833328"/>
          </a:xfrm>
        </p:grpSpPr>
        <mc:AlternateContent xmlns:mc="http://schemas.openxmlformats.org/markup-compatibility/2006" xmlns:p14="http://schemas.microsoft.com/office/powerpoint/2010/main">
          <mc:Choice Requires="p14">
            <p:contentPart p14:bwMode="auto" r:id="rId3">
              <p14:nvContentPartPr>
                <p14:cNvPr id="122" name="Freihand 121">
                  <a:extLst>
                    <a:ext uri="{FF2B5EF4-FFF2-40B4-BE49-F238E27FC236}">
                      <a16:creationId xmlns:a16="http://schemas.microsoft.com/office/drawing/2014/main" id="{E8D0872C-79FF-47C8-B9B0-ED9BEEE84C9D}"/>
                    </a:ext>
                  </a:extLst>
                </p14:cNvPr>
                <p14:cNvContentPartPr/>
                <p14:nvPr/>
              </p14:nvContentPartPr>
              <p14:xfrm>
                <a:off x="5286173" y="4546147"/>
                <a:ext cx="111240" cy="115920"/>
              </p14:xfrm>
            </p:contentPart>
          </mc:Choice>
          <mc:Fallback xmlns="">
            <p:pic>
              <p:nvPicPr>
                <p:cNvPr id="122" name="Freihand 121">
                  <a:extLst>
                    <a:ext uri="{FF2B5EF4-FFF2-40B4-BE49-F238E27FC236}">
                      <a16:creationId xmlns:a16="http://schemas.microsoft.com/office/drawing/2014/main" id="{E8D0872C-79FF-47C8-B9B0-ED9BEEE84C9D}"/>
                    </a:ext>
                  </a:extLst>
                </p:cNvPr>
                <p:cNvPicPr/>
                <p:nvPr/>
              </p:nvPicPr>
              <p:blipFill>
                <a:blip r:embed="rId4"/>
                <a:stretch>
                  <a:fillRect/>
                </a:stretch>
              </p:blipFill>
              <p:spPr>
                <a:xfrm>
                  <a:off x="5281853" y="4541827"/>
                  <a:ext cx="1198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3" name="Freihand 122">
                  <a:extLst>
                    <a:ext uri="{FF2B5EF4-FFF2-40B4-BE49-F238E27FC236}">
                      <a16:creationId xmlns:a16="http://schemas.microsoft.com/office/drawing/2014/main" id="{47699B68-2EFD-4133-BCC2-BC0B868C5BF4}"/>
                    </a:ext>
                  </a:extLst>
                </p14:cNvPr>
                <p14:cNvContentPartPr/>
                <p14:nvPr/>
              </p14:nvContentPartPr>
              <p14:xfrm>
                <a:off x="5385533" y="4610227"/>
                <a:ext cx="154440" cy="61920"/>
              </p14:xfrm>
            </p:contentPart>
          </mc:Choice>
          <mc:Fallback xmlns="">
            <p:pic>
              <p:nvPicPr>
                <p:cNvPr id="123" name="Freihand 122">
                  <a:extLst>
                    <a:ext uri="{FF2B5EF4-FFF2-40B4-BE49-F238E27FC236}">
                      <a16:creationId xmlns:a16="http://schemas.microsoft.com/office/drawing/2014/main" id="{47699B68-2EFD-4133-BCC2-BC0B868C5BF4}"/>
                    </a:ext>
                  </a:extLst>
                </p:cNvPr>
                <p:cNvPicPr/>
                <p:nvPr/>
              </p:nvPicPr>
              <p:blipFill>
                <a:blip r:embed="rId6"/>
                <a:stretch>
                  <a:fillRect/>
                </a:stretch>
              </p:blipFill>
              <p:spPr>
                <a:xfrm>
                  <a:off x="5381213" y="4605907"/>
                  <a:ext cx="1630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4" name="Freihand 123">
                  <a:extLst>
                    <a:ext uri="{FF2B5EF4-FFF2-40B4-BE49-F238E27FC236}">
                      <a16:creationId xmlns:a16="http://schemas.microsoft.com/office/drawing/2014/main" id="{C375DF71-9C9E-44FD-9ABA-CCAA7EB717FC}"/>
                    </a:ext>
                  </a:extLst>
                </p14:cNvPr>
                <p14:cNvContentPartPr/>
                <p14:nvPr/>
              </p14:nvContentPartPr>
              <p14:xfrm>
                <a:off x="5545733" y="4592947"/>
                <a:ext cx="60480" cy="56160"/>
              </p14:xfrm>
            </p:contentPart>
          </mc:Choice>
          <mc:Fallback xmlns="">
            <p:pic>
              <p:nvPicPr>
                <p:cNvPr id="124" name="Freihand 123">
                  <a:extLst>
                    <a:ext uri="{FF2B5EF4-FFF2-40B4-BE49-F238E27FC236}">
                      <a16:creationId xmlns:a16="http://schemas.microsoft.com/office/drawing/2014/main" id="{C375DF71-9C9E-44FD-9ABA-CCAA7EB717FC}"/>
                    </a:ext>
                  </a:extLst>
                </p:cNvPr>
                <p:cNvPicPr/>
                <p:nvPr/>
              </p:nvPicPr>
              <p:blipFill>
                <a:blip r:embed="rId8"/>
                <a:stretch>
                  <a:fillRect/>
                </a:stretch>
              </p:blipFill>
              <p:spPr>
                <a:xfrm>
                  <a:off x="5541413" y="4588627"/>
                  <a:ext cx="691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5" name="Freihand 124">
                  <a:extLst>
                    <a:ext uri="{FF2B5EF4-FFF2-40B4-BE49-F238E27FC236}">
                      <a16:creationId xmlns:a16="http://schemas.microsoft.com/office/drawing/2014/main" id="{633D9E4E-8284-47D0-B16D-671D3643291B}"/>
                    </a:ext>
                  </a:extLst>
                </p14:cNvPr>
                <p14:cNvContentPartPr/>
                <p14:nvPr/>
              </p14:nvContentPartPr>
              <p14:xfrm>
                <a:off x="5625293" y="4529947"/>
                <a:ext cx="105120" cy="126720"/>
              </p14:xfrm>
            </p:contentPart>
          </mc:Choice>
          <mc:Fallback xmlns="">
            <p:pic>
              <p:nvPicPr>
                <p:cNvPr id="125" name="Freihand 124">
                  <a:extLst>
                    <a:ext uri="{FF2B5EF4-FFF2-40B4-BE49-F238E27FC236}">
                      <a16:creationId xmlns:a16="http://schemas.microsoft.com/office/drawing/2014/main" id="{633D9E4E-8284-47D0-B16D-671D3643291B}"/>
                    </a:ext>
                  </a:extLst>
                </p:cNvPr>
                <p:cNvPicPr/>
                <p:nvPr/>
              </p:nvPicPr>
              <p:blipFill>
                <a:blip r:embed="rId10"/>
                <a:stretch>
                  <a:fillRect/>
                </a:stretch>
              </p:blipFill>
              <p:spPr>
                <a:xfrm>
                  <a:off x="5620973" y="4525627"/>
                  <a:ext cx="1137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6" name="Freihand 125">
                  <a:extLst>
                    <a:ext uri="{FF2B5EF4-FFF2-40B4-BE49-F238E27FC236}">
                      <a16:creationId xmlns:a16="http://schemas.microsoft.com/office/drawing/2014/main" id="{B4DB2098-10E6-4D72-93F3-3CAD3309271B}"/>
                    </a:ext>
                  </a:extLst>
                </p14:cNvPr>
                <p14:cNvContentPartPr/>
                <p14:nvPr/>
              </p14:nvContentPartPr>
              <p14:xfrm>
                <a:off x="5729333" y="4545787"/>
                <a:ext cx="36000" cy="114120"/>
              </p14:xfrm>
            </p:contentPart>
          </mc:Choice>
          <mc:Fallback xmlns="">
            <p:pic>
              <p:nvPicPr>
                <p:cNvPr id="126" name="Freihand 125">
                  <a:extLst>
                    <a:ext uri="{FF2B5EF4-FFF2-40B4-BE49-F238E27FC236}">
                      <a16:creationId xmlns:a16="http://schemas.microsoft.com/office/drawing/2014/main" id="{B4DB2098-10E6-4D72-93F3-3CAD3309271B}"/>
                    </a:ext>
                  </a:extLst>
                </p:cNvPr>
                <p:cNvPicPr/>
                <p:nvPr/>
              </p:nvPicPr>
              <p:blipFill>
                <a:blip r:embed="rId12"/>
                <a:stretch>
                  <a:fillRect/>
                </a:stretch>
              </p:blipFill>
              <p:spPr>
                <a:xfrm>
                  <a:off x="5725013" y="4541467"/>
                  <a:ext cx="446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7" name="Freihand 126">
                  <a:extLst>
                    <a:ext uri="{FF2B5EF4-FFF2-40B4-BE49-F238E27FC236}">
                      <a16:creationId xmlns:a16="http://schemas.microsoft.com/office/drawing/2014/main" id="{FF4900E6-179F-4DCB-8AB2-1F86D61E5A86}"/>
                    </a:ext>
                  </a:extLst>
                </p14:cNvPr>
                <p14:cNvContentPartPr/>
                <p14:nvPr/>
              </p14:nvContentPartPr>
              <p14:xfrm>
                <a:off x="5793413" y="4599787"/>
                <a:ext cx="134280" cy="146520"/>
              </p14:xfrm>
            </p:contentPart>
          </mc:Choice>
          <mc:Fallback xmlns="">
            <p:pic>
              <p:nvPicPr>
                <p:cNvPr id="127" name="Freihand 126">
                  <a:extLst>
                    <a:ext uri="{FF2B5EF4-FFF2-40B4-BE49-F238E27FC236}">
                      <a16:creationId xmlns:a16="http://schemas.microsoft.com/office/drawing/2014/main" id="{FF4900E6-179F-4DCB-8AB2-1F86D61E5A86}"/>
                    </a:ext>
                  </a:extLst>
                </p:cNvPr>
                <p:cNvPicPr/>
                <p:nvPr/>
              </p:nvPicPr>
              <p:blipFill>
                <a:blip r:embed="rId14"/>
                <a:stretch>
                  <a:fillRect/>
                </a:stretch>
              </p:blipFill>
              <p:spPr>
                <a:xfrm>
                  <a:off x="5789093" y="4595467"/>
                  <a:ext cx="1429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8" name="Freihand 127">
                  <a:extLst>
                    <a:ext uri="{FF2B5EF4-FFF2-40B4-BE49-F238E27FC236}">
                      <a16:creationId xmlns:a16="http://schemas.microsoft.com/office/drawing/2014/main" id="{2AB1E8F3-0E9E-4E6D-9D6C-97D270E09949}"/>
                    </a:ext>
                  </a:extLst>
                </p14:cNvPr>
                <p14:cNvContentPartPr/>
                <p14:nvPr/>
              </p14:nvContentPartPr>
              <p14:xfrm>
                <a:off x="6059453" y="4549747"/>
                <a:ext cx="8280" cy="5040"/>
              </p14:xfrm>
            </p:contentPart>
          </mc:Choice>
          <mc:Fallback xmlns="">
            <p:pic>
              <p:nvPicPr>
                <p:cNvPr id="128" name="Freihand 127">
                  <a:extLst>
                    <a:ext uri="{FF2B5EF4-FFF2-40B4-BE49-F238E27FC236}">
                      <a16:creationId xmlns:a16="http://schemas.microsoft.com/office/drawing/2014/main" id="{2AB1E8F3-0E9E-4E6D-9D6C-97D270E09949}"/>
                    </a:ext>
                  </a:extLst>
                </p:cNvPr>
                <p:cNvPicPr/>
                <p:nvPr/>
              </p:nvPicPr>
              <p:blipFill>
                <a:blip r:embed="rId16"/>
                <a:stretch>
                  <a:fillRect/>
                </a:stretch>
              </p:blipFill>
              <p:spPr>
                <a:xfrm>
                  <a:off x="6055133" y="4545427"/>
                  <a:ext cx="169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9" name="Freihand 128">
                  <a:extLst>
                    <a:ext uri="{FF2B5EF4-FFF2-40B4-BE49-F238E27FC236}">
                      <a16:creationId xmlns:a16="http://schemas.microsoft.com/office/drawing/2014/main" id="{94CD73F8-AB9F-4D7D-A1D0-E77FCBB8A080}"/>
                    </a:ext>
                  </a:extLst>
                </p14:cNvPr>
                <p14:cNvContentPartPr/>
                <p14:nvPr/>
              </p14:nvContentPartPr>
              <p14:xfrm>
                <a:off x="6055493" y="4622107"/>
                <a:ext cx="4320" cy="5040"/>
              </p14:xfrm>
            </p:contentPart>
          </mc:Choice>
          <mc:Fallback xmlns="">
            <p:pic>
              <p:nvPicPr>
                <p:cNvPr id="129" name="Freihand 128">
                  <a:extLst>
                    <a:ext uri="{FF2B5EF4-FFF2-40B4-BE49-F238E27FC236}">
                      <a16:creationId xmlns:a16="http://schemas.microsoft.com/office/drawing/2014/main" id="{94CD73F8-AB9F-4D7D-A1D0-E77FCBB8A080}"/>
                    </a:ext>
                  </a:extLst>
                </p:cNvPr>
                <p:cNvPicPr/>
                <p:nvPr/>
              </p:nvPicPr>
              <p:blipFill>
                <a:blip r:embed="rId18"/>
                <a:stretch>
                  <a:fillRect/>
                </a:stretch>
              </p:blipFill>
              <p:spPr>
                <a:xfrm>
                  <a:off x="6051173" y="4617787"/>
                  <a:ext cx="129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0" name="Freihand 129">
                  <a:extLst>
                    <a:ext uri="{FF2B5EF4-FFF2-40B4-BE49-F238E27FC236}">
                      <a16:creationId xmlns:a16="http://schemas.microsoft.com/office/drawing/2014/main" id="{F81401EB-4C86-4908-B322-8283B36E5510}"/>
                    </a:ext>
                  </a:extLst>
                </p14:cNvPr>
                <p14:cNvContentPartPr/>
                <p14:nvPr/>
              </p14:nvContentPartPr>
              <p14:xfrm>
                <a:off x="6249533" y="4500787"/>
                <a:ext cx="70200" cy="119880"/>
              </p14:xfrm>
            </p:contentPart>
          </mc:Choice>
          <mc:Fallback xmlns="">
            <p:pic>
              <p:nvPicPr>
                <p:cNvPr id="130" name="Freihand 129">
                  <a:extLst>
                    <a:ext uri="{FF2B5EF4-FFF2-40B4-BE49-F238E27FC236}">
                      <a16:creationId xmlns:a16="http://schemas.microsoft.com/office/drawing/2014/main" id="{F81401EB-4C86-4908-B322-8283B36E5510}"/>
                    </a:ext>
                  </a:extLst>
                </p:cNvPr>
                <p:cNvPicPr/>
                <p:nvPr/>
              </p:nvPicPr>
              <p:blipFill>
                <a:blip r:embed="rId20"/>
                <a:stretch>
                  <a:fillRect/>
                </a:stretch>
              </p:blipFill>
              <p:spPr>
                <a:xfrm>
                  <a:off x="6245213" y="4496467"/>
                  <a:ext cx="788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1" name="Freihand 130">
                  <a:extLst>
                    <a:ext uri="{FF2B5EF4-FFF2-40B4-BE49-F238E27FC236}">
                      <a16:creationId xmlns:a16="http://schemas.microsoft.com/office/drawing/2014/main" id="{E5095CF4-1622-42B6-B30A-5B7287A393EA}"/>
                    </a:ext>
                  </a:extLst>
                </p14:cNvPr>
                <p14:cNvContentPartPr/>
                <p14:nvPr/>
              </p14:nvContentPartPr>
              <p14:xfrm>
                <a:off x="6336293" y="4582867"/>
                <a:ext cx="15840" cy="61200"/>
              </p14:xfrm>
            </p:contentPart>
          </mc:Choice>
          <mc:Fallback xmlns="">
            <p:pic>
              <p:nvPicPr>
                <p:cNvPr id="131" name="Freihand 130">
                  <a:extLst>
                    <a:ext uri="{FF2B5EF4-FFF2-40B4-BE49-F238E27FC236}">
                      <a16:creationId xmlns:a16="http://schemas.microsoft.com/office/drawing/2014/main" id="{E5095CF4-1622-42B6-B30A-5B7287A393EA}"/>
                    </a:ext>
                  </a:extLst>
                </p:cNvPr>
                <p:cNvPicPr/>
                <p:nvPr/>
              </p:nvPicPr>
              <p:blipFill>
                <a:blip r:embed="rId22"/>
                <a:stretch>
                  <a:fillRect/>
                </a:stretch>
              </p:blipFill>
              <p:spPr>
                <a:xfrm>
                  <a:off x="6331973" y="4578547"/>
                  <a:ext cx="244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2" name="Freihand 131">
                  <a:extLst>
                    <a:ext uri="{FF2B5EF4-FFF2-40B4-BE49-F238E27FC236}">
                      <a16:creationId xmlns:a16="http://schemas.microsoft.com/office/drawing/2014/main" id="{E6FCE7DA-B2E1-4CE3-A6C3-5BD495DEA9E3}"/>
                    </a:ext>
                  </a:extLst>
                </p14:cNvPr>
                <p14:cNvContentPartPr/>
                <p14:nvPr/>
              </p14:nvContentPartPr>
              <p14:xfrm>
                <a:off x="6424493" y="4501867"/>
                <a:ext cx="16200" cy="93240"/>
              </p14:xfrm>
            </p:contentPart>
          </mc:Choice>
          <mc:Fallback xmlns="">
            <p:pic>
              <p:nvPicPr>
                <p:cNvPr id="132" name="Freihand 131">
                  <a:extLst>
                    <a:ext uri="{FF2B5EF4-FFF2-40B4-BE49-F238E27FC236}">
                      <a16:creationId xmlns:a16="http://schemas.microsoft.com/office/drawing/2014/main" id="{E6FCE7DA-B2E1-4CE3-A6C3-5BD495DEA9E3}"/>
                    </a:ext>
                  </a:extLst>
                </p:cNvPr>
                <p:cNvPicPr/>
                <p:nvPr/>
              </p:nvPicPr>
              <p:blipFill>
                <a:blip r:embed="rId24"/>
                <a:stretch>
                  <a:fillRect/>
                </a:stretch>
              </p:blipFill>
              <p:spPr>
                <a:xfrm>
                  <a:off x="6420173" y="4497547"/>
                  <a:ext cx="248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3" name="Freihand 132">
                  <a:extLst>
                    <a:ext uri="{FF2B5EF4-FFF2-40B4-BE49-F238E27FC236}">
                      <a16:creationId xmlns:a16="http://schemas.microsoft.com/office/drawing/2014/main" id="{46D46FE8-A94D-4F0A-A85E-8CB27D635D74}"/>
                    </a:ext>
                  </a:extLst>
                </p14:cNvPr>
                <p14:cNvContentPartPr/>
                <p14:nvPr/>
              </p14:nvContentPartPr>
              <p14:xfrm>
                <a:off x="6470213" y="4506907"/>
                <a:ext cx="94680" cy="92880"/>
              </p14:xfrm>
            </p:contentPart>
          </mc:Choice>
          <mc:Fallback xmlns="">
            <p:pic>
              <p:nvPicPr>
                <p:cNvPr id="133" name="Freihand 132">
                  <a:extLst>
                    <a:ext uri="{FF2B5EF4-FFF2-40B4-BE49-F238E27FC236}">
                      <a16:creationId xmlns:a16="http://schemas.microsoft.com/office/drawing/2014/main" id="{46D46FE8-A94D-4F0A-A85E-8CB27D635D74}"/>
                    </a:ext>
                  </a:extLst>
                </p:cNvPr>
                <p:cNvPicPr/>
                <p:nvPr/>
              </p:nvPicPr>
              <p:blipFill>
                <a:blip r:embed="rId26"/>
                <a:stretch>
                  <a:fillRect/>
                </a:stretch>
              </p:blipFill>
              <p:spPr>
                <a:xfrm>
                  <a:off x="6465893" y="4502587"/>
                  <a:ext cx="1033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34" name="Freihand 133">
                  <a:extLst>
                    <a:ext uri="{FF2B5EF4-FFF2-40B4-BE49-F238E27FC236}">
                      <a16:creationId xmlns:a16="http://schemas.microsoft.com/office/drawing/2014/main" id="{2115B1B1-CCF8-4B30-B72A-BC5075E8E07E}"/>
                    </a:ext>
                  </a:extLst>
                </p14:cNvPr>
                <p14:cNvContentPartPr/>
                <p14:nvPr/>
              </p14:nvContentPartPr>
              <p14:xfrm>
                <a:off x="6630413" y="4522747"/>
                <a:ext cx="66960" cy="90000"/>
              </p14:xfrm>
            </p:contentPart>
          </mc:Choice>
          <mc:Fallback xmlns="">
            <p:pic>
              <p:nvPicPr>
                <p:cNvPr id="134" name="Freihand 133">
                  <a:extLst>
                    <a:ext uri="{FF2B5EF4-FFF2-40B4-BE49-F238E27FC236}">
                      <a16:creationId xmlns:a16="http://schemas.microsoft.com/office/drawing/2014/main" id="{2115B1B1-CCF8-4B30-B72A-BC5075E8E07E}"/>
                    </a:ext>
                  </a:extLst>
                </p:cNvPr>
                <p:cNvPicPr/>
                <p:nvPr/>
              </p:nvPicPr>
              <p:blipFill>
                <a:blip r:embed="rId28"/>
                <a:stretch>
                  <a:fillRect/>
                </a:stretch>
              </p:blipFill>
              <p:spPr>
                <a:xfrm>
                  <a:off x="6626093" y="4518427"/>
                  <a:ext cx="756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35" name="Freihand 134">
                  <a:extLst>
                    <a:ext uri="{FF2B5EF4-FFF2-40B4-BE49-F238E27FC236}">
                      <a16:creationId xmlns:a16="http://schemas.microsoft.com/office/drawing/2014/main" id="{E564E6A6-8865-4839-81D4-9E5CDDE62B79}"/>
                    </a:ext>
                  </a:extLst>
                </p14:cNvPr>
                <p14:cNvContentPartPr/>
                <p14:nvPr/>
              </p14:nvContentPartPr>
              <p14:xfrm>
                <a:off x="6594053" y="4493227"/>
                <a:ext cx="72000" cy="82440"/>
              </p14:xfrm>
            </p:contentPart>
          </mc:Choice>
          <mc:Fallback xmlns="">
            <p:pic>
              <p:nvPicPr>
                <p:cNvPr id="135" name="Freihand 134">
                  <a:extLst>
                    <a:ext uri="{FF2B5EF4-FFF2-40B4-BE49-F238E27FC236}">
                      <a16:creationId xmlns:a16="http://schemas.microsoft.com/office/drawing/2014/main" id="{E564E6A6-8865-4839-81D4-9E5CDDE62B79}"/>
                    </a:ext>
                  </a:extLst>
                </p:cNvPr>
                <p:cNvPicPr/>
                <p:nvPr/>
              </p:nvPicPr>
              <p:blipFill>
                <a:blip r:embed="rId30"/>
                <a:stretch>
                  <a:fillRect/>
                </a:stretch>
              </p:blipFill>
              <p:spPr>
                <a:xfrm>
                  <a:off x="6589733" y="4488907"/>
                  <a:ext cx="806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36" name="Freihand 135">
                  <a:extLst>
                    <a:ext uri="{FF2B5EF4-FFF2-40B4-BE49-F238E27FC236}">
                      <a16:creationId xmlns:a16="http://schemas.microsoft.com/office/drawing/2014/main" id="{78F8FAA0-F7C0-4301-84FA-418DDF35CF62}"/>
                    </a:ext>
                  </a:extLst>
                </p14:cNvPr>
                <p14:cNvContentPartPr/>
                <p14:nvPr/>
              </p14:nvContentPartPr>
              <p14:xfrm>
                <a:off x="6698093" y="4569187"/>
                <a:ext cx="71640" cy="29160"/>
              </p14:xfrm>
            </p:contentPart>
          </mc:Choice>
          <mc:Fallback xmlns="">
            <p:pic>
              <p:nvPicPr>
                <p:cNvPr id="136" name="Freihand 135">
                  <a:extLst>
                    <a:ext uri="{FF2B5EF4-FFF2-40B4-BE49-F238E27FC236}">
                      <a16:creationId xmlns:a16="http://schemas.microsoft.com/office/drawing/2014/main" id="{78F8FAA0-F7C0-4301-84FA-418DDF35CF62}"/>
                    </a:ext>
                  </a:extLst>
                </p:cNvPr>
                <p:cNvPicPr/>
                <p:nvPr/>
              </p:nvPicPr>
              <p:blipFill>
                <a:blip r:embed="rId32"/>
                <a:stretch>
                  <a:fillRect/>
                </a:stretch>
              </p:blipFill>
              <p:spPr>
                <a:xfrm>
                  <a:off x="6693773" y="4564867"/>
                  <a:ext cx="802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37" name="Freihand 136">
                  <a:extLst>
                    <a:ext uri="{FF2B5EF4-FFF2-40B4-BE49-F238E27FC236}">
                      <a16:creationId xmlns:a16="http://schemas.microsoft.com/office/drawing/2014/main" id="{27C9524B-C094-4E52-8FEE-FCFB95301CD0}"/>
                    </a:ext>
                  </a:extLst>
                </p14:cNvPr>
                <p14:cNvContentPartPr/>
                <p14:nvPr/>
              </p14:nvContentPartPr>
              <p14:xfrm>
                <a:off x="6826973" y="4509787"/>
                <a:ext cx="57960" cy="83160"/>
              </p14:xfrm>
            </p:contentPart>
          </mc:Choice>
          <mc:Fallback xmlns="">
            <p:pic>
              <p:nvPicPr>
                <p:cNvPr id="137" name="Freihand 136">
                  <a:extLst>
                    <a:ext uri="{FF2B5EF4-FFF2-40B4-BE49-F238E27FC236}">
                      <a16:creationId xmlns:a16="http://schemas.microsoft.com/office/drawing/2014/main" id="{27C9524B-C094-4E52-8FEE-FCFB95301CD0}"/>
                    </a:ext>
                  </a:extLst>
                </p:cNvPr>
                <p:cNvPicPr/>
                <p:nvPr/>
              </p:nvPicPr>
              <p:blipFill>
                <a:blip r:embed="rId34"/>
                <a:stretch>
                  <a:fillRect/>
                </a:stretch>
              </p:blipFill>
              <p:spPr>
                <a:xfrm>
                  <a:off x="6822653" y="4505467"/>
                  <a:ext cx="666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38" name="Freihand 137">
                  <a:extLst>
                    <a:ext uri="{FF2B5EF4-FFF2-40B4-BE49-F238E27FC236}">
                      <a16:creationId xmlns:a16="http://schemas.microsoft.com/office/drawing/2014/main" id="{C39DD15B-8A95-4B68-B703-C298905DE4D4}"/>
                    </a:ext>
                  </a:extLst>
                </p14:cNvPr>
                <p14:cNvContentPartPr/>
                <p14:nvPr/>
              </p14:nvContentPartPr>
              <p14:xfrm>
                <a:off x="6958013" y="4486027"/>
                <a:ext cx="360" cy="84240"/>
              </p14:xfrm>
            </p:contentPart>
          </mc:Choice>
          <mc:Fallback xmlns="">
            <p:pic>
              <p:nvPicPr>
                <p:cNvPr id="138" name="Freihand 137">
                  <a:extLst>
                    <a:ext uri="{FF2B5EF4-FFF2-40B4-BE49-F238E27FC236}">
                      <a16:creationId xmlns:a16="http://schemas.microsoft.com/office/drawing/2014/main" id="{C39DD15B-8A95-4B68-B703-C298905DE4D4}"/>
                    </a:ext>
                  </a:extLst>
                </p:cNvPr>
                <p:cNvPicPr/>
                <p:nvPr/>
              </p:nvPicPr>
              <p:blipFill>
                <a:blip r:embed="rId36"/>
                <a:stretch>
                  <a:fillRect/>
                </a:stretch>
              </p:blipFill>
              <p:spPr>
                <a:xfrm>
                  <a:off x="6953693" y="4481347"/>
                  <a:ext cx="90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39" name="Freihand 138">
                  <a:extLst>
                    <a:ext uri="{FF2B5EF4-FFF2-40B4-BE49-F238E27FC236}">
                      <a16:creationId xmlns:a16="http://schemas.microsoft.com/office/drawing/2014/main" id="{438B92FF-ACE4-4964-A11C-6A53BF8A2D53}"/>
                    </a:ext>
                  </a:extLst>
                </p14:cNvPr>
                <p14:cNvContentPartPr/>
                <p14:nvPr/>
              </p14:nvContentPartPr>
              <p14:xfrm>
                <a:off x="6995093" y="4478467"/>
                <a:ext cx="95760" cy="119520"/>
              </p14:xfrm>
            </p:contentPart>
          </mc:Choice>
          <mc:Fallback xmlns="">
            <p:pic>
              <p:nvPicPr>
                <p:cNvPr id="139" name="Freihand 138">
                  <a:extLst>
                    <a:ext uri="{FF2B5EF4-FFF2-40B4-BE49-F238E27FC236}">
                      <a16:creationId xmlns:a16="http://schemas.microsoft.com/office/drawing/2014/main" id="{438B92FF-ACE4-4964-A11C-6A53BF8A2D53}"/>
                    </a:ext>
                  </a:extLst>
                </p:cNvPr>
                <p:cNvPicPr/>
                <p:nvPr/>
              </p:nvPicPr>
              <p:blipFill>
                <a:blip r:embed="rId38"/>
                <a:stretch>
                  <a:fillRect/>
                </a:stretch>
              </p:blipFill>
              <p:spPr>
                <a:xfrm>
                  <a:off x="6990773" y="4474147"/>
                  <a:ext cx="1044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40" name="Freihand 139">
                  <a:extLst>
                    <a:ext uri="{FF2B5EF4-FFF2-40B4-BE49-F238E27FC236}">
                      <a16:creationId xmlns:a16="http://schemas.microsoft.com/office/drawing/2014/main" id="{AA579346-1835-4C8C-926F-B394775B8E1A}"/>
                    </a:ext>
                  </a:extLst>
                </p14:cNvPr>
                <p14:cNvContentPartPr/>
                <p14:nvPr/>
              </p14:nvContentPartPr>
              <p14:xfrm>
                <a:off x="7096253" y="4558747"/>
                <a:ext cx="11880" cy="78480"/>
              </p14:xfrm>
            </p:contentPart>
          </mc:Choice>
          <mc:Fallback xmlns="">
            <p:pic>
              <p:nvPicPr>
                <p:cNvPr id="140" name="Freihand 139">
                  <a:extLst>
                    <a:ext uri="{FF2B5EF4-FFF2-40B4-BE49-F238E27FC236}">
                      <a16:creationId xmlns:a16="http://schemas.microsoft.com/office/drawing/2014/main" id="{AA579346-1835-4C8C-926F-B394775B8E1A}"/>
                    </a:ext>
                  </a:extLst>
                </p:cNvPr>
                <p:cNvPicPr/>
                <p:nvPr/>
              </p:nvPicPr>
              <p:blipFill>
                <a:blip r:embed="rId40"/>
                <a:stretch>
                  <a:fillRect/>
                </a:stretch>
              </p:blipFill>
              <p:spPr>
                <a:xfrm>
                  <a:off x="7091933" y="4554427"/>
                  <a:ext cx="205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41" name="Freihand 140">
                  <a:extLst>
                    <a:ext uri="{FF2B5EF4-FFF2-40B4-BE49-F238E27FC236}">
                      <a16:creationId xmlns:a16="http://schemas.microsoft.com/office/drawing/2014/main" id="{FF746CC6-FD22-4074-BE8D-E9031F61A2E8}"/>
                    </a:ext>
                  </a:extLst>
                </p14:cNvPr>
                <p14:cNvContentPartPr/>
                <p14:nvPr/>
              </p14:nvContentPartPr>
              <p14:xfrm>
                <a:off x="7138013" y="4494307"/>
                <a:ext cx="96480" cy="90360"/>
              </p14:xfrm>
            </p:contentPart>
          </mc:Choice>
          <mc:Fallback xmlns="">
            <p:pic>
              <p:nvPicPr>
                <p:cNvPr id="141" name="Freihand 140">
                  <a:extLst>
                    <a:ext uri="{FF2B5EF4-FFF2-40B4-BE49-F238E27FC236}">
                      <a16:creationId xmlns:a16="http://schemas.microsoft.com/office/drawing/2014/main" id="{FF746CC6-FD22-4074-BE8D-E9031F61A2E8}"/>
                    </a:ext>
                  </a:extLst>
                </p:cNvPr>
                <p:cNvPicPr/>
                <p:nvPr/>
              </p:nvPicPr>
              <p:blipFill>
                <a:blip r:embed="rId42"/>
                <a:stretch>
                  <a:fillRect/>
                </a:stretch>
              </p:blipFill>
              <p:spPr>
                <a:xfrm>
                  <a:off x="7133693" y="4489987"/>
                  <a:ext cx="1051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42" name="Freihand 141">
                  <a:extLst>
                    <a:ext uri="{FF2B5EF4-FFF2-40B4-BE49-F238E27FC236}">
                      <a16:creationId xmlns:a16="http://schemas.microsoft.com/office/drawing/2014/main" id="{1BBCDADD-9C76-4346-9839-643A9ED911EB}"/>
                    </a:ext>
                  </a:extLst>
                </p14:cNvPr>
                <p14:cNvContentPartPr/>
                <p14:nvPr/>
              </p14:nvContentPartPr>
              <p14:xfrm>
                <a:off x="7246373" y="4485667"/>
                <a:ext cx="100440" cy="95760"/>
              </p14:xfrm>
            </p:contentPart>
          </mc:Choice>
          <mc:Fallback xmlns="">
            <p:pic>
              <p:nvPicPr>
                <p:cNvPr id="142" name="Freihand 141">
                  <a:extLst>
                    <a:ext uri="{FF2B5EF4-FFF2-40B4-BE49-F238E27FC236}">
                      <a16:creationId xmlns:a16="http://schemas.microsoft.com/office/drawing/2014/main" id="{1BBCDADD-9C76-4346-9839-643A9ED911EB}"/>
                    </a:ext>
                  </a:extLst>
                </p:cNvPr>
                <p:cNvPicPr/>
                <p:nvPr/>
              </p:nvPicPr>
              <p:blipFill>
                <a:blip r:embed="rId44"/>
                <a:stretch>
                  <a:fillRect/>
                </a:stretch>
              </p:blipFill>
              <p:spPr>
                <a:xfrm>
                  <a:off x="7242053" y="4481347"/>
                  <a:ext cx="1090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43" name="Freihand 142">
                  <a:extLst>
                    <a:ext uri="{FF2B5EF4-FFF2-40B4-BE49-F238E27FC236}">
                      <a16:creationId xmlns:a16="http://schemas.microsoft.com/office/drawing/2014/main" id="{FFA39716-5FBD-4A39-BFDA-AC879E052B8E}"/>
                    </a:ext>
                  </a:extLst>
                </p14:cNvPr>
                <p14:cNvContentPartPr/>
                <p14:nvPr/>
              </p14:nvContentPartPr>
              <p14:xfrm>
                <a:off x="7423493" y="4523107"/>
                <a:ext cx="44280" cy="63360"/>
              </p14:xfrm>
            </p:contentPart>
          </mc:Choice>
          <mc:Fallback xmlns="">
            <p:pic>
              <p:nvPicPr>
                <p:cNvPr id="143" name="Freihand 142">
                  <a:extLst>
                    <a:ext uri="{FF2B5EF4-FFF2-40B4-BE49-F238E27FC236}">
                      <a16:creationId xmlns:a16="http://schemas.microsoft.com/office/drawing/2014/main" id="{FFA39716-5FBD-4A39-BFDA-AC879E052B8E}"/>
                    </a:ext>
                  </a:extLst>
                </p:cNvPr>
                <p:cNvPicPr/>
                <p:nvPr/>
              </p:nvPicPr>
              <p:blipFill>
                <a:blip r:embed="rId46"/>
                <a:stretch>
                  <a:fillRect/>
                </a:stretch>
              </p:blipFill>
              <p:spPr>
                <a:xfrm>
                  <a:off x="7419173" y="4518787"/>
                  <a:ext cx="529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44" name="Freihand 143">
                  <a:extLst>
                    <a:ext uri="{FF2B5EF4-FFF2-40B4-BE49-F238E27FC236}">
                      <a16:creationId xmlns:a16="http://schemas.microsoft.com/office/drawing/2014/main" id="{B86F82E1-BA46-444E-B6F1-F63F6AF33F36}"/>
                    </a:ext>
                  </a:extLst>
                </p14:cNvPr>
                <p14:cNvContentPartPr/>
                <p14:nvPr/>
              </p14:nvContentPartPr>
              <p14:xfrm>
                <a:off x="7393253" y="4437067"/>
                <a:ext cx="49680" cy="57960"/>
              </p14:xfrm>
            </p:contentPart>
          </mc:Choice>
          <mc:Fallback xmlns="">
            <p:pic>
              <p:nvPicPr>
                <p:cNvPr id="144" name="Freihand 143">
                  <a:extLst>
                    <a:ext uri="{FF2B5EF4-FFF2-40B4-BE49-F238E27FC236}">
                      <a16:creationId xmlns:a16="http://schemas.microsoft.com/office/drawing/2014/main" id="{B86F82E1-BA46-444E-B6F1-F63F6AF33F36}"/>
                    </a:ext>
                  </a:extLst>
                </p:cNvPr>
                <p:cNvPicPr/>
                <p:nvPr/>
              </p:nvPicPr>
              <p:blipFill>
                <a:blip r:embed="rId48"/>
                <a:stretch>
                  <a:fillRect/>
                </a:stretch>
              </p:blipFill>
              <p:spPr>
                <a:xfrm>
                  <a:off x="7388933" y="4432747"/>
                  <a:ext cx="583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45" name="Freihand 144">
                  <a:extLst>
                    <a:ext uri="{FF2B5EF4-FFF2-40B4-BE49-F238E27FC236}">
                      <a16:creationId xmlns:a16="http://schemas.microsoft.com/office/drawing/2014/main" id="{0770388E-129B-44F2-9DE6-25156ECC08BA}"/>
                    </a:ext>
                  </a:extLst>
                </p14:cNvPr>
                <p14:cNvContentPartPr/>
                <p14:nvPr/>
              </p14:nvContentPartPr>
              <p14:xfrm>
                <a:off x="7442573" y="4554067"/>
                <a:ext cx="79920" cy="59400"/>
              </p14:xfrm>
            </p:contentPart>
          </mc:Choice>
          <mc:Fallback xmlns="">
            <p:pic>
              <p:nvPicPr>
                <p:cNvPr id="145" name="Freihand 144">
                  <a:extLst>
                    <a:ext uri="{FF2B5EF4-FFF2-40B4-BE49-F238E27FC236}">
                      <a16:creationId xmlns:a16="http://schemas.microsoft.com/office/drawing/2014/main" id="{0770388E-129B-44F2-9DE6-25156ECC08BA}"/>
                    </a:ext>
                  </a:extLst>
                </p:cNvPr>
                <p:cNvPicPr/>
                <p:nvPr/>
              </p:nvPicPr>
              <p:blipFill>
                <a:blip r:embed="rId50"/>
                <a:stretch>
                  <a:fillRect/>
                </a:stretch>
              </p:blipFill>
              <p:spPr>
                <a:xfrm>
                  <a:off x="7438253" y="4549747"/>
                  <a:ext cx="885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46" name="Freihand 145">
                  <a:extLst>
                    <a:ext uri="{FF2B5EF4-FFF2-40B4-BE49-F238E27FC236}">
                      <a16:creationId xmlns:a16="http://schemas.microsoft.com/office/drawing/2014/main" id="{8FAE16DF-BAD4-4D2D-88C5-8F3D38AB602B}"/>
                    </a:ext>
                  </a:extLst>
                </p14:cNvPr>
                <p14:cNvContentPartPr/>
                <p14:nvPr/>
              </p14:nvContentPartPr>
              <p14:xfrm>
                <a:off x="7614653" y="4514107"/>
                <a:ext cx="10800" cy="95040"/>
              </p14:xfrm>
            </p:contentPart>
          </mc:Choice>
          <mc:Fallback xmlns="">
            <p:pic>
              <p:nvPicPr>
                <p:cNvPr id="146" name="Freihand 145">
                  <a:extLst>
                    <a:ext uri="{FF2B5EF4-FFF2-40B4-BE49-F238E27FC236}">
                      <a16:creationId xmlns:a16="http://schemas.microsoft.com/office/drawing/2014/main" id="{8FAE16DF-BAD4-4D2D-88C5-8F3D38AB602B}"/>
                    </a:ext>
                  </a:extLst>
                </p:cNvPr>
                <p:cNvPicPr/>
                <p:nvPr/>
              </p:nvPicPr>
              <p:blipFill>
                <a:blip r:embed="rId52"/>
                <a:stretch>
                  <a:fillRect/>
                </a:stretch>
              </p:blipFill>
              <p:spPr>
                <a:xfrm>
                  <a:off x="7610333" y="4509787"/>
                  <a:ext cx="19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47" name="Freihand 146">
                  <a:extLst>
                    <a:ext uri="{FF2B5EF4-FFF2-40B4-BE49-F238E27FC236}">
                      <a16:creationId xmlns:a16="http://schemas.microsoft.com/office/drawing/2014/main" id="{77C77F36-9C96-4F66-B62D-D188E0910B96}"/>
                    </a:ext>
                  </a:extLst>
                </p14:cNvPr>
                <p14:cNvContentPartPr/>
                <p14:nvPr/>
              </p14:nvContentPartPr>
              <p14:xfrm>
                <a:off x="7581893" y="4529587"/>
                <a:ext cx="88920" cy="8280"/>
              </p14:xfrm>
            </p:contentPart>
          </mc:Choice>
          <mc:Fallback xmlns="">
            <p:pic>
              <p:nvPicPr>
                <p:cNvPr id="147" name="Freihand 146">
                  <a:extLst>
                    <a:ext uri="{FF2B5EF4-FFF2-40B4-BE49-F238E27FC236}">
                      <a16:creationId xmlns:a16="http://schemas.microsoft.com/office/drawing/2014/main" id="{77C77F36-9C96-4F66-B62D-D188E0910B96}"/>
                    </a:ext>
                  </a:extLst>
                </p:cNvPr>
                <p:cNvPicPr/>
                <p:nvPr/>
              </p:nvPicPr>
              <p:blipFill>
                <a:blip r:embed="rId54"/>
                <a:stretch>
                  <a:fillRect/>
                </a:stretch>
              </p:blipFill>
              <p:spPr>
                <a:xfrm>
                  <a:off x="7577573" y="4525267"/>
                  <a:ext cx="975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48" name="Freihand 147">
                  <a:extLst>
                    <a:ext uri="{FF2B5EF4-FFF2-40B4-BE49-F238E27FC236}">
                      <a16:creationId xmlns:a16="http://schemas.microsoft.com/office/drawing/2014/main" id="{2FE18453-D050-448C-A90D-DA0932BDC0DA}"/>
                    </a:ext>
                  </a:extLst>
                </p14:cNvPr>
                <p14:cNvContentPartPr/>
                <p14:nvPr/>
              </p14:nvContentPartPr>
              <p14:xfrm>
                <a:off x="7728773" y="4460467"/>
                <a:ext cx="104760" cy="107640"/>
              </p14:xfrm>
            </p:contentPart>
          </mc:Choice>
          <mc:Fallback xmlns="">
            <p:pic>
              <p:nvPicPr>
                <p:cNvPr id="148" name="Freihand 147">
                  <a:extLst>
                    <a:ext uri="{FF2B5EF4-FFF2-40B4-BE49-F238E27FC236}">
                      <a16:creationId xmlns:a16="http://schemas.microsoft.com/office/drawing/2014/main" id="{2FE18453-D050-448C-A90D-DA0932BDC0DA}"/>
                    </a:ext>
                  </a:extLst>
                </p:cNvPr>
                <p:cNvPicPr/>
                <p:nvPr/>
              </p:nvPicPr>
              <p:blipFill>
                <a:blip r:embed="rId56"/>
                <a:stretch>
                  <a:fillRect/>
                </a:stretch>
              </p:blipFill>
              <p:spPr>
                <a:xfrm>
                  <a:off x="7724453" y="4456147"/>
                  <a:ext cx="1134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49" name="Freihand 148">
                  <a:extLst>
                    <a:ext uri="{FF2B5EF4-FFF2-40B4-BE49-F238E27FC236}">
                      <a16:creationId xmlns:a16="http://schemas.microsoft.com/office/drawing/2014/main" id="{024D3516-3D9C-4561-A04B-915958CBFE8B}"/>
                    </a:ext>
                  </a:extLst>
                </p14:cNvPr>
                <p14:cNvContentPartPr/>
                <p14:nvPr/>
              </p14:nvContentPartPr>
              <p14:xfrm>
                <a:off x="7853333" y="4453267"/>
                <a:ext cx="72000" cy="114840"/>
              </p14:xfrm>
            </p:contentPart>
          </mc:Choice>
          <mc:Fallback xmlns="">
            <p:pic>
              <p:nvPicPr>
                <p:cNvPr id="149" name="Freihand 148">
                  <a:extLst>
                    <a:ext uri="{FF2B5EF4-FFF2-40B4-BE49-F238E27FC236}">
                      <a16:creationId xmlns:a16="http://schemas.microsoft.com/office/drawing/2014/main" id="{024D3516-3D9C-4561-A04B-915958CBFE8B}"/>
                    </a:ext>
                  </a:extLst>
                </p:cNvPr>
                <p:cNvPicPr/>
                <p:nvPr/>
              </p:nvPicPr>
              <p:blipFill>
                <a:blip r:embed="rId58"/>
                <a:stretch>
                  <a:fillRect/>
                </a:stretch>
              </p:blipFill>
              <p:spPr>
                <a:xfrm>
                  <a:off x="7849013" y="4448947"/>
                  <a:ext cx="806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50" name="Freihand 149">
                  <a:extLst>
                    <a:ext uri="{FF2B5EF4-FFF2-40B4-BE49-F238E27FC236}">
                      <a16:creationId xmlns:a16="http://schemas.microsoft.com/office/drawing/2014/main" id="{3E371303-0CDD-4C64-BB10-E755AD45A355}"/>
                    </a:ext>
                  </a:extLst>
                </p14:cNvPr>
                <p14:cNvContentPartPr/>
                <p14:nvPr/>
              </p14:nvContentPartPr>
              <p14:xfrm>
                <a:off x="7921013" y="4541827"/>
                <a:ext cx="30600" cy="65160"/>
              </p14:xfrm>
            </p:contentPart>
          </mc:Choice>
          <mc:Fallback xmlns="">
            <p:pic>
              <p:nvPicPr>
                <p:cNvPr id="150" name="Freihand 149">
                  <a:extLst>
                    <a:ext uri="{FF2B5EF4-FFF2-40B4-BE49-F238E27FC236}">
                      <a16:creationId xmlns:a16="http://schemas.microsoft.com/office/drawing/2014/main" id="{3E371303-0CDD-4C64-BB10-E755AD45A355}"/>
                    </a:ext>
                  </a:extLst>
                </p:cNvPr>
                <p:cNvPicPr/>
                <p:nvPr/>
              </p:nvPicPr>
              <p:blipFill>
                <a:blip r:embed="rId60"/>
                <a:stretch>
                  <a:fillRect/>
                </a:stretch>
              </p:blipFill>
              <p:spPr>
                <a:xfrm>
                  <a:off x="7916693" y="4537507"/>
                  <a:ext cx="392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51" name="Freihand 150">
                  <a:extLst>
                    <a:ext uri="{FF2B5EF4-FFF2-40B4-BE49-F238E27FC236}">
                      <a16:creationId xmlns:a16="http://schemas.microsoft.com/office/drawing/2014/main" id="{4A130741-DE32-4867-999D-253D3922B585}"/>
                    </a:ext>
                  </a:extLst>
                </p14:cNvPr>
                <p14:cNvContentPartPr/>
                <p14:nvPr/>
              </p14:nvContentPartPr>
              <p14:xfrm>
                <a:off x="7978253" y="4446067"/>
                <a:ext cx="56160" cy="111600"/>
              </p14:xfrm>
            </p:contentPart>
          </mc:Choice>
          <mc:Fallback xmlns="">
            <p:pic>
              <p:nvPicPr>
                <p:cNvPr id="151" name="Freihand 150">
                  <a:extLst>
                    <a:ext uri="{FF2B5EF4-FFF2-40B4-BE49-F238E27FC236}">
                      <a16:creationId xmlns:a16="http://schemas.microsoft.com/office/drawing/2014/main" id="{4A130741-DE32-4867-999D-253D3922B585}"/>
                    </a:ext>
                  </a:extLst>
                </p:cNvPr>
                <p:cNvPicPr/>
                <p:nvPr/>
              </p:nvPicPr>
              <p:blipFill>
                <a:blip r:embed="rId62"/>
                <a:stretch>
                  <a:fillRect/>
                </a:stretch>
              </p:blipFill>
              <p:spPr>
                <a:xfrm>
                  <a:off x="7973933" y="4441747"/>
                  <a:ext cx="648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52" name="Freihand 151">
                  <a:extLst>
                    <a:ext uri="{FF2B5EF4-FFF2-40B4-BE49-F238E27FC236}">
                      <a16:creationId xmlns:a16="http://schemas.microsoft.com/office/drawing/2014/main" id="{96D683E6-E788-4628-A262-E8736F6F079E}"/>
                    </a:ext>
                  </a:extLst>
                </p14:cNvPr>
                <p14:cNvContentPartPr/>
                <p14:nvPr/>
              </p14:nvContentPartPr>
              <p14:xfrm>
                <a:off x="8058173" y="4450747"/>
                <a:ext cx="121320" cy="106200"/>
              </p14:xfrm>
            </p:contentPart>
          </mc:Choice>
          <mc:Fallback xmlns="">
            <p:pic>
              <p:nvPicPr>
                <p:cNvPr id="152" name="Freihand 151">
                  <a:extLst>
                    <a:ext uri="{FF2B5EF4-FFF2-40B4-BE49-F238E27FC236}">
                      <a16:creationId xmlns:a16="http://schemas.microsoft.com/office/drawing/2014/main" id="{96D683E6-E788-4628-A262-E8736F6F079E}"/>
                    </a:ext>
                  </a:extLst>
                </p:cNvPr>
                <p:cNvPicPr/>
                <p:nvPr/>
              </p:nvPicPr>
              <p:blipFill>
                <a:blip r:embed="rId64"/>
                <a:stretch>
                  <a:fillRect/>
                </a:stretch>
              </p:blipFill>
              <p:spPr>
                <a:xfrm>
                  <a:off x="8053853" y="4446427"/>
                  <a:ext cx="1299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53" name="Freihand 152">
                  <a:extLst>
                    <a:ext uri="{FF2B5EF4-FFF2-40B4-BE49-F238E27FC236}">
                      <a16:creationId xmlns:a16="http://schemas.microsoft.com/office/drawing/2014/main" id="{7E26F561-A5F6-42C0-9886-7CEA8F227D1B}"/>
                    </a:ext>
                  </a:extLst>
                </p14:cNvPr>
                <p14:cNvContentPartPr/>
                <p14:nvPr/>
              </p14:nvContentPartPr>
              <p14:xfrm>
                <a:off x="8103533" y="4422307"/>
                <a:ext cx="65880" cy="64800"/>
              </p14:xfrm>
            </p:contentPart>
          </mc:Choice>
          <mc:Fallback xmlns="">
            <p:pic>
              <p:nvPicPr>
                <p:cNvPr id="153" name="Freihand 152">
                  <a:extLst>
                    <a:ext uri="{FF2B5EF4-FFF2-40B4-BE49-F238E27FC236}">
                      <a16:creationId xmlns:a16="http://schemas.microsoft.com/office/drawing/2014/main" id="{7E26F561-A5F6-42C0-9886-7CEA8F227D1B}"/>
                    </a:ext>
                  </a:extLst>
                </p:cNvPr>
                <p:cNvPicPr/>
                <p:nvPr/>
              </p:nvPicPr>
              <p:blipFill>
                <a:blip r:embed="rId66"/>
                <a:stretch>
                  <a:fillRect/>
                </a:stretch>
              </p:blipFill>
              <p:spPr>
                <a:xfrm>
                  <a:off x="8099213" y="4417987"/>
                  <a:ext cx="745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54" name="Freihand 153">
                  <a:extLst>
                    <a:ext uri="{FF2B5EF4-FFF2-40B4-BE49-F238E27FC236}">
                      <a16:creationId xmlns:a16="http://schemas.microsoft.com/office/drawing/2014/main" id="{C020D8DE-403D-4383-811D-26EED80BF126}"/>
                    </a:ext>
                  </a:extLst>
                </p14:cNvPr>
                <p14:cNvContentPartPr/>
                <p14:nvPr/>
              </p14:nvContentPartPr>
              <p14:xfrm>
                <a:off x="8154653" y="4499347"/>
                <a:ext cx="43200" cy="57960"/>
              </p14:xfrm>
            </p:contentPart>
          </mc:Choice>
          <mc:Fallback xmlns="">
            <p:pic>
              <p:nvPicPr>
                <p:cNvPr id="154" name="Freihand 153">
                  <a:extLst>
                    <a:ext uri="{FF2B5EF4-FFF2-40B4-BE49-F238E27FC236}">
                      <a16:creationId xmlns:a16="http://schemas.microsoft.com/office/drawing/2014/main" id="{C020D8DE-403D-4383-811D-26EED80BF126}"/>
                    </a:ext>
                  </a:extLst>
                </p:cNvPr>
                <p:cNvPicPr/>
                <p:nvPr/>
              </p:nvPicPr>
              <p:blipFill>
                <a:blip r:embed="rId68"/>
                <a:stretch>
                  <a:fillRect/>
                </a:stretch>
              </p:blipFill>
              <p:spPr>
                <a:xfrm>
                  <a:off x="8150333" y="4495027"/>
                  <a:ext cx="518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55" name="Freihand 154">
                  <a:extLst>
                    <a:ext uri="{FF2B5EF4-FFF2-40B4-BE49-F238E27FC236}">
                      <a16:creationId xmlns:a16="http://schemas.microsoft.com/office/drawing/2014/main" id="{DC11EE3A-E729-421C-BCAB-F5DEE3FAC539}"/>
                    </a:ext>
                  </a:extLst>
                </p14:cNvPr>
                <p14:cNvContentPartPr/>
                <p14:nvPr/>
              </p14:nvContentPartPr>
              <p14:xfrm>
                <a:off x="6257813" y="4627147"/>
                <a:ext cx="1971360" cy="90000"/>
              </p14:xfrm>
            </p:contentPart>
          </mc:Choice>
          <mc:Fallback xmlns="">
            <p:pic>
              <p:nvPicPr>
                <p:cNvPr id="155" name="Freihand 154">
                  <a:extLst>
                    <a:ext uri="{FF2B5EF4-FFF2-40B4-BE49-F238E27FC236}">
                      <a16:creationId xmlns:a16="http://schemas.microsoft.com/office/drawing/2014/main" id="{DC11EE3A-E729-421C-BCAB-F5DEE3FAC539}"/>
                    </a:ext>
                  </a:extLst>
                </p:cNvPr>
                <p:cNvPicPr/>
                <p:nvPr/>
              </p:nvPicPr>
              <p:blipFill>
                <a:blip r:embed="rId70"/>
                <a:stretch>
                  <a:fillRect/>
                </a:stretch>
              </p:blipFill>
              <p:spPr>
                <a:xfrm>
                  <a:off x="6253493" y="4622827"/>
                  <a:ext cx="19800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56" name="Freihand 155">
                  <a:extLst>
                    <a:ext uri="{FF2B5EF4-FFF2-40B4-BE49-F238E27FC236}">
                      <a16:creationId xmlns:a16="http://schemas.microsoft.com/office/drawing/2014/main" id="{352CCADF-8044-4294-A18B-78950072E982}"/>
                    </a:ext>
                  </a:extLst>
                </p14:cNvPr>
                <p14:cNvContentPartPr/>
                <p14:nvPr/>
              </p14:nvContentPartPr>
              <p14:xfrm>
                <a:off x="7150253" y="4754587"/>
                <a:ext cx="162000" cy="137160"/>
              </p14:xfrm>
            </p:contentPart>
          </mc:Choice>
          <mc:Fallback xmlns="">
            <p:pic>
              <p:nvPicPr>
                <p:cNvPr id="156" name="Freihand 155">
                  <a:extLst>
                    <a:ext uri="{FF2B5EF4-FFF2-40B4-BE49-F238E27FC236}">
                      <a16:creationId xmlns:a16="http://schemas.microsoft.com/office/drawing/2014/main" id="{352CCADF-8044-4294-A18B-78950072E982}"/>
                    </a:ext>
                  </a:extLst>
                </p:cNvPr>
                <p:cNvPicPr/>
                <p:nvPr/>
              </p:nvPicPr>
              <p:blipFill>
                <a:blip r:embed="rId72"/>
                <a:stretch>
                  <a:fillRect/>
                </a:stretch>
              </p:blipFill>
              <p:spPr>
                <a:xfrm>
                  <a:off x="7145933" y="4750267"/>
                  <a:ext cx="1706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57" name="Freihand 156">
                  <a:extLst>
                    <a:ext uri="{FF2B5EF4-FFF2-40B4-BE49-F238E27FC236}">
                      <a16:creationId xmlns:a16="http://schemas.microsoft.com/office/drawing/2014/main" id="{0C59CB7A-A733-4883-A436-038DD34C1EF8}"/>
                    </a:ext>
                  </a:extLst>
                </p14:cNvPr>
                <p14:cNvContentPartPr/>
                <p14:nvPr/>
              </p14:nvContentPartPr>
              <p14:xfrm>
                <a:off x="6038213" y="5015947"/>
                <a:ext cx="185040" cy="72720"/>
              </p14:xfrm>
            </p:contentPart>
          </mc:Choice>
          <mc:Fallback xmlns="">
            <p:pic>
              <p:nvPicPr>
                <p:cNvPr id="157" name="Freihand 156">
                  <a:extLst>
                    <a:ext uri="{FF2B5EF4-FFF2-40B4-BE49-F238E27FC236}">
                      <a16:creationId xmlns:a16="http://schemas.microsoft.com/office/drawing/2014/main" id="{0C59CB7A-A733-4883-A436-038DD34C1EF8}"/>
                    </a:ext>
                  </a:extLst>
                </p:cNvPr>
                <p:cNvPicPr/>
                <p:nvPr/>
              </p:nvPicPr>
              <p:blipFill>
                <a:blip r:embed="rId74"/>
                <a:stretch>
                  <a:fillRect/>
                </a:stretch>
              </p:blipFill>
              <p:spPr>
                <a:xfrm>
                  <a:off x="6033893" y="5011627"/>
                  <a:ext cx="1936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58" name="Freihand 157">
                  <a:extLst>
                    <a:ext uri="{FF2B5EF4-FFF2-40B4-BE49-F238E27FC236}">
                      <a16:creationId xmlns:a16="http://schemas.microsoft.com/office/drawing/2014/main" id="{C6111A95-1583-46BC-A409-0B8111F2605A}"/>
                    </a:ext>
                  </a:extLst>
                </p14:cNvPr>
                <p14:cNvContentPartPr/>
                <p14:nvPr/>
              </p14:nvContentPartPr>
              <p14:xfrm>
                <a:off x="6044333" y="5133667"/>
                <a:ext cx="209880" cy="69120"/>
              </p14:xfrm>
            </p:contentPart>
          </mc:Choice>
          <mc:Fallback xmlns="">
            <p:pic>
              <p:nvPicPr>
                <p:cNvPr id="158" name="Freihand 157">
                  <a:extLst>
                    <a:ext uri="{FF2B5EF4-FFF2-40B4-BE49-F238E27FC236}">
                      <a16:creationId xmlns:a16="http://schemas.microsoft.com/office/drawing/2014/main" id="{C6111A95-1583-46BC-A409-0B8111F2605A}"/>
                    </a:ext>
                  </a:extLst>
                </p:cNvPr>
                <p:cNvPicPr/>
                <p:nvPr/>
              </p:nvPicPr>
              <p:blipFill>
                <a:blip r:embed="rId76"/>
                <a:stretch>
                  <a:fillRect/>
                </a:stretch>
              </p:blipFill>
              <p:spPr>
                <a:xfrm>
                  <a:off x="6040013" y="5129347"/>
                  <a:ext cx="2185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59" name="Freihand 158">
                  <a:extLst>
                    <a:ext uri="{FF2B5EF4-FFF2-40B4-BE49-F238E27FC236}">
                      <a16:creationId xmlns:a16="http://schemas.microsoft.com/office/drawing/2014/main" id="{F21CAF6E-8150-4896-A3D8-E47BC0E0111B}"/>
                    </a:ext>
                  </a:extLst>
                </p14:cNvPr>
                <p14:cNvContentPartPr/>
                <p14:nvPr/>
              </p14:nvContentPartPr>
              <p14:xfrm>
                <a:off x="6324053" y="4975267"/>
                <a:ext cx="133200" cy="142200"/>
              </p14:xfrm>
            </p:contentPart>
          </mc:Choice>
          <mc:Fallback xmlns="">
            <p:pic>
              <p:nvPicPr>
                <p:cNvPr id="159" name="Freihand 158">
                  <a:extLst>
                    <a:ext uri="{FF2B5EF4-FFF2-40B4-BE49-F238E27FC236}">
                      <a16:creationId xmlns:a16="http://schemas.microsoft.com/office/drawing/2014/main" id="{F21CAF6E-8150-4896-A3D8-E47BC0E0111B}"/>
                    </a:ext>
                  </a:extLst>
                </p:cNvPr>
                <p:cNvPicPr/>
                <p:nvPr/>
              </p:nvPicPr>
              <p:blipFill>
                <a:blip r:embed="rId78"/>
                <a:stretch>
                  <a:fillRect/>
                </a:stretch>
              </p:blipFill>
              <p:spPr>
                <a:xfrm>
                  <a:off x="6319733" y="4970947"/>
                  <a:ext cx="1418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60" name="Freihand 159">
                  <a:extLst>
                    <a:ext uri="{FF2B5EF4-FFF2-40B4-BE49-F238E27FC236}">
                      <a16:creationId xmlns:a16="http://schemas.microsoft.com/office/drawing/2014/main" id="{6D1C3F79-8384-49B2-A6AB-1D672262A369}"/>
                    </a:ext>
                  </a:extLst>
                </p14:cNvPr>
                <p14:cNvContentPartPr/>
                <p14:nvPr/>
              </p14:nvContentPartPr>
              <p14:xfrm>
                <a:off x="6484973" y="4998307"/>
                <a:ext cx="103320" cy="126720"/>
              </p14:xfrm>
            </p:contentPart>
          </mc:Choice>
          <mc:Fallback xmlns="">
            <p:pic>
              <p:nvPicPr>
                <p:cNvPr id="160" name="Freihand 159">
                  <a:extLst>
                    <a:ext uri="{FF2B5EF4-FFF2-40B4-BE49-F238E27FC236}">
                      <a16:creationId xmlns:a16="http://schemas.microsoft.com/office/drawing/2014/main" id="{6D1C3F79-8384-49B2-A6AB-1D672262A369}"/>
                    </a:ext>
                  </a:extLst>
                </p:cNvPr>
                <p:cNvPicPr/>
                <p:nvPr/>
              </p:nvPicPr>
              <p:blipFill>
                <a:blip r:embed="rId80"/>
                <a:stretch>
                  <a:fillRect/>
                </a:stretch>
              </p:blipFill>
              <p:spPr>
                <a:xfrm>
                  <a:off x="6480653" y="4993987"/>
                  <a:ext cx="1119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61" name="Freihand 160">
                  <a:extLst>
                    <a:ext uri="{FF2B5EF4-FFF2-40B4-BE49-F238E27FC236}">
                      <a16:creationId xmlns:a16="http://schemas.microsoft.com/office/drawing/2014/main" id="{C6F2BB93-3F2A-447F-8BB9-D949674EC66B}"/>
                    </a:ext>
                  </a:extLst>
                </p14:cNvPr>
                <p14:cNvContentPartPr/>
                <p14:nvPr/>
              </p14:nvContentPartPr>
              <p14:xfrm>
                <a:off x="6590093" y="5124307"/>
                <a:ext cx="19800" cy="41040"/>
              </p14:xfrm>
            </p:contentPart>
          </mc:Choice>
          <mc:Fallback xmlns="">
            <p:pic>
              <p:nvPicPr>
                <p:cNvPr id="161" name="Freihand 160">
                  <a:extLst>
                    <a:ext uri="{FF2B5EF4-FFF2-40B4-BE49-F238E27FC236}">
                      <a16:creationId xmlns:a16="http://schemas.microsoft.com/office/drawing/2014/main" id="{C6F2BB93-3F2A-447F-8BB9-D949674EC66B}"/>
                    </a:ext>
                  </a:extLst>
                </p:cNvPr>
                <p:cNvPicPr/>
                <p:nvPr/>
              </p:nvPicPr>
              <p:blipFill>
                <a:blip r:embed="rId82"/>
                <a:stretch>
                  <a:fillRect/>
                </a:stretch>
              </p:blipFill>
              <p:spPr>
                <a:xfrm>
                  <a:off x="6585773" y="5119987"/>
                  <a:ext cx="284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62" name="Freihand 161">
                  <a:extLst>
                    <a:ext uri="{FF2B5EF4-FFF2-40B4-BE49-F238E27FC236}">
                      <a16:creationId xmlns:a16="http://schemas.microsoft.com/office/drawing/2014/main" id="{1F47BC91-6E34-4B8A-B388-254E72AB4F6B}"/>
                    </a:ext>
                  </a:extLst>
                </p14:cNvPr>
                <p14:cNvContentPartPr/>
                <p14:nvPr/>
              </p14:nvContentPartPr>
              <p14:xfrm>
                <a:off x="6664973" y="4987147"/>
                <a:ext cx="82440" cy="143280"/>
              </p14:xfrm>
            </p:contentPart>
          </mc:Choice>
          <mc:Fallback xmlns="">
            <p:pic>
              <p:nvPicPr>
                <p:cNvPr id="162" name="Freihand 161">
                  <a:extLst>
                    <a:ext uri="{FF2B5EF4-FFF2-40B4-BE49-F238E27FC236}">
                      <a16:creationId xmlns:a16="http://schemas.microsoft.com/office/drawing/2014/main" id="{1F47BC91-6E34-4B8A-B388-254E72AB4F6B}"/>
                    </a:ext>
                  </a:extLst>
                </p:cNvPr>
                <p:cNvPicPr/>
                <p:nvPr/>
              </p:nvPicPr>
              <p:blipFill>
                <a:blip r:embed="rId84"/>
                <a:stretch>
                  <a:fillRect/>
                </a:stretch>
              </p:blipFill>
              <p:spPr>
                <a:xfrm>
                  <a:off x="6660653" y="4982827"/>
                  <a:ext cx="910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63" name="Freihand 162">
                  <a:extLst>
                    <a:ext uri="{FF2B5EF4-FFF2-40B4-BE49-F238E27FC236}">
                      <a16:creationId xmlns:a16="http://schemas.microsoft.com/office/drawing/2014/main" id="{91815989-084E-47DE-AEC9-260104710BB5}"/>
                    </a:ext>
                  </a:extLst>
                </p14:cNvPr>
                <p14:cNvContentPartPr/>
                <p14:nvPr/>
              </p14:nvContentPartPr>
              <p14:xfrm>
                <a:off x="6678653" y="4970227"/>
                <a:ext cx="77040" cy="29880"/>
              </p14:xfrm>
            </p:contentPart>
          </mc:Choice>
          <mc:Fallback xmlns="">
            <p:pic>
              <p:nvPicPr>
                <p:cNvPr id="163" name="Freihand 162">
                  <a:extLst>
                    <a:ext uri="{FF2B5EF4-FFF2-40B4-BE49-F238E27FC236}">
                      <a16:creationId xmlns:a16="http://schemas.microsoft.com/office/drawing/2014/main" id="{91815989-084E-47DE-AEC9-260104710BB5}"/>
                    </a:ext>
                  </a:extLst>
                </p:cNvPr>
                <p:cNvPicPr/>
                <p:nvPr/>
              </p:nvPicPr>
              <p:blipFill>
                <a:blip r:embed="rId86"/>
                <a:stretch>
                  <a:fillRect/>
                </a:stretch>
              </p:blipFill>
              <p:spPr>
                <a:xfrm>
                  <a:off x="6674333" y="4965907"/>
                  <a:ext cx="856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64" name="Freihand 163">
                  <a:extLst>
                    <a:ext uri="{FF2B5EF4-FFF2-40B4-BE49-F238E27FC236}">
                      <a16:creationId xmlns:a16="http://schemas.microsoft.com/office/drawing/2014/main" id="{C552AF31-04D9-47AF-968A-47AFFB4476AD}"/>
                    </a:ext>
                  </a:extLst>
                </p14:cNvPr>
                <p14:cNvContentPartPr/>
                <p14:nvPr/>
              </p14:nvContentPartPr>
              <p14:xfrm>
                <a:off x="6793133" y="4968067"/>
                <a:ext cx="84240" cy="139320"/>
              </p14:xfrm>
            </p:contentPart>
          </mc:Choice>
          <mc:Fallback xmlns="">
            <p:pic>
              <p:nvPicPr>
                <p:cNvPr id="164" name="Freihand 163">
                  <a:extLst>
                    <a:ext uri="{FF2B5EF4-FFF2-40B4-BE49-F238E27FC236}">
                      <a16:creationId xmlns:a16="http://schemas.microsoft.com/office/drawing/2014/main" id="{C552AF31-04D9-47AF-968A-47AFFB4476AD}"/>
                    </a:ext>
                  </a:extLst>
                </p:cNvPr>
                <p:cNvPicPr/>
                <p:nvPr/>
              </p:nvPicPr>
              <p:blipFill>
                <a:blip r:embed="rId88"/>
                <a:stretch>
                  <a:fillRect/>
                </a:stretch>
              </p:blipFill>
              <p:spPr>
                <a:xfrm>
                  <a:off x="6788813" y="4963747"/>
                  <a:ext cx="928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65" name="Freihand 164">
                  <a:extLst>
                    <a:ext uri="{FF2B5EF4-FFF2-40B4-BE49-F238E27FC236}">
                      <a16:creationId xmlns:a16="http://schemas.microsoft.com/office/drawing/2014/main" id="{7F080883-0407-4DE3-B6DC-EAC7CB4B3420}"/>
                    </a:ext>
                  </a:extLst>
                </p14:cNvPr>
                <p14:cNvContentPartPr/>
                <p14:nvPr/>
              </p14:nvContentPartPr>
              <p14:xfrm>
                <a:off x="6955853" y="4993987"/>
                <a:ext cx="96840" cy="98640"/>
              </p14:xfrm>
            </p:contentPart>
          </mc:Choice>
          <mc:Fallback xmlns="">
            <p:pic>
              <p:nvPicPr>
                <p:cNvPr id="165" name="Freihand 164">
                  <a:extLst>
                    <a:ext uri="{FF2B5EF4-FFF2-40B4-BE49-F238E27FC236}">
                      <a16:creationId xmlns:a16="http://schemas.microsoft.com/office/drawing/2014/main" id="{7F080883-0407-4DE3-B6DC-EAC7CB4B3420}"/>
                    </a:ext>
                  </a:extLst>
                </p:cNvPr>
                <p:cNvPicPr/>
                <p:nvPr/>
              </p:nvPicPr>
              <p:blipFill>
                <a:blip r:embed="rId90"/>
                <a:stretch>
                  <a:fillRect/>
                </a:stretch>
              </p:blipFill>
              <p:spPr>
                <a:xfrm>
                  <a:off x="6951533" y="4989667"/>
                  <a:ext cx="1054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66" name="Freihand 165">
                  <a:extLst>
                    <a:ext uri="{FF2B5EF4-FFF2-40B4-BE49-F238E27FC236}">
                      <a16:creationId xmlns:a16="http://schemas.microsoft.com/office/drawing/2014/main" id="{E00E86A6-AC69-45DC-99BD-797BBEDC684F}"/>
                    </a:ext>
                  </a:extLst>
                </p14:cNvPr>
                <p14:cNvContentPartPr/>
                <p14:nvPr/>
              </p14:nvContentPartPr>
              <p14:xfrm>
                <a:off x="6887813" y="4931707"/>
                <a:ext cx="117000" cy="66240"/>
              </p14:xfrm>
            </p:contentPart>
          </mc:Choice>
          <mc:Fallback xmlns="">
            <p:pic>
              <p:nvPicPr>
                <p:cNvPr id="166" name="Freihand 165">
                  <a:extLst>
                    <a:ext uri="{FF2B5EF4-FFF2-40B4-BE49-F238E27FC236}">
                      <a16:creationId xmlns:a16="http://schemas.microsoft.com/office/drawing/2014/main" id="{E00E86A6-AC69-45DC-99BD-797BBEDC684F}"/>
                    </a:ext>
                  </a:extLst>
                </p:cNvPr>
                <p:cNvPicPr/>
                <p:nvPr/>
              </p:nvPicPr>
              <p:blipFill>
                <a:blip r:embed="rId92"/>
                <a:stretch>
                  <a:fillRect/>
                </a:stretch>
              </p:blipFill>
              <p:spPr>
                <a:xfrm>
                  <a:off x="6883493" y="4927387"/>
                  <a:ext cx="1256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67" name="Freihand 166">
                  <a:extLst>
                    <a:ext uri="{FF2B5EF4-FFF2-40B4-BE49-F238E27FC236}">
                      <a16:creationId xmlns:a16="http://schemas.microsoft.com/office/drawing/2014/main" id="{8A41D7A3-337D-460F-B384-97A7AD93777E}"/>
                    </a:ext>
                  </a:extLst>
                </p14:cNvPr>
                <p14:cNvContentPartPr/>
                <p14:nvPr/>
              </p14:nvContentPartPr>
              <p14:xfrm>
                <a:off x="7036853" y="5048347"/>
                <a:ext cx="80280" cy="74520"/>
              </p14:xfrm>
            </p:contentPart>
          </mc:Choice>
          <mc:Fallback xmlns="">
            <p:pic>
              <p:nvPicPr>
                <p:cNvPr id="167" name="Freihand 166">
                  <a:extLst>
                    <a:ext uri="{FF2B5EF4-FFF2-40B4-BE49-F238E27FC236}">
                      <a16:creationId xmlns:a16="http://schemas.microsoft.com/office/drawing/2014/main" id="{8A41D7A3-337D-460F-B384-97A7AD93777E}"/>
                    </a:ext>
                  </a:extLst>
                </p:cNvPr>
                <p:cNvPicPr/>
                <p:nvPr/>
              </p:nvPicPr>
              <p:blipFill>
                <a:blip r:embed="rId94"/>
                <a:stretch>
                  <a:fillRect/>
                </a:stretch>
              </p:blipFill>
              <p:spPr>
                <a:xfrm>
                  <a:off x="7032533" y="5044027"/>
                  <a:ext cx="889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68" name="Freihand 167">
                  <a:extLst>
                    <a:ext uri="{FF2B5EF4-FFF2-40B4-BE49-F238E27FC236}">
                      <a16:creationId xmlns:a16="http://schemas.microsoft.com/office/drawing/2014/main" id="{C1EF58E5-DC9E-48FC-8E38-F936D34C0C6F}"/>
                    </a:ext>
                  </a:extLst>
                </p14:cNvPr>
                <p14:cNvContentPartPr/>
                <p14:nvPr/>
              </p14:nvContentPartPr>
              <p14:xfrm>
                <a:off x="5455733" y="5266867"/>
                <a:ext cx="104040" cy="245160"/>
              </p14:xfrm>
            </p:contentPart>
          </mc:Choice>
          <mc:Fallback xmlns="">
            <p:pic>
              <p:nvPicPr>
                <p:cNvPr id="168" name="Freihand 167">
                  <a:extLst>
                    <a:ext uri="{FF2B5EF4-FFF2-40B4-BE49-F238E27FC236}">
                      <a16:creationId xmlns:a16="http://schemas.microsoft.com/office/drawing/2014/main" id="{C1EF58E5-DC9E-48FC-8E38-F936D34C0C6F}"/>
                    </a:ext>
                  </a:extLst>
                </p:cNvPr>
                <p:cNvPicPr/>
                <p:nvPr/>
              </p:nvPicPr>
              <p:blipFill>
                <a:blip r:embed="rId96"/>
                <a:stretch>
                  <a:fillRect/>
                </a:stretch>
              </p:blipFill>
              <p:spPr>
                <a:xfrm>
                  <a:off x="5451413" y="5262547"/>
                  <a:ext cx="1126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69" name="Freihand 168">
                  <a:extLst>
                    <a:ext uri="{FF2B5EF4-FFF2-40B4-BE49-F238E27FC236}">
                      <a16:creationId xmlns:a16="http://schemas.microsoft.com/office/drawing/2014/main" id="{1958BC61-FF81-456C-A7AA-F3D8F210DFBE}"/>
                    </a:ext>
                  </a:extLst>
                </p14:cNvPr>
                <p14:cNvContentPartPr/>
                <p14:nvPr/>
              </p14:nvContentPartPr>
              <p14:xfrm>
                <a:off x="5714213" y="5377027"/>
                <a:ext cx="210600" cy="8640"/>
              </p14:xfrm>
            </p:contentPart>
          </mc:Choice>
          <mc:Fallback xmlns="">
            <p:pic>
              <p:nvPicPr>
                <p:cNvPr id="169" name="Freihand 168">
                  <a:extLst>
                    <a:ext uri="{FF2B5EF4-FFF2-40B4-BE49-F238E27FC236}">
                      <a16:creationId xmlns:a16="http://schemas.microsoft.com/office/drawing/2014/main" id="{1958BC61-FF81-456C-A7AA-F3D8F210DFBE}"/>
                    </a:ext>
                  </a:extLst>
                </p:cNvPr>
                <p:cNvPicPr/>
                <p:nvPr/>
              </p:nvPicPr>
              <p:blipFill>
                <a:blip r:embed="rId98"/>
                <a:stretch>
                  <a:fillRect/>
                </a:stretch>
              </p:blipFill>
              <p:spPr>
                <a:xfrm>
                  <a:off x="5709893" y="5372707"/>
                  <a:ext cx="2192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70" name="Freihand 169">
                  <a:extLst>
                    <a:ext uri="{FF2B5EF4-FFF2-40B4-BE49-F238E27FC236}">
                      <a16:creationId xmlns:a16="http://schemas.microsoft.com/office/drawing/2014/main" id="{08996B77-5871-4D36-A4AE-A89E86D24A66}"/>
                    </a:ext>
                  </a:extLst>
                </p14:cNvPr>
                <p14:cNvContentPartPr/>
                <p14:nvPr/>
              </p14:nvContentPartPr>
              <p14:xfrm>
                <a:off x="5783333" y="5429947"/>
                <a:ext cx="167760" cy="10080"/>
              </p14:xfrm>
            </p:contentPart>
          </mc:Choice>
          <mc:Fallback xmlns="">
            <p:pic>
              <p:nvPicPr>
                <p:cNvPr id="170" name="Freihand 169">
                  <a:extLst>
                    <a:ext uri="{FF2B5EF4-FFF2-40B4-BE49-F238E27FC236}">
                      <a16:creationId xmlns:a16="http://schemas.microsoft.com/office/drawing/2014/main" id="{08996B77-5871-4D36-A4AE-A89E86D24A66}"/>
                    </a:ext>
                  </a:extLst>
                </p:cNvPr>
                <p:cNvPicPr/>
                <p:nvPr/>
              </p:nvPicPr>
              <p:blipFill>
                <a:blip r:embed="rId100"/>
                <a:stretch>
                  <a:fillRect/>
                </a:stretch>
              </p:blipFill>
              <p:spPr>
                <a:xfrm>
                  <a:off x="5779013" y="5425627"/>
                  <a:ext cx="1764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71" name="Freihand 170">
                  <a:extLst>
                    <a:ext uri="{FF2B5EF4-FFF2-40B4-BE49-F238E27FC236}">
                      <a16:creationId xmlns:a16="http://schemas.microsoft.com/office/drawing/2014/main" id="{2DCAAAE5-C744-4B5C-ABFF-621E2F7841BC}"/>
                    </a:ext>
                  </a:extLst>
                </p14:cNvPr>
                <p14:cNvContentPartPr/>
                <p14:nvPr/>
              </p14:nvContentPartPr>
              <p14:xfrm>
                <a:off x="6059813" y="5321227"/>
                <a:ext cx="97920" cy="80640"/>
              </p14:xfrm>
            </p:contentPart>
          </mc:Choice>
          <mc:Fallback xmlns="">
            <p:pic>
              <p:nvPicPr>
                <p:cNvPr id="171" name="Freihand 170">
                  <a:extLst>
                    <a:ext uri="{FF2B5EF4-FFF2-40B4-BE49-F238E27FC236}">
                      <a16:creationId xmlns:a16="http://schemas.microsoft.com/office/drawing/2014/main" id="{2DCAAAE5-C744-4B5C-ABFF-621E2F7841BC}"/>
                    </a:ext>
                  </a:extLst>
                </p:cNvPr>
                <p:cNvPicPr/>
                <p:nvPr/>
              </p:nvPicPr>
              <p:blipFill>
                <a:blip r:embed="rId102"/>
                <a:stretch>
                  <a:fillRect/>
                </a:stretch>
              </p:blipFill>
              <p:spPr>
                <a:xfrm>
                  <a:off x="6055493" y="5316907"/>
                  <a:ext cx="1065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72" name="Freihand 171">
                  <a:extLst>
                    <a:ext uri="{FF2B5EF4-FFF2-40B4-BE49-F238E27FC236}">
                      <a16:creationId xmlns:a16="http://schemas.microsoft.com/office/drawing/2014/main" id="{9066395D-16E5-46C0-924E-9333ACDD143D}"/>
                    </a:ext>
                  </a:extLst>
                </p14:cNvPr>
                <p14:cNvContentPartPr/>
                <p14:nvPr/>
              </p14:nvContentPartPr>
              <p14:xfrm>
                <a:off x="6117773" y="5334907"/>
                <a:ext cx="34920" cy="113400"/>
              </p14:xfrm>
            </p:contentPart>
          </mc:Choice>
          <mc:Fallback xmlns="">
            <p:pic>
              <p:nvPicPr>
                <p:cNvPr id="172" name="Freihand 171">
                  <a:extLst>
                    <a:ext uri="{FF2B5EF4-FFF2-40B4-BE49-F238E27FC236}">
                      <a16:creationId xmlns:a16="http://schemas.microsoft.com/office/drawing/2014/main" id="{9066395D-16E5-46C0-924E-9333ACDD143D}"/>
                    </a:ext>
                  </a:extLst>
                </p:cNvPr>
                <p:cNvPicPr/>
                <p:nvPr/>
              </p:nvPicPr>
              <p:blipFill>
                <a:blip r:embed="rId104"/>
                <a:stretch>
                  <a:fillRect/>
                </a:stretch>
              </p:blipFill>
              <p:spPr>
                <a:xfrm>
                  <a:off x="6113453" y="5330587"/>
                  <a:ext cx="435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73" name="Freihand 172">
                  <a:extLst>
                    <a:ext uri="{FF2B5EF4-FFF2-40B4-BE49-F238E27FC236}">
                      <a16:creationId xmlns:a16="http://schemas.microsoft.com/office/drawing/2014/main" id="{5F4C3F0C-3D3C-4510-919B-C0AE8270C1FB}"/>
                    </a:ext>
                  </a:extLst>
                </p14:cNvPr>
                <p14:cNvContentPartPr/>
                <p14:nvPr/>
              </p14:nvContentPartPr>
              <p14:xfrm>
                <a:off x="5983493" y="5320867"/>
                <a:ext cx="19800" cy="129960"/>
              </p14:xfrm>
            </p:contentPart>
          </mc:Choice>
          <mc:Fallback xmlns="">
            <p:pic>
              <p:nvPicPr>
                <p:cNvPr id="173" name="Freihand 172">
                  <a:extLst>
                    <a:ext uri="{FF2B5EF4-FFF2-40B4-BE49-F238E27FC236}">
                      <a16:creationId xmlns:a16="http://schemas.microsoft.com/office/drawing/2014/main" id="{5F4C3F0C-3D3C-4510-919B-C0AE8270C1FB}"/>
                    </a:ext>
                  </a:extLst>
                </p:cNvPr>
                <p:cNvPicPr/>
                <p:nvPr/>
              </p:nvPicPr>
              <p:blipFill>
                <a:blip r:embed="rId106"/>
                <a:stretch>
                  <a:fillRect/>
                </a:stretch>
              </p:blipFill>
              <p:spPr>
                <a:xfrm>
                  <a:off x="5979173" y="5316547"/>
                  <a:ext cx="284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74" name="Freihand 173">
                  <a:extLst>
                    <a:ext uri="{FF2B5EF4-FFF2-40B4-BE49-F238E27FC236}">
                      <a16:creationId xmlns:a16="http://schemas.microsoft.com/office/drawing/2014/main" id="{25B812BD-D822-413E-89CE-5322E17981DC}"/>
                    </a:ext>
                  </a:extLst>
                </p14:cNvPr>
                <p14:cNvContentPartPr/>
                <p14:nvPr/>
              </p14:nvContentPartPr>
              <p14:xfrm>
                <a:off x="6155213" y="5305027"/>
                <a:ext cx="99360" cy="119520"/>
              </p14:xfrm>
            </p:contentPart>
          </mc:Choice>
          <mc:Fallback xmlns="">
            <p:pic>
              <p:nvPicPr>
                <p:cNvPr id="174" name="Freihand 173">
                  <a:extLst>
                    <a:ext uri="{FF2B5EF4-FFF2-40B4-BE49-F238E27FC236}">
                      <a16:creationId xmlns:a16="http://schemas.microsoft.com/office/drawing/2014/main" id="{25B812BD-D822-413E-89CE-5322E17981DC}"/>
                    </a:ext>
                  </a:extLst>
                </p:cNvPr>
                <p:cNvPicPr/>
                <p:nvPr/>
              </p:nvPicPr>
              <p:blipFill>
                <a:blip r:embed="rId108"/>
                <a:stretch>
                  <a:fillRect/>
                </a:stretch>
              </p:blipFill>
              <p:spPr>
                <a:xfrm>
                  <a:off x="6150893" y="5300707"/>
                  <a:ext cx="1080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75" name="Freihand 174">
                  <a:extLst>
                    <a:ext uri="{FF2B5EF4-FFF2-40B4-BE49-F238E27FC236}">
                      <a16:creationId xmlns:a16="http://schemas.microsoft.com/office/drawing/2014/main" id="{89CAE1C8-0C14-4EFA-A519-7E0054697649}"/>
                    </a:ext>
                  </a:extLst>
                </p14:cNvPr>
                <p14:cNvContentPartPr/>
                <p14:nvPr/>
              </p14:nvContentPartPr>
              <p14:xfrm>
                <a:off x="6302093" y="5411947"/>
                <a:ext cx="3960" cy="74160"/>
              </p14:xfrm>
            </p:contentPart>
          </mc:Choice>
          <mc:Fallback xmlns="">
            <p:pic>
              <p:nvPicPr>
                <p:cNvPr id="175" name="Freihand 174">
                  <a:extLst>
                    <a:ext uri="{FF2B5EF4-FFF2-40B4-BE49-F238E27FC236}">
                      <a16:creationId xmlns:a16="http://schemas.microsoft.com/office/drawing/2014/main" id="{89CAE1C8-0C14-4EFA-A519-7E0054697649}"/>
                    </a:ext>
                  </a:extLst>
                </p:cNvPr>
                <p:cNvPicPr/>
                <p:nvPr/>
              </p:nvPicPr>
              <p:blipFill>
                <a:blip r:embed="rId110"/>
                <a:stretch>
                  <a:fillRect/>
                </a:stretch>
              </p:blipFill>
              <p:spPr>
                <a:xfrm>
                  <a:off x="6297773" y="5407627"/>
                  <a:ext cx="126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76" name="Freihand 175">
                  <a:extLst>
                    <a:ext uri="{FF2B5EF4-FFF2-40B4-BE49-F238E27FC236}">
                      <a16:creationId xmlns:a16="http://schemas.microsoft.com/office/drawing/2014/main" id="{CF7B7C3B-31B5-4D2B-8481-85891FE3ACE8}"/>
                    </a:ext>
                  </a:extLst>
                </p14:cNvPr>
                <p14:cNvContentPartPr/>
                <p14:nvPr/>
              </p14:nvContentPartPr>
              <p14:xfrm>
                <a:off x="6362933" y="5311147"/>
                <a:ext cx="140400" cy="94320"/>
              </p14:xfrm>
            </p:contentPart>
          </mc:Choice>
          <mc:Fallback xmlns="">
            <p:pic>
              <p:nvPicPr>
                <p:cNvPr id="176" name="Freihand 175">
                  <a:extLst>
                    <a:ext uri="{FF2B5EF4-FFF2-40B4-BE49-F238E27FC236}">
                      <a16:creationId xmlns:a16="http://schemas.microsoft.com/office/drawing/2014/main" id="{CF7B7C3B-31B5-4D2B-8481-85891FE3ACE8}"/>
                    </a:ext>
                  </a:extLst>
                </p:cNvPr>
                <p:cNvPicPr/>
                <p:nvPr/>
              </p:nvPicPr>
              <p:blipFill>
                <a:blip r:embed="rId112"/>
                <a:stretch>
                  <a:fillRect/>
                </a:stretch>
              </p:blipFill>
              <p:spPr>
                <a:xfrm>
                  <a:off x="6358613" y="5306827"/>
                  <a:ext cx="1490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77" name="Freihand 176">
                  <a:extLst>
                    <a:ext uri="{FF2B5EF4-FFF2-40B4-BE49-F238E27FC236}">
                      <a16:creationId xmlns:a16="http://schemas.microsoft.com/office/drawing/2014/main" id="{717D60A4-A50B-4D7F-B3A3-0693EE57F771}"/>
                    </a:ext>
                  </a:extLst>
                </p14:cNvPr>
                <p14:cNvContentPartPr/>
                <p14:nvPr/>
              </p14:nvContentPartPr>
              <p14:xfrm>
                <a:off x="6502253" y="5300707"/>
                <a:ext cx="73800" cy="127440"/>
              </p14:xfrm>
            </p:contentPart>
          </mc:Choice>
          <mc:Fallback xmlns="">
            <p:pic>
              <p:nvPicPr>
                <p:cNvPr id="177" name="Freihand 176">
                  <a:extLst>
                    <a:ext uri="{FF2B5EF4-FFF2-40B4-BE49-F238E27FC236}">
                      <a16:creationId xmlns:a16="http://schemas.microsoft.com/office/drawing/2014/main" id="{717D60A4-A50B-4D7F-B3A3-0693EE57F771}"/>
                    </a:ext>
                  </a:extLst>
                </p:cNvPr>
                <p:cNvPicPr/>
                <p:nvPr/>
              </p:nvPicPr>
              <p:blipFill>
                <a:blip r:embed="rId114"/>
                <a:stretch>
                  <a:fillRect/>
                </a:stretch>
              </p:blipFill>
              <p:spPr>
                <a:xfrm>
                  <a:off x="6497933" y="5296387"/>
                  <a:ext cx="824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78" name="Freihand 177">
                  <a:extLst>
                    <a:ext uri="{FF2B5EF4-FFF2-40B4-BE49-F238E27FC236}">
                      <a16:creationId xmlns:a16="http://schemas.microsoft.com/office/drawing/2014/main" id="{FDCBE78E-61CF-492B-86D8-7519142FE6AB}"/>
                    </a:ext>
                  </a:extLst>
                </p14:cNvPr>
                <p14:cNvContentPartPr/>
                <p14:nvPr/>
              </p14:nvContentPartPr>
              <p14:xfrm>
                <a:off x="5763893" y="5014147"/>
                <a:ext cx="32040" cy="213480"/>
              </p14:xfrm>
            </p:contentPart>
          </mc:Choice>
          <mc:Fallback xmlns="">
            <p:pic>
              <p:nvPicPr>
                <p:cNvPr id="178" name="Freihand 177">
                  <a:extLst>
                    <a:ext uri="{FF2B5EF4-FFF2-40B4-BE49-F238E27FC236}">
                      <a16:creationId xmlns:a16="http://schemas.microsoft.com/office/drawing/2014/main" id="{FDCBE78E-61CF-492B-86D8-7519142FE6AB}"/>
                    </a:ext>
                  </a:extLst>
                </p:cNvPr>
                <p:cNvPicPr/>
                <p:nvPr/>
              </p:nvPicPr>
              <p:blipFill>
                <a:blip r:embed="rId116"/>
                <a:stretch>
                  <a:fillRect/>
                </a:stretch>
              </p:blipFill>
              <p:spPr>
                <a:xfrm>
                  <a:off x="5759573" y="5009827"/>
                  <a:ext cx="406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79" name="Freihand 178">
                  <a:extLst>
                    <a:ext uri="{FF2B5EF4-FFF2-40B4-BE49-F238E27FC236}">
                      <a16:creationId xmlns:a16="http://schemas.microsoft.com/office/drawing/2014/main" id="{286D9154-DC7D-4AF8-97D6-9B33D9DCC3EB}"/>
                    </a:ext>
                  </a:extLst>
                </p14:cNvPr>
                <p14:cNvContentPartPr/>
                <p14:nvPr/>
              </p14:nvContentPartPr>
              <p14:xfrm>
                <a:off x="5734733" y="5293867"/>
                <a:ext cx="46440" cy="14760"/>
              </p14:xfrm>
            </p:contentPart>
          </mc:Choice>
          <mc:Fallback xmlns="">
            <p:pic>
              <p:nvPicPr>
                <p:cNvPr id="179" name="Freihand 178">
                  <a:extLst>
                    <a:ext uri="{FF2B5EF4-FFF2-40B4-BE49-F238E27FC236}">
                      <a16:creationId xmlns:a16="http://schemas.microsoft.com/office/drawing/2014/main" id="{286D9154-DC7D-4AF8-97D6-9B33D9DCC3EB}"/>
                    </a:ext>
                  </a:extLst>
                </p:cNvPr>
                <p:cNvPicPr/>
                <p:nvPr/>
              </p:nvPicPr>
              <p:blipFill>
                <a:blip r:embed="rId118"/>
                <a:stretch>
                  <a:fillRect/>
                </a:stretch>
              </p:blipFill>
              <p:spPr>
                <a:xfrm>
                  <a:off x="5730413" y="5289547"/>
                  <a:ext cx="550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80" name="Freihand 179">
                  <a:extLst>
                    <a:ext uri="{FF2B5EF4-FFF2-40B4-BE49-F238E27FC236}">
                      <a16:creationId xmlns:a16="http://schemas.microsoft.com/office/drawing/2014/main" id="{0623F70E-4EA1-4F5D-BD52-6F6507A6464B}"/>
                    </a:ext>
                  </a:extLst>
                </p14:cNvPr>
                <p14:cNvContentPartPr/>
                <p14:nvPr/>
              </p14:nvContentPartPr>
              <p14:xfrm>
                <a:off x="4009973" y="5335987"/>
                <a:ext cx="169920" cy="153360"/>
              </p14:xfrm>
            </p:contentPart>
          </mc:Choice>
          <mc:Fallback xmlns="">
            <p:pic>
              <p:nvPicPr>
                <p:cNvPr id="180" name="Freihand 179">
                  <a:extLst>
                    <a:ext uri="{FF2B5EF4-FFF2-40B4-BE49-F238E27FC236}">
                      <a16:creationId xmlns:a16="http://schemas.microsoft.com/office/drawing/2014/main" id="{0623F70E-4EA1-4F5D-BD52-6F6507A6464B}"/>
                    </a:ext>
                  </a:extLst>
                </p:cNvPr>
                <p:cNvPicPr/>
                <p:nvPr/>
              </p:nvPicPr>
              <p:blipFill>
                <a:blip r:embed="rId120"/>
                <a:stretch>
                  <a:fillRect/>
                </a:stretch>
              </p:blipFill>
              <p:spPr>
                <a:xfrm>
                  <a:off x="4005653" y="5331667"/>
                  <a:ext cx="1785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81" name="Freihand 180">
                  <a:extLst>
                    <a:ext uri="{FF2B5EF4-FFF2-40B4-BE49-F238E27FC236}">
                      <a16:creationId xmlns:a16="http://schemas.microsoft.com/office/drawing/2014/main" id="{6D02EC18-1969-4E81-AD00-B04CEF8A8558}"/>
                    </a:ext>
                  </a:extLst>
                </p14:cNvPr>
                <p14:cNvContentPartPr/>
                <p14:nvPr/>
              </p14:nvContentPartPr>
              <p14:xfrm>
                <a:off x="4203653" y="5347507"/>
                <a:ext cx="130320" cy="127080"/>
              </p14:xfrm>
            </p:contentPart>
          </mc:Choice>
          <mc:Fallback xmlns="">
            <p:pic>
              <p:nvPicPr>
                <p:cNvPr id="181" name="Freihand 180">
                  <a:extLst>
                    <a:ext uri="{FF2B5EF4-FFF2-40B4-BE49-F238E27FC236}">
                      <a16:creationId xmlns:a16="http://schemas.microsoft.com/office/drawing/2014/main" id="{6D02EC18-1969-4E81-AD00-B04CEF8A8558}"/>
                    </a:ext>
                  </a:extLst>
                </p:cNvPr>
                <p:cNvPicPr/>
                <p:nvPr/>
              </p:nvPicPr>
              <p:blipFill>
                <a:blip r:embed="rId122"/>
                <a:stretch>
                  <a:fillRect/>
                </a:stretch>
              </p:blipFill>
              <p:spPr>
                <a:xfrm>
                  <a:off x="4199333" y="5343187"/>
                  <a:ext cx="1389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82" name="Freihand 181">
                  <a:extLst>
                    <a:ext uri="{FF2B5EF4-FFF2-40B4-BE49-F238E27FC236}">
                      <a16:creationId xmlns:a16="http://schemas.microsoft.com/office/drawing/2014/main" id="{2DBECF24-2452-45E5-BEB0-01B4ADEB7B04}"/>
                    </a:ext>
                  </a:extLst>
                </p14:cNvPr>
                <p14:cNvContentPartPr/>
                <p14:nvPr/>
              </p14:nvContentPartPr>
              <p14:xfrm>
                <a:off x="4393733" y="5344987"/>
                <a:ext cx="79200" cy="125640"/>
              </p14:xfrm>
            </p:contentPart>
          </mc:Choice>
          <mc:Fallback xmlns="">
            <p:pic>
              <p:nvPicPr>
                <p:cNvPr id="182" name="Freihand 181">
                  <a:extLst>
                    <a:ext uri="{FF2B5EF4-FFF2-40B4-BE49-F238E27FC236}">
                      <a16:creationId xmlns:a16="http://schemas.microsoft.com/office/drawing/2014/main" id="{2DBECF24-2452-45E5-BEB0-01B4ADEB7B04}"/>
                    </a:ext>
                  </a:extLst>
                </p:cNvPr>
                <p:cNvPicPr/>
                <p:nvPr/>
              </p:nvPicPr>
              <p:blipFill>
                <a:blip r:embed="rId124"/>
                <a:stretch>
                  <a:fillRect/>
                </a:stretch>
              </p:blipFill>
              <p:spPr>
                <a:xfrm>
                  <a:off x="4389413" y="5340667"/>
                  <a:ext cx="878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83" name="Freihand 182">
                  <a:extLst>
                    <a:ext uri="{FF2B5EF4-FFF2-40B4-BE49-F238E27FC236}">
                      <a16:creationId xmlns:a16="http://schemas.microsoft.com/office/drawing/2014/main" id="{F8C9E465-D1E1-4E63-AAAF-41EBA8335E48}"/>
                    </a:ext>
                  </a:extLst>
                </p14:cNvPr>
                <p14:cNvContentPartPr/>
                <p14:nvPr/>
              </p14:nvContentPartPr>
              <p14:xfrm>
                <a:off x="4553933" y="5384947"/>
                <a:ext cx="32760" cy="12960"/>
              </p14:xfrm>
            </p:contentPart>
          </mc:Choice>
          <mc:Fallback xmlns="">
            <p:pic>
              <p:nvPicPr>
                <p:cNvPr id="183" name="Freihand 182">
                  <a:extLst>
                    <a:ext uri="{FF2B5EF4-FFF2-40B4-BE49-F238E27FC236}">
                      <a16:creationId xmlns:a16="http://schemas.microsoft.com/office/drawing/2014/main" id="{F8C9E465-D1E1-4E63-AAAF-41EBA8335E48}"/>
                    </a:ext>
                  </a:extLst>
                </p:cNvPr>
                <p:cNvPicPr/>
                <p:nvPr/>
              </p:nvPicPr>
              <p:blipFill>
                <a:blip r:embed="rId126"/>
                <a:stretch>
                  <a:fillRect/>
                </a:stretch>
              </p:blipFill>
              <p:spPr>
                <a:xfrm>
                  <a:off x="4549613" y="5380627"/>
                  <a:ext cx="414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84" name="Freihand 183">
                  <a:extLst>
                    <a:ext uri="{FF2B5EF4-FFF2-40B4-BE49-F238E27FC236}">
                      <a16:creationId xmlns:a16="http://schemas.microsoft.com/office/drawing/2014/main" id="{A3EFBCC0-C448-4082-85B4-C941CA8327F2}"/>
                    </a:ext>
                  </a:extLst>
                </p14:cNvPr>
                <p14:cNvContentPartPr/>
                <p14:nvPr/>
              </p14:nvContentPartPr>
              <p14:xfrm>
                <a:off x="4639613" y="5237347"/>
                <a:ext cx="123480" cy="284040"/>
              </p14:xfrm>
            </p:contentPart>
          </mc:Choice>
          <mc:Fallback xmlns="">
            <p:pic>
              <p:nvPicPr>
                <p:cNvPr id="184" name="Freihand 183">
                  <a:extLst>
                    <a:ext uri="{FF2B5EF4-FFF2-40B4-BE49-F238E27FC236}">
                      <a16:creationId xmlns:a16="http://schemas.microsoft.com/office/drawing/2014/main" id="{A3EFBCC0-C448-4082-85B4-C941CA8327F2}"/>
                    </a:ext>
                  </a:extLst>
                </p:cNvPr>
                <p:cNvPicPr/>
                <p:nvPr/>
              </p:nvPicPr>
              <p:blipFill>
                <a:blip r:embed="rId128"/>
                <a:stretch>
                  <a:fillRect/>
                </a:stretch>
              </p:blipFill>
              <p:spPr>
                <a:xfrm>
                  <a:off x="4635293" y="5233027"/>
                  <a:ext cx="13212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85" name="Freihand 184">
                  <a:extLst>
                    <a:ext uri="{FF2B5EF4-FFF2-40B4-BE49-F238E27FC236}">
                      <a16:creationId xmlns:a16="http://schemas.microsoft.com/office/drawing/2014/main" id="{85165A04-111E-4818-B37F-62B3E12C4577}"/>
                    </a:ext>
                  </a:extLst>
                </p14:cNvPr>
                <p14:cNvContentPartPr/>
                <p14:nvPr/>
              </p14:nvContentPartPr>
              <p14:xfrm>
                <a:off x="4744733" y="5299987"/>
                <a:ext cx="128520" cy="114480"/>
              </p14:xfrm>
            </p:contentPart>
          </mc:Choice>
          <mc:Fallback xmlns="">
            <p:pic>
              <p:nvPicPr>
                <p:cNvPr id="185" name="Freihand 184">
                  <a:extLst>
                    <a:ext uri="{FF2B5EF4-FFF2-40B4-BE49-F238E27FC236}">
                      <a16:creationId xmlns:a16="http://schemas.microsoft.com/office/drawing/2014/main" id="{85165A04-111E-4818-B37F-62B3E12C4577}"/>
                    </a:ext>
                  </a:extLst>
                </p:cNvPr>
                <p:cNvPicPr/>
                <p:nvPr/>
              </p:nvPicPr>
              <p:blipFill>
                <a:blip r:embed="rId130"/>
                <a:stretch>
                  <a:fillRect/>
                </a:stretch>
              </p:blipFill>
              <p:spPr>
                <a:xfrm>
                  <a:off x="4740413" y="5295667"/>
                  <a:ext cx="1371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86" name="Freihand 185">
                  <a:extLst>
                    <a:ext uri="{FF2B5EF4-FFF2-40B4-BE49-F238E27FC236}">
                      <a16:creationId xmlns:a16="http://schemas.microsoft.com/office/drawing/2014/main" id="{81D6C4F3-89BD-47D2-B079-CB932B40DF85}"/>
                    </a:ext>
                  </a:extLst>
                </p14:cNvPr>
                <p14:cNvContentPartPr/>
                <p14:nvPr/>
              </p14:nvContentPartPr>
              <p14:xfrm>
                <a:off x="4924013" y="5399707"/>
                <a:ext cx="12600" cy="102960"/>
              </p14:xfrm>
            </p:contentPart>
          </mc:Choice>
          <mc:Fallback xmlns="">
            <p:pic>
              <p:nvPicPr>
                <p:cNvPr id="186" name="Freihand 185">
                  <a:extLst>
                    <a:ext uri="{FF2B5EF4-FFF2-40B4-BE49-F238E27FC236}">
                      <a16:creationId xmlns:a16="http://schemas.microsoft.com/office/drawing/2014/main" id="{81D6C4F3-89BD-47D2-B079-CB932B40DF85}"/>
                    </a:ext>
                  </a:extLst>
                </p:cNvPr>
                <p:cNvPicPr/>
                <p:nvPr/>
              </p:nvPicPr>
              <p:blipFill>
                <a:blip r:embed="rId132"/>
                <a:stretch>
                  <a:fillRect/>
                </a:stretch>
              </p:blipFill>
              <p:spPr>
                <a:xfrm>
                  <a:off x="4919693" y="5395387"/>
                  <a:ext cx="212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87" name="Freihand 186">
                  <a:extLst>
                    <a:ext uri="{FF2B5EF4-FFF2-40B4-BE49-F238E27FC236}">
                      <a16:creationId xmlns:a16="http://schemas.microsoft.com/office/drawing/2014/main" id="{2515295F-7CE7-4208-8C6D-7C6D09D53278}"/>
                    </a:ext>
                  </a:extLst>
                </p14:cNvPr>
                <p14:cNvContentPartPr/>
                <p14:nvPr/>
              </p14:nvContentPartPr>
              <p14:xfrm>
                <a:off x="4987013" y="5296027"/>
                <a:ext cx="69480" cy="117720"/>
              </p14:xfrm>
            </p:contentPart>
          </mc:Choice>
          <mc:Fallback xmlns="">
            <p:pic>
              <p:nvPicPr>
                <p:cNvPr id="187" name="Freihand 186">
                  <a:extLst>
                    <a:ext uri="{FF2B5EF4-FFF2-40B4-BE49-F238E27FC236}">
                      <a16:creationId xmlns:a16="http://schemas.microsoft.com/office/drawing/2014/main" id="{2515295F-7CE7-4208-8C6D-7C6D09D53278}"/>
                    </a:ext>
                  </a:extLst>
                </p:cNvPr>
                <p:cNvPicPr/>
                <p:nvPr/>
              </p:nvPicPr>
              <p:blipFill>
                <a:blip r:embed="rId134"/>
                <a:stretch>
                  <a:fillRect/>
                </a:stretch>
              </p:blipFill>
              <p:spPr>
                <a:xfrm>
                  <a:off x="4982693" y="5291707"/>
                  <a:ext cx="781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88" name="Freihand 187">
                  <a:extLst>
                    <a:ext uri="{FF2B5EF4-FFF2-40B4-BE49-F238E27FC236}">
                      <a16:creationId xmlns:a16="http://schemas.microsoft.com/office/drawing/2014/main" id="{B5596021-7A98-462C-BB8D-0240C5DD05D7}"/>
                    </a:ext>
                  </a:extLst>
                </p14:cNvPr>
                <p14:cNvContentPartPr/>
                <p14:nvPr/>
              </p14:nvContentPartPr>
              <p14:xfrm>
                <a:off x="5076293" y="5312227"/>
                <a:ext cx="79920" cy="130320"/>
              </p14:xfrm>
            </p:contentPart>
          </mc:Choice>
          <mc:Fallback xmlns="">
            <p:pic>
              <p:nvPicPr>
                <p:cNvPr id="188" name="Freihand 187">
                  <a:extLst>
                    <a:ext uri="{FF2B5EF4-FFF2-40B4-BE49-F238E27FC236}">
                      <a16:creationId xmlns:a16="http://schemas.microsoft.com/office/drawing/2014/main" id="{B5596021-7A98-462C-BB8D-0240C5DD05D7}"/>
                    </a:ext>
                  </a:extLst>
                </p:cNvPr>
                <p:cNvPicPr/>
                <p:nvPr/>
              </p:nvPicPr>
              <p:blipFill>
                <a:blip r:embed="rId136"/>
                <a:stretch>
                  <a:fillRect/>
                </a:stretch>
              </p:blipFill>
              <p:spPr>
                <a:xfrm>
                  <a:off x="5071973" y="5307907"/>
                  <a:ext cx="885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89" name="Freihand 188">
                  <a:extLst>
                    <a:ext uri="{FF2B5EF4-FFF2-40B4-BE49-F238E27FC236}">
                      <a16:creationId xmlns:a16="http://schemas.microsoft.com/office/drawing/2014/main" id="{54AC57B3-602D-4045-8130-0DA456371284}"/>
                    </a:ext>
                  </a:extLst>
                </p14:cNvPr>
                <p14:cNvContentPartPr/>
                <p14:nvPr/>
              </p14:nvContentPartPr>
              <p14:xfrm>
                <a:off x="5205893" y="5333827"/>
                <a:ext cx="80280" cy="126360"/>
              </p14:xfrm>
            </p:contentPart>
          </mc:Choice>
          <mc:Fallback xmlns="">
            <p:pic>
              <p:nvPicPr>
                <p:cNvPr id="189" name="Freihand 188">
                  <a:extLst>
                    <a:ext uri="{FF2B5EF4-FFF2-40B4-BE49-F238E27FC236}">
                      <a16:creationId xmlns:a16="http://schemas.microsoft.com/office/drawing/2014/main" id="{54AC57B3-602D-4045-8130-0DA456371284}"/>
                    </a:ext>
                  </a:extLst>
                </p:cNvPr>
                <p:cNvPicPr/>
                <p:nvPr/>
              </p:nvPicPr>
              <p:blipFill>
                <a:blip r:embed="rId138"/>
                <a:stretch>
                  <a:fillRect/>
                </a:stretch>
              </p:blipFill>
              <p:spPr>
                <a:xfrm>
                  <a:off x="5201573" y="5329507"/>
                  <a:ext cx="889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90" name="Freihand 189">
                  <a:extLst>
                    <a:ext uri="{FF2B5EF4-FFF2-40B4-BE49-F238E27FC236}">
                      <a16:creationId xmlns:a16="http://schemas.microsoft.com/office/drawing/2014/main" id="{80155B74-9A50-4D91-8C2F-6EE5F9F33A96}"/>
                    </a:ext>
                  </a:extLst>
                </p14:cNvPr>
                <p14:cNvContentPartPr/>
                <p14:nvPr/>
              </p14:nvContentPartPr>
              <p14:xfrm>
                <a:off x="5222093" y="5284867"/>
                <a:ext cx="92880" cy="28800"/>
              </p14:xfrm>
            </p:contentPart>
          </mc:Choice>
          <mc:Fallback xmlns="">
            <p:pic>
              <p:nvPicPr>
                <p:cNvPr id="190" name="Freihand 189">
                  <a:extLst>
                    <a:ext uri="{FF2B5EF4-FFF2-40B4-BE49-F238E27FC236}">
                      <a16:creationId xmlns:a16="http://schemas.microsoft.com/office/drawing/2014/main" id="{80155B74-9A50-4D91-8C2F-6EE5F9F33A96}"/>
                    </a:ext>
                  </a:extLst>
                </p:cNvPr>
                <p:cNvPicPr/>
                <p:nvPr/>
              </p:nvPicPr>
              <p:blipFill>
                <a:blip r:embed="rId140"/>
                <a:stretch>
                  <a:fillRect/>
                </a:stretch>
              </p:blipFill>
              <p:spPr>
                <a:xfrm>
                  <a:off x="5217773" y="5280547"/>
                  <a:ext cx="1015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91" name="Freihand 190">
                  <a:extLst>
                    <a:ext uri="{FF2B5EF4-FFF2-40B4-BE49-F238E27FC236}">
                      <a16:creationId xmlns:a16="http://schemas.microsoft.com/office/drawing/2014/main" id="{332B78C1-14EF-49B1-B6A5-B3C5FDEE6220}"/>
                    </a:ext>
                  </a:extLst>
                </p14:cNvPr>
                <p14:cNvContentPartPr/>
                <p14:nvPr/>
              </p14:nvContentPartPr>
              <p14:xfrm>
                <a:off x="5341613" y="5301427"/>
                <a:ext cx="98280" cy="148680"/>
              </p14:xfrm>
            </p:contentPart>
          </mc:Choice>
          <mc:Fallback xmlns="">
            <p:pic>
              <p:nvPicPr>
                <p:cNvPr id="191" name="Freihand 190">
                  <a:extLst>
                    <a:ext uri="{FF2B5EF4-FFF2-40B4-BE49-F238E27FC236}">
                      <a16:creationId xmlns:a16="http://schemas.microsoft.com/office/drawing/2014/main" id="{332B78C1-14EF-49B1-B6A5-B3C5FDEE6220}"/>
                    </a:ext>
                  </a:extLst>
                </p:cNvPr>
                <p:cNvPicPr/>
                <p:nvPr/>
              </p:nvPicPr>
              <p:blipFill>
                <a:blip r:embed="rId142"/>
                <a:stretch>
                  <a:fillRect/>
                </a:stretch>
              </p:blipFill>
              <p:spPr>
                <a:xfrm>
                  <a:off x="5337293" y="5297107"/>
                  <a:ext cx="1069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92" name="Freihand 191">
                  <a:extLst>
                    <a:ext uri="{FF2B5EF4-FFF2-40B4-BE49-F238E27FC236}">
                      <a16:creationId xmlns:a16="http://schemas.microsoft.com/office/drawing/2014/main" id="{8E0CA3B3-0C49-4037-BE90-17144B53879A}"/>
                    </a:ext>
                  </a:extLst>
                </p14:cNvPr>
                <p14:cNvContentPartPr/>
                <p14:nvPr/>
              </p14:nvContentPartPr>
              <p14:xfrm>
                <a:off x="5493893" y="5080027"/>
                <a:ext cx="360" cy="360"/>
              </p14:xfrm>
            </p:contentPart>
          </mc:Choice>
          <mc:Fallback xmlns="">
            <p:pic>
              <p:nvPicPr>
                <p:cNvPr id="192" name="Freihand 191">
                  <a:extLst>
                    <a:ext uri="{FF2B5EF4-FFF2-40B4-BE49-F238E27FC236}">
                      <a16:creationId xmlns:a16="http://schemas.microsoft.com/office/drawing/2014/main" id="{8E0CA3B3-0C49-4037-BE90-17144B53879A}"/>
                    </a:ext>
                  </a:extLst>
                </p:cNvPr>
                <p:cNvPicPr/>
                <p:nvPr/>
              </p:nvPicPr>
              <p:blipFill>
                <a:blip r:embed="rId144"/>
                <a:stretch>
                  <a:fillRect/>
                </a:stretch>
              </p:blipFill>
              <p:spPr>
                <a:xfrm>
                  <a:off x="5489573" y="5075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93" name="Freihand 192">
                  <a:extLst>
                    <a:ext uri="{FF2B5EF4-FFF2-40B4-BE49-F238E27FC236}">
                      <a16:creationId xmlns:a16="http://schemas.microsoft.com/office/drawing/2014/main" id="{660E6A8C-D544-4165-AB5E-47E4E0E39AD5}"/>
                    </a:ext>
                  </a:extLst>
                </p14:cNvPr>
                <p14:cNvContentPartPr/>
                <p14:nvPr/>
              </p14:nvContentPartPr>
              <p14:xfrm>
                <a:off x="5461133" y="5009827"/>
                <a:ext cx="156600" cy="158760"/>
              </p14:xfrm>
            </p:contentPart>
          </mc:Choice>
          <mc:Fallback xmlns="">
            <p:pic>
              <p:nvPicPr>
                <p:cNvPr id="193" name="Freihand 192">
                  <a:extLst>
                    <a:ext uri="{FF2B5EF4-FFF2-40B4-BE49-F238E27FC236}">
                      <a16:creationId xmlns:a16="http://schemas.microsoft.com/office/drawing/2014/main" id="{660E6A8C-D544-4165-AB5E-47E4E0E39AD5}"/>
                    </a:ext>
                  </a:extLst>
                </p:cNvPr>
                <p:cNvPicPr/>
                <p:nvPr/>
              </p:nvPicPr>
              <p:blipFill>
                <a:blip r:embed="rId146"/>
                <a:stretch>
                  <a:fillRect/>
                </a:stretch>
              </p:blipFill>
              <p:spPr>
                <a:xfrm>
                  <a:off x="5456813" y="5005507"/>
                  <a:ext cx="1652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94" name="Freihand 193">
                  <a:extLst>
                    <a:ext uri="{FF2B5EF4-FFF2-40B4-BE49-F238E27FC236}">
                      <a16:creationId xmlns:a16="http://schemas.microsoft.com/office/drawing/2014/main" id="{4F1C4040-5290-4C7F-8475-7AF2AE724124}"/>
                    </a:ext>
                  </a:extLst>
                </p14:cNvPr>
                <p14:cNvContentPartPr/>
                <p14:nvPr/>
              </p14:nvContentPartPr>
              <p14:xfrm>
                <a:off x="4007453" y="5645227"/>
                <a:ext cx="89280" cy="80280"/>
              </p14:xfrm>
            </p:contentPart>
          </mc:Choice>
          <mc:Fallback xmlns="">
            <p:pic>
              <p:nvPicPr>
                <p:cNvPr id="194" name="Freihand 193">
                  <a:extLst>
                    <a:ext uri="{FF2B5EF4-FFF2-40B4-BE49-F238E27FC236}">
                      <a16:creationId xmlns:a16="http://schemas.microsoft.com/office/drawing/2014/main" id="{4F1C4040-5290-4C7F-8475-7AF2AE724124}"/>
                    </a:ext>
                  </a:extLst>
                </p:cNvPr>
                <p:cNvPicPr/>
                <p:nvPr/>
              </p:nvPicPr>
              <p:blipFill>
                <a:blip r:embed="rId148"/>
                <a:stretch>
                  <a:fillRect/>
                </a:stretch>
              </p:blipFill>
              <p:spPr>
                <a:xfrm>
                  <a:off x="4003133" y="5640907"/>
                  <a:ext cx="979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95" name="Freihand 194">
                  <a:extLst>
                    <a:ext uri="{FF2B5EF4-FFF2-40B4-BE49-F238E27FC236}">
                      <a16:creationId xmlns:a16="http://schemas.microsoft.com/office/drawing/2014/main" id="{3EC836EB-C47F-4352-B297-11B93594CCC5}"/>
                    </a:ext>
                  </a:extLst>
                </p14:cNvPr>
                <p14:cNvContentPartPr/>
                <p14:nvPr/>
              </p14:nvContentPartPr>
              <p14:xfrm>
                <a:off x="4139933" y="5661787"/>
                <a:ext cx="56160" cy="88560"/>
              </p14:xfrm>
            </p:contentPart>
          </mc:Choice>
          <mc:Fallback xmlns="">
            <p:pic>
              <p:nvPicPr>
                <p:cNvPr id="195" name="Freihand 194">
                  <a:extLst>
                    <a:ext uri="{FF2B5EF4-FFF2-40B4-BE49-F238E27FC236}">
                      <a16:creationId xmlns:a16="http://schemas.microsoft.com/office/drawing/2014/main" id="{3EC836EB-C47F-4352-B297-11B93594CCC5}"/>
                    </a:ext>
                  </a:extLst>
                </p:cNvPr>
                <p:cNvPicPr/>
                <p:nvPr/>
              </p:nvPicPr>
              <p:blipFill>
                <a:blip r:embed="rId150"/>
                <a:stretch>
                  <a:fillRect/>
                </a:stretch>
              </p:blipFill>
              <p:spPr>
                <a:xfrm>
                  <a:off x="4135613" y="5657467"/>
                  <a:ext cx="648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96" name="Freihand 195">
                  <a:extLst>
                    <a:ext uri="{FF2B5EF4-FFF2-40B4-BE49-F238E27FC236}">
                      <a16:creationId xmlns:a16="http://schemas.microsoft.com/office/drawing/2014/main" id="{4F99FE70-82EF-4B6E-BD03-389F726916AD}"/>
                    </a:ext>
                  </a:extLst>
                </p14:cNvPr>
                <p14:cNvContentPartPr/>
                <p14:nvPr/>
              </p14:nvContentPartPr>
              <p14:xfrm>
                <a:off x="4241093" y="5671507"/>
                <a:ext cx="66600" cy="50400"/>
              </p14:xfrm>
            </p:contentPart>
          </mc:Choice>
          <mc:Fallback xmlns="">
            <p:pic>
              <p:nvPicPr>
                <p:cNvPr id="196" name="Freihand 195">
                  <a:extLst>
                    <a:ext uri="{FF2B5EF4-FFF2-40B4-BE49-F238E27FC236}">
                      <a16:creationId xmlns:a16="http://schemas.microsoft.com/office/drawing/2014/main" id="{4F99FE70-82EF-4B6E-BD03-389F726916AD}"/>
                    </a:ext>
                  </a:extLst>
                </p:cNvPr>
                <p:cNvPicPr/>
                <p:nvPr/>
              </p:nvPicPr>
              <p:blipFill>
                <a:blip r:embed="rId152"/>
                <a:stretch>
                  <a:fillRect/>
                </a:stretch>
              </p:blipFill>
              <p:spPr>
                <a:xfrm>
                  <a:off x="4236773" y="5667187"/>
                  <a:ext cx="752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97" name="Freihand 196">
                  <a:extLst>
                    <a:ext uri="{FF2B5EF4-FFF2-40B4-BE49-F238E27FC236}">
                      <a16:creationId xmlns:a16="http://schemas.microsoft.com/office/drawing/2014/main" id="{196E698A-EF28-43DE-AB87-D3C78DCB6017}"/>
                    </a:ext>
                  </a:extLst>
                </p14:cNvPr>
                <p14:cNvContentPartPr/>
                <p14:nvPr/>
              </p14:nvContentPartPr>
              <p14:xfrm>
                <a:off x="4415693" y="5622547"/>
                <a:ext cx="78480" cy="141120"/>
              </p14:xfrm>
            </p:contentPart>
          </mc:Choice>
          <mc:Fallback xmlns="">
            <p:pic>
              <p:nvPicPr>
                <p:cNvPr id="197" name="Freihand 196">
                  <a:extLst>
                    <a:ext uri="{FF2B5EF4-FFF2-40B4-BE49-F238E27FC236}">
                      <a16:creationId xmlns:a16="http://schemas.microsoft.com/office/drawing/2014/main" id="{196E698A-EF28-43DE-AB87-D3C78DCB6017}"/>
                    </a:ext>
                  </a:extLst>
                </p:cNvPr>
                <p:cNvPicPr/>
                <p:nvPr/>
              </p:nvPicPr>
              <p:blipFill>
                <a:blip r:embed="rId154"/>
                <a:stretch>
                  <a:fillRect/>
                </a:stretch>
              </p:blipFill>
              <p:spPr>
                <a:xfrm>
                  <a:off x="4411373" y="5618227"/>
                  <a:ext cx="871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98" name="Freihand 197">
                  <a:extLst>
                    <a:ext uri="{FF2B5EF4-FFF2-40B4-BE49-F238E27FC236}">
                      <a16:creationId xmlns:a16="http://schemas.microsoft.com/office/drawing/2014/main" id="{C92E6B8A-C700-45BA-9CFE-0F4D0172A388}"/>
                    </a:ext>
                  </a:extLst>
                </p14:cNvPr>
                <p14:cNvContentPartPr/>
                <p14:nvPr/>
              </p14:nvContentPartPr>
              <p14:xfrm>
                <a:off x="4544213" y="5662147"/>
                <a:ext cx="105120" cy="82440"/>
              </p14:xfrm>
            </p:contentPart>
          </mc:Choice>
          <mc:Fallback xmlns="">
            <p:pic>
              <p:nvPicPr>
                <p:cNvPr id="198" name="Freihand 197">
                  <a:extLst>
                    <a:ext uri="{FF2B5EF4-FFF2-40B4-BE49-F238E27FC236}">
                      <a16:creationId xmlns:a16="http://schemas.microsoft.com/office/drawing/2014/main" id="{C92E6B8A-C700-45BA-9CFE-0F4D0172A388}"/>
                    </a:ext>
                  </a:extLst>
                </p:cNvPr>
                <p:cNvPicPr/>
                <p:nvPr/>
              </p:nvPicPr>
              <p:blipFill>
                <a:blip r:embed="rId156"/>
                <a:stretch>
                  <a:fillRect/>
                </a:stretch>
              </p:blipFill>
              <p:spPr>
                <a:xfrm>
                  <a:off x="4539893" y="5657827"/>
                  <a:ext cx="1137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99" name="Freihand 198">
                  <a:extLst>
                    <a:ext uri="{FF2B5EF4-FFF2-40B4-BE49-F238E27FC236}">
                      <a16:creationId xmlns:a16="http://schemas.microsoft.com/office/drawing/2014/main" id="{81F97305-6068-43BA-9A29-A0F0140C3B71}"/>
                    </a:ext>
                  </a:extLst>
                </p14:cNvPr>
                <p14:cNvContentPartPr/>
                <p14:nvPr/>
              </p14:nvContentPartPr>
              <p14:xfrm>
                <a:off x="4699733" y="5677627"/>
                <a:ext cx="30240" cy="94680"/>
              </p14:xfrm>
            </p:contentPart>
          </mc:Choice>
          <mc:Fallback xmlns="">
            <p:pic>
              <p:nvPicPr>
                <p:cNvPr id="199" name="Freihand 198">
                  <a:extLst>
                    <a:ext uri="{FF2B5EF4-FFF2-40B4-BE49-F238E27FC236}">
                      <a16:creationId xmlns:a16="http://schemas.microsoft.com/office/drawing/2014/main" id="{81F97305-6068-43BA-9A29-A0F0140C3B71}"/>
                    </a:ext>
                  </a:extLst>
                </p:cNvPr>
                <p:cNvPicPr/>
                <p:nvPr/>
              </p:nvPicPr>
              <p:blipFill>
                <a:blip r:embed="rId158"/>
                <a:stretch>
                  <a:fillRect/>
                </a:stretch>
              </p:blipFill>
              <p:spPr>
                <a:xfrm>
                  <a:off x="4695413" y="5673307"/>
                  <a:ext cx="388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00" name="Freihand 199">
                  <a:extLst>
                    <a:ext uri="{FF2B5EF4-FFF2-40B4-BE49-F238E27FC236}">
                      <a16:creationId xmlns:a16="http://schemas.microsoft.com/office/drawing/2014/main" id="{A1F2D669-D0C2-4666-A6F0-D93F0430BB4C}"/>
                    </a:ext>
                  </a:extLst>
                </p14:cNvPr>
                <p14:cNvContentPartPr/>
                <p14:nvPr/>
              </p14:nvContentPartPr>
              <p14:xfrm>
                <a:off x="4677773" y="5717947"/>
                <a:ext cx="102600" cy="16200"/>
              </p14:xfrm>
            </p:contentPart>
          </mc:Choice>
          <mc:Fallback xmlns="">
            <p:pic>
              <p:nvPicPr>
                <p:cNvPr id="200" name="Freihand 199">
                  <a:extLst>
                    <a:ext uri="{FF2B5EF4-FFF2-40B4-BE49-F238E27FC236}">
                      <a16:creationId xmlns:a16="http://schemas.microsoft.com/office/drawing/2014/main" id="{A1F2D669-D0C2-4666-A6F0-D93F0430BB4C}"/>
                    </a:ext>
                  </a:extLst>
                </p:cNvPr>
                <p:cNvPicPr/>
                <p:nvPr/>
              </p:nvPicPr>
              <p:blipFill>
                <a:blip r:embed="rId160"/>
                <a:stretch>
                  <a:fillRect/>
                </a:stretch>
              </p:blipFill>
              <p:spPr>
                <a:xfrm>
                  <a:off x="4673453" y="5713627"/>
                  <a:ext cx="1112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01" name="Freihand 200">
                  <a:extLst>
                    <a:ext uri="{FF2B5EF4-FFF2-40B4-BE49-F238E27FC236}">
                      <a16:creationId xmlns:a16="http://schemas.microsoft.com/office/drawing/2014/main" id="{151A45F1-403A-49B7-A2DD-7A456C1453C8}"/>
                    </a:ext>
                  </a:extLst>
                </p14:cNvPr>
                <p14:cNvContentPartPr/>
                <p14:nvPr/>
              </p14:nvContentPartPr>
              <p14:xfrm>
                <a:off x="4836893" y="5645587"/>
                <a:ext cx="27720" cy="113760"/>
              </p14:xfrm>
            </p:contentPart>
          </mc:Choice>
          <mc:Fallback xmlns="">
            <p:pic>
              <p:nvPicPr>
                <p:cNvPr id="201" name="Freihand 200">
                  <a:extLst>
                    <a:ext uri="{FF2B5EF4-FFF2-40B4-BE49-F238E27FC236}">
                      <a16:creationId xmlns:a16="http://schemas.microsoft.com/office/drawing/2014/main" id="{151A45F1-403A-49B7-A2DD-7A456C1453C8}"/>
                    </a:ext>
                  </a:extLst>
                </p:cNvPr>
                <p:cNvPicPr/>
                <p:nvPr/>
              </p:nvPicPr>
              <p:blipFill>
                <a:blip r:embed="rId162"/>
                <a:stretch>
                  <a:fillRect/>
                </a:stretch>
              </p:blipFill>
              <p:spPr>
                <a:xfrm>
                  <a:off x="4832573" y="5641267"/>
                  <a:ext cx="363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02" name="Freihand 201">
                  <a:extLst>
                    <a:ext uri="{FF2B5EF4-FFF2-40B4-BE49-F238E27FC236}">
                      <a16:creationId xmlns:a16="http://schemas.microsoft.com/office/drawing/2014/main" id="{93D16FB9-D6D7-4060-8FD4-CCC55D7AF7BB}"/>
                    </a:ext>
                  </a:extLst>
                </p14:cNvPr>
                <p14:cNvContentPartPr/>
                <p14:nvPr/>
              </p14:nvContentPartPr>
              <p14:xfrm>
                <a:off x="4871453" y="5659987"/>
                <a:ext cx="90000" cy="131400"/>
              </p14:xfrm>
            </p:contentPart>
          </mc:Choice>
          <mc:Fallback xmlns="">
            <p:pic>
              <p:nvPicPr>
                <p:cNvPr id="202" name="Freihand 201">
                  <a:extLst>
                    <a:ext uri="{FF2B5EF4-FFF2-40B4-BE49-F238E27FC236}">
                      <a16:creationId xmlns:a16="http://schemas.microsoft.com/office/drawing/2014/main" id="{93D16FB9-D6D7-4060-8FD4-CCC55D7AF7BB}"/>
                    </a:ext>
                  </a:extLst>
                </p:cNvPr>
                <p:cNvPicPr/>
                <p:nvPr/>
              </p:nvPicPr>
              <p:blipFill>
                <a:blip r:embed="rId164"/>
                <a:stretch>
                  <a:fillRect/>
                </a:stretch>
              </p:blipFill>
              <p:spPr>
                <a:xfrm>
                  <a:off x="4867133" y="5655667"/>
                  <a:ext cx="986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03" name="Freihand 202">
                  <a:extLst>
                    <a:ext uri="{FF2B5EF4-FFF2-40B4-BE49-F238E27FC236}">
                      <a16:creationId xmlns:a16="http://schemas.microsoft.com/office/drawing/2014/main" id="{011AF8FC-6352-4A4A-B8E0-9D8ED33D64F0}"/>
                    </a:ext>
                  </a:extLst>
                </p14:cNvPr>
                <p14:cNvContentPartPr/>
                <p14:nvPr/>
              </p14:nvContentPartPr>
              <p14:xfrm>
                <a:off x="4991693" y="5682307"/>
                <a:ext cx="59760" cy="78120"/>
              </p14:xfrm>
            </p:contentPart>
          </mc:Choice>
          <mc:Fallback xmlns="">
            <p:pic>
              <p:nvPicPr>
                <p:cNvPr id="203" name="Freihand 202">
                  <a:extLst>
                    <a:ext uri="{FF2B5EF4-FFF2-40B4-BE49-F238E27FC236}">
                      <a16:creationId xmlns:a16="http://schemas.microsoft.com/office/drawing/2014/main" id="{011AF8FC-6352-4A4A-B8E0-9D8ED33D64F0}"/>
                    </a:ext>
                  </a:extLst>
                </p:cNvPr>
                <p:cNvPicPr/>
                <p:nvPr/>
              </p:nvPicPr>
              <p:blipFill>
                <a:blip r:embed="rId166"/>
                <a:stretch>
                  <a:fillRect/>
                </a:stretch>
              </p:blipFill>
              <p:spPr>
                <a:xfrm>
                  <a:off x="4987373" y="5677987"/>
                  <a:ext cx="684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04" name="Freihand 203">
                  <a:extLst>
                    <a:ext uri="{FF2B5EF4-FFF2-40B4-BE49-F238E27FC236}">
                      <a16:creationId xmlns:a16="http://schemas.microsoft.com/office/drawing/2014/main" id="{F110B06D-B473-474A-9523-B5BE823FA5AC}"/>
                    </a:ext>
                  </a:extLst>
                </p14:cNvPr>
                <p14:cNvContentPartPr/>
                <p14:nvPr/>
              </p14:nvContentPartPr>
              <p14:xfrm>
                <a:off x="5019053" y="5664667"/>
                <a:ext cx="77040" cy="18000"/>
              </p14:xfrm>
            </p:contentPart>
          </mc:Choice>
          <mc:Fallback xmlns="">
            <p:pic>
              <p:nvPicPr>
                <p:cNvPr id="204" name="Freihand 203">
                  <a:extLst>
                    <a:ext uri="{FF2B5EF4-FFF2-40B4-BE49-F238E27FC236}">
                      <a16:creationId xmlns:a16="http://schemas.microsoft.com/office/drawing/2014/main" id="{F110B06D-B473-474A-9523-B5BE823FA5AC}"/>
                    </a:ext>
                  </a:extLst>
                </p:cNvPr>
                <p:cNvPicPr/>
                <p:nvPr/>
              </p:nvPicPr>
              <p:blipFill>
                <a:blip r:embed="rId168"/>
                <a:stretch>
                  <a:fillRect/>
                </a:stretch>
              </p:blipFill>
              <p:spPr>
                <a:xfrm>
                  <a:off x="5014733" y="5660347"/>
                  <a:ext cx="856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05" name="Freihand 204">
                  <a:extLst>
                    <a:ext uri="{FF2B5EF4-FFF2-40B4-BE49-F238E27FC236}">
                      <a16:creationId xmlns:a16="http://schemas.microsoft.com/office/drawing/2014/main" id="{78FB5460-BD58-4356-9AC5-A4192F254E67}"/>
                    </a:ext>
                  </a:extLst>
                </p14:cNvPr>
                <p14:cNvContentPartPr/>
                <p14:nvPr/>
              </p14:nvContentPartPr>
              <p14:xfrm>
                <a:off x="5105453" y="5671147"/>
                <a:ext cx="36000" cy="97200"/>
              </p14:xfrm>
            </p:contentPart>
          </mc:Choice>
          <mc:Fallback xmlns="">
            <p:pic>
              <p:nvPicPr>
                <p:cNvPr id="205" name="Freihand 204">
                  <a:extLst>
                    <a:ext uri="{FF2B5EF4-FFF2-40B4-BE49-F238E27FC236}">
                      <a16:creationId xmlns:a16="http://schemas.microsoft.com/office/drawing/2014/main" id="{78FB5460-BD58-4356-9AC5-A4192F254E67}"/>
                    </a:ext>
                  </a:extLst>
                </p:cNvPr>
                <p:cNvPicPr/>
                <p:nvPr/>
              </p:nvPicPr>
              <p:blipFill>
                <a:blip r:embed="rId170"/>
                <a:stretch>
                  <a:fillRect/>
                </a:stretch>
              </p:blipFill>
              <p:spPr>
                <a:xfrm>
                  <a:off x="5101133" y="5666827"/>
                  <a:ext cx="446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06" name="Freihand 205">
                  <a:extLst>
                    <a:ext uri="{FF2B5EF4-FFF2-40B4-BE49-F238E27FC236}">
                      <a16:creationId xmlns:a16="http://schemas.microsoft.com/office/drawing/2014/main" id="{E00EBF40-8DDC-41F0-B863-295D4B336300}"/>
                    </a:ext>
                  </a:extLst>
                </p14:cNvPr>
                <p14:cNvContentPartPr/>
                <p14:nvPr/>
              </p14:nvContentPartPr>
              <p14:xfrm>
                <a:off x="5181413" y="5674747"/>
                <a:ext cx="64440" cy="74520"/>
              </p14:xfrm>
            </p:contentPart>
          </mc:Choice>
          <mc:Fallback xmlns="">
            <p:pic>
              <p:nvPicPr>
                <p:cNvPr id="206" name="Freihand 205">
                  <a:extLst>
                    <a:ext uri="{FF2B5EF4-FFF2-40B4-BE49-F238E27FC236}">
                      <a16:creationId xmlns:a16="http://schemas.microsoft.com/office/drawing/2014/main" id="{E00EBF40-8DDC-41F0-B863-295D4B336300}"/>
                    </a:ext>
                  </a:extLst>
                </p:cNvPr>
                <p:cNvPicPr/>
                <p:nvPr/>
              </p:nvPicPr>
              <p:blipFill>
                <a:blip r:embed="rId172"/>
                <a:stretch>
                  <a:fillRect/>
                </a:stretch>
              </p:blipFill>
              <p:spPr>
                <a:xfrm>
                  <a:off x="5177093" y="5670427"/>
                  <a:ext cx="730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07" name="Freihand 206">
                  <a:extLst>
                    <a:ext uri="{FF2B5EF4-FFF2-40B4-BE49-F238E27FC236}">
                      <a16:creationId xmlns:a16="http://schemas.microsoft.com/office/drawing/2014/main" id="{C01F9603-0F53-465F-BE8A-38EE9A7869AC}"/>
                    </a:ext>
                  </a:extLst>
                </p14:cNvPr>
                <p14:cNvContentPartPr/>
                <p14:nvPr/>
              </p14:nvContentPartPr>
              <p14:xfrm>
                <a:off x="5137493" y="5612467"/>
                <a:ext cx="96120" cy="59400"/>
              </p14:xfrm>
            </p:contentPart>
          </mc:Choice>
          <mc:Fallback xmlns="">
            <p:pic>
              <p:nvPicPr>
                <p:cNvPr id="207" name="Freihand 206">
                  <a:extLst>
                    <a:ext uri="{FF2B5EF4-FFF2-40B4-BE49-F238E27FC236}">
                      <a16:creationId xmlns:a16="http://schemas.microsoft.com/office/drawing/2014/main" id="{C01F9603-0F53-465F-BE8A-38EE9A7869AC}"/>
                    </a:ext>
                  </a:extLst>
                </p:cNvPr>
                <p:cNvPicPr/>
                <p:nvPr/>
              </p:nvPicPr>
              <p:blipFill>
                <a:blip r:embed="rId174"/>
                <a:stretch>
                  <a:fillRect/>
                </a:stretch>
              </p:blipFill>
              <p:spPr>
                <a:xfrm>
                  <a:off x="5133173" y="5608147"/>
                  <a:ext cx="1047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08" name="Freihand 207">
                  <a:extLst>
                    <a:ext uri="{FF2B5EF4-FFF2-40B4-BE49-F238E27FC236}">
                      <a16:creationId xmlns:a16="http://schemas.microsoft.com/office/drawing/2014/main" id="{C167E9BE-0614-442A-9FBC-100B47FB018F}"/>
                    </a:ext>
                  </a:extLst>
                </p14:cNvPr>
                <p14:cNvContentPartPr/>
                <p14:nvPr/>
              </p14:nvContentPartPr>
              <p14:xfrm>
                <a:off x="5250173" y="5684107"/>
                <a:ext cx="56160" cy="60840"/>
              </p14:xfrm>
            </p:contentPart>
          </mc:Choice>
          <mc:Fallback xmlns="">
            <p:pic>
              <p:nvPicPr>
                <p:cNvPr id="208" name="Freihand 207">
                  <a:extLst>
                    <a:ext uri="{FF2B5EF4-FFF2-40B4-BE49-F238E27FC236}">
                      <a16:creationId xmlns:a16="http://schemas.microsoft.com/office/drawing/2014/main" id="{C167E9BE-0614-442A-9FBC-100B47FB018F}"/>
                    </a:ext>
                  </a:extLst>
                </p:cNvPr>
                <p:cNvPicPr/>
                <p:nvPr/>
              </p:nvPicPr>
              <p:blipFill>
                <a:blip r:embed="rId176"/>
                <a:stretch>
                  <a:fillRect/>
                </a:stretch>
              </p:blipFill>
              <p:spPr>
                <a:xfrm>
                  <a:off x="5245853" y="5679787"/>
                  <a:ext cx="648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09" name="Freihand 208">
                  <a:extLst>
                    <a:ext uri="{FF2B5EF4-FFF2-40B4-BE49-F238E27FC236}">
                      <a16:creationId xmlns:a16="http://schemas.microsoft.com/office/drawing/2014/main" id="{32BD6CAA-D4FA-420D-8016-3915274414AB}"/>
                    </a:ext>
                  </a:extLst>
                </p14:cNvPr>
                <p14:cNvContentPartPr/>
                <p14:nvPr/>
              </p14:nvContentPartPr>
              <p14:xfrm>
                <a:off x="5286533" y="5609227"/>
                <a:ext cx="105120" cy="177840"/>
              </p14:xfrm>
            </p:contentPart>
          </mc:Choice>
          <mc:Fallback xmlns="">
            <p:pic>
              <p:nvPicPr>
                <p:cNvPr id="209" name="Freihand 208">
                  <a:extLst>
                    <a:ext uri="{FF2B5EF4-FFF2-40B4-BE49-F238E27FC236}">
                      <a16:creationId xmlns:a16="http://schemas.microsoft.com/office/drawing/2014/main" id="{32BD6CAA-D4FA-420D-8016-3915274414AB}"/>
                    </a:ext>
                  </a:extLst>
                </p:cNvPr>
                <p:cNvPicPr/>
                <p:nvPr/>
              </p:nvPicPr>
              <p:blipFill>
                <a:blip r:embed="rId178"/>
                <a:stretch>
                  <a:fillRect/>
                </a:stretch>
              </p:blipFill>
              <p:spPr>
                <a:xfrm>
                  <a:off x="5282213" y="5604907"/>
                  <a:ext cx="1137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10" name="Freihand 209">
                  <a:extLst>
                    <a:ext uri="{FF2B5EF4-FFF2-40B4-BE49-F238E27FC236}">
                      <a16:creationId xmlns:a16="http://schemas.microsoft.com/office/drawing/2014/main" id="{60271363-DCC7-4C72-A2B4-5E20F9F0C28C}"/>
                    </a:ext>
                  </a:extLst>
                </p14:cNvPr>
                <p14:cNvContentPartPr/>
                <p14:nvPr/>
              </p14:nvContentPartPr>
              <p14:xfrm>
                <a:off x="5385173" y="5620387"/>
                <a:ext cx="72720" cy="135720"/>
              </p14:xfrm>
            </p:contentPart>
          </mc:Choice>
          <mc:Fallback xmlns="">
            <p:pic>
              <p:nvPicPr>
                <p:cNvPr id="210" name="Freihand 209">
                  <a:extLst>
                    <a:ext uri="{FF2B5EF4-FFF2-40B4-BE49-F238E27FC236}">
                      <a16:creationId xmlns:a16="http://schemas.microsoft.com/office/drawing/2014/main" id="{60271363-DCC7-4C72-A2B4-5E20F9F0C28C}"/>
                    </a:ext>
                  </a:extLst>
                </p:cNvPr>
                <p:cNvPicPr/>
                <p:nvPr/>
              </p:nvPicPr>
              <p:blipFill>
                <a:blip r:embed="rId180"/>
                <a:stretch>
                  <a:fillRect/>
                </a:stretch>
              </p:blipFill>
              <p:spPr>
                <a:xfrm>
                  <a:off x="5380853" y="5616067"/>
                  <a:ext cx="813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11" name="Freihand 210">
                  <a:extLst>
                    <a:ext uri="{FF2B5EF4-FFF2-40B4-BE49-F238E27FC236}">
                      <a16:creationId xmlns:a16="http://schemas.microsoft.com/office/drawing/2014/main" id="{8CBC2B50-338B-44F2-90DE-F8E9BF6799EE}"/>
                    </a:ext>
                  </a:extLst>
                </p14:cNvPr>
                <p14:cNvContentPartPr/>
                <p14:nvPr/>
              </p14:nvContentPartPr>
              <p14:xfrm>
                <a:off x="5476613" y="5627947"/>
                <a:ext cx="126000" cy="98280"/>
              </p14:xfrm>
            </p:contentPart>
          </mc:Choice>
          <mc:Fallback xmlns="">
            <p:pic>
              <p:nvPicPr>
                <p:cNvPr id="211" name="Freihand 210">
                  <a:extLst>
                    <a:ext uri="{FF2B5EF4-FFF2-40B4-BE49-F238E27FC236}">
                      <a16:creationId xmlns:a16="http://schemas.microsoft.com/office/drawing/2014/main" id="{8CBC2B50-338B-44F2-90DE-F8E9BF6799EE}"/>
                    </a:ext>
                  </a:extLst>
                </p:cNvPr>
                <p:cNvPicPr/>
                <p:nvPr/>
              </p:nvPicPr>
              <p:blipFill>
                <a:blip r:embed="rId182"/>
                <a:stretch>
                  <a:fillRect/>
                </a:stretch>
              </p:blipFill>
              <p:spPr>
                <a:xfrm>
                  <a:off x="5472293" y="5623627"/>
                  <a:ext cx="1346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12" name="Freihand 211">
                  <a:extLst>
                    <a:ext uri="{FF2B5EF4-FFF2-40B4-BE49-F238E27FC236}">
                      <a16:creationId xmlns:a16="http://schemas.microsoft.com/office/drawing/2014/main" id="{022A8DC1-13BD-4A22-88DC-3D45638A7CD8}"/>
                    </a:ext>
                  </a:extLst>
                </p14:cNvPr>
                <p14:cNvContentPartPr/>
                <p14:nvPr/>
              </p14:nvContentPartPr>
              <p14:xfrm>
                <a:off x="5611973" y="5638747"/>
                <a:ext cx="83520" cy="91440"/>
              </p14:xfrm>
            </p:contentPart>
          </mc:Choice>
          <mc:Fallback xmlns="">
            <p:pic>
              <p:nvPicPr>
                <p:cNvPr id="212" name="Freihand 211">
                  <a:extLst>
                    <a:ext uri="{FF2B5EF4-FFF2-40B4-BE49-F238E27FC236}">
                      <a16:creationId xmlns:a16="http://schemas.microsoft.com/office/drawing/2014/main" id="{022A8DC1-13BD-4A22-88DC-3D45638A7CD8}"/>
                    </a:ext>
                  </a:extLst>
                </p:cNvPr>
                <p:cNvPicPr/>
                <p:nvPr/>
              </p:nvPicPr>
              <p:blipFill>
                <a:blip r:embed="rId184"/>
                <a:stretch>
                  <a:fillRect/>
                </a:stretch>
              </p:blipFill>
              <p:spPr>
                <a:xfrm>
                  <a:off x="5607653" y="5634427"/>
                  <a:ext cx="921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13" name="Freihand 212">
                  <a:extLst>
                    <a:ext uri="{FF2B5EF4-FFF2-40B4-BE49-F238E27FC236}">
                      <a16:creationId xmlns:a16="http://schemas.microsoft.com/office/drawing/2014/main" id="{2DDFEF38-1FE9-423D-A506-D0586E6F177C}"/>
                    </a:ext>
                  </a:extLst>
                </p14:cNvPr>
                <p14:cNvContentPartPr/>
                <p14:nvPr/>
              </p14:nvContentPartPr>
              <p14:xfrm>
                <a:off x="5753093" y="5618227"/>
                <a:ext cx="93240" cy="87840"/>
              </p14:xfrm>
            </p:contentPart>
          </mc:Choice>
          <mc:Fallback xmlns="">
            <p:pic>
              <p:nvPicPr>
                <p:cNvPr id="213" name="Freihand 212">
                  <a:extLst>
                    <a:ext uri="{FF2B5EF4-FFF2-40B4-BE49-F238E27FC236}">
                      <a16:creationId xmlns:a16="http://schemas.microsoft.com/office/drawing/2014/main" id="{2DDFEF38-1FE9-423D-A506-D0586E6F177C}"/>
                    </a:ext>
                  </a:extLst>
                </p:cNvPr>
                <p:cNvPicPr/>
                <p:nvPr/>
              </p:nvPicPr>
              <p:blipFill>
                <a:blip r:embed="rId186"/>
                <a:stretch>
                  <a:fillRect/>
                </a:stretch>
              </p:blipFill>
              <p:spPr>
                <a:xfrm>
                  <a:off x="5748773" y="5613907"/>
                  <a:ext cx="1018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14" name="Freihand 213">
                  <a:extLst>
                    <a:ext uri="{FF2B5EF4-FFF2-40B4-BE49-F238E27FC236}">
                      <a16:creationId xmlns:a16="http://schemas.microsoft.com/office/drawing/2014/main" id="{DAE6E64B-7F2C-4222-89BC-7F06CD93591E}"/>
                    </a:ext>
                  </a:extLst>
                </p14:cNvPr>
                <p14:cNvContentPartPr/>
                <p14:nvPr/>
              </p14:nvContentPartPr>
              <p14:xfrm>
                <a:off x="5863253" y="5614987"/>
                <a:ext cx="67680" cy="87480"/>
              </p14:xfrm>
            </p:contentPart>
          </mc:Choice>
          <mc:Fallback xmlns="">
            <p:pic>
              <p:nvPicPr>
                <p:cNvPr id="214" name="Freihand 213">
                  <a:extLst>
                    <a:ext uri="{FF2B5EF4-FFF2-40B4-BE49-F238E27FC236}">
                      <a16:creationId xmlns:a16="http://schemas.microsoft.com/office/drawing/2014/main" id="{DAE6E64B-7F2C-4222-89BC-7F06CD93591E}"/>
                    </a:ext>
                  </a:extLst>
                </p:cNvPr>
                <p:cNvPicPr/>
                <p:nvPr/>
              </p:nvPicPr>
              <p:blipFill>
                <a:blip r:embed="rId188"/>
                <a:stretch>
                  <a:fillRect/>
                </a:stretch>
              </p:blipFill>
              <p:spPr>
                <a:xfrm>
                  <a:off x="5858933" y="5610667"/>
                  <a:ext cx="763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15" name="Freihand 214">
                  <a:extLst>
                    <a:ext uri="{FF2B5EF4-FFF2-40B4-BE49-F238E27FC236}">
                      <a16:creationId xmlns:a16="http://schemas.microsoft.com/office/drawing/2014/main" id="{F4C30FA3-5E95-46D4-9FFC-9CECB91B8E75}"/>
                    </a:ext>
                  </a:extLst>
                </p14:cNvPr>
                <p14:cNvContentPartPr/>
                <p14:nvPr/>
              </p14:nvContentPartPr>
              <p14:xfrm>
                <a:off x="5958653" y="5685907"/>
                <a:ext cx="18000" cy="62640"/>
              </p14:xfrm>
            </p:contentPart>
          </mc:Choice>
          <mc:Fallback xmlns="">
            <p:pic>
              <p:nvPicPr>
                <p:cNvPr id="215" name="Freihand 214">
                  <a:extLst>
                    <a:ext uri="{FF2B5EF4-FFF2-40B4-BE49-F238E27FC236}">
                      <a16:creationId xmlns:a16="http://schemas.microsoft.com/office/drawing/2014/main" id="{F4C30FA3-5E95-46D4-9FFC-9CECB91B8E75}"/>
                    </a:ext>
                  </a:extLst>
                </p:cNvPr>
                <p:cNvPicPr/>
                <p:nvPr/>
              </p:nvPicPr>
              <p:blipFill>
                <a:blip r:embed="rId190"/>
                <a:stretch>
                  <a:fillRect/>
                </a:stretch>
              </p:blipFill>
              <p:spPr>
                <a:xfrm>
                  <a:off x="5954333" y="5681587"/>
                  <a:ext cx="266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16" name="Freihand 215">
                  <a:extLst>
                    <a:ext uri="{FF2B5EF4-FFF2-40B4-BE49-F238E27FC236}">
                      <a16:creationId xmlns:a16="http://schemas.microsoft.com/office/drawing/2014/main" id="{44F83BE6-CB81-4D31-BAAE-80954BE5678C}"/>
                    </a:ext>
                  </a:extLst>
                </p14:cNvPr>
                <p14:cNvContentPartPr/>
                <p14:nvPr/>
              </p14:nvContentPartPr>
              <p14:xfrm>
                <a:off x="5988173" y="5608147"/>
                <a:ext cx="134280" cy="97920"/>
              </p14:xfrm>
            </p:contentPart>
          </mc:Choice>
          <mc:Fallback xmlns="">
            <p:pic>
              <p:nvPicPr>
                <p:cNvPr id="216" name="Freihand 215">
                  <a:extLst>
                    <a:ext uri="{FF2B5EF4-FFF2-40B4-BE49-F238E27FC236}">
                      <a16:creationId xmlns:a16="http://schemas.microsoft.com/office/drawing/2014/main" id="{44F83BE6-CB81-4D31-BAAE-80954BE5678C}"/>
                    </a:ext>
                  </a:extLst>
                </p:cNvPr>
                <p:cNvPicPr/>
                <p:nvPr/>
              </p:nvPicPr>
              <p:blipFill>
                <a:blip r:embed="rId192"/>
                <a:stretch>
                  <a:fillRect/>
                </a:stretch>
              </p:blipFill>
              <p:spPr>
                <a:xfrm>
                  <a:off x="5983853" y="5603827"/>
                  <a:ext cx="1429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17" name="Freihand 216">
                  <a:extLst>
                    <a:ext uri="{FF2B5EF4-FFF2-40B4-BE49-F238E27FC236}">
                      <a16:creationId xmlns:a16="http://schemas.microsoft.com/office/drawing/2014/main" id="{4A866750-9206-481D-8656-CB7E3F4AA85F}"/>
                    </a:ext>
                  </a:extLst>
                </p14:cNvPr>
                <p14:cNvContentPartPr/>
                <p14:nvPr/>
              </p14:nvContentPartPr>
              <p14:xfrm>
                <a:off x="6119933" y="5600947"/>
                <a:ext cx="59760" cy="112320"/>
              </p14:xfrm>
            </p:contentPart>
          </mc:Choice>
          <mc:Fallback xmlns="">
            <p:pic>
              <p:nvPicPr>
                <p:cNvPr id="217" name="Freihand 216">
                  <a:extLst>
                    <a:ext uri="{FF2B5EF4-FFF2-40B4-BE49-F238E27FC236}">
                      <a16:creationId xmlns:a16="http://schemas.microsoft.com/office/drawing/2014/main" id="{4A866750-9206-481D-8656-CB7E3F4AA85F}"/>
                    </a:ext>
                  </a:extLst>
                </p:cNvPr>
                <p:cNvPicPr/>
                <p:nvPr/>
              </p:nvPicPr>
              <p:blipFill>
                <a:blip r:embed="rId194"/>
                <a:stretch>
                  <a:fillRect/>
                </a:stretch>
              </p:blipFill>
              <p:spPr>
                <a:xfrm>
                  <a:off x="6115613" y="5596627"/>
                  <a:ext cx="684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18" name="Freihand 217">
                  <a:extLst>
                    <a:ext uri="{FF2B5EF4-FFF2-40B4-BE49-F238E27FC236}">
                      <a16:creationId xmlns:a16="http://schemas.microsoft.com/office/drawing/2014/main" id="{AA776050-0CD6-4AE4-86F1-BD4CCF39CCDB}"/>
                    </a:ext>
                  </a:extLst>
                </p14:cNvPr>
                <p14:cNvContentPartPr/>
                <p14:nvPr/>
              </p14:nvContentPartPr>
              <p14:xfrm>
                <a:off x="6211373" y="5619667"/>
                <a:ext cx="73080" cy="77760"/>
              </p14:xfrm>
            </p:contentPart>
          </mc:Choice>
          <mc:Fallback xmlns="">
            <p:pic>
              <p:nvPicPr>
                <p:cNvPr id="218" name="Freihand 217">
                  <a:extLst>
                    <a:ext uri="{FF2B5EF4-FFF2-40B4-BE49-F238E27FC236}">
                      <a16:creationId xmlns:a16="http://schemas.microsoft.com/office/drawing/2014/main" id="{AA776050-0CD6-4AE4-86F1-BD4CCF39CCDB}"/>
                    </a:ext>
                  </a:extLst>
                </p:cNvPr>
                <p:cNvPicPr/>
                <p:nvPr/>
              </p:nvPicPr>
              <p:blipFill>
                <a:blip r:embed="rId196"/>
                <a:stretch>
                  <a:fillRect/>
                </a:stretch>
              </p:blipFill>
              <p:spPr>
                <a:xfrm>
                  <a:off x="6207053" y="5615347"/>
                  <a:ext cx="817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19" name="Freihand 218">
                  <a:extLst>
                    <a:ext uri="{FF2B5EF4-FFF2-40B4-BE49-F238E27FC236}">
                      <a16:creationId xmlns:a16="http://schemas.microsoft.com/office/drawing/2014/main" id="{6DFC1B22-DEC3-4765-A69B-4D391CD8FFAD}"/>
                    </a:ext>
                  </a:extLst>
                </p14:cNvPr>
                <p14:cNvContentPartPr/>
                <p14:nvPr/>
              </p14:nvContentPartPr>
              <p14:xfrm>
                <a:off x="6187973" y="5569627"/>
                <a:ext cx="91080" cy="70560"/>
              </p14:xfrm>
            </p:contentPart>
          </mc:Choice>
          <mc:Fallback xmlns="">
            <p:pic>
              <p:nvPicPr>
                <p:cNvPr id="219" name="Freihand 218">
                  <a:extLst>
                    <a:ext uri="{FF2B5EF4-FFF2-40B4-BE49-F238E27FC236}">
                      <a16:creationId xmlns:a16="http://schemas.microsoft.com/office/drawing/2014/main" id="{6DFC1B22-DEC3-4765-A69B-4D391CD8FFAD}"/>
                    </a:ext>
                  </a:extLst>
                </p:cNvPr>
                <p:cNvPicPr/>
                <p:nvPr/>
              </p:nvPicPr>
              <p:blipFill>
                <a:blip r:embed="rId198"/>
                <a:stretch>
                  <a:fillRect/>
                </a:stretch>
              </p:blipFill>
              <p:spPr>
                <a:xfrm>
                  <a:off x="6183653" y="5565307"/>
                  <a:ext cx="997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20" name="Freihand 219">
                  <a:extLst>
                    <a:ext uri="{FF2B5EF4-FFF2-40B4-BE49-F238E27FC236}">
                      <a16:creationId xmlns:a16="http://schemas.microsoft.com/office/drawing/2014/main" id="{F9AF6A6F-1936-4FD9-971B-35B38A88D2AB}"/>
                    </a:ext>
                  </a:extLst>
                </p14:cNvPr>
                <p14:cNvContentPartPr/>
                <p14:nvPr/>
              </p14:nvContentPartPr>
              <p14:xfrm>
                <a:off x="6265373" y="5646307"/>
                <a:ext cx="56160" cy="41040"/>
              </p14:xfrm>
            </p:contentPart>
          </mc:Choice>
          <mc:Fallback xmlns="">
            <p:pic>
              <p:nvPicPr>
                <p:cNvPr id="220" name="Freihand 219">
                  <a:extLst>
                    <a:ext uri="{FF2B5EF4-FFF2-40B4-BE49-F238E27FC236}">
                      <a16:creationId xmlns:a16="http://schemas.microsoft.com/office/drawing/2014/main" id="{F9AF6A6F-1936-4FD9-971B-35B38A88D2AB}"/>
                    </a:ext>
                  </a:extLst>
                </p:cNvPr>
                <p:cNvPicPr/>
                <p:nvPr/>
              </p:nvPicPr>
              <p:blipFill>
                <a:blip r:embed="rId200"/>
                <a:stretch>
                  <a:fillRect/>
                </a:stretch>
              </p:blipFill>
              <p:spPr>
                <a:xfrm>
                  <a:off x="6261053" y="5641987"/>
                  <a:ext cx="648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21" name="Freihand 220">
                  <a:extLst>
                    <a:ext uri="{FF2B5EF4-FFF2-40B4-BE49-F238E27FC236}">
                      <a16:creationId xmlns:a16="http://schemas.microsoft.com/office/drawing/2014/main" id="{D932A263-1510-4138-BC39-C7F80A2A4F6F}"/>
                    </a:ext>
                  </a:extLst>
                </p14:cNvPr>
                <p14:cNvContentPartPr/>
                <p14:nvPr/>
              </p14:nvContentPartPr>
              <p14:xfrm>
                <a:off x="6292733" y="5557387"/>
                <a:ext cx="100800" cy="182520"/>
              </p14:xfrm>
            </p:contentPart>
          </mc:Choice>
          <mc:Fallback xmlns="">
            <p:pic>
              <p:nvPicPr>
                <p:cNvPr id="221" name="Freihand 220">
                  <a:extLst>
                    <a:ext uri="{FF2B5EF4-FFF2-40B4-BE49-F238E27FC236}">
                      <a16:creationId xmlns:a16="http://schemas.microsoft.com/office/drawing/2014/main" id="{D932A263-1510-4138-BC39-C7F80A2A4F6F}"/>
                    </a:ext>
                  </a:extLst>
                </p:cNvPr>
                <p:cNvPicPr/>
                <p:nvPr/>
              </p:nvPicPr>
              <p:blipFill>
                <a:blip r:embed="rId202"/>
                <a:stretch>
                  <a:fillRect/>
                </a:stretch>
              </p:blipFill>
              <p:spPr>
                <a:xfrm>
                  <a:off x="6288413" y="5553067"/>
                  <a:ext cx="1094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22" name="Freihand 221">
                  <a:extLst>
                    <a:ext uri="{FF2B5EF4-FFF2-40B4-BE49-F238E27FC236}">
                      <a16:creationId xmlns:a16="http://schemas.microsoft.com/office/drawing/2014/main" id="{EABEEABF-2611-4D73-81B9-B27F17E18A76}"/>
                    </a:ext>
                  </a:extLst>
                </p14:cNvPr>
                <p14:cNvContentPartPr/>
                <p14:nvPr/>
              </p14:nvContentPartPr>
              <p14:xfrm>
                <a:off x="6416213" y="5560627"/>
                <a:ext cx="57240" cy="114840"/>
              </p14:xfrm>
            </p:contentPart>
          </mc:Choice>
          <mc:Fallback xmlns="">
            <p:pic>
              <p:nvPicPr>
                <p:cNvPr id="222" name="Freihand 221">
                  <a:extLst>
                    <a:ext uri="{FF2B5EF4-FFF2-40B4-BE49-F238E27FC236}">
                      <a16:creationId xmlns:a16="http://schemas.microsoft.com/office/drawing/2014/main" id="{EABEEABF-2611-4D73-81B9-B27F17E18A76}"/>
                    </a:ext>
                  </a:extLst>
                </p:cNvPr>
                <p:cNvPicPr/>
                <p:nvPr/>
              </p:nvPicPr>
              <p:blipFill>
                <a:blip r:embed="rId204"/>
                <a:stretch>
                  <a:fillRect/>
                </a:stretch>
              </p:blipFill>
              <p:spPr>
                <a:xfrm>
                  <a:off x="6411893" y="5556307"/>
                  <a:ext cx="658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23" name="Freihand 222">
                  <a:extLst>
                    <a:ext uri="{FF2B5EF4-FFF2-40B4-BE49-F238E27FC236}">
                      <a16:creationId xmlns:a16="http://schemas.microsoft.com/office/drawing/2014/main" id="{A127A08F-6DB6-4C6A-8143-F999CBA45AAE}"/>
                    </a:ext>
                  </a:extLst>
                </p14:cNvPr>
                <p14:cNvContentPartPr/>
                <p14:nvPr/>
              </p14:nvContentPartPr>
              <p14:xfrm>
                <a:off x="6510533" y="5580067"/>
                <a:ext cx="85680" cy="74880"/>
              </p14:xfrm>
            </p:contentPart>
          </mc:Choice>
          <mc:Fallback xmlns="">
            <p:pic>
              <p:nvPicPr>
                <p:cNvPr id="223" name="Freihand 222">
                  <a:extLst>
                    <a:ext uri="{FF2B5EF4-FFF2-40B4-BE49-F238E27FC236}">
                      <a16:creationId xmlns:a16="http://schemas.microsoft.com/office/drawing/2014/main" id="{A127A08F-6DB6-4C6A-8143-F999CBA45AAE}"/>
                    </a:ext>
                  </a:extLst>
                </p:cNvPr>
                <p:cNvPicPr/>
                <p:nvPr/>
              </p:nvPicPr>
              <p:blipFill>
                <a:blip r:embed="rId206"/>
                <a:stretch>
                  <a:fillRect/>
                </a:stretch>
              </p:blipFill>
              <p:spPr>
                <a:xfrm>
                  <a:off x="6506213" y="5575747"/>
                  <a:ext cx="943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24" name="Freihand 223">
                  <a:extLst>
                    <a:ext uri="{FF2B5EF4-FFF2-40B4-BE49-F238E27FC236}">
                      <a16:creationId xmlns:a16="http://schemas.microsoft.com/office/drawing/2014/main" id="{074EC742-3925-42C4-B0CF-05161B413010}"/>
                    </a:ext>
                  </a:extLst>
                </p14:cNvPr>
                <p14:cNvContentPartPr/>
                <p14:nvPr/>
              </p14:nvContentPartPr>
              <p14:xfrm>
                <a:off x="6620693" y="5594467"/>
                <a:ext cx="84600" cy="97200"/>
              </p14:xfrm>
            </p:contentPart>
          </mc:Choice>
          <mc:Fallback xmlns="">
            <p:pic>
              <p:nvPicPr>
                <p:cNvPr id="224" name="Freihand 223">
                  <a:extLst>
                    <a:ext uri="{FF2B5EF4-FFF2-40B4-BE49-F238E27FC236}">
                      <a16:creationId xmlns:a16="http://schemas.microsoft.com/office/drawing/2014/main" id="{074EC742-3925-42C4-B0CF-05161B413010}"/>
                    </a:ext>
                  </a:extLst>
                </p:cNvPr>
                <p:cNvPicPr/>
                <p:nvPr/>
              </p:nvPicPr>
              <p:blipFill>
                <a:blip r:embed="rId208"/>
                <a:stretch>
                  <a:fillRect/>
                </a:stretch>
              </p:blipFill>
              <p:spPr>
                <a:xfrm>
                  <a:off x="6616373" y="5590147"/>
                  <a:ext cx="932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25" name="Freihand 224">
                  <a:extLst>
                    <a:ext uri="{FF2B5EF4-FFF2-40B4-BE49-F238E27FC236}">
                      <a16:creationId xmlns:a16="http://schemas.microsoft.com/office/drawing/2014/main" id="{19204EF8-1BF0-4212-91C7-2FD3B4349F42}"/>
                    </a:ext>
                  </a:extLst>
                </p14:cNvPr>
                <p14:cNvContentPartPr/>
                <p14:nvPr/>
              </p14:nvContentPartPr>
              <p14:xfrm>
                <a:off x="6707813" y="5563507"/>
                <a:ext cx="106200" cy="91080"/>
              </p14:xfrm>
            </p:contentPart>
          </mc:Choice>
          <mc:Fallback xmlns="">
            <p:pic>
              <p:nvPicPr>
                <p:cNvPr id="225" name="Freihand 224">
                  <a:extLst>
                    <a:ext uri="{FF2B5EF4-FFF2-40B4-BE49-F238E27FC236}">
                      <a16:creationId xmlns:a16="http://schemas.microsoft.com/office/drawing/2014/main" id="{19204EF8-1BF0-4212-91C7-2FD3B4349F42}"/>
                    </a:ext>
                  </a:extLst>
                </p:cNvPr>
                <p:cNvPicPr/>
                <p:nvPr/>
              </p:nvPicPr>
              <p:blipFill>
                <a:blip r:embed="rId210"/>
                <a:stretch>
                  <a:fillRect/>
                </a:stretch>
              </p:blipFill>
              <p:spPr>
                <a:xfrm>
                  <a:off x="6703493" y="5559187"/>
                  <a:ext cx="1148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26" name="Freihand 225">
                  <a:extLst>
                    <a:ext uri="{FF2B5EF4-FFF2-40B4-BE49-F238E27FC236}">
                      <a16:creationId xmlns:a16="http://schemas.microsoft.com/office/drawing/2014/main" id="{2BB8AE07-7BFB-48AF-80DE-C46B7806B419}"/>
                    </a:ext>
                  </a:extLst>
                </p14:cNvPr>
                <p14:cNvContentPartPr/>
                <p14:nvPr/>
              </p14:nvContentPartPr>
              <p14:xfrm>
                <a:off x="6827693" y="5558107"/>
                <a:ext cx="73800" cy="95760"/>
              </p14:xfrm>
            </p:contentPart>
          </mc:Choice>
          <mc:Fallback xmlns="">
            <p:pic>
              <p:nvPicPr>
                <p:cNvPr id="226" name="Freihand 225">
                  <a:extLst>
                    <a:ext uri="{FF2B5EF4-FFF2-40B4-BE49-F238E27FC236}">
                      <a16:creationId xmlns:a16="http://schemas.microsoft.com/office/drawing/2014/main" id="{2BB8AE07-7BFB-48AF-80DE-C46B7806B419}"/>
                    </a:ext>
                  </a:extLst>
                </p:cNvPr>
                <p:cNvPicPr/>
                <p:nvPr/>
              </p:nvPicPr>
              <p:blipFill>
                <a:blip r:embed="rId212"/>
                <a:stretch>
                  <a:fillRect/>
                </a:stretch>
              </p:blipFill>
              <p:spPr>
                <a:xfrm>
                  <a:off x="6823373" y="5553787"/>
                  <a:ext cx="824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27" name="Freihand 226">
                  <a:extLst>
                    <a:ext uri="{FF2B5EF4-FFF2-40B4-BE49-F238E27FC236}">
                      <a16:creationId xmlns:a16="http://schemas.microsoft.com/office/drawing/2014/main" id="{FBD4479A-D674-4CD1-BF42-1A811826FA64}"/>
                    </a:ext>
                  </a:extLst>
                </p14:cNvPr>
                <p14:cNvContentPartPr/>
                <p14:nvPr/>
              </p14:nvContentPartPr>
              <p14:xfrm>
                <a:off x="6910493" y="5644867"/>
                <a:ext cx="16560" cy="54720"/>
              </p14:xfrm>
            </p:contentPart>
          </mc:Choice>
          <mc:Fallback xmlns="">
            <p:pic>
              <p:nvPicPr>
                <p:cNvPr id="227" name="Freihand 226">
                  <a:extLst>
                    <a:ext uri="{FF2B5EF4-FFF2-40B4-BE49-F238E27FC236}">
                      <a16:creationId xmlns:a16="http://schemas.microsoft.com/office/drawing/2014/main" id="{FBD4479A-D674-4CD1-BF42-1A811826FA64}"/>
                    </a:ext>
                  </a:extLst>
                </p:cNvPr>
                <p:cNvPicPr/>
                <p:nvPr/>
              </p:nvPicPr>
              <p:blipFill>
                <a:blip r:embed="rId214"/>
                <a:stretch>
                  <a:fillRect/>
                </a:stretch>
              </p:blipFill>
              <p:spPr>
                <a:xfrm>
                  <a:off x="6906173" y="5640547"/>
                  <a:ext cx="252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28" name="Freihand 227">
                  <a:extLst>
                    <a:ext uri="{FF2B5EF4-FFF2-40B4-BE49-F238E27FC236}">
                      <a16:creationId xmlns:a16="http://schemas.microsoft.com/office/drawing/2014/main" id="{F369978B-815C-4A53-8617-EEFA478F3735}"/>
                    </a:ext>
                  </a:extLst>
                </p14:cNvPr>
                <p14:cNvContentPartPr/>
                <p14:nvPr/>
              </p14:nvContentPartPr>
              <p14:xfrm>
                <a:off x="6948293" y="5555587"/>
                <a:ext cx="115920" cy="101160"/>
              </p14:xfrm>
            </p:contentPart>
          </mc:Choice>
          <mc:Fallback xmlns="">
            <p:pic>
              <p:nvPicPr>
                <p:cNvPr id="228" name="Freihand 227">
                  <a:extLst>
                    <a:ext uri="{FF2B5EF4-FFF2-40B4-BE49-F238E27FC236}">
                      <a16:creationId xmlns:a16="http://schemas.microsoft.com/office/drawing/2014/main" id="{F369978B-815C-4A53-8617-EEFA478F3735}"/>
                    </a:ext>
                  </a:extLst>
                </p:cNvPr>
                <p:cNvPicPr/>
                <p:nvPr/>
              </p:nvPicPr>
              <p:blipFill>
                <a:blip r:embed="rId216"/>
                <a:stretch>
                  <a:fillRect/>
                </a:stretch>
              </p:blipFill>
              <p:spPr>
                <a:xfrm>
                  <a:off x="6943973" y="5551267"/>
                  <a:ext cx="1245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29" name="Freihand 228">
                  <a:extLst>
                    <a:ext uri="{FF2B5EF4-FFF2-40B4-BE49-F238E27FC236}">
                      <a16:creationId xmlns:a16="http://schemas.microsoft.com/office/drawing/2014/main" id="{41E36866-0EE1-4F7B-A241-1E1257376CFD}"/>
                    </a:ext>
                  </a:extLst>
                </p14:cNvPr>
                <p14:cNvContentPartPr/>
                <p14:nvPr/>
              </p14:nvContentPartPr>
              <p14:xfrm>
                <a:off x="7062413" y="5575747"/>
                <a:ext cx="68760" cy="65520"/>
              </p14:xfrm>
            </p:contentPart>
          </mc:Choice>
          <mc:Fallback xmlns="">
            <p:pic>
              <p:nvPicPr>
                <p:cNvPr id="229" name="Freihand 228">
                  <a:extLst>
                    <a:ext uri="{FF2B5EF4-FFF2-40B4-BE49-F238E27FC236}">
                      <a16:creationId xmlns:a16="http://schemas.microsoft.com/office/drawing/2014/main" id="{41E36866-0EE1-4F7B-A241-1E1257376CFD}"/>
                    </a:ext>
                  </a:extLst>
                </p:cNvPr>
                <p:cNvPicPr/>
                <p:nvPr/>
              </p:nvPicPr>
              <p:blipFill>
                <a:blip r:embed="rId218"/>
                <a:stretch>
                  <a:fillRect/>
                </a:stretch>
              </p:blipFill>
              <p:spPr>
                <a:xfrm>
                  <a:off x="7058093" y="5571427"/>
                  <a:ext cx="774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30" name="Freihand 229">
                  <a:extLst>
                    <a:ext uri="{FF2B5EF4-FFF2-40B4-BE49-F238E27FC236}">
                      <a16:creationId xmlns:a16="http://schemas.microsoft.com/office/drawing/2014/main" id="{49F56AD7-71CF-432F-B589-81FBC754FF0C}"/>
                    </a:ext>
                  </a:extLst>
                </p14:cNvPr>
                <p14:cNvContentPartPr/>
                <p14:nvPr/>
              </p14:nvContentPartPr>
              <p14:xfrm>
                <a:off x="7178333" y="5553067"/>
                <a:ext cx="63360" cy="84960"/>
              </p14:xfrm>
            </p:contentPart>
          </mc:Choice>
          <mc:Fallback xmlns="">
            <p:pic>
              <p:nvPicPr>
                <p:cNvPr id="230" name="Freihand 229">
                  <a:extLst>
                    <a:ext uri="{FF2B5EF4-FFF2-40B4-BE49-F238E27FC236}">
                      <a16:creationId xmlns:a16="http://schemas.microsoft.com/office/drawing/2014/main" id="{49F56AD7-71CF-432F-B589-81FBC754FF0C}"/>
                    </a:ext>
                  </a:extLst>
                </p:cNvPr>
                <p:cNvPicPr/>
                <p:nvPr/>
              </p:nvPicPr>
              <p:blipFill>
                <a:blip r:embed="rId220"/>
                <a:stretch>
                  <a:fillRect/>
                </a:stretch>
              </p:blipFill>
              <p:spPr>
                <a:xfrm>
                  <a:off x="7174013" y="5548747"/>
                  <a:ext cx="720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31" name="Freihand 230">
                  <a:extLst>
                    <a:ext uri="{FF2B5EF4-FFF2-40B4-BE49-F238E27FC236}">
                      <a16:creationId xmlns:a16="http://schemas.microsoft.com/office/drawing/2014/main" id="{7958AA46-2146-42B7-8EB9-545B30DFCE66}"/>
                    </a:ext>
                  </a:extLst>
                </p14:cNvPr>
                <p14:cNvContentPartPr/>
                <p14:nvPr/>
              </p14:nvContentPartPr>
              <p14:xfrm>
                <a:off x="7145933" y="5515627"/>
                <a:ext cx="61920" cy="70920"/>
              </p14:xfrm>
            </p:contentPart>
          </mc:Choice>
          <mc:Fallback xmlns="">
            <p:pic>
              <p:nvPicPr>
                <p:cNvPr id="231" name="Freihand 230">
                  <a:extLst>
                    <a:ext uri="{FF2B5EF4-FFF2-40B4-BE49-F238E27FC236}">
                      <a16:creationId xmlns:a16="http://schemas.microsoft.com/office/drawing/2014/main" id="{7958AA46-2146-42B7-8EB9-545B30DFCE66}"/>
                    </a:ext>
                  </a:extLst>
                </p:cNvPr>
                <p:cNvPicPr/>
                <p:nvPr/>
              </p:nvPicPr>
              <p:blipFill>
                <a:blip r:embed="rId222"/>
                <a:stretch>
                  <a:fillRect/>
                </a:stretch>
              </p:blipFill>
              <p:spPr>
                <a:xfrm>
                  <a:off x="7141613" y="5511307"/>
                  <a:ext cx="705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32" name="Freihand 231">
                  <a:extLst>
                    <a:ext uri="{FF2B5EF4-FFF2-40B4-BE49-F238E27FC236}">
                      <a16:creationId xmlns:a16="http://schemas.microsoft.com/office/drawing/2014/main" id="{FAE269E7-4E4A-425E-A38C-F8C7ACC5ADDD}"/>
                    </a:ext>
                  </a:extLst>
                </p14:cNvPr>
                <p14:cNvContentPartPr/>
                <p14:nvPr/>
              </p14:nvContentPartPr>
              <p14:xfrm>
                <a:off x="7199933" y="5593387"/>
                <a:ext cx="74520" cy="52560"/>
              </p14:xfrm>
            </p:contentPart>
          </mc:Choice>
          <mc:Fallback xmlns="">
            <p:pic>
              <p:nvPicPr>
                <p:cNvPr id="232" name="Freihand 231">
                  <a:extLst>
                    <a:ext uri="{FF2B5EF4-FFF2-40B4-BE49-F238E27FC236}">
                      <a16:creationId xmlns:a16="http://schemas.microsoft.com/office/drawing/2014/main" id="{FAE269E7-4E4A-425E-A38C-F8C7ACC5ADDD}"/>
                    </a:ext>
                  </a:extLst>
                </p:cNvPr>
                <p:cNvPicPr/>
                <p:nvPr/>
              </p:nvPicPr>
              <p:blipFill>
                <a:blip r:embed="rId224"/>
                <a:stretch>
                  <a:fillRect/>
                </a:stretch>
              </p:blipFill>
              <p:spPr>
                <a:xfrm>
                  <a:off x="7195613" y="5589067"/>
                  <a:ext cx="831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33" name="Freihand 232">
                  <a:extLst>
                    <a:ext uri="{FF2B5EF4-FFF2-40B4-BE49-F238E27FC236}">
                      <a16:creationId xmlns:a16="http://schemas.microsoft.com/office/drawing/2014/main" id="{F551DAB6-516B-4B7D-8D8C-55BF412EB61A}"/>
                    </a:ext>
                  </a:extLst>
                </p14:cNvPr>
                <p14:cNvContentPartPr/>
                <p14:nvPr/>
              </p14:nvContentPartPr>
              <p14:xfrm>
                <a:off x="7199213" y="5491507"/>
                <a:ext cx="129240" cy="259920"/>
              </p14:xfrm>
            </p:contentPart>
          </mc:Choice>
          <mc:Fallback xmlns="">
            <p:pic>
              <p:nvPicPr>
                <p:cNvPr id="233" name="Freihand 232">
                  <a:extLst>
                    <a:ext uri="{FF2B5EF4-FFF2-40B4-BE49-F238E27FC236}">
                      <a16:creationId xmlns:a16="http://schemas.microsoft.com/office/drawing/2014/main" id="{F551DAB6-516B-4B7D-8D8C-55BF412EB61A}"/>
                    </a:ext>
                  </a:extLst>
                </p:cNvPr>
                <p:cNvPicPr/>
                <p:nvPr/>
              </p:nvPicPr>
              <p:blipFill>
                <a:blip r:embed="rId226"/>
                <a:stretch>
                  <a:fillRect/>
                </a:stretch>
              </p:blipFill>
              <p:spPr>
                <a:xfrm>
                  <a:off x="7194893" y="5487187"/>
                  <a:ext cx="13788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34" name="Freihand 233">
                  <a:extLst>
                    <a:ext uri="{FF2B5EF4-FFF2-40B4-BE49-F238E27FC236}">
                      <a16:creationId xmlns:a16="http://schemas.microsoft.com/office/drawing/2014/main" id="{737DC57A-943F-4E61-8E09-E143420D0DBC}"/>
                    </a:ext>
                  </a:extLst>
                </p14:cNvPr>
                <p14:cNvContentPartPr/>
                <p14:nvPr/>
              </p14:nvContentPartPr>
              <p14:xfrm>
                <a:off x="7399733" y="5589067"/>
                <a:ext cx="192600" cy="3240"/>
              </p14:xfrm>
            </p:contentPart>
          </mc:Choice>
          <mc:Fallback xmlns="">
            <p:pic>
              <p:nvPicPr>
                <p:cNvPr id="234" name="Freihand 233">
                  <a:extLst>
                    <a:ext uri="{FF2B5EF4-FFF2-40B4-BE49-F238E27FC236}">
                      <a16:creationId xmlns:a16="http://schemas.microsoft.com/office/drawing/2014/main" id="{737DC57A-943F-4E61-8E09-E143420D0DBC}"/>
                    </a:ext>
                  </a:extLst>
                </p:cNvPr>
                <p:cNvPicPr/>
                <p:nvPr/>
              </p:nvPicPr>
              <p:blipFill>
                <a:blip r:embed="rId228"/>
                <a:stretch>
                  <a:fillRect/>
                </a:stretch>
              </p:blipFill>
              <p:spPr>
                <a:xfrm>
                  <a:off x="7395413" y="5584747"/>
                  <a:ext cx="2012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35" name="Freihand 234">
                  <a:extLst>
                    <a:ext uri="{FF2B5EF4-FFF2-40B4-BE49-F238E27FC236}">
                      <a16:creationId xmlns:a16="http://schemas.microsoft.com/office/drawing/2014/main" id="{4AEE751E-FF60-4E78-BE3E-39432DC85D47}"/>
                    </a:ext>
                  </a:extLst>
                </p14:cNvPr>
                <p14:cNvContentPartPr/>
                <p14:nvPr/>
              </p14:nvContentPartPr>
              <p14:xfrm>
                <a:off x="7414133" y="5606707"/>
                <a:ext cx="163080" cy="29880"/>
              </p14:xfrm>
            </p:contentPart>
          </mc:Choice>
          <mc:Fallback xmlns="">
            <p:pic>
              <p:nvPicPr>
                <p:cNvPr id="235" name="Freihand 234">
                  <a:extLst>
                    <a:ext uri="{FF2B5EF4-FFF2-40B4-BE49-F238E27FC236}">
                      <a16:creationId xmlns:a16="http://schemas.microsoft.com/office/drawing/2014/main" id="{4AEE751E-FF60-4E78-BE3E-39432DC85D47}"/>
                    </a:ext>
                  </a:extLst>
                </p:cNvPr>
                <p:cNvPicPr/>
                <p:nvPr/>
              </p:nvPicPr>
              <p:blipFill>
                <a:blip r:embed="rId230"/>
                <a:stretch>
                  <a:fillRect/>
                </a:stretch>
              </p:blipFill>
              <p:spPr>
                <a:xfrm>
                  <a:off x="7409813" y="5602387"/>
                  <a:ext cx="1717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36" name="Freihand 235">
                  <a:extLst>
                    <a:ext uri="{FF2B5EF4-FFF2-40B4-BE49-F238E27FC236}">
                      <a16:creationId xmlns:a16="http://schemas.microsoft.com/office/drawing/2014/main" id="{86B078A3-BFB9-4BC5-B9F8-612129F66707}"/>
                    </a:ext>
                  </a:extLst>
                </p14:cNvPr>
                <p14:cNvContentPartPr/>
                <p14:nvPr/>
              </p14:nvContentPartPr>
              <p14:xfrm>
                <a:off x="7471373" y="5278387"/>
                <a:ext cx="30960" cy="210960"/>
              </p14:xfrm>
            </p:contentPart>
          </mc:Choice>
          <mc:Fallback xmlns="">
            <p:pic>
              <p:nvPicPr>
                <p:cNvPr id="236" name="Freihand 235">
                  <a:extLst>
                    <a:ext uri="{FF2B5EF4-FFF2-40B4-BE49-F238E27FC236}">
                      <a16:creationId xmlns:a16="http://schemas.microsoft.com/office/drawing/2014/main" id="{86B078A3-BFB9-4BC5-B9F8-612129F66707}"/>
                    </a:ext>
                  </a:extLst>
                </p:cNvPr>
                <p:cNvPicPr/>
                <p:nvPr/>
              </p:nvPicPr>
              <p:blipFill>
                <a:blip r:embed="rId232"/>
                <a:stretch>
                  <a:fillRect/>
                </a:stretch>
              </p:blipFill>
              <p:spPr>
                <a:xfrm>
                  <a:off x="7467053" y="5274067"/>
                  <a:ext cx="396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37" name="Freihand 236">
                  <a:extLst>
                    <a:ext uri="{FF2B5EF4-FFF2-40B4-BE49-F238E27FC236}">
                      <a16:creationId xmlns:a16="http://schemas.microsoft.com/office/drawing/2014/main" id="{516565F6-C4CE-484C-90CF-2AA7F2FB3F7C}"/>
                    </a:ext>
                  </a:extLst>
                </p14:cNvPr>
                <p14:cNvContentPartPr/>
                <p14:nvPr/>
              </p14:nvContentPartPr>
              <p14:xfrm>
                <a:off x="7639493" y="5508427"/>
                <a:ext cx="129240" cy="138960"/>
              </p14:xfrm>
            </p:contentPart>
          </mc:Choice>
          <mc:Fallback xmlns="">
            <p:pic>
              <p:nvPicPr>
                <p:cNvPr id="237" name="Freihand 236">
                  <a:extLst>
                    <a:ext uri="{FF2B5EF4-FFF2-40B4-BE49-F238E27FC236}">
                      <a16:creationId xmlns:a16="http://schemas.microsoft.com/office/drawing/2014/main" id="{516565F6-C4CE-484C-90CF-2AA7F2FB3F7C}"/>
                    </a:ext>
                  </a:extLst>
                </p:cNvPr>
                <p:cNvPicPr/>
                <p:nvPr/>
              </p:nvPicPr>
              <p:blipFill>
                <a:blip r:embed="rId234"/>
                <a:stretch>
                  <a:fillRect/>
                </a:stretch>
              </p:blipFill>
              <p:spPr>
                <a:xfrm>
                  <a:off x="7635173" y="5504107"/>
                  <a:ext cx="1378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38" name="Freihand 237">
                  <a:extLst>
                    <a:ext uri="{FF2B5EF4-FFF2-40B4-BE49-F238E27FC236}">
                      <a16:creationId xmlns:a16="http://schemas.microsoft.com/office/drawing/2014/main" id="{A467E670-EDEC-4869-90B6-EC8E3F93ECB4}"/>
                    </a:ext>
                  </a:extLst>
                </p14:cNvPr>
                <p14:cNvContentPartPr/>
                <p14:nvPr/>
              </p14:nvContentPartPr>
              <p14:xfrm>
                <a:off x="7800773" y="5519947"/>
                <a:ext cx="46440" cy="88560"/>
              </p14:xfrm>
            </p:contentPart>
          </mc:Choice>
          <mc:Fallback xmlns="">
            <p:pic>
              <p:nvPicPr>
                <p:cNvPr id="238" name="Freihand 237">
                  <a:extLst>
                    <a:ext uri="{FF2B5EF4-FFF2-40B4-BE49-F238E27FC236}">
                      <a16:creationId xmlns:a16="http://schemas.microsoft.com/office/drawing/2014/main" id="{A467E670-EDEC-4869-90B6-EC8E3F93ECB4}"/>
                    </a:ext>
                  </a:extLst>
                </p:cNvPr>
                <p:cNvPicPr/>
                <p:nvPr/>
              </p:nvPicPr>
              <p:blipFill>
                <a:blip r:embed="rId236"/>
                <a:stretch>
                  <a:fillRect/>
                </a:stretch>
              </p:blipFill>
              <p:spPr>
                <a:xfrm>
                  <a:off x="7796453" y="5515627"/>
                  <a:ext cx="550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39" name="Freihand 238">
                  <a:extLst>
                    <a:ext uri="{FF2B5EF4-FFF2-40B4-BE49-F238E27FC236}">
                      <a16:creationId xmlns:a16="http://schemas.microsoft.com/office/drawing/2014/main" id="{3ED648A1-4FFF-4F83-83C3-F8FC58430C14}"/>
                    </a:ext>
                  </a:extLst>
                </p14:cNvPr>
                <p14:cNvContentPartPr/>
                <p14:nvPr/>
              </p14:nvContentPartPr>
              <p14:xfrm>
                <a:off x="7841453" y="5569987"/>
                <a:ext cx="27000" cy="69480"/>
              </p14:xfrm>
            </p:contentPart>
          </mc:Choice>
          <mc:Fallback xmlns="">
            <p:pic>
              <p:nvPicPr>
                <p:cNvPr id="239" name="Freihand 238">
                  <a:extLst>
                    <a:ext uri="{FF2B5EF4-FFF2-40B4-BE49-F238E27FC236}">
                      <a16:creationId xmlns:a16="http://schemas.microsoft.com/office/drawing/2014/main" id="{3ED648A1-4FFF-4F83-83C3-F8FC58430C14}"/>
                    </a:ext>
                  </a:extLst>
                </p:cNvPr>
                <p:cNvPicPr/>
                <p:nvPr/>
              </p:nvPicPr>
              <p:blipFill>
                <a:blip r:embed="rId238"/>
                <a:stretch>
                  <a:fillRect/>
                </a:stretch>
              </p:blipFill>
              <p:spPr>
                <a:xfrm>
                  <a:off x="7837133" y="5565667"/>
                  <a:ext cx="356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40" name="Freihand 239">
                  <a:extLst>
                    <a:ext uri="{FF2B5EF4-FFF2-40B4-BE49-F238E27FC236}">
                      <a16:creationId xmlns:a16="http://schemas.microsoft.com/office/drawing/2014/main" id="{63F8E234-17A9-4B34-9DB3-B49F113C20FB}"/>
                    </a:ext>
                  </a:extLst>
                </p14:cNvPr>
                <p14:cNvContentPartPr/>
                <p14:nvPr/>
              </p14:nvContentPartPr>
              <p14:xfrm>
                <a:off x="7896533" y="5512027"/>
                <a:ext cx="87480" cy="118440"/>
              </p14:xfrm>
            </p:contentPart>
          </mc:Choice>
          <mc:Fallback xmlns="">
            <p:pic>
              <p:nvPicPr>
                <p:cNvPr id="240" name="Freihand 239">
                  <a:extLst>
                    <a:ext uri="{FF2B5EF4-FFF2-40B4-BE49-F238E27FC236}">
                      <a16:creationId xmlns:a16="http://schemas.microsoft.com/office/drawing/2014/main" id="{63F8E234-17A9-4B34-9DB3-B49F113C20FB}"/>
                    </a:ext>
                  </a:extLst>
                </p:cNvPr>
                <p:cNvPicPr/>
                <p:nvPr/>
              </p:nvPicPr>
              <p:blipFill>
                <a:blip r:embed="rId240"/>
                <a:stretch>
                  <a:fillRect/>
                </a:stretch>
              </p:blipFill>
              <p:spPr>
                <a:xfrm>
                  <a:off x="7892213" y="5507707"/>
                  <a:ext cx="961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41" name="Freihand 240">
                  <a:extLst>
                    <a:ext uri="{FF2B5EF4-FFF2-40B4-BE49-F238E27FC236}">
                      <a16:creationId xmlns:a16="http://schemas.microsoft.com/office/drawing/2014/main" id="{081EB338-D972-4E6E-B3A8-0E9DA270E543}"/>
                    </a:ext>
                  </a:extLst>
                </p14:cNvPr>
                <p14:cNvContentPartPr/>
                <p14:nvPr/>
              </p14:nvContentPartPr>
              <p14:xfrm>
                <a:off x="8000933" y="5604187"/>
                <a:ext cx="4320" cy="88920"/>
              </p14:xfrm>
            </p:contentPart>
          </mc:Choice>
          <mc:Fallback xmlns="">
            <p:pic>
              <p:nvPicPr>
                <p:cNvPr id="241" name="Freihand 240">
                  <a:extLst>
                    <a:ext uri="{FF2B5EF4-FFF2-40B4-BE49-F238E27FC236}">
                      <a16:creationId xmlns:a16="http://schemas.microsoft.com/office/drawing/2014/main" id="{081EB338-D972-4E6E-B3A8-0E9DA270E543}"/>
                    </a:ext>
                  </a:extLst>
                </p:cNvPr>
                <p:cNvPicPr/>
                <p:nvPr/>
              </p:nvPicPr>
              <p:blipFill>
                <a:blip r:embed="rId242"/>
                <a:stretch>
                  <a:fillRect/>
                </a:stretch>
              </p:blipFill>
              <p:spPr>
                <a:xfrm>
                  <a:off x="7996613" y="5599867"/>
                  <a:ext cx="129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42" name="Freihand 241">
                  <a:extLst>
                    <a:ext uri="{FF2B5EF4-FFF2-40B4-BE49-F238E27FC236}">
                      <a16:creationId xmlns:a16="http://schemas.microsoft.com/office/drawing/2014/main" id="{606F1A59-B047-4EDC-8BF1-7FFE1CC80B0B}"/>
                    </a:ext>
                  </a:extLst>
                </p14:cNvPr>
                <p14:cNvContentPartPr/>
                <p14:nvPr/>
              </p14:nvContentPartPr>
              <p14:xfrm>
                <a:off x="8049893" y="5506987"/>
                <a:ext cx="114840" cy="89280"/>
              </p14:xfrm>
            </p:contentPart>
          </mc:Choice>
          <mc:Fallback xmlns="">
            <p:pic>
              <p:nvPicPr>
                <p:cNvPr id="242" name="Freihand 241">
                  <a:extLst>
                    <a:ext uri="{FF2B5EF4-FFF2-40B4-BE49-F238E27FC236}">
                      <a16:creationId xmlns:a16="http://schemas.microsoft.com/office/drawing/2014/main" id="{606F1A59-B047-4EDC-8BF1-7FFE1CC80B0B}"/>
                    </a:ext>
                  </a:extLst>
                </p:cNvPr>
                <p:cNvPicPr/>
                <p:nvPr/>
              </p:nvPicPr>
              <p:blipFill>
                <a:blip r:embed="rId244"/>
                <a:stretch>
                  <a:fillRect/>
                </a:stretch>
              </p:blipFill>
              <p:spPr>
                <a:xfrm>
                  <a:off x="8045573" y="5502667"/>
                  <a:ext cx="1234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43" name="Freihand 242">
                  <a:extLst>
                    <a:ext uri="{FF2B5EF4-FFF2-40B4-BE49-F238E27FC236}">
                      <a16:creationId xmlns:a16="http://schemas.microsoft.com/office/drawing/2014/main" id="{B7CBF7BC-F6EF-4481-A978-EE2EEA4D7FC0}"/>
                    </a:ext>
                  </a:extLst>
                </p14:cNvPr>
                <p14:cNvContentPartPr/>
                <p14:nvPr/>
              </p14:nvContentPartPr>
              <p14:xfrm>
                <a:off x="8182373" y="5509507"/>
                <a:ext cx="69120" cy="103680"/>
              </p14:xfrm>
            </p:contentPart>
          </mc:Choice>
          <mc:Fallback xmlns="">
            <p:pic>
              <p:nvPicPr>
                <p:cNvPr id="243" name="Freihand 242">
                  <a:extLst>
                    <a:ext uri="{FF2B5EF4-FFF2-40B4-BE49-F238E27FC236}">
                      <a16:creationId xmlns:a16="http://schemas.microsoft.com/office/drawing/2014/main" id="{B7CBF7BC-F6EF-4481-A978-EE2EEA4D7FC0}"/>
                    </a:ext>
                  </a:extLst>
                </p:cNvPr>
                <p:cNvPicPr/>
                <p:nvPr/>
              </p:nvPicPr>
              <p:blipFill>
                <a:blip r:embed="rId246"/>
                <a:stretch>
                  <a:fillRect/>
                </a:stretch>
              </p:blipFill>
              <p:spPr>
                <a:xfrm>
                  <a:off x="8178053" y="5505187"/>
                  <a:ext cx="777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44" name="Freihand 243">
                  <a:extLst>
                    <a:ext uri="{FF2B5EF4-FFF2-40B4-BE49-F238E27FC236}">
                      <a16:creationId xmlns:a16="http://schemas.microsoft.com/office/drawing/2014/main" id="{7B57AE9D-A620-4D5F-86A8-72FE27E5D267}"/>
                    </a:ext>
                  </a:extLst>
                </p14:cNvPr>
                <p14:cNvContentPartPr/>
                <p14:nvPr/>
              </p14:nvContentPartPr>
              <p14:xfrm>
                <a:off x="3987918" y="5741195"/>
                <a:ext cx="3319200" cy="143640"/>
              </p14:xfrm>
            </p:contentPart>
          </mc:Choice>
          <mc:Fallback xmlns="">
            <p:pic>
              <p:nvPicPr>
                <p:cNvPr id="244" name="Freihand 243">
                  <a:extLst>
                    <a:ext uri="{FF2B5EF4-FFF2-40B4-BE49-F238E27FC236}">
                      <a16:creationId xmlns:a16="http://schemas.microsoft.com/office/drawing/2014/main" id="{7B57AE9D-A620-4D5F-86A8-72FE27E5D267}"/>
                    </a:ext>
                  </a:extLst>
                </p:cNvPr>
                <p:cNvPicPr/>
                <p:nvPr/>
              </p:nvPicPr>
              <p:blipFill>
                <a:blip r:embed="rId248"/>
                <a:stretch>
                  <a:fillRect/>
                </a:stretch>
              </p:blipFill>
              <p:spPr>
                <a:xfrm>
                  <a:off x="3983598" y="5736875"/>
                  <a:ext cx="33278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45" name="Freihand 244">
                  <a:extLst>
                    <a:ext uri="{FF2B5EF4-FFF2-40B4-BE49-F238E27FC236}">
                      <a16:creationId xmlns:a16="http://schemas.microsoft.com/office/drawing/2014/main" id="{F3071977-2FD1-463A-A190-3688ADA3A41C}"/>
                    </a:ext>
                  </a:extLst>
                </p14:cNvPr>
                <p14:cNvContentPartPr/>
                <p14:nvPr/>
              </p14:nvContentPartPr>
              <p14:xfrm>
                <a:off x="5131998" y="5929475"/>
                <a:ext cx="116640" cy="100440"/>
              </p14:xfrm>
            </p:contentPart>
          </mc:Choice>
          <mc:Fallback xmlns="">
            <p:pic>
              <p:nvPicPr>
                <p:cNvPr id="245" name="Freihand 244">
                  <a:extLst>
                    <a:ext uri="{FF2B5EF4-FFF2-40B4-BE49-F238E27FC236}">
                      <a16:creationId xmlns:a16="http://schemas.microsoft.com/office/drawing/2014/main" id="{F3071977-2FD1-463A-A190-3688ADA3A41C}"/>
                    </a:ext>
                  </a:extLst>
                </p:cNvPr>
                <p:cNvPicPr/>
                <p:nvPr/>
              </p:nvPicPr>
              <p:blipFill>
                <a:blip r:embed="rId250"/>
                <a:stretch>
                  <a:fillRect/>
                </a:stretch>
              </p:blipFill>
              <p:spPr>
                <a:xfrm>
                  <a:off x="5127678" y="5925155"/>
                  <a:ext cx="1252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46" name="Freihand 245">
                  <a:extLst>
                    <a:ext uri="{FF2B5EF4-FFF2-40B4-BE49-F238E27FC236}">
                      <a16:creationId xmlns:a16="http://schemas.microsoft.com/office/drawing/2014/main" id="{AD94CA55-BE18-4DCD-BDB6-9FDE7A0EB7A4}"/>
                    </a:ext>
                  </a:extLst>
                </p14:cNvPr>
                <p14:cNvContentPartPr/>
                <p14:nvPr/>
              </p14:nvContentPartPr>
              <p14:xfrm>
                <a:off x="5248278" y="5911835"/>
                <a:ext cx="111600" cy="136080"/>
              </p14:xfrm>
            </p:contentPart>
          </mc:Choice>
          <mc:Fallback xmlns="">
            <p:pic>
              <p:nvPicPr>
                <p:cNvPr id="246" name="Freihand 245">
                  <a:extLst>
                    <a:ext uri="{FF2B5EF4-FFF2-40B4-BE49-F238E27FC236}">
                      <a16:creationId xmlns:a16="http://schemas.microsoft.com/office/drawing/2014/main" id="{AD94CA55-BE18-4DCD-BDB6-9FDE7A0EB7A4}"/>
                    </a:ext>
                  </a:extLst>
                </p:cNvPr>
                <p:cNvPicPr/>
                <p:nvPr/>
              </p:nvPicPr>
              <p:blipFill>
                <a:blip r:embed="rId252"/>
                <a:stretch>
                  <a:fillRect/>
                </a:stretch>
              </p:blipFill>
              <p:spPr>
                <a:xfrm>
                  <a:off x="5243958" y="5907515"/>
                  <a:ext cx="1202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47" name="Freihand 246">
                  <a:extLst>
                    <a:ext uri="{FF2B5EF4-FFF2-40B4-BE49-F238E27FC236}">
                      <a16:creationId xmlns:a16="http://schemas.microsoft.com/office/drawing/2014/main" id="{3C9E7C14-210D-46C7-9EED-45BE2C0831B9}"/>
                    </a:ext>
                  </a:extLst>
                </p14:cNvPr>
                <p14:cNvContentPartPr/>
                <p14:nvPr/>
              </p14:nvContentPartPr>
              <p14:xfrm>
                <a:off x="5359158" y="5948915"/>
                <a:ext cx="216720" cy="86040"/>
              </p14:xfrm>
            </p:contentPart>
          </mc:Choice>
          <mc:Fallback xmlns="">
            <p:pic>
              <p:nvPicPr>
                <p:cNvPr id="247" name="Freihand 246">
                  <a:extLst>
                    <a:ext uri="{FF2B5EF4-FFF2-40B4-BE49-F238E27FC236}">
                      <a16:creationId xmlns:a16="http://schemas.microsoft.com/office/drawing/2014/main" id="{3C9E7C14-210D-46C7-9EED-45BE2C0831B9}"/>
                    </a:ext>
                  </a:extLst>
                </p:cNvPr>
                <p:cNvPicPr/>
                <p:nvPr/>
              </p:nvPicPr>
              <p:blipFill>
                <a:blip r:embed="rId254"/>
                <a:stretch>
                  <a:fillRect/>
                </a:stretch>
              </p:blipFill>
              <p:spPr>
                <a:xfrm>
                  <a:off x="5354838" y="5944595"/>
                  <a:ext cx="2253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48" name="Freihand 247">
                  <a:extLst>
                    <a:ext uri="{FF2B5EF4-FFF2-40B4-BE49-F238E27FC236}">
                      <a16:creationId xmlns:a16="http://schemas.microsoft.com/office/drawing/2014/main" id="{43D08BD5-90EB-49D6-A1F1-CE4FA89DFF48}"/>
                    </a:ext>
                  </a:extLst>
                </p14:cNvPr>
                <p14:cNvContentPartPr/>
                <p14:nvPr/>
              </p14:nvContentPartPr>
              <p14:xfrm>
                <a:off x="5639958" y="5966195"/>
                <a:ext cx="172800" cy="12600"/>
              </p14:xfrm>
            </p:contentPart>
          </mc:Choice>
          <mc:Fallback xmlns="">
            <p:pic>
              <p:nvPicPr>
                <p:cNvPr id="248" name="Freihand 247">
                  <a:extLst>
                    <a:ext uri="{FF2B5EF4-FFF2-40B4-BE49-F238E27FC236}">
                      <a16:creationId xmlns:a16="http://schemas.microsoft.com/office/drawing/2014/main" id="{43D08BD5-90EB-49D6-A1F1-CE4FA89DFF48}"/>
                    </a:ext>
                  </a:extLst>
                </p:cNvPr>
                <p:cNvPicPr/>
                <p:nvPr/>
              </p:nvPicPr>
              <p:blipFill>
                <a:blip r:embed="rId256"/>
                <a:stretch>
                  <a:fillRect/>
                </a:stretch>
              </p:blipFill>
              <p:spPr>
                <a:xfrm>
                  <a:off x="5635638" y="5961875"/>
                  <a:ext cx="1814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49" name="Freihand 248">
                  <a:extLst>
                    <a:ext uri="{FF2B5EF4-FFF2-40B4-BE49-F238E27FC236}">
                      <a16:creationId xmlns:a16="http://schemas.microsoft.com/office/drawing/2014/main" id="{BD3F2E33-8E14-4FFA-8E1F-96118F98FE2F}"/>
                    </a:ext>
                  </a:extLst>
                </p14:cNvPr>
                <p14:cNvContentPartPr/>
                <p14:nvPr/>
              </p14:nvContentPartPr>
              <p14:xfrm>
                <a:off x="5668398" y="6003635"/>
                <a:ext cx="154440" cy="12960"/>
              </p14:xfrm>
            </p:contentPart>
          </mc:Choice>
          <mc:Fallback xmlns="">
            <p:pic>
              <p:nvPicPr>
                <p:cNvPr id="249" name="Freihand 248">
                  <a:extLst>
                    <a:ext uri="{FF2B5EF4-FFF2-40B4-BE49-F238E27FC236}">
                      <a16:creationId xmlns:a16="http://schemas.microsoft.com/office/drawing/2014/main" id="{BD3F2E33-8E14-4FFA-8E1F-96118F98FE2F}"/>
                    </a:ext>
                  </a:extLst>
                </p:cNvPr>
                <p:cNvPicPr/>
                <p:nvPr/>
              </p:nvPicPr>
              <p:blipFill>
                <a:blip r:embed="rId258"/>
                <a:stretch>
                  <a:fillRect/>
                </a:stretch>
              </p:blipFill>
              <p:spPr>
                <a:xfrm>
                  <a:off x="5664078" y="5999315"/>
                  <a:ext cx="1630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50" name="Freihand 249">
                  <a:extLst>
                    <a:ext uri="{FF2B5EF4-FFF2-40B4-BE49-F238E27FC236}">
                      <a16:creationId xmlns:a16="http://schemas.microsoft.com/office/drawing/2014/main" id="{039ECF9A-958E-431A-98EC-D6E42197952B}"/>
                    </a:ext>
                  </a:extLst>
                </p14:cNvPr>
                <p14:cNvContentPartPr/>
                <p14:nvPr/>
              </p14:nvContentPartPr>
              <p14:xfrm>
                <a:off x="5939118" y="5930915"/>
                <a:ext cx="124560" cy="96120"/>
              </p14:xfrm>
            </p:contentPart>
          </mc:Choice>
          <mc:Fallback xmlns="">
            <p:pic>
              <p:nvPicPr>
                <p:cNvPr id="250" name="Freihand 249">
                  <a:extLst>
                    <a:ext uri="{FF2B5EF4-FFF2-40B4-BE49-F238E27FC236}">
                      <a16:creationId xmlns:a16="http://schemas.microsoft.com/office/drawing/2014/main" id="{039ECF9A-958E-431A-98EC-D6E42197952B}"/>
                    </a:ext>
                  </a:extLst>
                </p:cNvPr>
                <p:cNvPicPr/>
                <p:nvPr/>
              </p:nvPicPr>
              <p:blipFill>
                <a:blip r:embed="rId260"/>
                <a:stretch>
                  <a:fillRect/>
                </a:stretch>
              </p:blipFill>
              <p:spPr>
                <a:xfrm>
                  <a:off x="5934798" y="5926595"/>
                  <a:ext cx="1332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51" name="Freihand 250">
                  <a:extLst>
                    <a:ext uri="{FF2B5EF4-FFF2-40B4-BE49-F238E27FC236}">
                      <a16:creationId xmlns:a16="http://schemas.microsoft.com/office/drawing/2014/main" id="{3DBD66AC-94FA-4D01-866A-0545200DAAC3}"/>
                    </a:ext>
                  </a:extLst>
                </p14:cNvPr>
                <p14:cNvContentPartPr/>
                <p14:nvPr/>
              </p14:nvContentPartPr>
              <p14:xfrm>
                <a:off x="6119118" y="5897795"/>
                <a:ext cx="62640" cy="92880"/>
              </p14:xfrm>
            </p:contentPart>
          </mc:Choice>
          <mc:Fallback xmlns="">
            <p:pic>
              <p:nvPicPr>
                <p:cNvPr id="251" name="Freihand 250">
                  <a:extLst>
                    <a:ext uri="{FF2B5EF4-FFF2-40B4-BE49-F238E27FC236}">
                      <a16:creationId xmlns:a16="http://schemas.microsoft.com/office/drawing/2014/main" id="{3DBD66AC-94FA-4D01-866A-0545200DAAC3}"/>
                    </a:ext>
                  </a:extLst>
                </p:cNvPr>
                <p:cNvPicPr/>
                <p:nvPr/>
              </p:nvPicPr>
              <p:blipFill>
                <a:blip r:embed="rId262"/>
                <a:stretch>
                  <a:fillRect/>
                </a:stretch>
              </p:blipFill>
              <p:spPr>
                <a:xfrm>
                  <a:off x="6114798" y="5893475"/>
                  <a:ext cx="712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52" name="Freihand 251">
                  <a:extLst>
                    <a:ext uri="{FF2B5EF4-FFF2-40B4-BE49-F238E27FC236}">
                      <a16:creationId xmlns:a16="http://schemas.microsoft.com/office/drawing/2014/main" id="{3A65E8D2-E0F2-4009-A0D8-D29BDA013934}"/>
                    </a:ext>
                  </a:extLst>
                </p14:cNvPr>
                <p14:cNvContentPartPr/>
                <p14:nvPr/>
              </p14:nvContentPartPr>
              <p14:xfrm>
                <a:off x="6155118" y="5948915"/>
                <a:ext cx="54000" cy="87480"/>
              </p14:xfrm>
            </p:contentPart>
          </mc:Choice>
          <mc:Fallback xmlns="">
            <p:pic>
              <p:nvPicPr>
                <p:cNvPr id="252" name="Freihand 251">
                  <a:extLst>
                    <a:ext uri="{FF2B5EF4-FFF2-40B4-BE49-F238E27FC236}">
                      <a16:creationId xmlns:a16="http://schemas.microsoft.com/office/drawing/2014/main" id="{3A65E8D2-E0F2-4009-A0D8-D29BDA013934}"/>
                    </a:ext>
                  </a:extLst>
                </p:cNvPr>
                <p:cNvPicPr/>
                <p:nvPr/>
              </p:nvPicPr>
              <p:blipFill>
                <a:blip r:embed="rId264"/>
                <a:stretch>
                  <a:fillRect/>
                </a:stretch>
              </p:blipFill>
              <p:spPr>
                <a:xfrm>
                  <a:off x="6150798" y="5944595"/>
                  <a:ext cx="626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53" name="Freihand 252">
                  <a:extLst>
                    <a:ext uri="{FF2B5EF4-FFF2-40B4-BE49-F238E27FC236}">
                      <a16:creationId xmlns:a16="http://schemas.microsoft.com/office/drawing/2014/main" id="{214DD8A6-23FD-4FA6-942A-699518EBF2E2}"/>
                    </a:ext>
                  </a:extLst>
                </p14:cNvPr>
                <p14:cNvContentPartPr/>
                <p14:nvPr/>
              </p14:nvContentPartPr>
              <p14:xfrm>
                <a:off x="6245478" y="5913275"/>
                <a:ext cx="112320" cy="169920"/>
              </p14:xfrm>
            </p:contentPart>
          </mc:Choice>
          <mc:Fallback xmlns="">
            <p:pic>
              <p:nvPicPr>
                <p:cNvPr id="253" name="Freihand 252">
                  <a:extLst>
                    <a:ext uri="{FF2B5EF4-FFF2-40B4-BE49-F238E27FC236}">
                      <a16:creationId xmlns:a16="http://schemas.microsoft.com/office/drawing/2014/main" id="{214DD8A6-23FD-4FA6-942A-699518EBF2E2}"/>
                    </a:ext>
                  </a:extLst>
                </p:cNvPr>
                <p:cNvPicPr/>
                <p:nvPr/>
              </p:nvPicPr>
              <p:blipFill>
                <a:blip r:embed="rId266"/>
                <a:stretch>
                  <a:fillRect/>
                </a:stretch>
              </p:blipFill>
              <p:spPr>
                <a:xfrm>
                  <a:off x="6241158" y="5908955"/>
                  <a:ext cx="1209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54" name="Freihand 253">
                  <a:extLst>
                    <a:ext uri="{FF2B5EF4-FFF2-40B4-BE49-F238E27FC236}">
                      <a16:creationId xmlns:a16="http://schemas.microsoft.com/office/drawing/2014/main" id="{F8BDB73B-5321-44EA-B3C6-DAA6F9B2A6A2}"/>
                    </a:ext>
                  </a:extLst>
                </p14:cNvPr>
                <p14:cNvContentPartPr/>
                <p14:nvPr/>
              </p14:nvContentPartPr>
              <p14:xfrm>
                <a:off x="6435198" y="5912555"/>
                <a:ext cx="81360" cy="122400"/>
              </p14:xfrm>
            </p:contentPart>
          </mc:Choice>
          <mc:Fallback xmlns="">
            <p:pic>
              <p:nvPicPr>
                <p:cNvPr id="254" name="Freihand 253">
                  <a:extLst>
                    <a:ext uri="{FF2B5EF4-FFF2-40B4-BE49-F238E27FC236}">
                      <a16:creationId xmlns:a16="http://schemas.microsoft.com/office/drawing/2014/main" id="{F8BDB73B-5321-44EA-B3C6-DAA6F9B2A6A2}"/>
                    </a:ext>
                  </a:extLst>
                </p:cNvPr>
                <p:cNvPicPr/>
                <p:nvPr/>
              </p:nvPicPr>
              <p:blipFill>
                <a:blip r:embed="rId268"/>
                <a:stretch>
                  <a:fillRect/>
                </a:stretch>
              </p:blipFill>
              <p:spPr>
                <a:xfrm>
                  <a:off x="6430878" y="5908235"/>
                  <a:ext cx="900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55" name="Freihand 254">
                  <a:extLst>
                    <a:ext uri="{FF2B5EF4-FFF2-40B4-BE49-F238E27FC236}">
                      <a16:creationId xmlns:a16="http://schemas.microsoft.com/office/drawing/2014/main" id="{6E3332A5-3238-4D4C-B2F6-05B03B4481FA}"/>
                    </a:ext>
                  </a:extLst>
                </p14:cNvPr>
                <p14:cNvContentPartPr/>
                <p14:nvPr/>
              </p14:nvContentPartPr>
              <p14:xfrm>
                <a:off x="6566238" y="5900675"/>
                <a:ext cx="163440" cy="120960"/>
              </p14:xfrm>
            </p:contentPart>
          </mc:Choice>
          <mc:Fallback xmlns="">
            <p:pic>
              <p:nvPicPr>
                <p:cNvPr id="255" name="Freihand 254">
                  <a:extLst>
                    <a:ext uri="{FF2B5EF4-FFF2-40B4-BE49-F238E27FC236}">
                      <a16:creationId xmlns:a16="http://schemas.microsoft.com/office/drawing/2014/main" id="{6E3332A5-3238-4D4C-B2F6-05B03B4481FA}"/>
                    </a:ext>
                  </a:extLst>
                </p:cNvPr>
                <p:cNvPicPr/>
                <p:nvPr/>
              </p:nvPicPr>
              <p:blipFill>
                <a:blip r:embed="rId270"/>
                <a:stretch>
                  <a:fillRect/>
                </a:stretch>
              </p:blipFill>
              <p:spPr>
                <a:xfrm>
                  <a:off x="6561918" y="5896355"/>
                  <a:ext cx="1720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56" name="Freihand 255">
                  <a:extLst>
                    <a:ext uri="{FF2B5EF4-FFF2-40B4-BE49-F238E27FC236}">
                      <a16:creationId xmlns:a16="http://schemas.microsoft.com/office/drawing/2014/main" id="{C457A916-D8D5-4FA6-956C-A3837C659CF3}"/>
                    </a:ext>
                  </a:extLst>
                </p14:cNvPr>
                <p14:cNvContentPartPr/>
                <p14:nvPr/>
              </p14:nvContentPartPr>
              <p14:xfrm>
                <a:off x="7107318" y="5870435"/>
                <a:ext cx="229320" cy="85320"/>
              </p14:xfrm>
            </p:contentPart>
          </mc:Choice>
          <mc:Fallback xmlns="">
            <p:pic>
              <p:nvPicPr>
                <p:cNvPr id="256" name="Freihand 255">
                  <a:extLst>
                    <a:ext uri="{FF2B5EF4-FFF2-40B4-BE49-F238E27FC236}">
                      <a16:creationId xmlns:a16="http://schemas.microsoft.com/office/drawing/2014/main" id="{C457A916-D8D5-4FA6-956C-A3837C659CF3}"/>
                    </a:ext>
                  </a:extLst>
                </p:cNvPr>
                <p:cNvPicPr/>
                <p:nvPr/>
              </p:nvPicPr>
              <p:blipFill>
                <a:blip r:embed="rId272"/>
                <a:stretch>
                  <a:fillRect/>
                </a:stretch>
              </p:blipFill>
              <p:spPr>
                <a:xfrm>
                  <a:off x="7102998" y="5866115"/>
                  <a:ext cx="2379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57" name="Freihand 256">
                  <a:extLst>
                    <a:ext uri="{FF2B5EF4-FFF2-40B4-BE49-F238E27FC236}">
                      <a16:creationId xmlns:a16="http://schemas.microsoft.com/office/drawing/2014/main" id="{9AF93504-33FF-47F4-802F-10C56CCD9DAC}"/>
                    </a:ext>
                  </a:extLst>
                </p14:cNvPr>
                <p14:cNvContentPartPr/>
                <p14:nvPr/>
              </p14:nvContentPartPr>
              <p14:xfrm>
                <a:off x="7105878" y="5898875"/>
                <a:ext cx="237960" cy="108000"/>
              </p14:xfrm>
            </p:contentPart>
          </mc:Choice>
          <mc:Fallback xmlns="">
            <p:pic>
              <p:nvPicPr>
                <p:cNvPr id="257" name="Freihand 256">
                  <a:extLst>
                    <a:ext uri="{FF2B5EF4-FFF2-40B4-BE49-F238E27FC236}">
                      <a16:creationId xmlns:a16="http://schemas.microsoft.com/office/drawing/2014/main" id="{9AF93504-33FF-47F4-802F-10C56CCD9DAC}"/>
                    </a:ext>
                  </a:extLst>
                </p:cNvPr>
                <p:cNvPicPr/>
                <p:nvPr/>
              </p:nvPicPr>
              <p:blipFill>
                <a:blip r:embed="rId274"/>
                <a:stretch>
                  <a:fillRect/>
                </a:stretch>
              </p:blipFill>
              <p:spPr>
                <a:xfrm>
                  <a:off x="7101558" y="5894555"/>
                  <a:ext cx="246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58" name="Freihand 257">
                  <a:extLst>
                    <a:ext uri="{FF2B5EF4-FFF2-40B4-BE49-F238E27FC236}">
                      <a16:creationId xmlns:a16="http://schemas.microsoft.com/office/drawing/2014/main" id="{ED1D8DD7-85E4-4EDB-AD95-98716DFE0BB9}"/>
                    </a:ext>
                  </a:extLst>
                </p14:cNvPr>
                <p14:cNvContentPartPr/>
                <p14:nvPr/>
              </p14:nvContentPartPr>
              <p14:xfrm>
                <a:off x="7097238" y="5806715"/>
                <a:ext cx="243000" cy="295920"/>
              </p14:xfrm>
            </p:contentPart>
          </mc:Choice>
          <mc:Fallback xmlns="">
            <p:pic>
              <p:nvPicPr>
                <p:cNvPr id="258" name="Freihand 257">
                  <a:extLst>
                    <a:ext uri="{FF2B5EF4-FFF2-40B4-BE49-F238E27FC236}">
                      <a16:creationId xmlns:a16="http://schemas.microsoft.com/office/drawing/2014/main" id="{ED1D8DD7-85E4-4EDB-AD95-98716DFE0BB9}"/>
                    </a:ext>
                  </a:extLst>
                </p:cNvPr>
                <p:cNvPicPr/>
                <p:nvPr/>
              </p:nvPicPr>
              <p:blipFill>
                <a:blip r:embed="rId276"/>
                <a:stretch>
                  <a:fillRect/>
                </a:stretch>
              </p:blipFill>
              <p:spPr>
                <a:xfrm>
                  <a:off x="7092918" y="5802395"/>
                  <a:ext cx="25164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59" name="Freihand 258">
                  <a:extLst>
                    <a:ext uri="{FF2B5EF4-FFF2-40B4-BE49-F238E27FC236}">
                      <a16:creationId xmlns:a16="http://schemas.microsoft.com/office/drawing/2014/main" id="{996B89A2-CE07-475C-BFBC-66A78B407EF2}"/>
                    </a:ext>
                  </a:extLst>
                </p14:cNvPr>
                <p14:cNvContentPartPr/>
                <p14:nvPr/>
              </p14:nvContentPartPr>
              <p14:xfrm>
                <a:off x="7678998" y="5340515"/>
                <a:ext cx="626760" cy="451800"/>
              </p14:xfrm>
            </p:contentPart>
          </mc:Choice>
          <mc:Fallback xmlns="">
            <p:pic>
              <p:nvPicPr>
                <p:cNvPr id="259" name="Freihand 258">
                  <a:extLst>
                    <a:ext uri="{FF2B5EF4-FFF2-40B4-BE49-F238E27FC236}">
                      <a16:creationId xmlns:a16="http://schemas.microsoft.com/office/drawing/2014/main" id="{996B89A2-CE07-475C-BFBC-66A78B407EF2}"/>
                    </a:ext>
                  </a:extLst>
                </p:cNvPr>
                <p:cNvPicPr/>
                <p:nvPr/>
              </p:nvPicPr>
              <p:blipFill>
                <a:blip r:embed="rId278"/>
                <a:stretch>
                  <a:fillRect/>
                </a:stretch>
              </p:blipFill>
              <p:spPr>
                <a:xfrm>
                  <a:off x="7674678" y="5336195"/>
                  <a:ext cx="63540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60" name="Freihand 259">
                  <a:extLst>
                    <a:ext uri="{FF2B5EF4-FFF2-40B4-BE49-F238E27FC236}">
                      <a16:creationId xmlns:a16="http://schemas.microsoft.com/office/drawing/2014/main" id="{FD12C062-3844-43DF-9EF5-A585584F1A1C}"/>
                    </a:ext>
                  </a:extLst>
                </p14:cNvPr>
                <p14:cNvContentPartPr/>
                <p14:nvPr/>
              </p14:nvContentPartPr>
              <p14:xfrm>
                <a:off x="5952438" y="5762795"/>
                <a:ext cx="929880" cy="492840"/>
              </p14:xfrm>
            </p:contentPart>
          </mc:Choice>
          <mc:Fallback xmlns="">
            <p:pic>
              <p:nvPicPr>
                <p:cNvPr id="260" name="Freihand 259">
                  <a:extLst>
                    <a:ext uri="{FF2B5EF4-FFF2-40B4-BE49-F238E27FC236}">
                      <a16:creationId xmlns:a16="http://schemas.microsoft.com/office/drawing/2014/main" id="{FD12C062-3844-43DF-9EF5-A585584F1A1C}"/>
                    </a:ext>
                  </a:extLst>
                </p:cNvPr>
                <p:cNvPicPr/>
                <p:nvPr/>
              </p:nvPicPr>
              <p:blipFill>
                <a:blip r:embed="rId280"/>
                <a:stretch>
                  <a:fillRect/>
                </a:stretch>
              </p:blipFill>
              <p:spPr>
                <a:xfrm>
                  <a:off x="5948118" y="5758475"/>
                  <a:ext cx="938520" cy="5014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61" name="Freihand 260">
                  <a:extLst>
                    <a:ext uri="{FF2B5EF4-FFF2-40B4-BE49-F238E27FC236}">
                      <a16:creationId xmlns:a16="http://schemas.microsoft.com/office/drawing/2014/main" id="{BF4A1B90-6559-4ADC-8729-F4971B133F6D}"/>
                    </a:ext>
                  </a:extLst>
                </p14:cNvPr>
                <p14:cNvContentPartPr/>
                <p14:nvPr/>
              </p14:nvContentPartPr>
              <p14:xfrm>
                <a:off x="5324693" y="5240947"/>
                <a:ext cx="48240" cy="23400"/>
              </p14:xfrm>
            </p:contentPart>
          </mc:Choice>
          <mc:Fallback xmlns="">
            <p:pic>
              <p:nvPicPr>
                <p:cNvPr id="261" name="Freihand 260">
                  <a:extLst>
                    <a:ext uri="{FF2B5EF4-FFF2-40B4-BE49-F238E27FC236}">
                      <a16:creationId xmlns:a16="http://schemas.microsoft.com/office/drawing/2014/main" id="{BF4A1B90-6559-4ADC-8729-F4971B133F6D}"/>
                    </a:ext>
                  </a:extLst>
                </p:cNvPr>
                <p:cNvPicPr/>
                <p:nvPr/>
              </p:nvPicPr>
              <p:blipFill>
                <a:blip r:embed="rId282"/>
                <a:stretch>
                  <a:fillRect/>
                </a:stretch>
              </p:blipFill>
              <p:spPr>
                <a:xfrm>
                  <a:off x="5320373" y="5236627"/>
                  <a:ext cx="568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62" name="Freihand 261">
                  <a:extLst>
                    <a:ext uri="{FF2B5EF4-FFF2-40B4-BE49-F238E27FC236}">
                      <a16:creationId xmlns:a16="http://schemas.microsoft.com/office/drawing/2014/main" id="{FA03BEDE-44A8-49CB-8A6C-A65C75ED1965}"/>
                    </a:ext>
                  </a:extLst>
                </p14:cNvPr>
                <p14:cNvContentPartPr/>
                <p14:nvPr/>
              </p14:nvContentPartPr>
              <p14:xfrm>
                <a:off x="4727813" y="5150227"/>
                <a:ext cx="772200" cy="395280"/>
              </p14:xfrm>
            </p:contentPart>
          </mc:Choice>
          <mc:Fallback xmlns="">
            <p:pic>
              <p:nvPicPr>
                <p:cNvPr id="262" name="Freihand 261">
                  <a:extLst>
                    <a:ext uri="{FF2B5EF4-FFF2-40B4-BE49-F238E27FC236}">
                      <a16:creationId xmlns:a16="http://schemas.microsoft.com/office/drawing/2014/main" id="{FA03BEDE-44A8-49CB-8A6C-A65C75ED1965}"/>
                    </a:ext>
                  </a:extLst>
                </p:cNvPr>
                <p:cNvPicPr/>
                <p:nvPr/>
              </p:nvPicPr>
              <p:blipFill>
                <a:blip r:embed="rId284"/>
                <a:stretch>
                  <a:fillRect/>
                </a:stretch>
              </p:blipFill>
              <p:spPr>
                <a:xfrm>
                  <a:off x="4723493" y="5145907"/>
                  <a:ext cx="780840" cy="403920"/>
                </a:xfrm>
                <a:prstGeom prst="rect">
                  <a:avLst/>
                </a:prstGeom>
              </p:spPr>
            </p:pic>
          </mc:Fallback>
        </mc:AlternateContent>
      </p:grpSp>
      <p:grpSp>
        <p:nvGrpSpPr>
          <p:cNvPr id="283" name="Gruppieren 282">
            <a:extLst>
              <a:ext uri="{FF2B5EF4-FFF2-40B4-BE49-F238E27FC236}">
                <a16:creationId xmlns:a16="http://schemas.microsoft.com/office/drawing/2014/main" id="{8F756B4F-752C-4DD2-A772-8B5FE5C2AC12}"/>
              </a:ext>
            </a:extLst>
          </p:cNvPr>
          <p:cNvGrpSpPr/>
          <p:nvPr/>
        </p:nvGrpSpPr>
        <p:grpSpPr>
          <a:xfrm>
            <a:off x="5580293" y="114547"/>
            <a:ext cx="2456280" cy="239760"/>
            <a:chOff x="5580293" y="114547"/>
            <a:chExt cx="2456280" cy="239760"/>
          </a:xfrm>
        </p:grpSpPr>
        <mc:AlternateContent xmlns:mc="http://schemas.openxmlformats.org/markup-compatibility/2006" xmlns:p14="http://schemas.microsoft.com/office/powerpoint/2010/main">
          <mc:Choice Requires="p14">
            <p:contentPart p14:bwMode="auto" r:id="rId285">
              <p14:nvContentPartPr>
                <p14:cNvPr id="28" name="Freihand 27">
                  <a:extLst>
                    <a:ext uri="{FF2B5EF4-FFF2-40B4-BE49-F238E27FC236}">
                      <a16:creationId xmlns:a16="http://schemas.microsoft.com/office/drawing/2014/main" id="{346F33F5-2812-4337-9271-1B36C31DA50D}"/>
                    </a:ext>
                  </a:extLst>
                </p14:cNvPr>
                <p14:cNvContentPartPr/>
                <p14:nvPr/>
              </p14:nvContentPartPr>
              <p14:xfrm>
                <a:off x="5590013" y="193387"/>
                <a:ext cx="152640" cy="136440"/>
              </p14:xfrm>
            </p:contentPart>
          </mc:Choice>
          <mc:Fallback xmlns="">
            <p:pic>
              <p:nvPicPr>
                <p:cNvPr id="28" name="Freihand 27">
                  <a:extLst>
                    <a:ext uri="{FF2B5EF4-FFF2-40B4-BE49-F238E27FC236}">
                      <a16:creationId xmlns:a16="http://schemas.microsoft.com/office/drawing/2014/main" id="{346F33F5-2812-4337-9271-1B36C31DA50D}"/>
                    </a:ext>
                  </a:extLst>
                </p:cNvPr>
                <p:cNvPicPr/>
                <p:nvPr/>
              </p:nvPicPr>
              <p:blipFill>
                <a:blip r:embed="rId286"/>
                <a:stretch>
                  <a:fillRect/>
                </a:stretch>
              </p:blipFill>
              <p:spPr>
                <a:xfrm>
                  <a:off x="5585693" y="189067"/>
                  <a:ext cx="1612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9" name="Freihand 28">
                  <a:extLst>
                    <a:ext uri="{FF2B5EF4-FFF2-40B4-BE49-F238E27FC236}">
                      <a16:creationId xmlns:a16="http://schemas.microsoft.com/office/drawing/2014/main" id="{EC88FD5B-41EF-4C7A-85CF-F9EDC4F63296}"/>
                    </a:ext>
                  </a:extLst>
                </p14:cNvPr>
                <p14:cNvContentPartPr/>
                <p14:nvPr/>
              </p14:nvContentPartPr>
              <p14:xfrm>
                <a:off x="5580293" y="133267"/>
                <a:ext cx="156240" cy="221040"/>
              </p14:xfrm>
            </p:contentPart>
          </mc:Choice>
          <mc:Fallback xmlns="">
            <p:pic>
              <p:nvPicPr>
                <p:cNvPr id="29" name="Freihand 28">
                  <a:extLst>
                    <a:ext uri="{FF2B5EF4-FFF2-40B4-BE49-F238E27FC236}">
                      <a16:creationId xmlns:a16="http://schemas.microsoft.com/office/drawing/2014/main" id="{EC88FD5B-41EF-4C7A-85CF-F9EDC4F63296}"/>
                    </a:ext>
                  </a:extLst>
                </p:cNvPr>
                <p:cNvPicPr/>
                <p:nvPr/>
              </p:nvPicPr>
              <p:blipFill>
                <a:blip r:embed="rId288"/>
                <a:stretch>
                  <a:fillRect/>
                </a:stretch>
              </p:blipFill>
              <p:spPr>
                <a:xfrm>
                  <a:off x="5575973" y="128947"/>
                  <a:ext cx="1648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39" name="Freihand 38">
                  <a:extLst>
                    <a:ext uri="{FF2B5EF4-FFF2-40B4-BE49-F238E27FC236}">
                      <a16:creationId xmlns:a16="http://schemas.microsoft.com/office/drawing/2014/main" id="{E5D669F6-8E2D-46C4-B064-E1F75F34A6E8}"/>
                    </a:ext>
                  </a:extLst>
                </p14:cNvPr>
                <p14:cNvContentPartPr/>
                <p14:nvPr/>
              </p14:nvContentPartPr>
              <p14:xfrm>
                <a:off x="5923373" y="180427"/>
                <a:ext cx="228960" cy="114120"/>
              </p14:xfrm>
            </p:contentPart>
          </mc:Choice>
          <mc:Fallback xmlns="">
            <p:pic>
              <p:nvPicPr>
                <p:cNvPr id="39" name="Freihand 38">
                  <a:extLst>
                    <a:ext uri="{FF2B5EF4-FFF2-40B4-BE49-F238E27FC236}">
                      <a16:creationId xmlns:a16="http://schemas.microsoft.com/office/drawing/2014/main" id="{E5D669F6-8E2D-46C4-B064-E1F75F34A6E8}"/>
                    </a:ext>
                  </a:extLst>
                </p:cNvPr>
                <p:cNvPicPr/>
                <p:nvPr/>
              </p:nvPicPr>
              <p:blipFill>
                <a:blip r:embed="rId290"/>
                <a:stretch>
                  <a:fillRect/>
                </a:stretch>
              </p:blipFill>
              <p:spPr>
                <a:xfrm>
                  <a:off x="5919053" y="176107"/>
                  <a:ext cx="2376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44" name="Freihand 43">
                  <a:extLst>
                    <a:ext uri="{FF2B5EF4-FFF2-40B4-BE49-F238E27FC236}">
                      <a16:creationId xmlns:a16="http://schemas.microsoft.com/office/drawing/2014/main" id="{4CB8276D-F4F9-4E77-9229-D7D2475AFF90}"/>
                    </a:ext>
                  </a:extLst>
                </p14:cNvPr>
                <p14:cNvContentPartPr/>
                <p14:nvPr/>
              </p14:nvContentPartPr>
              <p14:xfrm>
                <a:off x="6252053" y="238747"/>
                <a:ext cx="38520" cy="54720"/>
              </p14:xfrm>
            </p:contentPart>
          </mc:Choice>
          <mc:Fallback xmlns="">
            <p:pic>
              <p:nvPicPr>
                <p:cNvPr id="44" name="Freihand 43">
                  <a:extLst>
                    <a:ext uri="{FF2B5EF4-FFF2-40B4-BE49-F238E27FC236}">
                      <a16:creationId xmlns:a16="http://schemas.microsoft.com/office/drawing/2014/main" id="{4CB8276D-F4F9-4E77-9229-D7D2475AFF90}"/>
                    </a:ext>
                  </a:extLst>
                </p:cNvPr>
                <p:cNvPicPr/>
                <p:nvPr/>
              </p:nvPicPr>
              <p:blipFill>
                <a:blip r:embed="rId292"/>
                <a:stretch>
                  <a:fillRect/>
                </a:stretch>
              </p:blipFill>
              <p:spPr>
                <a:xfrm>
                  <a:off x="6247733" y="234427"/>
                  <a:ext cx="471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46" name="Freihand 45">
                  <a:extLst>
                    <a:ext uri="{FF2B5EF4-FFF2-40B4-BE49-F238E27FC236}">
                      <a16:creationId xmlns:a16="http://schemas.microsoft.com/office/drawing/2014/main" id="{F8D98A8E-E62C-4A01-BAC7-79E2E2B537EF}"/>
                    </a:ext>
                  </a:extLst>
                </p14:cNvPr>
                <p14:cNvContentPartPr/>
                <p14:nvPr/>
              </p14:nvContentPartPr>
              <p14:xfrm>
                <a:off x="6224693" y="245227"/>
                <a:ext cx="112320" cy="68760"/>
              </p14:xfrm>
            </p:contentPart>
          </mc:Choice>
          <mc:Fallback xmlns="">
            <p:pic>
              <p:nvPicPr>
                <p:cNvPr id="46" name="Freihand 45">
                  <a:extLst>
                    <a:ext uri="{FF2B5EF4-FFF2-40B4-BE49-F238E27FC236}">
                      <a16:creationId xmlns:a16="http://schemas.microsoft.com/office/drawing/2014/main" id="{F8D98A8E-E62C-4A01-BAC7-79E2E2B537EF}"/>
                    </a:ext>
                  </a:extLst>
                </p:cNvPr>
                <p:cNvPicPr/>
                <p:nvPr/>
              </p:nvPicPr>
              <p:blipFill>
                <a:blip r:embed="rId294"/>
                <a:stretch>
                  <a:fillRect/>
                </a:stretch>
              </p:blipFill>
              <p:spPr>
                <a:xfrm>
                  <a:off x="6220373" y="240907"/>
                  <a:ext cx="1209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54" name="Freihand 53">
                  <a:extLst>
                    <a:ext uri="{FF2B5EF4-FFF2-40B4-BE49-F238E27FC236}">
                      <a16:creationId xmlns:a16="http://schemas.microsoft.com/office/drawing/2014/main" id="{926D5D2F-1DA6-4136-AF0E-8B39CF871661}"/>
                    </a:ext>
                  </a:extLst>
                </p14:cNvPr>
                <p14:cNvContentPartPr/>
                <p14:nvPr/>
              </p14:nvContentPartPr>
              <p14:xfrm>
                <a:off x="6353213" y="154867"/>
                <a:ext cx="150480" cy="137880"/>
              </p14:xfrm>
            </p:contentPart>
          </mc:Choice>
          <mc:Fallback xmlns="">
            <p:pic>
              <p:nvPicPr>
                <p:cNvPr id="54" name="Freihand 53">
                  <a:extLst>
                    <a:ext uri="{FF2B5EF4-FFF2-40B4-BE49-F238E27FC236}">
                      <a16:creationId xmlns:a16="http://schemas.microsoft.com/office/drawing/2014/main" id="{926D5D2F-1DA6-4136-AF0E-8B39CF871661}"/>
                    </a:ext>
                  </a:extLst>
                </p:cNvPr>
                <p:cNvPicPr/>
                <p:nvPr/>
              </p:nvPicPr>
              <p:blipFill>
                <a:blip r:embed="rId296"/>
                <a:stretch>
                  <a:fillRect/>
                </a:stretch>
              </p:blipFill>
              <p:spPr>
                <a:xfrm>
                  <a:off x="6348893" y="150547"/>
                  <a:ext cx="1591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59" name="Freihand 58">
                  <a:extLst>
                    <a:ext uri="{FF2B5EF4-FFF2-40B4-BE49-F238E27FC236}">
                      <a16:creationId xmlns:a16="http://schemas.microsoft.com/office/drawing/2014/main" id="{E0FA66B4-7632-40BE-A71A-779D48255539}"/>
                    </a:ext>
                  </a:extLst>
                </p14:cNvPr>
                <p14:cNvContentPartPr/>
                <p14:nvPr/>
              </p14:nvContentPartPr>
              <p14:xfrm>
                <a:off x="6573533" y="229027"/>
                <a:ext cx="88920" cy="72360"/>
              </p14:xfrm>
            </p:contentPart>
          </mc:Choice>
          <mc:Fallback xmlns="">
            <p:pic>
              <p:nvPicPr>
                <p:cNvPr id="59" name="Freihand 58">
                  <a:extLst>
                    <a:ext uri="{FF2B5EF4-FFF2-40B4-BE49-F238E27FC236}">
                      <a16:creationId xmlns:a16="http://schemas.microsoft.com/office/drawing/2014/main" id="{E0FA66B4-7632-40BE-A71A-779D48255539}"/>
                    </a:ext>
                  </a:extLst>
                </p:cNvPr>
                <p:cNvPicPr/>
                <p:nvPr/>
              </p:nvPicPr>
              <p:blipFill>
                <a:blip r:embed="rId298"/>
                <a:stretch>
                  <a:fillRect/>
                </a:stretch>
              </p:blipFill>
              <p:spPr>
                <a:xfrm>
                  <a:off x="6569213" y="224707"/>
                  <a:ext cx="975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63" name="Freihand 62">
                  <a:extLst>
                    <a:ext uri="{FF2B5EF4-FFF2-40B4-BE49-F238E27FC236}">
                      <a16:creationId xmlns:a16="http://schemas.microsoft.com/office/drawing/2014/main" id="{81DC251A-1E49-4F0D-995B-1DC2B161BC01}"/>
                    </a:ext>
                  </a:extLst>
                </p14:cNvPr>
                <p14:cNvContentPartPr/>
                <p14:nvPr/>
              </p14:nvContentPartPr>
              <p14:xfrm>
                <a:off x="6673253" y="138667"/>
                <a:ext cx="476280" cy="146160"/>
              </p14:xfrm>
            </p:contentPart>
          </mc:Choice>
          <mc:Fallback xmlns="">
            <p:pic>
              <p:nvPicPr>
                <p:cNvPr id="63" name="Freihand 62">
                  <a:extLst>
                    <a:ext uri="{FF2B5EF4-FFF2-40B4-BE49-F238E27FC236}">
                      <a16:creationId xmlns:a16="http://schemas.microsoft.com/office/drawing/2014/main" id="{81DC251A-1E49-4F0D-995B-1DC2B161BC01}"/>
                    </a:ext>
                  </a:extLst>
                </p:cNvPr>
                <p:cNvPicPr/>
                <p:nvPr/>
              </p:nvPicPr>
              <p:blipFill>
                <a:blip r:embed="rId300"/>
                <a:stretch>
                  <a:fillRect/>
                </a:stretch>
              </p:blipFill>
              <p:spPr>
                <a:xfrm>
                  <a:off x="6668933" y="134347"/>
                  <a:ext cx="4849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80" name="Freihand 79">
                  <a:extLst>
                    <a:ext uri="{FF2B5EF4-FFF2-40B4-BE49-F238E27FC236}">
                      <a16:creationId xmlns:a16="http://schemas.microsoft.com/office/drawing/2014/main" id="{4BFC83B8-07DA-4014-A803-C94F8C733642}"/>
                    </a:ext>
                  </a:extLst>
                </p14:cNvPr>
                <p14:cNvContentPartPr/>
                <p14:nvPr/>
              </p14:nvContentPartPr>
              <p14:xfrm>
                <a:off x="7173653" y="213187"/>
                <a:ext cx="72360" cy="67320"/>
              </p14:xfrm>
            </p:contentPart>
          </mc:Choice>
          <mc:Fallback xmlns="">
            <p:pic>
              <p:nvPicPr>
                <p:cNvPr id="80" name="Freihand 79">
                  <a:extLst>
                    <a:ext uri="{FF2B5EF4-FFF2-40B4-BE49-F238E27FC236}">
                      <a16:creationId xmlns:a16="http://schemas.microsoft.com/office/drawing/2014/main" id="{4BFC83B8-07DA-4014-A803-C94F8C733642}"/>
                    </a:ext>
                  </a:extLst>
                </p:cNvPr>
                <p:cNvPicPr/>
                <p:nvPr/>
              </p:nvPicPr>
              <p:blipFill>
                <a:blip r:embed="rId302"/>
                <a:stretch>
                  <a:fillRect/>
                </a:stretch>
              </p:blipFill>
              <p:spPr>
                <a:xfrm>
                  <a:off x="7169333" y="208867"/>
                  <a:ext cx="810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87" name="Freihand 86">
                  <a:extLst>
                    <a:ext uri="{FF2B5EF4-FFF2-40B4-BE49-F238E27FC236}">
                      <a16:creationId xmlns:a16="http://schemas.microsoft.com/office/drawing/2014/main" id="{A833A2C2-97A0-41C1-9482-A355F8AD87DE}"/>
                    </a:ext>
                  </a:extLst>
                </p14:cNvPr>
                <p14:cNvContentPartPr/>
                <p14:nvPr/>
              </p14:nvContentPartPr>
              <p14:xfrm>
                <a:off x="7329533" y="140827"/>
                <a:ext cx="143640" cy="158040"/>
              </p14:xfrm>
            </p:contentPart>
          </mc:Choice>
          <mc:Fallback xmlns="">
            <p:pic>
              <p:nvPicPr>
                <p:cNvPr id="87" name="Freihand 86">
                  <a:extLst>
                    <a:ext uri="{FF2B5EF4-FFF2-40B4-BE49-F238E27FC236}">
                      <a16:creationId xmlns:a16="http://schemas.microsoft.com/office/drawing/2014/main" id="{A833A2C2-97A0-41C1-9482-A355F8AD87DE}"/>
                    </a:ext>
                  </a:extLst>
                </p:cNvPr>
                <p:cNvPicPr/>
                <p:nvPr/>
              </p:nvPicPr>
              <p:blipFill>
                <a:blip r:embed="rId304"/>
                <a:stretch>
                  <a:fillRect/>
                </a:stretch>
              </p:blipFill>
              <p:spPr>
                <a:xfrm>
                  <a:off x="7325213" y="136507"/>
                  <a:ext cx="1522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89" name="Freihand 88">
                  <a:extLst>
                    <a:ext uri="{FF2B5EF4-FFF2-40B4-BE49-F238E27FC236}">
                      <a16:creationId xmlns:a16="http://schemas.microsoft.com/office/drawing/2014/main" id="{27787B86-E0B0-44BF-999D-247480D3CA5D}"/>
                    </a:ext>
                  </a:extLst>
                </p14:cNvPr>
                <p14:cNvContentPartPr/>
                <p14:nvPr/>
              </p14:nvContentPartPr>
              <p14:xfrm>
                <a:off x="7471733" y="114547"/>
                <a:ext cx="381960" cy="159840"/>
              </p14:xfrm>
            </p:contentPart>
          </mc:Choice>
          <mc:Fallback xmlns="">
            <p:pic>
              <p:nvPicPr>
                <p:cNvPr id="89" name="Freihand 88">
                  <a:extLst>
                    <a:ext uri="{FF2B5EF4-FFF2-40B4-BE49-F238E27FC236}">
                      <a16:creationId xmlns:a16="http://schemas.microsoft.com/office/drawing/2014/main" id="{27787B86-E0B0-44BF-999D-247480D3CA5D}"/>
                    </a:ext>
                  </a:extLst>
                </p:cNvPr>
                <p:cNvPicPr/>
                <p:nvPr/>
              </p:nvPicPr>
              <p:blipFill>
                <a:blip r:embed="rId306"/>
                <a:stretch>
                  <a:fillRect/>
                </a:stretch>
              </p:blipFill>
              <p:spPr>
                <a:xfrm>
                  <a:off x="7467413" y="110227"/>
                  <a:ext cx="3906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05" name="Freihand 104">
                  <a:extLst>
                    <a:ext uri="{FF2B5EF4-FFF2-40B4-BE49-F238E27FC236}">
                      <a16:creationId xmlns:a16="http://schemas.microsoft.com/office/drawing/2014/main" id="{D7451B82-877E-49F5-BEE3-00CAABF57108}"/>
                    </a:ext>
                  </a:extLst>
                </p14:cNvPr>
                <p14:cNvContentPartPr/>
                <p14:nvPr/>
              </p14:nvContentPartPr>
              <p14:xfrm>
                <a:off x="8028293" y="159547"/>
                <a:ext cx="6120" cy="18720"/>
              </p14:xfrm>
            </p:contentPart>
          </mc:Choice>
          <mc:Fallback xmlns="">
            <p:pic>
              <p:nvPicPr>
                <p:cNvPr id="105" name="Freihand 104">
                  <a:extLst>
                    <a:ext uri="{FF2B5EF4-FFF2-40B4-BE49-F238E27FC236}">
                      <a16:creationId xmlns:a16="http://schemas.microsoft.com/office/drawing/2014/main" id="{D7451B82-877E-49F5-BEE3-00CAABF57108}"/>
                    </a:ext>
                  </a:extLst>
                </p:cNvPr>
                <p:cNvPicPr/>
                <p:nvPr/>
              </p:nvPicPr>
              <p:blipFill>
                <a:blip r:embed="rId308"/>
                <a:stretch>
                  <a:fillRect/>
                </a:stretch>
              </p:blipFill>
              <p:spPr>
                <a:xfrm>
                  <a:off x="8023973" y="155227"/>
                  <a:ext cx="147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63" name="Freihand 262">
                  <a:extLst>
                    <a:ext uri="{FF2B5EF4-FFF2-40B4-BE49-F238E27FC236}">
                      <a16:creationId xmlns:a16="http://schemas.microsoft.com/office/drawing/2014/main" id="{B4537139-B8C9-42F8-9FFB-E0CA946B13C7}"/>
                    </a:ext>
                  </a:extLst>
                </p14:cNvPr>
                <p14:cNvContentPartPr/>
                <p14:nvPr/>
              </p14:nvContentPartPr>
              <p14:xfrm>
                <a:off x="8017493" y="227227"/>
                <a:ext cx="19080" cy="10800"/>
              </p14:xfrm>
            </p:contentPart>
          </mc:Choice>
          <mc:Fallback xmlns="">
            <p:pic>
              <p:nvPicPr>
                <p:cNvPr id="263" name="Freihand 262">
                  <a:extLst>
                    <a:ext uri="{FF2B5EF4-FFF2-40B4-BE49-F238E27FC236}">
                      <a16:creationId xmlns:a16="http://schemas.microsoft.com/office/drawing/2014/main" id="{B4537139-B8C9-42F8-9FFB-E0CA946B13C7}"/>
                    </a:ext>
                  </a:extLst>
                </p:cNvPr>
                <p:cNvPicPr/>
                <p:nvPr/>
              </p:nvPicPr>
              <p:blipFill>
                <a:blip r:embed="rId310"/>
                <a:stretch>
                  <a:fillRect/>
                </a:stretch>
              </p:blipFill>
              <p:spPr>
                <a:xfrm>
                  <a:off x="8013173" y="222907"/>
                  <a:ext cx="27720" cy="19440"/>
                </a:xfrm>
                <a:prstGeom prst="rect">
                  <a:avLst/>
                </a:prstGeom>
              </p:spPr>
            </p:pic>
          </mc:Fallback>
        </mc:AlternateContent>
      </p:grpSp>
      <p:grpSp>
        <p:nvGrpSpPr>
          <p:cNvPr id="282" name="Gruppieren 281">
            <a:extLst>
              <a:ext uri="{FF2B5EF4-FFF2-40B4-BE49-F238E27FC236}">
                <a16:creationId xmlns:a16="http://schemas.microsoft.com/office/drawing/2014/main" id="{B654F53C-DCE9-4DB2-99CF-918A41CB061D}"/>
              </a:ext>
            </a:extLst>
          </p:cNvPr>
          <p:cNvGrpSpPr/>
          <p:nvPr/>
        </p:nvGrpSpPr>
        <p:grpSpPr>
          <a:xfrm>
            <a:off x="8345093" y="73507"/>
            <a:ext cx="311040" cy="180000"/>
            <a:chOff x="8345093" y="73507"/>
            <a:chExt cx="311040" cy="180000"/>
          </a:xfrm>
        </p:grpSpPr>
        <mc:AlternateContent xmlns:mc="http://schemas.openxmlformats.org/markup-compatibility/2006" xmlns:p14="http://schemas.microsoft.com/office/powerpoint/2010/main">
          <mc:Choice Requires="p14">
            <p:contentPart p14:bwMode="auto" r:id="rId311">
              <p14:nvContentPartPr>
                <p14:cNvPr id="264" name="Freihand 263">
                  <a:extLst>
                    <a:ext uri="{FF2B5EF4-FFF2-40B4-BE49-F238E27FC236}">
                      <a16:creationId xmlns:a16="http://schemas.microsoft.com/office/drawing/2014/main" id="{DFBB9492-0A4D-4162-8B9B-3543F29DC1EB}"/>
                    </a:ext>
                  </a:extLst>
                </p14:cNvPr>
                <p14:cNvContentPartPr/>
                <p14:nvPr/>
              </p14:nvContentPartPr>
              <p14:xfrm>
                <a:off x="8345093" y="114187"/>
                <a:ext cx="222480" cy="139320"/>
              </p14:xfrm>
            </p:contentPart>
          </mc:Choice>
          <mc:Fallback xmlns="">
            <p:pic>
              <p:nvPicPr>
                <p:cNvPr id="264" name="Freihand 263">
                  <a:extLst>
                    <a:ext uri="{FF2B5EF4-FFF2-40B4-BE49-F238E27FC236}">
                      <a16:creationId xmlns:a16="http://schemas.microsoft.com/office/drawing/2014/main" id="{DFBB9492-0A4D-4162-8B9B-3543F29DC1EB}"/>
                    </a:ext>
                  </a:extLst>
                </p:cNvPr>
                <p:cNvPicPr/>
                <p:nvPr/>
              </p:nvPicPr>
              <p:blipFill>
                <a:blip r:embed="rId312"/>
                <a:stretch>
                  <a:fillRect/>
                </a:stretch>
              </p:blipFill>
              <p:spPr>
                <a:xfrm>
                  <a:off x="8340773" y="109867"/>
                  <a:ext cx="2311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65" name="Freihand 264">
                  <a:extLst>
                    <a:ext uri="{FF2B5EF4-FFF2-40B4-BE49-F238E27FC236}">
                      <a16:creationId xmlns:a16="http://schemas.microsoft.com/office/drawing/2014/main" id="{3F2CBAEC-D17A-4E06-969E-7DAFC9C7A2CA}"/>
                    </a:ext>
                  </a:extLst>
                </p14:cNvPr>
                <p14:cNvContentPartPr/>
                <p14:nvPr/>
              </p14:nvContentPartPr>
              <p14:xfrm>
                <a:off x="8545973" y="119947"/>
                <a:ext cx="110160" cy="123480"/>
              </p14:xfrm>
            </p:contentPart>
          </mc:Choice>
          <mc:Fallback xmlns="">
            <p:pic>
              <p:nvPicPr>
                <p:cNvPr id="265" name="Freihand 264">
                  <a:extLst>
                    <a:ext uri="{FF2B5EF4-FFF2-40B4-BE49-F238E27FC236}">
                      <a16:creationId xmlns:a16="http://schemas.microsoft.com/office/drawing/2014/main" id="{3F2CBAEC-D17A-4E06-969E-7DAFC9C7A2CA}"/>
                    </a:ext>
                  </a:extLst>
                </p:cNvPr>
                <p:cNvPicPr/>
                <p:nvPr/>
              </p:nvPicPr>
              <p:blipFill>
                <a:blip r:embed="rId314"/>
                <a:stretch>
                  <a:fillRect/>
                </a:stretch>
              </p:blipFill>
              <p:spPr>
                <a:xfrm>
                  <a:off x="8541653" y="115627"/>
                  <a:ext cx="1188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66" name="Freihand 265">
                  <a:extLst>
                    <a:ext uri="{FF2B5EF4-FFF2-40B4-BE49-F238E27FC236}">
                      <a16:creationId xmlns:a16="http://schemas.microsoft.com/office/drawing/2014/main" id="{B9CD9649-BB61-4851-8C29-FBFC59166861}"/>
                    </a:ext>
                  </a:extLst>
                </p14:cNvPr>
                <p14:cNvContentPartPr/>
                <p14:nvPr/>
              </p14:nvContentPartPr>
              <p14:xfrm>
                <a:off x="8535533" y="73507"/>
                <a:ext cx="43920" cy="720"/>
              </p14:xfrm>
            </p:contentPart>
          </mc:Choice>
          <mc:Fallback xmlns="">
            <p:pic>
              <p:nvPicPr>
                <p:cNvPr id="266" name="Freihand 265">
                  <a:extLst>
                    <a:ext uri="{FF2B5EF4-FFF2-40B4-BE49-F238E27FC236}">
                      <a16:creationId xmlns:a16="http://schemas.microsoft.com/office/drawing/2014/main" id="{B9CD9649-BB61-4851-8C29-FBFC59166861}"/>
                    </a:ext>
                  </a:extLst>
                </p:cNvPr>
                <p:cNvPicPr/>
                <p:nvPr/>
              </p:nvPicPr>
              <p:blipFill>
                <a:blip r:embed="rId316"/>
                <a:stretch>
                  <a:fillRect/>
                </a:stretch>
              </p:blipFill>
              <p:spPr>
                <a:xfrm>
                  <a:off x="8531213" y="69187"/>
                  <a:ext cx="52560" cy="9360"/>
                </a:xfrm>
                <a:prstGeom prst="rect">
                  <a:avLst/>
                </a:prstGeom>
              </p:spPr>
            </p:pic>
          </mc:Fallback>
        </mc:AlternateContent>
      </p:grpSp>
      <p:grpSp>
        <p:nvGrpSpPr>
          <p:cNvPr id="291" name="Gruppieren 290">
            <a:extLst>
              <a:ext uri="{FF2B5EF4-FFF2-40B4-BE49-F238E27FC236}">
                <a16:creationId xmlns:a16="http://schemas.microsoft.com/office/drawing/2014/main" id="{C8A878A3-E670-49CA-AE81-5B0617601697}"/>
              </a:ext>
            </a:extLst>
          </p:cNvPr>
          <p:cNvGrpSpPr/>
          <p:nvPr/>
        </p:nvGrpSpPr>
        <p:grpSpPr>
          <a:xfrm>
            <a:off x="8855933" y="121747"/>
            <a:ext cx="3162600" cy="193680"/>
            <a:chOff x="8855933" y="121747"/>
            <a:chExt cx="3162600" cy="193680"/>
          </a:xfrm>
        </p:grpSpPr>
        <mc:AlternateContent xmlns:mc="http://schemas.openxmlformats.org/markup-compatibility/2006" xmlns:p14="http://schemas.microsoft.com/office/powerpoint/2010/main">
          <mc:Choice Requires="p14">
            <p:contentPart p14:bwMode="auto" r:id="rId317">
              <p14:nvContentPartPr>
                <p14:cNvPr id="267" name="Freihand 266">
                  <a:extLst>
                    <a:ext uri="{FF2B5EF4-FFF2-40B4-BE49-F238E27FC236}">
                      <a16:creationId xmlns:a16="http://schemas.microsoft.com/office/drawing/2014/main" id="{F38FEF3B-82D3-439D-A60F-397763918309}"/>
                    </a:ext>
                  </a:extLst>
                </p14:cNvPr>
                <p14:cNvContentPartPr/>
                <p14:nvPr/>
              </p14:nvContentPartPr>
              <p14:xfrm>
                <a:off x="8855933" y="121747"/>
                <a:ext cx="434520" cy="142560"/>
              </p14:xfrm>
            </p:contentPart>
          </mc:Choice>
          <mc:Fallback xmlns="">
            <p:pic>
              <p:nvPicPr>
                <p:cNvPr id="267" name="Freihand 266">
                  <a:extLst>
                    <a:ext uri="{FF2B5EF4-FFF2-40B4-BE49-F238E27FC236}">
                      <a16:creationId xmlns:a16="http://schemas.microsoft.com/office/drawing/2014/main" id="{F38FEF3B-82D3-439D-A60F-397763918309}"/>
                    </a:ext>
                  </a:extLst>
                </p:cNvPr>
                <p:cNvPicPr/>
                <p:nvPr/>
              </p:nvPicPr>
              <p:blipFill>
                <a:blip r:embed="rId318"/>
                <a:stretch>
                  <a:fillRect/>
                </a:stretch>
              </p:blipFill>
              <p:spPr>
                <a:xfrm>
                  <a:off x="8851613" y="117427"/>
                  <a:ext cx="4431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68" name="Freihand 267">
                  <a:extLst>
                    <a:ext uri="{FF2B5EF4-FFF2-40B4-BE49-F238E27FC236}">
                      <a16:creationId xmlns:a16="http://schemas.microsoft.com/office/drawing/2014/main" id="{09CD481C-5320-4B3A-9F52-83CC92C4E9D1}"/>
                    </a:ext>
                  </a:extLst>
                </p14:cNvPr>
                <p14:cNvContentPartPr/>
                <p14:nvPr/>
              </p14:nvContentPartPr>
              <p14:xfrm>
                <a:off x="9166613" y="234067"/>
                <a:ext cx="3240" cy="3600"/>
              </p14:xfrm>
            </p:contentPart>
          </mc:Choice>
          <mc:Fallback xmlns="">
            <p:pic>
              <p:nvPicPr>
                <p:cNvPr id="268" name="Freihand 267">
                  <a:extLst>
                    <a:ext uri="{FF2B5EF4-FFF2-40B4-BE49-F238E27FC236}">
                      <a16:creationId xmlns:a16="http://schemas.microsoft.com/office/drawing/2014/main" id="{09CD481C-5320-4B3A-9F52-83CC92C4E9D1}"/>
                    </a:ext>
                  </a:extLst>
                </p:cNvPr>
                <p:cNvPicPr/>
                <p:nvPr/>
              </p:nvPicPr>
              <p:blipFill>
                <a:blip r:embed="rId320"/>
                <a:stretch>
                  <a:fillRect/>
                </a:stretch>
              </p:blipFill>
              <p:spPr>
                <a:xfrm>
                  <a:off x="9162293" y="229747"/>
                  <a:ext cx="118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69" name="Freihand 268">
                  <a:extLst>
                    <a:ext uri="{FF2B5EF4-FFF2-40B4-BE49-F238E27FC236}">
                      <a16:creationId xmlns:a16="http://schemas.microsoft.com/office/drawing/2014/main" id="{A4C3B176-4CA0-4243-8188-A2A9A7A2D319}"/>
                    </a:ext>
                  </a:extLst>
                </p14:cNvPr>
                <p14:cNvContentPartPr/>
                <p14:nvPr/>
              </p14:nvContentPartPr>
              <p14:xfrm>
                <a:off x="9169133" y="132907"/>
                <a:ext cx="325080" cy="133200"/>
              </p14:xfrm>
            </p:contentPart>
          </mc:Choice>
          <mc:Fallback xmlns="">
            <p:pic>
              <p:nvPicPr>
                <p:cNvPr id="269" name="Freihand 268">
                  <a:extLst>
                    <a:ext uri="{FF2B5EF4-FFF2-40B4-BE49-F238E27FC236}">
                      <a16:creationId xmlns:a16="http://schemas.microsoft.com/office/drawing/2014/main" id="{A4C3B176-4CA0-4243-8188-A2A9A7A2D319}"/>
                    </a:ext>
                  </a:extLst>
                </p:cNvPr>
                <p:cNvPicPr/>
                <p:nvPr/>
              </p:nvPicPr>
              <p:blipFill>
                <a:blip r:embed="rId322"/>
                <a:stretch>
                  <a:fillRect/>
                </a:stretch>
              </p:blipFill>
              <p:spPr>
                <a:xfrm>
                  <a:off x="9164813" y="128587"/>
                  <a:ext cx="3337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70" name="Freihand 269">
                  <a:extLst>
                    <a:ext uri="{FF2B5EF4-FFF2-40B4-BE49-F238E27FC236}">
                      <a16:creationId xmlns:a16="http://schemas.microsoft.com/office/drawing/2014/main" id="{2A73DF03-B958-4268-B71A-EFC4963E1917}"/>
                    </a:ext>
                  </a:extLst>
                </p14:cNvPr>
                <p14:cNvContentPartPr/>
                <p14:nvPr/>
              </p14:nvContentPartPr>
              <p14:xfrm>
                <a:off x="9648653" y="138667"/>
                <a:ext cx="115920" cy="129600"/>
              </p14:xfrm>
            </p:contentPart>
          </mc:Choice>
          <mc:Fallback xmlns="">
            <p:pic>
              <p:nvPicPr>
                <p:cNvPr id="270" name="Freihand 269">
                  <a:extLst>
                    <a:ext uri="{FF2B5EF4-FFF2-40B4-BE49-F238E27FC236}">
                      <a16:creationId xmlns:a16="http://schemas.microsoft.com/office/drawing/2014/main" id="{2A73DF03-B958-4268-B71A-EFC4963E1917}"/>
                    </a:ext>
                  </a:extLst>
                </p:cNvPr>
                <p:cNvPicPr/>
                <p:nvPr/>
              </p:nvPicPr>
              <p:blipFill>
                <a:blip r:embed="rId324"/>
                <a:stretch>
                  <a:fillRect/>
                </a:stretch>
              </p:blipFill>
              <p:spPr>
                <a:xfrm>
                  <a:off x="9644333" y="134347"/>
                  <a:ext cx="1245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71" name="Freihand 270">
                  <a:extLst>
                    <a:ext uri="{FF2B5EF4-FFF2-40B4-BE49-F238E27FC236}">
                      <a16:creationId xmlns:a16="http://schemas.microsoft.com/office/drawing/2014/main" id="{8FB7AC7C-9E4D-46B6-B9E8-D2D8CA0EF18A}"/>
                    </a:ext>
                  </a:extLst>
                </p14:cNvPr>
                <p14:cNvContentPartPr/>
                <p14:nvPr/>
              </p14:nvContentPartPr>
              <p14:xfrm>
                <a:off x="9710933" y="218947"/>
                <a:ext cx="121320" cy="31320"/>
              </p14:xfrm>
            </p:contentPart>
          </mc:Choice>
          <mc:Fallback xmlns="">
            <p:pic>
              <p:nvPicPr>
                <p:cNvPr id="271" name="Freihand 270">
                  <a:extLst>
                    <a:ext uri="{FF2B5EF4-FFF2-40B4-BE49-F238E27FC236}">
                      <a16:creationId xmlns:a16="http://schemas.microsoft.com/office/drawing/2014/main" id="{8FB7AC7C-9E4D-46B6-B9E8-D2D8CA0EF18A}"/>
                    </a:ext>
                  </a:extLst>
                </p:cNvPr>
                <p:cNvPicPr/>
                <p:nvPr/>
              </p:nvPicPr>
              <p:blipFill>
                <a:blip r:embed="rId326"/>
                <a:stretch>
                  <a:fillRect/>
                </a:stretch>
              </p:blipFill>
              <p:spPr>
                <a:xfrm>
                  <a:off x="9706613" y="214627"/>
                  <a:ext cx="1299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72" name="Freihand 271">
                  <a:extLst>
                    <a:ext uri="{FF2B5EF4-FFF2-40B4-BE49-F238E27FC236}">
                      <a16:creationId xmlns:a16="http://schemas.microsoft.com/office/drawing/2014/main" id="{61FACFC6-B6A2-426D-A9FB-E5EEE6F933C5}"/>
                    </a:ext>
                  </a:extLst>
                </p14:cNvPr>
                <p14:cNvContentPartPr/>
                <p14:nvPr/>
              </p14:nvContentPartPr>
              <p14:xfrm>
                <a:off x="9809933" y="224347"/>
                <a:ext cx="105480" cy="30600"/>
              </p14:xfrm>
            </p:contentPart>
          </mc:Choice>
          <mc:Fallback xmlns="">
            <p:pic>
              <p:nvPicPr>
                <p:cNvPr id="272" name="Freihand 271">
                  <a:extLst>
                    <a:ext uri="{FF2B5EF4-FFF2-40B4-BE49-F238E27FC236}">
                      <a16:creationId xmlns:a16="http://schemas.microsoft.com/office/drawing/2014/main" id="{61FACFC6-B6A2-426D-A9FB-E5EEE6F933C5}"/>
                    </a:ext>
                  </a:extLst>
                </p:cNvPr>
                <p:cNvPicPr/>
                <p:nvPr/>
              </p:nvPicPr>
              <p:blipFill>
                <a:blip r:embed="rId328"/>
                <a:stretch>
                  <a:fillRect/>
                </a:stretch>
              </p:blipFill>
              <p:spPr>
                <a:xfrm>
                  <a:off x="9805613" y="220027"/>
                  <a:ext cx="1141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73" name="Freihand 272">
                  <a:extLst>
                    <a:ext uri="{FF2B5EF4-FFF2-40B4-BE49-F238E27FC236}">
                      <a16:creationId xmlns:a16="http://schemas.microsoft.com/office/drawing/2014/main" id="{E31A1697-6511-49B1-A134-5399E1B33DF7}"/>
                    </a:ext>
                  </a:extLst>
                </p14:cNvPr>
                <p14:cNvContentPartPr/>
                <p14:nvPr/>
              </p14:nvContentPartPr>
              <p14:xfrm>
                <a:off x="9925853" y="195187"/>
                <a:ext cx="92520" cy="84960"/>
              </p14:xfrm>
            </p:contentPart>
          </mc:Choice>
          <mc:Fallback xmlns="">
            <p:pic>
              <p:nvPicPr>
                <p:cNvPr id="273" name="Freihand 272">
                  <a:extLst>
                    <a:ext uri="{FF2B5EF4-FFF2-40B4-BE49-F238E27FC236}">
                      <a16:creationId xmlns:a16="http://schemas.microsoft.com/office/drawing/2014/main" id="{E31A1697-6511-49B1-A134-5399E1B33DF7}"/>
                    </a:ext>
                  </a:extLst>
                </p:cNvPr>
                <p:cNvPicPr/>
                <p:nvPr/>
              </p:nvPicPr>
              <p:blipFill>
                <a:blip r:embed="rId330"/>
                <a:stretch>
                  <a:fillRect/>
                </a:stretch>
              </p:blipFill>
              <p:spPr>
                <a:xfrm>
                  <a:off x="9921533" y="190867"/>
                  <a:ext cx="1011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74" name="Freihand 273">
                  <a:extLst>
                    <a:ext uri="{FF2B5EF4-FFF2-40B4-BE49-F238E27FC236}">
                      <a16:creationId xmlns:a16="http://schemas.microsoft.com/office/drawing/2014/main" id="{2B8C2BE7-8339-4CD7-8780-D6F90DB1923D}"/>
                    </a:ext>
                  </a:extLst>
                </p14:cNvPr>
                <p14:cNvContentPartPr/>
                <p14:nvPr/>
              </p14:nvContentPartPr>
              <p14:xfrm>
                <a:off x="10014053" y="142627"/>
                <a:ext cx="106560" cy="132480"/>
              </p14:xfrm>
            </p:contentPart>
          </mc:Choice>
          <mc:Fallback xmlns="">
            <p:pic>
              <p:nvPicPr>
                <p:cNvPr id="274" name="Freihand 273">
                  <a:extLst>
                    <a:ext uri="{FF2B5EF4-FFF2-40B4-BE49-F238E27FC236}">
                      <a16:creationId xmlns:a16="http://schemas.microsoft.com/office/drawing/2014/main" id="{2B8C2BE7-8339-4CD7-8780-D6F90DB1923D}"/>
                    </a:ext>
                  </a:extLst>
                </p:cNvPr>
                <p:cNvPicPr/>
                <p:nvPr/>
              </p:nvPicPr>
              <p:blipFill>
                <a:blip r:embed="rId332"/>
                <a:stretch>
                  <a:fillRect/>
                </a:stretch>
              </p:blipFill>
              <p:spPr>
                <a:xfrm>
                  <a:off x="10009733" y="138307"/>
                  <a:ext cx="1152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75" name="Freihand 274">
                  <a:extLst>
                    <a:ext uri="{FF2B5EF4-FFF2-40B4-BE49-F238E27FC236}">
                      <a16:creationId xmlns:a16="http://schemas.microsoft.com/office/drawing/2014/main" id="{D8A82454-138C-4B14-91C2-7E8B8FFBB456}"/>
                    </a:ext>
                  </a:extLst>
                </p14:cNvPr>
                <p14:cNvContentPartPr/>
                <p14:nvPr/>
              </p14:nvContentPartPr>
              <p14:xfrm>
                <a:off x="10111973" y="224707"/>
                <a:ext cx="189360" cy="43200"/>
              </p14:xfrm>
            </p:contentPart>
          </mc:Choice>
          <mc:Fallback xmlns="">
            <p:pic>
              <p:nvPicPr>
                <p:cNvPr id="275" name="Freihand 274">
                  <a:extLst>
                    <a:ext uri="{FF2B5EF4-FFF2-40B4-BE49-F238E27FC236}">
                      <a16:creationId xmlns:a16="http://schemas.microsoft.com/office/drawing/2014/main" id="{D8A82454-138C-4B14-91C2-7E8B8FFBB456}"/>
                    </a:ext>
                  </a:extLst>
                </p:cNvPr>
                <p:cNvPicPr/>
                <p:nvPr/>
              </p:nvPicPr>
              <p:blipFill>
                <a:blip r:embed="rId334"/>
                <a:stretch>
                  <a:fillRect/>
                </a:stretch>
              </p:blipFill>
              <p:spPr>
                <a:xfrm>
                  <a:off x="10107653" y="220387"/>
                  <a:ext cx="1980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76" name="Freihand 275">
                  <a:extLst>
                    <a:ext uri="{FF2B5EF4-FFF2-40B4-BE49-F238E27FC236}">
                      <a16:creationId xmlns:a16="http://schemas.microsoft.com/office/drawing/2014/main" id="{40726098-B104-470E-B530-8F8AC3AAEE9D}"/>
                    </a:ext>
                  </a:extLst>
                </p14:cNvPr>
                <p14:cNvContentPartPr/>
                <p14:nvPr/>
              </p14:nvContentPartPr>
              <p14:xfrm>
                <a:off x="10325813" y="175747"/>
                <a:ext cx="223560" cy="112680"/>
              </p14:xfrm>
            </p:contentPart>
          </mc:Choice>
          <mc:Fallback xmlns="">
            <p:pic>
              <p:nvPicPr>
                <p:cNvPr id="276" name="Freihand 275">
                  <a:extLst>
                    <a:ext uri="{FF2B5EF4-FFF2-40B4-BE49-F238E27FC236}">
                      <a16:creationId xmlns:a16="http://schemas.microsoft.com/office/drawing/2014/main" id="{40726098-B104-470E-B530-8F8AC3AAEE9D}"/>
                    </a:ext>
                  </a:extLst>
                </p:cNvPr>
                <p:cNvPicPr/>
                <p:nvPr/>
              </p:nvPicPr>
              <p:blipFill>
                <a:blip r:embed="rId336"/>
                <a:stretch>
                  <a:fillRect/>
                </a:stretch>
              </p:blipFill>
              <p:spPr>
                <a:xfrm>
                  <a:off x="10321493" y="171427"/>
                  <a:ext cx="2322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77" name="Freihand 276">
                  <a:extLst>
                    <a:ext uri="{FF2B5EF4-FFF2-40B4-BE49-F238E27FC236}">
                      <a16:creationId xmlns:a16="http://schemas.microsoft.com/office/drawing/2014/main" id="{89F08F33-6B76-4AF6-92BD-0DC6B1BC040A}"/>
                    </a:ext>
                  </a:extLst>
                </p14:cNvPr>
                <p14:cNvContentPartPr/>
                <p14:nvPr/>
              </p14:nvContentPartPr>
              <p14:xfrm>
                <a:off x="10715693" y="178267"/>
                <a:ext cx="203400" cy="100080"/>
              </p14:xfrm>
            </p:contentPart>
          </mc:Choice>
          <mc:Fallback xmlns="">
            <p:pic>
              <p:nvPicPr>
                <p:cNvPr id="277" name="Freihand 276">
                  <a:extLst>
                    <a:ext uri="{FF2B5EF4-FFF2-40B4-BE49-F238E27FC236}">
                      <a16:creationId xmlns:a16="http://schemas.microsoft.com/office/drawing/2014/main" id="{89F08F33-6B76-4AF6-92BD-0DC6B1BC040A}"/>
                    </a:ext>
                  </a:extLst>
                </p:cNvPr>
                <p:cNvPicPr/>
                <p:nvPr/>
              </p:nvPicPr>
              <p:blipFill>
                <a:blip r:embed="rId338"/>
                <a:stretch>
                  <a:fillRect/>
                </a:stretch>
              </p:blipFill>
              <p:spPr>
                <a:xfrm>
                  <a:off x="10711373" y="173947"/>
                  <a:ext cx="2120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78" name="Freihand 277">
                  <a:extLst>
                    <a:ext uri="{FF2B5EF4-FFF2-40B4-BE49-F238E27FC236}">
                      <a16:creationId xmlns:a16="http://schemas.microsoft.com/office/drawing/2014/main" id="{A488C399-7868-4D1C-B74B-D0A813C4BDBD}"/>
                    </a:ext>
                  </a:extLst>
                </p14:cNvPr>
                <p14:cNvContentPartPr/>
                <p14:nvPr/>
              </p14:nvContentPartPr>
              <p14:xfrm>
                <a:off x="10928813" y="230107"/>
                <a:ext cx="118440" cy="74160"/>
              </p14:xfrm>
            </p:contentPart>
          </mc:Choice>
          <mc:Fallback xmlns="">
            <p:pic>
              <p:nvPicPr>
                <p:cNvPr id="278" name="Freihand 277">
                  <a:extLst>
                    <a:ext uri="{FF2B5EF4-FFF2-40B4-BE49-F238E27FC236}">
                      <a16:creationId xmlns:a16="http://schemas.microsoft.com/office/drawing/2014/main" id="{A488C399-7868-4D1C-B74B-D0A813C4BDBD}"/>
                    </a:ext>
                  </a:extLst>
                </p:cNvPr>
                <p:cNvPicPr/>
                <p:nvPr/>
              </p:nvPicPr>
              <p:blipFill>
                <a:blip r:embed="rId340"/>
                <a:stretch>
                  <a:fillRect/>
                </a:stretch>
              </p:blipFill>
              <p:spPr>
                <a:xfrm>
                  <a:off x="10924493" y="225787"/>
                  <a:ext cx="1270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79" name="Freihand 278">
                  <a:extLst>
                    <a:ext uri="{FF2B5EF4-FFF2-40B4-BE49-F238E27FC236}">
                      <a16:creationId xmlns:a16="http://schemas.microsoft.com/office/drawing/2014/main" id="{A5EA6F1F-0F89-42CF-AC24-8378D7DA4861}"/>
                    </a:ext>
                  </a:extLst>
                </p14:cNvPr>
                <p14:cNvContentPartPr/>
                <p14:nvPr/>
              </p14:nvContentPartPr>
              <p14:xfrm>
                <a:off x="11058773" y="140107"/>
                <a:ext cx="164160" cy="141120"/>
              </p14:xfrm>
            </p:contentPart>
          </mc:Choice>
          <mc:Fallback xmlns="">
            <p:pic>
              <p:nvPicPr>
                <p:cNvPr id="279" name="Freihand 278">
                  <a:extLst>
                    <a:ext uri="{FF2B5EF4-FFF2-40B4-BE49-F238E27FC236}">
                      <a16:creationId xmlns:a16="http://schemas.microsoft.com/office/drawing/2014/main" id="{A5EA6F1F-0F89-42CF-AC24-8378D7DA4861}"/>
                    </a:ext>
                  </a:extLst>
                </p:cNvPr>
                <p:cNvPicPr/>
                <p:nvPr/>
              </p:nvPicPr>
              <p:blipFill>
                <a:blip r:embed="rId342"/>
                <a:stretch>
                  <a:fillRect/>
                </a:stretch>
              </p:blipFill>
              <p:spPr>
                <a:xfrm>
                  <a:off x="11054453" y="135787"/>
                  <a:ext cx="1728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80" name="Freihand 279">
                  <a:extLst>
                    <a:ext uri="{FF2B5EF4-FFF2-40B4-BE49-F238E27FC236}">
                      <a16:creationId xmlns:a16="http://schemas.microsoft.com/office/drawing/2014/main" id="{2084AC3F-4D3D-485A-8829-87DA09B1EA2D}"/>
                    </a:ext>
                  </a:extLst>
                </p14:cNvPr>
                <p14:cNvContentPartPr/>
                <p14:nvPr/>
              </p14:nvContentPartPr>
              <p14:xfrm>
                <a:off x="11234813" y="218947"/>
                <a:ext cx="90000" cy="83880"/>
              </p14:xfrm>
            </p:contentPart>
          </mc:Choice>
          <mc:Fallback xmlns="">
            <p:pic>
              <p:nvPicPr>
                <p:cNvPr id="280" name="Freihand 279">
                  <a:extLst>
                    <a:ext uri="{FF2B5EF4-FFF2-40B4-BE49-F238E27FC236}">
                      <a16:creationId xmlns:a16="http://schemas.microsoft.com/office/drawing/2014/main" id="{2084AC3F-4D3D-485A-8829-87DA09B1EA2D}"/>
                    </a:ext>
                  </a:extLst>
                </p:cNvPr>
                <p:cNvPicPr/>
                <p:nvPr/>
              </p:nvPicPr>
              <p:blipFill>
                <a:blip r:embed="rId344"/>
                <a:stretch>
                  <a:fillRect/>
                </a:stretch>
              </p:blipFill>
              <p:spPr>
                <a:xfrm>
                  <a:off x="11230493" y="214627"/>
                  <a:ext cx="986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84" name="Freihand 283">
                  <a:extLst>
                    <a:ext uri="{FF2B5EF4-FFF2-40B4-BE49-F238E27FC236}">
                      <a16:creationId xmlns:a16="http://schemas.microsoft.com/office/drawing/2014/main" id="{31A8203E-9D9F-496C-8F29-3674E5DD7EB7}"/>
                    </a:ext>
                  </a:extLst>
                </p14:cNvPr>
                <p14:cNvContentPartPr/>
                <p14:nvPr/>
              </p14:nvContentPartPr>
              <p14:xfrm>
                <a:off x="11348933" y="217507"/>
                <a:ext cx="89280" cy="73080"/>
              </p14:xfrm>
            </p:contentPart>
          </mc:Choice>
          <mc:Fallback xmlns="">
            <p:pic>
              <p:nvPicPr>
                <p:cNvPr id="284" name="Freihand 283">
                  <a:extLst>
                    <a:ext uri="{FF2B5EF4-FFF2-40B4-BE49-F238E27FC236}">
                      <a16:creationId xmlns:a16="http://schemas.microsoft.com/office/drawing/2014/main" id="{31A8203E-9D9F-496C-8F29-3674E5DD7EB7}"/>
                    </a:ext>
                  </a:extLst>
                </p:cNvPr>
                <p:cNvPicPr/>
                <p:nvPr/>
              </p:nvPicPr>
              <p:blipFill>
                <a:blip r:embed="rId346"/>
                <a:stretch>
                  <a:fillRect/>
                </a:stretch>
              </p:blipFill>
              <p:spPr>
                <a:xfrm>
                  <a:off x="11344613" y="213187"/>
                  <a:ext cx="979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85" name="Freihand 284">
                  <a:extLst>
                    <a:ext uri="{FF2B5EF4-FFF2-40B4-BE49-F238E27FC236}">
                      <a16:creationId xmlns:a16="http://schemas.microsoft.com/office/drawing/2014/main" id="{04D934BF-E591-4BE9-80EE-6255C2C8B619}"/>
                    </a:ext>
                  </a:extLst>
                </p14:cNvPr>
                <p14:cNvContentPartPr/>
                <p14:nvPr/>
              </p14:nvContentPartPr>
              <p14:xfrm>
                <a:off x="11425253" y="224707"/>
                <a:ext cx="174960" cy="46800"/>
              </p14:xfrm>
            </p:contentPart>
          </mc:Choice>
          <mc:Fallback xmlns="">
            <p:pic>
              <p:nvPicPr>
                <p:cNvPr id="285" name="Freihand 284">
                  <a:extLst>
                    <a:ext uri="{FF2B5EF4-FFF2-40B4-BE49-F238E27FC236}">
                      <a16:creationId xmlns:a16="http://schemas.microsoft.com/office/drawing/2014/main" id="{04D934BF-E591-4BE9-80EE-6255C2C8B619}"/>
                    </a:ext>
                  </a:extLst>
                </p:cNvPr>
                <p:cNvPicPr/>
                <p:nvPr/>
              </p:nvPicPr>
              <p:blipFill>
                <a:blip r:embed="rId348"/>
                <a:stretch>
                  <a:fillRect/>
                </a:stretch>
              </p:blipFill>
              <p:spPr>
                <a:xfrm>
                  <a:off x="11420933" y="220387"/>
                  <a:ext cx="1836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87" name="Freihand 286">
                  <a:extLst>
                    <a:ext uri="{FF2B5EF4-FFF2-40B4-BE49-F238E27FC236}">
                      <a16:creationId xmlns:a16="http://schemas.microsoft.com/office/drawing/2014/main" id="{DC7888DE-B183-421B-909E-4AD542E81553}"/>
                    </a:ext>
                  </a:extLst>
                </p14:cNvPr>
                <p14:cNvContentPartPr/>
                <p14:nvPr/>
              </p14:nvContentPartPr>
              <p14:xfrm>
                <a:off x="11341373" y="146227"/>
                <a:ext cx="307440" cy="169200"/>
              </p14:xfrm>
            </p:contentPart>
          </mc:Choice>
          <mc:Fallback xmlns="">
            <p:pic>
              <p:nvPicPr>
                <p:cNvPr id="287" name="Freihand 286">
                  <a:extLst>
                    <a:ext uri="{FF2B5EF4-FFF2-40B4-BE49-F238E27FC236}">
                      <a16:creationId xmlns:a16="http://schemas.microsoft.com/office/drawing/2014/main" id="{DC7888DE-B183-421B-909E-4AD542E81553}"/>
                    </a:ext>
                  </a:extLst>
                </p:cNvPr>
                <p:cNvPicPr/>
                <p:nvPr/>
              </p:nvPicPr>
              <p:blipFill>
                <a:blip r:embed="rId350"/>
                <a:stretch>
                  <a:fillRect/>
                </a:stretch>
              </p:blipFill>
              <p:spPr>
                <a:xfrm>
                  <a:off x="11337053" y="141907"/>
                  <a:ext cx="3160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88" name="Freihand 287">
                  <a:extLst>
                    <a:ext uri="{FF2B5EF4-FFF2-40B4-BE49-F238E27FC236}">
                      <a16:creationId xmlns:a16="http://schemas.microsoft.com/office/drawing/2014/main" id="{FC788DCB-5C3F-4FE9-AD19-21C6F15588B7}"/>
                    </a:ext>
                  </a:extLst>
                </p14:cNvPr>
                <p14:cNvContentPartPr/>
                <p14:nvPr/>
              </p14:nvContentPartPr>
              <p14:xfrm>
                <a:off x="11639093" y="212827"/>
                <a:ext cx="81000" cy="76680"/>
              </p14:xfrm>
            </p:contentPart>
          </mc:Choice>
          <mc:Fallback xmlns="">
            <p:pic>
              <p:nvPicPr>
                <p:cNvPr id="288" name="Freihand 287">
                  <a:extLst>
                    <a:ext uri="{FF2B5EF4-FFF2-40B4-BE49-F238E27FC236}">
                      <a16:creationId xmlns:a16="http://schemas.microsoft.com/office/drawing/2014/main" id="{FC788DCB-5C3F-4FE9-AD19-21C6F15588B7}"/>
                    </a:ext>
                  </a:extLst>
                </p:cNvPr>
                <p:cNvPicPr/>
                <p:nvPr/>
              </p:nvPicPr>
              <p:blipFill>
                <a:blip r:embed="rId352"/>
                <a:stretch>
                  <a:fillRect/>
                </a:stretch>
              </p:blipFill>
              <p:spPr>
                <a:xfrm>
                  <a:off x="11634773" y="208507"/>
                  <a:ext cx="896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89" name="Freihand 288">
                  <a:extLst>
                    <a:ext uri="{FF2B5EF4-FFF2-40B4-BE49-F238E27FC236}">
                      <a16:creationId xmlns:a16="http://schemas.microsoft.com/office/drawing/2014/main" id="{33521D59-D41C-4DD3-806E-617CAC9A64F2}"/>
                    </a:ext>
                  </a:extLst>
                </p14:cNvPr>
                <p14:cNvContentPartPr/>
                <p14:nvPr/>
              </p14:nvContentPartPr>
              <p14:xfrm>
                <a:off x="11724413" y="196267"/>
                <a:ext cx="51120" cy="84600"/>
              </p14:xfrm>
            </p:contentPart>
          </mc:Choice>
          <mc:Fallback xmlns="">
            <p:pic>
              <p:nvPicPr>
                <p:cNvPr id="289" name="Freihand 288">
                  <a:extLst>
                    <a:ext uri="{FF2B5EF4-FFF2-40B4-BE49-F238E27FC236}">
                      <a16:creationId xmlns:a16="http://schemas.microsoft.com/office/drawing/2014/main" id="{33521D59-D41C-4DD3-806E-617CAC9A64F2}"/>
                    </a:ext>
                  </a:extLst>
                </p:cNvPr>
                <p:cNvPicPr/>
                <p:nvPr/>
              </p:nvPicPr>
              <p:blipFill>
                <a:blip r:embed="rId354"/>
                <a:stretch>
                  <a:fillRect/>
                </a:stretch>
              </p:blipFill>
              <p:spPr>
                <a:xfrm>
                  <a:off x="11720093" y="191947"/>
                  <a:ext cx="597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90" name="Freihand 289">
                  <a:extLst>
                    <a:ext uri="{FF2B5EF4-FFF2-40B4-BE49-F238E27FC236}">
                      <a16:creationId xmlns:a16="http://schemas.microsoft.com/office/drawing/2014/main" id="{A7F870DB-DC65-482C-83B9-2D85A8D9B83D}"/>
                    </a:ext>
                  </a:extLst>
                </p14:cNvPr>
                <p14:cNvContentPartPr/>
                <p14:nvPr/>
              </p14:nvContentPartPr>
              <p14:xfrm>
                <a:off x="11777693" y="125707"/>
                <a:ext cx="240840" cy="162000"/>
              </p14:xfrm>
            </p:contentPart>
          </mc:Choice>
          <mc:Fallback xmlns="">
            <p:pic>
              <p:nvPicPr>
                <p:cNvPr id="290" name="Freihand 289">
                  <a:extLst>
                    <a:ext uri="{FF2B5EF4-FFF2-40B4-BE49-F238E27FC236}">
                      <a16:creationId xmlns:a16="http://schemas.microsoft.com/office/drawing/2014/main" id="{A7F870DB-DC65-482C-83B9-2D85A8D9B83D}"/>
                    </a:ext>
                  </a:extLst>
                </p:cNvPr>
                <p:cNvPicPr/>
                <p:nvPr/>
              </p:nvPicPr>
              <p:blipFill>
                <a:blip r:embed="rId356"/>
                <a:stretch>
                  <a:fillRect/>
                </a:stretch>
              </p:blipFill>
              <p:spPr>
                <a:xfrm>
                  <a:off x="11773373" y="121387"/>
                  <a:ext cx="249480" cy="170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7">
            <p14:nvContentPartPr>
              <p14:cNvPr id="292" name="Freihand 291">
                <a:extLst>
                  <a:ext uri="{FF2B5EF4-FFF2-40B4-BE49-F238E27FC236}">
                    <a16:creationId xmlns:a16="http://schemas.microsoft.com/office/drawing/2014/main" id="{E6E2B28A-7B2C-4D84-BEC8-F4D0C5CB9736}"/>
                  </a:ext>
                </a:extLst>
              </p14:cNvPr>
              <p14:cNvContentPartPr/>
              <p14:nvPr/>
            </p14:nvContentPartPr>
            <p14:xfrm>
              <a:off x="5913653" y="539347"/>
              <a:ext cx="263880" cy="91080"/>
            </p14:xfrm>
          </p:contentPart>
        </mc:Choice>
        <mc:Fallback xmlns="">
          <p:pic>
            <p:nvPicPr>
              <p:cNvPr id="292" name="Freihand 291">
                <a:extLst>
                  <a:ext uri="{FF2B5EF4-FFF2-40B4-BE49-F238E27FC236}">
                    <a16:creationId xmlns:a16="http://schemas.microsoft.com/office/drawing/2014/main" id="{E6E2B28A-7B2C-4D84-BEC8-F4D0C5CB9736}"/>
                  </a:ext>
                </a:extLst>
              </p:cNvPr>
              <p:cNvPicPr/>
              <p:nvPr/>
            </p:nvPicPr>
            <p:blipFill>
              <a:blip r:embed="rId358"/>
              <a:stretch>
                <a:fillRect/>
              </a:stretch>
            </p:blipFill>
            <p:spPr>
              <a:xfrm>
                <a:off x="5909333" y="535027"/>
                <a:ext cx="2725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93" name="Freihand 292">
                <a:extLst>
                  <a:ext uri="{FF2B5EF4-FFF2-40B4-BE49-F238E27FC236}">
                    <a16:creationId xmlns:a16="http://schemas.microsoft.com/office/drawing/2014/main" id="{A48BBDC6-4525-4CF7-8E51-822051AB9D5D}"/>
                  </a:ext>
                </a:extLst>
              </p14:cNvPr>
              <p14:cNvContentPartPr/>
              <p14:nvPr/>
            </p14:nvContentPartPr>
            <p14:xfrm>
              <a:off x="6191573" y="430627"/>
              <a:ext cx="106200" cy="218880"/>
            </p14:xfrm>
          </p:contentPart>
        </mc:Choice>
        <mc:Fallback xmlns="">
          <p:pic>
            <p:nvPicPr>
              <p:cNvPr id="293" name="Freihand 292">
                <a:extLst>
                  <a:ext uri="{FF2B5EF4-FFF2-40B4-BE49-F238E27FC236}">
                    <a16:creationId xmlns:a16="http://schemas.microsoft.com/office/drawing/2014/main" id="{A48BBDC6-4525-4CF7-8E51-822051AB9D5D}"/>
                  </a:ext>
                </a:extLst>
              </p:cNvPr>
              <p:cNvPicPr/>
              <p:nvPr/>
            </p:nvPicPr>
            <p:blipFill>
              <a:blip r:embed="rId360"/>
              <a:stretch>
                <a:fillRect/>
              </a:stretch>
            </p:blipFill>
            <p:spPr>
              <a:xfrm>
                <a:off x="6187253" y="426307"/>
                <a:ext cx="1148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94" name="Freihand 293">
                <a:extLst>
                  <a:ext uri="{FF2B5EF4-FFF2-40B4-BE49-F238E27FC236}">
                    <a16:creationId xmlns:a16="http://schemas.microsoft.com/office/drawing/2014/main" id="{DB06D447-48BF-4AB8-AB16-06B309B042D2}"/>
                  </a:ext>
                </a:extLst>
              </p14:cNvPr>
              <p14:cNvContentPartPr/>
              <p14:nvPr/>
            </p14:nvContentPartPr>
            <p14:xfrm>
              <a:off x="6337013" y="523507"/>
              <a:ext cx="291240" cy="103680"/>
            </p14:xfrm>
          </p:contentPart>
        </mc:Choice>
        <mc:Fallback xmlns="">
          <p:pic>
            <p:nvPicPr>
              <p:cNvPr id="294" name="Freihand 293">
                <a:extLst>
                  <a:ext uri="{FF2B5EF4-FFF2-40B4-BE49-F238E27FC236}">
                    <a16:creationId xmlns:a16="http://schemas.microsoft.com/office/drawing/2014/main" id="{DB06D447-48BF-4AB8-AB16-06B309B042D2}"/>
                  </a:ext>
                </a:extLst>
              </p:cNvPr>
              <p:cNvPicPr/>
              <p:nvPr/>
            </p:nvPicPr>
            <p:blipFill>
              <a:blip r:embed="rId362"/>
              <a:stretch>
                <a:fillRect/>
              </a:stretch>
            </p:blipFill>
            <p:spPr>
              <a:xfrm>
                <a:off x="6332693" y="519187"/>
                <a:ext cx="2998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95" name="Freihand 294">
                <a:extLst>
                  <a:ext uri="{FF2B5EF4-FFF2-40B4-BE49-F238E27FC236}">
                    <a16:creationId xmlns:a16="http://schemas.microsoft.com/office/drawing/2014/main" id="{2455AAF4-CC07-478C-B7C7-FAFDD685DCD8}"/>
                  </a:ext>
                </a:extLst>
              </p14:cNvPr>
              <p14:cNvContentPartPr/>
              <p14:nvPr/>
            </p14:nvContentPartPr>
            <p14:xfrm>
              <a:off x="6617453" y="442867"/>
              <a:ext cx="11520" cy="22320"/>
            </p14:xfrm>
          </p:contentPart>
        </mc:Choice>
        <mc:Fallback xmlns="">
          <p:pic>
            <p:nvPicPr>
              <p:cNvPr id="295" name="Freihand 294">
                <a:extLst>
                  <a:ext uri="{FF2B5EF4-FFF2-40B4-BE49-F238E27FC236}">
                    <a16:creationId xmlns:a16="http://schemas.microsoft.com/office/drawing/2014/main" id="{2455AAF4-CC07-478C-B7C7-FAFDD685DCD8}"/>
                  </a:ext>
                </a:extLst>
              </p:cNvPr>
              <p:cNvPicPr/>
              <p:nvPr/>
            </p:nvPicPr>
            <p:blipFill>
              <a:blip r:embed="rId364"/>
              <a:stretch>
                <a:fillRect/>
              </a:stretch>
            </p:blipFill>
            <p:spPr>
              <a:xfrm>
                <a:off x="6613133" y="438547"/>
                <a:ext cx="201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96" name="Freihand 295">
                <a:extLst>
                  <a:ext uri="{FF2B5EF4-FFF2-40B4-BE49-F238E27FC236}">
                    <a16:creationId xmlns:a16="http://schemas.microsoft.com/office/drawing/2014/main" id="{DD562E3B-3162-4CE3-BA26-B58C193E8340}"/>
                  </a:ext>
                </a:extLst>
              </p14:cNvPr>
              <p14:cNvContentPartPr/>
              <p14:nvPr/>
            </p14:nvContentPartPr>
            <p14:xfrm>
              <a:off x="6651653" y="536827"/>
              <a:ext cx="123120" cy="90720"/>
            </p14:xfrm>
          </p:contentPart>
        </mc:Choice>
        <mc:Fallback xmlns="">
          <p:pic>
            <p:nvPicPr>
              <p:cNvPr id="296" name="Freihand 295">
                <a:extLst>
                  <a:ext uri="{FF2B5EF4-FFF2-40B4-BE49-F238E27FC236}">
                    <a16:creationId xmlns:a16="http://schemas.microsoft.com/office/drawing/2014/main" id="{DD562E3B-3162-4CE3-BA26-B58C193E8340}"/>
                  </a:ext>
                </a:extLst>
              </p:cNvPr>
              <p:cNvPicPr/>
              <p:nvPr/>
            </p:nvPicPr>
            <p:blipFill>
              <a:blip r:embed="rId366"/>
              <a:stretch>
                <a:fillRect/>
              </a:stretch>
            </p:blipFill>
            <p:spPr>
              <a:xfrm>
                <a:off x="6647333" y="532507"/>
                <a:ext cx="1317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97" name="Freihand 296">
                <a:extLst>
                  <a:ext uri="{FF2B5EF4-FFF2-40B4-BE49-F238E27FC236}">
                    <a16:creationId xmlns:a16="http://schemas.microsoft.com/office/drawing/2014/main" id="{20CB16E7-72CA-4C3C-BFA5-8B48DCA8D48B}"/>
                  </a:ext>
                </a:extLst>
              </p14:cNvPr>
              <p14:cNvContentPartPr/>
              <p14:nvPr/>
            </p14:nvContentPartPr>
            <p14:xfrm>
              <a:off x="6787013" y="455467"/>
              <a:ext cx="117720" cy="137880"/>
            </p14:xfrm>
          </p:contentPart>
        </mc:Choice>
        <mc:Fallback xmlns="">
          <p:pic>
            <p:nvPicPr>
              <p:cNvPr id="297" name="Freihand 296">
                <a:extLst>
                  <a:ext uri="{FF2B5EF4-FFF2-40B4-BE49-F238E27FC236}">
                    <a16:creationId xmlns:a16="http://schemas.microsoft.com/office/drawing/2014/main" id="{20CB16E7-72CA-4C3C-BFA5-8B48DCA8D48B}"/>
                  </a:ext>
                </a:extLst>
              </p:cNvPr>
              <p:cNvPicPr/>
              <p:nvPr/>
            </p:nvPicPr>
            <p:blipFill>
              <a:blip r:embed="rId368"/>
              <a:stretch>
                <a:fillRect/>
              </a:stretch>
            </p:blipFill>
            <p:spPr>
              <a:xfrm>
                <a:off x="6782693" y="451147"/>
                <a:ext cx="1263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98" name="Freihand 297">
                <a:extLst>
                  <a:ext uri="{FF2B5EF4-FFF2-40B4-BE49-F238E27FC236}">
                    <a16:creationId xmlns:a16="http://schemas.microsoft.com/office/drawing/2014/main" id="{E99239F2-AE46-4EC4-92E4-75B16FE77B2B}"/>
                  </a:ext>
                </a:extLst>
              </p14:cNvPr>
              <p14:cNvContentPartPr/>
              <p14:nvPr/>
            </p14:nvContentPartPr>
            <p14:xfrm>
              <a:off x="6861533" y="550507"/>
              <a:ext cx="50760" cy="51480"/>
            </p14:xfrm>
          </p:contentPart>
        </mc:Choice>
        <mc:Fallback xmlns="">
          <p:pic>
            <p:nvPicPr>
              <p:cNvPr id="298" name="Freihand 297">
                <a:extLst>
                  <a:ext uri="{FF2B5EF4-FFF2-40B4-BE49-F238E27FC236}">
                    <a16:creationId xmlns:a16="http://schemas.microsoft.com/office/drawing/2014/main" id="{E99239F2-AE46-4EC4-92E4-75B16FE77B2B}"/>
                  </a:ext>
                </a:extLst>
              </p:cNvPr>
              <p:cNvPicPr/>
              <p:nvPr/>
            </p:nvPicPr>
            <p:blipFill>
              <a:blip r:embed="rId370"/>
              <a:stretch>
                <a:fillRect/>
              </a:stretch>
            </p:blipFill>
            <p:spPr>
              <a:xfrm>
                <a:off x="6857213" y="546187"/>
                <a:ext cx="594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99" name="Freihand 298">
                <a:extLst>
                  <a:ext uri="{FF2B5EF4-FFF2-40B4-BE49-F238E27FC236}">
                    <a16:creationId xmlns:a16="http://schemas.microsoft.com/office/drawing/2014/main" id="{19E03322-7979-465B-AFC3-6E95C1905B42}"/>
                  </a:ext>
                </a:extLst>
              </p14:cNvPr>
              <p14:cNvContentPartPr/>
              <p14:nvPr/>
            </p14:nvContentPartPr>
            <p14:xfrm>
              <a:off x="6934253" y="434587"/>
              <a:ext cx="277920" cy="160200"/>
            </p14:xfrm>
          </p:contentPart>
        </mc:Choice>
        <mc:Fallback xmlns="">
          <p:pic>
            <p:nvPicPr>
              <p:cNvPr id="299" name="Freihand 298">
                <a:extLst>
                  <a:ext uri="{FF2B5EF4-FFF2-40B4-BE49-F238E27FC236}">
                    <a16:creationId xmlns:a16="http://schemas.microsoft.com/office/drawing/2014/main" id="{19E03322-7979-465B-AFC3-6E95C1905B42}"/>
                  </a:ext>
                </a:extLst>
              </p:cNvPr>
              <p:cNvPicPr/>
              <p:nvPr/>
            </p:nvPicPr>
            <p:blipFill>
              <a:blip r:embed="rId372"/>
              <a:stretch>
                <a:fillRect/>
              </a:stretch>
            </p:blipFill>
            <p:spPr>
              <a:xfrm>
                <a:off x="6929933" y="430267"/>
                <a:ext cx="2865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300" name="Freihand 299">
                <a:extLst>
                  <a:ext uri="{FF2B5EF4-FFF2-40B4-BE49-F238E27FC236}">
                    <a16:creationId xmlns:a16="http://schemas.microsoft.com/office/drawing/2014/main" id="{9027902D-19E1-42B0-849E-6A47F212DB59}"/>
                  </a:ext>
                </a:extLst>
              </p14:cNvPr>
              <p14:cNvContentPartPr/>
              <p14:nvPr/>
            </p14:nvContentPartPr>
            <p14:xfrm>
              <a:off x="7352573" y="527467"/>
              <a:ext cx="81720" cy="86040"/>
            </p14:xfrm>
          </p:contentPart>
        </mc:Choice>
        <mc:Fallback xmlns="">
          <p:pic>
            <p:nvPicPr>
              <p:cNvPr id="300" name="Freihand 299">
                <a:extLst>
                  <a:ext uri="{FF2B5EF4-FFF2-40B4-BE49-F238E27FC236}">
                    <a16:creationId xmlns:a16="http://schemas.microsoft.com/office/drawing/2014/main" id="{9027902D-19E1-42B0-849E-6A47F212DB59}"/>
                  </a:ext>
                </a:extLst>
              </p:cNvPr>
              <p:cNvPicPr/>
              <p:nvPr/>
            </p:nvPicPr>
            <p:blipFill>
              <a:blip r:embed="rId374"/>
              <a:stretch>
                <a:fillRect/>
              </a:stretch>
            </p:blipFill>
            <p:spPr>
              <a:xfrm>
                <a:off x="7348253" y="523147"/>
                <a:ext cx="903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301" name="Freihand 300">
                <a:extLst>
                  <a:ext uri="{FF2B5EF4-FFF2-40B4-BE49-F238E27FC236}">
                    <a16:creationId xmlns:a16="http://schemas.microsoft.com/office/drawing/2014/main" id="{2066D7D6-B2D9-44EB-A882-4E8208DF432E}"/>
                  </a:ext>
                </a:extLst>
              </p14:cNvPr>
              <p14:cNvContentPartPr/>
              <p14:nvPr/>
            </p14:nvContentPartPr>
            <p14:xfrm>
              <a:off x="7469933" y="475627"/>
              <a:ext cx="258840" cy="126720"/>
            </p14:xfrm>
          </p:contentPart>
        </mc:Choice>
        <mc:Fallback xmlns="">
          <p:pic>
            <p:nvPicPr>
              <p:cNvPr id="301" name="Freihand 300">
                <a:extLst>
                  <a:ext uri="{FF2B5EF4-FFF2-40B4-BE49-F238E27FC236}">
                    <a16:creationId xmlns:a16="http://schemas.microsoft.com/office/drawing/2014/main" id="{2066D7D6-B2D9-44EB-A882-4E8208DF432E}"/>
                  </a:ext>
                </a:extLst>
              </p:cNvPr>
              <p:cNvPicPr/>
              <p:nvPr/>
            </p:nvPicPr>
            <p:blipFill>
              <a:blip r:embed="rId376"/>
              <a:stretch>
                <a:fillRect/>
              </a:stretch>
            </p:blipFill>
            <p:spPr>
              <a:xfrm>
                <a:off x="7465613" y="471307"/>
                <a:ext cx="2674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302" name="Freihand 301">
                <a:extLst>
                  <a:ext uri="{FF2B5EF4-FFF2-40B4-BE49-F238E27FC236}">
                    <a16:creationId xmlns:a16="http://schemas.microsoft.com/office/drawing/2014/main" id="{9DBF4425-FB94-45D9-8E94-37B55130754F}"/>
                  </a:ext>
                </a:extLst>
              </p14:cNvPr>
              <p14:cNvContentPartPr/>
              <p14:nvPr/>
            </p14:nvContentPartPr>
            <p14:xfrm>
              <a:off x="7909853" y="448267"/>
              <a:ext cx="144720" cy="129600"/>
            </p14:xfrm>
          </p:contentPart>
        </mc:Choice>
        <mc:Fallback xmlns="">
          <p:pic>
            <p:nvPicPr>
              <p:cNvPr id="302" name="Freihand 301">
                <a:extLst>
                  <a:ext uri="{FF2B5EF4-FFF2-40B4-BE49-F238E27FC236}">
                    <a16:creationId xmlns:a16="http://schemas.microsoft.com/office/drawing/2014/main" id="{9DBF4425-FB94-45D9-8E94-37B55130754F}"/>
                  </a:ext>
                </a:extLst>
              </p:cNvPr>
              <p:cNvPicPr/>
              <p:nvPr/>
            </p:nvPicPr>
            <p:blipFill>
              <a:blip r:embed="rId378"/>
              <a:stretch>
                <a:fillRect/>
              </a:stretch>
            </p:blipFill>
            <p:spPr>
              <a:xfrm>
                <a:off x="7905533" y="443947"/>
                <a:ext cx="1533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303" name="Freihand 302">
                <a:extLst>
                  <a:ext uri="{FF2B5EF4-FFF2-40B4-BE49-F238E27FC236}">
                    <a16:creationId xmlns:a16="http://schemas.microsoft.com/office/drawing/2014/main" id="{974062A9-D936-4BF4-AE05-709F38DE4AA5}"/>
                  </a:ext>
                </a:extLst>
              </p14:cNvPr>
              <p14:cNvContentPartPr/>
              <p14:nvPr/>
            </p14:nvContentPartPr>
            <p14:xfrm>
              <a:off x="8042693" y="518107"/>
              <a:ext cx="90720" cy="69480"/>
            </p14:xfrm>
          </p:contentPart>
        </mc:Choice>
        <mc:Fallback xmlns="">
          <p:pic>
            <p:nvPicPr>
              <p:cNvPr id="303" name="Freihand 302">
                <a:extLst>
                  <a:ext uri="{FF2B5EF4-FFF2-40B4-BE49-F238E27FC236}">
                    <a16:creationId xmlns:a16="http://schemas.microsoft.com/office/drawing/2014/main" id="{974062A9-D936-4BF4-AE05-709F38DE4AA5}"/>
                  </a:ext>
                </a:extLst>
              </p:cNvPr>
              <p:cNvPicPr/>
              <p:nvPr/>
            </p:nvPicPr>
            <p:blipFill>
              <a:blip r:embed="rId380"/>
              <a:stretch>
                <a:fillRect/>
              </a:stretch>
            </p:blipFill>
            <p:spPr>
              <a:xfrm>
                <a:off x="8038373" y="513787"/>
                <a:ext cx="993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304" name="Freihand 303">
                <a:extLst>
                  <a:ext uri="{FF2B5EF4-FFF2-40B4-BE49-F238E27FC236}">
                    <a16:creationId xmlns:a16="http://schemas.microsoft.com/office/drawing/2014/main" id="{D7AA0D30-5957-4D07-ADD2-909ADA102595}"/>
                  </a:ext>
                </a:extLst>
              </p14:cNvPr>
              <p14:cNvContentPartPr/>
              <p14:nvPr/>
            </p14:nvContentPartPr>
            <p14:xfrm>
              <a:off x="8158253" y="514867"/>
              <a:ext cx="86400" cy="72360"/>
            </p14:xfrm>
          </p:contentPart>
        </mc:Choice>
        <mc:Fallback xmlns="">
          <p:pic>
            <p:nvPicPr>
              <p:cNvPr id="304" name="Freihand 303">
                <a:extLst>
                  <a:ext uri="{FF2B5EF4-FFF2-40B4-BE49-F238E27FC236}">
                    <a16:creationId xmlns:a16="http://schemas.microsoft.com/office/drawing/2014/main" id="{D7AA0D30-5957-4D07-ADD2-909ADA102595}"/>
                  </a:ext>
                </a:extLst>
              </p:cNvPr>
              <p:cNvPicPr/>
              <p:nvPr/>
            </p:nvPicPr>
            <p:blipFill>
              <a:blip r:embed="rId382"/>
              <a:stretch>
                <a:fillRect/>
              </a:stretch>
            </p:blipFill>
            <p:spPr>
              <a:xfrm>
                <a:off x="8153933" y="510547"/>
                <a:ext cx="950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306" name="Freihand 305">
                <a:extLst>
                  <a:ext uri="{FF2B5EF4-FFF2-40B4-BE49-F238E27FC236}">
                    <a16:creationId xmlns:a16="http://schemas.microsoft.com/office/drawing/2014/main" id="{37AF53B9-3857-4208-84DC-4947035F5B6C}"/>
                  </a:ext>
                </a:extLst>
              </p14:cNvPr>
              <p14:cNvContentPartPr/>
              <p14:nvPr/>
            </p14:nvContentPartPr>
            <p14:xfrm>
              <a:off x="8380373" y="516307"/>
              <a:ext cx="90360" cy="62280"/>
            </p14:xfrm>
          </p:contentPart>
        </mc:Choice>
        <mc:Fallback xmlns="">
          <p:pic>
            <p:nvPicPr>
              <p:cNvPr id="306" name="Freihand 305">
                <a:extLst>
                  <a:ext uri="{FF2B5EF4-FFF2-40B4-BE49-F238E27FC236}">
                    <a16:creationId xmlns:a16="http://schemas.microsoft.com/office/drawing/2014/main" id="{37AF53B9-3857-4208-84DC-4947035F5B6C}"/>
                  </a:ext>
                </a:extLst>
              </p:cNvPr>
              <p:cNvPicPr/>
              <p:nvPr/>
            </p:nvPicPr>
            <p:blipFill>
              <a:blip r:embed="rId384"/>
              <a:stretch>
                <a:fillRect/>
              </a:stretch>
            </p:blipFill>
            <p:spPr>
              <a:xfrm>
                <a:off x="8376053" y="511987"/>
                <a:ext cx="990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307" name="Freihand 306">
                <a:extLst>
                  <a:ext uri="{FF2B5EF4-FFF2-40B4-BE49-F238E27FC236}">
                    <a16:creationId xmlns:a16="http://schemas.microsoft.com/office/drawing/2014/main" id="{026FBFB2-8959-41A9-AA68-2AB5C7366993}"/>
                  </a:ext>
                </a:extLst>
              </p14:cNvPr>
              <p14:cNvContentPartPr/>
              <p14:nvPr/>
            </p14:nvContentPartPr>
            <p14:xfrm>
              <a:off x="8495573" y="534307"/>
              <a:ext cx="124200" cy="40680"/>
            </p14:xfrm>
          </p:contentPart>
        </mc:Choice>
        <mc:Fallback xmlns="">
          <p:pic>
            <p:nvPicPr>
              <p:cNvPr id="307" name="Freihand 306">
                <a:extLst>
                  <a:ext uri="{FF2B5EF4-FFF2-40B4-BE49-F238E27FC236}">
                    <a16:creationId xmlns:a16="http://schemas.microsoft.com/office/drawing/2014/main" id="{026FBFB2-8959-41A9-AA68-2AB5C7366993}"/>
                  </a:ext>
                </a:extLst>
              </p:cNvPr>
              <p:cNvPicPr/>
              <p:nvPr/>
            </p:nvPicPr>
            <p:blipFill>
              <a:blip r:embed="rId386"/>
              <a:stretch>
                <a:fillRect/>
              </a:stretch>
            </p:blipFill>
            <p:spPr>
              <a:xfrm>
                <a:off x="8491253" y="529987"/>
                <a:ext cx="1328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308" name="Freihand 307">
                <a:extLst>
                  <a:ext uri="{FF2B5EF4-FFF2-40B4-BE49-F238E27FC236}">
                    <a16:creationId xmlns:a16="http://schemas.microsoft.com/office/drawing/2014/main" id="{43C405A9-D91B-4B65-A13D-BC5A2F384C23}"/>
                  </a:ext>
                </a:extLst>
              </p14:cNvPr>
              <p14:cNvContentPartPr/>
              <p14:nvPr/>
            </p14:nvContentPartPr>
            <p14:xfrm>
              <a:off x="8610773" y="521707"/>
              <a:ext cx="83880" cy="75240"/>
            </p14:xfrm>
          </p:contentPart>
        </mc:Choice>
        <mc:Fallback xmlns="">
          <p:pic>
            <p:nvPicPr>
              <p:cNvPr id="308" name="Freihand 307">
                <a:extLst>
                  <a:ext uri="{FF2B5EF4-FFF2-40B4-BE49-F238E27FC236}">
                    <a16:creationId xmlns:a16="http://schemas.microsoft.com/office/drawing/2014/main" id="{43C405A9-D91B-4B65-A13D-BC5A2F384C23}"/>
                  </a:ext>
                </a:extLst>
              </p:cNvPr>
              <p:cNvPicPr/>
              <p:nvPr/>
            </p:nvPicPr>
            <p:blipFill>
              <a:blip r:embed="rId388"/>
              <a:stretch>
                <a:fillRect/>
              </a:stretch>
            </p:blipFill>
            <p:spPr>
              <a:xfrm>
                <a:off x="8606453" y="517387"/>
                <a:ext cx="92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309" name="Freihand 308">
                <a:extLst>
                  <a:ext uri="{FF2B5EF4-FFF2-40B4-BE49-F238E27FC236}">
                    <a16:creationId xmlns:a16="http://schemas.microsoft.com/office/drawing/2014/main" id="{BA3FA40A-C519-498B-AC53-BC6A5E55B856}"/>
                  </a:ext>
                </a:extLst>
              </p14:cNvPr>
              <p14:cNvContentPartPr/>
              <p14:nvPr/>
            </p14:nvContentPartPr>
            <p14:xfrm>
              <a:off x="8668373" y="538987"/>
              <a:ext cx="63360" cy="51840"/>
            </p14:xfrm>
          </p:contentPart>
        </mc:Choice>
        <mc:Fallback xmlns="">
          <p:pic>
            <p:nvPicPr>
              <p:cNvPr id="309" name="Freihand 308">
                <a:extLst>
                  <a:ext uri="{FF2B5EF4-FFF2-40B4-BE49-F238E27FC236}">
                    <a16:creationId xmlns:a16="http://schemas.microsoft.com/office/drawing/2014/main" id="{BA3FA40A-C519-498B-AC53-BC6A5E55B856}"/>
                  </a:ext>
                </a:extLst>
              </p:cNvPr>
              <p:cNvPicPr/>
              <p:nvPr/>
            </p:nvPicPr>
            <p:blipFill>
              <a:blip r:embed="rId390"/>
              <a:stretch>
                <a:fillRect/>
              </a:stretch>
            </p:blipFill>
            <p:spPr>
              <a:xfrm>
                <a:off x="8664053" y="534667"/>
                <a:ext cx="720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310" name="Freihand 309">
                <a:extLst>
                  <a:ext uri="{FF2B5EF4-FFF2-40B4-BE49-F238E27FC236}">
                    <a16:creationId xmlns:a16="http://schemas.microsoft.com/office/drawing/2014/main" id="{2B3EBBC2-B51F-4886-815E-1593A122B8B2}"/>
                  </a:ext>
                </a:extLst>
              </p14:cNvPr>
              <p14:cNvContentPartPr/>
              <p14:nvPr/>
            </p14:nvContentPartPr>
            <p14:xfrm>
              <a:off x="8778173" y="526027"/>
              <a:ext cx="147960" cy="60120"/>
            </p14:xfrm>
          </p:contentPart>
        </mc:Choice>
        <mc:Fallback xmlns="">
          <p:pic>
            <p:nvPicPr>
              <p:cNvPr id="310" name="Freihand 309">
                <a:extLst>
                  <a:ext uri="{FF2B5EF4-FFF2-40B4-BE49-F238E27FC236}">
                    <a16:creationId xmlns:a16="http://schemas.microsoft.com/office/drawing/2014/main" id="{2B3EBBC2-B51F-4886-815E-1593A122B8B2}"/>
                  </a:ext>
                </a:extLst>
              </p:cNvPr>
              <p:cNvPicPr/>
              <p:nvPr/>
            </p:nvPicPr>
            <p:blipFill>
              <a:blip r:embed="rId392"/>
              <a:stretch>
                <a:fillRect/>
              </a:stretch>
            </p:blipFill>
            <p:spPr>
              <a:xfrm>
                <a:off x="8773853" y="521707"/>
                <a:ext cx="1566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311" name="Freihand 310">
                <a:extLst>
                  <a:ext uri="{FF2B5EF4-FFF2-40B4-BE49-F238E27FC236}">
                    <a16:creationId xmlns:a16="http://schemas.microsoft.com/office/drawing/2014/main" id="{C9F5053A-C51C-4295-B295-5BC95D8C91C0}"/>
                  </a:ext>
                </a:extLst>
              </p14:cNvPr>
              <p14:cNvContentPartPr/>
              <p14:nvPr/>
            </p14:nvContentPartPr>
            <p14:xfrm>
              <a:off x="8921453" y="478507"/>
              <a:ext cx="11880" cy="28080"/>
            </p14:xfrm>
          </p:contentPart>
        </mc:Choice>
        <mc:Fallback xmlns="">
          <p:pic>
            <p:nvPicPr>
              <p:cNvPr id="311" name="Freihand 310">
                <a:extLst>
                  <a:ext uri="{FF2B5EF4-FFF2-40B4-BE49-F238E27FC236}">
                    <a16:creationId xmlns:a16="http://schemas.microsoft.com/office/drawing/2014/main" id="{C9F5053A-C51C-4295-B295-5BC95D8C91C0}"/>
                  </a:ext>
                </a:extLst>
              </p:cNvPr>
              <p:cNvPicPr/>
              <p:nvPr/>
            </p:nvPicPr>
            <p:blipFill>
              <a:blip r:embed="rId394"/>
              <a:stretch>
                <a:fillRect/>
              </a:stretch>
            </p:blipFill>
            <p:spPr>
              <a:xfrm>
                <a:off x="8917133" y="474187"/>
                <a:ext cx="205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312" name="Freihand 311">
                <a:extLst>
                  <a:ext uri="{FF2B5EF4-FFF2-40B4-BE49-F238E27FC236}">
                    <a16:creationId xmlns:a16="http://schemas.microsoft.com/office/drawing/2014/main" id="{DB0717AA-6C4F-4DA8-9B16-C340B18F4499}"/>
                  </a:ext>
                </a:extLst>
              </p14:cNvPr>
              <p14:cNvContentPartPr/>
              <p14:nvPr/>
            </p14:nvContentPartPr>
            <p14:xfrm>
              <a:off x="8956373" y="402187"/>
              <a:ext cx="198720" cy="174240"/>
            </p14:xfrm>
          </p:contentPart>
        </mc:Choice>
        <mc:Fallback xmlns="">
          <p:pic>
            <p:nvPicPr>
              <p:cNvPr id="312" name="Freihand 311">
                <a:extLst>
                  <a:ext uri="{FF2B5EF4-FFF2-40B4-BE49-F238E27FC236}">
                    <a16:creationId xmlns:a16="http://schemas.microsoft.com/office/drawing/2014/main" id="{DB0717AA-6C4F-4DA8-9B16-C340B18F4499}"/>
                  </a:ext>
                </a:extLst>
              </p:cNvPr>
              <p:cNvPicPr/>
              <p:nvPr/>
            </p:nvPicPr>
            <p:blipFill>
              <a:blip r:embed="rId396"/>
              <a:stretch>
                <a:fillRect/>
              </a:stretch>
            </p:blipFill>
            <p:spPr>
              <a:xfrm>
                <a:off x="8952053" y="397867"/>
                <a:ext cx="2073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313" name="Freihand 312">
                <a:extLst>
                  <a:ext uri="{FF2B5EF4-FFF2-40B4-BE49-F238E27FC236}">
                    <a16:creationId xmlns:a16="http://schemas.microsoft.com/office/drawing/2014/main" id="{925F1310-0BE8-4B6D-ACF6-1320AA07F555}"/>
                  </a:ext>
                </a:extLst>
              </p14:cNvPr>
              <p14:cNvContentPartPr/>
              <p14:nvPr/>
            </p14:nvContentPartPr>
            <p14:xfrm>
              <a:off x="9149693" y="497587"/>
              <a:ext cx="155160" cy="75600"/>
            </p14:xfrm>
          </p:contentPart>
        </mc:Choice>
        <mc:Fallback xmlns="">
          <p:pic>
            <p:nvPicPr>
              <p:cNvPr id="313" name="Freihand 312">
                <a:extLst>
                  <a:ext uri="{FF2B5EF4-FFF2-40B4-BE49-F238E27FC236}">
                    <a16:creationId xmlns:a16="http://schemas.microsoft.com/office/drawing/2014/main" id="{925F1310-0BE8-4B6D-ACF6-1320AA07F555}"/>
                  </a:ext>
                </a:extLst>
              </p:cNvPr>
              <p:cNvPicPr/>
              <p:nvPr/>
            </p:nvPicPr>
            <p:blipFill>
              <a:blip r:embed="rId398"/>
              <a:stretch>
                <a:fillRect/>
              </a:stretch>
            </p:blipFill>
            <p:spPr>
              <a:xfrm>
                <a:off x="9145373" y="493267"/>
                <a:ext cx="1638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14" name="Freihand 313">
                <a:extLst>
                  <a:ext uri="{FF2B5EF4-FFF2-40B4-BE49-F238E27FC236}">
                    <a16:creationId xmlns:a16="http://schemas.microsoft.com/office/drawing/2014/main" id="{F15D81E1-79DA-47B6-B3BA-C001237C02E6}"/>
                  </a:ext>
                </a:extLst>
              </p14:cNvPr>
              <p14:cNvContentPartPr/>
              <p14:nvPr/>
            </p14:nvContentPartPr>
            <p14:xfrm>
              <a:off x="9417893" y="490747"/>
              <a:ext cx="25920" cy="100800"/>
            </p14:xfrm>
          </p:contentPart>
        </mc:Choice>
        <mc:Fallback xmlns="">
          <p:pic>
            <p:nvPicPr>
              <p:cNvPr id="314" name="Freihand 313">
                <a:extLst>
                  <a:ext uri="{FF2B5EF4-FFF2-40B4-BE49-F238E27FC236}">
                    <a16:creationId xmlns:a16="http://schemas.microsoft.com/office/drawing/2014/main" id="{F15D81E1-79DA-47B6-B3BA-C001237C02E6}"/>
                  </a:ext>
                </a:extLst>
              </p:cNvPr>
              <p:cNvPicPr/>
              <p:nvPr/>
            </p:nvPicPr>
            <p:blipFill>
              <a:blip r:embed="rId400"/>
              <a:stretch>
                <a:fillRect/>
              </a:stretch>
            </p:blipFill>
            <p:spPr>
              <a:xfrm>
                <a:off x="9413573" y="486427"/>
                <a:ext cx="345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315" name="Freihand 314">
                <a:extLst>
                  <a:ext uri="{FF2B5EF4-FFF2-40B4-BE49-F238E27FC236}">
                    <a16:creationId xmlns:a16="http://schemas.microsoft.com/office/drawing/2014/main" id="{3EC034FA-4508-422C-9386-E8AFF96494E8}"/>
                  </a:ext>
                </a:extLst>
              </p14:cNvPr>
              <p14:cNvContentPartPr/>
              <p14:nvPr/>
            </p14:nvContentPartPr>
            <p14:xfrm>
              <a:off x="9362093" y="447547"/>
              <a:ext cx="141480" cy="147960"/>
            </p14:xfrm>
          </p:contentPart>
        </mc:Choice>
        <mc:Fallback xmlns="">
          <p:pic>
            <p:nvPicPr>
              <p:cNvPr id="315" name="Freihand 314">
                <a:extLst>
                  <a:ext uri="{FF2B5EF4-FFF2-40B4-BE49-F238E27FC236}">
                    <a16:creationId xmlns:a16="http://schemas.microsoft.com/office/drawing/2014/main" id="{3EC034FA-4508-422C-9386-E8AFF96494E8}"/>
                  </a:ext>
                </a:extLst>
              </p:cNvPr>
              <p:cNvPicPr/>
              <p:nvPr/>
            </p:nvPicPr>
            <p:blipFill>
              <a:blip r:embed="rId402"/>
              <a:stretch>
                <a:fillRect/>
              </a:stretch>
            </p:blipFill>
            <p:spPr>
              <a:xfrm>
                <a:off x="9357773" y="443227"/>
                <a:ext cx="1501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316" name="Freihand 315">
                <a:extLst>
                  <a:ext uri="{FF2B5EF4-FFF2-40B4-BE49-F238E27FC236}">
                    <a16:creationId xmlns:a16="http://schemas.microsoft.com/office/drawing/2014/main" id="{B8157F89-B36E-43D5-A83A-9D9C0F3D82E9}"/>
                  </a:ext>
                </a:extLst>
              </p14:cNvPr>
              <p14:cNvContentPartPr/>
              <p14:nvPr/>
            </p14:nvContentPartPr>
            <p14:xfrm>
              <a:off x="9548933" y="483907"/>
              <a:ext cx="16920" cy="88920"/>
            </p14:xfrm>
          </p:contentPart>
        </mc:Choice>
        <mc:Fallback xmlns="">
          <p:pic>
            <p:nvPicPr>
              <p:cNvPr id="316" name="Freihand 315">
                <a:extLst>
                  <a:ext uri="{FF2B5EF4-FFF2-40B4-BE49-F238E27FC236}">
                    <a16:creationId xmlns:a16="http://schemas.microsoft.com/office/drawing/2014/main" id="{B8157F89-B36E-43D5-A83A-9D9C0F3D82E9}"/>
                  </a:ext>
                </a:extLst>
              </p:cNvPr>
              <p:cNvPicPr/>
              <p:nvPr/>
            </p:nvPicPr>
            <p:blipFill>
              <a:blip r:embed="rId404"/>
              <a:stretch>
                <a:fillRect/>
              </a:stretch>
            </p:blipFill>
            <p:spPr>
              <a:xfrm>
                <a:off x="9544613" y="479587"/>
                <a:ext cx="255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317" name="Freihand 316">
                <a:extLst>
                  <a:ext uri="{FF2B5EF4-FFF2-40B4-BE49-F238E27FC236}">
                    <a16:creationId xmlns:a16="http://schemas.microsoft.com/office/drawing/2014/main" id="{8B17C695-2960-472D-A354-55797EA6792C}"/>
                  </a:ext>
                </a:extLst>
              </p14:cNvPr>
              <p14:cNvContentPartPr/>
              <p14:nvPr/>
            </p14:nvContentPartPr>
            <p14:xfrm>
              <a:off x="9565853" y="444307"/>
              <a:ext cx="119880" cy="137160"/>
            </p14:xfrm>
          </p:contentPart>
        </mc:Choice>
        <mc:Fallback xmlns="">
          <p:pic>
            <p:nvPicPr>
              <p:cNvPr id="317" name="Freihand 316">
                <a:extLst>
                  <a:ext uri="{FF2B5EF4-FFF2-40B4-BE49-F238E27FC236}">
                    <a16:creationId xmlns:a16="http://schemas.microsoft.com/office/drawing/2014/main" id="{8B17C695-2960-472D-A354-55797EA6792C}"/>
                  </a:ext>
                </a:extLst>
              </p:cNvPr>
              <p:cNvPicPr/>
              <p:nvPr/>
            </p:nvPicPr>
            <p:blipFill>
              <a:blip r:embed="rId406"/>
              <a:stretch>
                <a:fillRect/>
              </a:stretch>
            </p:blipFill>
            <p:spPr>
              <a:xfrm>
                <a:off x="9561533" y="439987"/>
                <a:ext cx="1285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319" name="Freihand 318">
                <a:extLst>
                  <a:ext uri="{FF2B5EF4-FFF2-40B4-BE49-F238E27FC236}">
                    <a16:creationId xmlns:a16="http://schemas.microsoft.com/office/drawing/2014/main" id="{31E1D16E-E013-4BC8-8841-710963248DBA}"/>
                  </a:ext>
                </a:extLst>
              </p14:cNvPr>
              <p14:cNvContentPartPr/>
              <p14:nvPr/>
            </p14:nvContentPartPr>
            <p14:xfrm>
              <a:off x="9790133" y="514147"/>
              <a:ext cx="82800" cy="217080"/>
            </p14:xfrm>
          </p:contentPart>
        </mc:Choice>
        <mc:Fallback xmlns="">
          <p:pic>
            <p:nvPicPr>
              <p:cNvPr id="319" name="Freihand 318">
                <a:extLst>
                  <a:ext uri="{FF2B5EF4-FFF2-40B4-BE49-F238E27FC236}">
                    <a16:creationId xmlns:a16="http://schemas.microsoft.com/office/drawing/2014/main" id="{31E1D16E-E013-4BC8-8841-710963248DBA}"/>
                  </a:ext>
                </a:extLst>
              </p:cNvPr>
              <p:cNvPicPr/>
              <p:nvPr/>
            </p:nvPicPr>
            <p:blipFill>
              <a:blip r:embed="rId408"/>
              <a:stretch>
                <a:fillRect/>
              </a:stretch>
            </p:blipFill>
            <p:spPr>
              <a:xfrm>
                <a:off x="9785813" y="509827"/>
                <a:ext cx="914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320" name="Freihand 319">
                <a:extLst>
                  <a:ext uri="{FF2B5EF4-FFF2-40B4-BE49-F238E27FC236}">
                    <a16:creationId xmlns:a16="http://schemas.microsoft.com/office/drawing/2014/main" id="{F3000C6F-A2EE-4431-B75D-A8CB815EB86A}"/>
                  </a:ext>
                </a:extLst>
              </p14:cNvPr>
              <p14:cNvContentPartPr/>
              <p14:nvPr/>
            </p14:nvContentPartPr>
            <p14:xfrm>
              <a:off x="9878333" y="456547"/>
              <a:ext cx="4320" cy="19800"/>
            </p14:xfrm>
          </p:contentPart>
        </mc:Choice>
        <mc:Fallback xmlns="">
          <p:pic>
            <p:nvPicPr>
              <p:cNvPr id="320" name="Freihand 319">
                <a:extLst>
                  <a:ext uri="{FF2B5EF4-FFF2-40B4-BE49-F238E27FC236}">
                    <a16:creationId xmlns:a16="http://schemas.microsoft.com/office/drawing/2014/main" id="{F3000C6F-A2EE-4431-B75D-A8CB815EB86A}"/>
                  </a:ext>
                </a:extLst>
              </p:cNvPr>
              <p:cNvPicPr/>
              <p:nvPr/>
            </p:nvPicPr>
            <p:blipFill>
              <a:blip r:embed="rId410"/>
              <a:stretch>
                <a:fillRect/>
              </a:stretch>
            </p:blipFill>
            <p:spPr>
              <a:xfrm>
                <a:off x="9874013" y="452227"/>
                <a:ext cx="129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321" name="Freihand 320">
                <a:extLst>
                  <a:ext uri="{FF2B5EF4-FFF2-40B4-BE49-F238E27FC236}">
                    <a16:creationId xmlns:a16="http://schemas.microsoft.com/office/drawing/2014/main" id="{00EE5DEE-66C2-4A38-94A2-544639C43E96}"/>
                  </a:ext>
                </a:extLst>
              </p14:cNvPr>
              <p14:cNvContentPartPr/>
              <p14:nvPr/>
            </p14:nvContentPartPr>
            <p14:xfrm>
              <a:off x="9903533" y="512347"/>
              <a:ext cx="119160" cy="72360"/>
            </p14:xfrm>
          </p:contentPart>
        </mc:Choice>
        <mc:Fallback xmlns="">
          <p:pic>
            <p:nvPicPr>
              <p:cNvPr id="321" name="Freihand 320">
                <a:extLst>
                  <a:ext uri="{FF2B5EF4-FFF2-40B4-BE49-F238E27FC236}">
                    <a16:creationId xmlns:a16="http://schemas.microsoft.com/office/drawing/2014/main" id="{00EE5DEE-66C2-4A38-94A2-544639C43E96}"/>
                  </a:ext>
                </a:extLst>
              </p:cNvPr>
              <p:cNvPicPr/>
              <p:nvPr/>
            </p:nvPicPr>
            <p:blipFill>
              <a:blip r:embed="rId412"/>
              <a:stretch>
                <a:fillRect/>
              </a:stretch>
            </p:blipFill>
            <p:spPr>
              <a:xfrm>
                <a:off x="9899213" y="508027"/>
                <a:ext cx="1278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322" name="Freihand 321">
                <a:extLst>
                  <a:ext uri="{FF2B5EF4-FFF2-40B4-BE49-F238E27FC236}">
                    <a16:creationId xmlns:a16="http://schemas.microsoft.com/office/drawing/2014/main" id="{7CC005ED-2D8C-4B67-B6EA-783121FE04DC}"/>
                  </a:ext>
                </a:extLst>
              </p14:cNvPr>
              <p14:cNvContentPartPr/>
              <p14:nvPr/>
            </p14:nvContentPartPr>
            <p14:xfrm>
              <a:off x="10025933" y="434587"/>
              <a:ext cx="252360" cy="141480"/>
            </p14:xfrm>
          </p:contentPart>
        </mc:Choice>
        <mc:Fallback xmlns="">
          <p:pic>
            <p:nvPicPr>
              <p:cNvPr id="322" name="Freihand 321">
                <a:extLst>
                  <a:ext uri="{FF2B5EF4-FFF2-40B4-BE49-F238E27FC236}">
                    <a16:creationId xmlns:a16="http://schemas.microsoft.com/office/drawing/2014/main" id="{7CC005ED-2D8C-4B67-B6EA-783121FE04DC}"/>
                  </a:ext>
                </a:extLst>
              </p:cNvPr>
              <p:cNvPicPr/>
              <p:nvPr/>
            </p:nvPicPr>
            <p:blipFill>
              <a:blip r:embed="rId414"/>
              <a:stretch>
                <a:fillRect/>
              </a:stretch>
            </p:blipFill>
            <p:spPr>
              <a:xfrm>
                <a:off x="10021613" y="430267"/>
                <a:ext cx="2610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323" name="Freihand 322">
                <a:extLst>
                  <a:ext uri="{FF2B5EF4-FFF2-40B4-BE49-F238E27FC236}">
                    <a16:creationId xmlns:a16="http://schemas.microsoft.com/office/drawing/2014/main" id="{BE4A6371-4FF6-44AF-ADFE-9C0FF599F371}"/>
                  </a:ext>
                </a:extLst>
              </p14:cNvPr>
              <p14:cNvContentPartPr/>
              <p14:nvPr/>
            </p14:nvContentPartPr>
            <p14:xfrm>
              <a:off x="10263173" y="443227"/>
              <a:ext cx="360" cy="360"/>
            </p14:xfrm>
          </p:contentPart>
        </mc:Choice>
        <mc:Fallback xmlns="">
          <p:pic>
            <p:nvPicPr>
              <p:cNvPr id="323" name="Freihand 322">
                <a:extLst>
                  <a:ext uri="{FF2B5EF4-FFF2-40B4-BE49-F238E27FC236}">
                    <a16:creationId xmlns:a16="http://schemas.microsoft.com/office/drawing/2014/main" id="{BE4A6371-4FF6-44AF-ADFE-9C0FF599F371}"/>
                  </a:ext>
                </a:extLst>
              </p:cNvPr>
              <p:cNvPicPr/>
              <p:nvPr/>
            </p:nvPicPr>
            <p:blipFill>
              <a:blip r:embed="rId416"/>
              <a:stretch>
                <a:fillRect/>
              </a:stretch>
            </p:blipFill>
            <p:spPr>
              <a:xfrm>
                <a:off x="10258853" y="438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24" name="Freihand 323">
                <a:extLst>
                  <a:ext uri="{FF2B5EF4-FFF2-40B4-BE49-F238E27FC236}">
                    <a16:creationId xmlns:a16="http://schemas.microsoft.com/office/drawing/2014/main" id="{8D59953E-E3D5-43CB-8FA0-C0D595822062}"/>
                  </a:ext>
                </a:extLst>
              </p14:cNvPr>
              <p14:cNvContentPartPr/>
              <p14:nvPr/>
            </p14:nvContentPartPr>
            <p14:xfrm>
              <a:off x="10318613" y="392827"/>
              <a:ext cx="141840" cy="180000"/>
            </p14:xfrm>
          </p:contentPart>
        </mc:Choice>
        <mc:Fallback xmlns="">
          <p:pic>
            <p:nvPicPr>
              <p:cNvPr id="324" name="Freihand 323">
                <a:extLst>
                  <a:ext uri="{FF2B5EF4-FFF2-40B4-BE49-F238E27FC236}">
                    <a16:creationId xmlns:a16="http://schemas.microsoft.com/office/drawing/2014/main" id="{8D59953E-E3D5-43CB-8FA0-C0D595822062}"/>
                  </a:ext>
                </a:extLst>
              </p:cNvPr>
              <p:cNvPicPr/>
              <p:nvPr/>
            </p:nvPicPr>
            <p:blipFill>
              <a:blip r:embed="rId418"/>
              <a:stretch>
                <a:fillRect/>
              </a:stretch>
            </p:blipFill>
            <p:spPr>
              <a:xfrm>
                <a:off x="10314293" y="388507"/>
                <a:ext cx="1504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25" name="Freihand 324">
                <a:extLst>
                  <a:ext uri="{FF2B5EF4-FFF2-40B4-BE49-F238E27FC236}">
                    <a16:creationId xmlns:a16="http://schemas.microsoft.com/office/drawing/2014/main" id="{D2EA6803-A884-4EE0-B423-7D56FFB8C9BD}"/>
                  </a:ext>
                </a:extLst>
              </p14:cNvPr>
              <p14:cNvContentPartPr/>
              <p14:nvPr/>
            </p14:nvContentPartPr>
            <p14:xfrm>
              <a:off x="10609493" y="484267"/>
              <a:ext cx="344520" cy="82800"/>
            </p14:xfrm>
          </p:contentPart>
        </mc:Choice>
        <mc:Fallback xmlns="">
          <p:pic>
            <p:nvPicPr>
              <p:cNvPr id="325" name="Freihand 324">
                <a:extLst>
                  <a:ext uri="{FF2B5EF4-FFF2-40B4-BE49-F238E27FC236}">
                    <a16:creationId xmlns:a16="http://schemas.microsoft.com/office/drawing/2014/main" id="{D2EA6803-A884-4EE0-B423-7D56FFB8C9BD}"/>
                  </a:ext>
                </a:extLst>
              </p:cNvPr>
              <p:cNvPicPr/>
              <p:nvPr/>
            </p:nvPicPr>
            <p:blipFill>
              <a:blip r:embed="rId420"/>
              <a:stretch>
                <a:fillRect/>
              </a:stretch>
            </p:blipFill>
            <p:spPr>
              <a:xfrm>
                <a:off x="10605173" y="479947"/>
                <a:ext cx="3531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26" name="Freihand 325">
                <a:extLst>
                  <a:ext uri="{FF2B5EF4-FFF2-40B4-BE49-F238E27FC236}">
                    <a16:creationId xmlns:a16="http://schemas.microsoft.com/office/drawing/2014/main" id="{2549F727-0D59-4A03-A6E1-364D71877F3F}"/>
                  </a:ext>
                </a:extLst>
              </p14:cNvPr>
              <p14:cNvContentPartPr/>
              <p14:nvPr/>
            </p14:nvContentPartPr>
            <p14:xfrm>
              <a:off x="11096933" y="486787"/>
              <a:ext cx="157680" cy="80640"/>
            </p14:xfrm>
          </p:contentPart>
        </mc:Choice>
        <mc:Fallback xmlns="">
          <p:pic>
            <p:nvPicPr>
              <p:cNvPr id="326" name="Freihand 325">
                <a:extLst>
                  <a:ext uri="{FF2B5EF4-FFF2-40B4-BE49-F238E27FC236}">
                    <a16:creationId xmlns:a16="http://schemas.microsoft.com/office/drawing/2014/main" id="{2549F727-0D59-4A03-A6E1-364D71877F3F}"/>
                  </a:ext>
                </a:extLst>
              </p:cNvPr>
              <p:cNvPicPr/>
              <p:nvPr/>
            </p:nvPicPr>
            <p:blipFill>
              <a:blip r:embed="rId422"/>
              <a:stretch>
                <a:fillRect/>
              </a:stretch>
            </p:blipFill>
            <p:spPr>
              <a:xfrm>
                <a:off x="11092613" y="482467"/>
                <a:ext cx="1663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327" name="Freihand 326">
                <a:extLst>
                  <a:ext uri="{FF2B5EF4-FFF2-40B4-BE49-F238E27FC236}">
                    <a16:creationId xmlns:a16="http://schemas.microsoft.com/office/drawing/2014/main" id="{160C7B12-5597-4D28-A039-E088ABF20DEE}"/>
                  </a:ext>
                </a:extLst>
              </p14:cNvPr>
              <p14:cNvContentPartPr/>
              <p14:nvPr/>
            </p14:nvContentPartPr>
            <p14:xfrm>
              <a:off x="11257493" y="482107"/>
              <a:ext cx="187560" cy="55080"/>
            </p14:xfrm>
          </p:contentPart>
        </mc:Choice>
        <mc:Fallback xmlns="">
          <p:pic>
            <p:nvPicPr>
              <p:cNvPr id="327" name="Freihand 326">
                <a:extLst>
                  <a:ext uri="{FF2B5EF4-FFF2-40B4-BE49-F238E27FC236}">
                    <a16:creationId xmlns:a16="http://schemas.microsoft.com/office/drawing/2014/main" id="{160C7B12-5597-4D28-A039-E088ABF20DEE}"/>
                  </a:ext>
                </a:extLst>
              </p:cNvPr>
              <p:cNvPicPr/>
              <p:nvPr/>
            </p:nvPicPr>
            <p:blipFill>
              <a:blip r:embed="rId424"/>
              <a:stretch>
                <a:fillRect/>
              </a:stretch>
            </p:blipFill>
            <p:spPr>
              <a:xfrm>
                <a:off x="11253173" y="477787"/>
                <a:ext cx="1962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28" name="Freihand 327">
                <a:extLst>
                  <a:ext uri="{FF2B5EF4-FFF2-40B4-BE49-F238E27FC236}">
                    <a16:creationId xmlns:a16="http://schemas.microsoft.com/office/drawing/2014/main" id="{24562153-6080-4E5E-A4B5-722EB16C4ADE}"/>
                  </a:ext>
                </a:extLst>
              </p14:cNvPr>
              <p14:cNvContentPartPr/>
              <p14:nvPr/>
            </p14:nvContentPartPr>
            <p14:xfrm>
              <a:off x="5921573" y="819787"/>
              <a:ext cx="169560" cy="120600"/>
            </p14:xfrm>
          </p:contentPart>
        </mc:Choice>
        <mc:Fallback xmlns="">
          <p:pic>
            <p:nvPicPr>
              <p:cNvPr id="328" name="Freihand 327">
                <a:extLst>
                  <a:ext uri="{FF2B5EF4-FFF2-40B4-BE49-F238E27FC236}">
                    <a16:creationId xmlns:a16="http://schemas.microsoft.com/office/drawing/2014/main" id="{24562153-6080-4E5E-A4B5-722EB16C4ADE}"/>
                  </a:ext>
                </a:extLst>
              </p:cNvPr>
              <p:cNvPicPr/>
              <p:nvPr/>
            </p:nvPicPr>
            <p:blipFill>
              <a:blip r:embed="rId426"/>
              <a:stretch>
                <a:fillRect/>
              </a:stretch>
            </p:blipFill>
            <p:spPr>
              <a:xfrm>
                <a:off x="5917253" y="815467"/>
                <a:ext cx="1782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29" name="Freihand 328">
                <a:extLst>
                  <a:ext uri="{FF2B5EF4-FFF2-40B4-BE49-F238E27FC236}">
                    <a16:creationId xmlns:a16="http://schemas.microsoft.com/office/drawing/2014/main" id="{08823B4B-2C15-4753-BCAB-8B04C971903D}"/>
                  </a:ext>
                </a:extLst>
              </p14:cNvPr>
              <p14:cNvContentPartPr/>
              <p14:nvPr/>
            </p14:nvContentPartPr>
            <p14:xfrm>
              <a:off x="6121733" y="816547"/>
              <a:ext cx="120600" cy="122400"/>
            </p14:xfrm>
          </p:contentPart>
        </mc:Choice>
        <mc:Fallback xmlns="">
          <p:pic>
            <p:nvPicPr>
              <p:cNvPr id="329" name="Freihand 328">
                <a:extLst>
                  <a:ext uri="{FF2B5EF4-FFF2-40B4-BE49-F238E27FC236}">
                    <a16:creationId xmlns:a16="http://schemas.microsoft.com/office/drawing/2014/main" id="{08823B4B-2C15-4753-BCAB-8B04C971903D}"/>
                  </a:ext>
                </a:extLst>
              </p:cNvPr>
              <p:cNvPicPr/>
              <p:nvPr/>
            </p:nvPicPr>
            <p:blipFill>
              <a:blip r:embed="rId428"/>
              <a:stretch>
                <a:fillRect/>
              </a:stretch>
            </p:blipFill>
            <p:spPr>
              <a:xfrm>
                <a:off x="6117413" y="812227"/>
                <a:ext cx="129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30" name="Freihand 329">
                <a:extLst>
                  <a:ext uri="{FF2B5EF4-FFF2-40B4-BE49-F238E27FC236}">
                    <a16:creationId xmlns:a16="http://schemas.microsoft.com/office/drawing/2014/main" id="{C44BC457-DC30-4EE7-95D9-B95DF49D42F9}"/>
                  </a:ext>
                </a:extLst>
              </p14:cNvPr>
              <p14:cNvContentPartPr/>
              <p14:nvPr/>
            </p14:nvContentPartPr>
            <p14:xfrm>
              <a:off x="6317573" y="813307"/>
              <a:ext cx="90360" cy="101160"/>
            </p14:xfrm>
          </p:contentPart>
        </mc:Choice>
        <mc:Fallback xmlns="">
          <p:pic>
            <p:nvPicPr>
              <p:cNvPr id="330" name="Freihand 329">
                <a:extLst>
                  <a:ext uri="{FF2B5EF4-FFF2-40B4-BE49-F238E27FC236}">
                    <a16:creationId xmlns:a16="http://schemas.microsoft.com/office/drawing/2014/main" id="{C44BC457-DC30-4EE7-95D9-B95DF49D42F9}"/>
                  </a:ext>
                </a:extLst>
              </p:cNvPr>
              <p:cNvPicPr/>
              <p:nvPr/>
            </p:nvPicPr>
            <p:blipFill>
              <a:blip r:embed="rId430"/>
              <a:stretch>
                <a:fillRect/>
              </a:stretch>
            </p:blipFill>
            <p:spPr>
              <a:xfrm>
                <a:off x="6313253" y="808987"/>
                <a:ext cx="990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31" name="Freihand 330">
                <a:extLst>
                  <a:ext uri="{FF2B5EF4-FFF2-40B4-BE49-F238E27FC236}">
                    <a16:creationId xmlns:a16="http://schemas.microsoft.com/office/drawing/2014/main" id="{839DA4F5-E904-4696-B8EF-3124ADF988B9}"/>
                  </a:ext>
                </a:extLst>
              </p14:cNvPr>
              <p14:cNvContentPartPr/>
              <p14:nvPr/>
            </p14:nvContentPartPr>
            <p14:xfrm>
              <a:off x="6728693" y="831667"/>
              <a:ext cx="335880" cy="100440"/>
            </p14:xfrm>
          </p:contentPart>
        </mc:Choice>
        <mc:Fallback xmlns="">
          <p:pic>
            <p:nvPicPr>
              <p:cNvPr id="331" name="Freihand 330">
                <a:extLst>
                  <a:ext uri="{FF2B5EF4-FFF2-40B4-BE49-F238E27FC236}">
                    <a16:creationId xmlns:a16="http://schemas.microsoft.com/office/drawing/2014/main" id="{839DA4F5-E904-4696-B8EF-3124ADF988B9}"/>
                  </a:ext>
                </a:extLst>
              </p:cNvPr>
              <p:cNvPicPr/>
              <p:nvPr/>
            </p:nvPicPr>
            <p:blipFill>
              <a:blip r:embed="rId432"/>
              <a:stretch>
                <a:fillRect/>
              </a:stretch>
            </p:blipFill>
            <p:spPr>
              <a:xfrm>
                <a:off x="6724373" y="827347"/>
                <a:ext cx="3445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32" name="Freihand 331">
                <a:extLst>
                  <a:ext uri="{FF2B5EF4-FFF2-40B4-BE49-F238E27FC236}">
                    <a16:creationId xmlns:a16="http://schemas.microsoft.com/office/drawing/2014/main" id="{559C6127-6DDE-466B-8A46-C4FE21E8BF82}"/>
                  </a:ext>
                </a:extLst>
              </p14:cNvPr>
              <p14:cNvContentPartPr/>
              <p14:nvPr/>
            </p14:nvContentPartPr>
            <p14:xfrm>
              <a:off x="7078253" y="737707"/>
              <a:ext cx="86040" cy="292680"/>
            </p14:xfrm>
          </p:contentPart>
        </mc:Choice>
        <mc:Fallback xmlns="">
          <p:pic>
            <p:nvPicPr>
              <p:cNvPr id="332" name="Freihand 331">
                <a:extLst>
                  <a:ext uri="{FF2B5EF4-FFF2-40B4-BE49-F238E27FC236}">
                    <a16:creationId xmlns:a16="http://schemas.microsoft.com/office/drawing/2014/main" id="{559C6127-6DDE-466B-8A46-C4FE21E8BF82}"/>
                  </a:ext>
                </a:extLst>
              </p:cNvPr>
              <p:cNvPicPr/>
              <p:nvPr/>
            </p:nvPicPr>
            <p:blipFill>
              <a:blip r:embed="rId434"/>
              <a:stretch>
                <a:fillRect/>
              </a:stretch>
            </p:blipFill>
            <p:spPr>
              <a:xfrm>
                <a:off x="7073933" y="733387"/>
                <a:ext cx="94680" cy="301320"/>
              </a:xfrm>
              <a:prstGeom prst="rect">
                <a:avLst/>
              </a:prstGeom>
            </p:spPr>
          </p:pic>
        </mc:Fallback>
      </mc:AlternateContent>
      <p:grpSp>
        <p:nvGrpSpPr>
          <p:cNvPr id="345" name="Gruppieren 344">
            <a:extLst>
              <a:ext uri="{FF2B5EF4-FFF2-40B4-BE49-F238E27FC236}">
                <a16:creationId xmlns:a16="http://schemas.microsoft.com/office/drawing/2014/main" id="{CCFA0F1D-8047-4574-9900-C693954BFA8E}"/>
              </a:ext>
            </a:extLst>
          </p:cNvPr>
          <p:cNvGrpSpPr/>
          <p:nvPr/>
        </p:nvGrpSpPr>
        <p:grpSpPr>
          <a:xfrm>
            <a:off x="7435373" y="769747"/>
            <a:ext cx="860760" cy="185040"/>
            <a:chOff x="7435373" y="769747"/>
            <a:chExt cx="860760" cy="185040"/>
          </a:xfrm>
        </p:grpSpPr>
        <mc:AlternateContent xmlns:mc="http://schemas.openxmlformats.org/markup-compatibility/2006" xmlns:p14="http://schemas.microsoft.com/office/powerpoint/2010/main">
          <mc:Choice Requires="p14">
            <p:contentPart p14:bwMode="auto" r:id="rId435">
              <p14:nvContentPartPr>
                <p14:cNvPr id="333" name="Freihand 332">
                  <a:extLst>
                    <a:ext uri="{FF2B5EF4-FFF2-40B4-BE49-F238E27FC236}">
                      <a16:creationId xmlns:a16="http://schemas.microsoft.com/office/drawing/2014/main" id="{BA81FC3C-EC6F-4EBF-A83E-943D61DCEB72}"/>
                    </a:ext>
                  </a:extLst>
                </p14:cNvPr>
                <p14:cNvContentPartPr/>
                <p14:nvPr/>
              </p14:nvContentPartPr>
              <p14:xfrm>
                <a:off x="7435373" y="784147"/>
                <a:ext cx="205560" cy="139680"/>
              </p14:xfrm>
            </p:contentPart>
          </mc:Choice>
          <mc:Fallback xmlns="">
            <p:pic>
              <p:nvPicPr>
                <p:cNvPr id="333" name="Freihand 332">
                  <a:extLst>
                    <a:ext uri="{FF2B5EF4-FFF2-40B4-BE49-F238E27FC236}">
                      <a16:creationId xmlns:a16="http://schemas.microsoft.com/office/drawing/2014/main" id="{BA81FC3C-EC6F-4EBF-A83E-943D61DCEB72}"/>
                    </a:ext>
                  </a:extLst>
                </p:cNvPr>
                <p:cNvPicPr/>
                <p:nvPr/>
              </p:nvPicPr>
              <p:blipFill>
                <a:blip r:embed="rId436"/>
                <a:stretch>
                  <a:fillRect/>
                </a:stretch>
              </p:blipFill>
              <p:spPr>
                <a:xfrm>
                  <a:off x="7431053" y="779827"/>
                  <a:ext cx="2142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34" name="Freihand 333">
                  <a:extLst>
                    <a:ext uri="{FF2B5EF4-FFF2-40B4-BE49-F238E27FC236}">
                      <a16:creationId xmlns:a16="http://schemas.microsoft.com/office/drawing/2014/main" id="{DF7A9284-3845-44F5-8B21-041E05360822}"/>
                    </a:ext>
                  </a:extLst>
                </p14:cNvPr>
                <p14:cNvContentPartPr/>
                <p14:nvPr/>
              </p14:nvContentPartPr>
              <p14:xfrm>
                <a:off x="7662533" y="769747"/>
                <a:ext cx="80640" cy="120960"/>
              </p14:xfrm>
            </p:contentPart>
          </mc:Choice>
          <mc:Fallback xmlns="">
            <p:pic>
              <p:nvPicPr>
                <p:cNvPr id="334" name="Freihand 333">
                  <a:extLst>
                    <a:ext uri="{FF2B5EF4-FFF2-40B4-BE49-F238E27FC236}">
                      <a16:creationId xmlns:a16="http://schemas.microsoft.com/office/drawing/2014/main" id="{DF7A9284-3845-44F5-8B21-041E05360822}"/>
                    </a:ext>
                  </a:extLst>
                </p:cNvPr>
                <p:cNvPicPr/>
                <p:nvPr/>
              </p:nvPicPr>
              <p:blipFill>
                <a:blip r:embed="rId438"/>
                <a:stretch>
                  <a:fillRect/>
                </a:stretch>
              </p:blipFill>
              <p:spPr>
                <a:xfrm>
                  <a:off x="7658213" y="765427"/>
                  <a:ext cx="892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35" name="Freihand 334">
                  <a:extLst>
                    <a:ext uri="{FF2B5EF4-FFF2-40B4-BE49-F238E27FC236}">
                      <a16:creationId xmlns:a16="http://schemas.microsoft.com/office/drawing/2014/main" id="{631B6575-A93A-4C84-A909-D7575B529699}"/>
                    </a:ext>
                  </a:extLst>
                </p14:cNvPr>
                <p14:cNvContentPartPr/>
                <p14:nvPr/>
              </p14:nvContentPartPr>
              <p14:xfrm>
                <a:off x="7717613" y="832747"/>
                <a:ext cx="19800" cy="97560"/>
              </p14:xfrm>
            </p:contentPart>
          </mc:Choice>
          <mc:Fallback xmlns="">
            <p:pic>
              <p:nvPicPr>
                <p:cNvPr id="335" name="Freihand 334">
                  <a:extLst>
                    <a:ext uri="{FF2B5EF4-FFF2-40B4-BE49-F238E27FC236}">
                      <a16:creationId xmlns:a16="http://schemas.microsoft.com/office/drawing/2014/main" id="{631B6575-A93A-4C84-A909-D7575B529699}"/>
                    </a:ext>
                  </a:extLst>
                </p:cNvPr>
                <p:cNvPicPr/>
                <p:nvPr/>
              </p:nvPicPr>
              <p:blipFill>
                <a:blip r:embed="rId440"/>
                <a:stretch>
                  <a:fillRect/>
                </a:stretch>
              </p:blipFill>
              <p:spPr>
                <a:xfrm>
                  <a:off x="7713293" y="828427"/>
                  <a:ext cx="284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40" name="Freihand 339">
                  <a:extLst>
                    <a:ext uri="{FF2B5EF4-FFF2-40B4-BE49-F238E27FC236}">
                      <a16:creationId xmlns:a16="http://schemas.microsoft.com/office/drawing/2014/main" id="{A4FD69DC-5C73-4F64-8995-AC51429A825A}"/>
                    </a:ext>
                  </a:extLst>
                </p14:cNvPr>
                <p14:cNvContentPartPr/>
                <p14:nvPr/>
              </p14:nvContentPartPr>
              <p14:xfrm>
                <a:off x="7827413" y="783427"/>
                <a:ext cx="115560" cy="126360"/>
              </p14:xfrm>
            </p:contentPart>
          </mc:Choice>
          <mc:Fallback xmlns="">
            <p:pic>
              <p:nvPicPr>
                <p:cNvPr id="340" name="Freihand 339">
                  <a:extLst>
                    <a:ext uri="{FF2B5EF4-FFF2-40B4-BE49-F238E27FC236}">
                      <a16:creationId xmlns:a16="http://schemas.microsoft.com/office/drawing/2014/main" id="{A4FD69DC-5C73-4F64-8995-AC51429A825A}"/>
                    </a:ext>
                  </a:extLst>
                </p:cNvPr>
                <p:cNvPicPr/>
                <p:nvPr/>
              </p:nvPicPr>
              <p:blipFill>
                <a:blip r:embed="rId442"/>
                <a:stretch>
                  <a:fillRect/>
                </a:stretch>
              </p:blipFill>
              <p:spPr>
                <a:xfrm>
                  <a:off x="7823093" y="779107"/>
                  <a:ext cx="1242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41" name="Freihand 340">
                  <a:extLst>
                    <a:ext uri="{FF2B5EF4-FFF2-40B4-BE49-F238E27FC236}">
                      <a16:creationId xmlns:a16="http://schemas.microsoft.com/office/drawing/2014/main" id="{4740C733-AEDB-47E6-AE89-2E7CEEC4690C}"/>
                    </a:ext>
                  </a:extLst>
                </p14:cNvPr>
                <p14:cNvContentPartPr/>
                <p14:nvPr/>
              </p14:nvContentPartPr>
              <p14:xfrm>
                <a:off x="7975013" y="878107"/>
                <a:ext cx="3600" cy="76680"/>
              </p14:xfrm>
            </p:contentPart>
          </mc:Choice>
          <mc:Fallback xmlns="">
            <p:pic>
              <p:nvPicPr>
                <p:cNvPr id="341" name="Freihand 340">
                  <a:extLst>
                    <a:ext uri="{FF2B5EF4-FFF2-40B4-BE49-F238E27FC236}">
                      <a16:creationId xmlns:a16="http://schemas.microsoft.com/office/drawing/2014/main" id="{4740C733-AEDB-47E6-AE89-2E7CEEC4690C}"/>
                    </a:ext>
                  </a:extLst>
                </p:cNvPr>
                <p:cNvPicPr/>
                <p:nvPr/>
              </p:nvPicPr>
              <p:blipFill>
                <a:blip r:embed="rId444"/>
                <a:stretch>
                  <a:fillRect/>
                </a:stretch>
              </p:blipFill>
              <p:spPr>
                <a:xfrm>
                  <a:off x="7970693" y="873787"/>
                  <a:ext cx="122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43" name="Freihand 342">
                  <a:extLst>
                    <a:ext uri="{FF2B5EF4-FFF2-40B4-BE49-F238E27FC236}">
                      <a16:creationId xmlns:a16="http://schemas.microsoft.com/office/drawing/2014/main" id="{F1469878-6AB7-4FE9-A14F-2DF3714C11BC}"/>
                    </a:ext>
                  </a:extLst>
                </p14:cNvPr>
                <p14:cNvContentPartPr/>
                <p14:nvPr/>
              </p14:nvContentPartPr>
              <p14:xfrm>
                <a:off x="8081573" y="769747"/>
                <a:ext cx="117360" cy="113760"/>
              </p14:xfrm>
            </p:contentPart>
          </mc:Choice>
          <mc:Fallback xmlns="">
            <p:pic>
              <p:nvPicPr>
                <p:cNvPr id="343" name="Freihand 342">
                  <a:extLst>
                    <a:ext uri="{FF2B5EF4-FFF2-40B4-BE49-F238E27FC236}">
                      <a16:creationId xmlns:a16="http://schemas.microsoft.com/office/drawing/2014/main" id="{F1469878-6AB7-4FE9-A14F-2DF3714C11BC}"/>
                    </a:ext>
                  </a:extLst>
                </p:cNvPr>
                <p:cNvPicPr/>
                <p:nvPr/>
              </p:nvPicPr>
              <p:blipFill>
                <a:blip r:embed="rId446"/>
                <a:stretch>
                  <a:fillRect/>
                </a:stretch>
              </p:blipFill>
              <p:spPr>
                <a:xfrm>
                  <a:off x="8077253" y="765427"/>
                  <a:ext cx="1260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44" name="Freihand 343">
                  <a:extLst>
                    <a:ext uri="{FF2B5EF4-FFF2-40B4-BE49-F238E27FC236}">
                      <a16:creationId xmlns:a16="http://schemas.microsoft.com/office/drawing/2014/main" id="{502B1C9B-91A0-47F6-92E9-EF4418A48581}"/>
                    </a:ext>
                  </a:extLst>
                </p14:cNvPr>
                <p14:cNvContentPartPr/>
                <p14:nvPr/>
              </p14:nvContentPartPr>
              <p14:xfrm>
                <a:off x="8219813" y="771547"/>
                <a:ext cx="76320" cy="124560"/>
              </p14:xfrm>
            </p:contentPart>
          </mc:Choice>
          <mc:Fallback xmlns="">
            <p:pic>
              <p:nvPicPr>
                <p:cNvPr id="344" name="Freihand 343">
                  <a:extLst>
                    <a:ext uri="{FF2B5EF4-FFF2-40B4-BE49-F238E27FC236}">
                      <a16:creationId xmlns:a16="http://schemas.microsoft.com/office/drawing/2014/main" id="{502B1C9B-91A0-47F6-92E9-EF4418A48581}"/>
                    </a:ext>
                  </a:extLst>
                </p:cNvPr>
                <p:cNvPicPr/>
                <p:nvPr/>
              </p:nvPicPr>
              <p:blipFill>
                <a:blip r:embed="rId448"/>
                <a:stretch>
                  <a:fillRect/>
                </a:stretch>
              </p:blipFill>
              <p:spPr>
                <a:xfrm>
                  <a:off x="8215493" y="767227"/>
                  <a:ext cx="84960" cy="133200"/>
                </a:xfrm>
                <a:prstGeom prst="rect">
                  <a:avLst/>
                </a:prstGeom>
              </p:spPr>
            </p:pic>
          </mc:Fallback>
        </mc:AlternateContent>
      </p:grpSp>
      <p:grpSp>
        <p:nvGrpSpPr>
          <p:cNvPr id="351" name="Gruppieren 350">
            <a:extLst>
              <a:ext uri="{FF2B5EF4-FFF2-40B4-BE49-F238E27FC236}">
                <a16:creationId xmlns:a16="http://schemas.microsoft.com/office/drawing/2014/main" id="{A8668CA1-8CE9-4775-AECF-58631D76AF7A}"/>
              </a:ext>
            </a:extLst>
          </p:cNvPr>
          <p:cNvGrpSpPr/>
          <p:nvPr/>
        </p:nvGrpSpPr>
        <p:grpSpPr>
          <a:xfrm>
            <a:off x="8657933" y="741307"/>
            <a:ext cx="1062000" cy="258120"/>
            <a:chOff x="8657933" y="741307"/>
            <a:chExt cx="1062000" cy="258120"/>
          </a:xfrm>
        </p:grpSpPr>
        <mc:AlternateContent xmlns:mc="http://schemas.openxmlformats.org/markup-compatibility/2006" xmlns:p14="http://schemas.microsoft.com/office/powerpoint/2010/main">
          <mc:Choice Requires="p14">
            <p:contentPart p14:bwMode="auto" r:id="rId449">
              <p14:nvContentPartPr>
                <p14:cNvPr id="346" name="Freihand 345">
                  <a:extLst>
                    <a:ext uri="{FF2B5EF4-FFF2-40B4-BE49-F238E27FC236}">
                      <a16:creationId xmlns:a16="http://schemas.microsoft.com/office/drawing/2014/main" id="{A057A30F-CE90-4D8D-A8F6-748C6C9DD420}"/>
                    </a:ext>
                  </a:extLst>
                </p14:cNvPr>
                <p14:cNvContentPartPr/>
                <p14:nvPr/>
              </p14:nvContentPartPr>
              <p14:xfrm>
                <a:off x="8657933" y="816547"/>
                <a:ext cx="242280" cy="85320"/>
              </p14:xfrm>
            </p:contentPart>
          </mc:Choice>
          <mc:Fallback xmlns="">
            <p:pic>
              <p:nvPicPr>
                <p:cNvPr id="346" name="Freihand 345">
                  <a:extLst>
                    <a:ext uri="{FF2B5EF4-FFF2-40B4-BE49-F238E27FC236}">
                      <a16:creationId xmlns:a16="http://schemas.microsoft.com/office/drawing/2014/main" id="{A057A30F-CE90-4D8D-A8F6-748C6C9DD420}"/>
                    </a:ext>
                  </a:extLst>
                </p:cNvPr>
                <p:cNvPicPr/>
                <p:nvPr/>
              </p:nvPicPr>
              <p:blipFill>
                <a:blip r:embed="rId450"/>
                <a:stretch>
                  <a:fillRect/>
                </a:stretch>
              </p:blipFill>
              <p:spPr>
                <a:xfrm>
                  <a:off x="8653613" y="812227"/>
                  <a:ext cx="2509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47" name="Freihand 346">
                  <a:extLst>
                    <a:ext uri="{FF2B5EF4-FFF2-40B4-BE49-F238E27FC236}">
                      <a16:creationId xmlns:a16="http://schemas.microsoft.com/office/drawing/2014/main" id="{C7451A85-D891-434D-BDC2-4F678B2B41AE}"/>
                    </a:ext>
                  </a:extLst>
                </p14:cNvPr>
                <p14:cNvContentPartPr/>
                <p14:nvPr/>
              </p14:nvContentPartPr>
              <p14:xfrm>
                <a:off x="9059693" y="817627"/>
                <a:ext cx="121320" cy="97200"/>
              </p14:xfrm>
            </p:contentPart>
          </mc:Choice>
          <mc:Fallback xmlns="">
            <p:pic>
              <p:nvPicPr>
                <p:cNvPr id="347" name="Freihand 346">
                  <a:extLst>
                    <a:ext uri="{FF2B5EF4-FFF2-40B4-BE49-F238E27FC236}">
                      <a16:creationId xmlns:a16="http://schemas.microsoft.com/office/drawing/2014/main" id="{C7451A85-D891-434D-BDC2-4F678B2B41AE}"/>
                    </a:ext>
                  </a:extLst>
                </p:cNvPr>
                <p:cNvPicPr/>
                <p:nvPr/>
              </p:nvPicPr>
              <p:blipFill>
                <a:blip r:embed="rId452"/>
                <a:stretch>
                  <a:fillRect/>
                </a:stretch>
              </p:blipFill>
              <p:spPr>
                <a:xfrm>
                  <a:off x="9055373" y="813307"/>
                  <a:ext cx="129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48" name="Freihand 347">
                  <a:extLst>
                    <a:ext uri="{FF2B5EF4-FFF2-40B4-BE49-F238E27FC236}">
                      <a16:creationId xmlns:a16="http://schemas.microsoft.com/office/drawing/2014/main" id="{9AE62286-8EC3-4069-8210-286BF41DF39C}"/>
                    </a:ext>
                  </a:extLst>
                </p14:cNvPr>
                <p14:cNvContentPartPr/>
                <p14:nvPr/>
              </p14:nvContentPartPr>
              <p14:xfrm>
                <a:off x="9207653" y="741307"/>
                <a:ext cx="197640" cy="155520"/>
              </p14:xfrm>
            </p:contentPart>
          </mc:Choice>
          <mc:Fallback xmlns="">
            <p:pic>
              <p:nvPicPr>
                <p:cNvPr id="348" name="Freihand 347">
                  <a:extLst>
                    <a:ext uri="{FF2B5EF4-FFF2-40B4-BE49-F238E27FC236}">
                      <a16:creationId xmlns:a16="http://schemas.microsoft.com/office/drawing/2014/main" id="{9AE62286-8EC3-4069-8210-286BF41DF39C}"/>
                    </a:ext>
                  </a:extLst>
                </p:cNvPr>
                <p:cNvPicPr/>
                <p:nvPr/>
              </p:nvPicPr>
              <p:blipFill>
                <a:blip r:embed="rId454"/>
                <a:stretch>
                  <a:fillRect/>
                </a:stretch>
              </p:blipFill>
              <p:spPr>
                <a:xfrm>
                  <a:off x="9203333" y="736987"/>
                  <a:ext cx="2062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49" name="Freihand 348">
                  <a:extLst>
                    <a:ext uri="{FF2B5EF4-FFF2-40B4-BE49-F238E27FC236}">
                      <a16:creationId xmlns:a16="http://schemas.microsoft.com/office/drawing/2014/main" id="{146B00E2-BF3D-4B37-B55D-37412B205769}"/>
                    </a:ext>
                  </a:extLst>
                </p14:cNvPr>
                <p14:cNvContentPartPr/>
                <p14:nvPr/>
              </p14:nvContentPartPr>
              <p14:xfrm>
                <a:off x="9400253" y="746707"/>
                <a:ext cx="8640" cy="45720"/>
              </p14:xfrm>
            </p:contentPart>
          </mc:Choice>
          <mc:Fallback xmlns="">
            <p:pic>
              <p:nvPicPr>
                <p:cNvPr id="349" name="Freihand 348">
                  <a:extLst>
                    <a:ext uri="{FF2B5EF4-FFF2-40B4-BE49-F238E27FC236}">
                      <a16:creationId xmlns:a16="http://schemas.microsoft.com/office/drawing/2014/main" id="{146B00E2-BF3D-4B37-B55D-37412B205769}"/>
                    </a:ext>
                  </a:extLst>
                </p:cNvPr>
                <p:cNvPicPr/>
                <p:nvPr/>
              </p:nvPicPr>
              <p:blipFill>
                <a:blip r:embed="rId456"/>
                <a:stretch>
                  <a:fillRect/>
                </a:stretch>
              </p:blipFill>
              <p:spPr>
                <a:xfrm>
                  <a:off x="9395933" y="742387"/>
                  <a:ext cx="172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50" name="Freihand 349">
                  <a:extLst>
                    <a:ext uri="{FF2B5EF4-FFF2-40B4-BE49-F238E27FC236}">
                      <a16:creationId xmlns:a16="http://schemas.microsoft.com/office/drawing/2014/main" id="{DB55DFC2-217C-4613-A06C-BB715C5BB742}"/>
                    </a:ext>
                  </a:extLst>
                </p14:cNvPr>
                <p14:cNvContentPartPr/>
                <p14:nvPr/>
              </p14:nvContentPartPr>
              <p14:xfrm>
                <a:off x="9398813" y="808627"/>
                <a:ext cx="321120" cy="190800"/>
              </p14:xfrm>
            </p:contentPart>
          </mc:Choice>
          <mc:Fallback xmlns="">
            <p:pic>
              <p:nvPicPr>
                <p:cNvPr id="350" name="Freihand 349">
                  <a:extLst>
                    <a:ext uri="{FF2B5EF4-FFF2-40B4-BE49-F238E27FC236}">
                      <a16:creationId xmlns:a16="http://schemas.microsoft.com/office/drawing/2014/main" id="{DB55DFC2-217C-4613-A06C-BB715C5BB742}"/>
                    </a:ext>
                  </a:extLst>
                </p:cNvPr>
                <p:cNvPicPr/>
                <p:nvPr/>
              </p:nvPicPr>
              <p:blipFill>
                <a:blip r:embed="rId458"/>
                <a:stretch>
                  <a:fillRect/>
                </a:stretch>
              </p:blipFill>
              <p:spPr>
                <a:xfrm>
                  <a:off x="9394493" y="804307"/>
                  <a:ext cx="329760" cy="199440"/>
                </a:xfrm>
                <a:prstGeom prst="rect">
                  <a:avLst/>
                </a:prstGeom>
              </p:spPr>
            </p:pic>
          </mc:Fallback>
        </mc:AlternateContent>
      </p:grpSp>
      <p:grpSp>
        <p:nvGrpSpPr>
          <p:cNvPr id="367" name="Gruppieren 366">
            <a:extLst>
              <a:ext uri="{FF2B5EF4-FFF2-40B4-BE49-F238E27FC236}">
                <a16:creationId xmlns:a16="http://schemas.microsoft.com/office/drawing/2014/main" id="{E3F1BE62-F1D6-4871-AF09-5CE8CD3C0724}"/>
              </a:ext>
            </a:extLst>
          </p:cNvPr>
          <p:cNvGrpSpPr/>
          <p:nvPr/>
        </p:nvGrpSpPr>
        <p:grpSpPr>
          <a:xfrm>
            <a:off x="5793773" y="1060987"/>
            <a:ext cx="571320" cy="195480"/>
            <a:chOff x="5793773" y="1060987"/>
            <a:chExt cx="571320" cy="195480"/>
          </a:xfrm>
        </p:grpSpPr>
        <mc:AlternateContent xmlns:mc="http://schemas.openxmlformats.org/markup-compatibility/2006" xmlns:p14="http://schemas.microsoft.com/office/powerpoint/2010/main">
          <mc:Choice Requires="p14">
            <p:contentPart p14:bwMode="auto" r:id="rId459">
              <p14:nvContentPartPr>
                <p14:cNvPr id="352" name="Freihand 351">
                  <a:extLst>
                    <a:ext uri="{FF2B5EF4-FFF2-40B4-BE49-F238E27FC236}">
                      <a16:creationId xmlns:a16="http://schemas.microsoft.com/office/drawing/2014/main" id="{AE484E63-0E24-4CFE-8F42-176508F43D63}"/>
                    </a:ext>
                  </a:extLst>
                </p14:cNvPr>
                <p14:cNvContentPartPr/>
                <p14:nvPr/>
              </p14:nvContentPartPr>
              <p14:xfrm>
                <a:off x="5793773" y="1067467"/>
                <a:ext cx="68040" cy="156240"/>
              </p14:xfrm>
            </p:contentPart>
          </mc:Choice>
          <mc:Fallback xmlns="">
            <p:pic>
              <p:nvPicPr>
                <p:cNvPr id="352" name="Freihand 351">
                  <a:extLst>
                    <a:ext uri="{FF2B5EF4-FFF2-40B4-BE49-F238E27FC236}">
                      <a16:creationId xmlns:a16="http://schemas.microsoft.com/office/drawing/2014/main" id="{AE484E63-0E24-4CFE-8F42-176508F43D63}"/>
                    </a:ext>
                  </a:extLst>
                </p:cNvPr>
                <p:cNvPicPr/>
                <p:nvPr/>
              </p:nvPicPr>
              <p:blipFill>
                <a:blip r:embed="rId460"/>
                <a:stretch>
                  <a:fillRect/>
                </a:stretch>
              </p:blipFill>
              <p:spPr>
                <a:xfrm>
                  <a:off x="5789453" y="1063147"/>
                  <a:ext cx="766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53" name="Freihand 352">
                  <a:extLst>
                    <a:ext uri="{FF2B5EF4-FFF2-40B4-BE49-F238E27FC236}">
                      <a16:creationId xmlns:a16="http://schemas.microsoft.com/office/drawing/2014/main" id="{F3C2CD4D-3693-4535-AF58-D9D8CC4FA397}"/>
                    </a:ext>
                  </a:extLst>
                </p14:cNvPr>
                <p14:cNvContentPartPr/>
                <p14:nvPr/>
              </p14:nvContentPartPr>
              <p14:xfrm>
                <a:off x="5906453" y="1110307"/>
                <a:ext cx="85680" cy="74160"/>
              </p14:xfrm>
            </p:contentPart>
          </mc:Choice>
          <mc:Fallback xmlns="">
            <p:pic>
              <p:nvPicPr>
                <p:cNvPr id="353" name="Freihand 352">
                  <a:extLst>
                    <a:ext uri="{FF2B5EF4-FFF2-40B4-BE49-F238E27FC236}">
                      <a16:creationId xmlns:a16="http://schemas.microsoft.com/office/drawing/2014/main" id="{F3C2CD4D-3693-4535-AF58-D9D8CC4FA397}"/>
                    </a:ext>
                  </a:extLst>
                </p:cNvPr>
                <p:cNvPicPr/>
                <p:nvPr/>
              </p:nvPicPr>
              <p:blipFill>
                <a:blip r:embed="rId462"/>
                <a:stretch>
                  <a:fillRect/>
                </a:stretch>
              </p:blipFill>
              <p:spPr>
                <a:xfrm>
                  <a:off x="5902133" y="1105987"/>
                  <a:ext cx="943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54" name="Freihand 353">
                  <a:extLst>
                    <a:ext uri="{FF2B5EF4-FFF2-40B4-BE49-F238E27FC236}">
                      <a16:creationId xmlns:a16="http://schemas.microsoft.com/office/drawing/2014/main" id="{A0CA0EE5-8B8C-4D4C-9DD8-6A480BD6FA14}"/>
                    </a:ext>
                  </a:extLst>
                </p14:cNvPr>
                <p14:cNvContentPartPr/>
                <p14:nvPr/>
              </p14:nvContentPartPr>
              <p14:xfrm>
                <a:off x="6064133" y="1122907"/>
                <a:ext cx="360" cy="360"/>
              </p14:xfrm>
            </p:contentPart>
          </mc:Choice>
          <mc:Fallback xmlns="">
            <p:pic>
              <p:nvPicPr>
                <p:cNvPr id="354" name="Freihand 353">
                  <a:extLst>
                    <a:ext uri="{FF2B5EF4-FFF2-40B4-BE49-F238E27FC236}">
                      <a16:creationId xmlns:a16="http://schemas.microsoft.com/office/drawing/2014/main" id="{A0CA0EE5-8B8C-4D4C-9DD8-6A480BD6FA14}"/>
                    </a:ext>
                  </a:extLst>
                </p:cNvPr>
                <p:cNvPicPr/>
                <p:nvPr/>
              </p:nvPicPr>
              <p:blipFill>
                <a:blip r:embed="rId416"/>
                <a:stretch>
                  <a:fillRect/>
                </a:stretch>
              </p:blipFill>
              <p:spPr>
                <a:xfrm>
                  <a:off x="6059813" y="1118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55" name="Freihand 354">
                  <a:extLst>
                    <a:ext uri="{FF2B5EF4-FFF2-40B4-BE49-F238E27FC236}">
                      <a16:creationId xmlns:a16="http://schemas.microsoft.com/office/drawing/2014/main" id="{C55A566B-7521-43BC-891C-AA9706D11FCD}"/>
                    </a:ext>
                  </a:extLst>
                </p14:cNvPr>
                <p14:cNvContentPartPr/>
                <p14:nvPr/>
              </p14:nvContentPartPr>
              <p14:xfrm>
                <a:off x="6020213" y="1104907"/>
                <a:ext cx="69120" cy="66960"/>
              </p14:xfrm>
            </p:contentPart>
          </mc:Choice>
          <mc:Fallback xmlns="">
            <p:pic>
              <p:nvPicPr>
                <p:cNvPr id="355" name="Freihand 354">
                  <a:extLst>
                    <a:ext uri="{FF2B5EF4-FFF2-40B4-BE49-F238E27FC236}">
                      <a16:creationId xmlns:a16="http://schemas.microsoft.com/office/drawing/2014/main" id="{C55A566B-7521-43BC-891C-AA9706D11FCD}"/>
                    </a:ext>
                  </a:extLst>
                </p:cNvPr>
                <p:cNvPicPr/>
                <p:nvPr/>
              </p:nvPicPr>
              <p:blipFill>
                <a:blip r:embed="rId465"/>
                <a:stretch>
                  <a:fillRect/>
                </a:stretch>
              </p:blipFill>
              <p:spPr>
                <a:xfrm>
                  <a:off x="6015893" y="1100587"/>
                  <a:ext cx="777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56" name="Freihand 355">
                  <a:extLst>
                    <a:ext uri="{FF2B5EF4-FFF2-40B4-BE49-F238E27FC236}">
                      <a16:creationId xmlns:a16="http://schemas.microsoft.com/office/drawing/2014/main" id="{F984EEB4-C71A-497D-ACF5-B1458AA8C84A}"/>
                    </a:ext>
                  </a:extLst>
                </p14:cNvPr>
                <p14:cNvContentPartPr/>
                <p14:nvPr/>
              </p14:nvContentPartPr>
              <p14:xfrm>
                <a:off x="6149813" y="1090867"/>
                <a:ext cx="11520" cy="90720"/>
              </p14:xfrm>
            </p:contentPart>
          </mc:Choice>
          <mc:Fallback xmlns="">
            <p:pic>
              <p:nvPicPr>
                <p:cNvPr id="356" name="Freihand 355">
                  <a:extLst>
                    <a:ext uri="{FF2B5EF4-FFF2-40B4-BE49-F238E27FC236}">
                      <a16:creationId xmlns:a16="http://schemas.microsoft.com/office/drawing/2014/main" id="{F984EEB4-C71A-497D-ACF5-B1458AA8C84A}"/>
                    </a:ext>
                  </a:extLst>
                </p:cNvPr>
                <p:cNvPicPr/>
                <p:nvPr/>
              </p:nvPicPr>
              <p:blipFill>
                <a:blip r:embed="rId467"/>
                <a:stretch>
                  <a:fillRect/>
                </a:stretch>
              </p:blipFill>
              <p:spPr>
                <a:xfrm>
                  <a:off x="6145493" y="1086547"/>
                  <a:ext cx="201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57" name="Freihand 356">
                  <a:extLst>
                    <a:ext uri="{FF2B5EF4-FFF2-40B4-BE49-F238E27FC236}">
                      <a16:creationId xmlns:a16="http://schemas.microsoft.com/office/drawing/2014/main" id="{AD7B6AF6-5AC4-4FA4-AAC8-47C7057A99A4}"/>
                    </a:ext>
                  </a:extLst>
                </p14:cNvPr>
                <p14:cNvContentPartPr/>
                <p14:nvPr/>
              </p14:nvContentPartPr>
              <p14:xfrm>
                <a:off x="6190493" y="1076467"/>
                <a:ext cx="90360" cy="100440"/>
              </p14:xfrm>
            </p:contentPart>
          </mc:Choice>
          <mc:Fallback xmlns="">
            <p:pic>
              <p:nvPicPr>
                <p:cNvPr id="357" name="Freihand 356">
                  <a:extLst>
                    <a:ext uri="{FF2B5EF4-FFF2-40B4-BE49-F238E27FC236}">
                      <a16:creationId xmlns:a16="http://schemas.microsoft.com/office/drawing/2014/main" id="{AD7B6AF6-5AC4-4FA4-AAC8-47C7057A99A4}"/>
                    </a:ext>
                  </a:extLst>
                </p:cNvPr>
                <p:cNvPicPr/>
                <p:nvPr/>
              </p:nvPicPr>
              <p:blipFill>
                <a:blip r:embed="rId469"/>
                <a:stretch>
                  <a:fillRect/>
                </a:stretch>
              </p:blipFill>
              <p:spPr>
                <a:xfrm>
                  <a:off x="6186173" y="1072147"/>
                  <a:ext cx="990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60" name="Freihand 359">
                  <a:extLst>
                    <a:ext uri="{FF2B5EF4-FFF2-40B4-BE49-F238E27FC236}">
                      <a16:creationId xmlns:a16="http://schemas.microsoft.com/office/drawing/2014/main" id="{1B2E6392-836E-44B5-9659-9FF0EBE32A5A}"/>
                    </a:ext>
                  </a:extLst>
                </p14:cNvPr>
                <p14:cNvContentPartPr/>
                <p14:nvPr/>
              </p14:nvContentPartPr>
              <p14:xfrm>
                <a:off x="6325133" y="1060987"/>
                <a:ext cx="39960" cy="195480"/>
              </p14:xfrm>
            </p:contentPart>
          </mc:Choice>
          <mc:Fallback xmlns="">
            <p:pic>
              <p:nvPicPr>
                <p:cNvPr id="360" name="Freihand 359">
                  <a:extLst>
                    <a:ext uri="{FF2B5EF4-FFF2-40B4-BE49-F238E27FC236}">
                      <a16:creationId xmlns:a16="http://schemas.microsoft.com/office/drawing/2014/main" id="{1B2E6392-836E-44B5-9659-9FF0EBE32A5A}"/>
                    </a:ext>
                  </a:extLst>
                </p:cNvPr>
                <p:cNvPicPr/>
                <p:nvPr/>
              </p:nvPicPr>
              <p:blipFill>
                <a:blip r:embed="rId471"/>
                <a:stretch>
                  <a:fillRect/>
                </a:stretch>
              </p:blipFill>
              <p:spPr>
                <a:xfrm>
                  <a:off x="6320813" y="1056667"/>
                  <a:ext cx="48600" cy="204120"/>
                </a:xfrm>
                <a:prstGeom prst="rect">
                  <a:avLst/>
                </a:prstGeom>
              </p:spPr>
            </p:pic>
          </mc:Fallback>
        </mc:AlternateContent>
      </p:grpSp>
      <p:grpSp>
        <p:nvGrpSpPr>
          <p:cNvPr id="366" name="Gruppieren 365">
            <a:extLst>
              <a:ext uri="{FF2B5EF4-FFF2-40B4-BE49-F238E27FC236}">
                <a16:creationId xmlns:a16="http://schemas.microsoft.com/office/drawing/2014/main" id="{B6FE43E5-471C-460C-9D82-16668DF0F55E}"/>
              </a:ext>
            </a:extLst>
          </p:cNvPr>
          <p:cNvGrpSpPr/>
          <p:nvPr/>
        </p:nvGrpSpPr>
        <p:grpSpPr>
          <a:xfrm>
            <a:off x="7455533" y="1019227"/>
            <a:ext cx="694800" cy="203040"/>
            <a:chOff x="7455533" y="1019227"/>
            <a:chExt cx="694800" cy="203040"/>
          </a:xfrm>
        </p:grpSpPr>
        <mc:AlternateContent xmlns:mc="http://schemas.openxmlformats.org/markup-compatibility/2006" xmlns:p14="http://schemas.microsoft.com/office/powerpoint/2010/main">
          <mc:Choice Requires="p14">
            <p:contentPart p14:bwMode="auto" r:id="rId472">
              <p14:nvContentPartPr>
                <p14:cNvPr id="359" name="Freihand 358">
                  <a:extLst>
                    <a:ext uri="{FF2B5EF4-FFF2-40B4-BE49-F238E27FC236}">
                      <a16:creationId xmlns:a16="http://schemas.microsoft.com/office/drawing/2014/main" id="{A7769F13-739E-410B-87DD-078A465F0BF2}"/>
                    </a:ext>
                  </a:extLst>
                </p14:cNvPr>
                <p14:cNvContentPartPr/>
                <p14:nvPr/>
              </p14:nvContentPartPr>
              <p14:xfrm>
                <a:off x="7455533" y="1068187"/>
                <a:ext cx="85320" cy="124920"/>
              </p14:xfrm>
            </p:contentPart>
          </mc:Choice>
          <mc:Fallback xmlns="">
            <p:pic>
              <p:nvPicPr>
                <p:cNvPr id="359" name="Freihand 358">
                  <a:extLst>
                    <a:ext uri="{FF2B5EF4-FFF2-40B4-BE49-F238E27FC236}">
                      <a16:creationId xmlns:a16="http://schemas.microsoft.com/office/drawing/2014/main" id="{A7769F13-739E-410B-87DD-078A465F0BF2}"/>
                    </a:ext>
                  </a:extLst>
                </p:cNvPr>
                <p:cNvPicPr/>
                <p:nvPr/>
              </p:nvPicPr>
              <p:blipFill>
                <a:blip r:embed="rId473"/>
                <a:stretch>
                  <a:fillRect/>
                </a:stretch>
              </p:blipFill>
              <p:spPr>
                <a:xfrm>
                  <a:off x="7451213" y="1063867"/>
                  <a:ext cx="939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61" name="Freihand 360">
                  <a:extLst>
                    <a:ext uri="{FF2B5EF4-FFF2-40B4-BE49-F238E27FC236}">
                      <a16:creationId xmlns:a16="http://schemas.microsoft.com/office/drawing/2014/main" id="{8BF5DD46-F469-47D9-86CE-D16392DFB0D5}"/>
                    </a:ext>
                  </a:extLst>
                </p14:cNvPr>
                <p14:cNvContentPartPr/>
                <p14:nvPr/>
              </p14:nvContentPartPr>
              <p14:xfrm>
                <a:off x="7634093" y="1071067"/>
                <a:ext cx="107280" cy="76320"/>
              </p14:xfrm>
            </p:contentPart>
          </mc:Choice>
          <mc:Fallback xmlns="">
            <p:pic>
              <p:nvPicPr>
                <p:cNvPr id="361" name="Freihand 360">
                  <a:extLst>
                    <a:ext uri="{FF2B5EF4-FFF2-40B4-BE49-F238E27FC236}">
                      <a16:creationId xmlns:a16="http://schemas.microsoft.com/office/drawing/2014/main" id="{8BF5DD46-F469-47D9-86CE-D16392DFB0D5}"/>
                    </a:ext>
                  </a:extLst>
                </p:cNvPr>
                <p:cNvPicPr/>
                <p:nvPr/>
              </p:nvPicPr>
              <p:blipFill>
                <a:blip r:embed="rId475"/>
                <a:stretch>
                  <a:fillRect/>
                </a:stretch>
              </p:blipFill>
              <p:spPr>
                <a:xfrm>
                  <a:off x="7629773" y="1066747"/>
                  <a:ext cx="115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62" name="Freihand 361">
                  <a:extLst>
                    <a:ext uri="{FF2B5EF4-FFF2-40B4-BE49-F238E27FC236}">
                      <a16:creationId xmlns:a16="http://schemas.microsoft.com/office/drawing/2014/main" id="{640DF1C6-4F06-4F34-B07F-04E152D0B217}"/>
                    </a:ext>
                  </a:extLst>
                </p14:cNvPr>
                <p14:cNvContentPartPr/>
                <p14:nvPr/>
              </p14:nvContentPartPr>
              <p14:xfrm>
                <a:off x="7820213" y="1071787"/>
                <a:ext cx="64080" cy="76320"/>
              </p14:xfrm>
            </p:contentPart>
          </mc:Choice>
          <mc:Fallback xmlns="">
            <p:pic>
              <p:nvPicPr>
                <p:cNvPr id="362" name="Freihand 361">
                  <a:extLst>
                    <a:ext uri="{FF2B5EF4-FFF2-40B4-BE49-F238E27FC236}">
                      <a16:creationId xmlns:a16="http://schemas.microsoft.com/office/drawing/2014/main" id="{640DF1C6-4F06-4F34-B07F-04E152D0B217}"/>
                    </a:ext>
                  </a:extLst>
                </p:cNvPr>
                <p:cNvPicPr/>
                <p:nvPr/>
              </p:nvPicPr>
              <p:blipFill>
                <a:blip r:embed="rId477"/>
                <a:stretch>
                  <a:fillRect/>
                </a:stretch>
              </p:blipFill>
              <p:spPr>
                <a:xfrm>
                  <a:off x="7815893" y="1067467"/>
                  <a:ext cx="727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63" name="Freihand 362">
                  <a:extLst>
                    <a:ext uri="{FF2B5EF4-FFF2-40B4-BE49-F238E27FC236}">
                      <a16:creationId xmlns:a16="http://schemas.microsoft.com/office/drawing/2014/main" id="{5AAAC346-1EA9-4C2F-A8B2-F55D6A80A52B}"/>
                    </a:ext>
                  </a:extLst>
                </p14:cNvPr>
                <p14:cNvContentPartPr/>
                <p14:nvPr/>
              </p14:nvContentPartPr>
              <p14:xfrm>
                <a:off x="7933613" y="1075747"/>
                <a:ext cx="16920" cy="73440"/>
              </p14:xfrm>
            </p:contentPart>
          </mc:Choice>
          <mc:Fallback xmlns="">
            <p:pic>
              <p:nvPicPr>
                <p:cNvPr id="363" name="Freihand 362">
                  <a:extLst>
                    <a:ext uri="{FF2B5EF4-FFF2-40B4-BE49-F238E27FC236}">
                      <a16:creationId xmlns:a16="http://schemas.microsoft.com/office/drawing/2014/main" id="{5AAAC346-1EA9-4C2F-A8B2-F55D6A80A52B}"/>
                    </a:ext>
                  </a:extLst>
                </p:cNvPr>
                <p:cNvPicPr/>
                <p:nvPr/>
              </p:nvPicPr>
              <p:blipFill>
                <a:blip r:embed="rId479"/>
                <a:stretch>
                  <a:fillRect/>
                </a:stretch>
              </p:blipFill>
              <p:spPr>
                <a:xfrm>
                  <a:off x="7929293" y="1071427"/>
                  <a:ext cx="255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64" name="Freihand 363">
                  <a:extLst>
                    <a:ext uri="{FF2B5EF4-FFF2-40B4-BE49-F238E27FC236}">
                      <a16:creationId xmlns:a16="http://schemas.microsoft.com/office/drawing/2014/main" id="{C95801D5-E629-4151-A4E9-53F29B37F967}"/>
                    </a:ext>
                  </a:extLst>
                </p14:cNvPr>
                <p14:cNvContentPartPr/>
                <p14:nvPr/>
              </p14:nvContentPartPr>
              <p14:xfrm>
                <a:off x="7998053" y="1050547"/>
                <a:ext cx="66600" cy="121320"/>
              </p14:xfrm>
            </p:contentPart>
          </mc:Choice>
          <mc:Fallback xmlns="">
            <p:pic>
              <p:nvPicPr>
                <p:cNvPr id="364" name="Freihand 363">
                  <a:extLst>
                    <a:ext uri="{FF2B5EF4-FFF2-40B4-BE49-F238E27FC236}">
                      <a16:creationId xmlns:a16="http://schemas.microsoft.com/office/drawing/2014/main" id="{C95801D5-E629-4151-A4E9-53F29B37F967}"/>
                    </a:ext>
                  </a:extLst>
                </p:cNvPr>
                <p:cNvPicPr/>
                <p:nvPr/>
              </p:nvPicPr>
              <p:blipFill>
                <a:blip r:embed="rId481"/>
                <a:stretch>
                  <a:fillRect/>
                </a:stretch>
              </p:blipFill>
              <p:spPr>
                <a:xfrm>
                  <a:off x="7993733" y="1046227"/>
                  <a:ext cx="752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65" name="Freihand 364">
                  <a:extLst>
                    <a:ext uri="{FF2B5EF4-FFF2-40B4-BE49-F238E27FC236}">
                      <a16:creationId xmlns:a16="http://schemas.microsoft.com/office/drawing/2014/main" id="{3E9F77AF-F159-41C6-B704-3420B0156E09}"/>
                    </a:ext>
                  </a:extLst>
                </p14:cNvPr>
                <p14:cNvContentPartPr/>
                <p14:nvPr/>
              </p14:nvContentPartPr>
              <p14:xfrm>
                <a:off x="8066813" y="1019227"/>
                <a:ext cx="83520" cy="203040"/>
              </p14:xfrm>
            </p:contentPart>
          </mc:Choice>
          <mc:Fallback xmlns="">
            <p:pic>
              <p:nvPicPr>
                <p:cNvPr id="365" name="Freihand 364">
                  <a:extLst>
                    <a:ext uri="{FF2B5EF4-FFF2-40B4-BE49-F238E27FC236}">
                      <a16:creationId xmlns:a16="http://schemas.microsoft.com/office/drawing/2014/main" id="{3E9F77AF-F159-41C6-B704-3420B0156E09}"/>
                    </a:ext>
                  </a:extLst>
                </p:cNvPr>
                <p:cNvPicPr/>
                <p:nvPr/>
              </p:nvPicPr>
              <p:blipFill>
                <a:blip r:embed="rId483"/>
                <a:stretch>
                  <a:fillRect/>
                </a:stretch>
              </p:blipFill>
              <p:spPr>
                <a:xfrm>
                  <a:off x="8062493" y="1014907"/>
                  <a:ext cx="92160" cy="21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4">
            <p14:nvContentPartPr>
              <p14:cNvPr id="386" name="Freihand 385">
                <a:extLst>
                  <a:ext uri="{FF2B5EF4-FFF2-40B4-BE49-F238E27FC236}">
                    <a16:creationId xmlns:a16="http://schemas.microsoft.com/office/drawing/2014/main" id="{CDA9393D-51FE-44F1-9FDC-5F20437B59B4}"/>
                  </a:ext>
                </a:extLst>
              </p14:cNvPr>
              <p14:cNvContentPartPr/>
              <p14:nvPr/>
            </p14:nvContentPartPr>
            <p14:xfrm>
              <a:off x="7973933" y="1427107"/>
              <a:ext cx="73080" cy="307800"/>
            </p14:xfrm>
          </p:contentPart>
        </mc:Choice>
        <mc:Fallback xmlns="">
          <p:pic>
            <p:nvPicPr>
              <p:cNvPr id="386" name="Freihand 385">
                <a:extLst>
                  <a:ext uri="{FF2B5EF4-FFF2-40B4-BE49-F238E27FC236}">
                    <a16:creationId xmlns:a16="http://schemas.microsoft.com/office/drawing/2014/main" id="{CDA9393D-51FE-44F1-9FDC-5F20437B59B4}"/>
                  </a:ext>
                </a:extLst>
              </p:cNvPr>
              <p:cNvPicPr/>
              <p:nvPr/>
            </p:nvPicPr>
            <p:blipFill>
              <a:blip r:embed="rId485"/>
              <a:stretch>
                <a:fillRect/>
              </a:stretch>
            </p:blipFill>
            <p:spPr>
              <a:xfrm>
                <a:off x="7969613" y="1422787"/>
                <a:ext cx="81720" cy="316440"/>
              </a:xfrm>
              <a:prstGeom prst="rect">
                <a:avLst/>
              </a:prstGeom>
            </p:spPr>
          </p:pic>
        </mc:Fallback>
      </mc:AlternateContent>
      <p:grpSp>
        <p:nvGrpSpPr>
          <p:cNvPr id="451" name="Gruppieren 450">
            <a:extLst>
              <a:ext uri="{FF2B5EF4-FFF2-40B4-BE49-F238E27FC236}">
                <a16:creationId xmlns:a16="http://schemas.microsoft.com/office/drawing/2014/main" id="{8A3EB8F1-17E2-492B-9921-C59798F3AC22}"/>
              </a:ext>
            </a:extLst>
          </p:cNvPr>
          <p:cNvGrpSpPr/>
          <p:nvPr/>
        </p:nvGrpSpPr>
        <p:grpSpPr>
          <a:xfrm>
            <a:off x="10005773" y="1681987"/>
            <a:ext cx="912600" cy="366120"/>
            <a:chOff x="10005773" y="1681987"/>
            <a:chExt cx="912600" cy="366120"/>
          </a:xfrm>
        </p:grpSpPr>
        <mc:AlternateContent xmlns:mc="http://schemas.openxmlformats.org/markup-compatibility/2006" xmlns:p14="http://schemas.microsoft.com/office/powerpoint/2010/main">
          <mc:Choice Requires="p14">
            <p:contentPart p14:bwMode="auto" r:id="rId486">
              <p14:nvContentPartPr>
                <p14:cNvPr id="446" name="Freihand 445">
                  <a:extLst>
                    <a:ext uri="{FF2B5EF4-FFF2-40B4-BE49-F238E27FC236}">
                      <a16:creationId xmlns:a16="http://schemas.microsoft.com/office/drawing/2014/main" id="{F7039F21-C099-4C70-8E83-BB71ED0CAD41}"/>
                    </a:ext>
                  </a:extLst>
                </p14:cNvPr>
                <p14:cNvContentPartPr/>
                <p14:nvPr/>
              </p14:nvContentPartPr>
              <p14:xfrm>
                <a:off x="10005773" y="1681987"/>
                <a:ext cx="42480" cy="366120"/>
              </p14:xfrm>
            </p:contentPart>
          </mc:Choice>
          <mc:Fallback xmlns="">
            <p:pic>
              <p:nvPicPr>
                <p:cNvPr id="446" name="Freihand 445">
                  <a:extLst>
                    <a:ext uri="{FF2B5EF4-FFF2-40B4-BE49-F238E27FC236}">
                      <a16:creationId xmlns:a16="http://schemas.microsoft.com/office/drawing/2014/main" id="{F7039F21-C099-4C70-8E83-BB71ED0CAD41}"/>
                    </a:ext>
                  </a:extLst>
                </p:cNvPr>
                <p:cNvPicPr/>
                <p:nvPr/>
              </p:nvPicPr>
              <p:blipFill>
                <a:blip r:embed="rId487"/>
                <a:stretch>
                  <a:fillRect/>
                </a:stretch>
              </p:blipFill>
              <p:spPr>
                <a:xfrm>
                  <a:off x="10001453" y="1677667"/>
                  <a:ext cx="5112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447" name="Freihand 446">
                  <a:extLst>
                    <a:ext uri="{FF2B5EF4-FFF2-40B4-BE49-F238E27FC236}">
                      <a16:creationId xmlns:a16="http://schemas.microsoft.com/office/drawing/2014/main" id="{B915B603-83E6-479D-860A-2B2890FB6143}"/>
                    </a:ext>
                  </a:extLst>
                </p14:cNvPr>
                <p14:cNvContentPartPr/>
                <p14:nvPr/>
              </p14:nvContentPartPr>
              <p14:xfrm>
                <a:off x="10194773" y="1851547"/>
                <a:ext cx="16200" cy="87480"/>
              </p14:xfrm>
            </p:contentPart>
          </mc:Choice>
          <mc:Fallback xmlns="">
            <p:pic>
              <p:nvPicPr>
                <p:cNvPr id="447" name="Freihand 446">
                  <a:extLst>
                    <a:ext uri="{FF2B5EF4-FFF2-40B4-BE49-F238E27FC236}">
                      <a16:creationId xmlns:a16="http://schemas.microsoft.com/office/drawing/2014/main" id="{B915B603-83E6-479D-860A-2B2890FB6143}"/>
                    </a:ext>
                  </a:extLst>
                </p:cNvPr>
                <p:cNvPicPr/>
                <p:nvPr/>
              </p:nvPicPr>
              <p:blipFill>
                <a:blip r:embed="rId489"/>
                <a:stretch>
                  <a:fillRect/>
                </a:stretch>
              </p:blipFill>
              <p:spPr>
                <a:xfrm>
                  <a:off x="10190453" y="1847227"/>
                  <a:ext cx="248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448" name="Freihand 447">
                  <a:extLst>
                    <a:ext uri="{FF2B5EF4-FFF2-40B4-BE49-F238E27FC236}">
                      <a16:creationId xmlns:a16="http://schemas.microsoft.com/office/drawing/2014/main" id="{32D7CB38-A06D-40B5-A644-2118DD1C45FD}"/>
                    </a:ext>
                  </a:extLst>
                </p14:cNvPr>
                <p14:cNvContentPartPr/>
                <p14:nvPr/>
              </p14:nvContentPartPr>
              <p14:xfrm>
                <a:off x="10349213" y="1796827"/>
                <a:ext cx="171000" cy="160560"/>
              </p14:xfrm>
            </p:contentPart>
          </mc:Choice>
          <mc:Fallback xmlns="">
            <p:pic>
              <p:nvPicPr>
                <p:cNvPr id="448" name="Freihand 447">
                  <a:extLst>
                    <a:ext uri="{FF2B5EF4-FFF2-40B4-BE49-F238E27FC236}">
                      <a16:creationId xmlns:a16="http://schemas.microsoft.com/office/drawing/2014/main" id="{32D7CB38-A06D-40B5-A644-2118DD1C45FD}"/>
                    </a:ext>
                  </a:extLst>
                </p:cNvPr>
                <p:cNvPicPr/>
                <p:nvPr/>
              </p:nvPicPr>
              <p:blipFill>
                <a:blip r:embed="rId491"/>
                <a:stretch>
                  <a:fillRect/>
                </a:stretch>
              </p:blipFill>
              <p:spPr>
                <a:xfrm>
                  <a:off x="10344893" y="1792507"/>
                  <a:ext cx="1796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449" name="Freihand 448">
                  <a:extLst>
                    <a:ext uri="{FF2B5EF4-FFF2-40B4-BE49-F238E27FC236}">
                      <a16:creationId xmlns:a16="http://schemas.microsoft.com/office/drawing/2014/main" id="{6BF5AF28-D931-4CCA-A106-A68036F9A4B4}"/>
                    </a:ext>
                  </a:extLst>
                </p14:cNvPr>
                <p14:cNvContentPartPr/>
                <p14:nvPr/>
              </p14:nvContentPartPr>
              <p14:xfrm>
                <a:off x="10545413" y="1806187"/>
                <a:ext cx="172080" cy="127800"/>
              </p14:xfrm>
            </p:contentPart>
          </mc:Choice>
          <mc:Fallback xmlns="">
            <p:pic>
              <p:nvPicPr>
                <p:cNvPr id="449" name="Freihand 448">
                  <a:extLst>
                    <a:ext uri="{FF2B5EF4-FFF2-40B4-BE49-F238E27FC236}">
                      <a16:creationId xmlns:a16="http://schemas.microsoft.com/office/drawing/2014/main" id="{6BF5AF28-D931-4CCA-A106-A68036F9A4B4}"/>
                    </a:ext>
                  </a:extLst>
                </p:cNvPr>
                <p:cNvPicPr/>
                <p:nvPr/>
              </p:nvPicPr>
              <p:blipFill>
                <a:blip r:embed="rId493"/>
                <a:stretch>
                  <a:fillRect/>
                </a:stretch>
              </p:blipFill>
              <p:spPr>
                <a:xfrm>
                  <a:off x="10541093" y="1801867"/>
                  <a:ext cx="1807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450" name="Freihand 449">
                  <a:extLst>
                    <a:ext uri="{FF2B5EF4-FFF2-40B4-BE49-F238E27FC236}">
                      <a16:creationId xmlns:a16="http://schemas.microsoft.com/office/drawing/2014/main" id="{323C825C-217C-4230-AA9D-4B863DB259E9}"/>
                    </a:ext>
                  </a:extLst>
                </p14:cNvPr>
                <p14:cNvContentPartPr/>
                <p14:nvPr/>
              </p14:nvContentPartPr>
              <p14:xfrm>
                <a:off x="10740893" y="1826347"/>
                <a:ext cx="177480" cy="127080"/>
              </p14:xfrm>
            </p:contentPart>
          </mc:Choice>
          <mc:Fallback xmlns="">
            <p:pic>
              <p:nvPicPr>
                <p:cNvPr id="450" name="Freihand 449">
                  <a:extLst>
                    <a:ext uri="{FF2B5EF4-FFF2-40B4-BE49-F238E27FC236}">
                      <a16:creationId xmlns:a16="http://schemas.microsoft.com/office/drawing/2014/main" id="{323C825C-217C-4230-AA9D-4B863DB259E9}"/>
                    </a:ext>
                  </a:extLst>
                </p:cNvPr>
                <p:cNvPicPr/>
                <p:nvPr/>
              </p:nvPicPr>
              <p:blipFill>
                <a:blip r:embed="rId495"/>
                <a:stretch>
                  <a:fillRect/>
                </a:stretch>
              </p:blipFill>
              <p:spPr>
                <a:xfrm>
                  <a:off x="10736573" y="1822027"/>
                  <a:ext cx="186120" cy="135720"/>
                </a:xfrm>
                <a:prstGeom prst="rect">
                  <a:avLst/>
                </a:prstGeom>
              </p:spPr>
            </p:pic>
          </mc:Fallback>
        </mc:AlternateContent>
      </p:grpSp>
      <p:grpSp>
        <p:nvGrpSpPr>
          <p:cNvPr id="482" name="Gruppieren 481">
            <a:extLst>
              <a:ext uri="{FF2B5EF4-FFF2-40B4-BE49-F238E27FC236}">
                <a16:creationId xmlns:a16="http://schemas.microsoft.com/office/drawing/2014/main" id="{62A9A30C-CA76-4787-8DAE-11022A8E2B6E}"/>
              </a:ext>
            </a:extLst>
          </p:cNvPr>
          <p:cNvGrpSpPr/>
          <p:nvPr/>
        </p:nvGrpSpPr>
        <p:grpSpPr>
          <a:xfrm>
            <a:off x="11185133" y="1473547"/>
            <a:ext cx="380520" cy="315720"/>
            <a:chOff x="11185133" y="1473547"/>
            <a:chExt cx="380520" cy="315720"/>
          </a:xfrm>
        </p:grpSpPr>
        <mc:AlternateContent xmlns:mc="http://schemas.openxmlformats.org/markup-compatibility/2006" xmlns:p14="http://schemas.microsoft.com/office/powerpoint/2010/main">
          <mc:Choice Requires="p14">
            <p:contentPart p14:bwMode="auto" r:id="rId496">
              <p14:nvContentPartPr>
                <p14:cNvPr id="473" name="Freihand 472">
                  <a:extLst>
                    <a:ext uri="{FF2B5EF4-FFF2-40B4-BE49-F238E27FC236}">
                      <a16:creationId xmlns:a16="http://schemas.microsoft.com/office/drawing/2014/main" id="{B21B352A-ABA7-4E94-AEDA-83D0809E138D}"/>
                    </a:ext>
                  </a:extLst>
                </p14:cNvPr>
                <p14:cNvContentPartPr/>
                <p14:nvPr/>
              </p14:nvContentPartPr>
              <p14:xfrm>
                <a:off x="11281613" y="1583347"/>
                <a:ext cx="119880" cy="129960"/>
              </p14:xfrm>
            </p:contentPart>
          </mc:Choice>
          <mc:Fallback xmlns="">
            <p:pic>
              <p:nvPicPr>
                <p:cNvPr id="473" name="Freihand 472">
                  <a:extLst>
                    <a:ext uri="{FF2B5EF4-FFF2-40B4-BE49-F238E27FC236}">
                      <a16:creationId xmlns:a16="http://schemas.microsoft.com/office/drawing/2014/main" id="{B21B352A-ABA7-4E94-AEDA-83D0809E138D}"/>
                    </a:ext>
                  </a:extLst>
                </p:cNvPr>
                <p:cNvPicPr/>
                <p:nvPr/>
              </p:nvPicPr>
              <p:blipFill>
                <a:blip r:embed="rId497"/>
                <a:stretch>
                  <a:fillRect/>
                </a:stretch>
              </p:blipFill>
              <p:spPr>
                <a:xfrm>
                  <a:off x="11277293" y="1579027"/>
                  <a:ext cx="1285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474" name="Freihand 473">
                  <a:extLst>
                    <a:ext uri="{FF2B5EF4-FFF2-40B4-BE49-F238E27FC236}">
                      <a16:creationId xmlns:a16="http://schemas.microsoft.com/office/drawing/2014/main" id="{78699DEF-52B9-4C10-B893-2BD719D21CED}"/>
                    </a:ext>
                  </a:extLst>
                </p14:cNvPr>
                <p14:cNvContentPartPr/>
                <p14:nvPr/>
              </p14:nvContentPartPr>
              <p14:xfrm>
                <a:off x="11248133" y="1647067"/>
                <a:ext cx="190440" cy="9720"/>
              </p14:xfrm>
            </p:contentPart>
          </mc:Choice>
          <mc:Fallback xmlns="">
            <p:pic>
              <p:nvPicPr>
                <p:cNvPr id="474" name="Freihand 473">
                  <a:extLst>
                    <a:ext uri="{FF2B5EF4-FFF2-40B4-BE49-F238E27FC236}">
                      <a16:creationId xmlns:a16="http://schemas.microsoft.com/office/drawing/2014/main" id="{78699DEF-52B9-4C10-B893-2BD719D21CED}"/>
                    </a:ext>
                  </a:extLst>
                </p:cNvPr>
                <p:cNvPicPr/>
                <p:nvPr/>
              </p:nvPicPr>
              <p:blipFill>
                <a:blip r:embed="rId499"/>
                <a:stretch>
                  <a:fillRect/>
                </a:stretch>
              </p:blipFill>
              <p:spPr>
                <a:xfrm>
                  <a:off x="11243813" y="1642747"/>
                  <a:ext cx="1990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475" name="Freihand 474">
                  <a:extLst>
                    <a:ext uri="{FF2B5EF4-FFF2-40B4-BE49-F238E27FC236}">
                      <a16:creationId xmlns:a16="http://schemas.microsoft.com/office/drawing/2014/main" id="{12C3D925-5FF6-4D01-A507-0E49DBB0A304}"/>
                    </a:ext>
                  </a:extLst>
                </p14:cNvPr>
                <p14:cNvContentPartPr/>
                <p14:nvPr/>
              </p14:nvContentPartPr>
              <p14:xfrm>
                <a:off x="11185133" y="1473547"/>
                <a:ext cx="380520" cy="315720"/>
              </p14:xfrm>
            </p:contentPart>
          </mc:Choice>
          <mc:Fallback xmlns="">
            <p:pic>
              <p:nvPicPr>
                <p:cNvPr id="475" name="Freihand 474">
                  <a:extLst>
                    <a:ext uri="{FF2B5EF4-FFF2-40B4-BE49-F238E27FC236}">
                      <a16:creationId xmlns:a16="http://schemas.microsoft.com/office/drawing/2014/main" id="{12C3D925-5FF6-4D01-A507-0E49DBB0A304}"/>
                    </a:ext>
                  </a:extLst>
                </p:cNvPr>
                <p:cNvPicPr/>
                <p:nvPr/>
              </p:nvPicPr>
              <p:blipFill>
                <a:blip r:embed="rId501"/>
                <a:stretch>
                  <a:fillRect/>
                </a:stretch>
              </p:blipFill>
              <p:spPr>
                <a:xfrm>
                  <a:off x="11180813" y="1469227"/>
                  <a:ext cx="389160" cy="324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2">
            <p14:nvContentPartPr>
              <p14:cNvPr id="498" name="Freihand 497">
                <a:extLst>
                  <a:ext uri="{FF2B5EF4-FFF2-40B4-BE49-F238E27FC236}">
                    <a16:creationId xmlns:a16="http://schemas.microsoft.com/office/drawing/2014/main" id="{E453F94A-6971-42EB-B4BB-74B49470639C}"/>
                  </a:ext>
                </a:extLst>
              </p14:cNvPr>
              <p14:cNvContentPartPr/>
              <p14:nvPr/>
            </p14:nvContentPartPr>
            <p14:xfrm>
              <a:off x="9796973" y="2699347"/>
              <a:ext cx="155880" cy="180360"/>
            </p14:xfrm>
          </p:contentPart>
        </mc:Choice>
        <mc:Fallback xmlns="">
          <p:pic>
            <p:nvPicPr>
              <p:cNvPr id="498" name="Freihand 497">
                <a:extLst>
                  <a:ext uri="{FF2B5EF4-FFF2-40B4-BE49-F238E27FC236}">
                    <a16:creationId xmlns:a16="http://schemas.microsoft.com/office/drawing/2014/main" id="{E453F94A-6971-42EB-B4BB-74B49470639C}"/>
                  </a:ext>
                </a:extLst>
              </p:cNvPr>
              <p:cNvPicPr/>
              <p:nvPr/>
            </p:nvPicPr>
            <p:blipFill>
              <a:blip r:embed="rId503"/>
              <a:stretch>
                <a:fillRect/>
              </a:stretch>
            </p:blipFill>
            <p:spPr>
              <a:xfrm>
                <a:off x="9792653" y="2695027"/>
                <a:ext cx="1645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499" name="Freihand 498">
                <a:extLst>
                  <a:ext uri="{FF2B5EF4-FFF2-40B4-BE49-F238E27FC236}">
                    <a16:creationId xmlns:a16="http://schemas.microsoft.com/office/drawing/2014/main" id="{ADCCFB52-5CAF-4FCC-979D-0CD4AB3AF89D}"/>
                  </a:ext>
                </a:extLst>
              </p14:cNvPr>
              <p14:cNvContentPartPr/>
              <p14:nvPr/>
            </p14:nvContentPartPr>
            <p14:xfrm>
              <a:off x="10009013" y="2693587"/>
              <a:ext cx="106920" cy="189720"/>
            </p14:xfrm>
          </p:contentPart>
        </mc:Choice>
        <mc:Fallback xmlns="">
          <p:pic>
            <p:nvPicPr>
              <p:cNvPr id="499" name="Freihand 498">
                <a:extLst>
                  <a:ext uri="{FF2B5EF4-FFF2-40B4-BE49-F238E27FC236}">
                    <a16:creationId xmlns:a16="http://schemas.microsoft.com/office/drawing/2014/main" id="{ADCCFB52-5CAF-4FCC-979D-0CD4AB3AF89D}"/>
                  </a:ext>
                </a:extLst>
              </p:cNvPr>
              <p:cNvPicPr/>
              <p:nvPr/>
            </p:nvPicPr>
            <p:blipFill>
              <a:blip r:embed="rId505"/>
              <a:stretch>
                <a:fillRect/>
              </a:stretch>
            </p:blipFill>
            <p:spPr>
              <a:xfrm>
                <a:off x="10004693" y="2689267"/>
                <a:ext cx="1155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500" name="Freihand 499">
                <a:extLst>
                  <a:ext uri="{FF2B5EF4-FFF2-40B4-BE49-F238E27FC236}">
                    <a16:creationId xmlns:a16="http://schemas.microsoft.com/office/drawing/2014/main" id="{0F2D06B5-3D9B-4571-BE9C-4A3455822306}"/>
                  </a:ext>
                </a:extLst>
              </p14:cNvPr>
              <p14:cNvContentPartPr/>
              <p14:nvPr/>
            </p14:nvContentPartPr>
            <p14:xfrm>
              <a:off x="10027733" y="2770987"/>
              <a:ext cx="129240" cy="28440"/>
            </p14:xfrm>
          </p:contentPart>
        </mc:Choice>
        <mc:Fallback xmlns="">
          <p:pic>
            <p:nvPicPr>
              <p:cNvPr id="500" name="Freihand 499">
                <a:extLst>
                  <a:ext uri="{FF2B5EF4-FFF2-40B4-BE49-F238E27FC236}">
                    <a16:creationId xmlns:a16="http://schemas.microsoft.com/office/drawing/2014/main" id="{0F2D06B5-3D9B-4571-BE9C-4A3455822306}"/>
                  </a:ext>
                </a:extLst>
              </p:cNvPr>
              <p:cNvPicPr/>
              <p:nvPr/>
            </p:nvPicPr>
            <p:blipFill>
              <a:blip r:embed="rId507"/>
              <a:stretch>
                <a:fillRect/>
              </a:stretch>
            </p:blipFill>
            <p:spPr>
              <a:xfrm>
                <a:off x="10023413" y="2766667"/>
                <a:ext cx="1378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501" name="Freihand 500">
                <a:extLst>
                  <a:ext uri="{FF2B5EF4-FFF2-40B4-BE49-F238E27FC236}">
                    <a16:creationId xmlns:a16="http://schemas.microsoft.com/office/drawing/2014/main" id="{8138CF8D-673A-41D2-870F-1271A25FCB3E}"/>
                  </a:ext>
                </a:extLst>
              </p14:cNvPr>
              <p14:cNvContentPartPr/>
              <p14:nvPr/>
            </p14:nvContentPartPr>
            <p14:xfrm>
              <a:off x="10228973" y="2374627"/>
              <a:ext cx="136800" cy="187920"/>
            </p14:xfrm>
          </p:contentPart>
        </mc:Choice>
        <mc:Fallback xmlns="">
          <p:pic>
            <p:nvPicPr>
              <p:cNvPr id="501" name="Freihand 500">
                <a:extLst>
                  <a:ext uri="{FF2B5EF4-FFF2-40B4-BE49-F238E27FC236}">
                    <a16:creationId xmlns:a16="http://schemas.microsoft.com/office/drawing/2014/main" id="{8138CF8D-673A-41D2-870F-1271A25FCB3E}"/>
                  </a:ext>
                </a:extLst>
              </p:cNvPr>
              <p:cNvPicPr/>
              <p:nvPr/>
            </p:nvPicPr>
            <p:blipFill>
              <a:blip r:embed="rId509"/>
              <a:stretch>
                <a:fillRect/>
              </a:stretch>
            </p:blipFill>
            <p:spPr>
              <a:xfrm>
                <a:off x="10224653" y="2370307"/>
                <a:ext cx="1454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502" name="Freihand 501">
                <a:extLst>
                  <a:ext uri="{FF2B5EF4-FFF2-40B4-BE49-F238E27FC236}">
                    <a16:creationId xmlns:a16="http://schemas.microsoft.com/office/drawing/2014/main" id="{72C783A9-E4A0-41BF-8415-0802646A5503}"/>
                  </a:ext>
                </a:extLst>
              </p14:cNvPr>
              <p14:cNvContentPartPr/>
              <p14:nvPr/>
            </p14:nvContentPartPr>
            <p14:xfrm>
              <a:off x="10235813" y="2589187"/>
              <a:ext cx="128880" cy="123840"/>
            </p14:xfrm>
          </p:contentPart>
        </mc:Choice>
        <mc:Fallback xmlns="">
          <p:pic>
            <p:nvPicPr>
              <p:cNvPr id="502" name="Freihand 501">
                <a:extLst>
                  <a:ext uri="{FF2B5EF4-FFF2-40B4-BE49-F238E27FC236}">
                    <a16:creationId xmlns:a16="http://schemas.microsoft.com/office/drawing/2014/main" id="{72C783A9-E4A0-41BF-8415-0802646A5503}"/>
                  </a:ext>
                </a:extLst>
              </p:cNvPr>
              <p:cNvPicPr/>
              <p:nvPr/>
            </p:nvPicPr>
            <p:blipFill>
              <a:blip r:embed="rId511"/>
              <a:stretch>
                <a:fillRect/>
              </a:stretch>
            </p:blipFill>
            <p:spPr>
              <a:xfrm>
                <a:off x="10231493" y="2584867"/>
                <a:ext cx="1375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618" name="Freihand 617">
                <a:extLst>
                  <a:ext uri="{FF2B5EF4-FFF2-40B4-BE49-F238E27FC236}">
                    <a16:creationId xmlns:a16="http://schemas.microsoft.com/office/drawing/2014/main" id="{52061009-B4FF-4001-86DF-C76507A60E29}"/>
                  </a:ext>
                </a:extLst>
              </p14:cNvPr>
              <p14:cNvContentPartPr/>
              <p14:nvPr/>
            </p14:nvContentPartPr>
            <p14:xfrm>
              <a:off x="3671573" y="3698707"/>
              <a:ext cx="856080" cy="800280"/>
            </p14:xfrm>
          </p:contentPart>
        </mc:Choice>
        <mc:Fallback xmlns="">
          <p:pic>
            <p:nvPicPr>
              <p:cNvPr id="618" name="Freihand 617">
                <a:extLst>
                  <a:ext uri="{FF2B5EF4-FFF2-40B4-BE49-F238E27FC236}">
                    <a16:creationId xmlns:a16="http://schemas.microsoft.com/office/drawing/2014/main" id="{52061009-B4FF-4001-86DF-C76507A60E29}"/>
                  </a:ext>
                </a:extLst>
              </p:cNvPr>
              <p:cNvPicPr/>
              <p:nvPr/>
            </p:nvPicPr>
            <p:blipFill>
              <a:blip r:embed="rId513"/>
              <a:stretch>
                <a:fillRect/>
              </a:stretch>
            </p:blipFill>
            <p:spPr>
              <a:xfrm>
                <a:off x="3667253" y="3694387"/>
                <a:ext cx="864720" cy="808920"/>
              </a:xfrm>
              <a:prstGeom prst="rect">
                <a:avLst/>
              </a:prstGeom>
            </p:spPr>
          </p:pic>
        </mc:Fallback>
      </mc:AlternateContent>
      <p:grpSp>
        <p:nvGrpSpPr>
          <p:cNvPr id="804" name="Gruppieren 803">
            <a:extLst>
              <a:ext uri="{FF2B5EF4-FFF2-40B4-BE49-F238E27FC236}">
                <a16:creationId xmlns:a16="http://schemas.microsoft.com/office/drawing/2014/main" id="{81CC3814-9337-4007-8AC1-EFFF38DC2870}"/>
              </a:ext>
            </a:extLst>
          </p:cNvPr>
          <p:cNvGrpSpPr/>
          <p:nvPr/>
        </p:nvGrpSpPr>
        <p:grpSpPr>
          <a:xfrm>
            <a:off x="234653" y="1351867"/>
            <a:ext cx="9510840" cy="5011560"/>
            <a:chOff x="234653" y="1351867"/>
            <a:chExt cx="9510840" cy="5011560"/>
          </a:xfrm>
        </p:grpSpPr>
        <mc:AlternateContent xmlns:mc="http://schemas.openxmlformats.org/markup-compatibility/2006" xmlns:p14="http://schemas.microsoft.com/office/powerpoint/2010/main">
          <mc:Choice Requires="p14">
            <p:contentPart p14:bwMode="auto" r:id="rId514">
              <p14:nvContentPartPr>
                <p14:cNvPr id="615" name="Freihand 614">
                  <a:extLst>
                    <a:ext uri="{FF2B5EF4-FFF2-40B4-BE49-F238E27FC236}">
                      <a16:creationId xmlns:a16="http://schemas.microsoft.com/office/drawing/2014/main" id="{9935E5EA-1467-4144-997B-3DC0A9305719}"/>
                    </a:ext>
                  </a:extLst>
                </p14:cNvPr>
                <p14:cNvContentPartPr/>
                <p14:nvPr/>
              </p14:nvContentPartPr>
              <p14:xfrm>
                <a:off x="1308893" y="4877707"/>
                <a:ext cx="172440" cy="10440"/>
              </p14:xfrm>
            </p:contentPart>
          </mc:Choice>
          <mc:Fallback xmlns="">
            <p:pic>
              <p:nvPicPr>
                <p:cNvPr id="615" name="Freihand 614">
                  <a:extLst>
                    <a:ext uri="{FF2B5EF4-FFF2-40B4-BE49-F238E27FC236}">
                      <a16:creationId xmlns:a16="http://schemas.microsoft.com/office/drawing/2014/main" id="{9935E5EA-1467-4144-997B-3DC0A9305719}"/>
                    </a:ext>
                  </a:extLst>
                </p:cNvPr>
                <p:cNvPicPr/>
                <p:nvPr/>
              </p:nvPicPr>
              <p:blipFill>
                <a:blip r:embed="rId515"/>
                <a:stretch>
                  <a:fillRect/>
                </a:stretch>
              </p:blipFill>
              <p:spPr>
                <a:xfrm>
                  <a:off x="1304573" y="4873387"/>
                  <a:ext cx="1810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616" name="Freihand 615">
                  <a:extLst>
                    <a:ext uri="{FF2B5EF4-FFF2-40B4-BE49-F238E27FC236}">
                      <a16:creationId xmlns:a16="http://schemas.microsoft.com/office/drawing/2014/main" id="{BA19E1BF-7872-4C69-BC99-578F61F4CFD4}"/>
                    </a:ext>
                  </a:extLst>
                </p14:cNvPr>
                <p14:cNvContentPartPr/>
                <p14:nvPr/>
              </p14:nvContentPartPr>
              <p14:xfrm>
                <a:off x="1308533" y="4941427"/>
                <a:ext cx="199800" cy="13680"/>
              </p14:xfrm>
            </p:contentPart>
          </mc:Choice>
          <mc:Fallback xmlns="">
            <p:pic>
              <p:nvPicPr>
                <p:cNvPr id="616" name="Freihand 615">
                  <a:extLst>
                    <a:ext uri="{FF2B5EF4-FFF2-40B4-BE49-F238E27FC236}">
                      <a16:creationId xmlns:a16="http://schemas.microsoft.com/office/drawing/2014/main" id="{BA19E1BF-7872-4C69-BC99-578F61F4CFD4}"/>
                    </a:ext>
                  </a:extLst>
                </p:cNvPr>
                <p:cNvPicPr/>
                <p:nvPr/>
              </p:nvPicPr>
              <p:blipFill>
                <a:blip r:embed="rId517"/>
                <a:stretch>
                  <a:fillRect/>
                </a:stretch>
              </p:blipFill>
              <p:spPr>
                <a:xfrm>
                  <a:off x="1304213" y="4937107"/>
                  <a:ext cx="2084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68" name="Freihand 367">
                  <a:extLst>
                    <a:ext uri="{FF2B5EF4-FFF2-40B4-BE49-F238E27FC236}">
                      <a16:creationId xmlns:a16="http://schemas.microsoft.com/office/drawing/2014/main" id="{D0E7108D-C616-473B-9235-C18951023FCC}"/>
                    </a:ext>
                  </a:extLst>
                </p14:cNvPr>
                <p14:cNvContentPartPr/>
                <p14:nvPr/>
              </p14:nvContentPartPr>
              <p14:xfrm>
                <a:off x="5773253" y="1554187"/>
                <a:ext cx="169200" cy="16920"/>
              </p14:xfrm>
            </p:contentPart>
          </mc:Choice>
          <mc:Fallback xmlns="">
            <p:pic>
              <p:nvPicPr>
                <p:cNvPr id="368" name="Freihand 367">
                  <a:extLst>
                    <a:ext uri="{FF2B5EF4-FFF2-40B4-BE49-F238E27FC236}">
                      <a16:creationId xmlns:a16="http://schemas.microsoft.com/office/drawing/2014/main" id="{D0E7108D-C616-473B-9235-C18951023FCC}"/>
                    </a:ext>
                  </a:extLst>
                </p:cNvPr>
                <p:cNvPicPr/>
                <p:nvPr/>
              </p:nvPicPr>
              <p:blipFill>
                <a:blip r:embed="rId519"/>
                <a:stretch>
                  <a:fillRect/>
                </a:stretch>
              </p:blipFill>
              <p:spPr>
                <a:xfrm>
                  <a:off x="5768933" y="1549867"/>
                  <a:ext cx="1778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69" name="Freihand 368">
                  <a:extLst>
                    <a:ext uri="{FF2B5EF4-FFF2-40B4-BE49-F238E27FC236}">
                      <a16:creationId xmlns:a16="http://schemas.microsoft.com/office/drawing/2014/main" id="{7825BE78-B469-479D-AD38-C22FC286206E}"/>
                    </a:ext>
                  </a:extLst>
                </p14:cNvPr>
                <p14:cNvContentPartPr/>
                <p14:nvPr/>
              </p14:nvContentPartPr>
              <p14:xfrm>
                <a:off x="5781173" y="1599907"/>
                <a:ext cx="175320" cy="9360"/>
              </p14:xfrm>
            </p:contentPart>
          </mc:Choice>
          <mc:Fallback xmlns="">
            <p:pic>
              <p:nvPicPr>
                <p:cNvPr id="369" name="Freihand 368">
                  <a:extLst>
                    <a:ext uri="{FF2B5EF4-FFF2-40B4-BE49-F238E27FC236}">
                      <a16:creationId xmlns:a16="http://schemas.microsoft.com/office/drawing/2014/main" id="{7825BE78-B469-479D-AD38-C22FC286206E}"/>
                    </a:ext>
                  </a:extLst>
                </p:cNvPr>
                <p:cNvPicPr/>
                <p:nvPr/>
              </p:nvPicPr>
              <p:blipFill>
                <a:blip r:embed="rId521"/>
                <a:stretch>
                  <a:fillRect/>
                </a:stretch>
              </p:blipFill>
              <p:spPr>
                <a:xfrm>
                  <a:off x="5776853" y="1595587"/>
                  <a:ext cx="183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70" name="Freihand 369">
                  <a:extLst>
                    <a:ext uri="{FF2B5EF4-FFF2-40B4-BE49-F238E27FC236}">
                      <a16:creationId xmlns:a16="http://schemas.microsoft.com/office/drawing/2014/main" id="{6321C8BE-9C34-4B0C-8C44-2C2E87C28289}"/>
                    </a:ext>
                  </a:extLst>
                </p14:cNvPr>
                <p14:cNvContentPartPr/>
                <p14:nvPr/>
              </p14:nvContentPartPr>
              <p14:xfrm>
                <a:off x="5933453" y="1489387"/>
                <a:ext cx="181080" cy="212760"/>
              </p14:xfrm>
            </p:contentPart>
          </mc:Choice>
          <mc:Fallback xmlns="">
            <p:pic>
              <p:nvPicPr>
                <p:cNvPr id="370" name="Freihand 369">
                  <a:extLst>
                    <a:ext uri="{FF2B5EF4-FFF2-40B4-BE49-F238E27FC236}">
                      <a16:creationId xmlns:a16="http://schemas.microsoft.com/office/drawing/2014/main" id="{6321C8BE-9C34-4B0C-8C44-2C2E87C28289}"/>
                    </a:ext>
                  </a:extLst>
                </p:cNvPr>
                <p:cNvPicPr/>
                <p:nvPr/>
              </p:nvPicPr>
              <p:blipFill>
                <a:blip r:embed="rId523"/>
                <a:stretch>
                  <a:fillRect/>
                </a:stretch>
              </p:blipFill>
              <p:spPr>
                <a:xfrm>
                  <a:off x="5929133" y="1485067"/>
                  <a:ext cx="1897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72" name="Freihand 371">
                  <a:extLst>
                    <a:ext uri="{FF2B5EF4-FFF2-40B4-BE49-F238E27FC236}">
                      <a16:creationId xmlns:a16="http://schemas.microsoft.com/office/drawing/2014/main" id="{B0B756FB-E6B2-47AC-9157-D0006BA8C532}"/>
                    </a:ext>
                  </a:extLst>
                </p14:cNvPr>
                <p14:cNvContentPartPr/>
                <p14:nvPr/>
              </p14:nvContentPartPr>
              <p14:xfrm>
                <a:off x="6326213" y="1543747"/>
                <a:ext cx="178920" cy="167040"/>
              </p14:xfrm>
            </p:contentPart>
          </mc:Choice>
          <mc:Fallback xmlns="">
            <p:pic>
              <p:nvPicPr>
                <p:cNvPr id="372" name="Freihand 371">
                  <a:extLst>
                    <a:ext uri="{FF2B5EF4-FFF2-40B4-BE49-F238E27FC236}">
                      <a16:creationId xmlns:a16="http://schemas.microsoft.com/office/drawing/2014/main" id="{B0B756FB-E6B2-47AC-9157-D0006BA8C532}"/>
                    </a:ext>
                  </a:extLst>
                </p:cNvPr>
                <p:cNvPicPr/>
                <p:nvPr/>
              </p:nvPicPr>
              <p:blipFill>
                <a:blip r:embed="rId525"/>
                <a:stretch>
                  <a:fillRect/>
                </a:stretch>
              </p:blipFill>
              <p:spPr>
                <a:xfrm>
                  <a:off x="6321893" y="1539427"/>
                  <a:ext cx="1875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73" name="Freihand 372">
                  <a:extLst>
                    <a:ext uri="{FF2B5EF4-FFF2-40B4-BE49-F238E27FC236}">
                      <a16:creationId xmlns:a16="http://schemas.microsoft.com/office/drawing/2014/main" id="{CDFECC64-E34B-4CEE-A6D0-ED5AD1CE6A12}"/>
                    </a:ext>
                  </a:extLst>
                </p14:cNvPr>
                <p14:cNvContentPartPr/>
                <p14:nvPr/>
              </p14:nvContentPartPr>
              <p14:xfrm>
                <a:off x="6595493" y="1543027"/>
                <a:ext cx="96120" cy="135360"/>
              </p14:xfrm>
            </p:contentPart>
          </mc:Choice>
          <mc:Fallback xmlns="">
            <p:pic>
              <p:nvPicPr>
                <p:cNvPr id="373" name="Freihand 372">
                  <a:extLst>
                    <a:ext uri="{FF2B5EF4-FFF2-40B4-BE49-F238E27FC236}">
                      <a16:creationId xmlns:a16="http://schemas.microsoft.com/office/drawing/2014/main" id="{CDFECC64-E34B-4CEE-A6D0-ED5AD1CE6A12}"/>
                    </a:ext>
                  </a:extLst>
                </p:cNvPr>
                <p:cNvPicPr/>
                <p:nvPr/>
              </p:nvPicPr>
              <p:blipFill>
                <a:blip r:embed="rId527"/>
                <a:stretch>
                  <a:fillRect/>
                </a:stretch>
              </p:blipFill>
              <p:spPr>
                <a:xfrm>
                  <a:off x="6591173" y="1538707"/>
                  <a:ext cx="1047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74" name="Freihand 373">
                  <a:extLst>
                    <a:ext uri="{FF2B5EF4-FFF2-40B4-BE49-F238E27FC236}">
                      <a16:creationId xmlns:a16="http://schemas.microsoft.com/office/drawing/2014/main" id="{D169107F-95E7-47BA-BAF9-8CE66BCADA8C}"/>
                    </a:ext>
                  </a:extLst>
                </p14:cNvPr>
                <p14:cNvContentPartPr/>
                <p14:nvPr/>
              </p14:nvContentPartPr>
              <p14:xfrm>
                <a:off x="6743453" y="1539427"/>
                <a:ext cx="122760" cy="120960"/>
              </p14:xfrm>
            </p:contentPart>
          </mc:Choice>
          <mc:Fallback xmlns="">
            <p:pic>
              <p:nvPicPr>
                <p:cNvPr id="374" name="Freihand 373">
                  <a:extLst>
                    <a:ext uri="{FF2B5EF4-FFF2-40B4-BE49-F238E27FC236}">
                      <a16:creationId xmlns:a16="http://schemas.microsoft.com/office/drawing/2014/main" id="{D169107F-95E7-47BA-BAF9-8CE66BCADA8C}"/>
                    </a:ext>
                  </a:extLst>
                </p:cNvPr>
                <p:cNvPicPr/>
                <p:nvPr/>
              </p:nvPicPr>
              <p:blipFill>
                <a:blip r:embed="rId529"/>
                <a:stretch>
                  <a:fillRect/>
                </a:stretch>
              </p:blipFill>
              <p:spPr>
                <a:xfrm>
                  <a:off x="6739133" y="1535107"/>
                  <a:ext cx="1314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75" name="Freihand 374">
                  <a:extLst>
                    <a:ext uri="{FF2B5EF4-FFF2-40B4-BE49-F238E27FC236}">
                      <a16:creationId xmlns:a16="http://schemas.microsoft.com/office/drawing/2014/main" id="{8BBE0F29-4B7F-4164-A5D9-C43715E247E4}"/>
                    </a:ext>
                  </a:extLst>
                </p14:cNvPr>
                <p14:cNvContentPartPr/>
                <p14:nvPr/>
              </p14:nvContentPartPr>
              <p14:xfrm>
                <a:off x="6983213" y="1617547"/>
                <a:ext cx="26280" cy="8640"/>
              </p14:xfrm>
            </p:contentPart>
          </mc:Choice>
          <mc:Fallback xmlns="">
            <p:pic>
              <p:nvPicPr>
                <p:cNvPr id="375" name="Freihand 374">
                  <a:extLst>
                    <a:ext uri="{FF2B5EF4-FFF2-40B4-BE49-F238E27FC236}">
                      <a16:creationId xmlns:a16="http://schemas.microsoft.com/office/drawing/2014/main" id="{8BBE0F29-4B7F-4164-A5D9-C43715E247E4}"/>
                    </a:ext>
                  </a:extLst>
                </p:cNvPr>
                <p:cNvPicPr/>
                <p:nvPr/>
              </p:nvPicPr>
              <p:blipFill>
                <a:blip r:embed="rId531"/>
                <a:stretch>
                  <a:fillRect/>
                </a:stretch>
              </p:blipFill>
              <p:spPr>
                <a:xfrm>
                  <a:off x="6978893" y="1613227"/>
                  <a:ext cx="349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76" name="Freihand 375">
                  <a:extLst>
                    <a:ext uri="{FF2B5EF4-FFF2-40B4-BE49-F238E27FC236}">
                      <a16:creationId xmlns:a16="http://schemas.microsoft.com/office/drawing/2014/main" id="{593670BE-B9DE-4C8C-AE1E-AC3AA0F3E179}"/>
                    </a:ext>
                  </a:extLst>
                </p14:cNvPr>
                <p14:cNvContentPartPr/>
                <p14:nvPr/>
              </p14:nvContentPartPr>
              <p14:xfrm>
                <a:off x="7128653" y="1444387"/>
                <a:ext cx="101160" cy="290520"/>
              </p14:xfrm>
            </p:contentPart>
          </mc:Choice>
          <mc:Fallback xmlns="">
            <p:pic>
              <p:nvPicPr>
                <p:cNvPr id="376" name="Freihand 375">
                  <a:extLst>
                    <a:ext uri="{FF2B5EF4-FFF2-40B4-BE49-F238E27FC236}">
                      <a16:creationId xmlns:a16="http://schemas.microsoft.com/office/drawing/2014/main" id="{593670BE-B9DE-4C8C-AE1E-AC3AA0F3E179}"/>
                    </a:ext>
                  </a:extLst>
                </p:cNvPr>
                <p:cNvPicPr/>
                <p:nvPr/>
              </p:nvPicPr>
              <p:blipFill>
                <a:blip r:embed="rId533"/>
                <a:stretch>
                  <a:fillRect/>
                </a:stretch>
              </p:blipFill>
              <p:spPr>
                <a:xfrm>
                  <a:off x="7124333" y="1440067"/>
                  <a:ext cx="10980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78" name="Freihand 377">
                  <a:extLst>
                    <a:ext uri="{FF2B5EF4-FFF2-40B4-BE49-F238E27FC236}">
                      <a16:creationId xmlns:a16="http://schemas.microsoft.com/office/drawing/2014/main" id="{7E66495D-AD1E-4BE5-B7AA-A035A2D39908}"/>
                    </a:ext>
                  </a:extLst>
                </p14:cNvPr>
                <p14:cNvContentPartPr/>
                <p14:nvPr/>
              </p14:nvContentPartPr>
              <p14:xfrm>
                <a:off x="7267253" y="1499827"/>
                <a:ext cx="146520" cy="160920"/>
              </p14:xfrm>
            </p:contentPart>
          </mc:Choice>
          <mc:Fallback xmlns="">
            <p:pic>
              <p:nvPicPr>
                <p:cNvPr id="378" name="Freihand 377">
                  <a:extLst>
                    <a:ext uri="{FF2B5EF4-FFF2-40B4-BE49-F238E27FC236}">
                      <a16:creationId xmlns:a16="http://schemas.microsoft.com/office/drawing/2014/main" id="{7E66495D-AD1E-4BE5-B7AA-A035A2D39908}"/>
                    </a:ext>
                  </a:extLst>
                </p:cNvPr>
                <p:cNvPicPr/>
                <p:nvPr/>
              </p:nvPicPr>
              <p:blipFill>
                <a:blip r:embed="rId535"/>
                <a:stretch>
                  <a:fillRect/>
                </a:stretch>
              </p:blipFill>
              <p:spPr>
                <a:xfrm>
                  <a:off x="7262933" y="1495507"/>
                  <a:ext cx="1551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80" name="Freihand 379">
                  <a:extLst>
                    <a:ext uri="{FF2B5EF4-FFF2-40B4-BE49-F238E27FC236}">
                      <a16:creationId xmlns:a16="http://schemas.microsoft.com/office/drawing/2014/main" id="{7DC99731-1887-4910-8112-D1021871CA95}"/>
                    </a:ext>
                  </a:extLst>
                </p14:cNvPr>
                <p14:cNvContentPartPr/>
                <p14:nvPr/>
              </p14:nvContentPartPr>
              <p14:xfrm>
                <a:off x="7550213" y="1534387"/>
                <a:ext cx="20520" cy="152280"/>
              </p14:xfrm>
            </p:contentPart>
          </mc:Choice>
          <mc:Fallback xmlns="">
            <p:pic>
              <p:nvPicPr>
                <p:cNvPr id="380" name="Freihand 379">
                  <a:extLst>
                    <a:ext uri="{FF2B5EF4-FFF2-40B4-BE49-F238E27FC236}">
                      <a16:creationId xmlns:a16="http://schemas.microsoft.com/office/drawing/2014/main" id="{7DC99731-1887-4910-8112-D1021871CA95}"/>
                    </a:ext>
                  </a:extLst>
                </p:cNvPr>
                <p:cNvPicPr/>
                <p:nvPr/>
              </p:nvPicPr>
              <p:blipFill>
                <a:blip r:embed="rId537"/>
                <a:stretch>
                  <a:fillRect/>
                </a:stretch>
              </p:blipFill>
              <p:spPr>
                <a:xfrm>
                  <a:off x="7545893" y="1530067"/>
                  <a:ext cx="291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81" name="Freihand 380">
                  <a:extLst>
                    <a:ext uri="{FF2B5EF4-FFF2-40B4-BE49-F238E27FC236}">
                      <a16:creationId xmlns:a16="http://schemas.microsoft.com/office/drawing/2014/main" id="{226ABA98-2CCB-415E-8AE9-9E1C1E78D280}"/>
                    </a:ext>
                  </a:extLst>
                </p14:cNvPr>
                <p14:cNvContentPartPr/>
                <p14:nvPr/>
              </p14:nvContentPartPr>
              <p14:xfrm>
                <a:off x="7491893" y="1588387"/>
                <a:ext cx="133920" cy="23400"/>
              </p14:xfrm>
            </p:contentPart>
          </mc:Choice>
          <mc:Fallback xmlns="">
            <p:pic>
              <p:nvPicPr>
                <p:cNvPr id="381" name="Freihand 380">
                  <a:extLst>
                    <a:ext uri="{FF2B5EF4-FFF2-40B4-BE49-F238E27FC236}">
                      <a16:creationId xmlns:a16="http://schemas.microsoft.com/office/drawing/2014/main" id="{226ABA98-2CCB-415E-8AE9-9E1C1E78D280}"/>
                    </a:ext>
                  </a:extLst>
                </p:cNvPr>
                <p:cNvPicPr/>
                <p:nvPr/>
              </p:nvPicPr>
              <p:blipFill>
                <a:blip r:embed="rId539"/>
                <a:stretch>
                  <a:fillRect/>
                </a:stretch>
              </p:blipFill>
              <p:spPr>
                <a:xfrm>
                  <a:off x="7487573" y="1584067"/>
                  <a:ext cx="1425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83" name="Freihand 382">
                  <a:extLst>
                    <a:ext uri="{FF2B5EF4-FFF2-40B4-BE49-F238E27FC236}">
                      <a16:creationId xmlns:a16="http://schemas.microsoft.com/office/drawing/2014/main" id="{1C4F5851-3E23-4ED3-8904-2F770E8665A7}"/>
                    </a:ext>
                  </a:extLst>
                </p14:cNvPr>
                <p14:cNvContentPartPr/>
                <p14:nvPr/>
              </p14:nvContentPartPr>
              <p14:xfrm>
                <a:off x="7775933" y="1505947"/>
                <a:ext cx="107280" cy="250200"/>
              </p14:xfrm>
            </p:contentPart>
          </mc:Choice>
          <mc:Fallback xmlns="">
            <p:pic>
              <p:nvPicPr>
                <p:cNvPr id="383" name="Freihand 382">
                  <a:extLst>
                    <a:ext uri="{FF2B5EF4-FFF2-40B4-BE49-F238E27FC236}">
                      <a16:creationId xmlns:a16="http://schemas.microsoft.com/office/drawing/2014/main" id="{1C4F5851-3E23-4ED3-8904-2F770E8665A7}"/>
                    </a:ext>
                  </a:extLst>
                </p:cNvPr>
                <p:cNvPicPr/>
                <p:nvPr/>
              </p:nvPicPr>
              <p:blipFill>
                <a:blip r:embed="rId541"/>
                <a:stretch>
                  <a:fillRect/>
                </a:stretch>
              </p:blipFill>
              <p:spPr>
                <a:xfrm>
                  <a:off x="7771613" y="1501627"/>
                  <a:ext cx="11592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84" name="Freihand 383">
                  <a:extLst>
                    <a:ext uri="{FF2B5EF4-FFF2-40B4-BE49-F238E27FC236}">
                      <a16:creationId xmlns:a16="http://schemas.microsoft.com/office/drawing/2014/main" id="{E26C4F1E-8969-4A81-87A6-2389C2AD8C64}"/>
                    </a:ext>
                  </a:extLst>
                </p14:cNvPr>
                <p14:cNvContentPartPr/>
                <p14:nvPr/>
              </p14:nvContentPartPr>
              <p14:xfrm>
                <a:off x="7757573" y="1440067"/>
                <a:ext cx="207360" cy="20880"/>
              </p14:xfrm>
            </p:contentPart>
          </mc:Choice>
          <mc:Fallback xmlns="">
            <p:pic>
              <p:nvPicPr>
                <p:cNvPr id="384" name="Freihand 383">
                  <a:extLst>
                    <a:ext uri="{FF2B5EF4-FFF2-40B4-BE49-F238E27FC236}">
                      <a16:creationId xmlns:a16="http://schemas.microsoft.com/office/drawing/2014/main" id="{E26C4F1E-8969-4A81-87A6-2389C2AD8C64}"/>
                    </a:ext>
                  </a:extLst>
                </p:cNvPr>
                <p:cNvPicPr/>
                <p:nvPr/>
              </p:nvPicPr>
              <p:blipFill>
                <a:blip r:embed="rId543"/>
                <a:stretch>
                  <a:fillRect/>
                </a:stretch>
              </p:blipFill>
              <p:spPr>
                <a:xfrm>
                  <a:off x="7753253" y="1435747"/>
                  <a:ext cx="2160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88" name="Freihand 387">
                  <a:extLst>
                    <a:ext uri="{FF2B5EF4-FFF2-40B4-BE49-F238E27FC236}">
                      <a16:creationId xmlns:a16="http://schemas.microsoft.com/office/drawing/2014/main" id="{A1D33422-9852-40E9-82C4-1471647CFDFC}"/>
                    </a:ext>
                  </a:extLst>
                </p14:cNvPr>
                <p14:cNvContentPartPr/>
                <p14:nvPr/>
              </p14:nvContentPartPr>
              <p14:xfrm>
                <a:off x="8139893" y="1410187"/>
                <a:ext cx="105120" cy="264240"/>
              </p14:xfrm>
            </p:contentPart>
          </mc:Choice>
          <mc:Fallback xmlns="">
            <p:pic>
              <p:nvPicPr>
                <p:cNvPr id="388" name="Freihand 387">
                  <a:extLst>
                    <a:ext uri="{FF2B5EF4-FFF2-40B4-BE49-F238E27FC236}">
                      <a16:creationId xmlns:a16="http://schemas.microsoft.com/office/drawing/2014/main" id="{A1D33422-9852-40E9-82C4-1471647CFDFC}"/>
                    </a:ext>
                  </a:extLst>
                </p:cNvPr>
                <p:cNvPicPr/>
                <p:nvPr/>
              </p:nvPicPr>
              <p:blipFill>
                <a:blip r:embed="rId545"/>
                <a:stretch>
                  <a:fillRect/>
                </a:stretch>
              </p:blipFill>
              <p:spPr>
                <a:xfrm>
                  <a:off x="8135573" y="1405867"/>
                  <a:ext cx="11376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89" name="Freihand 388">
                  <a:extLst>
                    <a:ext uri="{FF2B5EF4-FFF2-40B4-BE49-F238E27FC236}">
                      <a16:creationId xmlns:a16="http://schemas.microsoft.com/office/drawing/2014/main" id="{FE069902-7DBA-4797-8854-40DE3A7744FE}"/>
                    </a:ext>
                  </a:extLst>
                </p14:cNvPr>
                <p14:cNvContentPartPr/>
                <p14:nvPr/>
              </p14:nvContentPartPr>
              <p14:xfrm>
                <a:off x="8292533" y="1497667"/>
                <a:ext cx="125640" cy="113400"/>
              </p14:xfrm>
            </p:contentPart>
          </mc:Choice>
          <mc:Fallback xmlns="">
            <p:pic>
              <p:nvPicPr>
                <p:cNvPr id="389" name="Freihand 388">
                  <a:extLst>
                    <a:ext uri="{FF2B5EF4-FFF2-40B4-BE49-F238E27FC236}">
                      <a16:creationId xmlns:a16="http://schemas.microsoft.com/office/drawing/2014/main" id="{FE069902-7DBA-4797-8854-40DE3A7744FE}"/>
                    </a:ext>
                  </a:extLst>
                </p:cNvPr>
                <p:cNvPicPr/>
                <p:nvPr/>
              </p:nvPicPr>
              <p:blipFill>
                <a:blip r:embed="rId547"/>
                <a:stretch>
                  <a:fillRect/>
                </a:stretch>
              </p:blipFill>
              <p:spPr>
                <a:xfrm>
                  <a:off x="8288213" y="1493347"/>
                  <a:ext cx="1342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90" name="Freihand 389">
                  <a:extLst>
                    <a:ext uri="{FF2B5EF4-FFF2-40B4-BE49-F238E27FC236}">
                      <a16:creationId xmlns:a16="http://schemas.microsoft.com/office/drawing/2014/main" id="{8F5FEAD7-54CE-47CE-A76B-0B1899DF824A}"/>
                    </a:ext>
                  </a:extLst>
                </p14:cNvPr>
                <p14:cNvContentPartPr/>
                <p14:nvPr/>
              </p14:nvContentPartPr>
              <p14:xfrm>
                <a:off x="8440493" y="1510627"/>
                <a:ext cx="59040" cy="133920"/>
              </p14:xfrm>
            </p:contentPart>
          </mc:Choice>
          <mc:Fallback xmlns="">
            <p:pic>
              <p:nvPicPr>
                <p:cNvPr id="390" name="Freihand 389">
                  <a:extLst>
                    <a:ext uri="{FF2B5EF4-FFF2-40B4-BE49-F238E27FC236}">
                      <a16:creationId xmlns:a16="http://schemas.microsoft.com/office/drawing/2014/main" id="{8F5FEAD7-54CE-47CE-A76B-0B1899DF824A}"/>
                    </a:ext>
                  </a:extLst>
                </p:cNvPr>
                <p:cNvPicPr/>
                <p:nvPr/>
              </p:nvPicPr>
              <p:blipFill>
                <a:blip r:embed="rId549"/>
                <a:stretch>
                  <a:fillRect/>
                </a:stretch>
              </p:blipFill>
              <p:spPr>
                <a:xfrm>
                  <a:off x="8436173" y="1506307"/>
                  <a:ext cx="676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91" name="Freihand 390">
                  <a:extLst>
                    <a:ext uri="{FF2B5EF4-FFF2-40B4-BE49-F238E27FC236}">
                      <a16:creationId xmlns:a16="http://schemas.microsoft.com/office/drawing/2014/main" id="{B8F6D04E-301A-444A-B809-B07194A81EE5}"/>
                    </a:ext>
                  </a:extLst>
                </p14:cNvPr>
                <p14:cNvContentPartPr/>
                <p14:nvPr/>
              </p14:nvContentPartPr>
              <p14:xfrm>
                <a:off x="8612933" y="1506667"/>
                <a:ext cx="88200" cy="235080"/>
              </p14:xfrm>
            </p:contentPart>
          </mc:Choice>
          <mc:Fallback xmlns="">
            <p:pic>
              <p:nvPicPr>
                <p:cNvPr id="391" name="Freihand 390">
                  <a:extLst>
                    <a:ext uri="{FF2B5EF4-FFF2-40B4-BE49-F238E27FC236}">
                      <a16:creationId xmlns:a16="http://schemas.microsoft.com/office/drawing/2014/main" id="{B8F6D04E-301A-444A-B809-B07194A81EE5}"/>
                    </a:ext>
                  </a:extLst>
                </p:cNvPr>
                <p:cNvPicPr/>
                <p:nvPr/>
              </p:nvPicPr>
              <p:blipFill>
                <a:blip r:embed="rId551"/>
                <a:stretch>
                  <a:fillRect/>
                </a:stretch>
              </p:blipFill>
              <p:spPr>
                <a:xfrm>
                  <a:off x="8608613" y="1502347"/>
                  <a:ext cx="968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92" name="Freihand 391">
                  <a:extLst>
                    <a:ext uri="{FF2B5EF4-FFF2-40B4-BE49-F238E27FC236}">
                      <a16:creationId xmlns:a16="http://schemas.microsoft.com/office/drawing/2014/main" id="{7D94A872-914B-4532-8C46-5AFB7F50F3AC}"/>
                    </a:ext>
                  </a:extLst>
                </p14:cNvPr>
                <p14:cNvContentPartPr/>
                <p14:nvPr/>
              </p14:nvContentPartPr>
              <p14:xfrm>
                <a:off x="8609693" y="1454107"/>
                <a:ext cx="120960" cy="1800"/>
              </p14:xfrm>
            </p:contentPart>
          </mc:Choice>
          <mc:Fallback xmlns="">
            <p:pic>
              <p:nvPicPr>
                <p:cNvPr id="392" name="Freihand 391">
                  <a:extLst>
                    <a:ext uri="{FF2B5EF4-FFF2-40B4-BE49-F238E27FC236}">
                      <a16:creationId xmlns:a16="http://schemas.microsoft.com/office/drawing/2014/main" id="{7D94A872-914B-4532-8C46-5AFB7F50F3AC}"/>
                    </a:ext>
                  </a:extLst>
                </p:cNvPr>
                <p:cNvPicPr/>
                <p:nvPr/>
              </p:nvPicPr>
              <p:blipFill>
                <a:blip r:embed="rId553"/>
                <a:stretch>
                  <a:fillRect/>
                </a:stretch>
              </p:blipFill>
              <p:spPr>
                <a:xfrm>
                  <a:off x="8605373" y="1449787"/>
                  <a:ext cx="1296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93" name="Freihand 392">
                  <a:extLst>
                    <a:ext uri="{FF2B5EF4-FFF2-40B4-BE49-F238E27FC236}">
                      <a16:creationId xmlns:a16="http://schemas.microsoft.com/office/drawing/2014/main" id="{EE922A55-C6D1-4AF0-A5B0-B049E3F5A006}"/>
                    </a:ext>
                  </a:extLst>
                </p14:cNvPr>
                <p14:cNvContentPartPr/>
                <p14:nvPr/>
              </p14:nvContentPartPr>
              <p14:xfrm>
                <a:off x="8782853" y="1421347"/>
                <a:ext cx="72000" cy="234000"/>
              </p14:xfrm>
            </p:contentPart>
          </mc:Choice>
          <mc:Fallback xmlns="">
            <p:pic>
              <p:nvPicPr>
                <p:cNvPr id="393" name="Freihand 392">
                  <a:extLst>
                    <a:ext uri="{FF2B5EF4-FFF2-40B4-BE49-F238E27FC236}">
                      <a16:creationId xmlns:a16="http://schemas.microsoft.com/office/drawing/2014/main" id="{EE922A55-C6D1-4AF0-A5B0-B049E3F5A006}"/>
                    </a:ext>
                  </a:extLst>
                </p:cNvPr>
                <p:cNvPicPr/>
                <p:nvPr/>
              </p:nvPicPr>
              <p:blipFill>
                <a:blip r:embed="rId555"/>
                <a:stretch>
                  <a:fillRect/>
                </a:stretch>
              </p:blipFill>
              <p:spPr>
                <a:xfrm>
                  <a:off x="8778533" y="1417027"/>
                  <a:ext cx="806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94" name="Freihand 393">
                  <a:extLst>
                    <a:ext uri="{FF2B5EF4-FFF2-40B4-BE49-F238E27FC236}">
                      <a16:creationId xmlns:a16="http://schemas.microsoft.com/office/drawing/2014/main" id="{9BF1609A-21D2-45F7-A2AD-AADD0FAAE6D9}"/>
                    </a:ext>
                  </a:extLst>
                </p14:cNvPr>
                <p14:cNvContentPartPr/>
                <p14:nvPr/>
              </p14:nvContentPartPr>
              <p14:xfrm>
                <a:off x="8920733" y="1398307"/>
                <a:ext cx="84600" cy="229680"/>
              </p14:xfrm>
            </p:contentPart>
          </mc:Choice>
          <mc:Fallback xmlns="">
            <p:pic>
              <p:nvPicPr>
                <p:cNvPr id="394" name="Freihand 393">
                  <a:extLst>
                    <a:ext uri="{FF2B5EF4-FFF2-40B4-BE49-F238E27FC236}">
                      <a16:creationId xmlns:a16="http://schemas.microsoft.com/office/drawing/2014/main" id="{9BF1609A-21D2-45F7-A2AD-AADD0FAAE6D9}"/>
                    </a:ext>
                  </a:extLst>
                </p:cNvPr>
                <p:cNvPicPr/>
                <p:nvPr/>
              </p:nvPicPr>
              <p:blipFill>
                <a:blip r:embed="rId557"/>
                <a:stretch>
                  <a:fillRect/>
                </a:stretch>
              </p:blipFill>
              <p:spPr>
                <a:xfrm>
                  <a:off x="8916413" y="1393987"/>
                  <a:ext cx="9324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95" name="Freihand 394">
                  <a:extLst>
                    <a:ext uri="{FF2B5EF4-FFF2-40B4-BE49-F238E27FC236}">
                      <a16:creationId xmlns:a16="http://schemas.microsoft.com/office/drawing/2014/main" id="{7F8A6346-4EEC-4DAD-8192-DDE907D51C0E}"/>
                    </a:ext>
                  </a:extLst>
                </p14:cNvPr>
                <p14:cNvContentPartPr/>
                <p14:nvPr/>
              </p14:nvContentPartPr>
              <p14:xfrm>
                <a:off x="9063293" y="1428187"/>
                <a:ext cx="146160" cy="124920"/>
              </p14:xfrm>
            </p:contentPart>
          </mc:Choice>
          <mc:Fallback xmlns="">
            <p:pic>
              <p:nvPicPr>
                <p:cNvPr id="395" name="Freihand 394">
                  <a:extLst>
                    <a:ext uri="{FF2B5EF4-FFF2-40B4-BE49-F238E27FC236}">
                      <a16:creationId xmlns:a16="http://schemas.microsoft.com/office/drawing/2014/main" id="{7F8A6346-4EEC-4DAD-8192-DDE907D51C0E}"/>
                    </a:ext>
                  </a:extLst>
                </p:cNvPr>
                <p:cNvPicPr/>
                <p:nvPr/>
              </p:nvPicPr>
              <p:blipFill>
                <a:blip r:embed="rId559"/>
                <a:stretch>
                  <a:fillRect/>
                </a:stretch>
              </p:blipFill>
              <p:spPr>
                <a:xfrm>
                  <a:off x="9058973" y="1423867"/>
                  <a:ext cx="1548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96" name="Freihand 395">
                  <a:extLst>
                    <a:ext uri="{FF2B5EF4-FFF2-40B4-BE49-F238E27FC236}">
                      <a16:creationId xmlns:a16="http://schemas.microsoft.com/office/drawing/2014/main" id="{6F81591D-D810-4302-89EA-471A42E6F292}"/>
                    </a:ext>
                  </a:extLst>
                </p14:cNvPr>
                <p14:cNvContentPartPr/>
                <p14:nvPr/>
              </p14:nvContentPartPr>
              <p14:xfrm>
                <a:off x="9294053" y="1461667"/>
                <a:ext cx="21240" cy="122760"/>
              </p14:xfrm>
            </p:contentPart>
          </mc:Choice>
          <mc:Fallback xmlns="">
            <p:pic>
              <p:nvPicPr>
                <p:cNvPr id="396" name="Freihand 395">
                  <a:extLst>
                    <a:ext uri="{FF2B5EF4-FFF2-40B4-BE49-F238E27FC236}">
                      <a16:creationId xmlns:a16="http://schemas.microsoft.com/office/drawing/2014/main" id="{6F81591D-D810-4302-89EA-471A42E6F292}"/>
                    </a:ext>
                  </a:extLst>
                </p:cNvPr>
                <p:cNvPicPr/>
                <p:nvPr/>
              </p:nvPicPr>
              <p:blipFill>
                <a:blip r:embed="rId561"/>
                <a:stretch>
                  <a:fillRect/>
                </a:stretch>
              </p:blipFill>
              <p:spPr>
                <a:xfrm>
                  <a:off x="9289733" y="1457347"/>
                  <a:ext cx="298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97" name="Freihand 396">
                  <a:extLst>
                    <a:ext uri="{FF2B5EF4-FFF2-40B4-BE49-F238E27FC236}">
                      <a16:creationId xmlns:a16="http://schemas.microsoft.com/office/drawing/2014/main" id="{D2C86B83-3815-4FBB-9ABF-452AF2ECA7A7}"/>
                    </a:ext>
                  </a:extLst>
                </p14:cNvPr>
                <p14:cNvContentPartPr/>
                <p14:nvPr/>
              </p14:nvContentPartPr>
              <p14:xfrm>
                <a:off x="9238613" y="1497307"/>
                <a:ext cx="134280" cy="13680"/>
              </p14:xfrm>
            </p:contentPart>
          </mc:Choice>
          <mc:Fallback xmlns="">
            <p:pic>
              <p:nvPicPr>
                <p:cNvPr id="397" name="Freihand 396">
                  <a:extLst>
                    <a:ext uri="{FF2B5EF4-FFF2-40B4-BE49-F238E27FC236}">
                      <a16:creationId xmlns:a16="http://schemas.microsoft.com/office/drawing/2014/main" id="{D2C86B83-3815-4FBB-9ABF-452AF2ECA7A7}"/>
                    </a:ext>
                  </a:extLst>
                </p:cNvPr>
                <p:cNvPicPr/>
                <p:nvPr/>
              </p:nvPicPr>
              <p:blipFill>
                <a:blip r:embed="rId563"/>
                <a:stretch>
                  <a:fillRect/>
                </a:stretch>
              </p:blipFill>
              <p:spPr>
                <a:xfrm>
                  <a:off x="9234293" y="1492987"/>
                  <a:ext cx="1429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98" name="Freihand 397">
                  <a:extLst>
                    <a:ext uri="{FF2B5EF4-FFF2-40B4-BE49-F238E27FC236}">
                      <a16:creationId xmlns:a16="http://schemas.microsoft.com/office/drawing/2014/main" id="{CEC00A07-2432-42EE-904F-7492164698BB}"/>
                    </a:ext>
                  </a:extLst>
                </p14:cNvPr>
                <p14:cNvContentPartPr/>
                <p14:nvPr/>
              </p14:nvContentPartPr>
              <p14:xfrm>
                <a:off x="9482693" y="1468507"/>
                <a:ext cx="128520" cy="195120"/>
              </p14:xfrm>
            </p:contentPart>
          </mc:Choice>
          <mc:Fallback xmlns="">
            <p:pic>
              <p:nvPicPr>
                <p:cNvPr id="398" name="Freihand 397">
                  <a:extLst>
                    <a:ext uri="{FF2B5EF4-FFF2-40B4-BE49-F238E27FC236}">
                      <a16:creationId xmlns:a16="http://schemas.microsoft.com/office/drawing/2014/main" id="{CEC00A07-2432-42EE-904F-7492164698BB}"/>
                    </a:ext>
                  </a:extLst>
                </p:cNvPr>
                <p:cNvPicPr/>
                <p:nvPr/>
              </p:nvPicPr>
              <p:blipFill>
                <a:blip r:embed="rId565"/>
                <a:stretch>
                  <a:fillRect/>
                </a:stretch>
              </p:blipFill>
              <p:spPr>
                <a:xfrm>
                  <a:off x="9478373" y="1464187"/>
                  <a:ext cx="1371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99" name="Freihand 398">
                  <a:extLst>
                    <a:ext uri="{FF2B5EF4-FFF2-40B4-BE49-F238E27FC236}">
                      <a16:creationId xmlns:a16="http://schemas.microsoft.com/office/drawing/2014/main" id="{849A7C7C-9F53-4167-A967-74E6135C6DA0}"/>
                    </a:ext>
                  </a:extLst>
                </p14:cNvPr>
                <p14:cNvContentPartPr/>
                <p14:nvPr/>
              </p14:nvContentPartPr>
              <p14:xfrm>
                <a:off x="9480173" y="1390387"/>
                <a:ext cx="135360" cy="8280"/>
              </p14:xfrm>
            </p:contentPart>
          </mc:Choice>
          <mc:Fallback xmlns="">
            <p:pic>
              <p:nvPicPr>
                <p:cNvPr id="399" name="Freihand 398">
                  <a:extLst>
                    <a:ext uri="{FF2B5EF4-FFF2-40B4-BE49-F238E27FC236}">
                      <a16:creationId xmlns:a16="http://schemas.microsoft.com/office/drawing/2014/main" id="{849A7C7C-9F53-4167-A967-74E6135C6DA0}"/>
                    </a:ext>
                  </a:extLst>
                </p:cNvPr>
                <p:cNvPicPr/>
                <p:nvPr/>
              </p:nvPicPr>
              <p:blipFill>
                <a:blip r:embed="rId567"/>
                <a:stretch>
                  <a:fillRect/>
                </a:stretch>
              </p:blipFill>
              <p:spPr>
                <a:xfrm>
                  <a:off x="9475853" y="1386067"/>
                  <a:ext cx="1440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400" name="Freihand 399">
                  <a:extLst>
                    <a:ext uri="{FF2B5EF4-FFF2-40B4-BE49-F238E27FC236}">
                      <a16:creationId xmlns:a16="http://schemas.microsoft.com/office/drawing/2014/main" id="{132241D5-6CCC-4202-B2A7-4A054A367EEE}"/>
                    </a:ext>
                  </a:extLst>
                </p14:cNvPr>
                <p14:cNvContentPartPr/>
                <p14:nvPr/>
              </p14:nvContentPartPr>
              <p14:xfrm>
                <a:off x="9627773" y="1351867"/>
                <a:ext cx="117720" cy="303840"/>
              </p14:xfrm>
            </p:contentPart>
          </mc:Choice>
          <mc:Fallback xmlns="">
            <p:pic>
              <p:nvPicPr>
                <p:cNvPr id="400" name="Freihand 399">
                  <a:extLst>
                    <a:ext uri="{FF2B5EF4-FFF2-40B4-BE49-F238E27FC236}">
                      <a16:creationId xmlns:a16="http://schemas.microsoft.com/office/drawing/2014/main" id="{132241D5-6CCC-4202-B2A7-4A054A367EEE}"/>
                    </a:ext>
                  </a:extLst>
                </p:cNvPr>
                <p:cNvPicPr/>
                <p:nvPr/>
              </p:nvPicPr>
              <p:blipFill>
                <a:blip r:embed="rId569"/>
                <a:stretch>
                  <a:fillRect/>
                </a:stretch>
              </p:blipFill>
              <p:spPr>
                <a:xfrm>
                  <a:off x="9623453" y="1347547"/>
                  <a:ext cx="12636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402" name="Freihand 401">
                  <a:extLst>
                    <a:ext uri="{FF2B5EF4-FFF2-40B4-BE49-F238E27FC236}">
                      <a16:creationId xmlns:a16="http://schemas.microsoft.com/office/drawing/2014/main" id="{1A6E22D5-5C97-4D7C-BACC-FDC334FFAA67}"/>
                    </a:ext>
                  </a:extLst>
                </p14:cNvPr>
                <p14:cNvContentPartPr/>
                <p14:nvPr/>
              </p14:nvContentPartPr>
              <p14:xfrm>
                <a:off x="5977373" y="2017867"/>
                <a:ext cx="159840" cy="5760"/>
              </p14:xfrm>
            </p:contentPart>
          </mc:Choice>
          <mc:Fallback xmlns="">
            <p:pic>
              <p:nvPicPr>
                <p:cNvPr id="402" name="Freihand 401">
                  <a:extLst>
                    <a:ext uri="{FF2B5EF4-FFF2-40B4-BE49-F238E27FC236}">
                      <a16:creationId xmlns:a16="http://schemas.microsoft.com/office/drawing/2014/main" id="{1A6E22D5-5C97-4D7C-BACC-FDC334FFAA67}"/>
                    </a:ext>
                  </a:extLst>
                </p:cNvPr>
                <p:cNvPicPr/>
                <p:nvPr/>
              </p:nvPicPr>
              <p:blipFill>
                <a:blip r:embed="rId571"/>
                <a:stretch>
                  <a:fillRect/>
                </a:stretch>
              </p:blipFill>
              <p:spPr>
                <a:xfrm>
                  <a:off x="5973053" y="2013547"/>
                  <a:ext cx="1684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403" name="Freihand 402">
                  <a:extLst>
                    <a:ext uri="{FF2B5EF4-FFF2-40B4-BE49-F238E27FC236}">
                      <a16:creationId xmlns:a16="http://schemas.microsoft.com/office/drawing/2014/main" id="{31A5F323-1690-4012-B4EB-02A0F65A4895}"/>
                    </a:ext>
                  </a:extLst>
                </p14:cNvPr>
                <p14:cNvContentPartPr/>
                <p14:nvPr/>
              </p14:nvContentPartPr>
              <p14:xfrm>
                <a:off x="6000773" y="2070427"/>
                <a:ext cx="167040" cy="23400"/>
              </p14:xfrm>
            </p:contentPart>
          </mc:Choice>
          <mc:Fallback xmlns="">
            <p:pic>
              <p:nvPicPr>
                <p:cNvPr id="403" name="Freihand 402">
                  <a:extLst>
                    <a:ext uri="{FF2B5EF4-FFF2-40B4-BE49-F238E27FC236}">
                      <a16:creationId xmlns:a16="http://schemas.microsoft.com/office/drawing/2014/main" id="{31A5F323-1690-4012-B4EB-02A0F65A4895}"/>
                    </a:ext>
                  </a:extLst>
                </p:cNvPr>
                <p:cNvPicPr/>
                <p:nvPr/>
              </p:nvPicPr>
              <p:blipFill>
                <a:blip r:embed="rId573"/>
                <a:stretch>
                  <a:fillRect/>
                </a:stretch>
              </p:blipFill>
              <p:spPr>
                <a:xfrm>
                  <a:off x="5996453" y="2066107"/>
                  <a:ext cx="1756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404" name="Freihand 403">
                  <a:extLst>
                    <a:ext uri="{FF2B5EF4-FFF2-40B4-BE49-F238E27FC236}">
                      <a16:creationId xmlns:a16="http://schemas.microsoft.com/office/drawing/2014/main" id="{1901859E-9531-4893-B7A7-BE471BC3109F}"/>
                    </a:ext>
                  </a:extLst>
                </p14:cNvPr>
                <p14:cNvContentPartPr/>
                <p14:nvPr/>
              </p14:nvContentPartPr>
              <p14:xfrm>
                <a:off x="6355013" y="1987267"/>
                <a:ext cx="124560" cy="109080"/>
              </p14:xfrm>
            </p:contentPart>
          </mc:Choice>
          <mc:Fallback xmlns="">
            <p:pic>
              <p:nvPicPr>
                <p:cNvPr id="404" name="Freihand 403">
                  <a:extLst>
                    <a:ext uri="{FF2B5EF4-FFF2-40B4-BE49-F238E27FC236}">
                      <a16:creationId xmlns:a16="http://schemas.microsoft.com/office/drawing/2014/main" id="{1901859E-9531-4893-B7A7-BE471BC3109F}"/>
                    </a:ext>
                  </a:extLst>
                </p:cNvPr>
                <p:cNvPicPr/>
                <p:nvPr/>
              </p:nvPicPr>
              <p:blipFill>
                <a:blip r:embed="rId575"/>
                <a:stretch>
                  <a:fillRect/>
                </a:stretch>
              </p:blipFill>
              <p:spPr>
                <a:xfrm>
                  <a:off x="6350693" y="1982947"/>
                  <a:ext cx="133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405" name="Freihand 404">
                  <a:extLst>
                    <a:ext uri="{FF2B5EF4-FFF2-40B4-BE49-F238E27FC236}">
                      <a16:creationId xmlns:a16="http://schemas.microsoft.com/office/drawing/2014/main" id="{7B9F7995-A922-4BD7-8741-789B05BA2F84}"/>
                    </a:ext>
                  </a:extLst>
                </p14:cNvPr>
                <p14:cNvContentPartPr/>
                <p14:nvPr/>
              </p14:nvContentPartPr>
              <p14:xfrm>
                <a:off x="6528533" y="2008507"/>
                <a:ext cx="87480" cy="97200"/>
              </p14:xfrm>
            </p:contentPart>
          </mc:Choice>
          <mc:Fallback xmlns="">
            <p:pic>
              <p:nvPicPr>
                <p:cNvPr id="405" name="Freihand 404">
                  <a:extLst>
                    <a:ext uri="{FF2B5EF4-FFF2-40B4-BE49-F238E27FC236}">
                      <a16:creationId xmlns:a16="http://schemas.microsoft.com/office/drawing/2014/main" id="{7B9F7995-A922-4BD7-8741-789B05BA2F84}"/>
                    </a:ext>
                  </a:extLst>
                </p:cNvPr>
                <p:cNvPicPr/>
                <p:nvPr/>
              </p:nvPicPr>
              <p:blipFill>
                <a:blip r:embed="rId577"/>
                <a:stretch>
                  <a:fillRect/>
                </a:stretch>
              </p:blipFill>
              <p:spPr>
                <a:xfrm>
                  <a:off x="6524213" y="2004187"/>
                  <a:ext cx="961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406" name="Freihand 405">
                  <a:extLst>
                    <a:ext uri="{FF2B5EF4-FFF2-40B4-BE49-F238E27FC236}">
                      <a16:creationId xmlns:a16="http://schemas.microsoft.com/office/drawing/2014/main" id="{7BD71577-A521-4ED8-8214-CC975E265BB9}"/>
                    </a:ext>
                  </a:extLst>
                </p14:cNvPr>
                <p14:cNvContentPartPr/>
                <p14:nvPr/>
              </p14:nvContentPartPr>
              <p14:xfrm>
                <a:off x="6692333" y="2003827"/>
                <a:ext cx="141480" cy="94680"/>
              </p14:xfrm>
            </p:contentPart>
          </mc:Choice>
          <mc:Fallback xmlns="">
            <p:pic>
              <p:nvPicPr>
                <p:cNvPr id="406" name="Freihand 405">
                  <a:extLst>
                    <a:ext uri="{FF2B5EF4-FFF2-40B4-BE49-F238E27FC236}">
                      <a16:creationId xmlns:a16="http://schemas.microsoft.com/office/drawing/2014/main" id="{7BD71577-A521-4ED8-8214-CC975E265BB9}"/>
                    </a:ext>
                  </a:extLst>
                </p:cNvPr>
                <p:cNvPicPr/>
                <p:nvPr/>
              </p:nvPicPr>
              <p:blipFill>
                <a:blip r:embed="rId579"/>
                <a:stretch>
                  <a:fillRect/>
                </a:stretch>
              </p:blipFill>
              <p:spPr>
                <a:xfrm>
                  <a:off x="6688013" y="1999507"/>
                  <a:ext cx="1501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407" name="Freihand 406">
                  <a:extLst>
                    <a:ext uri="{FF2B5EF4-FFF2-40B4-BE49-F238E27FC236}">
                      <a16:creationId xmlns:a16="http://schemas.microsoft.com/office/drawing/2014/main" id="{9CE17294-2FE9-490E-AD80-F42DB5F2A6AA}"/>
                    </a:ext>
                  </a:extLst>
                </p14:cNvPr>
                <p14:cNvContentPartPr/>
                <p14:nvPr/>
              </p14:nvContentPartPr>
              <p14:xfrm>
                <a:off x="7024253" y="2010307"/>
                <a:ext cx="31680" cy="26280"/>
              </p14:xfrm>
            </p:contentPart>
          </mc:Choice>
          <mc:Fallback xmlns="">
            <p:pic>
              <p:nvPicPr>
                <p:cNvPr id="407" name="Freihand 406">
                  <a:extLst>
                    <a:ext uri="{FF2B5EF4-FFF2-40B4-BE49-F238E27FC236}">
                      <a16:creationId xmlns:a16="http://schemas.microsoft.com/office/drawing/2014/main" id="{9CE17294-2FE9-490E-AD80-F42DB5F2A6AA}"/>
                    </a:ext>
                  </a:extLst>
                </p:cNvPr>
                <p:cNvPicPr/>
                <p:nvPr/>
              </p:nvPicPr>
              <p:blipFill>
                <a:blip r:embed="rId581"/>
                <a:stretch>
                  <a:fillRect/>
                </a:stretch>
              </p:blipFill>
              <p:spPr>
                <a:xfrm>
                  <a:off x="7019933" y="2005987"/>
                  <a:ext cx="403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408" name="Freihand 407">
                  <a:extLst>
                    <a:ext uri="{FF2B5EF4-FFF2-40B4-BE49-F238E27FC236}">
                      <a16:creationId xmlns:a16="http://schemas.microsoft.com/office/drawing/2014/main" id="{9BBD792D-CBB6-4FC9-8F89-5834FD55E6C3}"/>
                    </a:ext>
                  </a:extLst>
                </p14:cNvPr>
                <p14:cNvContentPartPr/>
                <p14:nvPr/>
              </p14:nvContentPartPr>
              <p14:xfrm>
                <a:off x="7221533" y="1959547"/>
                <a:ext cx="128520" cy="111960"/>
              </p14:xfrm>
            </p:contentPart>
          </mc:Choice>
          <mc:Fallback xmlns="">
            <p:pic>
              <p:nvPicPr>
                <p:cNvPr id="408" name="Freihand 407">
                  <a:extLst>
                    <a:ext uri="{FF2B5EF4-FFF2-40B4-BE49-F238E27FC236}">
                      <a16:creationId xmlns:a16="http://schemas.microsoft.com/office/drawing/2014/main" id="{9BBD792D-CBB6-4FC9-8F89-5834FD55E6C3}"/>
                    </a:ext>
                  </a:extLst>
                </p:cNvPr>
                <p:cNvPicPr/>
                <p:nvPr/>
              </p:nvPicPr>
              <p:blipFill>
                <a:blip r:embed="rId583"/>
                <a:stretch>
                  <a:fillRect/>
                </a:stretch>
              </p:blipFill>
              <p:spPr>
                <a:xfrm>
                  <a:off x="7217213" y="1955227"/>
                  <a:ext cx="1371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409" name="Freihand 408">
                  <a:extLst>
                    <a:ext uri="{FF2B5EF4-FFF2-40B4-BE49-F238E27FC236}">
                      <a16:creationId xmlns:a16="http://schemas.microsoft.com/office/drawing/2014/main" id="{7EE07650-FDF3-4B94-B1F2-3A203023FFAC}"/>
                    </a:ext>
                  </a:extLst>
                </p14:cNvPr>
                <p14:cNvContentPartPr/>
                <p14:nvPr/>
              </p14:nvContentPartPr>
              <p14:xfrm>
                <a:off x="7440773" y="1960267"/>
                <a:ext cx="39960" cy="123480"/>
              </p14:xfrm>
            </p:contentPart>
          </mc:Choice>
          <mc:Fallback xmlns="">
            <p:pic>
              <p:nvPicPr>
                <p:cNvPr id="409" name="Freihand 408">
                  <a:extLst>
                    <a:ext uri="{FF2B5EF4-FFF2-40B4-BE49-F238E27FC236}">
                      <a16:creationId xmlns:a16="http://schemas.microsoft.com/office/drawing/2014/main" id="{7EE07650-FDF3-4B94-B1F2-3A203023FFAC}"/>
                    </a:ext>
                  </a:extLst>
                </p:cNvPr>
                <p:cNvPicPr/>
                <p:nvPr/>
              </p:nvPicPr>
              <p:blipFill>
                <a:blip r:embed="rId585"/>
                <a:stretch>
                  <a:fillRect/>
                </a:stretch>
              </p:blipFill>
              <p:spPr>
                <a:xfrm>
                  <a:off x="7436453" y="1955947"/>
                  <a:ext cx="486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410" name="Freihand 409">
                  <a:extLst>
                    <a:ext uri="{FF2B5EF4-FFF2-40B4-BE49-F238E27FC236}">
                      <a16:creationId xmlns:a16="http://schemas.microsoft.com/office/drawing/2014/main" id="{820555B9-28C9-491D-91DB-28F466AE8EDF}"/>
                    </a:ext>
                  </a:extLst>
                </p14:cNvPr>
                <p14:cNvContentPartPr/>
                <p14:nvPr/>
              </p14:nvContentPartPr>
              <p14:xfrm>
                <a:off x="7400813" y="2018227"/>
                <a:ext cx="96120" cy="10440"/>
              </p14:xfrm>
            </p:contentPart>
          </mc:Choice>
          <mc:Fallback xmlns="">
            <p:pic>
              <p:nvPicPr>
                <p:cNvPr id="410" name="Freihand 409">
                  <a:extLst>
                    <a:ext uri="{FF2B5EF4-FFF2-40B4-BE49-F238E27FC236}">
                      <a16:creationId xmlns:a16="http://schemas.microsoft.com/office/drawing/2014/main" id="{820555B9-28C9-491D-91DB-28F466AE8EDF}"/>
                    </a:ext>
                  </a:extLst>
                </p:cNvPr>
                <p:cNvPicPr/>
                <p:nvPr/>
              </p:nvPicPr>
              <p:blipFill>
                <a:blip r:embed="rId587"/>
                <a:stretch>
                  <a:fillRect/>
                </a:stretch>
              </p:blipFill>
              <p:spPr>
                <a:xfrm>
                  <a:off x="7396493" y="2013907"/>
                  <a:ext cx="1047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411" name="Freihand 410">
                  <a:extLst>
                    <a:ext uri="{FF2B5EF4-FFF2-40B4-BE49-F238E27FC236}">
                      <a16:creationId xmlns:a16="http://schemas.microsoft.com/office/drawing/2014/main" id="{027EADAA-F496-415D-83A1-A46EB03516E6}"/>
                    </a:ext>
                  </a:extLst>
                </p14:cNvPr>
                <p14:cNvContentPartPr/>
                <p14:nvPr/>
              </p14:nvContentPartPr>
              <p14:xfrm>
                <a:off x="7501973" y="1906627"/>
                <a:ext cx="173880" cy="264600"/>
              </p14:xfrm>
            </p:contentPart>
          </mc:Choice>
          <mc:Fallback xmlns="">
            <p:pic>
              <p:nvPicPr>
                <p:cNvPr id="411" name="Freihand 410">
                  <a:extLst>
                    <a:ext uri="{FF2B5EF4-FFF2-40B4-BE49-F238E27FC236}">
                      <a16:creationId xmlns:a16="http://schemas.microsoft.com/office/drawing/2014/main" id="{027EADAA-F496-415D-83A1-A46EB03516E6}"/>
                    </a:ext>
                  </a:extLst>
                </p:cNvPr>
                <p:cNvPicPr/>
                <p:nvPr/>
              </p:nvPicPr>
              <p:blipFill>
                <a:blip r:embed="rId589"/>
                <a:stretch>
                  <a:fillRect/>
                </a:stretch>
              </p:blipFill>
              <p:spPr>
                <a:xfrm>
                  <a:off x="7497653" y="1902307"/>
                  <a:ext cx="18252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412" name="Freihand 411">
                  <a:extLst>
                    <a:ext uri="{FF2B5EF4-FFF2-40B4-BE49-F238E27FC236}">
                      <a16:creationId xmlns:a16="http://schemas.microsoft.com/office/drawing/2014/main" id="{836EE709-7133-4E1B-A8A9-7B94D7F780BF}"/>
                    </a:ext>
                  </a:extLst>
                </p14:cNvPr>
                <p14:cNvContentPartPr/>
                <p14:nvPr/>
              </p14:nvContentPartPr>
              <p14:xfrm>
                <a:off x="7675493" y="1877107"/>
                <a:ext cx="65880" cy="242280"/>
              </p14:xfrm>
            </p:contentPart>
          </mc:Choice>
          <mc:Fallback xmlns="">
            <p:pic>
              <p:nvPicPr>
                <p:cNvPr id="412" name="Freihand 411">
                  <a:extLst>
                    <a:ext uri="{FF2B5EF4-FFF2-40B4-BE49-F238E27FC236}">
                      <a16:creationId xmlns:a16="http://schemas.microsoft.com/office/drawing/2014/main" id="{836EE709-7133-4E1B-A8A9-7B94D7F780BF}"/>
                    </a:ext>
                  </a:extLst>
                </p:cNvPr>
                <p:cNvPicPr/>
                <p:nvPr/>
              </p:nvPicPr>
              <p:blipFill>
                <a:blip r:embed="rId591"/>
                <a:stretch>
                  <a:fillRect/>
                </a:stretch>
              </p:blipFill>
              <p:spPr>
                <a:xfrm>
                  <a:off x="7671173" y="1872787"/>
                  <a:ext cx="7452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413" name="Freihand 412">
                  <a:extLst>
                    <a:ext uri="{FF2B5EF4-FFF2-40B4-BE49-F238E27FC236}">
                      <a16:creationId xmlns:a16="http://schemas.microsoft.com/office/drawing/2014/main" id="{45EC4AEB-CB97-4C21-8FDF-234C385C058F}"/>
                    </a:ext>
                  </a:extLst>
                </p14:cNvPr>
                <p14:cNvContentPartPr/>
                <p14:nvPr/>
              </p14:nvContentPartPr>
              <p14:xfrm>
                <a:off x="7144133" y="1904107"/>
                <a:ext cx="156240" cy="269280"/>
              </p14:xfrm>
            </p:contentPart>
          </mc:Choice>
          <mc:Fallback xmlns="">
            <p:pic>
              <p:nvPicPr>
                <p:cNvPr id="413" name="Freihand 412">
                  <a:extLst>
                    <a:ext uri="{FF2B5EF4-FFF2-40B4-BE49-F238E27FC236}">
                      <a16:creationId xmlns:a16="http://schemas.microsoft.com/office/drawing/2014/main" id="{45EC4AEB-CB97-4C21-8FDF-234C385C058F}"/>
                    </a:ext>
                  </a:extLst>
                </p:cNvPr>
                <p:cNvPicPr/>
                <p:nvPr/>
              </p:nvPicPr>
              <p:blipFill>
                <a:blip r:embed="rId593"/>
                <a:stretch>
                  <a:fillRect/>
                </a:stretch>
              </p:blipFill>
              <p:spPr>
                <a:xfrm>
                  <a:off x="7139813" y="1899787"/>
                  <a:ext cx="16488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414" name="Freihand 413">
                  <a:extLst>
                    <a:ext uri="{FF2B5EF4-FFF2-40B4-BE49-F238E27FC236}">
                      <a16:creationId xmlns:a16="http://schemas.microsoft.com/office/drawing/2014/main" id="{BE3BAE01-FE37-4F20-BEB2-CCFE2B2246B5}"/>
                    </a:ext>
                  </a:extLst>
                </p14:cNvPr>
                <p14:cNvContentPartPr/>
                <p14:nvPr/>
              </p14:nvContentPartPr>
              <p14:xfrm>
                <a:off x="7768013" y="1775947"/>
                <a:ext cx="85320" cy="118800"/>
              </p14:xfrm>
            </p:contentPart>
          </mc:Choice>
          <mc:Fallback xmlns="">
            <p:pic>
              <p:nvPicPr>
                <p:cNvPr id="414" name="Freihand 413">
                  <a:extLst>
                    <a:ext uri="{FF2B5EF4-FFF2-40B4-BE49-F238E27FC236}">
                      <a16:creationId xmlns:a16="http://schemas.microsoft.com/office/drawing/2014/main" id="{BE3BAE01-FE37-4F20-BEB2-CCFE2B2246B5}"/>
                    </a:ext>
                  </a:extLst>
                </p:cNvPr>
                <p:cNvPicPr/>
                <p:nvPr/>
              </p:nvPicPr>
              <p:blipFill>
                <a:blip r:embed="rId595"/>
                <a:stretch>
                  <a:fillRect/>
                </a:stretch>
              </p:blipFill>
              <p:spPr>
                <a:xfrm>
                  <a:off x="7763693" y="1771627"/>
                  <a:ext cx="939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415" name="Freihand 414">
                  <a:extLst>
                    <a:ext uri="{FF2B5EF4-FFF2-40B4-BE49-F238E27FC236}">
                      <a16:creationId xmlns:a16="http://schemas.microsoft.com/office/drawing/2014/main" id="{24433DE2-ABA6-4E8E-A7D9-7ADFE9071D23}"/>
                    </a:ext>
                  </a:extLst>
                </p14:cNvPr>
                <p14:cNvContentPartPr/>
                <p14:nvPr/>
              </p14:nvContentPartPr>
              <p14:xfrm>
                <a:off x="8090573" y="1999147"/>
                <a:ext cx="193320" cy="8280"/>
              </p14:xfrm>
            </p:contentPart>
          </mc:Choice>
          <mc:Fallback xmlns="">
            <p:pic>
              <p:nvPicPr>
                <p:cNvPr id="415" name="Freihand 414">
                  <a:extLst>
                    <a:ext uri="{FF2B5EF4-FFF2-40B4-BE49-F238E27FC236}">
                      <a16:creationId xmlns:a16="http://schemas.microsoft.com/office/drawing/2014/main" id="{24433DE2-ABA6-4E8E-A7D9-7ADFE9071D23}"/>
                    </a:ext>
                  </a:extLst>
                </p:cNvPr>
                <p:cNvPicPr/>
                <p:nvPr/>
              </p:nvPicPr>
              <p:blipFill>
                <a:blip r:embed="rId597"/>
                <a:stretch>
                  <a:fillRect/>
                </a:stretch>
              </p:blipFill>
              <p:spPr>
                <a:xfrm>
                  <a:off x="8086253" y="1994827"/>
                  <a:ext cx="2019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416" name="Freihand 415">
                  <a:extLst>
                    <a:ext uri="{FF2B5EF4-FFF2-40B4-BE49-F238E27FC236}">
                      <a16:creationId xmlns:a16="http://schemas.microsoft.com/office/drawing/2014/main" id="{9393B73E-FD6C-4AD4-9A5C-5A2B1C57F880}"/>
                    </a:ext>
                  </a:extLst>
                </p14:cNvPr>
                <p14:cNvContentPartPr/>
                <p14:nvPr/>
              </p14:nvContentPartPr>
              <p14:xfrm>
                <a:off x="8120093" y="2036587"/>
                <a:ext cx="157320" cy="13680"/>
              </p14:xfrm>
            </p:contentPart>
          </mc:Choice>
          <mc:Fallback xmlns="">
            <p:pic>
              <p:nvPicPr>
                <p:cNvPr id="416" name="Freihand 415">
                  <a:extLst>
                    <a:ext uri="{FF2B5EF4-FFF2-40B4-BE49-F238E27FC236}">
                      <a16:creationId xmlns:a16="http://schemas.microsoft.com/office/drawing/2014/main" id="{9393B73E-FD6C-4AD4-9A5C-5A2B1C57F880}"/>
                    </a:ext>
                  </a:extLst>
                </p:cNvPr>
                <p:cNvPicPr/>
                <p:nvPr/>
              </p:nvPicPr>
              <p:blipFill>
                <a:blip r:embed="rId599"/>
                <a:stretch>
                  <a:fillRect/>
                </a:stretch>
              </p:blipFill>
              <p:spPr>
                <a:xfrm>
                  <a:off x="8115773" y="2032267"/>
                  <a:ext cx="1659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417" name="Freihand 416">
                  <a:extLst>
                    <a:ext uri="{FF2B5EF4-FFF2-40B4-BE49-F238E27FC236}">
                      <a16:creationId xmlns:a16="http://schemas.microsoft.com/office/drawing/2014/main" id="{1A3EBE28-3B06-49EE-9228-27086C018B51}"/>
                    </a:ext>
                  </a:extLst>
                </p14:cNvPr>
                <p14:cNvContentPartPr/>
                <p14:nvPr/>
              </p14:nvContentPartPr>
              <p14:xfrm>
                <a:off x="8503853" y="1898347"/>
                <a:ext cx="195840" cy="159480"/>
              </p14:xfrm>
            </p:contentPart>
          </mc:Choice>
          <mc:Fallback xmlns="">
            <p:pic>
              <p:nvPicPr>
                <p:cNvPr id="417" name="Freihand 416">
                  <a:extLst>
                    <a:ext uri="{FF2B5EF4-FFF2-40B4-BE49-F238E27FC236}">
                      <a16:creationId xmlns:a16="http://schemas.microsoft.com/office/drawing/2014/main" id="{1A3EBE28-3B06-49EE-9228-27086C018B51}"/>
                    </a:ext>
                  </a:extLst>
                </p:cNvPr>
                <p:cNvPicPr/>
                <p:nvPr/>
              </p:nvPicPr>
              <p:blipFill>
                <a:blip r:embed="rId601"/>
                <a:stretch>
                  <a:fillRect/>
                </a:stretch>
              </p:blipFill>
              <p:spPr>
                <a:xfrm>
                  <a:off x="8499533" y="1894027"/>
                  <a:ext cx="2044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418" name="Freihand 417">
                  <a:extLst>
                    <a:ext uri="{FF2B5EF4-FFF2-40B4-BE49-F238E27FC236}">
                      <a16:creationId xmlns:a16="http://schemas.microsoft.com/office/drawing/2014/main" id="{83E03E16-4BC8-4BAE-8BFE-2AE1D6B77A6E}"/>
                    </a:ext>
                  </a:extLst>
                </p14:cNvPr>
                <p14:cNvContentPartPr/>
                <p14:nvPr/>
              </p14:nvContentPartPr>
              <p14:xfrm>
                <a:off x="8743253" y="1867387"/>
                <a:ext cx="83520" cy="137520"/>
              </p14:xfrm>
            </p:contentPart>
          </mc:Choice>
          <mc:Fallback xmlns="">
            <p:pic>
              <p:nvPicPr>
                <p:cNvPr id="418" name="Freihand 417">
                  <a:extLst>
                    <a:ext uri="{FF2B5EF4-FFF2-40B4-BE49-F238E27FC236}">
                      <a16:creationId xmlns:a16="http://schemas.microsoft.com/office/drawing/2014/main" id="{83E03E16-4BC8-4BAE-8BFE-2AE1D6B77A6E}"/>
                    </a:ext>
                  </a:extLst>
                </p:cNvPr>
                <p:cNvPicPr/>
                <p:nvPr/>
              </p:nvPicPr>
              <p:blipFill>
                <a:blip r:embed="rId603"/>
                <a:stretch>
                  <a:fillRect/>
                </a:stretch>
              </p:blipFill>
              <p:spPr>
                <a:xfrm>
                  <a:off x="8738933" y="1863067"/>
                  <a:ext cx="921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419" name="Freihand 418">
                  <a:extLst>
                    <a:ext uri="{FF2B5EF4-FFF2-40B4-BE49-F238E27FC236}">
                      <a16:creationId xmlns:a16="http://schemas.microsoft.com/office/drawing/2014/main" id="{E3B758C2-99B3-42A3-A218-8AC64A7014A8}"/>
                    </a:ext>
                  </a:extLst>
                </p14:cNvPr>
                <p14:cNvContentPartPr/>
                <p14:nvPr/>
              </p14:nvContentPartPr>
              <p14:xfrm>
                <a:off x="8822453" y="1934707"/>
                <a:ext cx="6480" cy="140400"/>
              </p14:xfrm>
            </p:contentPart>
          </mc:Choice>
          <mc:Fallback xmlns="">
            <p:pic>
              <p:nvPicPr>
                <p:cNvPr id="419" name="Freihand 418">
                  <a:extLst>
                    <a:ext uri="{FF2B5EF4-FFF2-40B4-BE49-F238E27FC236}">
                      <a16:creationId xmlns:a16="http://schemas.microsoft.com/office/drawing/2014/main" id="{E3B758C2-99B3-42A3-A218-8AC64A7014A8}"/>
                    </a:ext>
                  </a:extLst>
                </p:cNvPr>
                <p:cNvPicPr/>
                <p:nvPr/>
              </p:nvPicPr>
              <p:blipFill>
                <a:blip r:embed="rId605"/>
                <a:stretch>
                  <a:fillRect/>
                </a:stretch>
              </p:blipFill>
              <p:spPr>
                <a:xfrm>
                  <a:off x="8818133" y="1930387"/>
                  <a:ext cx="151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420" name="Freihand 419">
                  <a:extLst>
                    <a:ext uri="{FF2B5EF4-FFF2-40B4-BE49-F238E27FC236}">
                      <a16:creationId xmlns:a16="http://schemas.microsoft.com/office/drawing/2014/main" id="{06E7EF4F-5F10-42D4-B1C0-7C894393ACBD}"/>
                    </a:ext>
                  </a:extLst>
                </p14:cNvPr>
                <p14:cNvContentPartPr/>
                <p14:nvPr/>
              </p14:nvContentPartPr>
              <p14:xfrm>
                <a:off x="8921813" y="1903027"/>
                <a:ext cx="360" cy="360"/>
              </p14:xfrm>
            </p:contentPart>
          </mc:Choice>
          <mc:Fallback xmlns="">
            <p:pic>
              <p:nvPicPr>
                <p:cNvPr id="420" name="Freihand 419">
                  <a:extLst>
                    <a:ext uri="{FF2B5EF4-FFF2-40B4-BE49-F238E27FC236}">
                      <a16:creationId xmlns:a16="http://schemas.microsoft.com/office/drawing/2014/main" id="{06E7EF4F-5F10-42D4-B1C0-7C894393ACBD}"/>
                    </a:ext>
                  </a:extLst>
                </p:cNvPr>
                <p:cNvPicPr/>
                <p:nvPr/>
              </p:nvPicPr>
              <p:blipFill>
                <a:blip r:embed="rId416"/>
                <a:stretch>
                  <a:fillRect/>
                </a:stretch>
              </p:blipFill>
              <p:spPr>
                <a:xfrm>
                  <a:off x="8917493" y="1898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421" name="Freihand 420">
                  <a:extLst>
                    <a:ext uri="{FF2B5EF4-FFF2-40B4-BE49-F238E27FC236}">
                      <a16:creationId xmlns:a16="http://schemas.microsoft.com/office/drawing/2014/main" id="{A8E0A4A2-A250-4B51-8EBC-FCD20F5CAF9F}"/>
                    </a:ext>
                  </a:extLst>
                </p14:cNvPr>
                <p14:cNvContentPartPr/>
                <p14:nvPr/>
              </p14:nvContentPartPr>
              <p14:xfrm>
                <a:off x="8925773" y="1874587"/>
                <a:ext cx="211680" cy="218880"/>
              </p14:xfrm>
            </p:contentPart>
          </mc:Choice>
          <mc:Fallback xmlns="">
            <p:pic>
              <p:nvPicPr>
                <p:cNvPr id="421" name="Freihand 420">
                  <a:extLst>
                    <a:ext uri="{FF2B5EF4-FFF2-40B4-BE49-F238E27FC236}">
                      <a16:creationId xmlns:a16="http://schemas.microsoft.com/office/drawing/2014/main" id="{A8E0A4A2-A250-4B51-8EBC-FCD20F5CAF9F}"/>
                    </a:ext>
                  </a:extLst>
                </p:cNvPr>
                <p:cNvPicPr/>
                <p:nvPr/>
              </p:nvPicPr>
              <p:blipFill>
                <a:blip r:embed="rId608"/>
                <a:stretch>
                  <a:fillRect/>
                </a:stretch>
              </p:blipFill>
              <p:spPr>
                <a:xfrm>
                  <a:off x="8921453" y="1870267"/>
                  <a:ext cx="2203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422" name="Freihand 421">
                  <a:extLst>
                    <a:ext uri="{FF2B5EF4-FFF2-40B4-BE49-F238E27FC236}">
                      <a16:creationId xmlns:a16="http://schemas.microsoft.com/office/drawing/2014/main" id="{7CA7A43E-CE51-41D9-8E3A-BBA75E5DEE8D}"/>
                    </a:ext>
                  </a:extLst>
                </p14:cNvPr>
                <p14:cNvContentPartPr/>
                <p14:nvPr/>
              </p14:nvContentPartPr>
              <p14:xfrm>
                <a:off x="9206573" y="1881787"/>
                <a:ext cx="155880" cy="140760"/>
              </p14:xfrm>
            </p:contentPart>
          </mc:Choice>
          <mc:Fallback xmlns="">
            <p:pic>
              <p:nvPicPr>
                <p:cNvPr id="422" name="Freihand 421">
                  <a:extLst>
                    <a:ext uri="{FF2B5EF4-FFF2-40B4-BE49-F238E27FC236}">
                      <a16:creationId xmlns:a16="http://schemas.microsoft.com/office/drawing/2014/main" id="{7CA7A43E-CE51-41D9-8E3A-BBA75E5DEE8D}"/>
                    </a:ext>
                  </a:extLst>
                </p:cNvPr>
                <p:cNvPicPr/>
                <p:nvPr/>
              </p:nvPicPr>
              <p:blipFill>
                <a:blip r:embed="rId610"/>
                <a:stretch>
                  <a:fillRect/>
                </a:stretch>
              </p:blipFill>
              <p:spPr>
                <a:xfrm>
                  <a:off x="9202253" y="1877467"/>
                  <a:ext cx="1645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423" name="Freihand 422">
                  <a:extLst>
                    <a:ext uri="{FF2B5EF4-FFF2-40B4-BE49-F238E27FC236}">
                      <a16:creationId xmlns:a16="http://schemas.microsoft.com/office/drawing/2014/main" id="{C052C76B-A9C0-4EFB-ABF4-9CF04B5A0DAD}"/>
                    </a:ext>
                  </a:extLst>
                </p14:cNvPr>
                <p14:cNvContentPartPr/>
                <p14:nvPr/>
              </p14:nvContentPartPr>
              <p14:xfrm>
                <a:off x="9408533" y="1851187"/>
                <a:ext cx="93600" cy="112680"/>
              </p14:xfrm>
            </p:contentPart>
          </mc:Choice>
          <mc:Fallback xmlns="">
            <p:pic>
              <p:nvPicPr>
                <p:cNvPr id="423" name="Freihand 422">
                  <a:extLst>
                    <a:ext uri="{FF2B5EF4-FFF2-40B4-BE49-F238E27FC236}">
                      <a16:creationId xmlns:a16="http://schemas.microsoft.com/office/drawing/2014/main" id="{C052C76B-A9C0-4EFB-ABF4-9CF04B5A0DAD}"/>
                    </a:ext>
                  </a:extLst>
                </p:cNvPr>
                <p:cNvPicPr/>
                <p:nvPr/>
              </p:nvPicPr>
              <p:blipFill>
                <a:blip r:embed="rId612"/>
                <a:stretch>
                  <a:fillRect/>
                </a:stretch>
              </p:blipFill>
              <p:spPr>
                <a:xfrm>
                  <a:off x="9404213" y="1846867"/>
                  <a:ext cx="1022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424" name="Freihand 423">
                  <a:extLst>
                    <a:ext uri="{FF2B5EF4-FFF2-40B4-BE49-F238E27FC236}">
                      <a16:creationId xmlns:a16="http://schemas.microsoft.com/office/drawing/2014/main" id="{7A337F65-085E-4CD3-903B-856EE69ED03A}"/>
                    </a:ext>
                  </a:extLst>
                </p14:cNvPr>
                <p14:cNvContentPartPr/>
                <p14:nvPr/>
              </p14:nvContentPartPr>
              <p14:xfrm>
                <a:off x="9482333" y="1895107"/>
                <a:ext cx="19440" cy="123480"/>
              </p14:xfrm>
            </p:contentPart>
          </mc:Choice>
          <mc:Fallback xmlns="">
            <p:pic>
              <p:nvPicPr>
                <p:cNvPr id="424" name="Freihand 423">
                  <a:extLst>
                    <a:ext uri="{FF2B5EF4-FFF2-40B4-BE49-F238E27FC236}">
                      <a16:creationId xmlns:a16="http://schemas.microsoft.com/office/drawing/2014/main" id="{7A337F65-085E-4CD3-903B-856EE69ED03A}"/>
                    </a:ext>
                  </a:extLst>
                </p:cNvPr>
                <p:cNvPicPr/>
                <p:nvPr/>
              </p:nvPicPr>
              <p:blipFill>
                <a:blip r:embed="rId614"/>
                <a:stretch>
                  <a:fillRect/>
                </a:stretch>
              </p:blipFill>
              <p:spPr>
                <a:xfrm>
                  <a:off x="9478013" y="1890787"/>
                  <a:ext cx="280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30" name="Freihand 429">
                  <a:extLst>
                    <a:ext uri="{FF2B5EF4-FFF2-40B4-BE49-F238E27FC236}">
                      <a16:creationId xmlns:a16="http://schemas.microsoft.com/office/drawing/2014/main" id="{5F683EBE-45E3-4D3D-AE3B-E34C5F6A22FA}"/>
                    </a:ext>
                  </a:extLst>
                </p14:cNvPr>
                <p14:cNvContentPartPr/>
                <p14:nvPr/>
              </p14:nvContentPartPr>
              <p14:xfrm>
                <a:off x="5834453" y="2419987"/>
                <a:ext cx="221760" cy="7200"/>
              </p14:xfrm>
            </p:contentPart>
          </mc:Choice>
          <mc:Fallback xmlns="">
            <p:pic>
              <p:nvPicPr>
                <p:cNvPr id="430" name="Freihand 429">
                  <a:extLst>
                    <a:ext uri="{FF2B5EF4-FFF2-40B4-BE49-F238E27FC236}">
                      <a16:creationId xmlns:a16="http://schemas.microsoft.com/office/drawing/2014/main" id="{5F683EBE-45E3-4D3D-AE3B-E34C5F6A22FA}"/>
                    </a:ext>
                  </a:extLst>
                </p:cNvPr>
                <p:cNvPicPr/>
                <p:nvPr/>
              </p:nvPicPr>
              <p:blipFill>
                <a:blip r:embed="rId616"/>
                <a:stretch>
                  <a:fillRect/>
                </a:stretch>
              </p:blipFill>
              <p:spPr>
                <a:xfrm>
                  <a:off x="5830133" y="2415667"/>
                  <a:ext cx="2304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431" name="Freihand 430">
                  <a:extLst>
                    <a:ext uri="{FF2B5EF4-FFF2-40B4-BE49-F238E27FC236}">
                      <a16:creationId xmlns:a16="http://schemas.microsoft.com/office/drawing/2014/main" id="{383C8296-3DE4-4191-9E2E-0749E6190CFC}"/>
                    </a:ext>
                  </a:extLst>
                </p14:cNvPr>
                <p14:cNvContentPartPr/>
                <p14:nvPr/>
              </p14:nvContentPartPr>
              <p14:xfrm>
                <a:off x="6015173" y="2354467"/>
                <a:ext cx="110160" cy="149400"/>
              </p14:xfrm>
            </p:contentPart>
          </mc:Choice>
          <mc:Fallback xmlns="">
            <p:pic>
              <p:nvPicPr>
                <p:cNvPr id="431" name="Freihand 430">
                  <a:extLst>
                    <a:ext uri="{FF2B5EF4-FFF2-40B4-BE49-F238E27FC236}">
                      <a16:creationId xmlns:a16="http://schemas.microsoft.com/office/drawing/2014/main" id="{383C8296-3DE4-4191-9E2E-0749E6190CFC}"/>
                    </a:ext>
                  </a:extLst>
                </p:cNvPr>
                <p:cNvPicPr/>
                <p:nvPr/>
              </p:nvPicPr>
              <p:blipFill>
                <a:blip r:embed="rId618"/>
                <a:stretch>
                  <a:fillRect/>
                </a:stretch>
              </p:blipFill>
              <p:spPr>
                <a:xfrm>
                  <a:off x="6010853" y="2350147"/>
                  <a:ext cx="1188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432" name="Freihand 431">
                  <a:extLst>
                    <a:ext uri="{FF2B5EF4-FFF2-40B4-BE49-F238E27FC236}">
                      <a16:creationId xmlns:a16="http://schemas.microsoft.com/office/drawing/2014/main" id="{1954F64D-1DA5-492B-B66A-3797ABCE8A98}"/>
                    </a:ext>
                  </a:extLst>
                </p14:cNvPr>
                <p14:cNvContentPartPr/>
                <p14:nvPr/>
              </p14:nvContentPartPr>
              <p14:xfrm>
                <a:off x="6316133" y="2341147"/>
                <a:ext cx="33840" cy="173160"/>
              </p14:xfrm>
            </p:contentPart>
          </mc:Choice>
          <mc:Fallback xmlns="">
            <p:pic>
              <p:nvPicPr>
                <p:cNvPr id="432" name="Freihand 431">
                  <a:extLst>
                    <a:ext uri="{FF2B5EF4-FFF2-40B4-BE49-F238E27FC236}">
                      <a16:creationId xmlns:a16="http://schemas.microsoft.com/office/drawing/2014/main" id="{1954F64D-1DA5-492B-B66A-3797ABCE8A98}"/>
                    </a:ext>
                  </a:extLst>
                </p:cNvPr>
                <p:cNvPicPr/>
                <p:nvPr/>
              </p:nvPicPr>
              <p:blipFill>
                <a:blip r:embed="rId620"/>
                <a:stretch>
                  <a:fillRect/>
                </a:stretch>
              </p:blipFill>
              <p:spPr>
                <a:xfrm>
                  <a:off x="6311813" y="2336827"/>
                  <a:ext cx="424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433" name="Freihand 432">
                  <a:extLst>
                    <a:ext uri="{FF2B5EF4-FFF2-40B4-BE49-F238E27FC236}">
                      <a16:creationId xmlns:a16="http://schemas.microsoft.com/office/drawing/2014/main" id="{069687B6-F5C1-4FC5-BA5D-04DFB53FEC4B}"/>
                    </a:ext>
                  </a:extLst>
                </p14:cNvPr>
                <p14:cNvContentPartPr/>
                <p14:nvPr/>
              </p14:nvContentPartPr>
              <p14:xfrm>
                <a:off x="6415853" y="2413867"/>
                <a:ext cx="100440" cy="90720"/>
              </p14:xfrm>
            </p:contentPart>
          </mc:Choice>
          <mc:Fallback xmlns="">
            <p:pic>
              <p:nvPicPr>
                <p:cNvPr id="433" name="Freihand 432">
                  <a:extLst>
                    <a:ext uri="{FF2B5EF4-FFF2-40B4-BE49-F238E27FC236}">
                      <a16:creationId xmlns:a16="http://schemas.microsoft.com/office/drawing/2014/main" id="{069687B6-F5C1-4FC5-BA5D-04DFB53FEC4B}"/>
                    </a:ext>
                  </a:extLst>
                </p:cNvPr>
                <p:cNvPicPr/>
                <p:nvPr/>
              </p:nvPicPr>
              <p:blipFill>
                <a:blip r:embed="rId622"/>
                <a:stretch>
                  <a:fillRect/>
                </a:stretch>
              </p:blipFill>
              <p:spPr>
                <a:xfrm>
                  <a:off x="6411533" y="2409547"/>
                  <a:ext cx="1090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434" name="Freihand 433">
                  <a:extLst>
                    <a:ext uri="{FF2B5EF4-FFF2-40B4-BE49-F238E27FC236}">
                      <a16:creationId xmlns:a16="http://schemas.microsoft.com/office/drawing/2014/main" id="{B911EC57-63E1-4CEB-AE2E-CC8785BC3B32}"/>
                    </a:ext>
                  </a:extLst>
                </p14:cNvPr>
                <p14:cNvContentPartPr/>
                <p14:nvPr/>
              </p14:nvContentPartPr>
              <p14:xfrm>
                <a:off x="6533933" y="2412787"/>
                <a:ext cx="81000" cy="83160"/>
              </p14:xfrm>
            </p:contentPart>
          </mc:Choice>
          <mc:Fallback xmlns="">
            <p:pic>
              <p:nvPicPr>
                <p:cNvPr id="434" name="Freihand 433">
                  <a:extLst>
                    <a:ext uri="{FF2B5EF4-FFF2-40B4-BE49-F238E27FC236}">
                      <a16:creationId xmlns:a16="http://schemas.microsoft.com/office/drawing/2014/main" id="{B911EC57-63E1-4CEB-AE2E-CC8785BC3B32}"/>
                    </a:ext>
                  </a:extLst>
                </p:cNvPr>
                <p:cNvPicPr/>
                <p:nvPr/>
              </p:nvPicPr>
              <p:blipFill>
                <a:blip r:embed="rId624"/>
                <a:stretch>
                  <a:fillRect/>
                </a:stretch>
              </p:blipFill>
              <p:spPr>
                <a:xfrm>
                  <a:off x="6529613" y="2408467"/>
                  <a:ext cx="896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435" name="Freihand 434">
                  <a:extLst>
                    <a:ext uri="{FF2B5EF4-FFF2-40B4-BE49-F238E27FC236}">
                      <a16:creationId xmlns:a16="http://schemas.microsoft.com/office/drawing/2014/main" id="{D4D139E8-D410-42F6-A421-8293B7ABCED5}"/>
                    </a:ext>
                  </a:extLst>
                </p14:cNvPr>
                <p14:cNvContentPartPr/>
                <p14:nvPr/>
              </p14:nvContentPartPr>
              <p14:xfrm>
                <a:off x="6655613" y="2401987"/>
                <a:ext cx="114120" cy="72360"/>
              </p14:xfrm>
            </p:contentPart>
          </mc:Choice>
          <mc:Fallback xmlns="">
            <p:pic>
              <p:nvPicPr>
                <p:cNvPr id="435" name="Freihand 434">
                  <a:extLst>
                    <a:ext uri="{FF2B5EF4-FFF2-40B4-BE49-F238E27FC236}">
                      <a16:creationId xmlns:a16="http://schemas.microsoft.com/office/drawing/2014/main" id="{D4D139E8-D410-42F6-A421-8293B7ABCED5}"/>
                    </a:ext>
                  </a:extLst>
                </p:cNvPr>
                <p:cNvPicPr/>
                <p:nvPr/>
              </p:nvPicPr>
              <p:blipFill>
                <a:blip r:embed="rId626"/>
                <a:stretch>
                  <a:fillRect/>
                </a:stretch>
              </p:blipFill>
              <p:spPr>
                <a:xfrm>
                  <a:off x="6651293" y="2397667"/>
                  <a:ext cx="1227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436" name="Freihand 435">
                  <a:extLst>
                    <a:ext uri="{FF2B5EF4-FFF2-40B4-BE49-F238E27FC236}">
                      <a16:creationId xmlns:a16="http://schemas.microsoft.com/office/drawing/2014/main" id="{BB3EC52C-E895-4148-A8C7-EC6734D94B8A}"/>
                    </a:ext>
                  </a:extLst>
                </p14:cNvPr>
                <p14:cNvContentPartPr/>
                <p14:nvPr/>
              </p14:nvContentPartPr>
              <p14:xfrm>
                <a:off x="6458693" y="2337907"/>
                <a:ext cx="162720" cy="17640"/>
              </p14:xfrm>
            </p:contentPart>
          </mc:Choice>
          <mc:Fallback xmlns="">
            <p:pic>
              <p:nvPicPr>
                <p:cNvPr id="436" name="Freihand 435">
                  <a:extLst>
                    <a:ext uri="{FF2B5EF4-FFF2-40B4-BE49-F238E27FC236}">
                      <a16:creationId xmlns:a16="http://schemas.microsoft.com/office/drawing/2014/main" id="{BB3EC52C-E895-4148-A8C7-EC6734D94B8A}"/>
                    </a:ext>
                  </a:extLst>
                </p:cNvPr>
                <p:cNvPicPr/>
                <p:nvPr/>
              </p:nvPicPr>
              <p:blipFill>
                <a:blip r:embed="rId628"/>
                <a:stretch>
                  <a:fillRect/>
                </a:stretch>
              </p:blipFill>
              <p:spPr>
                <a:xfrm>
                  <a:off x="6454373" y="2333587"/>
                  <a:ext cx="1713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437" name="Freihand 436">
                  <a:extLst>
                    <a:ext uri="{FF2B5EF4-FFF2-40B4-BE49-F238E27FC236}">
                      <a16:creationId xmlns:a16="http://schemas.microsoft.com/office/drawing/2014/main" id="{67CDB157-09C2-4A7A-BE66-8376B7CFC4FD}"/>
                    </a:ext>
                  </a:extLst>
                </p14:cNvPr>
                <p14:cNvContentPartPr/>
                <p14:nvPr/>
              </p14:nvContentPartPr>
              <p14:xfrm>
                <a:off x="6970973" y="2383267"/>
                <a:ext cx="122040" cy="79920"/>
              </p14:xfrm>
            </p:contentPart>
          </mc:Choice>
          <mc:Fallback xmlns="">
            <p:pic>
              <p:nvPicPr>
                <p:cNvPr id="437" name="Freihand 436">
                  <a:extLst>
                    <a:ext uri="{FF2B5EF4-FFF2-40B4-BE49-F238E27FC236}">
                      <a16:creationId xmlns:a16="http://schemas.microsoft.com/office/drawing/2014/main" id="{67CDB157-09C2-4A7A-BE66-8376B7CFC4FD}"/>
                    </a:ext>
                  </a:extLst>
                </p:cNvPr>
                <p:cNvPicPr/>
                <p:nvPr/>
              </p:nvPicPr>
              <p:blipFill>
                <a:blip r:embed="rId630"/>
                <a:stretch>
                  <a:fillRect/>
                </a:stretch>
              </p:blipFill>
              <p:spPr>
                <a:xfrm>
                  <a:off x="6966653" y="2378947"/>
                  <a:ext cx="1306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438" name="Freihand 437">
                  <a:extLst>
                    <a:ext uri="{FF2B5EF4-FFF2-40B4-BE49-F238E27FC236}">
                      <a16:creationId xmlns:a16="http://schemas.microsoft.com/office/drawing/2014/main" id="{4BCA436C-7513-455A-B87D-AC763CE78AD6}"/>
                    </a:ext>
                  </a:extLst>
                </p14:cNvPr>
                <p14:cNvContentPartPr/>
                <p14:nvPr/>
              </p14:nvContentPartPr>
              <p14:xfrm>
                <a:off x="7126853" y="2401267"/>
                <a:ext cx="105840" cy="79560"/>
              </p14:xfrm>
            </p:contentPart>
          </mc:Choice>
          <mc:Fallback xmlns="">
            <p:pic>
              <p:nvPicPr>
                <p:cNvPr id="438" name="Freihand 437">
                  <a:extLst>
                    <a:ext uri="{FF2B5EF4-FFF2-40B4-BE49-F238E27FC236}">
                      <a16:creationId xmlns:a16="http://schemas.microsoft.com/office/drawing/2014/main" id="{4BCA436C-7513-455A-B87D-AC763CE78AD6}"/>
                    </a:ext>
                  </a:extLst>
                </p:cNvPr>
                <p:cNvPicPr/>
                <p:nvPr/>
              </p:nvPicPr>
              <p:blipFill>
                <a:blip r:embed="rId632"/>
                <a:stretch>
                  <a:fillRect/>
                </a:stretch>
              </p:blipFill>
              <p:spPr>
                <a:xfrm>
                  <a:off x="7122533" y="2396947"/>
                  <a:ext cx="1144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39" name="Freihand 438">
                  <a:extLst>
                    <a:ext uri="{FF2B5EF4-FFF2-40B4-BE49-F238E27FC236}">
                      <a16:creationId xmlns:a16="http://schemas.microsoft.com/office/drawing/2014/main" id="{F17F073B-3BBB-40D6-BA46-69802C863033}"/>
                    </a:ext>
                  </a:extLst>
                </p14:cNvPr>
                <p14:cNvContentPartPr/>
                <p14:nvPr/>
              </p14:nvContentPartPr>
              <p14:xfrm>
                <a:off x="7281653" y="2321347"/>
                <a:ext cx="196560" cy="150120"/>
              </p14:xfrm>
            </p:contentPart>
          </mc:Choice>
          <mc:Fallback xmlns="">
            <p:pic>
              <p:nvPicPr>
                <p:cNvPr id="439" name="Freihand 438">
                  <a:extLst>
                    <a:ext uri="{FF2B5EF4-FFF2-40B4-BE49-F238E27FC236}">
                      <a16:creationId xmlns:a16="http://schemas.microsoft.com/office/drawing/2014/main" id="{F17F073B-3BBB-40D6-BA46-69802C863033}"/>
                    </a:ext>
                  </a:extLst>
                </p:cNvPr>
                <p:cNvPicPr/>
                <p:nvPr/>
              </p:nvPicPr>
              <p:blipFill>
                <a:blip r:embed="rId634"/>
                <a:stretch>
                  <a:fillRect/>
                </a:stretch>
              </p:blipFill>
              <p:spPr>
                <a:xfrm>
                  <a:off x="7277333" y="2317027"/>
                  <a:ext cx="2052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40" name="Freihand 439">
                  <a:extLst>
                    <a:ext uri="{FF2B5EF4-FFF2-40B4-BE49-F238E27FC236}">
                      <a16:creationId xmlns:a16="http://schemas.microsoft.com/office/drawing/2014/main" id="{243A3869-6220-452B-ACFB-A8CE4B2991AE}"/>
                    </a:ext>
                  </a:extLst>
                </p14:cNvPr>
                <p14:cNvContentPartPr/>
                <p14:nvPr/>
              </p14:nvContentPartPr>
              <p14:xfrm>
                <a:off x="7672973" y="2378227"/>
                <a:ext cx="139320" cy="253440"/>
              </p14:xfrm>
            </p:contentPart>
          </mc:Choice>
          <mc:Fallback xmlns="">
            <p:pic>
              <p:nvPicPr>
                <p:cNvPr id="440" name="Freihand 439">
                  <a:extLst>
                    <a:ext uri="{FF2B5EF4-FFF2-40B4-BE49-F238E27FC236}">
                      <a16:creationId xmlns:a16="http://schemas.microsoft.com/office/drawing/2014/main" id="{243A3869-6220-452B-ACFB-A8CE4B2991AE}"/>
                    </a:ext>
                  </a:extLst>
                </p:cNvPr>
                <p:cNvPicPr/>
                <p:nvPr/>
              </p:nvPicPr>
              <p:blipFill>
                <a:blip r:embed="rId636"/>
                <a:stretch>
                  <a:fillRect/>
                </a:stretch>
              </p:blipFill>
              <p:spPr>
                <a:xfrm>
                  <a:off x="7668653" y="2373907"/>
                  <a:ext cx="14796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41" name="Freihand 440">
                  <a:extLst>
                    <a:ext uri="{FF2B5EF4-FFF2-40B4-BE49-F238E27FC236}">
                      <a16:creationId xmlns:a16="http://schemas.microsoft.com/office/drawing/2014/main" id="{75A8E0E1-869A-4F96-BD2D-6FBC5ED4BE00}"/>
                    </a:ext>
                  </a:extLst>
                </p14:cNvPr>
                <p14:cNvContentPartPr/>
                <p14:nvPr/>
              </p14:nvContentPartPr>
              <p14:xfrm>
                <a:off x="7673693" y="2285347"/>
                <a:ext cx="291600" cy="40680"/>
              </p14:xfrm>
            </p:contentPart>
          </mc:Choice>
          <mc:Fallback xmlns="">
            <p:pic>
              <p:nvPicPr>
                <p:cNvPr id="441" name="Freihand 440">
                  <a:extLst>
                    <a:ext uri="{FF2B5EF4-FFF2-40B4-BE49-F238E27FC236}">
                      <a16:creationId xmlns:a16="http://schemas.microsoft.com/office/drawing/2014/main" id="{75A8E0E1-869A-4F96-BD2D-6FBC5ED4BE00}"/>
                    </a:ext>
                  </a:extLst>
                </p:cNvPr>
                <p:cNvPicPr/>
                <p:nvPr/>
              </p:nvPicPr>
              <p:blipFill>
                <a:blip r:embed="rId638"/>
                <a:stretch>
                  <a:fillRect/>
                </a:stretch>
              </p:blipFill>
              <p:spPr>
                <a:xfrm>
                  <a:off x="7669373" y="2281027"/>
                  <a:ext cx="3002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87" name="Freihand 486">
                  <a:extLst>
                    <a:ext uri="{FF2B5EF4-FFF2-40B4-BE49-F238E27FC236}">
                      <a16:creationId xmlns:a16="http://schemas.microsoft.com/office/drawing/2014/main" id="{0FB96E52-151A-4F7B-B1E2-D91FA4738453}"/>
                    </a:ext>
                  </a:extLst>
                </p14:cNvPr>
                <p14:cNvContentPartPr/>
                <p14:nvPr/>
              </p14:nvContentPartPr>
              <p14:xfrm>
                <a:off x="8579813" y="2607547"/>
                <a:ext cx="678600" cy="385560"/>
              </p14:xfrm>
            </p:contentPart>
          </mc:Choice>
          <mc:Fallback xmlns="">
            <p:pic>
              <p:nvPicPr>
                <p:cNvPr id="487" name="Freihand 486">
                  <a:extLst>
                    <a:ext uri="{FF2B5EF4-FFF2-40B4-BE49-F238E27FC236}">
                      <a16:creationId xmlns:a16="http://schemas.microsoft.com/office/drawing/2014/main" id="{0FB96E52-151A-4F7B-B1E2-D91FA4738453}"/>
                    </a:ext>
                  </a:extLst>
                </p:cNvPr>
                <p:cNvPicPr/>
                <p:nvPr/>
              </p:nvPicPr>
              <p:blipFill>
                <a:blip r:embed="rId640"/>
                <a:stretch>
                  <a:fillRect/>
                </a:stretch>
              </p:blipFill>
              <p:spPr>
                <a:xfrm>
                  <a:off x="8575493" y="2603227"/>
                  <a:ext cx="687240" cy="39420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88" name="Freihand 487">
                  <a:extLst>
                    <a:ext uri="{FF2B5EF4-FFF2-40B4-BE49-F238E27FC236}">
                      <a16:creationId xmlns:a16="http://schemas.microsoft.com/office/drawing/2014/main" id="{E4D5A739-56DC-48F2-B5E5-3BA0596030C4}"/>
                    </a:ext>
                  </a:extLst>
                </p14:cNvPr>
                <p14:cNvContentPartPr/>
                <p14:nvPr/>
              </p14:nvContentPartPr>
              <p14:xfrm>
                <a:off x="8518973" y="2547067"/>
                <a:ext cx="114840" cy="113760"/>
              </p14:xfrm>
            </p:contentPart>
          </mc:Choice>
          <mc:Fallback xmlns="">
            <p:pic>
              <p:nvPicPr>
                <p:cNvPr id="488" name="Freihand 487">
                  <a:extLst>
                    <a:ext uri="{FF2B5EF4-FFF2-40B4-BE49-F238E27FC236}">
                      <a16:creationId xmlns:a16="http://schemas.microsoft.com/office/drawing/2014/main" id="{E4D5A739-56DC-48F2-B5E5-3BA0596030C4}"/>
                    </a:ext>
                  </a:extLst>
                </p:cNvPr>
                <p:cNvPicPr/>
                <p:nvPr/>
              </p:nvPicPr>
              <p:blipFill>
                <a:blip r:embed="rId642"/>
                <a:stretch>
                  <a:fillRect/>
                </a:stretch>
              </p:blipFill>
              <p:spPr>
                <a:xfrm>
                  <a:off x="8514653" y="2542747"/>
                  <a:ext cx="1234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89" name="Freihand 488">
                  <a:extLst>
                    <a:ext uri="{FF2B5EF4-FFF2-40B4-BE49-F238E27FC236}">
                      <a16:creationId xmlns:a16="http://schemas.microsoft.com/office/drawing/2014/main" id="{3343C6BA-70BD-4C8C-AC61-483FEF0DB208}"/>
                    </a:ext>
                  </a:extLst>
                </p14:cNvPr>
                <p14:cNvContentPartPr/>
                <p14:nvPr/>
              </p14:nvContentPartPr>
              <p14:xfrm>
                <a:off x="8939453" y="2777827"/>
                <a:ext cx="87840" cy="135360"/>
              </p14:xfrm>
            </p:contentPart>
          </mc:Choice>
          <mc:Fallback xmlns="">
            <p:pic>
              <p:nvPicPr>
                <p:cNvPr id="489" name="Freihand 488">
                  <a:extLst>
                    <a:ext uri="{FF2B5EF4-FFF2-40B4-BE49-F238E27FC236}">
                      <a16:creationId xmlns:a16="http://schemas.microsoft.com/office/drawing/2014/main" id="{3343C6BA-70BD-4C8C-AC61-483FEF0DB208}"/>
                    </a:ext>
                  </a:extLst>
                </p:cNvPr>
                <p:cNvPicPr/>
                <p:nvPr/>
              </p:nvPicPr>
              <p:blipFill>
                <a:blip r:embed="rId644"/>
                <a:stretch>
                  <a:fillRect/>
                </a:stretch>
              </p:blipFill>
              <p:spPr>
                <a:xfrm>
                  <a:off x="8935133" y="2773507"/>
                  <a:ext cx="964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91" name="Freihand 490">
                  <a:extLst>
                    <a:ext uri="{FF2B5EF4-FFF2-40B4-BE49-F238E27FC236}">
                      <a16:creationId xmlns:a16="http://schemas.microsoft.com/office/drawing/2014/main" id="{476BDAA3-A115-4F90-A5C2-39F12955C564}"/>
                    </a:ext>
                  </a:extLst>
                </p14:cNvPr>
                <p14:cNvContentPartPr/>
                <p14:nvPr/>
              </p14:nvContentPartPr>
              <p14:xfrm>
                <a:off x="8812373" y="2756227"/>
                <a:ext cx="133560" cy="161280"/>
              </p14:xfrm>
            </p:contentPart>
          </mc:Choice>
          <mc:Fallback xmlns="">
            <p:pic>
              <p:nvPicPr>
                <p:cNvPr id="491" name="Freihand 490">
                  <a:extLst>
                    <a:ext uri="{FF2B5EF4-FFF2-40B4-BE49-F238E27FC236}">
                      <a16:creationId xmlns:a16="http://schemas.microsoft.com/office/drawing/2014/main" id="{476BDAA3-A115-4F90-A5C2-39F12955C564}"/>
                    </a:ext>
                  </a:extLst>
                </p:cNvPr>
                <p:cNvPicPr/>
                <p:nvPr/>
              </p:nvPicPr>
              <p:blipFill>
                <a:blip r:embed="rId646"/>
                <a:stretch>
                  <a:fillRect/>
                </a:stretch>
              </p:blipFill>
              <p:spPr>
                <a:xfrm>
                  <a:off x="8808053" y="2751907"/>
                  <a:ext cx="1422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92" name="Freihand 491">
                  <a:extLst>
                    <a:ext uri="{FF2B5EF4-FFF2-40B4-BE49-F238E27FC236}">
                      <a16:creationId xmlns:a16="http://schemas.microsoft.com/office/drawing/2014/main" id="{F2E2D4E2-B31F-4AD2-8814-F53A824D97D9}"/>
                    </a:ext>
                  </a:extLst>
                </p14:cNvPr>
                <p14:cNvContentPartPr/>
                <p14:nvPr/>
              </p14:nvContentPartPr>
              <p14:xfrm>
                <a:off x="8989493" y="2734267"/>
                <a:ext cx="107640" cy="186480"/>
              </p14:xfrm>
            </p:contentPart>
          </mc:Choice>
          <mc:Fallback xmlns="">
            <p:pic>
              <p:nvPicPr>
                <p:cNvPr id="492" name="Freihand 491">
                  <a:extLst>
                    <a:ext uri="{FF2B5EF4-FFF2-40B4-BE49-F238E27FC236}">
                      <a16:creationId xmlns:a16="http://schemas.microsoft.com/office/drawing/2014/main" id="{F2E2D4E2-B31F-4AD2-8814-F53A824D97D9}"/>
                    </a:ext>
                  </a:extLst>
                </p:cNvPr>
                <p:cNvPicPr/>
                <p:nvPr/>
              </p:nvPicPr>
              <p:blipFill>
                <a:blip r:embed="rId648"/>
                <a:stretch>
                  <a:fillRect/>
                </a:stretch>
              </p:blipFill>
              <p:spPr>
                <a:xfrm>
                  <a:off x="8985173" y="2729947"/>
                  <a:ext cx="1162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93" name="Freihand 492">
                  <a:extLst>
                    <a:ext uri="{FF2B5EF4-FFF2-40B4-BE49-F238E27FC236}">
                      <a16:creationId xmlns:a16="http://schemas.microsoft.com/office/drawing/2014/main" id="{13D4D660-D748-4639-85CB-2C8E55CF1EBC}"/>
                    </a:ext>
                  </a:extLst>
                </p14:cNvPr>
                <p14:cNvContentPartPr/>
                <p14:nvPr/>
              </p14:nvContentPartPr>
              <p14:xfrm>
                <a:off x="8981213" y="2826427"/>
                <a:ext cx="179280" cy="21600"/>
              </p14:xfrm>
            </p:contentPart>
          </mc:Choice>
          <mc:Fallback xmlns="">
            <p:pic>
              <p:nvPicPr>
                <p:cNvPr id="493" name="Freihand 492">
                  <a:extLst>
                    <a:ext uri="{FF2B5EF4-FFF2-40B4-BE49-F238E27FC236}">
                      <a16:creationId xmlns:a16="http://schemas.microsoft.com/office/drawing/2014/main" id="{13D4D660-D748-4639-85CB-2C8E55CF1EBC}"/>
                    </a:ext>
                  </a:extLst>
                </p:cNvPr>
                <p:cNvPicPr/>
                <p:nvPr/>
              </p:nvPicPr>
              <p:blipFill>
                <a:blip r:embed="rId650"/>
                <a:stretch>
                  <a:fillRect/>
                </a:stretch>
              </p:blipFill>
              <p:spPr>
                <a:xfrm>
                  <a:off x="8976893" y="2822107"/>
                  <a:ext cx="1879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94" name="Freihand 493">
                  <a:extLst>
                    <a:ext uri="{FF2B5EF4-FFF2-40B4-BE49-F238E27FC236}">
                      <a16:creationId xmlns:a16="http://schemas.microsoft.com/office/drawing/2014/main" id="{F476F7DC-A089-4B0A-ADA7-2D7D6231C820}"/>
                    </a:ext>
                  </a:extLst>
                </p14:cNvPr>
                <p14:cNvContentPartPr/>
                <p14:nvPr/>
              </p14:nvContentPartPr>
              <p14:xfrm>
                <a:off x="9430493" y="2796187"/>
                <a:ext cx="238680" cy="41760"/>
              </p14:xfrm>
            </p:contentPart>
          </mc:Choice>
          <mc:Fallback xmlns="">
            <p:pic>
              <p:nvPicPr>
                <p:cNvPr id="494" name="Freihand 493">
                  <a:extLst>
                    <a:ext uri="{FF2B5EF4-FFF2-40B4-BE49-F238E27FC236}">
                      <a16:creationId xmlns:a16="http://schemas.microsoft.com/office/drawing/2014/main" id="{F476F7DC-A089-4B0A-ADA7-2D7D6231C820}"/>
                    </a:ext>
                  </a:extLst>
                </p:cNvPr>
                <p:cNvPicPr/>
                <p:nvPr/>
              </p:nvPicPr>
              <p:blipFill>
                <a:blip r:embed="rId652"/>
                <a:stretch>
                  <a:fillRect/>
                </a:stretch>
              </p:blipFill>
              <p:spPr>
                <a:xfrm>
                  <a:off x="9426173" y="2791867"/>
                  <a:ext cx="2473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95" name="Freihand 494">
                  <a:extLst>
                    <a:ext uri="{FF2B5EF4-FFF2-40B4-BE49-F238E27FC236}">
                      <a16:creationId xmlns:a16="http://schemas.microsoft.com/office/drawing/2014/main" id="{46DC9D72-85B5-4D04-AC16-6353412F4529}"/>
                    </a:ext>
                  </a:extLst>
                </p14:cNvPr>
                <p14:cNvContentPartPr/>
                <p14:nvPr/>
              </p14:nvContentPartPr>
              <p14:xfrm>
                <a:off x="9472613" y="2880067"/>
                <a:ext cx="203760" cy="9360"/>
              </p14:xfrm>
            </p:contentPart>
          </mc:Choice>
          <mc:Fallback xmlns="">
            <p:pic>
              <p:nvPicPr>
                <p:cNvPr id="495" name="Freihand 494">
                  <a:extLst>
                    <a:ext uri="{FF2B5EF4-FFF2-40B4-BE49-F238E27FC236}">
                      <a16:creationId xmlns:a16="http://schemas.microsoft.com/office/drawing/2014/main" id="{46DC9D72-85B5-4D04-AC16-6353412F4529}"/>
                    </a:ext>
                  </a:extLst>
                </p:cNvPr>
                <p:cNvPicPr/>
                <p:nvPr/>
              </p:nvPicPr>
              <p:blipFill>
                <a:blip r:embed="rId654"/>
                <a:stretch>
                  <a:fillRect/>
                </a:stretch>
              </p:blipFill>
              <p:spPr>
                <a:xfrm>
                  <a:off x="9468293" y="2875747"/>
                  <a:ext cx="2124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557" name="Freihand 556">
                  <a:extLst>
                    <a:ext uri="{FF2B5EF4-FFF2-40B4-BE49-F238E27FC236}">
                      <a16:creationId xmlns:a16="http://schemas.microsoft.com/office/drawing/2014/main" id="{9066095A-BF38-4527-91E9-43DEDD330811}"/>
                    </a:ext>
                  </a:extLst>
                </p14:cNvPr>
                <p14:cNvContentPartPr/>
                <p14:nvPr/>
              </p14:nvContentPartPr>
              <p14:xfrm>
                <a:off x="5554013" y="3202267"/>
                <a:ext cx="37080" cy="337320"/>
              </p14:xfrm>
            </p:contentPart>
          </mc:Choice>
          <mc:Fallback xmlns="">
            <p:pic>
              <p:nvPicPr>
                <p:cNvPr id="557" name="Freihand 556">
                  <a:extLst>
                    <a:ext uri="{FF2B5EF4-FFF2-40B4-BE49-F238E27FC236}">
                      <a16:creationId xmlns:a16="http://schemas.microsoft.com/office/drawing/2014/main" id="{9066095A-BF38-4527-91E9-43DEDD330811}"/>
                    </a:ext>
                  </a:extLst>
                </p:cNvPr>
                <p:cNvPicPr/>
                <p:nvPr/>
              </p:nvPicPr>
              <p:blipFill>
                <a:blip r:embed="rId656"/>
                <a:stretch>
                  <a:fillRect/>
                </a:stretch>
              </p:blipFill>
              <p:spPr>
                <a:xfrm>
                  <a:off x="5549693" y="3197947"/>
                  <a:ext cx="4572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558" name="Freihand 557">
                  <a:extLst>
                    <a:ext uri="{FF2B5EF4-FFF2-40B4-BE49-F238E27FC236}">
                      <a16:creationId xmlns:a16="http://schemas.microsoft.com/office/drawing/2014/main" id="{2154CFFA-EFB3-4B36-AEB1-38D1896A10C4}"/>
                    </a:ext>
                  </a:extLst>
                </p14:cNvPr>
                <p14:cNvContentPartPr/>
                <p14:nvPr/>
              </p14:nvContentPartPr>
              <p14:xfrm>
                <a:off x="5698373" y="3335467"/>
                <a:ext cx="156960" cy="7920"/>
              </p14:xfrm>
            </p:contentPart>
          </mc:Choice>
          <mc:Fallback xmlns="">
            <p:pic>
              <p:nvPicPr>
                <p:cNvPr id="558" name="Freihand 557">
                  <a:extLst>
                    <a:ext uri="{FF2B5EF4-FFF2-40B4-BE49-F238E27FC236}">
                      <a16:creationId xmlns:a16="http://schemas.microsoft.com/office/drawing/2014/main" id="{2154CFFA-EFB3-4B36-AEB1-38D1896A10C4}"/>
                    </a:ext>
                  </a:extLst>
                </p:cNvPr>
                <p:cNvPicPr/>
                <p:nvPr/>
              </p:nvPicPr>
              <p:blipFill>
                <a:blip r:embed="rId658"/>
                <a:stretch>
                  <a:fillRect/>
                </a:stretch>
              </p:blipFill>
              <p:spPr>
                <a:xfrm>
                  <a:off x="5694053" y="3331147"/>
                  <a:ext cx="1656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559" name="Freihand 558">
                  <a:extLst>
                    <a:ext uri="{FF2B5EF4-FFF2-40B4-BE49-F238E27FC236}">
                      <a16:creationId xmlns:a16="http://schemas.microsoft.com/office/drawing/2014/main" id="{7C9C75C0-B88F-4376-90CA-7FA77AE86E02}"/>
                    </a:ext>
                  </a:extLst>
                </p14:cNvPr>
                <p14:cNvContentPartPr/>
                <p14:nvPr/>
              </p14:nvContentPartPr>
              <p14:xfrm>
                <a:off x="6062333" y="3191107"/>
                <a:ext cx="38880" cy="246240"/>
              </p14:xfrm>
            </p:contentPart>
          </mc:Choice>
          <mc:Fallback xmlns="">
            <p:pic>
              <p:nvPicPr>
                <p:cNvPr id="559" name="Freihand 558">
                  <a:extLst>
                    <a:ext uri="{FF2B5EF4-FFF2-40B4-BE49-F238E27FC236}">
                      <a16:creationId xmlns:a16="http://schemas.microsoft.com/office/drawing/2014/main" id="{7C9C75C0-B88F-4376-90CA-7FA77AE86E02}"/>
                    </a:ext>
                  </a:extLst>
                </p:cNvPr>
                <p:cNvPicPr/>
                <p:nvPr/>
              </p:nvPicPr>
              <p:blipFill>
                <a:blip r:embed="rId660"/>
                <a:stretch>
                  <a:fillRect/>
                </a:stretch>
              </p:blipFill>
              <p:spPr>
                <a:xfrm>
                  <a:off x="6058013" y="3186787"/>
                  <a:ext cx="475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76" name="Freihand 475">
                  <a:extLst>
                    <a:ext uri="{FF2B5EF4-FFF2-40B4-BE49-F238E27FC236}">
                      <a16:creationId xmlns:a16="http://schemas.microsoft.com/office/drawing/2014/main" id="{2CE90775-A7D5-429D-8C93-E6271AE12169}"/>
                    </a:ext>
                  </a:extLst>
                </p14:cNvPr>
                <p14:cNvContentPartPr/>
                <p14:nvPr/>
              </p14:nvContentPartPr>
              <p14:xfrm>
                <a:off x="451013" y="2320987"/>
                <a:ext cx="93600" cy="96840"/>
              </p14:xfrm>
            </p:contentPart>
          </mc:Choice>
          <mc:Fallback xmlns="">
            <p:pic>
              <p:nvPicPr>
                <p:cNvPr id="476" name="Freihand 475">
                  <a:extLst>
                    <a:ext uri="{FF2B5EF4-FFF2-40B4-BE49-F238E27FC236}">
                      <a16:creationId xmlns:a16="http://schemas.microsoft.com/office/drawing/2014/main" id="{2CE90775-A7D5-429D-8C93-E6271AE12169}"/>
                    </a:ext>
                  </a:extLst>
                </p:cNvPr>
                <p:cNvPicPr/>
                <p:nvPr/>
              </p:nvPicPr>
              <p:blipFill>
                <a:blip r:embed="rId662"/>
                <a:stretch>
                  <a:fillRect/>
                </a:stretch>
              </p:blipFill>
              <p:spPr>
                <a:xfrm>
                  <a:off x="446693" y="2316667"/>
                  <a:ext cx="1022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77" name="Freihand 476">
                  <a:extLst>
                    <a:ext uri="{FF2B5EF4-FFF2-40B4-BE49-F238E27FC236}">
                      <a16:creationId xmlns:a16="http://schemas.microsoft.com/office/drawing/2014/main" id="{282F53FC-9139-4C2F-B248-70F6813683D5}"/>
                    </a:ext>
                  </a:extLst>
                </p14:cNvPr>
                <p14:cNvContentPartPr/>
                <p14:nvPr/>
              </p14:nvContentPartPr>
              <p14:xfrm>
                <a:off x="447413" y="2336467"/>
                <a:ext cx="101160" cy="60480"/>
              </p14:xfrm>
            </p:contentPart>
          </mc:Choice>
          <mc:Fallback xmlns="">
            <p:pic>
              <p:nvPicPr>
                <p:cNvPr id="477" name="Freihand 476">
                  <a:extLst>
                    <a:ext uri="{FF2B5EF4-FFF2-40B4-BE49-F238E27FC236}">
                      <a16:creationId xmlns:a16="http://schemas.microsoft.com/office/drawing/2014/main" id="{282F53FC-9139-4C2F-B248-70F6813683D5}"/>
                    </a:ext>
                  </a:extLst>
                </p:cNvPr>
                <p:cNvPicPr/>
                <p:nvPr/>
              </p:nvPicPr>
              <p:blipFill>
                <a:blip r:embed="rId664"/>
                <a:stretch>
                  <a:fillRect/>
                </a:stretch>
              </p:blipFill>
              <p:spPr>
                <a:xfrm>
                  <a:off x="443093" y="2332147"/>
                  <a:ext cx="1098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78" name="Freihand 477">
                  <a:extLst>
                    <a:ext uri="{FF2B5EF4-FFF2-40B4-BE49-F238E27FC236}">
                      <a16:creationId xmlns:a16="http://schemas.microsoft.com/office/drawing/2014/main" id="{511E25F7-FF54-4210-9C46-2BB3F4D8CD3F}"/>
                    </a:ext>
                  </a:extLst>
                </p14:cNvPr>
                <p14:cNvContentPartPr/>
                <p14:nvPr/>
              </p14:nvContentPartPr>
              <p14:xfrm>
                <a:off x="434813" y="2270947"/>
                <a:ext cx="92520" cy="133560"/>
              </p14:xfrm>
            </p:contentPart>
          </mc:Choice>
          <mc:Fallback xmlns="">
            <p:pic>
              <p:nvPicPr>
                <p:cNvPr id="478" name="Freihand 477">
                  <a:extLst>
                    <a:ext uri="{FF2B5EF4-FFF2-40B4-BE49-F238E27FC236}">
                      <a16:creationId xmlns:a16="http://schemas.microsoft.com/office/drawing/2014/main" id="{511E25F7-FF54-4210-9C46-2BB3F4D8CD3F}"/>
                    </a:ext>
                  </a:extLst>
                </p:cNvPr>
                <p:cNvPicPr/>
                <p:nvPr/>
              </p:nvPicPr>
              <p:blipFill>
                <a:blip r:embed="rId666"/>
                <a:stretch>
                  <a:fillRect/>
                </a:stretch>
              </p:blipFill>
              <p:spPr>
                <a:xfrm>
                  <a:off x="430493" y="2266627"/>
                  <a:ext cx="1011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79" name="Freihand 478">
                  <a:extLst>
                    <a:ext uri="{FF2B5EF4-FFF2-40B4-BE49-F238E27FC236}">
                      <a16:creationId xmlns:a16="http://schemas.microsoft.com/office/drawing/2014/main" id="{086D1F72-D406-41C1-9300-EAE5165DE302}"/>
                    </a:ext>
                  </a:extLst>
                </p14:cNvPr>
                <p14:cNvContentPartPr/>
                <p14:nvPr/>
              </p14:nvContentPartPr>
              <p14:xfrm>
                <a:off x="401693" y="2332867"/>
                <a:ext cx="130320" cy="19080"/>
              </p14:xfrm>
            </p:contentPart>
          </mc:Choice>
          <mc:Fallback xmlns="">
            <p:pic>
              <p:nvPicPr>
                <p:cNvPr id="479" name="Freihand 478">
                  <a:extLst>
                    <a:ext uri="{FF2B5EF4-FFF2-40B4-BE49-F238E27FC236}">
                      <a16:creationId xmlns:a16="http://schemas.microsoft.com/office/drawing/2014/main" id="{086D1F72-D406-41C1-9300-EAE5165DE302}"/>
                    </a:ext>
                  </a:extLst>
                </p:cNvPr>
                <p:cNvPicPr/>
                <p:nvPr/>
              </p:nvPicPr>
              <p:blipFill>
                <a:blip r:embed="rId668"/>
                <a:stretch>
                  <a:fillRect/>
                </a:stretch>
              </p:blipFill>
              <p:spPr>
                <a:xfrm>
                  <a:off x="397373" y="2328547"/>
                  <a:ext cx="1389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80" name="Freihand 479">
                  <a:extLst>
                    <a:ext uri="{FF2B5EF4-FFF2-40B4-BE49-F238E27FC236}">
                      <a16:creationId xmlns:a16="http://schemas.microsoft.com/office/drawing/2014/main" id="{C3D3E0FD-18FE-46D6-8FA6-7AADBB5E6B18}"/>
                    </a:ext>
                  </a:extLst>
                </p14:cNvPr>
                <p14:cNvContentPartPr/>
                <p14:nvPr/>
              </p14:nvContentPartPr>
              <p14:xfrm>
                <a:off x="234653" y="2132707"/>
                <a:ext cx="543960" cy="404280"/>
              </p14:xfrm>
            </p:contentPart>
          </mc:Choice>
          <mc:Fallback xmlns="">
            <p:pic>
              <p:nvPicPr>
                <p:cNvPr id="480" name="Freihand 479">
                  <a:extLst>
                    <a:ext uri="{FF2B5EF4-FFF2-40B4-BE49-F238E27FC236}">
                      <a16:creationId xmlns:a16="http://schemas.microsoft.com/office/drawing/2014/main" id="{C3D3E0FD-18FE-46D6-8FA6-7AADBB5E6B18}"/>
                    </a:ext>
                  </a:extLst>
                </p:cNvPr>
                <p:cNvPicPr/>
                <p:nvPr/>
              </p:nvPicPr>
              <p:blipFill>
                <a:blip r:embed="rId670"/>
                <a:stretch>
                  <a:fillRect/>
                </a:stretch>
              </p:blipFill>
              <p:spPr>
                <a:xfrm>
                  <a:off x="230333" y="2128387"/>
                  <a:ext cx="552600" cy="41292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508" name="Freihand 507">
                  <a:extLst>
                    <a:ext uri="{FF2B5EF4-FFF2-40B4-BE49-F238E27FC236}">
                      <a16:creationId xmlns:a16="http://schemas.microsoft.com/office/drawing/2014/main" id="{9790AFA8-B812-44E4-955C-2F66E83988FA}"/>
                    </a:ext>
                  </a:extLst>
                </p14:cNvPr>
                <p14:cNvContentPartPr/>
                <p14:nvPr/>
              </p14:nvContentPartPr>
              <p14:xfrm>
                <a:off x="5092133" y="2482267"/>
                <a:ext cx="78480" cy="220320"/>
              </p14:xfrm>
            </p:contentPart>
          </mc:Choice>
          <mc:Fallback xmlns="">
            <p:pic>
              <p:nvPicPr>
                <p:cNvPr id="508" name="Freihand 507">
                  <a:extLst>
                    <a:ext uri="{FF2B5EF4-FFF2-40B4-BE49-F238E27FC236}">
                      <a16:creationId xmlns:a16="http://schemas.microsoft.com/office/drawing/2014/main" id="{9790AFA8-B812-44E4-955C-2F66E83988FA}"/>
                    </a:ext>
                  </a:extLst>
                </p:cNvPr>
                <p:cNvPicPr/>
                <p:nvPr/>
              </p:nvPicPr>
              <p:blipFill>
                <a:blip r:embed="rId672"/>
                <a:stretch>
                  <a:fillRect/>
                </a:stretch>
              </p:blipFill>
              <p:spPr>
                <a:xfrm>
                  <a:off x="5087813" y="2477947"/>
                  <a:ext cx="871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509" name="Freihand 508">
                  <a:extLst>
                    <a:ext uri="{FF2B5EF4-FFF2-40B4-BE49-F238E27FC236}">
                      <a16:creationId xmlns:a16="http://schemas.microsoft.com/office/drawing/2014/main" id="{D008A001-1022-4514-9E94-4433346F9F13}"/>
                    </a:ext>
                  </a:extLst>
                </p14:cNvPr>
                <p14:cNvContentPartPr/>
                <p14:nvPr/>
              </p14:nvContentPartPr>
              <p14:xfrm>
                <a:off x="5237933" y="2155027"/>
                <a:ext cx="28080" cy="152640"/>
              </p14:xfrm>
            </p:contentPart>
          </mc:Choice>
          <mc:Fallback xmlns="">
            <p:pic>
              <p:nvPicPr>
                <p:cNvPr id="509" name="Freihand 508">
                  <a:extLst>
                    <a:ext uri="{FF2B5EF4-FFF2-40B4-BE49-F238E27FC236}">
                      <a16:creationId xmlns:a16="http://schemas.microsoft.com/office/drawing/2014/main" id="{D008A001-1022-4514-9E94-4433346F9F13}"/>
                    </a:ext>
                  </a:extLst>
                </p:cNvPr>
                <p:cNvPicPr/>
                <p:nvPr/>
              </p:nvPicPr>
              <p:blipFill>
                <a:blip r:embed="rId674"/>
                <a:stretch>
                  <a:fillRect/>
                </a:stretch>
              </p:blipFill>
              <p:spPr>
                <a:xfrm>
                  <a:off x="5233613" y="2150707"/>
                  <a:ext cx="367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510" name="Freihand 509">
                  <a:extLst>
                    <a:ext uri="{FF2B5EF4-FFF2-40B4-BE49-F238E27FC236}">
                      <a16:creationId xmlns:a16="http://schemas.microsoft.com/office/drawing/2014/main" id="{F12FB43F-285F-4495-B96A-E447B9489797}"/>
                    </a:ext>
                  </a:extLst>
                </p14:cNvPr>
                <p14:cNvContentPartPr/>
                <p14:nvPr/>
              </p14:nvContentPartPr>
              <p14:xfrm>
                <a:off x="5156933" y="2302267"/>
                <a:ext cx="187920" cy="39240"/>
              </p14:xfrm>
            </p:contentPart>
          </mc:Choice>
          <mc:Fallback xmlns="">
            <p:pic>
              <p:nvPicPr>
                <p:cNvPr id="510" name="Freihand 509">
                  <a:extLst>
                    <a:ext uri="{FF2B5EF4-FFF2-40B4-BE49-F238E27FC236}">
                      <a16:creationId xmlns:a16="http://schemas.microsoft.com/office/drawing/2014/main" id="{F12FB43F-285F-4495-B96A-E447B9489797}"/>
                    </a:ext>
                  </a:extLst>
                </p:cNvPr>
                <p:cNvPicPr/>
                <p:nvPr/>
              </p:nvPicPr>
              <p:blipFill>
                <a:blip r:embed="rId676"/>
                <a:stretch>
                  <a:fillRect/>
                </a:stretch>
              </p:blipFill>
              <p:spPr>
                <a:xfrm>
                  <a:off x="5152613" y="2297947"/>
                  <a:ext cx="1965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511" name="Freihand 510">
                  <a:extLst>
                    <a:ext uri="{FF2B5EF4-FFF2-40B4-BE49-F238E27FC236}">
                      <a16:creationId xmlns:a16="http://schemas.microsoft.com/office/drawing/2014/main" id="{021880C2-B444-40AB-9860-3A64C7EAC787}"/>
                    </a:ext>
                  </a:extLst>
                </p14:cNvPr>
                <p14:cNvContentPartPr/>
                <p14:nvPr/>
              </p14:nvContentPartPr>
              <p14:xfrm>
                <a:off x="5215973" y="2378227"/>
                <a:ext cx="101880" cy="88920"/>
              </p14:xfrm>
            </p:contentPart>
          </mc:Choice>
          <mc:Fallback xmlns="">
            <p:pic>
              <p:nvPicPr>
                <p:cNvPr id="511" name="Freihand 510">
                  <a:extLst>
                    <a:ext uri="{FF2B5EF4-FFF2-40B4-BE49-F238E27FC236}">
                      <a16:creationId xmlns:a16="http://schemas.microsoft.com/office/drawing/2014/main" id="{021880C2-B444-40AB-9860-3A64C7EAC787}"/>
                    </a:ext>
                  </a:extLst>
                </p:cNvPr>
                <p:cNvPicPr/>
                <p:nvPr/>
              </p:nvPicPr>
              <p:blipFill>
                <a:blip r:embed="rId678"/>
                <a:stretch>
                  <a:fillRect/>
                </a:stretch>
              </p:blipFill>
              <p:spPr>
                <a:xfrm>
                  <a:off x="5211653" y="2373907"/>
                  <a:ext cx="1105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52" name="Freihand 451">
                  <a:extLst>
                    <a:ext uri="{FF2B5EF4-FFF2-40B4-BE49-F238E27FC236}">
                      <a16:creationId xmlns:a16="http://schemas.microsoft.com/office/drawing/2014/main" id="{6678D5F1-79B5-4D23-B4DF-C795EBA41D40}"/>
                    </a:ext>
                  </a:extLst>
                </p14:cNvPr>
                <p14:cNvContentPartPr/>
                <p14:nvPr/>
              </p14:nvContentPartPr>
              <p14:xfrm>
                <a:off x="637173" y="2792990"/>
                <a:ext cx="185040" cy="140760"/>
              </p14:xfrm>
            </p:contentPart>
          </mc:Choice>
          <mc:Fallback xmlns="">
            <p:pic>
              <p:nvPicPr>
                <p:cNvPr id="452" name="Freihand 451">
                  <a:extLst>
                    <a:ext uri="{FF2B5EF4-FFF2-40B4-BE49-F238E27FC236}">
                      <a16:creationId xmlns:a16="http://schemas.microsoft.com/office/drawing/2014/main" id="{6678D5F1-79B5-4D23-B4DF-C795EBA41D40}"/>
                    </a:ext>
                  </a:extLst>
                </p:cNvPr>
                <p:cNvPicPr/>
                <p:nvPr/>
              </p:nvPicPr>
              <p:blipFill>
                <a:blip r:embed="rId680"/>
                <a:stretch>
                  <a:fillRect/>
                </a:stretch>
              </p:blipFill>
              <p:spPr>
                <a:xfrm>
                  <a:off x="632853" y="2788670"/>
                  <a:ext cx="1936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53" name="Freihand 452">
                  <a:extLst>
                    <a:ext uri="{FF2B5EF4-FFF2-40B4-BE49-F238E27FC236}">
                      <a16:creationId xmlns:a16="http://schemas.microsoft.com/office/drawing/2014/main" id="{88CA9494-CD36-49D0-911E-DA20671B2E5E}"/>
                    </a:ext>
                  </a:extLst>
                </p14:cNvPr>
                <p14:cNvContentPartPr/>
                <p14:nvPr/>
              </p14:nvContentPartPr>
              <p14:xfrm>
                <a:off x="860373" y="2826830"/>
                <a:ext cx="111960" cy="129600"/>
              </p14:xfrm>
            </p:contentPart>
          </mc:Choice>
          <mc:Fallback xmlns="">
            <p:pic>
              <p:nvPicPr>
                <p:cNvPr id="453" name="Freihand 452">
                  <a:extLst>
                    <a:ext uri="{FF2B5EF4-FFF2-40B4-BE49-F238E27FC236}">
                      <a16:creationId xmlns:a16="http://schemas.microsoft.com/office/drawing/2014/main" id="{88CA9494-CD36-49D0-911E-DA20671B2E5E}"/>
                    </a:ext>
                  </a:extLst>
                </p:cNvPr>
                <p:cNvPicPr/>
                <p:nvPr/>
              </p:nvPicPr>
              <p:blipFill>
                <a:blip r:embed="rId682"/>
                <a:stretch>
                  <a:fillRect/>
                </a:stretch>
              </p:blipFill>
              <p:spPr>
                <a:xfrm>
                  <a:off x="856053" y="2822510"/>
                  <a:ext cx="1206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54" name="Freihand 453">
                  <a:extLst>
                    <a:ext uri="{FF2B5EF4-FFF2-40B4-BE49-F238E27FC236}">
                      <a16:creationId xmlns:a16="http://schemas.microsoft.com/office/drawing/2014/main" id="{9732E0CC-0A99-42AB-BC18-9EEF3664C4E5}"/>
                    </a:ext>
                  </a:extLst>
                </p14:cNvPr>
                <p14:cNvContentPartPr/>
                <p14:nvPr/>
              </p14:nvContentPartPr>
              <p14:xfrm>
                <a:off x="1020933" y="2836550"/>
                <a:ext cx="115200" cy="173520"/>
              </p14:xfrm>
            </p:contentPart>
          </mc:Choice>
          <mc:Fallback xmlns="">
            <p:pic>
              <p:nvPicPr>
                <p:cNvPr id="454" name="Freihand 453">
                  <a:extLst>
                    <a:ext uri="{FF2B5EF4-FFF2-40B4-BE49-F238E27FC236}">
                      <a16:creationId xmlns:a16="http://schemas.microsoft.com/office/drawing/2014/main" id="{9732E0CC-0A99-42AB-BC18-9EEF3664C4E5}"/>
                    </a:ext>
                  </a:extLst>
                </p:cNvPr>
                <p:cNvPicPr/>
                <p:nvPr/>
              </p:nvPicPr>
              <p:blipFill>
                <a:blip r:embed="rId684"/>
                <a:stretch>
                  <a:fillRect/>
                </a:stretch>
              </p:blipFill>
              <p:spPr>
                <a:xfrm>
                  <a:off x="1016613" y="2832230"/>
                  <a:ext cx="1238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55" name="Freihand 454">
                  <a:extLst>
                    <a:ext uri="{FF2B5EF4-FFF2-40B4-BE49-F238E27FC236}">
                      <a16:creationId xmlns:a16="http://schemas.microsoft.com/office/drawing/2014/main" id="{10E34094-1062-48A7-945B-1D0AE80B8C07}"/>
                    </a:ext>
                  </a:extLst>
                </p14:cNvPr>
                <p14:cNvContentPartPr/>
                <p14:nvPr/>
              </p14:nvContentPartPr>
              <p14:xfrm>
                <a:off x="1051533" y="2766350"/>
                <a:ext cx="131400" cy="3600"/>
              </p14:xfrm>
            </p:contentPart>
          </mc:Choice>
          <mc:Fallback xmlns="">
            <p:pic>
              <p:nvPicPr>
                <p:cNvPr id="455" name="Freihand 454">
                  <a:extLst>
                    <a:ext uri="{FF2B5EF4-FFF2-40B4-BE49-F238E27FC236}">
                      <a16:creationId xmlns:a16="http://schemas.microsoft.com/office/drawing/2014/main" id="{10E34094-1062-48A7-945B-1D0AE80B8C07}"/>
                    </a:ext>
                  </a:extLst>
                </p:cNvPr>
                <p:cNvPicPr/>
                <p:nvPr/>
              </p:nvPicPr>
              <p:blipFill>
                <a:blip r:embed="rId686"/>
                <a:stretch>
                  <a:fillRect/>
                </a:stretch>
              </p:blipFill>
              <p:spPr>
                <a:xfrm>
                  <a:off x="1047213" y="2762030"/>
                  <a:ext cx="1400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56" name="Freihand 455">
                  <a:extLst>
                    <a:ext uri="{FF2B5EF4-FFF2-40B4-BE49-F238E27FC236}">
                      <a16:creationId xmlns:a16="http://schemas.microsoft.com/office/drawing/2014/main" id="{D261157A-779D-4781-9DD8-3B3781D18E82}"/>
                    </a:ext>
                  </a:extLst>
                </p14:cNvPr>
                <p14:cNvContentPartPr/>
                <p14:nvPr/>
              </p14:nvContentPartPr>
              <p14:xfrm>
                <a:off x="1141533" y="2732150"/>
                <a:ext cx="148680" cy="268560"/>
              </p14:xfrm>
            </p:contentPart>
          </mc:Choice>
          <mc:Fallback xmlns="">
            <p:pic>
              <p:nvPicPr>
                <p:cNvPr id="456" name="Freihand 455">
                  <a:extLst>
                    <a:ext uri="{FF2B5EF4-FFF2-40B4-BE49-F238E27FC236}">
                      <a16:creationId xmlns:a16="http://schemas.microsoft.com/office/drawing/2014/main" id="{D261157A-779D-4781-9DD8-3B3781D18E82}"/>
                    </a:ext>
                  </a:extLst>
                </p:cNvPr>
                <p:cNvPicPr/>
                <p:nvPr/>
              </p:nvPicPr>
              <p:blipFill>
                <a:blip r:embed="rId688"/>
                <a:stretch>
                  <a:fillRect/>
                </a:stretch>
              </p:blipFill>
              <p:spPr>
                <a:xfrm>
                  <a:off x="1137213" y="2727830"/>
                  <a:ext cx="15732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57" name="Freihand 456">
                  <a:extLst>
                    <a:ext uri="{FF2B5EF4-FFF2-40B4-BE49-F238E27FC236}">
                      <a16:creationId xmlns:a16="http://schemas.microsoft.com/office/drawing/2014/main" id="{EC39B64F-D8CD-4E62-A5A6-672F8D1B532C}"/>
                    </a:ext>
                  </a:extLst>
                </p14:cNvPr>
                <p14:cNvContentPartPr/>
                <p14:nvPr/>
              </p14:nvContentPartPr>
              <p14:xfrm>
                <a:off x="496053" y="2737190"/>
                <a:ext cx="182880" cy="303120"/>
              </p14:xfrm>
            </p:contentPart>
          </mc:Choice>
          <mc:Fallback xmlns="">
            <p:pic>
              <p:nvPicPr>
                <p:cNvPr id="457" name="Freihand 456">
                  <a:extLst>
                    <a:ext uri="{FF2B5EF4-FFF2-40B4-BE49-F238E27FC236}">
                      <a16:creationId xmlns:a16="http://schemas.microsoft.com/office/drawing/2014/main" id="{EC39B64F-D8CD-4E62-A5A6-672F8D1B532C}"/>
                    </a:ext>
                  </a:extLst>
                </p:cNvPr>
                <p:cNvPicPr/>
                <p:nvPr/>
              </p:nvPicPr>
              <p:blipFill>
                <a:blip r:embed="rId690"/>
                <a:stretch>
                  <a:fillRect/>
                </a:stretch>
              </p:blipFill>
              <p:spPr>
                <a:xfrm>
                  <a:off x="491733" y="2732870"/>
                  <a:ext cx="19152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58" name="Freihand 457">
                  <a:extLst>
                    <a:ext uri="{FF2B5EF4-FFF2-40B4-BE49-F238E27FC236}">
                      <a16:creationId xmlns:a16="http://schemas.microsoft.com/office/drawing/2014/main" id="{EC4C524E-0122-4D1E-A030-E18DE32666AC}"/>
                    </a:ext>
                  </a:extLst>
                </p14:cNvPr>
                <p14:cNvContentPartPr/>
                <p14:nvPr/>
              </p14:nvContentPartPr>
              <p14:xfrm>
                <a:off x="1297053" y="2564030"/>
                <a:ext cx="123840" cy="145440"/>
              </p14:xfrm>
            </p:contentPart>
          </mc:Choice>
          <mc:Fallback xmlns="">
            <p:pic>
              <p:nvPicPr>
                <p:cNvPr id="458" name="Freihand 457">
                  <a:extLst>
                    <a:ext uri="{FF2B5EF4-FFF2-40B4-BE49-F238E27FC236}">
                      <a16:creationId xmlns:a16="http://schemas.microsoft.com/office/drawing/2014/main" id="{EC4C524E-0122-4D1E-A030-E18DE32666AC}"/>
                    </a:ext>
                  </a:extLst>
                </p:cNvPr>
                <p:cNvPicPr/>
                <p:nvPr/>
              </p:nvPicPr>
              <p:blipFill>
                <a:blip r:embed="rId692"/>
                <a:stretch>
                  <a:fillRect/>
                </a:stretch>
              </p:blipFill>
              <p:spPr>
                <a:xfrm>
                  <a:off x="1292733" y="2559710"/>
                  <a:ext cx="1324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59" name="Freihand 458">
                  <a:extLst>
                    <a:ext uri="{FF2B5EF4-FFF2-40B4-BE49-F238E27FC236}">
                      <a16:creationId xmlns:a16="http://schemas.microsoft.com/office/drawing/2014/main" id="{AEEB3038-44DA-4C3D-B312-B554264B819A}"/>
                    </a:ext>
                  </a:extLst>
                </p14:cNvPr>
                <p14:cNvContentPartPr/>
                <p14:nvPr/>
              </p14:nvContentPartPr>
              <p14:xfrm>
                <a:off x="1582893" y="2811350"/>
                <a:ext cx="229320" cy="13320"/>
              </p14:xfrm>
            </p:contentPart>
          </mc:Choice>
          <mc:Fallback xmlns="">
            <p:pic>
              <p:nvPicPr>
                <p:cNvPr id="459" name="Freihand 458">
                  <a:extLst>
                    <a:ext uri="{FF2B5EF4-FFF2-40B4-BE49-F238E27FC236}">
                      <a16:creationId xmlns:a16="http://schemas.microsoft.com/office/drawing/2014/main" id="{AEEB3038-44DA-4C3D-B312-B554264B819A}"/>
                    </a:ext>
                  </a:extLst>
                </p:cNvPr>
                <p:cNvPicPr/>
                <p:nvPr/>
              </p:nvPicPr>
              <p:blipFill>
                <a:blip r:embed="rId694"/>
                <a:stretch>
                  <a:fillRect/>
                </a:stretch>
              </p:blipFill>
              <p:spPr>
                <a:xfrm>
                  <a:off x="1578573" y="2807030"/>
                  <a:ext cx="2379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60" name="Freihand 459">
                  <a:extLst>
                    <a:ext uri="{FF2B5EF4-FFF2-40B4-BE49-F238E27FC236}">
                      <a16:creationId xmlns:a16="http://schemas.microsoft.com/office/drawing/2014/main" id="{6D8A62C9-2944-47DA-AA22-F678A01B962F}"/>
                    </a:ext>
                  </a:extLst>
                </p14:cNvPr>
                <p14:cNvContentPartPr/>
                <p14:nvPr/>
              </p14:nvContentPartPr>
              <p14:xfrm>
                <a:off x="1637973" y="2845190"/>
                <a:ext cx="208440" cy="11880"/>
              </p14:xfrm>
            </p:contentPart>
          </mc:Choice>
          <mc:Fallback xmlns="">
            <p:pic>
              <p:nvPicPr>
                <p:cNvPr id="460" name="Freihand 459">
                  <a:extLst>
                    <a:ext uri="{FF2B5EF4-FFF2-40B4-BE49-F238E27FC236}">
                      <a16:creationId xmlns:a16="http://schemas.microsoft.com/office/drawing/2014/main" id="{6D8A62C9-2944-47DA-AA22-F678A01B962F}"/>
                    </a:ext>
                  </a:extLst>
                </p:cNvPr>
                <p:cNvPicPr/>
                <p:nvPr/>
              </p:nvPicPr>
              <p:blipFill>
                <a:blip r:embed="rId696"/>
                <a:stretch>
                  <a:fillRect/>
                </a:stretch>
              </p:blipFill>
              <p:spPr>
                <a:xfrm>
                  <a:off x="1633653" y="2840870"/>
                  <a:ext cx="2170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461" name="Freihand 460">
                  <a:extLst>
                    <a:ext uri="{FF2B5EF4-FFF2-40B4-BE49-F238E27FC236}">
                      <a16:creationId xmlns:a16="http://schemas.microsoft.com/office/drawing/2014/main" id="{D32FD1AC-88EF-4353-85A5-D589CC2F3D59}"/>
                    </a:ext>
                  </a:extLst>
                </p14:cNvPr>
                <p14:cNvContentPartPr/>
                <p14:nvPr/>
              </p14:nvContentPartPr>
              <p14:xfrm>
                <a:off x="1971333" y="2589950"/>
                <a:ext cx="137160" cy="123480"/>
              </p14:xfrm>
            </p:contentPart>
          </mc:Choice>
          <mc:Fallback xmlns="">
            <p:pic>
              <p:nvPicPr>
                <p:cNvPr id="461" name="Freihand 460">
                  <a:extLst>
                    <a:ext uri="{FF2B5EF4-FFF2-40B4-BE49-F238E27FC236}">
                      <a16:creationId xmlns:a16="http://schemas.microsoft.com/office/drawing/2014/main" id="{D32FD1AC-88EF-4353-85A5-D589CC2F3D59}"/>
                    </a:ext>
                  </a:extLst>
                </p:cNvPr>
                <p:cNvPicPr/>
                <p:nvPr/>
              </p:nvPicPr>
              <p:blipFill>
                <a:blip r:embed="rId698"/>
                <a:stretch>
                  <a:fillRect/>
                </a:stretch>
              </p:blipFill>
              <p:spPr>
                <a:xfrm>
                  <a:off x="1967013" y="2585630"/>
                  <a:ext cx="1458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62" name="Freihand 461">
                  <a:extLst>
                    <a:ext uri="{FF2B5EF4-FFF2-40B4-BE49-F238E27FC236}">
                      <a16:creationId xmlns:a16="http://schemas.microsoft.com/office/drawing/2014/main" id="{F6BD44B7-E597-4BFB-B8BF-0B75D5F5BE00}"/>
                    </a:ext>
                  </a:extLst>
                </p14:cNvPr>
                <p14:cNvContentPartPr/>
                <p14:nvPr/>
              </p14:nvContentPartPr>
              <p14:xfrm>
                <a:off x="2148813" y="2574830"/>
                <a:ext cx="89640" cy="136800"/>
              </p14:xfrm>
            </p:contentPart>
          </mc:Choice>
          <mc:Fallback xmlns="">
            <p:pic>
              <p:nvPicPr>
                <p:cNvPr id="462" name="Freihand 461">
                  <a:extLst>
                    <a:ext uri="{FF2B5EF4-FFF2-40B4-BE49-F238E27FC236}">
                      <a16:creationId xmlns:a16="http://schemas.microsoft.com/office/drawing/2014/main" id="{F6BD44B7-E597-4BFB-B8BF-0B75D5F5BE00}"/>
                    </a:ext>
                  </a:extLst>
                </p:cNvPr>
                <p:cNvPicPr/>
                <p:nvPr/>
              </p:nvPicPr>
              <p:blipFill>
                <a:blip r:embed="rId700"/>
                <a:stretch>
                  <a:fillRect/>
                </a:stretch>
              </p:blipFill>
              <p:spPr>
                <a:xfrm>
                  <a:off x="2144493" y="2570510"/>
                  <a:ext cx="982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63" name="Freihand 462">
                  <a:extLst>
                    <a:ext uri="{FF2B5EF4-FFF2-40B4-BE49-F238E27FC236}">
                      <a16:creationId xmlns:a16="http://schemas.microsoft.com/office/drawing/2014/main" id="{EFBAB2B2-B0A1-48B1-BA57-171176E30C6E}"/>
                    </a:ext>
                  </a:extLst>
                </p14:cNvPr>
                <p14:cNvContentPartPr/>
                <p14:nvPr/>
              </p14:nvContentPartPr>
              <p14:xfrm>
                <a:off x="2287053" y="2583830"/>
                <a:ext cx="105840" cy="99720"/>
              </p14:xfrm>
            </p:contentPart>
          </mc:Choice>
          <mc:Fallback xmlns="">
            <p:pic>
              <p:nvPicPr>
                <p:cNvPr id="463" name="Freihand 462">
                  <a:extLst>
                    <a:ext uri="{FF2B5EF4-FFF2-40B4-BE49-F238E27FC236}">
                      <a16:creationId xmlns:a16="http://schemas.microsoft.com/office/drawing/2014/main" id="{EFBAB2B2-B0A1-48B1-BA57-171176E30C6E}"/>
                    </a:ext>
                  </a:extLst>
                </p:cNvPr>
                <p:cNvPicPr/>
                <p:nvPr/>
              </p:nvPicPr>
              <p:blipFill>
                <a:blip r:embed="rId702"/>
                <a:stretch>
                  <a:fillRect/>
                </a:stretch>
              </p:blipFill>
              <p:spPr>
                <a:xfrm>
                  <a:off x="2282733" y="2579510"/>
                  <a:ext cx="1144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64" name="Freihand 463">
                  <a:extLst>
                    <a:ext uri="{FF2B5EF4-FFF2-40B4-BE49-F238E27FC236}">
                      <a16:creationId xmlns:a16="http://schemas.microsoft.com/office/drawing/2014/main" id="{C098A0A4-44CC-4B7C-8548-22834DB87638}"/>
                    </a:ext>
                  </a:extLst>
                </p14:cNvPr>
                <p14:cNvContentPartPr/>
                <p14:nvPr/>
              </p14:nvContentPartPr>
              <p14:xfrm>
                <a:off x="2451573" y="2670590"/>
                <a:ext cx="8640" cy="108720"/>
              </p14:xfrm>
            </p:contentPart>
          </mc:Choice>
          <mc:Fallback xmlns="">
            <p:pic>
              <p:nvPicPr>
                <p:cNvPr id="464" name="Freihand 463">
                  <a:extLst>
                    <a:ext uri="{FF2B5EF4-FFF2-40B4-BE49-F238E27FC236}">
                      <a16:creationId xmlns:a16="http://schemas.microsoft.com/office/drawing/2014/main" id="{C098A0A4-44CC-4B7C-8548-22834DB87638}"/>
                    </a:ext>
                  </a:extLst>
                </p:cNvPr>
                <p:cNvPicPr/>
                <p:nvPr/>
              </p:nvPicPr>
              <p:blipFill>
                <a:blip r:embed="rId704"/>
                <a:stretch>
                  <a:fillRect/>
                </a:stretch>
              </p:blipFill>
              <p:spPr>
                <a:xfrm>
                  <a:off x="2447253" y="2666270"/>
                  <a:ext cx="172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65" name="Freihand 464">
                  <a:extLst>
                    <a:ext uri="{FF2B5EF4-FFF2-40B4-BE49-F238E27FC236}">
                      <a16:creationId xmlns:a16="http://schemas.microsoft.com/office/drawing/2014/main" id="{AE01C28F-8873-49D5-9436-AEABF196B3C1}"/>
                    </a:ext>
                  </a:extLst>
                </p14:cNvPr>
                <p14:cNvContentPartPr/>
                <p14:nvPr/>
              </p14:nvContentPartPr>
              <p14:xfrm>
                <a:off x="2491173" y="2576990"/>
                <a:ext cx="88920" cy="122400"/>
              </p14:xfrm>
            </p:contentPart>
          </mc:Choice>
          <mc:Fallback xmlns="">
            <p:pic>
              <p:nvPicPr>
                <p:cNvPr id="465" name="Freihand 464">
                  <a:extLst>
                    <a:ext uri="{FF2B5EF4-FFF2-40B4-BE49-F238E27FC236}">
                      <a16:creationId xmlns:a16="http://schemas.microsoft.com/office/drawing/2014/main" id="{AE01C28F-8873-49D5-9436-AEABF196B3C1}"/>
                    </a:ext>
                  </a:extLst>
                </p:cNvPr>
                <p:cNvPicPr/>
                <p:nvPr/>
              </p:nvPicPr>
              <p:blipFill>
                <a:blip r:embed="rId706"/>
                <a:stretch>
                  <a:fillRect/>
                </a:stretch>
              </p:blipFill>
              <p:spPr>
                <a:xfrm>
                  <a:off x="2486853" y="2572670"/>
                  <a:ext cx="975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66" name="Freihand 465">
                  <a:extLst>
                    <a:ext uri="{FF2B5EF4-FFF2-40B4-BE49-F238E27FC236}">
                      <a16:creationId xmlns:a16="http://schemas.microsoft.com/office/drawing/2014/main" id="{1CF29787-1A6B-469D-B75A-A5F19C104E6B}"/>
                    </a:ext>
                  </a:extLst>
                </p14:cNvPr>
                <p14:cNvContentPartPr/>
                <p14:nvPr/>
              </p14:nvContentPartPr>
              <p14:xfrm>
                <a:off x="2621133" y="2581310"/>
                <a:ext cx="91440" cy="124920"/>
              </p14:xfrm>
            </p:contentPart>
          </mc:Choice>
          <mc:Fallback xmlns="">
            <p:pic>
              <p:nvPicPr>
                <p:cNvPr id="466" name="Freihand 465">
                  <a:extLst>
                    <a:ext uri="{FF2B5EF4-FFF2-40B4-BE49-F238E27FC236}">
                      <a16:creationId xmlns:a16="http://schemas.microsoft.com/office/drawing/2014/main" id="{1CF29787-1A6B-469D-B75A-A5F19C104E6B}"/>
                    </a:ext>
                  </a:extLst>
                </p:cNvPr>
                <p:cNvPicPr/>
                <p:nvPr/>
              </p:nvPicPr>
              <p:blipFill>
                <a:blip r:embed="rId708"/>
                <a:stretch>
                  <a:fillRect/>
                </a:stretch>
              </p:blipFill>
              <p:spPr>
                <a:xfrm>
                  <a:off x="2616813" y="2576990"/>
                  <a:ext cx="1000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67" name="Freihand 466">
                  <a:extLst>
                    <a:ext uri="{FF2B5EF4-FFF2-40B4-BE49-F238E27FC236}">
                      <a16:creationId xmlns:a16="http://schemas.microsoft.com/office/drawing/2014/main" id="{4BC8C83B-60C1-484D-BE71-D5AC83CF4A04}"/>
                    </a:ext>
                  </a:extLst>
                </p14:cNvPr>
                <p14:cNvContentPartPr/>
                <p14:nvPr/>
              </p14:nvContentPartPr>
              <p14:xfrm>
                <a:off x="1903293" y="2769590"/>
                <a:ext cx="948600" cy="82800"/>
              </p14:xfrm>
            </p:contentPart>
          </mc:Choice>
          <mc:Fallback xmlns="">
            <p:pic>
              <p:nvPicPr>
                <p:cNvPr id="467" name="Freihand 466">
                  <a:extLst>
                    <a:ext uri="{FF2B5EF4-FFF2-40B4-BE49-F238E27FC236}">
                      <a16:creationId xmlns:a16="http://schemas.microsoft.com/office/drawing/2014/main" id="{4BC8C83B-60C1-484D-BE71-D5AC83CF4A04}"/>
                    </a:ext>
                  </a:extLst>
                </p:cNvPr>
                <p:cNvPicPr/>
                <p:nvPr/>
              </p:nvPicPr>
              <p:blipFill>
                <a:blip r:embed="rId710"/>
                <a:stretch>
                  <a:fillRect/>
                </a:stretch>
              </p:blipFill>
              <p:spPr>
                <a:xfrm>
                  <a:off x="1898973" y="2765270"/>
                  <a:ext cx="9572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68" name="Freihand 467">
                  <a:extLst>
                    <a:ext uri="{FF2B5EF4-FFF2-40B4-BE49-F238E27FC236}">
                      <a16:creationId xmlns:a16="http://schemas.microsoft.com/office/drawing/2014/main" id="{E0B69E15-D2F8-44DD-9C2B-06915F097C18}"/>
                    </a:ext>
                  </a:extLst>
                </p14:cNvPr>
                <p14:cNvContentPartPr/>
                <p14:nvPr/>
              </p14:nvContentPartPr>
              <p14:xfrm>
                <a:off x="2002653" y="2931950"/>
                <a:ext cx="120600" cy="110880"/>
              </p14:xfrm>
            </p:contentPart>
          </mc:Choice>
          <mc:Fallback xmlns="">
            <p:pic>
              <p:nvPicPr>
                <p:cNvPr id="468" name="Freihand 467">
                  <a:extLst>
                    <a:ext uri="{FF2B5EF4-FFF2-40B4-BE49-F238E27FC236}">
                      <a16:creationId xmlns:a16="http://schemas.microsoft.com/office/drawing/2014/main" id="{E0B69E15-D2F8-44DD-9C2B-06915F097C18}"/>
                    </a:ext>
                  </a:extLst>
                </p:cNvPr>
                <p:cNvPicPr/>
                <p:nvPr/>
              </p:nvPicPr>
              <p:blipFill>
                <a:blip r:embed="rId712"/>
                <a:stretch>
                  <a:fillRect/>
                </a:stretch>
              </p:blipFill>
              <p:spPr>
                <a:xfrm>
                  <a:off x="1998333" y="2927630"/>
                  <a:ext cx="1292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69" name="Freihand 468">
                  <a:extLst>
                    <a:ext uri="{FF2B5EF4-FFF2-40B4-BE49-F238E27FC236}">
                      <a16:creationId xmlns:a16="http://schemas.microsoft.com/office/drawing/2014/main" id="{CFAD7178-8E37-4EFC-8F82-A124F797C9C1}"/>
                    </a:ext>
                  </a:extLst>
                </p14:cNvPr>
                <p14:cNvContentPartPr/>
                <p14:nvPr/>
              </p14:nvContentPartPr>
              <p14:xfrm>
                <a:off x="2136573" y="2949230"/>
                <a:ext cx="126720" cy="89640"/>
              </p14:xfrm>
            </p:contentPart>
          </mc:Choice>
          <mc:Fallback xmlns="">
            <p:pic>
              <p:nvPicPr>
                <p:cNvPr id="469" name="Freihand 468">
                  <a:extLst>
                    <a:ext uri="{FF2B5EF4-FFF2-40B4-BE49-F238E27FC236}">
                      <a16:creationId xmlns:a16="http://schemas.microsoft.com/office/drawing/2014/main" id="{CFAD7178-8E37-4EFC-8F82-A124F797C9C1}"/>
                    </a:ext>
                  </a:extLst>
                </p:cNvPr>
                <p:cNvPicPr/>
                <p:nvPr/>
              </p:nvPicPr>
              <p:blipFill>
                <a:blip r:embed="rId714"/>
                <a:stretch>
                  <a:fillRect/>
                </a:stretch>
              </p:blipFill>
              <p:spPr>
                <a:xfrm>
                  <a:off x="2132253" y="2944910"/>
                  <a:ext cx="1353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70" name="Freihand 469">
                  <a:extLst>
                    <a:ext uri="{FF2B5EF4-FFF2-40B4-BE49-F238E27FC236}">
                      <a16:creationId xmlns:a16="http://schemas.microsoft.com/office/drawing/2014/main" id="{266CB715-4C70-43D1-873D-624584B20160}"/>
                    </a:ext>
                  </a:extLst>
                </p14:cNvPr>
                <p14:cNvContentPartPr/>
                <p14:nvPr/>
              </p14:nvContentPartPr>
              <p14:xfrm>
                <a:off x="2309733" y="2925110"/>
                <a:ext cx="139680" cy="101160"/>
              </p14:xfrm>
            </p:contentPart>
          </mc:Choice>
          <mc:Fallback xmlns="">
            <p:pic>
              <p:nvPicPr>
                <p:cNvPr id="470" name="Freihand 469">
                  <a:extLst>
                    <a:ext uri="{FF2B5EF4-FFF2-40B4-BE49-F238E27FC236}">
                      <a16:creationId xmlns:a16="http://schemas.microsoft.com/office/drawing/2014/main" id="{266CB715-4C70-43D1-873D-624584B20160}"/>
                    </a:ext>
                  </a:extLst>
                </p:cNvPr>
                <p:cNvPicPr/>
                <p:nvPr/>
              </p:nvPicPr>
              <p:blipFill>
                <a:blip r:embed="rId716"/>
                <a:stretch>
                  <a:fillRect/>
                </a:stretch>
              </p:blipFill>
              <p:spPr>
                <a:xfrm>
                  <a:off x="2305413" y="2920790"/>
                  <a:ext cx="1483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514" name="Freihand 513">
                  <a:extLst>
                    <a:ext uri="{FF2B5EF4-FFF2-40B4-BE49-F238E27FC236}">
                      <a16:creationId xmlns:a16="http://schemas.microsoft.com/office/drawing/2014/main" id="{884FD6A9-F65B-4CF4-ADF9-7072FA4161F6}"/>
                    </a:ext>
                  </a:extLst>
                </p14:cNvPr>
                <p14:cNvContentPartPr/>
                <p14:nvPr/>
              </p14:nvContentPartPr>
              <p14:xfrm>
                <a:off x="492413" y="3500707"/>
                <a:ext cx="143640" cy="145440"/>
              </p14:xfrm>
            </p:contentPart>
          </mc:Choice>
          <mc:Fallback xmlns="">
            <p:pic>
              <p:nvPicPr>
                <p:cNvPr id="514" name="Freihand 513">
                  <a:extLst>
                    <a:ext uri="{FF2B5EF4-FFF2-40B4-BE49-F238E27FC236}">
                      <a16:creationId xmlns:a16="http://schemas.microsoft.com/office/drawing/2014/main" id="{884FD6A9-F65B-4CF4-ADF9-7072FA4161F6}"/>
                    </a:ext>
                  </a:extLst>
                </p:cNvPr>
                <p:cNvPicPr/>
                <p:nvPr/>
              </p:nvPicPr>
              <p:blipFill>
                <a:blip r:embed="rId718"/>
                <a:stretch>
                  <a:fillRect/>
                </a:stretch>
              </p:blipFill>
              <p:spPr>
                <a:xfrm>
                  <a:off x="488093" y="3496387"/>
                  <a:ext cx="1522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515" name="Freihand 514">
                  <a:extLst>
                    <a:ext uri="{FF2B5EF4-FFF2-40B4-BE49-F238E27FC236}">
                      <a16:creationId xmlns:a16="http://schemas.microsoft.com/office/drawing/2014/main" id="{E4AF1832-037B-488D-B46B-F883C2973601}"/>
                    </a:ext>
                  </a:extLst>
                </p14:cNvPr>
                <p14:cNvContentPartPr/>
                <p14:nvPr/>
              </p14:nvContentPartPr>
              <p14:xfrm>
                <a:off x="754853" y="3509347"/>
                <a:ext cx="3960" cy="146880"/>
              </p14:xfrm>
            </p:contentPart>
          </mc:Choice>
          <mc:Fallback xmlns="">
            <p:pic>
              <p:nvPicPr>
                <p:cNvPr id="515" name="Freihand 514">
                  <a:extLst>
                    <a:ext uri="{FF2B5EF4-FFF2-40B4-BE49-F238E27FC236}">
                      <a16:creationId xmlns:a16="http://schemas.microsoft.com/office/drawing/2014/main" id="{E4AF1832-037B-488D-B46B-F883C2973601}"/>
                    </a:ext>
                  </a:extLst>
                </p:cNvPr>
                <p:cNvPicPr/>
                <p:nvPr/>
              </p:nvPicPr>
              <p:blipFill>
                <a:blip r:embed="rId720"/>
                <a:stretch>
                  <a:fillRect/>
                </a:stretch>
              </p:blipFill>
              <p:spPr>
                <a:xfrm>
                  <a:off x="750533" y="3505027"/>
                  <a:ext cx="126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516" name="Freihand 515">
                  <a:extLst>
                    <a:ext uri="{FF2B5EF4-FFF2-40B4-BE49-F238E27FC236}">
                      <a16:creationId xmlns:a16="http://schemas.microsoft.com/office/drawing/2014/main" id="{C6E0E5BF-B128-4D8F-9923-ABB63909C6A9}"/>
                    </a:ext>
                  </a:extLst>
                </p14:cNvPr>
                <p14:cNvContentPartPr/>
                <p14:nvPr/>
              </p14:nvContentPartPr>
              <p14:xfrm>
                <a:off x="679253" y="3566587"/>
                <a:ext cx="168120" cy="11160"/>
              </p14:xfrm>
            </p:contentPart>
          </mc:Choice>
          <mc:Fallback xmlns="">
            <p:pic>
              <p:nvPicPr>
                <p:cNvPr id="516" name="Freihand 515">
                  <a:extLst>
                    <a:ext uri="{FF2B5EF4-FFF2-40B4-BE49-F238E27FC236}">
                      <a16:creationId xmlns:a16="http://schemas.microsoft.com/office/drawing/2014/main" id="{C6E0E5BF-B128-4D8F-9923-ABB63909C6A9}"/>
                    </a:ext>
                  </a:extLst>
                </p:cNvPr>
                <p:cNvPicPr/>
                <p:nvPr/>
              </p:nvPicPr>
              <p:blipFill>
                <a:blip r:embed="rId722"/>
                <a:stretch>
                  <a:fillRect/>
                </a:stretch>
              </p:blipFill>
              <p:spPr>
                <a:xfrm>
                  <a:off x="674933" y="3562267"/>
                  <a:ext cx="1767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517" name="Freihand 516">
                  <a:extLst>
                    <a:ext uri="{FF2B5EF4-FFF2-40B4-BE49-F238E27FC236}">
                      <a16:creationId xmlns:a16="http://schemas.microsoft.com/office/drawing/2014/main" id="{8AEDB66C-ABC7-4B0E-844F-F7A673607161}"/>
                    </a:ext>
                  </a:extLst>
                </p14:cNvPr>
                <p14:cNvContentPartPr/>
                <p14:nvPr/>
              </p14:nvContentPartPr>
              <p14:xfrm>
                <a:off x="873653" y="3499987"/>
                <a:ext cx="107640" cy="237960"/>
              </p14:xfrm>
            </p:contentPart>
          </mc:Choice>
          <mc:Fallback xmlns="">
            <p:pic>
              <p:nvPicPr>
                <p:cNvPr id="517" name="Freihand 516">
                  <a:extLst>
                    <a:ext uri="{FF2B5EF4-FFF2-40B4-BE49-F238E27FC236}">
                      <a16:creationId xmlns:a16="http://schemas.microsoft.com/office/drawing/2014/main" id="{8AEDB66C-ABC7-4B0E-844F-F7A673607161}"/>
                    </a:ext>
                  </a:extLst>
                </p:cNvPr>
                <p:cNvPicPr/>
                <p:nvPr/>
              </p:nvPicPr>
              <p:blipFill>
                <a:blip r:embed="rId724"/>
                <a:stretch>
                  <a:fillRect/>
                </a:stretch>
              </p:blipFill>
              <p:spPr>
                <a:xfrm>
                  <a:off x="869333" y="3495667"/>
                  <a:ext cx="1162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518" name="Freihand 517">
                  <a:extLst>
                    <a:ext uri="{FF2B5EF4-FFF2-40B4-BE49-F238E27FC236}">
                      <a16:creationId xmlns:a16="http://schemas.microsoft.com/office/drawing/2014/main" id="{A0AC3FA5-9FFB-4809-80DF-86D538669526}"/>
                    </a:ext>
                  </a:extLst>
                </p14:cNvPr>
                <p14:cNvContentPartPr/>
                <p14:nvPr/>
              </p14:nvContentPartPr>
              <p14:xfrm>
                <a:off x="872933" y="3423667"/>
                <a:ext cx="150120" cy="12960"/>
              </p14:xfrm>
            </p:contentPart>
          </mc:Choice>
          <mc:Fallback xmlns="">
            <p:pic>
              <p:nvPicPr>
                <p:cNvPr id="518" name="Freihand 517">
                  <a:extLst>
                    <a:ext uri="{FF2B5EF4-FFF2-40B4-BE49-F238E27FC236}">
                      <a16:creationId xmlns:a16="http://schemas.microsoft.com/office/drawing/2014/main" id="{A0AC3FA5-9FFB-4809-80DF-86D538669526}"/>
                    </a:ext>
                  </a:extLst>
                </p:cNvPr>
                <p:cNvPicPr/>
                <p:nvPr/>
              </p:nvPicPr>
              <p:blipFill>
                <a:blip r:embed="rId726"/>
                <a:stretch>
                  <a:fillRect/>
                </a:stretch>
              </p:blipFill>
              <p:spPr>
                <a:xfrm>
                  <a:off x="868613" y="3419347"/>
                  <a:ext cx="1587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520" name="Freihand 519">
                  <a:extLst>
                    <a:ext uri="{FF2B5EF4-FFF2-40B4-BE49-F238E27FC236}">
                      <a16:creationId xmlns:a16="http://schemas.microsoft.com/office/drawing/2014/main" id="{0E79287D-A438-49A4-85EB-06B348E9EAC1}"/>
                    </a:ext>
                  </a:extLst>
                </p14:cNvPr>
                <p14:cNvContentPartPr/>
                <p14:nvPr/>
              </p14:nvContentPartPr>
              <p14:xfrm>
                <a:off x="1392773" y="3502867"/>
                <a:ext cx="200880" cy="15480"/>
              </p14:xfrm>
            </p:contentPart>
          </mc:Choice>
          <mc:Fallback xmlns="">
            <p:pic>
              <p:nvPicPr>
                <p:cNvPr id="520" name="Freihand 519">
                  <a:extLst>
                    <a:ext uri="{FF2B5EF4-FFF2-40B4-BE49-F238E27FC236}">
                      <a16:creationId xmlns:a16="http://schemas.microsoft.com/office/drawing/2014/main" id="{0E79287D-A438-49A4-85EB-06B348E9EAC1}"/>
                    </a:ext>
                  </a:extLst>
                </p:cNvPr>
                <p:cNvPicPr/>
                <p:nvPr/>
              </p:nvPicPr>
              <p:blipFill>
                <a:blip r:embed="rId728"/>
                <a:stretch>
                  <a:fillRect/>
                </a:stretch>
              </p:blipFill>
              <p:spPr>
                <a:xfrm>
                  <a:off x="1388453" y="3498547"/>
                  <a:ext cx="2095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521" name="Freihand 520">
                  <a:extLst>
                    <a:ext uri="{FF2B5EF4-FFF2-40B4-BE49-F238E27FC236}">
                      <a16:creationId xmlns:a16="http://schemas.microsoft.com/office/drawing/2014/main" id="{7DD9E34D-9FF2-4F99-B3B8-17B739CDFDD2}"/>
                    </a:ext>
                  </a:extLst>
                </p14:cNvPr>
                <p14:cNvContentPartPr/>
                <p14:nvPr/>
              </p14:nvContentPartPr>
              <p14:xfrm>
                <a:off x="1444613" y="3566587"/>
                <a:ext cx="142920" cy="2880"/>
              </p14:xfrm>
            </p:contentPart>
          </mc:Choice>
          <mc:Fallback xmlns="">
            <p:pic>
              <p:nvPicPr>
                <p:cNvPr id="521" name="Freihand 520">
                  <a:extLst>
                    <a:ext uri="{FF2B5EF4-FFF2-40B4-BE49-F238E27FC236}">
                      <a16:creationId xmlns:a16="http://schemas.microsoft.com/office/drawing/2014/main" id="{7DD9E34D-9FF2-4F99-B3B8-17B739CDFDD2}"/>
                    </a:ext>
                  </a:extLst>
                </p:cNvPr>
                <p:cNvPicPr/>
                <p:nvPr/>
              </p:nvPicPr>
              <p:blipFill>
                <a:blip r:embed="rId730"/>
                <a:stretch>
                  <a:fillRect/>
                </a:stretch>
              </p:blipFill>
              <p:spPr>
                <a:xfrm>
                  <a:off x="1440293" y="3562267"/>
                  <a:ext cx="1515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522" name="Freihand 521">
                  <a:extLst>
                    <a:ext uri="{FF2B5EF4-FFF2-40B4-BE49-F238E27FC236}">
                      <a16:creationId xmlns:a16="http://schemas.microsoft.com/office/drawing/2014/main" id="{DB4467A5-B636-4DAA-818A-6EA787C55EB2}"/>
                    </a:ext>
                  </a:extLst>
                </p14:cNvPr>
                <p14:cNvContentPartPr/>
                <p14:nvPr/>
              </p14:nvContentPartPr>
              <p14:xfrm>
                <a:off x="1877333" y="3314587"/>
                <a:ext cx="167760" cy="123480"/>
              </p14:xfrm>
            </p:contentPart>
          </mc:Choice>
          <mc:Fallback xmlns="">
            <p:pic>
              <p:nvPicPr>
                <p:cNvPr id="522" name="Freihand 521">
                  <a:extLst>
                    <a:ext uri="{FF2B5EF4-FFF2-40B4-BE49-F238E27FC236}">
                      <a16:creationId xmlns:a16="http://schemas.microsoft.com/office/drawing/2014/main" id="{DB4467A5-B636-4DAA-818A-6EA787C55EB2}"/>
                    </a:ext>
                  </a:extLst>
                </p:cNvPr>
                <p:cNvPicPr/>
                <p:nvPr/>
              </p:nvPicPr>
              <p:blipFill>
                <a:blip r:embed="rId732"/>
                <a:stretch>
                  <a:fillRect/>
                </a:stretch>
              </p:blipFill>
              <p:spPr>
                <a:xfrm>
                  <a:off x="1873013" y="3310267"/>
                  <a:ext cx="1764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523" name="Freihand 522">
                  <a:extLst>
                    <a:ext uri="{FF2B5EF4-FFF2-40B4-BE49-F238E27FC236}">
                      <a16:creationId xmlns:a16="http://schemas.microsoft.com/office/drawing/2014/main" id="{9BB052EB-5952-4FF5-BE19-86238A9FDEE8}"/>
                    </a:ext>
                  </a:extLst>
                </p14:cNvPr>
                <p14:cNvContentPartPr/>
                <p14:nvPr/>
              </p14:nvContentPartPr>
              <p14:xfrm>
                <a:off x="2117813" y="3289387"/>
                <a:ext cx="39240" cy="100800"/>
              </p14:xfrm>
            </p:contentPart>
          </mc:Choice>
          <mc:Fallback xmlns="">
            <p:pic>
              <p:nvPicPr>
                <p:cNvPr id="523" name="Freihand 522">
                  <a:extLst>
                    <a:ext uri="{FF2B5EF4-FFF2-40B4-BE49-F238E27FC236}">
                      <a16:creationId xmlns:a16="http://schemas.microsoft.com/office/drawing/2014/main" id="{9BB052EB-5952-4FF5-BE19-86238A9FDEE8}"/>
                    </a:ext>
                  </a:extLst>
                </p:cNvPr>
                <p:cNvPicPr/>
                <p:nvPr/>
              </p:nvPicPr>
              <p:blipFill>
                <a:blip r:embed="rId734"/>
                <a:stretch>
                  <a:fillRect/>
                </a:stretch>
              </p:blipFill>
              <p:spPr>
                <a:xfrm>
                  <a:off x="2113493" y="3285067"/>
                  <a:ext cx="478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524" name="Freihand 523">
                  <a:extLst>
                    <a:ext uri="{FF2B5EF4-FFF2-40B4-BE49-F238E27FC236}">
                      <a16:creationId xmlns:a16="http://schemas.microsoft.com/office/drawing/2014/main" id="{5B0B0A70-E131-4317-850A-4DFE7BB2DAAE}"/>
                    </a:ext>
                  </a:extLst>
                </p14:cNvPr>
                <p14:cNvContentPartPr/>
                <p14:nvPr/>
              </p14:nvContentPartPr>
              <p14:xfrm>
                <a:off x="2147333" y="3292267"/>
                <a:ext cx="179640" cy="134280"/>
              </p14:xfrm>
            </p:contentPart>
          </mc:Choice>
          <mc:Fallback xmlns="">
            <p:pic>
              <p:nvPicPr>
                <p:cNvPr id="524" name="Freihand 523">
                  <a:extLst>
                    <a:ext uri="{FF2B5EF4-FFF2-40B4-BE49-F238E27FC236}">
                      <a16:creationId xmlns:a16="http://schemas.microsoft.com/office/drawing/2014/main" id="{5B0B0A70-E131-4317-850A-4DFE7BB2DAAE}"/>
                    </a:ext>
                  </a:extLst>
                </p:cNvPr>
                <p:cNvPicPr/>
                <p:nvPr/>
              </p:nvPicPr>
              <p:blipFill>
                <a:blip r:embed="rId736"/>
                <a:stretch>
                  <a:fillRect/>
                </a:stretch>
              </p:blipFill>
              <p:spPr>
                <a:xfrm>
                  <a:off x="2143013" y="3287947"/>
                  <a:ext cx="188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525" name="Freihand 524">
                  <a:extLst>
                    <a:ext uri="{FF2B5EF4-FFF2-40B4-BE49-F238E27FC236}">
                      <a16:creationId xmlns:a16="http://schemas.microsoft.com/office/drawing/2014/main" id="{4BC02779-5322-438A-862B-D9BB76006D2F}"/>
                    </a:ext>
                  </a:extLst>
                </p14:cNvPr>
                <p14:cNvContentPartPr/>
                <p14:nvPr/>
              </p14:nvContentPartPr>
              <p14:xfrm>
                <a:off x="2377013" y="3382627"/>
                <a:ext cx="20880" cy="87480"/>
              </p14:xfrm>
            </p:contentPart>
          </mc:Choice>
          <mc:Fallback xmlns="">
            <p:pic>
              <p:nvPicPr>
                <p:cNvPr id="525" name="Freihand 524">
                  <a:extLst>
                    <a:ext uri="{FF2B5EF4-FFF2-40B4-BE49-F238E27FC236}">
                      <a16:creationId xmlns:a16="http://schemas.microsoft.com/office/drawing/2014/main" id="{4BC02779-5322-438A-862B-D9BB76006D2F}"/>
                    </a:ext>
                  </a:extLst>
                </p:cNvPr>
                <p:cNvPicPr/>
                <p:nvPr/>
              </p:nvPicPr>
              <p:blipFill>
                <a:blip r:embed="rId738"/>
                <a:stretch>
                  <a:fillRect/>
                </a:stretch>
              </p:blipFill>
              <p:spPr>
                <a:xfrm>
                  <a:off x="2372693" y="3378307"/>
                  <a:ext cx="295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526" name="Freihand 525">
                  <a:extLst>
                    <a:ext uri="{FF2B5EF4-FFF2-40B4-BE49-F238E27FC236}">
                      <a16:creationId xmlns:a16="http://schemas.microsoft.com/office/drawing/2014/main" id="{099F09CB-9A97-44F9-B3E0-5AC8813E5AEE}"/>
                    </a:ext>
                  </a:extLst>
                </p14:cNvPr>
                <p14:cNvContentPartPr/>
                <p14:nvPr/>
              </p14:nvContentPartPr>
              <p14:xfrm>
                <a:off x="2449013" y="3273187"/>
                <a:ext cx="127080" cy="117000"/>
              </p14:xfrm>
            </p:contentPart>
          </mc:Choice>
          <mc:Fallback xmlns="">
            <p:pic>
              <p:nvPicPr>
                <p:cNvPr id="526" name="Freihand 525">
                  <a:extLst>
                    <a:ext uri="{FF2B5EF4-FFF2-40B4-BE49-F238E27FC236}">
                      <a16:creationId xmlns:a16="http://schemas.microsoft.com/office/drawing/2014/main" id="{099F09CB-9A97-44F9-B3E0-5AC8813E5AEE}"/>
                    </a:ext>
                  </a:extLst>
                </p:cNvPr>
                <p:cNvPicPr/>
                <p:nvPr/>
              </p:nvPicPr>
              <p:blipFill>
                <a:blip r:embed="rId740"/>
                <a:stretch>
                  <a:fillRect/>
                </a:stretch>
              </p:blipFill>
              <p:spPr>
                <a:xfrm>
                  <a:off x="2444693" y="3268867"/>
                  <a:ext cx="1357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527" name="Freihand 526">
                  <a:extLst>
                    <a:ext uri="{FF2B5EF4-FFF2-40B4-BE49-F238E27FC236}">
                      <a16:creationId xmlns:a16="http://schemas.microsoft.com/office/drawing/2014/main" id="{02296AB9-FCC7-4DFE-AA66-2BAC250A1951}"/>
                    </a:ext>
                  </a:extLst>
                </p14:cNvPr>
                <p14:cNvContentPartPr/>
                <p14:nvPr/>
              </p14:nvContentPartPr>
              <p14:xfrm>
                <a:off x="2633693" y="3242947"/>
                <a:ext cx="43200" cy="100080"/>
              </p14:xfrm>
            </p:contentPart>
          </mc:Choice>
          <mc:Fallback xmlns="">
            <p:pic>
              <p:nvPicPr>
                <p:cNvPr id="527" name="Freihand 526">
                  <a:extLst>
                    <a:ext uri="{FF2B5EF4-FFF2-40B4-BE49-F238E27FC236}">
                      <a16:creationId xmlns:a16="http://schemas.microsoft.com/office/drawing/2014/main" id="{02296AB9-FCC7-4DFE-AA66-2BAC250A1951}"/>
                    </a:ext>
                  </a:extLst>
                </p:cNvPr>
                <p:cNvPicPr/>
                <p:nvPr/>
              </p:nvPicPr>
              <p:blipFill>
                <a:blip r:embed="rId742"/>
                <a:stretch>
                  <a:fillRect/>
                </a:stretch>
              </p:blipFill>
              <p:spPr>
                <a:xfrm>
                  <a:off x="2629373" y="3238627"/>
                  <a:ext cx="518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528" name="Freihand 527">
                  <a:extLst>
                    <a:ext uri="{FF2B5EF4-FFF2-40B4-BE49-F238E27FC236}">
                      <a16:creationId xmlns:a16="http://schemas.microsoft.com/office/drawing/2014/main" id="{4862D44D-1385-4416-8327-2EBADB78E0AC}"/>
                    </a:ext>
                  </a:extLst>
                </p14:cNvPr>
                <p14:cNvContentPartPr/>
                <p14:nvPr/>
              </p14:nvContentPartPr>
              <p14:xfrm>
                <a:off x="2678693" y="3287947"/>
                <a:ext cx="15120" cy="104760"/>
              </p14:xfrm>
            </p:contentPart>
          </mc:Choice>
          <mc:Fallback xmlns="">
            <p:pic>
              <p:nvPicPr>
                <p:cNvPr id="528" name="Freihand 527">
                  <a:extLst>
                    <a:ext uri="{FF2B5EF4-FFF2-40B4-BE49-F238E27FC236}">
                      <a16:creationId xmlns:a16="http://schemas.microsoft.com/office/drawing/2014/main" id="{4862D44D-1385-4416-8327-2EBADB78E0AC}"/>
                    </a:ext>
                  </a:extLst>
                </p:cNvPr>
                <p:cNvPicPr/>
                <p:nvPr/>
              </p:nvPicPr>
              <p:blipFill>
                <a:blip r:embed="rId744"/>
                <a:stretch>
                  <a:fillRect/>
                </a:stretch>
              </p:blipFill>
              <p:spPr>
                <a:xfrm>
                  <a:off x="2674373" y="3283627"/>
                  <a:ext cx="237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529" name="Freihand 528">
                  <a:extLst>
                    <a:ext uri="{FF2B5EF4-FFF2-40B4-BE49-F238E27FC236}">
                      <a16:creationId xmlns:a16="http://schemas.microsoft.com/office/drawing/2014/main" id="{FD4EA79B-7F0C-463E-B712-13D2C73AB15F}"/>
                    </a:ext>
                  </a:extLst>
                </p14:cNvPr>
                <p14:cNvContentPartPr/>
                <p14:nvPr/>
              </p14:nvContentPartPr>
              <p14:xfrm>
                <a:off x="1912253" y="3492427"/>
                <a:ext cx="843480" cy="61920"/>
              </p14:xfrm>
            </p:contentPart>
          </mc:Choice>
          <mc:Fallback xmlns="">
            <p:pic>
              <p:nvPicPr>
                <p:cNvPr id="529" name="Freihand 528">
                  <a:extLst>
                    <a:ext uri="{FF2B5EF4-FFF2-40B4-BE49-F238E27FC236}">
                      <a16:creationId xmlns:a16="http://schemas.microsoft.com/office/drawing/2014/main" id="{FD4EA79B-7F0C-463E-B712-13D2C73AB15F}"/>
                    </a:ext>
                  </a:extLst>
                </p:cNvPr>
                <p:cNvPicPr/>
                <p:nvPr/>
              </p:nvPicPr>
              <p:blipFill>
                <a:blip r:embed="rId746"/>
                <a:stretch>
                  <a:fillRect/>
                </a:stretch>
              </p:blipFill>
              <p:spPr>
                <a:xfrm>
                  <a:off x="1907933" y="3488107"/>
                  <a:ext cx="8521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530" name="Freihand 529">
                  <a:extLst>
                    <a:ext uri="{FF2B5EF4-FFF2-40B4-BE49-F238E27FC236}">
                      <a16:creationId xmlns:a16="http://schemas.microsoft.com/office/drawing/2014/main" id="{2F2A1693-BED0-406E-9688-46E65E18D1EE}"/>
                    </a:ext>
                  </a:extLst>
                </p14:cNvPr>
                <p14:cNvContentPartPr/>
                <p14:nvPr/>
              </p14:nvContentPartPr>
              <p14:xfrm>
                <a:off x="1973093" y="3665947"/>
                <a:ext cx="186480" cy="143640"/>
              </p14:xfrm>
            </p:contentPart>
          </mc:Choice>
          <mc:Fallback xmlns="">
            <p:pic>
              <p:nvPicPr>
                <p:cNvPr id="530" name="Freihand 529">
                  <a:extLst>
                    <a:ext uri="{FF2B5EF4-FFF2-40B4-BE49-F238E27FC236}">
                      <a16:creationId xmlns:a16="http://schemas.microsoft.com/office/drawing/2014/main" id="{2F2A1693-BED0-406E-9688-46E65E18D1EE}"/>
                    </a:ext>
                  </a:extLst>
                </p:cNvPr>
                <p:cNvPicPr/>
                <p:nvPr/>
              </p:nvPicPr>
              <p:blipFill>
                <a:blip r:embed="rId748"/>
                <a:stretch>
                  <a:fillRect/>
                </a:stretch>
              </p:blipFill>
              <p:spPr>
                <a:xfrm>
                  <a:off x="1968773" y="3661627"/>
                  <a:ext cx="1951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531" name="Freihand 530">
                  <a:extLst>
                    <a:ext uri="{FF2B5EF4-FFF2-40B4-BE49-F238E27FC236}">
                      <a16:creationId xmlns:a16="http://schemas.microsoft.com/office/drawing/2014/main" id="{95F7622F-1869-4C36-9C73-D6E1FB8FE593}"/>
                    </a:ext>
                  </a:extLst>
                </p14:cNvPr>
                <p14:cNvContentPartPr/>
                <p14:nvPr/>
              </p14:nvContentPartPr>
              <p14:xfrm>
                <a:off x="2188013" y="3680347"/>
                <a:ext cx="109080" cy="100440"/>
              </p14:xfrm>
            </p:contentPart>
          </mc:Choice>
          <mc:Fallback xmlns="">
            <p:pic>
              <p:nvPicPr>
                <p:cNvPr id="531" name="Freihand 530">
                  <a:extLst>
                    <a:ext uri="{FF2B5EF4-FFF2-40B4-BE49-F238E27FC236}">
                      <a16:creationId xmlns:a16="http://schemas.microsoft.com/office/drawing/2014/main" id="{95F7622F-1869-4C36-9C73-D6E1FB8FE593}"/>
                    </a:ext>
                  </a:extLst>
                </p:cNvPr>
                <p:cNvPicPr/>
                <p:nvPr/>
              </p:nvPicPr>
              <p:blipFill>
                <a:blip r:embed="rId750"/>
                <a:stretch>
                  <a:fillRect/>
                </a:stretch>
              </p:blipFill>
              <p:spPr>
                <a:xfrm>
                  <a:off x="2183693" y="3676027"/>
                  <a:ext cx="1177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532" name="Freihand 531">
                  <a:extLst>
                    <a:ext uri="{FF2B5EF4-FFF2-40B4-BE49-F238E27FC236}">
                      <a16:creationId xmlns:a16="http://schemas.microsoft.com/office/drawing/2014/main" id="{B908132B-585F-46F8-BFE6-F370EC762688}"/>
                    </a:ext>
                  </a:extLst>
                </p14:cNvPr>
                <p14:cNvContentPartPr/>
                <p14:nvPr/>
              </p14:nvContentPartPr>
              <p14:xfrm>
                <a:off x="2352893" y="3672067"/>
                <a:ext cx="107640" cy="104760"/>
              </p14:xfrm>
            </p:contentPart>
          </mc:Choice>
          <mc:Fallback xmlns="">
            <p:pic>
              <p:nvPicPr>
                <p:cNvPr id="532" name="Freihand 531">
                  <a:extLst>
                    <a:ext uri="{FF2B5EF4-FFF2-40B4-BE49-F238E27FC236}">
                      <a16:creationId xmlns:a16="http://schemas.microsoft.com/office/drawing/2014/main" id="{B908132B-585F-46F8-BFE6-F370EC762688}"/>
                    </a:ext>
                  </a:extLst>
                </p:cNvPr>
                <p:cNvPicPr/>
                <p:nvPr/>
              </p:nvPicPr>
              <p:blipFill>
                <a:blip r:embed="rId752"/>
                <a:stretch>
                  <a:fillRect/>
                </a:stretch>
              </p:blipFill>
              <p:spPr>
                <a:xfrm>
                  <a:off x="2348573" y="3667747"/>
                  <a:ext cx="1162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536" name="Freihand 535">
                  <a:extLst>
                    <a:ext uri="{FF2B5EF4-FFF2-40B4-BE49-F238E27FC236}">
                      <a16:creationId xmlns:a16="http://schemas.microsoft.com/office/drawing/2014/main" id="{496216B1-DCD7-4224-814C-1E700D2D980D}"/>
                    </a:ext>
                  </a:extLst>
                </p14:cNvPr>
                <p14:cNvContentPartPr/>
                <p14:nvPr/>
              </p14:nvContentPartPr>
              <p14:xfrm>
                <a:off x="1635413" y="3273547"/>
                <a:ext cx="80280" cy="145080"/>
              </p14:xfrm>
            </p:contentPart>
          </mc:Choice>
          <mc:Fallback xmlns="">
            <p:pic>
              <p:nvPicPr>
                <p:cNvPr id="536" name="Freihand 535">
                  <a:extLst>
                    <a:ext uri="{FF2B5EF4-FFF2-40B4-BE49-F238E27FC236}">
                      <a16:creationId xmlns:a16="http://schemas.microsoft.com/office/drawing/2014/main" id="{496216B1-DCD7-4224-814C-1E700D2D980D}"/>
                    </a:ext>
                  </a:extLst>
                </p:cNvPr>
                <p:cNvPicPr/>
                <p:nvPr/>
              </p:nvPicPr>
              <p:blipFill>
                <a:blip r:embed="rId754"/>
                <a:stretch>
                  <a:fillRect/>
                </a:stretch>
              </p:blipFill>
              <p:spPr>
                <a:xfrm>
                  <a:off x="1631093" y="3269227"/>
                  <a:ext cx="889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537" name="Freihand 536">
                  <a:extLst>
                    <a:ext uri="{FF2B5EF4-FFF2-40B4-BE49-F238E27FC236}">
                      <a16:creationId xmlns:a16="http://schemas.microsoft.com/office/drawing/2014/main" id="{C6154F7F-9A20-402B-A850-60DB66499C39}"/>
                    </a:ext>
                  </a:extLst>
                </p14:cNvPr>
                <p14:cNvContentPartPr/>
                <p14:nvPr/>
              </p14:nvContentPartPr>
              <p14:xfrm>
                <a:off x="1688693" y="3106507"/>
                <a:ext cx="1243080" cy="693360"/>
              </p14:xfrm>
            </p:contentPart>
          </mc:Choice>
          <mc:Fallback xmlns="">
            <p:pic>
              <p:nvPicPr>
                <p:cNvPr id="537" name="Freihand 536">
                  <a:extLst>
                    <a:ext uri="{FF2B5EF4-FFF2-40B4-BE49-F238E27FC236}">
                      <a16:creationId xmlns:a16="http://schemas.microsoft.com/office/drawing/2014/main" id="{C6154F7F-9A20-402B-A850-60DB66499C39}"/>
                    </a:ext>
                  </a:extLst>
                </p:cNvPr>
                <p:cNvPicPr/>
                <p:nvPr/>
              </p:nvPicPr>
              <p:blipFill>
                <a:blip r:embed="rId756"/>
                <a:stretch>
                  <a:fillRect/>
                </a:stretch>
              </p:blipFill>
              <p:spPr>
                <a:xfrm>
                  <a:off x="1684373" y="3102187"/>
                  <a:ext cx="1251720" cy="70200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538" name="Freihand 537">
                  <a:extLst>
                    <a:ext uri="{FF2B5EF4-FFF2-40B4-BE49-F238E27FC236}">
                      <a16:creationId xmlns:a16="http://schemas.microsoft.com/office/drawing/2014/main" id="{41E198B0-A4A0-44DB-9BA1-161795DE52A2}"/>
                    </a:ext>
                  </a:extLst>
                </p14:cNvPr>
                <p14:cNvContentPartPr/>
                <p14:nvPr/>
              </p14:nvContentPartPr>
              <p14:xfrm>
                <a:off x="3106373" y="3470467"/>
                <a:ext cx="169200" cy="10800"/>
              </p14:xfrm>
            </p:contentPart>
          </mc:Choice>
          <mc:Fallback xmlns="">
            <p:pic>
              <p:nvPicPr>
                <p:cNvPr id="538" name="Freihand 537">
                  <a:extLst>
                    <a:ext uri="{FF2B5EF4-FFF2-40B4-BE49-F238E27FC236}">
                      <a16:creationId xmlns:a16="http://schemas.microsoft.com/office/drawing/2014/main" id="{41E198B0-A4A0-44DB-9BA1-161795DE52A2}"/>
                    </a:ext>
                  </a:extLst>
                </p:cNvPr>
                <p:cNvPicPr/>
                <p:nvPr/>
              </p:nvPicPr>
              <p:blipFill>
                <a:blip r:embed="rId758"/>
                <a:stretch>
                  <a:fillRect/>
                </a:stretch>
              </p:blipFill>
              <p:spPr>
                <a:xfrm>
                  <a:off x="3102053" y="3466147"/>
                  <a:ext cx="1778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539" name="Freihand 538">
                  <a:extLst>
                    <a:ext uri="{FF2B5EF4-FFF2-40B4-BE49-F238E27FC236}">
                      <a16:creationId xmlns:a16="http://schemas.microsoft.com/office/drawing/2014/main" id="{8E4D0FD8-BE03-40C8-94C7-6FF003F7CB8F}"/>
                    </a:ext>
                  </a:extLst>
                </p14:cNvPr>
                <p14:cNvContentPartPr/>
                <p14:nvPr/>
              </p14:nvContentPartPr>
              <p14:xfrm>
                <a:off x="3092333" y="3524107"/>
                <a:ext cx="182880" cy="22680"/>
              </p14:xfrm>
            </p:contentPart>
          </mc:Choice>
          <mc:Fallback xmlns="">
            <p:pic>
              <p:nvPicPr>
                <p:cNvPr id="539" name="Freihand 538">
                  <a:extLst>
                    <a:ext uri="{FF2B5EF4-FFF2-40B4-BE49-F238E27FC236}">
                      <a16:creationId xmlns:a16="http://schemas.microsoft.com/office/drawing/2014/main" id="{8E4D0FD8-BE03-40C8-94C7-6FF003F7CB8F}"/>
                    </a:ext>
                  </a:extLst>
                </p:cNvPr>
                <p:cNvPicPr/>
                <p:nvPr/>
              </p:nvPicPr>
              <p:blipFill>
                <a:blip r:embed="rId760"/>
                <a:stretch>
                  <a:fillRect/>
                </a:stretch>
              </p:blipFill>
              <p:spPr>
                <a:xfrm>
                  <a:off x="3088013" y="3519787"/>
                  <a:ext cx="1915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83" name="Freihand 482">
                  <a:extLst>
                    <a:ext uri="{FF2B5EF4-FFF2-40B4-BE49-F238E27FC236}">
                      <a16:creationId xmlns:a16="http://schemas.microsoft.com/office/drawing/2014/main" id="{B771F636-DCC7-4B0A-80B8-03DF0D5CB181}"/>
                    </a:ext>
                  </a:extLst>
                </p14:cNvPr>
                <p14:cNvContentPartPr/>
                <p14:nvPr/>
              </p14:nvContentPartPr>
              <p14:xfrm>
                <a:off x="3462773" y="2498827"/>
                <a:ext cx="18720" cy="364680"/>
              </p14:xfrm>
            </p:contentPart>
          </mc:Choice>
          <mc:Fallback xmlns="">
            <p:pic>
              <p:nvPicPr>
                <p:cNvPr id="483" name="Freihand 482">
                  <a:extLst>
                    <a:ext uri="{FF2B5EF4-FFF2-40B4-BE49-F238E27FC236}">
                      <a16:creationId xmlns:a16="http://schemas.microsoft.com/office/drawing/2014/main" id="{B771F636-DCC7-4B0A-80B8-03DF0D5CB181}"/>
                    </a:ext>
                  </a:extLst>
                </p:cNvPr>
                <p:cNvPicPr/>
                <p:nvPr/>
              </p:nvPicPr>
              <p:blipFill>
                <a:blip r:embed="rId762"/>
                <a:stretch>
                  <a:fillRect/>
                </a:stretch>
              </p:blipFill>
              <p:spPr>
                <a:xfrm>
                  <a:off x="3458453" y="2494507"/>
                  <a:ext cx="2736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84" name="Freihand 483">
                  <a:extLst>
                    <a:ext uri="{FF2B5EF4-FFF2-40B4-BE49-F238E27FC236}">
                      <a16:creationId xmlns:a16="http://schemas.microsoft.com/office/drawing/2014/main" id="{2935CB09-70D3-43A4-A5D1-125E8DF0A74D}"/>
                    </a:ext>
                  </a:extLst>
                </p14:cNvPr>
                <p14:cNvContentPartPr/>
                <p14:nvPr/>
              </p14:nvContentPartPr>
              <p14:xfrm>
                <a:off x="3703253" y="2445907"/>
                <a:ext cx="97560" cy="140760"/>
              </p14:xfrm>
            </p:contentPart>
          </mc:Choice>
          <mc:Fallback xmlns="">
            <p:pic>
              <p:nvPicPr>
                <p:cNvPr id="484" name="Freihand 483">
                  <a:extLst>
                    <a:ext uri="{FF2B5EF4-FFF2-40B4-BE49-F238E27FC236}">
                      <a16:creationId xmlns:a16="http://schemas.microsoft.com/office/drawing/2014/main" id="{2935CB09-70D3-43A4-A5D1-125E8DF0A74D}"/>
                    </a:ext>
                  </a:extLst>
                </p:cNvPr>
                <p:cNvPicPr/>
                <p:nvPr/>
              </p:nvPicPr>
              <p:blipFill>
                <a:blip r:embed="rId764"/>
                <a:stretch>
                  <a:fillRect/>
                </a:stretch>
              </p:blipFill>
              <p:spPr>
                <a:xfrm>
                  <a:off x="3698933" y="2441587"/>
                  <a:ext cx="1062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485" name="Freihand 484">
                  <a:extLst>
                    <a:ext uri="{FF2B5EF4-FFF2-40B4-BE49-F238E27FC236}">
                      <a16:creationId xmlns:a16="http://schemas.microsoft.com/office/drawing/2014/main" id="{53C3B134-ACCA-48FA-9B0D-DACDE9FB606B}"/>
                    </a:ext>
                  </a:extLst>
                </p14:cNvPr>
                <p14:cNvContentPartPr/>
                <p14:nvPr/>
              </p14:nvContentPartPr>
              <p14:xfrm>
                <a:off x="3722693" y="2384707"/>
                <a:ext cx="471960" cy="479160"/>
              </p14:xfrm>
            </p:contentPart>
          </mc:Choice>
          <mc:Fallback xmlns="">
            <p:pic>
              <p:nvPicPr>
                <p:cNvPr id="485" name="Freihand 484">
                  <a:extLst>
                    <a:ext uri="{FF2B5EF4-FFF2-40B4-BE49-F238E27FC236}">
                      <a16:creationId xmlns:a16="http://schemas.microsoft.com/office/drawing/2014/main" id="{53C3B134-ACCA-48FA-9B0D-DACDE9FB606B}"/>
                    </a:ext>
                  </a:extLst>
                </p:cNvPr>
                <p:cNvPicPr/>
                <p:nvPr/>
              </p:nvPicPr>
              <p:blipFill>
                <a:blip r:embed="rId766"/>
                <a:stretch>
                  <a:fillRect/>
                </a:stretch>
              </p:blipFill>
              <p:spPr>
                <a:xfrm>
                  <a:off x="3718373" y="2380387"/>
                  <a:ext cx="480600" cy="48780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504" name="Freihand 503">
                  <a:extLst>
                    <a:ext uri="{FF2B5EF4-FFF2-40B4-BE49-F238E27FC236}">
                      <a16:creationId xmlns:a16="http://schemas.microsoft.com/office/drawing/2014/main" id="{6A21BE45-858B-4031-B303-923FCFF8D613}"/>
                    </a:ext>
                  </a:extLst>
                </p14:cNvPr>
                <p14:cNvContentPartPr/>
                <p14:nvPr/>
              </p14:nvContentPartPr>
              <p14:xfrm>
                <a:off x="4366733" y="2678827"/>
                <a:ext cx="171000" cy="6480"/>
              </p14:xfrm>
            </p:contentPart>
          </mc:Choice>
          <mc:Fallback xmlns="">
            <p:pic>
              <p:nvPicPr>
                <p:cNvPr id="504" name="Freihand 503">
                  <a:extLst>
                    <a:ext uri="{FF2B5EF4-FFF2-40B4-BE49-F238E27FC236}">
                      <a16:creationId xmlns:a16="http://schemas.microsoft.com/office/drawing/2014/main" id="{6A21BE45-858B-4031-B303-923FCFF8D613}"/>
                    </a:ext>
                  </a:extLst>
                </p:cNvPr>
                <p:cNvPicPr/>
                <p:nvPr/>
              </p:nvPicPr>
              <p:blipFill>
                <a:blip r:embed="rId768"/>
                <a:stretch>
                  <a:fillRect/>
                </a:stretch>
              </p:blipFill>
              <p:spPr>
                <a:xfrm>
                  <a:off x="4362413" y="2674507"/>
                  <a:ext cx="1796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505" name="Freihand 504">
                  <a:extLst>
                    <a:ext uri="{FF2B5EF4-FFF2-40B4-BE49-F238E27FC236}">
                      <a16:creationId xmlns:a16="http://schemas.microsoft.com/office/drawing/2014/main" id="{3CA33AF9-07F9-4006-9C10-026DE543FCFF}"/>
                    </a:ext>
                  </a:extLst>
                </p14:cNvPr>
                <p14:cNvContentPartPr/>
                <p14:nvPr/>
              </p14:nvContentPartPr>
              <p14:xfrm>
                <a:off x="4359533" y="2712667"/>
                <a:ext cx="141840" cy="21600"/>
              </p14:xfrm>
            </p:contentPart>
          </mc:Choice>
          <mc:Fallback xmlns="">
            <p:pic>
              <p:nvPicPr>
                <p:cNvPr id="505" name="Freihand 504">
                  <a:extLst>
                    <a:ext uri="{FF2B5EF4-FFF2-40B4-BE49-F238E27FC236}">
                      <a16:creationId xmlns:a16="http://schemas.microsoft.com/office/drawing/2014/main" id="{3CA33AF9-07F9-4006-9C10-026DE543FCFF}"/>
                    </a:ext>
                  </a:extLst>
                </p:cNvPr>
                <p:cNvPicPr/>
                <p:nvPr/>
              </p:nvPicPr>
              <p:blipFill>
                <a:blip r:embed="rId770"/>
                <a:stretch>
                  <a:fillRect/>
                </a:stretch>
              </p:blipFill>
              <p:spPr>
                <a:xfrm>
                  <a:off x="4355213" y="2708347"/>
                  <a:ext cx="1504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506" name="Freihand 505">
                  <a:extLst>
                    <a:ext uri="{FF2B5EF4-FFF2-40B4-BE49-F238E27FC236}">
                      <a16:creationId xmlns:a16="http://schemas.microsoft.com/office/drawing/2014/main" id="{7570990F-B25D-4149-93C5-A3B92298C9EC}"/>
                    </a:ext>
                  </a:extLst>
                </p14:cNvPr>
                <p14:cNvContentPartPr/>
                <p14:nvPr/>
              </p14:nvContentPartPr>
              <p14:xfrm>
                <a:off x="4375733" y="2463187"/>
                <a:ext cx="172080" cy="119880"/>
              </p14:xfrm>
            </p:contentPart>
          </mc:Choice>
          <mc:Fallback xmlns="">
            <p:pic>
              <p:nvPicPr>
                <p:cNvPr id="506" name="Freihand 505">
                  <a:extLst>
                    <a:ext uri="{FF2B5EF4-FFF2-40B4-BE49-F238E27FC236}">
                      <a16:creationId xmlns:a16="http://schemas.microsoft.com/office/drawing/2014/main" id="{7570990F-B25D-4149-93C5-A3B92298C9EC}"/>
                    </a:ext>
                  </a:extLst>
                </p:cNvPr>
                <p:cNvPicPr/>
                <p:nvPr/>
              </p:nvPicPr>
              <p:blipFill>
                <a:blip r:embed="rId772"/>
                <a:stretch>
                  <a:fillRect/>
                </a:stretch>
              </p:blipFill>
              <p:spPr>
                <a:xfrm>
                  <a:off x="4371413" y="2458867"/>
                  <a:ext cx="1807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507" name="Freihand 506">
                  <a:extLst>
                    <a:ext uri="{FF2B5EF4-FFF2-40B4-BE49-F238E27FC236}">
                      <a16:creationId xmlns:a16="http://schemas.microsoft.com/office/drawing/2014/main" id="{D120B3EB-7131-47C8-B4D2-99EB685115FA}"/>
                    </a:ext>
                  </a:extLst>
                </p14:cNvPr>
                <p14:cNvContentPartPr/>
                <p14:nvPr/>
              </p14:nvContentPartPr>
              <p14:xfrm>
                <a:off x="4704413" y="2493427"/>
                <a:ext cx="96480" cy="284040"/>
              </p14:xfrm>
            </p:contentPart>
          </mc:Choice>
          <mc:Fallback xmlns="">
            <p:pic>
              <p:nvPicPr>
                <p:cNvPr id="507" name="Freihand 506">
                  <a:extLst>
                    <a:ext uri="{FF2B5EF4-FFF2-40B4-BE49-F238E27FC236}">
                      <a16:creationId xmlns:a16="http://schemas.microsoft.com/office/drawing/2014/main" id="{D120B3EB-7131-47C8-B4D2-99EB685115FA}"/>
                    </a:ext>
                  </a:extLst>
                </p:cNvPr>
                <p:cNvPicPr/>
                <p:nvPr/>
              </p:nvPicPr>
              <p:blipFill>
                <a:blip r:embed="rId774"/>
                <a:stretch>
                  <a:fillRect/>
                </a:stretch>
              </p:blipFill>
              <p:spPr>
                <a:xfrm>
                  <a:off x="4700093" y="2489107"/>
                  <a:ext cx="10512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541" name="Freihand 540">
                  <a:extLst>
                    <a:ext uri="{FF2B5EF4-FFF2-40B4-BE49-F238E27FC236}">
                      <a16:creationId xmlns:a16="http://schemas.microsoft.com/office/drawing/2014/main" id="{A75BC372-71C2-40ED-A1EA-D7A9A101E71F}"/>
                    </a:ext>
                  </a:extLst>
                </p14:cNvPr>
                <p14:cNvContentPartPr/>
                <p14:nvPr/>
              </p14:nvContentPartPr>
              <p14:xfrm>
                <a:off x="3507413" y="3213067"/>
                <a:ext cx="128880" cy="468360"/>
              </p14:xfrm>
            </p:contentPart>
          </mc:Choice>
          <mc:Fallback xmlns="">
            <p:pic>
              <p:nvPicPr>
                <p:cNvPr id="541" name="Freihand 540">
                  <a:extLst>
                    <a:ext uri="{FF2B5EF4-FFF2-40B4-BE49-F238E27FC236}">
                      <a16:creationId xmlns:a16="http://schemas.microsoft.com/office/drawing/2014/main" id="{A75BC372-71C2-40ED-A1EA-D7A9A101E71F}"/>
                    </a:ext>
                  </a:extLst>
                </p:cNvPr>
                <p:cNvPicPr/>
                <p:nvPr/>
              </p:nvPicPr>
              <p:blipFill>
                <a:blip r:embed="rId776"/>
                <a:stretch>
                  <a:fillRect/>
                </a:stretch>
              </p:blipFill>
              <p:spPr>
                <a:xfrm>
                  <a:off x="3503093" y="3208747"/>
                  <a:ext cx="137520" cy="47700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542" name="Freihand 541">
                  <a:extLst>
                    <a:ext uri="{FF2B5EF4-FFF2-40B4-BE49-F238E27FC236}">
                      <a16:creationId xmlns:a16="http://schemas.microsoft.com/office/drawing/2014/main" id="{88176993-518E-45B9-ACFB-251FC52797B9}"/>
                    </a:ext>
                  </a:extLst>
                </p14:cNvPr>
                <p14:cNvContentPartPr/>
                <p14:nvPr/>
              </p14:nvContentPartPr>
              <p14:xfrm>
                <a:off x="3733853" y="3267427"/>
                <a:ext cx="140400" cy="115560"/>
              </p14:xfrm>
            </p:contentPart>
          </mc:Choice>
          <mc:Fallback xmlns="">
            <p:pic>
              <p:nvPicPr>
                <p:cNvPr id="542" name="Freihand 541">
                  <a:extLst>
                    <a:ext uri="{FF2B5EF4-FFF2-40B4-BE49-F238E27FC236}">
                      <a16:creationId xmlns:a16="http://schemas.microsoft.com/office/drawing/2014/main" id="{88176993-518E-45B9-ACFB-251FC52797B9}"/>
                    </a:ext>
                  </a:extLst>
                </p:cNvPr>
                <p:cNvPicPr/>
                <p:nvPr/>
              </p:nvPicPr>
              <p:blipFill>
                <a:blip r:embed="rId778"/>
                <a:stretch>
                  <a:fillRect/>
                </a:stretch>
              </p:blipFill>
              <p:spPr>
                <a:xfrm>
                  <a:off x="3729533" y="3263107"/>
                  <a:ext cx="1490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543" name="Freihand 542">
                  <a:extLst>
                    <a:ext uri="{FF2B5EF4-FFF2-40B4-BE49-F238E27FC236}">
                      <a16:creationId xmlns:a16="http://schemas.microsoft.com/office/drawing/2014/main" id="{DD70BA85-8D52-40F8-8999-47D025A176AD}"/>
                    </a:ext>
                  </a:extLst>
                </p14:cNvPr>
                <p14:cNvContentPartPr/>
                <p14:nvPr/>
              </p14:nvContentPartPr>
              <p14:xfrm>
                <a:off x="3908813" y="3244387"/>
                <a:ext cx="103320" cy="140760"/>
              </p14:xfrm>
            </p:contentPart>
          </mc:Choice>
          <mc:Fallback xmlns="">
            <p:pic>
              <p:nvPicPr>
                <p:cNvPr id="543" name="Freihand 542">
                  <a:extLst>
                    <a:ext uri="{FF2B5EF4-FFF2-40B4-BE49-F238E27FC236}">
                      <a16:creationId xmlns:a16="http://schemas.microsoft.com/office/drawing/2014/main" id="{DD70BA85-8D52-40F8-8999-47D025A176AD}"/>
                    </a:ext>
                  </a:extLst>
                </p:cNvPr>
                <p:cNvPicPr/>
                <p:nvPr/>
              </p:nvPicPr>
              <p:blipFill>
                <a:blip r:embed="rId780"/>
                <a:stretch>
                  <a:fillRect/>
                </a:stretch>
              </p:blipFill>
              <p:spPr>
                <a:xfrm>
                  <a:off x="3904493" y="3240067"/>
                  <a:ext cx="1119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544" name="Freihand 543">
                  <a:extLst>
                    <a:ext uri="{FF2B5EF4-FFF2-40B4-BE49-F238E27FC236}">
                      <a16:creationId xmlns:a16="http://schemas.microsoft.com/office/drawing/2014/main" id="{098CA266-FC0B-41EB-A9BE-D1D384E63173}"/>
                    </a:ext>
                  </a:extLst>
                </p14:cNvPr>
                <p14:cNvContentPartPr/>
                <p14:nvPr/>
              </p14:nvContentPartPr>
              <p14:xfrm>
                <a:off x="4050293" y="3248707"/>
                <a:ext cx="88920" cy="117360"/>
              </p14:xfrm>
            </p:contentPart>
          </mc:Choice>
          <mc:Fallback xmlns="">
            <p:pic>
              <p:nvPicPr>
                <p:cNvPr id="544" name="Freihand 543">
                  <a:extLst>
                    <a:ext uri="{FF2B5EF4-FFF2-40B4-BE49-F238E27FC236}">
                      <a16:creationId xmlns:a16="http://schemas.microsoft.com/office/drawing/2014/main" id="{098CA266-FC0B-41EB-A9BE-D1D384E63173}"/>
                    </a:ext>
                  </a:extLst>
                </p:cNvPr>
                <p:cNvPicPr/>
                <p:nvPr/>
              </p:nvPicPr>
              <p:blipFill>
                <a:blip r:embed="rId782"/>
                <a:stretch>
                  <a:fillRect/>
                </a:stretch>
              </p:blipFill>
              <p:spPr>
                <a:xfrm>
                  <a:off x="4045973" y="3244387"/>
                  <a:ext cx="975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545" name="Freihand 544">
                  <a:extLst>
                    <a:ext uri="{FF2B5EF4-FFF2-40B4-BE49-F238E27FC236}">
                      <a16:creationId xmlns:a16="http://schemas.microsoft.com/office/drawing/2014/main" id="{4221D9A8-C60B-4A62-99DC-E3E1041FE1C8}"/>
                    </a:ext>
                  </a:extLst>
                </p14:cNvPr>
                <p14:cNvContentPartPr/>
                <p14:nvPr/>
              </p14:nvContentPartPr>
              <p14:xfrm>
                <a:off x="4164413" y="3365707"/>
                <a:ext cx="28440" cy="61200"/>
              </p14:xfrm>
            </p:contentPart>
          </mc:Choice>
          <mc:Fallback xmlns="">
            <p:pic>
              <p:nvPicPr>
                <p:cNvPr id="545" name="Freihand 544">
                  <a:extLst>
                    <a:ext uri="{FF2B5EF4-FFF2-40B4-BE49-F238E27FC236}">
                      <a16:creationId xmlns:a16="http://schemas.microsoft.com/office/drawing/2014/main" id="{4221D9A8-C60B-4A62-99DC-E3E1041FE1C8}"/>
                    </a:ext>
                  </a:extLst>
                </p:cNvPr>
                <p:cNvPicPr/>
                <p:nvPr/>
              </p:nvPicPr>
              <p:blipFill>
                <a:blip r:embed="rId784"/>
                <a:stretch>
                  <a:fillRect/>
                </a:stretch>
              </p:blipFill>
              <p:spPr>
                <a:xfrm>
                  <a:off x="4160093" y="3361387"/>
                  <a:ext cx="370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546" name="Freihand 545">
                  <a:extLst>
                    <a:ext uri="{FF2B5EF4-FFF2-40B4-BE49-F238E27FC236}">
                      <a16:creationId xmlns:a16="http://schemas.microsoft.com/office/drawing/2014/main" id="{C15D2FA2-72AE-47CB-8857-67361D61FB2F}"/>
                    </a:ext>
                  </a:extLst>
                </p14:cNvPr>
                <p14:cNvContentPartPr/>
                <p14:nvPr/>
              </p14:nvContentPartPr>
              <p14:xfrm>
                <a:off x="4249013" y="3255907"/>
                <a:ext cx="109080" cy="96120"/>
              </p14:xfrm>
            </p:contentPart>
          </mc:Choice>
          <mc:Fallback xmlns="">
            <p:pic>
              <p:nvPicPr>
                <p:cNvPr id="546" name="Freihand 545">
                  <a:extLst>
                    <a:ext uri="{FF2B5EF4-FFF2-40B4-BE49-F238E27FC236}">
                      <a16:creationId xmlns:a16="http://schemas.microsoft.com/office/drawing/2014/main" id="{C15D2FA2-72AE-47CB-8857-67361D61FB2F}"/>
                    </a:ext>
                  </a:extLst>
                </p:cNvPr>
                <p:cNvPicPr/>
                <p:nvPr/>
              </p:nvPicPr>
              <p:blipFill>
                <a:blip r:embed="rId786"/>
                <a:stretch>
                  <a:fillRect/>
                </a:stretch>
              </p:blipFill>
              <p:spPr>
                <a:xfrm>
                  <a:off x="4244693" y="3251587"/>
                  <a:ext cx="1177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547" name="Freihand 546">
                  <a:extLst>
                    <a:ext uri="{FF2B5EF4-FFF2-40B4-BE49-F238E27FC236}">
                      <a16:creationId xmlns:a16="http://schemas.microsoft.com/office/drawing/2014/main" id="{2831F90B-93B1-4D89-B990-2C30FDF450EF}"/>
                    </a:ext>
                  </a:extLst>
                </p14:cNvPr>
                <p14:cNvContentPartPr/>
                <p14:nvPr/>
              </p14:nvContentPartPr>
              <p14:xfrm>
                <a:off x="4392653" y="3243307"/>
                <a:ext cx="78120" cy="144720"/>
              </p14:xfrm>
            </p:contentPart>
          </mc:Choice>
          <mc:Fallback xmlns="">
            <p:pic>
              <p:nvPicPr>
                <p:cNvPr id="547" name="Freihand 546">
                  <a:extLst>
                    <a:ext uri="{FF2B5EF4-FFF2-40B4-BE49-F238E27FC236}">
                      <a16:creationId xmlns:a16="http://schemas.microsoft.com/office/drawing/2014/main" id="{2831F90B-93B1-4D89-B990-2C30FDF450EF}"/>
                    </a:ext>
                  </a:extLst>
                </p:cNvPr>
                <p:cNvPicPr/>
                <p:nvPr/>
              </p:nvPicPr>
              <p:blipFill>
                <a:blip r:embed="rId788"/>
                <a:stretch>
                  <a:fillRect/>
                </a:stretch>
              </p:blipFill>
              <p:spPr>
                <a:xfrm>
                  <a:off x="4388333" y="3238987"/>
                  <a:ext cx="867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548" name="Freihand 547">
                  <a:extLst>
                    <a:ext uri="{FF2B5EF4-FFF2-40B4-BE49-F238E27FC236}">
                      <a16:creationId xmlns:a16="http://schemas.microsoft.com/office/drawing/2014/main" id="{661AD04D-8F68-40B4-AB08-A084A76172B3}"/>
                    </a:ext>
                  </a:extLst>
                </p14:cNvPr>
                <p14:cNvContentPartPr/>
                <p14:nvPr/>
              </p14:nvContentPartPr>
              <p14:xfrm>
                <a:off x="3781733" y="3426547"/>
                <a:ext cx="734040" cy="47880"/>
              </p14:xfrm>
            </p:contentPart>
          </mc:Choice>
          <mc:Fallback xmlns="">
            <p:pic>
              <p:nvPicPr>
                <p:cNvPr id="548" name="Freihand 547">
                  <a:extLst>
                    <a:ext uri="{FF2B5EF4-FFF2-40B4-BE49-F238E27FC236}">
                      <a16:creationId xmlns:a16="http://schemas.microsoft.com/office/drawing/2014/main" id="{661AD04D-8F68-40B4-AB08-A084A76172B3}"/>
                    </a:ext>
                  </a:extLst>
                </p:cNvPr>
                <p:cNvPicPr/>
                <p:nvPr/>
              </p:nvPicPr>
              <p:blipFill>
                <a:blip r:embed="rId790"/>
                <a:stretch>
                  <a:fillRect/>
                </a:stretch>
              </p:blipFill>
              <p:spPr>
                <a:xfrm>
                  <a:off x="3777413" y="3422227"/>
                  <a:ext cx="7426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549" name="Freihand 548">
                  <a:extLst>
                    <a:ext uri="{FF2B5EF4-FFF2-40B4-BE49-F238E27FC236}">
                      <a16:creationId xmlns:a16="http://schemas.microsoft.com/office/drawing/2014/main" id="{86D2E511-437F-4444-904B-F9D0B0F53F94}"/>
                    </a:ext>
                  </a:extLst>
                </p14:cNvPr>
                <p14:cNvContentPartPr/>
                <p14:nvPr/>
              </p14:nvContentPartPr>
              <p14:xfrm>
                <a:off x="3899093" y="3569827"/>
                <a:ext cx="153000" cy="81000"/>
              </p14:xfrm>
            </p:contentPart>
          </mc:Choice>
          <mc:Fallback xmlns="">
            <p:pic>
              <p:nvPicPr>
                <p:cNvPr id="549" name="Freihand 548">
                  <a:extLst>
                    <a:ext uri="{FF2B5EF4-FFF2-40B4-BE49-F238E27FC236}">
                      <a16:creationId xmlns:a16="http://schemas.microsoft.com/office/drawing/2014/main" id="{86D2E511-437F-4444-904B-F9D0B0F53F94}"/>
                    </a:ext>
                  </a:extLst>
                </p:cNvPr>
                <p:cNvPicPr/>
                <p:nvPr/>
              </p:nvPicPr>
              <p:blipFill>
                <a:blip r:embed="rId792"/>
                <a:stretch>
                  <a:fillRect/>
                </a:stretch>
              </p:blipFill>
              <p:spPr>
                <a:xfrm>
                  <a:off x="3894773" y="3565507"/>
                  <a:ext cx="1616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550" name="Freihand 549">
                  <a:extLst>
                    <a:ext uri="{FF2B5EF4-FFF2-40B4-BE49-F238E27FC236}">
                      <a16:creationId xmlns:a16="http://schemas.microsoft.com/office/drawing/2014/main" id="{B7B0B3FD-0299-4ADF-9A95-0674AA351991}"/>
                    </a:ext>
                  </a:extLst>
                </p14:cNvPr>
                <p14:cNvContentPartPr/>
                <p14:nvPr/>
              </p14:nvContentPartPr>
              <p14:xfrm>
                <a:off x="4089173" y="3564067"/>
                <a:ext cx="86760" cy="65520"/>
              </p14:xfrm>
            </p:contentPart>
          </mc:Choice>
          <mc:Fallback xmlns="">
            <p:pic>
              <p:nvPicPr>
                <p:cNvPr id="550" name="Freihand 549">
                  <a:extLst>
                    <a:ext uri="{FF2B5EF4-FFF2-40B4-BE49-F238E27FC236}">
                      <a16:creationId xmlns:a16="http://schemas.microsoft.com/office/drawing/2014/main" id="{B7B0B3FD-0299-4ADF-9A95-0674AA351991}"/>
                    </a:ext>
                  </a:extLst>
                </p:cNvPr>
                <p:cNvPicPr/>
                <p:nvPr/>
              </p:nvPicPr>
              <p:blipFill>
                <a:blip r:embed="rId794"/>
                <a:stretch>
                  <a:fillRect/>
                </a:stretch>
              </p:blipFill>
              <p:spPr>
                <a:xfrm>
                  <a:off x="4084853" y="3559747"/>
                  <a:ext cx="954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551" name="Freihand 550">
                  <a:extLst>
                    <a:ext uri="{FF2B5EF4-FFF2-40B4-BE49-F238E27FC236}">
                      <a16:creationId xmlns:a16="http://schemas.microsoft.com/office/drawing/2014/main" id="{ADB2F242-2AEC-4412-828E-B3DF98C71DD3}"/>
                    </a:ext>
                  </a:extLst>
                </p14:cNvPr>
                <p14:cNvContentPartPr/>
                <p14:nvPr/>
              </p14:nvContentPartPr>
              <p14:xfrm>
                <a:off x="4213013" y="3557587"/>
                <a:ext cx="86760" cy="69480"/>
              </p14:xfrm>
            </p:contentPart>
          </mc:Choice>
          <mc:Fallback xmlns="">
            <p:pic>
              <p:nvPicPr>
                <p:cNvPr id="551" name="Freihand 550">
                  <a:extLst>
                    <a:ext uri="{FF2B5EF4-FFF2-40B4-BE49-F238E27FC236}">
                      <a16:creationId xmlns:a16="http://schemas.microsoft.com/office/drawing/2014/main" id="{ADB2F242-2AEC-4412-828E-B3DF98C71DD3}"/>
                    </a:ext>
                  </a:extLst>
                </p:cNvPr>
                <p:cNvPicPr/>
                <p:nvPr/>
              </p:nvPicPr>
              <p:blipFill>
                <a:blip r:embed="rId796"/>
                <a:stretch>
                  <a:fillRect/>
                </a:stretch>
              </p:blipFill>
              <p:spPr>
                <a:xfrm>
                  <a:off x="4208693" y="3553267"/>
                  <a:ext cx="954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552" name="Freihand 551">
                  <a:extLst>
                    <a:ext uri="{FF2B5EF4-FFF2-40B4-BE49-F238E27FC236}">
                      <a16:creationId xmlns:a16="http://schemas.microsoft.com/office/drawing/2014/main" id="{B64AB350-27F7-44F9-9354-30A129783BFE}"/>
                    </a:ext>
                  </a:extLst>
                </p14:cNvPr>
                <p14:cNvContentPartPr/>
                <p14:nvPr/>
              </p14:nvContentPartPr>
              <p14:xfrm>
                <a:off x="4545293" y="3224587"/>
                <a:ext cx="142200" cy="385200"/>
              </p14:xfrm>
            </p:contentPart>
          </mc:Choice>
          <mc:Fallback xmlns="">
            <p:pic>
              <p:nvPicPr>
                <p:cNvPr id="552" name="Freihand 551">
                  <a:extLst>
                    <a:ext uri="{FF2B5EF4-FFF2-40B4-BE49-F238E27FC236}">
                      <a16:creationId xmlns:a16="http://schemas.microsoft.com/office/drawing/2014/main" id="{B64AB350-27F7-44F9-9354-30A129783BFE}"/>
                    </a:ext>
                  </a:extLst>
                </p:cNvPr>
                <p:cNvPicPr/>
                <p:nvPr/>
              </p:nvPicPr>
              <p:blipFill>
                <a:blip r:embed="rId798"/>
                <a:stretch>
                  <a:fillRect/>
                </a:stretch>
              </p:blipFill>
              <p:spPr>
                <a:xfrm>
                  <a:off x="4540973" y="3220267"/>
                  <a:ext cx="15084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553" name="Freihand 552">
                  <a:extLst>
                    <a:ext uri="{FF2B5EF4-FFF2-40B4-BE49-F238E27FC236}">
                      <a16:creationId xmlns:a16="http://schemas.microsoft.com/office/drawing/2014/main" id="{61FBF94B-EE2B-4A77-BED7-9F6163233449}"/>
                    </a:ext>
                  </a:extLst>
                </p14:cNvPr>
                <p14:cNvContentPartPr/>
                <p14:nvPr/>
              </p14:nvContentPartPr>
              <p14:xfrm>
                <a:off x="4756253" y="2925427"/>
                <a:ext cx="15840" cy="107640"/>
              </p14:xfrm>
            </p:contentPart>
          </mc:Choice>
          <mc:Fallback xmlns="">
            <p:pic>
              <p:nvPicPr>
                <p:cNvPr id="553" name="Freihand 552">
                  <a:extLst>
                    <a:ext uri="{FF2B5EF4-FFF2-40B4-BE49-F238E27FC236}">
                      <a16:creationId xmlns:a16="http://schemas.microsoft.com/office/drawing/2014/main" id="{61FBF94B-EE2B-4A77-BED7-9F6163233449}"/>
                    </a:ext>
                  </a:extLst>
                </p:cNvPr>
                <p:cNvPicPr/>
                <p:nvPr/>
              </p:nvPicPr>
              <p:blipFill>
                <a:blip r:embed="rId800"/>
                <a:stretch>
                  <a:fillRect/>
                </a:stretch>
              </p:blipFill>
              <p:spPr>
                <a:xfrm>
                  <a:off x="4751933" y="2921107"/>
                  <a:ext cx="244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554" name="Freihand 553">
                  <a:extLst>
                    <a:ext uri="{FF2B5EF4-FFF2-40B4-BE49-F238E27FC236}">
                      <a16:creationId xmlns:a16="http://schemas.microsoft.com/office/drawing/2014/main" id="{FF4D82B1-9DD8-4D64-BD79-F690DF5F491E}"/>
                    </a:ext>
                  </a:extLst>
                </p14:cNvPr>
                <p14:cNvContentPartPr/>
                <p14:nvPr/>
              </p14:nvContentPartPr>
              <p14:xfrm>
                <a:off x="4693253" y="3039907"/>
                <a:ext cx="143280" cy="24840"/>
              </p14:xfrm>
            </p:contentPart>
          </mc:Choice>
          <mc:Fallback xmlns="">
            <p:pic>
              <p:nvPicPr>
                <p:cNvPr id="554" name="Freihand 553">
                  <a:extLst>
                    <a:ext uri="{FF2B5EF4-FFF2-40B4-BE49-F238E27FC236}">
                      <a16:creationId xmlns:a16="http://schemas.microsoft.com/office/drawing/2014/main" id="{FF4D82B1-9DD8-4D64-BD79-F690DF5F491E}"/>
                    </a:ext>
                  </a:extLst>
                </p:cNvPr>
                <p:cNvPicPr/>
                <p:nvPr/>
              </p:nvPicPr>
              <p:blipFill>
                <a:blip r:embed="rId802"/>
                <a:stretch>
                  <a:fillRect/>
                </a:stretch>
              </p:blipFill>
              <p:spPr>
                <a:xfrm>
                  <a:off x="4688933" y="3035587"/>
                  <a:ext cx="1519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555" name="Freihand 554">
                  <a:extLst>
                    <a:ext uri="{FF2B5EF4-FFF2-40B4-BE49-F238E27FC236}">
                      <a16:creationId xmlns:a16="http://schemas.microsoft.com/office/drawing/2014/main" id="{77FF22C6-C578-41EF-A7C4-8401175690EF}"/>
                    </a:ext>
                  </a:extLst>
                </p14:cNvPr>
                <p14:cNvContentPartPr/>
                <p14:nvPr/>
              </p14:nvContentPartPr>
              <p14:xfrm>
                <a:off x="4724213" y="3107587"/>
                <a:ext cx="102600" cy="107280"/>
              </p14:xfrm>
            </p:contentPart>
          </mc:Choice>
          <mc:Fallback xmlns="">
            <p:pic>
              <p:nvPicPr>
                <p:cNvPr id="555" name="Freihand 554">
                  <a:extLst>
                    <a:ext uri="{FF2B5EF4-FFF2-40B4-BE49-F238E27FC236}">
                      <a16:creationId xmlns:a16="http://schemas.microsoft.com/office/drawing/2014/main" id="{77FF22C6-C578-41EF-A7C4-8401175690EF}"/>
                    </a:ext>
                  </a:extLst>
                </p:cNvPr>
                <p:cNvPicPr/>
                <p:nvPr/>
              </p:nvPicPr>
              <p:blipFill>
                <a:blip r:embed="rId804"/>
                <a:stretch>
                  <a:fillRect/>
                </a:stretch>
              </p:blipFill>
              <p:spPr>
                <a:xfrm>
                  <a:off x="4719893" y="3103267"/>
                  <a:ext cx="1112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561" name="Freihand 560">
                  <a:extLst>
                    <a:ext uri="{FF2B5EF4-FFF2-40B4-BE49-F238E27FC236}">
                      <a16:creationId xmlns:a16="http://schemas.microsoft.com/office/drawing/2014/main" id="{EDAD2386-3BCF-4D79-BD99-BFFD1A3E591A}"/>
                    </a:ext>
                  </a:extLst>
                </p14:cNvPr>
                <p14:cNvContentPartPr/>
                <p14:nvPr/>
              </p14:nvContentPartPr>
              <p14:xfrm>
                <a:off x="838733" y="4230787"/>
                <a:ext cx="113400" cy="253080"/>
              </p14:xfrm>
            </p:contentPart>
          </mc:Choice>
          <mc:Fallback xmlns="">
            <p:pic>
              <p:nvPicPr>
                <p:cNvPr id="561" name="Freihand 560">
                  <a:extLst>
                    <a:ext uri="{FF2B5EF4-FFF2-40B4-BE49-F238E27FC236}">
                      <a16:creationId xmlns:a16="http://schemas.microsoft.com/office/drawing/2014/main" id="{EDAD2386-3BCF-4D79-BD99-BFFD1A3E591A}"/>
                    </a:ext>
                  </a:extLst>
                </p:cNvPr>
                <p:cNvPicPr/>
                <p:nvPr/>
              </p:nvPicPr>
              <p:blipFill>
                <a:blip r:embed="rId806"/>
                <a:stretch>
                  <a:fillRect/>
                </a:stretch>
              </p:blipFill>
              <p:spPr>
                <a:xfrm>
                  <a:off x="834413" y="4226467"/>
                  <a:ext cx="12204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562" name="Freihand 561">
                  <a:extLst>
                    <a:ext uri="{FF2B5EF4-FFF2-40B4-BE49-F238E27FC236}">
                      <a16:creationId xmlns:a16="http://schemas.microsoft.com/office/drawing/2014/main" id="{774F9229-78F3-465F-94DE-99AD0F6F7F2C}"/>
                    </a:ext>
                  </a:extLst>
                </p14:cNvPr>
                <p14:cNvContentPartPr/>
                <p14:nvPr/>
              </p14:nvContentPartPr>
              <p14:xfrm>
                <a:off x="812093" y="4155547"/>
                <a:ext cx="183960" cy="12240"/>
              </p14:xfrm>
            </p:contentPart>
          </mc:Choice>
          <mc:Fallback xmlns="">
            <p:pic>
              <p:nvPicPr>
                <p:cNvPr id="562" name="Freihand 561">
                  <a:extLst>
                    <a:ext uri="{FF2B5EF4-FFF2-40B4-BE49-F238E27FC236}">
                      <a16:creationId xmlns:a16="http://schemas.microsoft.com/office/drawing/2014/main" id="{774F9229-78F3-465F-94DE-99AD0F6F7F2C}"/>
                    </a:ext>
                  </a:extLst>
                </p:cNvPr>
                <p:cNvPicPr/>
                <p:nvPr/>
              </p:nvPicPr>
              <p:blipFill>
                <a:blip r:embed="rId808"/>
                <a:stretch>
                  <a:fillRect/>
                </a:stretch>
              </p:blipFill>
              <p:spPr>
                <a:xfrm>
                  <a:off x="807773" y="4151227"/>
                  <a:ext cx="1926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563" name="Freihand 562">
                  <a:extLst>
                    <a:ext uri="{FF2B5EF4-FFF2-40B4-BE49-F238E27FC236}">
                      <a16:creationId xmlns:a16="http://schemas.microsoft.com/office/drawing/2014/main" id="{DDAE99C6-5A6F-45F4-8AFD-628B1246F276}"/>
                    </a:ext>
                  </a:extLst>
                </p14:cNvPr>
                <p14:cNvContentPartPr/>
                <p14:nvPr/>
              </p14:nvContentPartPr>
              <p14:xfrm>
                <a:off x="1249853" y="4242667"/>
                <a:ext cx="216720" cy="6120"/>
              </p14:xfrm>
            </p:contentPart>
          </mc:Choice>
          <mc:Fallback xmlns="">
            <p:pic>
              <p:nvPicPr>
                <p:cNvPr id="563" name="Freihand 562">
                  <a:extLst>
                    <a:ext uri="{FF2B5EF4-FFF2-40B4-BE49-F238E27FC236}">
                      <a16:creationId xmlns:a16="http://schemas.microsoft.com/office/drawing/2014/main" id="{DDAE99C6-5A6F-45F4-8AFD-628B1246F276}"/>
                    </a:ext>
                  </a:extLst>
                </p:cNvPr>
                <p:cNvPicPr/>
                <p:nvPr/>
              </p:nvPicPr>
              <p:blipFill>
                <a:blip r:embed="rId810"/>
                <a:stretch>
                  <a:fillRect/>
                </a:stretch>
              </p:blipFill>
              <p:spPr>
                <a:xfrm>
                  <a:off x="1245533" y="4238347"/>
                  <a:ext cx="2253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564" name="Freihand 563">
                  <a:extLst>
                    <a:ext uri="{FF2B5EF4-FFF2-40B4-BE49-F238E27FC236}">
                      <a16:creationId xmlns:a16="http://schemas.microsoft.com/office/drawing/2014/main" id="{87820317-A413-46B1-AF22-EB93EA473A6A}"/>
                    </a:ext>
                  </a:extLst>
                </p14:cNvPr>
                <p14:cNvContentPartPr/>
                <p14:nvPr/>
              </p14:nvContentPartPr>
              <p14:xfrm>
                <a:off x="1277573" y="4292347"/>
                <a:ext cx="185040" cy="16920"/>
              </p14:xfrm>
            </p:contentPart>
          </mc:Choice>
          <mc:Fallback xmlns="">
            <p:pic>
              <p:nvPicPr>
                <p:cNvPr id="564" name="Freihand 563">
                  <a:extLst>
                    <a:ext uri="{FF2B5EF4-FFF2-40B4-BE49-F238E27FC236}">
                      <a16:creationId xmlns:a16="http://schemas.microsoft.com/office/drawing/2014/main" id="{87820317-A413-46B1-AF22-EB93EA473A6A}"/>
                    </a:ext>
                  </a:extLst>
                </p:cNvPr>
                <p:cNvPicPr/>
                <p:nvPr/>
              </p:nvPicPr>
              <p:blipFill>
                <a:blip r:embed="rId812"/>
                <a:stretch>
                  <a:fillRect/>
                </a:stretch>
              </p:blipFill>
              <p:spPr>
                <a:xfrm>
                  <a:off x="1273253" y="4288027"/>
                  <a:ext cx="1936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565" name="Freihand 564">
                  <a:extLst>
                    <a:ext uri="{FF2B5EF4-FFF2-40B4-BE49-F238E27FC236}">
                      <a16:creationId xmlns:a16="http://schemas.microsoft.com/office/drawing/2014/main" id="{897FE76D-1EFB-4D35-8E72-0C60D7CC8353}"/>
                    </a:ext>
                  </a:extLst>
                </p14:cNvPr>
                <p14:cNvContentPartPr/>
                <p14:nvPr/>
              </p14:nvContentPartPr>
              <p14:xfrm>
                <a:off x="1594733" y="4050787"/>
                <a:ext cx="101520" cy="145800"/>
              </p14:xfrm>
            </p:contentPart>
          </mc:Choice>
          <mc:Fallback xmlns="">
            <p:pic>
              <p:nvPicPr>
                <p:cNvPr id="565" name="Freihand 564">
                  <a:extLst>
                    <a:ext uri="{FF2B5EF4-FFF2-40B4-BE49-F238E27FC236}">
                      <a16:creationId xmlns:a16="http://schemas.microsoft.com/office/drawing/2014/main" id="{897FE76D-1EFB-4D35-8E72-0C60D7CC8353}"/>
                    </a:ext>
                  </a:extLst>
                </p:cNvPr>
                <p:cNvPicPr/>
                <p:nvPr/>
              </p:nvPicPr>
              <p:blipFill>
                <a:blip r:embed="rId814"/>
                <a:stretch>
                  <a:fillRect/>
                </a:stretch>
              </p:blipFill>
              <p:spPr>
                <a:xfrm>
                  <a:off x="1590413" y="4046467"/>
                  <a:ext cx="1101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566" name="Freihand 565">
                  <a:extLst>
                    <a:ext uri="{FF2B5EF4-FFF2-40B4-BE49-F238E27FC236}">
                      <a16:creationId xmlns:a16="http://schemas.microsoft.com/office/drawing/2014/main" id="{DC5F911D-CB4C-47F8-9341-16644A69496C}"/>
                    </a:ext>
                  </a:extLst>
                </p14:cNvPr>
                <p14:cNvContentPartPr/>
                <p14:nvPr/>
              </p14:nvContentPartPr>
              <p14:xfrm>
                <a:off x="1654853" y="3922987"/>
                <a:ext cx="772920" cy="526320"/>
              </p14:xfrm>
            </p:contentPart>
          </mc:Choice>
          <mc:Fallback xmlns="">
            <p:pic>
              <p:nvPicPr>
                <p:cNvPr id="566" name="Freihand 565">
                  <a:extLst>
                    <a:ext uri="{FF2B5EF4-FFF2-40B4-BE49-F238E27FC236}">
                      <a16:creationId xmlns:a16="http://schemas.microsoft.com/office/drawing/2014/main" id="{DC5F911D-CB4C-47F8-9341-16644A69496C}"/>
                    </a:ext>
                  </a:extLst>
                </p:cNvPr>
                <p:cNvPicPr/>
                <p:nvPr/>
              </p:nvPicPr>
              <p:blipFill>
                <a:blip r:embed="rId816"/>
                <a:stretch>
                  <a:fillRect/>
                </a:stretch>
              </p:blipFill>
              <p:spPr>
                <a:xfrm>
                  <a:off x="1650533" y="3918667"/>
                  <a:ext cx="781560" cy="53496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569" name="Freihand 568">
                  <a:extLst>
                    <a:ext uri="{FF2B5EF4-FFF2-40B4-BE49-F238E27FC236}">
                      <a16:creationId xmlns:a16="http://schemas.microsoft.com/office/drawing/2014/main" id="{D5860303-5009-4AE4-A89D-FBD1B0486E78}"/>
                    </a:ext>
                  </a:extLst>
                </p14:cNvPr>
                <p14:cNvContentPartPr/>
                <p14:nvPr/>
              </p14:nvContentPartPr>
              <p14:xfrm>
                <a:off x="1787333" y="4101907"/>
                <a:ext cx="73080" cy="96120"/>
              </p14:xfrm>
            </p:contentPart>
          </mc:Choice>
          <mc:Fallback xmlns="">
            <p:pic>
              <p:nvPicPr>
                <p:cNvPr id="569" name="Freihand 568">
                  <a:extLst>
                    <a:ext uri="{FF2B5EF4-FFF2-40B4-BE49-F238E27FC236}">
                      <a16:creationId xmlns:a16="http://schemas.microsoft.com/office/drawing/2014/main" id="{D5860303-5009-4AE4-A89D-FBD1B0486E78}"/>
                    </a:ext>
                  </a:extLst>
                </p:cNvPr>
                <p:cNvPicPr/>
                <p:nvPr/>
              </p:nvPicPr>
              <p:blipFill>
                <a:blip r:embed="rId818"/>
                <a:stretch>
                  <a:fillRect/>
                </a:stretch>
              </p:blipFill>
              <p:spPr>
                <a:xfrm>
                  <a:off x="1783013" y="4097587"/>
                  <a:ext cx="817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570" name="Freihand 569">
                  <a:extLst>
                    <a:ext uri="{FF2B5EF4-FFF2-40B4-BE49-F238E27FC236}">
                      <a16:creationId xmlns:a16="http://schemas.microsoft.com/office/drawing/2014/main" id="{078D1463-05FD-47A2-85B4-CCFDE6B71542}"/>
                    </a:ext>
                  </a:extLst>
                </p14:cNvPr>
                <p14:cNvContentPartPr/>
                <p14:nvPr/>
              </p14:nvContentPartPr>
              <p14:xfrm>
                <a:off x="1909373" y="4077787"/>
                <a:ext cx="68760" cy="96120"/>
              </p14:xfrm>
            </p:contentPart>
          </mc:Choice>
          <mc:Fallback xmlns="">
            <p:pic>
              <p:nvPicPr>
                <p:cNvPr id="570" name="Freihand 569">
                  <a:extLst>
                    <a:ext uri="{FF2B5EF4-FFF2-40B4-BE49-F238E27FC236}">
                      <a16:creationId xmlns:a16="http://schemas.microsoft.com/office/drawing/2014/main" id="{078D1463-05FD-47A2-85B4-CCFDE6B71542}"/>
                    </a:ext>
                  </a:extLst>
                </p:cNvPr>
                <p:cNvPicPr/>
                <p:nvPr/>
              </p:nvPicPr>
              <p:blipFill>
                <a:blip r:embed="rId820"/>
                <a:stretch>
                  <a:fillRect/>
                </a:stretch>
              </p:blipFill>
              <p:spPr>
                <a:xfrm>
                  <a:off x="1905053" y="4073467"/>
                  <a:ext cx="774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571" name="Freihand 570">
                  <a:extLst>
                    <a:ext uri="{FF2B5EF4-FFF2-40B4-BE49-F238E27FC236}">
                      <a16:creationId xmlns:a16="http://schemas.microsoft.com/office/drawing/2014/main" id="{BD9EE151-30D9-4E01-AE78-ED99B2B768A7}"/>
                    </a:ext>
                  </a:extLst>
                </p14:cNvPr>
                <p14:cNvContentPartPr/>
                <p14:nvPr/>
              </p14:nvContentPartPr>
              <p14:xfrm>
                <a:off x="1960133" y="4137907"/>
                <a:ext cx="27720" cy="66240"/>
              </p14:xfrm>
            </p:contentPart>
          </mc:Choice>
          <mc:Fallback xmlns="">
            <p:pic>
              <p:nvPicPr>
                <p:cNvPr id="571" name="Freihand 570">
                  <a:extLst>
                    <a:ext uri="{FF2B5EF4-FFF2-40B4-BE49-F238E27FC236}">
                      <a16:creationId xmlns:a16="http://schemas.microsoft.com/office/drawing/2014/main" id="{BD9EE151-30D9-4E01-AE78-ED99B2B768A7}"/>
                    </a:ext>
                  </a:extLst>
                </p:cNvPr>
                <p:cNvPicPr/>
                <p:nvPr/>
              </p:nvPicPr>
              <p:blipFill>
                <a:blip r:embed="rId822"/>
                <a:stretch>
                  <a:fillRect/>
                </a:stretch>
              </p:blipFill>
              <p:spPr>
                <a:xfrm>
                  <a:off x="1955813" y="4133587"/>
                  <a:ext cx="363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572" name="Freihand 571">
                  <a:extLst>
                    <a:ext uri="{FF2B5EF4-FFF2-40B4-BE49-F238E27FC236}">
                      <a16:creationId xmlns:a16="http://schemas.microsoft.com/office/drawing/2014/main" id="{4E4BD950-BC32-4345-B0CC-65AAC18FDE84}"/>
                    </a:ext>
                  </a:extLst>
                </p14:cNvPr>
                <p14:cNvContentPartPr/>
                <p14:nvPr/>
              </p14:nvContentPartPr>
              <p14:xfrm>
                <a:off x="2012693" y="4084267"/>
                <a:ext cx="81360" cy="150120"/>
              </p14:xfrm>
            </p:contentPart>
          </mc:Choice>
          <mc:Fallback xmlns="">
            <p:pic>
              <p:nvPicPr>
                <p:cNvPr id="572" name="Freihand 571">
                  <a:extLst>
                    <a:ext uri="{FF2B5EF4-FFF2-40B4-BE49-F238E27FC236}">
                      <a16:creationId xmlns:a16="http://schemas.microsoft.com/office/drawing/2014/main" id="{4E4BD950-BC32-4345-B0CC-65AAC18FDE84}"/>
                    </a:ext>
                  </a:extLst>
                </p:cNvPr>
                <p:cNvPicPr/>
                <p:nvPr/>
              </p:nvPicPr>
              <p:blipFill>
                <a:blip r:embed="rId824"/>
                <a:stretch>
                  <a:fillRect/>
                </a:stretch>
              </p:blipFill>
              <p:spPr>
                <a:xfrm>
                  <a:off x="2008373" y="4079947"/>
                  <a:ext cx="900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573" name="Freihand 572">
                  <a:extLst>
                    <a:ext uri="{FF2B5EF4-FFF2-40B4-BE49-F238E27FC236}">
                      <a16:creationId xmlns:a16="http://schemas.microsoft.com/office/drawing/2014/main" id="{C83BE3ED-0BF5-4C12-855B-022B8F6AC394}"/>
                    </a:ext>
                  </a:extLst>
                </p14:cNvPr>
                <p14:cNvContentPartPr/>
                <p14:nvPr/>
              </p14:nvContentPartPr>
              <p14:xfrm>
                <a:off x="2115653" y="4075267"/>
                <a:ext cx="85680" cy="103320"/>
              </p14:xfrm>
            </p:contentPart>
          </mc:Choice>
          <mc:Fallback xmlns="">
            <p:pic>
              <p:nvPicPr>
                <p:cNvPr id="573" name="Freihand 572">
                  <a:extLst>
                    <a:ext uri="{FF2B5EF4-FFF2-40B4-BE49-F238E27FC236}">
                      <a16:creationId xmlns:a16="http://schemas.microsoft.com/office/drawing/2014/main" id="{C83BE3ED-0BF5-4C12-855B-022B8F6AC394}"/>
                    </a:ext>
                  </a:extLst>
                </p:cNvPr>
                <p:cNvPicPr/>
                <p:nvPr/>
              </p:nvPicPr>
              <p:blipFill>
                <a:blip r:embed="rId826"/>
                <a:stretch>
                  <a:fillRect/>
                </a:stretch>
              </p:blipFill>
              <p:spPr>
                <a:xfrm>
                  <a:off x="2111333" y="4070947"/>
                  <a:ext cx="943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574" name="Freihand 573">
                  <a:extLst>
                    <a:ext uri="{FF2B5EF4-FFF2-40B4-BE49-F238E27FC236}">
                      <a16:creationId xmlns:a16="http://schemas.microsoft.com/office/drawing/2014/main" id="{F25EA7AB-1BE3-4751-9CE2-2F4930370837}"/>
                    </a:ext>
                  </a:extLst>
                </p14:cNvPr>
                <p14:cNvContentPartPr/>
                <p14:nvPr/>
              </p14:nvContentPartPr>
              <p14:xfrm>
                <a:off x="2215373" y="4073827"/>
                <a:ext cx="33120" cy="101520"/>
              </p14:xfrm>
            </p:contentPart>
          </mc:Choice>
          <mc:Fallback xmlns="">
            <p:pic>
              <p:nvPicPr>
                <p:cNvPr id="574" name="Freihand 573">
                  <a:extLst>
                    <a:ext uri="{FF2B5EF4-FFF2-40B4-BE49-F238E27FC236}">
                      <a16:creationId xmlns:a16="http://schemas.microsoft.com/office/drawing/2014/main" id="{F25EA7AB-1BE3-4751-9CE2-2F4930370837}"/>
                    </a:ext>
                  </a:extLst>
                </p:cNvPr>
                <p:cNvPicPr/>
                <p:nvPr/>
              </p:nvPicPr>
              <p:blipFill>
                <a:blip r:embed="rId828"/>
                <a:stretch>
                  <a:fillRect/>
                </a:stretch>
              </p:blipFill>
              <p:spPr>
                <a:xfrm>
                  <a:off x="2211053" y="4069507"/>
                  <a:ext cx="417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575" name="Freihand 574">
                  <a:extLst>
                    <a:ext uri="{FF2B5EF4-FFF2-40B4-BE49-F238E27FC236}">
                      <a16:creationId xmlns:a16="http://schemas.microsoft.com/office/drawing/2014/main" id="{222EC24D-EDD8-4245-8719-77F09B6CD9B9}"/>
                    </a:ext>
                  </a:extLst>
                </p14:cNvPr>
                <p14:cNvContentPartPr/>
                <p14:nvPr/>
              </p14:nvContentPartPr>
              <p14:xfrm>
                <a:off x="1826573" y="4250587"/>
                <a:ext cx="459720" cy="39600"/>
              </p14:xfrm>
            </p:contentPart>
          </mc:Choice>
          <mc:Fallback xmlns="">
            <p:pic>
              <p:nvPicPr>
                <p:cNvPr id="575" name="Freihand 574">
                  <a:extLst>
                    <a:ext uri="{FF2B5EF4-FFF2-40B4-BE49-F238E27FC236}">
                      <a16:creationId xmlns:a16="http://schemas.microsoft.com/office/drawing/2014/main" id="{222EC24D-EDD8-4245-8719-77F09B6CD9B9}"/>
                    </a:ext>
                  </a:extLst>
                </p:cNvPr>
                <p:cNvPicPr/>
                <p:nvPr/>
              </p:nvPicPr>
              <p:blipFill>
                <a:blip r:embed="rId830"/>
                <a:stretch>
                  <a:fillRect/>
                </a:stretch>
              </p:blipFill>
              <p:spPr>
                <a:xfrm>
                  <a:off x="1822253" y="4246267"/>
                  <a:ext cx="4683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576" name="Freihand 575">
                  <a:extLst>
                    <a:ext uri="{FF2B5EF4-FFF2-40B4-BE49-F238E27FC236}">
                      <a16:creationId xmlns:a16="http://schemas.microsoft.com/office/drawing/2014/main" id="{188A1C89-4030-4D56-B95D-4A2727A69DE0}"/>
                    </a:ext>
                  </a:extLst>
                </p14:cNvPr>
                <p14:cNvContentPartPr/>
                <p14:nvPr/>
              </p14:nvContentPartPr>
              <p14:xfrm>
                <a:off x="1799573" y="4363987"/>
                <a:ext cx="90000" cy="84240"/>
              </p14:xfrm>
            </p:contentPart>
          </mc:Choice>
          <mc:Fallback xmlns="">
            <p:pic>
              <p:nvPicPr>
                <p:cNvPr id="576" name="Freihand 575">
                  <a:extLst>
                    <a:ext uri="{FF2B5EF4-FFF2-40B4-BE49-F238E27FC236}">
                      <a16:creationId xmlns:a16="http://schemas.microsoft.com/office/drawing/2014/main" id="{188A1C89-4030-4D56-B95D-4A2727A69DE0}"/>
                    </a:ext>
                  </a:extLst>
                </p:cNvPr>
                <p:cNvPicPr/>
                <p:nvPr/>
              </p:nvPicPr>
              <p:blipFill>
                <a:blip r:embed="rId832"/>
                <a:stretch>
                  <a:fillRect/>
                </a:stretch>
              </p:blipFill>
              <p:spPr>
                <a:xfrm>
                  <a:off x="1795253" y="4359667"/>
                  <a:ext cx="986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577" name="Freihand 576">
                  <a:extLst>
                    <a:ext uri="{FF2B5EF4-FFF2-40B4-BE49-F238E27FC236}">
                      <a16:creationId xmlns:a16="http://schemas.microsoft.com/office/drawing/2014/main" id="{6550BA2E-E60B-4085-BEAC-5CE962565480}"/>
                    </a:ext>
                  </a:extLst>
                </p14:cNvPr>
                <p14:cNvContentPartPr/>
                <p14:nvPr/>
              </p14:nvContentPartPr>
              <p14:xfrm>
                <a:off x="1922333" y="4362547"/>
                <a:ext cx="98640" cy="63720"/>
              </p14:xfrm>
            </p:contentPart>
          </mc:Choice>
          <mc:Fallback xmlns="">
            <p:pic>
              <p:nvPicPr>
                <p:cNvPr id="577" name="Freihand 576">
                  <a:extLst>
                    <a:ext uri="{FF2B5EF4-FFF2-40B4-BE49-F238E27FC236}">
                      <a16:creationId xmlns:a16="http://schemas.microsoft.com/office/drawing/2014/main" id="{6550BA2E-E60B-4085-BEAC-5CE962565480}"/>
                    </a:ext>
                  </a:extLst>
                </p:cNvPr>
                <p:cNvPicPr/>
                <p:nvPr/>
              </p:nvPicPr>
              <p:blipFill>
                <a:blip r:embed="rId834"/>
                <a:stretch>
                  <a:fillRect/>
                </a:stretch>
              </p:blipFill>
              <p:spPr>
                <a:xfrm>
                  <a:off x="1918013" y="4358227"/>
                  <a:ext cx="1072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578" name="Freihand 577">
                  <a:extLst>
                    <a:ext uri="{FF2B5EF4-FFF2-40B4-BE49-F238E27FC236}">
                      <a16:creationId xmlns:a16="http://schemas.microsoft.com/office/drawing/2014/main" id="{716D0659-B980-40A2-9C82-50EAE9D06BF8}"/>
                    </a:ext>
                  </a:extLst>
                </p14:cNvPr>
                <p14:cNvContentPartPr/>
                <p14:nvPr/>
              </p14:nvContentPartPr>
              <p14:xfrm>
                <a:off x="2042573" y="4352467"/>
                <a:ext cx="97920" cy="73080"/>
              </p14:xfrm>
            </p:contentPart>
          </mc:Choice>
          <mc:Fallback xmlns="">
            <p:pic>
              <p:nvPicPr>
                <p:cNvPr id="578" name="Freihand 577">
                  <a:extLst>
                    <a:ext uri="{FF2B5EF4-FFF2-40B4-BE49-F238E27FC236}">
                      <a16:creationId xmlns:a16="http://schemas.microsoft.com/office/drawing/2014/main" id="{716D0659-B980-40A2-9C82-50EAE9D06BF8}"/>
                    </a:ext>
                  </a:extLst>
                </p:cNvPr>
                <p:cNvPicPr/>
                <p:nvPr/>
              </p:nvPicPr>
              <p:blipFill>
                <a:blip r:embed="rId836"/>
                <a:stretch>
                  <a:fillRect/>
                </a:stretch>
              </p:blipFill>
              <p:spPr>
                <a:xfrm>
                  <a:off x="2038253" y="4348147"/>
                  <a:ext cx="1065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579" name="Freihand 578">
                  <a:extLst>
                    <a:ext uri="{FF2B5EF4-FFF2-40B4-BE49-F238E27FC236}">
                      <a16:creationId xmlns:a16="http://schemas.microsoft.com/office/drawing/2014/main" id="{928D6779-C955-48FD-AD14-A3B11CF3BD1B}"/>
                    </a:ext>
                  </a:extLst>
                </p14:cNvPr>
                <p14:cNvContentPartPr/>
                <p14:nvPr/>
              </p14:nvContentPartPr>
              <p14:xfrm>
                <a:off x="2451173" y="4240867"/>
                <a:ext cx="197280" cy="14400"/>
              </p14:xfrm>
            </p:contentPart>
          </mc:Choice>
          <mc:Fallback xmlns="">
            <p:pic>
              <p:nvPicPr>
                <p:cNvPr id="579" name="Freihand 578">
                  <a:extLst>
                    <a:ext uri="{FF2B5EF4-FFF2-40B4-BE49-F238E27FC236}">
                      <a16:creationId xmlns:a16="http://schemas.microsoft.com/office/drawing/2014/main" id="{928D6779-C955-48FD-AD14-A3B11CF3BD1B}"/>
                    </a:ext>
                  </a:extLst>
                </p:cNvPr>
                <p:cNvPicPr/>
                <p:nvPr/>
              </p:nvPicPr>
              <p:blipFill>
                <a:blip r:embed="rId838"/>
                <a:stretch>
                  <a:fillRect/>
                </a:stretch>
              </p:blipFill>
              <p:spPr>
                <a:xfrm>
                  <a:off x="2446853" y="4236547"/>
                  <a:ext cx="2059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580" name="Freihand 579">
                  <a:extLst>
                    <a:ext uri="{FF2B5EF4-FFF2-40B4-BE49-F238E27FC236}">
                      <a16:creationId xmlns:a16="http://schemas.microsoft.com/office/drawing/2014/main" id="{E1B3DF67-A822-4799-B574-5C7936940547}"/>
                    </a:ext>
                  </a:extLst>
                </p14:cNvPr>
                <p14:cNvContentPartPr/>
                <p14:nvPr/>
              </p14:nvContentPartPr>
              <p14:xfrm>
                <a:off x="2790293" y="4122427"/>
                <a:ext cx="28440" cy="168840"/>
              </p14:xfrm>
            </p:contentPart>
          </mc:Choice>
          <mc:Fallback xmlns="">
            <p:pic>
              <p:nvPicPr>
                <p:cNvPr id="580" name="Freihand 579">
                  <a:extLst>
                    <a:ext uri="{FF2B5EF4-FFF2-40B4-BE49-F238E27FC236}">
                      <a16:creationId xmlns:a16="http://schemas.microsoft.com/office/drawing/2014/main" id="{E1B3DF67-A822-4799-B574-5C7936940547}"/>
                    </a:ext>
                  </a:extLst>
                </p:cNvPr>
                <p:cNvPicPr/>
                <p:nvPr/>
              </p:nvPicPr>
              <p:blipFill>
                <a:blip r:embed="rId840"/>
                <a:stretch>
                  <a:fillRect/>
                </a:stretch>
              </p:blipFill>
              <p:spPr>
                <a:xfrm>
                  <a:off x="2785973" y="4118107"/>
                  <a:ext cx="370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582" name="Freihand 581">
                  <a:extLst>
                    <a:ext uri="{FF2B5EF4-FFF2-40B4-BE49-F238E27FC236}">
                      <a16:creationId xmlns:a16="http://schemas.microsoft.com/office/drawing/2014/main" id="{921AD645-C627-4B07-999C-C607BAAA117E}"/>
                    </a:ext>
                  </a:extLst>
                </p14:cNvPr>
                <p14:cNvContentPartPr/>
                <p14:nvPr/>
              </p14:nvContentPartPr>
              <p14:xfrm>
                <a:off x="3163613" y="4181827"/>
                <a:ext cx="177120" cy="15480"/>
              </p14:xfrm>
            </p:contentPart>
          </mc:Choice>
          <mc:Fallback xmlns="">
            <p:pic>
              <p:nvPicPr>
                <p:cNvPr id="582" name="Freihand 581">
                  <a:extLst>
                    <a:ext uri="{FF2B5EF4-FFF2-40B4-BE49-F238E27FC236}">
                      <a16:creationId xmlns:a16="http://schemas.microsoft.com/office/drawing/2014/main" id="{921AD645-C627-4B07-999C-C607BAAA117E}"/>
                    </a:ext>
                  </a:extLst>
                </p:cNvPr>
                <p:cNvPicPr/>
                <p:nvPr/>
              </p:nvPicPr>
              <p:blipFill>
                <a:blip r:embed="rId842"/>
                <a:stretch>
                  <a:fillRect/>
                </a:stretch>
              </p:blipFill>
              <p:spPr>
                <a:xfrm>
                  <a:off x="3159293" y="4177507"/>
                  <a:ext cx="1857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583" name="Freihand 582">
                  <a:extLst>
                    <a:ext uri="{FF2B5EF4-FFF2-40B4-BE49-F238E27FC236}">
                      <a16:creationId xmlns:a16="http://schemas.microsoft.com/office/drawing/2014/main" id="{5F89D040-925B-4C3B-9331-0A04B3F8800F}"/>
                    </a:ext>
                  </a:extLst>
                </p14:cNvPr>
                <p14:cNvContentPartPr/>
                <p14:nvPr/>
              </p14:nvContentPartPr>
              <p14:xfrm>
                <a:off x="3196373" y="4228987"/>
                <a:ext cx="192240" cy="21240"/>
              </p14:xfrm>
            </p:contentPart>
          </mc:Choice>
          <mc:Fallback xmlns="">
            <p:pic>
              <p:nvPicPr>
                <p:cNvPr id="583" name="Freihand 582">
                  <a:extLst>
                    <a:ext uri="{FF2B5EF4-FFF2-40B4-BE49-F238E27FC236}">
                      <a16:creationId xmlns:a16="http://schemas.microsoft.com/office/drawing/2014/main" id="{5F89D040-925B-4C3B-9331-0A04B3F8800F}"/>
                    </a:ext>
                  </a:extLst>
                </p:cNvPr>
                <p:cNvPicPr/>
                <p:nvPr/>
              </p:nvPicPr>
              <p:blipFill>
                <a:blip r:embed="rId844"/>
                <a:stretch>
                  <a:fillRect/>
                </a:stretch>
              </p:blipFill>
              <p:spPr>
                <a:xfrm>
                  <a:off x="3192053" y="4224667"/>
                  <a:ext cx="2008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584" name="Freihand 583">
                  <a:extLst>
                    <a:ext uri="{FF2B5EF4-FFF2-40B4-BE49-F238E27FC236}">
                      <a16:creationId xmlns:a16="http://schemas.microsoft.com/office/drawing/2014/main" id="{DBBFF428-E9C9-442C-BE65-325CFAF5163C}"/>
                    </a:ext>
                  </a:extLst>
                </p14:cNvPr>
                <p14:cNvContentPartPr/>
                <p14:nvPr/>
              </p14:nvContentPartPr>
              <p14:xfrm>
                <a:off x="3529013" y="4011547"/>
                <a:ext cx="130680" cy="296640"/>
              </p14:xfrm>
            </p:contentPart>
          </mc:Choice>
          <mc:Fallback xmlns="">
            <p:pic>
              <p:nvPicPr>
                <p:cNvPr id="584" name="Freihand 583">
                  <a:extLst>
                    <a:ext uri="{FF2B5EF4-FFF2-40B4-BE49-F238E27FC236}">
                      <a16:creationId xmlns:a16="http://schemas.microsoft.com/office/drawing/2014/main" id="{DBBFF428-E9C9-442C-BE65-325CFAF5163C}"/>
                    </a:ext>
                  </a:extLst>
                </p:cNvPr>
                <p:cNvPicPr/>
                <p:nvPr/>
              </p:nvPicPr>
              <p:blipFill>
                <a:blip r:embed="rId846"/>
                <a:stretch>
                  <a:fillRect/>
                </a:stretch>
              </p:blipFill>
              <p:spPr>
                <a:xfrm>
                  <a:off x="3524693" y="4007227"/>
                  <a:ext cx="13932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585" name="Freihand 584">
                  <a:extLst>
                    <a:ext uri="{FF2B5EF4-FFF2-40B4-BE49-F238E27FC236}">
                      <a16:creationId xmlns:a16="http://schemas.microsoft.com/office/drawing/2014/main" id="{003D67FE-FFB2-4818-B6C5-1AA53963F8F1}"/>
                    </a:ext>
                  </a:extLst>
                </p14:cNvPr>
                <p14:cNvContentPartPr/>
                <p14:nvPr/>
              </p14:nvContentPartPr>
              <p14:xfrm>
                <a:off x="3725573" y="3969067"/>
                <a:ext cx="135720" cy="119880"/>
              </p14:xfrm>
            </p:contentPart>
          </mc:Choice>
          <mc:Fallback xmlns="">
            <p:pic>
              <p:nvPicPr>
                <p:cNvPr id="585" name="Freihand 584">
                  <a:extLst>
                    <a:ext uri="{FF2B5EF4-FFF2-40B4-BE49-F238E27FC236}">
                      <a16:creationId xmlns:a16="http://schemas.microsoft.com/office/drawing/2014/main" id="{003D67FE-FFB2-4818-B6C5-1AA53963F8F1}"/>
                    </a:ext>
                  </a:extLst>
                </p:cNvPr>
                <p:cNvPicPr/>
                <p:nvPr/>
              </p:nvPicPr>
              <p:blipFill>
                <a:blip r:embed="rId848"/>
                <a:stretch>
                  <a:fillRect/>
                </a:stretch>
              </p:blipFill>
              <p:spPr>
                <a:xfrm>
                  <a:off x="3721253" y="3964747"/>
                  <a:ext cx="1443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586" name="Freihand 585">
                  <a:extLst>
                    <a:ext uri="{FF2B5EF4-FFF2-40B4-BE49-F238E27FC236}">
                      <a16:creationId xmlns:a16="http://schemas.microsoft.com/office/drawing/2014/main" id="{9BBECBAD-4879-4F79-A7B5-EFC943CD5FA7}"/>
                    </a:ext>
                  </a:extLst>
                </p14:cNvPr>
                <p14:cNvContentPartPr/>
                <p14:nvPr/>
              </p14:nvContentPartPr>
              <p14:xfrm>
                <a:off x="3891533" y="3942067"/>
                <a:ext cx="78840" cy="139680"/>
              </p14:xfrm>
            </p:contentPart>
          </mc:Choice>
          <mc:Fallback xmlns="">
            <p:pic>
              <p:nvPicPr>
                <p:cNvPr id="586" name="Freihand 585">
                  <a:extLst>
                    <a:ext uri="{FF2B5EF4-FFF2-40B4-BE49-F238E27FC236}">
                      <a16:creationId xmlns:a16="http://schemas.microsoft.com/office/drawing/2014/main" id="{9BBECBAD-4879-4F79-A7B5-EFC943CD5FA7}"/>
                    </a:ext>
                  </a:extLst>
                </p:cNvPr>
                <p:cNvPicPr/>
                <p:nvPr/>
              </p:nvPicPr>
              <p:blipFill>
                <a:blip r:embed="rId850"/>
                <a:stretch>
                  <a:fillRect/>
                </a:stretch>
              </p:blipFill>
              <p:spPr>
                <a:xfrm>
                  <a:off x="3887213" y="3937747"/>
                  <a:ext cx="874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587" name="Freihand 586">
                  <a:extLst>
                    <a:ext uri="{FF2B5EF4-FFF2-40B4-BE49-F238E27FC236}">
                      <a16:creationId xmlns:a16="http://schemas.microsoft.com/office/drawing/2014/main" id="{862A34E0-749A-4F54-BF1B-6D61F8A0A2CC}"/>
                    </a:ext>
                  </a:extLst>
                </p14:cNvPr>
                <p14:cNvContentPartPr/>
                <p14:nvPr/>
              </p14:nvContentPartPr>
              <p14:xfrm>
                <a:off x="4028333" y="3979147"/>
                <a:ext cx="104400" cy="93240"/>
              </p14:xfrm>
            </p:contentPart>
          </mc:Choice>
          <mc:Fallback xmlns="">
            <p:pic>
              <p:nvPicPr>
                <p:cNvPr id="587" name="Freihand 586">
                  <a:extLst>
                    <a:ext uri="{FF2B5EF4-FFF2-40B4-BE49-F238E27FC236}">
                      <a16:creationId xmlns:a16="http://schemas.microsoft.com/office/drawing/2014/main" id="{862A34E0-749A-4F54-BF1B-6D61F8A0A2CC}"/>
                    </a:ext>
                  </a:extLst>
                </p:cNvPr>
                <p:cNvPicPr/>
                <p:nvPr/>
              </p:nvPicPr>
              <p:blipFill>
                <a:blip r:embed="rId852"/>
                <a:stretch>
                  <a:fillRect/>
                </a:stretch>
              </p:blipFill>
              <p:spPr>
                <a:xfrm>
                  <a:off x="4024013" y="3974827"/>
                  <a:ext cx="1130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588" name="Freihand 587">
                  <a:extLst>
                    <a:ext uri="{FF2B5EF4-FFF2-40B4-BE49-F238E27FC236}">
                      <a16:creationId xmlns:a16="http://schemas.microsoft.com/office/drawing/2014/main" id="{CE72F551-F3F2-4074-B33A-44EFFACE3547}"/>
                    </a:ext>
                  </a:extLst>
                </p14:cNvPr>
                <p14:cNvContentPartPr/>
                <p14:nvPr/>
              </p14:nvContentPartPr>
              <p14:xfrm>
                <a:off x="4164773" y="4046467"/>
                <a:ext cx="6480" cy="78120"/>
              </p14:xfrm>
            </p:contentPart>
          </mc:Choice>
          <mc:Fallback xmlns="">
            <p:pic>
              <p:nvPicPr>
                <p:cNvPr id="588" name="Freihand 587">
                  <a:extLst>
                    <a:ext uri="{FF2B5EF4-FFF2-40B4-BE49-F238E27FC236}">
                      <a16:creationId xmlns:a16="http://schemas.microsoft.com/office/drawing/2014/main" id="{CE72F551-F3F2-4074-B33A-44EFFACE3547}"/>
                    </a:ext>
                  </a:extLst>
                </p:cNvPr>
                <p:cNvPicPr/>
                <p:nvPr/>
              </p:nvPicPr>
              <p:blipFill>
                <a:blip r:embed="rId854"/>
                <a:stretch>
                  <a:fillRect/>
                </a:stretch>
              </p:blipFill>
              <p:spPr>
                <a:xfrm>
                  <a:off x="4160453" y="4042147"/>
                  <a:ext cx="151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589" name="Freihand 588">
                  <a:extLst>
                    <a:ext uri="{FF2B5EF4-FFF2-40B4-BE49-F238E27FC236}">
                      <a16:creationId xmlns:a16="http://schemas.microsoft.com/office/drawing/2014/main" id="{C7D8A77C-C5F2-4C5A-8694-DB2BFB011180}"/>
                    </a:ext>
                  </a:extLst>
                </p14:cNvPr>
                <p14:cNvContentPartPr/>
                <p14:nvPr/>
              </p14:nvContentPartPr>
              <p14:xfrm>
                <a:off x="4272773" y="3920107"/>
                <a:ext cx="120240" cy="123480"/>
              </p14:xfrm>
            </p:contentPart>
          </mc:Choice>
          <mc:Fallback xmlns="">
            <p:pic>
              <p:nvPicPr>
                <p:cNvPr id="589" name="Freihand 588">
                  <a:extLst>
                    <a:ext uri="{FF2B5EF4-FFF2-40B4-BE49-F238E27FC236}">
                      <a16:creationId xmlns:a16="http://schemas.microsoft.com/office/drawing/2014/main" id="{C7D8A77C-C5F2-4C5A-8694-DB2BFB011180}"/>
                    </a:ext>
                  </a:extLst>
                </p:cNvPr>
                <p:cNvPicPr/>
                <p:nvPr/>
              </p:nvPicPr>
              <p:blipFill>
                <a:blip r:embed="rId856"/>
                <a:stretch>
                  <a:fillRect/>
                </a:stretch>
              </p:blipFill>
              <p:spPr>
                <a:xfrm>
                  <a:off x="4268453" y="3915787"/>
                  <a:ext cx="1288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590" name="Freihand 589">
                  <a:extLst>
                    <a:ext uri="{FF2B5EF4-FFF2-40B4-BE49-F238E27FC236}">
                      <a16:creationId xmlns:a16="http://schemas.microsoft.com/office/drawing/2014/main" id="{7DDC212C-6E90-43A2-A6E2-D7200A3754CE}"/>
                    </a:ext>
                  </a:extLst>
                </p14:cNvPr>
                <p14:cNvContentPartPr/>
                <p14:nvPr/>
              </p14:nvContentPartPr>
              <p14:xfrm>
                <a:off x="4413893" y="3917947"/>
                <a:ext cx="75960" cy="139320"/>
              </p14:xfrm>
            </p:contentPart>
          </mc:Choice>
          <mc:Fallback xmlns="">
            <p:pic>
              <p:nvPicPr>
                <p:cNvPr id="590" name="Freihand 589">
                  <a:extLst>
                    <a:ext uri="{FF2B5EF4-FFF2-40B4-BE49-F238E27FC236}">
                      <a16:creationId xmlns:a16="http://schemas.microsoft.com/office/drawing/2014/main" id="{7DDC212C-6E90-43A2-A6E2-D7200A3754CE}"/>
                    </a:ext>
                  </a:extLst>
                </p:cNvPr>
                <p:cNvPicPr/>
                <p:nvPr/>
              </p:nvPicPr>
              <p:blipFill>
                <a:blip r:embed="rId858"/>
                <a:stretch>
                  <a:fillRect/>
                </a:stretch>
              </p:blipFill>
              <p:spPr>
                <a:xfrm>
                  <a:off x="4409573" y="3913627"/>
                  <a:ext cx="846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591" name="Freihand 590">
                  <a:extLst>
                    <a:ext uri="{FF2B5EF4-FFF2-40B4-BE49-F238E27FC236}">
                      <a16:creationId xmlns:a16="http://schemas.microsoft.com/office/drawing/2014/main" id="{492CB07E-8737-4E00-80A4-CC7BAAF98BAC}"/>
                    </a:ext>
                  </a:extLst>
                </p14:cNvPr>
                <p14:cNvContentPartPr/>
                <p14:nvPr/>
              </p14:nvContentPartPr>
              <p14:xfrm>
                <a:off x="3827453" y="4151227"/>
                <a:ext cx="683640" cy="24840"/>
              </p14:xfrm>
            </p:contentPart>
          </mc:Choice>
          <mc:Fallback xmlns="">
            <p:pic>
              <p:nvPicPr>
                <p:cNvPr id="591" name="Freihand 590">
                  <a:extLst>
                    <a:ext uri="{FF2B5EF4-FFF2-40B4-BE49-F238E27FC236}">
                      <a16:creationId xmlns:a16="http://schemas.microsoft.com/office/drawing/2014/main" id="{492CB07E-8737-4E00-80A4-CC7BAAF98BAC}"/>
                    </a:ext>
                  </a:extLst>
                </p:cNvPr>
                <p:cNvPicPr/>
                <p:nvPr/>
              </p:nvPicPr>
              <p:blipFill>
                <a:blip r:embed="rId860"/>
                <a:stretch>
                  <a:fillRect/>
                </a:stretch>
              </p:blipFill>
              <p:spPr>
                <a:xfrm>
                  <a:off x="3823133" y="4146907"/>
                  <a:ext cx="6922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592" name="Freihand 591">
                  <a:extLst>
                    <a:ext uri="{FF2B5EF4-FFF2-40B4-BE49-F238E27FC236}">
                      <a16:creationId xmlns:a16="http://schemas.microsoft.com/office/drawing/2014/main" id="{A34180AE-0E1B-4BD9-B9A9-2EEE0B471F1B}"/>
                    </a:ext>
                  </a:extLst>
                </p14:cNvPr>
                <p14:cNvContentPartPr/>
                <p14:nvPr/>
              </p14:nvContentPartPr>
              <p14:xfrm>
                <a:off x="3895493" y="4260307"/>
                <a:ext cx="148320" cy="73440"/>
              </p14:xfrm>
            </p:contentPart>
          </mc:Choice>
          <mc:Fallback xmlns="">
            <p:pic>
              <p:nvPicPr>
                <p:cNvPr id="592" name="Freihand 591">
                  <a:extLst>
                    <a:ext uri="{FF2B5EF4-FFF2-40B4-BE49-F238E27FC236}">
                      <a16:creationId xmlns:a16="http://schemas.microsoft.com/office/drawing/2014/main" id="{A34180AE-0E1B-4BD9-B9A9-2EEE0B471F1B}"/>
                    </a:ext>
                  </a:extLst>
                </p:cNvPr>
                <p:cNvPicPr/>
                <p:nvPr/>
              </p:nvPicPr>
              <p:blipFill>
                <a:blip r:embed="rId862"/>
                <a:stretch>
                  <a:fillRect/>
                </a:stretch>
              </p:blipFill>
              <p:spPr>
                <a:xfrm>
                  <a:off x="3891173" y="4255987"/>
                  <a:ext cx="1569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593" name="Freihand 592">
                  <a:extLst>
                    <a:ext uri="{FF2B5EF4-FFF2-40B4-BE49-F238E27FC236}">
                      <a16:creationId xmlns:a16="http://schemas.microsoft.com/office/drawing/2014/main" id="{424484CE-2071-40A1-903B-DE3A8C66F724}"/>
                    </a:ext>
                  </a:extLst>
                </p14:cNvPr>
                <p14:cNvContentPartPr/>
                <p14:nvPr/>
              </p14:nvContentPartPr>
              <p14:xfrm>
                <a:off x="4063613" y="4242667"/>
                <a:ext cx="86400" cy="84600"/>
              </p14:xfrm>
            </p:contentPart>
          </mc:Choice>
          <mc:Fallback xmlns="">
            <p:pic>
              <p:nvPicPr>
                <p:cNvPr id="593" name="Freihand 592">
                  <a:extLst>
                    <a:ext uri="{FF2B5EF4-FFF2-40B4-BE49-F238E27FC236}">
                      <a16:creationId xmlns:a16="http://schemas.microsoft.com/office/drawing/2014/main" id="{424484CE-2071-40A1-903B-DE3A8C66F724}"/>
                    </a:ext>
                  </a:extLst>
                </p:cNvPr>
                <p:cNvPicPr/>
                <p:nvPr/>
              </p:nvPicPr>
              <p:blipFill>
                <a:blip r:embed="rId864"/>
                <a:stretch>
                  <a:fillRect/>
                </a:stretch>
              </p:blipFill>
              <p:spPr>
                <a:xfrm>
                  <a:off x="4059293" y="4238347"/>
                  <a:ext cx="950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594" name="Freihand 593">
                  <a:extLst>
                    <a:ext uri="{FF2B5EF4-FFF2-40B4-BE49-F238E27FC236}">
                      <a16:creationId xmlns:a16="http://schemas.microsoft.com/office/drawing/2014/main" id="{1B33061D-3C7D-460E-B0D6-797C9A14A45D}"/>
                    </a:ext>
                  </a:extLst>
                </p14:cNvPr>
                <p14:cNvContentPartPr/>
                <p14:nvPr/>
              </p14:nvContentPartPr>
              <p14:xfrm>
                <a:off x="4224533" y="4240867"/>
                <a:ext cx="117360" cy="109080"/>
              </p14:xfrm>
            </p:contentPart>
          </mc:Choice>
          <mc:Fallback xmlns="">
            <p:pic>
              <p:nvPicPr>
                <p:cNvPr id="594" name="Freihand 593">
                  <a:extLst>
                    <a:ext uri="{FF2B5EF4-FFF2-40B4-BE49-F238E27FC236}">
                      <a16:creationId xmlns:a16="http://schemas.microsoft.com/office/drawing/2014/main" id="{1B33061D-3C7D-460E-B0D6-797C9A14A45D}"/>
                    </a:ext>
                  </a:extLst>
                </p:cNvPr>
                <p:cNvPicPr/>
                <p:nvPr/>
              </p:nvPicPr>
              <p:blipFill>
                <a:blip r:embed="rId866"/>
                <a:stretch>
                  <a:fillRect/>
                </a:stretch>
              </p:blipFill>
              <p:spPr>
                <a:xfrm>
                  <a:off x="4220213" y="4236547"/>
                  <a:ext cx="1260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595" name="Freihand 594">
                  <a:extLst>
                    <a:ext uri="{FF2B5EF4-FFF2-40B4-BE49-F238E27FC236}">
                      <a16:creationId xmlns:a16="http://schemas.microsoft.com/office/drawing/2014/main" id="{4B23720C-449C-4730-9E84-407AC0B55C9F}"/>
                    </a:ext>
                  </a:extLst>
                </p14:cNvPr>
                <p14:cNvContentPartPr/>
                <p14:nvPr/>
              </p14:nvContentPartPr>
              <p14:xfrm>
                <a:off x="4526573" y="3985987"/>
                <a:ext cx="124200" cy="347760"/>
              </p14:xfrm>
            </p:contentPart>
          </mc:Choice>
          <mc:Fallback xmlns="">
            <p:pic>
              <p:nvPicPr>
                <p:cNvPr id="595" name="Freihand 594">
                  <a:extLst>
                    <a:ext uri="{FF2B5EF4-FFF2-40B4-BE49-F238E27FC236}">
                      <a16:creationId xmlns:a16="http://schemas.microsoft.com/office/drawing/2014/main" id="{4B23720C-449C-4730-9E84-407AC0B55C9F}"/>
                    </a:ext>
                  </a:extLst>
                </p:cNvPr>
                <p:cNvPicPr/>
                <p:nvPr/>
              </p:nvPicPr>
              <p:blipFill>
                <a:blip r:embed="rId868"/>
                <a:stretch>
                  <a:fillRect/>
                </a:stretch>
              </p:blipFill>
              <p:spPr>
                <a:xfrm>
                  <a:off x="4522253" y="3981667"/>
                  <a:ext cx="13284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596" name="Freihand 595">
                  <a:extLst>
                    <a:ext uri="{FF2B5EF4-FFF2-40B4-BE49-F238E27FC236}">
                      <a16:creationId xmlns:a16="http://schemas.microsoft.com/office/drawing/2014/main" id="{86F52654-70B7-4816-A21A-07F11559A754}"/>
                    </a:ext>
                  </a:extLst>
                </p14:cNvPr>
                <p14:cNvContentPartPr/>
                <p14:nvPr/>
              </p14:nvContentPartPr>
              <p14:xfrm>
                <a:off x="4723133" y="3712027"/>
                <a:ext cx="9000" cy="107280"/>
              </p14:xfrm>
            </p:contentPart>
          </mc:Choice>
          <mc:Fallback xmlns="">
            <p:pic>
              <p:nvPicPr>
                <p:cNvPr id="596" name="Freihand 595">
                  <a:extLst>
                    <a:ext uri="{FF2B5EF4-FFF2-40B4-BE49-F238E27FC236}">
                      <a16:creationId xmlns:a16="http://schemas.microsoft.com/office/drawing/2014/main" id="{86F52654-70B7-4816-A21A-07F11559A754}"/>
                    </a:ext>
                  </a:extLst>
                </p:cNvPr>
                <p:cNvPicPr/>
                <p:nvPr/>
              </p:nvPicPr>
              <p:blipFill>
                <a:blip r:embed="rId870"/>
                <a:stretch>
                  <a:fillRect/>
                </a:stretch>
              </p:blipFill>
              <p:spPr>
                <a:xfrm>
                  <a:off x="4718813" y="3707707"/>
                  <a:ext cx="176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597" name="Freihand 596">
                  <a:extLst>
                    <a:ext uri="{FF2B5EF4-FFF2-40B4-BE49-F238E27FC236}">
                      <a16:creationId xmlns:a16="http://schemas.microsoft.com/office/drawing/2014/main" id="{EB121CF8-86AE-48A1-992B-34CD0D0E3946}"/>
                    </a:ext>
                  </a:extLst>
                </p14:cNvPr>
                <p14:cNvContentPartPr/>
                <p14:nvPr/>
              </p14:nvContentPartPr>
              <p14:xfrm>
                <a:off x="4647533" y="3831907"/>
                <a:ext cx="103680" cy="25560"/>
              </p14:xfrm>
            </p:contentPart>
          </mc:Choice>
          <mc:Fallback xmlns="">
            <p:pic>
              <p:nvPicPr>
                <p:cNvPr id="597" name="Freihand 596">
                  <a:extLst>
                    <a:ext uri="{FF2B5EF4-FFF2-40B4-BE49-F238E27FC236}">
                      <a16:creationId xmlns:a16="http://schemas.microsoft.com/office/drawing/2014/main" id="{EB121CF8-86AE-48A1-992B-34CD0D0E3946}"/>
                    </a:ext>
                  </a:extLst>
                </p:cNvPr>
                <p:cNvPicPr/>
                <p:nvPr/>
              </p:nvPicPr>
              <p:blipFill>
                <a:blip r:embed="rId872"/>
                <a:stretch>
                  <a:fillRect/>
                </a:stretch>
              </p:blipFill>
              <p:spPr>
                <a:xfrm>
                  <a:off x="4643213" y="3827587"/>
                  <a:ext cx="1123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598" name="Freihand 597">
                  <a:extLst>
                    <a:ext uri="{FF2B5EF4-FFF2-40B4-BE49-F238E27FC236}">
                      <a16:creationId xmlns:a16="http://schemas.microsoft.com/office/drawing/2014/main" id="{AD42DE99-494E-4E19-9ABF-E4FA7D7D3C7C}"/>
                    </a:ext>
                  </a:extLst>
                </p14:cNvPr>
                <p14:cNvContentPartPr/>
                <p14:nvPr/>
              </p14:nvContentPartPr>
              <p14:xfrm>
                <a:off x="4674173" y="3878347"/>
                <a:ext cx="99000" cy="109800"/>
              </p14:xfrm>
            </p:contentPart>
          </mc:Choice>
          <mc:Fallback xmlns="">
            <p:pic>
              <p:nvPicPr>
                <p:cNvPr id="598" name="Freihand 597">
                  <a:extLst>
                    <a:ext uri="{FF2B5EF4-FFF2-40B4-BE49-F238E27FC236}">
                      <a16:creationId xmlns:a16="http://schemas.microsoft.com/office/drawing/2014/main" id="{AD42DE99-494E-4E19-9ABF-E4FA7D7D3C7C}"/>
                    </a:ext>
                  </a:extLst>
                </p:cNvPr>
                <p:cNvPicPr/>
                <p:nvPr/>
              </p:nvPicPr>
              <p:blipFill>
                <a:blip r:embed="rId874"/>
                <a:stretch>
                  <a:fillRect/>
                </a:stretch>
              </p:blipFill>
              <p:spPr>
                <a:xfrm>
                  <a:off x="4669853" y="3874027"/>
                  <a:ext cx="1076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599" name="Freihand 598">
                  <a:extLst>
                    <a:ext uri="{FF2B5EF4-FFF2-40B4-BE49-F238E27FC236}">
                      <a16:creationId xmlns:a16="http://schemas.microsoft.com/office/drawing/2014/main" id="{8497988E-A428-4008-9A49-F5AC7E18A57E}"/>
                    </a:ext>
                  </a:extLst>
                </p14:cNvPr>
                <p14:cNvContentPartPr/>
                <p14:nvPr/>
              </p14:nvContentPartPr>
              <p14:xfrm>
                <a:off x="4844093" y="4161307"/>
                <a:ext cx="149760" cy="18360"/>
              </p14:xfrm>
            </p:contentPart>
          </mc:Choice>
          <mc:Fallback xmlns="">
            <p:pic>
              <p:nvPicPr>
                <p:cNvPr id="599" name="Freihand 598">
                  <a:extLst>
                    <a:ext uri="{FF2B5EF4-FFF2-40B4-BE49-F238E27FC236}">
                      <a16:creationId xmlns:a16="http://schemas.microsoft.com/office/drawing/2014/main" id="{8497988E-A428-4008-9A49-F5AC7E18A57E}"/>
                    </a:ext>
                  </a:extLst>
                </p:cNvPr>
                <p:cNvPicPr/>
                <p:nvPr/>
              </p:nvPicPr>
              <p:blipFill>
                <a:blip r:embed="rId876"/>
                <a:stretch>
                  <a:fillRect/>
                </a:stretch>
              </p:blipFill>
              <p:spPr>
                <a:xfrm>
                  <a:off x="4839773" y="4156987"/>
                  <a:ext cx="1584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600" name="Freihand 599">
                  <a:extLst>
                    <a:ext uri="{FF2B5EF4-FFF2-40B4-BE49-F238E27FC236}">
                      <a16:creationId xmlns:a16="http://schemas.microsoft.com/office/drawing/2014/main" id="{B659DBB0-848A-4784-BB5D-D6A13FE19782}"/>
                    </a:ext>
                  </a:extLst>
                </p14:cNvPr>
                <p14:cNvContentPartPr/>
                <p14:nvPr/>
              </p14:nvContentPartPr>
              <p14:xfrm>
                <a:off x="5116253" y="4015867"/>
                <a:ext cx="180360" cy="218880"/>
              </p14:xfrm>
            </p:contentPart>
          </mc:Choice>
          <mc:Fallback xmlns="">
            <p:pic>
              <p:nvPicPr>
                <p:cNvPr id="600" name="Freihand 599">
                  <a:extLst>
                    <a:ext uri="{FF2B5EF4-FFF2-40B4-BE49-F238E27FC236}">
                      <a16:creationId xmlns:a16="http://schemas.microsoft.com/office/drawing/2014/main" id="{B659DBB0-848A-4784-BB5D-D6A13FE19782}"/>
                    </a:ext>
                  </a:extLst>
                </p:cNvPr>
                <p:cNvPicPr/>
                <p:nvPr/>
              </p:nvPicPr>
              <p:blipFill>
                <a:blip r:embed="rId878"/>
                <a:stretch>
                  <a:fillRect/>
                </a:stretch>
              </p:blipFill>
              <p:spPr>
                <a:xfrm>
                  <a:off x="5111933" y="4011547"/>
                  <a:ext cx="1890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602" name="Freihand 601">
                  <a:extLst>
                    <a:ext uri="{FF2B5EF4-FFF2-40B4-BE49-F238E27FC236}">
                      <a16:creationId xmlns:a16="http://schemas.microsoft.com/office/drawing/2014/main" id="{EE1EDCE0-241D-44DE-A1C8-F67940C35467}"/>
                    </a:ext>
                  </a:extLst>
                </p14:cNvPr>
                <p14:cNvContentPartPr/>
                <p14:nvPr/>
              </p14:nvContentPartPr>
              <p14:xfrm>
                <a:off x="5489933" y="4115947"/>
                <a:ext cx="158040" cy="23040"/>
              </p14:xfrm>
            </p:contentPart>
          </mc:Choice>
          <mc:Fallback xmlns="">
            <p:pic>
              <p:nvPicPr>
                <p:cNvPr id="602" name="Freihand 601">
                  <a:extLst>
                    <a:ext uri="{FF2B5EF4-FFF2-40B4-BE49-F238E27FC236}">
                      <a16:creationId xmlns:a16="http://schemas.microsoft.com/office/drawing/2014/main" id="{EE1EDCE0-241D-44DE-A1C8-F67940C35467}"/>
                    </a:ext>
                  </a:extLst>
                </p:cNvPr>
                <p:cNvPicPr/>
                <p:nvPr/>
              </p:nvPicPr>
              <p:blipFill>
                <a:blip r:embed="rId880"/>
                <a:stretch>
                  <a:fillRect/>
                </a:stretch>
              </p:blipFill>
              <p:spPr>
                <a:xfrm>
                  <a:off x="5485613" y="4111627"/>
                  <a:ext cx="1666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603" name="Freihand 602">
                  <a:extLst>
                    <a:ext uri="{FF2B5EF4-FFF2-40B4-BE49-F238E27FC236}">
                      <a16:creationId xmlns:a16="http://schemas.microsoft.com/office/drawing/2014/main" id="{B93180EB-1E70-41D2-9CAA-BD3A2B9FAE35}"/>
                    </a:ext>
                  </a:extLst>
                </p14:cNvPr>
                <p14:cNvContentPartPr/>
                <p14:nvPr/>
              </p14:nvContentPartPr>
              <p14:xfrm>
                <a:off x="5482733" y="4154107"/>
                <a:ext cx="238680" cy="13680"/>
              </p14:xfrm>
            </p:contentPart>
          </mc:Choice>
          <mc:Fallback xmlns="">
            <p:pic>
              <p:nvPicPr>
                <p:cNvPr id="603" name="Freihand 602">
                  <a:extLst>
                    <a:ext uri="{FF2B5EF4-FFF2-40B4-BE49-F238E27FC236}">
                      <a16:creationId xmlns:a16="http://schemas.microsoft.com/office/drawing/2014/main" id="{B93180EB-1E70-41D2-9CAA-BD3A2B9FAE35}"/>
                    </a:ext>
                  </a:extLst>
                </p:cNvPr>
                <p:cNvPicPr/>
                <p:nvPr/>
              </p:nvPicPr>
              <p:blipFill>
                <a:blip r:embed="rId882"/>
                <a:stretch>
                  <a:fillRect/>
                </a:stretch>
              </p:blipFill>
              <p:spPr>
                <a:xfrm>
                  <a:off x="5478053" y="4149787"/>
                  <a:ext cx="2473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605" name="Freihand 604">
                  <a:extLst>
                    <a:ext uri="{FF2B5EF4-FFF2-40B4-BE49-F238E27FC236}">
                      <a16:creationId xmlns:a16="http://schemas.microsoft.com/office/drawing/2014/main" id="{EE187702-50B9-4879-BE40-55339C92E563}"/>
                    </a:ext>
                  </a:extLst>
                </p14:cNvPr>
                <p14:cNvContentPartPr/>
                <p14:nvPr/>
              </p14:nvContentPartPr>
              <p14:xfrm>
                <a:off x="5848493" y="3954667"/>
                <a:ext cx="219600" cy="210960"/>
              </p14:xfrm>
            </p:contentPart>
          </mc:Choice>
          <mc:Fallback xmlns="">
            <p:pic>
              <p:nvPicPr>
                <p:cNvPr id="605" name="Freihand 604">
                  <a:extLst>
                    <a:ext uri="{FF2B5EF4-FFF2-40B4-BE49-F238E27FC236}">
                      <a16:creationId xmlns:a16="http://schemas.microsoft.com/office/drawing/2014/main" id="{EE187702-50B9-4879-BE40-55339C92E563}"/>
                    </a:ext>
                  </a:extLst>
                </p:cNvPr>
                <p:cNvPicPr/>
                <p:nvPr/>
              </p:nvPicPr>
              <p:blipFill>
                <a:blip r:embed="rId884"/>
                <a:stretch>
                  <a:fillRect/>
                </a:stretch>
              </p:blipFill>
              <p:spPr>
                <a:xfrm>
                  <a:off x="5844173" y="3950347"/>
                  <a:ext cx="2282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606" name="Freihand 605">
                  <a:extLst>
                    <a:ext uri="{FF2B5EF4-FFF2-40B4-BE49-F238E27FC236}">
                      <a16:creationId xmlns:a16="http://schemas.microsoft.com/office/drawing/2014/main" id="{7CC63508-B911-443A-AD07-037C88E0312F}"/>
                    </a:ext>
                  </a:extLst>
                </p14:cNvPr>
                <p14:cNvContentPartPr/>
                <p14:nvPr/>
              </p14:nvContentPartPr>
              <p14:xfrm>
                <a:off x="6088613" y="3914707"/>
                <a:ext cx="173520" cy="241200"/>
              </p14:xfrm>
            </p:contentPart>
          </mc:Choice>
          <mc:Fallback xmlns="">
            <p:pic>
              <p:nvPicPr>
                <p:cNvPr id="606" name="Freihand 605">
                  <a:extLst>
                    <a:ext uri="{FF2B5EF4-FFF2-40B4-BE49-F238E27FC236}">
                      <a16:creationId xmlns:a16="http://schemas.microsoft.com/office/drawing/2014/main" id="{7CC63508-B911-443A-AD07-037C88E0312F}"/>
                    </a:ext>
                  </a:extLst>
                </p:cNvPr>
                <p:cNvPicPr/>
                <p:nvPr/>
              </p:nvPicPr>
              <p:blipFill>
                <a:blip r:embed="rId886"/>
                <a:stretch>
                  <a:fillRect/>
                </a:stretch>
              </p:blipFill>
              <p:spPr>
                <a:xfrm>
                  <a:off x="6084293" y="3910387"/>
                  <a:ext cx="1821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607" name="Freihand 606">
                  <a:extLst>
                    <a:ext uri="{FF2B5EF4-FFF2-40B4-BE49-F238E27FC236}">
                      <a16:creationId xmlns:a16="http://schemas.microsoft.com/office/drawing/2014/main" id="{0143EF50-0E52-4F4C-8220-29D8E3E838E1}"/>
                    </a:ext>
                  </a:extLst>
                </p14:cNvPr>
                <p14:cNvContentPartPr/>
                <p14:nvPr/>
              </p14:nvContentPartPr>
              <p14:xfrm>
                <a:off x="6286613" y="4093267"/>
                <a:ext cx="49320" cy="144360"/>
              </p14:xfrm>
            </p:contentPart>
          </mc:Choice>
          <mc:Fallback xmlns="">
            <p:pic>
              <p:nvPicPr>
                <p:cNvPr id="607" name="Freihand 606">
                  <a:extLst>
                    <a:ext uri="{FF2B5EF4-FFF2-40B4-BE49-F238E27FC236}">
                      <a16:creationId xmlns:a16="http://schemas.microsoft.com/office/drawing/2014/main" id="{0143EF50-0E52-4F4C-8220-29D8E3E838E1}"/>
                    </a:ext>
                  </a:extLst>
                </p:cNvPr>
                <p:cNvPicPr/>
                <p:nvPr/>
              </p:nvPicPr>
              <p:blipFill>
                <a:blip r:embed="rId888"/>
                <a:stretch>
                  <a:fillRect/>
                </a:stretch>
              </p:blipFill>
              <p:spPr>
                <a:xfrm>
                  <a:off x="6282293" y="4088947"/>
                  <a:ext cx="579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608" name="Freihand 607">
                  <a:extLst>
                    <a:ext uri="{FF2B5EF4-FFF2-40B4-BE49-F238E27FC236}">
                      <a16:creationId xmlns:a16="http://schemas.microsoft.com/office/drawing/2014/main" id="{B0A7DD9A-2EA7-48B3-B605-4D291096B47F}"/>
                    </a:ext>
                  </a:extLst>
                </p14:cNvPr>
                <p14:cNvContentPartPr/>
                <p14:nvPr/>
              </p14:nvContentPartPr>
              <p14:xfrm>
                <a:off x="6387773" y="3910747"/>
                <a:ext cx="105840" cy="194760"/>
              </p14:xfrm>
            </p:contentPart>
          </mc:Choice>
          <mc:Fallback xmlns="">
            <p:pic>
              <p:nvPicPr>
                <p:cNvPr id="608" name="Freihand 607">
                  <a:extLst>
                    <a:ext uri="{FF2B5EF4-FFF2-40B4-BE49-F238E27FC236}">
                      <a16:creationId xmlns:a16="http://schemas.microsoft.com/office/drawing/2014/main" id="{B0A7DD9A-2EA7-48B3-B605-4D291096B47F}"/>
                    </a:ext>
                  </a:extLst>
                </p:cNvPr>
                <p:cNvPicPr/>
                <p:nvPr/>
              </p:nvPicPr>
              <p:blipFill>
                <a:blip r:embed="rId890"/>
                <a:stretch>
                  <a:fillRect/>
                </a:stretch>
              </p:blipFill>
              <p:spPr>
                <a:xfrm>
                  <a:off x="6383453" y="3906427"/>
                  <a:ext cx="1144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609" name="Freihand 608">
                  <a:extLst>
                    <a:ext uri="{FF2B5EF4-FFF2-40B4-BE49-F238E27FC236}">
                      <a16:creationId xmlns:a16="http://schemas.microsoft.com/office/drawing/2014/main" id="{60EAFEB3-B482-4C0D-A518-A5D4E862E868}"/>
                    </a:ext>
                  </a:extLst>
                </p14:cNvPr>
                <p14:cNvContentPartPr/>
                <p14:nvPr/>
              </p14:nvContentPartPr>
              <p14:xfrm>
                <a:off x="6463733" y="4008307"/>
                <a:ext cx="50400" cy="159840"/>
              </p14:xfrm>
            </p:contentPart>
          </mc:Choice>
          <mc:Fallback xmlns="">
            <p:pic>
              <p:nvPicPr>
                <p:cNvPr id="609" name="Freihand 608">
                  <a:extLst>
                    <a:ext uri="{FF2B5EF4-FFF2-40B4-BE49-F238E27FC236}">
                      <a16:creationId xmlns:a16="http://schemas.microsoft.com/office/drawing/2014/main" id="{60EAFEB3-B482-4C0D-A518-A5D4E862E868}"/>
                    </a:ext>
                  </a:extLst>
                </p:cNvPr>
                <p:cNvPicPr/>
                <p:nvPr/>
              </p:nvPicPr>
              <p:blipFill>
                <a:blip r:embed="rId892"/>
                <a:stretch>
                  <a:fillRect/>
                </a:stretch>
              </p:blipFill>
              <p:spPr>
                <a:xfrm>
                  <a:off x="6459413" y="4003987"/>
                  <a:ext cx="590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610" name="Freihand 609">
                  <a:extLst>
                    <a:ext uri="{FF2B5EF4-FFF2-40B4-BE49-F238E27FC236}">
                      <a16:creationId xmlns:a16="http://schemas.microsoft.com/office/drawing/2014/main" id="{EB7EF1EF-E642-4D75-9947-4BA2B432A436}"/>
                    </a:ext>
                  </a:extLst>
                </p14:cNvPr>
                <p14:cNvContentPartPr/>
                <p14:nvPr/>
              </p14:nvContentPartPr>
              <p14:xfrm>
                <a:off x="6569573" y="3922627"/>
                <a:ext cx="119880" cy="230040"/>
              </p14:xfrm>
            </p:contentPart>
          </mc:Choice>
          <mc:Fallback xmlns="">
            <p:pic>
              <p:nvPicPr>
                <p:cNvPr id="610" name="Freihand 609">
                  <a:extLst>
                    <a:ext uri="{FF2B5EF4-FFF2-40B4-BE49-F238E27FC236}">
                      <a16:creationId xmlns:a16="http://schemas.microsoft.com/office/drawing/2014/main" id="{EB7EF1EF-E642-4D75-9947-4BA2B432A436}"/>
                    </a:ext>
                  </a:extLst>
                </p:cNvPr>
                <p:cNvPicPr/>
                <p:nvPr/>
              </p:nvPicPr>
              <p:blipFill>
                <a:blip r:embed="rId894"/>
                <a:stretch>
                  <a:fillRect/>
                </a:stretch>
              </p:blipFill>
              <p:spPr>
                <a:xfrm>
                  <a:off x="6565253" y="3918307"/>
                  <a:ext cx="1285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611" name="Freihand 610">
                  <a:extLst>
                    <a:ext uri="{FF2B5EF4-FFF2-40B4-BE49-F238E27FC236}">
                      <a16:creationId xmlns:a16="http://schemas.microsoft.com/office/drawing/2014/main" id="{3B63BF15-6CBE-4C60-89C0-8E638FF1C140}"/>
                    </a:ext>
                  </a:extLst>
                </p14:cNvPr>
                <p14:cNvContentPartPr/>
                <p14:nvPr/>
              </p14:nvContentPartPr>
              <p14:xfrm>
                <a:off x="6816533" y="3944947"/>
                <a:ext cx="132120" cy="167400"/>
              </p14:xfrm>
            </p:contentPart>
          </mc:Choice>
          <mc:Fallback xmlns="">
            <p:pic>
              <p:nvPicPr>
                <p:cNvPr id="611" name="Freihand 610">
                  <a:extLst>
                    <a:ext uri="{FF2B5EF4-FFF2-40B4-BE49-F238E27FC236}">
                      <a16:creationId xmlns:a16="http://schemas.microsoft.com/office/drawing/2014/main" id="{3B63BF15-6CBE-4C60-89C0-8E638FF1C140}"/>
                    </a:ext>
                  </a:extLst>
                </p:cNvPr>
                <p:cNvPicPr/>
                <p:nvPr/>
              </p:nvPicPr>
              <p:blipFill>
                <a:blip r:embed="rId896"/>
                <a:stretch>
                  <a:fillRect/>
                </a:stretch>
              </p:blipFill>
              <p:spPr>
                <a:xfrm>
                  <a:off x="6812213" y="3940627"/>
                  <a:ext cx="1407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612" name="Freihand 611">
                  <a:extLst>
                    <a:ext uri="{FF2B5EF4-FFF2-40B4-BE49-F238E27FC236}">
                      <a16:creationId xmlns:a16="http://schemas.microsoft.com/office/drawing/2014/main" id="{7FA69801-83D0-4D4D-8300-4233BE8AB78D}"/>
                    </a:ext>
                  </a:extLst>
                </p14:cNvPr>
                <p14:cNvContentPartPr/>
                <p14:nvPr/>
              </p14:nvContentPartPr>
              <p14:xfrm>
                <a:off x="6764693" y="3871507"/>
                <a:ext cx="137880" cy="109080"/>
              </p14:xfrm>
            </p:contentPart>
          </mc:Choice>
          <mc:Fallback xmlns="">
            <p:pic>
              <p:nvPicPr>
                <p:cNvPr id="612" name="Freihand 611">
                  <a:extLst>
                    <a:ext uri="{FF2B5EF4-FFF2-40B4-BE49-F238E27FC236}">
                      <a16:creationId xmlns:a16="http://schemas.microsoft.com/office/drawing/2014/main" id="{7FA69801-83D0-4D4D-8300-4233BE8AB78D}"/>
                    </a:ext>
                  </a:extLst>
                </p:cNvPr>
                <p:cNvPicPr/>
                <p:nvPr/>
              </p:nvPicPr>
              <p:blipFill>
                <a:blip r:embed="rId898"/>
                <a:stretch>
                  <a:fillRect/>
                </a:stretch>
              </p:blipFill>
              <p:spPr>
                <a:xfrm>
                  <a:off x="6760373" y="3867187"/>
                  <a:ext cx="1465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613" name="Freihand 612">
                  <a:extLst>
                    <a:ext uri="{FF2B5EF4-FFF2-40B4-BE49-F238E27FC236}">
                      <a16:creationId xmlns:a16="http://schemas.microsoft.com/office/drawing/2014/main" id="{AFB1DB44-45C5-4802-AE34-EC140A954403}"/>
                    </a:ext>
                  </a:extLst>
                </p14:cNvPr>
                <p14:cNvContentPartPr/>
                <p14:nvPr/>
              </p14:nvContentPartPr>
              <p14:xfrm>
                <a:off x="6906533" y="4043587"/>
                <a:ext cx="116280" cy="119520"/>
              </p14:xfrm>
            </p:contentPart>
          </mc:Choice>
          <mc:Fallback xmlns="">
            <p:pic>
              <p:nvPicPr>
                <p:cNvPr id="613" name="Freihand 612">
                  <a:extLst>
                    <a:ext uri="{FF2B5EF4-FFF2-40B4-BE49-F238E27FC236}">
                      <a16:creationId xmlns:a16="http://schemas.microsoft.com/office/drawing/2014/main" id="{AFB1DB44-45C5-4802-AE34-EC140A954403}"/>
                    </a:ext>
                  </a:extLst>
                </p:cNvPr>
                <p:cNvPicPr/>
                <p:nvPr/>
              </p:nvPicPr>
              <p:blipFill>
                <a:blip r:embed="rId900"/>
                <a:stretch>
                  <a:fillRect/>
                </a:stretch>
              </p:blipFill>
              <p:spPr>
                <a:xfrm>
                  <a:off x="6902213" y="4039267"/>
                  <a:ext cx="1249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637" name="Freihand 636">
                  <a:extLst>
                    <a:ext uri="{FF2B5EF4-FFF2-40B4-BE49-F238E27FC236}">
                      <a16:creationId xmlns:a16="http://schemas.microsoft.com/office/drawing/2014/main" id="{5783074F-D5A7-45C2-AED9-453F61B48180}"/>
                    </a:ext>
                  </a:extLst>
                </p14:cNvPr>
                <p14:cNvContentPartPr/>
                <p14:nvPr/>
              </p14:nvContentPartPr>
              <p14:xfrm>
                <a:off x="3264053" y="4881667"/>
                <a:ext cx="18000" cy="20520"/>
              </p14:xfrm>
            </p:contentPart>
          </mc:Choice>
          <mc:Fallback xmlns="">
            <p:pic>
              <p:nvPicPr>
                <p:cNvPr id="637" name="Freihand 636">
                  <a:extLst>
                    <a:ext uri="{FF2B5EF4-FFF2-40B4-BE49-F238E27FC236}">
                      <a16:creationId xmlns:a16="http://schemas.microsoft.com/office/drawing/2014/main" id="{5783074F-D5A7-45C2-AED9-453F61B48180}"/>
                    </a:ext>
                  </a:extLst>
                </p:cNvPr>
                <p:cNvPicPr/>
                <p:nvPr/>
              </p:nvPicPr>
              <p:blipFill>
                <a:blip r:embed="rId902"/>
                <a:stretch>
                  <a:fillRect/>
                </a:stretch>
              </p:blipFill>
              <p:spPr>
                <a:xfrm>
                  <a:off x="3259733" y="4877347"/>
                  <a:ext cx="266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638" name="Freihand 637">
                  <a:extLst>
                    <a:ext uri="{FF2B5EF4-FFF2-40B4-BE49-F238E27FC236}">
                      <a16:creationId xmlns:a16="http://schemas.microsoft.com/office/drawing/2014/main" id="{CDE87C37-7687-4329-AD79-120C871383DF}"/>
                    </a:ext>
                  </a:extLst>
                </p14:cNvPr>
                <p14:cNvContentPartPr/>
                <p14:nvPr/>
              </p14:nvContentPartPr>
              <p14:xfrm>
                <a:off x="3369173" y="4634347"/>
                <a:ext cx="149040" cy="151920"/>
              </p14:xfrm>
            </p:contentPart>
          </mc:Choice>
          <mc:Fallback xmlns="">
            <p:pic>
              <p:nvPicPr>
                <p:cNvPr id="638" name="Freihand 637">
                  <a:extLst>
                    <a:ext uri="{FF2B5EF4-FFF2-40B4-BE49-F238E27FC236}">
                      <a16:creationId xmlns:a16="http://schemas.microsoft.com/office/drawing/2014/main" id="{CDE87C37-7687-4329-AD79-120C871383DF}"/>
                    </a:ext>
                  </a:extLst>
                </p:cNvPr>
                <p:cNvPicPr/>
                <p:nvPr/>
              </p:nvPicPr>
              <p:blipFill>
                <a:blip r:embed="rId904"/>
                <a:stretch>
                  <a:fillRect/>
                </a:stretch>
              </p:blipFill>
              <p:spPr>
                <a:xfrm>
                  <a:off x="3364853" y="4630027"/>
                  <a:ext cx="1576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639" name="Freihand 638">
                  <a:extLst>
                    <a:ext uri="{FF2B5EF4-FFF2-40B4-BE49-F238E27FC236}">
                      <a16:creationId xmlns:a16="http://schemas.microsoft.com/office/drawing/2014/main" id="{F926E733-46AA-4148-898B-0226FDF0EDA2}"/>
                    </a:ext>
                  </a:extLst>
                </p14:cNvPr>
                <p14:cNvContentPartPr/>
                <p14:nvPr/>
              </p14:nvContentPartPr>
              <p14:xfrm>
                <a:off x="3590213" y="4610587"/>
                <a:ext cx="124560" cy="147600"/>
              </p14:xfrm>
            </p:contentPart>
          </mc:Choice>
          <mc:Fallback xmlns="">
            <p:pic>
              <p:nvPicPr>
                <p:cNvPr id="639" name="Freihand 638">
                  <a:extLst>
                    <a:ext uri="{FF2B5EF4-FFF2-40B4-BE49-F238E27FC236}">
                      <a16:creationId xmlns:a16="http://schemas.microsoft.com/office/drawing/2014/main" id="{F926E733-46AA-4148-898B-0226FDF0EDA2}"/>
                    </a:ext>
                  </a:extLst>
                </p:cNvPr>
                <p:cNvPicPr/>
                <p:nvPr/>
              </p:nvPicPr>
              <p:blipFill>
                <a:blip r:embed="rId906"/>
                <a:stretch>
                  <a:fillRect/>
                </a:stretch>
              </p:blipFill>
              <p:spPr>
                <a:xfrm>
                  <a:off x="3585893" y="4606267"/>
                  <a:ext cx="1332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640" name="Freihand 639">
                  <a:extLst>
                    <a:ext uri="{FF2B5EF4-FFF2-40B4-BE49-F238E27FC236}">
                      <a16:creationId xmlns:a16="http://schemas.microsoft.com/office/drawing/2014/main" id="{AB56BCAC-3FD5-451F-B4CC-EF980A09ED2D}"/>
                    </a:ext>
                  </a:extLst>
                </p14:cNvPr>
                <p14:cNvContentPartPr/>
                <p14:nvPr/>
              </p14:nvContentPartPr>
              <p14:xfrm>
                <a:off x="3729173" y="4626787"/>
                <a:ext cx="79200" cy="106200"/>
              </p14:xfrm>
            </p:contentPart>
          </mc:Choice>
          <mc:Fallback xmlns="">
            <p:pic>
              <p:nvPicPr>
                <p:cNvPr id="640" name="Freihand 639">
                  <a:extLst>
                    <a:ext uri="{FF2B5EF4-FFF2-40B4-BE49-F238E27FC236}">
                      <a16:creationId xmlns:a16="http://schemas.microsoft.com/office/drawing/2014/main" id="{AB56BCAC-3FD5-451F-B4CC-EF980A09ED2D}"/>
                    </a:ext>
                  </a:extLst>
                </p:cNvPr>
                <p:cNvPicPr/>
                <p:nvPr/>
              </p:nvPicPr>
              <p:blipFill>
                <a:blip r:embed="rId908"/>
                <a:stretch>
                  <a:fillRect/>
                </a:stretch>
              </p:blipFill>
              <p:spPr>
                <a:xfrm>
                  <a:off x="3724853" y="4622467"/>
                  <a:ext cx="878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641" name="Freihand 640">
                  <a:extLst>
                    <a:ext uri="{FF2B5EF4-FFF2-40B4-BE49-F238E27FC236}">
                      <a16:creationId xmlns:a16="http://schemas.microsoft.com/office/drawing/2014/main" id="{52C1880E-B21C-4C5C-BA6D-1B52D310E0C4}"/>
                    </a:ext>
                  </a:extLst>
                </p14:cNvPr>
                <p14:cNvContentPartPr/>
                <p14:nvPr/>
              </p14:nvContentPartPr>
              <p14:xfrm>
                <a:off x="3799733" y="4673587"/>
                <a:ext cx="61560" cy="149040"/>
              </p14:xfrm>
            </p:contentPart>
          </mc:Choice>
          <mc:Fallback xmlns="">
            <p:pic>
              <p:nvPicPr>
                <p:cNvPr id="641" name="Freihand 640">
                  <a:extLst>
                    <a:ext uri="{FF2B5EF4-FFF2-40B4-BE49-F238E27FC236}">
                      <a16:creationId xmlns:a16="http://schemas.microsoft.com/office/drawing/2014/main" id="{52C1880E-B21C-4C5C-BA6D-1B52D310E0C4}"/>
                    </a:ext>
                  </a:extLst>
                </p:cNvPr>
                <p:cNvPicPr/>
                <p:nvPr/>
              </p:nvPicPr>
              <p:blipFill>
                <a:blip r:embed="rId910"/>
                <a:stretch>
                  <a:fillRect/>
                </a:stretch>
              </p:blipFill>
              <p:spPr>
                <a:xfrm>
                  <a:off x="3795413" y="4669267"/>
                  <a:ext cx="702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642" name="Freihand 641">
                  <a:extLst>
                    <a:ext uri="{FF2B5EF4-FFF2-40B4-BE49-F238E27FC236}">
                      <a16:creationId xmlns:a16="http://schemas.microsoft.com/office/drawing/2014/main" id="{6029AAA9-257D-4C86-A71B-F52418A0831D}"/>
                    </a:ext>
                  </a:extLst>
                </p14:cNvPr>
                <p14:cNvContentPartPr/>
                <p14:nvPr/>
              </p14:nvContentPartPr>
              <p14:xfrm>
                <a:off x="3929693" y="4639747"/>
                <a:ext cx="77040" cy="99360"/>
              </p14:xfrm>
            </p:contentPart>
          </mc:Choice>
          <mc:Fallback xmlns="">
            <p:pic>
              <p:nvPicPr>
                <p:cNvPr id="642" name="Freihand 641">
                  <a:extLst>
                    <a:ext uri="{FF2B5EF4-FFF2-40B4-BE49-F238E27FC236}">
                      <a16:creationId xmlns:a16="http://schemas.microsoft.com/office/drawing/2014/main" id="{6029AAA9-257D-4C86-A71B-F52418A0831D}"/>
                    </a:ext>
                  </a:extLst>
                </p:cNvPr>
                <p:cNvPicPr/>
                <p:nvPr/>
              </p:nvPicPr>
              <p:blipFill>
                <a:blip r:embed="rId912"/>
                <a:stretch>
                  <a:fillRect/>
                </a:stretch>
              </p:blipFill>
              <p:spPr>
                <a:xfrm>
                  <a:off x="3925373" y="4635427"/>
                  <a:ext cx="856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643" name="Freihand 642">
                  <a:extLst>
                    <a:ext uri="{FF2B5EF4-FFF2-40B4-BE49-F238E27FC236}">
                      <a16:creationId xmlns:a16="http://schemas.microsoft.com/office/drawing/2014/main" id="{FB17F55F-B81F-4BDA-985E-A566CC483268}"/>
                    </a:ext>
                  </a:extLst>
                </p14:cNvPr>
                <p14:cNvContentPartPr/>
                <p14:nvPr/>
              </p14:nvContentPartPr>
              <p14:xfrm>
                <a:off x="3990533" y="4673947"/>
                <a:ext cx="35640" cy="74520"/>
              </p14:xfrm>
            </p:contentPart>
          </mc:Choice>
          <mc:Fallback xmlns="">
            <p:pic>
              <p:nvPicPr>
                <p:cNvPr id="643" name="Freihand 642">
                  <a:extLst>
                    <a:ext uri="{FF2B5EF4-FFF2-40B4-BE49-F238E27FC236}">
                      <a16:creationId xmlns:a16="http://schemas.microsoft.com/office/drawing/2014/main" id="{FB17F55F-B81F-4BDA-985E-A566CC483268}"/>
                    </a:ext>
                  </a:extLst>
                </p:cNvPr>
                <p:cNvPicPr/>
                <p:nvPr/>
              </p:nvPicPr>
              <p:blipFill>
                <a:blip r:embed="rId914"/>
                <a:stretch>
                  <a:fillRect/>
                </a:stretch>
              </p:blipFill>
              <p:spPr>
                <a:xfrm>
                  <a:off x="3986213" y="4669627"/>
                  <a:ext cx="442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644" name="Freihand 643">
                  <a:extLst>
                    <a:ext uri="{FF2B5EF4-FFF2-40B4-BE49-F238E27FC236}">
                      <a16:creationId xmlns:a16="http://schemas.microsoft.com/office/drawing/2014/main" id="{36617688-34EB-4ED7-BACA-83547648C257}"/>
                    </a:ext>
                  </a:extLst>
                </p14:cNvPr>
                <p14:cNvContentPartPr/>
                <p14:nvPr/>
              </p14:nvContentPartPr>
              <p14:xfrm>
                <a:off x="4056053" y="4643347"/>
                <a:ext cx="110880" cy="150480"/>
              </p14:xfrm>
            </p:contentPart>
          </mc:Choice>
          <mc:Fallback xmlns="">
            <p:pic>
              <p:nvPicPr>
                <p:cNvPr id="644" name="Freihand 643">
                  <a:extLst>
                    <a:ext uri="{FF2B5EF4-FFF2-40B4-BE49-F238E27FC236}">
                      <a16:creationId xmlns:a16="http://schemas.microsoft.com/office/drawing/2014/main" id="{36617688-34EB-4ED7-BACA-83547648C257}"/>
                    </a:ext>
                  </a:extLst>
                </p:cNvPr>
                <p:cNvPicPr/>
                <p:nvPr/>
              </p:nvPicPr>
              <p:blipFill>
                <a:blip r:embed="rId916"/>
                <a:stretch>
                  <a:fillRect/>
                </a:stretch>
              </p:blipFill>
              <p:spPr>
                <a:xfrm>
                  <a:off x="4051733" y="4639027"/>
                  <a:ext cx="1195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645" name="Freihand 644">
                  <a:extLst>
                    <a:ext uri="{FF2B5EF4-FFF2-40B4-BE49-F238E27FC236}">
                      <a16:creationId xmlns:a16="http://schemas.microsoft.com/office/drawing/2014/main" id="{E226F229-2B70-4A3D-A595-A6D406BBA24F}"/>
                    </a:ext>
                  </a:extLst>
                </p14:cNvPr>
                <p14:cNvContentPartPr/>
                <p14:nvPr/>
              </p14:nvContentPartPr>
              <p14:xfrm>
                <a:off x="3367373" y="4828747"/>
                <a:ext cx="904320" cy="48240"/>
              </p14:xfrm>
            </p:contentPart>
          </mc:Choice>
          <mc:Fallback xmlns="">
            <p:pic>
              <p:nvPicPr>
                <p:cNvPr id="645" name="Freihand 644">
                  <a:extLst>
                    <a:ext uri="{FF2B5EF4-FFF2-40B4-BE49-F238E27FC236}">
                      <a16:creationId xmlns:a16="http://schemas.microsoft.com/office/drawing/2014/main" id="{E226F229-2B70-4A3D-A595-A6D406BBA24F}"/>
                    </a:ext>
                  </a:extLst>
                </p:cNvPr>
                <p:cNvPicPr/>
                <p:nvPr/>
              </p:nvPicPr>
              <p:blipFill>
                <a:blip r:embed="rId918"/>
                <a:stretch>
                  <a:fillRect/>
                </a:stretch>
              </p:blipFill>
              <p:spPr>
                <a:xfrm>
                  <a:off x="3363053" y="4824427"/>
                  <a:ext cx="9129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646" name="Freihand 645">
                  <a:extLst>
                    <a:ext uri="{FF2B5EF4-FFF2-40B4-BE49-F238E27FC236}">
                      <a16:creationId xmlns:a16="http://schemas.microsoft.com/office/drawing/2014/main" id="{BD335A73-0682-45F4-A8A8-22FA396E3F97}"/>
                    </a:ext>
                  </a:extLst>
                </p14:cNvPr>
                <p14:cNvContentPartPr/>
                <p14:nvPr/>
              </p14:nvContentPartPr>
              <p14:xfrm>
                <a:off x="3377813" y="4949707"/>
                <a:ext cx="140400" cy="118440"/>
              </p14:xfrm>
            </p:contentPart>
          </mc:Choice>
          <mc:Fallback xmlns="">
            <p:pic>
              <p:nvPicPr>
                <p:cNvPr id="646" name="Freihand 645">
                  <a:extLst>
                    <a:ext uri="{FF2B5EF4-FFF2-40B4-BE49-F238E27FC236}">
                      <a16:creationId xmlns:a16="http://schemas.microsoft.com/office/drawing/2014/main" id="{BD335A73-0682-45F4-A8A8-22FA396E3F97}"/>
                    </a:ext>
                  </a:extLst>
                </p:cNvPr>
                <p:cNvPicPr/>
                <p:nvPr/>
              </p:nvPicPr>
              <p:blipFill>
                <a:blip r:embed="rId920"/>
                <a:stretch>
                  <a:fillRect/>
                </a:stretch>
              </p:blipFill>
              <p:spPr>
                <a:xfrm>
                  <a:off x="3373493" y="4945387"/>
                  <a:ext cx="149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647" name="Freihand 646">
                  <a:extLst>
                    <a:ext uri="{FF2B5EF4-FFF2-40B4-BE49-F238E27FC236}">
                      <a16:creationId xmlns:a16="http://schemas.microsoft.com/office/drawing/2014/main" id="{02C9D3F1-99C2-4D6C-A047-4851888E2DF7}"/>
                    </a:ext>
                  </a:extLst>
                </p14:cNvPr>
                <p14:cNvContentPartPr/>
                <p14:nvPr/>
              </p14:nvContentPartPr>
              <p14:xfrm>
                <a:off x="3586613" y="4954027"/>
                <a:ext cx="78840" cy="107640"/>
              </p14:xfrm>
            </p:contentPart>
          </mc:Choice>
          <mc:Fallback xmlns="">
            <p:pic>
              <p:nvPicPr>
                <p:cNvPr id="647" name="Freihand 646">
                  <a:extLst>
                    <a:ext uri="{FF2B5EF4-FFF2-40B4-BE49-F238E27FC236}">
                      <a16:creationId xmlns:a16="http://schemas.microsoft.com/office/drawing/2014/main" id="{02C9D3F1-99C2-4D6C-A047-4851888E2DF7}"/>
                    </a:ext>
                  </a:extLst>
                </p:cNvPr>
                <p:cNvPicPr/>
                <p:nvPr/>
              </p:nvPicPr>
              <p:blipFill>
                <a:blip r:embed="rId922"/>
                <a:stretch>
                  <a:fillRect/>
                </a:stretch>
              </p:blipFill>
              <p:spPr>
                <a:xfrm>
                  <a:off x="3582293" y="4949707"/>
                  <a:ext cx="874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648" name="Freihand 647">
                  <a:extLst>
                    <a:ext uri="{FF2B5EF4-FFF2-40B4-BE49-F238E27FC236}">
                      <a16:creationId xmlns:a16="http://schemas.microsoft.com/office/drawing/2014/main" id="{E87C194F-112E-48B0-AE56-8F70E554AD1D}"/>
                    </a:ext>
                  </a:extLst>
                </p14:cNvPr>
                <p14:cNvContentPartPr/>
                <p14:nvPr/>
              </p14:nvContentPartPr>
              <p14:xfrm>
                <a:off x="3739973" y="4966627"/>
                <a:ext cx="74880" cy="103320"/>
              </p14:xfrm>
            </p:contentPart>
          </mc:Choice>
          <mc:Fallback xmlns="">
            <p:pic>
              <p:nvPicPr>
                <p:cNvPr id="648" name="Freihand 647">
                  <a:extLst>
                    <a:ext uri="{FF2B5EF4-FFF2-40B4-BE49-F238E27FC236}">
                      <a16:creationId xmlns:a16="http://schemas.microsoft.com/office/drawing/2014/main" id="{E87C194F-112E-48B0-AE56-8F70E554AD1D}"/>
                    </a:ext>
                  </a:extLst>
                </p:cNvPr>
                <p:cNvPicPr/>
                <p:nvPr/>
              </p:nvPicPr>
              <p:blipFill>
                <a:blip r:embed="rId924"/>
                <a:stretch>
                  <a:fillRect/>
                </a:stretch>
              </p:blipFill>
              <p:spPr>
                <a:xfrm>
                  <a:off x="3735653" y="4962307"/>
                  <a:ext cx="835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649" name="Freihand 648">
                  <a:extLst>
                    <a:ext uri="{FF2B5EF4-FFF2-40B4-BE49-F238E27FC236}">
                      <a16:creationId xmlns:a16="http://schemas.microsoft.com/office/drawing/2014/main" id="{B2B940E7-4510-4A11-B8FE-40D1DF0859FE}"/>
                    </a:ext>
                  </a:extLst>
                </p14:cNvPr>
                <p14:cNvContentPartPr/>
                <p14:nvPr/>
              </p14:nvContentPartPr>
              <p14:xfrm>
                <a:off x="3836453" y="5037187"/>
                <a:ext cx="11520" cy="77040"/>
              </p14:xfrm>
            </p:contentPart>
          </mc:Choice>
          <mc:Fallback xmlns="">
            <p:pic>
              <p:nvPicPr>
                <p:cNvPr id="649" name="Freihand 648">
                  <a:extLst>
                    <a:ext uri="{FF2B5EF4-FFF2-40B4-BE49-F238E27FC236}">
                      <a16:creationId xmlns:a16="http://schemas.microsoft.com/office/drawing/2014/main" id="{B2B940E7-4510-4A11-B8FE-40D1DF0859FE}"/>
                    </a:ext>
                  </a:extLst>
                </p:cNvPr>
                <p:cNvPicPr/>
                <p:nvPr/>
              </p:nvPicPr>
              <p:blipFill>
                <a:blip r:embed="rId926"/>
                <a:stretch>
                  <a:fillRect/>
                </a:stretch>
              </p:blipFill>
              <p:spPr>
                <a:xfrm>
                  <a:off x="3832133" y="5032867"/>
                  <a:ext cx="201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650" name="Freihand 649">
                  <a:extLst>
                    <a:ext uri="{FF2B5EF4-FFF2-40B4-BE49-F238E27FC236}">
                      <a16:creationId xmlns:a16="http://schemas.microsoft.com/office/drawing/2014/main" id="{EB23A112-E091-496F-8015-B28306EC5049}"/>
                    </a:ext>
                  </a:extLst>
                </p14:cNvPr>
                <p14:cNvContentPartPr/>
                <p14:nvPr/>
              </p14:nvContentPartPr>
              <p14:xfrm>
                <a:off x="3934733" y="4963387"/>
                <a:ext cx="31680" cy="102960"/>
              </p14:xfrm>
            </p:contentPart>
          </mc:Choice>
          <mc:Fallback xmlns="">
            <p:pic>
              <p:nvPicPr>
                <p:cNvPr id="650" name="Freihand 649">
                  <a:extLst>
                    <a:ext uri="{FF2B5EF4-FFF2-40B4-BE49-F238E27FC236}">
                      <a16:creationId xmlns:a16="http://schemas.microsoft.com/office/drawing/2014/main" id="{EB23A112-E091-496F-8015-B28306EC5049}"/>
                    </a:ext>
                  </a:extLst>
                </p:cNvPr>
                <p:cNvPicPr/>
                <p:nvPr/>
              </p:nvPicPr>
              <p:blipFill>
                <a:blip r:embed="rId928"/>
                <a:stretch>
                  <a:fillRect/>
                </a:stretch>
              </p:blipFill>
              <p:spPr>
                <a:xfrm>
                  <a:off x="3930413" y="4959067"/>
                  <a:ext cx="403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651" name="Freihand 650">
                  <a:extLst>
                    <a:ext uri="{FF2B5EF4-FFF2-40B4-BE49-F238E27FC236}">
                      <a16:creationId xmlns:a16="http://schemas.microsoft.com/office/drawing/2014/main" id="{43035BD2-B5C3-4814-8E72-0B15DFE3CFE7}"/>
                    </a:ext>
                  </a:extLst>
                </p14:cNvPr>
                <p14:cNvContentPartPr/>
                <p14:nvPr/>
              </p14:nvContentPartPr>
              <p14:xfrm>
                <a:off x="4021853" y="4963387"/>
                <a:ext cx="90720" cy="102240"/>
              </p14:xfrm>
            </p:contentPart>
          </mc:Choice>
          <mc:Fallback xmlns="">
            <p:pic>
              <p:nvPicPr>
                <p:cNvPr id="651" name="Freihand 650">
                  <a:extLst>
                    <a:ext uri="{FF2B5EF4-FFF2-40B4-BE49-F238E27FC236}">
                      <a16:creationId xmlns:a16="http://schemas.microsoft.com/office/drawing/2014/main" id="{43035BD2-B5C3-4814-8E72-0B15DFE3CFE7}"/>
                    </a:ext>
                  </a:extLst>
                </p:cNvPr>
                <p:cNvPicPr/>
                <p:nvPr/>
              </p:nvPicPr>
              <p:blipFill>
                <a:blip r:embed="rId930"/>
                <a:stretch>
                  <a:fillRect/>
                </a:stretch>
              </p:blipFill>
              <p:spPr>
                <a:xfrm>
                  <a:off x="4017533" y="4959067"/>
                  <a:ext cx="993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652" name="Freihand 651">
                  <a:extLst>
                    <a:ext uri="{FF2B5EF4-FFF2-40B4-BE49-F238E27FC236}">
                      <a16:creationId xmlns:a16="http://schemas.microsoft.com/office/drawing/2014/main" id="{A03098B7-D802-454F-97C9-EDFE8D8803A3}"/>
                    </a:ext>
                  </a:extLst>
                </p14:cNvPr>
                <p14:cNvContentPartPr/>
                <p14:nvPr/>
              </p14:nvContentPartPr>
              <p14:xfrm>
                <a:off x="4435853" y="4833787"/>
                <a:ext cx="17640" cy="27000"/>
              </p14:xfrm>
            </p:contentPart>
          </mc:Choice>
          <mc:Fallback xmlns="">
            <p:pic>
              <p:nvPicPr>
                <p:cNvPr id="652" name="Freihand 651">
                  <a:extLst>
                    <a:ext uri="{FF2B5EF4-FFF2-40B4-BE49-F238E27FC236}">
                      <a16:creationId xmlns:a16="http://schemas.microsoft.com/office/drawing/2014/main" id="{A03098B7-D802-454F-97C9-EDFE8D8803A3}"/>
                    </a:ext>
                  </a:extLst>
                </p:cNvPr>
                <p:cNvPicPr/>
                <p:nvPr/>
              </p:nvPicPr>
              <p:blipFill>
                <a:blip r:embed="rId932"/>
                <a:stretch>
                  <a:fillRect/>
                </a:stretch>
              </p:blipFill>
              <p:spPr>
                <a:xfrm>
                  <a:off x="4431533" y="4829467"/>
                  <a:ext cx="262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653" name="Freihand 652">
                  <a:extLst>
                    <a:ext uri="{FF2B5EF4-FFF2-40B4-BE49-F238E27FC236}">
                      <a16:creationId xmlns:a16="http://schemas.microsoft.com/office/drawing/2014/main" id="{9C795EF9-D256-49CE-B5E8-BE0A8E96BFB3}"/>
                    </a:ext>
                  </a:extLst>
                </p14:cNvPr>
                <p14:cNvContentPartPr/>
                <p14:nvPr/>
              </p14:nvContentPartPr>
              <p14:xfrm>
                <a:off x="4580573" y="4627147"/>
                <a:ext cx="146880" cy="137520"/>
              </p14:xfrm>
            </p:contentPart>
          </mc:Choice>
          <mc:Fallback xmlns="">
            <p:pic>
              <p:nvPicPr>
                <p:cNvPr id="653" name="Freihand 652">
                  <a:extLst>
                    <a:ext uri="{FF2B5EF4-FFF2-40B4-BE49-F238E27FC236}">
                      <a16:creationId xmlns:a16="http://schemas.microsoft.com/office/drawing/2014/main" id="{9C795EF9-D256-49CE-B5E8-BE0A8E96BFB3}"/>
                    </a:ext>
                  </a:extLst>
                </p:cNvPr>
                <p:cNvPicPr/>
                <p:nvPr/>
              </p:nvPicPr>
              <p:blipFill>
                <a:blip r:embed="rId934"/>
                <a:stretch>
                  <a:fillRect/>
                </a:stretch>
              </p:blipFill>
              <p:spPr>
                <a:xfrm>
                  <a:off x="4576253" y="4622827"/>
                  <a:ext cx="1555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654" name="Freihand 653">
                  <a:extLst>
                    <a:ext uri="{FF2B5EF4-FFF2-40B4-BE49-F238E27FC236}">
                      <a16:creationId xmlns:a16="http://schemas.microsoft.com/office/drawing/2014/main" id="{22D28C66-0F73-4B11-AD1E-79AACD1AB809}"/>
                    </a:ext>
                  </a:extLst>
                </p14:cNvPr>
                <p14:cNvContentPartPr/>
                <p14:nvPr/>
              </p14:nvContentPartPr>
              <p14:xfrm>
                <a:off x="4813133" y="4635067"/>
                <a:ext cx="105840" cy="117720"/>
              </p14:xfrm>
            </p:contentPart>
          </mc:Choice>
          <mc:Fallback xmlns="">
            <p:pic>
              <p:nvPicPr>
                <p:cNvPr id="654" name="Freihand 653">
                  <a:extLst>
                    <a:ext uri="{FF2B5EF4-FFF2-40B4-BE49-F238E27FC236}">
                      <a16:creationId xmlns:a16="http://schemas.microsoft.com/office/drawing/2014/main" id="{22D28C66-0F73-4B11-AD1E-79AACD1AB809}"/>
                    </a:ext>
                  </a:extLst>
                </p:cNvPr>
                <p:cNvPicPr/>
                <p:nvPr/>
              </p:nvPicPr>
              <p:blipFill>
                <a:blip r:embed="rId936"/>
                <a:stretch>
                  <a:fillRect/>
                </a:stretch>
              </p:blipFill>
              <p:spPr>
                <a:xfrm>
                  <a:off x="4808813" y="4630747"/>
                  <a:ext cx="1144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655" name="Freihand 654">
                  <a:extLst>
                    <a:ext uri="{FF2B5EF4-FFF2-40B4-BE49-F238E27FC236}">
                      <a16:creationId xmlns:a16="http://schemas.microsoft.com/office/drawing/2014/main" id="{B0735175-AE45-460D-A683-9BFF4C2C0A2C}"/>
                    </a:ext>
                  </a:extLst>
                </p14:cNvPr>
                <p14:cNvContentPartPr/>
                <p14:nvPr/>
              </p14:nvContentPartPr>
              <p14:xfrm>
                <a:off x="4981973" y="4618867"/>
                <a:ext cx="88560" cy="129240"/>
              </p14:xfrm>
            </p:contentPart>
          </mc:Choice>
          <mc:Fallback xmlns="">
            <p:pic>
              <p:nvPicPr>
                <p:cNvPr id="655" name="Freihand 654">
                  <a:extLst>
                    <a:ext uri="{FF2B5EF4-FFF2-40B4-BE49-F238E27FC236}">
                      <a16:creationId xmlns:a16="http://schemas.microsoft.com/office/drawing/2014/main" id="{B0735175-AE45-460D-A683-9BFF4C2C0A2C}"/>
                    </a:ext>
                  </a:extLst>
                </p:cNvPr>
                <p:cNvPicPr/>
                <p:nvPr/>
              </p:nvPicPr>
              <p:blipFill>
                <a:blip r:embed="rId938"/>
                <a:stretch>
                  <a:fillRect/>
                </a:stretch>
              </p:blipFill>
              <p:spPr>
                <a:xfrm>
                  <a:off x="4977653" y="4614547"/>
                  <a:ext cx="972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656" name="Freihand 655">
                  <a:extLst>
                    <a:ext uri="{FF2B5EF4-FFF2-40B4-BE49-F238E27FC236}">
                      <a16:creationId xmlns:a16="http://schemas.microsoft.com/office/drawing/2014/main" id="{8B6B25A0-081A-4A3B-B0E3-6E2709D16236}"/>
                    </a:ext>
                  </a:extLst>
                </p14:cNvPr>
                <p14:cNvContentPartPr/>
                <p14:nvPr/>
              </p14:nvContentPartPr>
              <p14:xfrm>
                <a:off x="5157653" y="4686187"/>
                <a:ext cx="360" cy="360"/>
              </p14:xfrm>
            </p:contentPart>
          </mc:Choice>
          <mc:Fallback xmlns="">
            <p:pic>
              <p:nvPicPr>
                <p:cNvPr id="656" name="Freihand 655">
                  <a:extLst>
                    <a:ext uri="{FF2B5EF4-FFF2-40B4-BE49-F238E27FC236}">
                      <a16:creationId xmlns:a16="http://schemas.microsoft.com/office/drawing/2014/main" id="{8B6B25A0-081A-4A3B-B0E3-6E2709D16236}"/>
                    </a:ext>
                  </a:extLst>
                </p:cNvPr>
                <p:cNvPicPr/>
                <p:nvPr/>
              </p:nvPicPr>
              <p:blipFill>
                <a:blip r:embed="rId416"/>
                <a:stretch>
                  <a:fillRect/>
                </a:stretch>
              </p:blipFill>
              <p:spPr>
                <a:xfrm>
                  <a:off x="5153333" y="46818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657" name="Freihand 656">
                  <a:extLst>
                    <a:ext uri="{FF2B5EF4-FFF2-40B4-BE49-F238E27FC236}">
                      <a16:creationId xmlns:a16="http://schemas.microsoft.com/office/drawing/2014/main" id="{782F45BB-4949-4E6E-9C63-3280137EE3A4}"/>
                    </a:ext>
                  </a:extLst>
                </p14:cNvPr>
                <p14:cNvContentPartPr/>
                <p14:nvPr/>
              </p14:nvContentPartPr>
              <p14:xfrm>
                <a:off x="5122733" y="4693387"/>
                <a:ext cx="31320" cy="96480"/>
              </p14:xfrm>
            </p:contentPart>
          </mc:Choice>
          <mc:Fallback xmlns="">
            <p:pic>
              <p:nvPicPr>
                <p:cNvPr id="657" name="Freihand 656">
                  <a:extLst>
                    <a:ext uri="{FF2B5EF4-FFF2-40B4-BE49-F238E27FC236}">
                      <a16:creationId xmlns:a16="http://schemas.microsoft.com/office/drawing/2014/main" id="{782F45BB-4949-4E6E-9C63-3280137EE3A4}"/>
                    </a:ext>
                  </a:extLst>
                </p:cNvPr>
                <p:cNvPicPr/>
                <p:nvPr/>
              </p:nvPicPr>
              <p:blipFill>
                <a:blip r:embed="rId941"/>
                <a:stretch>
                  <a:fillRect/>
                </a:stretch>
              </p:blipFill>
              <p:spPr>
                <a:xfrm>
                  <a:off x="5118413" y="4689067"/>
                  <a:ext cx="399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658" name="Freihand 657">
                  <a:extLst>
                    <a:ext uri="{FF2B5EF4-FFF2-40B4-BE49-F238E27FC236}">
                      <a16:creationId xmlns:a16="http://schemas.microsoft.com/office/drawing/2014/main" id="{8A00EB41-CF1B-4333-B127-794B8ED9582D}"/>
                    </a:ext>
                  </a:extLst>
                </p14:cNvPr>
                <p14:cNvContentPartPr/>
                <p14:nvPr/>
              </p14:nvContentPartPr>
              <p14:xfrm>
                <a:off x="5203733" y="4593667"/>
                <a:ext cx="76680" cy="117000"/>
              </p14:xfrm>
            </p:contentPart>
          </mc:Choice>
          <mc:Fallback xmlns="">
            <p:pic>
              <p:nvPicPr>
                <p:cNvPr id="658" name="Freihand 657">
                  <a:extLst>
                    <a:ext uri="{FF2B5EF4-FFF2-40B4-BE49-F238E27FC236}">
                      <a16:creationId xmlns:a16="http://schemas.microsoft.com/office/drawing/2014/main" id="{8A00EB41-CF1B-4333-B127-794B8ED9582D}"/>
                    </a:ext>
                  </a:extLst>
                </p:cNvPr>
                <p:cNvPicPr/>
                <p:nvPr/>
              </p:nvPicPr>
              <p:blipFill>
                <a:blip r:embed="rId943"/>
                <a:stretch>
                  <a:fillRect/>
                </a:stretch>
              </p:blipFill>
              <p:spPr>
                <a:xfrm>
                  <a:off x="5199413" y="4589347"/>
                  <a:ext cx="853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659" name="Freihand 658">
                  <a:extLst>
                    <a:ext uri="{FF2B5EF4-FFF2-40B4-BE49-F238E27FC236}">
                      <a16:creationId xmlns:a16="http://schemas.microsoft.com/office/drawing/2014/main" id="{35A33597-6904-466D-9F38-D1BD8A70CD3C}"/>
                    </a:ext>
                  </a:extLst>
                </p14:cNvPr>
                <p14:cNvContentPartPr/>
                <p14:nvPr/>
              </p14:nvContentPartPr>
              <p14:xfrm>
                <a:off x="5297333" y="4591147"/>
                <a:ext cx="150120" cy="120600"/>
              </p14:xfrm>
            </p:contentPart>
          </mc:Choice>
          <mc:Fallback xmlns="">
            <p:pic>
              <p:nvPicPr>
                <p:cNvPr id="659" name="Freihand 658">
                  <a:extLst>
                    <a:ext uri="{FF2B5EF4-FFF2-40B4-BE49-F238E27FC236}">
                      <a16:creationId xmlns:a16="http://schemas.microsoft.com/office/drawing/2014/main" id="{35A33597-6904-466D-9F38-D1BD8A70CD3C}"/>
                    </a:ext>
                  </a:extLst>
                </p:cNvPr>
                <p:cNvPicPr/>
                <p:nvPr/>
              </p:nvPicPr>
              <p:blipFill>
                <a:blip r:embed="rId945"/>
                <a:stretch>
                  <a:fillRect/>
                </a:stretch>
              </p:blipFill>
              <p:spPr>
                <a:xfrm>
                  <a:off x="5293013" y="4586827"/>
                  <a:ext cx="1587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660" name="Freihand 659">
                  <a:extLst>
                    <a:ext uri="{FF2B5EF4-FFF2-40B4-BE49-F238E27FC236}">
                      <a16:creationId xmlns:a16="http://schemas.microsoft.com/office/drawing/2014/main" id="{A8FE16B9-DDFB-43BE-BD5C-403F57B9426D}"/>
                    </a:ext>
                  </a:extLst>
                </p14:cNvPr>
                <p14:cNvContentPartPr/>
                <p14:nvPr/>
              </p14:nvContentPartPr>
              <p14:xfrm>
                <a:off x="4594973" y="4786987"/>
                <a:ext cx="878760" cy="58320"/>
              </p14:xfrm>
            </p:contentPart>
          </mc:Choice>
          <mc:Fallback xmlns="">
            <p:pic>
              <p:nvPicPr>
                <p:cNvPr id="660" name="Freihand 659">
                  <a:extLst>
                    <a:ext uri="{FF2B5EF4-FFF2-40B4-BE49-F238E27FC236}">
                      <a16:creationId xmlns:a16="http://schemas.microsoft.com/office/drawing/2014/main" id="{A8FE16B9-DDFB-43BE-BD5C-403F57B9426D}"/>
                    </a:ext>
                  </a:extLst>
                </p:cNvPr>
                <p:cNvPicPr/>
                <p:nvPr/>
              </p:nvPicPr>
              <p:blipFill>
                <a:blip r:embed="rId947"/>
                <a:stretch>
                  <a:fillRect/>
                </a:stretch>
              </p:blipFill>
              <p:spPr>
                <a:xfrm>
                  <a:off x="4590653" y="4782667"/>
                  <a:ext cx="8874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661" name="Freihand 660">
                  <a:extLst>
                    <a:ext uri="{FF2B5EF4-FFF2-40B4-BE49-F238E27FC236}">
                      <a16:creationId xmlns:a16="http://schemas.microsoft.com/office/drawing/2014/main" id="{FCED8B01-2610-4634-A1FF-611D1E36C934}"/>
                    </a:ext>
                  </a:extLst>
                </p14:cNvPr>
                <p14:cNvContentPartPr/>
                <p14:nvPr/>
              </p14:nvContentPartPr>
              <p14:xfrm>
                <a:off x="4711253" y="4912987"/>
                <a:ext cx="164880" cy="91080"/>
              </p14:xfrm>
            </p:contentPart>
          </mc:Choice>
          <mc:Fallback xmlns="">
            <p:pic>
              <p:nvPicPr>
                <p:cNvPr id="661" name="Freihand 660">
                  <a:extLst>
                    <a:ext uri="{FF2B5EF4-FFF2-40B4-BE49-F238E27FC236}">
                      <a16:creationId xmlns:a16="http://schemas.microsoft.com/office/drawing/2014/main" id="{FCED8B01-2610-4634-A1FF-611D1E36C934}"/>
                    </a:ext>
                  </a:extLst>
                </p:cNvPr>
                <p:cNvPicPr/>
                <p:nvPr/>
              </p:nvPicPr>
              <p:blipFill>
                <a:blip r:embed="rId949"/>
                <a:stretch>
                  <a:fillRect/>
                </a:stretch>
              </p:blipFill>
              <p:spPr>
                <a:xfrm>
                  <a:off x="4706933" y="4908667"/>
                  <a:ext cx="1735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662" name="Freihand 661">
                  <a:extLst>
                    <a:ext uri="{FF2B5EF4-FFF2-40B4-BE49-F238E27FC236}">
                      <a16:creationId xmlns:a16="http://schemas.microsoft.com/office/drawing/2014/main" id="{55E9CF1A-26D5-4C8E-8F91-98D13CF7BBC4}"/>
                    </a:ext>
                  </a:extLst>
                </p14:cNvPr>
                <p14:cNvContentPartPr/>
                <p14:nvPr/>
              </p14:nvContentPartPr>
              <p14:xfrm>
                <a:off x="4957493" y="4905427"/>
                <a:ext cx="104040" cy="75600"/>
              </p14:xfrm>
            </p:contentPart>
          </mc:Choice>
          <mc:Fallback xmlns="">
            <p:pic>
              <p:nvPicPr>
                <p:cNvPr id="662" name="Freihand 661">
                  <a:extLst>
                    <a:ext uri="{FF2B5EF4-FFF2-40B4-BE49-F238E27FC236}">
                      <a16:creationId xmlns:a16="http://schemas.microsoft.com/office/drawing/2014/main" id="{55E9CF1A-26D5-4C8E-8F91-98D13CF7BBC4}"/>
                    </a:ext>
                  </a:extLst>
                </p:cNvPr>
                <p:cNvPicPr/>
                <p:nvPr/>
              </p:nvPicPr>
              <p:blipFill>
                <a:blip r:embed="rId951"/>
                <a:stretch>
                  <a:fillRect/>
                </a:stretch>
              </p:blipFill>
              <p:spPr>
                <a:xfrm>
                  <a:off x="4953173" y="4901107"/>
                  <a:ext cx="1126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663" name="Freihand 662">
                  <a:extLst>
                    <a:ext uri="{FF2B5EF4-FFF2-40B4-BE49-F238E27FC236}">
                      <a16:creationId xmlns:a16="http://schemas.microsoft.com/office/drawing/2014/main" id="{94D785AD-24BF-4D3E-B0EA-832B641B8874}"/>
                    </a:ext>
                  </a:extLst>
                </p14:cNvPr>
                <p14:cNvContentPartPr/>
                <p14:nvPr/>
              </p14:nvContentPartPr>
              <p14:xfrm>
                <a:off x="5129213" y="4883827"/>
                <a:ext cx="133200" cy="86040"/>
              </p14:xfrm>
            </p:contentPart>
          </mc:Choice>
          <mc:Fallback xmlns="">
            <p:pic>
              <p:nvPicPr>
                <p:cNvPr id="663" name="Freihand 662">
                  <a:extLst>
                    <a:ext uri="{FF2B5EF4-FFF2-40B4-BE49-F238E27FC236}">
                      <a16:creationId xmlns:a16="http://schemas.microsoft.com/office/drawing/2014/main" id="{94D785AD-24BF-4D3E-B0EA-832B641B8874}"/>
                    </a:ext>
                  </a:extLst>
                </p:cNvPr>
                <p:cNvPicPr/>
                <p:nvPr/>
              </p:nvPicPr>
              <p:blipFill>
                <a:blip r:embed="rId953"/>
                <a:stretch>
                  <a:fillRect/>
                </a:stretch>
              </p:blipFill>
              <p:spPr>
                <a:xfrm>
                  <a:off x="5124893" y="4879507"/>
                  <a:ext cx="1418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664" name="Freihand 663">
                  <a:extLst>
                    <a:ext uri="{FF2B5EF4-FFF2-40B4-BE49-F238E27FC236}">
                      <a16:creationId xmlns:a16="http://schemas.microsoft.com/office/drawing/2014/main" id="{2138419B-EB5A-415F-B53E-CFCE5EA1016B}"/>
                    </a:ext>
                  </a:extLst>
                </p14:cNvPr>
                <p14:cNvContentPartPr/>
                <p14:nvPr/>
              </p14:nvContentPartPr>
              <p14:xfrm>
                <a:off x="5436293" y="4574947"/>
                <a:ext cx="165960" cy="491040"/>
              </p14:xfrm>
            </p:contentPart>
          </mc:Choice>
          <mc:Fallback xmlns="">
            <p:pic>
              <p:nvPicPr>
                <p:cNvPr id="664" name="Freihand 663">
                  <a:extLst>
                    <a:ext uri="{FF2B5EF4-FFF2-40B4-BE49-F238E27FC236}">
                      <a16:creationId xmlns:a16="http://schemas.microsoft.com/office/drawing/2014/main" id="{2138419B-EB5A-415F-B53E-CFCE5EA1016B}"/>
                    </a:ext>
                  </a:extLst>
                </p:cNvPr>
                <p:cNvPicPr/>
                <p:nvPr/>
              </p:nvPicPr>
              <p:blipFill>
                <a:blip r:embed="rId955"/>
                <a:stretch>
                  <a:fillRect/>
                </a:stretch>
              </p:blipFill>
              <p:spPr>
                <a:xfrm>
                  <a:off x="5431973" y="4570627"/>
                  <a:ext cx="174600" cy="49968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684" name="Freihand 683">
                  <a:extLst>
                    <a:ext uri="{FF2B5EF4-FFF2-40B4-BE49-F238E27FC236}">
                      <a16:creationId xmlns:a16="http://schemas.microsoft.com/office/drawing/2014/main" id="{040FB10D-DC95-488B-9901-A2D09AFFF62B}"/>
                    </a:ext>
                  </a:extLst>
                </p14:cNvPr>
                <p14:cNvContentPartPr/>
                <p14:nvPr/>
              </p14:nvContentPartPr>
              <p14:xfrm>
                <a:off x="3278093" y="5230147"/>
                <a:ext cx="775080" cy="23040"/>
              </p14:xfrm>
            </p:contentPart>
          </mc:Choice>
          <mc:Fallback xmlns="">
            <p:pic>
              <p:nvPicPr>
                <p:cNvPr id="684" name="Freihand 683">
                  <a:extLst>
                    <a:ext uri="{FF2B5EF4-FFF2-40B4-BE49-F238E27FC236}">
                      <a16:creationId xmlns:a16="http://schemas.microsoft.com/office/drawing/2014/main" id="{040FB10D-DC95-488B-9901-A2D09AFFF62B}"/>
                    </a:ext>
                  </a:extLst>
                </p:cNvPr>
                <p:cNvPicPr/>
                <p:nvPr/>
              </p:nvPicPr>
              <p:blipFill>
                <a:blip r:embed="rId957"/>
                <a:stretch>
                  <a:fillRect/>
                </a:stretch>
              </p:blipFill>
              <p:spPr>
                <a:xfrm>
                  <a:off x="3273773" y="5225827"/>
                  <a:ext cx="7837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685" name="Freihand 684">
                  <a:extLst>
                    <a:ext uri="{FF2B5EF4-FFF2-40B4-BE49-F238E27FC236}">
                      <a16:creationId xmlns:a16="http://schemas.microsoft.com/office/drawing/2014/main" id="{D42326E2-8EF5-4769-A848-82D44DFFB1D1}"/>
                    </a:ext>
                  </a:extLst>
                </p14:cNvPr>
                <p14:cNvContentPartPr/>
                <p14:nvPr/>
              </p14:nvContentPartPr>
              <p14:xfrm>
                <a:off x="3393293" y="5334907"/>
                <a:ext cx="146160" cy="57600"/>
              </p14:xfrm>
            </p:contentPart>
          </mc:Choice>
          <mc:Fallback xmlns="">
            <p:pic>
              <p:nvPicPr>
                <p:cNvPr id="685" name="Freihand 684">
                  <a:extLst>
                    <a:ext uri="{FF2B5EF4-FFF2-40B4-BE49-F238E27FC236}">
                      <a16:creationId xmlns:a16="http://schemas.microsoft.com/office/drawing/2014/main" id="{D42326E2-8EF5-4769-A848-82D44DFFB1D1}"/>
                    </a:ext>
                  </a:extLst>
                </p:cNvPr>
                <p:cNvPicPr/>
                <p:nvPr/>
              </p:nvPicPr>
              <p:blipFill>
                <a:blip r:embed="rId959"/>
                <a:stretch>
                  <a:fillRect/>
                </a:stretch>
              </p:blipFill>
              <p:spPr>
                <a:xfrm>
                  <a:off x="3388973" y="5330587"/>
                  <a:ext cx="1548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686" name="Freihand 685">
                  <a:extLst>
                    <a:ext uri="{FF2B5EF4-FFF2-40B4-BE49-F238E27FC236}">
                      <a16:creationId xmlns:a16="http://schemas.microsoft.com/office/drawing/2014/main" id="{7392A947-861D-431B-A118-6BA440BE8DF9}"/>
                    </a:ext>
                  </a:extLst>
                </p14:cNvPr>
                <p14:cNvContentPartPr/>
                <p14:nvPr/>
              </p14:nvContentPartPr>
              <p14:xfrm>
                <a:off x="3541253" y="5367307"/>
                <a:ext cx="76320" cy="32040"/>
              </p14:xfrm>
            </p:contentPart>
          </mc:Choice>
          <mc:Fallback xmlns="">
            <p:pic>
              <p:nvPicPr>
                <p:cNvPr id="686" name="Freihand 685">
                  <a:extLst>
                    <a:ext uri="{FF2B5EF4-FFF2-40B4-BE49-F238E27FC236}">
                      <a16:creationId xmlns:a16="http://schemas.microsoft.com/office/drawing/2014/main" id="{7392A947-861D-431B-A118-6BA440BE8DF9}"/>
                    </a:ext>
                  </a:extLst>
                </p:cNvPr>
                <p:cNvPicPr/>
                <p:nvPr/>
              </p:nvPicPr>
              <p:blipFill>
                <a:blip r:embed="rId961"/>
                <a:stretch>
                  <a:fillRect/>
                </a:stretch>
              </p:blipFill>
              <p:spPr>
                <a:xfrm>
                  <a:off x="3536933" y="5362987"/>
                  <a:ext cx="849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687" name="Freihand 686">
                  <a:extLst>
                    <a:ext uri="{FF2B5EF4-FFF2-40B4-BE49-F238E27FC236}">
                      <a16:creationId xmlns:a16="http://schemas.microsoft.com/office/drawing/2014/main" id="{C50CA8FA-CE2E-4F99-9457-6E7629D8C355}"/>
                    </a:ext>
                  </a:extLst>
                </p14:cNvPr>
                <p14:cNvContentPartPr/>
                <p14:nvPr/>
              </p14:nvContentPartPr>
              <p14:xfrm>
                <a:off x="3658973" y="5317627"/>
                <a:ext cx="87120" cy="73080"/>
              </p14:xfrm>
            </p:contentPart>
          </mc:Choice>
          <mc:Fallback xmlns="">
            <p:pic>
              <p:nvPicPr>
                <p:cNvPr id="687" name="Freihand 686">
                  <a:extLst>
                    <a:ext uri="{FF2B5EF4-FFF2-40B4-BE49-F238E27FC236}">
                      <a16:creationId xmlns:a16="http://schemas.microsoft.com/office/drawing/2014/main" id="{C50CA8FA-CE2E-4F99-9457-6E7629D8C355}"/>
                    </a:ext>
                  </a:extLst>
                </p:cNvPr>
                <p:cNvPicPr/>
                <p:nvPr/>
              </p:nvPicPr>
              <p:blipFill>
                <a:blip r:embed="rId963"/>
                <a:stretch>
                  <a:fillRect/>
                </a:stretch>
              </p:blipFill>
              <p:spPr>
                <a:xfrm>
                  <a:off x="3654653" y="5313307"/>
                  <a:ext cx="957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688" name="Freihand 687">
                  <a:extLst>
                    <a:ext uri="{FF2B5EF4-FFF2-40B4-BE49-F238E27FC236}">
                      <a16:creationId xmlns:a16="http://schemas.microsoft.com/office/drawing/2014/main" id="{DBC98933-BFB6-41B7-B98C-AB0FD8427CA0}"/>
                    </a:ext>
                  </a:extLst>
                </p14:cNvPr>
                <p14:cNvContentPartPr/>
                <p14:nvPr/>
              </p14:nvContentPartPr>
              <p14:xfrm>
                <a:off x="3730973" y="5352187"/>
                <a:ext cx="31320" cy="54720"/>
              </p14:xfrm>
            </p:contentPart>
          </mc:Choice>
          <mc:Fallback xmlns="">
            <p:pic>
              <p:nvPicPr>
                <p:cNvPr id="688" name="Freihand 687">
                  <a:extLst>
                    <a:ext uri="{FF2B5EF4-FFF2-40B4-BE49-F238E27FC236}">
                      <a16:creationId xmlns:a16="http://schemas.microsoft.com/office/drawing/2014/main" id="{DBC98933-BFB6-41B7-B98C-AB0FD8427CA0}"/>
                    </a:ext>
                  </a:extLst>
                </p:cNvPr>
                <p:cNvPicPr/>
                <p:nvPr/>
              </p:nvPicPr>
              <p:blipFill>
                <a:blip r:embed="rId965"/>
                <a:stretch>
                  <a:fillRect/>
                </a:stretch>
              </p:blipFill>
              <p:spPr>
                <a:xfrm>
                  <a:off x="3726653" y="5347867"/>
                  <a:ext cx="399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689" name="Freihand 688">
                  <a:extLst>
                    <a:ext uri="{FF2B5EF4-FFF2-40B4-BE49-F238E27FC236}">
                      <a16:creationId xmlns:a16="http://schemas.microsoft.com/office/drawing/2014/main" id="{20653F53-4E60-4452-ACC9-DE7C5C3B5FA9}"/>
                    </a:ext>
                  </a:extLst>
                </p14:cNvPr>
                <p14:cNvContentPartPr/>
                <p14:nvPr/>
              </p14:nvContentPartPr>
              <p14:xfrm>
                <a:off x="3765533" y="5302507"/>
                <a:ext cx="203760" cy="94320"/>
              </p14:xfrm>
            </p:contentPart>
          </mc:Choice>
          <mc:Fallback xmlns="">
            <p:pic>
              <p:nvPicPr>
                <p:cNvPr id="689" name="Freihand 688">
                  <a:extLst>
                    <a:ext uri="{FF2B5EF4-FFF2-40B4-BE49-F238E27FC236}">
                      <a16:creationId xmlns:a16="http://schemas.microsoft.com/office/drawing/2014/main" id="{20653F53-4E60-4452-ACC9-DE7C5C3B5FA9}"/>
                    </a:ext>
                  </a:extLst>
                </p:cNvPr>
                <p:cNvPicPr/>
                <p:nvPr/>
              </p:nvPicPr>
              <p:blipFill>
                <a:blip r:embed="rId967"/>
                <a:stretch>
                  <a:fillRect/>
                </a:stretch>
              </p:blipFill>
              <p:spPr>
                <a:xfrm>
                  <a:off x="3761213" y="5298187"/>
                  <a:ext cx="2124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690" name="Freihand 689">
                  <a:extLst>
                    <a:ext uri="{FF2B5EF4-FFF2-40B4-BE49-F238E27FC236}">
                      <a16:creationId xmlns:a16="http://schemas.microsoft.com/office/drawing/2014/main" id="{6BDA5C8D-F478-4136-A1F7-EB1182D0F162}"/>
                    </a:ext>
                  </a:extLst>
                </p14:cNvPr>
                <p14:cNvContentPartPr/>
                <p14:nvPr/>
              </p14:nvContentPartPr>
              <p14:xfrm>
                <a:off x="3936173" y="5329507"/>
                <a:ext cx="60120" cy="53640"/>
              </p14:xfrm>
            </p:contentPart>
          </mc:Choice>
          <mc:Fallback xmlns="">
            <p:pic>
              <p:nvPicPr>
                <p:cNvPr id="690" name="Freihand 689">
                  <a:extLst>
                    <a:ext uri="{FF2B5EF4-FFF2-40B4-BE49-F238E27FC236}">
                      <a16:creationId xmlns:a16="http://schemas.microsoft.com/office/drawing/2014/main" id="{6BDA5C8D-F478-4136-A1F7-EB1182D0F162}"/>
                    </a:ext>
                  </a:extLst>
                </p:cNvPr>
                <p:cNvPicPr/>
                <p:nvPr/>
              </p:nvPicPr>
              <p:blipFill>
                <a:blip r:embed="rId969"/>
                <a:stretch>
                  <a:fillRect/>
                </a:stretch>
              </p:blipFill>
              <p:spPr>
                <a:xfrm>
                  <a:off x="3931853" y="5325187"/>
                  <a:ext cx="687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691" name="Freihand 690">
                  <a:extLst>
                    <a:ext uri="{FF2B5EF4-FFF2-40B4-BE49-F238E27FC236}">
                      <a16:creationId xmlns:a16="http://schemas.microsoft.com/office/drawing/2014/main" id="{1AB92B3C-6D78-48AD-84F2-56EF44199CBA}"/>
                    </a:ext>
                  </a:extLst>
                </p14:cNvPr>
                <p14:cNvContentPartPr/>
                <p14:nvPr/>
              </p14:nvContentPartPr>
              <p14:xfrm>
                <a:off x="4007093" y="5279467"/>
                <a:ext cx="65160" cy="162360"/>
              </p14:xfrm>
            </p:contentPart>
          </mc:Choice>
          <mc:Fallback xmlns="">
            <p:pic>
              <p:nvPicPr>
                <p:cNvPr id="691" name="Freihand 690">
                  <a:extLst>
                    <a:ext uri="{FF2B5EF4-FFF2-40B4-BE49-F238E27FC236}">
                      <a16:creationId xmlns:a16="http://schemas.microsoft.com/office/drawing/2014/main" id="{1AB92B3C-6D78-48AD-84F2-56EF44199CBA}"/>
                    </a:ext>
                  </a:extLst>
                </p:cNvPr>
                <p:cNvPicPr/>
                <p:nvPr/>
              </p:nvPicPr>
              <p:blipFill>
                <a:blip r:embed="rId971"/>
                <a:stretch>
                  <a:fillRect/>
                </a:stretch>
              </p:blipFill>
              <p:spPr>
                <a:xfrm>
                  <a:off x="4002773" y="5275147"/>
                  <a:ext cx="738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692" name="Freihand 691">
                  <a:extLst>
                    <a:ext uri="{FF2B5EF4-FFF2-40B4-BE49-F238E27FC236}">
                      <a16:creationId xmlns:a16="http://schemas.microsoft.com/office/drawing/2014/main" id="{C99BD11A-0D11-441F-AF86-D663161FC21A}"/>
                    </a:ext>
                  </a:extLst>
                </p14:cNvPr>
                <p14:cNvContentPartPr/>
                <p14:nvPr/>
              </p14:nvContentPartPr>
              <p14:xfrm>
                <a:off x="4031213" y="5316907"/>
                <a:ext cx="97920" cy="60480"/>
              </p14:xfrm>
            </p:contentPart>
          </mc:Choice>
          <mc:Fallback xmlns="">
            <p:pic>
              <p:nvPicPr>
                <p:cNvPr id="692" name="Freihand 691">
                  <a:extLst>
                    <a:ext uri="{FF2B5EF4-FFF2-40B4-BE49-F238E27FC236}">
                      <a16:creationId xmlns:a16="http://schemas.microsoft.com/office/drawing/2014/main" id="{C99BD11A-0D11-441F-AF86-D663161FC21A}"/>
                    </a:ext>
                  </a:extLst>
                </p:cNvPr>
                <p:cNvPicPr/>
                <p:nvPr/>
              </p:nvPicPr>
              <p:blipFill>
                <a:blip r:embed="rId973"/>
                <a:stretch>
                  <a:fillRect/>
                </a:stretch>
              </p:blipFill>
              <p:spPr>
                <a:xfrm>
                  <a:off x="4026893" y="5312587"/>
                  <a:ext cx="1065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695" name="Freihand 694">
                  <a:extLst>
                    <a:ext uri="{FF2B5EF4-FFF2-40B4-BE49-F238E27FC236}">
                      <a16:creationId xmlns:a16="http://schemas.microsoft.com/office/drawing/2014/main" id="{52166FC3-4555-451B-8234-3E3FD6252BBB}"/>
                    </a:ext>
                  </a:extLst>
                </p14:cNvPr>
                <p14:cNvContentPartPr/>
                <p14:nvPr/>
              </p14:nvContentPartPr>
              <p14:xfrm>
                <a:off x="4122653" y="5257507"/>
                <a:ext cx="146880" cy="102600"/>
              </p14:xfrm>
            </p:contentPart>
          </mc:Choice>
          <mc:Fallback xmlns="">
            <p:pic>
              <p:nvPicPr>
                <p:cNvPr id="695" name="Freihand 694">
                  <a:extLst>
                    <a:ext uri="{FF2B5EF4-FFF2-40B4-BE49-F238E27FC236}">
                      <a16:creationId xmlns:a16="http://schemas.microsoft.com/office/drawing/2014/main" id="{52166FC3-4555-451B-8234-3E3FD6252BBB}"/>
                    </a:ext>
                  </a:extLst>
                </p:cNvPr>
                <p:cNvPicPr/>
                <p:nvPr/>
              </p:nvPicPr>
              <p:blipFill>
                <a:blip r:embed="rId975"/>
                <a:stretch>
                  <a:fillRect/>
                </a:stretch>
              </p:blipFill>
              <p:spPr>
                <a:xfrm>
                  <a:off x="4118333" y="5253187"/>
                  <a:ext cx="1555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696" name="Freihand 695">
                  <a:extLst>
                    <a:ext uri="{FF2B5EF4-FFF2-40B4-BE49-F238E27FC236}">
                      <a16:creationId xmlns:a16="http://schemas.microsoft.com/office/drawing/2014/main" id="{31B66F21-1ECF-4EB7-9B79-3ABAF4428E56}"/>
                    </a:ext>
                  </a:extLst>
                </p14:cNvPr>
                <p14:cNvContentPartPr/>
                <p14:nvPr/>
              </p14:nvContentPartPr>
              <p14:xfrm>
                <a:off x="3514973" y="5492587"/>
                <a:ext cx="101880" cy="98280"/>
              </p14:xfrm>
            </p:contentPart>
          </mc:Choice>
          <mc:Fallback xmlns="">
            <p:pic>
              <p:nvPicPr>
                <p:cNvPr id="696" name="Freihand 695">
                  <a:extLst>
                    <a:ext uri="{FF2B5EF4-FFF2-40B4-BE49-F238E27FC236}">
                      <a16:creationId xmlns:a16="http://schemas.microsoft.com/office/drawing/2014/main" id="{31B66F21-1ECF-4EB7-9B79-3ABAF4428E56}"/>
                    </a:ext>
                  </a:extLst>
                </p:cNvPr>
                <p:cNvPicPr/>
                <p:nvPr/>
              </p:nvPicPr>
              <p:blipFill>
                <a:blip r:embed="rId977"/>
                <a:stretch>
                  <a:fillRect/>
                </a:stretch>
              </p:blipFill>
              <p:spPr>
                <a:xfrm>
                  <a:off x="3510653" y="5488267"/>
                  <a:ext cx="1105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697" name="Freihand 696">
                  <a:extLst>
                    <a:ext uri="{FF2B5EF4-FFF2-40B4-BE49-F238E27FC236}">
                      <a16:creationId xmlns:a16="http://schemas.microsoft.com/office/drawing/2014/main" id="{17D9D676-59E1-4576-96FF-BC9144D6C090}"/>
                    </a:ext>
                  </a:extLst>
                </p14:cNvPr>
                <p14:cNvContentPartPr/>
                <p14:nvPr/>
              </p14:nvContentPartPr>
              <p14:xfrm>
                <a:off x="3643133" y="5498707"/>
                <a:ext cx="101880" cy="89640"/>
              </p14:xfrm>
            </p:contentPart>
          </mc:Choice>
          <mc:Fallback xmlns="">
            <p:pic>
              <p:nvPicPr>
                <p:cNvPr id="697" name="Freihand 696">
                  <a:extLst>
                    <a:ext uri="{FF2B5EF4-FFF2-40B4-BE49-F238E27FC236}">
                      <a16:creationId xmlns:a16="http://schemas.microsoft.com/office/drawing/2014/main" id="{17D9D676-59E1-4576-96FF-BC9144D6C090}"/>
                    </a:ext>
                  </a:extLst>
                </p:cNvPr>
                <p:cNvPicPr/>
                <p:nvPr/>
              </p:nvPicPr>
              <p:blipFill>
                <a:blip r:embed="rId979"/>
                <a:stretch>
                  <a:fillRect/>
                </a:stretch>
              </p:blipFill>
              <p:spPr>
                <a:xfrm>
                  <a:off x="3638813" y="5494387"/>
                  <a:ext cx="1105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698" name="Freihand 697">
                  <a:extLst>
                    <a:ext uri="{FF2B5EF4-FFF2-40B4-BE49-F238E27FC236}">
                      <a16:creationId xmlns:a16="http://schemas.microsoft.com/office/drawing/2014/main" id="{97FBF089-15D5-4DB3-8CEC-2DDCB0932E09}"/>
                    </a:ext>
                  </a:extLst>
                </p14:cNvPr>
                <p14:cNvContentPartPr/>
                <p14:nvPr/>
              </p14:nvContentPartPr>
              <p14:xfrm>
                <a:off x="3798293" y="5485747"/>
                <a:ext cx="10440" cy="97920"/>
              </p14:xfrm>
            </p:contentPart>
          </mc:Choice>
          <mc:Fallback xmlns="">
            <p:pic>
              <p:nvPicPr>
                <p:cNvPr id="698" name="Freihand 697">
                  <a:extLst>
                    <a:ext uri="{FF2B5EF4-FFF2-40B4-BE49-F238E27FC236}">
                      <a16:creationId xmlns:a16="http://schemas.microsoft.com/office/drawing/2014/main" id="{97FBF089-15D5-4DB3-8CEC-2DDCB0932E09}"/>
                    </a:ext>
                  </a:extLst>
                </p:cNvPr>
                <p:cNvPicPr/>
                <p:nvPr/>
              </p:nvPicPr>
              <p:blipFill>
                <a:blip r:embed="rId981"/>
                <a:stretch>
                  <a:fillRect/>
                </a:stretch>
              </p:blipFill>
              <p:spPr>
                <a:xfrm>
                  <a:off x="3793973" y="5481427"/>
                  <a:ext cx="190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699" name="Freihand 698">
                  <a:extLst>
                    <a:ext uri="{FF2B5EF4-FFF2-40B4-BE49-F238E27FC236}">
                      <a16:creationId xmlns:a16="http://schemas.microsoft.com/office/drawing/2014/main" id="{9A2A6E8A-A52A-44DF-A6E7-276A03EF9924}"/>
                    </a:ext>
                  </a:extLst>
                </p14:cNvPr>
                <p14:cNvContentPartPr/>
                <p14:nvPr/>
              </p14:nvContentPartPr>
              <p14:xfrm>
                <a:off x="3843653" y="5439667"/>
                <a:ext cx="146520" cy="170280"/>
              </p14:xfrm>
            </p:contentPart>
          </mc:Choice>
          <mc:Fallback xmlns="">
            <p:pic>
              <p:nvPicPr>
                <p:cNvPr id="699" name="Freihand 698">
                  <a:extLst>
                    <a:ext uri="{FF2B5EF4-FFF2-40B4-BE49-F238E27FC236}">
                      <a16:creationId xmlns:a16="http://schemas.microsoft.com/office/drawing/2014/main" id="{9A2A6E8A-A52A-44DF-A6E7-276A03EF9924}"/>
                    </a:ext>
                  </a:extLst>
                </p:cNvPr>
                <p:cNvPicPr/>
                <p:nvPr/>
              </p:nvPicPr>
              <p:blipFill>
                <a:blip r:embed="rId983"/>
                <a:stretch>
                  <a:fillRect/>
                </a:stretch>
              </p:blipFill>
              <p:spPr>
                <a:xfrm>
                  <a:off x="3839333" y="5435347"/>
                  <a:ext cx="1551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700" name="Freihand 699">
                  <a:extLst>
                    <a:ext uri="{FF2B5EF4-FFF2-40B4-BE49-F238E27FC236}">
                      <a16:creationId xmlns:a16="http://schemas.microsoft.com/office/drawing/2014/main" id="{0C28646A-9074-4856-A336-DA5AD02C0109}"/>
                    </a:ext>
                  </a:extLst>
                </p14:cNvPr>
                <p14:cNvContentPartPr/>
                <p14:nvPr/>
              </p14:nvContentPartPr>
              <p14:xfrm>
                <a:off x="4642493" y="5125747"/>
                <a:ext cx="684000" cy="14400"/>
              </p14:xfrm>
            </p:contentPart>
          </mc:Choice>
          <mc:Fallback xmlns="">
            <p:pic>
              <p:nvPicPr>
                <p:cNvPr id="700" name="Freihand 699">
                  <a:extLst>
                    <a:ext uri="{FF2B5EF4-FFF2-40B4-BE49-F238E27FC236}">
                      <a16:creationId xmlns:a16="http://schemas.microsoft.com/office/drawing/2014/main" id="{0C28646A-9074-4856-A336-DA5AD02C0109}"/>
                    </a:ext>
                  </a:extLst>
                </p:cNvPr>
                <p:cNvPicPr/>
                <p:nvPr/>
              </p:nvPicPr>
              <p:blipFill>
                <a:blip r:embed="rId985"/>
                <a:stretch>
                  <a:fillRect/>
                </a:stretch>
              </p:blipFill>
              <p:spPr>
                <a:xfrm>
                  <a:off x="4638173" y="5121427"/>
                  <a:ext cx="6926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701" name="Freihand 700">
                  <a:extLst>
                    <a:ext uri="{FF2B5EF4-FFF2-40B4-BE49-F238E27FC236}">
                      <a16:creationId xmlns:a16="http://schemas.microsoft.com/office/drawing/2014/main" id="{9E2E87AB-0A0C-4415-98EE-464CF0C727CA}"/>
                    </a:ext>
                  </a:extLst>
                </p14:cNvPr>
                <p14:cNvContentPartPr/>
                <p14:nvPr/>
              </p14:nvContentPartPr>
              <p14:xfrm>
                <a:off x="4647893" y="5257867"/>
                <a:ext cx="229680" cy="58680"/>
              </p14:xfrm>
            </p:contentPart>
          </mc:Choice>
          <mc:Fallback xmlns="">
            <p:pic>
              <p:nvPicPr>
                <p:cNvPr id="701" name="Freihand 700">
                  <a:extLst>
                    <a:ext uri="{FF2B5EF4-FFF2-40B4-BE49-F238E27FC236}">
                      <a16:creationId xmlns:a16="http://schemas.microsoft.com/office/drawing/2014/main" id="{9E2E87AB-0A0C-4415-98EE-464CF0C727CA}"/>
                    </a:ext>
                  </a:extLst>
                </p:cNvPr>
                <p:cNvPicPr/>
                <p:nvPr/>
              </p:nvPicPr>
              <p:blipFill>
                <a:blip r:embed="rId987"/>
                <a:stretch>
                  <a:fillRect/>
                </a:stretch>
              </p:blipFill>
              <p:spPr>
                <a:xfrm>
                  <a:off x="4643573" y="5253547"/>
                  <a:ext cx="2383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702" name="Freihand 701">
                  <a:extLst>
                    <a:ext uri="{FF2B5EF4-FFF2-40B4-BE49-F238E27FC236}">
                      <a16:creationId xmlns:a16="http://schemas.microsoft.com/office/drawing/2014/main" id="{42013FBE-7179-4A8C-98B8-59CE0FB20698}"/>
                    </a:ext>
                  </a:extLst>
                </p14:cNvPr>
                <p14:cNvContentPartPr/>
                <p14:nvPr/>
              </p14:nvContentPartPr>
              <p14:xfrm>
                <a:off x="4863893" y="5304667"/>
                <a:ext cx="109440" cy="50760"/>
              </p14:xfrm>
            </p:contentPart>
          </mc:Choice>
          <mc:Fallback xmlns="">
            <p:pic>
              <p:nvPicPr>
                <p:cNvPr id="702" name="Freihand 701">
                  <a:extLst>
                    <a:ext uri="{FF2B5EF4-FFF2-40B4-BE49-F238E27FC236}">
                      <a16:creationId xmlns:a16="http://schemas.microsoft.com/office/drawing/2014/main" id="{42013FBE-7179-4A8C-98B8-59CE0FB20698}"/>
                    </a:ext>
                  </a:extLst>
                </p:cNvPr>
                <p:cNvPicPr/>
                <p:nvPr/>
              </p:nvPicPr>
              <p:blipFill>
                <a:blip r:embed="rId989"/>
                <a:stretch>
                  <a:fillRect/>
                </a:stretch>
              </p:blipFill>
              <p:spPr>
                <a:xfrm>
                  <a:off x="4859573" y="5300347"/>
                  <a:ext cx="1180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703" name="Freihand 702">
                  <a:extLst>
                    <a:ext uri="{FF2B5EF4-FFF2-40B4-BE49-F238E27FC236}">
                      <a16:creationId xmlns:a16="http://schemas.microsoft.com/office/drawing/2014/main" id="{F92338BE-5136-4ADC-87A4-FCCE06F918BF}"/>
                    </a:ext>
                  </a:extLst>
                </p14:cNvPr>
                <p14:cNvContentPartPr/>
                <p14:nvPr/>
              </p14:nvContentPartPr>
              <p14:xfrm>
                <a:off x="4982693" y="5245267"/>
                <a:ext cx="80280" cy="72000"/>
              </p14:xfrm>
            </p:contentPart>
          </mc:Choice>
          <mc:Fallback xmlns="">
            <p:pic>
              <p:nvPicPr>
                <p:cNvPr id="703" name="Freihand 702">
                  <a:extLst>
                    <a:ext uri="{FF2B5EF4-FFF2-40B4-BE49-F238E27FC236}">
                      <a16:creationId xmlns:a16="http://schemas.microsoft.com/office/drawing/2014/main" id="{F92338BE-5136-4ADC-87A4-FCCE06F918BF}"/>
                    </a:ext>
                  </a:extLst>
                </p:cNvPr>
                <p:cNvPicPr/>
                <p:nvPr/>
              </p:nvPicPr>
              <p:blipFill>
                <a:blip r:embed="rId991"/>
                <a:stretch>
                  <a:fillRect/>
                </a:stretch>
              </p:blipFill>
              <p:spPr>
                <a:xfrm>
                  <a:off x="4978373" y="5240947"/>
                  <a:ext cx="889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704" name="Freihand 703">
                  <a:extLst>
                    <a:ext uri="{FF2B5EF4-FFF2-40B4-BE49-F238E27FC236}">
                      <a16:creationId xmlns:a16="http://schemas.microsoft.com/office/drawing/2014/main" id="{22314B7B-8061-4D5D-B009-6F46D50D1930}"/>
                    </a:ext>
                  </a:extLst>
                </p14:cNvPr>
                <p14:cNvContentPartPr/>
                <p14:nvPr/>
              </p14:nvContentPartPr>
              <p14:xfrm>
                <a:off x="5055773" y="5272267"/>
                <a:ext cx="57600" cy="70920"/>
              </p14:xfrm>
            </p:contentPart>
          </mc:Choice>
          <mc:Fallback xmlns="">
            <p:pic>
              <p:nvPicPr>
                <p:cNvPr id="704" name="Freihand 703">
                  <a:extLst>
                    <a:ext uri="{FF2B5EF4-FFF2-40B4-BE49-F238E27FC236}">
                      <a16:creationId xmlns:a16="http://schemas.microsoft.com/office/drawing/2014/main" id="{22314B7B-8061-4D5D-B009-6F46D50D1930}"/>
                    </a:ext>
                  </a:extLst>
                </p:cNvPr>
                <p:cNvPicPr/>
                <p:nvPr/>
              </p:nvPicPr>
              <p:blipFill>
                <a:blip r:embed="rId993"/>
                <a:stretch>
                  <a:fillRect/>
                </a:stretch>
              </p:blipFill>
              <p:spPr>
                <a:xfrm>
                  <a:off x="5051453" y="5267947"/>
                  <a:ext cx="662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705" name="Freihand 704">
                  <a:extLst>
                    <a:ext uri="{FF2B5EF4-FFF2-40B4-BE49-F238E27FC236}">
                      <a16:creationId xmlns:a16="http://schemas.microsoft.com/office/drawing/2014/main" id="{3CD9A0F4-4EDC-40E6-B625-C9C2D6176741}"/>
                    </a:ext>
                  </a:extLst>
                </p14:cNvPr>
                <p14:cNvContentPartPr/>
                <p14:nvPr/>
              </p14:nvContentPartPr>
              <p14:xfrm>
                <a:off x="5127773" y="5222947"/>
                <a:ext cx="141480" cy="101520"/>
              </p14:xfrm>
            </p:contentPart>
          </mc:Choice>
          <mc:Fallback xmlns="">
            <p:pic>
              <p:nvPicPr>
                <p:cNvPr id="705" name="Freihand 704">
                  <a:extLst>
                    <a:ext uri="{FF2B5EF4-FFF2-40B4-BE49-F238E27FC236}">
                      <a16:creationId xmlns:a16="http://schemas.microsoft.com/office/drawing/2014/main" id="{3CD9A0F4-4EDC-40E6-B625-C9C2D6176741}"/>
                    </a:ext>
                  </a:extLst>
                </p:cNvPr>
                <p:cNvPicPr/>
                <p:nvPr/>
              </p:nvPicPr>
              <p:blipFill>
                <a:blip r:embed="rId995"/>
                <a:stretch>
                  <a:fillRect/>
                </a:stretch>
              </p:blipFill>
              <p:spPr>
                <a:xfrm>
                  <a:off x="5123453" y="5218627"/>
                  <a:ext cx="1501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706" name="Freihand 705">
                  <a:extLst>
                    <a:ext uri="{FF2B5EF4-FFF2-40B4-BE49-F238E27FC236}">
                      <a16:creationId xmlns:a16="http://schemas.microsoft.com/office/drawing/2014/main" id="{9211943F-7C7D-4EE6-9667-4F64FD39BD49}"/>
                    </a:ext>
                  </a:extLst>
                </p14:cNvPr>
                <p14:cNvContentPartPr/>
                <p14:nvPr/>
              </p14:nvContentPartPr>
              <p14:xfrm>
                <a:off x="5249813" y="5221867"/>
                <a:ext cx="200880" cy="132120"/>
              </p14:xfrm>
            </p:contentPart>
          </mc:Choice>
          <mc:Fallback xmlns="">
            <p:pic>
              <p:nvPicPr>
                <p:cNvPr id="706" name="Freihand 705">
                  <a:extLst>
                    <a:ext uri="{FF2B5EF4-FFF2-40B4-BE49-F238E27FC236}">
                      <a16:creationId xmlns:a16="http://schemas.microsoft.com/office/drawing/2014/main" id="{9211943F-7C7D-4EE6-9667-4F64FD39BD49}"/>
                    </a:ext>
                  </a:extLst>
                </p:cNvPr>
                <p:cNvPicPr/>
                <p:nvPr/>
              </p:nvPicPr>
              <p:blipFill>
                <a:blip r:embed="rId997"/>
                <a:stretch>
                  <a:fillRect/>
                </a:stretch>
              </p:blipFill>
              <p:spPr>
                <a:xfrm>
                  <a:off x="5245493" y="5217547"/>
                  <a:ext cx="2095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707" name="Freihand 706">
                  <a:extLst>
                    <a:ext uri="{FF2B5EF4-FFF2-40B4-BE49-F238E27FC236}">
                      <a16:creationId xmlns:a16="http://schemas.microsoft.com/office/drawing/2014/main" id="{2A5653F3-CC43-48D7-BD5E-43030C825DCD}"/>
                    </a:ext>
                  </a:extLst>
                </p14:cNvPr>
                <p14:cNvContentPartPr/>
                <p14:nvPr/>
              </p14:nvContentPartPr>
              <p14:xfrm>
                <a:off x="4772453" y="5451547"/>
                <a:ext cx="118800" cy="83880"/>
              </p14:xfrm>
            </p:contentPart>
          </mc:Choice>
          <mc:Fallback xmlns="">
            <p:pic>
              <p:nvPicPr>
                <p:cNvPr id="707" name="Freihand 706">
                  <a:extLst>
                    <a:ext uri="{FF2B5EF4-FFF2-40B4-BE49-F238E27FC236}">
                      <a16:creationId xmlns:a16="http://schemas.microsoft.com/office/drawing/2014/main" id="{2A5653F3-CC43-48D7-BD5E-43030C825DCD}"/>
                    </a:ext>
                  </a:extLst>
                </p:cNvPr>
                <p:cNvPicPr/>
                <p:nvPr/>
              </p:nvPicPr>
              <p:blipFill>
                <a:blip r:embed="rId999"/>
                <a:stretch>
                  <a:fillRect/>
                </a:stretch>
              </p:blipFill>
              <p:spPr>
                <a:xfrm>
                  <a:off x="4768133" y="5447227"/>
                  <a:ext cx="1274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708" name="Freihand 707">
                  <a:extLst>
                    <a:ext uri="{FF2B5EF4-FFF2-40B4-BE49-F238E27FC236}">
                      <a16:creationId xmlns:a16="http://schemas.microsoft.com/office/drawing/2014/main" id="{597B557E-D10F-4872-87CB-CC507B3CA696}"/>
                    </a:ext>
                  </a:extLst>
                </p14:cNvPr>
                <p14:cNvContentPartPr/>
                <p14:nvPr/>
              </p14:nvContentPartPr>
              <p14:xfrm>
                <a:off x="4905653" y="5419507"/>
                <a:ext cx="111960" cy="97920"/>
              </p14:xfrm>
            </p:contentPart>
          </mc:Choice>
          <mc:Fallback xmlns="">
            <p:pic>
              <p:nvPicPr>
                <p:cNvPr id="708" name="Freihand 707">
                  <a:extLst>
                    <a:ext uri="{FF2B5EF4-FFF2-40B4-BE49-F238E27FC236}">
                      <a16:creationId xmlns:a16="http://schemas.microsoft.com/office/drawing/2014/main" id="{597B557E-D10F-4872-87CB-CC507B3CA696}"/>
                    </a:ext>
                  </a:extLst>
                </p:cNvPr>
                <p:cNvPicPr/>
                <p:nvPr/>
              </p:nvPicPr>
              <p:blipFill>
                <a:blip r:embed="rId1001"/>
                <a:stretch>
                  <a:fillRect/>
                </a:stretch>
              </p:blipFill>
              <p:spPr>
                <a:xfrm>
                  <a:off x="4901333" y="5415187"/>
                  <a:ext cx="120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709" name="Freihand 708">
                  <a:extLst>
                    <a:ext uri="{FF2B5EF4-FFF2-40B4-BE49-F238E27FC236}">
                      <a16:creationId xmlns:a16="http://schemas.microsoft.com/office/drawing/2014/main" id="{9894302E-00CC-4748-8C21-C80DA8C8454E}"/>
                    </a:ext>
                  </a:extLst>
                </p14:cNvPr>
                <p14:cNvContentPartPr/>
                <p14:nvPr/>
              </p14:nvContentPartPr>
              <p14:xfrm>
                <a:off x="5058293" y="5440387"/>
                <a:ext cx="5400" cy="93240"/>
              </p14:xfrm>
            </p:contentPart>
          </mc:Choice>
          <mc:Fallback xmlns="">
            <p:pic>
              <p:nvPicPr>
                <p:cNvPr id="709" name="Freihand 708">
                  <a:extLst>
                    <a:ext uri="{FF2B5EF4-FFF2-40B4-BE49-F238E27FC236}">
                      <a16:creationId xmlns:a16="http://schemas.microsoft.com/office/drawing/2014/main" id="{9894302E-00CC-4748-8C21-C80DA8C8454E}"/>
                    </a:ext>
                  </a:extLst>
                </p:cNvPr>
                <p:cNvPicPr/>
                <p:nvPr/>
              </p:nvPicPr>
              <p:blipFill>
                <a:blip r:embed="rId1003"/>
                <a:stretch>
                  <a:fillRect/>
                </a:stretch>
              </p:blipFill>
              <p:spPr>
                <a:xfrm>
                  <a:off x="5053973" y="5436067"/>
                  <a:ext cx="140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710" name="Freihand 709">
                  <a:extLst>
                    <a:ext uri="{FF2B5EF4-FFF2-40B4-BE49-F238E27FC236}">
                      <a16:creationId xmlns:a16="http://schemas.microsoft.com/office/drawing/2014/main" id="{E0ACBF1A-A337-4463-AD9B-CADDA7172BAE}"/>
                    </a:ext>
                  </a:extLst>
                </p14:cNvPr>
                <p14:cNvContentPartPr/>
                <p14:nvPr/>
              </p14:nvContentPartPr>
              <p14:xfrm>
                <a:off x="5119853" y="5403667"/>
                <a:ext cx="112680" cy="140040"/>
              </p14:xfrm>
            </p:contentPart>
          </mc:Choice>
          <mc:Fallback xmlns="">
            <p:pic>
              <p:nvPicPr>
                <p:cNvPr id="710" name="Freihand 709">
                  <a:extLst>
                    <a:ext uri="{FF2B5EF4-FFF2-40B4-BE49-F238E27FC236}">
                      <a16:creationId xmlns:a16="http://schemas.microsoft.com/office/drawing/2014/main" id="{E0ACBF1A-A337-4463-AD9B-CADDA7172BAE}"/>
                    </a:ext>
                  </a:extLst>
                </p:cNvPr>
                <p:cNvPicPr/>
                <p:nvPr/>
              </p:nvPicPr>
              <p:blipFill>
                <a:blip r:embed="rId1005"/>
                <a:stretch>
                  <a:fillRect/>
                </a:stretch>
              </p:blipFill>
              <p:spPr>
                <a:xfrm>
                  <a:off x="5115533" y="5399347"/>
                  <a:ext cx="1213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711" name="Freihand 710">
                  <a:extLst>
                    <a:ext uri="{FF2B5EF4-FFF2-40B4-BE49-F238E27FC236}">
                      <a16:creationId xmlns:a16="http://schemas.microsoft.com/office/drawing/2014/main" id="{985D2871-DBCB-4B56-97C2-5285D2598146}"/>
                    </a:ext>
                  </a:extLst>
                </p14:cNvPr>
                <p14:cNvContentPartPr/>
                <p14:nvPr/>
              </p14:nvContentPartPr>
              <p14:xfrm>
                <a:off x="5153333" y="5468467"/>
                <a:ext cx="108360" cy="3600"/>
              </p14:xfrm>
            </p:contentPart>
          </mc:Choice>
          <mc:Fallback xmlns="">
            <p:pic>
              <p:nvPicPr>
                <p:cNvPr id="711" name="Freihand 710">
                  <a:extLst>
                    <a:ext uri="{FF2B5EF4-FFF2-40B4-BE49-F238E27FC236}">
                      <a16:creationId xmlns:a16="http://schemas.microsoft.com/office/drawing/2014/main" id="{985D2871-DBCB-4B56-97C2-5285D2598146}"/>
                    </a:ext>
                  </a:extLst>
                </p:cNvPr>
                <p:cNvPicPr/>
                <p:nvPr/>
              </p:nvPicPr>
              <p:blipFill>
                <a:blip r:embed="rId1007"/>
                <a:stretch>
                  <a:fillRect/>
                </a:stretch>
              </p:blipFill>
              <p:spPr>
                <a:xfrm>
                  <a:off x="5149013" y="5464147"/>
                  <a:ext cx="1170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008">
              <p14:nvContentPartPr>
                <p14:cNvPr id="620" name="Freihand 619">
                  <a:extLst>
                    <a:ext uri="{FF2B5EF4-FFF2-40B4-BE49-F238E27FC236}">
                      <a16:creationId xmlns:a16="http://schemas.microsoft.com/office/drawing/2014/main" id="{91BB04F8-D2BC-43E2-976D-309158706132}"/>
                    </a:ext>
                  </a:extLst>
                </p14:cNvPr>
                <p14:cNvContentPartPr/>
                <p14:nvPr/>
              </p14:nvContentPartPr>
              <p14:xfrm>
                <a:off x="1726493" y="4704547"/>
                <a:ext cx="152640" cy="426240"/>
              </p14:xfrm>
            </p:contentPart>
          </mc:Choice>
          <mc:Fallback xmlns="">
            <p:pic>
              <p:nvPicPr>
                <p:cNvPr id="620" name="Freihand 619">
                  <a:extLst>
                    <a:ext uri="{FF2B5EF4-FFF2-40B4-BE49-F238E27FC236}">
                      <a16:creationId xmlns:a16="http://schemas.microsoft.com/office/drawing/2014/main" id="{91BB04F8-D2BC-43E2-976D-309158706132}"/>
                    </a:ext>
                  </a:extLst>
                </p:cNvPr>
                <p:cNvPicPr/>
                <p:nvPr/>
              </p:nvPicPr>
              <p:blipFill>
                <a:blip r:embed="rId1009"/>
                <a:stretch>
                  <a:fillRect/>
                </a:stretch>
              </p:blipFill>
              <p:spPr>
                <a:xfrm>
                  <a:off x="1722173" y="4700227"/>
                  <a:ext cx="161280" cy="434880"/>
                </a:xfrm>
                <a:prstGeom prst="rect">
                  <a:avLst/>
                </a:prstGeom>
              </p:spPr>
            </p:pic>
          </mc:Fallback>
        </mc:AlternateContent>
        <mc:AlternateContent xmlns:mc="http://schemas.openxmlformats.org/markup-compatibility/2006" xmlns:p14="http://schemas.microsoft.com/office/powerpoint/2010/main">
          <mc:Choice Requires="p14">
            <p:contentPart p14:bwMode="auto" r:id="rId1010">
              <p14:nvContentPartPr>
                <p14:cNvPr id="621" name="Freihand 620">
                  <a:extLst>
                    <a:ext uri="{FF2B5EF4-FFF2-40B4-BE49-F238E27FC236}">
                      <a16:creationId xmlns:a16="http://schemas.microsoft.com/office/drawing/2014/main" id="{09DB09C1-FFE6-4D89-9462-67C9D80A292D}"/>
                    </a:ext>
                  </a:extLst>
                </p14:cNvPr>
                <p14:cNvContentPartPr/>
                <p14:nvPr/>
              </p14:nvContentPartPr>
              <p14:xfrm>
                <a:off x="1983173" y="4711387"/>
                <a:ext cx="126360" cy="108000"/>
              </p14:xfrm>
            </p:contentPart>
          </mc:Choice>
          <mc:Fallback xmlns="">
            <p:pic>
              <p:nvPicPr>
                <p:cNvPr id="621" name="Freihand 620">
                  <a:extLst>
                    <a:ext uri="{FF2B5EF4-FFF2-40B4-BE49-F238E27FC236}">
                      <a16:creationId xmlns:a16="http://schemas.microsoft.com/office/drawing/2014/main" id="{09DB09C1-FFE6-4D89-9462-67C9D80A292D}"/>
                    </a:ext>
                  </a:extLst>
                </p:cNvPr>
                <p:cNvPicPr/>
                <p:nvPr/>
              </p:nvPicPr>
              <p:blipFill>
                <a:blip r:embed="rId1011"/>
                <a:stretch>
                  <a:fillRect/>
                </a:stretch>
              </p:blipFill>
              <p:spPr>
                <a:xfrm>
                  <a:off x="1978853" y="4707067"/>
                  <a:ext cx="1350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012">
              <p14:nvContentPartPr>
                <p14:cNvPr id="622" name="Freihand 621">
                  <a:extLst>
                    <a:ext uri="{FF2B5EF4-FFF2-40B4-BE49-F238E27FC236}">
                      <a16:creationId xmlns:a16="http://schemas.microsoft.com/office/drawing/2014/main" id="{4FB5A0AA-94B8-41B8-879C-16812B2EDFFB}"/>
                    </a:ext>
                  </a:extLst>
                </p14:cNvPr>
                <p14:cNvContentPartPr/>
                <p14:nvPr/>
              </p14:nvContentPartPr>
              <p14:xfrm>
                <a:off x="2215373" y="4680067"/>
                <a:ext cx="79560" cy="120240"/>
              </p14:xfrm>
            </p:contentPart>
          </mc:Choice>
          <mc:Fallback xmlns="">
            <p:pic>
              <p:nvPicPr>
                <p:cNvPr id="622" name="Freihand 621">
                  <a:extLst>
                    <a:ext uri="{FF2B5EF4-FFF2-40B4-BE49-F238E27FC236}">
                      <a16:creationId xmlns:a16="http://schemas.microsoft.com/office/drawing/2014/main" id="{4FB5A0AA-94B8-41B8-879C-16812B2EDFFB}"/>
                    </a:ext>
                  </a:extLst>
                </p:cNvPr>
                <p:cNvPicPr/>
                <p:nvPr/>
              </p:nvPicPr>
              <p:blipFill>
                <a:blip r:embed="rId1013"/>
                <a:stretch>
                  <a:fillRect/>
                </a:stretch>
              </p:blipFill>
              <p:spPr>
                <a:xfrm>
                  <a:off x="2211053" y="4675747"/>
                  <a:ext cx="882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014">
              <p14:nvContentPartPr>
                <p14:cNvPr id="623" name="Freihand 622">
                  <a:extLst>
                    <a:ext uri="{FF2B5EF4-FFF2-40B4-BE49-F238E27FC236}">
                      <a16:creationId xmlns:a16="http://schemas.microsoft.com/office/drawing/2014/main" id="{D041FDA5-3A76-4EE9-B8A9-C9CEF86FBED8}"/>
                    </a:ext>
                  </a:extLst>
                </p14:cNvPr>
                <p14:cNvContentPartPr/>
                <p14:nvPr/>
              </p14:nvContentPartPr>
              <p14:xfrm>
                <a:off x="2288813" y="4730107"/>
                <a:ext cx="32760" cy="99360"/>
              </p14:xfrm>
            </p:contentPart>
          </mc:Choice>
          <mc:Fallback xmlns="">
            <p:pic>
              <p:nvPicPr>
                <p:cNvPr id="623" name="Freihand 622">
                  <a:extLst>
                    <a:ext uri="{FF2B5EF4-FFF2-40B4-BE49-F238E27FC236}">
                      <a16:creationId xmlns:a16="http://schemas.microsoft.com/office/drawing/2014/main" id="{D041FDA5-3A76-4EE9-B8A9-C9CEF86FBED8}"/>
                    </a:ext>
                  </a:extLst>
                </p:cNvPr>
                <p:cNvPicPr/>
                <p:nvPr/>
              </p:nvPicPr>
              <p:blipFill>
                <a:blip r:embed="rId1015"/>
                <a:stretch>
                  <a:fillRect/>
                </a:stretch>
              </p:blipFill>
              <p:spPr>
                <a:xfrm>
                  <a:off x="2284493" y="4725787"/>
                  <a:ext cx="414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624" name="Freihand 623">
                  <a:extLst>
                    <a:ext uri="{FF2B5EF4-FFF2-40B4-BE49-F238E27FC236}">
                      <a16:creationId xmlns:a16="http://schemas.microsoft.com/office/drawing/2014/main" id="{B2B1E308-D8AE-4EFD-A306-5B46D3FA90BF}"/>
                    </a:ext>
                  </a:extLst>
                </p14:cNvPr>
                <p14:cNvContentPartPr/>
                <p14:nvPr/>
              </p14:nvContentPartPr>
              <p14:xfrm>
                <a:off x="2381333" y="4691947"/>
                <a:ext cx="110160" cy="126360"/>
              </p14:xfrm>
            </p:contentPart>
          </mc:Choice>
          <mc:Fallback xmlns="">
            <p:pic>
              <p:nvPicPr>
                <p:cNvPr id="624" name="Freihand 623">
                  <a:extLst>
                    <a:ext uri="{FF2B5EF4-FFF2-40B4-BE49-F238E27FC236}">
                      <a16:creationId xmlns:a16="http://schemas.microsoft.com/office/drawing/2014/main" id="{B2B1E308-D8AE-4EFD-A306-5B46D3FA90BF}"/>
                    </a:ext>
                  </a:extLst>
                </p:cNvPr>
                <p:cNvPicPr/>
                <p:nvPr/>
              </p:nvPicPr>
              <p:blipFill>
                <a:blip r:embed="rId1017"/>
                <a:stretch>
                  <a:fillRect/>
                </a:stretch>
              </p:blipFill>
              <p:spPr>
                <a:xfrm>
                  <a:off x="2377013" y="4687627"/>
                  <a:ext cx="1188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018">
              <p14:nvContentPartPr>
                <p14:cNvPr id="625" name="Freihand 624">
                  <a:extLst>
                    <a:ext uri="{FF2B5EF4-FFF2-40B4-BE49-F238E27FC236}">
                      <a16:creationId xmlns:a16="http://schemas.microsoft.com/office/drawing/2014/main" id="{345A56AC-0690-4C0E-9160-4F3AFBDDD007}"/>
                    </a:ext>
                  </a:extLst>
                </p14:cNvPr>
                <p14:cNvContentPartPr/>
                <p14:nvPr/>
              </p14:nvContentPartPr>
              <p14:xfrm>
                <a:off x="2554493" y="4786987"/>
                <a:ext cx="10440" cy="118800"/>
              </p14:xfrm>
            </p:contentPart>
          </mc:Choice>
          <mc:Fallback xmlns="">
            <p:pic>
              <p:nvPicPr>
                <p:cNvPr id="625" name="Freihand 624">
                  <a:extLst>
                    <a:ext uri="{FF2B5EF4-FFF2-40B4-BE49-F238E27FC236}">
                      <a16:creationId xmlns:a16="http://schemas.microsoft.com/office/drawing/2014/main" id="{345A56AC-0690-4C0E-9160-4F3AFBDDD007}"/>
                    </a:ext>
                  </a:extLst>
                </p:cNvPr>
                <p:cNvPicPr/>
                <p:nvPr/>
              </p:nvPicPr>
              <p:blipFill>
                <a:blip r:embed="rId1019"/>
                <a:stretch>
                  <a:fillRect/>
                </a:stretch>
              </p:blipFill>
              <p:spPr>
                <a:xfrm>
                  <a:off x="2550173" y="4782667"/>
                  <a:ext cx="190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020">
              <p14:nvContentPartPr>
                <p14:cNvPr id="626" name="Freihand 625">
                  <a:extLst>
                    <a:ext uri="{FF2B5EF4-FFF2-40B4-BE49-F238E27FC236}">
                      <a16:creationId xmlns:a16="http://schemas.microsoft.com/office/drawing/2014/main" id="{9EA6D3C6-A972-478D-AB06-81EBF2387377}"/>
                    </a:ext>
                  </a:extLst>
                </p14:cNvPr>
                <p14:cNvContentPartPr/>
                <p14:nvPr/>
              </p14:nvContentPartPr>
              <p14:xfrm>
                <a:off x="2666453" y="4650187"/>
                <a:ext cx="123120" cy="119160"/>
              </p14:xfrm>
            </p:contentPart>
          </mc:Choice>
          <mc:Fallback xmlns="">
            <p:pic>
              <p:nvPicPr>
                <p:cNvPr id="626" name="Freihand 625">
                  <a:extLst>
                    <a:ext uri="{FF2B5EF4-FFF2-40B4-BE49-F238E27FC236}">
                      <a16:creationId xmlns:a16="http://schemas.microsoft.com/office/drawing/2014/main" id="{9EA6D3C6-A972-478D-AB06-81EBF2387377}"/>
                    </a:ext>
                  </a:extLst>
                </p:cNvPr>
                <p:cNvPicPr/>
                <p:nvPr/>
              </p:nvPicPr>
              <p:blipFill>
                <a:blip r:embed="rId1021"/>
                <a:stretch>
                  <a:fillRect/>
                </a:stretch>
              </p:blipFill>
              <p:spPr>
                <a:xfrm>
                  <a:off x="2662133" y="4645867"/>
                  <a:ext cx="1317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022">
              <p14:nvContentPartPr>
                <p14:cNvPr id="627" name="Freihand 626">
                  <a:extLst>
                    <a:ext uri="{FF2B5EF4-FFF2-40B4-BE49-F238E27FC236}">
                      <a16:creationId xmlns:a16="http://schemas.microsoft.com/office/drawing/2014/main" id="{D3DCF9E1-F519-44A0-82A7-69C215DA0D0D}"/>
                    </a:ext>
                  </a:extLst>
                </p14:cNvPr>
                <p14:cNvContentPartPr/>
                <p14:nvPr/>
              </p14:nvContentPartPr>
              <p14:xfrm>
                <a:off x="2823053" y="4626427"/>
                <a:ext cx="87120" cy="153000"/>
              </p14:xfrm>
            </p:contentPart>
          </mc:Choice>
          <mc:Fallback xmlns="">
            <p:pic>
              <p:nvPicPr>
                <p:cNvPr id="627" name="Freihand 626">
                  <a:extLst>
                    <a:ext uri="{FF2B5EF4-FFF2-40B4-BE49-F238E27FC236}">
                      <a16:creationId xmlns:a16="http://schemas.microsoft.com/office/drawing/2014/main" id="{D3DCF9E1-F519-44A0-82A7-69C215DA0D0D}"/>
                    </a:ext>
                  </a:extLst>
                </p:cNvPr>
                <p:cNvPicPr/>
                <p:nvPr/>
              </p:nvPicPr>
              <p:blipFill>
                <a:blip r:embed="rId1023"/>
                <a:stretch>
                  <a:fillRect/>
                </a:stretch>
              </p:blipFill>
              <p:spPr>
                <a:xfrm>
                  <a:off x="2818733" y="4622107"/>
                  <a:ext cx="957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024">
              <p14:nvContentPartPr>
                <p14:cNvPr id="628" name="Freihand 627">
                  <a:extLst>
                    <a:ext uri="{FF2B5EF4-FFF2-40B4-BE49-F238E27FC236}">
                      <a16:creationId xmlns:a16="http://schemas.microsoft.com/office/drawing/2014/main" id="{1F481D7F-410E-40F3-9118-BEEBE915569F}"/>
                    </a:ext>
                  </a:extLst>
                </p14:cNvPr>
                <p14:cNvContentPartPr/>
                <p14:nvPr/>
              </p14:nvContentPartPr>
              <p14:xfrm>
                <a:off x="2002613" y="4862947"/>
                <a:ext cx="1058040" cy="59400"/>
              </p14:xfrm>
            </p:contentPart>
          </mc:Choice>
          <mc:Fallback xmlns="">
            <p:pic>
              <p:nvPicPr>
                <p:cNvPr id="628" name="Freihand 627">
                  <a:extLst>
                    <a:ext uri="{FF2B5EF4-FFF2-40B4-BE49-F238E27FC236}">
                      <a16:creationId xmlns:a16="http://schemas.microsoft.com/office/drawing/2014/main" id="{1F481D7F-410E-40F3-9118-BEEBE915569F}"/>
                    </a:ext>
                  </a:extLst>
                </p:cNvPr>
                <p:cNvPicPr/>
                <p:nvPr/>
              </p:nvPicPr>
              <p:blipFill>
                <a:blip r:embed="rId1025"/>
                <a:stretch>
                  <a:fillRect/>
                </a:stretch>
              </p:blipFill>
              <p:spPr>
                <a:xfrm>
                  <a:off x="1998293" y="4858627"/>
                  <a:ext cx="10666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630" name="Freihand 629">
                  <a:extLst>
                    <a:ext uri="{FF2B5EF4-FFF2-40B4-BE49-F238E27FC236}">
                      <a16:creationId xmlns:a16="http://schemas.microsoft.com/office/drawing/2014/main" id="{4FE3CD87-7C13-4BE3-8F2D-8635EACCA422}"/>
                    </a:ext>
                  </a:extLst>
                </p14:cNvPr>
                <p14:cNvContentPartPr/>
                <p14:nvPr/>
              </p14:nvContentPartPr>
              <p14:xfrm>
                <a:off x="2005493" y="5014507"/>
                <a:ext cx="109080" cy="105120"/>
              </p14:xfrm>
            </p:contentPart>
          </mc:Choice>
          <mc:Fallback xmlns="">
            <p:pic>
              <p:nvPicPr>
                <p:cNvPr id="630" name="Freihand 629">
                  <a:extLst>
                    <a:ext uri="{FF2B5EF4-FFF2-40B4-BE49-F238E27FC236}">
                      <a16:creationId xmlns:a16="http://schemas.microsoft.com/office/drawing/2014/main" id="{4FE3CD87-7C13-4BE3-8F2D-8635EACCA422}"/>
                    </a:ext>
                  </a:extLst>
                </p:cNvPr>
                <p:cNvPicPr/>
                <p:nvPr/>
              </p:nvPicPr>
              <p:blipFill>
                <a:blip r:embed="rId1027"/>
                <a:stretch>
                  <a:fillRect/>
                </a:stretch>
              </p:blipFill>
              <p:spPr>
                <a:xfrm>
                  <a:off x="2001173" y="5010187"/>
                  <a:ext cx="1177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631" name="Freihand 630">
                  <a:extLst>
                    <a:ext uri="{FF2B5EF4-FFF2-40B4-BE49-F238E27FC236}">
                      <a16:creationId xmlns:a16="http://schemas.microsoft.com/office/drawing/2014/main" id="{E2A7F930-9444-4A7B-8F57-8F3B6CC56F24}"/>
                    </a:ext>
                  </a:extLst>
                </p14:cNvPr>
                <p14:cNvContentPartPr/>
                <p14:nvPr/>
              </p14:nvContentPartPr>
              <p14:xfrm>
                <a:off x="2195213" y="4993987"/>
                <a:ext cx="104040" cy="121680"/>
              </p14:xfrm>
            </p:contentPart>
          </mc:Choice>
          <mc:Fallback xmlns="">
            <p:pic>
              <p:nvPicPr>
                <p:cNvPr id="631" name="Freihand 630">
                  <a:extLst>
                    <a:ext uri="{FF2B5EF4-FFF2-40B4-BE49-F238E27FC236}">
                      <a16:creationId xmlns:a16="http://schemas.microsoft.com/office/drawing/2014/main" id="{E2A7F930-9444-4A7B-8F57-8F3B6CC56F24}"/>
                    </a:ext>
                  </a:extLst>
                </p:cNvPr>
                <p:cNvPicPr/>
                <p:nvPr/>
              </p:nvPicPr>
              <p:blipFill>
                <a:blip r:embed="rId1029"/>
                <a:stretch>
                  <a:fillRect/>
                </a:stretch>
              </p:blipFill>
              <p:spPr>
                <a:xfrm>
                  <a:off x="2190893" y="4989667"/>
                  <a:ext cx="1126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632" name="Freihand 631">
                  <a:extLst>
                    <a:ext uri="{FF2B5EF4-FFF2-40B4-BE49-F238E27FC236}">
                      <a16:creationId xmlns:a16="http://schemas.microsoft.com/office/drawing/2014/main" id="{122A133F-ADE3-4D04-8BDF-373612F9D23A}"/>
                    </a:ext>
                  </a:extLst>
                </p14:cNvPr>
                <p14:cNvContentPartPr/>
                <p14:nvPr/>
              </p14:nvContentPartPr>
              <p14:xfrm>
                <a:off x="2335253" y="5000107"/>
                <a:ext cx="78120" cy="140760"/>
              </p14:xfrm>
            </p:contentPart>
          </mc:Choice>
          <mc:Fallback xmlns="">
            <p:pic>
              <p:nvPicPr>
                <p:cNvPr id="632" name="Freihand 631">
                  <a:extLst>
                    <a:ext uri="{FF2B5EF4-FFF2-40B4-BE49-F238E27FC236}">
                      <a16:creationId xmlns:a16="http://schemas.microsoft.com/office/drawing/2014/main" id="{122A133F-ADE3-4D04-8BDF-373612F9D23A}"/>
                    </a:ext>
                  </a:extLst>
                </p:cNvPr>
                <p:cNvPicPr/>
                <p:nvPr/>
              </p:nvPicPr>
              <p:blipFill>
                <a:blip r:embed="rId1031"/>
                <a:stretch>
                  <a:fillRect/>
                </a:stretch>
              </p:blipFill>
              <p:spPr>
                <a:xfrm>
                  <a:off x="2330933" y="4995787"/>
                  <a:ext cx="867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032">
              <p14:nvContentPartPr>
                <p14:cNvPr id="633" name="Freihand 632">
                  <a:extLst>
                    <a:ext uri="{FF2B5EF4-FFF2-40B4-BE49-F238E27FC236}">
                      <a16:creationId xmlns:a16="http://schemas.microsoft.com/office/drawing/2014/main" id="{A9F92DB6-52D6-41A4-9D9F-B176B6E1FB13}"/>
                    </a:ext>
                  </a:extLst>
                </p14:cNvPr>
                <p14:cNvContentPartPr/>
                <p14:nvPr/>
              </p14:nvContentPartPr>
              <p14:xfrm>
                <a:off x="2480693" y="5069227"/>
                <a:ext cx="14760" cy="122040"/>
              </p14:xfrm>
            </p:contentPart>
          </mc:Choice>
          <mc:Fallback xmlns="">
            <p:pic>
              <p:nvPicPr>
                <p:cNvPr id="633" name="Freihand 632">
                  <a:extLst>
                    <a:ext uri="{FF2B5EF4-FFF2-40B4-BE49-F238E27FC236}">
                      <a16:creationId xmlns:a16="http://schemas.microsoft.com/office/drawing/2014/main" id="{A9F92DB6-52D6-41A4-9D9F-B176B6E1FB13}"/>
                    </a:ext>
                  </a:extLst>
                </p:cNvPr>
                <p:cNvPicPr/>
                <p:nvPr/>
              </p:nvPicPr>
              <p:blipFill>
                <a:blip r:embed="rId1033"/>
                <a:stretch>
                  <a:fillRect/>
                </a:stretch>
              </p:blipFill>
              <p:spPr>
                <a:xfrm>
                  <a:off x="2476373" y="5064907"/>
                  <a:ext cx="234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034">
              <p14:nvContentPartPr>
                <p14:cNvPr id="634" name="Freihand 633">
                  <a:extLst>
                    <a:ext uri="{FF2B5EF4-FFF2-40B4-BE49-F238E27FC236}">
                      <a16:creationId xmlns:a16="http://schemas.microsoft.com/office/drawing/2014/main" id="{7EF126A8-BDB3-488C-9ECA-8779036B8B2C}"/>
                    </a:ext>
                  </a:extLst>
                </p14:cNvPr>
                <p14:cNvContentPartPr/>
                <p14:nvPr/>
              </p14:nvContentPartPr>
              <p14:xfrm>
                <a:off x="2594813" y="5006227"/>
                <a:ext cx="91080" cy="115560"/>
              </p14:xfrm>
            </p:contentPart>
          </mc:Choice>
          <mc:Fallback xmlns="">
            <p:pic>
              <p:nvPicPr>
                <p:cNvPr id="634" name="Freihand 633">
                  <a:extLst>
                    <a:ext uri="{FF2B5EF4-FFF2-40B4-BE49-F238E27FC236}">
                      <a16:creationId xmlns:a16="http://schemas.microsoft.com/office/drawing/2014/main" id="{7EF126A8-BDB3-488C-9ECA-8779036B8B2C}"/>
                    </a:ext>
                  </a:extLst>
                </p:cNvPr>
                <p:cNvPicPr/>
                <p:nvPr/>
              </p:nvPicPr>
              <p:blipFill>
                <a:blip r:embed="rId1035"/>
                <a:stretch>
                  <a:fillRect/>
                </a:stretch>
              </p:blipFill>
              <p:spPr>
                <a:xfrm>
                  <a:off x="2590493" y="5001907"/>
                  <a:ext cx="997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635" name="Freihand 634">
                  <a:extLst>
                    <a:ext uri="{FF2B5EF4-FFF2-40B4-BE49-F238E27FC236}">
                      <a16:creationId xmlns:a16="http://schemas.microsoft.com/office/drawing/2014/main" id="{10ECCAEA-6CA6-495E-924B-42057A061126}"/>
                    </a:ext>
                  </a:extLst>
                </p14:cNvPr>
                <p14:cNvContentPartPr/>
                <p14:nvPr/>
              </p14:nvContentPartPr>
              <p14:xfrm>
                <a:off x="2768333" y="5003347"/>
                <a:ext cx="83880" cy="127440"/>
              </p14:xfrm>
            </p:contentPart>
          </mc:Choice>
          <mc:Fallback xmlns="">
            <p:pic>
              <p:nvPicPr>
                <p:cNvPr id="635" name="Freihand 634">
                  <a:extLst>
                    <a:ext uri="{FF2B5EF4-FFF2-40B4-BE49-F238E27FC236}">
                      <a16:creationId xmlns:a16="http://schemas.microsoft.com/office/drawing/2014/main" id="{10ECCAEA-6CA6-495E-924B-42057A061126}"/>
                    </a:ext>
                  </a:extLst>
                </p:cNvPr>
                <p:cNvPicPr/>
                <p:nvPr/>
              </p:nvPicPr>
              <p:blipFill>
                <a:blip r:embed="rId1037"/>
                <a:stretch>
                  <a:fillRect/>
                </a:stretch>
              </p:blipFill>
              <p:spPr>
                <a:xfrm>
                  <a:off x="2764013" y="4999027"/>
                  <a:ext cx="925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038">
              <p14:nvContentPartPr>
                <p14:cNvPr id="666" name="Freihand 665">
                  <a:extLst>
                    <a:ext uri="{FF2B5EF4-FFF2-40B4-BE49-F238E27FC236}">
                      <a16:creationId xmlns:a16="http://schemas.microsoft.com/office/drawing/2014/main" id="{26EB62BC-802F-470C-A92E-6314C7EF411D}"/>
                    </a:ext>
                  </a:extLst>
                </p14:cNvPr>
                <p14:cNvContentPartPr/>
                <p14:nvPr/>
              </p14:nvContentPartPr>
              <p14:xfrm>
                <a:off x="2000453" y="5211427"/>
                <a:ext cx="683640" cy="97920"/>
              </p14:xfrm>
            </p:contentPart>
          </mc:Choice>
          <mc:Fallback xmlns="">
            <p:pic>
              <p:nvPicPr>
                <p:cNvPr id="666" name="Freihand 665">
                  <a:extLst>
                    <a:ext uri="{FF2B5EF4-FFF2-40B4-BE49-F238E27FC236}">
                      <a16:creationId xmlns:a16="http://schemas.microsoft.com/office/drawing/2014/main" id="{26EB62BC-802F-470C-A92E-6314C7EF411D}"/>
                    </a:ext>
                  </a:extLst>
                </p:cNvPr>
                <p:cNvPicPr/>
                <p:nvPr/>
              </p:nvPicPr>
              <p:blipFill>
                <a:blip r:embed="rId1039"/>
                <a:stretch>
                  <a:fillRect/>
                </a:stretch>
              </p:blipFill>
              <p:spPr>
                <a:xfrm>
                  <a:off x="1996133" y="5207107"/>
                  <a:ext cx="6922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40">
              <p14:nvContentPartPr>
                <p14:cNvPr id="668" name="Freihand 667">
                  <a:extLst>
                    <a:ext uri="{FF2B5EF4-FFF2-40B4-BE49-F238E27FC236}">
                      <a16:creationId xmlns:a16="http://schemas.microsoft.com/office/drawing/2014/main" id="{8D3C6186-A17B-421A-BADA-85AF3D58FF55}"/>
                    </a:ext>
                  </a:extLst>
                </p14:cNvPr>
                <p14:cNvContentPartPr/>
                <p14:nvPr/>
              </p14:nvContentPartPr>
              <p14:xfrm>
                <a:off x="1960853" y="5413387"/>
                <a:ext cx="193680" cy="80640"/>
              </p14:xfrm>
            </p:contentPart>
          </mc:Choice>
          <mc:Fallback xmlns="">
            <p:pic>
              <p:nvPicPr>
                <p:cNvPr id="668" name="Freihand 667">
                  <a:extLst>
                    <a:ext uri="{FF2B5EF4-FFF2-40B4-BE49-F238E27FC236}">
                      <a16:creationId xmlns:a16="http://schemas.microsoft.com/office/drawing/2014/main" id="{8D3C6186-A17B-421A-BADA-85AF3D58FF55}"/>
                    </a:ext>
                  </a:extLst>
                </p:cNvPr>
                <p:cNvPicPr/>
                <p:nvPr/>
              </p:nvPicPr>
              <p:blipFill>
                <a:blip r:embed="rId1041"/>
                <a:stretch>
                  <a:fillRect/>
                </a:stretch>
              </p:blipFill>
              <p:spPr>
                <a:xfrm>
                  <a:off x="1956533" y="5409067"/>
                  <a:ext cx="2023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042">
              <p14:nvContentPartPr>
                <p14:cNvPr id="669" name="Freihand 668">
                  <a:extLst>
                    <a:ext uri="{FF2B5EF4-FFF2-40B4-BE49-F238E27FC236}">
                      <a16:creationId xmlns:a16="http://schemas.microsoft.com/office/drawing/2014/main" id="{67CBABE7-2844-48A3-9FEA-CCC5ED8CEDB1}"/>
                    </a:ext>
                  </a:extLst>
                </p14:cNvPr>
                <p14:cNvContentPartPr/>
                <p14:nvPr/>
              </p14:nvContentPartPr>
              <p14:xfrm>
                <a:off x="2194493" y="5429947"/>
                <a:ext cx="82800" cy="59040"/>
              </p14:xfrm>
            </p:contentPart>
          </mc:Choice>
          <mc:Fallback xmlns="">
            <p:pic>
              <p:nvPicPr>
                <p:cNvPr id="669" name="Freihand 668">
                  <a:extLst>
                    <a:ext uri="{FF2B5EF4-FFF2-40B4-BE49-F238E27FC236}">
                      <a16:creationId xmlns:a16="http://schemas.microsoft.com/office/drawing/2014/main" id="{67CBABE7-2844-48A3-9FEA-CCC5ED8CEDB1}"/>
                    </a:ext>
                  </a:extLst>
                </p:cNvPr>
                <p:cNvPicPr/>
                <p:nvPr/>
              </p:nvPicPr>
              <p:blipFill>
                <a:blip r:embed="rId1043"/>
                <a:stretch>
                  <a:fillRect/>
                </a:stretch>
              </p:blipFill>
              <p:spPr>
                <a:xfrm>
                  <a:off x="2190173" y="5425627"/>
                  <a:ext cx="914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044">
              <p14:nvContentPartPr>
                <p14:cNvPr id="670" name="Freihand 669">
                  <a:extLst>
                    <a:ext uri="{FF2B5EF4-FFF2-40B4-BE49-F238E27FC236}">
                      <a16:creationId xmlns:a16="http://schemas.microsoft.com/office/drawing/2014/main" id="{1C197DE4-4F51-4230-BCE5-76EB2BECD145}"/>
                    </a:ext>
                  </a:extLst>
                </p14:cNvPr>
                <p14:cNvContentPartPr/>
                <p14:nvPr/>
              </p14:nvContentPartPr>
              <p14:xfrm>
                <a:off x="2286653" y="5387827"/>
                <a:ext cx="93600" cy="92880"/>
              </p14:xfrm>
            </p:contentPart>
          </mc:Choice>
          <mc:Fallback xmlns="">
            <p:pic>
              <p:nvPicPr>
                <p:cNvPr id="670" name="Freihand 669">
                  <a:extLst>
                    <a:ext uri="{FF2B5EF4-FFF2-40B4-BE49-F238E27FC236}">
                      <a16:creationId xmlns:a16="http://schemas.microsoft.com/office/drawing/2014/main" id="{1C197DE4-4F51-4230-BCE5-76EB2BECD145}"/>
                    </a:ext>
                  </a:extLst>
                </p:cNvPr>
                <p:cNvPicPr/>
                <p:nvPr/>
              </p:nvPicPr>
              <p:blipFill>
                <a:blip r:embed="rId1045"/>
                <a:stretch>
                  <a:fillRect/>
                </a:stretch>
              </p:blipFill>
              <p:spPr>
                <a:xfrm>
                  <a:off x="2282333" y="5383507"/>
                  <a:ext cx="1022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046">
              <p14:nvContentPartPr>
                <p14:cNvPr id="671" name="Freihand 670">
                  <a:extLst>
                    <a:ext uri="{FF2B5EF4-FFF2-40B4-BE49-F238E27FC236}">
                      <a16:creationId xmlns:a16="http://schemas.microsoft.com/office/drawing/2014/main" id="{BF0E90D8-427D-41BF-A241-B7FF627DA576}"/>
                    </a:ext>
                  </a:extLst>
                </p14:cNvPr>
                <p14:cNvContentPartPr/>
                <p14:nvPr/>
              </p14:nvContentPartPr>
              <p14:xfrm>
                <a:off x="2383493" y="5434267"/>
                <a:ext cx="52560" cy="72000"/>
              </p14:xfrm>
            </p:contentPart>
          </mc:Choice>
          <mc:Fallback xmlns="">
            <p:pic>
              <p:nvPicPr>
                <p:cNvPr id="671" name="Freihand 670">
                  <a:extLst>
                    <a:ext uri="{FF2B5EF4-FFF2-40B4-BE49-F238E27FC236}">
                      <a16:creationId xmlns:a16="http://schemas.microsoft.com/office/drawing/2014/main" id="{BF0E90D8-427D-41BF-A241-B7FF627DA576}"/>
                    </a:ext>
                  </a:extLst>
                </p:cNvPr>
                <p:cNvPicPr/>
                <p:nvPr/>
              </p:nvPicPr>
              <p:blipFill>
                <a:blip r:embed="rId1047"/>
                <a:stretch>
                  <a:fillRect/>
                </a:stretch>
              </p:blipFill>
              <p:spPr>
                <a:xfrm>
                  <a:off x="2379173" y="5429947"/>
                  <a:ext cx="612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048">
              <p14:nvContentPartPr>
                <p14:cNvPr id="672" name="Freihand 671">
                  <a:extLst>
                    <a:ext uri="{FF2B5EF4-FFF2-40B4-BE49-F238E27FC236}">
                      <a16:creationId xmlns:a16="http://schemas.microsoft.com/office/drawing/2014/main" id="{73AFF24A-AC95-4722-9D58-0EDE2729667D}"/>
                    </a:ext>
                  </a:extLst>
                </p14:cNvPr>
                <p14:cNvContentPartPr/>
                <p14:nvPr/>
              </p14:nvContentPartPr>
              <p14:xfrm>
                <a:off x="2455493" y="5369107"/>
                <a:ext cx="144000" cy="110880"/>
              </p14:xfrm>
            </p:contentPart>
          </mc:Choice>
          <mc:Fallback xmlns="">
            <p:pic>
              <p:nvPicPr>
                <p:cNvPr id="672" name="Freihand 671">
                  <a:extLst>
                    <a:ext uri="{FF2B5EF4-FFF2-40B4-BE49-F238E27FC236}">
                      <a16:creationId xmlns:a16="http://schemas.microsoft.com/office/drawing/2014/main" id="{73AFF24A-AC95-4722-9D58-0EDE2729667D}"/>
                    </a:ext>
                  </a:extLst>
                </p:cNvPr>
                <p:cNvPicPr/>
                <p:nvPr/>
              </p:nvPicPr>
              <p:blipFill>
                <a:blip r:embed="rId1049"/>
                <a:stretch>
                  <a:fillRect/>
                </a:stretch>
              </p:blipFill>
              <p:spPr>
                <a:xfrm>
                  <a:off x="2451173" y="5364787"/>
                  <a:ext cx="1526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050">
              <p14:nvContentPartPr>
                <p14:cNvPr id="673" name="Freihand 672">
                  <a:extLst>
                    <a:ext uri="{FF2B5EF4-FFF2-40B4-BE49-F238E27FC236}">
                      <a16:creationId xmlns:a16="http://schemas.microsoft.com/office/drawing/2014/main" id="{69CEBDB7-083E-4850-B5D1-1E09C5104B1E}"/>
                    </a:ext>
                  </a:extLst>
                </p14:cNvPr>
                <p14:cNvContentPartPr/>
                <p14:nvPr/>
              </p14:nvContentPartPr>
              <p14:xfrm>
                <a:off x="2621813" y="5415547"/>
                <a:ext cx="43560" cy="58680"/>
              </p14:xfrm>
            </p:contentPart>
          </mc:Choice>
          <mc:Fallback xmlns="">
            <p:pic>
              <p:nvPicPr>
                <p:cNvPr id="673" name="Freihand 672">
                  <a:extLst>
                    <a:ext uri="{FF2B5EF4-FFF2-40B4-BE49-F238E27FC236}">
                      <a16:creationId xmlns:a16="http://schemas.microsoft.com/office/drawing/2014/main" id="{69CEBDB7-083E-4850-B5D1-1E09C5104B1E}"/>
                    </a:ext>
                  </a:extLst>
                </p:cNvPr>
                <p:cNvPicPr/>
                <p:nvPr/>
              </p:nvPicPr>
              <p:blipFill>
                <a:blip r:embed="rId1051"/>
                <a:stretch>
                  <a:fillRect/>
                </a:stretch>
              </p:blipFill>
              <p:spPr>
                <a:xfrm>
                  <a:off x="2617493" y="5411227"/>
                  <a:ext cx="522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052">
              <p14:nvContentPartPr>
                <p14:cNvPr id="674" name="Freihand 673">
                  <a:extLst>
                    <a:ext uri="{FF2B5EF4-FFF2-40B4-BE49-F238E27FC236}">
                      <a16:creationId xmlns:a16="http://schemas.microsoft.com/office/drawing/2014/main" id="{553AE94C-4FF5-4303-B6B7-480CF401E372}"/>
                    </a:ext>
                  </a:extLst>
                </p14:cNvPr>
                <p14:cNvContentPartPr/>
                <p14:nvPr/>
              </p14:nvContentPartPr>
              <p14:xfrm>
                <a:off x="2681933" y="5340667"/>
                <a:ext cx="102240" cy="173520"/>
              </p14:xfrm>
            </p:contentPart>
          </mc:Choice>
          <mc:Fallback xmlns="">
            <p:pic>
              <p:nvPicPr>
                <p:cNvPr id="674" name="Freihand 673">
                  <a:extLst>
                    <a:ext uri="{FF2B5EF4-FFF2-40B4-BE49-F238E27FC236}">
                      <a16:creationId xmlns:a16="http://schemas.microsoft.com/office/drawing/2014/main" id="{553AE94C-4FF5-4303-B6B7-480CF401E372}"/>
                    </a:ext>
                  </a:extLst>
                </p:cNvPr>
                <p:cNvPicPr/>
                <p:nvPr/>
              </p:nvPicPr>
              <p:blipFill>
                <a:blip r:embed="rId1053"/>
                <a:stretch>
                  <a:fillRect/>
                </a:stretch>
              </p:blipFill>
              <p:spPr>
                <a:xfrm>
                  <a:off x="2677613" y="5336347"/>
                  <a:ext cx="1108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054">
              <p14:nvContentPartPr>
                <p14:cNvPr id="675" name="Freihand 674">
                  <a:extLst>
                    <a:ext uri="{FF2B5EF4-FFF2-40B4-BE49-F238E27FC236}">
                      <a16:creationId xmlns:a16="http://schemas.microsoft.com/office/drawing/2014/main" id="{A67E54E2-B19B-43F0-A79C-1F147FDF19DE}"/>
                    </a:ext>
                  </a:extLst>
                </p14:cNvPr>
                <p14:cNvContentPartPr/>
                <p14:nvPr/>
              </p14:nvContentPartPr>
              <p14:xfrm>
                <a:off x="2796053" y="5324467"/>
                <a:ext cx="210600" cy="112680"/>
              </p14:xfrm>
            </p:contentPart>
          </mc:Choice>
          <mc:Fallback xmlns="">
            <p:pic>
              <p:nvPicPr>
                <p:cNvPr id="675" name="Freihand 674">
                  <a:extLst>
                    <a:ext uri="{FF2B5EF4-FFF2-40B4-BE49-F238E27FC236}">
                      <a16:creationId xmlns:a16="http://schemas.microsoft.com/office/drawing/2014/main" id="{A67E54E2-B19B-43F0-A79C-1F147FDF19DE}"/>
                    </a:ext>
                  </a:extLst>
                </p:cNvPr>
                <p:cNvPicPr/>
                <p:nvPr/>
              </p:nvPicPr>
              <p:blipFill>
                <a:blip r:embed="rId1055"/>
                <a:stretch>
                  <a:fillRect/>
                </a:stretch>
              </p:blipFill>
              <p:spPr>
                <a:xfrm>
                  <a:off x="2791733" y="5320147"/>
                  <a:ext cx="2192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056">
              <p14:nvContentPartPr>
                <p14:cNvPr id="677" name="Freihand 676">
                  <a:extLst>
                    <a:ext uri="{FF2B5EF4-FFF2-40B4-BE49-F238E27FC236}">
                      <a16:creationId xmlns:a16="http://schemas.microsoft.com/office/drawing/2014/main" id="{05E11C1F-C986-4AC3-8E00-786AF4AB4BFC}"/>
                    </a:ext>
                  </a:extLst>
                </p14:cNvPr>
                <p14:cNvContentPartPr/>
                <p14:nvPr/>
              </p14:nvContentPartPr>
              <p14:xfrm>
                <a:off x="2043293" y="5597707"/>
                <a:ext cx="152280" cy="140760"/>
              </p14:xfrm>
            </p:contentPart>
          </mc:Choice>
          <mc:Fallback xmlns="">
            <p:pic>
              <p:nvPicPr>
                <p:cNvPr id="677" name="Freihand 676">
                  <a:extLst>
                    <a:ext uri="{FF2B5EF4-FFF2-40B4-BE49-F238E27FC236}">
                      <a16:creationId xmlns:a16="http://schemas.microsoft.com/office/drawing/2014/main" id="{05E11C1F-C986-4AC3-8E00-786AF4AB4BFC}"/>
                    </a:ext>
                  </a:extLst>
                </p:cNvPr>
                <p:cNvPicPr/>
                <p:nvPr/>
              </p:nvPicPr>
              <p:blipFill>
                <a:blip r:embed="rId1057"/>
                <a:stretch>
                  <a:fillRect/>
                </a:stretch>
              </p:blipFill>
              <p:spPr>
                <a:xfrm>
                  <a:off x="2038973" y="5593387"/>
                  <a:ext cx="1609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058">
              <p14:nvContentPartPr>
                <p14:cNvPr id="678" name="Freihand 677">
                  <a:extLst>
                    <a:ext uri="{FF2B5EF4-FFF2-40B4-BE49-F238E27FC236}">
                      <a16:creationId xmlns:a16="http://schemas.microsoft.com/office/drawing/2014/main" id="{F87A5479-9FF6-41B4-841E-41F152EEF816}"/>
                    </a:ext>
                  </a:extLst>
                </p14:cNvPr>
                <p14:cNvContentPartPr/>
                <p14:nvPr/>
              </p14:nvContentPartPr>
              <p14:xfrm>
                <a:off x="2235893" y="5609587"/>
                <a:ext cx="69120" cy="77760"/>
              </p14:xfrm>
            </p:contentPart>
          </mc:Choice>
          <mc:Fallback xmlns="">
            <p:pic>
              <p:nvPicPr>
                <p:cNvPr id="678" name="Freihand 677">
                  <a:extLst>
                    <a:ext uri="{FF2B5EF4-FFF2-40B4-BE49-F238E27FC236}">
                      <a16:creationId xmlns:a16="http://schemas.microsoft.com/office/drawing/2014/main" id="{F87A5479-9FF6-41B4-841E-41F152EEF816}"/>
                    </a:ext>
                  </a:extLst>
                </p:cNvPr>
                <p:cNvPicPr/>
                <p:nvPr/>
              </p:nvPicPr>
              <p:blipFill>
                <a:blip r:embed="rId1059"/>
                <a:stretch>
                  <a:fillRect/>
                </a:stretch>
              </p:blipFill>
              <p:spPr>
                <a:xfrm>
                  <a:off x="2231573" y="5605267"/>
                  <a:ext cx="777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060">
              <p14:nvContentPartPr>
                <p14:cNvPr id="679" name="Freihand 678">
                  <a:extLst>
                    <a:ext uri="{FF2B5EF4-FFF2-40B4-BE49-F238E27FC236}">
                      <a16:creationId xmlns:a16="http://schemas.microsoft.com/office/drawing/2014/main" id="{A8BF51D3-5D00-43A7-AA8A-9F5E5A2C6E90}"/>
                    </a:ext>
                  </a:extLst>
                </p14:cNvPr>
                <p14:cNvContentPartPr/>
                <p14:nvPr/>
              </p14:nvContentPartPr>
              <p14:xfrm>
                <a:off x="2193053" y="5588347"/>
                <a:ext cx="17280" cy="111960"/>
              </p14:xfrm>
            </p:contentPart>
          </mc:Choice>
          <mc:Fallback xmlns="">
            <p:pic>
              <p:nvPicPr>
                <p:cNvPr id="679" name="Freihand 678">
                  <a:extLst>
                    <a:ext uri="{FF2B5EF4-FFF2-40B4-BE49-F238E27FC236}">
                      <a16:creationId xmlns:a16="http://schemas.microsoft.com/office/drawing/2014/main" id="{A8BF51D3-5D00-43A7-AA8A-9F5E5A2C6E90}"/>
                    </a:ext>
                  </a:extLst>
                </p:cNvPr>
                <p:cNvPicPr/>
                <p:nvPr/>
              </p:nvPicPr>
              <p:blipFill>
                <a:blip r:embed="rId1061"/>
                <a:stretch>
                  <a:fillRect/>
                </a:stretch>
              </p:blipFill>
              <p:spPr>
                <a:xfrm>
                  <a:off x="2188733" y="5584027"/>
                  <a:ext cx="259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062">
              <p14:nvContentPartPr>
                <p14:cNvPr id="681" name="Freihand 680">
                  <a:extLst>
                    <a:ext uri="{FF2B5EF4-FFF2-40B4-BE49-F238E27FC236}">
                      <a16:creationId xmlns:a16="http://schemas.microsoft.com/office/drawing/2014/main" id="{8D0230EA-9687-4183-8AA6-FE59903977F3}"/>
                    </a:ext>
                  </a:extLst>
                </p14:cNvPr>
                <p14:cNvContentPartPr/>
                <p14:nvPr/>
              </p14:nvContentPartPr>
              <p14:xfrm>
                <a:off x="2177573" y="5603467"/>
                <a:ext cx="122400" cy="108720"/>
              </p14:xfrm>
            </p:contentPart>
          </mc:Choice>
          <mc:Fallback xmlns="">
            <p:pic>
              <p:nvPicPr>
                <p:cNvPr id="681" name="Freihand 680">
                  <a:extLst>
                    <a:ext uri="{FF2B5EF4-FFF2-40B4-BE49-F238E27FC236}">
                      <a16:creationId xmlns:a16="http://schemas.microsoft.com/office/drawing/2014/main" id="{8D0230EA-9687-4183-8AA6-FE59903977F3}"/>
                    </a:ext>
                  </a:extLst>
                </p:cNvPr>
                <p:cNvPicPr/>
                <p:nvPr/>
              </p:nvPicPr>
              <p:blipFill>
                <a:blip r:embed="rId1063"/>
                <a:stretch>
                  <a:fillRect/>
                </a:stretch>
              </p:blipFill>
              <p:spPr>
                <a:xfrm>
                  <a:off x="2173253" y="5599147"/>
                  <a:ext cx="1310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064">
              <p14:nvContentPartPr>
                <p14:cNvPr id="682" name="Freihand 681">
                  <a:extLst>
                    <a:ext uri="{FF2B5EF4-FFF2-40B4-BE49-F238E27FC236}">
                      <a16:creationId xmlns:a16="http://schemas.microsoft.com/office/drawing/2014/main" id="{BAF4D13C-8A84-4D9F-8588-DF91C0F5CC84}"/>
                    </a:ext>
                  </a:extLst>
                </p14:cNvPr>
                <p14:cNvContentPartPr/>
                <p14:nvPr/>
              </p14:nvContentPartPr>
              <p14:xfrm>
                <a:off x="2378813" y="5609587"/>
                <a:ext cx="43560" cy="87480"/>
              </p14:xfrm>
            </p:contentPart>
          </mc:Choice>
          <mc:Fallback xmlns="">
            <p:pic>
              <p:nvPicPr>
                <p:cNvPr id="682" name="Freihand 681">
                  <a:extLst>
                    <a:ext uri="{FF2B5EF4-FFF2-40B4-BE49-F238E27FC236}">
                      <a16:creationId xmlns:a16="http://schemas.microsoft.com/office/drawing/2014/main" id="{BAF4D13C-8A84-4D9F-8588-DF91C0F5CC84}"/>
                    </a:ext>
                  </a:extLst>
                </p:cNvPr>
                <p:cNvPicPr/>
                <p:nvPr/>
              </p:nvPicPr>
              <p:blipFill>
                <a:blip r:embed="rId1065"/>
                <a:stretch>
                  <a:fillRect/>
                </a:stretch>
              </p:blipFill>
              <p:spPr>
                <a:xfrm>
                  <a:off x="2374493" y="5605267"/>
                  <a:ext cx="522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066">
              <p14:nvContentPartPr>
                <p14:cNvPr id="683" name="Freihand 682">
                  <a:extLst>
                    <a:ext uri="{FF2B5EF4-FFF2-40B4-BE49-F238E27FC236}">
                      <a16:creationId xmlns:a16="http://schemas.microsoft.com/office/drawing/2014/main" id="{24D7A9D7-30C3-4599-8E39-FF744E712D46}"/>
                    </a:ext>
                  </a:extLst>
                </p14:cNvPr>
                <p14:cNvContentPartPr/>
                <p14:nvPr/>
              </p14:nvContentPartPr>
              <p14:xfrm>
                <a:off x="2440373" y="5595907"/>
                <a:ext cx="100080" cy="115920"/>
              </p14:xfrm>
            </p:contentPart>
          </mc:Choice>
          <mc:Fallback xmlns="">
            <p:pic>
              <p:nvPicPr>
                <p:cNvPr id="683" name="Freihand 682">
                  <a:extLst>
                    <a:ext uri="{FF2B5EF4-FFF2-40B4-BE49-F238E27FC236}">
                      <a16:creationId xmlns:a16="http://schemas.microsoft.com/office/drawing/2014/main" id="{24D7A9D7-30C3-4599-8E39-FF744E712D46}"/>
                    </a:ext>
                  </a:extLst>
                </p:cNvPr>
                <p:cNvPicPr/>
                <p:nvPr/>
              </p:nvPicPr>
              <p:blipFill>
                <a:blip r:embed="rId1067"/>
                <a:stretch>
                  <a:fillRect/>
                </a:stretch>
              </p:blipFill>
              <p:spPr>
                <a:xfrm>
                  <a:off x="2436053" y="5591587"/>
                  <a:ext cx="1087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068">
              <p14:nvContentPartPr>
                <p14:cNvPr id="714" name="Freihand 713">
                  <a:extLst>
                    <a:ext uri="{FF2B5EF4-FFF2-40B4-BE49-F238E27FC236}">
                      <a16:creationId xmlns:a16="http://schemas.microsoft.com/office/drawing/2014/main" id="{0085558A-116B-4771-B307-1658FE15AD49}"/>
                    </a:ext>
                  </a:extLst>
                </p14:cNvPr>
                <p14:cNvContentPartPr/>
                <p14:nvPr/>
              </p14:nvContentPartPr>
              <p14:xfrm>
                <a:off x="1773293" y="5923867"/>
                <a:ext cx="165600" cy="6840"/>
              </p14:xfrm>
            </p:contentPart>
          </mc:Choice>
          <mc:Fallback xmlns="">
            <p:pic>
              <p:nvPicPr>
                <p:cNvPr id="714" name="Freihand 713">
                  <a:extLst>
                    <a:ext uri="{FF2B5EF4-FFF2-40B4-BE49-F238E27FC236}">
                      <a16:creationId xmlns:a16="http://schemas.microsoft.com/office/drawing/2014/main" id="{0085558A-116B-4771-B307-1658FE15AD49}"/>
                    </a:ext>
                  </a:extLst>
                </p:cNvPr>
                <p:cNvPicPr/>
                <p:nvPr/>
              </p:nvPicPr>
              <p:blipFill>
                <a:blip r:embed="rId1069"/>
                <a:stretch>
                  <a:fillRect/>
                </a:stretch>
              </p:blipFill>
              <p:spPr>
                <a:xfrm>
                  <a:off x="1768973" y="5919547"/>
                  <a:ext cx="1742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070">
              <p14:nvContentPartPr>
                <p14:cNvPr id="715" name="Freihand 714">
                  <a:extLst>
                    <a:ext uri="{FF2B5EF4-FFF2-40B4-BE49-F238E27FC236}">
                      <a16:creationId xmlns:a16="http://schemas.microsoft.com/office/drawing/2014/main" id="{35B2255E-A506-4842-B1F5-F061DCBDDAA4}"/>
                    </a:ext>
                  </a:extLst>
                </p14:cNvPr>
                <p14:cNvContentPartPr/>
                <p14:nvPr/>
              </p14:nvContentPartPr>
              <p14:xfrm>
                <a:off x="1795613" y="5963467"/>
                <a:ext cx="165960" cy="10800"/>
              </p14:xfrm>
            </p:contentPart>
          </mc:Choice>
          <mc:Fallback xmlns="">
            <p:pic>
              <p:nvPicPr>
                <p:cNvPr id="715" name="Freihand 714">
                  <a:extLst>
                    <a:ext uri="{FF2B5EF4-FFF2-40B4-BE49-F238E27FC236}">
                      <a16:creationId xmlns:a16="http://schemas.microsoft.com/office/drawing/2014/main" id="{35B2255E-A506-4842-B1F5-F061DCBDDAA4}"/>
                    </a:ext>
                  </a:extLst>
                </p:cNvPr>
                <p:cNvPicPr/>
                <p:nvPr/>
              </p:nvPicPr>
              <p:blipFill>
                <a:blip r:embed="rId1071"/>
                <a:stretch>
                  <a:fillRect/>
                </a:stretch>
              </p:blipFill>
              <p:spPr>
                <a:xfrm>
                  <a:off x="1791293" y="5959147"/>
                  <a:ext cx="1746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072">
              <p14:nvContentPartPr>
                <p14:cNvPr id="717" name="Freihand 716">
                  <a:extLst>
                    <a:ext uri="{FF2B5EF4-FFF2-40B4-BE49-F238E27FC236}">
                      <a16:creationId xmlns:a16="http://schemas.microsoft.com/office/drawing/2014/main" id="{9E188D51-3D4C-4890-8E3C-78C289F6613D}"/>
                    </a:ext>
                  </a:extLst>
                </p14:cNvPr>
                <p14:cNvContentPartPr/>
                <p14:nvPr/>
              </p14:nvContentPartPr>
              <p14:xfrm>
                <a:off x="2002613" y="5861227"/>
                <a:ext cx="154800" cy="129960"/>
              </p14:xfrm>
            </p:contentPart>
          </mc:Choice>
          <mc:Fallback xmlns="">
            <p:pic>
              <p:nvPicPr>
                <p:cNvPr id="717" name="Freihand 716">
                  <a:extLst>
                    <a:ext uri="{FF2B5EF4-FFF2-40B4-BE49-F238E27FC236}">
                      <a16:creationId xmlns:a16="http://schemas.microsoft.com/office/drawing/2014/main" id="{9E188D51-3D4C-4890-8E3C-78C289F6613D}"/>
                    </a:ext>
                  </a:extLst>
                </p:cNvPr>
                <p:cNvPicPr/>
                <p:nvPr/>
              </p:nvPicPr>
              <p:blipFill>
                <a:blip r:embed="rId1073"/>
                <a:stretch>
                  <a:fillRect/>
                </a:stretch>
              </p:blipFill>
              <p:spPr>
                <a:xfrm>
                  <a:off x="1998293" y="5856907"/>
                  <a:ext cx="1634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074">
              <p14:nvContentPartPr>
                <p14:cNvPr id="718" name="Freihand 717">
                  <a:extLst>
                    <a:ext uri="{FF2B5EF4-FFF2-40B4-BE49-F238E27FC236}">
                      <a16:creationId xmlns:a16="http://schemas.microsoft.com/office/drawing/2014/main" id="{57F2167E-89FE-454E-B69B-CD34063A7E67}"/>
                    </a:ext>
                  </a:extLst>
                </p14:cNvPr>
                <p14:cNvContentPartPr/>
                <p14:nvPr/>
              </p14:nvContentPartPr>
              <p14:xfrm>
                <a:off x="2249573" y="5895067"/>
                <a:ext cx="14400" cy="97920"/>
              </p14:xfrm>
            </p:contentPart>
          </mc:Choice>
          <mc:Fallback xmlns="">
            <p:pic>
              <p:nvPicPr>
                <p:cNvPr id="718" name="Freihand 717">
                  <a:extLst>
                    <a:ext uri="{FF2B5EF4-FFF2-40B4-BE49-F238E27FC236}">
                      <a16:creationId xmlns:a16="http://schemas.microsoft.com/office/drawing/2014/main" id="{57F2167E-89FE-454E-B69B-CD34063A7E67}"/>
                    </a:ext>
                  </a:extLst>
                </p:cNvPr>
                <p:cNvPicPr/>
                <p:nvPr/>
              </p:nvPicPr>
              <p:blipFill>
                <a:blip r:embed="rId1075"/>
                <a:stretch>
                  <a:fillRect/>
                </a:stretch>
              </p:blipFill>
              <p:spPr>
                <a:xfrm>
                  <a:off x="2245253" y="5890747"/>
                  <a:ext cx="230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719" name="Freihand 718">
                  <a:extLst>
                    <a:ext uri="{FF2B5EF4-FFF2-40B4-BE49-F238E27FC236}">
                      <a16:creationId xmlns:a16="http://schemas.microsoft.com/office/drawing/2014/main" id="{5B7B9367-D966-417B-8D62-93DB5EC48797}"/>
                    </a:ext>
                  </a:extLst>
                </p14:cNvPr>
                <p14:cNvContentPartPr/>
                <p14:nvPr/>
              </p14:nvContentPartPr>
              <p14:xfrm>
                <a:off x="2211773" y="5931067"/>
                <a:ext cx="121320" cy="10080"/>
              </p14:xfrm>
            </p:contentPart>
          </mc:Choice>
          <mc:Fallback xmlns="">
            <p:pic>
              <p:nvPicPr>
                <p:cNvPr id="719" name="Freihand 718">
                  <a:extLst>
                    <a:ext uri="{FF2B5EF4-FFF2-40B4-BE49-F238E27FC236}">
                      <a16:creationId xmlns:a16="http://schemas.microsoft.com/office/drawing/2014/main" id="{5B7B9367-D966-417B-8D62-93DB5EC48797}"/>
                    </a:ext>
                  </a:extLst>
                </p:cNvPr>
                <p:cNvPicPr/>
                <p:nvPr/>
              </p:nvPicPr>
              <p:blipFill>
                <a:blip r:embed="rId1077"/>
                <a:stretch>
                  <a:fillRect/>
                </a:stretch>
              </p:blipFill>
              <p:spPr>
                <a:xfrm>
                  <a:off x="2207453" y="5926747"/>
                  <a:ext cx="1299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078">
              <p14:nvContentPartPr>
                <p14:cNvPr id="721" name="Freihand 720">
                  <a:extLst>
                    <a:ext uri="{FF2B5EF4-FFF2-40B4-BE49-F238E27FC236}">
                      <a16:creationId xmlns:a16="http://schemas.microsoft.com/office/drawing/2014/main" id="{B71B1833-019A-4A10-8DFB-C8F1EBE63F88}"/>
                    </a:ext>
                  </a:extLst>
                </p14:cNvPr>
                <p14:cNvContentPartPr/>
                <p14:nvPr/>
              </p14:nvContentPartPr>
              <p14:xfrm>
                <a:off x="2383853" y="5848987"/>
                <a:ext cx="66960" cy="119520"/>
              </p14:xfrm>
            </p:contentPart>
          </mc:Choice>
          <mc:Fallback xmlns="">
            <p:pic>
              <p:nvPicPr>
                <p:cNvPr id="721" name="Freihand 720">
                  <a:extLst>
                    <a:ext uri="{FF2B5EF4-FFF2-40B4-BE49-F238E27FC236}">
                      <a16:creationId xmlns:a16="http://schemas.microsoft.com/office/drawing/2014/main" id="{B71B1833-019A-4A10-8DFB-C8F1EBE63F88}"/>
                    </a:ext>
                  </a:extLst>
                </p:cNvPr>
                <p:cNvPicPr/>
                <p:nvPr/>
              </p:nvPicPr>
              <p:blipFill>
                <a:blip r:embed="rId1079"/>
                <a:stretch>
                  <a:fillRect/>
                </a:stretch>
              </p:blipFill>
              <p:spPr>
                <a:xfrm>
                  <a:off x="2379533" y="5844667"/>
                  <a:ext cx="756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080">
              <p14:nvContentPartPr>
                <p14:cNvPr id="722" name="Freihand 721">
                  <a:extLst>
                    <a:ext uri="{FF2B5EF4-FFF2-40B4-BE49-F238E27FC236}">
                      <a16:creationId xmlns:a16="http://schemas.microsoft.com/office/drawing/2014/main" id="{ABFEEEE8-8F38-4F1C-A4E7-81CE6ADBDDCD}"/>
                    </a:ext>
                  </a:extLst>
                </p14:cNvPr>
                <p14:cNvContentPartPr/>
                <p14:nvPr/>
              </p14:nvContentPartPr>
              <p14:xfrm>
                <a:off x="2486813" y="5831347"/>
                <a:ext cx="55080" cy="97920"/>
              </p14:xfrm>
            </p:contentPart>
          </mc:Choice>
          <mc:Fallback xmlns="">
            <p:pic>
              <p:nvPicPr>
                <p:cNvPr id="722" name="Freihand 721">
                  <a:extLst>
                    <a:ext uri="{FF2B5EF4-FFF2-40B4-BE49-F238E27FC236}">
                      <a16:creationId xmlns:a16="http://schemas.microsoft.com/office/drawing/2014/main" id="{ABFEEEE8-8F38-4F1C-A4E7-81CE6ADBDDCD}"/>
                    </a:ext>
                  </a:extLst>
                </p:cNvPr>
                <p:cNvPicPr/>
                <p:nvPr/>
              </p:nvPicPr>
              <p:blipFill>
                <a:blip r:embed="rId1081"/>
                <a:stretch>
                  <a:fillRect/>
                </a:stretch>
              </p:blipFill>
              <p:spPr>
                <a:xfrm>
                  <a:off x="2482493" y="5827027"/>
                  <a:ext cx="637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82">
              <p14:nvContentPartPr>
                <p14:cNvPr id="723" name="Freihand 722">
                  <a:extLst>
                    <a:ext uri="{FF2B5EF4-FFF2-40B4-BE49-F238E27FC236}">
                      <a16:creationId xmlns:a16="http://schemas.microsoft.com/office/drawing/2014/main" id="{324ECF01-138C-45CE-952A-F9EF250F16D6}"/>
                    </a:ext>
                  </a:extLst>
                </p14:cNvPr>
                <p14:cNvContentPartPr/>
                <p14:nvPr/>
              </p14:nvContentPartPr>
              <p14:xfrm>
                <a:off x="2521013" y="5844307"/>
                <a:ext cx="91800" cy="109800"/>
              </p14:xfrm>
            </p:contentPart>
          </mc:Choice>
          <mc:Fallback xmlns="">
            <p:pic>
              <p:nvPicPr>
                <p:cNvPr id="723" name="Freihand 722">
                  <a:extLst>
                    <a:ext uri="{FF2B5EF4-FFF2-40B4-BE49-F238E27FC236}">
                      <a16:creationId xmlns:a16="http://schemas.microsoft.com/office/drawing/2014/main" id="{324ECF01-138C-45CE-952A-F9EF250F16D6}"/>
                    </a:ext>
                  </a:extLst>
                </p:cNvPr>
                <p:cNvPicPr/>
                <p:nvPr/>
              </p:nvPicPr>
              <p:blipFill>
                <a:blip r:embed="rId1083"/>
                <a:stretch>
                  <a:fillRect/>
                </a:stretch>
              </p:blipFill>
              <p:spPr>
                <a:xfrm>
                  <a:off x="2516693" y="5839987"/>
                  <a:ext cx="1004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084">
              <p14:nvContentPartPr>
                <p14:cNvPr id="724" name="Freihand 723">
                  <a:extLst>
                    <a:ext uri="{FF2B5EF4-FFF2-40B4-BE49-F238E27FC236}">
                      <a16:creationId xmlns:a16="http://schemas.microsoft.com/office/drawing/2014/main" id="{99BDEA4F-8C83-4146-B7B4-9115A4A77E22}"/>
                    </a:ext>
                  </a:extLst>
                </p14:cNvPr>
                <p14:cNvContentPartPr/>
                <p14:nvPr/>
              </p14:nvContentPartPr>
              <p14:xfrm>
                <a:off x="2572853" y="5860867"/>
                <a:ext cx="360" cy="360"/>
              </p14:xfrm>
            </p:contentPart>
          </mc:Choice>
          <mc:Fallback xmlns="">
            <p:pic>
              <p:nvPicPr>
                <p:cNvPr id="724" name="Freihand 723">
                  <a:extLst>
                    <a:ext uri="{FF2B5EF4-FFF2-40B4-BE49-F238E27FC236}">
                      <a16:creationId xmlns:a16="http://schemas.microsoft.com/office/drawing/2014/main" id="{99BDEA4F-8C83-4146-B7B4-9115A4A77E22}"/>
                    </a:ext>
                  </a:extLst>
                </p:cNvPr>
                <p:cNvPicPr/>
                <p:nvPr/>
              </p:nvPicPr>
              <p:blipFill>
                <a:blip r:embed="rId416"/>
                <a:stretch>
                  <a:fillRect/>
                </a:stretch>
              </p:blipFill>
              <p:spPr>
                <a:xfrm>
                  <a:off x="2568533" y="5856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725" name="Freihand 724">
                  <a:extLst>
                    <a:ext uri="{FF2B5EF4-FFF2-40B4-BE49-F238E27FC236}">
                      <a16:creationId xmlns:a16="http://schemas.microsoft.com/office/drawing/2014/main" id="{EB83203C-EA16-46C2-89EB-D0822272767D}"/>
                    </a:ext>
                  </a:extLst>
                </p14:cNvPr>
                <p14:cNvContentPartPr/>
                <p14:nvPr/>
              </p14:nvContentPartPr>
              <p14:xfrm>
                <a:off x="2555213" y="5954467"/>
                <a:ext cx="12240" cy="63720"/>
              </p14:xfrm>
            </p:contentPart>
          </mc:Choice>
          <mc:Fallback xmlns="">
            <p:pic>
              <p:nvPicPr>
                <p:cNvPr id="725" name="Freihand 724">
                  <a:extLst>
                    <a:ext uri="{FF2B5EF4-FFF2-40B4-BE49-F238E27FC236}">
                      <a16:creationId xmlns:a16="http://schemas.microsoft.com/office/drawing/2014/main" id="{EB83203C-EA16-46C2-89EB-D0822272767D}"/>
                    </a:ext>
                  </a:extLst>
                </p:cNvPr>
                <p:cNvPicPr/>
                <p:nvPr/>
              </p:nvPicPr>
              <p:blipFill>
                <a:blip r:embed="rId1086"/>
                <a:stretch>
                  <a:fillRect/>
                </a:stretch>
              </p:blipFill>
              <p:spPr>
                <a:xfrm>
                  <a:off x="2550893" y="5950147"/>
                  <a:ext cx="208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726" name="Freihand 725">
                  <a:extLst>
                    <a:ext uri="{FF2B5EF4-FFF2-40B4-BE49-F238E27FC236}">
                      <a16:creationId xmlns:a16="http://schemas.microsoft.com/office/drawing/2014/main" id="{FCAAE62E-5C93-4A31-8D6D-F87AAE0DFB5A}"/>
                    </a:ext>
                  </a:extLst>
                </p14:cNvPr>
                <p14:cNvContentPartPr/>
                <p14:nvPr/>
              </p14:nvContentPartPr>
              <p14:xfrm>
                <a:off x="2596253" y="5855107"/>
                <a:ext cx="67680" cy="91080"/>
              </p14:xfrm>
            </p:contentPart>
          </mc:Choice>
          <mc:Fallback xmlns="">
            <p:pic>
              <p:nvPicPr>
                <p:cNvPr id="726" name="Freihand 725">
                  <a:extLst>
                    <a:ext uri="{FF2B5EF4-FFF2-40B4-BE49-F238E27FC236}">
                      <a16:creationId xmlns:a16="http://schemas.microsoft.com/office/drawing/2014/main" id="{FCAAE62E-5C93-4A31-8D6D-F87AAE0DFB5A}"/>
                    </a:ext>
                  </a:extLst>
                </p:cNvPr>
                <p:cNvPicPr/>
                <p:nvPr/>
              </p:nvPicPr>
              <p:blipFill>
                <a:blip r:embed="rId1088"/>
                <a:stretch>
                  <a:fillRect/>
                </a:stretch>
              </p:blipFill>
              <p:spPr>
                <a:xfrm>
                  <a:off x="2591933" y="5850787"/>
                  <a:ext cx="763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727" name="Freihand 726">
                  <a:extLst>
                    <a:ext uri="{FF2B5EF4-FFF2-40B4-BE49-F238E27FC236}">
                      <a16:creationId xmlns:a16="http://schemas.microsoft.com/office/drawing/2014/main" id="{00D019FE-56AF-4AD5-8209-AD4FA82D7DF4}"/>
                    </a:ext>
                  </a:extLst>
                </p14:cNvPr>
                <p14:cNvContentPartPr/>
                <p14:nvPr/>
              </p14:nvContentPartPr>
              <p14:xfrm>
                <a:off x="2685173" y="5838547"/>
                <a:ext cx="176760" cy="110160"/>
              </p14:xfrm>
            </p:contentPart>
          </mc:Choice>
          <mc:Fallback xmlns="">
            <p:pic>
              <p:nvPicPr>
                <p:cNvPr id="727" name="Freihand 726">
                  <a:extLst>
                    <a:ext uri="{FF2B5EF4-FFF2-40B4-BE49-F238E27FC236}">
                      <a16:creationId xmlns:a16="http://schemas.microsoft.com/office/drawing/2014/main" id="{00D019FE-56AF-4AD5-8209-AD4FA82D7DF4}"/>
                    </a:ext>
                  </a:extLst>
                </p:cNvPr>
                <p:cNvPicPr/>
                <p:nvPr/>
              </p:nvPicPr>
              <p:blipFill>
                <a:blip r:embed="rId1090"/>
                <a:stretch>
                  <a:fillRect/>
                </a:stretch>
              </p:blipFill>
              <p:spPr>
                <a:xfrm>
                  <a:off x="2680853" y="5834227"/>
                  <a:ext cx="1854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091">
              <p14:nvContentPartPr>
                <p14:cNvPr id="728" name="Freihand 727">
                  <a:extLst>
                    <a:ext uri="{FF2B5EF4-FFF2-40B4-BE49-F238E27FC236}">
                      <a16:creationId xmlns:a16="http://schemas.microsoft.com/office/drawing/2014/main" id="{432FC95A-A5E8-4C06-A2A7-87FCED634F00}"/>
                    </a:ext>
                  </a:extLst>
                </p14:cNvPr>
                <p14:cNvContentPartPr/>
                <p14:nvPr/>
              </p14:nvContentPartPr>
              <p14:xfrm>
                <a:off x="2739173" y="5800027"/>
                <a:ext cx="103680" cy="73080"/>
              </p14:xfrm>
            </p:contentPart>
          </mc:Choice>
          <mc:Fallback xmlns="">
            <p:pic>
              <p:nvPicPr>
                <p:cNvPr id="728" name="Freihand 727">
                  <a:extLst>
                    <a:ext uri="{FF2B5EF4-FFF2-40B4-BE49-F238E27FC236}">
                      <a16:creationId xmlns:a16="http://schemas.microsoft.com/office/drawing/2014/main" id="{432FC95A-A5E8-4C06-A2A7-87FCED634F00}"/>
                    </a:ext>
                  </a:extLst>
                </p:cNvPr>
                <p:cNvPicPr/>
                <p:nvPr/>
              </p:nvPicPr>
              <p:blipFill>
                <a:blip r:embed="rId1092"/>
                <a:stretch>
                  <a:fillRect/>
                </a:stretch>
              </p:blipFill>
              <p:spPr>
                <a:xfrm>
                  <a:off x="2734853" y="5795707"/>
                  <a:ext cx="1123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093">
              <p14:nvContentPartPr>
                <p14:cNvPr id="729" name="Freihand 728">
                  <a:extLst>
                    <a:ext uri="{FF2B5EF4-FFF2-40B4-BE49-F238E27FC236}">
                      <a16:creationId xmlns:a16="http://schemas.microsoft.com/office/drawing/2014/main" id="{5987DA56-923F-44E0-B61C-AB0AC5A4ECCD}"/>
                    </a:ext>
                  </a:extLst>
                </p14:cNvPr>
                <p14:cNvContentPartPr/>
                <p14:nvPr/>
              </p14:nvContentPartPr>
              <p14:xfrm>
                <a:off x="2830613" y="5888227"/>
                <a:ext cx="90720" cy="84240"/>
              </p14:xfrm>
            </p:contentPart>
          </mc:Choice>
          <mc:Fallback xmlns="">
            <p:pic>
              <p:nvPicPr>
                <p:cNvPr id="729" name="Freihand 728">
                  <a:extLst>
                    <a:ext uri="{FF2B5EF4-FFF2-40B4-BE49-F238E27FC236}">
                      <a16:creationId xmlns:a16="http://schemas.microsoft.com/office/drawing/2014/main" id="{5987DA56-923F-44E0-B61C-AB0AC5A4ECCD}"/>
                    </a:ext>
                  </a:extLst>
                </p:cNvPr>
                <p:cNvPicPr/>
                <p:nvPr/>
              </p:nvPicPr>
              <p:blipFill>
                <a:blip r:embed="rId1094"/>
                <a:stretch>
                  <a:fillRect/>
                </a:stretch>
              </p:blipFill>
              <p:spPr>
                <a:xfrm>
                  <a:off x="2826293" y="5883907"/>
                  <a:ext cx="993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735" name="Freihand 734">
                  <a:extLst>
                    <a:ext uri="{FF2B5EF4-FFF2-40B4-BE49-F238E27FC236}">
                      <a16:creationId xmlns:a16="http://schemas.microsoft.com/office/drawing/2014/main" id="{D6A8CD82-5F4F-46D5-A05F-26FD8B945F7B}"/>
                    </a:ext>
                  </a:extLst>
                </p14:cNvPr>
                <p14:cNvContentPartPr/>
                <p14:nvPr/>
              </p14:nvContentPartPr>
              <p14:xfrm>
                <a:off x="1752413" y="5789947"/>
                <a:ext cx="210600" cy="90360"/>
              </p14:xfrm>
            </p:contentPart>
          </mc:Choice>
          <mc:Fallback xmlns="">
            <p:pic>
              <p:nvPicPr>
                <p:cNvPr id="735" name="Freihand 734">
                  <a:extLst>
                    <a:ext uri="{FF2B5EF4-FFF2-40B4-BE49-F238E27FC236}">
                      <a16:creationId xmlns:a16="http://schemas.microsoft.com/office/drawing/2014/main" id="{D6A8CD82-5F4F-46D5-A05F-26FD8B945F7B}"/>
                    </a:ext>
                  </a:extLst>
                </p:cNvPr>
                <p:cNvPicPr/>
                <p:nvPr/>
              </p:nvPicPr>
              <p:blipFill>
                <a:blip r:embed="rId1096"/>
                <a:stretch>
                  <a:fillRect/>
                </a:stretch>
              </p:blipFill>
              <p:spPr>
                <a:xfrm>
                  <a:off x="1748093" y="5785627"/>
                  <a:ext cx="2192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756" name="Freihand 755">
                  <a:extLst>
                    <a:ext uri="{FF2B5EF4-FFF2-40B4-BE49-F238E27FC236}">
                      <a16:creationId xmlns:a16="http://schemas.microsoft.com/office/drawing/2014/main" id="{1B050C3F-F782-47C6-B6F8-29A0804AE4C0}"/>
                    </a:ext>
                  </a:extLst>
                </p14:cNvPr>
                <p14:cNvContentPartPr/>
                <p14:nvPr/>
              </p14:nvContentPartPr>
              <p14:xfrm>
                <a:off x="3104573" y="5823427"/>
                <a:ext cx="103320" cy="11520"/>
              </p14:xfrm>
            </p:contentPart>
          </mc:Choice>
          <mc:Fallback xmlns="">
            <p:pic>
              <p:nvPicPr>
                <p:cNvPr id="756" name="Freihand 755">
                  <a:extLst>
                    <a:ext uri="{FF2B5EF4-FFF2-40B4-BE49-F238E27FC236}">
                      <a16:creationId xmlns:a16="http://schemas.microsoft.com/office/drawing/2014/main" id="{1B050C3F-F782-47C6-B6F8-29A0804AE4C0}"/>
                    </a:ext>
                  </a:extLst>
                </p:cNvPr>
                <p:cNvPicPr/>
                <p:nvPr/>
              </p:nvPicPr>
              <p:blipFill>
                <a:blip r:embed="rId1098"/>
                <a:stretch>
                  <a:fillRect/>
                </a:stretch>
              </p:blipFill>
              <p:spPr>
                <a:xfrm>
                  <a:off x="3100253" y="5819107"/>
                  <a:ext cx="1119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757" name="Freihand 756">
                  <a:extLst>
                    <a:ext uri="{FF2B5EF4-FFF2-40B4-BE49-F238E27FC236}">
                      <a16:creationId xmlns:a16="http://schemas.microsoft.com/office/drawing/2014/main" id="{6AF2DB1A-B9DF-416F-908D-57A8BB49D0A1}"/>
                    </a:ext>
                  </a:extLst>
                </p14:cNvPr>
                <p14:cNvContentPartPr/>
                <p14:nvPr/>
              </p14:nvContentPartPr>
              <p14:xfrm>
                <a:off x="3116093" y="5858347"/>
                <a:ext cx="82800" cy="16200"/>
              </p14:xfrm>
            </p:contentPart>
          </mc:Choice>
          <mc:Fallback xmlns="">
            <p:pic>
              <p:nvPicPr>
                <p:cNvPr id="757" name="Freihand 756">
                  <a:extLst>
                    <a:ext uri="{FF2B5EF4-FFF2-40B4-BE49-F238E27FC236}">
                      <a16:creationId xmlns:a16="http://schemas.microsoft.com/office/drawing/2014/main" id="{6AF2DB1A-B9DF-416F-908D-57A8BB49D0A1}"/>
                    </a:ext>
                  </a:extLst>
                </p:cNvPr>
                <p:cNvPicPr/>
                <p:nvPr/>
              </p:nvPicPr>
              <p:blipFill>
                <a:blip r:embed="rId1100"/>
                <a:stretch>
                  <a:fillRect/>
                </a:stretch>
              </p:blipFill>
              <p:spPr>
                <a:xfrm>
                  <a:off x="3111773" y="5854027"/>
                  <a:ext cx="914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758" name="Freihand 757">
                  <a:extLst>
                    <a:ext uri="{FF2B5EF4-FFF2-40B4-BE49-F238E27FC236}">
                      <a16:creationId xmlns:a16="http://schemas.microsoft.com/office/drawing/2014/main" id="{F6AFFFC1-4F89-45D2-95CE-3178145F2BA9}"/>
                    </a:ext>
                  </a:extLst>
                </p14:cNvPr>
                <p14:cNvContentPartPr/>
                <p14:nvPr/>
              </p14:nvContentPartPr>
              <p14:xfrm>
                <a:off x="3088733" y="5699587"/>
                <a:ext cx="98640" cy="75960"/>
              </p14:xfrm>
            </p:contentPart>
          </mc:Choice>
          <mc:Fallback xmlns="">
            <p:pic>
              <p:nvPicPr>
                <p:cNvPr id="758" name="Freihand 757">
                  <a:extLst>
                    <a:ext uri="{FF2B5EF4-FFF2-40B4-BE49-F238E27FC236}">
                      <a16:creationId xmlns:a16="http://schemas.microsoft.com/office/drawing/2014/main" id="{F6AFFFC1-4F89-45D2-95CE-3178145F2BA9}"/>
                    </a:ext>
                  </a:extLst>
                </p:cNvPr>
                <p:cNvPicPr/>
                <p:nvPr/>
              </p:nvPicPr>
              <p:blipFill>
                <a:blip r:embed="rId1102"/>
                <a:stretch>
                  <a:fillRect/>
                </a:stretch>
              </p:blipFill>
              <p:spPr>
                <a:xfrm>
                  <a:off x="3084413" y="5695267"/>
                  <a:ext cx="1072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759" name="Freihand 758">
                  <a:extLst>
                    <a:ext uri="{FF2B5EF4-FFF2-40B4-BE49-F238E27FC236}">
                      <a16:creationId xmlns:a16="http://schemas.microsoft.com/office/drawing/2014/main" id="{B4BB1F41-EE23-4F39-BFFC-51A6D3170E9A}"/>
                    </a:ext>
                  </a:extLst>
                </p14:cNvPr>
                <p14:cNvContentPartPr/>
                <p14:nvPr/>
              </p14:nvContentPartPr>
              <p14:xfrm>
                <a:off x="3253253" y="5793547"/>
                <a:ext cx="56880" cy="73800"/>
              </p14:xfrm>
            </p:contentPart>
          </mc:Choice>
          <mc:Fallback xmlns="">
            <p:pic>
              <p:nvPicPr>
                <p:cNvPr id="759" name="Freihand 758">
                  <a:extLst>
                    <a:ext uri="{FF2B5EF4-FFF2-40B4-BE49-F238E27FC236}">
                      <a16:creationId xmlns:a16="http://schemas.microsoft.com/office/drawing/2014/main" id="{B4BB1F41-EE23-4F39-BFFC-51A6D3170E9A}"/>
                    </a:ext>
                  </a:extLst>
                </p:cNvPr>
                <p:cNvPicPr/>
                <p:nvPr/>
              </p:nvPicPr>
              <p:blipFill>
                <a:blip r:embed="rId1104"/>
                <a:stretch>
                  <a:fillRect/>
                </a:stretch>
              </p:blipFill>
              <p:spPr>
                <a:xfrm>
                  <a:off x="3248933" y="5789227"/>
                  <a:ext cx="655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760" name="Freihand 759">
                  <a:extLst>
                    <a:ext uri="{FF2B5EF4-FFF2-40B4-BE49-F238E27FC236}">
                      <a16:creationId xmlns:a16="http://schemas.microsoft.com/office/drawing/2014/main" id="{E1FF119E-AE4B-4BE0-BADC-B3FBC4E92051}"/>
                    </a:ext>
                  </a:extLst>
                </p14:cNvPr>
                <p14:cNvContentPartPr/>
                <p14:nvPr/>
              </p14:nvContentPartPr>
              <p14:xfrm>
                <a:off x="3324173" y="5806507"/>
                <a:ext cx="65880" cy="78120"/>
              </p14:xfrm>
            </p:contentPart>
          </mc:Choice>
          <mc:Fallback xmlns="">
            <p:pic>
              <p:nvPicPr>
                <p:cNvPr id="760" name="Freihand 759">
                  <a:extLst>
                    <a:ext uri="{FF2B5EF4-FFF2-40B4-BE49-F238E27FC236}">
                      <a16:creationId xmlns:a16="http://schemas.microsoft.com/office/drawing/2014/main" id="{E1FF119E-AE4B-4BE0-BADC-B3FBC4E92051}"/>
                    </a:ext>
                  </a:extLst>
                </p:cNvPr>
                <p:cNvPicPr/>
                <p:nvPr/>
              </p:nvPicPr>
              <p:blipFill>
                <a:blip r:embed="rId1106"/>
                <a:stretch>
                  <a:fillRect/>
                </a:stretch>
              </p:blipFill>
              <p:spPr>
                <a:xfrm>
                  <a:off x="3319853" y="5802187"/>
                  <a:ext cx="745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769" name="Freihand 768">
                  <a:extLst>
                    <a:ext uri="{FF2B5EF4-FFF2-40B4-BE49-F238E27FC236}">
                      <a16:creationId xmlns:a16="http://schemas.microsoft.com/office/drawing/2014/main" id="{1B6151D1-183A-4354-B184-1A0CC886D1A6}"/>
                    </a:ext>
                  </a:extLst>
                </p14:cNvPr>
                <p14:cNvContentPartPr/>
                <p14:nvPr/>
              </p14:nvContentPartPr>
              <p14:xfrm>
                <a:off x="2444693" y="6102427"/>
                <a:ext cx="115920" cy="66960"/>
              </p14:xfrm>
            </p:contentPart>
          </mc:Choice>
          <mc:Fallback xmlns="">
            <p:pic>
              <p:nvPicPr>
                <p:cNvPr id="769" name="Freihand 768">
                  <a:extLst>
                    <a:ext uri="{FF2B5EF4-FFF2-40B4-BE49-F238E27FC236}">
                      <a16:creationId xmlns:a16="http://schemas.microsoft.com/office/drawing/2014/main" id="{1B6151D1-183A-4354-B184-1A0CC886D1A6}"/>
                    </a:ext>
                  </a:extLst>
                </p:cNvPr>
                <p:cNvPicPr/>
                <p:nvPr/>
              </p:nvPicPr>
              <p:blipFill>
                <a:blip r:embed="rId1108"/>
                <a:stretch>
                  <a:fillRect/>
                </a:stretch>
              </p:blipFill>
              <p:spPr>
                <a:xfrm>
                  <a:off x="2440373" y="6098107"/>
                  <a:ext cx="1245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109">
              <p14:nvContentPartPr>
                <p14:cNvPr id="770" name="Freihand 769">
                  <a:extLst>
                    <a:ext uri="{FF2B5EF4-FFF2-40B4-BE49-F238E27FC236}">
                      <a16:creationId xmlns:a16="http://schemas.microsoft.com/office/drawing/2014/main" id="{B21A2C21-8947-4B70-A2F2-BAB7CC74C0F5}"/>
                    </a:ext>
                  </a:extLst>
                </p14:cNvPr>
                <p14:cNvContentPartPr/>
                <p14:nvPr/>
              </p14:nvContentPartPr>
              <p14:xfrm>
                <a:off x="2606693" y="6096667"/>
                <a:ext cx="11880" cy="85320"/>
              </p14:xfrm>
            </p:contentPart>
          </mc:Choice>
          <mc:Fallback xmlns="">
            <p:pic>
              <p:nvPicPr>
                <p:cNvPr id="770" name="Freihand 769">
                  <a:extLst>
                    <a:ext uri="{FF2B5EF4-FFF2-40B4-BE49-F238E27FC236}">
                      <a16:creationId xmlns:a16="http://schemas.microsoft.com/office/drawing/2014/main" id="{B21A2C21-8947-4B70-A2F2-BAB7CC74C0F5}"/>
                    </a:ext>
                  </a:extLst>
                </p:cNvPr>
                <p:cNvPicPr/>
                <p:nvPr/>
              </p:nvPicPr>
              <p:blipFill>
                <a:blip r:embed="rId1110"/>
                <a:stretch>
                  <a:fillRect/>
                </a:stretch>
              </p:blipFill>
              <p:spPr>
                <a:xfrm>
                  <a:off x="2602373" y="6092347"/>
                  <a:ext cx="205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111">
              <p14:nvContentPartPr>
                <p14:cNvPr id="771" name="Freihand 770">
                  <a:extLst>
                    <a:ext uri="{FF2B5EF4-FFF2-40B4-BE49-F238E27FC236}">
                      <a16:creationId xmlns:a16="http://schemas.microsoft.com/office/drawing/2014/main" id="{68982EB4-3A03-4805-B9D7-62D76015AF9E}"/>
                    </a:ext>
                  </a:extLst>
                </p14:cNvPr>
                <p14:cNvContentPartPr/>
                <p14:nvPr/>
              </p14:nvContentPartPr>
              <p14:xfrm>
                <a:off x="2573213" y="6071467"/>
                <a:ext cx="118080" cy="110520"/>
              </p14:xfrm>
            </p:contentPart>
          </mc:Choice>
          <mc:Fallback xmlns="">
            <p:pic>
              <p:nvPicPr>
                <p:cNvPr id="771" name="Freihand 770">
                  <a:extLst>
                    <a:ext uri="{FF2B5EF4-FFF2-40B4-BE49-F238E27FC236}">
                      <a16:creationId xmlns:a16="http://schemas.microsoft.com/office/drawing/2014/main" id="{68982EB4-3A03-4805-B9D7-62D76015AF9E}"/>
                    </a:ext>
                  </a:extLst>
                </p:cNvPr>
                <p:cNvPicPr/>
                <p:nvPr/>
              </p:nvPicPr>
              <p:blipFill>
                <a:blip r:embed="rId1112"/>
                <a:stretch>
                  <a:fillRect/>
                </a:stretch>
              </p:blipFill>
              <p:spPr>
                <a:xfrm>
                  <a:off x="2568893" y="6067147"/>
                  <a:ext cx="1267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772" name="Freihand 771">
                  <a:extLst>
                    <a:ext uri="{FF2B5EF4-FFF2-40B4-BE49-F238E27FC236}">
                      <a16:creationId xmlns:a16="http://schemas.microsoft.com/office/drawing/2014/main" id="{99B2B16D-5CF5-4374-9739-7B16E5B42E12}"/>
                    </a:ext>
                  </a:extLst>
                </p14:cNvPr>
                <p14:cNvContentPartPr/>
                <p14:nvPr/>
              </p14:nvContentPartPr>
              <p14:xfrm>
                <a:off x="2393933" y="6272707"/>
                <a:ext cx="69120" cy="90720"/>
              </p14:xfrm>
            </p:contentPart>
          </mc:Choice>
          <mc:Fallback xmlns="">
            <p:pic>
              <p:nvPicPr>
                <p:cNvPr id="772" name="Freihand 771">
                  <a:extLst>
                    <a:ext uri="{FF2B5EF4-FFF2-40B4-BE49-F238E27FC236}">
                      <a16:creationId xmlns:a16="http://schemas.microsoft.com/office/drawing/2014/main" id="{99B2B16D-5CF5-4374-9739-7B16E5B42E12}"/>
                    </a:ext>
                  </a:extLst>
                </p:cNvPr>
                <p:cNvPicPr/>
                <p:nvPr/>
              </p:nvPicPr>
              <p:blipFill>
                <a:blip r:embed="rId1114"/>
                <a:stretch>
                  <a:fillRect/>
                </a:stretch>
              </p:blipFill>
              <p:spPr>
                <a:xfrm>
                  <a:off x="2389613" y="6268387"/>
                  <a:ext cx="777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773" name="Freihand 772">
                  <a:extLst>
                    <a:ext uri="{FF2B5EF4-FFF2-40B4-BE49-F238E27FC236}">
                      <a16:creationId xmlns:a16="http://schemas.microsoft.com/office/drawing/2014/main" id="{5440F313-F0D6-46CB-8108-EB5710A159DA}"/>
                    </a:ext>
                  </a:extLst>
                </p14:cNvPr>
                <p14:cNvContentPartPr/>
                <p14:nvPr/>
              </p14:nvContentPartPr>
              <p14:xfrm>
                <a:off x="2511653" y="6277027"/>
                <a:ext cx="43560" cy="47520"/>
              </p14:xfrm>
            </p:contentPart>
          </mc:Choice>
          <mc:Fallback xmlns="">
            <p:pic>
              <p:nvPicPr>
                <p:cNvPr id="773" name="Freihand 772">
                  <a:extLst>
                    <a:ext uri="{FF2B5EF4-FFF2-40B4-BE49-F238E27FC236}">
                      <a16:creationId xmlns:a16="http://schemas.microsoft.com/office/drawing/2014/main" id="{5440F313-F0D6-46CB-8108-EB5710A159DA}"/>
                    </a:ext>
                  </a:extLst>
                </p:cNvPr>
                <p:cNvPicPr/>
                <p:nvPr/>
              </p:nvPicPr>
              <p:blipFill>
                <a:blip r:embed="rId1116"/>
                <a:stretch>
                  <a:fillRect/>
                </a:stretch>
              </p:blipFill>
              <p:spPr>
                <a:xfrm>
                  <a:off x="2507333" y="6272707"/>
                  <a:ext cx="522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774" name="Freihand 773">
                  <a:extLst>
                    <a:ext uri="{FF2B5EF4-FFF2-40B4-BE49-F238E27FC236}">
                      <a16:creationId xmlns:a16="http://schemas.microsoft.com/office/drawing/2014/main" id="{348F0F40-33BD-432F-BE4A-BD0481B27AAD}"/>
                    </a:ext>
                  </a:extLst>
                </p14:cNvPr>
                <p14:cNvContentPartPr/>
                <p14:nvPr/>
              </p14:nvContentPartPr>
              <p14:xfrm>
                <a:off x="2590493" y="6273067"/>
                <a:ext cx="13320" cy="77400"/>
              </p14:xfrm>
            </p:contentPart>
          </mc:Choice>
          <mc:Fallback xmlns="">
            <p:pic>
              <p:nvPicPr>
                <p:cNvPr id="774" name="Freihand 773">
                  <a:extLst>
                    <a:ext uri="{FF2B5EF4-FFF2-40B4-BE49-F238E27FC236}">
                      <a16:creationId xmlns:a16="http://schemas.microsoft.com/office/drawing/2014/main" id="{348F0F40-33BD-432F-BE4A-BD0481B27AAD}"/>
                    </a:ext>
                  </a:extLst>
                </p:cNvPr>
                <p:cNvPicPr/>
                <p:nvPr/>
              </p:nvPicPr>
              <p:blipFill>
                <a:blip r:embed="rId1118"/>
                <a:stretch>
                  <a:fillRect/>
                </a:stretch>
              </p:blipFill>
              <p:spPr>
                <a:xfrm>
                  <a:off x="2586173" y="6268747"/>
                  <a:ext cx="219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775" name="Freihand 774">
                  <a:extLst>
                    <a:ext uri="{FF2B5EF4-FFF2-40B4-BE49-F238E27FC236}">
                      <a16:creationId xmlns:a16="http://schemas.microsoft.com/office/drawing/2014/main" id="{FC5A9664-D533-4DC8-A86A-71F982819DBB}"/>
                    </a:ext>
                  </a:extLst>
                </p14:cNvPr>
                <p14:cNvContentPartPr/>
                <p14:nvPr/>
              </p14:nvContentPartPr>
              <p14:xfrm>
                <a:off x="2639453" y="6252187"/>
                <a:ext cx="76320" cy="89640"/>
              </p14:xfrm>
            </p:contentPart>
          </mc:Choice>
          <mc:Fallback xmlns="">
            <p:pic>
              <p:nvPicPr>
                <p:cNvPr id="775" name="Freihand 774">
                  <a:extLst>
                    <a:ext uri="{FF2B5EF4-FFF2-40B4-BE49-F238E27FC236}">
                      <a16:creationId xmlns:a16="http://schemas.microsoft.com/office/drawing/2014/main" id="{FC5A9664-D533-4DC8-A86A-71F982819DBB}"/>
                    </a:ext>
                  </a:extLst>
                </p:cNvPr>
                <p:cNvPicPr/>
                <p:nvPr/>
              </p:nvPicPr>
              <p:blipFill>
                <a:blip r:embed="rId1120"/>
                <a:stretch>
                  <a:fillRect/>
                </a:stretch>
              </p:blipFill>
              <p:spPr>
                <a:xfrm>
                  <a:off x="2635133" y="6247867"/>
                  <a:ext cx="849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121">
              <p14:nvContentPartPr>
                <p14:cNvPr id="736" name="Freihand 735">
                  <a:extLst>
                    <a:ext uri="{FF2B5EF4-FFF2-40B4-BE49-F238E27FC236}">
                      <a16:creationId xmlns:a16="http://schemas.microsoft.com/office/drawing/2014/main" id="{3E3F5C13-BEE0-4DAF-9251-EC5B92325672}"/>
                    </a:ext>
                  </a:extLst>
                </p14:cNvPr>
                <p14:cNvContentPartPr/>
                <p14:nvPr/>
              </p14:nvContentPartPr>
              <p14:xfrm>
                <a:off x="3525053" y="5784907"/>
                <a:ext cx="105120" cy="142560"/>
              </p14:xfrm>
            </p:contentPart>
          </mc:Choice>
          <mc:Fallback xmlns="">
            <p:pic>
              <p:nvPicPr>
                <p:cNvPr id="736" name="Freihand 735">
                  <a:extLst>
                    <a:ext uri="{FF2B5EF4-FFF2-40B4-BE49-F238E27FC236}">
                      <a16:creationId xmlns:a16="http://schemas.microsoft.com/office/drawing/2014/main" id="{3E3F5C13-BEE0-4DAF-9251-EC5B92325672}"/>
                    </a:ext>
                  </a:extLst>
                </p:cNvPr>
                <p:cNvPicPr/>
                <p:nvPr/>
              </p:nvPicPr>
              <p:blipFill>
                <a:blip r:embed="rId1122"/>
                <a:stretch>
                  <a:fillRect/>
                </a:stretch>
              </p:blipFill>
              <p:spPr>
                <a:xfrm>
                  <a:off x="3520733" y="5780587"/>
                  <a:ext cx="1137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123">
              <p14:nvContentPartPr>
                <p14:cNvPr id="737" name="Freihand 736">
                  <a:extLst>
                    <a:ext uri="{FF2B5EF4-FFF2-40B4-BE49-F238E27FC236}">
                      <a16:creationId xmlns:a16="http://schemas.microsoft.com/office/drawing/2014/main" id="{F01B6399-1D08-42C9-9996-B40DBDE4D673}"/>
                    </a:ext>
                  </a:extLst>
                </p14:cNvPr>
                <p14:cNvContentPartPr/>
                <p14:nvPr/>
              </p14:nvContentPartPr>
              <p14:xfrm>
                <a:off x="3660053" y="5778427"/>
                <a:ext cx="66960" cy="143640"/>
              </p14:xfrm>
            </p:contentPart>
          </mc:Choice>
          <mc:Fallback xmlns="">
            <p:pic>
              <p:nvPicPr>
                <p:cNvPr id="737" name="Freihand 736">
                  <a:extLst>
                    <a:ext uri="{FF2B5EF4-FFF2-40B4-BE49-F238E27FC236}">
                      <a16:creationId xmlns:a16="http://schemas.microsoft.com/office/drawing/2014/main" id="{F01B6399-1D08-42C9-9996-B40DBDE4D673}"/>
                    </a:ext>
                  </a:extLst>
                </p:cNvPr>
                <p:cNvPicPr/>
                <p:nvPr/>
              </p:nvPicPr>
              <p:blipFill>
                <a:blip r:embed="rId1124"/>
                <a:stretch>
                  <a:fillRect/>
                </a:stretch>
              </p:blipFill>
              <p:spPr>
                <a:xfrm>
                  <a:off x="3655733" y="5774107"/>
                  <a:ext cx="756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125">
              <p14:nvContentPartPr>
                <p14:cNvPr id="738" name="Freihand 737">
                  <a:extLst>
                    <a:ext uri="{FF2B5EF4-FFF2-40B4-BE49-F238E27FC236}">
                      <a16:creationId xmlns:a16="http://schemas.microsoft.com/office/drawing/2014/main" id="{040FD459-C44C-485F-B4ED-C72142B8C844}"/>
                    </a:ext>
                  </a:extLst>
                </p14:cNvPr>
                <p14:cNvContentPartPr/>
                <p14:nvPr/>
              </p14:nvContentPartPr>
              <p14:xfrm>
                <a:off x="3657173" y="5867707"/>
                <a:ext cx="97560" cy="105840"/>
              </p14:xfrm>
            </p:contentPart>
          </mc:Choice>
          <mc:Fallback xmlns="">
            <p:pic>
              <p:nvPicPr>
                <p:cNvPr id="738" name="Freihand 737">
                  <a:extLst>
                    <a:ext uri="{FF2B5EF4-FFF2-40B4-BE49-F238E27FC236}">
                      <a16:creationId xmlns:a16="http://schemas.microsoft.com/office/drawing/2014/main" id="{040FD459-C44C-485F-B4ED-C72142B8C844}"/>
                    </a:ext>
                  </a:extLst>
                </p:cNvPr>
                <p:cNvPicPr/>
                <p:nvPr/>
              </p:nvPicPr>
              <p:blipFill>
                <a:blip r:embed="rId1126"/>
                <a:stretch>
                  <a:fillRect/>
                </a:stretch>
              </p:blipFill>
              <p:spPr>
                <a:xfrm>
                  <a:off x="3652853" y="5863387"/>
                  <a:ext cx="1062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127">
              <p14:nvContentPartPr>
                <p14:cNvPr id="739" name="Freihand 738">
                  <a:extLst>
                    <a:ext uri="{FF2B5EF4-FFF2-40B4-BE49-F238E27FC236}">
                      <a16:creationId xmlns:a16="http://schemas.microsoft.com/office/drawing/2014/main" id="{52CE0062-50C6-4105-87D0-D11BB1CE7A18}"/>
                    </a:ext>
                  </a:extLst>
                </p14:cNvPr>
                <p14:cNvContentPartPr/>
                <p14:nvPr/>
              </p14:nvContentPartPr>
              <p14:xfrm>
                <a:off x="3780293" y="5809027"/>
                <a:ext cx="48240" cy="98280"/>
              </p14:xfrm>
            </p:contentPart>
          </mc:Choice>
          <mc:Fallback xmlns="">
            <p:pic>
              <p:nvPicPr>
                <p:cNvPr id="739" name="Freihand 738">
                  <a:extLst>
                    <a:ext uri="{FF2B5EF4-FFF2-40B4-BE49-F238E27FC236}">
                      <a16:creationId xmlns:a16="http://schemas.microsoft.com/office/drawing/2014/main" id="{52CE0062-50C6-4105-87D0-D11BB1CE7A18}"/>
                    </a:ext>
                  </a:extLst>
                </p:cNvPr>
                <p:cNvPicPr/>
                <p:nvPr/>
              </p:nvPicPr>
              <p:blipFill>
                <a:blip r:embed="rId1128"/>
                <a:stretch>
                  <a:fillRect/>
                </a:stretch>
              </p:blipFill>
              <p:spPr>
                <a:xfrm>
                  <a:off x="3775973" y="5804707"/>
                  <a:ext cx="568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129">
              <p14:nvContentPartPr>
                <p14:cNvPr id="740" name="Freihand 739">
                  <a:extLst>
                    <a:ext uri="{FF2B5EF4-FFF2-40B4-BE49-F238E27FC236}">
                      <a16:creationId xmlns:a16="http://schemas.microsoft.com/office/drawing/2014/main" id="{DF43C12F-CEC1-44B8-BD4D-BE4D25F4DA60}"/>
                    </a:ext>
                  </a:extLst>
                </p14:cNvPr>
                <p14:cNvContentPartPr/>
                <p14:nvPr/>
              </p14:nvContentPartPr>
              <p14:xfrm>
                <a:off x="3862733" y="5806507"/>
                <a:ext cx="62640" cy="93240"/>
              </p14:xfrm>
            </p:contentPart>
          </mc:Choice>
          <mc:Fallback xmlns="">
            <p:pic>
              <p:nvPicPr>
                <p:cNvPr id="740" name="Freihand 739">
                  <a:extLst>
                    <a:ext uri="{FF2B5EF4-FFF2-40B4-BE49-F238E27FC236}">
                      <a16:creationId xmlns:a16="http://schemas.microsoft.com/office/drawing/2014/main" id="{DF43C12F-CEC1-44B8-BD4D-BE4D25F4DA60}"/>
                    </a:ext>
                  </a:extLst>
                </p:cNvPr>
                <p:cNvPicPr/>
                <p:nvPr/>
              </p:nvPicPr>
              <p:blipFill>
                <a:blip r:embed="rId1130"/>
                <a:stretch>
                  <a:fillRect/>
                </a:stretch>
              </p:blipFill>
              <p:spPr>
                <a:xfrm>
                  <a:off x="3858413" y="5802187"/>
                  <a:ext cx="712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131">
              <p14:nvContentPartPr>
                <p14:cNvPr id="741" name="Freihand 740">
                  <a:extLst>
                    <a:ext uri="{FF2B5EF4-FFF2-40B4-BE49-F238E27FC236}">
                      <a16:creationId xmlns:a16="http://schemas.microsoft.com/office/drawing/2014/main" id="{FBBF9AF4-C5CE-4F08-9EC6-9B84ACF778C5}"/>
                    </a:ext>
                  </a:extLst>
                </p14:cNvPr>
                <p14:cNvContentPartPr/>
                <p14:nvPr/>
              </p14:nvContentPartPr>
              <p14:xfrm>
                <a:off x="4000613" y="5801107"/>
                <a:ext cx="50400" cy="85320"/>
              </p14:xfrm>
            </p:contentPart>
          </mc:Choice>
          <mc:Fallback xmlns="">
            <p:pic>
              <p:nvPicPr>
                <p:cNvPr id="741" name="Freihand 740">
                  <a:extLst>
                    <a:ext uri="{FF2B5EF4-FFF2-40B4-BE49-F238E27FC236}">
                      <a16:creationId xmlns:a16="http://schemas.microsoft.com/office/drawing/2014/main" id="{FBBF9AF4-C5CE-4F08-9EC6-9B84ACF778C5}"/>
                    </a:ext>
                  </a:extLst>
                </p:cNvPr>
                <p:cNvPicPr/>
                <p:nvPr/>
              </p:nvPicPr>
              <p:blipFill>
                <a:blip r:embed="rId1132"/>
                <a:stretch>
                  <a:fillRect/>
                </a:stretch>
              </p:blipFill>
              <p:spPr>
                <a:xfrm>
                  <a:off x="3996293" y="5796787"/>
                  <a:ext cx="590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133">
              <p14:nvContentPartPr>
                <p14:cNvPr id="742" name="Freihand 741">
                  <a:extLst>
                    <a:ext uri="{FF2B5EF4-FFF2-40B4-BE49-F238E27FC236}">
                      <a16:creationId xmlns:a16="http://schemas.microsoft.com/office/drawing/2014/main" id="{B3AE5713-2319-4357-B4AB-02BF9E4200EB}"/>
                    </a:ext>
                  </a:extLst>
                </p14:cNvPr>
                <p14:cNvContentPartPr/>
                <p14:nvPr/>
              </p14:nvContentPartPr>
              <p14:xfrm>
                <a:off x="3946973" y="5738107"/>
                <a:ext cx="54720" cy="83880"/>
              </p14:xfrm>
            </p:contentPart>
          </mc:Choice>
          <mc:Fallback xmlns="">
            <p:pic>
              <p:nvPicPr>
                <p:cNvPr id="742" name="Freihand 741">
                  <a:extLst>
                    <a:ext uri="{FF2B5EF4-FFF2-40B4-BE49-F238E27FC236}">
                      <a16:creationId xmlns:a16="http://schemas.microsoft.com/office/drawing/2014/main" id="{B3AE5713-2319-4357-B4AB-02BF9E4200EB}"/>
                    </a:ext>
                  </a:extLst>
                </p:cNvPr>
                <p:cNvPicPr/>
                <p:nvPr/>
              </p:nvPicPr>
              <p:blipFill>
                <a:blip r:embed="rId1134"/>
                <a:stretch>
                  <a:fillRect/>
                </a:stretch>
              </p:blipFill>
              <p:spPr>
                <a:xfrm>
                  <a:off x="3942653" y="5733787"/>
                  <a:ext cx="633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135">
              <p14:nvContentPartPr>
                <p14:cNvPr id="743" name="Freihand 742">
                  <a:extLst>
                    <a:ext uri="{FF2B5EF4-FFF2-40B4-BE49-F238E27FC236}">
                      <a16:creationId xmlns:a16="http://schemas.microsoft.com/office/drawing/2014/main" id="{2AD38C61-7388-423F-8FD8-79D5AA4AE006}"/>
                    </a:ext>
                  </a:extLst>
                </p14:cNvPr>
                <p14:cNvContentPartPr/>
                <p14:nvPr/>
              </p14:nvContentPartPr>
              <p14:xfrm>
                <a:off x="4054253" y="5824147"/>
                <a:ext cx="37440" cy="57600"/>
              </p14:xfrm>
            </p:contentPart>
          </mc:Choice>
          <mc:Fallback xmlns="">
            <p:pic>
              <p:nvPicPr>
                <p:cNvPr id="743" name="Freihand 742">
                  <a:extLst>
                    <a:ext uri="{FF2B5EF4-FFF2-40B4-BE49-F238E27FC236}">
                      <a16:creationId xmlns:a16="http://schemas.microsoft.com/office/drawing/2014/main" id="{2AD38C61-7388-423F-8FD8-79D5AA4AE006}"/>
                    </a:ext>
                  </a:extLst>
                </p:cNvPr>
                <p:cNvPicPr/>
                <p:nvPr/>
              </p:nvPicPr>
              <p:blipFill>
                <a:blip r:embed="rId1136"/>
                <a:stretch>
                  <a:fillRect/>
                </a:stretch>
              </p:blipFill>
              <p:spPr>
                <a:xfrm>
                  <a:off x="4049933" y="5819827"/>
                  <a:ext cx="460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137">
              <p14:nvContentPartPr>
                <p14:cNvPr id="776" name="Freihand 775">
                  <a:extLst>
                    <a:ext uri="{FF2B5EF4-FFF2-40B4-BE49-F238E27FC236}">
                      <a16:creationId xmlns:a16="http://schemas.microsoft.com/office/drawing/2014/main" id="{AF0CF336-1DF4-4D79-9FC7-707F3915FE57}"/>
                    </a:ext>
                  </a:extLst>
                </p14:cNvPr>
                <p14:cNvContentPartPr/>
                <p14:nvPr/>
              </p14:nvContentPartPr>
              <p14:xfrm>
                <a:off x="3578693" y="5986867"/>
                <a:ext cx="358200" cy="26280"/>
              </p14:xfrm>
            </p:contentPart>
          </mc:Choice>
          <mc:Fallback xmlns="">
            <p:pic>
              <p:nvPicPr>
                <p:cNvPr id="776" name="Freihand 775">
                  <a:extLst>
                    <a:ext uri="{FF2B5EF4-FFF2-40B4-BE49-F238E27FC236}">
                      <a16:creationId xmlns:a16="http://schemas.microsoft.com/office/drawing/2014/main" id="{AF0CF336-1DF4-4D79-9FC7-707F3915FE57}"/>
                    </a:ext>
                  </a:extLst>
                </p:cNvPr>
                <p:cNvPicPr/>
                <p:nvPr/>
              </p:nvPicPr>
              <p:blipFill>
                <a:blip r:embed="rId1138"/>
                <a:stretch>
                  <a:fillRect/>
                </a:stretch>
              </p:blipFill>
              <p:spPr>
                <a:xfrm>
                  <a:off x="3574373" y="5982547"/>
                  <a:ext cx="3668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139">
              <p14:nvContentPartPr>
                <p14:cNvPr id="777" name="Freihand 776">
                  <a:extLst>
                    <a:ext uri="{FF2B5EF4-FFF2-40B4-BE49-F238E27FC236}">
                      <a16:creationId xmlns:a16="http://schemas.microsoft.com/office/drawing/2014/main" id="{5D12C867-ACCA-4917-951D-A06174903995}"/>
                    </a:ext>
                  </a:extLst>
                </p14:cNvPr>
                <p14:cNvContentPartPr/>
                <p14:nvPr/>
              </p14:nvContentPartPr>
              <p14:xfrm>
                <a:off x="3604613" y="6068947"/>
                <a:ext cx="154440" cy="62280"/>
              </p14:xfrm>
            </p:contentPart>
          </mc:Choice>
          <mc:Fallback xmlns="">
            <p:pic>
              <p:nvPicPr>
                <p:cNvPr id="777" name="Freihand 776">
                  <a:extLst>
                    <a:ext uri="{FF2B5EF4-FFF2-40B4-BE49-F238E27FC236}">
                      <a16:creationId xmlns:a16="http://schemas.microsoft.com/office/drawing/2014/main" id="{5D12C867-ACCA-4917-951D-A06174903995}"/>
                    </a:ext>
                  </a:extLst>
                </p:cNvPr>
                <p:cNvPicPr/>
                <p:nvPr/>
              </p:nvPicPr>
              <p:blipFill>
                <a:blip r:embed="rId1140"/>
                <a:stretch>
                  <a:fillRect/>
                </a:stretch>
              </p:blipFill>
              <p:spPr>
                <a:xfrm>
                  <a:off x="3600293" y="6064627"/>
                  <a:ext cx="1630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141">
              <p14:nvContentPartPr>
                <p14:cNvPr id="778" name="Freihand 777">
                  <a:extLst>
                    <a:ext uri="{FF2B5EF4-FFF2-40B4-BE49-F238E27FC236}">
                      <a16:creationId xmlns:a16="http://schemas.microsoft.com/office/drawing/2014/main" id="{1E7EF31A-642B-48D8-83E6-CACF2BAC776D}"/>
                    </a:ext>
                  </a:extLst>
                </p14:cNvPr>
                <p14:cNvContentPartPr/>
                <p14:nvPr/>
              </p14:nvContentPartPr>
              <p14:xfrm>
                <a:off x="3776333" y="6057787"/>
                <a:ext cx="17280" cy="95400"/>
              </p14:xfrm>
            </p:contentPart>
          </mc:Choice>
          <mc:Fallback xmlns="">
            <p:pic>
              <p:nvPicPr>
                <p:cNvPr id="778" name="Freihand 777">
                  <a:extLst>
                    <a:ext uri="{FF2B5EF4-FFF2-40B4-BE49-F238E27FC236}">
                      <a16:creationId xmlns:a16="http://schemas.microsoft.com/office/drawing/2014/main" id="{1E7EF31A-642B-48D8-83E6-CACF2BAC776D}"/>
                    </a:ext>
                  </a:extLst>
                </p:cNvPr>
                <p:cNvPicPr/>
                <p:nvPr/>
              </p:nvPicPr>
              <p:blipFill>
                <a:blip r:embed="rId1142"/>
                <a:stretch>
                  <a:fillRect/>
                </a:stretch>
              </p:blipFill>
              <p:spPr>
                <a:xfrm>
                  <a:off x="3772013" y="6053467"/>
                  <a:ext cx="259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143">
              <p14:nvContentPartPr>
                <p14:cNvPr id="779" name="Freihand 778">
                  <a:extLst>
                    <a:ext uri="{FF2B5EF4-FFF2-40B4-BE49-F238E27FC236}">
                      <a16:creationId xmlns:a16="http://schemas.microsoft.com/office/drawing/2014/main" id="{0705EED1-E908-41ED-9E30-0F65F2B51D01}"/>
                    </a:ext>
                  </a:extLst>
                </p14:cNvPr>
                <p14:cNvContentPartPr/>
                <p14:nvPr/>
              </p14:nvContentPartPr>
              <p14:xfrm>
                <a:off x="3752213" y="6040867"/>
                <a:ext cx="100440" cy="90720"/>
              </p14:xfrm>
            </p:contentPart>
          </mc:Choice>
          <mc:Fallback xmlns="">
            <p:pic>
              <p:nvPicPr>
                <p:cNvPr id="779" name="Freihand 778">
                  <a:extLst>
                    <a:ext uri="{FF2B5EF4-FFF2-40B4-BE49-F238E27FC236}">
                      <a16:creationId xmlns:a16="http://schemas.microsoft.com/office/drawing/2014/main" id="{0705EED1-E908-41ED-9E30-0F65F2B51D01}"/>
                    </a:ext>
                  </a:extLst>
                </p:cNvPr>
                <p:cNvPicPr/>
                <p:nvPr/>
              </p:nvPicPr>
              <p:blipFill>
                <a:blip r:embed="rId1144"/>
                <a:stretch>
                  <a:fillRect/>
                </a:stretch>
              </p:blipFill>
              <p:spPr>
                <a:xfrm>
                  <a:off x="3747893" y="6036547"/>
                  <a:ext cx="1090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145">
              <p14:nvContentPartPr>
                <p14:cNvPr id="780" name="Freihand 779">
                  <a:extLst>
                    <a:ext uri="{FF2B5EF4-FFF2-40B4-BE49-F238E27FC236}">
                      <a16:creationId xmlns:a16="http://schemas.microsoft.com/office/drawing/2014/main" id="{A85ACAFE-7033-4634-BB7A-BB35E2E97927}"/>
                    </a:ext>
                  </a:extLst>
                </p14:cNvPr>
                <p14:cNvContentPartPr/>
                <p14:nvPr/>
              </p14:nvContentPartPr>
              <p14:xfrm>
                <a:off x="3550253" y="6258307"/>
                <a:ext cx="79560" cy="69480"/>
              </p14:xfrm>
            </p:contentPart>
          </mc:Choice>
          <mc:Fallback xmlns="">
            <p:pic>
              <p:nvPicPr>
                <p:cNvPr id="780" name="Freihand 779">
                  <a:extLst>
                    <a:ext uri="{FF2B5EF4-FFF2-40B4-BE49-F238E27FC236}">
                      <a16:creationId xmlns:a16="http://schemas.microsoft.com/office/drawing/2014/main" id="{A85ACAFE-7033-4634-BB7A-BB35E2E97927}"/>
                    </a:ext>
                  </a:extLst>
                </p:cNvPr>
                <p:cNvPicPr/>
                <p:nvPr/>
              </p:nvPicPr>
              <p:blipFill>
                <a:blip r:embed="rId1146"/>
                <a:stretch>
                  <a:fillRect/>
                </a:stretch>
              </p:blipFill>
              <p:spPr>
                <a:xfrm>
                  <a:off x="3545933" y="6253987"/>
                  <a:ext cx="882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147">
              <p14:nvContentPartPr>
                <p14:cNvPr id="781" name="Freihand 780">
                  <a:extLst>
                    <a:ext uri="{FF2B5EF4-FFF2-40B4-BE49-F238E27FC236}">
                      <a16:creationId xmlns:a16="http://schemas.microsoft.com/office/drawing/2014/main" id="{B70829CE-DECA-42AD-8CEC-06F046C53923}"/>
                    </a:ext>
                  </a:extLst>
                </p14:cNvPr>
                <p14:cNvContentPartPr/>
                <p14:nvPr/>
              </p14:nvContentPartPr>
              <p14:xfrm>
                <a:off x="3626573" y="6262627"/>
                <a:ext cx="72720" cy="62640"/>
              </p14:xfrm>
            </p:contentPart>
          </mc:Choice>
          <mc:Fallback xmlns="">
            <p:pic>
              <p:nvPicPr>
                <p:cNvPr id="781" name="Freihand 780">
                  <a:extLst>
                    <a:ext uri="{FF2B5EF4-FFF2-40B4-BE49-F238E27FC236}">
                      <a16:creationId xmlns:a16="http://schemas.microsoft.com/office/drawing/2014/main" id="{B70829CE-DECA-42AD-8CEC-06F046C53923}"/>
                    </a:ext>
                  </a:extLst>
                </p:cNvPr>
                <p:cNvPicPr/>
                <p:nvPr/>
              </p:nvPicPr>
              <p:blipFill>
                <a:blip r:embed="rId1148"/>
                <a:stretch>
                  <a:fillRect/>
                </a:stretch>
              </p:blipFill>
              <p:spPr>
                <a:xfrm>
                  <a:off x="3622253" y="6258307"/>
                  <a:ext cx="813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149">
              <p14:nvContentPartPr>
                <p14:cNvPr id="782" name="Freihand 781">
                  <a:extLst>
                    <a:ext uri="{FF2B5EF4-FFF2-40B4-BE49-F238E27FC236}">
                      <a16:creationId xmlns:a16="http://schemas.microsoft.com/office/drawing/2014/main" id="{2860FFF8-6344-4DF2-9CB0-075B52AA5E6A}"/>
                    </a:ext>
                  </a:extLst>
                </p14:cNvPr>
                <p14:cNvContentPartPr/>
                <p14:nvPr/>
              </p14:nvContentPartPr>
              <p14:xfrm>
                <a:off x="3707213" y="6252907"/>
                <a:ext cx="7920" cy="90720"/>
              </p14:xfrm>
            </p:contentPart>
          </mc:Choice>
          <mc:Fallback xmlns="">
            <p:pic>
              <p:nvPicPr>
                <p:cNvPr id="782" name="Freihand 781">
                  <a:extLst>
                    <a:ext uri="{FF2B5EF4-FFF2-40B4-BE49-F238E27FC236}">
                      <a16:creationId xmlns:a16="http://schemas.microsoft.com/office/drawing/2014/main" id="{2860FFF8-6344-4DF2-9CB0-075B52AA5E6A}"/>
                    </a:ext>
                  </a:extLst>
                </p:cNvPr>
                <p:cNvPicPr/>
                <p:nvPr/>
              </p:nvPicPr>
              <p:blipFill>
                <a:blip r:embed="rId1150"/>
                <a:stretch>
                  <a:fillRect/>
                </a:stretch>
              </p:blipFill>
              <p:spPr>
                <a:xfrm>
                  <a:off x="3702893" y="6248587"/>
                  <a:ext cx="165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151">
              <p14:nvContentPartPr>
                <p14:cNvPr id="783" name="Freihand 782">
                  <a:extLst>
                    <a:ext uri="{FF2B5EF4-FFF2-40B4-BE49-F238E27FC236}">
                      <a16:creationId xmlns:a16="http://schemas.microsoft.com/office/drawing/2014/main" id="{7603DF10-8CE2-4617-929A-1845F90BFD56}"/>
                    </a:ext>
                  </a:extLst>
                </p14:cNvPr>
                <p14:cNvContentPartPr/>
                <p14:nvPr/>
              </p14:nvContentPartPr>
              <p14:xfrm>
                <a:off x="3779933" y="6231307"/>
                <a:ext cx="71280" cy="94320"/>
              </p14:xfrm>
            </p:contentPart>
          </mc:Choice>
          <mc:Fallback xmlns="">
            <p:pic>
              <p:nvPicPr>
                <p:cNvPr id="783" name="Freihand 782">
                  <a:extLst>
                    <a:ext uri="{FF2B5EF4-FFF2-40B4-BE49-F238E27FC236}">
                      <a16:creationId xmlns:a16="http://schemas.microsoft.com/office/drawing/2014/main" id="{7603DF10-8CE2-4617-929A-1845F90BFD56}"/>
                    </a:ext>
                  </a:extLst>
                </p:cNvPr>
                <p:cNvPicPr/>
                <p:nvPr/>
              </p:nvPicPr>
              <p:blipFill>
                <a:blip r:embed="rId1152"/>
                <a:stretch>
                  <a:fillRect/>
                </a:stretch>
              </p:blipFill>
              <p:spPr>
                <a:xfrm>
                  <a:off x="3775613" y="6226987"/>
                  <a:ext cx="799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153">
              <p14:nvContentPartPr>
                <p14:cNvPr id="791" name="Freihand 790">
                  <a:extLst>
                    <a:ext uri="{FF2B5EF4-FFF2-40B4-BE49-F238E27FC236}">
                      <a16:creationId xmlns:a16="http://schemas.microsoft.com/office/drawing/2014/main" id="{DD7130E1-B443-4BFB-B0D5-EE3EFE90125E}"/>
                    </a:ext>
                  </a:extLst>
                </p14:cNvPr>
                <p14:cNvContentPartPr/>
                <p14:nvPr/>
              </p14:nvContentPartPr>
              <p14:xfrm>
                <a:off x="3753293" y="6239227"/>
                <a:ext cx="107280" cy="107280"/>
              </p14:xfrm>
            </p:contentPart>
          </mc:Choice>
          <mc:Fallback xmlns="">
            <p:pic>
              <p:nvPicPr>
                <p:cNvPr id="791" name="Freihand 790">
                  <a:extLst>
                    <a:ext uri="{FF2B5EF4-FFF2-40B4-BE49-F238E27FC236}">
                      <a16:creationId xmlns:a16="http://schemas.microsoft.com/office/drawing/2014/main" id="{DD7130E1-B443-4BFB-B0D5-EE3EFE90125E}"/>
                    </a:ext>
                  </a:extLst>
                </p:cNvPr>
                <p:cNvPicPr/>
                <p:nvPr/>
              </p:nvPicPr>
              <p:blipFill>
                <a:blip r:embed="rId1154"/>
                <a:stretch>
                  <a:fillRect/>
                </a:stretch>
              </p:blipFill>
              <p:spPr>
                <a:xfrm>
                  <a:off x="3748973" y="6234907"/>
                  <a:ext cx="1159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155">
              <p14:nvContentPartPr>
                <p14:cNvPr id="749" name="Freihand 748">
                  <a:extLst>
                    <a:ext uri="{FF2B5EF4-FFF2-40B4-BE49-F238E27FC236}">
                      <a16:creationId xmlns:a16="http://schemas.microsoft.com/office/drawing/2014/main" id="{16573133-8F60-4126-98F1-6D9806C46B95}"/>
                    </a:ext>
                  </a:extLst>
                </p14:cNvPr>
                <p14:cNvContentPartPr/>
                <p14:nvPr/>
              </p14:nvContentPartPr>
              <p14:xfrm>
                <a:off x="4790453" y="5730187"/>
                <a:ext cx="68760" cy="131400"/>
              </p14:xfrm>
            </p:contentPart>
          </mc:Choice>
          <mc:Fallback xmlns="">
            <p:pic>
              <p:nvPicPr>
                <p:cNvPr id="749" name="Freihand 748">
                  <a:extLst>
                    <a:ext uri="{FF2B5EF4-FFF2-40B4-BE49-F238E27FC236}">
                      <a16:creationId xmlns:a16="http://schemas.microsoft.com/office/drawing/2014/main" id="{16573133-8F60-4126-98F1-6D9806C46B95}"/>
                    </a:ext>
                  </a:extLst>
                </p:cNvPr>
                <p:cNvPicPr/>
                <p:nvPr/>
              </p:nvPicPr>
              <p:blipFill>
                <a:blip r:embed="rId1156"/>
                <a:stretch>
                  <a:fillRect/>
                </a:stretch>
              </p:blipFill>
              <p:spPr>
                <a:xfrm>
                  <a:off x="4786133" y="5725867"/>
                  <a:ext cx="774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157">
              <p14:nvContentPartPr>
                <p14:cNvPr id="750" name="Freihand 749">
                  <a:extLst>
                    <a:ext uri="{FF2B5EF4-FFF2-40B4-BE49-F238E27FC236}">
                      <a16:creationId xmlns:a16="http://schemas.microsoft.com/office/drawing/2014/main" id="{A53971BE-1E00-4D42-B4DC-2A63F3773B50}"/>
                    </a:ext>
                  </a:extLst>
                </p14:cNvPr>
                <p14:cNvContentPartPr/>
                <p14:nvPr/>
              </p14:nvContentPartPr>
              <p14:xfrm>
                <a:off x="4868933" y="5825587"/>
                <a:ext cx="14760" cy="69840"/>
              </p14:xfrm>
            </p:contentPart>
          </mc:Choice>
          <mc:Fallback xmlns="">
            <p:pic>
              <p:nvPicPr>
                <p:cNvPr id="750" name="Freihand 749">
                  <a:extLst>
                    <a:ext uri="{FF2B5EF4-FFF2-40B4-BE49-F238E27FC236}">
                      <a16:creationId xmlns:a16="http://schemas.microsoft.com/office/drawing/2014/main" id="{A53971BE-1E00-4D42-B4DC-2A63F3773B50}"/>
                    </a:ext>
                  </a:extLst>
                </p:cNvPr>
                <p:cNvPicPr/>
                <p:nvPr/>
              </p:nvPicPr>
              <p:blipFill>
                <a:blip r:embed="rId1158"/>
                <a:stretch>
                  <a:fillRect/>
                </a:stretch>
              </p:blipFill>
              <p:spPr>
                <a:xfrm>
                  <a:off x="4864613" y="5821267"/>
                  <a:ext cx="234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159">
              <p14:nvContentPartPr>
                <p14:cNvPr id="751" name="Freihand 750">
                  <a:extLst>
                    <a:ext uri="{FF2B5EF4-FFF2-40B4-BE49-F238E27FC236}">
                      <a16:creationId xmlns:a16="http://schemas.microsoft.com/office/drawing/2014/main" id="{8FA998C6-1586-4013-9048-835ABC25BF29}"/>
                    </a:ext>
                  </a:extLst>
                </p14:cNvPr>
                <p14:cNvContentPartPr/>
                <p14:nvPr/>
              </p14:nvContentPartPr>
              <p14:xfrm>
                <a:off x="4975493" y="5740627"/>
                <a:ext cx="10080" cy="96120"/>
              </p14:xfrm>
            </p:contentPart>
          </mc:Choice>
          <mc:Fallback xmlns="">
            <p:pic>
              <p:nvPicPr>
                <p:cNvPr id="751" name="Freihand 750">
                  <a:extLst>
                    <a:ext uri="{FF2B5EF4-FFF2-40B4-BE49-F238E27FC236}">
                      <a16:creationId xmlns:a16="http://schemas.microsoft.com/office/drawing/2014/main" id="{8FA998C6-1586-4013-9048-835ABC25BF29}"/>
                    </a:ext>
                  </a:extLst>
                </p:cNvPr>
                <p:cNvPicPr/>
                <p:nvPr/>
              </p:nvPicPr>
              <p:blipFill>
                <a:blip r:embed="rId1160"/>
                <a:stretch>
                  <a:fillRect/>
                </a:stretch>
              </p:blipFill>
              <p:spPr>
                <a:xfrm>
                  <a:off x="4971173" y="5736307"/>
                  <a:ext cx="187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161">
              <p14:nvContentPartPr>
                <p14:cNvPr id="752" name="Freihand 751">
                  <a:extLst>
                    <a:ext uri="{FF2B5EF4-FFF2-40B4-BE49-F238E27FC236}">
                      <a16:creationId xmlns:a16="http://schemas.microsoft.com/office/drawing/2014/main" id="{D98BBF46-8867-468E-ABFA-7FE3823773EA}"/>
                    </a:ext>
                  </a:extLst>
                </p14:cNvPr>
                <p14:cNvContentPartPr/>
                <p14:nvPr/>
              </p14:nvContentPartPr>
              <p14:xfrm>
                <a:off x="5019053" y="5737027"/>
                <a:ext cx="251640" cy="93960"/>
              </p14:xfrm>
            </p:contentPart>
          </mc:Choice>
          <mc:Fallback xmlns="">
            <p:pic>
              <p:nvPicPr>
                <p:cNvPr id="752" name="Freihand 751">
                  <a:extLst>
                    <a:ext uri="{FF2B5EF4-FFF2-40B4-BE49-F238E27FC236}">
                      <a16:creationId xmlns:a16="http://schemas.microsoft.com/office/drawing/2014/main" id="{D98BBF46-8867-468E-ABFA-7FE3823773EA}"/>
                    </a:ext>
                  </a:extLst>
                </p:cNvPr>
                <p:cNvPicPr/>
                <p:nvPr/>
              </p:nvPicPr>
              <p:blipFill>
                <a:blip r:embed="rId1162"/>
                <a:stretch>
                  <a:fillRect/>
                </a:stretch>
              </p:blipFill>
              <p:spPr>
                <a:xfrm>
                  <a:off x="5014733" y="5732707"/>
                  <a:ext cx="2602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163">
              <p14:nvContentPartPr>
                <p14:cNvPr id="753" name="Freihand 752">
                  <a:extLst>
                    <a:ext uri="{FF2B5EF4-FFF2-40B4-BE49-F238E27FC236}">
                      <a16:creationId xmlns:a16="http://schemas.microsoft.com/office/drawing/2014/main" id="{4750055A-702B-4AC8-9C30-F7D1CC119C03}"/>
                    </a:ext>
                  </a:extLst>
                </p14:cNvPr>
                <p14:cNvContentPartPr/>
                <p14:nvPr/>
              </p14:nvContentPartPr>
              <p14:xfrm>
                <a:off x="5155853" y="5689507"/>
                <a:ext cx="73800" cy="66240"/>
              </p14:xfrm>
            </p:contentPart>
          </mc:Choice>
          <mc:Fallback xmlns="">
            <p:pic>
              <p:nvPicPr>
                <p:cNvPr id="753" name="Freihand 752">
                  <a:extLst>
                    <a:ext uri="{FF2B5EF4-FFF2-40B4-BE49-F238E27FC236}">
                      <a16:creationId xmlns:a16="http://schemas.microsoft.com/office/drawing/2014/main" id="{4750055A-702B-4AC8-9C30-F7D1CC119C03}"/>
                    </a:ext>
                  </a:extLst>
                </p:cNvPr>
                <p:cNvPicPr/>
                <p:nvPr/>
              </p:nvPicPr>
              <p:blipFill>
                <a:blip r:embed="rId1164"/>
                <a:stretch>
                  <a:fillRect/>
                </a:stretch>
              </p:blipFill>
              <p:spPr>
                <a:xfrm>
                  <a:off x="5151533" y="5685187"/>
                  <a:ext cx="824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165">
              <p14:nvContentPartPr>
                <p14:cNvPr id="754" name="Freihand 753">
                  <a:extLst>
                    <a:ext uri="{FF2B5EF4-FFF2-40B4-BE49-F238E27FC236}">
                      <a16:creationId xmlns:a16="http://schemas.microsoft.com/office/drawing/2014/main" id="{16CD4A6E-D6CB-46BC-A907-EC966B9A82FF}"/>
                    </a:ext>
                  </a:extLst>
                </p14:cNvPr>
                <p14:cNvContentPartPr/>
                <p14:nvPr/>
              </p14:nvContentPartPr>
              <p14:xfrm>
                <a:off x="5251973" y="5792107"/>
                <a:ext cx="52200" cy="34200"/>
              </p14:xfrm>
            </p:contentPart>
          </mc:Choice>
          <mc:Fallback xmlns="">
            <p:pic>
              <p:nvPicPr>
                <p:cNvPr id="754" name="Freihand 753">
                  <a:extLst>
                    <a:ext uri="{FF2B5EF4-FFF2-40B4-BE49-F238E27FC236}">
                      <a16:creationId xmlns:a16="http://schemas.microsoft.com/office/drawing/2014/main" id="{16CD4A6E-D6CB-46BC-A907-EC966B9A82FF}"/>
                    </a:ext>
                  </a:extLst>
                </p:cNvPr>
                <p:cNvPicPr/>
                <p:nvPr/>
              </p:nvPicPr>
              <p:blipFill>
                <a:blip r:embed="rId1166"/>
                <a:stretch>
                  <a:fillRect/>
                </a:stretch>
              </p:blipFill>
              <p:spPr>
                <a:xfrm>
                  <a:off x="5247653" y="5787787"/>
                  <a:ext cx="608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167">
              <p14:nvContentPartPr>
                <p14:cNvPr id="762" name="Freihand 761">
                  <a:extLst>
                    <a:ext uri="{FF2B5EF4-FFF2-40B4-BE49-F238E27FC236}">
                      <a16:creationId xmlns:a16="http://schemas.microsoft.com/office/drawing/2014/main" id="{483EDDE8-8323-40B8-B4C2-18A191AF5138}"/>
                    </a:ext>
                  </a:extLst>
                </p14:cNvPr>
                <p14:cNvContentPartPr/>
                <p14:nvPr/>
              </p14:nvContentPartPr>
              <p14:xfrm>
                <a:off x="4425773" y="5795707"/>
                <a:ext cx="93600" cy="9360"/>
              </p14:xfrm>
            </p:contentPart>
          </mc:Choice>
          <mc:Fallback xmlns="">
            <p:pic>
              <p:nvPicPr>
                <p:cNvPr id="762" name="Freihand 761">
                  <a:extLst>
                    <a:ext uri="{FF2B5EF4-FFF2-40B4-BE49-F238E27FC236}">
                      <a16:creationId xmlns:a16="http://schemas.microsoft.com/office/drawing/2014/main" id="{483EDDE8-8323-40B8-B4C2-18A191AF5138}"/>
                    </a:ext>
                  </a:extLst>
                </p:cNvPr>
                <p:cNvPicPr/>
                <p:nvPr/>
              </p:nvPicPr>
              <p:blipFill>
                <a:blip r:embed="rId1168"/>
                <a:stretch>
                  <a:fillRect/>
                </a:stretch>
              </p:blipFill>
              <p:spPr>
                <a:xfrm>
                  <a:off x="4421453" y="5791387"/>
                  <a:ext cx="1022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69">
              <p14:nvContentPartPr>
                <p14:cNvPr id="763" name="Freihand 762">
                  <a:extLst>
                    <a:ext uri="{FF2B5EF4-FFF2-40B4-BE49-F238E27FC236}">
                      <a16:creationId xmlns:a16="http://schemas.microsoft.com/office/drawing/2014/main" id="{60790633-9FF3-4B38-B530-4D3408F60CEC}"/>
                    </a:ext>
                  </a:extLst>
                </p14:cNvPr>
                <p14:cNvContentPartPr/>
                <p14:nvPr/>
              </p14:nvContentPartPr>
              <p14:xfrm>
                <a:off x="4436573" y="5830627"/>
                <a:ext cx="76320" cy="19080"/>
              </p14:xfrm>
            </p:contentPart>
          </mc:Choice>
          <mc:Fallback xmlns="">
            <p:pic>
              <p:nvPicPr>
                <p:cNvPr id="763" name="Freihand 762">
                  <a:extLst>
                    <a:ext uri="{FF2B5EF4-FFF2-40B4-BE49-F238E27FC236}">
                      <a16:creationId xmlns:a16="http://schemas.microsoft.com/office/drawing/2014/main" id="{60790633-9FF3-4B38-B530-4D3408F60CEC}"/>
                    </a:ext>
                  </a:extLst>
                </p:cNvPr>
                <p:cNvPicPr/>
                <p:nvPr/>
              </p:nvPicPr>
              <p:blipFill>
                <a:blip r:embed="rId1170"/>
                <a:stretch>
                  <a:fillRect/>
                </a:stretch>
              </p:blipFill>
              <p:spPr>
                <a:xfrm>
                  <a:off x="4432253" y="5826307"/>
                  <a:ext cx="849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171">
              <p14:nvContentPartPr>
                <p14:cNvPr id="764" name="Freihand 763">
                  <a:extLst>
                    <a:ext uri="{FF2B5EF4-FFF2-40B4-BE49-F238E27FC236}">
                      <a16:creationId xmlns:a16="http://schemas.microsoft.com/office/drawing/2014/main" id="{931DB15A-A07A-4088-8E73-ADEC882FDD5B}"/>
                    </a:ext>
                  </a:extLst>
                </p14:cNvPr>
                <p14:cNvContentPartPr/>
                <p14:nvPr/>
              </p14:nvContentPartPr>
              <p14:xfrm>
                <a:off x="4446293" y="5667547"/>
                <a:ext cx="89640" cy="91440"/>
              </p14:xfrm>
            </p:contentPart>
          </mc:Choice>
          <mc:Fallback xmlns="">
            <p:pic>
              <p:nvPicPr>
                <p:cNvPr id="764" name="Freihand 763">
                  <a:extLst>
                    <a:ext uri="{FF2B5EF4-FFF2-40B4-BE49-F238E27FC236}">
                      <a16:creationId xmlns:a16="http://schemas.microsoft.com/office/drawing/2014/main" id="{931DB15A-A07A-4088-8E73-ADEC882FDD5B}"/>
                    </a:ext>
                  </a:extLst>
                </p:cNvPr>
                <p:cNvPicPr/>
                <p:nvPr/>
              </p:nvPicPr>
              <p:blipFill>
                <a:blip r:embed="rId1172"/>
                <a:stretch>
                  <a:fillRect/>
                </a:stretch>
              </p:blipFill>
              <p:spPr>
                <a:xfrm>
                  <a:off x="4441973" y="5663227"/>
                  <a:ext cx="982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173">
              <p14:nvContentPartPr>
                <p14:cNvPr id="765" name="Freihand 764">
                  <a:extLst>
                    <a:ext uri="{FF2B5EF4-FFF2-40B4-BE49-F238E27FC236}">
                      <a16:creationId xmlns:a16="http://schemas.microsoft.com/office/drawing/2014/main" id="{50761872-D6BA-48E0-8A20-26309C6FB280}"/>
                    </a:ext>
                  </a:extLst>
                </p14:cNvPr>
                <p14:cNvContentPartPr/>
                <p14:nvPr/>
              </p14:nvContentPartPr>
              <p14:xfrm>
                <a:off x="4565453" y="5762227"/>
                <a:ext cx="57600" cy="99360"/>
              </p14:xfrm>
            </p:contentPart>
          </mc:Choice>
          <mc:Fallback xmlns="">
            <p:pic>
              <p:nvPicPr>
                <p:cNvPr id="765" name="Freihand 764">
                  <a:extLst>
                    <a:ext uri="{FF2B5EF4-FFF2-40B4-BE49-F238E27FC236}">
                      <a16:creationId xmlns:a16="http://schemas.microsoft.com/office/drawing/2014/main" id="{50761872-D6BA-48E0-8A20-26309C6FB280}"/>
                    </a:ext>
                  </a:extLst>
                </p:cNvPr>
                <p:cNvPicPr/>
                <p:nvPr/>
              </p:nvPicPr>
              <p:blipFill>
                <a:blip r:embed="rId1174"/>
                <a:stretch>
                  <a:fillRect/>
                </a:stretch>
              </p:blipFill>
              <p:spPr>
                <a:xfrm>
                  <a:off x="4561133" y="5757907"/>
                  <a:ext cx="662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175">
              <p14:nvContentPartPr>
                <p14:cNvPr id="766" name="Freihand 765">
                  <a:extLst>
                    <a:ext uri="{FF2B5EF4-FFF2-40B4-BE49-F238E27FC236}">
                      <a16:creationId xmlns:a16="http://schemas.microsoft.com/office/drawing/2014/main" id="{E0029FDF-573F-436C-849A-621A1F5B0B73}"/>
                    </a:ext>
                  </a:extLst>
                </p14:cNvPr>
                <p14:cNvContentPartPr/>
                <p14:nvPr/>
              </p14:nvContentPartPr>
              <p14:xfrm>
                <a:off x="4654733" y="5790667"/>
                <a:ext cx="15840" cy="77400"/>
              </p14:xfrm>
            </p:contentPart>
          </mc:Choice>
          <mc:Fallback xmlns="">
            <p:pic>
              <p:nvPicPr>
                <p:cNvPr id="766" name="Freihand 765">
                  <a:extLst>
                    <a:ext uri="{FF2B5EF4-FFF2-40B4-BE49-F238E27FC236}">
                      <a16:creationId xmlns:a16="http://schemas.microsoft.com/office/drawing/2014/main" id="{E0029FDF-573F-436C-849A-621A1F5B0B73}"/>
                    </a:ext>
                  </a:extLst>
                </p:cNvPr>
                <p:cNvPicPr/>
                <p:nvPr/>
              </p:nvPicPr>
              <p:blipFill>
                <a:blip r:embed="rId1176"/>
                <a:stretch>
                  <a:fillRect/>
                </a:stretch>
              </p:blipFill>
              <p:spPr>
                <a:xfrm>
                  <a:off x="4650413" y="5786347"/>
                  <a:ext cx="244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177">
              <p14:nvContentPartPr>
                <p14:cNvPr id="767" name="Freihand 766">
                  <a:extLst>
                    <a:ext uri="{FF2B5EF4-FFF2-40B4-BE49-F238E27FC236}">
                      <a16:creationId xmlns:a16="http://schemas.microsoft.com/office/drawing/2014/main" id="{07B22024-A264-4A30-91E1-057CFD4FF688}"/>
                    </a:ext>
                  </a:extLst>
                </p14:cNvPr>
                <p14:cNvContentPartPr/>
                <p14:nvPr/>
              </p14:nvContentPartPr>
              <p14:xfrm>
                <a:off x="4643933" y="5821627"/>
                <a:ext cx="61920" cy="2880"/>
              </p14:xfrm>
            </p:contentPart>
          </mc:Choice>
          <mc:Fallback xmlns="">
            <p:pic>
              <p:nvPicPr>
                <p:cNvPr id="767" name="Freihand 766">
                  <a:extLst>
                    <a:ext uri="{FF2B5EF4-FFF2-40B4-BE49-F238E27FC236}">
                      <a16:creationId xmlns:a16="http://schemas.microsoft.com/office/drawing/2014/main" id="{07B22024-A264-4A30-91E1-057CFD4FF688}"/>
                    </a:ext>
                  </a:extLst>
                </p:cNvPr>
                <p:cNvPicPr/>
                <p:nvPr/>
              </p:nvPicPr>
              <p:blipFill>
                <a:blip r:embed="rId1178"/>
                <a:stretch>
                  <a:fillRect/>
                </a:stretch>
              </p:blipFill>
              <p:spPr>
                <a:xfrm>
                  <a:off x="4639613" y="5817307"/>
                  <a:ext cx="705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179">
              <p14:nvContentPartPr>
                <p14:cNvPr id="786" name="Freihand 785">
                  <a:extLst>
                    <a:ext uri="{FF2B5EF4-FFF2-40B4-BE49-F238E27FC236}">
                      <a16:creationId xmlns:a16="http://schemas.microsoft.com/office/drawing/2014/main" id="{DB8772FF-2E20-4D47-92FE-662A61E01779}"/>
                    </a:ext>
                  </a:extLst>
                </p14:cNvPr>
                <p14:cNvContentPartPr/>
                <p14:nvPr/>
              </p14:nvContentPartPr>
              <p14:xfrm>
                <a:off x="4812413" y="5913067"/>
                <a:ext cx="371160" cy="38880"/>
              </p14:xfrm>
            </p:contentPart>
          </mc:Choice>
          <mc:Fallback xmlns="">
            <p:pic>
              <p:nvPicPr>
                <p:cNvPr id="786" name="Freihand 785">
                  <a:extLst>
                    <a:ext uri="{FF2B5EF4-FFF2-40B4-BE49-F238E27FC236}">
                      <a16:creationId xmlns:a16="http://schemas.microsoft.com/office/drawing/2014/main" id="{DB8772FF-2E20-4D47-92FE-662A61E01779}"/>
                    </a:ext>
                  </a:extLst>
                </p:cNvPr>
                <p:cNvPicPr/>
                <p:nvPr/>
              </p:nvPicPr>
              <p:blipFill>
                <a:blip r:embed="rId1180"/>
                <a:stretch>
                  <a:fillRect/>
                </a:stretch>
              </p:blipFill>
              <p:spPr>
                <a:xfrm>
                  <a:off x="4808093" y="5908747"/>
                  <a:ext cx="3798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181">
              <p14:nvContentPartPr>
                <p14:cNvPr id="787" name="Freihand 786">
                  <a:extLst>
                    <a:ext uri="{FF2B5EF4-FFF2-40B4-BE49-F238E27FC236}">
                      <a16:creationId xmlns:a16="http://schemas.microsoft.com/office/drawing/2014/main" id="{291D4499-2D01-4A03-8926-B6ED90EBFD38}"/>
                    </a:ext>
                  </a:extLst>
                </p14:cNvPr>
                <p14:cNvContentPartPr/>
                <p14:nvPr/>
              </p14:nvContentPartPr>
              <p14:xfrm>
                <a:off x="4776773" y="6035107"/>
                <a:ext cx="120240" cy="58320"/>
              </p14:xfrm>
            </p:contentPart>
          </mc:Choice>
          <mc:Fallback xmlns="">
            <p:pic>
              <p:nvPicPr>
                <p:cNvPr id="787" name="Freihand 786">
                  <a:extLst>
                    <a:ext uri="{FF2B5EF4-FFF2-40B4-BE49-F238E27FC236}">
                      <a16:creationId xmlns:a16="http://schemas.microsoft.com/office/drawing/2014/main" id="{291D4499-2D01-4A03-8926-B6ED90EBFD38}"/>
                    </a:ext>
                  </a:extLst>
                </p:cNvPr>
                <p:cNvPicPr/>
                <p:nvPr/>
              </p:nvPicPr>
              <p:blipFill>
                <a:blip r:embed="rId1182"/>
                <a:stretch>
                  <a:fillRect/>
                </a:stretch>
              </p:blipFill>
              <p:spPr>
                <a:xfrm>
                  <a:off x="4772453" y="6030787"/>
                  <a:ext cx="1288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183">
              <p14:nvContentPartPr>
                <p14:cNvPr id="788" name="Freihand 787">
                  <a:extLst>
                    <a:ext uri="{FF2B5EF4-FFF2-40B4-BE49-F238E27FC236}">
                      <a16:creationId xmlns:a16="http://schemas.microsoft.com/office/drawing/2014/main" id="{7CB12190-DF6A-46F0-89AD-DBEB48B4E9F7}"/>
                    </a:ext>
                  </a:extLst>
                </p14:cNvPr>
                <p14:cNvContentPartPr/>
                <p14:nvPr/>
              </p14:nvContentPartPr>
              <p14:xfrm>
                <a:off x="4932653" y="6013507"/>
                <a:ext cx="28080" cy="87840"/>
              </p14:xfrm>
            </p:contentPart>
          </mc:Choice>
          <mc:Fallback xmlns="">
            <p:pic>
              <p:nvPicPr>
                <p:cNvPr id="788" name="Freihand 787">
                  <a:extLst>
                    <a:ext uri="{FF2B5EF4-FFF2-40B4-BE49-F238E27FC236}">
                      <a16:creationId xmlns:a16="http://schemas.microsoft.com/office/drawing/2014/main" id="{7CB12190-DF6A-46F0-89AD-DBEB48B4E9F7}"/>
                    </a:ext>
                  </a:extLst>
                </p:cNvPr>
                <p:cNvPicPr/>
                <p:nvPr/>
              </p:nvPicPr>
              <p:blipFill>
                <a:blip r:embed="rId1184"/>
                <a:stretch>
                  <a:fillRect/>
                </a:stretch>
              </p:blipFill>
              <p:spPr>
                <a:xfrm>
                  <a:off x="4928333" y="6009187"/>
                  <a:ext cx="367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185">
              <p14:nvContentPartPr>
                <p14:cNvPr id="789" name="Freihand 788">
                  <a:extLst>
                    <a:ext uri="{FF2B5EF4-FFF2-40B4-BE49-F238E27FC236}">
                      <a16:creationId xmlns:a16="http://schemas.microsoft.com/office/drawing/2014/main" id="{F5218F94-F89E-4501-90E7-E6745FEDE405}"/>
                    </a:ext>
                  </a:extLst>
                </p14:cNvPr>
                <p14:cNvContentPartPr/>
                <p14:nvPr/>
              </p14:nvContentPartPr>
              <p14:xfrm>
                <a:off x="4909613" y="6003067"/>
                <a:ext cx="100080" cy="87480"/>
              </p14:xfrm>
            </p:contentPart>
          </mc:Choice>
          <mc:Fallback xmlns="">
            <p:pic>
              <p:nvPicPr>
                <p:cNvPr id="789" name="Freihand 788">
                  <a:extLst>
                    <a:ext uri="{FF2B5EF4-FFF2-40B4-BE49-F238E27FC236}">
                      <a16:creationId xmlns:a16="http://schemas.microsoft.com/office/drawing/2014/main" id="{F5218F94-F89E-4501-90E7-E6745FEDE405}"/>
                    </a:ext>
                  </a:extLst>
                </p:cNvPr>
                <p:cNvPicPr/>
                <p:nvPr/>
              </p:nvPicPr>
              <p:blipFill>
                <a:blip r:embed="rId1186"/>
                <a:stretch>
                  <a:fillRect/>
                </a:stretch>
              </p:blipFill>
              <p:spPr>
                <a:xfrm>
                  <a:off x="4905293" y="5998747"/>
                  <a:ext cx="1087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187">
              <p14:nvContentPartPr>
                <p14:cNvPr id="792" name="Freihand 791">
                  <a:extLst>
                    <a:ext uri="{FF2B5EF4-FFF2-40B4-BE49-F238E27FC236}">
                      <a16:creationId xmlns:a16="http://schemas.microsoft.com/office/drawing/2014/main" id="{B926AA25-CA76-4C4D-8C46-FCF8DF37DA47}"/>
                    </a:ext>
                  </a:extLst>
                </p14:cNvPr>
                <p14:cNvContentPartPr/>
                <p14:nvPr/>
              </p14:nvContentPartPr>
              <p14:xfrm>
                <a:off x="4723133" y="6178387"/>
                <a:ext cx="121320" cy="107280"/>
              </p14:xfrm>
            </p:contentPart>
          </mc:Choice>
          <mc:Fallback xmlns="">
            <p:pic>
              <p:nvPicPr>
                <p:cNvPr id="792" name="Freihand 791">
                  <a:extLst>
                    <a:ext uri="{FF2B5EF4-FFF2-40B4-BE49-F238E27FC236}">
                      <a16:creationId xmlns:a16="http://schemas.microsoft.com/office/drawing/2014/main" id="{B926AA25-CA76-4C4D-8C46-FCF8DF37DA47}"/>
                    </a:ext>
                  </a:extLst>
                </p:cNvPr>
                <p:cNvPicPr/>
                <p:nvPr/>
              </p:nvPicPr>
              <p:blipFill>
                <a:blip r:embed="rId1188"/>
                <a:stretch>
                  <a:fillRect/>
                </a:stretch>
              </p:blipFill>
              <p:spPr>
                <a:xfrm>
                  <a:off x="4718813" y="6174067"/>
                  <a:ext cx="1299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189">
              <p14:nvContentPartPr>
                <p14:cNvPr id="793" name="Freihand 792">
                  <a:extLst>
                    <a:ext uri="{FF2B5EF4-FFF2-40B4-BE49-F238E27FC236}">
                      <a16:creationId xmlns:a16="http://schemas.microsoft.com/office/drawing/2014/main" id="{2335E4CF-7BAB-4281-8CBE-E74E8EE2C5AC}"/>
                    </a:ext>
                  </a:extLst>
                </p14:cNvPr>
                <p14:cNvContentPartPr/>
                <p14:nvPr/>
              </p14:nvContentPartPr>
              <p14:xfrm>
                <a:off x="4843733" y="6194587"/>
                <a:ext cx="69480" cy="88920"/>
              </p14:xfrm>
            </p:contentPart>
          </mc:Choice>
          <mc:Fallback xmlns="">
            <p:pic>
              <p:nvPicPr>
                <p:cNvPr id="793" name="Freihand 792">
                  <a:extLst>
                    <a:ext uri="{FF2B5EF4-FFF2-40B4-BE49-F238E27FC236}">
                      <a16:creationId xmlns:a16="http://schemas.microsoft.com/office/drawing/2014/main" id="{2335E4CF-7BAB-4281-8CBE-E74E8EE2C5AC}"/>
                    </a:ext>
                  </a:extLst>
                </p:cNvPr>
                <p:cNvPicPr/>
                <p:nvPr/>
              </p:nvPicPr>
              <p:blipFill>
                <a:blip r:embed="rId1190"/>
                <a:stretch>
                  <a:fillRect/>
                </a:stretch>
              </p:blipFill>
              <p:spPr>
                <a:xfrm>
                  <a:off x="4839413" y="6190267"/>
                  <a:ext cx="781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191">
              <p14:nvContentPartPr>
                <p14:cNvPr id="794" name="Freihand 793">
                  <a:extLst>
                    <a:ext uri="{FF2B5EF4-FFF2-40B4-BE49-F238E27FC236}">
                      <a16:creationId xmlns:a16="http://schemas.microsoft.com/office/drawing/2014/main" id="{5A4AAF6A-CDF6-4228-9295-BA6EC833EC8B}"/>
                    </a:ext>
                  </a:extLst>
                </p14:cNvPr>
                <p14:cNvContentPartPr/>
                <p14:nvPr/>
              </p14:nvContentPartPr>
              <p14:xfrm>
                <a:off x="4931573" y="6184147"/>
                <a:ext cx="20520" cy="100800"/>
              </p14:xfrm>
            </p:contentPart>
          </mc:Choice>
          <mc:Fallback xmlns="">
            <p:pic>
              <p:nvPicPr>
                <p:cNvPr id="794" name="Freihand 793">
                  <a:extLst>
                    <a:ext uri="{FF2B5EF4-FFF2-40B4-BE49-F238E27FC236}">
                      <a16:creationId xmlns:a16="http://schemas.microsoft.com/office/drawing/2014/main" id="{5A4AAF6A-CDF6-4228-9295-BA6EC833EC8B}"/>
                    </a:ext>
                  </a:extLst>
                </p:cNvPr>
                <p:cNvPicPr/>
                <p:nvPr/>
              </p:nvPicPr>
              <p:blipFill>
                <a:blip r:embed="rId1192"/>
                <a:stretch>
                  <a:fillRect/>
                </a:stretch>
              </p:blipFill>
              <p:spPr>
                <a:xfrm>
                  <a:off x="4927253" y="6179827"/>
                  <a:ext cx="291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193">
              <p14:nvContentPartPr>
                <p14:cNvPr id="795" name="Freihand 794">
                  <a:extLst>
                    <a:ext uri="{FF2B5EF4-FFF2-40B4-BE49-F238E27FC236}">
                      <a16:creationId xmlns:a16="http://schemas.microsoft.com/office/drawing/2014/main" id="{CFD28549-F7D2-4064-9335-E00BDB742B7E}"/>
                    </a:ext>
                  </a:extLst>
                </p14:cNvPr>
                <p14:cNvContentPartPr/>
                <p14:nvPr/>
              </p14:nvContentPartPr>
              <p14:xfrm>
                <a:off x="4984133" y="6167947"/>
                <a:ext cx="105120" cy="124920"/>
              </p14:xfrm>
            </p:contentPart>
          </mc:Choice>
          <mc:Fallback xmlns="">
            <p:pic>
              <p:nvPicPr>
                <p:cNvPr id="795" name="Freihand 794">
                  <a:extLst>
                    <a:ext uri="{FF2B5EF4-FFF2-40B4-BE49-F238E27FC236}">
                      <a16:creationId xmlns:a16="http://schemas.microsoft.com/office/drawing/2014/main" id="{CFD28549-F7D2-4064-9335-E00BDB742B7E}"/>
                    </a:ext>
                  </a:extLst>
                </p:cNvPr>
                <p:cNvPicPr/>
                <p:nvPr/>
              </p:nvPicPr>
              <p:blipFill>
                <a:blip r:embed="rId1194"/>
                <a:stretch>
                  <a:fillRect/>
                </a:stretch>
              </p:blipFill>
              <p:spPr>
                <a:xfrm>
                  <a:off x="4979813" y="6163627"/>
                  <a:ext cx="1137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195">
              <p14:nvContentPartPr>
                <p14:cNvPr id="798" name="Freihand 797">
                  <a:extLst>
                    <a:ext uri="{FF2B5EF4-FFF2-40B4-BE49-F238E27FC236}">
                      <a16:creationId xmlns:a16="http://schemas.microsoft.com/office/drawing/2014/main" id="{A13CA32A-CF85-4EC5-954D-68DB5ACCE263}"/>
                    </a:ext>
                  </a:extLst>
                </p14:cNvPr>
                <p14:cNvContentPartPr/>
                <p14:nvPr/>
              </p14:nvContentPartPr>
              <p14:xfrm>
                <a:off x="5618813" y="4307107"/>
                <a:ext cx="24840" cy="128880"/>
              </p14:xfrm>
            </p:contentPart>
          </mc:Choice>
          <mc:Fallback xmlns="">
            <p:pic>
              <p:nvPicPr>
                <p:cNvPr id="798" name="Freihand 797">
                  <a:extLst>
                    <a:ext uri="{FF2B5EF4-FFF2-40B4-BE49-F238E27FC236}">
                      <a16:creationId xmlns:a16="http://schemas.microsoft.com/office/drawing/2014/main" id="{A13CA32A-CF85-4EC5-954D-68DB5ACCE263}"/>
                    </a:ext>
                  </a:extLst>
                </p:cNvPr>
                <p:cNvPicPr/>
                <p:nvPr/>
              </p:nvPicPr>
              <p:blipFill>
                <a:blip r:embed="rId1196"/>
                <a:stretch>
                  <a:fillRect/>
                </a:stretch>
              </p:blipFill>
              <p:spPr>
                <a:xfrm>
                  <a:off x="5614493" y="4302787"/>
                  <a:ext cx="334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197">
              <p14:nvContentPartPr>
                <p14:cNvPr id="799" name="Freihand 798">
                  <a:extLst>
                    <a:ext uri="{FF2B5EF4-FFF2-40B4-BE49-F238E27FC236}">
                      <a16:creationId xmlns:a16="http://schemas.microsoft.com/office/drawing/2014/main" id="{975C5138-2222-46A2-A2D8-490983FBC628}"/>
                    </a:ext>
                  </a:extLst>
                </p14:cNvPr>
                <p14:cNvContentPartPr/>
                <p14:nvPr/>
              </p14:nvContentPartPr>
              <p14:xfrm>
                <a:off x="5559053" y="4427347"/>
                <a:ext cx="147960" cy="13680"/>
              </p14:xfrm>
            </p:contentPart>
          </mc:Choice>
          <mc:Fallback xmlns="">
            <p:pic>
              <p:nvPicPr>
                <p:cNvPr id="799" name="Freihand 798">
                  <a:extLst>
                    <a:ext uri="{FF2B5EF4-FFF2-40B4-BE49-F238E27FC236}">
                      <a16:creationId xmlns:a16="http://schemas.microsoft.com/office/drawing/2014/main" id="{975C5138-2222-46A2-A2D8-490983FBC628}"/>
                    </a:ext>
                  </a:extLst>
                </p:cNvPr>
                <p:cNvPicPr/>
                <p:nvPr/>
              </p:nvPicPr>
              <p:blipFill>
                <a:blip r:embed="rId1198"/>
                <a:stretch>
                  <a:fillRect/>
                </a:stretch>
              </p:blipFill>
              <p:spPr>
                <a:xfrm>
                  <a:off x="5554733" y="4423027"/>
                  <a:ext cx="1566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99">
              <p14:nvContentPartPr>
                <p14:cNvPr id="800" name="Freihand 799">
                  <a:extLst>
                    <a:ext uri="{FF2B5EF4-FFF2-40B4-BE49-F238E27FC236}">
                      <a16:creationId xmlns:a16="http://schemas.microsoft.com/office/drawing/2014/main" id="{984AE222-9937-4B99-AF42-AEFEE83B63E5}"/>
                    </a:ext>
                  </a:extLst>
                </p14:cNvPr>
                <p14:cNvContentPartPr/>
                <p14:nvPr/>
              </p14:nvContentPartPr>
              <p14:xfrm>
                <a:off x="5574893" y="4475227"/>
                <a:ext cx="121680" cy="101520"/>
              </p14:xfrm>
            </p:contentPart>
          </mc:Choice>
          <mc:Fallback xmlns="">
            <p:pic>
              <p:nvPicPr>
                <p:cNvPr id="800" name="Freihand 799">
                  <a:extLst>
                    <a:ext uri="{FF2B5EF4-FFF2-40B4-BE49-F238E27FC236}">
                      <a16:creationId xmlns:a16="http://schemas.microsoft.com/office/drawing/2014/main" id="{984AE222-9937-4B99-AF42-AEFEE83B63E5}"/>
                    </a:ext>
                  </a:extLst>
                </p:cNvPr>
                <p:cNvPicPr/>
                <p:nvPr/>
              </p:nvPicPr>
              <p:blipFill>
                <a:blip r:embed="rId1200"/>
                <a:stretch>
                  <a:fillRect/>
                </a:stretch>
              </p:blipFill>
              <p:spPr>
                <a:xfrm>
                  <a:off x="5570573" y="4470907"/>
                  <a:ext cx="1303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201">
              <p14:nvContentPartPr>
                <p14:cNvPr id="801" name="Freihand 800">
                  <a:extLst>
                    <a:ext uri="{FF2B5EF4-FFF2-40B4-BE49-F238E27FC236}">
                      <a16:creationId xmlns:a16="http://schemas.microsoft.com/office/drawing/2014/main" id="{FB86276B-DD7B-4650-B310-51756A22D842}"/>
                    </a:ext>
                  </a:extLst>
                </p14:cNvPr>
                <p14:cNvContentPartPr/>
                <p14:nvPr/>
              </p14:nvContentPartPr>
              <p14:xfrm>
                <a:off x="5755613" y="4810027"/>
                <a:ext cx="131040" cy="19440"/>
              </p14:xfrm>
            </p:contentPart>
          </mc:Choice>
          <mc:Fallback xmlns="">
            <p:pic>
              <p:nvPicPr>
                <p:cNvPr id="801" name="Freihand 800">
                  <a:extLst>
                    <a:ext uri="{FF2B5EF4-FFF2-40B4-BE49-F238E27FC236}">
                      <a16:creationId xmlns:a16="http://schemas.microsoft.com/office/drawing/2014/main" id="{FB86276B-DD7B-4650-B310-51756A22D842}"/>
                    </a:ext>
                  </a:extLst>
                </p:cNvPr>
                <p:cNvPicPr/>
                <p:nvPr/>
              </p:nvPicPr>
              <p:blipFill>
                <a:blip r:embed="rId1202"/>
                <a:stretch>
                  <a:fillRect/>
                </a:stretch>
              </p:blipFill>
              <p:spPr>
                <a:xfrm>
                  <a:off x="5751293" y="4805707"/>
                  <a:ext cx="1396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203">
              <p14:nvContentPartPr>
                <p14:cNvPr id="802" name="Freihand 801">
                  <a:extLst>
                    <a:ext uri="{FF2B5EF4-FFF2-40B4-BE49-F238E27FC236}">
                      <a16:creationId xmlns:a16="http://schemas.microsoft.com/office/drawing/2014/main" id="{BC1D8C5E-5EF2-458B-BF39-53C4FEBB8E57}"/>
                    </a:ext>
                  </a:extLst>
                </p14:cNvPr>
                <p14:cNvContentPartPr/>
                <p14:nvPr/>
              </p14:nvContentPartPr>
              <p14:xfrm>
                <a:off x="5975573" y="4721467"/>
                <a:ext cx="184320" cy="208800"/>
              </p14:xfrm>
            </p:contentPart>
          </mc:Choice>
          <mc:Fallback xmlns="">
            <p:pic>
              <p:nvPicPr>
                <p:cNvPr id="802" name="Freihand 801">
                  <a:extLst>
                    <a:ext uri="{FF2B5EF4-FFF2-40B4-BE49-F238E27FC236}">
                      <a16:creationId xmlns:a16="http://schemas.microsoft.com/office/drawing/2014/main" id="{BC1D8C5E-5EF2-458B-BF39-53C4FEBB8E57}"/>
                    </a:ext>
                  </a:extLst>
                </p:cNvPr>
                <p:cNvPicPr/>
                <p:nvPr/>
              </p:nvPicPr>
              <p:blipFill>
                <a:blip r:embed="rId1204"/>
                <a:stretch>
                  <a:fillRect/>
                </a:stretch>
              </p:blipFill>
              <p:spPr>
                <a:xfrm>
                  <a:off x="5971253" y="4717147"/>
                  <a:ext cx="192960" cy="217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05">
            <p14:nvContentPartPr>
              <p14:cNvPr id="805" name="Freihand 804">
                <a:extLst>
                  <a:ext uri="{FF2B5EF4-FFF2-40B4-BE49-F238E27FC236}">
                    <a16:creationId xmlns:a16="http://schemas.microsoft.com/office/drawing/2014/main" id="{00FD1276-2348-4BD8-86FE-4B8D2B0581DA}"/>
                  </a:ext>
                </a:extLst>
              </p14:cNvPr>
              <p14:cNvContentPartPr/>
              <p14:nvPr/>
            </p14:nvContentPartPr>
            <p14:xfrm>
              <a:off x="6204533" y="4423747"/>
              <a:ext cx="162000" cy="2054160"/>
            </p14:xfrm>
          </p:contentPart>
        </mc:Choice>
        <mc:Fallback xmlns="">
          <p:pic>
            <p:nvPicPr>
              <p:cNvPr id="805" name="Freihand 804">
                <a:extLst>
                  <a:ext uri="{FF2B5EF4-FFF2-40B4-BE49-F238E27FC236}">
                    <a16:creationId xmlns:a16="http://schemas.microsoft.com/office/drawing/2014/main" id="{00FD1276-2348-4BD8-86FE-4B8D2B0581DA}"/>
                  </a:ext>
                </a:extLst>
              </p:cNvPr>
              <p:cNvPicPr/>
              <p:nvPr/>
            </p:nvPicPr>
            <p:blipFill>
              <a:blip r:embed="rId1206"/>
              <a:stretch>
                <a:fillRect/>
              </a:stretch>
            </p:blipFill>
            <p:spPr>
              <a:xfrm>
                <a:off x="6200213" y="4419427"/>
                <a:ext cx="170640" cy="2062800"/>
              </a:xfrm>
              <a:prstGeom prst="rect">
                <a:avLst/>
              </a:prstGeom>
            </p:spPr>
          </p:pic>
        </mc:Fallback>
      </mc:AlternateContent>
      <p:grpSp>
        <p:nvGrpSpPr>
          <p:cNvPr id="862" name="Gruppieren 861">
            <a:extLst>
              <a:ext uri="{FF2B5EF4-FFF2-40B4-BE49-F238E27FC236}">
                <a16:creationId xmlns:a16="http://schemas.microsoft.com/office/drawing/2014/main" id="{C307DE6B-3831-4BA7-91D9-4866AB4E5449}"/>
              </a:ext>
            </a:extLst>
          </p:cNvPr>
          <p:cNvGrpSpPr/>
          <p:nvPr/>
        </p:nvGrpSpPr>
        <p:grpSpPr>
          <a:xfrm>
            <a:off x="6393533" y="4263547"/>
            <a:ext cx="1965960" cy="1410480"/>
            <a:chOff x="6393533" y="4263547"/>
            <a:chExt cx="1965960" cy="1410480"/>
          </a:xfrm>
        </p:grpSpPr>
        <mc:AlternateContent xmlns:mc="http://schemas.openxmlformats.org/markup-compatibility/2006" xmlns:p14="http://schemas.microsoft.com/office/powerpoint/2010/main">
          <mc:Choice Requires="p14">
            <p:contentPart p14:bwMode="auto" r:id="rId1207">
              <p14:nvContentPartPr>
                <p14:cNvPr id="806" name="Freihand 805">
                  <a:extLst>
                    <a:ext uri="{FF2B5EF4-FFF2-40B4-BE49-F238E27FC236}">
                      <a16:creationId xmlns:a16="http://schemas.microsoft.com/office/drawing/2014/main" id="{EF2A8B6C-FFE6-48BD-8C85-EE4AF7BFEB06}"/>
                    </a:ext>
                  </a:extLst>
                </p14:cNvPr>
                <p14:cNvContentPartPr/>
                <p14:nvPr/>
              </p14:nvContentPartPr>
              <p14:xfrm>
                <a:off x="6393533" y="4263547"/>
                <a:ext cx="1965960" cy="119880"/>
              </p14:xfrm>
            </p:contentPart>
          </mc:Choice>
          <mc:Fallback xmlns="">
            <p:pic>
              <p:nvPicPr>
                <p:cNvPr id="806" name="Freihand 805">
                  <a:extLst>
                    <a:ext uri="{FF2B5EF4-FFF2-40B4-BE49-F238E27FC236}">
                      <a16:creationId xmlns:a16="http://schemas.microsoft.com/office/drawing/2014/main" id="{EF2A8B6C-FFE6-48BD-8C85-EE4AF7BFEB06}"/>
                    </a:ext>
                  </a:extLst>
                </p:cNvPr>
                <p:cNvPicPr/>
                <p:nvPr/>
              </p:nvPicPr>
              <p:blipFill>
                <a:blip r:embed="rId1208"/>
                <a:stretch>
                  <a:fillRect/>
                </a:stretch>
              </p:blipFill>
              <p:spPr>
                <a:xfrm>
                  <a:off x="6389213" y="4259227"/>
                  <a:ext cx="19746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209">
              <p14:nvContentPartPr>
                <p14:cNvPr id="807" name="Freihand 806">
                  <a:extLst>
                    <a:ext uri="{FF2B5EF4-FFF2-40B4-BE49-F238E27FC236}">
                      <a16:creationId xmlns:a16="http://schemas.microsoft.com/office/drawing/2014/main" id="{BFDB7872-1FE7-42F0-8143-091BBC1EFF53}"/>
                    </a:ext>
                  </a:extLst>
                </p14:cNvPr>
                <p14:cNvContentPartPr/>
                <p14:nvPr/>
              </p14:nvContentPartPr>
              <p14:xfrm>
                <a:off x="6503333" y="4433467"/>
                <a:ext cx="219600" cy="85680"/>
              </p14:xfrm>
            </p:contentPart>
          </mc:Choice>
          <mc:Fallback xmlns="">
            <p:pic>
              <p:nvPicPr>
                <p:cNvPr id="807" name="Freihand 806">
                  <a:extLst>
                    <a:ext uri="{FF2B5EF4-FFF2-40B4-BE49-F238E27FC236}">
                      <a16:creationId xmlns:a16="http://schemas.microsoft.com/office/drawing/2014/main" id="{BFDB7872-1FE7-42F0-8143-091BBC1EFF53}"/>
                    </a:ext>
                  </a:extLst>
                </p:cNvPr>
                <p:cNvPicPr/>
                <p:nvPr/>
              </p:nvPicPr>
              <p:blipFill>
                <a:blip r:embed="rId1210"/>
                <a:stretch>
                  <a:fillRect/>
                </a:stretch>
              </p:blipFill>
              <p:spPr>
                <a:xfrm>
                  <a:off x="6499013" y="4429147"/>
                  <a:ext cx="2282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211">
              <p14:nvContentPartPr>
                <p14:cNvPr id="809" name="Freihand 808">
                  <a:extLst>
                    <a:ext uri="{FF2B5EF4-FFF2-40B4-BE49-F238E27FC236}">
                      <a16:creationId xmlns:a16="http://schemas.microsoft.com/office/drawing/2014/main" id="{5B3C4432-819E-4E80-AF60-8E28F527B14F}"/>
                    </a:ext>
                  </a:extLst>
                </p14:cNvPr>
                <p14:cNvContentPartPr/>
                <p14:nvPr/>
              </p14:nvContentPartPr>
              <p14:xfrm>
                <a:off x="6759293" y="4371187"/>
                <a:ext cx="320040" cy="129600"/>
              </p14:xfrm>
            </p:contentPart>
          </mc:Choice>
          <mc:Fallback xmlns="">
            <p:pic>
              <p:nvPicPr>
                <p:cNvPr id="809" name="Freihand 808">
                  <a:extLst>
                    <a:ext uri="{FF2B5EF4-FFF2-40B4-BE49-F238E27FC236}">
                      <a16:creationId xmlns:a16="http://schemas.microsoft.com/office/drawing/2014/main" id="{5B3C4432-819E-4E80-AF60-8E28F527B14F}"/>
                    </a:ext>
                  </a:extLst>
                </p:cNvPr>
                <p:cNvPicPr/>
                <p:nvPr/>
              </p:nvPicPr>
              <p:blipFill>
                <a:blip r:embed="rId1212"/>
                <a:stretch>
                  <a:fillRect/>
                </a:stretch>
              </p:blipFill>
              <p:spPr>
                <a:xfrm>
                  <a:off x="6754973" y="4366867"/>
                  <a:ext cx="3286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213">
              <p14:nvContentPartPr>
                <p14:cNvPr id="810" name="Freihand 809">
                  <a:extLst>
                    <a:ext uri="{FF2B5EF4-FFF2-40B4-BE49-F238E27FC236}">
                      <a16:creationId xmlns:a16="http://schemas.microsoft.com/office/drawing/2014/main" id="{2F70B751-7F2A-4BB3-B794-0B1FEAC5EFFD}"/>
                    </a:ext>
                  </a:extLst>
                </p14:cNvPr>
                <p14:cNvContentPartPr/>
                <p14:nvPr/>
              </p14:nvContentPartPr>
              <p14:xfrm>
                <a:off x="7135133" y="4338067"/>
                <a:ext cx="214920" cy="138600"/>
              </p14:xfrm>
            </p:contentPart>
          </mc:Choice>
          <mc:Fallback xmlns="">
            <p:pic>
              <p:nvPicPr>
                <p:cNvPr id="810" name="Freihand 809">
                  <a:extLst>
                    <a:ext uri="{FF2B5EF4-FFF2-40B4-BE49-F238E27FC236}">
                      <a16:creationId xmlns:a16="http://schemas.microsoft.com/office/drawing/2014/main" id="{2F70B751-7F2A-4BB3-B794-0B1FEAC5EFFD}"/>
                    </a:ext>
                  </a:extLst>
                </p:cNvPr>
                <p:cNvPicPr/>
                <p:nvPr/>
              </p:nvPicPr>
              <p:blipFill>
                <a:blip r:embed="rId1214"/>
                <a:stretch>
                  <a:fillRect/>
                </a:stretch>
              </p:blipFill>
              <p:spPr>
                <a:xfrm>
                  <a:off x="7130813" y="4333747"/>
                  <a:ext cx="2235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215">
              <p14:nvContentPartPr>
                <p14:cNvPr id="811" name="Freihand 810">
                  <a:extLst>
                    <a:ext uri="{FF2B5EF4-FFF2-40B4-BE49-F238E27FC236}">
                      <a16:creationId xmlns:a16="http://schemas.microsoft.com/office/drawing/2014/main" id="{1A80AB60-4129-4774-98CF-9803E01BFDC3}"/>
                    </a:ext>
                  </a:extLst>
                </p14:cNvPr>
                <p14:cNvContentPartPr/>
                <p14:nvPr/>
              </p14:nvContentPartPr>
              <p14:xfrm>
                <a:off x="7347533" y="4352827"/>
                <a:ext cx="13320" cy="55080"/>
              </p14:xfrm>
            </p:contentPart>
          </mc:Choice>
          <mc:Fallback xmlns="">
            <p:pic>
              <p:nvPicPr>
                <p:cNvPr id="811" name="Freihand 810">
                  <a:extLst>
                    <a:ext uri="{FF2B5EF4-FFF2-40B4-BE49-F238E27FC236}">
                      <a16:creationId xmlns:a16="http://schemas.microsoft.com/office/drawing/2014/main" id="{1A80AB60-4129-4774-98CF-9803E01BFDC3}"/>
                    </a:ext>
                  </a:extLst>
                </p:cNvPr>
                <p:cNvPicPr/>
                <p:nvPr/>
              </p:nvPicPr>
              <p:blipFill>
                <a:blip r:embed="rId1216"/>
                <a:stretch>
                  <a:fillRect/>
                </a:stretch>
              </p:blipFill>
              <p:spPr>
                <a:xfrm>
                  <a:off x="7343213" y="4348507"/>
                  <a:ext cx="219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217">
              <p14:nvContentPartPr>
                <p14:cNvPr id="812" name="Freihand 811">
                  <a:extLst>
                    <a:ext uri="{FF2B5EF4-FFF2-40B4-BE49-F238E27FC236}">
                      <a16:creationId xmlns:a16="http://schemas.microsoft.com/office/drawing/2014/main" id="{2BE175EB-E88E-4EF1-BF68-53F6E6B96774}"/>
                    </a:ext>
                  </a:extLst>
                </p14:cNvPr>
                <p14:cNvContentPartPr/>
                <p14:nvPr/>
              </p14:nvContentPartPr>
              <p14:xfrm>
                <a:off x="7380293" y="4396027"/>
                <a:ext cx="43200" cy="60120"/>
              </p14:xfrm>
            </p:contentPart>
          </mc:Choice>
          <mc:Fallback xmlns="">
            <p:pic>
              <p:nvPicPr>
                <p:cNvPr id="812" name="Freihand 811">
                  <a:extLst>
                    <a:ext uri="{FF2B5EF4-FFF2-40B4-BE49-F238E27FC236}">
                      <a16:creationId xmlns:a16="http://schemas.microsoft.com/office/drawing/2014/main" id="{2BE175EB-E88E-4EF1-BF68-53F6E6B96774}"/>
                    </a:ext>
                  </a:extLst>
                </p:cNvPr>
                <p:cNvPicPr/>
                <p:nvPr/>
              </p:nvPicPr>
              <p:blipFill>
                <a:blip r:embed="rId1218"/>
                <a:stretch>
                  <a:fillRect/>
                </a:stretch>
              </p:blipFill>
              <p:spPr>
                <a:xfrm>
                  <a:off x="7375973" y="4391707"/>
                  <a:ext cx="518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219">
              <p14:nvContentPartPr>
                <p14:cNvPr id="813" name="Freihand 812">
                  <a:extLst>
                    <a:ext uri="{FF2B5EF4-FFF2-40B4-BE49-F238E27FC236}">
                      <a16:creationId xmlns:a16="http://schemas.microsoft.com/office/drawing/2014/main" id="{07666D85-8E8A-4D9F-9AF6-91FD9C0A185C}"/>
                    </a:ext>
                  </a:extLst>
                </p14:cNvPr>
                <p14:cNvContentPartPr/>
                <p14:nvPr/>
              </p14:nvContentPartPr>
              <p14:xfrm>
                <a:off x="7463813" y="4355347"/>
                <a:ext cx="226080" cy="100800"/>
              </p14:xfrm>
            </p:contentPart>
          </mc:Choice>
          <mc:Fallback xmlns="">
            <p:pic>
              <p:nvPicPr>
                <p:cNvPr id="813" name="Freihand 812">
                  <a:extLst>
                    <a:ext uri="{FF2B5EF4-FFF2-40B4-BE49-F238E27FC236}">
                      <a16:creationId xmlns:a16="http://schemas.microsoft.com/office/drawing/2014/main" id="{07666D85-8E8A-4D9F-9AF6-91FD9C0A185C}"/>
                    </a:ext>
                  </a:extLst>
                </p:cNvPr>
                <p:cNvPicPr/>
                <p:nvPr/>
              </p:nvPicPr>
              <p:blipFill>
                <a:blip r:embed="rId1220"/>
                <a:stretch>
                  <a:fillRect/>
                </a:stretch>
              </p:blipFill>
              <p:spPr>
                <a:xfrm>
                  <a:off x="7459493" y="4351027"/>
                  <a:ext cx="2347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221">
              <p14:nvContentPartPr>
                <p14:cNvPr id="814" name="Freihand 813">
                  <a:extLst>
                    <a:ext uri="{FF2B5EF4-FFF2-40B4-BE49-F238E27FC236}">
                      <a16:creationId xmlns:a16="http://schemas.microsoft.com/office/drawing/2014/main" id="{42C2EAE3-6E9A-4E76-853C-3842DD376C55}"/>
                    </a:ext>
                  </a:extLst>
                </p14:cNvPr>
                <p14:cNvContentPartPr/>
                <p14:nvPr/>
              </p14:nvContentPartPr>
              <p14:xfrm>
                <a:off x="7803653" y="4328347"/>
                <a:ext cx="189000" cy="142920"/>
              </p14:xfrm>
            </p:contentPart>
          </mc:Choice>
          <mc:Fallback xmlns="">
            <p:pic>
              <p:nvPicPr>
                <p:cNvPr id="814" name="Freihand 813">
                  <a:extLst>
                    <a:ext uri="{FF2B5EF4-FFF2-40B4-BE49-F238E27FC236}">
                      <a16:creationId xmlns:a16="http://schemas.microsoft.com/office/drawing/2014/main" id="{42C2EAE3-6E9A-4E76-853C-3842DD376C55}"/>
                    </a:ext>
                  </a:extLst>
                </p:cNvPr>
                <p:cNvPicPr/>
                <p:nvPr/>
              </p:nvPicPr>
              <p:blipFill>
                <a:blip r:embed="rId1222"/>
                <a:stretch>
                  <a:fillRect/>
                </a:stretch>
              </p:blipFill>
              <p:spPr>
                <a:xfrm>
                  <a:off x="7799333" y="4324027"/>
                  <a:ext cx="1976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223">
              <p14:nvContentPartPr>
                <p14:cNvPr id="815" name="Freihand 814">
                  <a:extLst>
                    <a:ext uri="{FF2B5EF4-FFF2-40B4-BE49-F238E27FC236}">
                      <a16:creationId xmlns:a16="http://schemas.microsoft.com/office/drawing/2014/main" id="{A606F8FC-D81C-4966-A6DB-7E1E6AC1CDD6}"/>
                    </a:ext>
                  </a:extLst>
                </p14:cNvPr>
                <p14:cNvContentPartPr/>
                <p14:nvPr/>
              </p14:nvContentPartPr>
              <p14:xfrm>
                <a:off x="8036573" y="4323307"/>
                <a:ext cx="211320" cy="147600"/>
              </p14:xfrm>
            </p:contentPart>
          </mc:Choice>
          <mc:Fallback xmlns="">
            <p:pic>
              <p:nvPicPr>
                <p:cNvPr id="815" name="Freihand 814">
                  <a:extLst>
                    <a:ext uri="{FF2B5EF4-FFF2-40B4-BE49-F238E27FC236}">
                      <a16:creationId xmlns:a16="http://schemas.microsoft.com/office/drawing/2014/main" id="{A606F8FC-D81C-4966-A6DB-7E1E6AC1CDD6}"/>
                    </a:ext>
                  </a:extLst>
                </p:cNvPr>
                <p:cNvPicPr/>
                <p:nvPr/>
              </p:nvPicPr>
              <p:blipFill>
                <a:blip r:embed="rId1224"/>
                <a:stretch>
                  <a:fillRect/>
                </a:stretch>
              </p:blipFill>
              <p:spPr>
                <a:xfrm>
                  <a:off x="8032253" y="4318987"/>
                  <a:ext cx="2199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225">
              <p14:nvContentPartPr>
                <p14:cNvPr id="816" name="Freihand 815">
                  <a:extLst>
                    <a:ext uri="{FF2B5EF4-FFF2-40B4-BE49-F238E27FC236}">
                      <a16:creationId xmlns:a16="http://schemas.microsoft.com/office/drawing/2014/main" id="{D02D79D2-7CBC-4098-AF3B-6A0427A89A9A}"/>
                    </a:ext>
                  </a:extLst>
                </p14:cNvPr>
                <p14:cNvContentPartPr/>
                <p14:nvPr/>
              </p14:nvContentPartPr>
              <p14:xfrm>
                <a:off x="8280653" y="4300267"/>
                <a:ext cx="22320" cy="165960"/>
              </p14:xfrm>
            </p:contentPart>
          </mc:Choice>
          <mc:Fallback xmlns="">
            <p:pic>
              <p:nvPicPr>
                <p:cNvPr id="816" name="Freihand 815">
                  <a:extLst>
                    <a:ext uri="{FF2B5EF4-FFF2-40B4-BE49-F238E27FC236}">
                      <a16:creationId xmlns:a16="http://schemas.microsoft.com/office/drawing/2014/main" id="{D02D79D2-7CBC-4098-AF3B-6A0427A89A9A}"/>
                    </a:ext>
                  </a:extLst>
                </p:cNvPr>
                <p:cNvPicPr/>
                <p:nvPr/>
              </p:nvPicPr>
              <p:blipFill>
                <a:blip r:embed="rId1226"/>
                <a:stretch>
                  <a:fillRect/>
                </a:stretch>
              </p:blipFill>
              <p:spPr>
                <a:xfrm>
                  <a:off x="8276333" y="4295947"/>
                  <a:ext cx="309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227">
              <p14:nvContentPartPr>
                <p14:cNvPr id="817" name="Freihand 816">
                  <a:extLst>
                    <a:ext uri="{FF2B5EF4-FFF2-40B4-BE49-F238E27FC236}">
                      <a16:creationId xmlns:a16="http://schemas.microsoft.com/office/drawing/2014/main" id="{F2DBE045-FFC6-4EE9-A1B9-2A8E15C56071}"/>
                    </a:ext>
                  </a:extLst>
                </p14:cNvPr>
                <p14:cNvContentPartPr/>
                <p14:nvPr/>
              </p14:nvContentPartPr>
              <p14:xfrm>
                <a:off x="7932893" y="4297027"/>
                <a:ext cx="74880" cy="17280"/>
              </p14:xfrm>
            </p:contentPart>
          </mc:Choice>
          <mc:Fallback xmlns="">
            <p:pic>
              <p:nvPicPr>
                <p:cNvPr id="817" name="Freihand 816">
                  <a:extLst>
                    <a:ext uri="{FF2B5EF4-FFF2-40B4-BE49-F238E27FC236}">
                      <a16:creationId xmlns:a16="http://schemas.microsoft.com/office/drawing/2014/main" id="{F2DBE045-FFC6-4EE9-A1B9-2A8E15C56071}"/>
                    </a:ext>
                  </a:extLst>
                </p:cNvPr>
                <p:cNvPicPr/>
                <p:nvPr/>
              </p:nvPicPr>
              <p:blipFill>
                <a:blip r:embed="rId1228"/>
                <a:stretch>
                  <a:fillRect/>
                </a:stretch>
              </p:blipFill>
              <p:spPr>
                <a:xfrm>
                  <a:off x="7928573" y="4292707"/>
                  <a:ext cx="835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229">
              <p14:nvContentPartPr>
                <p14:cNvPr id="819" name="Freihand 818">
                  <a:extLst>
                    <a:ext uri="{FF2B5EF4-FFF2-40B4-BE49-F238E27FC236}">
                      <a16:creationId xmlns:a16="http://schemas.microsoft.com/office/drawing/2014/main" id="{12B092D8-24B8-4262-95A3-F7854C0424DD}"/>
                    </a:ext>
                  </a:extLst>
                </p14:cNvPr>
                <p14:cNvContentPartPr/>
                <p14:nvPr/>
              </p14:nvContentPartPr>
              <p14:xfrm>
                <a:off x="6603413" y="4687267"/>
                <a:ext cx="103320" cy="125280"/>
              </p14:xfrm>
            </p:contentPart>
          </mc:Choice>
          <mc:Fallback xmlns="">
            <p:pic>
              <p:nvPicPr>
                <p:cNvPr id="819" name="Freihand 818">
                  <a:extLst>
                    <a:ext uri="{FF2B5EF4-FFF2-40B4-BE49-F238E27FC236}">
                      <a16:creationId xmlns:a16="http://schemas.microsoft.com/office/drawing/2014/main" id="{12B092D8-24B8-4262-95A3-F7854C0424DD}"/>
                    </a:ext>
                  </a:extLst>
                </p:cNvPr>
                <p:cNvPicPr/>
                <p:nvPr/>
              </p:nvPicPr>
              <p:blipFill>
                <a:blip r:embed="rId1230"/>
                <a:stretch>
                  <a:fillRect/>
                </a:stretch>
              </p:blipFill>
              <p:spPr>
                <a:xfrm>
                  <a:off x="6599093" y="4682947"/>
                  <a:ext cx="1119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231">
              <p14:nvContentPartPr>
                <p14:cNvPr id="820" name="Freihand 819">
                  <a:extLst>
                    <a:ext uri="{FF2B5EF4-FFF2-40B4-BE49-F238E27FC236}">
                      <a16:creationId xmlns:a16="http://schemas.microsoft.com/office/drawing/2014/main" id="{0B2B0414-43F1-4C8F-9D9D-D5AF6B22DA40}"/>
                    </a:ext>
                  </a:extLst>
                </p14:cNvPr>
                <p14:cNvContentPartPr/>
                <p14:nvPr/>
              </p14:nvContentPartPr>
              <p14:xfrm>
                <a:off x="6600173" y="4736587"/>
                <a:ext cx="101520" cy="61200"/>
              </p14:xfrm>
            </p:contentPart>
          </mc:Choice>
          <mc:Fallback xmlns="">
            <p:pic>
              <p:nvPicPr>
                <p:cNvPr id="820" name="Freihand 819">
                  <a:extLst>
                    <a:ext uri="{FF2B5EF4-FFF2-40B4-BE49-F238E27FC236}">
                      <a16:creationId xmlns:a16="http://schemas.microsoft.com/office/drawing/2014/main" id="{0B2B0414-43F1-4C8F-9D9D-D5AF6B22DA40}"/>
                    </a:ext>
                  </a:extLst>
                </p:cNvPr>
                <p:cNvPicPr/>
                <p:nvPr/>
              </p:nvPicPr>
              <p:blipFill>
                <a:blip r:embed="rId1232"/>
                <a:stretch>
                  <a:fillRect/>
                </a:stretch>
              </p:blipFill>
              <p:spPr>
                <a:xfrm>
                  <a:off x="6595853" y="4732267"/>
                  <a:ext cx="1101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233">
              <p14:nvContentPartPr>
                <p14:cNvPr id="821" name="Freihand 820">
                  <a:extLst>
                    <a:ext uri="{FF2B5EF4-FFF2-40B4-BE49-F238E27FC236}">
                      <a16:creationId xmlns:a16="http://schemas.microsoft.com/office/drawing/2014/main" id="{A6EDF884-0779-43C4-BEA4-1347C6F78FD2}"/>
                    </a:ext>
                  </a:extLst>
                </p14:cNvPr>
                <p14:cNvContentPartPr/>
                <p14:nvPr/>
              </p14:nvContentPartPr>
              <p14:xfrm>
                <a:off x="6738773" y="4749547"/>
                <a:ext cx="76320" cy="95400"/>
              </p14:xfrm>
            </p:contentPart>
          </mc:Choice>
          <mc:Fallback xmlns="">
            <p:pic>
              <p:nvPicPr>
                <p:cNvPr id="821" name="Freihand 820">
                  <a:extLst>
                    <a:ext uri="{FF2B5EF4-FFF2-40B4-BE49-F238E27FC236}">
                      <a16:creationId xmlns:a16="http://schemas.microsoft.com/office/drawing/2014/main" id="{A6EDF884-0779-43C4-BEA4-1347C6F78FD2}"/>
                    </a:ext>
                  </a:extLst>
                </p:cNvPr>
                <p:cNvPicPr/>
                <p:nvPr/>
              </p:nvPicPr>
              <p:blipFill>
                <a:blip r:embed="rId1234"/>
                <a:stretch>
                  <a:fillRect/>
                </a:stretch>
              </p:blipFill>
              <p:spPr>
                <a:xfrm>
                  <a:off x="6734453" y="4745227"/>
                  <a:ext cx="849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235">
              <p14:nvContentPartPr>
                <p14:cNvPr id="822" name="Freihand 821">
                  <a:extLst>
                    <a:ext uri="{FF2B5EF4-FFF2-40B4-BE49-F238E27FC236}">
                      <a16:creationId xmlns:a16="http://schemas.microsoft.com/office/drawing/2014/main" id="{52136597-3209-42D8-993A-E61C9F1AE92B}"/>
                    </a:ext>
                  </a:extLst>
                </p14:cNvPr>
                <p14:cNvContentPartPr/>
                <p14:nvPr/>
              </p14:nvContentPartPr>
              <p14:xfrm>
                <a:off x="6882413" y="4695187"/>
                <a:ext cx="9000" cy="106560"/>
              </p14:xfrm>
            </p:contentPart>
          </mc:Choice>
          <mc:Fallback xmlns="">
            <p:pic>
              <p:nvPicPr>
                <p:cNvPr id="822" name="Freihand 821">
                  <a:extLst>
                    <a:ext uri="{FF2B5EF4-FFF2-40B4-BE49-F238E27FC236}">
                      <a16:creationId xmlns:a16="http://schemas.microsoft.com/office/drawing/2014/main" id="{52136597-3209-42D8-993A-E61C9F1AE92B}"/>
                    </a:ext>
                  </a:extLst>
                </p:cNvPr>
                <p:cNvPicPr/>
                <p:nvPr/>
              </p:nvPicPr>
              <p:blipFill>
                <a:blip r:embed="rId1236"/>
                <a:stretch>
                  <a:fillRect/>
                </a:stretch>
              </p:blipFill>
              <p:spPr>
                <a:xfrm>
                  <a:off x="6878093" y="4690867"/>
                  <a:ext cx="176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237">
              <p14:nvContentPartPr>
                <p14:cNvPr id="823" name="Freihand 822">
                  <a:extLst>
                    <a:ext uri="{FF2B5EF4-FFF2-40B4-BE49-F238E27FC236}">
                      <a16:creationId xmlns:a16="http://schemas.microsoft.com/office/drawing/2014/main" id="{3622A05F-FC3E-469D-8C1A-F5907B45A6F6}"/>
                    </a:ext>
                  </a:extLst>
                </p14:cNvPr>
                <p14:cNvContentPartPr/>
                <p14:nvPr/>
              </p14:nvContentPartPr>
              <p14:xfrm>
                <a:off x="6849293" y="4677187"/>
                <a:ext cx="226800" cy="127800"/>
              </p14:xfrm>
            </p:contentPart>
          </mc:Choice>
          <mc:Fallback xmlns="">
            <p:pic>
              <p:nvPicPr>
                <p:cNvPr id="823" name="Freihand 822">
                  <a:extLst>
                    <a:ext uri="{FF2B5EF4-FFF2-40B4-BE49-F238E27FC236}">
                      <a16:creationId xmlns:a16="http://schemas.microsoft.com/office/drawing/2014/main" id="{3622A05F-FC3E-469D-8C1A-F5907B45A6F6}"/>
                    </a:ext>
                  </a:extLst>
                </p:cNvPr>
                <p:cNvPicPr/>
                <p:nvPr/>
              </p:nvPicPr>
              <p:blipFill>
                <a:blip r:embed="rId1238"/>
                <a:stretch>
                  <a:fillRect/>
                </a:stretch>
              </p:blipFill>
              <p:spPr>
                <a:xfrm>
                  <a:off x="6844973" y="4672867"/>
                  <a:ext cx="2354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239">
              <p14:nvContentPartPr>
                <p14:cNvPr id="824" name="Freihand 823">
                  <a:extLst>
                    <a:ext uri="{FF2B5EF4-FFF2-40B4-BE49-F238E27FC236}">
                      <a16:creationId xmlns:a16="http://schemas.microsoft.com/office/drawing/2014/main" id="{D94F0CD0-D877-4F3C-9C87-CB77E06B67D9}"/>
                    </a:ext>
                  </a:extLst>
                </p14:cNvPr>
                <p14:cNvContentPartPr/>
                <p14:nvPr/>
              </p14:nvContentPartPr>
              <p14:xfrm>
                <a:off x="6996173" y="4708867"/>
                <a:ext cx="74520" cy="36720"/>
              </p14:xfrm>
            </p:contentPart>
          </mc:Choice>
          <mc:Fallback xmlns="">
            <p:pic>
              <p:nvPicPr>
                <p:cNvPr id="824" name="Freihand 823">
                  <a:extLst>
                    <a:ext uri="{FF2B5EF4-FFF2-40B4-BE49-F238E27FC236}">
                      <a16:creationId xmlns:a16="http://schemas.microsoft.com/office/drawing/2014/main" id="{D94F0CD0-D877-4F3C-9C87-CB77E06B67D9}"/>
                    </a:ext>
                  </a:extLst>
                </p:cNvPr>
                <p:cNvPicPr/>
                <p:nvPr/>
              </p:nvPicPr>
              <p:blipFill>
                <a:blip r:embed="rId1240"/>
                <a:stretch>
                  <a:fillRect/>
                </a:stretch>
              </p:blipFill>
              <p:spPr>
                <a:xfrm>
                  <a:off x="6991853" y="4704547"/>
                  <a:ext cx="831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241">
              <p14:nvContentPartPr>
                <p14:cNvPr id="825" name="Freihand 824">
                  <a:extLst>
                    <a:ext uri="{FF2B5EF4-FFF2-40B4-BE49-F238E27FC236}">
                      <a16:creationId xmlns:a16="http://schemas.microsoft.com/office/drawing/2014/main" id="{410865B7-6494-44BF-A873-F4A5C0458E48}"/>
                    </a:ext>
                  </a:extLst>
                </p14:cNvPr>
                <p14:cNvContentPartPr/>
                <p14:nvPr/>
              </p14:nvContentPartPr>
              <p14:xfrm>
                <a:off x="7100933" y="4745227"/>
                <a:ext cx="82800" cy="78480"/>
              </p14:xfrm>
            </p:contentPart>
          </mc:Choice>
          <mc:Fallback xmlns="">
            <p:pic>
              <p:nvPicPr>
                <p:cNvPr id="825" name="Freihand 824">
                  <a:extLst>
                    <a:ext uri="{FF2B5EF4-FFF2-40B4-BE49-F238E27FC236}">
                      <a16:creationId xmlns:a16="http://schemas.microsoft.com/office/drawing/2014/main" id="{410865B7-6494-44BF-A873-F4A5C0458E48}"/>
                    </a:ext>
                  </a:extLst>
                </p:cNvPr>
                <p:cNvPicPr/>
                <p:nvPr/>
              </p:nvPicPr>
              <p:blipFill>
                <a:blip r:embed="rId1242"/>
                <a:stretch>
                  <a:fillRect/>
                </a:stretch>
              </p:blipFill>
              <p:spPr>
                <a:xfrm>
                  <a:off x="7096613" y="4740907"/>
                  <a:ext cx="914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243">
              <p14:nvContentPartPr>
                <p14:cNvPr id="826" name="Freihand 825">
                  <a:extLst>
                    <a:ext uri="{FF2B5EF4-FFF2-40B4-BE49-F238E27FC236}">
                      <a16:creationId xmlns:a16="http://schemas.microsoft.com/office/drawing/2014/main" id="{BB1D95AB-B3D2-454F-AF7D-4929114F9937}"/>
                    </a:ext>
                  </a:extLst>
                </p14:cNvPr>
                <p14:cNvContentPartPr/>
                <p14:nvPr/>
              </p14:nvContentPartPr>
              <p14:xfrm>
                <a:off x="7287413" y="4688347"/>
                <a:ext cx="3240" cy="89280"/>
              </p14:xfrm>
            </p:contentPart>
          </mc:Choice>
          <mc:Fallback xmlns="">
            <p:pic>
              <p:nvPicPr>
                <p:cNvPr id="826" name="Freihand 825">
                  <a:extLst>
                    <a:ext uri="{FF2B5EF4-FFF2-40B4-BE49-F238E27FC236}">
                      <a16:creationId xmlns:a16="http://schemas.microsoft.com/office/drawing/2014/main" id="{BB1D95AB-B3D2-454F-AF7D-4929114F9937}"/>
                    </a:ext>
                  </a:extLst>
                </p:cNvPr>
                <p:cNvPicPr/>
                <p:nvPr/>
              </p:nvPicPr>
              <p:blipFill>
                <a:blip r:embed="rId1244"/>
                <a:stretch>
                  <a:fillRect/>
                </a:stretch>
              </p:blipFill>
              <p:spPr>
                <a:xfrm>
                  <a:off x="7283093" y="4684027"/>
                  <a:ext cx="118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245">
              <p14:nvContentPartPr>
                <p14:cNvPr id="827" name="Freihand 826">
                  <a:extLst>
                    <a:ext uri="{FF2B5EF4-FFF2-40B4-BE49-F238E27FC236}">
                      <a16:creationId xmlns:a16="http://schemas.microsoft.com/office/drawing/2014/main" id="{90372F14-735C-4A79-9C21-8D095246EB43}"/>
                    </a:ext>
                  </a:extLst>
                </p14:cNvPr>
                <p14:cNvContentPartPr/>
                <p14:nvPr/>
              </p14:nvContentPartPr>
              <p14:xfrm>
                <a:off x="7244573" y="4666747"/>
                <a:ext cx="214920" cy="87120"/>
              </p14:xfrm>
            </p:contentPart>
          </mc:Choice>
          <mc:Fallback xmlns="">
            <p:pic>
              <p:nvPicPr>
                <p:cNvPr id="827" name="Freihand 826">
                  <a:extLst>
                    <a:ext uri="{FF2B5EF4-FFF2-40B4-BE49-F238E27FC236}">
                      <a16:creationId xmlns:a16="http://schemas.microsoft.com/office/drawing/2014/main" id="{90372F14-735C-4A79-9C21-8D095246EB43}"/>
                    </a:ext>
                  </a:extLst>
                </p:cNvPr>
                <p:cNvPicPr/>
                <p:nvPr/>
              </p:nvPicPr>
              <p:blipFill>
                <a:blip r:embed="rId1246"/>
                <a:stretch>
                  <a:fillRect/>
                </a:stretch>
              </p:blipFill>
              <p:spPr>
                <a:xfrm>
                  <a:off x="7240253" y="4662427"/>
                  <a:ext cx="2235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247">
              <p14:nvContentPartPr>
                <p14:cNvPr id="828" name="Freihand 827">
                  <a:extLst>
                    <a:ext uri="{FF2B5EF4-FFF2-40B4-BE49-F238E27FC236}">
                      <a16:creationId xmlns:a16="http://schemas.microsoft.com/office/drawing/2014/main" id="{907B8051-3E41-4F58-AEC0-E2AB22F8E17A}"/>
                    </a:ext>
                  </a:extLst>
                </p14:cNvPr>
                <p14:cNvContentPartPr/>
                <p14:nvPr/>
              </p14:nvContentPartPr>
              <p14:xfrm>
                <a:off x="7387133" y="4696987"/>
                <a:ext cx="62280" cy="25920"/>
              </p14:xfrm>
            </p:contentPart>
          </mc:Choice>
          <mc:Fallback xmlns="">
            <p:pic>
              <p:nvPicPr>
                <p:cNvPr id="828" name="Freihand 827">
                  <a:extLst>
                    <a:ext uri="{FF2B5EF4-FFF2-40B4-BE49-F238E27FC236}">
                      <a16:creationId xmlns:a16="http://schemas.microsoft.com/office/drawing/2014/main" id="{907B8051-3E41-4F58-AEC0-E2AB22F8E17A}"/>
                    </a:ext>
                  </a:extLst>
                </p:cNvPr>
                <p:cNvPicPr/>
                <p:nvPr/>
              </p:nvPicPr>
              <p:blipFill>
                <a:blip r:embed="rId1248"/>
                <a:stretch>
                  <a:fillRect/>
                </a:stretch>
              </p:blipFill>
              <p:spPr>
                <a:xfrm>
                  <a:off x="7382813" y="4692667"/>
                  <a:ext cx="709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249">
              <p14:nvContentPartPr>
                <p14:cNvPr id="829" name="Freihand 828">
                  <a:extLst>
                    <a:ext uri="{FF2B5EF4-FFF2-40B4-BE49-F238E27FC236}">
                      <a16:creationId xmlns:a16="http://schemas.microsoft.com/office/drawing/2014/main" id="{7A5B06AB-53C4-400C-803F-DC0E6F1E5959}"/>
                    </a:ext>
                  </a:extLst>
                </p14:cNvPr>
                <p14:cNvContentPartPr/>
                <p14:nvPr/>
              </p14:nvContentPartPr>
              <p14:xfrm>
                <a:off x="7452293" y="4713547"/>
                <a:ext cx="73080" cy="89640"/>
              </p14:xfrm>
            </p:contentPart>
          </mc:Choice>
          <mc:Fallback xmlns="">
            <p:pic>
              <p:nvPicPr>
                <p:cNvPr id="829" name="Freihand 828">
                  <a:extLst>
                    <a:ext uri="{FF2B5EF4-FFF2-40B4-BE49-F238E27FC236}">
                      <a16:creationId xmlns:a16="http://schemas.microsoft.com/office/drawing/2014/main" id="{7A5B06AB-53C4-400C-803F-DC0E6F1E5959}"/>
                    </a:ext>
                  </a:extLst>
                </p:cNvPr>
                <p:cNvPicPr/>
                <p:nvPr/>
              </p:nvPicPr>
              <p:blipFill>
                <a:blip r:embed="rId1250"/>
                <a:stretch>
                  <a:fillRect/>
                </a:stretch>
              </p:blipFill>
              <p:spPr>
                <a:xfrm>
                  <a:off x="7447973" y="4709227"/>
                  <a:ext cx="817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251">
              <p14:nvContentPartPr>
                <p14:cNvPr id="830" name="Freihand 829">
                  <a:extLst>
                    <a:ext uri="{FF2B5EF4-FFF2-40B4-BE49-F238E27FC236}">
                      <a16:creationId xmlns:a16="http://schemas.microsoft.com/office/drawing/2014/main" id="{0BFF596C-2024-40C5-8B61-6646426A6B7D}"/>
                    </a:ext>
                  </a:extLst>
                </p14:cNvPr>
                <p14:cNvContentPartPr/>
                <p14:nvPr/>
              </p14:nvContentPartPr>
              <p14:xfrm>
                <a:off x="7485773" y="4599427"/>
                <a:ext cx="138600" cy="245520"/>
              </p14:xfrm>
            </p:contentPart>
          </mc:Choice>
          <mc:Fallback xmlns="">
            <p:pic>
              <p:nvPicPr>
                <p:cNvPr id="830" name="Freihand 829">
                  <a:extLst>
                    <a:ext uri="{FF2B5EF4-FFF2-40B4-BE49-F238E27FC236}">
                      <a16:creationId xmlns:a16="http://schemas.microsoft.com/office/drawing/2014/main" id="{0BFF596C-2024-40C5-8B61-6646426A6B7D}"/>
                    </a:ext>
                  </a:extLst>
                </p:cNvPr>
                <p:cNvPicPr/>
                <p:nvPr/>
              </p:nvPicPr>
              <p:blipFill>
                <a:blip r:embed="rId1252"/>
                <a:stretch>
                  <a:fillRect/>
                </a:stretch>
              </p:blipFill>
              <p:spPr>
                <a:xfrm>
                  <a:off x="7481453" y="4595107"/>
                  <a:ext cx="1472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253">
              <p14:nvContentPartPr>
                <p14:cNvPr id="831" name="Freihand 830">
                  <a:extLst>
                    <a:ext uri="{FF2B5EF4-FFF2-40B4-BE49-F238E27FC236}">
                      <a16:creationId xmlns:a16="http://schemas.microsoft.com/office/drawing/2014/main" id="{436C0CC1-9ED2-477C-9C53-C85769F450E3}"/>
                    </a:ext>
                  </a:extLst>
                </p14:cNvPr>
                <p14:cNvContentPartPr/>
                <p14:nvPr/>
              </p14:nvContentPartPr>
              <p14:xfrm>
                <a:off x="6464453" y="4643347"/>
                <a:ext cx="118440" cy="245160"/>
              </p14:xfrm>
            </p:contentPart>
          </mc:Choice>
          <mc:Fallback xmlns="">
            <p:pic>
              <p:nvPicPr>
                <p:cNvPr id="831" name="Freihand 830">
                  <a:extLst>
                    <a:ext uri="{FF2B5EF4-FFF2-40B4-BE49-F238E27FC236}">
                      <a16:creationId xmlns:a16="http://schemas.microsoft.com/office/drawing/2014/main" id="{436C0CC1-9ED2-477C-9C53-C85769F450E3}"/>
                    </a:ext>
                  </a:extLst>
                </p:cNvPr>
                <p:cNvPicPr/>
                <p:nvPr/>
              </p:nvPicPr>
              <p:blipFill>
                <a:blip r:embed="rId1254"/>
                <a:stretch>
                  <a:fillRect/>
                </a:stretch>
              </p:blipFill>
              <p:spPr>
                <a:xfrm>
                  <a:off x="6460133" y="4639027"/>
                  <a:ext cx="1270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255">
              <p14:nvContentPartPr>
                <p14:cNvPr id="832" name="Freihand 831">
                  <a:extLst>
                    <a:ext uri="{FF2B5EF4-FFF2-40B4-BE49-F238E27FC236}">
                      <a16:creationId xmlns:a16="http://schemas.microsoft.com/office/drawing/2014/main" id="{53804751-7364-4DF8-9347-D0A3292D609C}"/>
                    </a:ext>
                  </a:extLst>
                </p14:cNvPr>
                <p14:cNvContentPartPr/>
                <p14:nvPr/>
              </p14:nvContentPartPr>
              <p14:xfrm>
                <a:off x="7715093" y="4537507"/>
                <a:ext cx="6840" cy="91440"/>
              </p14:xfrm>
            </p:contentPart>
          </mc:Choice>
          <mc:Fallback xmlns="">
            <p:pic>
              <p:nvPicPr>
                <p:cNvPr id="832" name="Freihand 831">
                  <a:extLst>
                    <a:ext uri="{FF2B5EF4-FFF2-40B4-BE49-F238E27FC236}">
                      <a16:creationId xmlns:a16="http://schemas.microsoft.com/office/drawing/2014/main" id="{53804751-7364-4DF8-9347-D0A3292D609C}"/>
                    </a:ext>
                  </a:extLst>
                </p:cNvPr>
                <p:cNvPicPr/>
                <p:nvPr/>
              </p:nvPicPr>
              <p:blipFill>
                <a:blip r:embed="rId1256"/>
                <a:stretch>
                  <a:fillRect/>
                </a:stretch>
              </p:blipFill>
              <p:spPr>
                <a:xfrm>
                  <a:off x="7710773" y="4533187"/>
                  <a:ext cx="154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257">
              <p14:nvContentPartPr>
                <p14:cNvPr id="833" name="Freihand 832">
                  <a:extLst>
                    <a:ext uri="{FF2B5EF4-FFF2-40B4-BE49-F238E27FC236}">
                      <a16:creationId xmlns:a16="http://schemas.microsoft.com/office/drawing/2014/main" id="{3E08E067-B3D3-43AD-96CC-E68AEC6CF2BD}"/>
                    </a:ext>
                  </a:extLst>
                </p14:cNvPr>
                <p14:cNvContentPartPr/>
                <p14:nvPr/>
              </p14:nvContentPartPr>
              <p14:xfrm>
                <a:off x="7647773" y="4651267"/>
                <a:ext cx="107280" cy="20880"/>
              </p14:xfrm>
            </p:contentPart>
          </mc:Choice>
          <mc:Fallback xmlns="">
            <p:pic>
              <p:nvPicPr>
                <p:cNvPr id="833" name="Freihand 832">
                  <a:extLst>
                    <a:ext uri="{FF2B5EF4-FFF2-40B4-BE49-F238E27FC236}">
                      <a16:creationId xmlns:a16="http://schemas.microsoft.com/office/drawing/2014/main" id="{3E08E067-B3D3-43AD-96CC-E68AEC6CF2BD}"/>
                    </a:ext>
                  </a:extLst>
                </p:cNvPr>
                <p:cNvPicPr/>
                <p:nvPr/>
              </p:nvPicPr>
              <p:blipFill>
                <a:blip r:embed="rId1258"/>
                <a:stretch>
                  <a:fillRect/>
                </a:stretch>
              </p:blipFill>
              <p:spPr>
                <a:xfrm>
                  <a:off x="7643453" y="4646947"/>
                  <a:ext cx="1159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259">
              <p14:nvContentPartPr>
                <p14:cNvPr id="834" name="Freihand 833">
                  <a:extLst>
                    <a:ext uri="{FF2B5EF4-FFF2-40B4-BE49-F238E27FC236}">
                      <a16:creationId xmlns:a16="http://schemas.microsoft.com/office/drawing/2014/main" id="{9EA562DC-1EAF-4BA8-9CA9-58C31FD9E89E}"/>
                    </a:ext>
                  </a:extLst>
                </p14:cNvPr>
                <p14:cNvContentPartPr/>
                <p14:nvPr/>
              </p14:nvContentPartPr>
              <p14:xfrm>
                <a:off x="7646693" y="4718587"/>
                <a:ext cx="90360" cy="120240"/>
              </p14:xfrm>
            </p:contentPart>
          </mc:Choice>
          <mc:Fallback xmlns="">
            <p:pic>
              <p:nvPicPr>
                <p:cNvPr id="834" name="Freihand 833">
                  <a:extLst>
                    <a:ext uri="{FF2B5EF4-FFF2-40B4-BE49-F238E27FC236}">
                      <a16:creationId xmlns:a16="http://schemas.microsoft.com/office/drawing/2014/main" id="{9EA562DC-1EAF-4BA8-9CA9-58C31FD9E89E}"/>
                    </a:ext>
                  </a:extLst>
                </p:cNvPr>
                <p:cNvPicPr/>
                <p:nvPr/>
              </p:nvPicPr>
              <p:blipFill>
                <a:blip r:embed="rId1260"/>
                <a:stretch>
                  <a:fillRect/>
                </a:stretch>
              </p:blipFill>
              <p:spPr>
                <a:xfrm>
                  <a:off x="7642373" y="4714267"/>
                  <a:ext cx="990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261">
              <p14:nvContentPartPr>
                <p14:cNvPr id="836" name="Freihand 835">
                  <a:extLst>
                    <a:ext uri="{FF2B5EF4-FFF2-40B4-BE49-F238E27FC236}">
                      <a16:creationId xmlns:a16="http://schemas.microsoft.com/office/drawing/2014/main" id="{2FFBBBCD-85C7-46E7-8044-471A18E87403}"/>
                    </a:ext>
                  </a:extLst>
                </p14:cNvPr>
                <p14:cNvContentPartPr/>
                <p14:nvPr/>
              </p14:nvContentPartPr>
              <p14:xfrm>
                <a:off x="6506213" y="5196307"/>
                <a:ext cx="118080" cy="232560"/>
              </p14:xfrm>
            </p:contentPart>
          </mc:Choice>
          <mc:Fallback xmlns="">
            <p:pic>
              <p:nvPicPr>
                <p:cNvPr id="836" name="Freihand 835">
                  <a:extLst>
                    <a:ext uri="{FF2B5EF4-FFF2-40B4-BE49-F238E27FC236}">
                      <a16:creationId xmlns:a16="http://schemas.microsoft.com/office/drawing/2014/main" id="{2FFBBBCD-85C7-46E7-8044-471A18E87403}"/>
                    </a:ext>
                  </a:extLst>
                </p:cNvPr>
                <p:cNvPicPr/>
                <p:nvPr/>
              </p:nvPicPr>
              <p:blipFill>
                <a:blip r:embed="rId1262"/>
                <a:stretch>
                  <a:fillRect/>
                </a:stretch>
              </p:blipFill>
              <p:spPr>
                <a:xfrm>
                  <a:off x="6501893" y="5191987"/>
                  <a:ext cx="1267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263">
              <p14:nvContentPartPr>
                <p14:cNvPr id="837" name="Freihand 836">
                  <a:extLst>
                    <a:ext uri="{FF2B5EF4-FFF2-40B4-BE49-F238E27FC236}">
                      <a16:creationId xmlns:a16="http://schemas.microsoft.com/office/drawing/2014/main" id="{8E203B21-D6D9-420D-8039-35173B819B43}"/>
                    </a:ext>
                  </a:extLst>
                </p14:cNvPr>
                <p14:cNvContentPartPr/>
                <p14:nvPr/>
              </p14:nvContentPartPr>
              <p14:xfrm>
                <a:off x="6661013" y="5268307"/>
                <a:ext cx="90000" cy="130680"/>
              </p14:xfrm>
            </p:contentPart>
          </mc:Choice>
          <mc:Fallback xmlns="">
            <p:pic>
              <p:nvPicPr>
                <p:cNvPr id="837" name="Freihand 836">
                  <a:extLst>
                    <a:ext uri="{FF2B5EF4-FFF2-40B4-BE49-F238E27FC236}">
                      <a16:creationId xmlns:a16="http://schemas.microsoft.com/office/drawing/2014/main" id="{8E203B21-D6D9-420D-8039-35173B819B43}"/>
                    </a:ext>
                  </a:extLst>
                </p:cNvPr>
                <p:cNvPicPr/>
                <p:nvPr/>
              </p:nvPicPr>
              <p:blipFill>
                <a:blip r:embed="rId1264"/>
                <a:stretch>
                  <a:fillRect/>
                </a:stretch>
              </p:blipFill>
              <p:spPr>
                <a:xfrm>
                  <a:off x="6656693" y="5263987"/>
                  <a:ext cx="986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265">
              <p14:nvContentPartPr>
                <p14:cNvPr id="838" name="Freihand 837">
                  <a:extLst>
                    <a:ext uri="{FF2B5EF4-FFF2-40B4-BE49-F238E27FC236}">
                      <a16:creationId xmlns:a16="http://schemas.microsoft.com/office/drawing/2014/main" id="{507D4BA1-6696-476D-8B1D-80A99F2EECE8}"/>
                    </a:ext>
                  </a:extLst>
                </p14:cNvPr>
                <p14:cNvContentPartPr/>
                <p14:nvPr/>
              </p14:nvContentPartPr>
              <p14:xfrm>
                <a:off x="6654173" y="5303587"/>
                <a:ext cx="102600" cy="61560"/>
              </p14:xfrm>
            </p:contentPart>
          </mc:Choice>
          <mc:Fallback xmlns="">
            <p:pic>
              <p:nvPicPr>
                <p:cNvPr id="838" name="Freihand 837">
                  <a:extLst>
                    <a:ext uri="{FF2B5EF4-FFF2-40B4-BE49-F238E27FC236}">
                      <a16:creationId xmlns:a16="http://schemas.microsoft.com/office/drawing/2014/main" id="{507D4BA1-6696-476D-8B1D-80A99F2EECE8}"/>
                    </a:ext>
                  </a:extLst>
                </p:cNvPr>
                <p:cNvPicPr/>
                <p:nvPr/>
              </p:nvPicPr>
              <p:blipFill>
                <a:blip r:embed="rId1266"/>
                <a:stretch>
                  <a:fillRect/>
                </a:stretch>
              </p:blipFill>
              <p:spPr>
                <a:xfrm>
                  <a:off x="6649853" y="5299267"/>
                  <a:ext cx="1112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267">
              <p14:nvContentPartPr>
                <p14:cNvPr id="839" name="Freihand 838">
                  <a:extLst>
                    <a:ext uri="{FF2B5EF4-FFF2-40B4-BE49-F238E27FC236}">
                      <a16:creationId xmlns:a16="http://schemas.microsoft.com/office/drawing/2014/main" id="{005C18D9-3811-4497-A825-0A26F37437A8}"/>
                    </a:ext>
                  </a:extLst>
                </p14:cNvPr>
                <p14:cNvContentPartPr/>
                <p14:nvPr/>
              </p14:nvContentPartPr>
              <p14:xfrm>
                <a:off x="6783773" y="5344987"/>
                <a:ext cx="83160" cy="83160"/>
              </p14:xfrm>
            </p:contentPart>
          </mc:Choice>
          <mc:Fallback xmlns="">
            <p:pic>
              <p:nvPicPr>
                <p:cNvPr id="839" name="Freihand 838">
                  <a:extLst>
                    <a:ext uri="{FF2B5EF4-FFF2-40B4-BE49-F238E27FC236}">
                      <a16:creationId xmlns:a16="http://schemas.microsoft.com/office/drawing/2014/main" id="{005C18D9-3811-4497-A825-0A26F37437A8}"/>
                    </a:ext>
                  </a:extLst>
                </p:cNvPr>
                <p:cNvPicPr/>
                <p:nvPr/>
              </p:nvPicPr>
              <p:blipFill>
                <a:blip r:embed="rId1268"/>
                <a:stretch>
                  <a:fillRect/>
                </a:stretch>
              </p:blipFill>
              <p:spPr>
                <a:xfrm>
                  <a:off x="6779453" y="5340667"/>
                  <a:ext cx="918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269">
              <p14:nvContentPartPr>
                <p14:cNvPr id="840" name="Freihand 839">
                  <a:extLst>
                    <a:ext uri="{FF2B5EF4-FFF2-40B4-BE49-F238E27FC236}">
                      <a16:creationId xmlns:a16="http://schemas.microsoft.com/office/drawing/2014/main" id="{15F747F6-FCF4-4D63-9584-C18353F93B75}"/>
                    </a:ext>
                  </a:extLst>
                </p14:cNvPr>
                <p14:cNvContentPartPr/>
                <p14:nvPr/>
              </p14:nvContentPartPr>
              <p14:xfrm>
                <a:off x="6949013" y="5292787"/>
                <a:ext cx="9360" cy="4320"/>
              </p14:xfrm>
            </p:contentPart>
          </mc:Choice>
          <mc:Fallback xmlns="">
            <p:pic>
              <p:nvPicPr>
                <p:cNvPr id="840" name="Freihand 839">
                  <a:extLst>
                    <a:ext uri="{FF2B5EF4-FFF2-40B4-BE49-F238E27FC236}">
                      <a16:creationId xmlns:a16="http://schemas.microsoft.com/office/drawing/2014/main" id="{15F747F6-FCF4-4D63-9584-C18353F93B75}"/>
                    </a:ext>
                  </a:extLst>
                </p:cNvPr>
                <p:cNvPicPr/>
                <p:nvPr/>
              </p:nvPicPr>
              <p:blipFill>
                <a:blip r:embed="rId1270"/>
                <a:stretch>
                  <a:fillRect/>
                </a:stretch>
              </p:blipFill>
              <p:spPr>
                <a:xfrm>
                  <a:off x="6944693" y="5288467"/>
                  <a:ext cx="180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271">
              <p14:nvContentPartPr>
                <p14:cNvPr id="841" name="Freihand 840">
                  <a:extLst>
                    <a:ext uri="{FF2B5EF4-FFF2-40B4-BE49-F238E27FC236}">
                      <a16:creationId xmlns:a16="http://schemas.microsoft.com/office/drawing/2014/main" id="{5CCE431A-9C8B-447F-B789-263DF2C12871}"/>
                    </a:ext>
                  </a:extLst>
                </p14:cNvPr>
                <p14:cNvContentPartPr/>
                <p14:nvPr/>
              </p14:nvContentPartPr>
              <p14:xfrm>
                <a:off x="6994373" y="5241667"/>
                <a:ext cx="91800" cy="143280"/>
              </p14:xfrm>
            </p:contentPart>
          </mc:Choice>
          <mc:Fallback xmlns="">
            <p:pic>
              <p:nvPicPr>
                <p:cNvPr id="841" name="Freihand 840">
                  <a:extLst>
                    <a:ext uri="{FF2B5EF4-FFF2-40B4-BE49-F238E27FC236}">
                      <a16:creationId xmlns:a16="http://schemas.microsoft.com/office/drawing/2014/main" id="{5CCE431A-9C8B-447F-B789-263DF2C12871}"/>
                    </a:ext>
                  </a:extLst>
                </p:cNvPr>
                <p:cNvPicPr/>
                <p:nvPr/>
              </p:nvPicPr>
              <p:blipFill>
                <a:blip r:embed="rId1272"/>
                <a:stretch>
                  <a:fillRect/>
                </a:stretch>
              </p:blipFill>
              <p:spPr>
                <a:xfrm>
                  <a:off x="6990053" y="5237347"/>
                  <a:ext cx="1004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273">
              <p14:nvContentPartPr>
                <p14:cNvPr id="842" name="Freihand 841">
                  <a:extLst>
                    <a:ext uri="{FF2B5EF4-FFF2-40B4-BE49-F238E27FC236}">
                      <a16:creationId xmlns:a16="http://schemas.microsoft.com/office/drawing/2014/main" id="{B406341E-90E8-4C9E-82A2-07CCD1AFEED7}"/>
                    </a:ext>
                  </a:extLst>
                </p14:cNvPr>
                <p14:cNvContentPartPr/>
                <p14:nvPr/>
              </p14:nvContentPartPr>
              <p14:xfrm>
                <a:off x="7001933" y="5276587"/>
                <a:ext cx="73800" cy="60480"/>
              </p14:xfrm>
            </p:contentPart>
          </mc:Choice>
          <mc:Fallback xmlns="">
            <p:pic>
              <p:nvPicPr>
                <p:cNvPr id="842" name="Freihand 841">
                  <a:extLst>
                    <a:ext uri="{FF2B5EF4-FFF2-40B4-BE49-F238E27FC236}">
                      <a16:creationId xmlns:a16="http://schemas.microsoft.com/office/drawing/2014/main" id="{B406341E-90E8-4C9E-82A2-07CCD1AFEED7}"/>
                    </a:ext>
                  </a:extLst>
                </p:cNvPr>
                <p:cNvPicPr/>
                <p:nvPr/>
              </p:nvPicPr>
              <p:blipFill>
                <a:blip r:embed="rId1274"/>
                <a:stretch>
                  <a:fillRect/>
                </a:stretch>
              </p:blipFill>
              <p:spPr>
                <a:xfrm>
                  <a:off x="6997613" y="5272267"/>
                  <a:ext cx="824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275">
              <p14:nvContentPartPr>
                <p14:cNvPr id="843" name="Freihand 842">
                  <a:extLst>
                    <a:ext uri="{FF2B5EF4-FFF2-40B4-BE49-F238E27FC236}">
                      <a16:creationId xmlns:a16="http://schemas.microsoft.com/office/drawing/2014/main" id="{13075183-9472-4417-A639-8F728B5C8A86}"/>
                    </a:ext>
                  </a:extLst>
                </p14:cNvPr>
                <p14:cNvContentPartPr/>
                <p14:nvPr/>
              </p14:nvContentPartPr>
              <p14:xfrm>
                <a:off x="7098773" y="5323747"/>
                <a:ext cx="86760" cy="78480"/>
              </p14:xfrm>
            </p:contentPart>
          </mc:Choice>
          <mc:Fallback xmlns="">
            <p:pic>
              <p:nvPicPr>
                <p:cNvPr id="843" name="Freihand 842">
                  <a:extLst>
                    <a:ext uri="{FF2B5EF4-FFF2-40B4-BE49-F238E27FC236}">
                      <a16:creationId xmlns:a16="http://schemas.microsoft.com/office/drawing/2014/main" id="{13075183-9472-4417-A639-8F728B5C8A86}"/>
                    </a:ext>
                  </a:extLst>
                </p:cNvPr>
                <p:cNvPicPr/>
                <p:nvPr/>
              </p:nvPicPr>
              <p:blipFill>
                <a:blip r:embed="rId1276"/>
                <a:stretch>
                  <a:fillRect/>
                </a:stretch>
              </p:blipFill>
              <p:spPr>
                <a:xfrm>
                  <a:off x="7094453" y="5319427"/>
                  <a:ext cx="954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277">
              <p14:nvContentPartPr>
                <p14:cNvPr id="844" name="Freihand 843">
                  <a:extLst>
                    <a:ext uri="{FF2B5EF4-FFF2-40B4-BE49-F238E27FC236}">
                      <a16:creationId xmlns:a16="http://schemas.microsoft.com/office/drawing/2014/main" id="{911438FD-A730-4B6B-93FC-FE6B1C8F40EF}"/>
                    </a:ext>
                  </a:extLst>
                </p14:cNvPr>
                <p14:cNvContentPartPr/>
                <p14:nvPr/>
              </p14:nvContentPartPr>
              <p14:xfrm>
                <a:off x="7237013" y="5278747"/>
                <a:ext cx="25200" cy="2880"/>
              </p14:xfrm>
            </p:contentPart>
          </mc:Choice>
          <mc:Fallback xmlns="">
            <p:pic>
              <p:nvPicPr>
                <p:cNvPr id="844" name="Freihand 843">
                  <a:extLst>
                    <a:ext uri="{FF2B5EF4-FFF2-40B4-BE49-F238E27FC236}">
                      <a16:creationId xmlns:a16="http://schemas.microsoft.com/office/drawing/2014/main" id="{911438FD-A730-4B6B-93FC-FE6B1C8F40EF}"/>
                    </a:ext>
                  </a:extLst>
                </p:cNvPr>
                <p:cNvPicPr/>
                <p:nvPr/>
              </p:nvPicPr>
              <p:blipFill>
                <a:blip r:embed="rId1278"/>
                <a:stretch>
                  <a:fillRect/>
                </a:stretch>
              </p:blipFill>
              <p:spPr>
                <a:xfrm>
                  <a:off x="7232693" y="5274427"/>
                  <a:ext cx="338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279">
              <p14:nvContentPartPr>
                <p14:cNvPr id="845" name="Freihand 844">
                  <a:extLst>
                    <a:ext uri="{FF2B5EF4-FFF2-40B4-BE49-F238E27FC236}">
                      <a16:creationId xmlns:a16="http://schemas.microsoft.com/office/drawing/2014/main" id="{746CC82B-F5B3-4A98-BF77-79F4ACA953EA}"/>
                    </a:ext>
                  </a:extLst>
                </p14:cNvPr>
                <p14:cNvContentPartPr/>
                <p14:nvPr/>
              </p14:nvContentPartPr>
              <p14:xfrm>
                <a:off x="7323773" y="5232667"/>
                <a:ext cx="79560" cy="106200"/>
              </p14:xfrm>
            </p:contentPart>
          </mc:Choice>
          <mc:Fallback xmlns="">
            <p:pic>
              <p:nvPicPr>
                <p:cNvPr id="845" name="Freihand 844">
                  <a:extLst>
                    <a:ext uri="{FF2B5EF4-FFF2-40B4-BE49-F238E27FC236}">
                      <a16:creationId xmlns:a16="http://schemas.microsoft.com/office/drawing/2014/main" id="{746CC82B-F5B3-4A98-BF77-79F4ACA953EA}"/>
                    </a:ext>
                  </a:extLst>
                </p:cNvPr>
                <p:cNvPicPr/>
                <p:nvPr/>
              </p:nvPicPr>
              <p:blipFill>
                <a:blip r:embed="rId1280"/>
                <a:stretch>
                  <a:fillRect/>
                </a:stretch>
              </p:blipFill>
              <p:spPr>
                <a:xfrm>
                  <a:off x="7319453" y="5228347"/>
                  <a:ext cx="882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281">
              <p14:nvContentPartPr>
                <p14:cNvPr id="846" name="Freihand 845">
                  <a:extLst>
                    <a:ext uri="{FF2B5EF4-FFF2-40B4-BE49-F238E27FC236}">
                      <a16:creationId xmlns:a16="http://schemas.microsoft.com/office/drawing/2014/main" id="{607CD5BA-2604-4591-B4EC-8C7674E69612}"/>
                    </a:ext>
                  </a:extLst>
                </p14:cNvPr>
                <p14:cNvContentPartPr/>
                <p14:nvPr/>
              </p14:nvContentPartPr>
              <p14:xfrm>
                <a:off x="7316213" y="5261107"/>
                <a:ext cx="106920" cy="43560"/>
              </p14:xfrm>
            </p:contentPart>
          </mc:Choice>
          <mc:Fallback xmlns="">
            <p:pic>
              <p:nvPicPr>
                <p:cNvPr id="846" name="Freihand 845">
                  <a:extLst>
                    <a:ext uri="{FF2B5EF4-FFF2-40B4-BE49-F238E27FC236}">
                      <a16:creationId xmlns:a16="http://schemas.microsoft.com/office/drawing/2014/main" id="{607CD5BA-2604-4591-B4EC-8C7674E69612}"/>
                    </a:ext>
                  </a:extLst>
                </p:cNvPr>
                <p:cNvPicPr/>
                <p:nvPr/>
              </p:nvPicPr>
              <p:blipFill>
                <a:blip r:embed="rId1282"/>
                <a:stretch>
                  <a:fillRect/>
                </a:stretch>
              </p:blipFill>
              <p:spPr>
                <a:xfrm>
                  <a:off x="7311893" y="5256787"/>
                  <a:ext cx="1155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283">
              <p14:nvContentPartPr>
                <p14:cNvPr id="847" name="Freihand 846">
                  <a:extLst>
                    <a:ext uri="{FF2B5EF4-FFF2-40B4-BE49-F238E27FC236}">
                      <a16:creationId xmlns:a16="http://schemas.microsoft.com/office/drawing/2014/main" id="{D6F889F0-3247-42EE-B58D-6ABDBAD28B98}"/>
                    </a:ext>
                  </a:extLst>
                </p14:cNvPr>
                <p14:cNvContentPartPr/>
                <p14:nvPr/>
              </p14:nvContentPartPr>
              <p14:xfrm>
                <a:off x="7391093" y="5304667"/>
                <a:ext cx="90360" cy="118080"/>
              </p14:xfrm>
            </p:contentPart>
          </mc:Choice>
          <mc:Fallback xmlns="">
            <p:pic>
              <p:nvPicPr>
                <p:cNvPr id="847" name="Freihand 846">
                  <a:extLst>
                    <a:ext uri="{FF2B5EF4-FFF2-40B4-BE49-F238E27FC236}">
                      <a16:creationId xmlns:a16="http://schemas.microsoft.com/office/drawing/2014/main" id="{D6F889F0-3247-42EE-B58D-6ABDBAD28B98}"/>
                    </a:ext>
                  </a:extLst>
                </p:cNvPr>
                <p:cNvPicPr/>
                <p:nvPr/>
              </p:nvPicPr>
              <p:blipFill>
                <a:blip r:embed="rId1284"/>
                <a:stretch>
                  <a:fillRect/>
                </a:stretch>
              </p:blipFill>
              <p:spPr>
                <a:xfrm>
                  <a:off x="7386773" y="5300347"/>
                  <a:ext cx="990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285">
              <p14:nvContentPartPr>
                <p14:cNvPr id="848" name="Freihand 847">
                  <a:extLst>
                    <a:ext uri="{FF2B5EF4-FFF2-40B4-BE49-F238E27FC236}">
                      <a16:creationId xmlns:a16="http://schemas.microsoft.com/office/drawing/2014/main" id="{BCF0894B-786F-4946-B6FB-27C7FBE34226}"/>
                    </a:ext>
                  </a:extLst>
                </p14:cNvPr>
                <p14:cNvContentPartPr/>
                <p14:nvPr/>
              </p14:nvContentPartPr>
              <p14:xfrm>
                <a:off x="7525013" y="5184787"/>
                <a:ext cx="91080" cy="226080"/>
              </p14:xfrm>
            </p:contentPart>
          </mc:Choice>
          <mc:Fallback xmlns="">
            <p:pic>
              <p:nvPicPr>
                <p:cNvPr id="848" name="Freihand 847">
                  <a:extLst>
                    <a:ext uri="{FF2B5EF4-FFF2-40B4-BE49-F238E27FC236}">
                      <a16:creationId xmlns:a16="http://schemas.microsoft.com/office/drawing/2014/main" id="{BCF0894B-786F-4946-B6FB-27C7FBE34226}"/>
                    </a:ext>
                  </a:extLst>
                </p:cNvPr>
                <p:cNvPicPr/>
                <p:nvPr/>
              </p:nvPicPr>
              <p:blipFill>
                <a:blip r:embed="rId1286"/>
                <a:stretch>
                  <a:fillRect/>
                </a:stretch>
              </p:blipFill>
              <p:spPr>
                <a:xfrm>
                  <a:off x="7520693" y="5180467"/>
                  <a:ext cx="997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287">
              <p14:nvContentPartPr>
                <p14:cNvPr id="849" name="Freihand 848">
                  <a:extLst>
                    <a:ext uri="{FF2B5EF4-FFF2-40B4-BE49-F238E27FC236}">
                      <a16:creationId xmlns:a16="http://schemas.microsoft.com/office/drawing/2014/main" id="{FDB2E085-E02B-4895-A912-D3325258B631}"/>
                    </a:ext>
                  </a:extLst>
                </p14:cNvPr>
                <p14:cNvContentPartPr/>
                <p14:nvPr/>
              </p14:nvContentPartPr>
              <p14:xfrm>
                <a:off x="7675133" y="4983907"/>
                <a:ext cx="32760" cy="70920"/>
              </p14:xfrm>
            </p:contentPart>
          </mc:Choice>
          <mc:Fallback xmlns="">
            <p:pic>
              <p:nvPicPr>
                <p:cNvPr id="849" name="Freihand 848">
                  <a:extLst>
                    <a:ext uri="{FF2B5EF4-FFF2-40B4-BE49-F238E27FC236}">
                      <a16:creationId xmlns:a16="http://schemas.microsoft.com/office/drawing/2014/main" id="{FDB2E085-E02B-4895-A912-D3325258B631}"/>
                    </a:ext>
                  </a:extLst>
                </p:cNvPr>
                <p:cNvPicPr/>
                <p:nvPr/>
              </p:nvPicPr>
              <p:blipFill>
                <a:blip r:embed="rId1288"/>
                <a:stretch>
                  <a:fillRect/>
                </a:stretch>
              </p:blipFill>
              <p:spPr>
                <a:xfrm>
                  <a:off x="7670813" y="4979587"/>
                  <a:ext cx="414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289">
              <p14:nvContentPartPr>
                <p14:cNvPr id="850" name="Freihand 849">
                  <a:extLst>
                    <a:ext uri="{FF2B5EF4-FFF2-40B4-BE49-F238E27FC236}">
                      <a16:creationId xmlns:a16="http://schemas.microsoft.com/office/drawing/2014/main" id="{8C270733-4F91-4404-9A96-21D73108C3A7}"/>
                    </a:ext>
                  </a:extLst>
                </p14:cNvPr>
                <p14:cNvContentPartPr/>
                <p14:nvPr/>
              </p14:nvContentPartPr>
              <p14:xfrm>
                <a:off x="7621133" y="5086867"/>
                <a:ext cx="111960" cy="9360"/>
              </p14:xfrm>
            </p:contentPart>
          </mc:Choice>
          <mc:Fallback xmlns="">
            <p:pic>
              <p:nvPicPr>
                <p:cNvPr id="850" name="Freihand 849">
                  <a:extLst>
                    <a:ext uri="{FF2B5EF4-FFF2-40B4-BE49-F238E27FC236}">
                      <a16:creationId xmlns:a16="http://schemas.microsoft.com/office/drawing/2014/main" id="{8C270733-4F91-4404-9A96-21D73108C3A7}"/>
                    </a:ext>
                  </a:extLst>
                </p:cNvPr>
                <p:cNvPicPr/>
                <p:nvPr/>
              </p:nvPicPr>
              <p:blipFill>
                <a:blip r:embed="rId1290"/>
                <a:stretch>
                  <a:fillRect/>
                </a:stretch>
              </p:blipFill>
              <p:spPr>
                <a:xfrm>
                  <a:off x="7616813" y="5082547"/>
                  <a:ext cx="120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91">
              <p14:nvContentPartPr>
                <p14:cNvPr id="851" name="Freihand 850">
                  <a:extLst>
                    <a:ext uri="{FF2B5EF4-FFF2-40B4-BE49-F238E27FC236}">
                      <a16:creationId xmlns:a16="http://schemas.microsoft.com/office/drawing/2014/main" id="{93E879B1-B82D-4FB1-91EB-13038FE8347F}"/>
                    </a:ext>
                  </a:extLst>
                </p14:cNvPr>
                <p14:cNvContentPartPr/>
                <p14:nvPr/>
              </p14:nvContentPartPr>
              <p14:xfrm>
                <a:off x="7666133" y="5124667"/>
                <a:ext cx="78840" cy="90000"/>
              </p14:xfrm>
            </p:contentPart>
          </mc:Choice>
          <mc:Fallback xmlns="">
            <p:pic>
              <p:nvPicPr>
                <p:cNvPr id="851" name="Freihand 850">
                  <a:extLst>
                    <a:ext uri="{FF2B5EF4-FFF2-40B4-BE49-F238E27FC236}">
                      <a16:creationId xmlns:a16="http://schemas.microsoft.com/office/drawing/2014/main" id="{93E879B1-B82D-4FB1-91EB-13038FE8347F}"/>
                    </a:ext>
                  </a:extLst>
                </p:cNvPr>
                <p:cNvPicPr/>
                <p:nvPr/>
              </p:nvPicPr>
              <p:blipFill>
                <a:blip r:embed="rId1292"/>
                <a:stretch>
                  <a:fillRect/>
                </a:stretch>
              </p:blipFill>
              <p:spPr>
                <a:xfrm>
                  <a:off x="7661813" y="5120347"/>
                  <a:ext cx="874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293">
              <p14:nvContentPartPr>
                <p14:cNvPr id="853" name="Freihand 852">
                  <a:extLst>
                    <a:ext uri="{FF2B5EF4-FFF2-40B4-BE49-F238E27FC236}">
                      <a16:creationId xmlns:a16="http://schemas.microsoft.com/office/drawing/2014/main" id="{DCD1D4E8-2ADD-4E74-82E9-93096B5D270F}"/>
                    </a:ext>
                  </a:extLst>
                </p14:cNvPr>
                <p14:cNvContentPartPr/>
                <p14:nvPr/>
              </p14:nvContentPartPr>
              <p14:xfrm>
                <a:off x="7810853" y="4678267"/>
                <a:ext cx="106560" cy="363240"/>
              </p14:xfrm>
            </p:contentPart>
          </mc:Choice>
          <mc:Fallback xmlns="">
            <p:pic>
              <p:nvPicPr>
                <p:cNvPr id="853" name="Freihand 852">
                  <a:extLst>
                    <a:ext uri="{FF2B5EF4-FFF2-40B4-BE49-F238E27FC236}">
                      <a16:creationId xmlns:a16="http://schemas.microsoft.com/office/drawing/2014/main" id="{DCD1D4E8-2ADD-4E74-82E9-93096B5D270F}"/>
                    </a:ext>
                  </a:extLst>
                </p:cNvPr>
                <p:cNvPicPr/>
                <p:nvPr/>
              </p:nvPicPr>
              <p:blipFill>
                <a:blip r:embed="rId1294"/>
                <a:stretch>
                  <a:fillRect/>
                </a:stretch>
              </p:blipFill>
              <p:spPr>
                <a:xfrm>
                  <a:off x="7806533" y="4673947"/>
                  <a:ext cx="11520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1295">
              <p14:nvContentPartPr>
                <p14:cNvPr id="854" name="Freihand 853">
                  <a:extLst>
                    <a:ext uri="{FF2B5EF4-FFF2-40B4-BE49-F238E27FC236}">
                      <a16:creationId xmlns:a16="http://schemas.microsoft.com/office/drawing/2014/main" id="{AD876B03-BF3C-4D1F-91EA-39B5C6453EEA}"/>
                    </a:ext>
                  </a:extLst>
                </p14:cNvPr>
                <p14:cNvContentPartPr/>
                <p14:nvPr/>
              </p14:nvContentPartPr>
              <p14:xfrm>
                <a:off x="7746413" y="4963747"/>
                <a:ext cx="130320" cy="120600"/>
              </p14:xfrm>
            </p:contentPart>
          </mc:Choice>
          <mc:Fallback xmlns="">
            <p:pic>
              <p:nvPicPr>
                <p:cNvPr id="854" name="Freihand 853">
                  <a:extLst>
                    <a:ext uri="{FF2B5EF4-FFF2-40B4-BE49-F238E27FC236}">
                      <a16:creationId xmlns:a16="http://schemas.microsoft.com/office/drawing/2014/main" id="{AD876B03-BF3C-4D1F-91EA-39B5C6453EEA}"/>
                    </a:ext>
                  </a:extLst>
                </p:cNvPr>
                <p:cNvPicPr/>
                <p:nvPr/>
              </p:nvPicPr>
              <p:blipFill>
                <a:blip r:embed="rId1296"/>
                <a:stretch>
                  <a:fillRect/>
                </a:stretch>
              </p:blipFill>
              <p:spPr>
                <a:xfrm>
                  <a:off x="7742093" y="4959427"/>
                  <a:ext cx="1389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297">
              <p14:nvContentPartPr>
                <p14:cNvPr id="856" name="Freihand 855">
                  <a:extLst>
                    <a:ext uri="{FF2B5EF4-FFF2-40B4-BE49-F238E27FC236}">
                      <a16:creationId xmlns:a16="http://schemas.microsoft.com/office/drawing/2014/main" id="{1CCC70ED-FB9D-425C-8D8D-BFDC0B9D7BF1}"/>
                    </a:ext>
                  </a:extLst>
                </p14:cNvPr>
                <p14:cNvContentPartPr/>
                <p14:nvPr/>
              </p14:nvContentPartPr>
              <p14:xfrm>
                <a:off x="6873053" y="4919107"/>
                <a:ext cx="12600" cy="243720"/>
              </p14:xfrm>
            </p:contentPart>
          </mc:Choice>
          <mc:Fallback xmlns="">
            <p:pic>
              <p:nvPicPr>
                <p:cNvPr id="856" name="Freihand 855">
                  <a:extLst>
                    <a:ext uri="{FF2B5EF4-FFF2-40B4-BE49-F238E27FC236}">
                      <a16:creationId xmlns:a16="http://schemas.microsoft.com/office/drawing/2014/main" id="{1CCC70ED-FB9D-425C-8D8D-BFDC0B9D7BF1}"/>
                    </a:ext>
                  </a:extLst>
                </p:cNvPr>
                <p:cNvPicPr/>
                <p:nvPr/>
              </p:nvPicPr>
              <p:blipFill>
                <a:blip r:embed="rId1298"/>
                <a:stretch>
                  <a:fillRect/>
                </a:stretch>
              </p:blipFill>
              <p:spPr>
                <a:xfrm>
                  <a:off x="6868733" y="4914787"/>
                  <a:ext cx="212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299">
              <p14:nvContentPartPr>
                <p14:cNvPr id="857" name="Freihand 856">
                  <a:extLst>
                    <a:ext uri="{FF2B5EF4-FFF2-40B4-BE49-F238E27FC236}">
                      <a16:creationId xmlns:a16="http://schemas.microsoft.com/office/drawing/2014/main" id="{6868CA1E-5BC7-4C1B-B814-22D60D60F5CC}"/>
                    </a:ext>
                  </a:extLst>
                </p14:cNvPr>
                <p14:cNvContentPartPr/>
                <p14:nvPr/>
              </p14:nvContentPartPr>
              <p14:xfrm>
                <a:off x="6816893" y="5066707"/>
                <a:ext cx="192240" cy="144720"/>
              </p14:xfrm>
            </p:contentPart>
          </mc:Choice>
          <mc:Fallback xmlns="">
            <p:pic>
              <p:nvPicPr>
                <p:cNvPr id="857" name="Freihand 856">
                  <a:extLst>
                    <a:ext uri="{FF2B5EF4-FFF2-40B4-BE49-F238E27FC236}">
                      <a16:creationId xmlns:a16="http://schemas.microsoft.com/office/drawing/2014/main" id="{6868CA1E-5BC7-4C1B-B814-22D60D60F5CC}"/>
                    </a:ext>
                  </a:extLst>
                </p:cNvPr>
                <p:cNvPicPr/>
                <p:nvPr/>
              </p:nvPicPr>
              <p:blipFill>
                <a:blip r:embed="rId1300"/>
                <a:stretch>
                  <a:fillRect/>
                </a:stretch>
              </p:blipFill>
              <p:spPr>
                <a:xfrm>
                  <a:off x="6812573" y="5062387"/>
                  <a:ext cx="2008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301">
              <p14:nvContentPartPr>
                <p14:cNvPr id="858" name="Freihand 857">
                  <a:extLst>
                    <a:ext uri="{FF2B5EF4-FFF2-40B4-BE49-F238E27FC236}">
                      <a16:creationId xmlns:a16="http://schemas.microsoft.com/office/drawing/2014/main" id="{7F8DD00F-5C67-4590-A863-6D3A4FDEC7E3}"/>
                    </a:ext>
                  </a:extLst>
                </p14:cNvPr>
                <p14:cNvContentPartPr/>
                <p14:nvPr/>
              </p14:nvContentPartPr>
              <p14:xfrm>
                <a:off x="7260413" y="4871227"/>
                <a:ext cx="26640" cy="225000"/>
              </p14:xfrm>
            </p:contentPart>
          </mc:Choice>
          <mc:Fallback xmlns="">
            <p:pic>
              <p:nvPicPr>
                <p:cNvPr id="858" name="Freihand 857">
                  <a:extLst>
                    <a:ext uri="{FF2B5EF4-FFF2-40B4-BE49-F238E27FC236}">
                      <a16:creationId xmlns:a16="http://schemas.microsoft.com/office/drawing/2014/main" id="{7F8DD00F-5C67-4590-A863-6D3A4FDEC7E3}"/>
                    </a:ext>
                  </a:extLst>
                </p:cNvPr>
                <p:cNvPicPr/>
                <p:nvPr/>
              </p:nvPicPr>
              <p:blipFill>
                <a:blip r:embed="rId1302"/>
                <a:stretch>
                  <a:fillRect/>
                </a:stretch>
              </p:blipFill>
              <p:spPr>
                <a:xfrm>
                  <a:off x="7256093" y="4866907"/>
                  <a:ext cx="352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303">
              <p14:nvContentPartPr>
                <p14:cNvPr id="859" name="Freihand 858">
                  <a:extLst>
                    <a:ext uri="{FF2B5EF4-FFF2-40B4-BE49-F238E27FC236}">
                      <a16:creationId xmlns:a16="http://schemas.microsoft.com/office/drawing/2014/main" id="{28E81BEA-41BF-41EC-851A-8CE250DC2E62}"/>
                    </a:ext>
                  </a:extLst>
                </p14:cNvPr>
                <p14:cNvContentPartPr/>
                <p14:nvPr/>
              </p14:nvContentPartPr>
              <p14:xfrm>
                <a:off x="7238093" y="5001187"/>
                <a:ext cx="93240" cy="149040"/>
              </p14:xfrm>
            </p:contentPart>
          </mc:Choice>
          <mc:Fallback xmlns="">
            <p:pic>
              <p:nvPicPr>
                <p:cNvPr id="859" name="Freihand 858">
                  <a:extLst>
                    <a:ext uri="{FF2B5EF4-FFF2-40B4-BE49-F238E27FC236}">
                      <a16:creationId xmlns:a16="http://schemas.microsoft.com/office/drawing/2014/main" id="{28E81BEA-41BF-41EC-851A-8CE250DC2E62}"/>
                    </a:ext>
                  </a:extLst>
                </p:cNvPr>
                <p:cNvPicPr/>
                <p:nvPr/>
              </p:nvPicPr>
              <p:blipFill>
                <a:blip r:embed="rId1304"/>
                <a:stretch>
                  <a:fillRect/>
                </a:stretch>
              </p:blipFill>
              <p:spPr>
                <a:xfrm>
                  <a:off x="7233773" y="4996867"/>
                  <a:ext cx="1018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305">
              <p14:nvContentPartPr>
                <p14:cNvPr id="861" name="Freihand 860">
                  <a:extLst>
                    <a:ext uri="{FF2B5EF4-FFF2-40B4-BE49-F238E27FC236}">
                      <a16:creationId xmlns:a16="http://schemas.microsoft.com/office/drawing/2014/main" id="{E3D0A9FD-FB5D-461F-A7CC-135904831717}"/>
                    </a:ext>
                  </a:extLst>
                </p14:cNvPr>
                <p14:cNvContentPartPr/>
                <p14:nvPr/>
              </p14:nvContentPartPr>
              <p14:xfrm>
                <a:off x="6405053" y="4872667"/>
                <a:ext cx="1682280" cy="801360"/>
              </p14:xfrm>
            </p:contentPart>
          </mc:Choice>
          <mc:Fallback xmlns="">
            <p:pic>
              <p:nvPicPr>
                <p:cNvPr id="861" name="Freihand 860">
                  <a:extLst>
                    <a:ext uri="{FF2B5EF4-FFF2-40B4-BE49-F238E27FC236}">
                      <a16:creationId xmlns:a16="http://schemas.microsoft.com/office/drawing/2014/main" id="{E3D0A9FD-FB5D-461F-A7CC-135904831717}"/>
                    </a:ext>
                  </a:extLst>
                </p:cNvPr>
                <p:cNvPicPr/>
                <p:nvPr/>
              </p:nvPicPr>
              <p:blipFill>
                <a:blip r:embed="rId1306"/>
                <a:stretch>
                  <a:fillRect/>
                </a:stretch>
              </p:blipFill>
              <p:spPr>
                <a:xfrm>
                  <a:off x="6400733" y="4868347"/>
                  <a:ext cx="1690920" cy="810000"/>
                </a:xfrm>
                <a:prstGeom prst="rect">
                  <a:avLst/>
                </a:prstGeom>
              </p:spPr>
            </p:pic>
          </mc:Fallback>
        </mc:AlternateContent>
      </p:grpSp>
      <p:grpSp>
        <p:nvGrpSpPr>
          <p:cNvPr id="897" name="Gruppieren 896">
            <a:extLst>
              <a:ext uri="{FF2B5EF4-FFF2-40B4-BE49-F238E27FC236}">
                <a16:creationId xmlns:a16="http://schemas.microsoft.com/office/drawing/2014/main" id="{492D87D9-E6FB-4EB6-BD2B-DC997858B572}"/>
              </a:ext>
            </a:extLst>
          </p:cNvPr>
          <p:cNvGrpSpPr/>
          <p:nvPr/>
        </p:nvGrpSpPr>
        <p:grpSpPr>
          <a:xfrm>
            <a:off x="6352853" y="5599507"/>
            <a:ext cx="1815480" cy="954720"/>
            <a:chOff x="6352853" y="5599507"/>
            <a:chExt cx="1815480" cy="954720"/>
          </a:xfrm>
        </p:grpSpPr>
        <mc:AlternateContent xmlns:mc="http://schemas.openxmlformats.org/markup-compatibility/2006" xmlns:p14="http://schemas.microsoft.com/office/powerpoint/2010/main">
          <mc:Choice Requires="p14">
            <p:contentPart p14:bwMode="auto" r:id="rId1307">
              <p14:nvContentPartPr>
                <p14:cNvPr id="863" name="Freihand 862">
                  <a:extLst>
                    <a:ext uri="{FF2B5EF4-FFF2-40B4-BE49-F238E27FC236}">
                      <a16:creationId xmlns:a16="http://schemas.microsoft.com/office/drawing/2014/main" id="{07514114-3CBA-45F5-9692-083B4158C2B3}"/>
                    </a:ext>
                  </a:extLst>
                </p14:cNvPr>
                <p14:cNvContentPartPr/>
                <p14:nvPr/>
              </p14:nvContentPartPr>
              <p14:xfrm>
                <a:off x="6609173" y="5653867"/>
                <a:ext cx="533880" cy="109800"/>
              </p14:xfrm>
            </p:contentPart>
          </mc:Choice>
          <mc:Fallback xmlns="">
            <p:pic>
              <p:nvPicPr>
                <p:cNvPr id="863" name="Freihand 862">
                  <a:extLst>
                    <a:ext uri="{FF2B5EF4-FFF2-40B4-BE49-F238E27FC236}">
                      <a16:creationId xmlns:a16="http://schemas.microsoft.com/office/drawing/2014/main" id="{07514114-3CBA-45F5-9692-083B4158C2B3}"/>
                    </a:ext>
                  </a:extLst>
                </p:cNvPr>
                <p:cNvPicPr/>
                <p:nvPr/>
              </p:nvPicPr>
              <p:blipFill>
                <a:blip r:embed="rId1308"/>
                <a:stretch>
                  <a:fillRect/>
                </a:stretch>
              </p:blipFill>
              <p:spPr>
                <a:xfrm>
                  <a:off x="6604853" y="5649547"/>
                  <a:ext cx="5425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309">
              <p14:nvContentPartPr>
                <p14:cNvPr id="864" name="Freihand 863">
                  <a:extLst>
                    <a:ext uri="{FF2B5EF4-FFF2-40B4-BE49-F238E27FC236}">
                      <a16:creationId xmlns:a16="http://schemas.microsoft.com/office/drawing/2014/main" id="{B00BA7F1-36D6-4641-B76D-74442DFF07ED}"/>
                    </a:ext>
                  </a:extLst>
                </p14:cNvPr>
                <p14:cNvContentPartPr/>
                <p14:nvPr/>
              </p14:nvContentPartPr>
              <p14:xfrm>
                <a:off x="7188053" y="5599507"/>
                <a:ext cx="436680" cy="89280"/>
              </p14:xfrm>
            </p:contentPart>
          </mc:Choice>
          <mc:Fallback xmlns="">
            <p:pic>
              <p:nvPicPr>
                <p:cNvPr id="864" name="Freihand 863">
                  <a:extLst>
                    <a:ext uri="{FF2B5EF4-FFF2-40B4-BE49-F238E27FC236}">
                      <a16:creationId xmlns:a16="http://schemas.microsoft.com/office/drawing/2014/main" id="{B00BA7F1-36D6-4641-B76D-74442DFF07ED}"/>
                    </a:ext>
                  </a:extLst>
                </p:cNvPr>
                <p:cNvPicPr/>
                <p:nvPr/>
              </p:nvPicPr>
              <p:blipFill>
                <a:blip r:embed="rId1310"/>
                <a:stretch>
                  <a:fillRect/>
                </a:stretch>
              </p:blipFill>
              <p:spPr>
                <a:xfrm>
                  <a:off x="7183733" y="5595187"/>
                  <a:ext cx="4453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311">
              <p14:nvContentPartPr>
                <p14:cNvPr id="865" name="Freihand 864">
                  <a:extLst>
                    <a:ext uri="{FF2B5EF4-FFF2-40B4-BE49-F238E27FC236}">
                      <a16:creationId xmlns:a16="http://schemas.microsoft.com/office/drawing/2014/main" id="{583433EA-F853-4334-AF6A-BA33854AB74F}"/>
                    </a:ext>
                  </a:extLst>
                </p14:cNvPr>
                <p14:cNvContentPartPr/>
                <p14:nvPr/>
              </p14:nvContentPartPr>
              <p14:xfrm>
                <a:off x="6705653" y="5879227"/>
                <a:ext cx="153720" cy="165960"/>
              </p14:xfrm>
            </p:contentPart>
          </mc:Choice>
          <mc:Fallback xmlns="">
            <p:pic>
              <p:nvPicPr>
                <p:cNvPr id="865" name="Freihand 864">
                  <a:extLst>
                    <a:ext uri="{FF2B5EF4-FFF2-40B4-BE49-F238E27FC236}">
                      <a16:creationId xmlns:a16="http://schemas.microsoft.com/office/drawing/2014/main" id="{583433EA-F853-4334-AF6A-BA33854AB74F}"/>
                    </a:ext>
                  </a:extLst>
                </p:cNvPr>
                <p:cNvPicPr/>
                <p:nvPr/>
              </p:nvPicPr>
              <p:blipFill>
                <a:blip r:embed="rId1312"/>
                <a:stretch>
                  <a:fillRect/>
                </a:stretch>
              </p:blipFill>
              <p:spPr>
                <a:xfrm>
                  <a:off x="6701333" y="5874907"/>
                  <a:ext cx="1623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313">
              <p14:nvContentPartPr>
                <p14:cNvPr id="866" name="Freihand 865">
                  <a:extLst>
                    <a:ext uri="{FF2B5EF4-FFF2-40B4-BE49-F238E27FC236}">
                      <a16:creationId xmlns:a16="http://schemas.microsoft.com/office/drawing/2014/main" id="{6B13C615-E09F-4DC5-858A-303519764D82}"/>
                    </a:ext>
                  </a:extLst>
                </p14:cNvPr>
                <p14:cNvContentPartPr/>
                <p14:nvPr/>
              </p14:nvContentPartPr>
              <p14:xfrm>
                <a:off x="6872333" y="5855827"/>
                <a:ext cx="81000" cy="93600"/>
              </p14:xfrm>
            </p:contentPart>
          </mc:Choice>
          <mc:Fallback xmlns="">
            <p:pic>
              <p:nvPicPr>
                <p:cNvPr id="866" name="Freihand 865">
                  <a:extLst>
                    <a:ext uri="{FF2B5EF4-FFF2-40B4-BE49-F238E27FC236}">
                      <a16:creationId xmlns:a16="http://schemas.microsoft.com/office/drawing/2014/main" id="{6B13C615-E09F-4DC5-858A-303519764D82}"/>
                    </a:ext>
                  </a:extLst>
                </p:cNvPr>
                <p:cNvPicPr/>
                <p:nvPr/>
              </p:nvPicPr>
              <p:blipFill>
                <a:blip r:embed="rId1314"/>
                <a:stretch>
                  <a:fillRect/>
                </a:stretch>
              </p:blipFill>
              <p:spPr>
                <a:xfrm>
                  <a:off x="6868013" y="5851507"/>
                  <a:ext cx="896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315">
              <p14:nvContentPartPr>
                <p14:cNvPr id="867" name="Freihand 866">
                  <a:extLst>
                    <a:ext uri="{FF2B5EF4-FFF2-40B4-BE49-F238E27FC236}">
                      <a16:creationId xmlns:a16="http://schemas.microsoft.com/office/drawing/2014/main" id="{28604E6E-FACE-42B7-9FC4-4F80246F8D3D}"/>
                    </a:ext>
                  </a:extLst>
                </p14:cNvPr>
                <p14:cNvContentPartPr/>
                <p14:nvPr/>
              </p14:nvContentPartPr>
              <p14:xfrm>
                <a:off x="6990053" y="5863027"/>
                <a:ext cx="97560" cy="72720"/>
              </p14:xfrm>
            </p:contentPart>
          </mc:Choice>
          <mc:Fallback xmlns="">
            <p:pic>
              <p:nvPicPr>
                <p:cNvPr id="867" name="Freihand 866">
                  <a:extLst>
                    <a:ext uri="{FF2B5EF4-FFF2-40B4-BE49-F238E27FC236}">
                      <a16:creationId xmlns:a16="http://schemas.microsoft.com/office/drawing/2014/main" id="{28604E6E-FACE-42B7-9FC4-4F80246F8D3D}"/>
                    </a:ext>
                  </a:extLst>
                </p:cNvPr>
                <p:cNvPicPr/>
                <p:nvPr/>
              </p:nvPicPr>
              <p:blipFill>
                <a:blip r:embed="rId1316"/>
                <a:stretch>
                  <a:fillRect/>
                </a:stretch>
              </p:blipFill>
              <p:spPr>
                <a:xfrm>
                  <a:off x="6985733" y="5858707"/>
                  <a:ext cx="1062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317">
              <p14:nvContentPartPr>
                <p14:cNvPr id="868" name="Freihand 867">
                  <a:extLst>
                    <a:ext uri="{FF2B5EF4-FFF2-40B4-BE49-F238E27FC236}">
                      <a16:creationId xmlns:a16="http://schemas.microsoft.com/office/drawing/2014/main" id="{B6EE3995-A5DE-4443-96CE-18AC87F02E2B}"/>
                    </a:ext>
                  </a:extLst>
                </p14:cNvPr>
                <p14:cNvContentPartPr/>
                <p14:nvPr/>
              </p14:nvContentPartPr>
              <p14:xfrm>
                <a:off x="7081853" y="5861227"/>
                <a:ext cx="275040" cy="43200"/>
              </p14:xfrm>
            </p:contentPart>
          </mc:Choice>
          <mc:Fallback xmlns="">
            <p:pic>
              <p:nvPicPr>
                <p:cNvPr id="868" name="Freihand 867">
                  <a:extLst>
                    <a:ext uri="{FF2B5EF4-FFF2-40B4-BE49-F238E27FC236}">
                      <a16:creationId xmlns:a16="http://schemas.microsoft.com/office/drawing/2014/main" id="{B6EE3995-A5DE-4443-96CE-18AC87F02E2B}"/>
                    </a:ext>
                  </a:extLst>
                </p:cNvPr>
                <p:cNvPicPr/>
                <p:nvPr/>
              </p:nvPicPr>
              <p:blipFill>
                <a:blip r:embed="rId1318"/>
                <a:stretch>
                  <a:fillRect/>
                </a:stretch>
              </p:blipFill>
              <p:spPr>
                <a:xfrm>
                  <a:off x="7077533" y="5856907"/>
                  <a:ext cx="2836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319">
              <p14:nvContentPartPr>
                <p14:cNvPr id="869" name="Freihand 868">
                  <a:extLst>
                    <a:ext uri="{FF2B5EF4-FFF2-40B4-BE49-F238E27FC236}">
                      <a16:creationId xmlns:a16="http://schemas.microsoft.com/office/drawing/2014/main" id="{B13C6DE5-F713-4407-9611-20156CCADE4F}"/>
                    </a:ext>
                  </a:extLst>
                </p14:cNvPr>
                <p14:cNvContentPartPr/>
                <p14:nvPr/>
              </p14:nvContentPartPr>
              <p14:xfrm>
                <a:off x="7387133" y="5770147"/>
                <a:ext cx="131040" cy="122400"/>
              </p14:xfrm>
            </p:contentPart>
          </mc:Choice>
          <mc:Fallback xmlns="">
            <p:pic>
              <p:nvPicPr>
                <p:cNvPr id="869" name="Freihand 868">
                  <a:extLst>
                    <a:ext uri="{FF2B5EF4-FFF2-40B4-BE49-F238E27FC236}">
                      <a16:creationId xmlns:a16="http://schemas.microsoft.com/office/drawing/2014/main" id="{B13C6DE5-F713-4407-9611-20156CCADE4F}"/>
                    </a:ext>
                  </a:extLst>
                </p:cNvPr>
                <p:cNvPicPr/>
                <p:nvPr/>
              </p:nvPicPr>
              <p:blipFill>
                <a:blip r:embed="rId1320"/>
                <a:stretch>
                  <a:fillRect/>
                </a:stretch>
              </p:blipFill>
              <p:spPr>
                <a:xfrm>
                  <a:off x="7382813" y="5765827"/>
                  <a:ext cx="1396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321">
              <p14:nvContentPartPr>
                <p14:cNvPr id="870" name="Freihand 869">
                  <a:extLst>
                    <a:ext uri="{FF2B5EF4-FFF2-40B4-BE49-F238E27FC236}">
                      <a16:creationId xmlns:a16="http://schemas.microsoft.com/office/drawing/2014/main" id="{BDD2D607-97C2-40E5-9BDB-665547884C97}"/>
                    </a:ext>
                  </a:extLst>
                </p14:cNvPr>
                <p14:cNvContentPartPr/>
                <p14:nvPr/>
              </p14:nvContentPartPr>
              <p14:xfrm>
                <a:off x="7476053" y="5740627"/>
                <a:ext cx="182880" cy="113760"/>
              </p14:xfrm>
            </p:contentPart>
          </mc:Choice>
          <mc:Fallback xmlns="">
            <p:pic>
              <p:nvPicPr>
                <p:cNvPr id="870" name="Freihand 869">
                  <a:extLst>
                    <a:ext uri="{FF2B5EF4-FFF2-40B4-BE49-F238E27FC236}">
                      <a16:creationId xmlns:a16="http://schemas.microsoft.com/office/drawing/2014/main" id="{BDD2D607-97C2-40E5-9BDB-665547884C97}"/>
                    </a:ext>
                  </a:extLst>
                </p:cNvPr>
                <p:cNvPicPr/>
                <p:nvPr/>
              </p:nvPicPr>
              <p:blipFill>
                <a:blip r:embed="rId1322"/>
                <a:stretch>
                  <a:fillRect/>
                </a:stretch>
              </p:blipFill>
              <p:spPr>
                <a:xfrm>
                  <a:off x="7471733" y="5736307"/>
                  <a:ext cx="1915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323">
              <p14:nvContentPartPr>
                <p14:cNvPr id="871" name="Freihand 870">
                  <a:extLst>
                    <a:ext uri="{FF2B5EF4-FFF2-40B4-BE49-F238E27FC236}">
                      <a16:creationId xmlns:a16="http://schemas.microsoft.com/office/drawing/2014/main" id="{1591A473-B3FF-4C85-B05E-522615914FA7}"/>
                    </a:ext>
                  </a:extLst>
                </p14:cNvPr>
                <p14:cNvContentPartPr/>
                <p14:nvPr/>
              </p14:nvContentPartPr>
              <p14:xfrm>
                <a:off x="7658573" y="5739187"/>
                <a:ext cx="29880" cy="47880"/>
              </p14:xfrm>
            </p:contentPart>
          </mc:Choice>
          <mc:Fallback xmlns="">
            <p:pic>
              <p:nvPicPr>
                <p:cNvPr id="871" name="Freihand 870">
                  <a:extLst>
                    <a:ext uri="{FF2B5EF4-FFF2-40B4-BE49-F238E27FC236}">
                      <a16:creationId xmlns:a16="http://schemas.microsoft.com/office/drawing/2014/main" id="{1591A473-B3FF-4C85-B05E-522615914FA7}"/>
                    </a:ext>
                  </a:extLst>
                </p:cNvPr>
                <p:cNvPicPr/>
                <p:nvPr/>
              </p:nvPicPr>
              <p:blipFill>
                <a:blip r:embed="rId1324"/>
                <a:stretch>
                  <a:fillRect/>
                </a:stretch>
              </p:blipFill>
              <p:spPr>
                <a:xfrm>
                  <a:off x="7654253" y="5734867"/>
                  <a:ext cx="385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325">
              <p14:nvContentPartPr>
                <p14:cNvPr id="872" name="Freihand 871">
                  <a:extLst>
                    <a:ext uri="{FF2B5EF4-FFF2-40B4-BE49-F238E27FC236}">
                      <a16:creationId xmlns:a16="http://schemas.microsoft.com/office/drawing/2014/main" id="{5B660FFF-402D-43F6-BAE9-9097D9F0AF36}"/>
                    </a:ext>
                  </a:extLst>
                </p14:cNvPr>
                <p14:cNvContentPartPr/>
                <p14:nvPr/>
              </p14:nvContentPartPr>
              <p14:xfrm>
                <a:off x="7678733" y="5779507"/>
                <a:ext cx="58680" cy="57240"/>
              </p14:xfrm>
            </p:contentPart>
          </mc:Choice>
          <mc:Fallback xmlns="">
            <p:pic>
              <p:nvPicPr>
                <p:cNvPr id="872" name="Freihand 871">
                  <a:extLst>
                    <a:ext uri="{FF2B5EF4-FFF2-40B4-BE49-F238E27FC236}">
                      <a16:creationId xmlns:a16="http://schemas.microsoft.com/office/drawing/2014/main" id="{5B660FFF-402D-43F6-BAE9-9097D9F0AF36}"/>
                    </a:ext>
                  </a:extLst>
                </p:cNvPr>
                <p:cNvPicPr/>
                <p:nvPr/>
              </p:nvPicPr>
              <p:blipFill>
                <a:blip r:embed="rId1326"/>
                <a:stretch>
                  <a:fillRect/>
                </a:stretch>
              </p:blipFill>
              <p:spPr>
                <a:xfrm>
                  <a:off x="7674413" y="5775187"/>
                  <a:ext cx="673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327">
              <p14:nvContentPartPr>
                <p14:cNvPr id="873" name="Freihand 872">
                  <a:extLst>
                    <a:ext uri="{FF2B5EF4-FFF2-40B4-BE49-F238E27FC236}">
                      <a16:creationId xmlns:a16="http://schemas.microsoft.com/office/drawing/2014/main" id="{F1672B2A-7C22-4AA0-99F3-A5AD0EF7DADB}"/>
                    </a:ext>
                  </a:extLst>
                </p14:cNvPr>
                <p14:cNvContentPartPr/>
                <p14:nvPr/>
              </p14:nvContentPartPr>
              <p14:xfrm>
                <a:off x="7761173" y="5672227"/>
                <a:ext cx="155160" cy="152640"/>
              </p14:xfrm>
            </p:contentPart>
          </mc:Choice>
          <mc:Fallback xmlns="">
            <p:pic>
              <p:nvPicPr>
                <p:cNvPr id="873" name="Freihand 872">
                  <a:extLst>
                    <a:ext uri="{FF2B5EF4-FFF2-40B4-BE49-F238E27FC236}">
                      <a16:creationId xmlns:a16="http://schemas.microsoft.com/office/drawing/2014/main" id="{F1672B2A-7C22-4AA0-99F3-A5AD0EF7DADB}"/>
                    </a:ext>
                  </a:extLst>
                </p:cNvPr>
                <p:cNvPicPr/>
                <p:nvPr/>
              </p:nvPicPr>
              <p:blipFill>
                <a:blip r:embed="rId1328"/>
                <a:stretch>
                  <a:fillRect/>
                </a:stretch>
              </p:blipFill>
              <p:spPr>
                <a:xfrm>
                  <a:off x="7756853" y="5667907"/>
                  <a:ext cx="1638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329">
              <p14:nvContentPartPr>
                <p14:cNvPr id="874" name="Freihand 873">
                  <a:extLst>
                    <a:ext uri="{FF2B5EF4-FFF2-40B4-BE49-F238E27FC236}">
                      <a16:creationId xmlns:a16="http://schemas.microsoft.com/office/drawing/2014/main" id="{3DF1F443-04FB-479F-9045-4CC78AF11EB0}"/>
                    </a:ext>
                  </a:extLst>
                </p14:cNvPr>
                <p14:cNvContentPartPr/>
                <p14:nvPr/>
              </p14:nvContentPartPr>
              <p14:xfrm>
                <a:off x="7954853" y="5739187"/>
                <a:ext cx="79200" cy="73440"/>
              </p14:xfrm>
            </p:contentPart>
          </mc:Choice>
          <mc:Fallback xmlns="">
            <p:pic>
              <p:nvPicPr>
                <p:cNvPr id="874" name="Freihand 873">
                  <a:extLst>
                    <a:ext uri="{FF2B5EF4-FFF2-40B4-BE49-F238E27FC236}">
                      <a16:creationId xmlns:a16="http://schemas.microsoft.com/office/drawing/2014/main" id="{3DF1F443-04FB-479F-9045-4CC78AF11EB0}"/>
                    </a:ext>
                  </a:extLst>
                </p:cNvPr>
                <p:cNvPicPr/>
                <p:nvPr/>
              </p:nvPicPr>
              <p:blipFill>
                <a:blip r:embed="rId1330"/>
                <a:stretch>
                  <a:fillRect/>
                </a:stretch>
              </p:blipFill>
              <p:spPr>
                <a:xfrm>
                  <a:off x="7950533" y="5734867"/>
                  <a:ext cx="878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331">
              <p14:nvContentPartPr>
                <p14:cNvPr id="875" name="Freihand 874">
                  <a:extLst>
                    <a:ext uri="{FF2B5EF4-FFF2-40B4-BE49-F238E27FC236}">
                      <a16:creationId xmlns:a16="http://schemas.microsoft.com/office/drawing/2014/main" id="{C9253344-1D97-4E4E-AA76-8D2B885327F5}"/>
                    </a:ext>
                  </a:extLst>
                </p14:cNvPr>
                <p14:cNvContentPartPr/>
                <p14:nvPr/>
              </p14:nvContentPartPr>
              <p14:xfrm>
                <a:off x="7104893" y="5961667"/>
                <a:ext cx="225000" cy="116640"/>
              </p14:xfrm>
            </p:contentPart>
          </mc:Choice>
          <mc:Fallback xmlns="">
            <p:pic>
              <p:nvPicPr>
                <p:cNvPr id="875" name="Freihand 874">
                  <a:extLst>
                    <a:ext uri="{FF2B5EF4-FFF2-40B4-BE49-F238E27FC236}">
                      <a16:creationId xmlns:a16="http://schemas.microsoft.com/office/drawing/2014/main" id="{C9253344-1D97-4E4E-AA76-8D2B885327F5}"/>
                    </a:ext>
                  </a:extLst>
                </p:cNvPr>
                <p:cNvPicPr/>
                <p:nvPr/>
              </p:nvPicPr>
              <p:blipFill>
                <a:blip r:embed="rId1332"/>
                <a:stretch>
                  <a:fillRect/>
                </a:stretch>
              </p:blipFill>
              <p:spPr>
                <a:xfrm>
                  <a:off x="7100573" y="5957347"/>
                  <a:ext cx="2336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333">
              <p14:nvContentPartPr>
                <p14:cNvPr id="876" name="Freihand 875">
                  <a:extLst>
                    <a:ext uri="{FF2B5EF4-FFF2-40B4-BE49-F238E27FC236}">
                      <a16:creationId xmlns:a16="http://schemas.microsoft.com/office/drawing/2014/main" id="{4E282421-86C2-4775-8F06-189E56032EF1}"/>
                    </a:ext>
                  </a:extLst>
                </p14:cNvPr>
                <p14:cNvContentPartPr/>
                <p14:nvPr/>
              </p14:nvContentPartPr>
              <p14:xfrm>
                <a:off x="7353653" y="5933587"/>
                <a:ext cx="272160" cy="158400"/>
              </p14:xfrm>
            </p:contentPart>
          </mc:Choice>
          <mc:Fallback xmlns="">
            <p:pic>
              <p:nvPicPr>
                <p:cNvPr id="876" name="Freihand 875">
                  <a:extLst>
                    <a:ext uri="{FF2B5EF4-FFF2-40B4-BE49-F238E27FC236}">
                      <a16:creationId xmlns:a16="http://schemas.microsoft.com/office/drawing/2014/main" id="{4E282421-86C2-4775-8F06-189E56032EF1}"/>
                    </a:ext>
                  </a:extLst>
                </p:cNvPr>
                <p:cNvPicPr/>
                <p:nvPr/>
              </p:nvPicPr>
              <p:blipFill>
                <a:blip r:embed="rId1334"/>
                <a:stretch>
                  <a:fillRect/>
                </a:stretch>
              </p:blipFill>
              <p:spPr>
                <a:xfrm>
                  <a:off x="7349333" y="5929267"/>
                  <a:ext cx="2808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335">
              <p14:nvContentPartPr>
                <p14:cNvPr id="877" name="Freihand 876">
                  <a:extLst>
                    <a:ext uri="{FF2B5EF4-FFF2-40B4-BE49-F238E27FC236}">
                      <a16:creationId xmlns:a16="http://schemas.microsoft.com/office/drawing/2014/main" id="{67FCD037-5F3F-4BFC-9B81-39924D23D3EA}"/>
                    </a:ext>
                  </a:extLst>
                </p14:cNvPr>
                <p14:cNvContentPartPr/>
                <p14:nvPr/>
              </p14:nvContentPartPr>
              <p14:xfrm>
                <a:off x="7663973" y="5921347"/>
                <a:ext cx="25560" cy="126360"/>
              </p14:xfrm>
            </p:contentPart>
          </mc:Choice>
          <mc:Fallback xmlns="">
            <p:pic>
              <p:nvPicPr>
                <p:cNvPr id="877" name="Freihand 876">
                  <a:extLst>
                    <a:ext uri="{FF2B5EF4-FFF2-40B4-BE49-F238E27FC236}">
                      <a16:creationId xmlns:a16="http://schemas.microsoft.com/office/drawing/2014/main" id="{67FCD037-5F3F-4BFC-9B81-39924D23D3EA}"/>
                    </a:ext>
                  </a:extLst>
                </p:cNvPr>
                <p:cNvPicPr/>
                <p:nvPr/>
              </p:nvPicPr>
              <p:blipFill>
                <a:blip r:embed="rId1336"/>
                <a:stretch>
                  <a:fillRect/>
                </a:stretch>
              </p:blipFill>
              <p:spPr>
                <a:xfrm>
                  <a:off x="7659653" y="5917027"/>
                  <a:ext cx="342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337">
              <p14:nvContentPartPr>
                <p14:cNvPr id="878" name="Freihand 877">
                  <a:extLst>
                    <a:ext uri="{FF2B5EF4-FFF2-40B4-BE49-F238E27FC236}">
                      <a16:creationId xmlns:a16="http://schemas.microsoft.com/office/drawing/2014/main" id="{DF6653EB-7542-4DFF-8C80-383321893836}"/>
                    </a:ext>
                  </a:extLst>
                </p14:cNvPr>
                <p14:cNvContentPartPr/>
                <p14:nvPr/>
              </p14:nvContentPartPr>
              <p14:xfrm>
                <a:off x="6352853" y="6348667"/>
                <a:ext cx="222120" cy="31680"/>
              </p14:xfrm>
            </p:contentPart>
          </mc:Choice>
          <mc:Fallback xmlns="">
            <p:pic>
              <p:nvPicPr>
                <p:cNvPr id="878" name="Freihand 877">
                  <a:extLst>
                    <a:ext uri="{FF2B5EF4-FFF2-40B4-BE49-F238E27FC236}">
                      <a16:creationId xmlns:a16="http://schemas.microsoft.com/office/drawing/2014/main" id="{DF6653EB-7542-4DFF-8C80-383321893836}"/>
                    </a:ext>
                  </a:extLst>
                </p:cNvPr>
                <p:cNvPicPr/>
                <p:nvPr/>
              </p:nvPicPr>
              <p:blipFill>
                <a:blip r:embed="rId1338"/>
                <a:stretch>
                  <a:fillRect/>
                </a:stretch>
              </p:blipFill>
              <p:spPr>
                <a:xfrm>
                  <a:off x="6348533" y="6344347"/>
                  <a:ext cx="2307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339">
              <p14:nvContentPartPr>
                <p14:cNvPr id="879" name="Freihand 878">
                  <a:extLst>
                    <a:ext uri="{FF2B5EF4-FFF2-40B4-BE49-F238E27FC236}">
                      <a16:creationId xmlns:a16="http://schemas.microsoft.com/office/drawing/2014/main" id="{726B7036-9DFD-48D9-8E2E-6F51AD990B29}"/>
                    </a:ext>
                  </a:extLst>
                </p14:cNvPr>
                <p14:cNvContentPartPr/>
                <p14:nvPr/>
              </p14:nvContentPartPr>
              <p14:xfrm>
                <a:off x="6355733" y="6399067"/>
                <a:ext cx="198720" cy="24840"/>
              </p14:xfrm>
            </p:contentPart>
          </mc:Choice>
          <mc:Fallback xmlns="">
            <p:pic>
              <p:nvPicPr>
                <p:cNvPr id="879" name="Freihand 878">
                  <a:extLst>
                    <a:ext uri="{FF2B5EF4-FFF2-40B4-BE49-F238E27FC236}">
                      <a16:creationId xmlns:a16="http://schemas.microsoft.com/office/drawing/2014/main" id="{726B7036-9DFD-48D9-8E2E-6F51AD990B29}"/>
                    </a:ext>
                  </a:extLst>
                </p:cNvPr>
                <p:cNvPicPr/>
                <p:nvPr/>
              </p:nvPicPr>
              <p:blipFill>
                <a:blip r:embed="rId1340"/>
                <a:stretch>
                  <a:fillRect/>
                </a:stretch>
              </p:blipFill>
              <p:spPr>
                <a:xfrm>
                  <a:off x="6351413" y="6394747"/>
                  <a:ext cx="2073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341">
              <p14:nvContentPartPr>
                <p14:cNvPr id="882" name="Freihand 881">
                  <a:extLst>
                    <a:ext uri="{FF2B5EF4-FFF2-40B4-BE49-F238E27FC236}">
                      <a16:creationId xmlns:a16="http://schemas.microsoft.com/office/drawing/2014/main" id="{658368B1-8CC0-45EF-AD9D-17F6C4BB541D}"/>
                    </a:ext>
                  </a:extLst>
                </p14:cNvPr>
                <p14:cNvContentPartPr/>
                <p14:nvPr/>
              </p14:nvContentPartPr>
              <p14:xfrm>
                <a:off x="6780533" y="6314827"/>
                <a:ext cx="118800" cy="146880"/>
              </p14:xfrm>
            </p:contentPart>
          </mc:Choice>
          <mc:Fallback xmlns="">
            <p:pic>
              <p:nvPicPr>
                <p:cNvPr id="882" name="Freihand 881">
                  <a:extLst>
                    <a:ext uri="{FF2B5EF4-FFF2-40B4-BE49-F238E27FC236}">
                      <a16:creationId xmlns:a16="http://schemas.microsoft.com/office/drawing/2014/main" id="{658368B1-8CC0-45EF-AD9D-17F6C4BB541D}"/>
                    </a:ext>
                  </a:extLst>
                </p:cNvPr>
                <p:cNvPicPr/>
                <p:nvPr/>
              </p:nvPicPr>
              <p:blipFill>
                <a:blip r:embed="rId1342"/>
                <a:stretch>
                  <a:fillRect/>
                </a:stretch>
              </p:blipFill>
              <p:spPr>
                <a:xfrm>
                  <a:off x="6776213" y="6310507"/>
                  <a:ext cx="1274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343">
              <p14:nvContentPartPr>
                <p14:cNvPr id="883" name="Freihand 882">
                  <a:extLst>
                    <a:ext uri="{FF2B5EF4-FFF2-40B4-BE49-F238E27FC236}">
                      <a16:creationId xmlns:a16="http://schemas.microsoft.com/office/drawing/2014/main" id="{0A2464A8-98B3-42A8-A089-0F04DDB34EF0}"/>
                    </a:ext>
                  </a:extLst>
                </p14:cNvPr>
                <p14:cNvContentPartPr/>
                <p14:nvPr/>
              </p14:nvContentPartPr>
              <p14:xfrm>
                <a:off x="6797813" y="6377107"/>
                <a:ext cx="91440" cy="40320"/>
              </p14:xfrm>
            </p:contentPart>
          </mc:Choice>
          <mc:Fallback xmlns="">
            <p:pic>
              <p:nvPicPr>
                <p:cNvPr id="883" name="Freihand 882">
                  <a:extLst>
                    <a:ext uri="{FF2B5EF4-FFF2-40B4-BE49-F238E27FC236}">
                      <a16:creationId xmlns:a16="http://schemas.microsoft.com/office/drawing/2014/main" id="{0A2464A8-98B3-42A8-A089-0F04DDB34EF0}"/>
                    </a:ext>
                  </a:extLst>
                </p:cNvPr>
                <p:cNvPicPr/>
                <p:nvPr/>
              </p:nvPicPr>
              <p:blipFill>
                <a:blip r:embed="rId1344"/>
                <a:stretch>
                  <a:fillRect/>
                </a:stretch>
              </p:blipFill>
              <p:spPr>
                <a:xfrm>
                  <a:off x="6793493" y="6372787"/>
                  <a:ext cx="1000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345">
              <p14:nvContentPartPr>
                <p14:cNvPr id="884" name="Freihand 883">
                  <a:extLst>
                    <a:ext uri="{FF2B5EF4-FFF2-40B4-BE49-F238E27FC236}">
                      <a16:creationId xmlns:a16="http://schemas.microsoft.com/office/drawing/2014/main" id="{955E622F-F593-4C27-A180-14C2BA659B09}"/>
                    </a:ext>
                  </a:extLst>
                </p14:cNvPr>
                <p14:cNvContentPartPr/>
                <p14:nvPr/>
              </p14:nvContentPartPr>
              <p14:xfrm>
                <a:off x="6911573" y="6342547"/>
                <a:ext cx="171000" cy="155160"/>
              </p14:xfrm>
            </p:contentPart>
          </mc:Choice>
          <mc:Fallback xmlns="">
            <p:pic>
              <p:nvPicPr>
                <p:cNvPr id="884" name="Freihand 883">
                  <a:extLst>
                    <a:ext uri="{FF2B5EF4-FFF2-40B4-BE49-F238E27FC236}">
                      <a16:creationId xmlns:a16="http://schemas.microsoft.com/office/drawing/2014/main" id="{955E622F-F593-4C27-A180-14C2BA659B09}"/>
                    </a:ext>
                  </a:extLst>
                </p:cNvPr>
                <p:cNvPicPr/>
                <p:nvPr/>
              </p:nvPicPr>
              <p:blipFill>
                <a:blip r:embed="rId1346"/>
                <a:stretch>
                  <a:fillRect/>
                </a:stretch>
              </p:blipFill>
              <p:spPr>
                <a:xfrm>
                  <a:off x="6907253" y="6338227"/>
                  <a:ext cx="1796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347">
              <p14:nvContentPartPr>
                <p14:cNvPr id="885" name="Freihand 884">
                  <a:extLst>
                    <a:ext uri="{FF2B5EF4-FFF2-40B4-BE49-F238E27FC236}">
                      <a16:creationId xmlns:a16="http://schemas.microsoft.com/office/drawing/2014/main" id="{43F2CD42-DA43-48C9-A31B-64FB540A46B7}"/>
                    </a:ext>
                  </a:extLst>
                </p14:cNvPr>
                <p14:cNvContentPartPr/>
                <p14:nvPr/>
              </p14:nvContentPartPr>
              <p14:xfrm>
                <a:off x="7156733" y="6289267"/>
                <a:ext cx="124560" cy="109080"/>
              </p14:xfrm>
            </p:contentPart>
          </mc:Choice>
          <mc:Fallback xmlns="">
            <p:pic>
              <p:nvPicPr>
                <p:cNvPr id="885" name="Freihand 884">
                  <a:extLst>
                    <a:ext uri="{FF2B5EF4-FFF2-40B4-BE49-F238E27FC236}">
                      <a16:creationId xmlns:a16="http://schemas.microsoft.com/office/drawing/2014/main" id="{43F2CD42-DA43-48C9-A31B-64FB540A46B7}"/>
                    </a:ext>
                  </a:extLst>
                </p:cNvPr>
                <p:cNvPicPr/>
                <p:nvPr/>
              </p:nvPicPr>
              <p:blipFill>
                <a:blip r:embed="rId1348"/>
                <a:stretch>
                  <a:fillRect/>
                </a:stretch>
              </p:blipFill>
              <p:spPr>
                <a:xfrm>
                  <a:off x="7152413" y="6284947"/>
                  <a:ext cx="133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349">
              <p14:nvContentPartPr>
                <p14:cNvPr id="886" name="Freihand 885">
                  <a:extLst>
                    <a:ext uri="{FF2B5EF4-FFF2-40B4-BE49-F238E27FC236}">
                      <a16:creationId xmlns:a16="http://schemas.microsoft.com/office/drawing/2014/main" id="{2BE4A8E6-E3C0-4E5E-AC2D-AC59215EEB0D}"/>
                    </a:ext>
                  </a:extLst>
                </p14:cNvPr>
                <p14:cNvContentPartPr/>
                <p14:nvPr/>
              </p14:nvContentPartPr>
              <p14:xfrm>
                <a:off x="7153133" y="6325267"/>
                <a:ext cx="108360" cy="50040"/>
              </p14:xfrm>
            </p:contentPart>
          </mc:Choice>
          <mc:Fallback xmlns="">
            <p:pic>
              <p:nvPicPr>
                <p:cNvPr id="886" name="Freihand 885">
                  <a:extLst>
                    <a:ext uri="{FF2B5EF4-FFF2-40B4-BE49-F238E27FC236}">
                      <a16:creationId xmlns:a16="http://schemas.microsoft.com/office/drawing/2014/main" id="{2BE4A8E6-E3C0-4E5E-AC2D-AC59215EEB0D}"/>
                    </a:ext>
                  </a:extLst>
                </p:cNvPr>
                <p:cNvPicPr/>
                <p:nvPr/>
              </p:nvPicPr>
              <p:blipFill>
                <a:blip r:embed="rId1350"/>
                <a:stretch>
                  <a:fillRect/>
                </a:stretch>
              </p:blipFill>
              <p:spPr>
                <a:xfrm>
                  <a:off x="7148813" y="6320947"/>
                  <a:ext cx="1170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351">
              <p14:nvContentPartPr>
                <p14:cNvPr id="887" name="Freihand 886">
                  <a:extLst>
                    <a:ext uri="{FF2B5EF4-FFF2-40B4-BE49-F238E27FC236}">
                      <a16:creationId xmlns:a16="http://schemas.microsoft.com/office/drawing/2014/main" id="{ECB86A0C-790D-4786-B41C-3E0855644C68}"/>
                    </a:ext>
                  </a:extLst>
                </p14:cNvPr>
                <p14:cNvContentPartPr/>
                <p14:nvPr/>
              </p14:nvContentPartPr>
              <p14:xfrm>
                <a:off x="7288133" y="6323827"/>
                <a:ext cx="203760" cy="119520"/>
              </p14:xfrm>
            </p:contentPart>
          </mc:Choice>
          <mc:Fallback xmlns="">
            <p:pic>
              <p:nvPicPr>
                <p:cNvPr id="887" name="Freihand 886">
                  <a:extLst>
                    <a:ext uri="{FF2B5EF4-FFF2-40B4-BE49-F238E27FC236}">
                      <a16:creationId xmlns:a16="http://schemas.microsoft.com/office/drawing/2014/main" id="{ECB86A0C-790D-4786-B41C-3E0855644C68}"/>
                    </a:ext>
                  </a:extLst>
                </p:cNvPr>
                <p:cNvPicPr/>
                <p:nvPr/>
              </p:nvPicPr>
              <p:blipFill>
                <a:blip r:embed="rId1352"/>
                <a:stretch>
                  <a:fillRect/>
                </a:stretch>
              </p:blipFill>
              <p:spPr>
                <a:xfrm>
                  <a:off x="7283813" y="6319507"/>
                  <a:ext cx="2124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353">
              <p14:nvContentPartPr>
                <p14:cNvPr id="888" name="Freihand 887">
                  <a:extLst>
                    <a:ext uri="{FF2B5EF4-FFF2-40B4-BE49-F238E27FC236}">
                      <a16:creationId xmlns:a16="http://schemas.microsoft.com/office/drawing/2014/main" id="{55EC3207-5A02-4785-B29B-C336A9DF748B}"/>
                    </a:ext>
                  </a:extLst>
                </p14:cNvPr>
                <p14:cNvContentPartPr/>
                <p14:nvPr/>
              </p14:nvContentPartPr>
              <p14:xfrm>
                <a:off x="7503773" y="6325267"/>
                <a:ext cx="81360" cy="11520"/>
              </p14:xfrm>
            </p:contentPart>
          </mc:Choice>
          <mc:Fallback xmlns="">
            <p:pic>
              <p:nvPicPr>
                <p:cNvPr id="888" name="Freihand 887">
                  <a:extLst>
                    <a:ext uri="{FF2B5EF4-FFF2-40B4-BE49-F238E27FC236}">
                      <a16:creationId xmlns:a16="http://schemas.microsoft.com/office/drawing/2014/main" id="{55EC3207-5A02-4785-B29B-C336A9DF748B}"/>
                    </a:ext>
                  </a:extLst>
                </p:cNvPr>
                <p:cNvPicPr/>
                <p:nvPr/>
              </p:nvPicPr>
              <p:blipFill>
                <a:blip r:embed="rId1354"/>
                <a:stretch>
                  <a:fillRect/>
                </a:stretch>
              </p:blipFill>
              <p:spPr>
                <a:xfrm>
                  <a:off x="7499453" y="6320947"/>
                  <a:ext cx="90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355">
              <p14:nvContentPartPr>
                <p14:cNvPr id="889" name="Freihand 888">
                  <a:extLst>
                    <a:ext uri="{FF2B5EF4-FFF2-40B4-BE49-F238E27FC236}">
                      <a16:creationId xmlns:a16="http://schemas.microsoft.com/office/drawing/2014/main" id="{74685080-22AB-499A-870C-54E704CF9290}"/>
                    </a:ext>
                  </a:extLst>
                </p14:cNvPr>
                <p14:cNvContentPartPr/>
                <p14:nvPr/>
              </p14:nvContentPartPr>
              <p14:xfrm>
                <a:off x="7748573" y="6274867"/>
                <a:ext cx="86040" cy="104400"/>
              </p14:xfrm>
            </p:contentPart>
          </mc:Choice>
          <mc:Fallback xmlns="">
            <p:pic>
              <p:nvPicPr>
                <p:cNvPr id="889" name="Freihand 888">
                  <a:extLst>
                    <a:ext uri="{FF2B5EF4-FFF2-40B4-BE49-F238E27FC236}">
                      <a16:creationId xmlns:a16="http://schemas.microsoft.com/office/drawing/2014/main" id="{74685080-22AB-499A-870C-54E704CF9290}"/>
                    </a:ext>
                  </a:extLst>
                </p:cNvPr>
                <p:cNvPicPr/>
                <p:nvPr/>
              </p:nvPicPr>
              <p:blipFill>
                <a:blip r:embed="rId1356"/>
                <a:stretch>
                  <a:fillRect/>
                </a:stretch>
              </p:blipFill>
              <p:spPr>
                <a:xfrm>
                  <a:off x="7744253" y="6270547"/>
                  <a:ext cx="946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357">
              <p14:nvContentPartPr>
                <p14:cNvPr id="890" name="Freihand 889">
                  <a:extLst>
                    <a:ext uri="{FF2B5EF4-FFF2-40B4-BE49-F238E27FC236}">
                      <a16:creationId xmlns:a16="http://schemas.microsoft.com/office/drawing/2014/main" id="{BFFC9669-9935-49AE-B743-D371FB8503B5}"/>
                    </a:ext>
                  </a:extLst>
                </p14:cNvPr>
                <p14:cNvContentPartPr/>
                <p14:nvPr/>
              </p14:nvContentPartPr>
              <p14:xfrm>
                <a:off x="7729853" y="6305107"/>
                <a:ext cx="110880" cy="52920"/>
              </p14:xfrm>
            </p:contentPart>
          </mc:Choice>
          <mc:Fallback xmlns="">
            <p:pic>
              <p:nvPicPr>
                <p:cNvPr id="890" name="Freihand 889">
                  <a:extLst>
                    <a:ext uri="{FF2B5EF4-FFF2-40B4-BE49-F238E27FC236}">
                      <a16:creationId xmlns:a16="http://schemas.microsoft.com/office/drawing/2014/main" id="{BFFC9669-9935-49AE-B743-D371FB8503B5}"/>
                    </a:ext>
                  </a:extLst>
                </p:cNvPr>
                <p:cNvPicPr/>
                <p:nvPr/>
              </p:nvPicPr>
              <p:blipFill>
                <a:blip r:embed="rId1358"/>
                <a:stretch>
                  <a:fillRect/>
                </a:stretch>
              </p:blipFill>
              <p:spPr>
                <a:xfrm>
                  <a:off x="7725533" y="6300787"/>
                  <a:ext cx="1195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359">
              <p14:nvContentPartPr>
                <p14:cNvPr id="891" name="Freihand 890">
                  <a:extLst>
                    <a:ext uri="{FF2B5EF4-FFF2-40B4-BE49-F238E27FC236}">
                      <a16:creationId xmlns:a16="http://schemas.microsoft.com/office/drawing/2014/main" id="{BB08DB6E-D414-4AE3-AAE6-889377B87CFD}"/>
                    </a:ext>
                  </a:extLst>
                </p14:cNvPr>
                <p14:cNvContentPartPr/>
                <p14:nvPr/>
              </p14:nvContentPartPr>
              <p14:xfrm>
                <a:off x="7861613" y="6333187"/>
                <a:ext cx="90360" cy="99360"/>
              </p14:xfrm>
            </p:contentPart>
          </mc:Choice>
          <mc:Fallback xmlns="">
            <p:pic>
              <p:nvPicPr>
                <p:cNvPr id="891" name="Freihand 890">
                  <a:extLst>
                    <a:ext uri="{FF2B5EF4-FFF2-40B4-BE49-F238E27FC236}">
                      <a16:creationId xmlns:a16="http://schemas.microsoft.com/office/drawing/2014/main" id="{BB08DB6E-D414-4AE3-AAE6-889377B87CFD}"/>
                    </a:ext>
                  </a:extLst>
                </p:cNvPr>
                <p:cNvPicPr/>
                <p:nvPr/>
              </p:nvPicPr>
              <p:blipFill>
                <a:blip r:embed="rId1360"/>
                <a:stretch>
                  <a:fillRect/>
                </a:stretch>
              </p:blipFill>
              <p:spPr>
                <a:xfrm>
                  <a:off x="7857293" y="6328867"/>
                  <a:ext cx="990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361">
              <p14:nvContentPartPr>
                <p14:cNvPr id="892" name="Freihand 891">
                  <a:extLst>
                    <a:ext uri="{FF2B5EF4-FFF2-40B4-BE49-F238E27FC236}">
                      <a16:creationId xmlns:a16="http://schemas.microsoft.com/office/drawing/2014/main" id="{EDBD6293-8B0D-48B3-9C41-5971079DE7B3}"/>
                    </a:ext>
                  </a:extLst>
                </p14:cNvPr>
                <p14:cNvContentPartPr/>
                <p14:nvPr/>
              </p14:nvContentPartPr>
              <p14:xfrm>
                <a:off x="7921013" y="6193507"/>
                <a:ext cx="167040" cy="304920"/>
              </p14:xfrm>
            </p:contentPart>
          </mc:Choice>
          <mc:Fallback xmlns="">
            <p:pic>
              <p:nvPicPr>
                <p:cNvPr id="892" name="Freihand 891">
                  <a:extLst>
                    <a:ext uri="{FF2B5EF4-FFF2-40B4-BE49-F238E27FC236}">
                      <a16:creationId xmlns:a16="http://schemas.microsoft.com/office/drawing/2014/main" id="{EDBD6293-8B0D-48B3-9C41-5971079DE7B3}"/>
                    </a:ext>
                  </a:extLst>
                </p:cNvPr>
                <p:cNvPicPr/>
                <p:nvPr/>
              </p:nvPicPr>
              <p:blipFill>
                <a:blip r:embed="rId1362"/>
                <a:stretch>
                  <a:fillRect/>
                </a:stretch>
              </p:blipFill>
              <p:spPr>
                <a:xfrm>
                  <a:off x="7916693" y="6189187"/>
                  <a:ext cx="17568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1363">
              <p14:nvContentPartPr>
                <p14:cNvPr id="893" name="Freihand 892">
                  <a:extLst>
                    <a:ext uri="{FF2B5EF4-FFF2-40B4-BE49-F238E27FC236}">
                      <a16:creationId xmlns:a16="http://schemas.microsoft.com/office/drawing/2014/main" id="{B3C79E95-50C8-4099-9C12-3DCE99EA163C}"/>
                    </a:ext>
                  </a:extLst>
                </p14:cNvPr>
                <p14:cNvContentPartPr/>
                <p14:nvPr/>
              </p14:nvContentPartPr>
              <p14:xfrm>
                <a:off x="6628973" y="6228787"/>
                <a:ext cx="195840" cy="325440"/>
              </p14:xfrm>
            </p:contentPart>
          </mc:Choice>
          <mc:Fallback xmlns="">
            <p:pic>
              <p:nvPicPr>
                <p:cNvPr id="893" name="Freihand 892">
                  <a:extLst>
                    <a:ext uri="{FF2B5EF4-FFF2-40B4-BE49-F238E27FC236}">
                      <a16:creationId xmlns:a16="http://schemas.microsoft.com/office/drawing/2014/main" id="{B3C79E95-50C8-4099-9C12-3DCE99EA163C}"/>
                    </a:ext>
                  </a:extLst>
                </p:cNvPr>
                <p:cNvPicPr/>
                <p:nvPr/>
              </p:nvPicPr>
              <p:blipFill>
                <a:blip r:embed="rId1364"/>
                <a:stretch>
                  <a:fillRect/>
                </a:stretch>
              </p:blipFill>
              <p:spPr>
                <a:xfrm>
                  <a:off x="6624653" y="6224467"/>
                  <a:ext cx="20448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1365">
              <p14:nvContentPartPr>
                <p14:cNvPr id="894" name="Freihand 893">
                  <a:extLst>
                    <a:ext uri="{FF2B5EF4-FFF2-40B4-BE49-F238E27FC236}">
                      <a16:creationId xmlns:a16="http://schemas.microsoft.com/office/drawing/2014/main" id="{EED022C2-B898-4C11-997E-59D7DDECB8F2}"/>
                    </a:ext>
                  </a:extLst>
                </p14:cNvPr>
                <p14:cNvContentPartPr/>
                <p14:nvPr/>
              </p14:nvContentPartPr>
              <p14:xfrm>
                <a:off x="8056733" y="5868787"/>
                <a:ext cx="29880" cy="115920"/>
              </p14:xfrm>
            </p:contentPart>
          </mc:Choice>
          <mc:Fallback xmlns="">
            <p:pic>
              <p:nvPicPr>
                <p:cNvPr id="894" name="Freihand 893">
                  <a:extLst>
                    <a:ext uri="{FF2B5EF4-FFF2-40B4-BE49-F238E27FC236}">
                      <a16:creationId xmlns:a16="http://schemas.microsoft.com/office/drawing/2014/main" id="{EED022C2-B898-4C11-997E-59D7DDECB8F2}"/>
                    </a:ext>
                  </a:extLst>
                </p:cNvPr>
                <p:cNvPicPr/>
                <p:nvPr/>
              </p:nvPicPr>
              <p:blipFill>
                <a:blip r:embed="rId1366"/>
                <a:stretch>
                  <a:fillRect/>
                </a:stretch>
              </p:blipFill>
              <p:spPr>
                <a:xfrm>
                  <a:off x="8052413" y="5864467"/>
                  <a:ext cx="385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367">
              <p14:nvContentPartPr>
                <p14:cNvPr id="895" name="Freihand 894">
                  <a:extLst>
                    <a:ext uri="{FF2B5EF4-FFF2-40B4-BE49-F238E27FC236}">
                      <a16:creationId xmlns:a16="http://schemas.microsoft.com/office/drawing/2014/main" id="{EE063D63-4D80-493A-B70D-96808B0C4FE4}"/>
                    </a:ext>
                  </a:extLst>
                </p14:cNvPr>
                <p14:cNvContentPartPr/>
                <p14:nvPr/>
              </p14:nvContentPartPr>
              <p14:xfrm>
                <a:off x="7996613" y="6006667"/>
                <a:ext cx="160200" cy="41760"/>
              </p14:xfrm>
            </p:contentPart>
          </mc:Choice>
          <mc:Fallback xmlns="">
            <p:pic>
              <p:nvPicPr>
                <p:cNvPr id="895" name="Freihand 894">
                  <a:extLst>
                    <a:ext uri="{FF2B5EF4-FFF2-40B4-BE49-F238E27FC236}">
                      <a16:creationId xmlns:a16="http://schemas.microsoft.com/office/drawing/2014/main" id="{EE063D63-4D80-493A-B70D-96808B0C4FE4}"/>
                    </a:ext>
                  </a:extLst>
                </p:cNvPr>
                <p:cNvPicPr/>
                <p:nvPr/>
              </p:nvPicPr>
              <p:blipFill>
                <a:blip r:embed="rId1368"/>
                <a:stretch>
                  <a:fillRect/>
                </a:stretch>
              </p:blipFill>
              <p:spPr>
                <a:xfrm>
                  <a:off x="7992293" y="6002347"/>
                  <a:ext cx="1688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369">
              <p14:nvContentPartPr>
                <p14:cNvPr id="896" name="Freihand 895">
                  <a:extLst>
                    <a:ext uri="{FF2B5EF4-FFF2-40B4-BE49-F238E27FC236}">
                      <a16:creationId xmlns:a16="http://schemas.microsoft.com/office/drawing/2014/main" id="{50497778-C5E9-4036-97DB-90F28790B15E}"/>
                    </a:ext>
                  </a:extLst>
                </p14:cNvPr>
                <p14:cNvContentPartPr/>
                <p14:nvPr/>
              </p14:nvContentPartPr>
              <p14:xfrm>
                <a:off x="8041613" y="6059947"/>
                <a:ext cx="126720" cy="82800"/>
              </p14:xfrm>
            </p:contentPart>
          </mc:Choice>
          <mc:Fallback xmlns="">
            <p:pic>
              <p:nvPicPr>
                <p:cNvPr id="896" name="Freihand 895">
                  <a:extLst>
                    <a:ext uri="{FF2B5EF4-FFF2-40B4-BE49-F238E27FC236}">
                      <a16:creationId xmlns:a16="http://schemas.microsoft.com/office/drawing/2014/main" id="{50497778-C5E9-4036-97DB-90F28790B15E}"/>
                    </a:ext>
                  </a:extLst>
                </p:cNvPr>
                <p:cNvPicPr/>
                <p:nvPr/>
              </p:nvPicPr>
              <p:blipFill>
                <a:blip r:embed="rId1370"/>
                <a:stretch>
                  <a:fillRect/>
                </a:stretch>
              </p:blipFill>
              <p:spPr>
                <a:xfrm>
                  <a:off x="8037293" y="6055627"/>
                  <a:ext cx="135360" cy="91440"/>
                </a:xfrm>
                <a:prstGeom prst="rect">
                  <a:avLst/>
                </a:prstGeom>
              </p:spPr>
            </p:pic>
          </mc:Fallback>
        </mc:AlternateContent>
      </p:grpSp>
    </p:spTree>
    <p:extLst>
      <p:ext uri="{BB962C8B-B14F-4D97-AF65-F5344CB8AC3E}">
        <p14:creationId xmlns:p14="http://schemas.microsoft.com/office/powerpoint/2010/main" val="397819324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3144</Words>
  <Application>Microsoft Office PowerPoint</Application>
  <PresentationFormat>Breitbild</PresentationFormat>
  <Paragraphs>533</Paragraphs>
  <Slides>57</Slides>
  <Notes>55</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57</vt:i4>
      </vt:variant>
    </vt:vector>
  </HeadingPairs>
  <TitlesOfParts>
    <vt:vector size="66" baseType="lpstr">
      <vt:lpstr>Arial</vt:lpstr>
      <vt:lpstr>Calibri</vt:lpstr>
      <vt:lpstr>Calibri Light</vt:lpstr>
      <vt:lpstr>Cambria Math</vt:lpstr>
      <vt:lpstr>Sparkasse Rg</vt:lpstr>
      <vt:lpstr>Symbol</vt:lpstr>
      <vt:lpstr>Times New Roman</vt:lpstr>
      <vt:lpstr>Office</vt:lpstr>
      <vt:lpstr>Worksheet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191</cp:revision>
  <cp:lastPrinted>2022-03-02T20:18:27Z</cp:lastPrinted>
  <dcterms:created xsi:type="dcterms:W3CDTF">2022-03-01T20:52:11Z</dcterms:created>
  <dcterms:modified xsi:type="dcterms:W3CDTF">2025-04-03T07:48:01Z</dcterms:modified>
</cp:coreProperties>
</file>